
<file path=[Content_Types].xml><?xml version="1.0" encoding="utf-8"?>
<Types xmlns="http://schemas.openxmlformats.org/package/2006/content-types">
  <Default Extension="jpeg" ContentType="image/jpeg"/>
  <Default Extension="emf" ContentType="image/x-em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6" r:id="rId5"/>
    <p:sldId id="276" r:id="rId6"/>
    <p:sldId id="269" r:id="rId7"/>
    <p:sldId id="270" r:id="rId8"/>
    <p:sldId id="258" r:id="rId9"/>
    <p:sldId id="274" r:id="rId10"/>
    <p:sldId id="261" r:id="rId11"/>
    <p:sldId id="277" r:id="rId12"/>
    <p:sldId id="262" r:id="rId13"/>
    <p:sldId id="263" r:id="rId14"/>
    <p:sldId id="266" r:id="rId15"/>
    <p:sldId id="278" r:id="rId16"/>
    <p:sldId id="264" r:id="rId17"/>
    <p:sldId id="272" r:id="rId18"/>
    <p:sldId id="279" r:id="rId19"/>
    <p:sldId id="275" r:id="rId20"/>
    <p:sldId id="267" r:id="rId21"/>
    <p:sldId id="280"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CA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61" d="100"/>
          <a:sy n="61" d="100"/>
        </p:scale>
        <p:origin x="78" y="216"/>
      </p:cViewPr>
      <p:guideLst>
        <p:guide orient="horz" pos="2160"/>
        <p:guide pos="3817"/>
        <p:guide orient="horz" pos="2183"/>
      </p:guideLst>
    </p:cSldViewPr>
  </p:slideViewPr>
  <p:notesTextViewPr>
    <p:cViewPr>
      <p:scale>
        <a:sx n="1" d="1"/>
        <a:sy n="1" d="1"/>
      </p:scale>
      <p:origin x="0" y="0"/>
    </p:cViewPr>
  </p:notesTextViewPr>
  <p:sorterViewPr>
    <p:cViewPr>
      <p:scale>
        <a:sx n="100" d="100"/>
        <a:sy n="100" d="100"/>
      </p:scale>
      <p:origin x="0" y="-58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469DB-5430-40E3-B290-E4A27671386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9C018-ACDE-4F32-AEFF-CF14573EEB5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11574-EF26-4E2A-AE6D-376A5D71A62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C3365-A3CD-4E87-B080-FBC3EEFA103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75FE5D-58F8-4632-9DFF-B78068E3F7F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5E78B28-0273-46B6-B669-FDC9D6E944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2038F8-7CC0-4DB6-BCEF-8F4C1C9821A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78B28-0273-46B6-B669-FDC9D6E9443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038F8-7CC0-4DB6-BCEF-8F4C1C9821A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e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5.em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emf"/></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image" Target="../media/image6.emf"/></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4.emf"/><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emf"/></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image" Target="../media/image3.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em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image" Target="../media/image4.emf"/></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6.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Freeform 5"/>
          <p:cNvSpPr>
            <a:spLocks noEditPoints="1" noChangeArrowheads="1"/>
          </p:cNvSpPr>
          <p:nvPr/>
        </p:nvSpPr>
        <p:spPr bwMode="auto">
          <a:xfrm>
            <a:off x="2244725" y="1588294"/>
            <a:ext cx="7783512" cy="377348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A0CAEF"/>
          </a:solidFill>
          <a:ln>
            <a:noFill/>
          </a:ln>
        </p:spPr>
        <p:txBody>
          <a:bodyPr/>
          <a:lstStyle/>
          <a:p>
            <a:endParaRPr lang="zh-CN" altLang="en-US"/>
          </a:p>
        </p:txBody>
      </p:sp>
      <p:pic>
        <p:nvPicPr>
          <p:cNvPr id="14338"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93088" y="2252663"/>
            <a:ext cx="2808287"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文本框 7"/>
          <p:cNvSpPr txBox="1">
            <a:spLocks noChangeArrowheads="1"/>
          </p:cNvSpPr>
          <p:nvPr/>
        </p:nvSpPr>
        <p:spPr bwMode="auto">
          <a:xfrm>
            <a:off x="4429579" y="2570306"/>
            <a:ext cx="35333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6000" b="1" dirty="0">
                <a:solidFill>
                  <a:schemeClr val="bg1"/>
                </a:solidFill>
                <a:latin typeface="汉仪小麦体简" panose="00020600040101010101" pitchFamily="18" charset="-122"/>
                <a:ea typeface="汉仪小麦体简" panose="00020600040101010101" pitchFamily="18" charset="-122"/>
              </a:rPr>
              <a:t>简单一刻</a:t>
            </a:r>
            <a:endParaRPr lang="zh-CN" altLang="en-US" sz="6000" b="1" dirty="0">
              <a:solidFill>
                <a:schemeClr val="bg1"/>
              </a:solidFill>
              <a:latin typeface="汉仪小麦体简" panose="00020600040101010101" pitchFamily="18" charset="-122"/>
              <a:ea typeface="汉仪小麦体简" panose="00020600040101010101" pitchFamily="18" charset="-122"/>
            </a:endParaRPr>
          </a:p>
        </p:txBody>
      </p:sp>
      <p:grpSp>
        <p:nvGrpSpPr>
          <p:cNvPr id="14341" name="Group 4"/>
          <p:cNvGrpSpPr>
            <a:grpSpLocks noChangeAspect="1"/>
          </p:cNvGrpSpPr>
          <p:nvPr/>
        </p:nvGrpSpPr>
        <p:grpSpPr bwMode="auto">
          <a:xfrm>
            <a:off x="1041400" y="3851275"/>
            <a:ext cx="2443163" cy="1816100"/>
            <a:chOff x="657" y="2550"/>
            <a:chExt cx="1539" cy="1144"/>
          </a:xfrm>
        </p:grpSpPr>
        <p:sp>
          <p:nvSpPr>
            <p:cNvPr id="14342" name="Freeform 5"/>
            <p:cNvSpPr>
              <a:spLocks noChangeArrowheads="1"/>
            </p:cNvSpPr>
            <p:nvPr/>
          </p:nvSpPr>
          <p:spPr bwMode="auto">
            <a:xfrm>
              <a:off x="1297" y="2898"/>
              <a:ext cx="802" cy="273"/>
            </a:xfrm>
            <a:custGeom>
              <a:avLst/>
              <a:gdLst>
                <a:gd name="T0" fmla="*/ 5 w 338"/>
                <a:gd name="T1" fmla="*/ 6 h 115"/>
                <a:gd name="T2" fmla="*/ 8 w 338"/>
                <a:gd name="T3" fmla="*/ 37 h 115"/>
                <a:gd name="T4" fmla="*/ 40 w 338"/>
                <a:gd name="T5" fmla="*/ 55 h 115"/>
                <a:gd name="T6" fmla="*/ 119 w 338"/>
                <a:gd name="T7" fmla="*/ 90 h 115"/>
                <a:gd name="T8" fmla="*/ 180 w 338"/>
                <a:gd name="T9" fmla="*/ 110 h 115"/>
                <a:gd name="T10" fmla="*/ 220 w 338"/>
                <a:gd name="T11" fmla="*/ 90 h 115"/>
                <a:gd name="T12" fmla="*/ 251 w 338"/>
                <a:gd name="T13" fmla="*/ 77 h 115"/>
                <a:gd name="T14" fmla="*/ 306 w 338"/>
                <a:gd name="T15" fmla="*/ 49 h 115"/>
                <a:gd name="T16" fmla="*/ 334 w 338"/>
                <a:gd name="T17" fmla="*/ 0 h 115"/>
                <a:gd name="T18" fmla="*/ 295 w 338"/>
                <a:gd name="T19" fmla="*/ 19 h 115"/>
                <a:gd name="T20" fmla="*/ 266 w 338"/>
                <a:gd name="T21" fmla="*/ 35 h 115"/>
                <a:gd name="T22" fmla="*/ 193 w 338"/>
                <a:gd name="T23" fmla="*/ 73 h 115"/>
                <a:gd name="T24" fmla="*/ 171 w 338"/>
                <a:gd name="T25" fmla="*/ 89 h 115"/>
                <a:gd name="T26" fmla="*/ 146 w 338"/>
                <a:gd name="T27" fmla="*/ 84 h 115"/>
                <a:gd name="T28" fmla="*/ 100 w 338"/>
                <a:gd name="T29" fmla="*/ 55 h 115"/>
                <a:gd name="T30" fmla="*/ 48 w 338"/>
                <a:gd name="T31" fmla="*/ 33 h 115"/>
                <a:gd name="T32" fmla="*/ 3 w 338"/>
                <a:gd name="T33"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115">
                  <a:moveTo>
                    <a:pt x="5" y="6"/>
                  </a:moveTo>
                  <a:cubicBezTo>
                    <a:pt x="4" y="17"/>
                    <a:pt x="0" y="28"/>
                    <a:pt x="8" y="37"/>
                  </a:cubicBezTo>
                  <a:cubicBezTo>
                    <a:pt x="16" y="45"/>
                    <a:pt x="30" y="50"/>
                    <a:pt x="40" y="55"/>
                  </a:cubicBezTo>
                  <a:cubicBezTo>
                    <a:pt x="65" y="70"/>
                    <a:pt x="93" y="77"/>
                    <a:pt x="119" y="90"/>
                  </a:cubicBezTo>
                  <a:cubicBezTo>
                    <a:pt x="135" y="98"/>
                    <a:pt x="164" y="115"/>
                    <a:pt x="180" y="110"/>
                  </a:cubicBezTo>
                  <a:cubicBezTo>
                    <a:pt x="194" y="105"/>
                    <a:pt x="207" y="96"/>
                    <a:pt x="220" y="90"/>
                  </a:cubicBezTo>
                  <a:cubicBezTo>
                    <a:pt x="230" y="86"/>
                    <a:pt x="241" y="83"/>
                    <a:pt x="251" y="77"/>
                  </a:cubicBezTo>
                  <a:cubicBezTo>
                    <a:pt x="268" y="67"/>
                    <a:pt x="288" y="57"/>
                    <a:pt x="306" y="49"/>
                  </a:cubicBezTo>
                  <a:cubicBezTo>
                    <a:pt x="326" y="39"/>
                    <a:pt x="338" y="25"/>
                    <a:pt x="334" y="0"/>
                  </a:cubicBezTo>
                  <a:cubicBezTo>
                    <a:pt x="321" y="2"/>
                    <a:pt x="307" y="13"/>
                    <a:pt x="295" y="19"/>
                  </a:cubicBezTo>
                  <a:cubicBezTo>
                    <a:pt x="284" y="23"/>
                    <a:pt x="276" y="31"/>
                    <a:pt x="266" y="35"/>
                  </a:cubicBezTo>
                  <a:cubicBezTo>
                    <a:pt x="239" y="46"/>
                    <a:pt x="216" y="55"/>
                    <a:pt x="193" y="73"/>
                  </a:cubicBezTo>
                  <a:cubicBezTo>
                    <a:pt x="186" y="79"/>
                    <a:pt x="179" y="86"/>
                    <a:pt x="171" y="89"/>
                  </a:cubicBezTo>
                  <a:cubicBezTo>
                    <a:pt x="163" y="92"/>
                    <a:pt x="155" y="88"/>
                    <a:pt x="146" y="84"/>
                  </a:cubicBezTo>
                  <a:cubicBezTo>
                    <a:pt x="129" y="77"/>
                    <a:pt x="116" y="65"/>
                    <a:pt x="100" y="55"/>
                  </a:cubicBezTo>
                  <a:cubicBezTo>
                    <a:pt x="83" y="46"/>
                    <a:pt x="64" y="44"/>
                    <a:pt x="48" y="33"/>
                  </a:cubicBezTo>
                  <a:cubicBezTo>
                    <a:pt x="41" y="29"/>
                    <a:pt x="10" y="0"/>
                    <a:pt x="3" y="1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3" name="Freeform 6"/>
            <p:cNvSpPr>
              <a:spLocks noEditPoints="1" noChangeArrowheads="1"/>
            </p:cNvSpPr>
            <p:nvPr/>
          </p:nvSpPr>
          <p:spPr bwMode="auto">
            <a:xfrm>
              <a:off x="1262" y="3066"/>
              <a:ext cx="925" cy="307"/>
            </a:xfrm>
            <a:custGeom>
              <a:avLst/>
              <a:gdLst>
                <a:gd name="T0" fmla="*/ 1 w 390"/>
                <a:gd name="T1" fmla="*/ 22 h 129"/>
                <a:gd name="T2" fmla="*/ 2 w 390"/>
                <a:gd name="T3" fmla="*/ 24 h 129"/>
                <a:gd name="T4" fmla="*/ 25 w 390"/>
                <a:gd name="T5" fmla="*/ 40 h 129"/>
                <a:gd name="T6" fmla="*/ 44 w 390"/>
                <a:gd name="T7" fmla="*/ 51 h 129"/>
                <a:gd name="T8" fmla="*/ 95 w 390"/>
                <a:gd name="T9" fmla="*/ 81 h 129"/>
                <a:gd name="T10" fmla="*/ 159 w 390"/>
                <a:gd name="T11" fmla="*/ 118 h 129"/>
                <a:gd name="T12" fmla="*/ 201 w 390"/>
                <a:gd name="T13" fmla="*/ 126 h 129"/>
                <a:gd name="T14" fmla="*/ 196 w 390"/>
                <a:gd name="T15" fmla="*/ 122 h 129"/>
                <a:gd name="T16" fmla="*/ 202 w 390"/>
                <a:gd name="T17" fmla="*/ 115 h 129"/>
                <a:gd name="T18" fmla="*/ 205 w 390"/>
                <a:gd name="T19" fmla="*/ 118 h 129"/>
                <a:gd name="T20" fmla="*/ 219 w 390"/>
                <a:gd name="T21" fmla="*/ 111 h 129"/>
                <a:gd name="T22" fmla="*/ 241 w 390"/>
                <a:gd name="T23" fmla="*/ 98 h 129"/>
                <a:gd name="T24" fmla="*/ 291 w 390"/>
                <a:gd name="T25" fmla="*/ 63 h 129"/>
                <a:gd name="T26" fmla="*/ 309 w 390"/>
                <a:gd name="T27" fmla="*/ 50 h 129"/>
                <a:gd name="T28" fmla="*/ 328 w 390"/>
                <a:gd name="T29" fmla="*/ 39 h 129"/>
                <a:gd name="T30" fmla="*/ 356 w 390"/>
                <a:gd name="T31" fmla="*/ 24 h 129"/>
                <a:gd name="T32" fmla="*/ 387 w 390"/>
                <a:gd name="T33" fmla="*/ 10 h 129"/>
                <a:gd name="T34" fmla="*/ 389 w 390"/>
                <a:gd name="T35" fmla="*/ 4 h 129"/>
                <a:gd name="T36" fmla="*/ 374 w 390"/>
                <a:gd name="T37" fmla="*/ 3 h 129"/>
                <a:gd name="T38" fmla="*/ 382 w 390"/>
                <a:gd name="T39" fmla="*/ 7 h 129"/>
                <a:gd name="T40" fmla="*/ 374 w 390"/>
                <a:gd name="T41" fmla="*/ 13 h 129"/>
                <a:gd name="T42" fmla="*/ 359 w 390"/>
                <a:gd name="T43" fmla="*/ 18 h 129"/>
                <a:gd name="T44" fmla="*/ 302 w 390"/>
                <a:gd name="T45" fmla="*/ 49 h 129"/>
                <a:gd name="T46" fmla="*/ 295 w 390"/>
                <a:gd name="T47" fmla="*/ 53 h 129"/>
                <a:gd name="T48" fmla="*/ 295 w 390"/>
                <a:gd name="T49" fmla="*/ 55 h 129"/>
                <a:gd name="T50" fmla="*/ 289 w 390"/>
                <a:gd name="T51" fmla="*/ 60 h 129"/>
                <a:gd name="T52" fmla="*/ 271 w 390"/>
                <a:gd name="T53" fmla="*/ 70 h 129"/>
                <a:gd name="T54" fmla="*/ 250 w 390"/>
                <a:gd name="T55" fmla="*/ 83 h 129"/>
                <a:gd name="T56" fmla="*/ 240 w 390"/>
                <a:gd name="T57" fmla="*/ 87 h 129"/>
                <a:gd name="T58" fmla="*/ 102 w 390"/>
                <a:gd name="T59" fmla="*/ 73 h 129"/>
                <a:gd name="T60" fmla="*/ 99 w 390"/>
                <a:gd name="T61" fmla="*/ 75 h 129"/>
                <a:gd name="T62" fmla="*/ 110 w 390"/>
                <a:gd name="T63" fmla="*/ 84 h 129"/>
                <a:gd name="T64" fmla="*/ 108 w 390"/>
                <a:gd name="T65" fmla="*/ 83 h 129"/>
                <a:gd name="T66" fmla="*/ 105 w 390"/>
                <a:gd name="T67" fmla="*/ 84 h 129"/>
                <a:gd name="T68" fmla="*/ 63 w 390"/>
                <a:gd name="T69" fmla="*/ 57 h 129"/>
                <a:gd name="T70" fmla="*/ 5 w 390"/>
                <a:gd name="T71" fmla="*/ 22 h 129"/>
                <a:gd name="T72" fmla="*/ 8 w 390"/>
                <a:gd name="T73" fmla="*/ 3 h 129"/>
                <a:gd name="T74" fmla="*/ 2 w 390"/>
                <a:gd name="T75" fmla="*/ 4 h 129"/>
                <a:gd name="T76" fmla="*/ 16 w 390"/>
                <a:gd name="T77" fmla="*/ 37 h 129"/>
                <a:gd name="T78" fmla="*/ 23 w 390"/>
                <a:gd name="T79" fmla="*/ 35 h 129"/>
                <a:gd name="T80" fmla="*/ 124 w 390"/>
                <a:gd name="T81" fmla="*/ 96 h 129"/>
                <a:gd name="T82" fmla="*/ 153 w 390"/>
                <a:gd name="T83" fmla="*/ 110 h 129"/>
                <a:gd name="T84" fmla="*/ 177 w 390"/>
                <a:gd name="T85" fmla="*/ 121 h 129"/>
                <a:gd name="T86" fmla="*/ 264 w 390"/>
                <a:gd name="T87" fmla="*/ 8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0" h="129">
                  <a:moveTo>
                    <a:pt x="2" y="4"/>
                  </a:moveTo>
                  <a:cubicBezTo>
                    <a:pt x="1" y="7"/>
                    <a:pt x="0" y="10"/>
                    <a:pt x="0" y="14"/>
                  </a:cubicBezTo>
                  <a:cubicBezTo>
                    <a:pt x="0" y="16"/>
                    <a:pt x="1" y="19"/>
                    <a:pt x="1" y="22"/>
                  </a:cubicBezTo>
                  <a:cubicBezTo>
                    <a:pt x="1" y="22"/>
                    <a:pt x="1" y="22"/>
                    <a:pt x="1" y="22"/>
                  </a:cubicBezTo>
                  <a:cubicBezTo>
                    <a:pt x="1" y="22"/>
                    <a:pt x="1" y="22"/>
                    <a:pt x="1" y="23"/>
                  </a:cubicBezTo>
                  <a:cubicBezTo>
                    <a:pt x="1" y="23"/>
                    <a:pt x="1" y="24"/>
                    <a:pt x="2" y="24"/>
                  </a:cubicBezTo>
                  <a:cubicBezTo>
                    <a:pt x="2" y="24"/>
                    <a:pt x="2" y="24"/>
                    <a:pt x="2" y="25"/>
                  </a:cubicBezTo>
                  <a:cubicBezTo>
                    <a:pt x="3" y="29"/>
                    <a:pt x="5" y="33"/>
                    <a:pt x="8" y="36"/>
                  </a:cubicBezTo>
                  <a:cubicBezTo>
                    <a:pt x="11" y="40"/>
                    <a:pt x="17" y="43"/>
                    <a:pt x="25" y="40"/>
                  </a:cubicBezTo>
                  <a:cubicBezTo>
                    <a:pt x="26" y="39"/>
                    <a:pt x="26" y="39"/>
                    <a:pt x="26" y="38"/>
                  </a:cubicBezTo>
                  <a:cubicBezTo>
                    <a:pt x="27" y="39"/>
                    <a:pt x="28" y="40"/>
                    <a:pt x="29" y="40"/>
                  </a:cubicBezTo>
                  <a:cubicBezTo>
                    <a:pt x="34" y="44"/>
                    <a:pt x="39" y="48"/>
                    <a:pt x="44" y="51"/>
                  </a:cubicBezTo>
                  <a:cubicBezTo>
                    <a:pt x="61" y="60"/>
                    <a:pt x="61" y="60"/>
                    <a:pt x="61" y="60"/>
                  </a:cubicBezTo>
                  <a:cubicBezTo>
                    <a:pt x="69" y="64"/>
                    <a:pt x="78" y="69"/>
                    <a:pt x="85" y="74"/>
                  </a:cubicBezTo>
                  <a:cubicBezTo>
                    <a:pt x="95" y="81"/>
                    <a:pt x="95" y="81"/>
                    <a:pt x="95" y="81"/>
                  </a:cubicBezTo>
                  <a:cubicBezTo>
                    <a:pt x="112" y="94"/>
                    <a:pt x="130" y="106"/>
                    <a:pt x="150" y="113"/>
                  </a:cubicBezTo>
                  <a:cubicBezTo>
                    <a:pt x="150" y="113"/>
                    <a:pt x="150" y="113"/>
                    <a:pt x="151" y="113"/>
                  </a:cubicBezTo>
                  <a:cubicBezTo>
                    <a:pt x="153" y="114"/>
                    <a:pt x="156" y="116"/>
                    <a:pt x="159" y="118"/>
                  </a:cubicBezTo>
                  <a:cubicBezTo>
                    <a:pt x="172" y="125"/>
                    <a:pt x="184" y="129"/>
                    <a:pt x="199" y="128"/>
                  </a:cubicBezTo>
                  <a:cubicBezTo>
                    <a:pt x="200" y="128"/>
                    <a:pt x="201" y="127"/>
                    <a:pt x="201" y="127"/>
                  </a:cubicBezTo>
                  <a:cubicBezTo>
                    <a:pt x="201" y="126"/>
                    <a:pt x="201" y="126"/>
                    <a:pt x="201" y="126"/>
                  </a:cubicBezTo>
                  <a:cubicBezTo>
                    <a:pt x="201" y="125"/>
                    <a:pt x="201" y="125"/>
                    <a:pt x="200" y="124"/>
                  </a:cubicBezTo>
                  <a:cubicBezTo>
                    <a:pt x="199" y="124"/>
                    <a:pt x="198" y="124"/>
                    <a:pt x="197" y="124"/>
                  </a:cubicBezTo>
                  <a:cubicBezTo>
                    <a:pt x="197" y="123"/>
                    <a:pt x="197" y="122"/>
                    <a:pt x="196" y="122"/>
                  </a:cubicBezTo>
                  <a:cubicBezTo>
                    <a:pt x="193" y="121"/>
                    <a:pt x="190" y="119"/>
                    <a:pt x="187" y="118"/>
                  </a:cubicBezTo>
                  <a:cubicBezTo>
                    <a:pt x="197" y="112"/>
                    <a:pt x="207" y="107"/>
                    <a:pt x="217" y="102"/>
                  </a:cubicBezTo>
                  <a:cubicBezTo>
                    <a:pt x="211" y="106"/>
                    <a:pt x="206" y="111"/>
                    <a:pt x="202" y="115"/>
                  </a:cubicBezTo>
                  <a:cubicBezTo>
                    <a:pt x="202" y="116"/>
                    <a:pt x="202" y="116"/>
                    <a:pt x="202" y="117"/>
                  </a:cubicBezTo>
                  <a:cubicBezTo>
                    <a:pt x="202" y="117"/>
                    <a:pt x="202" y="117"/>
                    <a:pt x="202" y="118"/>
                  </a:cubicBezTo>
                  <a:cubicBezTo>
                    <a:pt x="203" y="118"/>
                    <a:pt x="204" y="119"/>
                    <a:pt x="205" y="118"/>
                  </a:cubicBezTo>
                  <a:cubicBezTo>
                    <a:pt x="205" y="118"/>
                    <a:pt x="212" y="113"/>
                    <a:pt x="218" y="109"/>
                  </a:cubicBezTo>
                  <a:cubicBezTo>
                    <a:pt x="218" y="109"/>
                    <a:pt x="218" y="109"/>
                    <a:pt x="218" y="109"/>
                  </a:cubicBezTo>
                  <a:cubicBezTo>
                    <a:pt x="218" y="110"/>
                    <a:pt x="219" y="110"/>
                    <a:pt x="219" y="111"/>
                  </a:cubicBezTo>
                  <a:cubicBezTo>
                    <a:pt x="220" y="111"/>
                    <a:pt x="221" y="111"/>
                    <a:pt x="222" y="111"/>
                  </a:cubicBezTo>
                  <a:cubicBezTo>
                    <a:pt x="224" y="109"/>
                    <a:pt x="226" y="107"/>
                    <a:pt x="229" y="105"/>
                  </a:cubicBezTo>
                  <a:cubicBezTo>
                    <a:pt x="233" y="102"/>
                    <a:pt x="237" y="100"/>
                    <a:pt x="241" y="98"/>
                  </a:cubicBezTo>
                  <a:cubicBezTo>
                    <a:pt x="250" y="94"/>
                    <a:pt x="250" y="94"/>
                    <a:pt x="250" y="94"/>
                  </a:cubicBezTo>
                  <a:cubicBezTo>
                    <a:pt x="260" y="89"/>
                    <a:pt x="268" y="82"/>
                    <a:pt x="276" y="75"/>
                  </a:cubicBezTo>
                  <a:cubicBezTo>
                    <a:pt x="291" y="63"/>
                    <a:pt x="291" y="63"/>
                    <a:pt x="291" y="63"/>
                  </a:cubicBezTo>
                  <a:cubicBezTo>
                    <a:pt x="291" y="63"/>
                    <a:pt x="293" y="61"/>
                    <a:pt x="293" y="61"/>
                  </a:cubicBezTo>
                  <a:cubicBezTo>
                    <a:pt x="298" y="58"/>
                    <a:pt x="302" y="54"/>
                    <a:pt x="307" y="51"/>
                  </a:cubicBezTo>
                  <a:cubicBezTo>
                    <a:pt x="308" y="51"/>
                    <a:pt x="308" y="51"/>
                    <a:pt x="309" y="50"/>
                  </a:cubicBezTo>
                  <a:cubicBezTo>
                    <a:pt x="315" y="48"/>
                    <a:pt x="322" y="46"/>
                    <a:pt x="327" y="40"/>
                  </a:cubicBezTo>
                  <a:cubicBezTo>
                    <a:pt x="328" y="40"/>
                    <a:pt x="328" y="39"/>
                    <a:pt x="328" y="39"/>
                  </a:cubicBezTo>
                  <a:cubicBezTo>
                    <a:pt x="328" y="39"/>
                    <a:pt x="328" y="39"/>
                    <a:pt x="328" y="39"/>
                  </a:cubicBezTo>
                  <a:cubicBezTo>
                    <a:pt x="336" y="34"/>
                    <a:pt x="344" y="29"/>
                    <a:pt x="353" y="25"/>
                  </a:cubicBezTo>
                  <a:cubicBezTo>
                    <a:pt x="353" y="25"/>
                    <a:pt x="354" y="25"/>
                    <a:pt x="356" y="24"/>
                  </a:cubicBezTo>
                  <a:cubicBezTo>
                    <a:pt x="356" y="24"/>
                    <a:pt x="356" y="24"/>
                    <a:pt x="356" y="24"/>
                  </a:cubicBezTo>
                  <a:cubicBezTo>
                    <a:pt x="356" y="25"/>
                    <a:pt x="356" y="25"/>
                    <a:pt x="356" y="25"/>
                  </a:cubicBezTo>
                  <a:cubicBezTo>
                    <a:pt x="357" y="26"/>
                    <a:pt x="358" y="26"/>
                    <a:pt x="359" y="26"/>
                  </a:cubicBezTo>
                  <a:cubicBezTo>
                    <a:pt x="368" y="22"/>
                    <a:pt x="378" y="16"/>
                    <a:pt x="387" y="10"/>
                  </a:cubicBezTo>
                  <a:cubicBezTo>
                    <a:pt x="389" y="8"/>
                    <a:pt x="389" y="8"/>
                    <a:pt x="389" y="8"/>
                  </a:cubicBezTo>
                  <a:cubicBezTo>
                    <a:pt x="390" y="7"/>
                    <a:pt x="390" y="7"/>
                    <a:pt x="390" y="6"/>
                  </a:cubicBezTo>
                  <a:cubicBezTo>
                    <a:pt x="390" y="5"/>
                    <a:pt x="389" y="5"/>
                    <a:pt x="389" y="4"/>
                  </a:cubicBezTo>
                  <a:cubicBezTo>
                    <a:pt x="383" y="3"/>
                    <a:pt x="383" y="3"/>
                    <a:pt x="383" y="3"/>
                  </a:cubicBezTo>
                  <a:cubicBezTo>
                    <a:pt x="376" y="2"/>
                    <a:pt x="376" y="2"/>
                    <a:pt x="376" y="2"/>
                  </a:cubicBezTo>
                  <a:cubicBezTo>
                    <a:pt x="375" y="1"/>
                    <a:pt x="375" y="2"/>
                    <a:pt x="374" y="3"/>
                  </a:cubicBezTo>
                  <a:cubicBezTo>
                    <a:pt x="374" y="3"/>
                    <a:pt x="374" y="3"/>
                    <a:pt x="374" y="3"/>
                  </a:cubicBezTo>
                  <a:cubicBezTo>
                    <a:pt x="374" y="4"/>
                    <a:pt x="375" y="5"/>
                    <a:pt x="376" y="5"/>
                  </a:cubicBezTo>
                  <a:cubicBezTo>
                    <a:pt x="382" y="7"/>
                    <a:pt x="382" y="7"/>
                    <a:pt x="382" y="7"/>
                  </a:cubicBezTo>
                  <a:cubicBezTo>
                    <a:pt x="382" y="7"/>
                    <a:pt x="383" y="7"/>
                    <a:pt x="384" y="7"/>
                  </a:cubicBezTo>
                  <a:cubicBezTo>
                    <a:pt x="381" y="9"/>
                    <a:pt x="377" y="11"/>
                    <a:pt x="374" y="13"/>
                  </a:cubicBezTo>
                  <a:cubicBezTo>
                    <a:pt x="374" y="13"/>
                    <a:pt x="374" y="13"/>
                    <a:pt x="374" y="13"/>
                  </a:cubicBezTo>
                  <a:cubicBezTo>
                    <a:pt x="374" y="12"/>
                    <a:pt x="373" y="12"/>
                    <a:pt x="372" y="12"/>
                  </a:cubicBezTo>
                  <a:cubicBezTo>
                    <a:pt x="368" y="14"/>
                    <a:pt x="365" y="15"/>
                    <a:pt x="362" y="17"/>
                  </a:cubicBezTo>
                  <a:cubicBezTo>
                    <a:pt x="361" y="18"/>
                    <a:pt x="360" y="18"/>
                    <a:pt x="359" y="18"/>
                  </a:cubicBezTo>
                  <a:cubicBezTo>
                    <a:pt x="351" y="22"/>
                    <a:pt x="351" y="22"/>
                    <a:pt x="351" y="22"/>
                  </a:cubicBezTo>
                  <a:cubicBezTo>
                    <a:pt x="342" y="27"/>
                    <a:pt x="332" y="32"/>
                    <a:pt x="323" y="37"/>
                  </a:cubicBezTo>
                  <a:cubicBezTo>
                    <a:pt x="316" y="41"/>
                    <a:pt x="309" y="45"/>
                    <a:pt x="302" y="49"/>
                  </a:cubicBezTo>
                  <a:cubicBezTo>
                    <a:pt x="300" y="50"/>
                    <a:pt x="298" y="51"/>
                    <a:pt x="296" y="52"/>
                  </a:cubicBezTo>
                  <a:cubicBezTo>
                    <a:pt x="296" y="52"/>
                    <a:pt x="295" y="52"/>
                    <a:pt x="295" y="53"/>
                  </a:cubicBezTo>
                  <a:cubicBezTo>
                    <a:pt x="295" y="53"/>
                    <a:pt x="295" y="53"/>
                    <a:pt x="295" y="53"/>
                  </a:cubicBezTo>
                  <a:cubicBezTo>
                    <a:pt x="295" y="53"/>
                    <a:pt x="295" y="53"/>
                    <a:pt x="295" y="53"/>
                  </a:cubicBezTo>
                  <a:cubicBezTo>
                    <a:pt x="295" y="53"/>
                    <a:pt x="294" y="54"/>
                    <a:pt x="294" y="54"/>
                  </a:cubicBezTo>
                  <a:cubicBezTo>
                    <a:pt x="294" y="55"/>
                    <a:pt x="294" y="55"/>
                    <a:pt x="295" y="55"/>
                  </a:cubicBezTo>
                  <a:cubicBezTo>
                    <a:pt x="295" y="55"/>
                    <a:pt x="295" y="55"/>
                    <a:pt x="295" y="55"/>
                  </a:cubicBezTo>
                  <a:cubicBezTo>
                    <a:pt x="293" y="56"/>
                    <a:pt x="292" y="57"/>
                    <a:pt x="291" y="58"/>
                  </a:cubicBezTo>
                  <a:cubicBezTo>
                    <a:pt x="289" y="60"/>
                    <a:pt x="289" y="60"/>
                    <a:pt x="289" y="60"/>
                  </a:cubicBezTo>
                  <a:cubicBezTo>
                    <a:pt x="289" y="60"/>
                    <a:pt x="276" y="70"/>
                    <a:pt x="274" y="71"/>
                  </a:cubicBezTo>
                  <a:cubicBezTo>
                    <a:pt x="274" y="71"/>
                    <a:pt x="274" y="71"/>
                    <a:pt x="274" y="71"/>
                  </a:cubicBezTo>
                  <a:cubicBezTo>
                    <a:pt x="273" y="70"/>
                    <a:pt x="272" y="70"/>
                    <a:pt x="271" y="70"/>
                  </a:cubicBezTo>
                  <a:cubicBezTo>
                    <a:pt x="265" y="75"/>
                    <a:pt x="258" y="79"/>
                    <a:pt x="251" y="84"/>
                  </a:cubicBezTo>
                  <a:cubicBezTo>
                    <a:pt x="251" y="83"/>
                    <a:pt x="250" y="83"/>
                    <a:pt x="250" y="83"/>
                  </a:cubicBezTo>
                  <a:cubicBezTo>
                    <a:pt x="250" y="83"/>
                    <a:pt x="250" y="83"/>
                    <a:pt x="250" y="83"/>
                  </a:cubicBezTo>
                  <a:cubicBezTo>
                    <a:pt x="250" y="83"/>
                    <a:pt x="250" y="83"/>
                    <a:pt x="250" y="83"/>
                  </a:cubicBezTo>
                  <a:cubicBezTo>
                    <a:pt x="250" y="83"/>
                    <a:pt x="250" y="83"/>
                    <a:pt x="250" y="83"/>
                  </a:cubicBezTo>
                  <a:cubicBezTo>
                    <a:pt x="246" y="84"/>
                    <a:pt x="243" y="86"/>
                    <a:pt x="240" y="87"/>
                  </a:cubicBezTo>
                  <a:cubicBezTo>
                    <a:pt x="221" y="95"/>
                    <a:pt x="202" y="105"/>
                    <a:pt x="183" y="117"/>
                  </a:cubicBezTo>
                  <a:cubicBezTo>
                    <a:pt x="155" y="105"/>
                    <a:pt x="125" y="90"/>
                    <a:pt x="102" y="73"/>
                  </a:cubicBezTo>
                  <a:cubicBezTo>
                    <a:pt x="102" y="73"/>
                    <a:pt x="102" y="73"/>
                    <a:pt x="102" y="73"/>
                  </a:cubicBezTo>
                  <a:cubicBezTo>
                    <a:pt x="102" y="73"/>
                    <a:pt x="102" y="73"/>
                    <a:pt x="102" y="73"/>
                  </a:cubicBezTo>
                  <a:cubicBezTo>
                    <a:pt x="101" y="72"/>
                    <a:pt x="100" y="73"/>
                    <a:pt x="99" y="74"/>
                  </a:cubicBezTo>
                  <a:cubicBezTo>
                    <a:pt x="99" y="74"/>
                    <a:pt x="99" y="74"/>
                    <a:pt x="99" y="75"/>
                  </a:cubicBezTo>
                  <a:cubicBezTo>
                    <a:pt x="99" y="75"/>
                    <a:pt x="99" y="76"/>
                    <a:pt x="100" y="76"/>
                  </a:cubicBezTo>
                  <a:cubicBezTo>
                    <a:pt x="100" y="76"/>
                    <a:pt x="100" y="76"/>
                    <a:pt x="100" y="77"/>
                  </a:cubicBezTo>
                  <a:cubicBezTo>
                    <a:pt x="103" y="78"/>
                    <a:pt x="107" y="81"/>
                    <a:pt x="110" y="84"/>
                  </a:cubicBezTo>
                  <a:cubicBezTo>
                    <a:pt x="109" y="83"/>
                    <a:pt x="108" y="83"/>
                    <a:pt x="108" y="83"/>
                  </a:cubicBezTo>
                  <a:cubicBezTo>
                    <a:pt x="108" y="83"/>
                    <a:pt x="108" y="83"/>
                    <a:pt x="108" y="83"/>
                  </a:cubicBezTo>
                  <a:cubicBezTo>
                    <a:pt x="108" y="83"/>
                    <a:pt x="108" y="83"/>
                    <a:pt x="108" y="83"/>
                  </a:cubicBezTo>
                  <a:cubicBezTo>
                    <a:pt x="108" y="83"/>
                    <a:pt x="107" y="83"/>
                    <a:pt x="107" y="82"/>
                  </a:cubicBezTo>
                  <a:cubicBezTo>
                    <a:pt x="106" y="82"/>
                    <a:pt x="105" y="83"/>
                    <a:pt x="105" y="83"/>
                  </a:cubicBezTo>
                  <a:cubicBezTo>
                    <a:pt x="105" y="83"/>
                    <a:pt x="105" y="83"/>
                    <a:pt x="105" y="84"/>
                  </a:cubicBezTo>
                  <a:cubicBezTo>
                    <a:pt x="102" y="82"/>
                    <a:pt x="100" y="80"/>
                    <a:pt x="98" y="78"/>
                  </a:cubicBezTo>
                  <a:cubicBezTo>
                    <a:pt x="88" y="71"/>
                    <a:pt x="88" y="71"/>
                    <a:pt x="88" y="71"/>
                  </a:cubicBezTo>
                  <a:cubicBezTo>
                    <a:pt x="80" y="65"/>
                    <a:pt x="71" y="61"/>
                    <a:pt x="63" y="57"/>
                  </a:cubicBezTo>
                  <a:cubicBezTo>
                    <a:pt x="46" y="48"/>
                    <a:pt x="46" y="48"/>
                    <a:pt x="46" y="48"/>
                  </a:cubicBezTo>
                  <a:cubicBezTo>
                    <a:pt x="41" y="45"/>
                    <a:pt x="36" y="41"/>
                    <a:pt x="31" y="37"/>
                  </a:cubicBezTo>
                  <a:cubicBezTo>
                    <a:pt x="24" y="31"/>
                    <a:pt x="15" y="25"/>
                    <a:pt x="5" y="22"/>
                  </a:cubicBezTo>
                  <a:cubicBezTo>
                    <a:pt x="5" y="19"/>
                    <a:pt x="4" y="16"/>
                    <a:pt x="4" y="14"/>
                  </a:cubicBezTo>
                  <a:cubicBezTo>
                    <a:pt x="4" y="11"/>
                    <a:pt x="5" y="8"/>
                    <a:pt x="6" y="6"/>
                  </a:cubicBezTo>
                  <a:cubicBezTo>
                    <a:pt x="7" y="3"/>
                    <a:pt x="8" y="3"/>
                    <a:pt x="8" y="3"/>
                  </a:cubicBezTo>
                  <a:cubicBezTo>
                    <a:pt x="9" y="3"/>
                    <a:pt x="10" y="3"/>
                    <a:pt x="10" y="2"/>
                  </a:cubicBezTo>
                  <a:cubicBezTo>
                    <a:pt x="10" y="1"/>
                    <a:pt x="10" y="0"/>
                    <a:pt x="9" y="0"/>
                  </a:cubicBezTo>
                  <a:cubicBezTo>
                    <a:pt x="7" y="0"/>
                    <a:pt x="4" y="0"/>
                    <a:pt x="2" y="4"/>
                  </a:cubicBezTo>
                  <a:close/>
                  <a:moveTo>
                    <a:pt x="11" y="34"/>
                  </a:moveTo>
                  <a:cubicBezTo>
                    <a:pt x="11" y="33"/>
                    <a:pt x="10" y="33"/>
                    <a:pt x="10" y="32"/>
                  </a:cubicBezTo>
                  <a:cubicBezTo>
                    <a:pt x="12" y="34"/>
                    <a:pt x="14" y="36"/>
                    <a:pt x="16" y="37"/>
                  </a:cubicBezTo>
                  <a:cubicBezTo>
                    <a:pt x="14" y="36"/>
                    <a:pt x="13" y="35"/>
                    <a:pt x="11" y="34"/>
                  </a:cubicBezTo>
                  <a:close/>
                  <a:moveTo>
                    <a:pt x="10" y="28"/>
                  </a:moveTo>
                  <a:cubicBezTo>
                    <a:pt x="15" y="30"/>
                    <a:pt x="19" y="32"/>
                    <a:pt x="23" y="35"/>
                  </a:cubicBezTo>
                  <a:cubicBezTo>
                    <a:pt x="18" y="34"/>
                    <a:pt x="14" y="31"/>
                    <a:pt x="10" y="28"/>
                  </a:cubicBezTo>
                  <a:close/>
                  <a:moveTo>
                    <a:pt x="122" y="95"/>
                  </a:moveTo>
                  <a:cubicBezTo>
                    <a:pt x="123" y="96"/>
                    <a:pt x="123" y="96"/>
                    <a:pt x="124" y="96"/>
                  </a:cubicBezTo>
                  <a:cubicBezTo>
                    <a:pt x="124" y="96"/>
                    <a:pt x="123" y="96"/>
                    <a:pt x="122" y="95"/>
                  </a:cubicBezTo>
                  <a:close/>
                  <a:moveTo>
                    <a:pt x="161" y="114"/>
                  </a:moveTo>
                  <a:cubicBezTo>
                    <a:pt x="158" y="113"/>
                    <a:pt x="156" y="111"/>
                    <a:pt x="153" y="110"/>
                  </a:cubicBezTo>
                  <a:cubicBezTo>
                    <a:pt x="161" y="113"/>
                    <a:pt x="170" y="116"/>
                    <a:pt x="178" y="120"/>
                  </a:cubicBezTo>
                  <a:cubicBezTo>
                    <a:pt x="178" y="120"/>
                    <a:pt x="178" y="120"/>
                    <a:pt x="178" y="120"/>
                  </a:cubicBezTo>
                  <a:cubicBezTo>
                    <a:pt x="177" y="120"/>
                    <a:pt x="177" y="121"/>
                    <a:pt x="177" y="121"/>
                  </a:cubicBezTo>
                  <a:cubicBezTo>
                    <a:pt x="172" y="119"/>
                    <a:pt x="166" y="117"/>
                    <a:pt x="161" y="114"/>
                  </a:cubicBezTo>
                  <a:close/>
                  <a:moveTo>
                    <a:pt x="257" y="85"/>
                  </a:moveTo>
                  <a:cubicBezTo>
                    <a:pt x="257" y="85"/>
                    <a:pt x="260" y="82"/>
                    <a:pt x="264" y="80"/>
                  </a:cubicBezTo>
                  <a:cubicBezTo>
                    <a:pt x="260" y="83"/>
                    <a:pt x="257" y="85"/>
                    <a:pt x="253" y="88"/>
                  </a:cubicBezTo>
                  <a:cubicBezTo>
                    <a:pt x="254" y="87"/>
                    <a:pt x="255" y="86"/>
                    <a:pt x="257" y="85"/>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4" name="Freeform 7"/>
            <p:cNvSpPr>
              <a:spLocks noChangeArrowheads="1"/>
            </p:cNvSpPr>
            <p:nvPr/>
          </p:nvSpPr>
          <p:spPr bwMode="auto">
            <a:xfrm>
              <a:off x="1271" y="3026"/>
              <a:ext cx="887" cy="323"/>
            </a:xfrm>
            <a:custGeom>
              <a:avLst/>
              <a:gdLst>
                <a:gd name="T0" fmla="*/ 7 w 374"/>
                <a:gd name="T1" fmla="*/ 20 h 136"/>
                <a:gd name="T2" fmla="*/ 11 w 374"/>
                <a:gd name="T3" fmla="*/ 43 h 136"/>
                <a:gd name="T4" fmla="*/ 29 w 374"/>
                <a:gd name="T5" fmla="*/ 53 h 136"/>
                <a:gd name="T6" fmla="*/ 52 w 374"/>
                <a:gd name="T7" fmla="*/ 67 h 136"/>
                <a:gd name="T8" fmla="*/ 118 w 374"/>
                <a:gd name="T9" fmla="*/ 100 h 136"/>
                <a:gd name="T10" fmla="*/ 184 w 374"/>
                <a:gd name="T11" fmla="*/ 136 h 136"/>
                <a:gd name="T12" fmla="*/ 374 w 374"/>
                <a:gd name="T13" fmla="*/ 25 h 136"/>
                <a:gd name="T14" fmla="*/ 370 w 374"/>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36">
                  <a:moveTo>
                    <a:pt x="7" y="20"/>
                  </a:moveTo>
                  <a:cubicBezTo>
                    <a:pt x="1" y="30"/>
                    <a:pt x="0" y="35"/>
                    <a:pt x="11" y="43"/>
                  </a:cubicBezTo>
                  <a:cubicBezTo>
                    <a:pt x="17" y="47"/>
                    <a:pt x="23" y="50"/>
                    <a:pt x="29" y="53"/>
                  </a:cubicBezTo>
                  <a:cubicBezTo>
                    <a:pt x="37" y="57"/>
                    <a:pt x="44" y="63"/>
                    <a:pt x="52" y="67"/>
                  </a:cubicBezTo>
                  <a:cubicBezTo>
                    <a:pt x="74" y="78"/>
                    <a:pt x="96" y="88"/>
                    <a:pt x="118" y="100"/>
                  </a:cubicBezTo>
                  <a:cubicBezTo>
                    <a:pt x="139" y="113"/>
                    <a:pt x="161" y="126"/>
                    <a:pt x="184" y="136"/>
                  </a:cubicBezTo>
                  <a:cubicBezTo>
                    <a:pt x="241" y="93"/>
                    <a:pt x="309" y="56"/>
                    <a:pt x="374" y="25"/>
                  </a:cubicBezTo>
                  <a:cubicBezTo>
                    <a:pt x="369" y="18"/>
                    <a:pt x="370" y="9"/>
                    <a:pt x="37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5" name="Freeform 8"/>
            <p:cNvSpPr>
              <a:spLocks noChangeArrowheads="1"/>
            </p:cNvSpPr>
            <p:nvPr/>
          </p:nvSpPr>
          <p:spPr bwMode="auto">
            <a:xfrm>
              <a:off x="1264" y="3019"/>
              <a:ext cx="902" cy="337"/>
            </a:xfrm>
            <a:custGeom>
              <a:avLst/>
              <a:gdLst>
                <a:gd name="T0" fmla="*/ 370 w 380"/>
                <a:gd name="T1" fmla="*/ 3 h 142"/>
                <a:gd name="T2" fmla="*/ 370 w 380"/>
                <a:gd name="T3" fmla="*/ 6 h 142"/>
                <a:gd name="T4" fmla="*/ 370 w 380"/>
                <a:gd name="T5" fmla="*/ 11 h 142"/>
                <a:gd name="T6" fmla="*/ 373 w 380"/>
                <a:gd name="T7" fmla="*/ 27 h 142"/>
                <a:gd name="T8" fmla="*/ 187 w 380"/>
                <a:gd name="T9" fmla="*/ 136 h 142"/>
                <a:gd name="T10" fmla="*/ 133 w 380"/>
                <a:gd name="T11" fmla="*/ 107 h 142"/>
                <a:gd name="T12" fmla="*/ 122 w 380"/>
                <a:gd name="T13" fmla="*/ 101 h 142"/>
                <a:gd name="T14" fmla="*/ 80 w 380"/>
                <a:gd name="T15" fmla="*/ 79 h 142"/>
                <a:gd name="T16" fmla="*/ 57 w 380"/>
                <a:gd name="T17" fmla="*/ 68 h 142"/>
                <a:gd name="T18" fmla="*/ 45 w 380"/>
                <a:gd name="T19" fmla="*/ 61 h 142"/>
                <a:gd name="T20" fmla="*/ 33 w 380"/>
                <a:gd name="T21" fmla="*/ 53 h 142"/>
                <a:gd name="T22" fmla="*/ 28 w 380"/>
                <a:gd name="T23" fmla="*/ 51 h 142"/>
                <a:gd name="T24" fmla="*/ 16 w 380"/>
                <a:gd name="T25" fmla="*/ 44 h 142"/>
                <a:gd name="T26" fmla="*/ 8 w 380"/>
                <a:gd name="T27" fmla="*/ 34 h 142"/>
                <a:gd name="T28" fmla="*/ 12 w 380"/>
                <a:gd name="T29" fmla="*/ 25 h 142"/>
                <a:gd name="T30" fmla="*/ 13 w 380"/>
                <a:gd name="T31" fmla="*/ 23 h 142"/>
                <a:gd name="T32" fmla="*/ 12 w 380"/>
                <a:gd name="T33" fmla="*/ 21 h 142"/>
                <a:gd name="T34" fmla="*/ 8 w 380"/>
                <a:gd name="T35" fmla="*/ 21 h 142"/>
                <a:gd name="T36" fmla="*/ 12 w 380"/>
                <a:gd name="T37" fmla="*/ 48 h 142"/>
                <a:gd name="T38" fmla="*/ 25 w 380"/>
                <a:gd name="T39" fmla="*/ 56 h 142"/>
                <a:gd name="T40" fmla="*/ 31 w 380"/>
                <a:gd name="T41" fmla="*/ 58 h 142"/>
                <a:gd name="T42" fmla="*/ 42 w 380"/>
                <a:gd name="T43" fmla="*/ 65 h 142"/>
                <a:gd name="T44" fmla="*/ 54 w 380"/>
                <a:gd name="T45" fmla="*/ 73 h 142"/>
                <a:gd name="T46" fmla="*/ 77 w 380"/>
                <a:gd name="T47" fmla="*/ 84 h 142"/>
                <a:gd name="T48" fmla="*/ 119 w 380"/>
                <a:gd name="T49" fmla="*/ 106 h 142"/>
                <a:gd name="T50" fmla="*/ 130 w 380"/>
                <a:gd name="T51" fmla="*/ 112 h 142"/>
                <a:gd name="T52" fmla="*/ 186 w 380"/>
                <a:gd name="T53" fmla="*/ 141 h 142"/>
                <a:gd name="T54" fmla="*/ 189 w 380"/>
                <a:gd name="T55" fmla="*/ 141 h 142"/>
                <a:gd name="T56" fmla="*/ 378 w 380"/>
                <a:gd name="T57" fmla="*/ 30 h 142"/>
                <a:gd name="T58" fmla="*/ 380 w 380"/>
                <a:gd name="T59" fmla="*/ 29 h 142"/>
                <a:gd name="T60" fmla="*/ 379 w 380"/>
                <a:gd name="T61" fmla="*/ 26 h 142"/>
                <a:gd name="T62" fmla="*/ 376 w 380"/>
                <a:gd name="T63" fmla="*/ 6 h 142"/>
                <a:gd name="T64" fmla="*/ 376 w 380"/>
                <a:gd name="T65" fmla="*/ 3 h 142"/>
                <a:gd name="T66" fmla="*/ 373 w 380"/>
                <a:gd name="T67" fmla="*/ 0 h 142"/>
                <a:gd name="T68" fmla="*/ 370 w 380"/>
                <a:gd name="T69"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0" h="142">
                  <a:moveTo>
                    <a:pt x="370" y="3"/>
                  </a:moveTo>
                  <a:cubicBezTo>
                    <a:pt x="370" y="6"/>
                    <a:pt x="370" y="6"/>
                    <a:pt x="370" y="6"/>
                  </a:cubicBezTo>
                  <a:cubicBezTo>
                    <a:pt x="370" y="8"/>
                    <a:pt x="370" y="9"/>
                    <a:pt x="370" y="11"/>
                  </a:cubicBezTo>
                  <a:cubicBezTo>
                    <a:pt x="370" y="17"/>
                    <a:pt x="371" y="22"/>
                    <a:pt x="373" y="27"/>
                  </a:cubicBezTo>
                  <a:cubicBezTo>
                    <a:pt x="299" y="62"/>
                    <a:pt x="236" y="99"/>
                    <a:pt x="187" y="136"/>
                  </a:cubicBezTo>
                  <a:cubicBezTo>
                    <a:pt x="168" y="128"/>
                    <a:pt x="150" y="117"/>
                    <a:pt x="133" y="107"/>
                  </a:cubicBezTo>
                  <a:cubicBezTo>
                    <a:pt x="122" y="101"/>
                    <a:pt x="122" y="101"/>
                    <a:pt x="122" y="101"/>
                  </a:cubicBezTo>
                  <a:cubicBezTo>
                    <a:pt x="108" y="93"/>
                    <a:pt x="94" y="86"/>
                    <a:pt x="80" y="79"/>
                  </a:cubicBezTo>
                  <a:cubicBezTo>
                    <a:pt x="57" y="68"/>
                    <a:pt x="57" y="68"/>
                    <a:pt x="57" y="68"/>
                  </a:cubicBezTo>
                  <a:cubicBezTo>
                    <a:pt x="53" y="66"/>
                    <a:pt x="49" y="63"/>
                    <a:pt x="45" y="61"/>
                  </a:cubicBezTo>
                  <a:cubicBezTo>
                    <a:pt x="42" y="58"/>
                    <a:pt x="38" y="55"/>
                    <a:pt x="33" y="53"/>
                  </a:cubicBezTo>
                  <a:cubicBezTo>
                    <a:pt x="28" y="51"/>
                    <a:pt x="28" y="51"/>
                    <a:pt x="28" y="51"/>
                  </a:cubicBezTo>
                  <a:cubicBezTo>
                    <a:pt x="23" y="49"/>
                    <a:pt x="19" y="47"/>
                    <a:pt x="16" y="44"/>
                  </a:cubicBezTo>
                  <a:cubicBezTo>
                    <a:pt x="11" y="40"/>
                    <a:pt x="8" y="37"/>
                    <a:pt x="8" y="34"/>
                  </a:cubicBezTo>
                  <a:cubicBezTo>
                    <a:pt x="8" y="31"/>
                    <a:pt x="10" y="29"/>
                    <a:pt x="12" y="25"/>
                  </a:cubicBezTo>
                  <a:cubicBezTo>
                    <a:pt x="13" y="24"/>
                    <a:pt x="13" y="24"/>
                    <a:pt x="13" y="23"/>
                  </a:cubicBezTo>
                  <a:cubicBezTo>
                    <a:pt x="13" y="22"/>
                    <a:pt x="12" y="21"/>
                    <a:pt x="12" y="21"/>
                  </a:cubicBezTo>
                  <a:cubicBezTo>
                    <a:pt x="10" y="20"/>
                    <a:pt x="9" y="20"/>
                    <a:pt x="8" y="21"/>
                  </a:cubicBezTo>
                  <a:cubicBezTo>
                    <a:pt x="1" y="32"/>
                    <a:pt x="0" y="39"/>
                    <a:pt x="12" y="48"/>
                  </a:cubicBezTo>
                  <a:cubicBezTo>
                    <a:pt x="16" y="52"/>
                    <a:pt x="21" y="54"/>
                    <a:pt x="25" y="56"/>
                  </a:cubicBezTo>
                  <a:cubicBezTo>
                    <a:pt x="31" y="58"/>
                    <a:pt x="31" y="58"/>
                    <a:pt x="31" y="58"/>
                  </a:cubicBezTo>
                  <a:cubicBezTo>
                    <a:pt x="35" y="60"/>
                    <a:pt x="38" y="63"/>
                    <a:pt x="42" y="65"/>
                  </a:cubicBezTo>
                  <a:cubicBezTo>
                    <a:pt x="46" y="68"/>
                    <a:pt x="50" y="70"/>
                    <a:pt x="54" y="73"/>
                  </a:cubicBezTo>
                  <a:cubicBezTo>
                    <a:pt x="77" y="84"/>
                    <a:pt x="77" y="84"/>
                    <a:pt x="77" y="84"/>
                  </a:cubicBezTo>
                  <a:cubicBezTo>
                    <a:pt x="91" y="91"/>
                    <a:pt x="105" y="98"/>
                    <a:pt x="119" y="106"/>
                  </a:cubicBezTo>
                  <a:cubicBezTo>
                    <a:pt x="119" y="106"/>
                    <a:pt x="130" y="112"/>
                    <a:pt x="130" y="112"/>
                  </a:cubicBezTo>
                  <a:cubicBezTo>
                    <a:pt x="148" y="123"/>
                    <a:pt x="167" y="133"/>
                    <a:pt x="186" y="141"/>
                  </a:cubicBezTo>
                  <a:cubicBezTo>
                    <a:pt x="187" y="142"/>
                    <a:pt x="188" y="142"/>
                    <a:pt x="189" y="141"/>
                  </a:cubicBezTo>
                  <a:cubicBezTo>
                    <a:pt x="239" y="104"/>
                    <a:pt x="303" y="66"/>
                    <a:pt x="378" y="30"/>
                  </a:cubicBezTo>
                  <a:cubicBezTo>
                    <a:pt x="379" y="30"/>
                    <a:pt x="379" y="29"/>
                    <a:pt x="380" y="29"/>
                  </a:cubicBezTo>
                  <a:cubicBezTo>
                    <a:pt x="380" y="28"/>
                    <a:pt x="380" y="27"/>
                    <a:pt x="379" y="26"/>
                  </a:cubicBezTo>
                  <a:cubicBezTo>
                    <a:pt x="376" y="21"/>
                    <a:pt x="376" y="14"/>
                    <a:pt x="376" y="6"/>
                  </a:cubicBezTo>
                  <a:cubicBezTo>
                    <a:pt x="376" y="3"/>
                    <a:pt x="376" y="3"/>
                    <a:pt x="376" y="3"/>
                  </a:cubicBezTo>
                  <a:cubicBezTo>
                    <a:pt x="376" y="2"/>
                    <a:pt x="375" y="0"/>
                    <a:pt x="373" y="0"/>
                  </a:cubicBezTo>
                  <a:cubicBezTo>
                    <a:pt x="372" y="0"/>
                    <a:pt x="370" y="2"/>
                    <a:pt x="37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6" name="Freeform 9"/>
            <p:cNvSpPr>
              <a:spLocks noEditPoints="1" noChangeArrowheads="1"/>
            </p:cNvSpPr>
            <p:nvPr/>
          </p:nvSpPr>
          <p:spPr bwMode="auto">
            <a:xfrm>
              <a:off x="1286" y="2995"/>
              <a:ext cx="877" cy="269"/>
            </a:xfrm>
            <a:custGeom>
              <a:avLst/>
              <a:gdLst>
                <a:gd name="T0" fmla="*/ 346 w 370"/>
                <a:gd name="T1" fmla="*/ 6 h 113"/>
                <a:gd name="T2" fmla="*/ 327 w 370"/>
                <a:gd name="T3" fmla="*/ 19 h 113"/>
                <a:gd name="T4" fmla="*/ 325 w 370"/>
                <a:gd name="T5" fmla="*/ 18 h 113"/>
                <a:gd name="T6" fmla="*/ 286 w 370"/>
                <a:gd name="T7" fmla="*/ 39 h 113"/>
                <a:gd name="T8" fmla="*/ 193 w 370"/>
                <a:gd name="T9" fmla="*/ 92 h 113"/>
                <a:gd name="T10" fmla="*/ 174 w 370"/>
                <a:gd name="T11" fmla="*/ 99 h 113"/>
                <a:gd name="T12" fmla="*/ 137 w 370"/>
                <a:gd name="T13" fmla="*/ 75 h 113"/>
                <a:gd name="T14" fmla="*/ 54 w 370"/>
                <a:gd name="T15" fmla="*/ 38 h 113"/>
                <a:gd name="T16" fmla="*/ 12 w 370"/>
                <a:gd name="T17" fmla="*/ 18 h 113"/>
                <a:gd name="T18" fmla="*/ 3 w 370"/>
                <a:gd name="T19" fmla="*/ 25 h 113"/>
                <a:gd name="T20" fmla="*/ 1 w 370"/>
                <a:gd name="T21" fmla="*/ 28 h 113"/>
                <a:gd name="T22" fmla="*/ 51 w 370"/>
                <a:gd name="T23" fmla="*/ 60 h 113"/>
                <a:gd name="T24" fmla="*/ 62 w 370"/>
                <a:gd name="T25" fmla="*/ 61 h 113"/>
                <a:gd name="T26" fmla="*/ 111 w 370"/>
                <a:gd name="T27" fmla="*/ 80 h 113"/>
                <a:gd name="T28" fmla="*/ 179 w 370"/>
                <a:gd name="T29" fmla="*/ 111 h 113"/>
                <a:gd name="T30" fmla="*/ 197 w 370"/>
                <a:gd name="T31" fmla="*/ 111 h 113"/>
                <a:gd name="T32" fmla="*/ 195 w 370"/>
                <a:gd name="T33" fmla="*/ 106 h 113"/>
                <a:gd name="T34" fmla="*/ 247 w 370"/>
                <a:gd name="T35" fmla="*/ 74 h 113"/>
                <a:gd name="T36" fmla="*/ 266 w 370"/>
                <a:gd name="T37" fmla="*/ 60 h 113"/>
                <a:gd name="T38" fmla="*/ 307 w 370"/>
                <a:gd name="T39" fmla="*/ 42 h 113"/>
                <a:gd name="T40" fmla="*/ 347 w 370"/>
                <a:gd name="T41" fmla="*/ 19 h 113"/>
                <a:gd name="T42" fmla="*/ 369 w 370"/>
                <a:gd name="T43" fmla="*/ 6 h 113"/>
                <a:gd name="T44" fmla="*/ 356 w 370"/>
                <a:gd name="T45" fmla="*/ 8 h 113"/>
                <a:gd name="T46" fmla="*/ 356 w 370"/>
                <a:gd name="T47" fmla="*/ 0 h 113"/>
                <a:gd name="T48" fmla="*/ 347 w 370"/>
                <a:gd name="T49" fmla="*/ 12 h 113"/>
                <a:gd name="T50" fmla="*/ 350 w 370"/>
                <a:gd name="T51" fmla="*/ 8 h 113"/>
                <a:gd name="T52" fmla="*/ 25 w 370"/>
                <a:gd name="T53" fmla="*/ 36 h 113"/>
                <a:gd name="T54" fmla="*/ 9 w 370"/>
                <a:gd name="T55" fmla="*/ 29 h 113"/>
                <a:gd name="T56" fmla="*/ 23 w 370"/>
                <a:gd name="T57" fmla="*/ 29 h 113"/>
                <a:gd name="T58" fmla="*/ 23 w 370"/>
                <a:gd name="T59" fmla="*/ 29 h 113"/>
                <a:gd name="T60" fmla="*/ 26 w 370"/>
                <a:gd name="T61" fmla="*/ 44 h 113"/>
                <a:gd name="T62" fmla="*/ 52 w 370"/>
                <a:gd name="T63" fmla="*/ 41 h 113"/>
                <a:gd name="T64" fmla="*/ 60 w 370"/>
                <a:gd name="T65" fmla="*/ 50 h 113"/>
                <a:gd name="T66" fmla="*/ 19 w 370"/>
                <a:gd name="T67" fmla="*/ 23 h 113"/>
                <a:gd name="T68" fmla="*/ 72 w 370"/>
                <a:gd name="T69" fmla="*/ 55 h 113"/>
                <a:gd name="T70" fmla="*/ 73 w 370"/>
                <a:gd name="T71" fmla="*/ 61 h 113"/>
                <a:gd name="T72" fmla="*/ 89 w 370"/>
                <a:gd name="T73" fmla="*/ 61 h 113"/>
                <a:gd name="T74" fmla="*/ 143 w 370"/>
                <a:gd name="T75" fmla="*/ 88 h 113"/>
                <a:gd name="T76" fmla="*/ 131 w 370"/>
                <a:gd name="T77" fmla="*/ 83 h 113"/>
                <a:gd name="T78" fmla="*/ 105 w 370"/>
                <a:gd name="T79" fmla="*/ 71 h 113"/>
                <a:gd name="T80" fmla="*/ 148 w 370"/>
                <a:gd name="T81" fmla="*/ 94 h 113"/>
                <a:gd name="T82" fmla="*/ 147 w 370"/>
                <a:gd name="T83" fmla="*/ 93 h 113"/>
                <a:gd name="T84" fmla="*/ 107 w 370"/>
                <a:gd name="T85" fmla="*/ 66 h 113"/>
                <a:gd name="T86" fmla="*/ 156 w 370"/>
                <a:gd name="T87" fmla="*/ 92 h 113"/>
                <a:gd name="T88" fmla="*/ 321 w 370"/>
                <a:gd name="T89" fmla="*/ 24 h 113"/>
                <a:gd name="T90" fmla="*/ 229 w 370"/>
                <a:gd name="T91" fmla="*/ 76 h 113"/>
                <a:gd name="T92" fmla="*/ 257 w 370"/>
                <a:gd name="T93" fmla="*/ 56 h 113"/>
                <a:gd name="T94" fmla="*/ 264 w 370"/>
                <a:gd name="T95" fmla="*/ 56 h 113"/>
                <a:gd name="T96" fmla="*/ 316 w 370"/>
                <a:gd name="T97" fmla="*/ 27 h 113"/>
                <a:gd name="T98" fmla="*/ 187 w 370"/>
                <a:gd name="T99" fmla="*/ 101 h 113"/>
                <a:gd name="T100" fmla="*/ 188 w 370"/>
                <a:gd name="T101" fmla="*/ 103 h 113"/>
                <a:gd name="T102" fmla="*/ 232 w 370"/>
                <a:gd name="T103" fmla="*/ 81 h 113"/>
                <a:gd name="T104" fmla="*/ 239 w 370"/>
                <a:gd name="T105" fmla="*/ 76 h 113"/>
                <a:gd name="T106" fmla="*/ 206 w 370"/>
                <a:gd name="T107" fmla="*/ 9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0" h="113">
                  <a:moveTo>
                    <a:pt x="356" y="0"/>
                  </a:moveTo>
                  <a:cubicBezTo>
                    <a:pt x="356" y="0"/>
                    <a:pt x="355" y="0"/>
                    <a:pt x="355" y="0"/>
                  </a:cubicBezTo>
                  <a:cubicBezTo>
                    <a:pt x="354" y="0"/>
                    <a:pt x="354" y="0"/>
                    <a:pt x="353" y="0"/>
                  </a:cubicBezTo>
                  <a:cubicBezTo>
                    <a:pt x="346" y="6"/>
                    <a:pt x="346" y="6"/>
                    <a:pt x="346" y="6"/>
                  </a:cubicBezTo>
                  <a:cubicBezTo>
                    <a:pt x="341" y="10"/>
                    <a:pt x="334" y="14"/>
                    <a:pt x="330" y="20"/>
                  </a:cubicBezTo>
                  <a:cubicBezTo>
                    <a:pt x="329" y="20"/>
                    <a:pt x="328" y="21"/>
                    <a:pt x="327" y="21"/>
                  </a:cubicBezTo>
                  <a:cubicBezTo>
                    <a:pt x="327" y="21"/>
                    <a:pt x="328" y="21"/>
                    <a:pt x="328" y="20"/>
                  </a:cubicBezTo>
                  <a:cubicBezTo>
                    <a:pt x="328" y="20"/>
                    <a:pt x="328" y="19"/>
                    <a:pt x="327" y="19"/>
                  </a:cubicBezTo>
                  <a:cubicBezTo>
                    <a:pt x="327" y="18"/>
                    <a:pt x="326" y="18"/>
                    <a:pt x="325" y="18"/>
                  </a:cubicBezTo>
                  <a:cubicBezTo>
                    <a:pt x="325" y="18"/>
                    <a:pt x="325" y="18"/>
                    <a:pt x="325" y="18"/>
                  </a:cubicBezTo>
                  <a:cubicBezTo>
                    <a:pt x="325" y="18"/>
                    <a:pt x="325" y="18"/>
                    <a:pt x="325" y="18"/>
                  </a:cubicBezTo>
                  <a:cubicBezTo>
                    <a:pt x="325" y="18"/>
                    <a:pt x="325" y="18"/>
                    <a:pt x="325" y="18"/>
                  </a:cubicBezTo>
                  <a:cubicBezTo>
                    <a:pt x="311" y="23"/>
                    <a:pt x="299" y="31"/>
                    <a:pt x="287" y="40"/>
                  </a:cubicBezTo>
                  <a:cubicBezTo>
                    <a:pt x="287" y="39"/>
                    <a:pt x="287" y="39"/>
                    <a:pt x="287" y="39"/>
                  </a:cubicBezTo>
                  <a:cubicBezTo>
                    <a:pt x="287" y="39"/>
                    <a:pt x="287" y="39"/>
                    <a:pt x="286" y="39"/>
                  </a:cubicBezTo>
                  <a:cubicBezTo>
                    <a:pt x="286" y="39"/>
                    <a:pt x="286" y="39"/>
                    <a:pt x="286" y="39"/>
                  </a:cubicBezTo>
                  <a:cubicBezTo>
                    <a:pt x="286" y="39"/>
                    <a:pt x="286" y="39"/>
                    <a:pt x="286" y="39"/>
                  </a:cubicBezTo>
                  <a:cubicBezTo>
                    <a:pt x="281" y="40"/>
                    <a:pt x="276" y="43"/>
                    <a:pt x="272" y="45"/>
                  </a:cubicBezTo>
                  <a:cubicBezTo>
                    <a:pt x="252" y="54"/>
                    <a:pt x="232" y="64"/>
                    <a:pt x="218" y="78"/>
                  </a:cubicBezTo>
                  <a:cubicBezTo>
                    <a:pt x="208" y="81"/>
                    <a:pt x="201" y="87"/>
                    <a:pt x="193" y="92"/>
                  </a:cubicBezTo>
                  <a:cubicBezTo>
                    <a:pt x="185" y="98"/>
                    <a:pt x="185" y="98"/>
                    <a:pt x="185" y="98"/>
                  </a:cubicBezTo>
                  <a:cubicBezTo>
                    <a:pt x="183" y="99"/>
                    <a:pt x="181" y="100"/>
                    <a:pt x="180" y="101"/>
                  </a:cubicBezTo>
                  <a:cubicBezTo>
                    <a:pt x="178" y="100"/>
                    <a:pt x="177" y="100"/>
                    <a:pt x="175" y="100"/>
                  </a:cubicBezTo>
                  <a:cubicBezTo>
                    <a:pt x="175" y="100"/>
                    <a:pt x="174" y="100"/>
                    <a:pt x="174" y="99"/>
                  </a:cubicBezTo>
                  <a:cubicBezTo>
                    <a:pt x="174" y="99"/>
                    <a:pt x="175" y="99"/>
                    <a:pt x="175" y="99"/>
                  </a:cubicBezTo>
                  <a:cubicBezTo>
                    <a:pt x="175" y="98"/>
                    <a:pt x="175" y="98"/>
                    <a:pt x="175" y="98"/>
                  </a:cubicBezTo>
                  <a:cubicBezTo>
                    <a:pt x="175" y="97"/>
                    <a:pt x="175" y="97"/>
                    <a:pt x="175" y="96"/>
                  </a:cubicBezTo>
                  <a:cubicBezTo>
                    <a:pt x="167" y="88"/>
                    <a:pt x="150" y="81"/>
                    <a:pt x="137" y="75"/>
                  </a:cubicBezTo>
                  <a:cubicBezTo>
                    <a:pt x="128" y="71"/>
                    <a:pt x="128" y="71"/>
                    <a:pt x="128" y="71"/>
                  </a:cubicBezTo>
                  <a:cubicBezTo>
                    <a:pt x="118" y="66"/>
                    <a:pt x="104" y="60"/>
                    <a:pt x="91" y="57"/>
                  </a:cubicBezTo>
                  <a:cubicBezTo>
                    <a:pt x="84" y="53"/>
                    <a:pt x="77" y="50"/>
                    <a:pt x="71" y="49"/>
                  </a:cubicBezTo>
                  <a:cubicBezTo>
                    <a:pt x="65" y="45"/>
                    <a:pt x="60" y="42"/>
                    <a:pt x="54" y="38"/>
                  </a:cubicBezTo>
                  <a:cubicBezTo>
                    <a:pt x="46" y="33"/>
                    <a:pt x="46" y="33"/>
                    <a:pt x="46" y="33"/>
                  </a:cubicBezTo>
                  <a:cubicBezTo>
                    <a:pt x="41" y="30"/>
                    <a:pt x="41" y="30"/>
                    <a:pt x="41" y="30"/>
                  </a:cubicBezTo>
                  <a:cubicBezTo>
                    <a:pt x="33" y="24"/>
                    <a:pt x="23" y="17"/>
                    <a:pt x="14" y="17"/>
                  </a:cubicBezTo>
                  <a:cubicBezTo>
                    <a:pt x="13" y="17"/>
                    <a:pt x="13" y="18"/>
                    <a:pt x="12" y="18"/>
                  </a:cubicBezTo>
                  <a:cubicBezTo>
                    <a:pt x="12" y="19"/>
                    <a:pt x="12" y="19"/>
                    <a:pt x="12" y="19"/>
                  </a:cubicBezTo>
                  <a:cubicBezTo>
                    <a:pt x="12" y="20"/>
                    <a:pt x="12" y="20"/>
                    <a:pt x="12" y="20"/>
                  </a:cubicBezTo>
                  <a:cubicBezTo>
                    <a:pt x="13" y="21"/>
                    <a:pt x="13" y="22"/>
                    <a:pt x="14" y="23"/>
                  </a:cubicBezTo>
                  <a:cubicBezTo>
                    <a:pt x="10" y="23"/>
                    <a:pt x="7" y="23"/>
                    <a:pt x="3" y="25"/>
                  </a:cubicBezTo>
                  <a:cubicBezTo>
                    <a:pt x="3" y="25"/>
                    <a:pt x="2" y="25"/>
                    <a:pt x="1" y="25"/>
                  </a:cubicBezTo>
                  <a:cubicBezTo>
                    <a:pt x="1" y="26"/>
                    <a:pt x="0" y="26"/>
                    <a:pt x="0" y="27"/>
                  </a:cubicBezTo>
                  <a:cubicBezTo>
                    <a:pt x="0" y="27"/>
                    <a:pt x="1" y="28"/>
                    <a:pt x="1" y="28"/>
                  </a:cubicBezTo>
                  <a:cubicBezTo>
                    <a:pt x="1" y="28"/>
                    <a:pt x="1" y="28"/>
                    <a:pt x="1" y="28"/>
                  </a:cubicBezTo>
                  <a:cubicBezTo>
                    <a:pt x="1" y="29"/>
                    <a:pt x="1" y="29"/>
                    <a:pt x="2" y="29"/>
                  </a:cubicBezTo>
                  <a:cubicBezTo>
                    <a:pt x="2" y="29"/>
                    <a:pt x="3" y="30"/>
                    <a:pt x="3" y="30"/>
                  </a:cubicBezTo>
                  <a:cubicBezTo>
                    <a:pt x="5" y="32"/>
                    <a:pt x="7" y="34"/>
                    <a:pt x="9" y="35"/>
                  </a:cubicBezTo>
                  <a:cubicBezTo>
                    <a:pt x="18" y="47"/>
                    <a:pt x="37" y="54"/>
                    <a:pt x="51" y="60"/>
                  </a:cubicBezTo>
                  <a:cubicBezTo>
                    <a:pt x="60" y="64"/>
                    <a:pt x="60" y="64"/>
                    <a:pt x="60" y="64"/>
                  </a:cubicBezTo>
                  <a:cubicBezTo>
                    <a:pt x="60" y="64"/>
                    <a:pt x="61" y="64"/>
                    <a:pt x="62" y="63"/>
                  </a:cubicBezTo>
                  <a:cubicBezTo>
                    <a:pt x="62" y="63"/>
                    <a:pt x="62" y="62"/>
                    <a:pt x="62" y="62"/>
                  </a:cubicBezTo>
                  <a:cubicBezTo>
                    <a:pt x="62" y="62"/>
                    <a:pt x="62" y="62"/>
                    <a:pt x="62" y="61"/>
                  </a:cubicBezTo>
                  <a:cubicBezTo>
                    <a:pt x="67" y="64"/>
                    <a:pt x="73" y="67"/>
                    <a:pt x="78" y="69"/>
                  </a:cubicBezTo>
                  <a:cubicBezTo>
                    <a:pt x="85" y="72"/>
                    <a:pt x="92" y="73"/>
                    <a:pt x="99" y="75"/>
                  </a:cubicBezTo>
                  <a:cubicBezTo>
                    <a:pt x="102" y="76"/>
                    <a:pt x="105" y="77"/>
                    <a:pt x="108" y="77"/>
                  </a:cubicBezTo>
                  <a:cubicBezTo>
                    <a:pt x="109" y="78"/>
                    <a:pt x="110" y="79"/>
                    <a:pt x="111" y="80"/>
                  </a:cubicBezTo>
                  <a:cubicBezTo>
                    <a:pt x="112" y="80"/>
                    <a:pt x="112" y="80"/>
                    <a:pt x="112" y="81"/>
                  </a:cubicBezTo>
                  <a:cubicBezTo>
                    <a:pt x="131" y="92"/>
                    <a:pt x="156" y="102"/>
                    <a:pt x="182" y="108"/>
                  </a:cubicBezTo>
                  <a:cubicBezTo>
                    <a:pt x="181" y="109"/>
                    <a:pt x="180" y="109"/>
                    <a:pt x="180" y="110"/>
                  </a:cubicBezTo>
                  <a:cubicBezTo>
                    <a:pt x="179" y="110"/>
                    <a:pt x="179" y="111"/>
                    <a:pt x="179" y="111"/>
                  </a:cubicBezTo>
                  <a:cubicBezTo>
                    <a:pt x="179" y="112"/>
                    <a:pt x="179" y="112"/>
                    <a:pt x="180" y="112"/>
                  </a:cubicBezTo>
                  <a:cubicBezTo>
                    <a:pt x="180" y="113"/>
                    <a:pt x="181" y="113"/>
                    <a:pt x="182" y="113"/>
                  </a:cubicBezTo>
                  <a:cubicBezTo>
                    <a:pt x="184" y="112"/>
                    <a:pt x="187" y="111"/>
                    <a:pt x="189" y="110"/>
                  </a:cubicBezTo>
                  <a:cubicBezTo>
                    <a:pt x="192" y="110"/>
                    <a:pt x="194" y="111"/>
                    <a:pt x="197" y="111"/>
                  </a:cubicBezTo>
                  <a:cubicBezTo>
                    <a:pt x="197" y="111"/>
                    <a:pt x="198" y="111"/>
                    <a:pt x="199" y="110"/>
                  </a:cubicBezTo>
                  <a:cubicBezTo>
                    <a:pt x="199" y="110"/>
                    <a:pt x="199" y="109"/>
                    <a:pt x="199" y="109"/>
                  </a:cubicBezTo>
                  <a:cubicBezTo>
                    <a:pt x="199" y="109"/>
                    <a:pt x="198" y="108"/>
                    <a:pt x="198" y="108"/>
                  </a:cubicBezTo>
                  <a:cubicBezTo>
                    <a:pt x="197" y="107"/>
                    <a:pt x="196" y="107"/>
                    <a:pt x="195" y="106"/>
                  </a:cubicBezTo>
                  <a:cubicBezTo>
                    <a:pt x="202" y="102"/>
                    <a:pt x="208" y="98"/>
                    <a:pt x="214" y="93"/>
                  </a:cubicBezTo>
                  <a:cubicBezTo>
                    <a:pt x="214" y="93"/>
                    <a:pt x="215" y="92"/>
                    <a:pt x="215" y="92"/>
                  </a:cubicBezTo>
                  <a:cubicBezTo>
                    <a:pt x="221" y="90"/>
                    <a:pt x="227" y="88"/>
                    <a:pt x="234" y="84"/>
                  </a:cubicBezTo>
                  <a:cubicBezTo>
                    <a:pt x="239" y="81"/>
                    <a:pt x="243" y="77"/>
                    <a:pt x="247" y="74"/>
                  </a:cubicBezTo>
                  <a:cubicBezTo>
                    <a:pt x="250" y="71"/>
                    <a:pt x="253" y="69"/>
                    <a:pt x="256" y="66"/>
                  </a:cubicBezTo>
                  <a:cubicBezTo>
                    <a:pt x="256" y="66"/>
                    <a:pt x="256" y="66"/>
                    <a:pt x="256" y="66"/>
                  </a:cubicBezTo>
                  <a:cubicBezTo>
                    <a:pt x="259" y="64"/>
                    <a:pt x="263" y="62"/>
                    <a:pt x="266" y="60"/>
                  </a:cubicBezTo>
                  <a:cubicBezTo>
                    <a:pt x="266" y="60"/>
                    <a:pt x="266" y="60"/>
                    <a:pt x="266" y="60"/>
                  </a:cubicBezTo>
                  <a:cubicBezTo>
                    <a:pt x="269" y="58"/>
                    <a:pt x="271" y="56"/>
                    <a:pt x="273" y="55"/>
                  </a:cubicBezTo>
                  <a:cubicBezTo>
                    <a:pt x="273" y="55"/>
                    <a:pt x="273" y="55"/>
                    <a:pt x="273" y="55"/>
                  </a:cubicBezTo>
                  <a:cubicBezTo>
                    <a:pt x="273" y="55"/>
                    <a:pt x="273" y="56"/>
                    <a:pt x="273" y="56"/>
                  </a:cubicBezTo>
                  <a:cubicBezTo>
                    <a:pt x="278" y="61"/>
                    <a:pt x="290" y="54"/>
                    <a:pt x="307" y="42"/>
                  </a:cubicBezTo>
                  <a:cubicBezTo>
                    <a:pt x="316" y="39"/>
                    <a:pt x="325" y="33"/>
                    <a:pt x="334" y="27"/>
                  </a:cubicBezTo>
                  <a:cubicBezTo>
                    <a:pt x="334" y="27"/>
                    <a:pt x="338" y="24"/>
                    <a:pt x="341" y="22"/>
                  </a:cubicBezTo>
                  <a:cubicBezTo>
                    <a:pt x="343" y="21"/>
                    <a:pt x="344" y="20"/>
                    <a:pt x="346" y="19"/>
                  </a:cubicBezTo>
                  <a:cubicBezTo>
                    <a:pt x="346" y="19"/>
                    <a:pt x="346" y="19"/>
                    <a:pt x="347" y="19"/>
                  </a:cubicBezTo>
                  <a:cubicBezTo>
                    <a:pt x="347" y="19"/>
                    <a:pt x="348" y="19"/>
                    <a:pt x="349" y="18"/>
                  </a:cubicBezTo>
                  <a:cubicBezTo>
                    <a:pt x="349" y="18"/>
                    <a:pt x="349" y="18"/>
                    <a:pt x="349" y="17"/>
                  </a:cubicBezTo>
                  <a:cubicBezTo>
                    <a:pt x="352" y="16"/>
                    <a:pt x="355" y="14"/>
                    <a:pt x="355" y="14"/>
                  </a:cubicBezTo>
                  <a:cubicBezTo>
                    <a:pt x="360" y="12"/>
                    <a:pt x="365" y="9"/>
                    <a:pt x="369" y="6"/>
                  </a:cubicBezTo>
                  <a:cubicBezTo>
                    <a:pt x="370" y="6"/>
                    <a:pt x="370" y="5"/>
                    <a:pt x="370" y="5"/>
                  </a:cubicBezTo>
                  <a:cubicBezTo>
                    <a:pt x="370" y="4"/>
                    <a:pt x="370" y="4"/>
                    <a:pt x="370" y="4"/>
                  </a:cubicBezTo>
                  <a:cubicBezTo>
                    <a:pt x="369" y="3"/>
                    <a:pt x="369" y="3"/>
                    <a:pt x="368" y="3"/>
                  </a:cubicBezTo>
                  <a:cubicBezTo>
                    <a:pt x="364" y="4"/>
                    <a:pt x="360" y="6"/>
                    <a:pt x="356" y="8"/>
                  </a:cubicBezTo>
                  <a:cubicBezTo>
                    <a:pt x="358" y="6"/>
                    <a:pt x="359" y="4"/>
                    <a:pt x="359" y="2"/>
                  </a:cubicBezTo>
                  <a:cubicBezTo>
                    <a:pt x="359" y="2"/>
                    <a:pt x="359" y="2"/>
                    <a:pt x="359" y="2"/>
                  </a:cubicBezTo>
                  <a:cubicBezTo>
                    <a:pt x="359" y="1"/>
                    <a:pt x="358" y="1"/>
                    <a:pt x="358" y="0"/>
                  </a:cubicBezTo>
                  <a:cubicBezTo>
                    <a:pt x="357" y="0"/>
                    <a:pt x="357" y="0"/>
                    <a:pt x="356" y="0"/>
                  </a:cubicBezTo>
                  <a:close/>
                  <a:moveTo>
                    <a:pt x="353" y="6"/>
                  </a:moveTo>
                  <a:cubicBezTo>
                    <a:pt x="352" y="7"/>
                    <a:pt x="351" y="8"/>
                    <a:pt x="350" y="9"/>
                  </a:cubicBezTo>
                  <a:cubicBezTo>
                    <a:pt x="349" y="10"/>
                    <a:pt x="349" y="11"/>
                    <a:pt x="348" y="12"/>
                  </a:cubicBezTo>
                  <a:cubicBezTo>
                    <a:pt x="348" y="12"/>
                    <a:pt x="348" y="12"/>
                    <a:pt x="347" y="12"/>
                  </a:cubicBezTo>
                  <a:cubicBezTo>
                    <a:pt x="347" y="12"/>
                    <a:pt x="341" y="15"/>
                    <a:pt x="341" y="15"/>
                  </a:cubicBezTo>
                  <a:cubicBezTo>
                    <a:pt x="343" y="13"/>
                    <a:pt x="346" y="11"/>
                    <a:pt x="349" y="9"/>
                  </a:cubicBezTo>
                  <a:cubicBezTo>
                    <a:pt x="349" y="9"/>
                    <a:pt x="349" y="8"/>
                    <a:pt x="349" y="8"/>
                  </a:cubicBezTo>
                  <a:cubicBezTo>
                    <a:pt x="349" y="8"/>
                    <a:pt x="350" y="8"/>
                    <a:pt x="350" y="8"/>
                  </a:cubicBezTo>
                  <a:cubicBezTo>
                    <a:pt x="350" y="8"/>
                    <a:pt x="351" y="7"/>
                    <a:pt x="352" y="7"/>
                  </a:cubicBezTo>
                  <a:cubicBezTo>
                    <a:pt x="352" y="6"/>
                    <a:pt x="352" y="6"/>
                    <a:pt x="353" y="6"/>
                  </a:cubicBezTo>
                  <a:close/>
                  <a:moveTo>
                    <a:pt x="17" y="27"/>
                  </a:moveTo>
                  <a:cubicBezTo>
                    <a:pt x="19" y="30"/>
                    <a:pt x="22" y="33"/>
                    <a:pt x="25" y="36"/>
                  </a:cubicBezTo>
                  <a:cubicBezTo>
                    <a:pt x="24" y="36"/>
                    <a:pt x="23" y="36"/>
                    <a:pt x="22" y="35"/>
                  </a:cubicBezTo>
                  <a:cubicBezTo>
                    <a:pt x="20" y="34"/>
                    <a:pt x="19" y="33"/>
                    <a:pt x="17" y="33"/>
                  </a:cubicBezTo>
                  <a:cubicBezTo>
                    <a:pt x="17" y="33"/>
                    <a:pt x="14" y="31"/>
                    <a:pt x="11" y="29"/>
                  </a:cubicBezTo>
                  <a:cubicBezTo>
                    <a:pt x="10" y="29"/>
                    <a:pt x="10" y="29"/>
                    <a:pt x="9" y="29"/>
                  </a:cubicBezTo>
                  <a:cubicBezTo>
                    <a:pt x="9" y="28"/>
                    <a:pt x="8" y="28"/>
                    <a:pt x="8" y="28"/>
                  </a:cubicBezTo>
                  <a:cubicBezTo>
                    <a:pt x="7" y="28"/>
                    <a:pt x="7" y="28"/>
                    <a:pt x="7" y="28"/>
                  </a:cubicBezTo>
                  <a:cubicBezTo>
                    <a:pt x="10" y="26"/>
                    <a:pt x="13" y="26"/>
                    <a:pt x="17" y="27"/>
                  </a:cubicBezTo>
                  <a:close/>
                  <a:moveTo>
                    <a:pt x="23" y="29"/>
                  </a:moveTo>
                  <a:cubicBezTo>
                    <a:pt x="30" y="32"/>
                    <a:pt x="36" y="36"/>
                    <a:pt x="42" y="41"/>
                  </a:cubicBezTo>
                  <a:cubicBezTo>
                    <a:pt x="40" y="41"/>
                    <a:pt x="39" y="40"/>
                    <a:pt x="37" y="39"/>
                  </a:cubicBezTo>
                  <a:cubicBezTo>
                    <a:pt x="37" y="39"/>
                    <a:pt x="36" y="39"/>
                    <a:pt x="34" y="38"/>
                  </a:cubicBezTo>
                  <a:cubicBezTo>
                    <a:pt x="30" y="35"/>
                    <a:pt x="27" y="32"/>
                    <a:pt x="23" y="29"/>
                  </a:cubicBezTo>
                  <a:close/>
                  <a:moveTo>
                    <a:pt x="26" y="44"/>
                  </a:moveTo>
                  <a:cubicBezTo>
                    <a:pt x="27" y="45"/>
                    <a:pt x="29" y="45"/>
                    <a:pt x="31" y="46"/>
                  </a:cubicBezTo>
                  <a:cubicBezTo>
                    <a:pt x="38" y="49"/>
                    <a:pt x="44" y="52"/>
                    <a:pt x="50" y="56"/>
                  </a:cubicBezTo>
                  <a:cubicBezTo>
                    <a:pt x="42" y="52"/>
                    <a:pt x="33" y="48"/>
                    <a:pt x="26" y="44"/>
                  </a:cubicBezTo>
                  <a:close/>
                  <a:moveTo>
                    <a:pt x="18" y="22"/>
                  </a:moveTo>
                  <a:cubicBezTo>
                    <a:pt x="25" y="23"/>
                    <a:pt x="33" y="29"/>
                    <a:pt x="39" y="33"/>
                  </a:cubicBezTo>
                  <a:cubicBezTo>
                    <a:pt x="44" y="36"/>
                    <a:pt x="44" y="36"/>
                    <a:pt x="44" y="36"/>
                  </a:cubicBezTo>
                  <a:cubicBezTo>
                    <a:pt x="52" y="41"/>
                    <a:pt x="52" y="41"/>
                    <a:pt x="52" y="41"/>
                  </a:cubicBezTo>
                  <a:cubicBezTo>
                    <a:pt x="55" y="44"/>
                    <a:pt x="59" y="46"/>
                    <a:pt x="62" y="48"/>
                  </a:cubicBezTo>
                  <a:cubicBezTo>
                    <a:pt x="62" y="48"/>
                    <a:pt x="62" y="48"/>
                    <a:pt x="62" y="48"/>
                  </a:cubicBezTo>
                  <a:cubicBezTo>
                    <a:pt x="61" y="48"/>
                    <a:pt x="60" y="49"/>
                    <a:pt x="60" y="49"/>
                  </a:cubicBezTo>
                  <a:cubicBezTo>
                    <a:pt x="60" y="49"/>
                    <a:pt x="60" y="50"/>
                    <a:pt x="60" y="50"/>
                  </a:cubicBezTo>
                  <a:cubicBezTo>
                    <a:pt x="60" y="50"/>
                    <a:pt x="60" y="50"/>
                    <a:pt x="60" y="50"/>
                  </a:cubicBezTo>
                  <a:cubicBezTo>
                    <a:pt x="59" y="50"/>
                    <a:pt x="58" y="49"/>
                    <a:pt x="56" y="48"/>
                  </a:cubicBezTo>
                  <a:cubicBezTo>
                    <a:pt x="54" y="46"/>
                    <a:pt x="51" y="44"/>
                    <a:pt x="51" y="44"/>
                  </a:cubicBezTo>
                  <a:cubicBezTo>
                    <a:pt x="42" y="36"/>
                    <a:pt x="30" y="26"/>
                    <a:pt x="19" y="23"/>
                  </a:cubicBezTo>
                  <a:cubicBezTo>
                    <a:pt x="18" y="23"/>
                    <a:pt x="18" y="22"/>
                    <a:pt x="18" y="22"/>
                  </a:cubicBezTo>
                  <a:close/>
                  <a:moveTo>
                    <a:pt x="68" y="52"/>
                  </a:moveTo>
                  <a:cubicBezTo>
                    <a:pt x="68" y="53"/>
                    <a:pt x="69" y="53"/>
                    <a:pt x="69" y="53"/>
                  </a:cubicBezTo>
                  <a:cubicBezTo>
                    <a:pt x="70" y="53"/>
                    <a:pt x="71" y="54"/>
                    <a:pt x="72" y="55"/>
                  </a:cubicBezTo>
                  <a:cubicBezTo>
                    <a:pt x="72" y="55"/>
                    <a:pt x="72" y="55"/>
                    <a:pt x="71" y="55"/>
                  </a:cubicBezTo>
                  <a:cubicBezTo>
                    <a:pt x="70" y="54"/>
                    <a:pt x="69" y="53"/>
                    <a:pt x="68" y="52"/>
                  </a:cubicBezTo>
                  <a:close/>
                  <a:moveTo>
                    <a:pt x="71" y="59"/>
                  </a:moveTo>
                  <a:cubicBezTo>
                    <a:pt x="72" y="60"/>
                    <a:pt x="72" y="60"/>
                    <a:pt x="73" y="61"/>
                  </a:cubicBezTo>
                  <a:cubicBezTo>
                    <a:pt x="72" y="60"/>
                    <a:pt x="71" y="60"/>
                    <a:pt x="70" y="60"/>
                  </a:cubicBezTo>
                  <a:cubicBezTo>
                    <a:pt x="71" y="60"/>
                    <a:pt x="71" y="60"/>
                    <a:pt x="71" y="59"/>
                  </a:cubicBezTo>
                  <a:close/>
                  <a:moveTo>
                    <a:pt x="86" y="60"/>
                  </a:moveTo>
                  <a:cubicBezTo>
                    <a:pt x="87" y="60"/>
                    <a:pt x="88" y="60"/>
                    <a:pt x="89" y="61"/>
                  </a:cubicBezTo>
                  <a:cubicBezTo>
                    <a:pt x="92" y="62"/>
                    <a:pt x="96" y="64"/>
                    <a:pt x="99" y="66"/>
                  </a:cubicBezTo>
                  <a:cubicBezTo>
                    <a:pt x="111" y="73"/>
                    <a:pt x="111" y="73"/>
                    <a:pt x="111" y="73"/>
                  </a:cubicBezTo>
                  <a:cubicBezTo>
                    <a:pt x="111" y="73"/>
                    <a:pt x="124" y="79"/>
                    <a:pt x="124" y="79"/>
                  </a:cubicBezTo>
                  <a:cubicBezTo>
                    <a:pt x="131" y="82"/>
                    <a:pt x="137" y="85"/>
                    <a:pt x="143" y="88"/>
                  </a:cubicBezTo>
                  <a:cubicBezTo>
                    <a:pt x="139" y="86"/>
                    <a:pt x="135" y="85"/>
                    <a:pt x="131" y="84"/>
                  </a:cubicBezTo>
                  <a:cubicBezTo>
                    <a:pt x="131" y="84"/>
                    <a:pt x="131" y="84"/>
                    <a:pt x="131" y="83"/>
                  </a:cubicBezTo>
                  <a:cubicBezTo>
                    <a:pt x="131" y="83"/>
                    <a:pt x="131" y="83"/>
                    <a:pt x="131" y="83"/>
                  </a:cubicBezTo>
                  <a:cubicBezTo>
                    <a:pt x="131" y="83"/>
                    <a:pt x="131" y="83"/>
                    <a:pt x="131" y="83"/>
                  </a:cubicBezTo>
                  <a:cubicBezTo>
                    <a:pt x="131" y="83"/>
                    <a:pt x="131" y="83"/>
                    <a:pt x="131" y="83"/>
                  </a:cubicBezTo>
                  <a:cubicBezTo>
                    <a:pt x="126" y="80"/>
                    <a:pt x="121" y="78"/>
                    <a:pt x="115" y="76"/>
                  </a:cubicBezTo>
                  <a:cubicBezTo>
                    <a:pt x="112" y="74"/>
                    <a:pt x="109" y="73"/>
                    <a:pt x="106" y="72"/>
                  </a:cubicBezTo>
                  <a:cubicBezTo>
                    <a:pt x="106" y="72"/>
                    <a:pt x="105" y="71"/>
                    <a:pt x="105" y="71"/>
                  </a:cubicBezTo>
                  <a:cubicBezTo>
                    <a:pt x="99" y="67"/>
                    <a:pt x="93" y="64"/>
                    <a:pt x="87" y="61"/>
                  </a:cubicBezTo>
                  <a:cubicBezTo>
                    <a:pt x="87" y="61"/>
                    <a:pt x="87" y="60"/>
                    <a:pt x="86" y="60"/>
                  </a:cubicBezTo>
                  <a:close/>
                  <a:moveTo>
                    <a:pt x="147" y="93"/>
                  </a:moveTo>
                  <a:cubicBezTo>
                    <a:pt x="147" y="93"/>
                    <a:pt x="148" y="94"/>
                    <a:pt x="148" y="94"/>
                  </a:cubicBezTo>
                  <a:cubicBezTo>
                    <a:pt x="153" y="95"/>
                    <a:pt x="158" y="97"/>
                    <a:pt x="163" y="98"/>
                  </a:cubicBezTo>
                  <a:cubicBezTo>
                    <a:pt x="163" y="98"/>
                    <a:pt x="162" y="98"/>
                    <a:pt x="162" y="98"/>
                  </a:cubicBezTo>
                  <a:cubicBezTo>
                    <a:pt x="162" y="98"/>
                    <a:pt x="162" y="99"/>
                    <a:pt x="162" y="99"/>
                  </a:cubicBezTo>
                  <a:cubicBezTo>
                    <a:pt x="157" y="97"/>
                    <a:pt x="152" y="95"/>
                    <a:pt x="147" y="93"/>
                  </a:cubicBezTo>
                  <a:close/>
                  <a:moveTo>
                    <a:pt x="155" y="90"/>
                  </a:moveTo>
                  <a:cubicBezTo>
                    <a:pt x="146" y="84"/>
                    <a:pt x="136" y="80"/>
                    <a:pt x="126" y="75"/>
                  </a:cubicBezTo>
                  <a:cubicBezTo>
                    <a:pt x="112" y="69"/>
                    <a:pt x="112" y="69"/>
                    <a:pt x="112" y="69"/>
                  </a:cubicBezTo>
                  <a:cubicBezTo>
                    <a:pt x="112" y="69"/>
                    <a:pt x="110" y="68"/>
                    <a:pt x="107" y="66"/>
                  </a:cubicBezTo>
                  <a:cubicBezTo>
                    <a:pt x="114" y="69"/>
                    <a:pt x="121" y="72"/>
                    <a:pt x="126" y="75"/>
                  </a:cubicBezTo>
                  <a:cubicBezTo>
                    <a:pt x="135" y="78"/>
                    <a:pt x="135" y="78"/>
                    <a:pt x="135" y="78"/>
                  </a:cubicBezTo>
                  <a:cubicBezTo>
                    <a:pt x="146" y="83"/>
                    <a:pt x="159" y="88"/>
                    <a:pt x="167" y="95"/>
                  </a:cubicBezTo>
                  <a:cubicBezTo>
                    <a:pt x="163" y="94"/>
                    <a:pt x="159" y="93"/>
                    <a:pt x="156" y="92"/>
                  </a:cubicBezTo>
                  <a:cubicBezTo>
                    <a:pt x="156" y="91"/>
                    <a:pt x="155" y="91"/>
                    <a:pt x="155" y="90"/>
                  </a:cubicBezTo>
                  <a:close/>
                  <a:moveTo>
                    <a:pt x="321" y="24"/>
                  </a:moveTo>
                  <a:cubicBezTo>
                    <a:pt x="319" y="25"/>
                    <a:pt x="318" y="26"/>
                    <a:pt x="316" y="27"/>
                  </a:cubicBezTo>
                  <a:cubicBezTo>
                    <a:pt x="318" y="26"/>
                    <a:pt x="319" y="25"/>
                    <a:pt x="321" y="24"/>
                  </a:cubicBezTo>
                  <a:close/>
                  <a:moveTo>
                    <a:pt x="257" y="56"/>
                  </a:moveTo>
                  <a:cubicBezTo>
                    <a:pt x="257" y="56"/>
                    <a:pt x="257" y="57"/>
                    <a:pt x="257" y="57"/>
                  </a:cubicBezTo>
                  <a:cubicBezTo>
                    <a:pt x="247" y="63"/>
                    <a:pt x="247" y="63"/>
                    <a:pt x="247" y="63"/>
                  </a:cubicBezTo>
                  <a:cubicBezTo>
                    <a:pt x="240" y="67"/>
                    <a:pt x="233" y="71"/>
                    <a:pt x="229" y="76"/>
                  </a:cubicBezTo>
                  <a:cubicBezTo>
                    <a:pt x="228" y="76"/>
                    <a:pt x="228" y="76"/>
                    <a:pt x="228" y="77"/>
                  </a:cubicBezTo>
                  <a:cubicBezTo>
                    <a:pt x="228" y="76"/>
                    <a:pt x="227" y="76"/>
                    <a:pt x="227" y="76"/>
                  </a:cubicBezTo>
                  <a:cubicBezTo>
                    <a:pt x="226" y="76"/>
                    <a:pt x="226" y="76"/>
                    <a:pt x="225" y="76"/>
                  </a:cubicBezTo>
                  <a:cubicBezTo>
                    <a:pt x="235" y="68"/>
                    <a:pt x="245" y="62"/>
                    <a:pt x="257" y="56"/>
                  </a:cubicBezTo>
                  <a:close/>
                  <a:moveTo>
                    <a:pt x="276" y="48"/>
                  </a:moveTo>
                  <a:cubicBezTo>
                    <a:pt x="272" y="51"/>
                    <a:pt x="267" y="54"/>
                    <a:pt x="262" y="58"/>
                  </a:cubicBezTo>
                  <a:cubicBezTo>
                    <a:pt x="262" y="58"/>
                    <a:pt x="261" y="58"/>
                    <a:pt x="261" y="58"/>
                  </a:cubicBezTo>
                  <a:cubicBezTo>
                    <a:pt x="262" y="57"/>
                    <a:pt x="264" y="56"/>
                    <a:pt x="264" y="56"/>
                  </a:cubicBezTo>
                  <a:cubicBezTo>
                    <a:pt x="267" y="53"/>
                    <a:pt x="271" y="51"/>
                    <a:pt x="274" y="49"/>
                  </a:cubicBezTo>
                  <a:cubicBezTo>
                    <a:pt x="275" y="48"/>
                    <a:pt x="275" y="48"/>
                    <a:pt x="276" y="48"/>
                  </a:cubicBezTo>
                  <a:close/>
                  <a:moveTo>
                    <a:pt x="298" y="41"/>
                  </a:moveTo>
                  <a:cubicBezTo>
                    <a:pt x="304" y="36"/>
                    <a:pt x="309" y="31"/>
                    <a:pt x="316" y="27"/>
                  </a:cubicBezTo>
                  <a:cubicBezTo>
                    <a:pt x="309" y="31"/>
                    <a:pt x="305" y="35"/>
                    <a:pt x="304" y="39"/>
                  </a:cubicBezTo>
                  <a:cubicBezTo>
                    <a:pt x="291" y="49"/>
                    <a:pt x="284" y="52"/>
                    <a:pt x="280" y="54"/>
                  </a:cubicBezTo>
                  <a:cubicBezTo>
                    <a:pt x="286" y="50"/>
                    <a:pt x="292" y="45"/>
                    <a:pt x="298" y="41"/>
                  </a:cubicBezTo>
                  <a:close/>
                  <a:moveTo>
                    <a:pt x="187" y="101"/>
                  </a:moveTo>
                  <a:cubicBezTo>
                    <a:pt x="196" y="95"/>
                    <a:pt x="196" y="95"/>
                    <a:pt x="196" y="95"/>
                  </a:cubicBezTo>
                  <a:cubicBezTo>
                    <a:pt x="201" y="91"/>
                    <a:pt x="206" y="88"/>
                    <a:pt x="211" y="85"/>
                  </a:cubicBezTo>
                  <a:cubicBezTo>
                    <a:pt x="210" y="86"/>
                    <a:pt x="210" y="87"/>
                    <a:pt x="209" y="87"/>
                  </a:cubicBezTo>
                  <a:cubicBezTo>
                    <a:pt x="202" y="92"/>
                    <a:pt x="194" y="97"/>
                    <a:pt x="188" y="103"/>
                  </a:cubicBezTo>
                  <a:cubicBezTo>
                    <a:pt x="187" y="103"/>
                    <a:pt x="186" y="102"/>
                    <a:pt x="185" y="102"/>
                  </a:cubicBezTo>
                  <a:cubicBezTo>
                    <a:pt x="186" y="102"/>
                    <a:pt x="186" y="102"/>
                    <a:pt x="187" y="101"/>
                  </a:cubicBezTo>
                  <a:close/>
                  <a:moveTo>
                    <a:pt x="239" y="76"/>
                  </a:moveTo>
                  <a:cubicBezTo>
                    <a:pt x="236" y="78"/>
                    <a:pt x="234" y="79"/>
                    <a:pt x="232" y="81"/>
                  </a:cubicBezTo>
                  <a:cubicBezTo>
                    <a:pt x="229" y="83"/>
                    <a:pt x="225" y="85"/>
                    <a:pt x="222" y="86"/>
                  </a:cubicBezTo>
                  <a:cubicBezTo>
                    <a:pt x="222" y="86"/>
                    <a:pt x="222" y="86"/>
                    <a:pt x="222" y="86"/>
                  </a:cubicBezTo>
                  <a:cubicBezTo>
                    <a:pt x="225" y="83"/>
                    <a:pt x="228" y="81"/>
                    <a:pt x="231" y="79"/>
                  </a:cubicBezTo>
                  <a:cubicBezTo>
                    <a:pt x="233" y="78"/>
                    <a:pt x="236" y="77"/>
                    <a:pt x="239" y="76"/>
                  </a:cubicBezTo>
                  <a:close/>
                  <a:moveTo>
                    <a:pt x="206" y="94"/>
                  </a:moveTo>
                  <a:cubicBezTo>
                    <a:pt x="206" y="94"/>
                    <a:pt x="206" y="94"/>
                    <a:pt x="206" y="94"/>
                  </a:cubicBezTo>
                  <a:cubicBezTo>
                    <a:pt x="203" y="97"/>
                    <a:pt x="199" y="99"/>
                    <a:pt x="196" y="101"/>
                  </a:cubicBezTo>
                  <a:cubicBezTo>
                    <a:pt x="199" y="99"/>
                    <a:pt x="202" y="96"/>
                    <a:pt x="206" y="94"/>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7" name="Freeform 10"/>
            <p:cNvSpPr>
              <a:spLocks noEditPoints="1" noChangeArrowheads="1"/>
            </p:cNvSpPr>
            <p:nvPr/>
          </p:nvSpPr>
          <p:spPr bwMode="auto">
            <a:xfrm>
              <a:off x="1262" y="2919"/>
              <a:ext cx="842" cy="278"/>
            </a:xfrm>
            <a:custGeom>
              <a:avLst/>
              <a:gdLst>
                <a:gd name="T0" fmla="*/ 49 w 355"/>
                <a:gd name="T1" fmla="*/ 53 h 117"/>
                <a:gd name="T2" fmla="*/ 59 w 355"/>
                <a:gd name="T3" fmla="*/ 58 h 117"/>
                <a:gd name="T4" fmla="*/ 93 w 355"/>
                <a:gd name="T5" fmla="*/ 74 h 117"/>
                <a:gd name="T6" fmla="*/ 111 w 355"/>
                <a:gd name="T7" fmla="*/ 80 h 117"/>
                <a:gd name="T8" fmla="*/ 111 w 355"/>
                <a:gd name="T9" fmla="*/ 79 h 117"/>
                <a:gd name="T10" fmla="*/ 179 w 355"/>
                <a:gd name="T11" fmla="*/ 112 h 117"/>
                <a:gd name="T12" fmla="*/ 195 w 355"/>
                <a:gd name="T13" fmla="*/ 117 h 117"/>
                <a:gd name="T14" fmla="*/ 230 w 355"/>
                <a:gd name="T15" fmla="*/ 90 h 117"/>
                <a:gd name="T16" fmla="*/ 214 w 355"/>
                <a:gd name="T17" fmla="*/ 100 h 117"/>
                <a:gd name="T18" fmla="*/ 217 w 355"/>
                <a:gd name="T19" fmla="*/ 102 h 117"/>
                <a:gd name="T20" fmla="*/ 268 w 355"/>
                <a:gd name="T21" fmla="*/ 77 h 117"/>
                <a:gd name="T22" fmla="*/ 297 w 355"/>
                <a:gd name="T23" fmla="*/ 62 h 117"/>
                <a:gd name="T24" fmla="*/ 320 w 355"/>
                <a:gd name="T25" fmla="*/ 51 h 117"/>
                <a:gd name="T26" fmla="*/ 338 w 355"/>
                <a:gd name="T27" fmla="*/ 40 h 117"/>
                <a:gd name="T28" fmla="*/ 336 w 355"/>
                <a:gd name="T29" fmla="*/ 38 h 117"/>
                <a:gd name="T30" fmla="*/ 346 w 355"/>
                <a:gd name="T31" fmla="*/ 29 h 117"/>
                <a:gd name="T32" fmla="*/ 347 w 355"/>
                <a:gd name="T33" fmla="*/ 28 h 117"/>
                <a:gd name="T34" fmla="*/ 355 w 355"/>
                <a:gd name="T35" fmla="*/ 23 h 117"/>
                <a:gd name="T36" fmla="*/ 348 w 355"/>
                <a:gd name="T37" fmla="*/ 20 h 117"/>
                <a:gd name="T38" fmla="*/ 350 w 355"/>
                <a:gd name="T39" fmla="*/ 22 h 117"/>
                <a:gd name="T40" fmla="*/ 348 w 355"/>
                <a:gd name="T41" fmla="*/ 23 h 117"/>
                <a:gd name="T42" fmla="*/ 317 w 355"/>
                <a:gd name="T43" fmla="*/ 45 h 117"/>
                <a:gd name="T44" fmla="*/ 316 w 355"/>
                <a:gd name="T45" fmla="*/ 47 h 117"/>
                <a:gd name="T46" fmla="*/ 309 w 355"/>
                <a:gd name="T47" fmla="*/ 52 h 117"/>
                <a:gd name="T48" fmla="*/ 250 w 355"/>
                <a:gd name="T49" fmla="*/ 76 h 117"/>
                <a:gd name="T50" fmla="*/ 249 w 355"/>
                <a:gd name="T51" fmla="*/ 79 h 117"/>
                <a:gd name="T52" fmla="*/ 246 w 355"/>
                <a:gd name="T53" fmla="*/ 81 h 117"/>
                <a:gd name="T54" fmla="*/ 191 w 355"/>
                <a:gd name="T55" fmla="*/ 112 h 117"/>
                <a:gd name="T56" fmla="*/ 164 w 355"/>
                <a:gd name="T57" fmla="*/ 99 h 117"/>
                <a:gd name="T58" fmla="*/ 135 w 355"/>
                <a:gd name="T59" fmla="*/ 85 h 117"/>
                <a:gd name="T60" fmla="*/ 97 w 355"/>
                <a:gd name="T61" fmla="*/ 70 h 117"/>
                <a:gd name="T62" fmla="*/ 64 w 355"/>
                <a:gd name="T63" fmla="*/ 53 h 117"/>
                <a:gd name="T64" fmla="*/ 62 w 355"/>
                <a:gd name="T65" fmla="*/ 55 h 117"/>
                <a:gd name="T66" fmla="*/ 61 w 355"/>
                <a:gd name="T67" fmla="*/ 55 h 117"/>
                <a:gd name="T68" fmla="*/ 50 w 355"/>
                <a:gd name="T69" fmla="*/ 49 h 117"/>
                <a:gd name="T70" fmla="*/ 12 w 355"/>
                <a:gd name="T71" fmla="*/ 3 h 117"/>
                <a:gd name="T72" fmla="*/ 11 w 355"/>
                <a:gd name="T73" fmla="*/ 0 h 117"/>
                <a:gd name="T74" fmla="*/ 351 w 355"/>
                <a:gd name="T75" fmla="*/ 23 h 117"/>
                <a:gd name="T76" fmla="*/ 351 w 355"/>
                <a:gd name="T77" fmla="*/ 2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5" h="117">
                  <a:moveTo>
                    <a:pt x="9" y="1"/>
                  </a:moveTo>
                  <a:cubicBezTo>
                    <a:pt x="0" y="28"/>
                    <a:pt x="28" y="42"/>
                    <a:pt x="49" y="53"/>
                  </a:cubicBezTo>
                  <a:cubicBezTo>
                    <a:pt x="57" y="57"/>
                    <a:pt x="57" y="57"/>
                    <a:pt x="57" y="57"/>
                  </a:cubicBezTo>
                  <a:cubicBezTo>
                    <a:pt x="59" y="58"/>
                    <a:pt x="59" y="58"/>
                    <a:pt x="59" y="58"/>
                  </a:cubicBezTo>
                  <a:cubicBezTo>
                    <a:pt x="66" y="62"/>
                    <a:pt x="73" y="66"/>
                    <a:pt x="82" y="69"/>
                  </a:cubicBezTo>
                  <a:cubicBezTo>
                    <a:pt x="85" y="70"/>
                    <a:pt x="89" y="72"/>
                    <a:pt x="93" y="74"/>
                  </a:cubicBezTo>
                  <a:cubicBezTo>
                    <a:pt x="98" y="77"/>
                    <a:pt x="103" y="80"/>
                    <a:pt x="109" y="81"/>
                  </a:cubicBezTo>
                  <a:cubicBezTo>
                    <a:pt x="110" y="81"/>
                    <a:pt x="110" y="80"/>
                    <a:pt x="111" y="80"/>
                  </a:cubicBezTo>
                  <a:cubicBezTo>
                    <a:pt x="111" y="79"/>
                    <a:pt x="111" y="79"/>
                    <a:pt x="111" y="79"/>
                  </a:cubicBezTo>
                  <a:cubicBezTo>
                    <a:pt x="111" y="79"/>
                    <a:pt x="111" y="79"/>
                    <a:pt x="111" y="79"/>
                  </a:cubicBezTo>
                  <a:cubicBezTo>
                    <a:pt x="119" y="82"/>
                    <a:pt x="127" y="85"/>
                    <a:pt x="135" y="89"/>
                  </a:cubicBezTo>
                  <a:cubicBezTo>
                    <a:pt x="144" y="100"/>
                    <a:pt x="162" y="106"/>
                    <a:pt x="179" y="112"/>
                  </a:cubicBezTo>
                  <a:cubicBezTo>
                    <a:pt x="193" y="117"/>
                    <a:pt x="193" y="117"/>
                    <a:pt x="193" y="117"/>
                  </a:cubicBezTo>
                  <a:cubicBezTo>
                    <a:pt x="193" y="117"/>
                    <a:pt x="194" y="117"/>
                    <a:pt x="195" y="117"/>
                  </a:cubicBezTo>
                  <a:cubicBezTo>
                    <a:pt x="195" y="117"/>
                    <a:pt x="195" y="116"/>
                    <a:pt x="195" y="116"/>
                  </a:cubicBezTo>
                  <a:cubicBezTo>
                    <a:pt x="198" y="103"/>
                    <a:pt x="214" y="95"/>
                    <a:pt x="230" y="90"/>
                  </a:cubicBezTo>
                  <a:cubicBezTo>
                    <a:pt x="225" y="93"/>
                    <a:pt x="220" y="96"/>
                    <a:pt x="215" y="99"/>
                  </a:cubicBezTo>
                  <a:cubicBezTo>
                    <a:pt x="215" y="99"/>
                    <a:pt x="214" y="99"/>
                    <a:pt x="214" y="100"/>
                  </a:cubicBezTo>
                  <a:cubicBezTo>
                    <a:pt x="214" y="100"/>
                    <a:pt x="214" y="101"/>
                    <a:pt x="214" y="101"/>
                  </a:cubicBezTo>
                  <a:cubicBezTo>
                    <a:pt x="215" y="102"/>
                    <a:pt x="216" y="102"/>
                    <a:pt x="217" y="102"/>
                  </a:cubicBezTo>
                  <a:cubicBezTo>
                    <a:pt x="237" y="92"/>
                    <a:pt x="237" y="92"/>
                    <a:pt x="237" y="92"/>
                  </a:cubicBezTo>
                  <a:cubicBezTo>
                    <a:pt x="247" y="88"/>
                    <a:pt x="258" y="83"/>
                    <a:pt x="268" y="77"/>
                  </a:cubicBezTo>
                  <a:cubicBezTo>
                    <a:pt x="277" y="71"/>
                    <a:pt x="285" y="67"/>
                    <a:pt x="296" y="64"/>
                  </a:cubicBezTo>
                  <a:cubicBezTo>
                    <a:pt x="296" y="63"/>
                    <a:pt x="297" y="63"/>
                    <a:pt x="297" y="62"/>
                  </a:cubicBezTo>
                  <a:cubicBezTo>
                    <a:pt x="301" y="60"/>
                    <a:pt x="306" y="58"/>
                    <a:pt x="311" y="55"/>
                  </a:cubicBezTo>
                  <a:cubicBezTo>
                    <a:pt x="313" y="53"/>
                    <a:pt x="316" y="52"/>
                    <a:pt x="320" y="51"/>
                  </a:cubicBezTo>
                  <a:cubicBezTo>
                    <a:pt x="327" y="48"/>
                    <a:pt x="335" y="46"/>
                    <a:pt x="337" y="41"/>
                  </a:cubicBezTo>
                  <a:cubicBezTo>
                    <a:pt x="338" y="40"/>
                    <a:pt x="338" y="40"/>
                    <a:pt x="338" y="40"/>
                  </a:cubicBezTo>
                  <a:cubicBezTo>
                    <a:pt x="338" y="39"/>
                    <a:pt x="338" y="39"/>
                    <a:pt x="337" y="39"/>
                  </a:cubicBezTo>
                  <a:cubicBezTo>
                    <a:pt x="337" y="38"/>
                    <a:pt x="336" y="38"/>
                    <a:pt x="336" y="38"/>
                  </a:cubicBezTo>
                  <a:cubicBezTo>
                    <a:pt x="334" y="38"/>
                    <a:pt x="332" y="39"/>
                    <a:pt x="330" y="39"/>
                  </a:cubicBezTo>
                  <a:cubicBezTo>
                    <a:pt x="335" y="36"/>
                    <a:pt x="341" y="32"/>
                    <a:pt x="346" y="29"/>
                  </a:cubicBezTo>
                  <a:cubicBezTo>
                    <a:pt x="346" y="29"/>
                    <a:pt x="347" y="28"/>
                    <a:pt x="347" y="28"/>
                  </a:cubicBezTo>
                  <a:cubicBezTo>
                    <a:pt x="347" y="28"/>
                    <a:pt x="347" y="28"/>
                    <a:pt x="347" y="28"/>
                  </a:cubicBezTo>
                  <a:cubicBezTo>
                    <a:pt x="347" y="29"/>
                    <a:pt x="348" y="29"/>
                    <a:pt x="349" y="29"/>
                  </a:cubicBezTo>
                  <a:cubicBezTo>
                    <a:pt x="352" y="28"/>
                    <a:pt x="355" y="26"/>
                    <a:pt x="355" y="23"/>
                  </a:cubicBezTo>
                  <a:cubicBezTo>
                    <a:pt x="355" y="23"/>
                    <a:pt x="355" y="20"/>
                    <a:pt x="351" y="19"/>
                  </a:cubicBezTo>
                  <a:cubicBezTo>
                    <a:pt x="350" y="18"/>
                    <a:pt x="349" y="19"/>
                    <a:pt x="348" y="20"/>
                  </a:cubicBezTo>
                  <a:cubicBezTo>
                    <a:pt x="348" y="20"/>
                    <a:pt x="348" y="20"/>
                    <a:pt x="348" y="20"/>
                  </a:cubicBezTo>
                  <a:cubicBezTo>
                    <a:pt x="348" y="21"/>
                    <a:pt x="349" y="22"/>
                    <a:pt x="350" y="22"/>
                  </a:cubicBezTo>
                  <a:cubicBezTo>
                    <a:pt x="350" y="22"/>
                    <a:pt x="350" y="22"/>
                    <a:pt x="350" y="23"/>
                  </a:cubicBezTo>
                  <a:cubicBezTo>
                    <a:pt x="350" y="22"/>
                    <a:pt x="349" y="22"/>
                    <a:pt x="348" y="23"/>
                  </a:cubicBezTo>
                  <a:cubicBezTo>
                    <a:pt x="344" y="25"/>
                    <a:pt x="344" y="25"/>
                    <a:pt x="344" y="25"/>
                  </a:cubicBezTo>
                  <a:cubicBezTo>
                    <a:pt x="335" y="31"/>
                    <a:pt x="324" y="38"/>
                    <a:pt x="317" y="45"/>
                  </a:cubicBezTo>
                  <a:cubicBezTo>
                    <a:pt x="316" y="45"/>
                    <a:pt x="316" y="46"/>
                    <a:pt x="316" y="46"/>
                  </a:cubicBezTo>
                  <a:cubicBezTo>
                    <a:pt x="316" y="47"/>
                    <a:pt x="316" y="47"/>
                    <a:pt x="316" y="47"/>
                  </a:cubicBezTo>
                  <a:cubicBezTo>
                    <a:pt x="316" y="48"/>
                    <a:pt x="317" y="48"/>
                    <a:pt x="317" y="48"/>
                  </a:cubicBezTo>
                  <a:cubicBezTo>
                    <a:pt x="314" y="49"/>
                    <a:pt x="311" y="50"/>
                    <a:pt x="309" y="52"/>
                  </a:cubicBezTo>
                  <a:cubicBezTo>
                    <a:pt x="303" y="55"/>
                    <a:pt x="297" y="58"/>
                    <a:pt x="291" y="61"/>
                  </a:cubicBezTo>
                  <a:cubicBezTo>
                    <a:pt x="280" y="63"/>
                    <a:pt x="267" y="68"/>
                    <a:pt x="250" y="76"/>
                  </a:cubicBezTo>
                  <a:cubicBezTo>
                    <a:pt x="249" y="77"/>
                    <a:pt x="249" y="77"/>
                    <a:pt x="249" y="78"/>
                  </a:cubicBezTo>
                  <a:cubicBezTo>
                    <a:pt x="249" y="78"/>
                    <a:pt x="249" y="78"/>
                    <a:pt x="249" y="79"/>
                  </a:cubicBezTo>
                  <a:cubicBezTo>
                    <a:pt x="249" y="79"/>
                    <a:pt x="250" y="80"/>
                    <a:pt x="250" y="80"/>
                  </a:cubicBezTo>
                  <a:cubicBezTo>
                    <a:pt x="248" y="81"/>
                    <a:pt x="246" y="81"/>
                    <a:pt x="246" y="81"/>
                  </a:cubicBezTo>
                  <a:cubicBezTo>
                    <a:pt x="226" y="87"/>
                    <a:pt x="198" y="95"/>
                    <a:pt x="192" y="113"/>
                  </a:cubicBezTo>
                  <a:cubicBezTo>
                    <a:pt x="192" y="113"/>
                    <a:pt x="192" y="113"/>
                    <a:pt x="191" y="112"/>
                  </a:cubicBezTo>
                  <a:cubicBezTo>
                    <a:pt x="191" y="112"/>
                    <a:pt x="191" y="112"/>
                    <a:pt x="191" y="112"/>
                  </a:cubicBezTo>
                  <a:cubicBezTo>
                    <a:pt x="182" y="106"/>
                    <a:pt x="173" y="102"/>
                    <a:pt x="164" y="99"/>
                  </a:cubicBezTo>
                  <a:cubicBezTo>
                    <a:pt x="154" y="95"/>
                    <a:pt x="145" y="91"/>
                    <a:pt x="136" y="85"/>
                  </a:cubicBezTo>
                  <a:cubicBezTo>
                    <a:pt x="136" y="85"/>
                    <a:pt x="135" y="85"/>
                    <a:pt x="135" y="85"/>
                  </a:cubicBezTo>
                  <a:cubicBezTo>
                    <a:pt x="126" y="80"/>
                    <a:pt x="116" y="77"/>
                    <a:pt x="106" y="73"/>
                  </a:cubicBezTo>
                  <a:cubicBezTo>
                    <a:pt x="103" y="72"/>
                    <a:pt x="100" y="71"/>
                    <a:pt x="97" y="70"/>
                  </a:cubicBezTo>
                  <a:cubicBezTo>
                    <a:pt x="96" y="69"/>
                    <a:pt x="95" y="69"/>
                    <a:pt x="94" y="68"/>
                  </a:cubicBezTo>
                  <a:cubicBezTo>
                    <a:pt x="84" y="62"/>
                    <a:pt x="74" y="56"/>
                    <a:pt x="64" y="53"/>
                  </a:cubicBezTo>
                  <a:cubicBezTo>
                    <a:pt x="63" y="53"/>
                    <a:pt x="62" y="53"/>
                    <a:pt x="62" y="54"/>
                  </a:cubicBezTo>
                  <a:cubicBezTo>
                    <a:pt x="62" y="54"/>
                    <a:pt x="62" y="55"/>
                    <a:pt x="62" y="55"/>
                  </a:cubicBezTo>
                  <a:cubicBezTo>
                    <a:pt x="62" y="55"/>
                    <a:pt x="62" y="55"/>
                    <a:pt x="62" y="55"/>
                  </a:cubicBezTo>
                  <a:cubicBezTo>
                    <a:pt x="62" y="55"/>
                    <a:pt x="61" y="55"/>
                    <a:pt x="61" y="55"/>
                  </a:cubicBezTo>
                  <a:cubicBezTo>
                    <a:pt x="59" y="54"/>
                    <a:pt x="59" y="54"/>
                    <a:pt x="59" y="54"/>
                  </a:cubicBezTo>
                  <a:cubicBezTo>
                    <a:pt x="50" y="49"/>
                    <a:pt x="50" y="49"/>
                    <a:pt x="50" y="49"/>
                  </a:cubicBezTo>
                  <a:cubicBezTo>
                    <a:pt x="33" y="41"/>
                    <a:pt x="11" y="29"/>
                    <a:pt x="11" y="11"/>
                  </a:cubicBezTo>
                  <a:cubicBezTo>
                    <a:pt x="11" y="8"/>
                    <a:pt x="11" y="5"/>
                    <a:pt x="12" y="3"/>
                  </a:cubicBezTo>
                  <a:cubicBezTo>
                    <a:pt x="12" y="2"/>
                    <a:pt x="12" y="2"/>
                    <a:pt x="12" y="2"/>
                  </a:cubicBezTo>
                  <a:cubicBezTo>
                    <a:pt x="12" y="1"/>
                    <a:pt x="12" y="1"/>
                    <a:pt x="11" y="0"/>
                  </a:cubicBezTo>
                  <a:cubicBezTo>
                    <a:pt x="10" y="0"/>
                    <a:pt x="9" y="0"/>
                    <a:pt x="9" y="1"/>
                  </a:cubicBezTo>
                  <a:close/>
                  <a:moveTo>
                    <a:pt x="351" y="23"/>
                  </a:moveTo>
                  <a:cubicBezTo>
                    <a:pt x="351" y="23"/>
                    <a:pt x="351" y="23"/>
                    <a:pt x="351" y="23"/>
                  </a:cubicBezTo>
                  <a:cubicBezTo>
                    <a:pt x="351" y="23"/>
                    <a:pt x="351" y="23"/>
                    <a:pt x="351" y="23"/>
                  </a:cubicBezTo>
                  <a:cubicBezTo>
                    <a:pt x="351" y="23"/>
                    <a:pt x="351" y="23"/>
                    <a:pt x="351" y="23"/>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8" name="Freeform 11"/>
            <p:cNvSpPr>
              <a:spLocks noChangeArrowheads="1"/>
            </p:cNvSpPr>
            <p:nvPr/>
          </p:nvSpPr>
          <p:spPr bwMode="auto">
            <a:xfrm>
              <a:off x="1307" y="2893"/>
              <a:ext cx="391" cy="202"/>
            </a:xfrm>
            <a:custGeom>
              <a:avLst/>
              <a:gdLst>
                <a:gd name="T0" fmla="*/ 0 w 165"/>
                <a:gd name="T1" fmla="*/ 2 h 85"/>
                <a:gd name="T2" fmla="*/ 2 w 165"/>
                <a:gd name="T3" fmla="*/ 4 h 85"/>
                <a:gd name="T4" fmla="*/ 30 w 165"/>
                <a:gd name="T5" fmla="*/ 18 h 85"/>
                <a:gd name="T6" fmla="*/ 46 w 165"/>
                <a:gd name="T7" fmla="*/ 27 h 85"/>
                <a:gd name="T8" fmla="*/ 53 w 165"/>
                <a:gd name="T9" fmla="*/ 31 h 85"/>
                <a:gd name="T10" fmla="*/ 76 w 165"/>
                <a:gd name="T11" fmla="*/ 43 h 85"/>
                <a:gd name="T12" fmla="*/ 92 w 165"/>
                <a:gd name="T13" fmla="*/ 51 h 85"/>
                <a:gd name="T14" fmla="*/ 111 w 165"/>
                <a:gd name="T15" fmla="*/ 62 h 85"/>
                <a:gd name="T16" fmla="*/ 125 w 165"/>
                <a:gd name="T17" fmla="*/ 70 h 85"/>
                <a:gd name="T18" fmla="*/ 145 w 165"/>
                <a:gd name="T19" fmla="*/ 79 h 85"/>
                <a:gd name="T20" fmla="*/ 162 w 165"/>
                <a:gd name="T21" fmla="*/ 85 h 85"/>
                <a:gd name="T22" fmla="*/ 164 w 165"/>
                <a:gd name="T23" fmla="*/ 84 h 85"/>
                <a:gd name="T24" fmla="*/ 164 w 165"/>
                <a:gd name="T25" fmla="*/ 82 h 85"/>
                <a:gd name="T26" fmla="*/ 152 w 165"/>
                <a:gd name="T27" fmla="*/ 75 h 85"/>
                <a:gd name="T28" fmla="*/ 150 w 165"/>
                <a:gd name="T29" fmla="*/ 76 h 85"/>
                <a:gd name="T30" fmla="*/ 150 w 165"/>
                <a:gd name="T31" fmla="*/ 76 h 85"/>
                <a:gd name="T32" fmla="*/ 147 w 165"/>
                <a:gd name="T33" fmla="*/ 75 h 85"/>
                <a:gd name="T34" fmla="*/ 126 w 165"/>
                <a:gd name="T35" fmla="*/ 67 h 85"/>
                <a:gd name="T36" fmla="*/ 113 w 165"/>
                <a:gd name="T37" fmla="*/ 59 h 85"/>
                <a:gd name="T38" fmla="*/ 94 w 165"/>
                <a:gd name="T39" fmla="*/ 48 h 85"/>
                <a:gd name="T40" fmla="*/ 77 w 165"/>
                <a:gd name="T41" fmla="*/ 40 h 85"/>
                <a:gd name="T42" fmla="*/ 55 w 165"/>
                <a:gd name="T43" fmla="*/ 28 h 85"/>
                <a:gd name="T44" fmla="*/ 48 w 165"/>
                <a:gd name="T45" fmla="*/ 24 h 85"/>
                <a:gd name="T46" fmla="*/ 32 w 165"/>
                <a:gd name="T47" fmla="*/ 14 h 85"/>
                <a:gd name="T48" fmla="*/ 19 w 165"/>
                <a:gd name="T49" fmla="*/ 7 h 85"/>
                <a:gd name="T50" fmla="*/ 20 w 165"/>
                <a:gd name="T51" fmla="*/ 6 h 85"/>
                <a:gd name="T52" fmla="*/ 20 w 165"/>
                <a:gd name="T53" fmla="*/ 5 h 85"/>
                <a:gd name="T54" fmla="*/ 18 w 165"/>
                <a:gd name="T55" fmla="*/ 4 h 85"/>
                <a:gd name="T56" fmla="*/ 3 w 165"/>
                <a:gd name="T57" fmla="*/ 1 h 85"/>
                <a:gd name="T58" fmla="*/ 3 w 165"/>
                <a:gd name="T59" fmla="*/ 1 h 85"/>
                <a:gd name="T60" fmla="*/ 2 w 165"/>
                <a:gd name="T61" fmla="*/ 1 h 85"/>
                <a:gd name="T62" fmla="*/ 0 w 165"/>
                <a:gd name="T63" fmla="*/ 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85">
                  <a:moveTo>
                    <a:pt x="0" y="2"/>
                  </a:moveTo>
                  <a:cubicBezTo>
                    <a:pt x="0" y="3"/>
                    <a:pt x="1" y="4"/>
                    <a:pt x="2" y="4"/>
                  </a:cubicBezTo>
                  <a:cubicBezTo>
                    <a:pt x="8" y="6"/>
                    <a:pt x="17" y="10"/>
                    <a:pt x="30" y="18"/>
                  </a:cubicBezTo>
                  <a:cubicBezTo>
                    <a:pt x="46" y="27"/>
                    <a:pt x="46" y="27"/>
                    <a:pt x="46" y="27"/>
                  </a:cubicBezTo>
                  <a:cubicBezTo>
                    <a:pt x="53" y="31"/>
                    <a:pt x="53" y="31"/>
                    <a:pt x="53" y="31"/>
                  </a:cubicBezTo>
                  <a:cubicBezTo>
                    <a:pt x="60" y="36"/>
                    <a:pt x="68" y="39"/>
                    <a:pt x="76" y="43"/>
                  </a:cubicBezTo>
                  <a:cubicBezTo>
                    <a:pt x="92" y="51"/>
                    <a:pt x="92" y="51"/>
                    <a:pt x="92" y="51"/>
                  </a:cubicBezTo>
                  <a:cubicBezTo>
                    <a:pt x="92" y="51"/>
                    <a:pt x="111" y="62"/>
                    <a:pt x="111" y="62"/>
                  </a:cubicBezTo>
                  <a:cubicBezTo>
                    <a:pt x="125" y="70"/>
                    <a:pt x="125" y="70"/>
                    <a:pt x="125" y="70"/>
                  </a:cubicBezTo>
                  <a:cubicBezTo>
                    <a:pt x="131" y="74"/>
                    <a:pt x="138" y="77"/>
                    <a:pt x="145" y="79"/>
                  </a:cubicBezTo>
                  <a:cubicBezTo>
                    <a:pt x="151" y="81"/>
                    <a:pt x="157" y="82"/>
                    <a:pt x="162" y="85"/>
                  </a:cubicBezTo>
                  <a:cubicBezTo>
                    <a:pt x="163" y="85"/>
                    <a:pt x="164" y="85"/>
                    <a:pt x="164" y="84"/>
                  </a:cubicBezTo>
                  <a:cubicBezTo>
                    <a:pt x="165" y="84"/>
                    <a:pt x="165" y="82"/>
                    <a:pt x="164" y="82"/>
                  </a:cubicBezTo>
                  <a:cubicBezTo>
                    <a:pt x="160" y="78"/>
                    <a:pt x="156" y="76"/>
                    <a:pt x="152" y="75"/>
                  </a:cubicBezTo>
                  <a:cubicBezTo>
                    <a:pt x="151" y="74"/>
                    <a:pt x="150" y="75"/>
                    <a:pt x="150" y="76"/>
                  </a:cubicBezTo>
                  <a:cubicBezTo>
                    <a:pt x="150" y="76"/>
                    <a:pt x="150" y="76"/>
                    <a:pt x="150" y="76"/>
                  </a:cubicBezTo>
                  <a:cubicBezTo>
                    <a:pt x="149" y="76"/>
                    <a:pt x="148" y="75"/>
                    <a:pt x="147" y="75"/>
                  </a:cubicBezTo>
                  <a:cubicBezTo>
                    <a:pt x="139" y="73"/>
                    <a:pt x="133" y="71"/>
                    <a:pt x="126" y="67"/>
                  </a:cubicBezTo>
                  <a:cubicBezTo>
                    <a:pt x="126" y="67"/>
                    <a:pt x="113" y="59"/>
                    <a:pt x="113" y="59"/>
                  </a:cubicBezTo>
                  <a:cubicBezTo>
                    <a:pt x="94" y="48"/>
                    <a:pt x="94" y="48"/>
                    <a:pt x="94" y="48"/>
                  </a:cubicBezTo>
                  <a:cubicBezTo>
                    <a:pt x="77" y="40"/>
                    <a:pt x="77" y="40"/>
                    <a:pt x="77" y="40"/>
                  </a:cubicBezTo>
                  <a:cubicBezTo>
                    <a:pt x="70" y="36"/>
                    <a:pt x="62" y="32"/>
                    <a:pt x="55" y="28"/>
                  </a:cubicBezTo>
                  <a:cubicBezTo>
                    <a:pt x="48" y="24"/>
                    <a:pt x="48" y="24"/>
                    <a:pt x="48" y="24"/>
                  </a:cubicBezTo>
                  <a:cubicBezTo>
                    <a:pt x="32" y="14"/>
                    <a:pt x="32" y="14"/>
                    <a:pt x="32" y="14"/>
                  </a:cubicBezTo>
                  <a:cubicBezTo>
                    <a:pt x="27" y="11"/>
                    <a:pt x="23" y="9"/>
                    <a:pt x="19" y="7"/>
                  </a:cubicBezTo>
                  <a:cubicBezTo>
                    <a:pt x="19" y="7"/>
                    <a:pt x="20" y="7"/>
                    <a:pt x="20" y="6"/>
                  </a:cubicBezTo>
                  <a:cubicBezTo>
                    <a:pt x="20" y="6"/>
                    <a:pt x="20" y="6"/>
                    <a:pt x="20" y="5"/>
                  </a:cubicBezTo>
                  <a:cubicBezTo>
                    <a:pt x="20" y="5"/>
                    <a:pt x="19" y="4"/>
                    <a:pt x="18" y="4"/>
                  </a:cubicBezTo>
                  <a:cubicBezTo>
                    <a:pt x="18" y="4"/>
                    <a:pt x="3" y="1"/>
                    <a:pt x="3" y="1"/>
                  </a:cubicBezTo>
                  <a:cubicBezTo>
                    <a:pt x="3" y="1"/>
                    <a:pt x="3" y="1"/>
                    <a:pt x="3" y="1"/>
                  </a:cubicBezTo>
                  <a:cubicBezTo>
                    <a:pt x="3" y="1"/>
                    <a:pt x="2" y="1"/>
                    <a:pt x="2" y="1"/>
                  </a:cubicBezTo>
                  <a:cubicBezTo>
                    <a:pt x="1" y="0"/>
                    <a:pt x="0" y="1"/>
                    <a:pt x="0" y="2"/>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9" name="Freeform 12"/>
            <p:cNvSpPr>
              <a:spLocks noEditPoints="1" noChangeArrowheads="1"/>
            </p:cNvSpPr>
            <p:nvPr/>
          </p:nvSpPr>
          <p:spPr bwMode="auto">
            <a:xfrm>
              <a:off x="1720" y="2864"/>
              <a:ext cx="351" cy="217"/>
            </a:xfrm>
            <a:custGeom>
              <a:avLst/>
              <a:gdLst>
                <a:gd name="T0" fmla="*/ 133 w 148"/>
                <a:gd name="T1" fmla="*/ 3 h 91"/>
                <a:gd name="T2" fmla="*/ 130 w 148"/>
                <a:gd name="T3" fmla="*/ 5 h 91"/>
                <a:gd name="T4" fmla="*/ 111 w 148"/>
                <a:gd name="T5" fmla="*/ 13 h 91"/>
                <a:gd name="T6" fmla="*/ 113 w 148"/>
                <a:gd name="T7" fmla="*/ 15 h 91"/>
                <a:gd name="T8" fmla="*/ 110 w 148"/>
                <a:gd name="T9" fmla="*/ 22 h 91"/>
                <a:gd name="T10" fmla="*/ 106 w 148"/>
                <a:gd name="T11" fmla="*/ 23 h 91"/>
                <a:gd name="T12" fmla="*/ 107 w 148"/>
                <a:gd name="T13" fmla="*/ 21 h 91"/>
                <a:gd name="T14" fmla="*/ 111 w 148"/>
                <a:gd name="T15" fmla="*/ 15 h 91"/>
                <a:gd name="T16" fmla="*/ 110 w 148"/>
                <a:gd name="T17" fmla="*/ 13 h 91"/>
                <a:gd name="T18" fmla="*/ 62 w 148"/>
                <a:gd name="T19" fmla="*/ 33 h 91"/>
                <a:gd name="T20" fmla="*/ 38 w 148"/>
                <a:gd name="T21" fmla="*/ 50 h 91"/>
                <a:gd name="T22" fmla="*/ 0 w 148"/>
                <a:gd name="T23" fmla="*/ 81 h 91"/>
                <a:gd name="T24" fmla="*/ 2 w 148"/>
                <a:gd name="T25" fmla="*/ 83 h 91"/>
                <a:gd name="T26" fmla="*/ 17 w 148"/>
                <a:gd name="T27" fmla="*/ 77 h 91"/>
                <a:gd name="T28" fmla="*/ 20 w 148"/>
                <a:gd name="T29" fmla="*/ 75 h 91"/>
                <a:gd name="T30" fmla="*/ 8 w 148"/>
                <a:gd name="T31" fmla="*/ 86 h 91"/>
                <a:gd name="T32" fmla="*/ 5 w 148"/>
                <a:gd name="T33" fmla="*/ 89 h 91"/>
                <a:gd name="T34" fmla="*/ 8 w 148"/>
                <a:gd name="T35" fmla="*/ 91 h 91"/>
                <a:gd name="T36" fmla="*/ 37 w 148"/>
                <a:gd name="T37" fmla="*/ 66 h 91"/>
                <a:gd name="T38" fmla="*/ 34 w 148"/>
                <a:gd name="T39" fmla="*/ 73 h 91"/>
                <a:gd name="T40" fmla="*/ 36 w 148"/>
                <a:gd name="T41" fmla="*/ 75 h 91"/>
                <a:gd name="T42" fmla="*/ 50 w 148"/>
                <a:gd name="T43" fmla="*/ 65 h 91"/>
                <a:gd name="T44" fmla="*/ 86 w 148"/>
                <a:gd name="T45" fmla="*/ 44 h 91"/>
                <a:gd name="T46" fmla="*/ 111 w 148"/>
                <a:gd name="T47" fmla="*/ 31 h 91"/>
                <a:gd name="T48" fmla="*/ 147 w 148"/>
                <a:gd name="T49" fmla="*/ 12 h 91"/>
                <a:gd name="T50" fmla="*/ 148 w 148"/>
                <a:gd name="T51" fmla="*/ 10 h 91"/>
                <a:gd name="T52" fmla="*/ 109 w 148"/>
                <a:gd name="T53" fmla="*/ 27 h 91"/>
                <a:gd name="T54" fmla="*/ 112 w 148"/>
                <a:gd name="T55" fmla="*/ 25 h 91"/>
                <a:gd name="T56" fmla="*/ 143 w 148"/>
                <a:gd name="T57" fmla="*/ 9 h 91"/>
                <a:gd name="T58" fmla="*/ 145 w 148"/>
                <a:gd name="T59" fmla="*/ 8 h 91"/>
                <a:gd name="T60" fmla="*/ 142 w 148"/>
                <a:gd name="T61" fmla="*/ 6 h 91"/>
                <a:gd name="T62" fmla="*/ 142 w 148"/>
                <a:gd name="T63" fmla="*/ 6 h 91"/>
                <a:gd name="T64" fmla="*/ 131 w 148"/>
                <a:gd name="T65" fmla="*/ 9 h 91"/>
                <a:gd name="T66" fmla="*/ 145 w 148"/>
                <a:gd name="T67" fmla="*/ 2 h 91"/>
                <a:gd name="T68" fmla="*/ 143 w 148"/>
                <a:gd name="T69" fmla="*/ 0 h 91"/>
                <a:gd name="T70" fmla="*/ 99 w 148"/>
                <a:gd name="T71" fmla="*/ 23 h 91"/>
                <a:gd name="T72" fmla="*/ 62 w 148"/>
                <a:gd name="T73" fmla="*/ 43 h 91"/>
                <a:gd name="T74" fmla="*/ 83 w 148"/>
                <a:gd name="T75" fmla="*/ 30 h 91"/>
                <a:gd name="T76" fmla="*/ 84 w 148"/>
                <a:gd name="T77" fmla="*/ 27 h 91"/>
                <a:gd name="T78" fmla="*/ 76 w 148"/>
                <a:gd name="T79" fmla="*/ 28 h 91"/>
                <a:gd name="T80" fmla="*/ 64 w 148"/>
                <a:gd name="T81" fmla="*/ 36 h 91"/>
                <a:gd name="T82" fmla="*/ 22 w 148"/>
                <a:gd name="T83" fmla="*/ 64 h 91"/>
                <a:gd name="T84" fmla="*/ 8 w 148"/>
                <a:gd name="T85" fmla="*/ 77 h 91"/>
                <a:gd name="T86" fmla="*/ 51 w 148"/>
                <a:gd name="T87" fmla="*/ 47 h 91"/>
                <a:gd name="T88" fmla="*/ 40 w 148"/>
                <a:gd name="T89" fmla="*/ 53 h 91"/>
                <a:gd name="T90" fmla="*/ 77 w 148"/>
                <a:gd name="T91" fmla="*/ 40 h 91"/>
                <a:gd name="T92" fmla="*/ 87 w 148"/>
                <a:gd name="T93" fmla="*/ 36 h 91"/>
                <a:gd name="T94" fmla="*/ 90 w 148"/>
                <a:gd name="T95" fmla="*/ 38 h 91"/>
                <a:gd name="T96" fmla="*/ 85 w 148"/>
                <a:gd name="T97" fmla="*/ 41 h 91"/>
                <a:gd name="T98" fmla="*/ 47 w 148"/>
                <a:gd name="T99" fmla="*/ 62 h 91"/>
                <a:gd name="T100" fmla="*/ 40 w 148"/>
                <a:gd name="T101" fmla="*/ 68 h 91"/>
                <a:gd name="T102" fmla="*/ 77 w 148"/>
                <a:gd name="T103"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91">
                  <a:moveTo>
                    <a:pt x="143" y="0"/>
                  </a:moveTo>
                  <a:cubicBezTo>
                    <a:pt x="133" y="3"/>
                    <a:pt x="133" y="3"/>
                    <a:pt x="133" y="3"/>
                  </a:cubicBezTo>
                  <a:cubicBezTo>
                    <a:pt x="132" y="3"/>
                    <a:pt x="132" y="4"/>
                    <a:pt x="132" y="4"/>
                  </a:cubicBezTo>
                  <a:cubicBezTo>
                    <a:pt x="131" y="5"/>
                    <a:pt x="130" y="5"/>
                    <a:pt x="130" y="5"/>
                  </a:cubicBezTo>
                  <a:cubicBezTo>
                    <a:pt x="124" y="7"/>
                    <a:pt x="118" y="9"/>
                    <a:pt x="112" y="12"/>
                  </a:cubicBezTo>
                  <a:cubicBezTo>
                    <a:pt x="112" y="12"/>
                    <a:pt x="111" y="13"/>
                    <a:pt x="111" y="13"/>
                  </a:cubicBezTo>
                  <a:cubicBezTo>
                    <a:pt x="111" y="14"/>
                    <a:pt x="111" y="14"/>
                    <a:pt x="111" y="14"/>
                  </a:cubicBezTo>
                  <a:cubicBezTo>
                    <a:pt x="112" y="15"/>
                    <a:pt x="112" y="15"/>
                    <a:pt x="113" y="15"/>
                  </a:cubicBezTo>
                  <a:cubicBezTo>
                    <a:pt x="116" y="15"/>
                    <a:pt x="120" y="15"/>
                    <a:pt x="123" y="14"/>
                  </a:cubicBezTo>
                  <a:cubicBezTo>
                    <a:pt x="119" y="17"/>
                    <a:pt x="114" y="19"/>
                    <a:pt x="110" y="22"/>
                  </a:cubicBezTo>
                  <a:cubicBezTo>
                    <a:pt x="105" y="25"/>
                    <a:pt x="100" y="28"/>
                    <a:pt x="94" y="31"/>
                  </a:cubicBezTo>
                  <a:cubicBezTo>
                    <a:pt x="98" y="29"/>
                    <a:pt x="103" y="26"/>
                    <a:pt x="106" y="23"/>
                  </a:cubicBezTo>
                  <a:cubicBezTo>
                    <a:pt x="107" y="23"/>
                    <a:pt x="107" y="22"/>
                    <a:pt x="107" y="22"/>
                  </a:cubicBezTo>
                  <a:cubicBezTo>
                    <a:pt x="107" y="21"/>
                    <a:pt x="107" y="21"/>
                    <a:pt x="107" y="21"/>
                  </a:cubicBezTo>
                  <a:cubicBezTo>
                    <a:pt x="108" y="19"/>
                    <a:pt x="110" y="17"/>
                    <a:pt x="111" y="16"/>
                  </a:cubicBezTo>
                  <a:cubicBezTo>
                    <a:pt x="111" y="15"/>
                    <a:pt x="111" y="15"/>
                    <a:pt x="111" y="15"/>
                  </a:cubicBezTo>
                  <a:cubicBezTo>
                    <a:pt x="111" y="14"/>
                    <a:pt x="111" y="14"/>
                    <a:pt x="111" y="14"/>
                  </a:cubicBezTo>
                  <a:cubicBezTo>
                    <a:pt x="111" y="13"/>
                    <a:pt x="110" y="13"/>
                    <a:pt x="110" y="13"/>
                  </a:cubicBezTo>
                  <a:cubicBezTo>
                    <a:pt x="94" y="11"/>
                    <a:pt x="79" y="21"/>
                    <a:pt x="67" y="30"/>
                  </a:cubicBezTo>
                  <a:cubicBezTo>
                    <a:pt x="62" y="33"/>
                    <a:pt x="62" y="33"/>
                    <a:pt x="62" y="33"/>
                  </a:cubicBezTo>
                  <a:cubicBezTo>
                    <a:pt x="56" y="37"/>
                    <a:pt x="56" y="37"/>
                    <a:pt x="56" y="37"/>
                  </a:cubicBezTo>
                  <a:cubicBezTo>
                    <a:pt x="50" y="41"/>
                    <a:pt x="44" y="45"/>
                    <a:pt x="38" y="50"/>
                  </a:cubicBezTo>
                  <a:cubicBezTo>
                    <a:pt x="23" y="58"/>
                    <a:pt x="10" y="67"/>
                    <a:pt x="0" y="80"/>
                  </a:cubicBezTo>
                  <a:cubicBezTo>
                    <a:pt x="0" y="80"/>
                    <a:pt x="0" y="80"/>
                    <a:pt x="0" y="81"/>
                  </a:cubicBezTo>
                  <a:cubicBezTo>
                    <a:pt x="0" y="81"/>
                    <a:pt x="0" y="82"/>
                    <a:pt x="0" y="82"/>
                  </a:cubicBezTo>
                  <a:cubicBezTo>
                    <a:pt x="1" y="83"/>
                    <a:pt x="2" y="83"/>
                    <a:pt x="2" y="83"/>
                  </a:cubicBezTo>
                  <a:cubicBezTo>
                    <a:pt x="7" y="81"/>
                    <a:pt x="12" y="79"/>
                    <a:pt x="17" y="77"/>
                  </a:cubicBezTo>
                  <a:cubicBezTo>
                    <a:pt x="17" y="77"/>
                    <a:pt x="17" y="77"/>
                    <a:pt x="17" y="77"/>
                  </a:cubicBezTo>
                  <a:cubicBezTo>
                    <a:pt x="18" y="77"/>
                    <a:pt x="18" y="76"/>
                    <a:pt x="18" y="76"/>
                  </a:cubicBezTo>
                  <a:cubicBezTo>
                    <a:pt x="19" y="76"/>
                    <a:pt x="20" y="75"/>
                    <a:pt x="20" y="75"/>
                  </a:cubicBezTo>
                  <a:cubicBezTo>
                    <a:pt x="16" y="79"/>
                    <a:pt x="12" y="83"/>
                    <a:pt x="8" y="87"/>
                  </a:cubicBezTo>
                  <a:cubicBezTo>
                    <a:pt x="8" y="87"/>
                    <a:pt x="8" y="86"/>
                    <a:pt x="8" y="86"/>
                  </a:cubicBezTo>
                  <a:cubicBezTo>
                    <a:pt x="7" y="85"/>
                    <a:pt x="6" y="85"/>
                    <a:pt x="6" y="86"/>
                  </a:cubicBezTo>
                  <a:cubicBezTo>
                    <a:pt x="5" y="86"/>
                    <a:pt x="5" y="88"/>
                    <a:pt x="5" y="89"/>
                  </a:cubicBezTo>
                  <a:cubicBezTo>
                    <a:pt x="5" y="89"/>
                    <a:pt x="5" y="89"/>
                    <a:pt x="5" y="89"/>
                  </a:cubicBezTo>
                  <a:cubicBezTo>
                    <a:pt x="6" y="90"/>
                    <a:pt x="6" y="91"/>
                    <a:pt x="8" y="91"/>
                  </a:cubicBezTo>
                  <a:cubicBezTo>
                    <a:pt x="9" y="91"/>
                    <a:pt x="9" y="91"/>
                    <a:pt x="10" y="91"/>
                  </a:cubicBezTo>
                  <a:cubicBezTo>
                    <a:pt x="18" y="82"/>
                    <a:pt x="27" y="74"/>
                    <a:pt x="37" y="66"/>
                  </a:cubicBezTo>
                  <a:cubicBezTo>
                    <a:pt x="36" y="68"/>
                    <a:pt x="35" y="70"/>
                    <a:pt x="34" y="72"/>
                  </a:cubicBezTo>
                  <a:cubicBezTo>
                    <a:pt x="34" y="72"/>
                    <a:pt x="34" y="73"/>
                    <a:pt x="34" y="73"/>
                  </a:cubicBezTo>
                  <a:cubicBezTo>
                    <a:pt x="34" y="73"/>
                    <a:pt x="34" y="74"/>
                    <a:pt x="34" y="74"/>
                  </a:cubicBezTo>
                  <a:cubicBezTo>
                    <a:pt x="35" y="75"/>
                    <a:pt x="35" y="75"/>
                    <a:pt x="36" y="75"/>
                  </a:cubicBezTo>
                  <a:cubicBezTo>
                    <a:pt x="40" y="74"/>
                    <a:pt x="43" y="71"/>
                    <a:pt x="46" y="68"/>
                  </a:cubicBezTo>
                  <a:cubicBezTo>
                    <a:pt x="50" y="65"/>
                    <a:pt x="50" y="65"/>
                    <a:pt x="50" y="65"/>
                  </a:cubicBezTo>
                  <a:cubicBezTo>
                    <a:pt x="59" y="58"/>
                    <a:pt x="69" y="53"/>
                    <a:pt x="79" y="48"/>
                  </a:cubicBezTo>
                  <a:cubicBezTo>
                    <a:pt x="86" y="44"/>
                    <a:pt x="86" y="44"/>
                    <a:pt x="86" y="44"/>
                  </a:cubicBezTo>
                  <a:cubicBezTo>
                    <a:pt x="106" y="33"/>
                    <a:pt x="106" y="33"/>
                    <a:pt x="106" y="33"/>
                  </a:cubicBezTo>
                  <a:cubicBezTo>
                    <a:pt x="108" y="32"/>
                    <a:pt x="109" y="31"/>
                    <a:pt x="111" y="31"/>
                  </a:cubicBezTo>
                  <a:cubicBezTo>
                    <a:pt x="123" y="26"/>
                    <a:pt x="135" y="19"/>
                    <a:pt x="146" y="13"/>
                  </a:cubicBezTo>
                  <a:cubicBezTo>
                    <a:pt x="147" y="12"/>
                    <a:pt x="147" y="12"/>
                    <a:pt x="147" y="12"/>
                  </a:cubicBezTo>
                  <a:cubicBezTo>
                    <a:pt x="148" y="12"/>
                    <a:pt x="148" y="11"/>
                    <a:pt x="148" y="11"/>
                  </a:cubicBezTo>
                  <a:cubicBezTo>
                    <a:pt x="148" y="10"/>
                    <a:pt x="148" y="10"/>
                    <a:pt x="148" y="10"/>
                  </a:cubicBezTo>
                  <a:cubicBezTo>
                    <a:pt x="148" y="9"/>
                    <a:pt x="147" y="9"/>
                    <a:pt x="146" y="9"/>
                  </a:cubicBezTo>
                  <a:cubicBezTo>
                    <a:pt x="133" y="14"/>
                    <a:pt x="121" y="20"/>
                    <a:pt x="109" y="27"/>
                  </a:cubicBezTo>
                  <a:cubicBezTo>
                    <a:pt x="109" y="27"/>
                    <a:pt x="109" y="27"/>
                    <a:pt x="109" y="27"/>
                  </a:cubicBezTo>
                  <a:cubicBezTo>
                    <a:pt x="110" y="27"/>
                    <a:pt x="111" y="26"/>
                    <a:pt x="112" y="25"/>
                  </a:cubicBezTo>
                  <a:cubicBezTo>
                    <a:pt x="122" y="19"/>
                    <a:pt x="132" y="13"/>
                    <a:pt x="143" y="9"/>
                  </a:cubicBezTo>
                  <a:cubicBezTo>
                    <a:pt x="143" y="9"/>
                    <a:pt x="143" y="9"/>
                    <a:pt x="143" y="9"/>
                  </a:cubicBezTo>
                  <a:cubicBezTo>
                    <a:pt x="143" y="9"/>
                    <a:pt x="143" y="9"/>
                    <a:pt x="144" y="9"/>
                  </a:cubicBezTo>
                  <a:cubicBezTo>
                    <a:pt x="144" y="9"/>
                    <a:pt x="145" y="8"/>
                    <a:pt x="145" y="8"/>
                  </a:cubicBezTo>
                  <a:cubicBezTo>
                    <a:pt x="145" y="7"/>
                    <a:pt x="145" y="7"/>
                    <a:pt x="145" y="7"/>
                  </a:cubicBezTo>
                  <a:cubicBezTo>
                    <a:pt x="144" y="6"/>
                    <a:pt x="143" y="6"/>
                    <a:pt x="142" y="6"/>
                  </a:cubicBezTo>
                  <a:cubicBezTo>
                    <a:pt x="142" y="6"/>
                    <a:pt x="142" y="6"/>
                    <a:pt x="142" y="6"/>
                  </a:cubicBezTo>
                  <a:cubicBezTo>
                    <a:pt x="142" y="6"/>
                    <a:pt x="142" y="6"/>
                    <a:pt x="142" y="6"/>
                  </a:cubicBezTo>
                  <a:cubicBezTo>
                    <a:pt x="137" y="8"/>
                    <a:pt x="132" y="9"/>
                    <a:pt x="126" y="10"/>
                  </a:cubicBezTo>
                  <a:cubicBezTo>
                    <a:pt x="128" y="10"/>
                    <a:pt x="129" y="9"/>
                    <a:pt x="131" y="9"/>
                  </a:cubicBezTo>
                  <a:cubicBezTo>
                    <a:pt x="144" y="4"/>
                    <a:pt x="144" y="4"/>
                    <a:pt x="144" y="4"/>
                  </a:cubicBezTo>
                  <a:cubicBezTo>
                    <a:pt x="145" y="4"/>
                    <a:pt x="145" y="3"/>
                    <a:pt x="145" y="2"/>
                  </a:cubicBezTo>
                  <a:cubicBezTo>
                    <a:pt x="145" y="2"/>
                    <a:pt x="145" y="2"/>
                    <a:pt x="145" y="1"/>
                  </a:cubicBezTo>
                  <a:cubicBezTo>
                    <a:pt x="145" y="1"/>
                    <a:pt x="144" y="0"/>
                    <a:pt x="143" y="0"/>
                  </a:cubicBezTo>
                  <a:close/>
                  <a:moveTo>
                    <a:pt x="106" y="16"/>
                  </a:moveTo>
                  <a:cubicBezTo>
                    <a:pt x="104" y="18"/>
                    <a:pt x="102" y="21"/>
                    <a:pt x="99" y="23"/>
                  </a:cubicBezTo>
                  <a:cubicBezTo>
                    <a:pt x="86" y="29"/>
                    <a:pt x="73" y="36"/>
                    <a:pt x="61" y="44"/>
                  </a:cubicBezTo>
                  <a:cubicBezTo>
                    <a:pt x="62" y="44"/>
                    <a:pt x="62" y="43"/>
                    <a:pt x="62" y="43"/>
                  </a:cubicBezTo>
                  <a:cubicBezTo>
                    <a:pt x="63" y="42"/>
                    <a:pt x="65" y="41"/>
                    <a:pt x="66" y="39"/>
                  </a:cubicBezTo>
                  <a:cubicBezTo>
                    <a:pt x="72" y="36"/>
                    <a:pt x="78" y="33"/>
                    <a:pt x="83" y="30"/>
                  </a:cubicBezTo>
                  <a:cubicBezTo>
                    <a:pt x="84" y="29"/>
                    <a:pt x="84" y="29"/>
                    <a:pt x="84" y="28"/>
                  </a:cubicBezTo>
                  <a:cubicBezTo>
                    <a:pt x="84" y="28"/>
                    <a:pt x="84" y="28"/>
                    <a:pt x="84" y="27"/>
                  </a:cubicBezTo>
                  <a:cubicBezTo>
                    <a:pt x="84" y="27"/>
                    <a:pt x="83" y="26"/>
                    <a:pt x="82" y="26"/>
                  </a:cubicBezTo>
                  <a:cubicBezTo>
                    <a:pt x="80" y="26"/>
                    <a:pt x="78" y="27"/>
                    <a:pt x="76" y="28"/>
                  </a:cubicBezTo>
                  <a:cubicBezTo>
                    <a:pt x="85" y="22"/>
                    <a:pt x="95" y="16"/>
                    <a:pt x="106" y="16"/>
                  </a:cubicBezTo>
                  <a:close/>
                  <a:moveTo>
                    <a:pt x="64" y="36"/>
                  </a:moveTo>
                  <a:cubicBezTo>
                    <a:pt x="64" y="36"/>
                    <a:pt x="64" y="36"/>
                    <a:pt x="64" y="36"/>
                  </a:cubicBezTo>
                  <a:close/>
                  <a:moveTo>
                    <a:pt x="22" y="64"/>
                  </a:moveTo>
                  <a:cubicBezTo>
                    <a:pt x="19" y="67"/>
                    <a:pt x="17" y="70"/>
                    <a:pt x="15" y="73"/>
                  </a:cubicBezTo>
                  <a:cubicBezTo>
                    <a:pt x="13" y="75"/>
                    <a:pt x="10" y="76"/>
                    <a:pt x="8" y="77"/>
                  </a:cubicBezTo>
                  <a:cubicBezTo>
                    <a:pt x="12" y="72"/>
                    <a:pt x="17" y="68"/>
                    <a:pt x="22" y="64"/>
                  </a:cubicBezTo>
                  <a:close/>
                  <a:moveTo>
                    <a:pt x="51" y="47"/>
                  </a:moveTo>
                  <a:cubicBezTo>
                    <a:pt x="42" y="55"/>
                    <a:pt x="33" y="61"/>
                    <a:pt x="24" y="67"/>
                  </a:cubicBezTo>
                  <a:cubicBezTo>
                    <a:pt x="29" y="62"/>
                    <a:pt x="34" y="58"/>
                    <a:pt x="40" y="53"/>
                  </a:cubicBezTo>
                  <a:cubicBezTo>
                    <a:pt x="44" y="51"/>
                    <a:pt x="47" y="49"/>
                    <a:pt x="51" y="47"/>
                  </a:cubicBezTo>
                  <a:close/>
                  <a:moveTo>
                    <a:pt x="77" y="40"/>
                  </a:moveTo>
                  <a:cubicBezTo>
                    <a:pt x="81" y="39"/>
                    <a:pt x="85" y="37"/>
                    <a:pt x="88" y="35"/>
                  </a:cubicBezTo>
                  <a:cubicBezTo>
                    <a:pt x="88" y="35"/>
                    <a:pt x="87" y="35"/>
                    <a:pt x="87" y="36"/>
                  </a:cubicBezTo>
                  <a:cubicBezTo>
                    <a:pt x="87" y="36"/>
                    <a:pt x="87" y="36"/>
                    <a:pt x="88" y="36"/>
                  </a:cubicBezTo>
                  <a:cubicBezTo>
                    <a:pt x="88" y="37"/>
                    <a:pt x="89" y="38"/>
                    <a:pt x="90" y="38"/>
                  </a:cubicBezTo>
                  <a:cubicBezTo>
                    <a:pt x="90" y="38"/>
                    <a:pt x="90" y="38"/>
                    <a:pt x="90" y="38"/>
                  </a:cubicBezTo>
                  <a:cubicBezTo>
                    <a:pt x="88" y="39"/>
                    <a:pt x="85" y="41"/>
                    <a:pt x="85" y="41"/>
                  </a:cubicBezTo>
                  <a:cubicBezTo>
                    <a:pt x="78" y="44"/>
                    <a:pt x="78" y="44"/>
                    <a:pt x="78" y="44"/>
                  </a:cubicBezTo>
                  <a:cubicBezTo>
                    <a:pt x="67" y="49"/>
                    <a:pt x="57" y="55"/>
                    <a:pt x="47" y="62"/>
                  </a:cubicBezTo>
                  <a:cubicBezTo>
                    <a:pt x="44" y="65"/>
                    <a:pt x="44" y="65"/>
                    <a:pt x="44" y="65"/>
                  </a:cubicBezTo>
                  <a:cubicBezTo>
                    <a:pt x="42" y="67"/>
                    <a:pt x="41" y="68"/>
                    <a:pt x="40" y="68"/>
                  </a:cubicBezTo>
                  <a:cubicBezTo>
                    <a:pt x="46" y="59"/>
                    <a:pt x="57" y="52"/>
                    <a:pt x="67" y="46"/>
                  </a:cubicBezTo>
                  <a:cubicBezTo>
                    <a:pt x="72" y="43"/>
                    <a:pt x="77" y="40"/>
                    <a:pt x="77" y="40"/>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0" name="Freeform 13"/>
            <p:cNvSpPr>
              <a:spLocks noEditPoints="1" noChangeArrowheads="1"/>
            </p:cNvSpPr>
            <p:nvPr/>
          </p:nvSpPr>
          <p:spPr bwMode="auto">
            <a:xfrm>
              <a:off x="1321" y="2836"/>
              <a:ext cx="475" cy="275"/>
            </a:xfrm>
            <a:custGeom>
              <a:avLst/>
              <a:gdLst>
                <a:gd name="T0" fmla="*/ 45 w 200"/>
                <a:gd name="T1" fmla="*/ 6 h 116"/>
                <a:gd name="T2" fmla="*/ 49 w 200"/>
                <a:gd name="T3" fmla="*/ 10 h 116"/>
                <a:gd name="T4" fmla="*/ 30 w 200"/>
                <a:gd name="T5" fmla="*/ 6 h 116"/>
                <a:gd name="T6" fmla="*/ 38 w 200"/>
                <a:gd name="T7" fmla="*/ 14 h 116"/>
                <a:gd name="T8" fmla="*/ 23 w 200"/>
                <a:gd name="T9" fmla="*/ 13 h 116"/>
                <a:gd name="T10" fmla="*/ 59 w 200"/>
                <a:gd name="T11" fmla="*/ 34 h 116"/>
                <a:gd name="T12" fmla="*/ 58 w 200"/>
                <a:gd name="T13" fmla="*/ 37 h 116"/>
                <a:gd name="T14" fmla="*/ 0 w 200"/>
                <a:gd name="T15" fmla="*/ 17 h 116"/>
                <a:gd name="T16" fmla="*/ 7 w 200"/>
                <a:gd name="T17" fmla="*/ 27 h 116"/>
                <a:gd name="T18" fmla="*/ 58 w 200"/>
                <a:gd name="T19" fmla="*/ 53 h 116"/>
                <a:gd name="T20" fmla="*/ 126 w 200"/>
                <a:gd name="T21" fmla="*/ 92 h 116"/>
                <a:gd name="T22" fmla="*/ 174 w 200"/>
                <a:gd name="T23" fmla="*/ 114 h 116"/>
                <a:gd name="T24" fmla="*/ 163 w 200"/>
                <a:gd name="T25" fmla="*/ 101 h 116"/>
                <a:gd name="T26" fmla="*/ 133 w 200"/>
                <a:gd name="T27" fmla="*/ 80 h 116"/>
                <a:gd name="T28" fmla="*/ 132 w 200"/>
                <a:gd name="T29" fmla="*/ 71 h 116"/>
                <a:gd name="T30" fmla="*/ 175 w 200"/>
                <a:gd name="T31" fmla="*/ 96 h 116"/>
                <a:gd name="T32" fmla="*/ 184 w 200"/>
                <a:gd name="T33" fmla="*/ 92 h 116"/>
                <a:gd name="T34" fmla="*/ 181 w 200"/>
                <a:gd name="T35" fmla="*/ 83 h 116"/>
                <a:gd name="T36" fmla="*/ 200 w 200"/>
                <a:gd name="T37" fmla="*/ 83 h 116"/>
                <a:gd name="T38" fmla="*/ 188 w 200"/>
                <a:gd name="T39" fmla="*/ 78 h 116"/>
                <a:gd name="T40" fmla="*/ 151 w 200"/>
                <a:gd name="T41" fmla="*/ 52 h 116"/>
                <a:gd name="T42" fmla="*/ 44 w 200"/>
                <a:gd name="T43" fmla="*/ 2 h 116"/>
                <a:gd name="T44" fmla="*/ 8 w 200"/>
                <a:gd name="T45" fmla="*/ 20 h 116"/>
                <a:gd name="T46" fmla="*/ 59 w 200"/>
                <a:gd name="T47" fmla="*/ 46 h 116"/>
                <a:gd name="T48" fmla="*/ 18 w 200"/>
                <a:gd name="T49" fmla="*/ 29 h 116"/>
                <a:gd name="T50" fmla="*/ 46 w 200"/>
                <a:gd name="T51" fmla="*/ 14 h 116"/>
                <a:gd name="T52" fmla="*/ 63 w 200"/>
                <a:gd name="T53" fmla="*/ 32 h 116"/>
                <a:gd name="T54" fmla="*/ 72 w 200"/>
                <a:gd name="T55" fmla="*/ 46 h 116"/>
                <a:gd name="T56" fmla="*/ 92 w 200"/>
                <a:gd name="T57" fmla="*/ 54 h 116"/>
                <a:gd name="T58" fmla="*/ 84 w 200"/>
                <a:gd name="T59" fmla="*/ 53 h 116"/>
                <a:gd name="T60" fmla="*/ 99 w 200"/>
                <a:gd name="T61" fmla="*/ 43 h 116"/>
                <a:gd name="T62" fmla="*/ 124 w 200"/>
                <a:gd name="T63" fmla="*/ 62 h 116"/>
                <a:gd name="T64" fmla="*/ 86 w 200"/>
                <a:gd name="T65" fmla="*/ 67 h 116"/>
                <a:gd name="T66" fmla="*/ 118 w 200"/>
                <a:gd name="T67" fmla="*/ 69 h 116"/>
                <a:gd name="T68" fmla="*/ 116 w 200"/>
                <a:gd name="T69" fmla="*/ 64 h 116"/>
                <a:gd name="T70" fmla="*/ 120 w 200"/>
                <a:gd name="T71" fmla="*/ 70 h 116"/>
                <a:gd name="T72" fmla="*/ 126 w 200"/>
                <a:gd name="T73" fmla="*/ 69 h 116"/>
                <a:gd name="T74" fmla="*/ 116 w 200"/>
                <a:gd name="T75" fmla="*/ 73 h 116"/>
                <a:gd name="T76" fmla="*/ 127 w 200"/>
                <a:gd name="T77" fmla="*/ 85 h 116"/>
                <a:gd name="T78" fmla="*/ 141 w 200"/>
                <a:gd name="T79" fmla="*/ 91 h 116"/>
                <a:gd name="T80" fmla="*/ 123 w 200"/>
                <a:gd name="T81" fmla="*/ 86 h 116"/>
                <a:gd name="T82" fmla="*/ 137 w 200"/>
                <a:gd name="T83" fmla="*/ 69 h 116"/>
                <a:gd name="T84" fmla="*/ 133 w 200"/>
                <a:gd name="T85" fmla="*/ 64 h 116"/>
                <a:gd name="T86" fmla="*/ 115 w 200"/>
                <a:gd name="T87" fmla="*/ 50 h 116"/>
                <a:gd name="T88" fmla="*/ 118 w 200"/>
                <a:gd name="T89" fmla="*/ 49 h 116"/>
                <a:gd name="T90" fmla="*/ 161 w 200"/>
                <a:gd name="T91" fmla="*/ 79 h 116"/>
                <a:gd name="T92" fmla="*/ 135 w 200"/>
                <a:gd name="T93" fmla="*/ 47 h 116"/>
                <a:gd name="T94" fmla="*/ 131 w 200"/>
                <a:gd name="T95" fmla="*/ 49 h 116"/>
                <a:gd name="T96" fmla="*/ 151 w 200"/>
                <a:gd name="T97" fmla="*/ 63 h 116"/>
                <a:gd name="T98" fmla="*/ 179 w 200"/>
                <a:gd name="T99" fmla="*/ 80 h 116"/>
                <a:gd name="T100" fmla="*/ 159 w 200"/>
                <a:gd name="T101" fmla="*/ 82 h 116"/>
                <a:gd name="T102" fmla="*/ 167 w 200"/>
                <a:gd name="T103" fmla="*/ 89 h 116"/>
                <a:gd name="T104" fmla="*/ 178 w 200"/>
                <a:gd name="T105" fmla="*/ 8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16">
                  <a:moveTo>
                    <a:pt x="44" y="2"/>
                  </a:moveTo>
                  <a:cubicBezTo>
                    <a:pt x="41" y="5"/>
                    <a:pt x="41" y="5"/>
                    <a:pt x="41" y="5"/>
                  </a:cubicBezTo>
                  <a:cubicBezTo>
                    <a:pt x="41" y="5"/>
                    <a:pt x="41" y="5"/>
                    <a:pt x="42" y="6"/>
                  </a:cubicBezTo>
                  <a:cubicBezTo>
                    <a:pt x="42" y="7"/>
                    <a:pt x="44" y="7"/>
                    <a:pt x="45" y="6"/>
                  </a:cubicBezTo>
                  <a:cubicBezTo>
                    <a:pt x="45" y="6"/>
                    <a:pt x="45" y="6"/>
                    <a:pt x="45" y="6"/>
                  </a:cubicBezTo>
                  <a:cubicBezTo>
                    <a:pt x="50" y="4"/>
                    <a:pt x="72" y="16"/>
                    <a:pt x="86" y="23"/>
                  </a:cubicBezTo>
                  <a:cubicBezTo>
                    <a:pt x="74" y="17"/>
                    <a:pt x="63" y="12"/>
                    <a:pt x="51" y="9"/>
                  </a:cubicBezTo>
                  <a:cubicBezTo>
                    <a:pt x="50" y="8"/>
                    <a:pt x="49" y="9"/>
                    <a:pt x="49" y="10"/>
                  </a:cubicBezTo>
                  <a:cubicBezTo>
                    <a:pt x="49" y="10"/>
                    <a:pt x="49" y="10"/>
                    <a:pt x="49" y="10"/>
                  </a:cubicBezTo>
                  <a:cubicBezTo>
                    <a:pt x="49" y="11"/>
                    <a:pt x="49" y="12"/>
                    <a:pt x="50" y="12"/>
                  </a:cubicBezTo>
                  <a:cubicBezTo>
                    <a:pt x="48" y="11"/>
                    <a:pt x="33" y="5"/>
                    <a:pt x="33" y="5"/>
                  </a:cubicBezTo>
                  <a:cubicBezTo>
                    <a:pt x="32" y="4"/>
                    <a:pt x="31" y="5"/>
                    <a:pt x="30" y="6"/>
                  </a:cubicBezTo>
                  <a:cubicBezTo>
                    <a:pt x="30" y="6"/>
                    <a:pt x="30" y="6"/>
                    <a:pt x="30" y="7"/>
                  </a:cubicBezTo>
                  <a:cubicBezTo>
                    <a:pt x="30" y="7"/>
                    <a:pt x="30" y="8"/>
                    <a:pt x="31" y="8"/>
                  </a:cubicBezTo>
                  <a:cubicBezTo>
                    <a:pt x="31" y="8"/>
                    <a:pt x="35" y="11"/>
                    <a:pt x="39" y="14"/>
                  </a:cubicBezTo>
                  <a:cubicBezTo>
                    <a:pt x="39" y="14"/>
                    <a:pt x="38" y="14"/>
                    <a:pt x="38" y="14"/>
                  </a:cubicBezTo>
                  <a:cubicBezTo>
                    <a:pt x="37" y="14"/>
                    <a:pt x="36" y="15"/>
                    <a:pt x="36" y="16"/>
                  </a:cubicBezTo>
                  <a:cubicBezTo>
                    <a:pt x="36" y="16"/>
                    <a:pt x="36" y="16"/>
                    <a:pt x="36" y="16"/>
                  </a:cubicBezTo>
                  <a:cubicBezTo>
                    <a:pt x="36" y="16"/>
                    <a:pt x="36" y="16"/>
                    <a:pt x="37" y="17"/>
                  </a:cubicBezTo>
                  <a:cubicBezTo>
                    <a:pt x="32" y="15"/>
                    <a:pt x="28" y="13"/>
                    <a:pt x="23" y="13"/>
                  </a:cubicBezTo>
                  <a:cubicBezTo>
                    <a:pt x="22" y="12"/>
                    <a:pt x="21" y="13"/>
                    <a:pt x="21" y="14"/>
                  </a:cubicBezTo>
                  <a:cubicBezTo>
                    <a:pt x="21" y="14"/>
                    <a:pt x="21" y="14"/>
                    <a:pt x="21" y="14"/>
                  </a:cubicBezTo>
                  <a:cubicBezTo>
                    <a:pt x="21" y="15"/>
                    <a:pt x="21" y="16"/>
                    <a:pt x="22" y="16"/>
                  </a:cubicBezTo>
                  <a:cubicBezTo>
                    <a:pt x="34" y="23"/>
                    <a:pt x="46" y="28"/>
                    <a:pt x="59" y="34"/>
                  </a:cubicBezTo>
                  <a:cubicBezTo>
                    <a:pt x="60" y="35"/>
                    <a:pt x="61" y="36"/>
                    <a:pt x="63" y="36"/>
                  </a:cubicBezTo>
                  <a:cubicBezTo>
                    <a:pt x="65" y="38"/>
                    <a:pt x="67" y="39"/>
                    <a:pt x="69" y="41"/>
                  </a:cubicBezTo>
                  <a:cubicBezTo>
                    <a:pt x="69" y="41"/>
                    <a:pt x="68" y="40"/>
                    <a:pt x="67" y="40"/>
                  </a:cubicBezTo>
                  <a:cubicBezTo>
                    <a:pt x="58" y="37"/>
                    <a:pt x="58" y="37"/>
                    <a:pt x="58" y="37"/>
                  </a:cubicBezTo>
                  <a:cubicBezTo>
                    <a:pt x="53" y="36"/>
                    <a:pt x="48" y="33"/>
                    <a:pt x="42" y="31"/>
                  </a:cubicBezTo>
                  <a:cubicBezTo>
                    <a:pt x="41" y="30"/>
                    <a:pt x="39" y="29"/>
                    <a:pt x="37" y="28"/>
                  </a:cubicBezTo>
                  <a:cubicBezTo>
                    <a:pt x="26" y="22"/>
                    <a:pt x="14" y="15"/>
                    <a:pt x="2" y="16"/>
                  </a:cubicBezTo>
                  <a:cubicBezTo>
                    <a:pt x="1" y="16"/>
                    <a:pt x="0" y="17"/>
                    <a:pt x="0" y="17"/>
                  </a:cubicBezTo>
                  <a:cubicBezTo>
                    <a:pt x="0" y="17"/>
                    <a:pt x="0" y="18"/>
                    <a:pt x="0" y="18"/>
                  </a:cubicBezTo>
                  <a:cubicBezTo>
                    <a:pt x="0" y="18"/>
                    <a:pt x="0" y="19"/>
                    <a:pt x="0" y="19"/>
                  </a:cubicBezTo>
                  <a:cubicBezTo>
                    <a:pt x="3" y="22"/>
                    <a:pt x="6" y="24"/>
                    <a:pt x="8" y="26"/>
                  </a:cubicBezTo>
                  <a:cubicBezTo>
                    <a:pt x="8" y="27"/>
                    <a:pt x="8" y="27"/>
                    <a:pt x="7" y="27"/>
                  </a:cubicBezTo>
                  <a:cubicBezTo>
                    <a:pt x="7" y="27"/>
                    <a:pt x="7" y="28"/>
                    <a:pt x="7" y="28"/>
                  </a:cubicBezTo>
                  <a:cubicBezTo>
                    <a:pt x="7" y="29"/>
                    <a:pt x="8" y="29"/>
                    <a:pt x="8" y="30"/>
                  </a:cubicBezTo>
                  <a:cubicBezTo>
                    <a:pt x="13" y="32"/>
                    <a:pt x="18" y="34"/>
                    <a:pt x="22" y="36"/>
                  </a:cubicBezTo>
                  <a:cubicBezTo>
                    <a:pt x="34" y="43"/>
                    <a:pt x="46" y="49"/>
                    <a:pt x="58" y="53"/>
                  </a:cubicBezTo>
                  <a:cubicBezTo>
                    <a:pt x="59" y="55"/>
                    <a:pt x="61" y="56"/>
                    <a:pt x="63" y="57"/>
                  </a:cubicBezTo>
                  <a:cubicBezTo>
                    <a:pt x="77" y="66"/>
                    <a:pt x="91" y="75"/>
                    <a:pt x="106" y="81"/>
                  </a:cubicBezTo>
                  <a:cubicBezTo>
                    <a:pt x="111" y="84"/>
                    <a:pt x="116" y="87"/>
                    <a:pt x="121" y="90"/>
                  </a:cubicBezTo>
                  <a:cubicBezTo>
                    <a:pt x="126" y="92"/>
                    <a:pt x="126" y="92"/>
                    <a:pt x="126" y="92"/>
                  </a:cubicBezTo>
                  <a:cubicBezTo>
                    <a:pt x="138" y="99"/>
                    <a:pt x="138" y="99"/>
                    <a:pt x="138" y="99"/>
                  </a:cubicBezTo>
                  <a:cubicBezTo>
                    <a:pt x="149" y="105"/>
                    <a:pt x="160" y="112"/>
                    <a:pt x="172" y="116"/>
                  </a:cubicBezTo>
                  <a:cubicBezTo>
                    <a:pt x="173" y="116"/>
                    <a:pt x="174" y="116"/>
                    <a:pt x="174" y="115"/>
                  </a:cubicBezTo>
                  <a:cubicBezTo>
                    <a:pt x="174" y="114"/>
                    <a:pt x="174" y="114"/>
                    <a:pt x="174" y="114"/>
                  </a:cubicBezTo>
                  <a:cubicBezTo>
                    <a:pt x="174" y="113"/>
                    <a:pt x="174" y="113"/>
                    <a:pt x="174" y="112"/>
                  </a:cubicBezTo>
                  <a:cubicBezTo>
                    <a:pt x="163" y="104"/>
                    <a:pt x="163" y="104"/>
                    <a:pt x="163" y="104"/>
                  </a:cubicBezTo>
                  <a:cubicBezTo>
                    <a:pt x="163" y="104"/>
                    <a:pt x="159" y="101"/>
                    <a:pt x="156" y="98"/>
                  </a:cubicBezTo>
                  <a:cubicBezTo>
                    <a:pt x="158" y="99"/>
                    <a:pt x="161" y="100"/>
                    <a:pt x="163" y="101"/>
                  </a:cubicBezTo>
                  <a:cubicBezTo>
                    <a:pt x="164" y="102"/>
                    <a:pt x="165" y="101"/>
                    <a:pt x="165" y="100"/>
                  </a:cubicBezTo>
                  <a:cubicBezTo>
                    <a:pt x="166" y="100"/>
                    <a:pt x="166" y="100"/>
                    <a:pt x="166" y="99"/>
                  </a:cubicBezTo>
                  <a:cubicBezTo>
                    <a:pt x="166" y="99"/>
                    <a:pt x="165" y="98"/>
                    <a:pt x="165" y="98"/>
                  </a:cubicBezTo>
                  <a:cubicBezTo>
                    <a:pt x="155" y="90"/>
                    <a:pt x="145" y="85"/>
                    <a:pt x="133" y="80"/>
                  </a:cubicBezTo>
                  <a:cubicBezTo>
                    <a:pt x="131" y="78"/>
                    <a:pt x="129" y="76"/>
                    <a:pt x="127" y="74"/>
                  </a:cubicBezTo>
                  <a:cubicBezTo>
                    <a:pt x="128" y="74"/>
                    <a:pt x="130" y="73"/>
                    <a:pt x="131" y="73"/>
                  </a:cubicBezTo>
                  <a:cubicBezTo>
                    <a:pt x="131" y="73"/>
                    <a:pt x="132" y="73"/>
                    <a:pt x="132" y="72"/>
                  </a:cubicBezTo>
                  <a:cubicBezTo>
                    <a:pt x="132" y="72"/>
                    <a:pt x="132" y="72"/>
                    <a:pt x="132" y="71"/>
                  </a:cubicBezTo>
                  <a:cubicBezTo>
                    <a:pt x="133" y="72"/>
                    <a:pt x="135" y="73"/>
                    <a:pt x="136" y="73"/>
                  </a:cubicBezTo>
                  <a:cubicBezTo>
                    <a:pt x="140" y="76"/>
                    <a:pt x="144" y="79"/>
                    <a:pt x="148" y="82"/>
                  </a:cubicBezTo>
                  <a:cubicBezTo>
                    <a:pt x="156" y="88"/>
                    <a:pt x="164" y="95"/>
                    <a:pt x="173" y="96"/>
                  </a:cubicBezTo>
                  <a:cubicBezTo>
                    <a:pt x="174" y="97"/>
                    <a:pt x="175" y="96"/>
                    <a:pt x="175" y="96"/>
                  </a:cubicBezTo>
                  <a:cubicBezTo>
                    <a:pt x="175" y="95"/>
                    <a:pt x="175" y="95"/>
                    <a:pt x="175" y="95"/>
                  </a:cubicBezTo>
                  <a:cubicBezTo>
                    <a:pt x="175" y="94"/>
                    <a:pt x="175" y="94"/>
                    <a:pt x="175" y="94"/>
                  </a:cubicBezTo>
                  <a:cubicBezTo>
                    <a:pt x="175" y="93"/>
                    <a:pt x="174" y="92"/>
                    <a:pt x="173" y="91"/>
                  </a:cubicBezTo>
                  <a:cubicBezTo>
                    <a:pt x="177" y="92"/>
                    <a:pt x="181" y="92"/>
                    <a:pt x="184" y="92"/>
                  </a:cubicBezTo>
                  <a:cubicBezTo>
                    <a:pt x="185" y="92"/>
                    <a:pt x="186" y="91"/>
                    <a:pt x="186" y="91"/>
                  </a:cubicBezTo>
                  <a:cubicBezTo>
                    <a:pt x="186" y="91"/>
                    <a:pt x="186" y="90"/>
                    <a:pt x="186" y="90"/>
                  </a:cubicBezTo>
                  <a:cubicBezTo>
                    <a:pt x="186" y="90"/>
                    <a:pt x="186" y="89"/>
                    <a:pt x="186" y="89"/>
                  </a:cubicBezTo>
                  <a:cubicBezTo>
                    <a:pt x="185" y="87"/>
                    <a:pt x="183" y="85"/>
                    <a:pt x="181" y="83"/>
                  </a:cubicBezTo>
                  <a:cubicBezTo>
                    <a:pt x="182" y="82"/>
                    <a:pt x="182" y="82"/>
                    <a:pt x="182" y="81"/>
                  </a:cubicBezTo>
                  <a:cubicBezTo>
                    <a:pt x="182" y="81"/>
                    <a:pt x="182" y="81"/>
                    <a:pt x="182" y="81"/>
                  </a:cubicBezTo>
                  <a:cubicBezTo>
                    <a:pt x="188" y="83"/>
                    <a:pt x="193" y="85"/>
                    <a:pt x="198" y="85"/>
                  </a:cubicBezTo>
                  <a:cubicBezTo>
                    <a:pt x="200" y="85"/>
                    <a:pt x="200" y="84"/>
                    <a:pt x="200" y="83"/>
                  </a:cubicBezTo>
                  <a:cubicBezTo>
                    <a:pt x="200" y="83"/>
                    <a:pt x="200" y="83"/>
                    <a:pt x="200" y="83"/>
                  </a:cubicBezTo>
                  <a:cubicBezTo>
                    <a:pt x="200" y="82"/>
                    <a:pt x="200" y="81"/>
                    <a:pt x="199" y="81"/>
                  </a:cubicBezTo>
                  <a:cubicBezTo>
                    <a:pt x="195" y="81"/>
                    <a:pt x="191" y="80"/>
                    <a:pt x="188" y="79"/>
                  </a:cubicBezTo>
                  <a:cubicBezTo>
                    <a:pt x="188" y="79"/>
                    <a:pt x="188" y="78"/>
                    <a:pt x="188" y="78"/>
                  </a:cubicBezTo>
                  <a:cubicBezTo>
                    <a:pt x="185" y="74"/>
                    <a:pt x="180" y="72"/>
                    <a:pt x="175" y="70"/>
                  </a:cubicBezTo>
                  <a:cubicBezTo>
                    <a:pt x="175" y="70"/>
                    <a:pt x="175" y="69"/>
                    <a:pt x="174" y="69"/>
                  </a:cubicBezTo>
                  <a:cubicBezTo>
                    <a:pt x="171" y="66"/>
                    <a:pt x="165" y="63"/>
                    <a:pt x="158" y="59"/>
                  </a:cubicBezTo>
                  <a:cubicBezTo>
                    <a:pt x="156" y="56"/>
                    <a:pt x="154" y="54"/>
                    <a:pt x="151" y="52"/>
                  </a:cubicBezTo>
                  <a:cubicBezTo>
                    <a:pt x="140" y="44"/>
                    <a:pt x="128" y="39"/>
                    <a:pt x="116" y="33"/>
                  </a:cubicBezTo>
                  <a:cubicBezTo>
                    <a:pt x="100" y="26"/>
                    <a:pt x="100" y="26"/>
                    <a:pt x="100" y="26"/>
                  </a:cubicBezTo>
                  <a:cubicBezTo>
                    <a:pt x="94" y="23"/>
                    <a:pt x="94" y="23"/>
                    <a:pt x="94" y="23"/>
                  </a:cubicBezTo>
                  <a:cubicBezTo>
                    <a:pt x="72" y="11"/>
                    <a:pt x="51" y="0"/>
                    <a:pt x="44" y="2"/>
                  </a:cubicBezTo>
                  <a:close/>
                  <a:moveTo>
                    <a:pt x="8" y="20"/>
                  </a:moveTo>
                  <a:cubicBezTo>
                    <a:pt x="8" y="20"/>
                    <a:pt x="9" y="21"/>
                    <a:pt x="9" y="21"/>
                  </a:cubicBezTo>
                  <a:cubicBezTo>
                    <a:pt x="9" y="21"/>
                    <a:pt x="9" y="21"/>
                    <a:pt x="9" y="21"/>
                  </a:cubicBezTo>
                  <a:cubicBezTo>
                    <a:pt x="8" y="21"/>
                    <a:pt x="8" y="21"/>
                    <a:pt x="8" y="20"/>
                  </a:cubicBezTo>
                  <a:close/>
                  <a:moveTo>
                    <a:pt x="13" y="25"/>
                  </a:moveTo>
                  <a:cubicBezTo>
                    <a:pt x="22" y="30"/>
                    <a:pt x="32" y="33"/>
                    <a:pt x="41" y="37"/>
                  </a:cubicBezTo>
                  <a:cubicBezTo>
                    <a:pt x="44" y="38"/>
                    <a:pt x="47" y="39"/>
                    <a:pt x="50" y="40"/>
                  </a:cubicBezTo>
                  <a:cubicBezTo>
                    <a:pt x="51" y="42"/>
                    <a:pt x="59" y="46"/>
                    <a:pt x="59" y="46"/>
                  </a:cubicBezTo>
                  <a:cubicBezTo>
                    <a:pt x="63" y="49"/>
                    <a:pt x="68" y="52"/>
                    <a:pt x="72" y="55"/>
                  </a:cubicBezTo>
                  <a:cubicBezTo>
                    <a:pt x="68" y="53"/>
                    <a:pt x="63" y="51"/>
                    <a:pt x="63" y="51"/>
                  </a:cubicBezTo>
                  <a:cubicBezTo>
                    <a:pt x="60" y="49"/>
                    <a:pt x="57" y="48"/>
                    <a:pt x="53" y="46"/>
                  </a:cubicBezTo>
                  <a:cubicBezTo>
                    <a:pt x="42" y="39"/>
                    <a:pt x="30" y="33"/>
                    <a:pt x="18" y="29"/>
                  </a:cubicBezTo>
                  <a:cubicBezTo>
                    <a:pt x="16" y="27"/>
                    <a:pt x="15" y="26"/>
                    <a:pt x="13" y="25"/>
                  </a:cubicBezTo>
                  <a:close/>
                  <a:moveTo>
                    <a:pt x="46" y="14"/>
                  </a:moveTo>
                  <a:cubicBezTo>
                    <a:pt x="46" y="14"/>
                    <a:pt x="46" y="14"/>
                    <a:pt x="46" y="14"/>
                  </a:cubicBezTo>
                  <a:cubicBezTo>
                    <a:pt x="46" y="14"/>
                    <a:pt x="46" y="14"/>
                    <a:pt x="46" y="14"/>
                  </a:cubicBezTo>
                  <a:cubicBezTo>
                    <a:pt x="46" y="14"/>
                    <a:pt x="46" y="14"/>
                    <a:pt x="46" y="14"/>
                  </a:cubicBezTo>
                  <a:close/>
                  <a:moveTo>
                    <a:pt x="40" y="18"/>
                  </a:moveTo>
                  <a:cubicBezTo>
                    <a:pt x="43" y="19"/>
                    <a:pt x="45" y="19"/>
                    <a:pt x="47" y="20"/>
                  </a:cubicBezTo>
                  <a:cubicBezTo>
                    <a:pt x="53" y="24"/>
                    <a:pt x="58" y="28"/>
                    <a:pt x="63" y="32"/>
                  </a:cubicBezTo>
                  <a:cubicBezTo>
                    <a:pt x="63" y="31"/>
                    <a:pt x="62" y="31"/>
                    <a:pt x="61" y="31"/>
                  </a:cubicBezTo>
                  <a:cubicBezTo>
                    <a:pt x="54" y="26"/>
                    <a:pt x="47" y="22"/>
                    <a:pt x="40" y="18"/>
                  </a:cubicBezTo>
                  <a:close/>
                  <a:moveTo>
                    <a:pt x="84" y="53"/>
                  </a:moveTo>
                  <a:cubicBezTo>
                    <a:pt x="72" y="46"/>
                    <a:pt x="72" y="46"/>
                    <a:pt x="72" y="46"/>
                  </a:cubicBezTo>
                  <a:cubicBezTo>
                    <a:pt x="71" y="46"/>
                    <a:pt x="70" y="45"/>
                    <a:pt x="69" y="45"/>
                  </a:cubicBezTo>
                  <a:cubicBezTo>
                    <a:pt x="74" y="46"/>
                    <a:pt x="78" y="48"/>
                    <a:pt x="83" y="49"/>
                  </a:cubicBezTo>
                  <a:cubicBezTo>
                    <a:pt x="84" y="50"/>
                    <a:pt x="85" y="51"/>
                    <a:pt x="86" y="51"/>
                  </a:cubicBezTo>
                  <a:cubicBezTo>
                    <a:pt x="92" y="54"/>
                    <a:pt x="92" y="54"/>
                    <a:pt x="92" y="54"/>
                  </a:cubicBezTo>
                  <a:cubicBezTo>
                    <a:pt x="96" y="56"/>
                    <a:pt x="102" y="59"/>
                    <a:pt x="108" y="61"/>
                  </a:cubicBezTo>
                  <a:cubicBezTo>
                    <a:pt x="110" y="63"/>
                    <a:pt x="111" y="64"/>
                    <a:pt x="113" y="66"/>
                  </a:cubicBezTo>
                  <a:cubicBezTo>
                    <a:pt x="111" y="66"/>
                    <a:pt x="109" y="66"/>
                    <a:pt x="107" y="66"/>
                  </a:cubicBezTo>
                  <a:cubicBezTo>
                    <a:pt x="99" y="62"/>
                    <a:pt x="91" y="57"/>
                    <a:pt x="84" y="53"/>
                  </a:cubicBezTo>
                  <a:close/>
                  <a:moveTo>
                    <a:pt x="59" y="24"/>
                  </a:moveTo>
                  <a:cubicBezTo>
                    <a:pt x="69" y="27"/>
                    <a:pt x="80" y="32"/>
                    <a:pt x="90" y="36"/>
                  </a:cubicBezTo>
                  <a:cubicBezTo>
                    <a:pt x="90" y="36"/>
                    <a:pt x="91" y="36"/>
                    <a:pt x="91" y="36"/>
                  </a:cubicBezTo>
                  <a:cubicBezTo>
                    <a:pt x="94" y="38"/>
                    <a:pt x="96" y="41"/>
                    <a:pt x="99" y="43"/>
                  </a:cubicBezTo>
                  <a:cubicBezTo>
                    <a:pt x="104" y="46"/>
                    <a:pt x="108" y="50"/>
                    <a:pt x="113" y="53"/>
                  </a:cubicBezTo>
                  <a:cubicBezTo>
                    <a:pt x="119" y="56"/>
                    <a:pt x="119" y="56"/>
                    <a:pt x="119" y="56"/>
                  </a:cubicBezTo>
                  <a:cubicBezTo>
                    <a:pt x="122" y="58"/>
                    <a:pt x="124" y="60"/>
                    <a:pt x="127" y="62"/>
                  </a:cubicBezTo>
                  <a:cubicBezTo>
                    <a:pt x="126" y="62"/>
                    <a:pt x="125" y="62"/>
                    <a:pt x="124" y="62"/>
                  </a:cubicBezTo>
                  <a:cubicBezTo>
                    <a:pt x="115" y="54"/>
                    <a:pt x="100" y="47"/>
                    <a:pt x="88" y="42"/>
                  </a:cubicBezTo>
                  <a:cubicBezTo>
                    <a:pt x="88" y="42"/>
                    <a:pt x="84" y="41"/>
                    <a:pt x="82" y="40"/>
                  </a:cubicBezTo>
                  <a:cubicBezTo>
                    <a:pt x="74" y="35"/>
                    <a:pt x="66" y="29"/>
                    <a:pt x="59" y="24"/>
                  </a:cubicBezTo>
                  <a:close/>
                  <a:moveTo>
                    <a:pt x="86" y="67"/>
                  </a:moveTo>
                  <a:cubicBezTo>
                    <a:pt x="90" y="69"/>
                    <a:pt x="94" y="71"/>
                    <a:pt x="98" y="73"/>
                  </a:cubicBezTo>
                  <a:cubicBezTo>
                    <a:pt x="98" y="73"/>
                    <a:pt x="98" y="73"/>
                    <a:pt x="98" y="73"/>
                  </a:cubicBezTo>
                  <a:cubicBezTo>
                    <a:pt x="94" y="71"/>
                    <a:pt x="90" y="69"/>
                    <a:pt x="86" y="67"/>
                  </a:cubicBezTo>
                  <a:close/>
                  <a:moveTo>
                    <a:pt x="118" y="69"/>
                  </a:moveTo>
                  <a:cubicBezTo>
                    <a:pt x="118" y="68"/>
                    <a:pt x="118" y="68"/>
                    <a:pt x="118" y="68"/>
                  </a:cubicBezTo>
                  <a:cubicBezTo>
                    <a:pt x="118" y="67"/>
                    <a:pt x="118" y="67"/>
                    <a:pt x="118" y="67"/>
                  </a:cubicBezTo>
                  <a:cubicBezTo>
                    <a:pt x="117" y="66"/>
                    <a:pt x="116" y="65"/>
                    <a:pt x="116" y="64"/>
                  </a:cubicBezTo>
                  <a:cubicBezTo>
                    <a:pt x="116" y="64"/>
                    <a:pt x="116" y="64"/>
                    <a:pt x="116" y="64"/>
                  </a:cubicBezTo>
                  <a:cubicBezTo>
                    <a:pt x="117" y="64"/>
                    <a:pt x="118" y="65"/>
                    <a:pt x="119" y="65"/>
                  </a:cubicBezTo>
                  <a:cubicBezTo>
                    <a:pt x="119" y="66"/>
                    <a:pt x="119" y="66"/>
                    <a:pt x="119" y="66"/>
                  </a:cubicBezTo>
                  <a:cubicBezTo>
                    <a:pt x="119" y="66"/>
                    <a:pt x="119" y="66"/>
                    <a:pt x="119" y="66"/>
                  </a:cubicBezTo>
                  <a:cubicBezTo>
                    <a:pt x="119" y="67"/>
                    <a:pt x="119" y="69"/>
                    <a:pt x="120" y="70"/>
                  </a:cubicBezTo>
                  <a:cubicBezTo>
                    <a:pt x="119" y="70"/>
                    <a:pt x="118" y="70"/>
                    <a:pt x="117" y="69"/>
                  </a:cubicBezTo>
                  <a:cubicBezTo>
                    <a:pt x="117" y="69"/>
                    <a:pt x="117" y="69"/>
                    <a:pt x="118" y="69"/>
                  </a:cubicBezTo>
                  <a:close/>
                  <a:moveTo>
                    <a:pt x="123" y="68"/>
                  </a:moveTo>
                  <a:cubicBezTo>
                    <a:pt x="124" y="68"/>
                    <a:pt x="125" y="69"/>
                    <a:pt x="126" y="69"/>
                  </a:cubicBezTo>
                  <a:cubicBezTo>
                    <a:pt x="126" y="69"/>
                    <a:pt x="126" y="70"/>
                    <a:pt x="127" y="70"/>
                  </a:cubicBezTo>
                  <a:cubicBezTo>
                    <a:pt x="126" y="70"/>
                    <a:pt x="125" y="70"/>
                    <a:pt x="125" y="70"/>
                  </a:cubicBezTo>
                  <a:cubicBezTo>
                    <a:pt x="124" y="70"/>
                    <a:pt x="124" y="69"/>
                    <a:pt x="123" y="68"/>
                  </a:cubicBezTo>
                  <a:close/>
                  <a:moveTo>
                    <a:pt x="116" y="73"/>
                  </a:moveTo>
                  <a:cubicBezTo>
                    <a:pt x="118" y="74"/>
                    <a:pt x="121" y="74"/>
                    <a:pt x="123" y="74"/>
                  </a:cubicBezTo>
                  <a:cubicBezTo>
                    <a:pt x="123" y="75"/>
                    <a:pt x="124" y="75"/>
                    <a:pt x="124" y="76"/>
                  </a:cubicBezTo>
                  <a:cubicBezTo>
                    <a:pt x="122" y="75"/>
                    <a:pt x="119" y="74"/>
                    <a:pt x="116" y="73"/>
                  </a:cubicBezTo>
                  <a:close/>
                  <a:moveTo>
                    <a:pt x="127" y="85"/>
                  </a:moveTo>
                  <a:cubicBezTo>
                    <a:pt x="127" y="85"/>
                    <a:pt x="127" y="84"/>
                    <a:pt x="127" y="84"/>
                  </a:cubicBezTo>
                  <a:cubicBezTo>
                    <a:pt x="127" y="84"/>
                    <a:pt x="127" y="84"/>
                    <a:pt x="127" y="84"/>
                  </a:cubicBezTo>
                  <a:cubicBezTo>
                    <a:pt x="130" y="85"/>
                    <a:pt x="133" y="87"/>
                    <a:pt x="136" y="88"/>
                  </a:cubicBezTo>
                  <a:cubicBezTo>
                    <a:pt x="138" y="89"/>
                    <a:pt x="139" y="90"/>
                    <a:pt x="141" y="91"/>
                  </a:cubicBezTo>
                  <a:cubicBezTo>
                    <a:pt x="142" y="92"/>
                    <a:pt x="161" y="107"/>
                    <a:pt x="161" y="107"/>
                  </a:cubicBezTo>
                  <a:cubicBezTo>
                    <a:pt x="154" y="104"/>
                    <a:pt x="147" y="100"/>
                    <a:pt x="139" y="96"/>
                  </a:cubicBezTo>
                  <a:cubicBezTo>
                    <a:pt x="128" y="89"/>
                    <a:pt x="128" y="89"/>
                    <a:pt x="128" y="89"/>
                  </a:cubicBezTo>
                  <a:cubicBezTo>
                    <a:pt x="123" y="86"/>
                    <a:pt x="123" y="86"/>
                    <a:pt x="123" y="86"/>
                  </a:cubicBezTo>
                  <a:cubicBezTo>
                    <a:pt x="122" y="86"/>
                    <a:pt x="121" y="85"/>
                    <a:pt x="120" y="85"/>
                  </a:cubicBezTo>
                  <a:cubicBezTo>
                    <a:pt x="122" y="85"/>
                    <a:pt x="123" y="86"/>
                    <a:pt x="125" y="86"/>
                  </a:cubicBezTo>
                  <a:cubicBezTo>
                    <a:pt x="126" y="86"/>
                    <a:pt x="127" y="86"/>
                    <a:pt x="127" y="85"/>
                  </a:cubicBezTo>
                  <a:close/>
                  <a:moveTo>
                    <a:pt x="137" y="69"/>
                  </a:moveTo>
                  <a:cubicBezTo>
                    <a:pt x="140" y="70"/>
                    <a:pt x="144" y="72"/>
                    <a:pt x="148" y="74"/>
                  </a:cubicBezTo>
                  <a:cubicBezTo>
                    <a:pt x="145" y="73"/>
                    <a:pt x="142" y="72"/>
                    <a:pt x="139" y="70"/>
                  </a:cubicBezTo>
                  <a:cubicBezTo>
                    <a:pt x="138" y="70"/>
                    <a:pt x="137" y="69"/>
                    <a:pt x="137" y="69"/>
                  </a:cubicBezTo>
                  <a:close/>
                  <a:moveTo>
                    <a:pt x="133" y="64"/>
                  </a:moveTo>
                  <a:cubicBezTo>
                    <a:pt x="133" y="63"/>
                    <a:pt x="133" y="63"/>
                    <a:pt x="133" y="63"/>
                  </a:cubicBezTo>
                  <a:cubicBezTo>
                    <a:pt x="133" y="63"/>
                    <a:pt x="133" y="62"/>
                    <a:pt x="133" y="62"/>
                  </a:cubicBezTo>
                  <a:cubicBezTo>
                    <a:pt x="129" y="58"/>
                    <a:pt x="125" y="55"/>
                    <a:pt x="120" y="53"/>
                  </a:cubicBezTo>
                  <a:cubicBezTo>
                    <a:pt x="115" y="50"/>
                    <a:pt x="115" y="50"/>
                    <a:pt x="115" y="50"/>
                  </a:cubicBezTo>
                  <a:cubicBezTo>
                    <a:pt x="111" y="47"/>
                    <a:pt x="108" y="45"/>
                    <a:pt x="105" y="42"/>
                  </a:cubicBezTo>
                  <a:cubicBezTo>
                    <a:pt x="107" y="43"/>
                    <a:pt x="111" y="45"/>
                    <a:pt x="111" y="45"/>
                  </a:cubicBezTo>
                  <a:cubicBezTo>
                    <a:pt x="112" y="45"/>
                    <a:pt x="112" y="45"/>
                    <a:pt x="112" y="45"/>
                  </a:cubicBezTo>
                  <a:cubicBezTo>
                    <a:pt x="114" y="46"/>
                    <a:pt x="116" y="48"/>
                    <a:pt x="118" y="49"/>
                  </a:cubicBezTo>
                  <a:cubicBezTo>
                    <a:pt x="131" y="57"/>
                    <a:pt x="144" y="65"/>
                    <a:pt x="158" y="72"/>
                  </a:cubicBezTo>
                  <a:cubicBezTo>
                    <a:pt x="161" y="73"/>
                    <a:pt x="164" y="75"/>
                    <a:pt x="168" y="76"/>
                  </a:cubicBezTo>
                  <a:cubicBezTo>
                    <a:pt x="170" y="78"/>
                    <a:pt x="172" y="80"/>
                    <a:pt x="175" y="81"/>
                  </a:cubicBezTo>
                  <a:cubicBezTo>
                    <a:pt x="171" y="81"/>
                    <a:pt x="167" y="80"/>
                    <a:pt x="161" y="79"/>
                  </a:cubicBezTo>
                  <a:cubicBezTo>
                    <a:pt x="153" y="72"/>
                    <a:pt x="142" y="65"/>
                    <a:pt x="133" y="64"/>
                  </a:cubicBezTo>
                  <a:cubicBezTo>
                    <a:pt x="133" y="64"/>
                    <a:pt x="133" y="64"/>
                    <a:pt x="133" y="64"/>
                  </a:cubicBezTo>
                  <a:close/>
                  <a:moveTo>
                    <a:pt x="121" y="40"/>
                  </a:moveTo>
                  <a:cubicBezTo>
                    <a:pt x="126" y="42"/>
                    <a:pt x="131" y="44"/>
                    <a:pt x="135" y="47"/>
                  </a:cubicBezTo>
                  <a:cubicBezTo>
                    <a:pt x="131" y="44"/>
                    <a:pt x="126" y="42"/>
                    <a:pt x="121" y="40"/>
                  </a:cubicBezTo>
                  <a:close/>
                  <a:moveTo>
                    <a:pt x="131" y="49"/>
                  </a:moveTo>
                  <a:cubicBezTo>
                    <a:pt x="131" y="49"/>
                    <a:pt x="132" y="49"/>
                    <a:pt x="132" y="49"/>
                  </a:cubicBezTo>
                  <a:cubicBezTo>
                    <a:pt x="132" y="49"/>
                    <a:pt x="131" y="49"/>
                    <a:pt x="131" y="49"/>
                  </a:cubicBezTo>
                  <a:cubicBezTo>
                    <a:pt x="131" y="49"/>
                    <a:pt x="131" y="49"/>
                    <a:pt x="131" y="49"/>
                  </a:cubicBezTo>
                  <a:close/>
                  <a:moveTo>
                    <a:pt x="148" y="61"/>
                  </a:moveTo>
                  <a:cubicBezTo>
                    <a:pt x="149" y="61"/>
                    <a:pt x="149" y="61"/>
                    <a:pt x="150" y="62"/>
                  </a:cubicBezTo>
                  <a:cubicBezTo>
                    <a:pt x="150" y="62"/>
                    <a:pt x="151" y="62"/>
                    <a:pt x="151" y="63"/>
                  </a:cubicBezTo>
                  <a:cubicBezTo>
                    <a:pt x="150" y="62"/>
                    <a:pt x="149" y="61"/>
                    <a:pt x="148" y="61"/>
                  </a:cubicBezTo>
                  <a:close/>
                  <a:moveTo>
                    <a:pt x="178" y="79"/>
                  </a:moveTo>
                  <a:cubicBezTo>
                    <a:pt x="178" y="79"/>
                    <a:pt x="178" y="79"/>
                    <a:pt x="179" y="80"/>
                  </a:cubicBezTo>
                  <a:cubicBezTo>
                    <a:pt x="179" y="80"/>
                    <a:pt x="179" y="80"/>
                    <a:pt x="179" y="80"/>
                  </a:cubicBezTo>
                  <a:cubicBezTo>
                    <a:pt x="179" y="80"/>
                    <a:pt x="179" y="80"/>
                    <a:pt x="179" y="80"/>
                  </a:cubicBezTo>
                  <a:cubicBezTo>
                    <a:pt x="178" y="80"/>
                    <a:pt x="178" y="80"/>
                    <a:pt x="178" y="79"/>
                  </a:cubicBezTo>
                  <a:close/>
                  <a:moveTo>
                    <a:pt x="159" y="82"/>
                  </a:moveTo>
                  <a:cubicBezTo>
                    <a:pt x="159" y="82"/>
                    <a:pt x="159" y="82"/>
                    <a:pt x="159" y="82"/>
                  </a:cubicBezTo>
                  <a:cubicBezTo>
                    <a:pt x="159" y="82"/>
                    <a:pt x="159" y="82"/>
                    <a:pt x="159" y="82"/>
                  </a:cubicBezTo>
                  <a:cubicBezTo>
                    <a:pt x="159" y="82"/>
                    <a:pt x="159" y="82"/>
                    <a:pt x="159" y="82"/>
                  </a:cubicBezTo>
                  <a:close/>
                  <a:moveTo>
                    <a:pt x="160" y="86"/>
                  </a:moveTo>
                  <a:cubicBezTo>
                    <a:pt x="162" y="87"/>
                    <a:pt x="165" y="88"/>
                    <a:pt x="167" y="89"/>
                  </a:cubicBezTo>
                  <a:cubicBezTo>
                    <a:pt x="168" y="90"/>
                    <a:pt x="168" y="90"/>
                    <a:pt x="169" y="91"/>
                  </a:cubicBezTo>
                  <a:cubicBezTo>
                    <a:pt x="166" y="90"/>
                    <a:pt x="163" y="88"/>
                    <a:pt x="160" y="86"/>
                  </a:cubicBezTo>
                  <a:close/>
                  <a:moveTo>
                    <a:pt x="167" y="84"/>
                  </a:moveTo>
                  <a:cubicBezTo>
                    <a:pt x="172" y="85"/>
                    <a:pt x="175" y="85"/>
                    <a:pt x="178" y="85"/>
                  </a:cubicBezTo>
                  <a:cubicBezTo>
                    <a:pt x="179" y="86"/>
                    <a:pt x="180" y="87"/>
                    <a:pt x="181" y="88"/>
                  </a:cubicBezTo>
                  <a:cubicBezTo>
                    <a:pt x="177" y="88"/>
                    <a:pt x="173" y="87"/>
                    <a:pt x="169" y="86"/>
                  </a:cubicBezTo>
                  <a:cubicBezTo>
                    <a:pt x="168" y="85"/>
                    <a:pt x="168" y="85"/>
                    <a:pt x="167" y="84"/>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1" name="Freeform 14"/>
            <p:cNvSpPr>
              <a:spLocks noEditPoints="1" noChangeArrowheads="1"/>
            </p:cNvSpPr>
            <p:nvPr/>
          </p:nvSpPr>
          <p:spPr bwMode="auto">
            <a:xfrm>
              <a:off x="1278" y="2824"/>
              <a:ext cx="840" cy="299"/>
            </a:xfrm>
            <a:custGeom>
              <a:avLst/>
              <a:gdLst>
                <a:gd name="T0" fmla="*/ 60 w 354"/>
                <a:gd name="T1" fmla="*/ 1 h 126"/>
                <a:gd name="T2" fmla="*/ 24 w 354"/>
                <a:gd name="T3" fmla="*/ 21 h 126"/>
                <a:gd name="T4" fmla="*/ 2 w 354"/>
                <a:gd name="T5" fmla="*/ 31 h 126"/>
                <a:gd name="T6" fmla="*/ 0 w 354"/>
                <a:gd name="T7" fmla="*/ 34 h 126"/>
                <a:gd name="T8" fmla="*/ 2 w 354"/>
                <a:gd name="T9" fmla="*/ 36 h 126"/>
                <a:gd name="T10" fmla="*/ 31 w 354"/>
                <a:gd name="T11" fmla="*/ 50 h 126"/>
                <a:gd name="T12" fmla="*/ 49 w 354"/>
                <a:gd name="T13" fmla="*/ 59 h 126"/>
                <a:gd name="T14" fmla="*/ 101 w 354"/>
                <a:gd name="T15" fmla="*/ 87 h 126"/>
                <a:gd name="T16" fmla="*/ 180 w 354"/>
                <a:gd name="T17" fmla="*/ 126 h 126"/>
                <a:gd name="T18" fmla="*/ 183 w 354"/>
                <a:gd name="T19" fmla="*/ 125 h 126"/>
                <a:gd name="T20" fmla="*/ 263 w 354"/>
                <a:gd name="T21" fmla="*/ 73 h 126"/>
                <a:gd name="T22" fmla="*/ 278 w 354"/>
                <a:gd name="T23" fmla="*/ 65 h 126"/>
                <a:gd name="T24" fmla="*/ 300 w 354"/>
                <a:gd name="T25" fmla="*/ 54 h 126"/>
                <a:gd name="T26" fmla="*/ 353 w 354"/>
                <a:gd name="T27" fmla="*/ 25 h 126"/>
                <a:gd name="T28" fmla="*/ 354 w 354"/>
                <a:gd name="T29" fmla="*/ 21 h 126"/>
                <a:gd name="T30" fmla="*/ 351 w 354"/>
                <a:gd name="T31" fmla="*/ 19 h 126"/>
                <a:gd name="T32" fmla="*/ 334 w 354"/>
                <a:gd name="T33" fmla="*/ 15 h 126"/>
                <a:gd name="T34" fmla="*/ 320 w 354"/>
                <a:gd name="T35" fmla="*/ 9 h 126"/>
                <a:gd name="T36" fmla="*/ 316 w 354"/>
                <a:gd name="T37" fmla="*/ 12 h 126"/>
                <a:gd name="T38" fmla="*/ 316 w 354"/>
                <a:gd name="T39" fmla="*/ 12 h 126"/>
                <a:gd name="T40" fmla="*/ 319 w 354"/>
                <a:gd name="T41" fmla="*/ 15 h 126"/>
                <a:gd name="T42" fmla="*/ 331 w 354"/>
                <a:gd name="T43" fmla="*/ 20 h 126"/>
                <a:gd name="T44" fmla="*/ 343 w 354"/>
                <a:gd name="T45" fmla="*/ 25 h 126"/>
                <a:gd name="T46" fmla="*/ 298 w 354"/>
                <a:gd name="T47" fmla="*/ 49 h 126"/>
                <a:gd name="T48" fmla="*/ 276 w 354"/>
                <a:gd name="T49" fmla="*/ 60 h 126"/>
                <a:gd name="T50" fmla="*/ 261 w 354"/>
                <a:gd name="T51" fmla="*/ 68 h 126"/>
                <a:gd name="T52" fmla="*/ 181 w 354"/>
                <a:gd name="T53" fmla="*/ 120 h 126"/>
                <a:gd name="T54" fmla="*/ 104 w 354"/>
                <a:gd name="T55" fmla="*/ 82 h 126"/>
                <a:gd name="T56" fmla="*/ 52 w 354"/>
                <a:gd name="T57" fmla="*/ 54 h 126"/>
                <a:gd name="T58" fmla="*/ 33 w 354"/>
                <a:gd name="T59" fmla="*/ 45 h 126"/>
                <a:gd name="T60" fmla="*/ 10 w 354"/>
                <a:gd name="T61" fmla="*/ 33 h 126"/>
                <a:gd name="T62" fmla="*/ 27 w 354"/>
                <a:gd name="T63" fmla="*/ 26 h 126"/>
                <a:gd name="T64" fmla="*/ 64 w 354"/>
                <a:gd name="T65" fmla="*/ 5 h 126"/>
                <a:gd name="T66" fmla="*/ 65 w 354"/>
                <a:gd name="T67" fmla="*/ 3 h 126"/>
                <a:gd name="T68" fmla="*/ 64 w 354"/>
                <a:gd name="T69" fmla="*/ 1 h 126"/>
                <a:gd name="T70" fmla="*/ 60 w 354"/>
                <a:gd name="T71" fmla="*/ 1 h 126"/>
                <a:gd name="T72" fmla="*/ 352 w 354"/>
                <a:gd name="T73" fmla="*/ 25 h 126"/>
                <a:gd name="T74" fmla="*/ 351 w 354"/>
                <a:gd name="T75" fmla="*/ 25 h 126"/>
                <a:gd name="T76" fmla="*/ 352 w 354"/>
                <a:gd name="T77" fmla="*/ 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4" h="126">
                  <a:moveTo>
                    <a:pt x="60" y="1"/>
                  </a:moveTo>
                  <a:cubicBezTo>
                    <a:pt x="49" y="11"/>
                    <a:pt x="37" y="15"/>
                    <a:pt x="24" y="21"/>
                  </a:cubicBezTo>
                  <a:cubicBezTo>
                    <a:pt x="17" y="24"/>
                    <a:pt x="9" y="27"/>
                    <a:pt x="2" y="31"/>
                  </a:cubicBezTo>
                  <a:cubicBezTo>
                    <a:pt x="1" y="32"/>
                    <a:pt x="0" y="33"/>
                    <a:pt x="0" y="34"/>
                  </a:cubicBezTo>
                  <a:cubicBezTo>
                    <a:pt x="0" y="35"/>
                    <a:pt x="1" y="36"/>
                    <a:pt x="2" y="36"/>
                  </a:cubicBezTo>
                  <a:cubicBezTo>
                    <a:pt x="12" y="40"/>
                    <a:pt x="21" y="45"/>
                    <a:pt x="31" y="50"/>
                  </a:cubicBezTo>
                  <a:cubicBezTo>
                    <a:pt x="49" y="59"/>
                    <a:pt x="49" y="59"/>
                    <a:pt x="49" y="59"/>
                  </a:cubicBezTo>
                  <a:cubicBezTo>
                    <a:pt x="66" y="67"/>
                    <a:pt x="84" y="77"/>
                    <a:pt x="101" y="87"/>
                  </a:cubicBezTo>
                  <a:cubicBezTo>
                    <a:pt x="127" y="102"/>
                    <a:pt x="153" y="117"/>
                    <a:pt x="180" y="126"/>
                  </a:cubicBezTo>
                  <a:cubicBezTo>
                    <a:pt x="181" y="126"/>
                    <a:pt x="182" y="126"/>
                    <a:pt x="183" y="125"/>
                  </a:cubicBezTo>
                  <a:cubicBezTo>
                    <a:pt x="206" y="103"/>
                    <a:pt x="235" y="88"/>
                    <a:pt x="263" y="73"/>
                  </a:cubicBezTo>
                  <a:cubicBezTo>
                    <a:pt x="278" y="65"/>
                    <a:pt x="278" y="65"/>
                    <a:pt x="278" y="65"/>
                  </a:cubicBezTo>
                  <a:cubicBezTo>
                    <a:pt x="300" y="54"/>
                    <a:pt x="300" y="54"/>
                    <a:pt x="300" y="54"/>
                  </a:cubicBezTo>
                  <a:cubicBezTo>
                    <a:pt x="319" y="45"/>
                    <a:pt x="338" y="36"/>
                    <a:pt x="353" y="25"/>
                  </a:cubicBezTo>
                  <a:cubicBezTo>
                    <a:pt x="354" y="24"/>
                    <a:pt x="354" y="22"/>
                    <a:pt x="354" y="21"/>
                  </a:cubicBezTo>
                  <a:cubicBezTo>
                    <a:pt x="353" y="20"/>
                    <a:pt x="352" y="19"/>
                    <a:pt x="351" y="19"/>
                  </a:cubicBezTo>
                  <a:cubicBezTo>
                    <a:pt x="345" y="20"/>
                    <a:pt x="340" y="18"/>
                    <a:pt x="334" y="15"/>
                  </a:cubicBezTo>
                  <a:cubicBezTo>
                    <a:pt x="329" y="13"/>
                    <a:pt x="325" y="10"/>
                    <a:pt x="320" y="9"/>
                  </a:cubicBezTo>
                  <a:cubicBezTo>
                    <a:pt x="318" y="9"/>
                    <a:pt x="317" y="10"/>
                    <a:pt x="316" y="12"/>
                  </a:cubicBezTo>
                  <a:cubicBezTo>
                    <a:pt x="316" y="12"/>
                    <a:pt x="316" y="12"/>
                    <a:pt x="316" y="12"/>
                  </a:cubicBezTo>
                  <a:cubicBezTo>
                    <a:pt x="316" y="14"/>
                    <a:pt x="317" y="15"/>
                    <a:pt x="319" y="15"/>
                  </a:cubicBezTo>
                  <a:cubicBezTo>
                    <a:pt x="323" y="16"/>
                    <a:pt x="327" y="18"/>
                    <a:pt x="331" y="20"/>
                  </a:cubicBezTo>
                  <a:cubicBezTo>
                    <a:pt x="335" y="22"/>
                    <a:pt x="339" y="24"/>
                    <a:pt x="343" y="25"/>
                  </a:cubicBezTo>
                  <a:cubicBezTo>
                    <a:pt x="329" y="34"/>
                    <a:pt x="313" y="42"/>
                    <a:pt x="298" y="49"/>
                  </a:cubicBezTo>
                  <a:cubicBezTo>
                    <a:pt x="276" y="60"/>
                    <a:pt x="276" y="60"/>
                    <a:pt x="276" y="60"/>
                  </a:cubicBezTo>
                  <a:cubicBezTo>
                    <a:pt x="261" y="68"/>
                    <a:pt x="261" y="68"/>
                    <a:pt x="261" y="68"/>
                  </a:cubicBezTo>
                  <a:cubicBezTo>
                    <a:pt x="233" y="83"/>
                    <a:pt x="204" y="98"/>
                    <a:pt x="181" y="120"/>
                  </a:cubicBezTo>
                  <a:cubicBezTo>
                    <a:pt x="155" y="111"/>
                    <a:pt x="129" y="96"/>
                    <a:pt x="104" y="82"/>
                  </a:cubicBezTo>
                  <a:cubicBezTo>
                    <a:pt x="87" y="72"/>
                    <a:pt x="69" y="62"/>
                    <a:pt x="52" y="54"/>
                  </a:cubicBezTo>
                  <a:cubicBezTo>
                    <a:pt x="33" y="45"/>
                    <a:pt x="33" y="45"/>
                    <a:pt x="33" y="45"/>
                  </a:cubicBezTo>
                  <a:cubicBezTo>
                    <a:pt x="26" y="41"/>
                    <a:pt x="18" y="37"/>
                    <a:pt x="10" y="33"/>
                  </a:cubicBezTo>
                  <a:cubicBezTo>
                    <a:pt x="15" y="31"/>
                    <a:pt x="21" y="28"/>
                    <a:pt x="27" y="26"/>
                  </a:cubicBezTo>
                  <a:cubicBezTo>
                    <a:pt x="40" y="21"/>
                    <a:pt x="52" y="15"/>
                    <a:pt x="64" y="5"/>
                  </a:cubicBezTo>
                  <a:cubicBezTo>
                    <a:pt x="64" y="4"/>
                    <a:pt x="65" y="4"/>
                    <a:pt x="65" y="3"/>
                  </a:cubicBezTo>
                  <a:cubicBezTo>
                    <a:pt x="65" y="2"/>
                    <a:pt x="65" y="1"/>
                    <a:pt x="64" y="1"/>
                  </a:cubicBezTo>
                  <a:cubicBezTo>
                    <a:pt x="63" y="0"/>
                    <a:pt x="61" y="0"/>
                    <a:pt x="60" y="1"/>
                  </a:cubicBezTo>
                  <a:close/>
                  <a:moveTo>
                    <a:pt x="352" y="25"/>
                  </a:moveTo>
                  <a:cubicBezTo>
                    <a:pt x="351" y="25"/>
                    <a:pt x="351" y="25"/>
                    <a:pt x="351" y="25"/>
                  </a:cubicBezTo>
                  <a:cubicBezTo>
                    <a:pt x="351" y="25"/>
                    <a:pt x="351" y="25"/>
                    <a:pt x="352" y="2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2" name="Freeform 15"/>
            <p:cNvSpPr>
              <a:spLocks noChangeArrowheads="1"/>
            </p:cNvSpPr>
            <p:nvPr/>
          </p:nvSpPr>
          <p:spPr bwMode="auto">
            <a:xfrm>
              <a:off x="1267" y="2900"/>
              <a:ext cx="38" cy="112"/>
            </a:xfrm>
            <a:custGeom>
              <a:avLst/>
              <a:gdLst>
                <a:gd name="T0" fmla="*/ 10 w 16"/>
                <a:gd name="T1" fmla="*/ 1 h 47"/>
                <a:gd name="T2" fmla="*/ 0 w 16"/>
                <a:gd name="T3" fmla="*/ 19 h 47"/>
                <a:gd name="T4" fmla="*/ 11 w 16"/>
                <a:gd name="T5" fmla="*/ 46 h 47"/>
                <a:gd name="T6" fmla="*/ 15 w 16"/>
                <a:gd name="T7" fmla="*/ 46 h 47"/>
                <a:gd name="T8" fmla="*/ 15 w 16"/>
                <a:gd name="T9" fmla="*/ 42 h 47"/>
                <a:gd name="T10" fmla="*/ 6 w 16"/>
                <a:gd name="T11" fmla="*/ 19 h 47"/>
                <a:gd name="T12" fmla="*/ 13 w 16"/>
                <a:gd name="T13" fmla="*/ 6 h 47"/>
                <a:gd name="T14" fmla="*/ 14 w 16"/>
                <a:gd name="T15" fmla="*/ 2 h 47"/>
                <a:gd name="T16" fmla="*/ 10 w 16"/>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7">
                  <a:moveTo>
                    <a:pt x="10" y="1"/>
                  </a:moveTo>
                  <a:cubicBezTo>
                    <a:pt x="4" y="5"/>
                    <a:pt x="1" y="11"/>
                    <a:pt x="0" y="19"/>
                  </a:cubicBezTo>
                  <a:cubicBezTo>
                    <a:pt x="0" y="28"/>
                    <a:pt x="4" y="39"/>
                    <a:pt x="11" y="46"/>
                  </a:cubicBezTo>
                  <a:cubicBezTo>
                    <a:pt x="12" y="47"/>
                    <a:pt x="14" y="47"/>
                    <a:pt x="15" y="46"/>
                  </a:cubicBezTo>
                  <a:cubicBezTo>
                    <a:pt x="16" y="45"/>
                    <a:pt x="16" y="43"/>
                    <a:pt x="15" y="42"/>
                  </a:cubicBezTo>
                  <a:cubicBezTo>
                    <a:pt x="9" y="36"/>
                    <a:pt x="6" y="27"/>
                    <a:pt x="6" y="19"/>
                  </a:cubicBezTo>
                  <a:cubicBezTo>
                    <a:pt x="6" y="15"/>
                    <a:pt x="8" y="10"/>
                    <a:pt x="13" y="6"/>
                  </a:cubicBezTo>
                  <a:cubicBezTo>
                    <a:pt x="14" y="5"/>
                    <a:pt x="14" y="3"/>
                    <a:pt x="14" y="2"/>
                  </a:cubicBezTo>
                  <a:cubicBezTo>
                    <a:pt x="13" y="0"/>
                    <a:pt x="11" y="0"/>
                    <a:pt x="10"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3" name="Freeform 16"/>
            <p:cNvSpPr>
              <a:spLocks noChangeArrowheads="1"/>
            </p:cNvSpPr>
            <p:nvPr/>
          </p:nvSpPr>
          <p:spPr bwMode="auto">
            <a:xfrm>
              <a:off x="2068" y="2895"/>
              <a:ext cx="38" cy="102"/>
            </a:xfrm>
            <a:custGeom>
              <a:avLst/>
              <a:gdLst>
                <a:gd name="T0" fmla="*/ 12 w 16"/>
                <a:gd name="T1" fmla="*/ 1 h 43"/>
                <a:gd name="T2" fmla="*/ 3 w 16"/>
                <a:gd name="T3" fmla="*/ 41 h 43"/>
                <a:gd name="T4" fmla="*/ 6 w 16"/>
                <a:gd name="T5" fmla="*/ 43 h 43"/>
                <a:gd name="T6" fmla="*/ 8 w 16"/>
                <a:gd name="T7" fmla="*/ 39 h 43"/>
                <a:gd name="T8" fmla="*/ 14 w 16"/>
                <a:gd name="T9" fmla="*/ 6 h 43"/>
                <a:gd name="T10" fmla="*/ 16 w 16"/>
                <a:gd name="T11" fmla="*/ 2 h 43"/>
                <a:gd name="T12" fmla="*/ 12 w 16"/>
                <a:gd name="T13" fmla="*/ 1 h 43"/>
              </a:gdLst>
              <a:ahLst/>
              <a:cxnLst>
                <a:cxn ang="0">
                  <a:pos x="T0" y="T1"/>
                </a:cxn>
                <a:cxn ang="0">
                  <a:pos x="T2" y="T3"/>
                </a:cxn>
                <a:cxn ang="0">
                  <a:pos x="T4" y="T5"/>
                </a:cxn>
                <a:cxn ang="0">
                  <a:pos x="T6" y="T7"/>
                </a:cxn>
                <a:cxn ang="0">
                  <a:pos x="T8" y="T9"/>
                </a:cxn>
                <a:cxn ang="0">
                  <a:pos x="T10" y="T11"/>
                </a:cxn>
                <a:cxn ang="0">
                  <a:pos x="T12" y="T13"/>
                </a:cxn>
              </a:cxnLst>
              <a:rect l="0" t="0" r="r" b="b"/>
              <a:pathLst>
                <a:path w="16" h="43">
                  <a:moveTo>
                    <a:pt x="12" y="1"/>
                  </a:moveTo>
                  <a:cubicBezTo>
                    <a:pt x="3" y="5"/>
                    <a:pt x="0" y="30"/>
                    <a:pt x="3" y="41"/>
                  </a:cubicBezTo>
                  <a:cubicBezTo>
                    <a:pt x="3" y="42"/>
                    <a:pt x="5" y="43"/>
                    <a:pt x="6" y="43"/>
                  </a:cubicBezTo>
                  <a:cubicBezTo>
                    <a:pt x="8" y="42"/>
                    <a:pt x="9" y="41"/>
                    <a:pt x="8" y="39"/>
                  </a:cubicBezTo>
                  <a:cubicBezTo>
                    <a:pt x="5" y="28"/>
                    <a:pt x="10" y="8"/>
                    <a:pt x="14" y="6"/>
                  </a:cubicBezTo>
                  <a:cubicBezTo>
                    <a:pt x="16" y="5"/>
                    <a:pt x="16" y="3"/>
                    <a:pt x="16" y="2"/>
                  </a:cubicBezTo>
                  <a:cubicBezTo>
                    <a:pt x="15" y="1"/>
                    <a:pt x="13" y="0"/>
                    <a:pt x="1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4" name="Freeform 17"/>
            <p:cNvSpPr>
              <a:spLocks noChangeArrowheads="1"/>
            </p:cNvSpPr>
            <p:nvPr/>
          </p:nvSpPr>
          <p:spPr bwMode="auto">
            <a:xfrm>
              <a:off x="1715" y="2969"/>
              <a:ext cx="375" cy="202"/>
            </a:xfrm>
            <a:custGeom>
              <a:avLst/>
              <a:gdLst>
                <a:gd name="T0" fmla="*/ 153 w 158"/>
                <a:gd name="T1" fmla="*/ 1 h 85"/>
                <a:gd name="T2" fmla="*/ 127 w 158"/>
                <a:gd name="T3" fmla="*/ 16 h 85"/>
                <a:gd name="T4" fmla="*/ 92 w 158"/>
                <a:gd name="T5" fmla="*/ 35 h 85"/>
                <a:gd name="T6" fmla="*/ 66 w 158"/>
                <a:gd name="T7" fmla="*/ 46 h 85"/>
                <a:gd name="T8" fmla="*/ 48 w 158"/>
                <a:gd name="T9" fmla="*/ 54 h 85"/>
                <a:gd name="T10" fmla="*/ 28 w 158"/>
                <a:gd name="T11" fmla="*/ 66 h 85"/>
                <a:gd name="T12" fmla="*/ 2 w 158"/>
                <a:gd name="T13" fmla="*/ 79 h 85"/>
                <a:gd name="T14" fmla="*/ 0 w 158"/>
                <a:gd name="T15" fmla="*/ 83 h 85"/>
                <a:gd name="T16" fmla="*/ 3 w 158"/>
                <a:gd name="T17" fmla="*/ 85 h 85"/>
                <a:gd name="T18" fmla="*/ 31 w 158"/>
                <a:gd name="T19" fmla="*/ 71 h 85"/>
                <a:gd name="T20" fmla="*/ 50 w 158"/>
                <a:gd name="T21" fmla="*/ 59 h 85"/>
                <a:gd name="T22" fmla="*/ 68 w 158"/>
                <a:gd name="T23" fmla="*/ 52 h 85"/>
                <a:gd name="T24" fmla="*/ 94 w 158"/>
                <a:gd name="T25" fmla="*/ 40 h 85"/>
                <a:gd name="T26" fmla="*/ 129 w 158"/>
                <a:gd name="T27" fmla="*/ 21 h 85"/>
                <a:gd name="T28" fmla="*/ 156 w 158"/>
                <a:gd name="T29" fmla="*/ 6 h 85"/>
                <a:gd name="T30" fmla="*/ 157 w 158"/>
                <a:gd name="T31" fmla="*/ 2 h 85"/>
                <a:gd name="T32" fmla="*/ 153 w 158"/>
                <a:gd name="T33" fmla="*/ 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85">
                  <a:moveTo>
                    <a:pt x="153" y="1"/>
                  </a:moveTo>
                  <a:cubicBezTo>
                    <a:pt x="127" y="16"/>
                    <a:pt x="127" y="16"/>
                    <a:pt x="127" y="16"/>
                  </a:cubicBezTo>
                  <a:cubicBezTo>
                    <a:pt x="92" y="35"/>
                    <a:pt x="92" y="35"/>
                    <a:pt x="92" y="35"/>
                  </a:cubicBezTo>
                  <a:cubicBezTo>
                    <a:pt x="84" y="40"/>
                    <a:pt x="75" y="43"/>
                    <a:pt x="66" y="46"/>
                  </a:cubicBezTo>
                  <a:cubicBezTo>
                    <a:pt x="48" y="54"/>
                    <a:pt x="48" y="54"/>
                    <a:pt x="48" y="54"/>
                  </a:cubicBezTo>
                  <a:cubicBezTo>
                    <a:pt x="41" y="57"/>
                    <a:pt x="35" y="61"/>
                    <a:pt x="28" y="66"/>
                  </a:cubicBezTo>
                  <a:cubicBezTo>
                    <a:pt x="19" y="71"/>
                    <a:pt x="9" y="77"/>
                    <a:pt x="2" y="79"/>
                  </a:cubicBezTo>
                  <a:cubicBezTo>
                    <a:pt x="1" y="79"/>
                    <a:pt x="0" y="81"/>
                    <a:pt x="0" y="83"/>
                  </a:cubicBezTo>
                  <a:cubicBezTo>
                    <a:pt x="0" y="84"/>
                    <a:pt x="2" y="85"/>
                    <a:pt x="3" y="85"/>
                  </a:cubicBezTo>
                  <a:cubicBezTo>
                    <a:pt x="11" y="83"/>
                    <a:pt x="21" y="77"/>
                    <a:pt x="31" y="71"/>
                  </a:cubicBezTo>
                  <a:cubicBezTo>
                    <a:pt x="37" y="66"/>
                    <a:pt x="44" y="62"/>
                    <a:pt x="50" y="59"/>
                  </a:cubicBezTo>
                  <a:cubicBezTo>
                    <a:pt x="68" y="52"/>
                    <a:pt x="68" y="52"/>
                    <a:pt x="68" y="52"/>
                  </a:cubicBezTo>
                  <a:cubicBezTo>
                    <a:pt x="77" y="48"/>
                    <a:pt x="86" y="45"/>
                    <a:pt x="94" y="40"/>
                  </a:cubicBezTo>
                  <a:cubicBezTo>
                    <a:pt x="129" y="21"/>
                    <a:pt x="129" y="21"/>
                    <a:pt x="129" y="21"/>
                  </a:cubicBezTo>
                  <a:cubicBezTo>
                    <a:pt x="156" y="6"/>
                    <a:pt x="156" y="6"/>
                    <a:pt x="156" y="6"/>
                  </a:cubicBezTo>
                  <a:cubicBezTo>
                    <a:pt x="157" y="5"/>
                    <a:pt x="158" y="3"/>
                    <a:pt x="157" y="2"/>
                  </a:cubicBezTo>
                  <a:cubicBezTo>
                    <a:pt x="156" y="0"/>
                    <a:pt x="154" y="0"/>
                    <a:pt x="153"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5" name="Freeform 18"/>
            <p:cNvSpPr>
              <a:spLocks noChangeArrowheads="1"/>
            </p:cNvSpPr>
            <p:nvPr/>
          </p:nvSpPr>
          <p:spPr bwMode="auto">
            <a:xfrm>
              <a:off x="1290" y="2914"/>
              <a:ext cx="425" cy="266"/>
            </a:xfrm>
            <a:custGeom>
              <a:avLst/>
              <a:gdLst>
                <a:gd name="T0" fmla="*/ 2 w 179"/>
                <a:gd name="T1" fmla="*/ 2 h 112"/>
                <a:gd name="T2" fmla="*/ 3 w 179"/>
                <a:gd name="T3" fmla="*/ 27 h 112"/>
                <a:gd name="T4" fmla="*/ 4 w 179"/>
                <a:gd name="T5" fmla="*/ 28 h 112"/>
                <a:gd name="T6" fmla="*/ 100 w 179"/>
                <a:gd name="T7" fmla="*/ 76 h 112"/>
                <a:gd name="T8" fmla="*/ 175 w 179"/>
                <a:gd name="T9" fmla="*/ 111 h 112"/>
                <a:gd name="T10" fmla="*/ 178 w 179"/>
                <a:gd name="T11" fmla="*/ 110 h 112"/>
                <a:gd name="T12" fmla="*/ 179 w 179"/>
                <a:gd name="T13" fmla="*/ 109 h 112"/>
                <a:gd name="T14" fmla="*/ 177 w 179"/>
                <a:gd name="T15" fmla="*/ 106 h 112"/>
                <a:gd name="T16" fmla="*/ 102 w 179"/>
                <a:gd name="T17" fmla="*/ 71 h 112"/>
                <a:gd name="T18" fmla="*/ 8 w 179"/>
                <a:gd name="T19" fmla="*/ 24 h 112"/>
                <a:gd name="T20" fmla="*/ 6 w 179"/>
                <a:gd name="T21" fmla="*/ 15 h 112"/>
                <a:gd name="T22" fmla="*/ 8 w 179"/>
                <a:gd name="T23" fmla="*/ 4 h 112"/>
                <a:gd name="T24" fmla="*/ 8 w 179"/>
                <a:gd name="T25" fmla="*/ 3 h 112"/>
                <a:gd name="T26" fmla="*/ 6 w 179"/>
                <a:gd name="T27" fmla="*/ 0 h 112"/>
                <a:gd name="T28" fmla="*/ 2 w 179"/>
                <a:gd name="T29"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12">
                  <a:moveTo>
                    <a:pt x="2" y="2"/>
                  </a:moveTo>
                  <a:cubicBezTo>
                    <a:pt x="0" y="11"/>
                    <a:pt x="0" y="20"/>
                    <a:pt x="3" y="27"/>
                  </a:cubicBezTo>
                  <a:cubicBezTo>
                    <a:pt x="3" y="27"/>
                    <a:pt x="3" y="28"/>
                    <a:pt x="4" y="28"/>
                  </a:cubicBezTo>
                  <a:cubicBezTo>
                    <a:pt x="34" y="48"/>
                    <a:pt x="67" y="62"/>
                    <a:pt x="100" y="76"/>
                  </a:cubicBezTo>
                  <a:cubicBezTo>
                    <a:pt x="125" y="87"/>
                    <a:pt x="151" y="98"/>
                    <a:pt x="175" y="111"/>
                  </a:cubicBezTo>
                  <a:cubicBezTo>
                    <a:pt x="176" y="112"/>
                    <a:pt x="178" y="112"/>
                    <a:pt x="178" y="110"/>
                  </a:cubicBezTo>
                  <a:cubicBezTo>
                    <a:pt x="179" y="110"/>
                    <a:pt x="179" y="109"/>
                    <a:pt x="179" y="109"/>
                  </a:cubicBezTo>
                  <a:cubicBezTo>
                    <a:pt x="179" y="108"/>
                    <a:pt x="178" y="107"/>
                    <a:pt x="177" y="106"/>
                  </a:cubicBezTo>
                  <a:cubicBezTo>
                    <a:pt x="153" y="93"/>
                    <a:pt x="127" y="82"/>
                    <a:pt x="102" y="71"/>
                  </a:cubicBezTo>
                  <a:cubicBezTo>
                    <a:pt x="70" y="57"/>
                    <a:pt x="37" y="43"/>
                    <a:pt x="8" y="24"/>
                  </a:cubicBezTo>
                  <a:cubicBezTo>
                    <a:pt x="7" y="21"/>
                    <a:pt x="6" y="18"/>
                    <a:pt x="6" y="15"/>
                  </a:cubicBezTo>
                  <a:cubicBezTo>
                    <a:pt x="6" y="11"/>
                    <a:pt x="7" y="8"/>
                    <a:pt x="8" y="4"/>
                  </a:cubicBezTo>
                  <a:cubicBezTo>
                    <a:pt x="8" y="4"/>
                    <a:pt x="8" y="3"/>
                    <a:pt x="8" y="3"/>
                  </a:cubicBezTo>
                  <a:cubicBezTo>
                    <a:pt x="8" y="2"/>
                    <a:pt x="7" y="1"/>
                    <a:pt x="6" y="0"/>
                  </a:cubicBezTo>
                  <a:cubicBezTo>
                    <a:pt x="4" y="0"/>
                    <a:pt x="3" y="1"/>
                    <a:pt x="2"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6" name="Freeform 19"/>
            <p:cNvSpPr>
              <a:spLocks noChangeArrowheads="1"/>
            </p:cNvSpPr>
            <p:nvPr/>
          </p:nvSpPr>
          <p:spPr bwMode="auto">
            <a:xfrm>
              <a:off x="1689" y="3107"/>
              <a:ext cx="31" cy="73"/>
            </a:xfrm>
            <a:custGeom>
              <a:avLst/>
              <a:gdLst>
                <a:gd name="T0" fmla="*/ 1 w 13"/>
                <a:gd name="T1" fmla="*/ 2 h 31"/>
                <a:gd name="T2" fmla="*/ 9 w 13"/>
                <a:gd name="T3" fmla="*/ 30 h 31"/>
                <a:gd name="T4" fmla="*/ 12 w 13"/>
                <a:gd name="T5" fmla="*/ 29 h 31"/>
                <a:gd name="T6" fmla="*/ 11 w 13"/>
                <a:gd name="T7" fmla="*/ 25 h 31"/>
                <a:gd name="T8" fmla="*/ 11 w 13"/>
                <a:gd name="T9" fmla="*/ 25 h 31"/>
                <a:gd name="T10" fmla="*/ 7 w 13"/>
                <a:gd name="T11" fmla="*/ 3 h 31"/>
                <a:gd name="T12" fmla="*/ 4 w 13"/>
                <a:gd name="T13" fmla="*/ 0 h 31"/>
                <a:gd name="T14" fmla="*/ 1 w 13"/>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 y="2"/>
                  </a:moveTo>
                  <a:cubicBezTo>
                    <a:pt x="0" y="12"/>
                    <a:pt x="3" y="28"/>
                    <a:pt x="9" y="30"/>
                  </a:cubicBezTo>
                  <a:cubicBezTo>
                    <a:pt x="10" y="31"/>
                    <a:pt x="12" y="30"/>
                    <a:pt x="12" y="29"/>
                  </a:cubicBezTo>
                  <a:cubicBezTo>
                    <a:pt x="13" y="28"/>
                    <a:pt x="12" y="26"/>
                    <a:pt x="11" y="25"/>
                  </a:cubicBezTo>
                  <a:cubicBezTo>
                    <a:pt x="11" y="25"/>
                    <a:pt x="11" y="25"/>
                    <a:pt x="11" y="25"/>
                  </a:cubicBezTo>
                  <a:cubicBezTo>
                    <a:pt x="9" y="24"/>
                    <a:pt x="6" y="12"/>
                    <a:pt x="7" y="3"/>
                  </a:cubicBezTo>
                  <a:cubicBezTo>
                    <a:pt x="7" y="2"/>
                    <a:pt x="6" y="0"/>
                    <a:pt x="4" y="0"/>
                  </a:cubicBezTo>
                  <a:cubicBezTo>
                    <a:pt x="3" y="0"/>
                    <a:pt x="1"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7" name="Freeform 20"/>
            <p:cNvSpPr>
              <a:spLocks noChangeArrowheads="1"/>
            </p:cNvSpPr>
            <p:nvPr/>
          </p:nvSpPr>
          <p:spPr bwMode="auto">
            <a:xfrm>
              <a:off x="1290" y="2945"/>
              <a:ext cx="835" cy="276"/>
            </a:xfrm>
            <a:custGeom>
              <a:avLst/>
              <a:gdLst>
                <a:gd name="T0" fmla="*/ 335 w 352"/>
                <a:gd name="T1" fmla="*/ 2 h 116"/>
                <a:gd name="T2" fmla="*/ 334 w 352"/>
                <a:gd name="T3" fmla="*/ 4 h 116"/>
                <a:gd name="T4" fmla="*/ 336 w 352"/>
                <a:gd name="T5" fmla="*/ 6 h 116"/>
                <a:gd name="T6" fmla="*/ 345 w 352"/>
                <a:gd name="T7" fmla="*/ 16 h 116"/>
                <a:gd name="T8" fmla="*/ 277 w 352"/>
                <a:gd name="T9" fmla="*/ 55 h 116"/>
                <a:gd name="T10" fmla="*/ 269 w 352"/>
                <a:gd name="T11" fmla="*/ 59 h 116"/>
                <a:gd name="T12" fmla="*/ 228 w 352"/>
                <a:gd name="T13" fmla="*/ 82 h 116"/>
                <a:gd name="T14" fmla="*/ 210 w 352"/>
                <a:gd name="T15" fmla="*/ 91 h 116"/>
                <a:gd name="T16" fmla="*/ 179 w 352"/>
                <a:gd name="T17" fmla="*/ 109 h 116"/>
                <a:gd name="T18" fmla="*/ 134 w 352"/>
                <a:gd name="T19" fmla="*/ 89 h 116"/>
                <a:gd name="T20" fmla="*/ 99 w 352"/>
                <a:gd name="T21" fmla="*/ 72 h 116"/>
                <a:gd name="T22" fmla="*/ 5 w 352"/>
                <a:gd name="T23" fmla="*/ 24 h 116"/>
                <a:gd name="T24" fmla="*/ 1 w 352"/>
                <a:gd name="T25" fmla="*/ 25 h 116"/>
                <a:gd name="T26" fmla="*/ 2 w 352"/>
                <a:gd name="T27" fmla="*/ 29 h 116"/>
                <a:gd name="T28" fmla="*/ 97 w 352"/>
                <a:gd name="T29" fmla="*/ 78 h 116"/>
                <a:gd name="T30" fmla="*/ 131 w 352"/>
                <a:gd name="T31" fmla="*/ 94 h 116"/>
                <a:gd name="T32" fmla="*/ 179 w 352"/>
                <a:gd name="T33" fmla="*/ 115 h 116"/>
                <a:gd name="T34" fmla="*/ 182 w 352"/>
                <a:gd name="T35" fmla="*/ 114 h 116"/>
                <a:gd name="T36" fmla="*/ 212 w 352"/>
                <a:gd name="T37" fmla="*/ 96 h 116"/>
                <a:gd name="T38" fmla="*/ 231 w 352"/>
                <a:gd name="T39" fmla="*/ 87 h 116"/>
                <a:gd name="T40" fmla="*/ 272 w 352"/>
                <a:gd name="T41" fmla="*/ 64 h 116"/>
                <a:gd name="T42" fmla="*/ 280 w 352"/>
                <a:gd name="T43" fmla="*/ 60 h 116"/>
                <a:gd name="T44" fmla="*/ 350 w 352"/>
                <a:gd name="T45" fmla="*/ 19 h 116"/>
                <a:gd name="T46" fmla="*/ 351 w 352"/>
                <a:gd name="T47" fmla="*/ 16 h 116"/>
                <a:gd name="T48" fmla="*/ 339 w 352"/>
                <a:gd name="T49" fmla="*/ 1 h 116"/>
                <a:gd name="T50" fmla="*/ 335 w 352"/>
                <a:gd name="T5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2" h="116">
                  <a:moveTo>
                    <a:pt x="335" y="2"/>
                  </a:moveTo>
                  <a:cubicBezTo>
                    <a:pt x="335" y="3"/>
                    <a:pt x="334" y="3"/>
                    <a:pt x="334" y="4"/>
                  </a:cubicBezTo>
                  <a:cubicBezTo>
                    <a:pt x="334" y="5"/>
                    <a:pt x="335" y="6"/>
                    <a:pt x="336" y="6"/>
                  </a:cubicBezTo>
                  <a:cubicBezTo>
                    <a:pt x="340" y="8"/>
                    <a:pt x="343" y="12"/>
                    <a:pt x="345" y="16"/>
                  </a:cubicBezTo>
                  <a:cubicBezTo>
                    <a:pt x="326" y="31"/>
                    <a:pt x="300" y="44"/>
                    <a:pt x="277" y="55"/>
                  </a:cubicBezTo>
                  <a:cubicBezTo>
                    <a:pt x="269" y="59"/>
                    <a:pt x="269" y="59"/>
                    <a:pt x="269" y="59"/>
                  </a:cubicBezTo>
                  <a:cubicBezTo>
                    <a:pt x="257" y="65"/>
                    <a:pt x="244" y="73"/>
                    <a:pt x="228" y="82"/>
                  </a:cubicBezTo>
                  <a:cubicBezTo>
                    <a:pt x="223" y="86"/>
                    <a:pt x="216" y="88"/>
                    <a:pt x="210" y="91"/>
                  </a:cubicBezTo>
                  <a:cubicBezTo>
                    <a:pt x="198" y="96"/>
                    <a:pt x="186" y="101"/>
                    <a:pt x="179" y="109"/>
                  </a:cubicBezTo>
                  <a:cubicBezTo>
                    <a:pt x="162" y="104"/>
                    <a:pt x="148" y="97"/>
                    <a:pt x="134" y="89"/>
                  </a:cubicBezTo>
                  <a:cubicBezTo>
                    <a:pt x="123" y="83"/>
                    <a:pt x="111" y="77"/>
                    <a:pt x="99" y="72"/>
                  </a:cubicBezTo>
                  <a:cubicBezTo>
                    <a:pt x="65" y="59"/>
                    <a:pt x="33" y="43"/>
                    <a:pt x="5" y="24"/>
                  </a:cubicBezTo>
                  <a:cubicBezTo>
                    <a:pt x="3" y="23"/>
                    <a:pt x="2" y="24"/>
                    <a:pt x="1" y="25"/>
                  </a:cubicBezTo>
                  <a:cubicBezTo>
                    <a:pt x="0" y="26"/>
                    <a:pt x="0" y="28"/>
                    <a:pt x="2" y="29"/>
                  </a:cubicBezTo>
                  <a:cubicBezTo>
                    <a:pt x="30" y="48"/>
                    <a:pt x="62" y="64"/>
                    <a:pt x="97" y="78"/>
                  </a:cubicBezTo>
                  <a:cubicBezTo>
                    <a:pt x="109" y="83"/>
                    <a:pt x="120" y="89"/>
                    <a:pt x="131" y="94"/>
                  </a:cubicBezTo>
                  <a:cubicBezTo>
                    <a:pt x="146" y="102"/>
                    <a:pt x="161" y="110"/>
                    <a:pt x="179" y="115"/>
                  </a:cubicBezTo>
                  <a:cubicBezTo>
                    <a:pt x="180" y="116"/>
                    <a:pt x="181" y="115"/>
                    <a:pt x="182" y="114"/>
                  </a:cubicBezTo>
                  <a:cubicBezTo>
                    <a:pt x="188" y="106"/>
                    <a:pt x="200" y="101"/>
                    <a:pt x="212" y="96"/>
                  </a:cubicBezTo>
                  <a:cubicBezTo>
                    <a:pt x="218" y="94"/>
                    <a:pt x="225" y="91"/>
                    <a:pt x="231" y="87"/>
                  </a:cubicBezTo>
                  <a:cubicBezTo>
                    <a:pt x="247" y="77"/>
                    <a:pt x="259" y="70"/>
                    <a:pt x="272" y="64"/>
                  </a:cubicBezTo>
                  <a:cubicBezTo>
                    <a:pt x="280" y="60"/>
                    <a:pt x="280" y="60"/>
                    <a:pt x="280" y="60"/>
                  </a:cubicBezTo>
                  <a:cubicBezTo>
                    <a:pt x="304" y="49"/>
                    <a:pt x="331" y="35"/>
                    <a:pt x="350" y="19"/>
                  </a:cubicBezTo>
                  <a:cubicBezTo>
                    <a:pt x="351" y="18"/>
                    <a:pt x="352" y="17"/>
                    <a:pt x="351" y="16"/>
                  </a:cubicBezTo>
                  <a:cubicBezTo>
                    <a:pt x="349" y="9"/>
                    <a:pt x="344" y="4"/>
                    <a:pt x="339" y="1"/>
                  </a:cubicBezTo>
                  <a:cubicBezTo>
                    <a:pt x="337" y="0"/>
                    <a:pt x="335" y="1"/>
                    <a:pt x="33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8" name="Freeform 21"/>
            <p:cNvSpPr>
              <a:spLocks noEditPoints="1" noChangeArrowheads="1"/>
            </p:cNvSpPr>
            <p:nvPr/>
          </p:nvSpPr>
          <p:spPr bwMode="auto">
            <a:xfrm>
              <a:off x="1283" y="2969"/>
              <a:ext cx="885" cy="318"/>
            </a:xfrm>
            <a:custGeom>
              <a:avLst/>
              <a:gdLst>
                <a:gd name="T0" fmla="*/ 347 w 373"/>
                <a:gd name="T1" fmla="*/ 2 h 134"/>
                <a:gd name="T2" fmla="*/ 347 w 373"/>
                <a:gd name="T3" fmla="*/ 3 h 134"/>
                <a:gd name="T4" fmla="*/ 349 w 373"/>
                <a:gd name="T5" fmla="*/ 6 h 134"/>
                <a:gd name="T6" fmla="*/ 366 w 373"/>
                <a:gd name="T7" fmla="*/ 20 h 134"/>
                <a:gd name="T8" fmla="*/ 303 w 373"/>
                <a:gd name="T9" fmla="*/ 59 h 134"/>
                <a:gd name="T10" fmla="*/ 284 w 373"/>
                <a:gd name="T11" fmla="*/ 68 h 134"/>
                <a:gd name="T12" fmla="*/ 260 w 373"/>
                <a:gd name="T13" fmla="*/ 80 h 134"/>
                <a:gd name="T14" fmla="*/ 196 w 373"/>
                <a:gd name="T15" fmla="*/ 117 h 134"/>
                <a:gd name="T16" fmla="*/ 194 w 373"/>
                <a:gd name="T17" fmla="*/ 119 h 134"/>
                <a:gd name="T18" fmla="*/ 168 w 373"/>
                <a:gd name="T19" fmla="*/ 121 h 134"/>
                <a:gd name="T20" fmla="*/ 163 w 373"/>
                <a:gd name="T21" fmla="*/ 119 h 134"/>
                <a:gd name="T22" fmla="*/ 123 w 373"/>
                <a:gd name="T23" fmla="*/ 101 h 134"/>
                <a:gd name="T24" fmla="*/ 115 w 373"/>
                <a:gd name="T25" fmla="*/ 98 h 134"/>
                <a:gd name="T26" fmla="*/ 95 w 373"/>
                <a:gd name="T27" fmla="*/ 90 h 134"/>
                <a:gd name="T28" fmla="*/ 5 w 373"/>
                <a:gd name="T29" fmla="*/ 43 h 134"/>
                <a:gd name="T30" fmla="*/ 4 w 373"/>
                <a:gd name="T31" fmla="*/ 42 h 134"/>
                <a:gd name="T32" fmla="*/ 1 w 373"/>
                <a:gd name="T33" fmla="*/ 43 h 134"/>
                <a:gd name="T34" fmla="*/ 0 w 373"/>
                <a:gd name="T35" fmla="*/ 45 h 134"/>
                <a:gd name="T36" fmla="*/ 0 w 373"/>
                <a:gd name="T37" fmla="*/ 45 h 134"/>
                <a:gd name="T38" fmla="*/ 2 w 373"/>
                <a:gd name="T39" fmla="*/ 49 h 134"/>
                <a:gd name="T40" fmla="*/ 0 w 373"/>
                <a:gd name="T41" fmla="*/ 46 h 134"/>
                <a:gd name="T42" fmla="*/ 1 w 373"/>
                <a:gd name="T43" fmla="*/ 46 h 134"/>
                <a:gd name="T44" fmla="*/ 0 w 373"/>
                <a:gd name="T45" fmla="*/ 45 h 134"/>
                <a:gd name="T46" fmla="*/ 1 w 373"/>
                <a:gd name="T47" fmla="*/ 46 h 134"/>
                <a:gd name="T48" fmla="*/ 1 w 373"/>
                <a:gd name="T49" fmla="*/ 45 h 134"/>
                <a:gd name="T50" fmla="*/ 5 w 373"/>
                <a:gd name="T51" fmla="*/ 44 h 134"/>
                <a:gd name="T52" fmla="*/ 6 w 373"/>
                <a:gd name="T53" fmla="*/ 44 h 134"/>
                <a:gd name="T54" fmla="*/ 6 w 373"/>
                <a:gd name="T55" fmla="*/ 45 h 134"/>
                <a:gd name="T56" fmla="*/ 5 w 373"/>
                <a:gd name="T57" fmla="*/ 46 h 134"/>
                <a:gd name="T58" fmla="*/ 2 w 373"/>
                <a:gd name="T59" fmla="*/ 47 h 134"/>
                <a:gd name="T60" fmla="*/ 1 w 373"/>
                <a:gd name="T61" fmla="*/ 46 h 134"/>
                <a:gd name="T62" fmla="*/ 1 w 373"/>
                <a:gd name="T63" fmla="*/ 47 h 134"/>
                <a:gd name="T64" fmla="*/ 92 w 373"/>
                <a:gd name="T65" fmla="*/ 95 h 134"/>
                <a:gd name="T66" fmla="*/ 113 w 373"/>
                <a:gd name="T67" fmla="*/ 103 h 134"/>
                <a:gd name="T68" fmla="*/ 121 w 373"/>
                <a:gd name="T69" fmla="*/ 107 h 134"/>
                <a:gd name="T70" fmla="*/ 161 w 373"/>
                <a:gd name="T71" fmla="*/ 124 h 134"/>
                <a:gd name="T72" fmla="*/ 165 w 373"/>
                <a:gd name="T73" fmla="*/ 126 h 134"/>
                <a:gd name="T74" fmla="*/ 197 w 373"/>
                <a:gd name="T75" fmla="*/ 124 h 134"/>
                <a:gd name="T76" fmla="*/ 199 w 373"/>
                <a:gd name="T77" fmla="*/ 122 h 134"/>
                <a:gd name="T78" fmla="*/ 262 w 373"/>
                <a:gd name="T79" fmla="*/ 86 h 134"/>
                <a:gd name="T80" fmla="*/ 286 w 373"/>
                <a:gd name="T81" fmla="*/ 73 h 134"/>
                <a:gd name="T82" fmla="*/ 305 w 373"/>
                <a:gd name="T83" fmla="*/ 64 h 134"/>
                <a:gd name="T84" fmla="*/ 372 w 373"/>
                <a:gd name="T85" fmla="*/ 23 h 134"/>
                <a:gd name="T86" fmla="*/ 373 w 373"/>
                <a:gd name="T87" fmla="*/ 19 h 134"/>
                <a:gd name="T88" fmla="*/ 351 w 373"/>
                <a:gd name="T89" fmla="*/ 1 h 134"/>
                <a:gd name="T90" fmla="*/ 347 w 373"/>
                <a:gd name="T91" fmla="*/ 2 h 134"/>
                <a:gd name="T92" fmla="*/ 1 w 373"/>
                <a:gd name="T93" fmla="*/ 46 h 134"/>
                <a:gd name="T94" fmla="*/ 1 w 373"/>
                <a:gd name="T95" fmla="*/ 46 h 134"/>
                <a:gd name="T96" fmla="*/ 1 w 373"/>
                <a:gd name="T97" fmla="*/ 46 h 134"/>
                <a:gd name="T98" fmla="*/ 1 w 373"/>
                <a:gd name="T99" fmla="*/ 4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134">
                  <a:moveTo>
                    <a:pt x="347" y="2"/>
                  </a:moveTo>
                  <a:cubicBezTo>
                    <a:pt x="347" y="2"/>
                    <a:pt x="347" y="3"/>
                    <a:pt x="347" y="3"/>
                  </a:cubicBezTo>
                  <a:cubicBezTo>
                    <a:pt x="347" y="4"/>
                    <a:pt x="348" y="5"/>
                    <a:pt x="349" y="6"/>
                  </a:cubicBezTo>
                  <a:cubicBezTo>
                    <a:pt x="356" y="9"/>
                    <a:pt x="363" y="15"/>
                    <a:pt x="366" y="20"/>
                  </a:cubicBezTo>
                  <a:cubicBezTo>
                    <a:pt x="350" y="35"/>
                    <a:pt x="325" y="47"/>
                    <a:pt x="303" y="59"/>
                  </a:cubicBezTo>
                  <a:cubicBezTo>
                    <a:pt x="284" y="68"/>
                    <a:pt x="284" y="68"/>
                    <a:pt x="284" y="68"/>
                  </a:cubicBezTo>
                  <a:cubicBezTo>
                    <a:pt x="260" y="80"/>
                    <a:pt x="260" y="80"/>
                    <a:pt x="260" y="80"/>
                  </a:cubicBezTo>
                  <a:cubicBezTo>
                    <a:pt x="238" y="91"/>
                    <a:pt x="216" y="102"/>
                    <a:pt x="196" y="117"/>
                  </a:cubicBezTo>
                  <a:cubicBezTo>
                    <a:pt x="194" y="119"/>
                    <a:pt x="194" y="119"/>
                    <a:pt x="194" y="119"/>
                  </a:cubicBezTo>
                  <a:cubicBezTo>
                    <a:pt x="182" y="128"/>
                    <a:pt x="182" y="128"/>
                    <a:pt x="168" y="121"/>
                  </a:cubicBezTo>
                  <a:cubicBezTo>
                    <a:pt x="163" y="119"/>
                    <a:pt x="163" y="119"/>
                    <a:pt x="163" y="119"/>
                  </a:cubicBezTo>
                  <a:cubicBezTo>
                    <a:pt x="150" y="112"/>
                    <a:pt x="136" y="107"/>
                    <a:pt x="123" y="101"/>
                  </a:cubicBezTo>
                  <a:cubicBezTo>
                    <a:pt x="115" y="98"/>
                    <a:pt x="115" y="98"/>
                    <a:pt x="115" y="98"/>
                  </a:cubicBezTo>
                  <a:cubicBezTo>
                    <a:pt x="95" y="90"/>
                    <a:pt x="95" y="90"/>
                    <a:pt x="95" y="90"/>
                  </a:cubicBezTo>
                  <a:cubicBezTo>
                    <a:pt x="63" y="77"/>
                    <a:pt x="33" y="65"/>
                    <a:pt x="5" y="43"/>
                  </a:cubicBezTo>
                  <a:cubicBezTo>
                    <a:pt x="5" y="42"/>
                    <a:pt x="5" y="42"/>
                    <a:pt x="4" y="42"/>
                  </a:cubicBezTo>
                  <a:cubicBezTo>
                    <a:pt x="3" y="41"/>
                    <a:pt x="1" y="42"/>
                    <a:pt x="1" y="43"/>
                  </a:cubicBezTo>
                  <a:cubicBezTo>
                    <a:pt x="0" y="44"/>
                    <a:pt x="0" y="44"/>
                    <a:pt x="0" y="45"/>
                  </a:cubicBezTo>
                  <a:cubicBezTo>
                    <a:pt x="0" y="45"/>
                    <a:pt x="0" y="45"/>
                    <a:pt x="0" y="45"/>
                  </a:cubicBezTo>
                  <a:cubicBezTo>
                    <a:pt x="0" y="46"/>
                    <a:pt x="0" y="48"/>
                    <a:pt x="2" y="49"/>
                  </a:cubicBezTo>
                  <a:cubicBezTo>
                    <a:pt x="1" y="48"/>
                    <a:pt x="0" y="47"/>
                    <a:pt x="0" y="46"/>
                  </a:cubicBezTo>
                  <a:cubicBezTo>
                    <a:pt x="0" y="46"/>
                    <a:pt x="1" y="46"/>
                    <a:pt x="1" y="46"/>
                  </a:cubicBezTo>
                  <a:cubicBezTo>
                    <a:pt x="0" y="46"/>
                    <a:pt x="0" y="46"/>
                    <a:pt x="0" y="45"/>
                  </a:cubicBezTo>
                  <a:cubicBezTo>
                    <a:pt x="0" y="46"/>
                    <a:pt x="0" y="46"/>
                    <a:pt x="1" y="46"/>
                  </a:cubicBezTo>
                  <a:cubicBezTo>
                    <a:pt x="1" y="46"/>
                    <a:pt x="1" y="45"/>
                    <a:pt x="1" y="45"/>
                  </a:cubicBezTo>
                  <a:cubicBezTo>
                    <a:pt x="2" y="43"/>
                    <a:pt x="3" y="43"/>
                    <a:pt x="5" y="44"/>
                  </a:cubicBezTo>
                  <a:cubicBezTo>
                    <a:pt x="5" y="44"/>
                    <a:pt x="5" y="44"/>
                    <a:pt x="6" y="44"/>
                  </a:cubicBezTo>
                  <a:cubicBezTo>
                    <a:pt x="6" y="45"/>
                    <a:pt x="6" y="45"/>
                    <a:pt x="6" y="45"/>
                  </a:cubicBezTo>
                  <a:cubicBezTo>
                    <a:pt x="6" y="45"/>
                    <a:pt x="6" y="46"/>
                    <a:pt x="5" y="46"/>
                  </a:cubicBezTo>
                  <a:cubicBezTo>
                    <a:pt x="4" y="47"/>
                    <a:pt x="3" y="48"/>
                    <a:pt x="2" y="47"/>
                  </a:cubicBezTo>
                  <a:cubicBezTo>
                    <a:pt x="1" y="47"/>
                    <a:pt x="1" y="47"/>
                    <a:pt x="1" y="46"/>
                  </a:cubicBezTo>
                  <a:cubicBezTo>
                    <a:pt x="1" y="47"/>
                    <a:pt x="1" y="47"/>
                    <a:pt x="1" y="47"/>
                  </a:cubicBezTo>
                  <a:cubicBezTo>
                    <a:pt x="30" y="70"/>
                    <a:pt x="60" y="82"/>
                    <a:pt x="92" y="95"/>
                  </a:cubicBezTo>
                  <a:cubicBezTo>
                    <a:pt x="113" y="103"/>
                    <a:pt x="113" y="103"/>
                    <a:pt x="113" y="103"/>
                  </a:cubicBezTo>
                  <a:cubicBezTo>
                    <a:pt x="121" y="107"/>
                    <a:pt x="121" y="107"/>
                    <a:pt x="121" y="107"/>
                  </a:cubicBezTo>
                  <a:cubicBezTo>
                    <a:pt x="134" y="112"/>
                    <a:pt x="147" y="118"/>
                    <a:pt x="161" y="124"/>
                  </a:cubicBezTo>
                  <a:cubicBezTo>
                    <a:pt x="165" y="126"/>
                    <a:pt x="165" y="126"/>
                    <a:pt x="165" y="126"/>
                  </a:cubicBezTo>
                  <a:cubicBezTo>
                    <a:pt x="182" y="134"/>
                    <a:pt x="183" y="134"/>
                    <a:pt x="197" y="124"/>
                  </a:cubicBezTo>
                  <a:cubicBezTo>
                    <a:pt x="199" y="122"/>
                    <a:pt x="199" y="122"/>
                    <a:pt x="199" y="122"/>
                  </a:cubicBezTo>
                  <a:cubicBezTo>
                    <a:pt x="219" y="107"/>
                    <a:pt x="240" y="97"/>
                    <a:pt x="262" y="86"/>
                  </a:cubicBezTo>
                  <a:cubicBezTo>
                    <a:pt x="286" y="73"/>
                    <a:pt x="286" y="73"/>
                    <a:pt x="286" y="73"/>
                  </a:cubicBezTo>
                  <a:cubicBezTo>
                    <a:pt x="305" y="64"/>
                    <a:pt x="305" y="64"/>
                    <a:pt x="305" y="64"/>
                  </a:cubicBezTo>
                  <a:cubicBezTo>
                    <a:pt x="329" y="52"/>
                    <a:pt x="356" y="39"/>
                    <a:pt x="372" y="23"/>
                  </a:cubicBezTo>
                  <a:cubicBezTo>
                    <a:pt x="373" y="22"/>
                    <a:pt x="373" y="20"/>
                    <a:pt x="373" y="19"/>
                  </a:cubicBezTo>
                  <a:cubicBezTo>
                    <a:pt x="369" y="12"/>
                    <a:pt x="361" y="5"/>
                    <a:pt x="351" y="1"/>
                  </a:cubicBezTo>
                  <a:cubicBezTo>
                    <a:pt x="350" y="0"/>
                    <a:pt x="348" y="1"/>
                    <a:pt x="347" y="2"/>
                  </a:cubicBezTo>
                  <a:close/>
                  <a:moveTo>
                    <a:pt x="1" y="46"/>
                  </a:moveTo>
                  <a:cubicBezTo>
                    <a:pt x="1" y="46"/>
                    <a:pt x="1" y="46"/>
                    <a:pt x="1" y="46"/>
                  </a:cubicBezTo>
                  <a:cubicBezTo>
                    <a:pt x="1" y="46"/>
                    <a:pt x="1" y="46"/>
                    <a:pt x="1" y="46"/>
                  </a:cubicBezTo>
                  <a:cubicBezTo>
                    <a:pt x="1" y="46"/>
                    <a:pt x="1" y="46"/>
                    <a:pt x="1" y="4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9" name="Freeform 22"/>
            <p:cNvSpPr>
              <a:spLocks noChangeArrowheads="1"/>
            </p:cNvSpPr>
            <p:nvPr/>
          </p:nvSpPr>
          <p:spPr bwMode="auto">
            <a:xfrm>
              <a:off x="1262" y="3019"/>
              <a:ext cx="52" cy="45"/>
            </a:xfrm>
            <a:custGeom>
              <a:avLst/>
              <a:gdLst>
                <a:gd name="T0" fmla="*/ 17 w 22"/>
                <a:gd name="T1" fmla="*/ 1 h 19"/>
                <a:gd name="T2" fmla="*/ 2 w 22"/>
                <a:gd name="T3" fmla="*/ 14 h 19"/>
                <a:gd name="T4" fmla="*/ 1 w 22"/>
                <a:gd name="T5" fmla="*/ 18 h 19"/>
                <a:gd name="T6" fmla="*/ 5 w 22"/>
                <a:gd name="T7" fmla="*/ 19 h 19"/>
                <a:gd name="T8" fmla="*/ 21 w 22"/>
                <a:gd name="T9" fmla="*/ 5 h 19"/>
                <a:gd name="T10" fmla="*/ 21 w 22"/>
                <a:gd name="T11" fmla="*/ 1 h 19"/>
                <a:gd name="T12" fmla="*/ 17 w 22"/>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17" y="1"/>
                  </a:moveTo>
                  <a:cubicBezTo>
                    <a:pt x="13" y="7"/>
                    <a:pt x="8" y="11"/>
                    <a:pt x="2" y="14"/>
                  </a:cubicBezTo>
                  <a:cubicBezTo>
                    <a:pt x="1" y="15"/>
                    <a:pt x="0" y="16"/>
                    <a:pt x="1" y="18"/>
                  </a:cubicBezTo>
                  <a:cubicBezTo>
                    <a:pt x="2" y="19"/>
                    <a:pt x="4" y="19"/>
                    <a:pt x="5" y="19"/>
                  </a:cubicBezTo>
                  <a:cubicBezTo>
                    <a:pt x="11" y="15"/>
                    <a:pt x="16" y="11"/>
                    <a:pt x="21" y="5"/>
                  </a:cubicBezTo>
                  <a:cubicBezTo>
                    <a:pt x="22" y="4"/>
                    <a:pt x="22" y="2"/>
                    <a:pt x="21" y="1"/>
                  </a:cubicBezTo>
                  <a:cubicBezTo>
                    <a:pt x="20" y="0"/>
                    <a:pt x="18" y="0"/>
                    <a:pt x="17"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0" name="Freeform 23"/>
            <p:cNvSpPr>
              <a:spLocks noChangeArrowheads="1"/>
            </p:cNvSpPr>
            <p:nvPr/>
          </p:nvSpPr>
          <p:spPr bwMode="auto">
            <a:xfrm>
              <a:off x="1691" y="3271"/>
              <a:ext cx="19" cy="92"/>
            </a:xfrm>
            <a:custGeom>
              <a:avLst/>
              <a:gdLst>
                <a:gd name="T0" fmla="*/ 0 w 8"/>
                <a:gd name="T1" fmla="*/ 3 h 39"/>
                <a:gd name="T2" fmla="*/ 0 w 8"/>
                <a:gd name="T3" fmla="*/ 4 h 39"/>
                <a:gd name="T4" fmla="*/ 2 w 8"/>
                <a:gd name="T5" fmla="*/ 36 h 39"/>
                <a:gd name="T6" fmla="*/ 6 w 8"/>
                <a:gd name="T7" fmla="*/ 38 h 39"/>
                <a:gd name="T8" fmla="*/ 8 w 8"/>
                <a:gd name="T9" fmla="*/ 35 h 39"/>
                <a:gd name="T10" fmla="*/ 6 w 8"/>
                <a:gd name="T11" fmla="*/ 4 h 39"/>
                <a:gd name="T12" fmla="*/ 6 w 8"/>
                <a:gd name="T13" fmla="*/ 3 h 39"/>
                <a:gd name="T14" fmla="*/ 3 w 8"/>
                <a:gd name="T15" fmla="*/ 0 h 39"/>
                <a:gd name="T16" fmla="*/ 0 w 8"/>
                <a:gd name="T1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9">
                  <a:moveTo>
                    <a:pt x="0" y="3"/>
                  </a:moveTo>
                  <a:cubicBezTo>
                    <a:pt x="0" y="4"/>
                    <a:pt x="0" y="4"/>
                    <a:pt x="0" y="4"/>
                  </a:cubicBezTo>
                  <a:cubicBezTo>
                    <a:pt x="0" y="18"/>
                    <a:pt x="0" y="31"/>
                    <a:pt x="2" y="36"/>
                  </a:cubicBezTo>
                  <a:cubicBezTo>
                    <a:pt x="3" y="38"/>
                    <a:pt x="5" y="39"/>
                    <a:pt x="6" y="38"/>
                  </a:cubicBezTo>
                  <a:cubicBezTo>
                    <a:pt x="7" y="38"/>
                    <a:pt x="8" y="36"/>
                    <a:pt x="8" y="35"/>
                  </a:cubicBezTo>
                  <a:cubicBezTo>
                    <a:pt x="6" y="30"/>
                    <a:pt x="6" y="13"/>
                    <a:pt x="6" y="4"/>
                  </a:cubicBezTo>
                  <a:cubicBezTo>
                    <a:pt x="6" y="3"/>
                    <a:pt x="6" y="3"/>
                    <a:pt x="6" y="3"/>
                  </a:cubicBezTo>
                  <a:cubicBezTo>
                    <a:pt x="6" y="1"/>
                    <a:pt x="5" y="0"/>
                    <a:pt x="3" y="0"/>
                  </a:cubicBezTo>
                  <a:cubicBezTo>
                    <a:pt x="2" y="0"/>
                    <a:pt x="0" y="1"/>
                    <a:pt x="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1" name="Freeform 24"/>
            <p:cNvSpPr>
              <a:spLocks noChangeArrowheads="1"/>
            </p:cNvSpPr>
            <p:nvPr/>
          </p:nvSpPr>
          <p:spPr bwMode="auto">
            <a:xfrm>
              <a:off x="1240" y="3054"/>
              <a:ext cx="956" cy="343"/>
            </a:xfrm>
            <a:custGeom>
              <a:avLst/>
              <a:gdLst>
                <a:gd name="T0" fmla="*/ 384 w 403"/>
                <a:gd name="T1" fmla="*/ 3 h 144"/>
                <a:gd name="T2" fmla="*/ 384 w 403"/>
                <a:gd name="T3" fmla="*/ 4 h 144"/>
                <a:gd name="T4" fmla="*/ 386 w 403"/>
                <a:gd name="T5" fmla="*/ 6 h 144"/>
                <a:gd name="T6" fmla="*/ 396 w 403"/>
                <a:gd name="T7" fmla="*/ 14 h 144"/>
                <a:gd name="T8" fmla="*/ 350 w 403"/>
                <a:gd name="T9" fmla="*/ 42 h 144"/>
                <a:gd name="T10" fmla="*/ 321 w 403"/>
                <a:gd name="T11" fmla="*/ 55 h 144"/>
                <a:gd name="T12" fmla="*/ 281 w 403"/>
                <a:gd name="T13" fmla="*/ 83 h 144"/>
                <a:gd name="T14" fmla="*/ 242 w 403"/>
                <a:gd name="T15" fmla="*/ 111 h 144"/>
                <a:gd name="T16" fmla="*/ 228 w 403"/>
                <a:gd name="T17" fmla="*/ 121 h 144"/>
                <a:gd name="T18" fmla="*/ 201 w 403"/>
                <a:gd name="T19" fmla="*/ 138 h 144"/>
                <a:gd name="T20" fmla="*/ 173 w 403"/>
                <a:gd name="T21" fmla="*/ 126 h 144"/>
                <a:gd name="T22" fmla="*/ 160 w 403"/>
                <a:gd name="T23" fmla="*/ 120 h 144"/>
                <a:gd name="T24" fmla="*/ 93 w 403"/>
                <a:gd name="T25" fmla="*/ 83 h 144"/>
                <a:gd name="T26" fmla="*/ 31 w 403"/>
                <a:gd name="T27" fmla="*/ 48 h 144"/>
                <a:gd name="T28" fmla="*/ 7 w 403"/>
                <a:gd name="T29" fmla="*/ 25 h 144"/>
                <a:gd name="T30" fmla="*/ 13 w 403"/>
                <a:gd name="T31" fmla="*/ 5 h 144"/>
                <a:gd name="T32" fmla="*/ 12 w 403"/>
                <a:gd name="T33" fmla="*/ 1 h 144"/>
                <a:gd name="T34" fmla="*/ 8 w 403"/>
                <a:gd name="T35" fmla="*/ 2 h 144"/>
                <a:gd name="T36" fmla="*/ 2 w 403"/>
                <a:gd name="T37" fmla="*/ 27 h 144"/>
                <a:gd name="T38" fmla="*/ 29 w 403"/>
                <a:gd name="T39" fmla="*/ 53 h 144"/>
                <a:gd name="T40" fmla="*/ 90 w 403"/>
                <a:gd name="T41" fmla="*/ 87 h 144"/>
                <a:gd name="T42" fmla="*/ 157 w 403"/>
                <a:gd name="T43" fmla="*/ 125 h 144"/>
                <a:gd name="T44" fmla="*/ 170 w 403"/>
                <a:gd name="T45" fmla="*/ 131 h 144"/>
                <a:gd name="T46" fmla="*/ 201 w 403"/>
                <a:gd name="T47" fmla="*/ 143 h 144"/>
                <a:gd name="T48" fmla="*/ 231 w 403"/>
                <a:gd name="T49" fmla="*/ 125 h 144"/>
                <a:gd name="T50" fmla="*/ 245 w 403"/>
                <a:gd name="T51" fmla="*/ 116 h 144"/>
                <a:gd name="T52" fmla="*/ 284 w 403"/>
                <a:gd name="T53" fmla="*/ 88 h 144"/>
                <a:gd name="T54" fmla="*/ 324 w 403"/>
                <a:gd name="T55" fmla="*/ 60 h 144"/>
                <a:gd name="T56" fmla="*/ 352 w 403"/>
                <a:gd name="T57" fmla="*/ 47 h 144"/>
                <a:gd name="T58" fmla="*/ 402 w 403"/>
                <a:gd name="T59" fmla="*/ 17 h 144"/>
                <a:gd name="T60" fmla="*/ 403 w 403"/>
                <a:gd name="T61" fmla="*/ 14 h 144"/>
                <a:gd name="T62" fmla="*/ 388 w 403"/>
                <a:gd name="T63" fmla="*/ 1 h 144"/>
                <a:gd name="T64" fmla="*/ 384 w 403"/>
                <a:gd name="T6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3" h="144">
                  <a:moveTo>
                    <a:pt x="384" y="3"/>
                  </a:moveTo>
                  <a:cubicBezTo>
                    <a:pt x="384" y="3"/>
                    <a:pt x="384" y="3"/>
                    <a:pt x="384" y="4"/>
                  </a:cubicBezTo>
                  <a:cubicBezTo>
                    <a:pt x="384" y="5"/>
                    <a:pt x="385" y="6"/>
                    <a:pt x="386" y="6"/>
                  </a:cubicBezTo>
                  <a:cubicBezTo>
                    <a:pt x="390" y="8"/>
                    <a:pt x="394" y="11"/>
                    <a:pt x="396" y="14"/>
                  </a:cubicBezTo>
                  <a:cubicBezTo>
                    <a:pt x="384" y="27"/>
                    <a:pt x="367" y="34"/>
                    <a:pt x="350" y="42"/>
                  </a:cubicBezTo>
                  <a:cubicBezTo>
                    <a:pt x="340" y="46"/>
                    <a:pt x="330" y="50"/>
                    <a:pt x="321" y="55"/>
                  </a:cubicBezTo>
                  <a:cubicBezTo>
                    <a:pt x="307" y="63"/>
                    <a:pt x="294" y="74"/>
                    <a:pt x="281" y="83"/>
                  </a:cubicBezTo>
                  <a:cubicBezTo>
                    <a:pt x="268" y="93"/>
                    <a:pt x="255" y="103"/>
                    <a:pt x="242" y="111"/>
                  </a:cubicBezTo>
                  <a:cubicBezTo>
                    <a:pt x="238" y="113"/>
                    <a:pt x="233" y="116"/>
                    <a:pt x="228" y="121"/>
                  </a:cubicBezTo>
                  <a:cubicBezTo>
                    <a:pt x="219" y="127"/>
                    <a:pt x="206" y="137"/>
                    <a:pt x="201" y="138"/>
                  </a:cubicBezTo>
                  <a:cubicBezTo>
                    <a:pt x="195" y="139"/>
                    <a:pt x="182" y="131"/>
                    <a:pt x="173" y="126"/>
                  </a:cubicBezTo>
                  <a:cubicBezTo>
                    <a:pt x="160" y="120"/>
                    <a:pt x="160" y="120"/>
                    <a:pt x="160" y="120"/>
                  </a:cubicBezTo>
                  <a:cubicBezTo>
                    <a:pt x="135" y="109"/>
                    <a:pt x="114" y="96"/>
                    <a:pt x="93" y="83"/>
                  </a:cubicBezTo>
                  <a:cubicBezTo>
                    <a:pt x="73" y="71"/>
                    <a:pt x="54" y="58"/>
                    <a:pt x="31" y="48"/>
                  </a:cubicBezTo>
                  <a:cubicBezTo>
                    <a:pt x="18" y="42"/>
                    <a:pt x="9" y="34"/>
                    <a:pt x="7" y="25"/>
                  </a:cubicBezTo>
                  <a:cubicBezTo>
                    <a:pt x="6" y="19"/>
                    <a:pt x="8" y="12"/>
                    <a:pt x="13" y="5"/>
                  </a:cubicBezTo>
                  <a:cubicBezTo>
                    <a:pt x="14" y="4"/>
                    <a:pt x="14" y="2"/>
                    <a:pt x="12" y="1"/>
                  </a:cubicBezTo>
                  <a:cubicBezTo>
                    <a:pt x="11" y="0"/>
                    <a:pt x="9" y="1"/>
                    <a:pt x="8" y="2"/>
                  </a:cubicBezTo>
                  <a:cubicBezTo>
                    <a:pt x="2" y="10"/>
                    <a:pt x="0" y="19"/>
                    <a:pt x="2" y="27"/>
                  </a:cubicBezTo>
                  <a:cubicBezTo>
                    <a:pt x="5" y="40"/>
                    <a:pt x="18" y="48"/>
                    <a:pt x="29" y="53"/>
                  </a:cubicBezTo>
                  <a:cubicBezTo>
                    <a:pt x="51" y="63"/>
                    <a:pt x="71" y="75"/>
                    <a:pt x="90" y="87"/>
                  </a:cubicBezTo>
                  <a:cubicBezTo>
                    <a:pt x="111" y="101"/>
                    <a:pt x="133" y="114"/>
                    <a:pt x="157" y="125"/>
                  </a:cubicBezTo>
                  <a:cubicBezTo>
                    <a:pt x="170" y="131"/>
                    <a:pt x="170" y="131"/>
                    <a:pt x="170" y="131"/>
                  </a:cubicBezTo>
                  <a:cubicBezTo>
                    <a:pt x="182" y="138"/>
                    <a:pt x="194" y="144"/>
                    <a:pt x="201" y="143"/>
                  </a:cubicBezTo>
                  <a:cubicBezTo>
                    <a:pt x="208" y="142"/>
                    <a:pt x="220" y="134"/>
                    <a:pt x="231" y="125"/>
                  </a:cubicBezTo>
                  <a:cubicBezTo>
                    <a:pt x="236" y="121"/>
                    <a:pt x="241" y="117"/>
                    <a:pt x="245" y="116"/>
                  </a:cubicBezTo>
                  <a:cubicBezTo>
                    <a:pt x="258" y="107"/>
                    <a:pt x="271" y="98"/>
                    <a:pt x="284" y="88"/>
                  </a:cubicBezTo>
                  <a:cubicBezTo>
                    <a:pt x="297" y="78"/>
                    <a:pt x="310" y="68"/>
                    <a:pt x="324" y="60"/>
                  </a:cubicBezTo>
                  <a:cubicBezTo>
                    <a:pt x="333" y="55"/>
                    <a:pt x="342" y="51"/>
                    <a:pt x="352" y="47"/>
                  </a:cubicBezTo>
                  <a:cubicBezTo>
                    <a:pt x="370" y="40"/>
                    <a:pt x="389" y="32"/>
                    <a:pt x="402" y="17"/>
                  </a:cubicBezTo>
                  <a:cubicBezTo>
                    <a:pt x="403" y="16"/>
                    <a:pt x="403" y="15"/>
                    <a:pt x="403" y="14"/>
                  </a:cubicBezTo>
                  <a:cubicBezTo>
                    <a:pt x="400" y="8"/>
                    <a:pt x="394" y="3"/>
                    <a:pt x="388" y="1"/>
                  </a:cubicBezTo>
                  <a:cubicBezTo>
                    <a:pt x="386" y="0"/>
                    <a:pt x="385" y="1"/>
                    <a:pt x="384"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2" name="Freeform 25"/>
            <p:cNvSpPr>
              <a:spLocks noChangeArrowheads="1"/>
            </p:cNvSpPr>
            <p:nvPr/>
          </p:nvSpPr>
          <p:spPr bwMode="auto">
            <a:xfrm>
              <a:off x="1976" y="2717"/>
              <a:ext cx="118" cy="104"/>
            </a:xfrm>
            <a:custGeom>
              <a:avLst/>
              <a:gdLst>
                <a:gd name="T0" fmla="*/ 22 w 50"/>
                <a:gd name="T1" fmla="*/ 1 h 44"/>
                <a:gd name="T2" fmla="*/ 19 w 50"/>
                <a:gd name="T3" fmla="*/ 3 h 44"/>
                <a:gd name="T4" fmla="*/ 19 w 50"/>
                <a:gd name="T5" fmla="*/ 3 h 44"/>
                <a:gd name="T6" fmla="*/ 19 w 50"/>
                <a:gd name="T7" fmla="*/ 3 h 44"/>
                <a:gd name="T8" fmla="*/ 1 w 50"/>
                <a:gd name="T9" fmla="*/ 10 h 44"/>
                <a:gd name="T10" fmla="*/ 0 w 50"/>
                <a:gd name="T11" fmla="*/ 12 h 44"/>
                <a:gd name="T12" fmla="*/ 1 w 50"/>
                <a:gd name="T13" fmla="*/ 14 h 44"/>
                <a:gd name="T14" fmla="*/ 5 w 50"/>
                <a:gd name="T15" fmla="*/ 14 h 44"/>
                <a:gd name="T16" fmla="*/ 26 w 50"/>
                <a:gd name="T17" fmla="*/ 9 h 44"/>
                <a:gd name="T18" fmla="*/ 29 w 50"/>
                <a:gd name="T19" fmla="*/ 11 h 44"/>
                <a:gd name="T20" fmla="*/ 39 w 50"/>
                <a:gd name="T21" fmla="*/ 17 h 44"/>
                <a:gd name="T22" fmla="*/ 40 w 50"/>
                <a:gd name="T23" fmla="*/ 17 h 44"/>
                <a:gd name="T24" fmla="*/ 40 w 50"/>
                <a:gd name="T25" fmla="*/ 18 h 44"/>
                <a:gd name="T26" fmla="*/ 40 w 50"/>
                <a:gd name="T27" fmla="*/ 18 h 44"/>
                <a:gd name="T28" fmla="*/ 38 w 50"/>
                <a:gd name="T29" fmla="*/ 21 h 44"/>
                <a:gd name="T30" fmla="*/ 38 w 50"/>
                <a:gd name="T31" fmla="*/ 22 h 44"/>
                <a:gd name="T32" fmla="*/ 40 w 50"/>
                <a:gd name="T33" fmla="*/ 25 h 44"/>
                <a:gd name="T34" fmla="*/ 44 w 50"/>
                <a:gd name="T35" fmla="*/ 37 h 44"/>
                <a:gd name="T36" fmla="*/ 44 w 50"/>
                <a:gd name="T37" fmla="*/ 37 h 44"/>
                <a:gd name="T38" fmla="*/ 43 w 50"/>
                <a:gd name="T39" fmla="*/ 38 h 44"/>
                <a:gd name="T40" fmla="*/ 41 w 50"/>
                <a:gd name="T41" fmla="*/ 40 h 44"/>
                <a:gd name="T42" fmla="*/ 41 w 50"/>
                <a:gd name="T43" fmla="*/ 41 h 44"/>
                <a:gd name="T44" fmla="*/ 44 w 50"/>
                <a:gd name="T45" fmla="*/ 43 h 44"/>
                <a:gd name="T46" fmla="*/ 45 w 50"/>
                <a:gd name="T47" fmla="*/ 43 h 44"/>
                <a:gd name="T48" fmla="*/ 50 w 50"/>
                <a:gd name="T49" fmla="*/ 40 h 44"/>
                <a:gd name="T50" fmla="*/ 50 w 50"/>
                <a:gd name="T51" fmla="*/ 39 h 44"/>
                <a:gd name="T52" fmla="*/ 50 w 50"/>
                <a:gd name="T53" fmla="*/ 38 h 44"/>
                <a:gd name="T54" fmla="*/ 50 w 50"/>
                <a:gd name="T55" fmla="*/ 36 h 44"/>
                <a:gd name="T56" fmla="*/ 47 w 50"/>
                <a:gd name="T57" fmla="*/ 27 h 44"/>
                <a:gd name="T58" fmla="*/ 48 w 50"/>
                <a:gd name="T59" fmla="*/ 26 h 44"/>
                <a:gd name="T60" fmla="*/ 48 w 50"/>
                <a:gd name="T61" fmla="*/ 24 h 44"/>
                <a:gd name="T62" fmla="*/ 41 w 50"/>
                <a:gd name="T63" fmla="*/ 9 h 44"/>
                <a:gd name="T64" fmla="*/ 22 w 50"/>
                <a:gd name="T6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44">
                  <a:moveTo>
                    <a:pt x="22" y="1"/>
                  </a:moveTo>
                  <a:cubicBezTo>
                    <a:pt x="21" y="1"/>
                    <a:pt x="20" y="2"/>
                    <a:pt x="19" y="3"/>
                  </a:cubicBezTo>
                  <a:cubicBezTo>
                    <a:pt x="19" y="3"/>
                    <a:pt x="19" y="3"/>
                    <a:pt x="19" y="3"/>
                  </a:cubicBezTo>
                  <a:cubicBezTo>
                    <a:pt x="19" y="3"/>
                    <a:pt x="19" y="3"/>
                    <a:pt x="19" y="3"/>
                  </a:cubicBezTo>
                  <a:cubicBezTo>
                    <a:pt x="12" y="4"/>
                    <a:pt x="5" y="6"/>
                    <a:pt x="1" y="10"/>
                  </a:cubicBezTo>
                  <a:cubicBezTo>
                    <a:pt x="1" y="10"/>
                    <a:pt x="0" y="11"/>
                    <a:pt x="0" y="12"/>
                  </a:cubicBezTo>
                  <a:cubicBezTo>
                    <a:pt x="0" y="12"/>
                    <a:pt x="1" y="13"/>
                    <a:pt x="1" y="14"/>
                  </a:cubicBezTo>
                  <a:cubicBezTo>
                    <a:pt x="2" y="15"/>
                    <a:pt x="4" y="15"/>
                    <a:pt x="5" y="14"/>
                  </a:cubicBezTo>
                  <a:cubicBezTo>
                    <a:pt x="9" y="11"/>
                    <a:pt x="18" y="8"/>
                    <a:pt x="26" y="9"/>
                  </a:cubicBezTo>
                  <a:cubicBezTo>
                    <a:pt x="27" y="10"/>
                    <a:pt x="29" y="11"/>
                    <a:pt x="29" y="11"/>
                  </a:cubicBezTo>
                  <a:cubicBezTo>
                    <a:pt x="32" y="13"/>
                    <a:pt x="36" y="15"/>
                    <a:pt x="39" y="17"/>
                  </a:cubicBezTo>
                  <a:cubicBezTo>
                    <a:pt x="39" y="17"/>
                    <a:pt x="40" y="17"/>
                    <a:pt x="40" y="17"/>
                  </a:cubicBezTo>
                  <a:cubicBezTo>
                    <a:pt x="40" y="17"/>
                    <a:pt x="40" y="18"/>
                    <a:pt x="40" y="18"/>
                  </a:cubicBezTo>
                  <a:cubicBezTo>
                    <a:pt x="40" y="18"/>
                    <a:pt x="40" y="18"/>
                    <a:pt x="40" y="18"/>
                  </a:cubicBezTo>
                  <a:cubicBezTo>
                    <a:pt x="39" y="19"/>
                    <a:pt x="38" y="20"/>
                    <a:pt x="38" y="21"/>
                  </a:cubicBezTo>
                  <a:cubicBezTo>
                    <a:pt x="38" y="21"/>
                    <a:pt x="38" y="21"/>
                    <a:pt x="38" y="22"/>
                  </a:cubicBezTo>
                  <a:cubicBezTo>
                    <a:pt x="39" y="23"/>
                    <a:pt x="39" y="24"/>
                    <a:pt x="40" y="25"/>
                  </a:cubicBezTo>
                  <a:cubicBezTo>
                    <a:pt x="42" y="29"/>
                    <a:pt x="43" y="33"/>
                    <a:pt x="44" y="37"/>
                  </a:cubicBezTo>
                  <a:cubicBezTo>
                    <a:pt x="44" y="37"/>
                    <a:pt x="44" y="37"/>
                    <a:pt x="44" y="37"/>
                  </a:cubicBezTo>
                  <a:cubicBezTo>
                    <a:pt x="44" y="38"/>
                    <a:pt x="43" y="38"/>
                    <a:pt x="43" y="38"/>
                  </a:cubicBezTo>
                  <a:cubicBezTo>
                    <a:pt x="41" y="38"/>
                    <a:pt x="41" y="39"/>
                    <a:pt x="41" y="40"/>
                  </a:cubicBezTo>
                  <a:cubicBezTo>
                    <a:pt x="41" y="41"/>
                    <a:pt x="41" y="41"/>
                    <a:pt x="41" y="41"/>
                  </a:cubicBezTo>
                  <a:cubicBezTo>
                    <a:pt x="41" y="43"/>
                    <a:pt x="43" y="44"/>
                    <a:pt x="44" y="43"/>
                  </a:cubicBezTo>
                  <a:cubicBezTo>
                    <a:pt x="45" y="43"/>
                    <a:pt x="45" y="43"/>
                    <a:pt x="45" y="43"/>
                  </a:cubicBezTo>
                  <a:cubicBezTo>
                    <a:pt x="46" y="43"/>
                    <a:pt x="48" y="43"/>
                    <a:pt x="50" y="40"/>
                  </a:cubicBezTo>
                  <a:cubicBezTo>
                    <a:pt x="50" y="40"/>
                    <a:pt x="50" y="39"/>
                    <a:pt x="50" y="39"/>
                  </a:cubicBezTo>
                  <a:cubicBezTo>
                    <a:pt x="50" y="38"/>
                    <a:pt x="50" y="38"/>
                    <a:pt x="50" y="38"/>
                  </a:cubicBezTo>
                  <a:cubicBezTo>
                    <a:pt x="50" y="36"/>
                    <a:pt x="50" y="36"/>
                    <a:pt x="50" y="36"/>
                  </a:cubicBezTo>
                  <a:cubicBezTo>
                    <a:pt x="49" y="33"/>
                    <a:pt x="48" y="30"/>
                    <a:pt x="47" y="27"/>
                  </a:cubicBezTo>
                  <a:cubicBezTo>
                    <a:pt x="47" y="27"/>
                    <a:pt x="47" y="27"/>
                    <a:pt x="48" y="26"/>
                  </a:cubicBezTo>
                  <a:cubicBezTo>
                    <a:pt x="48" y="26"/>
                    <a:pt x="48" y="25"/>
                    <a:pt x="48" y="24"/>
                  </a:cubicBezTo>
                  <a:cubicBezTo>
                    <a:pt x="48" y="19"/>
                    <a:pt x="45" y="14"/>
                    <a:pt x="41" y="9"/>
                  </a:cubicBezTo>
                  <a:cubicBezTo>
                    <a:pt x="36" y="3"/>
                    <a:pt x="28" y="0"/>
                    <a:pt x="22" y="1"/>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3" name="Freeform 26"/>
            <p:cNvSpPr>
              <a:spLocks noEditPoints="1" noChangeArrowheads="1"/>
            </p:cNvSpPr>
            <p:nvPr/>
          </p:nvSpPr>
          <p:spPr bwMode="auto">
            <a:xfrm>
              <a:off x="1423" y="2802"/>
              <a:ext cx="633" cy="179"/>
            </a:xfrm>
            <a:custGeom>
              <a:avLst/>
              <a:gdLst>
                <a:gd name="T0" fmla="*/ 1 w 267"/>
                <a:gd name="T1" fmla="*/ 2 h 75"/>
                <a:gd name="T2" fmla="*/ 0 w 267"/>
                <a:gd name="T3" fmla="*/ 3 h 75"/>
                <a:gd name="T4" fmla="*/ 2 w 267"/>
                <a:gd name="T5" fmla="*/ 5 h 75"/>
                <a:gd name="T6" fmla="*/ 59 w 267"/>
                <a:gd name="T7" fmla="*/ 32 h 75"/>
                <a:gd name="T8" fmla="*/ 78 w 267"/>
                <a:gd name="T9" fmla="*/ 40 h 75"/>
                <a:gd name="T10" fmla="*/ 99 w 267"/>
                <a:gd name="T11" fmla="*/ 51 h 75"/>
                <a:gd name="T12" fmla="*/ 105 w 267"/>
                <a:gd name="T13" fmla="*/ 56 h 75"/>
                <a:gd name="T14" fmla="*/ 126 w 267"/>
                <a:gd name="T15" fmla="*/ 69 h 75"/>
                <a:gd name="T16" fmla="*/ 145 w 267"/>
                <a:gd name="T17" fmla="*/ 71 h 75"/>
                <a:gd name="T18" fmla="*/ 146 w 267"/>
                <a:gd name="T19" fmla="*/ 71 h 75"/>
                <a:gd name="T20" fmla="*/ 145 w 267"/>
                <a:gd name="T21" fmla="*/ 72 h 75"/>
                <a:gd name="T22" fmla="*/ 146 w 267"/>
                <a:gd name="T23" fmla="*/ 74 h 75"/>
                <a:gd name="T24" fmla="*/ 150 w 267"/>
                <a:gd name="T25" fmla="*/ 74 h 75"/>
                <a:gd name="T26" fmla="*/ 151 w 267"/>
                <a:gd name="T27" fmla="*/ 73 h 75"/>
                <a:gd name="T28" fmla="*/ 154 w 267"/>
                <a:gd name="T29" fmla="*/ 74 h 75"/>
                <a:gd name="T30" fmla="*/ 157 w 267"/>
                <a:gd name="T31" fmla="*/ 71 h 75"/>
                <a:gd name="T32" fmla="*/ 157 w 267"/>
                <a:gd name="T33" fmla="*/ 70 h 75"/>
                <a:gd name="T34" fmla="*/ 156 w 267"/>
                <a:gd name="T35" fmla="*/ 70 h 75"/>
                <a:gd name="T36" fmla="*/ 249 w 267"/>
                <a:gd name="T37" fmla="*/ 23 h 75"/>
                <a:gd name="T38" fmla="*/ 266 w 267"/>
                <a:gd name="T39" fmla="*/ 16 h 75"/>
                <a:gd name="T40" fmla="*/ 267 w 267"/>
                <a:gd name="T41" fmla="*/ 13 h 75"/>
                <a:gd name="T42" fmla="*/ 267 w 267"/>
                <a:gd name="T43" fmla="*/ 12 h 75"/>
                <a:gd name="T44" fmla="*/ 264 w 267"/>
                <a:gd name="T45" fmla="*/ 10 h 75"/>
                <a:gd name="T46" fmla="*/ 213 w 267"/>
                <a:gd name="T47" fmla="*/ 30 h 75"/>
                <a:gd name="T48" fmla="*/ 193 w 267"/>
                <a:gd name="T49" fmla="*/ 41 h 75"/>
                <a:gd name="T50" fmla="*/ 168 w 267"/>
                <a:gd name="T51" fmla="*/ 53 h 75"/>
                <a:gd name="T52" fmla="*/ 150 w 267"/>
                <a:gd name="T53" fmla="*/ 62 h 75"/>
                <a:gd name="T54" fmla="*/ 146 w 267"/>
                <a:gd name="T55" fmla="*/ 64 h 75"/>
                <a:gd name="T56" fmla="*/ 144 w 267"/>
                <a:gd name="T57" fmla="*/ 63 h 75"/>
                <a:gd name="T58" fmla="*/ 136 w 267"/>
                <a:gd name="T59" fmla="*/ 58 h 75"/>
                <a:gd name="T60" fmla="*/ 124 w 267"/>
                <a:gd name="T61" fmla="*/ 54 h 75"/>
                <a:gd name="T62" fmla="*/ 107 w 267"/>
                <a:gd name="T63" fmla="*/ 47 h 75"/>
                <a:gd name="T64" fmla="*/ 79 w 267"/>
                <a:gd name="T65" fmla="*/ 34 h 75"/>
                <a:gd name="T66" fmla="*/ 72 w 267"/>
                <a:gd name="T67" fmla="*/ 31 h 75"/>
                <a:gd name="T68" fmla="*/ 50 w 267"/>
                <a:gd name="T69" fmla="*/ 21 h 75"/>
                <a:gd name="T70" fmla="*/ 44 w 267"/>
                <a:gd name="T71" fmla="*/ 17 h 75"/>
                <a:gd name="T72" fmla="*/ 4 w 267"/>
                <a:gd name="T73" fmla="*/ 0 h 75"/>
                <a:gd name="T74" fmla="*/ 1 w 267"/>
                <a:gd name="T75" fmla="*/ 2 h 75"/>
                <a:gd name="T76" fmla="*/ 128 w 267"/>
                <a:gd name="T77" fmla="*/ 64 h 75"/>
                <a:gd name="T78" fmla="*/ 118 w 267"/>
                <a:gd name="T79" fmla="*/ 58 h 75"/>
                <a:gd name="T80" fmla="*/ 122 w 267"/>
                <a:gd name="T81" fmla="*/ 59 h 75"/>
                <a:gd name="T82" fmla="*/ 134 w 267"/>
                <a:gd name="T83" fmla="*/ 64 h 75"/>
                <a:gd name="T84" fmla="*/ 140 w 267"/>
                <a:gd name="T85" fmla="*/ 67 h 75"/>
                <a:gd name="T86" fmla="*/ 128 w 267"/>
                <a:gd name="T87"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7" h="75">
                  <a:moveTo>
                    <a:pt x="1" y="2"/>
                  </a:moveTo>
                  <a:cubicBezTo>
                    <a:pt x="0" y="2"/>
                    <a:pt x="0" y="3"/>
                    <a:pt x="0" y="3"/>
                  </a:cubicBezTo>
                  <a:cubicBezTo>
                    <a:pt x="0" y="4"/>
                    <a:pt x="1" y="5"/>
                    <a:pt x="2" y="5"/>
                  </a:cubicBezTo>
                  <a:cubicBezTo>
                    <a:pt x="19" y="17"/>
                    <a:pt x="39" y="25"/>
                    <a:pt x="59" y="32"/>
                  </a:cubicBezTo>
                  <a:cubicBezTo>
                    <a:pt x="65" y="35"/>
                    <a:pt x="72" y="37"/>
                    <a:pt x="78" y="40"/>
                  </a:cubicBezTo>
                  <a:cubicBezTo>
                    <a:pt x="86" y="44"/>
                    <a:pt x="93" y="47"/>
                    <a:pt x="99" y="51"/>
                  </a:cubicBezTo>
                  <a:cubicBezTo>
                    <a:pt x="105" y="56"/>
                    <a:pt x="105" y="56"/>
                    <a:pt x="105" y="56"/>
                  </a:cubicBezTo>
                  <a:cubicBezTo>
                    <a:pt x="111" y="60"/>
                    <a:pt x="117" y="65"/>
                    <a:pt x="126" y="69"/>
                  </a:cubicBezTo>
                  <a:cubicBezTo>
                    <a:pt x="136" y="74"/>
                    <a:pt x="139" y="74"/>
                    <a:pt x="145" y="71"/>
                  </a:cubicBezTo>
                  <a:cubicBezTo>
                    <a:pt x="146" y="71"/>
                    <a:pt x="146" y="71"/>
                    <a:pt x="146" y="71"/>
                  </a:cubicBezTo>
                  <a:cubicBezTo>
                    <a:pt x="146" y="71"/>
                    <a:pt x="145" y="72"/>
                    <a:pt x="145" y="72"/>
                  </a:cubicBezTo>
                  <a:cubicBezTo>
                    <a:pt x="145" y="73"/>
                    <a:pt x="146" y="74"/>
                    <a:pt x="146" y="74"/>
                  </a:cubicBezTo>
                  <a:cubicBezTo>
                    <a:pt x="147" y="75"/>
                    <a:pt x="149" y="75"/>
                    <a:pt x="150" y="74"/>
                  </a:cubicBezTo>
                  <a:cubicBezTo>
                    <a:pt x="151" y="74"/>
                    <a:pt x="151" y="74"/>
                    <a:pt x="151" y="73"/>
                  </a:cubicBezTo>
                  <a:cubicBezTo>
                    <a:pt x="152" y="74"/>
                    <a:pt x="153" y="74"/>
                    <a:pt x="154" y="74"/>
                  </a:cubicBezTo>
                  <a:cubicBezTo>
                    <a:pt x="156" y="73"/>
                    <a:pt x="157" y="72"/>
                    <a:pt x="157" y="71"/>
                  </a:cubicBezTo>
                  <a:cubicBezTo>
                    <a:pt x="157" y="71"/>
                    <a:pt x="157" y="71"/>
                    <a:pt x="157" y="70"/>
                  </a:cubicBezTo>
                  <a:cubicBezTo>
                    <a:pt x="157" y="70"/>
                    <a:pt x="157" y="70"/>
                    <a:pt x="156" y="70"/>
                  </a:cubicBezTo>
                  <a:cubicBezTo>
                    <a:pt x="180" y="52"/>
                    <a:pt x="216" y="36"/>
                    <a:pt x="249" y="23"/>
                  </a:cubicBezTo>
                  <a:cubicBezTo>
                    <a:pt x="266" y="16"/>
                    <a:pt x="266" y="16"/>
                    <a:pt x="266" y="16"/>
                  </a:cubicBezTo>
                  <a:cubicBezTo>
                    <a:pt x="267" y="15"/>
                    <a:pt x="267" y="14"/>
                    <a:pt x="267" y="13"/>
                  </a:cubicBezTo>
                  <a:cubicBezTo>
                    <a:pt x="267" y="13"/>
                    <a:pt x="267" y="13"/>
                    <a:pt x="267" y="12"/>
                  </a:cubicBezTo>
                  <a:cubicBezTo>
                    <a:pt x="267" y="11"/>
                    <a:pt x="266" y="10"/>
                    <a:pt x="264" y="10"/>
                  </a:cubicBezTo>
                  <a:cubicBezTo>
                    <a:pt x="247" y="13"/>
                    <a:pt x="230" y="22"/>
                    <a:pt x="213" y="30"/>
                  </a:cubicBezTo>
                  <a:cubicBezTo>
                    <a:pt x="193" y="41"/>
                    <a:pt x="193" y="41"/>
                    <a:pt x="193" y="41"/>
                  </a:cubicBezTo>
                  <a:cubicBezTo>
                    <a:pt x="168" y="53"/>
                    <a:pt x="168" y="53"/>
                    <a:pt x="168" y="53"/>
                  </a:cubicBezTo>
                  <a:cubicBezTo>
                    <a:pt x="150" y="62"/>
                    <a:pt x="150" y="62"/>
                    <a:pt x="150" y="62"/>
                  </a:cubicBezTo>
                  <a:cubicBezTo>
                    <a:pt x="150" y="62"/>
                    <a:pt x="147" y="63"/>
                    <a:pt x="146" y="64"/>
                  </a:cubicBezTo>
                  <a:cubicBezTo>
                    <a:pt x="145" y="64"/>
                    <a:pt x="145" y="64"/>
                    <a:pt x="144" y="63"/>
                  </a:cubicBezTo>
                  <a:cubicBezTo>
                    <a:pt x="142" y="61"/>
                    <a:pt x="139" y="60"/>
                    <a:pt x="136" y="58"/>
                  </a:cubicBezTo>
                  <a:cubicBezTo>
                    <a:pt x="136" y="58"/>
                    <a:pt x="124" y="54"/>
                    <a:pt x="124" y="54"/>
                  </a:cubicBezTo>
                  <a:cubicBezTo>
                    <a:pt x="118" y="52"/>
                    <a:pt x="112" y="50"/>
                    <a:pt x="107" y="47"/>
                  </a:cubicBezTo>
                  <a:cubicBezTo>
                    <a:pt x="98" y="42"/>
                    <a:pt x="89" y="38"/>
                    <a:pt x="79" y="34"/>
                  </a:cubicBezTo>
                  <a:cubicBezTo>
                    <a:pt x="77" y="33"/>
                    <a:pt x="74" y="32"/>
                    <a:pt x="72" y="31"/>
                  </a:cubicBezTo>
                  <a:cubicBezTo>
                    <a:pt x="64" y="28"/>
                    <a:pt x="57" y="24"/>
                    <a:pt x="50" y="21"/>
                  </a:cubicBezTo>
                  <a:cubicBezTo>
                    <a:pt x="44" y="17"/>
                    <a:pt x="44" y="17"/>
                    <a:pt x="44" y="17"/>
                  </a:cubicBezTo>
                  <a:cubicBezTo>
                    <a:pt x="31" y="10"/>
                    <a:pt x="18" y="2"/>
                    <a:pt x="4" y="0"/>
                  </a:cubicBezTo>
                  <a:cubicBezTo>
                    <a:pt x="2" y="0"/>
                    <a:pt x="1" y="1"/>
                    <a:pt x="1" y="2"/>
                  </a:cubicBezTo>
                  <a:close/>
                  <a:moveTo>
                    <a:pt x="128" y="64"/>
                  </a:moveTo>
                  <a:cubicBezTo>
                    <a:pt x="124" y="62"/>
                    <a:pt x="121" y="60"/>
                    <a:pt x="118" y="58"/>
                  </a:cubicBezTo>
                  <a:cubicBezTo>
                    <a:pt x="119" y="58"/>
                    <a:pt x="121" y="59"/>
                    <a:pt x="122" y="59"/>
                  </a:cubicBezTo>
                  <a:cubicBezTo>
                    <a:pt x="134" y="64"/>
                    <a:pt x="134" y="64"/>
                    <a:pt x="134" y="64"/>
                  </a:cubicBezTo>
                  <a:cubicBezTo>
                    <a:pt x="136" y="64"/>
                    <a:pt x="138" y="66"/>
                    <a:pt x="140" y="67"/>
                  </a:cubicBezTo>
                  <a:cubicBezTo>
                    <a:pt x="137" y="68"/>
                    <a:pt x="135" y="67"/>
                    <a:pt x="128" y="64"/>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4" name="Freeform 27"/>
            <p:cNvSpPr>
              <a:spLocks noChangeArrowheads="1"/>
            </p:cNvSpPr>
            <p:nvPr/>
          </p:nvSpPr>
          <p:spPr bwMode="auto">
            <a:xfrm>
              <a:off x="1397" y="2722"/>
              <a:ext cx="669" cy="240"/>
            </a:xfrm>
            <a:custGeom>
              <a:avLst/>
              <a:gdLst>
                <a:gd name="T0" fmla="*/ 263 w 282"/>
                <a:gd name="T1" fmla="*/ 12 h 101"/>
                <a:gd name="T2" fmla="*/ 282 w 282"/>
                <a:gd name="T3" fmla="*/ 37 h 101"/>
                <a:gd name="T4" fmla="*/ 254 w 282"/>
                <a:gd name="T5" fmla="*/ 49 h 101"/>
                <a:gd name="T6" fmla="*/ 221 w 282"/>
                <a:gd name="T7" fmla="*/ 62 h 101"/>
                <a:gd name="T8" fmla="*/ 160 w 282"/>
                <a:gd name="T9" fmla="*/ 101 h 101"/>
                <a:gd name="T10" fmla="*/ 74 w 282"/>
                <a:gd name="T11" fmla="*/ 59 h 101"/>
                <a:gd name="T12" fmla="*/ 4 w 282"/>
                <a:gd name="T13" fmla="*/ 35 h 101"/>
                <a:gd name="T14" fmla="*/ 0 w 282"/>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01">
                  <a:moveTo>
                    <a:pt x="263" y="12"/>
                  </a:moveTo>
                  <a:cubicBezTo>
                    <a:pt x="277" y="15"/>
                    <a:pt x="282" y="23"/>
                    <a:pt x="282" y="37"/>
                  </a:cubicBezTo>
                  <a:cubicBezTo>
                    <a:pt x="271" y="39"/>
                    <a:pt x="263" y="45"/>
                    <a:pt x="254" y="49"/>
                  </a:cubicBezTo>
                  <a:cubicBezTo>
                    <a:pt x="243" y="53"/>
                    <a:pt x="231" y="57"/>
                    <a:pt x="221" y="62"/>
                  </a:cubicBezTo>
                  <a:cubicBezTo>
                    <a:pt x="199" y="73"/>
                    <a:pt x="178" y="85"/>
                    <a:pt x="160" y="101"/>
                  </a:cubicBezTo>
                  <a:cubicBezTo>
                    <a:pt x="135" y="82"/>
                    <a:pt x="102" y="72"/>
                    <a:pt x="74" y="59"/>
                  </a:cubicBezTo>
                  <a:cubicBezTo>
                    <a:pt x="69" y="56"/>
                    <a:pt x="4" y="26"/>
                    <a:pt x="4" y="35"/>
                  </a:cubicBezTo>
                  <a:cubicBezTo>
                    <a:pt x="4" y="24"/>
                    <a:pt x="7" y="8"/>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5" name="Freeform 28"/>
            <p:cNvSpPr>
              <a:spLocks noEditPoints="1" noChangeArrowheads="1"/>
            </p:cNvSpPr>
            <p:nvPr/>
          </p:nvSpPr>
          <p:spPr bwMode="auto">
            <a:xfrm>
              <a:off x="1392" y="2712"/>
              <a:ext cx="681" cy="257"/>
            </a:xfrm>
            <a:custGeom>
              <a:avLst/>
              <a:gdLst>
                <a:gd name="T0" fmla="*/ 1 w 287"/>
                <a:gd name="T1" fmla="*/ 1 h 108"/>
                <a:gd name="T2" fmla="*/ 0 w 287"/>
                <a:gd name="T3" fmla="*/ 4 h 108"/>
                <a:gd name="T4" fmla="*/ 0 w 287"/>
                <a:gd name="T5" fmla="*/ 5 h 108"/>
                <a:gd name="T6" fmla="*/ 4 w 287"/>
                <a:gd name="T7" fmla="*/ 23 h 108"/>
                <a:gd name="T8" fmla="*/ 4 w 287"/>
                <a:gd name="T9" fmla="*/ 33 h 108"/>
                <a:gd name="T10" fmla="*/ 3 w 287"/>
                <a:gd name="T11" fmla="*/ 39 h 108"/>
                <a:gd name="T12" fmla="*/ 6 w 287"/>
                <a:gd name="T13" fmla="*/ 42 h 108"/>
                <a:gd name="T14" fmla="*/ 8 w 287"/>
                <a:gd name="T15" fmla="*/ 41 h 108"/>
                <a:gd name="T16" fmla="*/ 75 w 287"/>
                <a:gd name="T17" fmla="*/ 65 h 108"/>
                <a:gd name="T18" fmla="*/ 75 w 287"/>
                <a:gd name="T19" fmla="*/ 65 h 108"/>
                <a:gd name="T20" fmla="*/ 100 w 287"/>
                <a:gd name="T21" fmla="*/ 76 h 108"/>
                <a:gd name="T22" fmla="*/ 160 w 287"/>
                <a:gd name="T23" fmla="*/ 107 h 108"/>
                <a:gd name="T24" fmla="*/ 164 w 287"/>
                <a:gd name="T25" fmla="*/ 107 h 108"/>
                <a:gd name="T26" fmla="*/ 224 w 287"/>
                <a:gd name="T27" fmla="*/ 69 h 108"/>
                <a:gd name="T28" fmla="*/ 249 w 287"/>
                <a:gd name="T29" fmla="*/ 58 h 108"/>
                <a:gd name="T30" fmla="*/ 257 w 287"/>
                <a:gd name="T31" fmla="*/ 56 h 108"/>
                <a:gd name="T32" fmla="*/ 268 w 287"/>
                <a:gd name="T33" fmla="*/ 50 h 108"/>
                <a:gd name="T34" fmla="*/ 284 w 287"/>
                <a:gd name="T35" fmla="*/ 44 h 108"/>
                <a:gd name="T36" fmla="*/ 286 w 287"/>
                <a:gd name="T37" fmla="*/ 41 h 108"/>
                <a:gd name="T38" fmla="*/ 266 w 287"/>
                <a:gd name="T39" fmla="*/ 13 h 108"/>
                <a:gd name="T40" fmla="*/ 263 w 287"/>
                <a:gd name="T41" fmla="*/ 15 h 108"/>
                <a:gd name="T42" fmla="*/ 263 w 287"/>
                <a:gd name="T43" fmla="*/ 16 h 108"/>
                <a:gd name="T44" fmla="*/ 265 w 287"/>
                <a:gd name="T45" fmla="*/ 19 h 108"/>
                <a:gd name="T46" fmla="*/ 281 w 287"/>
                <a:gd name="T47" fmla="*/ 39 h 108"/>
                <a:gd name="T48" fmla="*/ 281 w 287"/>
                <a:gd name="T49" fmla="*/ 39 h 108"/>
                <a:gd name="T50" fmla="*/ 265 w 287"/>
                <a:gd name="T51" fmla="*/ 45 h 108"/>
                <a:gd name="T52" fmla="*/ 255 w 287"/>
                <a:gd name="T53" fmla="*/ 50 h 108"/>
                <a:gd name="T54" fmla="*/ 247 w 287"/>
                <a:gd name="T55" fmla="*/ 53 h 108"/>
                <a:gd name="T56" fmla="*/ 221 w 287"/>
                <a:gd name="T57" fmla="*/ 63 h 108"/>
                <a:gd name="T58" fmla="*/ 162 w 287"/>
                <a:gd name="T59" fmla="*/ 101 h 108"/>
                <a:gd name="T60" fmla="*/ 102 w 287"/>
                <a:gd name="T61" fmla="*/ 71 h 108"/>
                <a:gd name="T62" fmla="*/ 77 w 287"/>
                <a:gd name="T63" fmla="*/ 60 h 108"/>
                <a:gd name="T64" fmla="*/ 77 w 287"/>
                <a:gd name="T65" fmla="*/ 60 h 108"/>
                <a:gd name="T66" fmla="*/ 77 w 287"/>
                <a:gd name="T67" fmla="*/ 60 h 108"/>
                <a:gd name="T68" fmla="*/ 9 w 287"/>
                <a:gd name="T69" fmla="*/ 35 h 108"/>
                <a:gd name="T70" fmla="*/ 9 w 287"/>
                <a:gd name="T71" fmla="*/ 33 h 108"/>
                <a:gd name="T72" fmla="*/ 10 w 287"/>
                <a:gd name="T73" fmla="*/ 23 h 108"/>
                <a:gd name="T74" fmla="*/ 5 w 287"/>
                <a:gd name="T75" fmla="*/ 2 h 108"/>
                <a:gd name="T76" fmla="*/ 1 w 287"/>
                <a:gd name="T77" fmla="*/ 1 h 108"/>
                <a:gd name="T78" fmla="*/ 9 w 287"/>
                <a:gd name="T79" fmla="*/ 39 h 108"/>
                <a:gd name="T80" fmla="*/ 9 w 287"/>
                <a:gd name="T81" fmla="*/ 39 h 108"/>
                <a:gd name="T82" fmla="*/ 9 w 287"/>
                <a:gd name="T83"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08">
                  <a:moveTo>
                    <a:pt x="1" y="1"/>
                  </a:moveTo>
                  <a:cubicBezTo>
                    <a:pt x="0" y="2"/>
                    <a:pt x="0" y="3"/>
                    <a:pt x="0" y="4"/>
                  </a:cubicBezTo>
                  <a:cubicBezTo>
                    <a:pt x="0" y="4"/>
                    <a:pt x="0" y="5"/>
                    <a:pt x="0" y="5"/>
                  </a:cubicBezTo>
                  <a:cubicBezTo>
                    <a:pt x="3" y="10"/>
                    <a:pt x="4" y="16"/>
                    <a:pt x="4" y="23"/>
                  </a:cubicBezTo>
                  <a:cubicBezTo>
                    <a:pt x="4" y="26"/>
                    <a:pt x="4" y="29"/>
                    <a:pt x="4" y="33"/>
                  </a:cubicBezTo>
                  <a:cubicBezTo>
                    <a:pt x="4" y="33"/>
                    <a:pt x="3" y="39"/>
                    <a:pt x="3" y="39"/>
                  </a:cubicBezTo>
                  <a:cubicBezTo>
                    <a:pt x="3" y="41"/>
                    <a:pt x="4" y="42"/>
                    <a:pt x="6" y="42"/>
                  </a:cubicBezTo>
                  <a:cubicBezTo>
                    <a:pt x="7" y="42"/>
                    <a:pt x="8" y="42"/>
                    <a:pt x="8" y="41"/>
                  </a:cubicBezTo>
                  <a:cubicBezTo>
                    <a:pt x="12" y="39"/>
                    <a:pt x="35" y="47"/>
                    <a:pt x="75" y="65"/>
                  </a:cubicBezTo>
                  <a:cubicBezTo>
                    <a:pt x="75" y="65"/>
                    <a:pt x="75" y="65"/>
                    <a:pt x="75" y="65"/>
                  </a:cubicBezTo>
                  <a:cubicBezTo>
                    <a:pt x="75" y="65"/>
                    <a:pt x="100" y="76"/>
                    <a:pt x="100" y="76"/>
                  </a:cubicBezTo>
                  <a:cubicBezTo>
                    <a:pt x="121" y="85"/>
                    <a:pt x="143" y="94"/>
                    <a:pt x="160" y="107"/>
                  </a:cubicBezTo>
                  <a:cubicBezTo>
                    <a:pt x="161" y="108"/>
                    <a:pt x="163" y="108"/>
                    <a:pt x="164" y="107"/>
                  </a:cubicBezTo>
                  <a:cubicBezTo>
                    <a:pt x="180" y="93"/>
                    <a:pt x="200" y="81"/>
                    <a:pt x="224" y="69"/>
                  </a:cubicBezTo>
                  <a:cubicBezTo>
                    <a:pt x="232" y="64"/>
                    <a:pt x="241" y="61"/>
                    <a:pt x="249" y="58"/>
                  </a:cubicBezTo>
                  <a:cubicBezTo>
                    <a:pt x="257" y="56"/>
                    <a:pt x="257" y="56"/>
                    <a:pt x="257" y="56"/>
                  </a:cubicBezTo>
                  <a:cubicBezTo>
                    <a:pt x="261" y="54"/>
                    <a:pt x="264" y="52"/>
                    <a:pt x="268" y="50"/>
                  </a:cubicBezTo>
                  <a:cubicBezTo>
                    <a:pt x="273" y="47"/>
                    <a:pt x="278" y="45"/>
                    <a:pt x="284" y="44"/>
                  </a:cubicBezTo>
                  <a:cubicBezTo>
                    <a:pt x="285" y="44"/>
                    <a:pt x="286" y="42"/>
                    <a:pt x="286" y="41"/>
                  </a:cubicBezTo>
                  <a:cubicBezTo>
                    <a:pt x="287" y="26"/>
                    <a:pt x="281" y="17"/>
                    <a:pt x="266" y="13"/>
                  </a:cubicBezTo>
                  <a:cubicBezTo>
                    <a:pt x="265" y="13"/>
                    <a:pt x="263" y="14"/>
                    <a:pt x="263" y="15"/>
                  </a:cubicBezTo>
                  <a:cubicBezTo>
                    <a:pt x="263" y="16"/>
                    <a:pt x="263" y="16"/>
                    <a:pt x="263" y="16"/>
                  </a:cubicBezTo>
                  <a:cubicBezTo>
                    <a:pt x="263" y="17"/>
                    <a:pt x="264" y="19"/>
                    <a:pt x="265" y="19"/>
                  </a:cubicBezTo>
                  <a:cubicBezTo>
                    <a:pt x="276" y="22"/>
                    <a:pt x="281" y="28"/>
                    <a:pt x="281" y="39"/>
                  </a:cubicBezTo>
                  <a:cubicBezTo>
                    <a:pt x="281" y="39"/>
                    <a:pt x="281" y="39"/>
                    <a:pt x="281" y="39"/>
                  </a:cubicBezTo>
                  <a:cubicBezTo>
                    <a:pt x="275" y="40"/>
                    <a:pt x="270" y="43"/>
                    <a:pt x="265" y="45"/>
                  </a:cubicBezTo>
                  <a:cubicBezTo>
                    <a:pt x="262" y="47"/>
                    <a:pt x="258" y="49"/>
                    <a:pt x="255" y="50"/>
                  </a:cubicBezTo>
                  <a:cubicBezTo>
                    <a:pt x="255" y="50"/>
                    <a:pt x="247" y="53"/>
                    <a:pt x="247" y="53"/>
                  </a:cubicBezTo>
                  <a:cubicBezTo>
                    <a:pt x="239" y="56"/>
                    <a:pt x="230" y="59"/>
                    <a:pt x="221" y="63"/>
                  </a:cubicBezTo>
                  <a:cubicBezTo>
                    <a:pt x="198" y="75"/>
                    <a:pt x="178" y="88"/>
                    <a:pt x="162" y="101"/>
                  </a:cubicBezTo>
                  <a:cubicBezTo>
                    <a:pt x="144" y="88"/>
                    <a:pt x="123" y="79"/>
                    <a:pt x="102" y="71"/>
                  </a:cubicBezTo>
                  <a:cubicBezTo>
                    <a:pt x="77" y="60"/>
                    <a:pt x="77" y="60"/>
                    <a:pt x="77" y="60"/>
                  </a:cubicBezTo>
                  <a:cubicBezTo>
                    <a:pt x="77" y="60"/>
                    <a:pt x="77" y="60"/>
                    <a:pt x="77" y="60"/>
                  </a:cubicBezTo>
                  <a:cubicBezTo>
                    <a:pt x="77" y="60"/>
                    <a:pt x="77" y="60"/>
                    <a:pt x="77" y="60"/>
                  </a:cubicBezTo>
                  <a:cubicBezTo>
                    <a:pt x="31" y="39"/>
                    <a:pt x="15" y="35"/>
                    <a:pt x="9" y="35"/>
                  </a:cubicBezTo>
                  <a:cubicBezTo>
                    <a:pt x="9" y="34"/>
                    <a:pt x="9" y="33"/>
                    <a:pt x="9" y="33"/>
                  </a:cubicBezTo>
                  <a:cubicBezTo>
                    <a:pt x="9" y="30"/>
                    <a:pt x="10" y="26"/>
                    <a:pt x="10" y="23"/>
                  </a:cubicBezTo>
                  <a:cubicBezTo>
                    <a:pt x="10" y="15"/>
                    <a:pt x="9" y="7"/>
                    <a:pt x="5" y="2"/>
                  </a:cubicBezTo>
                  <a:cubicBezTo>
                    <a:pt x="4" y="1"/>
                    <a:pt x="2" y="0"/>
                    <a:pt x="1" y="1"/>
                  </a:cubicBezTo>
                  <a:close/>
                  <a:moveTo>
                    <a:pt x="9" y="39"/>
                  </a:moveTo>
                  <a:cubicBezTo>
                    <a:pt x="9" y="39"/>
                    <a:pt x="9" y="39"/>
                    <a:pt x="9" y="39"/>
                  </a:cubicBezTo>
                  <a:cubicBezTo>
                    <a:pt x="9" y="39"/>
                    <a:pt x="9" y="39"/>
                    <a:pt x="9" y="3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6" name="Freeform 29"/>
            <p:cNvSpPr>
              <a:spLocks noEditPoints="1" noChangeArrowheads="1"/>
            </p:cNvSpPr>
            <p:nvPr/>
          </p:nvSpPr>
          <p:spPr bwMode="auto">
            <a:xfrm>
              <a:off x="1402" y="2555"/>
              <a:ext cx="633" cy="319"/>
            </a:xfrm>
            <a:custGeom>
              <a:avLst/>
              <a:gdLst>
                <a:gd name="T0" fmla="*/ 0 w 267"/>
                <a:gd name="T1" fmla="*/ 61 h 134"/>
                <a:gd name="T2" fmla="*/ 5 w 267"/>
                <a:gd name="T3" fmla="*/ 65 h 134"/>
                <a:gd name="T4" fmla="*/ 20 w 267"/>
                <a:gd name="T5" fmla="*/ 66 h 134"/>
                <a:gd name="T6" fmla="*/ 18 w 267"/>
                <a:gd name="T7" fmla="*/ 72 h 134"/>
                <a:gd name="T8" fmla="*/ 27 w 267"/>
                <a:gd name="T9" fmla="*/ 76 h 134"/>
                <a:gd name="T10" fmla="*/ 26 w 267"/>
                <a:gd name="T11" fmla="*/ 80 h 134"/>
                <a:gd name="T12" fmla="*/ 42 w 267"/>
                <a:gd name="T13" fmla="*/ 79 h 134"/>
                <a:gd name="T14" fmla="*/ 41 w 267"/>
                <a:gd name="T15" fmla="*/ 90 h 134"/>
                <a:gd name="T16" fmla="*/ 53 w 267"/>
                <a:gd name="T17" fmla="*/ 90 h 134"/>
                <a:gd name="T18" fmla="*/ 63 w 267"/>
                <a:gd name="T19" fmla="*/ 94 h 134"/>
                <a:gd name="T20" fmla="*/ 83 w 267"/>
                <a:gd name="T21" fmla="*/ 104 h 134"/>
                <a:gd name="T22" fmla="*/ 127 w 267"/>
                <a:gd name="T23" fmla="*/ 130 h 134"/>
                <a:gd name="T24" fmla="*/ 142 w 267"/>
                <a:gd name="T25" fmla="*/ 128 h 134"/>
                <a:gd name="T26" fmla="*/ 144 w 267"/>
                <a:gd name="T27" fmla="*/ 133 h 134"/>
                <a:gd name="T28" fmla="*/ 163 w 267"/>
                <a:gd name="T29" fmla="*/ 123 h 134"/>
                <a:gd name="T30" fmla="*/ 251 w 267"/>
                <a:gd name="T31" fmla="*/ 78 h 134"/>
                <a:gd name="T32" fmla="*/ 263 w 267"/>
                <a:gd name="T33" fmla="*/ 74 h 134"/>
                <a:gd name="T34" fmla="*/ 181 w 267"/>
                <a:gd name="T35" fmla="*/ 37 h 134"/>
                <a:gd name="T36" fmla="*/ 177 w 267"/>
                <a:gd name="T37" fmla="*/ 36 h 134"/>
                <a:gd name="T38" fmla="*/ 162 w 267"/>
                <a:gd name="T39" fmla="*/ 33 h 134"/>
                <a:gd name="T40" fmla="*/ 163 w 267"/>
                <a:gd name="T41" fmla="*/ 32 h 134"/>
                <a:gd name="T42" fmla="*/ 164 w 267"/>
                <a:gd name="T43" fmla="*/ 28 h 134"/>
                <a:gd name="T44" fmla="*/ 128 w 267"/>
                <a:gd name="T45" fmla="*/ 43 h 134"/>
                <a:gd name="T46" fmla="*/ 63 w 267"/>
                <a:gd name="T47" fmla="*/ 77 h 134"/>
                <a:gd name="T48" fmla="*/ 96 w 267"/>
                <a:gd name="T49" fmla="*/ 54 h 134"/>
                <a:gd name="T50" fmla="*/ 163 w 267"/>
                <a:gd name="T51" fmla="*/ 15 h 134"/>
                <a:gd name="T52" fmla="*/ 154 w 267"/>
                <a:gd name="T53" fmla="*/ 18 h 134"/>
                <a:gd name="T54" fmla="*/ 136 w 267"/>
                <a:gd name="T55" fmla="*/ 20 h 134"/>
                <a:gd name="T56" fmla="*/ 90 w 267"/>
                <a:gd name="T57" fmla="*/ 36 h 134"/>
                <a:gd name="T58" fmla="*/ 133 w 267"/>
                <a:gd name="T59" fmla="*/ 7 h 134"/>
                <a:gd name="T60" fmla="*/ 125 w 267"/>
                <a:gd name="T61" fmla="*/ 4 h 134"/>
                <a:gd name="T62" fmla="*/ 116 w 267"/>
                <a:gd name="T63" fmla="*/ 8 h 134"/>
                <a:gd name="T64" fmla="*/ 116 w 267"/>
                <a:gd name="T65" fmla="*/ 8 h 134"/>
                <a:gd name="T66" fmla="*/ 153 w 267"/>
                <a:gd name="T67" fmla="*/ 38 h 134"/>
                <a:gd name="T68" fmla="*/ 81 w 267"/>
                <a:gd name="T69" fmla="*/ 73 h 134"/>
                <a:gd name="T70" fmla="*/ 131 w 267"/>
                <a:gd name="T71" fmla="*/ 48 h 134"/>
                <a:gd name="T72" fmla="*/ 165 w 267"/>
                <a:gd name="T73" fmla="*/ 40 h 134"/>
                <a:gd name="T74" fmla="*/ 162 w 267"/>
                <a:gd name="T75" fmla="*/ 40 h 134"/>
                <a:gd name="T76" fmla="*/ 156 w 267"/>
                <a:gd name="T77" fmla="*/ 43 h 134"/>
                <a:gd name="T78" fmla="*/ 105 w 267"/>
                <a:gd name="T79" fmla="*/ 74 h 134"/>
                <a:gd name="T80" fmla="*/ 90 w 267"/>
                <a:gd name="T81" fmla="*/ 79 h 134"/>
                <a:gd name="T82" fmla="*/ 180 w 267"/>
                <a:gd name="T83" fmla="*/ 44 h 134"/>
                <a:gd name="T84" fmla="*/ 120 w 267"/>
                <a:gd name="T85" fmla="*/ 74 h 134"/>
                <a:gd name="T86" fmla="*/ 182 w 267"/>
                <a:gd name="T87" fmla="*/ 50 h 134"/>
                <a:gd name="T88" fmla="*/ 182 w 267"/>
                <a:gd name="T89" fmla="*/ 100 h 134"/>
                <a:gd name="T90" fmla="*/ 142 w 267"/>
                <a:gd name="T91" fmla="*/ 117 h 134"/>
                <a:gd name="T92" fmla="*/ 96 w 267"/>
                <a:gd name="T93" fmla="*/ 97 h 134"/>
                <a:gd name="T94" fmla="*/ 182 w 267"/>
                <a:gd name="T95" fmla="*/ 50 h 134"/>
                <a:gd name="T96" fmla="*/ 249 w 267"/>
                <a:gd name="T97" fmla="*/ 70 h 134"/>
                <a:gd name="T98" fmla="*/ 241 w 267"/>
                <a:gd name="T99" fmla="*/ 74 h 134"/>
                <a:gd name="T100" fmla="*/ 234 w 267"/>
                <a:gd name="T101" fmla="*/ 78 h 134"/>
                <a:gd name="T102" fmla="*/ 234 w 267"/>
                <a:gd name="T103" fmla="*/ 78 h 134"/>
                <a:gd name="T104" fmla="*/ 149 w 267"/>
                <a:gd name="T105" fmla="*/ 12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34">
                  <a:moveTo>
                    <a:pt x="122" y="1"/>
                  </a:moveTo>
                  <a:cubicBezTo>
                    <a:pt x="84" y="11"/>
                    <a:pt x="47" y="34"/>
                    <a:pt x="19" y="53"/>
                  </a:cubicBezTo>
                  <a:cubicBezTo>
                    <a:pt x="14" y="56"/>
                    <a:pt x="8" y="57"/>
                    <a:pt x="3" y="58"/>
                  </a:cubicBezTo>
                  <a:cubicBezTo>
                    <a:pt x="1" y="58"/>
                    <a:pt x="0" y="60"/>
                    <a:pt x="0" y="61"/>
                  </a:cubicBezTo>
                  <a:cubicBezTo>
                    <a:pt x="0" y="61"/>
                    <a:pt x="0" y="61"/>
                    <a:pt x="0" y="61"/>
                  </a:cubicBezTo>
                  <a:cubicBezTo>
                    <a:pt x="1" y="63"/>
                    <a:pt x="2" y="64"/>
                    <a:pt x="4" y="64"/>
                  </a:cubicBezTo>
                  <a:cubicBezTo>
                    <a:pt x="5" y="64"/>
                    <a:pt x="5" y="63"/>
                    <a:pt x="6" y="63"/>
                  </a:cubicBezTo>
                  <a:cubicBezTo>
                    <a:pt x="6" y="64"/>
                    <a:pt x="5" y="64"/>
                    <a:pt x="5" y="65"/>
                  </a:cubicBezTo>
                  <a:cubicBezTo>
                    <a:pt x="5" y="66"/>
                    <a:pt x="5" y="66"/>
                    <a:pt x="6" y="66"/>
                  </a:cubicBezTo>
                  <a:cubicBezTo>
                    <a:pt x="6" y="68"/>
                    <a:pt x="8" y="68"/>
                    <a:pt x="9" y="68"/>
                  </a:cubicBezTo>
                  <a:cubicBezTo>
                    <a:pt x="12" y="67"/>
                    <a:pt x="14" y="66"/>
                    <a:pt x="17" y="65"/>
                  </a:cubicBezTo>
                  <a:cubicBezTo>
                    <a:pt x="18" y="66"/>
                    <a:pt x="19" y="66"/>
                    <a:pt x="20" y="66"/>
                  </a:cubicBezTo>
                  <a:cubicBezTo>
                    <a:pt x="22" y="66"/>
                    <a:pt x="24" y="65"/>
                    <a:pt x="26" y="64"/>
                  </a:cubicBezTo>
                  <a:cubicBezTo>
                    <a:pt x="24" y="66"/>
                    <a:pt x="21" y="67"/>
                    <a:pt x="19" y="69"/>
                  </a:cubicBezTo>
                  <a:cubicBezTo>
                    <a:pt x="18" y="69"/>
                    <a:pt x="18" y="70"/>
                    <a:pt x="18" y="71"/>
                  </a:cubicBezTo>
                  <a:cubicBezTo>
                    <a:pt x="18" y="71"/>
                    <a:pt x="18" y="72"/>
                    <a:pt x="18" y="72"/>
                  </a:cubicBezTo>
                  <a:cubicBezTo>
                    <a:pt x="19" y="73"/>
                    <a:pt x="20" y="74"/>
                    <a:pt x="21" y="74"/>
                  </a:cubicBezTo>
                  <a:cubicBezTo>
                    <a:pt x="29" y="72"/>
                    <a:pt x="37" y="69"/>
                    <a:pt x="45" y="65"/>
                  </a:cubicBezTo>
                  <a:cubicBezTo>
                    <a:pt x="39" y="69"/>
                    <a:pt x="33" y="72"/>
                    <a:pt x="27" y="76"/>
                  </a:cubicBezTo>
                  <a:cubicBezTo>
                    <a:pt x="27" y="76"/>
                    <a:pt x="27" y="76"/>
                    <a:pt x="27" y="76"/>
                  </a:cubicBezTo>
                  <a:cubicBezTo>
                    <a:pt x="27" y="76"/>
                    <a:pt x="27" y="76"/>
                    <a:pt x="27" y="76"/>
                  </a:cubicBezTo>
                  <a:cubicBezTo>
                    <a:pt x="27" y="76"/>
                    <a:pt x="27" y="76"/>
                    <a:pt x="26" y="76"/>
                  </a:cubicBezTo>
                  <a:cubicBezTo>
                    <a:pt x="26" y="77"/>
                    <a:pt x="25" y="78"/>
                    <a:pt x="25" y="79"/>
                  </a:cubicBezTo>
                  <a:cubicBezTo>
                    <a:pt x="25" y="79"/>
                    <a:pt x="25" y="80"/>
                    <a:pt x="26" y="80"/>
                  </a:cubicBezTo>
                  <a:cubicBezTo>
                    <a:pt x="26" y="81"/>
                    <a:pt x="28" y="82"/>
                    <a:pt x="29" y="81"/>
                  </a:cubicBezTo>
                  <a:cubicBezTo>
                    <a:pt x="32" y="79"/>
                    <a:pt x="35" y="78"/>
                    <a:pt x="38" y="76"/>
                  </a:cubicBezTo>
                  <a:cubicBezTo>
                    <a:pt x="38" y="77"/>
                    <a:pt x="38" y="78"/>
                    <a:pt x="38" y="78"/>
                  </a:cubicBezTo>
                  <a:cubicBezTo>
                    <a:pt x="39" y="79"/>
                    <a:pt x="41" y="80"/>
                    <a:pt x="42" y="79"/>
                  </a:cubicBezTo>
                  <a:cubicBezTo>
                    <a:pt x="46" y="77"/>
                    <a:pt x="49" y="75"/>
                    <a:pt x="53" y="73"/>
                  </a:cubicBezTo>
                  <a:cubicBezTo>
                    <a:pt x="48" y="77"/>
                    <a:pt x="44" y="82"/>
                    <a:pt x="41" y="87"/>
                  </a:cubicBezTo>
                  <a:cubicBezTo>
                    <a:pt x="41" y="87"/>
                    <a:pt x="41" y="88"/>
                    <a:pt x="41" y="88"/>
                  </a:cubicBezTo>
                  <a:cubicBezTo>
                    <a:pt x="41" y="89"/>
                    <a:pt x="41" y="89"/>
                    <a:pt x="41" y="90"/>
                  </a:cubicBezTo>
                  <a:cubicBezTo>
                    <a:pt x="42" y="91"/>
                    <a:pt x="43" y="91"/>
                    <a:pt x="44" y="91"/>
                  </a:cubicBezTo>
                  <a:cubicBezTo>
                    <a:pt x="47" y="90"/>
                    <a:pt x="51" y="89"/>
                    <a:pt x="54" y="88"/>
                  </a:cubicBezTo>
                  <a:cubicBezTo>
                    <a:pt x="54" y="88"/>
                    <a:pt x="54" y="88"/>
                    <a:pt x="54" y="89"/>
                  </a:cubicBezTo>
                  <a:cubicBezTo>
                    <a:pt x="53" y="89"/>
                    <a:pt x="53" y="89"/>
                    <a:pt x="53" y="90"/>
                  </a:cubicBezTo>
                  <a:cubicBezTo>
                    <a:pt x="53" y="90"/>
                    <a:pt x="53" y="91"/>
                    <a:pt x="53" y="91"/>
                  </a:cubicBezTo>
                  <a:cubicBezTo>
                    <a:pt x="54" y="92"/>
                    <a:pt x="54" y="92"/>
                    <a:pt x="55" y="93"/>
                  </a:cubicBezTo>
                  <a:cubicBezTo>
                    <a:pt x="57" y="94"/>
                    <a:pt x="60" y="93"/>
                    <a:pt x="63" y="93"/>
                  </a:cubicBezTo>
                  <a:cubicBezTo>
                    <a:pt x="63" y="93"/>
                    <a:pt x="63" y="94"/>
                    <a:pt x="63" y="94"/>
                  </a:cubicBezTo>
                  <a:cubicBezTo>
                    <a:pt x="63" y="94"/>
                    <a:pt x="63" y="95"/>
                    <a:pt x="63" y="95"/>
                  </a:cubicBezTo>
                  <a:cubicBezTo>
                    <a:pt x="63" y="96"/>
                    <a:pt x="64" y="97"/>
                    <a:pt x="65" y="97"/>
                  </a:cubicBezTo>
                  <a:cubicBezTo>
                    <a:pt x="67" y="97"/>
                    <a:pt x="68" y="97"/>
                    <a:pt x="69" y="97"/>
                  </a:cubicBezTo>
                  <a:cubicBezTo>
                    <a:pt x="74" y="99"/>
                    <a:pt x="78" y="101"/>
                    <a:pt x="83" y="104"/>
                  </a:cubicBezTo>
                  <a:cubicBezTo>
                    <a:pt x="94" y="110"/>
                    <a:pt x="105" y="117"/>
                    <a:pt x="117" y="119"/>
                  </a:cubicBezTo>
                  <a:cubicBezTo>
                    <a:pt x="122" y="121"/>
                    <a:pt x="127" y="123"/>
                    <a:pt x="132" y="125"/>
                  </a:cubicBezTo>
                  <a:cubicBezTo>
                    <a:pt x="131" y="126"/>
                    <a:pt x="129" y="127"/>
                    <a:pt x="128" y="128"/>
                  </a:cubicBezTo>
                  <a:cubicBezTo>
                    <a:pt x="128" y="128"/>
                    <a:pt x="127" y="129"/>
                    <a:pt x="127" y="130"/>
                  </a:cubicBezTo>
                  <a:cubicBezTo>
                    <a:pt x="127" y="130"/>
                    <a:pt x="128" y="131"/>
                    <a:pt x="128" y="131"/>
                  </a:cubicBezTo>
                  <a:cubicBezTo>
                    <a:pt x="128" y="133"/>
                    <a:pt x="130" y="133"/>
                    <a:pt x="131" y="133"/>
                  </a:cubicBezTo>
                  <a:cubicBezTo>
                    <a:pt x="135" y="132"/>
                    <a:pt x="138" y="130"/>
                    <a:pt x="142" y="128"/>
                  </a:cubicBezTo>
                  <a:cubicBezTo>
                    <a:pt x="142" y="128"/>
                    <a:pt x="142" y="128"/>
                    <a:pt x="142" y="128"/>
                  </a:cubicBezTo>
                  <a:cubicBezTo>
                    <a:pt x="142" y="128"/>
                    <a:pt x="142" y="128"/>
                    <a:pt x="142" y="128"/>
                  </a:cubicBezTo>
                  <a:cubicBezTo>
                    <a:pt x="141" y="128"/>
                    <a:pt x="140" y="129"/>
                    <a:pt x="140" y="130"/>
                  </a:cubicBezTo>
                  <a:cubicBezTo>
                    <a:pt x="140" y="131"/>
                    <a:pt x="140" y="131"/>
                    <a:pt x="141" y="132"/>
                  </a:cubicBezTo>
                  <a:cubicBezTo>
                    <a:pt x="141" y="133"/>
                    <a:pt x="143" y="134"/>
                    <a:pt x="144" y="133"/>
                  </a:cubicBezTo>
                  <a:cubicBezTo>
                    <a:pt x="145" y="133"/>
                    <a:pt x="145" y="133"/>
                    <a:pt x="145" y="133"/>
                  </a:cubicBezTo>
                  <a:cubicBezTo>
                    <a:pt x="145" y="133"/>
                    <a:pt x="145" y="133"/>
                    <a:pt x="145" y="133"/>
                  </a:cubicBezTo>
                  <a:cubicBezTo>
                    <a:pt x="148" y="131"/>
                    <a:pt x="152" y="129"/>
                    <a:pt x="155" y="127"/>
                  </a:cubicBezTo>
                  <a:cubicBezTo>
                    <a:pt x="158" y="126"/>
                    <a:pt x="161" y="125"/>
                    <a:pt x="163" y="123"/>
                  </a:cubicBezTo>
                  <a:cubicBezTo>
                    <a:pt x="164" y="123"/>
                    <a:pt x="164" y="123"/>
                    <a:pt x="164" y="123"/>
                  </a:cubicBezTo>
                  <a:cubicBezTo>
                    <a:pt x="175" y="120"/>
                    <a:pt x="188" y="113"/>
                    <a:pt x="200" y="105"/>
                  </a:cubicBezTo>
                  <a:cubicBezTo>
                    <a:pt x="201" y="104"/>
                    <a:pt x="203" y="103"/>
                    <a:pt x="204" y="103"/>
                  </a:cubicBezTo>
                  <a:cubicBezTo>
                    <a:pt x="220" y="96"/>
                    <a:pt x="237" y="89"/>
                    <a:pt x="251" y="78"/>
                  </a:cubicBezTo>
                  <a:cubicBezTo>
                    <a:pt x="251" y="78"/>
                    <a:pt x="251" y="77"/>
                    <a:pt x="252" y="77"/>
                  </a:cubicBezTo>
                  <a:cubicBezTo>
                    <a:pt x="252" y="76"/>
                    <a:pt x="253" y="76"/>
                    <a:pt x="253" y="75"/>
                  </a:cubicBezTo>
                  <a:cubicBezTo>
                    <a:pt x="253" y="75"/>
                    <a:pt x="253" y="75"/>
                    <a:pt x="253" y="75"/>
                  </a:cubicBezTo>
                  <a:cubicBezTo>
                    <a:pt x="256" y="73"/>
                    <a:pt x="260" y="72"/>
                    <a:pt x="263" y="74"/>
                  </a:cubicBezTo>
                  <a:cubicBezTo>
                    <a:pt x="264" y="74"/>
                    <a:pt x="266" y="73"/>
                    <a:pt x="266" y="72"/>
                  </a:cubicBezTo>
                  <a:cubicBezTo>
                    <a:pt x="267" y="71"/>
                    <a:pt x="267" y="69"/>
                    <a:pt x="266" y="69"/>
                  </a:cubicBezTo>
                  <a:cubicBezTo>
                    <a:pt x="258" y="63"/>
                    <a:pt x="236" y="52"/>
                    <a:pt x="222" y="54"/>
                  </a:cubicBezTo>
                  <a:cubicBezTo>
                    <a:pt x="211" y="47"/>
                    <a:pt x="195" y="41"/>
                    <a:pt x="181" y="37"/>
                  </a:cubicBezTo>
                  <a:cubicBezTo>
                    <a:pt x="181" y="37"/>
                    <a:pt x="181" y="37"/>
                    <a:pt x="181" y="36"/>
                  </a:cubicBezTo>
                  <a:cubicBezTo>
                    <a:pt x="180" y="35"/>
                    <a:pt x="178" y="35"/>
                    <a:pt x="177" y="36"/>
                  </a:cubicBezTo>
                  <a:cubicBezTo>
                    <a:pt x="177" y="36"/>
                    <a:pt x="177" y="36"/>
                    <a:pt x="177" y="36"/>
                  </a:cubicBezTo>
                  <a:cubicBezTo>
                    <a:pt x="177" y="36"/>
                    <a:pt x="177" y="36"/>
                    <a:pt x="177" y="36"/>
                  </a:cubicBezTo>
                  <a:cubicBezTo>
                    <a:pt x="173" y="35"/>
                    <a:pt x="170" y="35"/>
                    <a:pt x="166" y="34"/>
                  </a:cubicBezTo>
                  <a:cubicBezTo>
                    <a:pt x="166" y="34"/>
                    <a:pt x="166" y="34"/>
                    <a:pt x="166" y="34"/>
                  </a:cubicBezTo>
                  <a:cubicBezTo>
                    <a:pt x="166" y="33"/>
                    <a:pt x="164" y="32"/>
                    <a:pt x="162" y="33"/>
                  </a:cubicBezTo>
                  <a:cubicBezTo>
                    <a:pt x="162" y="33"/>
                    <a:pt x="162" y="33"/>
                    <a:pt x="162" y="33"/>
                  </a:cubicBezTo>
                  <a:cubicBezTo>
                    <a:pt x="162" y="33"/>
                    <a:pt x="161" y="34"/>
                    <a:pt x="161" y="34"/>
                  </a:cubicBezTo>
                  <a:cubicBezTo>
                    <a:pt x="160" y="34"/>
                    <a:pt x="160" y="34"/>
                    <a:pt x="160" y="34"/>
                  </a:cubicBezTo>
                  <a:cubicBezTo>
                    <a:pt x="161" y="33"/>
                    <a:pt x="162" y="33"/>
                    <a:pt x="163" y="32"/>
                  </a:cubicBezTo>
                  <a:cubicBezTo>
                    <a:pt x="163" y="32"/>
                    <a:pt x="163" y="32"/>
                    <a:pt x="163" y="32"/>
                  </a:cubicBezTo>
                  <a:cubicBezTo>
                    <a:pt x="163" y="32"/>
                    <a:pt x="163" y="32"/>
                    <a:pt x="163" y="32"/>
                  </a:cubicBezTo>
                  <a:cubicBezTo>
                    <a:pt x="163" y="32"/>
                    <a:pt x="163" y="32"/>
                    <a:pt x="163" y="32"/>
                  </a:cubicBezTo>
                  <a:cubicBezTo>
                    <a:pt x="164" y="32"/>
                    <a:pt x="164" y="31"/>
                    <a:pt x="164" y="30"/>
                  </a:cubicBezTo>
                  <a:cubicBezTo>
                    <a:pt x="164" y="29"/>
                    <a:pt x="164" y="29"/>
                    <a:pt x="164" y="28"/>
                  </a:cubicBezTo>
                  <a:cubicBezTo>
                    <a:pt x="163" y="27"/>
                    <a:pt x="161" y="27"/>
                    <a:pt x="160" y="27"/>
                  </a:cubicBezTo>
                  <a:cubicBezTo>
                    <a:pt x="155" y="30"/>
                    <a:pt x="149" y="33"/>
                    <a:pt x="143" y="36"/>
                  </a:cubicBezTo>
                  <a:cubicBezTo>
                    <a:pt x="139" y="38"/>
                    <a:pt x="135" y="39"/>
                    <a:pt x="132" y="41"/>
                  </a:cubicBezTo>
                  <a:cubicBezTo>
                    <a:pt x="132" y="41"/>
                    <a:pt x="129" y="42"/>
                    <a:pt x="128" y="43"/>
                  </a:cubicBezTo>
                  <a:cubicBezTo>
                    <a:pt x="126" y="44"/>
                    <a:pt x="124" y="45"/>
                    <a:pt x="122" y="46"/>
                  </a:cubicBezTo>
                  <a:cubicBezTo>
                    <a:pt x="96" y="57"/>
                    <a:pt x="96" y="57"/>
                    <a:pt x="96" y="57"/>
                  </a:cubicBezTo>
                  <a:cubicBezTo>
                    <a:pt x="95" y="58"/>
                    <a:pt x="93" y="59"/>
                    <a:pt x="91" y="60"/>
                  </a:cubicBezTo>
                  <a:cubicBezTo>
                    <a:pt x="81" y="65"/>
                    <a:pt x="71" y="71"/>
                    <a:pt x="63" y="77"/>
                  </a:cubicBezTo>
                  <a:cubicBezTo>
                    <a:pt x="59" y="79"/>
                    <a:pt x="55" y="82"/>
                    <a:pt x="51" y="83"/>
                  </a:cubicBezTo>
                  <a:cubicBezTo>
                    <a:pt x="60" y="74"/>
                    <a:pt x="74" y="66"/>
                    <a:pt x="85" y="61"/>
                  </a:cubicBezTo>
                  <a:cubicBezTo>
                    <a:pt x="87" y="59"/>
                    <a:pt x="87" y="59"/>
                    <a:pt x="87" y="59"/>
                  </a:cubicBezTo>
                  <a:cubicBezTo>
                    <a:pt x="96" y="54"/>
                    <a:pt x="96" y="54"/>
                    <a:pt x="96" y="54"/>
                  </a:cubicBezTo>
                  <a:cubicBezTo>
                    <a:pt x="119" y="42"/>
                    <a:pt x="142" y="30"/>
                    <a:pt x="165" y="21"/>
                  </a:cubicBezTo>
                  <a:cubicBezTo>
                    <a:pt x="166" y="20"/>
                    <a:pt x="167" y="19"/>
                    <a:pt x="167" y="18"/>
                  </a:cubicBezTo>
                  <a:cubicBezTo>
                    <a:pt x="167" y="18"/>
                    <a:pt x="167" y="17"/>
                    <a:pt x="167" y="17"/>
                  </a:cubicBezTo>
                  <a:cubicBezTo>
                    <a:pt x="166" y="16"/>
                    <a:pt x="165" y="15"/>
                    <a:pt x="163" y="15"/>
                  </a:cubicBezTo>
                  <a:cubicBezTo>
                    <a:pt x="163" y="15"/>
                    <a:pt x="163" y="15"/>
                    <a:pt x="163" y="15"/>
                  </a:cubicBezTo>
                  <a:cubicBezTo>
                    <a:pt x="163" y="15"/>
                    <a:pt x="163" y="15"/>
                    <a:pt x="163" y="15"/>
                  </a:cubicBezTo>
                  <a:cubicBezTo>
                    <a:pt x="163" y="15"/>
                    <a:pt x="163" y="15"/>
                    <a:pt x="163" y="15"/>
                  </a:cubicBezTo>
                  <a:cubicBezTo>
                    <a:pt x="160" y="16"/>
                    <a:pt x="157" y="17"/>
                    <a:pt x="154" y="18"/>
                  </a:cubicBezTo>
                  <a:cubicBezTo>
                    <a:pt x="154" y="18"/>
                    <a:pt x="154" y="18"/>
                    <a:pt x="154" y="18"/>
                  </a:cubicBezTo>
                  <a:cubicBezTo>
                    <a:pt x="153" y="17"/>
                    <a:pt x="152" y="16"/>
                    <a:pt x="150" y="17"/>
                  </a:cubicBezTo>
                  <a:cubicBezTo>
                    <a:pt x="144" y="19"/>
                    <a:pt x="137" y="21"/>
                    <a:pt x="129" y="24"/>
                  </a:cubicBezTo>
                  <a:cubicBezTo>
                    <a:pt x="131" y="22"/>
                    <a:pt x="134" y="21"/>
                    <a:pt x="136" y="20"/>
                  </a:cubicBezTo>
                  <a:cubicBezTo>
                    <a:pt x="136" y="19"/>
                    <a:pt x="137" y="18"/>
                    <a:pt x="137" y="18"/>
                  </a:cubicBezTo>
                  <a:cubicBezTo>
                    <a:pt x="137" y="17"/>
                    <a:pt x="137" y="17"/>
                    <a:pt x="137" y="16"/>
                  </a:cubicBezTo>
                  <a:cubicBezTo>
                    <a:pt x="136" y="15"/>
                    <a:pt x="134" y="14"/>
                    <a:pt x="133" y="15"/>
                  </a:cubicBezTo>
                  <a:cubicBezTo>
                    <a:pt x="119" y="21"/>
                    <a:pt x="104" y="29"/>
                    <a:pt x="90" y="36"/>
                  </a:cubicBezTo>
                  <a:cubicBezTo>
                    <a:pt x="76" y="44"/>
                    <a:pt x="62" y="52"/>
                    <a:pt x="47" y="58"/>
                  </a:cubicBezTo>
                  <a:cubicBezTo>
                    <a:pt x="56" y="53"/>
                    <a:pt x="64" y="49"/>
                    <a:pt x="72" y="45"/>
                  </a:cubicBezTo>
                  <a:cubicBezTo>
                    <a:pt x="93" y="34"/>
                    <a:pt x="114" y="23"/>
                    <a:pt x="132" y="9"/>
                  </a:cubicBezTo>
                  <a:cubicBezTo>
                    <a:pt x="133" y="8"/>
                    <a:pt x="133" y="8"/>
                    <a:pt x="133" y="7"/>
                  </a:cubicBezTo>
                  <a:cubicBezTo>
                    <a:pt x="133" y="6"/>
                    <a:pt x="133" y="6"/>
                    <a:pt x="133" y="5"/>
                  </a:cubicBezTo>
                  <a:cubicBezTo>
                    <a:pt x="132" y="4"/>
                    <a:pt x="131" y="4"/>
                    <a:pt x="129" y="4"/>
                  </a:cubicBezTo>
                  <a:cubicBezTo>
                    <a:pt x="128" y="5"/>
                    <a:pt x="126" y="5"/>
                    <a:pt x="125" y="6"/>
                  </a:cubicBezTo>
                  <a:cubicBezTo>
                    <a:pt x="125" y="6"/>
                    <a:pt x="125" y="5"/>
                    <a:pt x="125" y="4"/>
                  </a:cubicBezTo>
                  <a:cubicBezTo>
                    <a:pt x="126" y="4"/>
                    <a:pt x="126" y="4"/>
                    <a:pt x="126" y="4"/>
                  </a:cubicBezTo>
                  <a:cubicBezTo>
                    <a:pt x="126" y="3"/>
                    <a:pt x="125" y="2"/>
                    <a:pt x="125" y="2"/>
                  </a:cubicBezTo>
                  <a:cubicBezTo>
                    <a:pt x="124" y="1"/>
                    <a:pt x="123" y="0"/>
                    <a:pt x="122" y="1"/>
                  </a:cubicBezTo>
                  <a:close/>
                  <a:moveTo>
                    <a:pt x="116" y="8"/>
                  </a:moveTo>
                  <a:cubicBezTo>
                    <a:pt x="116" y="9"/>
                    <a:pt x="115" y="10"/>
                    <a:pt x="115" y="10"/>
                  </a:cubicBezTo>
                  <a:cubicBezTo>
                    <a:pt x="107" y="14"/>
                    <a:pt x="99" y="18"/>
                    <a:pt x="90" y="21"/>
                  </a:cubicBezTo>
                  <a:cubicBezTo>
                    <a:pt x="83" y="23"/>
                    <a:pt x="75" y="26"/>
                    <a:pt x="68" y="29"/>
                  </a:cubicBezTo>
                  <a:cubicBezTo>
                    <a:pt x="83" y="21"/>
                    <a:pt x="100" y="14"/>
                    <a:pt x="116" y="8"/>
                  </a:cubicBezTo>
                  <a:close/>
                  <a:moveTo>
                    <a:pt x="155" y="36"/>
                  </a:moveTo>
                  <a:cubicBezTo>
                    <a:pt x="155" y="36"/>
                    <a:pt x="155" y="36"/>
                    <a:pt x="155" y="37"/>
                  </a:cubicBezTo>
                  <a:cubicBezTo>
                    <a:pt x="155" y="37"/>
                    <a:pt x="155" y="37"/>
                    <a:pt x="155" y="37"/>
                  </a:cubicBezTo>
                  <a:cubicBezTo>
                    <a:pt x="154" y="37"/>
                    <a:pt x="153" y="38"/>
                    <a:pt x="153" y="38"/>
                  </a:cubicBezTo>
                  <a:cubicBezTo>
                    <a:pt x="127" y="50"/>
                    <a:pt x="98" y="64"/>
                    <a:pt x="75" y="82"/>
                  </a:cubicBezTo>
                  <a:cubicBezTo>
                    <a:pt x="70" y="85"/>
                    <a:pt x="65" y="87"/>
                    <a:pt x="61" y="87"/>
                  </a:cubicBezTo>
                  <a:cubicBezTo>
                    <a:pt x="63" y="86"/>
                    <a:pt x="64" y="84"/>
                    <a:pt x="66" y="82"/>
                  </a:cubicBezTo>
                  <a:cubicBezTo>
                    <a:pt x="71" y="79"/>
                    <a:pt x="76" y="76"/>
                    <a:pt x="81" y="73"/>
                  </a:cubicBezTo>
                  <a:cubicBezTo>
                    <a:pt x="85" y="70"/>
                    <a:pt x="89" y="68"/>
                    <a:pt x="94" y="66"/>
                  </a:cubicBezTo>
                  <a:cubicBezTo>
                    <a:pt x="96" y="64"/>
                    <a:pt x="99" y="63"/>
                    <a:pt x="101" y="62"/>
                  </a:cubicBezTo>
                  <a:cubicBezTo>
                    <a:pt x="112" y="57"/>
                    <a:pt x="112" y="57"/>
                    <a:pt x="112" y="57"/>
                  </a:cubicBezTo>
                  <a:cubicBezTo>
                    <a:pt x="112" y="57"/>
                    <a:pt x="125" y="51"/>
                    <a:pt x="131" y="48"/>
                  </a:cubicBezTo>
                  <a:cubicBezTo>
                    <a:pt x="136" y="46"/>
                    <a:pt x="141" y="43"/>
                    <a:pt x="146" y="41"/>
                  </a:cubicBezTo>
                  <a:cubicBezTo>
                    <a:pt x="149" y="40"/>
                    <a:pt x="152" y="38"/>
                    <a:pt x="155" y="36"/>
                  </a:cubicBezTo>
                  <a:close/>
                  <a:moveTo>
                    <a:pt x="162" y="40"/>
                  </a:moveTo>
                  <a:cubicBezTo>
                    <a:pt x="163" y="40"/>
                    <a:pt x="164" y="40"/>
                    <a:pt x="165" y="40"/>
                  </a:cubicBezTo>
                  <a:cubicBezTo>
                    <a:pt x="164" y="40"/>
                    <a:pt x="163" y="41"/>
                    <a:pt x="162" y="41"/>
                  </a:cubicBezTo>
                  <a:cubicBezTo>
                    <a:pt x="162" y="41"/>
                    <a:pt x="162" y="41"/>
                    <a:pt x="162" y="41"/>
                  </a:cubicBezTo>
                  <a:cubicBezTo>
                    <a:pt x="161" y="41"/>
                    <a:pt x="161" y="40"/>
                    <a:pt x="161" y="40"/>
                  </a:cubicBezTo>
                  <a:cubicBezTo>
                    <a:pt x="161" y="40"/>
                    <a:pt x="162" y="40"/>
                    <a:pt x="162" y="40"/>
                  </a:cubicBezTo>
                  <a:close/>
                  <a:moveTo>
                    <a:pt x="90" y="79"/>
                  </a:moveTo>
                  <a:cubicBezTo>
                    <a:pt x="98" y="74"/>
                    <a:pt x="98" y="74"/>
                    <a:pt x="98" y="74"/>
                  </a:cubicBezTo>
                  <a:cubicBezTo>
                    <a:pt x="98" y="74"/>
                    <a:pt x="118" y="63"/>
                    <a:pt x="118" y="63"/>
                  </a:cubicBezTo>
                  <a:cubicBezTo>
                    <a:pt x="131" y="56"/>
                    <a:pt x="143" y="49"/>
                    <a:pt x="156" y="43"/>
                  </a:cubicBezTo>
                  <a:cubicBezTo>
                    <a:pt x="156" y="43"/>
                    <a:pt x="156" y="43"/>
                    <a:pt x="157" y="44"/>
                  </a:cubicBezTo>
                  <a:cubicBezTo>
                    <a:pt x="148" y="48"/>
                    <a:pt x="140" y="53"/>
                    <a:pt x="131" y="58"/>
                  </a:cubicBezTo>
                  <a:cubicBezTo>
                    <a:pt x="117" y="67"/>
                    <a:pt x="117" y="67"/>
                    <a:pt x="117" y="67"/>
                  </a:cubicBezTo>
                  <a:cubicBezTo>
                    <a:pt x="105" y="74"/>
                    <a:pt x="105" y="74"/>
                    <a:pt x="105" y="74"/>
                  </a:cubicBezTo>
                  <a:cubicBezTo>
                    <a:pt x="97" y="79"/>
                    <a:pt x="87" y="86"/>
                    <a:pt x="78" y="89"/>
                  </a:cubicBezTo>
                  <a:cubicBezTo>
                    <a:pt x="78" y="89"/>
                    <a:pt x="77" y="88"/>
                    <a:pt x="76" y="88"/>
                  </a:cubicBezTo>
                  <a:cubicBezTo>
                    <a:pt x="77" y="88"/>
                    <a:pt x="78" y="87"/>
                    <a:pt x="78" y="87"/>
                  </a:cubicBezTo>
                  <a:cubicBezTo>
                    <a:pt x="82" y="84"/>
                    <a:pt x="86" y="82"/>
                    <a:pt x="90" y="79"/>
                  </a:cubicBezTo>
                  <a:close/>
                  <a:moveTo>
                    <a:pt x="178" y="42"/>
                  </a:moveTo>
                  <a:cubicBezTo>
                    <a:pt x="178" y="42"/>
                    <a:pt x="179" y="42"/>
                    <a:pt x="180" y="42"/>
                  </a:cubicBezTo>
                  <a:cubicBezTo>
                    <a:pt x="180" y="43"/>
                    <a:pt x="180" y="43"/>
                    <a:pt x="180" y="43"/>
                  </a:cubicBezTo>
                  <a:cubicBezTo>
                    <a:pt x="180" y="43"/>
                    <a:pt x="180" y="44"/>
                    <a:pt x="180" y="44"/>
                  </a:cubicBezTo>
                  <a:cubicBezTo>
                    <a:pt x="178" y="44"/>
                    <a:pt x="176" y="44"/>
                    <a:pt x="174" y="44"/>
                  </a:cubicBezTo>
                  <a:cubicBezTo>
                    <a:pt x="176" y="43"/>
                    <a:pt x="177" y="42"/>
                    <a:pt x="178" y="42"/>
                  </a:cubicBezTo>
                  <a:close/>
                  <a:moveTo>
                    <a:pt x="117" y="75"/>
                  </a:moveTo>
                  <a:cubicBezTo>
                    <a:pt x="118" y="75"/>
                    <a:pt x="119" y="75"/>
                    <a:pt x="120" y="74"/>
                  </a:cubicBezTo>
                  <a:cubicBezTo>
                    <a:pt x="112" y="79"/>
                    <a:pt x="104" y="83"/>
                    <a:pt x="97" y="87"/>
                  </a:cubicBezTo>
                  <a:cubicBezTo>
                    <a:pt x="103" y="83"/>
                    <a:pt x="109" y="79"/>
                    <a:pt x="115" y="75"/>
                  </a:cubicBezTo>
                  <a:cubicBezTo>
                    <a:pt x="116" y="75"/>
                    <a:pt x="116" y="76"/>
                    <a:pt x="117" y="75"/>
                  </a:cubicBezTo>
                  <a:close/>
                  <a:moveTo>
                    <a:pt x="182" y="50"/>
                  </a:moveTo>
                  <a:cubicBezTo>
                    <a:pt x="189" y="62"/>
                    <a:pt x="211" y="70"/>
                    <a:pt x="227" y="75"/>
                  </a:cubicBezTo>
                  <a:cubicBezTo>
                    <a:pt x="225" y="77"/>
                    <a:pt x="223" y="78"/>
                    <a:pt x="220" y="80"/>
                  </a:cubicBezTo>
                  <a:cubicBezTo>
                    <a:pt x="209" y="84"/>
                    <a:pt x="197" y="90"/>
                    <a:pt x="186" y="98"/>
                  </a:cubicBezTo>
                  <a:cubicBezTo>
                    <a:pt x="185" y="99"/>
                    <a:pt x="184" y="99"/>
                    <a:pt x="182" y="100"/>
                  </a:cubicBezTo>
                  <a:cubicBezTo>
                    <a:pt x="179" y="101"/>
                    <a:pt x="176" y="102"/>
                    <a:pt x="172" y="103"/>
                  </a:cubicBezTo>
                  <a:cubicBezTo>
                    <a:pt x="172" y="103"/>
                    <a:pt x="171" y="103"/>
                    <a:pt x="171" y="103"/>
                  </a:cubicBezTo>
                  <a:cubicBezTo>
                    <a:pt x="166" y="104"/>
                    <a:pt x="162" y="106"/>
                    <a:pt x="158" y="109"/>
                  </a:cubicBezTo>
                  <a:cubicBezTo>
                    <a:pt x="152" y="112"/>
                    <a:pt x="147" y="114"/>
                    <a:pt x="142" y="117"/>
                  </a:cubicBezTo>
                  <a:cubicBezTo>
                    <a:pt x="142" y="117"/>
                    <a:pt x="142" y="116"/>
                    <a:pt x="141" y="116"/>
                  </a:cubicBezTo>
                  <a:cubicBezTo>
                    <a:pt x="132" y="109"/>
                    <a:pt x="118" y="105"/>
                    <a:pt x="106" y="100"/>
                  </a:cubicBezTo>
                  <a:cubicBezTo>
                    <a:pt x="97" y="97"/>
                    <a:pt x="97" y="97"/>
                    <a:pt x="97" y="97"/>
                  </a:cubicBezTo>
                  <a:cubicBezTo>
                    <a:pt x="96" y="97"/>
                    <a:pt x="96" y="97"/>
                    <a:pt x="96" y="97"/>
                  </a:cubicBezTo>
                  <a:cubicBezTo>
                    <a:pt x="95" y="96"/>
                    <a:pt x="94" y="96"/>
                    <a:pt x="93" y="95"/>
                  </a:cubicBezTo>
                  <a:cubicBezTo>
                    <a:pt x="115" y="85"/>
                    <a:pt x="138" y="70"/>
                    <a:pt x="158" y="56"/>
                  </a:cubicBezTo>
                  <a:cubicBezTo>
                    <a:pt x="158" y="56"/>
                    <a:pt x="159" y="55"/>
                    <a:pt x="159" y="55"/>
                  </a:cubicBezTo>
                  <a:cubicBezTo>
                    <a:pt x="167" y="52"/>
                    <a:pt x="175" y="51"/>
                    <a:pt x="182" y="50"/>
                  </a:cubicBezTo>
                  <a:close/>
                  <a:moveTo>
                    <a:pt x="248" y="70"/>
                  </a:moveTo>
                  <a:cubicBezTo>
                    <a:pt x="243" y="67"/>
                    <a:pt x="238" y="63"/>
                    <a:pt x="232" y="60"/>
                  </a:cubicBezTo>
                  <a:cubicBezTo>
                    <a:pt x="239" y="61"/>
                    <a:pt x="247" y="64"/>
                    <a:pt x="254" y="68"/>
                  </a:cubicBezTo>
                  <a:cubicBezTo>
                    <a:pt x="252" y="69"/>
                    <a:pt x="251" y="69"/>
                    <a:pt x="249" y="70"/>
                  </a:cubicBezTo>
                  <a:cubicBezTo>
                    <a:pt x="249" y="70"/>
                    <a:pt x="248" y="70"/>
                    <a:pt x="248" y="70"/>
                  </a:cubicBezTo>
                  <a:close/>
                  <a:moveTo>
                    <a:pt x="238" y="75"/>
                  </a:moveTo>
                  <a:cubicBezTo>
                    <a:pt x="238" y="74"/>
                    <a:pt x="238" y="73"/>
                    <a:pt x="237" y="73"/>
                  </a:cubicBezTo>
                  <a:cubicBezTo>
                    <a:pt x="238" y="73"/>
                    <a:pt x="240" y="74"/>
                    <a:pt x="241" y="74"/>
                  </a:cubicBezTo>
                  <a:cubicBezTo>
                    <a:pt x="241" y="74"/>
                    <a:pt x="241" y="75"/>
                    <a:pt x="241" y="75"/>
                  </a:cubicBezTo>
                  <a:cubicBezTo>
                    <a:pt x="240" y="75"/>
                    <a:pt x="239" y="75"/>
                    <a:pt x="238" y="76"/>
                  </a:cubicBezTo>
                  <a:cubicBezTo>
                    <a:pt x="238" y="75"/>
                    <a:pt x="238" y="75"/>
                    <a:pt x="238" y="75"/>
                  </a:cubicBezTo>
                  <a:close/>
                  <a:moveTo>
                    <a:pt x="234" y="78"/>
                  </a:moveTo>
                  <a:cubicBezTo>
                    <a:pt x="234" y="77"/>
                    <a:pt x="234" y="77"/>
                    <a:pt x="234" y="77"/>
                  </a:cubicBezTo>
                  <a:cubicBezTo>
                    <a:pt x="234" y="77"/>
                    <a:pt x="234" y="77"/>
                    <a:pt x="234" y="78"/>
                  </a:cubicBezTo>
                  <a:cubicBezTo>
                    <a:pt x="234" y="78"/>
                    <a:pt x="233" y="78"/>
                    <a:pt x="233" y="78"/>
                  </a:cubicBezTo>
                  <a:cubicBezTo>
                    <a:pt x="233" y="78"/>
                    <a:pt x="234" y="78"/>
                    <a:pt x="234" y="78"/>
                  </a:cubicBezTo>
                  <a:close/>
                  <a:moveTo>
                    <a:pt x="166" y="112"/>
                  </a:moveTo>
                  <a:cubicBezTo>
                    <a:pt x="165" y="113"/>
                    <a:pt x="165" y="113"/>
                    <a:pt x="164" y="114"/>
                  </a:cubicBezTo>
                  <a:cubicBezTo>
                    <a:pt x="160" y="117"/>
                    <a:pt x="156" y="119"/>
                    <a:pt x="152" y="122"/>
                  </a:cubicBezTo>
                  <a:cubicBezTo>
                    <a:pt x="151" y="122"/>
                    <a:pt x="150" y="122"/>
                    <a:pt x="149" y="122"/>
                  </a:cubicBezTo>
                  <a:cubicBezTo>
                    <a:pt x="150" y="122"/>
                    <a:pt x="151" y="121"/>
                    <a:pt x="152" y="120"/>
                  </a:cubicBezTo>
                  <a:cubicBezTo>
                    <a:pt x="155" y="118"/>
                    <a:pt x="158" y="116"/>
                    <a:pt x="160" y="114"/>
                  </a:cubicBezTo>
                  <a:cubicBezTo>
                    <a:pt x="162" y="113"/>
                    <a:pt x="164" y="113"/>
                    <a:pt x="166" y="112"/>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7" name="Freeform 30"/>
            <p:cNvSpPr>
              <a:spLocks noChangeArrowheads="1"/>
            </p:cNvSpPr>
            <p:nvPr/>
          </p:nvSpPr>
          <p:spPr bwMode="auto">
            <a:xfrm>
              <a:off x="1385" y="2550"/>
              <a:ext cx="700" cy="193"/>
            </a:xfrm>
            <a:custGeom>
              <a:avLst/>
              <a:gdLst>
                <a:gd name="T0" fmla="*/ 125 w 295"/>
                <a:gd name="T1" fmla="*/ 1 h 81"/>
                <a:gd name="T2" fmla="*/ 96 w 295"/>
                <a:gd name="T3" fmla="*/ 14 h 81"/>
                <a:gd name="T4" fmla="*/ 2 w 295"/>
                <a:gd name="T5" fmla="*/ 64 h 81"/>
                <a:gd name="T6" fmla="*/ 1 w 295"/>
                <a:gd name="T7" fmla="*/ 68 h 81"/>
                <a:gd name="T8" fmla="*/ 5 w 295"/>
                <a:gd name="T9" fmla="*/ 68 h 81"/>
                <a:gd name="T10" fmla="*/ 98 w 295"/>
                <a:gd name="T11" fmla="*/ 19 h 81"/>
                <a:gd name="T12" fmla="*/ 126 w 295"/>
                <a:gd name="T13" fmla="*/ 7 h 81"/>
                <a:gd name="T14" fmla="*/ 188 w 295"/>
                <a:gd name="T15" fmla="*/ 37 h 81"/>
                <a:gd name="T16" fmla="*/ 221 w 295"/>
                <a:gd name="T17" fmla="*/ 51 h 81"/>
                <a:gd name="T18" fmla="*/ 248 w 295"/>
                <a:gd name="T19" fmla="*/ 61 h 81"/>
                <a:gd name="T20" fmla="*/ 290 w 295"/>
                <a:gd name="T21" fmla="*/ 80 h 81"/>
                <a:gd name="T22" fmla="*/ 294 w 295"/>
                <a:gd name="T23" fmla="*/ 79 h 81"/>
                <a:gd name="T24" fmla="*/ 293 w 295"/>
                <a:gd name="T25" fmla="*/ 75 h 81"/>
                <a:gd name="T26" fmla="*/ 250 w 295"/>
                <a:gd name="T27" fmla="*/ 56 h 81"/>
                <a:gd name="T28" fmla="*/ 224 w 295"/>
                <a:gd name="T29" fmla="*/ 46 h 81"/>
                <a:gd name="T30" fmla="*/ 190 w 295"/>
                <a:gd name="T31" fmla="*/ 31 h 81"/>
                <a:gd name="T32" fmla="*/ 128 w 295"/>
                <a:gd name="T33" fmla="*/ 1 h 81"/>
                <a:gd name="T34" fmla="*/ 125 w 295"/>
                <a:gd name="T35"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81">
                  <a:moveTo>
                    <a:pt x="125" y="1"/>
                  </a:moveTo>
                  <a:cubicBezTo>
                    <a:pt x="96" y="14"/>
                    <a:pt x="96" y="14"/>
                    <a:pt x="96" y="14"/>
                  </a:cubicBezTo>
                  <a:cubicBezTo>
                    <a:pt x="63" y="28"/>
                    <a:pt x="25" y="45"/>
                    <a:pt x="2" y="64"/>
                  </a:cubicBezTo>
                  <a:cubicBezTo>
                    <a:pt x="0" y="65"/>
                    <a:pt x="0" y="66"/>
                    <a:pt x="1" y="68"/>
                  </a:cubicBezTo>
                  <a:cubicBezTo>
                    <a:pt x="2" y="69"/>
                    <a:pt x="4" y="69"/>
                    <a:pt x="5" y="68"/>
                  </a:cubicBezTo>
                  <a:cubicBezTo>
                    <a:pt x="28" y="49"/>
                    <a:pt x="65" y="33"/>
                    <a:pt x="98" y="19"/>
                  </a:cubicBezTo>
                  <a:cubicBezTo>
                    <a:pt x="98" y="19"/>
                    <a:pt x="124" y="8"/>
                    <a:pt x="126" y="7"/>
                  </a:cubicBezTo>
                  <a:cubicBezTo>
                    <a:pt x="145" y="19"/>
                    <a:pt x="167" y="28"/>
                    <a:pt x="188" y="37"/>
                  </a:cubicBezTo>
                  <a:cubicBezTo>
                    <a:pt x="199" y="41"/>
                    <a:pt x="211" y="46"/>
                    <a:pt x="221" y="51"/>
                  </a:cubicBezTo>
                  <a:cubicBezTo>
                    <a:pt x="230" y="55"/>
                    <a:pt x="239" y="58"/>
                    <a:pt x="248" y="61"/>
                  </a:cubicBezTo>
                  <a:cubicBezTo>
                    <a:pt x="263" y="66"/>
                    <a:pt x="279" y="71"/>
                    <a:pt x="290" y="80"/>
                  </a:cubicBezTo>
                  <a:cubicBezTo>
                    <a:pt x="291" y="81"/>
                    <a:pt x="293" y="80"/>
                    <a:pt x="294" y="79"/>
                  </a:cubicBezTo>
                  <a:cubicBezTo>
                    <a:pt x="295" y="78"/>
                    <a:pt x="295" y="76"/>
                    <a:pt x="293" y="75"/>
                  </a:cubicBezTo>
                  <a:cubicBezTo>
                    <a:pt x="281" y="65"/>
                    <a:pt x="265" y="60"/>
                    <a:pt x="250" y="56"/>
                  </a:cubicBezTo>
                  <a:cubicBezTo>
                    <a:pt x="241" y="53"/>
                    <a:pt x="232" y="50"/>
                    <a:pt x="224" y="46"/>
                  </a:cubicBezTo>
                  <a:cubicBezTo>
                    <a:pt x="213" y="41"/>
                    <a:pt x="201" y="36"/>
                    <a:pt x="190" y="31"/>
                  </a:cubicBezTo>
                  <a:cubicBezTo>
                    <a:pt x="169" y="23"/>
                    <a:pt x="147" y="13"/>
                    <a:pt x="128" y="1"/>
                  </a:cubicBezTo>
                  <a:cubicBezTo>
                    <a:pt x="127" y="0"/>
                    <a:pt x="126" y="0"/>
                    <a:pt x="125"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8" name="Freeform 31"/>
            <p:cNvSpPr>
              <a:spLocks noChangeArrowheads="1"/>
            </p:cNvSpPr>
            <p:nvPr/>
          </p:nvSpPr>
          <p:spPr bwMode="auto">
            <a:xfrm>
              <a:off x="2064" y="2731"/>
              <a:ext cx="42" cy="112"/>
            </a:xfrm>
            <a:custGeom>
              <a:avLst/>
              <a:gdLst>
                <a:gd name="T0" fmla="*/ 1 w 18"/>
                <a:gd name="T1" fmla="*/ 2 h 47"/>
                <a:gd name="T2" fmla="*/ 2 w 18"/>
                <a:gd name="T3" fmla="*/ 6 h 47"/>
                <a:gd name="T4" fmla="*/ 11 w 18"/>
                <a:gd name="T5" fmla="*/ 23 h 47"/>
                <a:gd name="T6" fmla="*/ 6 w 18"/>
                <a:gd name="T7" fmla="*/ 42 h 47"/>
                <a:gd name="T8" fmla="*/ 5 w 18"/>
                <a:gd name="T9" fmla="*/ 46 h 47"/>
                <a:gd name="T10" fmla="*/ 9 w 18"/>
                <a:gd name="T11" fmla="*/ 46 h 47"/>
                <a:gd name="T12" fmla="*/ 17 w 18"/>
                <a:gd name="T13" fmla="*/ 22 h 47"/>
                <a:gd name="T14" fmla="*/ 5 w 18"/>
                <a:gd name="T15" fmla="*/ 1 h 47"/>
                <a:gd name="T16" fmla="*/ 1 w 18"/>
                <a:gd name="T1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7">
                  <a:moveTo>
                    <a:pt x="1" y="2"/>
                  </a:moveTo>
                  <a:cubicBezTo>
                    <a:pt x="0" y="3"/>
                    <a:pt x="1" y="5"/>
                    <a:pt x="2" y="6"/>
                  </a:cubicBezTo>
                  <a:cubicBezTo>
                    <a:pt x="7" y="9"/>
                    <a:pt x="10" y="15"/>
                    <a:pt x="11" y="23"/>
                  </a:cubicBezTo>
                  <a:cubicBezTo>
                    <a:pt x="12" y="30"/>
                    <a:pt x="10" y="38"/>
                    <a:pt x="6" y="42"/>
                  </a:cubicBezTo>
                  <a:cubicBezTo>
                    <a:pt x="4" y="43"/>
                    <a:pt x="4" y="44"/>
                    <a:pt x="5" y="46"/>
                  </a:cubicBezTo>
                  <a:cubicBezTo>
                    <a:pt x="6" y="47"/>
                    <a:pt x="8" y="47"/>
                    <a:pt x="9" y="46"/>
                  </a:cubicBezTo>
                  <a:cubicBezTo>
                    <a:pt x="15" y="41"/>
                    <a:pt x="18" y="32"/>
                    <a:pt x="17" y="22"/>
                  </a:cubicBezTo>
                  <a:cubicBezTo>
                    <a:pt x="16" y="13"/>
                    <a:pt x="11" y="5"/>
                    <a:pt x="5" y="1"/>
                  </a:cubicBezTo>
                  <a:cubicBezTo>
                    <a:pt x="4" y="0"/>
                    <a:pt x="2" y="0"/>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9" name="Freeform 32"/>
            <p:cNvSpPr>
              <a:spLocks noChangeArrowheads="1"/>
            </p:cNvSpPr>
            <p:nvPr/>
          </p:nvSpPr>
          <p:spPr bwMode="auto">
            <a:xfrm>
              <a:off x="1385" y="2705"/>
              <a:ext cx="380" cy="188"/>
            </a:xfrm>
            <a:custGeom>
              <a:avLst/>
              <a:gdLst>
                <a:gd name="T0" fmla="*/ 1 w 160"/>
                <a:gd name="T1" fmla="*/ 1 h 79"/>
                <a:gd name="T2" fmla="*/ 2 w 160"/>
                <a:gd name="T3" fmla="*/ 5 h 79"/>
                <a:gd name="T4" fmla="*/ 156 w 160"/>
                <a:gd name="T5" fmla="*/ 78 h 79"/>
                <a:gd name="T6" fmla="*/ 160 w 160"/>
                <a:gd name="T7" fmla="*/ 77 h 79"/>
                <a:gd name="T8" fmla="*/ 158 w 160"/>
                <a:gd name="T9" fmla="*/ 73 h 79"/>
                <a:gd name="T10" fmla="*/ 5 w 160"/>
                <a:gd name="T11" fmla="*/ 0 h 79"/>
                <a:gd name="T12" fmla="*/ 1 w 160"/>
                <a:gd name="T13" fmla="*/ 1 h 79"/>
              </a:gdLst>
              <a:ahLst/>
              <a:cxnLst>
                <a:cxn ang="0">
                  <a:pos x="T0" y="T1"/>
                </a:cxn>
                <a:cxn ang="0">
                  <a:pos x="T2" y="T3"/>
                </a:cxn>
                <a:cxn ang="0">
                  <a:pos x="T4" y="T5"/>
                </a:cxn>
                <a:cxn ang="0">
                  <a:pos x="T6" y="T7"/>
                </a:cxn>
                <a:cxn ang="0">
                  <a:pos x="T8" y="T9"/>
                </a:cxn>
                <a:cxn ang="0">
                  <a:pos x="T10" y="T11"/>
                </a:cxn>
                <a:cxn ang="0">
                  <a:pos x="T12" y="T13"/>
                </a:cxn>
              </a:cxnLst>
              <a:rect l="0" t="0" r="r" b="b"/>
              <a:pathLst>
                <a:path w="160" h="79">
                  <a:moveTo>
                    <a:pt x="1" y="1"/>
                  </a:moveTo>
                  <a:cubicBezTo>
                    <a:pt x="0" y="3"/>
                    <a:pt x="1" y="4"/>
                    <a:pt x="2" y="5"/>
                  </a:cubicBezTo>
                  <a:cubicBezTo>
                    <a:pt x="49" y="34"/>
                    <a:pt x="106" y="58"/>
                    <a:pt x="156" y="78"/>
                  </a:cubicBezTo>
                  <a:cubicBezTo>
                    <a:pt x="158" y="79"/>
                    <a:pt x="159" y="78"/>
                    <a:pt x="160" y="77"/>
                  </a:cubicBezTo>
                  <a:cubicBezTo>
                    <a:pt x="160" y="75"/>
                    <a:pt x="160" y="74"/>
                    <a:pt x="158" y="73"/>
                  </a:cubicBezTo>
                  <a:cubicBezTo>
                    <a:pt x="109" y="53"/>
                    <a:pt x="52" y="29"/>
                    <a:pt x="5" y="0"/>
                  </a:cubicBezTo>
                  <a:cubicBezTo>
                    <a:pt x="4" y="0"/>
                    <a:pt x="2" y="0"/>
                    <a:pt x="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0" name="Freeform 33"/>
            <p:cNvSpPr>
              <a:spLocks noChangeArrowheads="1"/>
            </p:cNvSpPr>
            <p:nvPr/>
          </p:nvSpPr>
          <p:spPr bwMode="auto">
            <a:xfrm>
              <a:off x="1760" y="2738"/>
              <a:ext cx="315" cy="155"/>
            </a:xfrm>
            <a:custGeom>
              <a:avLst/>
              <a:gdLst>
                <a:gd name="T0" fmla="*/ 95 w 133"/>
                <a:gd name="T1" fmla="*/ 9 h 65"/>
                <a:gd name="T2" fmla="*/ 87 w 133"/>
                <a:gd name="T3" fmla="*/ 13 h 65"/>
                <a:gd name="T4" fmla="*/ 10 w 133"/>
                <a:gd name="T5" fmla="*/ 54 h 65"/>
                <a:gd name="T6" fmla="*/ 1 w 133"/>
                <a:gd name="T7" fmla="*/ 59 h 65"/>
                <a:gd name="T8" fmla="*/ 1 w 133"/>
                <a:gd name="T9" fmla="*/ 63 h 65"/>
                <a:gd name="T10" fmla="*/ 4 w 133"/>
                <a:gd name="T11" fmla="*/ 64 h 65"/>
                <a:gd name="T12" fmla="*/ 13 w 133"/>
                <a:gd name="T13" fmla="*/ 59 h 65"/>
                <a:gd name="T14" fmla="*/ 89 w 133"/>
                <a:gd name="T15" fmla="*/ 18 h 65"/>
                <a:gd name="T16" fmla="*/ 97 w 133"/>
                <a:gd name="T17" fmla="*/ 14 h 65"/>
                <a:gd name="T18" fmla="*/ 117 w 133"/>
                <a:gd name="T19" fmla="*/ 8 h 65"/>
                <a:gd name="T20" fmla="*/ 125 w 133"/>
                <a:gd name="T21" fmla="*/ 17 h 65"/>
                <a:gd name="T22" fmla="*/ 123 w 133"/>
                <a:gd name="T23" fmla="*/ 39 h 65"/>
                <a:gd name="T24" fmla="*/ 125 w 133"/>
                <a:gd name="T25" fmla="*/ 43 h 65"/>
                <a:gd name="T26" fmla="*/ 128 w 133"/>
                <a:gd name="T27" fmla="*/ 42 h 65"/>
                <a:gd name="T28" fmla="*/ 130 w 133"/>
                <a:gd name="T29" fmla="*/ 15 h 65"/>
                <a:gd name="T30" fmla="*/ 120 w 133"/>
                <a:gd name="T31" fmla="*/ 3 h 65"/>
                <a:gd name="T32" fmla="*/ 95 w 133"/>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65">
                  <a:moveTo>
                    <a:pt x="95" y="9"/>
                  </a:moveTo>
                  <a:cubicBezTo>
                    <a:pt x="87" y="13"/>
                    <a:pt x="87" y="13"/>
                    <a:pt x="87" y="13"/>
                  </a:cubicBezTo>
                  <a:cubicBezTo>
                    <a:pt x="59" y="24"/>
                    <a:pt x="35" y="38"/>
                    <a:pt x="10" y="54"/>
                  </a:cubicBezTo>
                  <a:cubicBezTo>
                    <a:pt x="1" y="59"/>
                    <a:pt x="1" y="59"/>
                    <a:pt x="1" y="59"/>
                  </a:cubicBezTo>
                  <a:cubicBezTo>
                    <a:pt x="0" y="60"/>
                    <a:pt x="0" y="62"/>
                    <a:pt x="1" y="63"/>
                  </a:cubicBezTo>
                  <a:cubicBezTo>
                    <a:pt x="1" y="65"/>
                    <a:pt x="3" y="65"/>
                    <a:pt x="4" y="64"/>
                  </a:cubicBezTo>
                  <a:cubicBezTo>
                    <a:pt x="13" y="59"/>
                    <a:pt x="13" y="59"/>
                    <a:pt x="13" y="59"/>
                  </a:cubicBezTo>
                  <a:cubicBezTo>
                    <a:pt x="38" y="43"/>
                    <a:pt x="61" y="29"/>
                    <a:pt x="89" y="18"/>
                  </a:cubicBezTo>
                  <a:cubicBezTo>
                    <a:pt x="97" y="14"/>
                    <a:pt x="97" y="14"/>
                    <a:pt x="97" y="14"/>
                  </a:cubicBezTo>
                  <a:cubicBezTo>
                    <a:pt x="104" y="10"/>
                    <a:pt x="113" y="6"/>
                    <a:pt x="117" y="8"/>
                  </a:cubicBezTo>
                  <a:cubicBezTo>
                    <a:pt x="121" y="10"/>
                    <a:pt x="123" y="13"/>
                    <a:pt x="125" y="17"/>
                  </a:cubicBezTo>
                  <a:cubicBezTo>
                    <a:pt x="127" y="24"/>
                    <a:pt x="126" y="34"/>
                    <a:pt x="123" y="39"/>
                  </a:cubicBezTo>
                  <a:cubicBezTo>
                    <a:pt x="123" y="41"/>
                    <a:pt x="123" y="43"/>
                    <a:pt x="125" y="43"/>
                  </a:cubicBezTo>
                  <a:cubicBezTo>
                    <a:pt x="126" y="44"/>
                    <a:pt x="128" y="43"/>
                    <a:pt x="128" y="42"/>
                  </a:cubicBezTo>
                  <a:cubicBezTo>
                    <a:pt x="132" y="35"/>
                    <a:pt x="133" y="24"/>
                    <a:pt x="130" y="15"/>
                  </a:cubicBezTo>
                  <a:cubicBezTo>
                    <a:pt x="128" y="9"/>
                    <a:pt x="125" y="5"/>
                    <a:pt x="120" y="3"/>
                  </a:cubicBezTo>
                  <a:cubicBezTo>
                    <a:pt x="113" y="0"/>
                    <a:pt x="103" y="5"/>
                    <a:pt x="95" y="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1" name="Freeform 34"/>
            <p:cNvSpPr>
              <a:spLocks noChangeArrowheads="1"/>
            </p:cNvSpPr>
            <p:nvPr/>
          </p:nvSpPr>
          <p:spPr bwMode="auto">
            <a:xfrm>
              <a:off x="1366" y="2779"/>
              <a:ext cx="724" cy="228"/>
            </a:xfrm>
            <a:custGeom>
              <a:avLst/>
              <a:gdLst>
                <a:gd name="T0" fmla="*/ 19 w 305"/>
                <a:gd name="T1" fmla="*/ 0 h 96"/>
                <a:gd name="T2" fmla="*/ 1 w 305"/>
                <a:gd name="T3" fmla="*/ 9 h 96"/>
                <a:gd name="T4" fmla="*/ 1 w 305"/>
                <a:gd name="T5" fmla="*/ 9 h 96"/>
                <a:gd name="T6" fmla="*/ 1 w 305"/>
                <a:gd name="T7" fmla="*/ 9 h 96"/>
                <a:gd name="T8" fmla="*/ 0 w 305"/>
                <a:gd name="T9" fmla="*/ 11 h 96"/>
                <a:gd name="T10" fmla="*/ 1 w 305"/>
                <a:gd name="T11" fmla="*/ 13 h 96"/>
                <a:gd name="T12" fmla="*/ 5 w 305"/>
                <a:gd name="T13" fmla="*/ 13 h 96"/>
                <a:gd name="T14" fmla="*/ 3 w 305"/>
                <a:gd name="T15" fmla="*/ 13 h 96"/>
                <a:gd name="T16" fmla="*/ 95 w 305"/>
                <a:gd name="T17" fmla="*/ 54 h 96"/>
                <a:gd name="T18" fmla="*/ 118 w 305"/>
                <a:gd name="T19" fmla="*/ 65 h 96"/>
                <a:gd name="T20" fmla="*/ 145 w 305"/>
                <a:gd name="T21" fmla="*/ 79 h 96"/>
                <a:gd name="T22" fmla="*/ 177 w 305"/>
                <a:gd name="T23" fmla="*/ 95 h 96"/>
                <a:gd name="T24" fmla="*/ 180 w 305"/>
                <a:gd name="T25" fmla="*/ 94 h 96"/>
                <a:gd name="T26" fmla="*/ 264 w 305"/>
                <a:gd name="T27" fmla="*/ 44 h 96"/>
                <a:gd name="T28" fmla="*/ 303 w 305"/>
                <a:gd name="T29" fmla="*/ 26 h 96"/>
                <a:gd name="T30" fmla="*/ 304 w 305"/>
                <a:gd name="T31" fmla="*/ 22 h 96"/>
                <a:gd name="T32" fmla="*/ 300 w 305"/>
                <a:gd name="T33" fmla="*/ 21 h 96"/>
                <a:gd name="T34" fmla="*/ 261 w 305"/>
                <a:gd name="T35" fmla="*/ 38 h 96"/>
                <a:gd name="T36" fmla="*/ 177 w 305"/>
                <a:gd name="T37" fmla="*/ 89 h 96"/>
                <a:gd name="T38" fmla="*/ 148 w 305"/>
                <a:gd name="T39" fmla="*/ 74 h 96"/>
                <a:gd name="T40" fmla="*/ 120 w 305"/>
                <a:gd name="T41" fmla="*/ 60 h 96"/>
                <a:gd name="T42" fmla="*/ 97 w 305"/>
                <a:gd name="T43" fmla="*/ 49 h 96"/>
                <a:gd name="T44" fmla="*/ 9 w 305"/>
                <a:gd name="T45" fmla="*/ 9 h 96"/>
                <a:gd name="T46" fmla="*/ 19 w 305"/>
                <a:gd name="T47" fmla="*/ 5 h 96"/>
                <a:gd name="T48" fmla="*/ 22 w 305"/>
                <a:gd name="T49" fmla="*/ 3 h 96"/>
                <a:gd name="T50" fmla="*/ 22 w 305"/>
                <a:gd name="T51" fmla="*/ 2 h 96"/>
                <a:gd name="T52" fmla="*/ 19 w 305"/>
                <a:gd name="T5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5" h="96">
                  <a:moveTo>
                    <a:pt x="19" y="0"/>
                  </a:moveTo>
                  <a:cubicBezTo>
                    <a:pt x="12" y="0"/>
                    <a:pt x="5" y="4"/>
                    <a:pt x="1" y="9"/>
                  </a:cubicBezTo>
                  <a:cubicBezTo>
                    <a:pt x="1" y="9"/>
                    <a:pt x="1" y="9"/>
                    <a:pt x="1" y="9"/>
                  </a:cubicBezTo>
                  <a:cubicBezTo>
                    <a:pt x="1" y="9"/>
                    <a:pt x="1" y="9"/>
                    <a:pt x="1" y="9"/>
                  </a:cubicBezTo>
                  <a:cubicBezTo>
                    <a:pt x="0" y="9"/>
                    <a:pt x="0" y="10"/>
                    <a:pt x="0" y="11"/>
                  </a:cubicBezTo>
                  <a:cubicBezTo>
                    <a:pt x="0" y="11"/>
                    <a:pt x="0" y="12"/>
                    <a:pt x="1" y="13"/>
                  </a:cubicBezTo>
                  <a:cubicBezTo>
                    <a:pt x="2" y="14"/>
                    <a:pt x="4" y="14"/>
                    <a:pt x="5" y="13"/>
                  </a:cubicBezTo>
                  <a:cubicBezTo>
                    <a:pt x="4" y="13"/>
                    <a:pt x="3" y="13"/>
                    <a:pt x="3" y="13"/>
                  </a:cubicBezTo>
                  <a:cubicBezTo>
                    <a:pt x="9" y="14"/>
                    <a:pt x="67" y="41"/>
                    <a:pt x="95" y="54"/>
                  </a:cubicBezTo>
                  <a:cubicBezTo>
                    <a:pt x="118" y="65"/>
                    <a:pt x="118" y="65"/>
                    <a:pt x="118" y="65"/>
                  </a:cubicBezTo>
                  <a:cubicBezTo>
                    <a:pt x="127" y="69"/>
                    <a:pt x="136" y="74"/>
                    <a:pt x="145" y="79"/>
                  </a:cubicBezTo>
                  <a:cubicBezTo>
                    <a:pt x="155" y="85"/>
                    <a:pt x="166" y="91"/>
                    <a:pt x="177" y="95"/>
                  </a:cubicBezTo>
                  <a:cubicBezTo>
                    <a:pt x="178" y="96"/>
                    <a:pt x="180" y="95"/>
                    <a:pt x="180" y="94"/>
                  </a:cubicBezTo>
                  <a:cubicBezTo>
                    <a:pt x="198" y="70"/>
                    <a:pt x="231" y="57"/>
                    <a:pt x="264" y="44"/>
                  </a:cubicBezTo>
                  <a:cubicBezTo>
                    <a:pt x="278" y="38"/>
                    <a:pt x="291" y="32"/>
                    <a:pt x="303" y="26"/>
                  </a:cubicBezTo>
                  <a:cubicBezTo>
                    <a:pt x="304" y="25"/>
                    <a:pt x="305" y="24"/>
                    <a:pt x="304" y="22"/>
                  </a:cubicBezTo>
                  <a:cubicBezTo>
                    <a:pt x="303" y="21"/>
                    <a:pt x="301" y="20"/>
                    <a:pt x="300" y="21"/>
                  </a:cubicBezTo>
                  <a:cubicBezTo>
                    <a:pt x="289" y="27"/>
                    <a:pt x="275" y="33"/>
                    <a:pt x="261" y="38"/>
                  </a:cubicBezTo>
                  <a:cubicBezTo>
                    <a:pt x="229" y="52"/>
                    <a:pt x="196" y="65"/>
                    <a:pt x="177" y="89"/>
                  </a:cubicBezTo>
                  <a:cubicBezTo>
                    <a:pt x="167" y="85"/>
                    <a:pt x="158" y="80"/>
                    <a:pt x="148" y="74"/>
                  </a:cubicBezTo>
                  <a:cubicBezTo>
                    <a:pt x="139" y="69"/>
                    <a:pt x="130" y="64"/>
                    <a:pt x="120" y="60"/>
                  </a:cubicBezTo>
                  <a:cubicBezTo>
                    <a:pt x="97" y="49"/>
                    <a:pt x="97" y="49"/>
                    <a:pt x="97" y="49"/>
                  </a:cubicBezTo>
                  <a:cubicBezTo>
                    <a:pt x="42" y="23"/>
                    <a:pt x="19" y="13"/>
                    <a:pt x="9" y="9"/>
                  </a:cubicBezTo>
                  <a:cubicBezTo>
                    <a:pt x="12" y="7"/>
                    <a:pt x="16" y="6"/>
                    <a:pt x="19" y="5"/>
                  </a:cubicBezTo>
                  <a:cubicBezTo>
                    <a:pt x="21" y="5"/>
                    <a:pt x="22" y="4"/>
                    <a:pt x="22" y="3"/>
                  </a:cubicBezTo>
                  <a:cubicBezTo>
                    <a:pt x="22" y="2"/>
                    <a:pt x="22" y="2"/>
                    <a:pt x="22" y="2"/>
                  </a:cubicBezTo>
                  <a:cubicBezTo>
                    <a:pt x="22" y="1"/>
                    <a:pt x="20" y="0"/>
                    <a:pt x="19"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2" name="Freeform 35"/>
            <p:cNvSpPr>
              <a:spLocks noChangeArrowheads="1"/>
            </p:cNvSpPr>
            <p:nvPr/>
          </p:nvSpPr>
          <p:spPr bwMode="auto">
            <a:xfrm>
              <a:off x="1755" y="2881"/>
              <a:ext cx="29" cy="78"/>
            </a:xfrm>
            <a:custGeom>
              <a:avLst/>
              <a:gdLst>
                <a:gd name="T0" fmla="*/ 2 w 12"/>
                <a:gd name="T1" fmla="*/ 1 h 33"/>
                <a:gd name="T2" fmla="*/ 0 w 12"/>
                <a:gd name="T3" fmla="*/ 4 h 33"/>
                <a:gd name="T4" fmla="*/ 4 w 12"/>
                <a:gd name="T5" fmla="*/ 6 h 33"/>
                <a:gd name="T6" fmla="*/ 5 w 12"/>
                <a:gd name="T7" fmla="*/ 13 h 33"/>
                <a:gd name="T8" fmla="*/ 3 w 12"/>
                <a:gd name="T9" fmla="*/ 30 h 33"/>
                <a:gd name="T10" fmla="*/ 3 w 12"/>
                <a:gd name="T11" fmla="*/ 30 h 33"/>
                <a:gd name="T12" fmla="*/ 5 w 12"/>
                <a:gd name="T13" fmla="*/ 32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1 w 12"/>
                <a:gd name="T27" fmla="*/ 14 h 33"/>
                <a:gd name="T28" fmla="*/ 8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7"/>
                    <a:pt x="4" y="6"/>
                  </a:cubicBezTo>
                  <a:cubicBezTo>
                    <a:pt x="4" y="7"/>
                    <a:pt x="5" y="10"/>
                    <a:pt x="5" y="13"/>
                  </a:cubicBezTo>
                  <a:cubicBezTo>
                    <a:pt x="5" y="18"/>
                    <a:pt x="4" y="23"/>
                    <a:pt x="3" y="30"/>
                  </a:cubicBezTo>
                  <a:cubicBezTo>
                    <a:pt x="3" y="30"/>
                    <a:pt x="3" y="30"/>
                    <a:pt x="3" y="30"/>
                  </a:cubicBezTo>
                  <a:cubicBezTo>
                    <a:pt x="3" y="31"/>
                    <a:pt x="4" y="32"/>
                    <a:pt x="5" y="32"/>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1" y="17"/>
                    <a:pt x="11" y="14"/>
                  </a:cubicBezTo>
                  <a:cubicBezTo>
                    <a:pt x="11" y="9"/>
                    <a:pt x="10" y="4"/>
                    <a:pt x="8"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3" name="Freeform 36"/>
            <p:cNvSpPr>
              <a:spLocks noChangeArrowheads="1"/>
            </p:cNvSpPr>
            <p:nvPr/>
          </p:nvSpPr>
          <p:spPr bwMode="auto">
            <a:xfrm>
              <a:off x="1641" y="2686"/>
              <a:ext cx="292" cy="145"/>
            </a:xfrm>
            <a:custGeom>
              <a:avLst/>
              <a:gdLst>
                <a:gd name="T0" fmla="*/ 81 w 123"/>
                <a:gd name="T1" fmla="*/ 0 h 61"/>
                <a:gd name="T2" fmla="*/ 123 w 123"/>
                <a:gd name="T3" fmla="*/ 18 h 61"/>
                <a:gd name="T4" fmla="*/ 43 w 123"/>
                <a:gd name="T5" fmla="*/ 60 h 61"/>
                <a:gd name="T6" fmla="*/ 0 w 123"/>
                <a:gd name="T7" fmla="*/ 38 h 61"/>
                <a:gd name="T8" fmla="*/ 81 w 123"/>
                <a:gd name="T9" fmla="*/ 0 h 61"/>
              </a:gdLst>
              <a:ahLst/>
              <a:cxnLst>
                <a:cxn ang="0">
                  <a:pos x="T0" y="T1"/>
                </a:cxn>
                <a:cxn ang="0">
                  <a:pos x="T2" y="T3"/>
                </a:cxn>
                <a:cxn ang="0">
                  <a:pos x="T4" y="T5"/>
                </a:cxn>
                <a:cxn ang="0">
                  <a:pos x="T6" y="T7"/>
                </a:cxn>
                <a:cxn ang="0">
                  <a:pos x="T8" y="T9"/>
                </a:cxn>
              </a:cxnLst>
              <a:rect l="0" t="0" r="r" b="b"/>
              <a:pathLst>
                <a:path w="123" h="61">
                  <a:moveTo>
                    <a:pt x="81" y="0"/>
                  </a:moveTo>
                  <a:cubicBezTo>
                    <a:pt x="94" y="9"/>
                    <a:pt x="110" y="10"/>
                    <a:pt x="123" y="18"/>
                  </a:cubicBezTo>
                  <a:cubicBezTo>
                    <a:pt x="97" y="34"/>
                    <a:pt x="69" y="46"/>
                    <a:pt x="43" y="60"/>
                  </a:cubicBezTo>
                  <a:cubicBezTo>
                    <a:pt x="42" y="61"/>
                    <a:pt x="4" y="39"/>
                    <a:pt x="0" y="38"/>
                  </a:cubicBezTo>
                  <a:cubicBezTo>
                    <a:pt x="12" y="43"/>
                    <a:pt x="68" y="5"/>
                    <a:pt x="8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4" name="Freeform 37"/>
            <p:cNvSpPr>
              <a:spLocks noEditPoints="1" noChangeArrowheads="1"/>
            </p:cNvSpPr>
            <p:nvPr/>
          </p:nvSpPr>
          <p:spPr bwMode="auto">
            <a:xfrm>
              <a:off x="1634" y="2679"/>
              <a:ext cx="306" cy="159"/>
            </a:xfrm>
            <a:custGeom>
              <a:avLst/>
              <a:gdLst>
                <a:gd name="T0" fmla="*/ 83 w 129"/>
                <a:gd name="T1" fmla="*/ 0 h 67"/>
                <a:gd name="T2" fmla="*/ 59 w 129"/>
                <a:gd name="T3" fmla="*/ 13 h 67"/>
                <a:gd name="T4" fmla="*/ 4 w 129"/>
                <a:gd name="T5" fmla="*/ 38 h 67"/>
                <a:gd name="T6" fmla="*/ 0 w 129"/>
                <a:gd name="T7" fmla="*/ 40 h 67"/>
                <a:gd name="T8" fmla="*/ 2 w 129"/>
                <a:gd name="T9" fmla="*/ 43 h 67"/>
                <a:gd name="T10" fmla="*/ 18 w 129"/>
                <a:gd name="T11" fmla="*/ 52 h 67"/>
                <a:gd name="T12" fmla="*/ 48 w 129"/>
                <a:gd name="T13" fmla="*/ 66 h 67"/>
                <a:gd name="T14" fmla="*/ 80 w 129"/>
                <a:gd name="T15" fmla="*/ 49 h 67"/>
                <a:gd name="T16" fmla="*/ 128 w 129"/>
                <a:gd name="T17" fmla="*/ 24 h 67"/>
                <a:gd name="T18" fmla="*/ 129 w 129"/>
                <a:gd name="T19" fmla="*/ 21 h 67"/>
                <a:gd name="T20" fmla="*/ 128 w 129"/>
                <a:gd name="T21" fmla="*/ 19 h 67"/>
                <a:gd name="T22" fmla="*/ 108 w 129"/>
                <a:gd name="T23" fmla="*/ 10 h 67"/>
                <a:gd name="T24" fmla="*/ 86 w 129"/>
                <a:gd name="T25" fmla="*/ 0 h 67"/>
                <a:gd name="T26" fmla="*/ 83 w 129"/>
                <a:gd name="T27" fmla="*/ 0 h 67"/>
                <a:gd name="T28" fmla="*/ 2 w 129"/>
                <a:gd name="T29" fmla="*/ 43 h 67"/>
                <a:gd name="T30" fmla="*/ 3 w 129"/>
                <a:gd name="T31" fmla="*/ 44 h 67"/>
                <a:gd name="T32" fmla="*/ 2 w 129"/>
                <a:gd name="T33" fmla="*/ 43 h 67"/>
                <a:gd name="T34" fmla="*/ 62 w 129"/>
                <a:gd name="T35" fmla="*/ 18 h 67"/>
                <a:gd name="T36" fmla="*/ 84 w 129"/>
                <a:gd name="T37" fmla="*/ 6 h 67"/>
                <a:gd name="T38" fmla="*/ 106 w 129"/>
                <a:gd name="T39" fmla="*/ 16 h 67"/>
                <a:gd name="T40" fmla="*/ 120 w 129"/>
                <a:gd name="T41" fmla="*/ 22 h 67"/>
                <a:gd name="T42" fmla="*/ 78 w 129"/>
                <a:gd name="T43" fmla="*/ 44 h 67"/>
                <a:gd name="T44" fmla="*/ 46 w 129"/>
                <a:gd name="T45" fmla="*/ 60 h 67"/>
                <a:gd name="T46" fmla="*/ 20 w 129"/>
                <a:gd name="T47" fmla="*/ 47 h 67"/>
                <a:gd name="T48" fmla="*/ 13 w 129"/>
                <a:gd name="T49" fmla="*/ 43 h 67"/>
                <a:gd name="T50" fmla="*/ 62 w 129"/>
                <a:gd name="T51"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67">
                  <a:moveTo>
                    <a:pt x="83" y="0"/>
                  </a:moveTo>
                  <a:cubicBezTo>
                    <a:pt x="79" y="2"/>
                    <a:pt x="70" y="7"/>
                    <a:pt x="59" y="13"/>
                  </a:cubicBezTo>
                  <a:cubicBezTo>
                    <a:pt x="41" y="23"/>
                    <a:pt x="11" y="41"/>
                    <a:pt x="4" y="38"/>
                  </a:cubicBezTo>
                  <a:cubicBezTo>
                    <a:pt x="3" y="37"/>
                    <a:pt x="1" y="38"/>
                    <a:pt x="0" y="40"/>
                  </a:cubicBezTo>
                  <a:cubicBezTo>
                    <a:pt x="0" y="41"/>
                    <a:pt x="0" y="43"/>
                    <a:pt x="2" y="43"/>
                  </a:cubicBezTo>
                  <a:cubicBezTo>
                    <a:pt x="3" y="44"/>
                    <a:pt x="10" y="48"/>
                    <a:pt x="18" y="52"/>
                  </a:cubicBezTo>
                  <a:cubicBezTo>
                    <a:pt x="46" y="67"/>
                    <a:pt x="46" y="67"/>
                    <a:pt x="48" y="66"/>
                  </a:cubicBezTo>
                  <a:cubicBezTo>
                    <a:pt x="58" y="60"/>
                    <a:pt x="69" y="55"/>
                    <a:pt x="80" y="49"/>
                  </a:cubicBezTo>
                  <a:cubicBezTo>
                    <a:pt x="96" y="41"/>
                    <a:pt x="112" y="33"/>
                    <a:pt x="128" y="24"/>
                  </a:cubicBezTo>
                  <a:cubicBezTo>
                    <a:pt x="129" y="23"/>
                    <a:pt x="129" y="22"/>
                    <a:pt x="129" y="21"/>
                  </a:cubicBezTo>
                  <a:cubicBezTo>
                    <a:pt x="129" y="21"/>
                    <a:pt x="129" y="20"/>
                    <a:pt x="128" y="19"/>
                  </a:cubicBezTo>
                  <a:cubicBezTo>
                    <a:pt x="121" y="15"/>
                    <a:pt x="114" y="13"/>
                    <a:pt x="108" y="10"/>
                  </a:cubicBezTo>
                  <a:cubicBezTo>
                    <a:pt x="100" y="8"/>
                    <a:pt x="93" y="5"/>
                    <a:pt x="86" y="0"/>
                  </a:cubicBezTo>
                  <a:cubicBezTo>
                    <a:pt x="85" y="0"/>
                    <a:pt x="84" y="0"/>
                    <a:pt x="83" y="0"/>
                  </a:cubicBezTo>
                  <a:close/>
                  <a:moveTo>
                    <a:pt x="2" y="43"/>
                  </a:moveTo>
                  <a:cubicBezTo>
                    <a:pt x="2" y="43"/>
                    <a:pt x="3" y="43"/>
                    <a:pt x="3" y="44"/>
                  </a:cubicBezTo>
                  <a:cubicBezTo>
                    <a:pt x="3" y="44"/>
                    <a:pt x="2" y="43"/>
                    <a:pt x="2" y="43"/>
                  </a:cubicBezTo>
                  <a:close/>
                  <a:moveTo>
                    <a:pt x="62" y="18"/>
                  </a:moveTo>
                  <a:cubicBezTo>
                    <a:pt x="72" y="12"/>
                    <a:pt x="80" y="8"/>
                    <a:pt x="84" y="6"/>
                  </a:cubicBezTo>
                  <a:cubicBezTo>
                    <a:pt x="91" y="10"/>
                    <a:pt x="98" y="13"/>
                    <a:pt x="106" y="16"/>
                  </a:cubicBezTo>
                  <a:cubicBezTo>
                    <a:pt x="111" y="17"/>
                    <a:pt x="116" y="19"/>
                    <a:pt x="120" y="22"/>
                  </a:cubicBezTo>
                  <a:cubicBezTo>
                    <a:pt x="106" y="30"/>
                    <a:pt x="92" y="37"/>
                    <a:pt x="78" y="44"/>
                  </a:cubicBezTo>
                  <a:cubicBezTo>
                    <a:pt x="67" y="49"/>
                    <a:pt x="56" y="55"/>
                    <a:pt x="46" y="60"/>
                  </a:cubicBezTo>
                  <a:cubicBezTo>
                    <a:pt x="43" y="59"/>
                    <a:pt x="29" y="52"/>
                    <a:pt x="20" y="47"/>
                  </a:cubicBezTo>
                  <a:cubicBezTo>
                    <a:pt x="17" y="45"/>
                    <a:pt x="15" y="44"/>
                    <a:pt x="13" y="43"/>
                  </a:cubicBezTo>
                  <a:cubicBezTo>
                    <a:pt x="24" y="39"/>
                    <a:pt x="41" y="30"/>
                    <a:pt x="62" y="18"/>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5" name="Freeform 38"/>
            <p:cNvSpPr>
              <a:spLocks noChangeArrowheads="1"/>
            </p:cNvSpPr>
            <p:nvPr/>
          </p:nvSpPr>
          <p:spPr bwMode="auto">
            <a:xfrm>
              <a:off x="1255" y="3123"/>
              <a:ext cx="116" cy="103"/>
            </a:xfrm>
            <a:custGeom>
              <a:avLst/>
              <a:gdLst>
                <a:gd name="T0" fmla="*/ 21 w 49"/>
                <a:gd name="T1" fmla="*/ 1 h 43"/>
                <a:gd name="T2" fmla="*/ 18 w 49"/>
                <a:gd name="T3" fmla="*/ 3 h 43"/>
                <a:gd name="T4" fmla="*/ 18 w 49"/>
                <a:gd name="T5" fmla="*/ 3 h 43"/>
                <a:gd name="T6" fmla="*/ 18 w 49"/>
                <a:gd name="T7" fmla="*/ 4 h 43"/>
                <a:gd name="T8" fmla="*/ 1 w 49"/>
                <a:gd name="T9" fmla="*/ 11 h 43"/>
                <a:gd name="T10" fmla="*/ 0 w 49"/>
                <a:gd name="T11" fmla="*/ 13 h 43"/>
                <a:gd name="T12" fmla="*/ 1 w 49"/>
                <a:gd name="T13" fmla="*/ 15 h 43"/>
                <a:gd name="T14" fmla="*/ 5 w 49"/>
                <a:gd name="T15" fmla="*/ 15 h 43"/>
                <a:gd name="T16" fmla="*/ 25 w 49"/>
                <a:gd name="T17" fmla="*/ 9 h 43"/>
                <a:gd name="T18" fmla="*/ 28 w 49"/>
                <a:gd name="T19" fmla="*/ 10 h 43"/>
                <a:gd name="T20" fmla="*/ 38 w 49"/>
                <a:gd name="T21" fmla="*/ 16 h 43"/>
                <a:gd name="T22" fmla="*/ 38 w 49"/>
                <a:gd name="T23" fmla="*/ 16 h 43"/>
                <a:gd name="T24" fmla="*/ 39 w 49"/>
                <a:gd name="T25" fmla="*/ 17 h 43"/>
                <a:gd name="T26" fmla="*/ 38 w 49"/>
                <a:gd name="T27" fmla="*/ 18 h 43"/>
                <a:gd name="T28" fmla="*/ 37 w 49"/>
                <a:gd name="T29" fmla="*/ 20 h 43"/>
                <a:gd name="T30" fmla="*/ 37 w 49"/>
                <a:gd name="T31" fmla="*/ 21 h 43"/>
                <a:gd name="T32" fmla="*/ 38 w 49"/>
                <a:gd name="T33" fmla="*/ 25 h 43"/>
                <a:gd name="T34" fmla="*/ 43 w 49"/>
                <a:gd name="T35" fmla="*/ 37 h 43"/>
                <a:gd name="T36" fmla="*/ 43 w 49"/>
                <a:gd name="T37" fmla="*/ 37 h 43"/>
                <a:gd name="T38" fmla="*/ 41 w 49"/>
                <a:gd name="T39" fmla="*/ 38 h 43"/>
                <a:gd name="T40" fmla="*/ 39 w 49"/>
                <a:gd name="T41" fmla="*/ 40 h 43"/>
                <a:gd name="T42" fmla="*/ 40 w 49"/>
                <a:gd name="T43" fmla="*/ 41 h 43"/>
                <a:gd name="T44" fmla="*/ 43 w 49"/>
                <a:gd name="T45" fmla="*/ 43 h 43"/>
                <a:gd name="T46" fmla="*/ 44 w 49"/>
                <a:gd name="T47" fmla="*/ 43 h 43"/>
                <a:gd name="T48" fmla="*/ 49 w 49"/>
                <a:gd name="T49" fmla="*/ 40 h 43"/>
                <a:gd name="T50" fmla="*/ 49 w 49"/>
                <a:gd name="T51" fmla="*/ 38 h 43"/>
                <a:gd name="T52" fmla="*/ 49 w 49"/>
                <a:gd name="T53" fmla="*/ 37 h 43"/>
                <a:gd name="T54" fmla="*/ 48 w 49"/>
                <a:gd name="T55" fmla="*/ 35 h 43"/>
                <a:gd name="T56" fmla="*/ 46 w 49"/>
                <a:gd name="T57" fmla="*/ 27 h 43"/>
                <a:gd name="T58" fmla="*/ 46 w 49"/>
                <a:gd name="T59" fmla="*/ 26 h 43"/>
                <a:gd name="T60" fmla="*/ 46 w 49"/>
                <a:gd name="T61" fmla="*/ 23 h 43"/>
                <a:gd name="T62" fmla="*/ 39 w 49"/>
                <a:gd name="T63" fmla="*/ 8 h 43"/>
                <a:gd name="T64" fmla="*/ 21 w 49"/>
                <a:gd name="T65"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3">
                  <a:moveTo>
                    <a:pt x="21" y="1"/>
                  </a:moveTo>
                  <a:cubicBezTo>
                    <a:pt x="19" y="1"/>
                    <a:pt x="19" y="2"/>
                    <a:pt x="18" y="3"/>
                  </a:cubicBezTo>
                  <a:cubicBezTo>
                    <a:pt x="18" y="3"/>
                    <a:pt x="18" y="3"/>
                    <a:pt x="18" y="3"/>
                  </a:cubicBezTo>
                  <a:cubicBezTo>
                    <a:pt x="18" y="3"/>
                    <a:pt x="18" y="3"/>
                    <a:pt x="18" y="4"/>
                  </a:cubicBezTo>
                  <a:cubicBezTo>
                    <a:pt x="11" y="4"/>
                    <a:pt x="5" y="7"/>
                    <a:pt x="1" y="11"/>
                  </a:cubicBezTo>
                  <a:cubicBezTo>
                    <a:pt x="0" y="11"/>
                    <a:pt x="0" y="12"/>
                    <a:pt x="0" y="13"/>
                  </a:cubicBezTo>
                  <a:cubicBezTo>
                    <a:pt x="0" y="13"/>
                    <a:pt x="0" y="14"/>
                    <a:pt x="1" y="15"/>
                  </a:cubicBezTo>
                  <a:cubicBezTo>
                    <a:pt x="2" y="16"/>
                    <a:pt x="3" y="16"/>
                    <a:pt x="5" y="15"/>
                  </a:cubicBezTo>
                  <a:cubicBezTo>
                    <a:pt x="8" y="11"/>
                    <a:pt x="17" y="9"/>
                    <a:pt x="25" y="9"/>
                  </a:cubicBezTo>
                  <a:cubicBezTo>
                    <a:pt x="26" y="10"/>
                    <a:pt x="28" y="10"/>
                    <a:pt x="28" y="10"/>
                  </a:cubicBezTo>
                  <a:cubicBezTo>
                    <a:pt x="31" y="13"/>
                    <a:pt x="35" y="15"/>
                    <a:pt x="38" y="16"/>
                  </a:cubicBezTo>
                  <a:cubicBezTo>
                    <a:pt x="38" y="16"/>
                    <a:pt x="38" y="16"/>
                    <a:pt x="38" y="16"/>
                  </a:cubicBezTo>
                  <a:cubicBezTo>
                    <a:pt x="39" y="17"/>
                    <a:pt x="39" y="17"/>
                    <a:pt x="39" y="17"/>
                  </a:cubicBezTo>
                  <a:cubicBezTo>
                    <a:pt x="39" y="17"/>
                    <a:pt x="39" y="17"/>
                    <a:pt x="38" y="18"/>
                  </a:cubicBezTo>
                  <a:cubicBezTo>
                    <a:pt x="37" y="18"/>
                    <a:pt x="37" y="19"/>
                    <a:pt x="37" y="20"/>
                  </a:cubicBezTo>
                  <a:cubicBezTo>
                    <a:pt x="37" y="21"/>
                    <a:pt x="37" y="21"/>
                    <a:pt x="37" y="21"/>
                  </a:cubicBezTo>
                  <a:cubicBezTo>
                    <a:pt x="38" y="23"/>
                    <a:pt x="38" y="24"/>
                    <a:pt x="38" y="25"/>
                  </a:cubicBezTo>
                  <a:cubicBezTo>
                    <a:pt x="40" y="28"/>
                    <a:pt x="42" y="32"/>
                    <a:pt x="43" y="37"/>
                  </a:cubicBezTo>
                  <a:cubicBezTo>
                    <a:pt x="43" y="37"/>
                    <a:pt x="43" y="37"/>
                    <a:pt x="43" y="37"/>
                  </a:cubicBezTo>
                  <a:cubicBezTo>
                    <a:pt x="43" y="37"/>
                    <a:pt x="41" y="38"/>
                    <a:pt x="41" y="38"/>
                  </a:cubicBezTo>
                  <a:cubicBezTo>
                    <a:pt x="40" y="38"/>
                    <a:pt x="39" y="39"/>
                    <a:pt x="39" y="40"/>
                  </a:cubicBezTo>
                  <a:cubicBezTo>
                    <a:pt x="39" y="40"/>
                    <a:pt x="40" y="41"/>
                    <a:pt x="40" y="41"/>
                  </a:cubicBezTo>
                  <a:cubicBezTo>
                    <a:pt x="40" y="42"/>
                    <a:pt x="42" y="43"/>
                    <a:pt x="43" y="43"/>
                  </a:cubicBezTo>
                  <a:cubicBezTo>
                    <a:pt x="44" y="43"/>
                    <a:pt x="44" y="43"/>
                    <a:pt x="44" y="43"/>
                  </a:cubicBezTo>
                  <a:cubicBezTo>
                    <a:pt x="46" y="42"/>
                    <a:pt x="47" y="42"/>
                    <a:pt x="49" y="40"/>
                  </a:cubicBezTo>
                  <a:cubicBezTo>
                    <a:pt x="49" y="39"/>
                    <a:pt x="49" y="39"/>
                    <a:pt x="49" y="38"/>
                  </a:cubicBezTo>
                  <a:cubicBezTo>
                    <a:pt x="49" y="38"/>
                    <a:pt x="49" y="38"/>
                    <a:pt x="49" y="37"/>
                  </a:cubicBezTo>
                  <a:cubicBezTo>
                    <a:pt x="48" y="35"/>
                    <a:pt x="48" y="35"/>
                    <a:pt x="48" y="35"/>
                  </a:cubicBezTo>
                  <a:cubicBezTo>
                    <a:pt x="48" y="32"/>
                    <a:pt x="47" y="30"/>
                    <a:pt x="46" y="27"/>
                  </a:cubicBezTo>
                  <a:cubicBezTo>
                    <a:pt x="46" y="26"/>
                    <a:pt x="46" y="26"/>
                    <a:pt x="46" y="26"/>
                  </a:cubicBezTo>
                  <a:cubicBezTo>
                    <a:pt x="46" y="25"/>
                    <a:pt x="46" y="24"/>
                    <a:pt x="46" y="23"/>
                  </a:cubicBezTo>
                  <a:cubicBezTo>
                    <a:pt x="46" y="18"/>
                    <a:pt x="44" y="13"/>
                    <a:pt x="39" y="8"/>
                  </a:cubicBezTo>
                  <a:cubicBezTo>
                    <a:pt x="34" y="3"/>
                    <a:pt x="27" y="0"/>
                    <a:pt x="21" y="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6" name="Freeform 39"/>
            <p:cNvSpPr>
              <a:spLocks noEditPoints="1" noChangeArrowheads="1"/>
            </p:cNvSpPr>
            <p:nvPr/>
          </p:nvSpPr>
          <p:spPr bwMode="auto">
            <a:xfrm>
              <a:off x="714" y="3233"/>
              <a:ext cx="621" cy="173"/>
            </a:xfrm>
            <a:custGeom>
              <a:avLst/>
              <a:gdLst>
                <a:gd name="T0" fmla="*/ 258 w 262"/>
                <a:gd name="T1" fmla="*/ 1 h 73"/>
                <a:gd name="T2" fmla="*/ 209 w 262"/>
                <a:gd name="T3" fmla="*/ 24 h 73"/>
                <a:gd name="T4" fmla="*/ 189 w 262"/>
                <a:gd name="T5" fmla="*/ 35 h 73"/>
                <a:gd name="T6" fmla="*/ 165 w 262"/>
                <a:gd name="T7" fmla="*/ 49 h 73"/>
                <a:gd name="T8" fmla="*/ 147 w 262"/>
                <a:gd name="T9" fmla="*/ 59 h 73"/>
                <a:gd name="T10" fmla="*/ 143 w 262"/>
                <a:gd name="T11" fmla="*/ 61 h 73"/>
                <a:gd name="T12" fmla="*/ 141 w 262"/>
                <a:gd name="T13" fmla="*/ 61 h 73"/>
                <a:gd name="T14" fmla="*/ 133 w 262"/>
                <a:gd name="T15" fmla="*/ 56 h 73"/>
                <a:gd name="T16" fmla="*/ 121 w 262"/>
                <a:gd name="T17" fmla="*/ 52 h 73"/>
                <a:gd name="T18" fmla="*/ 104 w 262"/>
                <a:gd name="T19" fmla="*/ 46 h 73"/>
                <a:gd name="T20" fmla="*/ 79 w 262"/>
                <a:gd name="T21" fmla="*/ 35 h 73"/>
                <a:gd name="T22" fmla="*/ 70 w 262"/>
                <a:gd name="T23" fmla="*/ 31 h 73"/>
                <a:gd name="T24" fmla="*/ 49 w 262"/>
                <a:gd name="T25" fmla="*/ 22 h 73"/>
                <a:gd name="T26" fmla="*/ 43 w 262"/>
                <a:gd name="T27" fmla="*/ 18 h 73"/>
                <a:gd name="T28" fmla="*/ 3 w 262"/>
                <a:gd name="T29" fmla="*/ 3 h 73"/>
                <a:gd name="T30" fmla="*/ 0 w 262"/>
                <a:gd name="T31" fmla="*/ 5 h 73"/>
                <a:gd name="T32" fmla="*/ 0 w 262"/>
                <a:gd name="T33" fmla="*/ 6 h 73"/>
                <a:gd name="T34" fmla="*/ 1 w 262"/>
                <a:gd name="T35" fmla="*/ 8 h 73"/>
                <a:gd name="T36" fmla="*/ 57 w 262"/>
                <a:gd name="T37" fmla="*/ 33 h 73"/>
                <a:gd name="T38" fmla="*/ 74 w 262"/>
                <a:gd name="T39" fmla="*/ 39 h 73"/>
                <a:gd name="T40" fmla="*/ 97 w 262"/>
                <a:gd name="T41" fmla="*/ 51 h 73"/>
                <a:gd name="T42" fmla="*/ 102 w 262"/>
                <a:gd name="T43" fmla="*/ 54 h 73"/>
                <a:gd name="T44" fmla="*/ 123 w 262"/>
                <a:gd name="T45" fmla="*/ 67 h 73"/>
                <a:gd name="T46" fmla="*/ 143 w 262"/>
                <a:gd name="T47" fmla="*/ 68 h 73"/>
                <a:gd name="T48" fmla="*/ 143 w 262"/>
                <a:gd name="T49" fmla="*/ 68 h 73"/>
                <a:gd name="T50" fmla="*/ 143 w 262"/>
                <a:gd name="T51" fmla="*/ 69 h 73"/>
                <a:gd name="T52" fmla="*/ 143 w 262"/>
                <a:gd name="T53" fmla="*/ 71 h 73"/>
                <a:gd name="T54" fmla="*/ 147 w 262"/>
                <a:gd name="T55" fmla="*/ 72 h 73"/>
                <a:gd name="T56" fmla="*/ 149 w 262"/>
                <a:gd name="T57" fmla="*/ 70 h 73"/>
                <a:gd name="T58" fmla="*/ 152 w 262"/>
                <a:gd name="T59" fmla="*/ 70 h 73"/>
                <a:gd name="T60" fmla="*/ 154 w 262"/>
                <a:gd name="T61" fmla="*/ 68 h 73"/>
                <a:gd name="T62" fmla="*/ 154 w 262"/>
                <a:gd name="T63" fmla="*/ 67 h 73"/>
                <a:gd name="T64" fmla="*/ 153 w 262"/>
                <a:gd name="T65" fmla="*/ 66 h 73"/>
                <a:gd name="T66" fmla="*/ 243 w 262"/>
                <a:gd name="T67" fmla="*/ 14 h 73"/>
                <a:gd name="T68" fmla="*/ 260 w 262"/>
                <a:gd name="T69" fmla="*/ 6 h 73"/>
                <a:gd name="T70" fmla="*/ 262 w 262"/>
                <a:gd name="T71" fmla="*/ 3 h 73"/>
                <a:gd name="T72" fmla="*/ 261 w 262"/>
                <a:gd name="T73" fmla="*/ 3 h 73"/>
                <a:gd name="T74" fmla="*/ 258 w 262"/>
                <a:gd name="T75" fmla="*/ 1 h 73"/>
                <a:gd name="T76" fmla="*/ 126 w 262"/>
                <a:gd name="T77" fmla="*/ 62 h 73"/>
                <a:gd name="T78" fmla="*/ 115 w 262"/>
                <a:gd name="T79" fmla="*/ 56 h 73"/>
                <a:gd name="T80" fmla="*/ 120 w 262"/>
                <a:gd name="T81" fmla="*/ 58 h 73"/>
                <a:gd name="T82" fmla="*/ 131 w 262"/>
                <a:gd name="T83" fmla="*/ 61 h 73"/>
                <a:gd name="T84" fmla="*/ 137 w 262"/>
                <a:gd name="T85" fmla="*/ 65 h 73"/>
                <a:gd name="T86" fmla="*/ 126 w 262"/>
                <a:gd name="T87"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 h="73">
                  <a:moveTo>
                    <a:pt x="258" y="1"/>
                  </a:moveTo>
                  <a:cubicBezTo>
                    <a:pt x="241" y="4"/>
                    <a:pt x="225" y="14"/>
                    <a:pt x="209" y="24"/>
                  </a:cubicBezTo>
                  <a:cubicBezTo>
                    <a:pt x="189" y="35"/>
                    <a:pt x="189" y="35"/>
                    <a:pt x="189" y="35"/>
                  </a:cubicBezTo>
                  <a:cubicBezTo>
                    <a:pt x="189" y="35"/>
                    <a:pt x="165" y="49"/>
                    <a:pt x="165" y="49"/>
                  </a:cubicBezTo>
                  <a:cubicBezTo>
                    <a:pt x="147" y="59"/>
                    <a:pt x="147" y="59"/>
                    <a:pt x="147" y="59"/>
                  </a:cubicBezTo>
                  <a:cubicBezTo>
                    <a:pt x="147" y="59"/>
                    <a:pt x="144" y="60"/>
                    <a:pt x="143" y="61"/>
                  </a:cubicBezTo>
                  <a:cubicBezTo>
                    <a:pt x="142" y="61"/>
                    <a:pt x="142" y="61"/>
                    <a:pt x="141" y="61"/>
                  </a:cubicBezTo>
                  <a:cubicBezTo>
                    <a:pt x="139" y="59"/>
                    <a:pt x="136" y="57"/>
                    <a:pt x="133" y="56"/>
                  </a:cubicBezTo>
                  <a:cubicBezTo>
                    <a:pt x="133" y="56"/>
                    <a:pt x="121" y="52"/>
                    <a:pt x="121" y="52"/>
                  </a:cubicBezTo>
                  <a:cubicBezTo>
                    <a:pt x="115" y="50"/>
                    <a:pt x="110" y="49"/>
                    <a:pt x="104" y="46"/>
                  </a:cubicBezTo>
                  <a:cubicBezTo>
                    <a:pt x="96" y="41"/>
                    <a:pt x="87" y="38"/>
                    <a:pt x="79" y="35"/>
                  </a:cubicBezTo>
                  <a:cubicBezTo>
                    <a:pt x="76" y="33"/>
                    <a:pt x="73" y="32"/>
                    <a:pt x="70" y="31"/>
                  </a:cubicBezTo>
                  <a:cubicBezTo>
                    <a:pt x="63" y="28"/>
                    <a:pt x="56" y="25"/>
                    <a:pt x="49" y="22"/>
                  </a:cubicBezTo>
                  <a:cubicBezTo>
                    <a:pt x="49" y="22"/>
                    <a:pt x="43" y="18"/>
                    <a:pt x="43" y="18"/>
                  </a:cubicBezTo>
                  <a:cubicBezTo>
                    <a:pt x="30" y="12"/>
                    <a:pt x="17" y="4"/>
                    <a:pt x="3" y="3"/>
                  </a:cubicBezTo>
                  <a:cubicBezTo>
                    <a:pt x="2" y="3"/>
                    <a:pt x="1" y="4"/>
                    <a:pt x="0" y="5"/>
                  </a:cubicBezTo>
                  <a:cubicBezTo>
                    <a:pt x="0" y="5"/>
                    <a:pt x="0" y="5"/>
                    <a:pt x="0" y="6"/>
                  </a:cubicBezTo>
                  <a:cubicBezTo>
                    <a:pt x="0" y="7"/>
                    <a:pt x="0" y="8"/>
                    <a:pt x="1" y="8"/>
                  </a:cubicBezTo>
                  <a:cubicBezTo>
                    <a:pt x="18" y="19"/>
                    <a:pt x="38" y="26"/>
                    <a:pt x="57" y="33"/>
                  </a:cubicBezTo>
                  <a:cubicBezTo>
                    <a:pt x="63" y="35"/>
                    <a:pt x="69" y="37"/>
                    <a:pt x="74" y="39"/>
                  </a:cubicBezTo>
                  <a:cubicBezTo>
                    <a:pt x="83" y="42"/>
                    <a:pt x="90" y="46"/>
                    <a:pt x="97" y="51"/>
                  </a:cubicBezTo>
                  <a:cubicBezTo>
                    <a:pt x="102" y="54"/>
                    <a:pt x="102" y="54"/>
                    <a:pt x="102" y="54"/>
                  </a:cubicBezTo>
                  <a:cubicBezTo>
                    <a:pt x="109" y="59"/>
                    <a:pt x="115" y="64"/>
                    <a:pt x="123" y="67"/>
                  </a:cubicBezTo>
                  <a:cubicBezTo>
                    <a:pt x="134" y="72"/>
                    <a:pt x="136" y="72"/>
                    <a:pt x="143" y="68"/>
                  </a:cubicBezTo>
                  <a:cubicBezTo>
                    <a:pt x="143" y="68"/>
                    <a:pt x="143" y="68"/>
                    <a:pt x="143" y="68"/>
                  </a:cubicBezTo>
                  <a:cubicBezTo>
                    <a:pt x="143" y="69"/>
                    <a:pt x="143" y="69"/>
                    <a:pt x="143" y="69"/>
                  </a:cubicBezTo>
                  <a:cubicBezTo>
                    <a:pt x="143" y="70"/>
                    <a:pt x="143" y="71"/>
                    <a:pt x="143" y="71"/>
                  </a:cubicBezTo>
                  <a:cubicBezTo>
                    <a:pt x="144" y="73"/>
                    <a:pt x="146" y="73"/>
                    <a:pt x="147" y="72"/>
                  </a:cubicBezTo>
                  <a:cubicBezTo>
                    <a:pt x="148" y="71"/>
                    <a:pt x="148" y="71"/>
                    <a:pt x="149" y="70"/>
                  </a:cubicBezTo>
                  <a:cubicBezTo>
                    <a:pt x="150" y="71"/>
                    <a:pt x="151" y="71"/>
                    <a:pt x="152" y="70"/>
                  </a:cubicBezTo>
                  <a:cubicBezTo>
                    <a:pt x="153" y="70"/>
                    <a:pt x="154" y="69"/>
                    <a:pt x="154" y="68"/>
                  </a:cubicBezTo>
                  <a:cubicBezTo>
                    <a:pt x="154" y="68"/>
                    <a:pt x="154" y="67"/>
                    <a:pt x="154" y="67"/>
                  </a:cubicBezTo>
                  <a:cubicBezTo>
                    <a:pt x="154" y="67"/>
                    <a:pt x="154" y="67"/>
                    <a:pt x="153" y="66"/>
                  </a:cubicBezTo>
                  <a:cubicBezTo>
                    <a:pt x="177" y="47"/>
                    <a:pt x="212" y="30"/>
                    <a:pt x="243" y="14"/>
                  </a:cubicBezTo>
                  <a:cubicBezTo>
                    <a:pt x="260" y="6"/>
                    <a:pt x="260" y="6"/>
                    <a:pt x="260" y="6"/>
                  </a:cubicBezTo>
                  <a:cubicBezTo>
                    <a:pt x="261" y="6"/>
                    <a:pt x="262" y="5"/>
                    <a:pt x="262" y="3"/>
                  </a:cubicBezTo>
                  <a:cubicBezTo>
                    <a:pt x="262" y="3"/>
                    <a:pt x="261" y="3"/>
                    <a:pt x="261" y="3"/>
                  </a:cubicBezTo>
                  <a:cubicBezTo>
                    <a:pt x="261" y="1"/>
                    <a:pt x="260" y="0"/>
                    <a:pt x="258" y="1"/>
                  </a:cubicBezTo>
                  <a:close/>
                  <a:moveTo>
                    <a:pt x="126" y="62"/>
                  </a:moveTo>
                  <a:cubicBezTo>
                    <a:pt x="122" y="60"/>
                    <a:pt x="118" y="58"/>
                    <a:pt x="115" y="56"/>
                  </a:cubicBezTo>
                  <a:cubicBezTo>
                    <a:pt x="117" y="57"/>
                    <a:pt x="118" y="57"/>
                    <a:pt x="120" y="58"/>
                  </a:cubicBezTo>
                  <a:cubicBezTo>
                    <a:pt x="131" y="61"/>
                    <a:pt x="131" y="61"/>
                    <a:pt x="131" y="61"/>
                  </a:cubicBezTo>
                  <a:cubicBezTo>
                    <a:pt x="133" y="62"/>
                    <a:pt x="135" y="63"/>
                    <a:pt x="137" y="65"/>
                  </a:cubicBezTo>
                  <a:cubicBezTo>
                    <a:pt x="134" y="66"/>
                    <a:pt x="132" y="65"/>
                    <a:pt x="126" y="62"/>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7" name="Freeform 40"/>
            <p:cNvSpPr>
              <a:spLocks noChangeArrowheads="1"/>
            </p:cNvSpPr>
            <p:nvPr/>
          </p:nvSpPr>
          <p:spPr bwMode="auto">
            <a:xfrm>
              <a:off x="688" y="3157"/>
              <a:ext cx="654" cy="228"/>
            </a:xfrm>
            <a:custGeom>
              <a:avLst/>
              <a:gdLst>
                <a:gd name="T0" fmla="*/ 258 w 276"/>
                <a:gd name="T1" fmla="*/ 0 h 96"/>
                <a:gd name="T2" fmla="*/ 276 w 276"/>
                <a:gd name="T3" fmla="*/ 25 h 96"/>
                <a:gd name="T4" fmla="*/ 248 w 276"/>
                <a:gd name="T5" fmla="*/ 38 h 96"/>
                <a:gd name="T6" fmla="*/ 216 w 276"/>
                <a:gd name="T7" fmla="*/ 53 h 96"/>
                <a:gd name="T8" fmla="*/ 157 w 276"/>
                <a:gd name="T9" fmla="*/ 96 h 96"/>
                <a:gd name="T10" fmla="*/ 73 w 276"/>
                <a:gd name="T11" fmla="*/ 57 h 96"/>
                <a:gd name="T12" fmla="*/ 4 w 276"/>
                <a:gd name="T13" fmla="*/ 37 h 96"/>
                <a:gd name="T14" fmla="*/ 0 w 276"/>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96">
                  <a:moveTo>
                    <a:pt x="258" y="0"/>
                  </a:moveTo>
                  <a:cubicBezTo>
                    <a:pt x="271" y="3"/>
                    <a:pt x="276" y="11"/>
                    <a:pt x="276" y="25"/>
                  </a:cubicBezTo>
                  <a:cubicBezTo>
                    <a:pt x="265" y="27"/>
                    <a:pt x="258" y="34"/>
                    <a:pt x="248" y="38"/>
                  </a:cubicBezTo>
                  <a:cubicBezTo>
                    <a:pt x="238" y="43"/>
                    <a:pt x="226" y="47"/>
                    <a:pt x="216" y="53"/>
                  </a:cubicBezTo>
                  <a:cubicBezTo>
                    <a:pt x="195" y="65"/>
                    <a:pt x="175" y="79"/>
                    <a:pt x="157" y="96"/>
                  </a:cubicBezTo>
                  <a:cubicBezTo>
                    <a:pt x="132" y="78"/>
                    <a:pt x="100" y="69"/>
                    <a:pt x="73" y="57"/>
                  </a:cubicBezTo>
                  <a:cubicBezTo>
                    <a:pt x="68" y="55"/>
                    <a:pt x="4" y="27"/>
                    <a:pt x="4" y="37"/>
                  </a:cubicBezTo>
                  <a:cubicBezTo>
                    <a:pt x="4" y="25"/>
                    <a:pt x="6" y="9"/>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8" name="Freeform 41"/>
            <p:cNvSpPr>
              <a:spLocks noEditPoints="1" noChangeArrowheads="1"/>
            </p:cNvSpPr>
            <p:nvPr/>
          </p:nvSpPr>
          <p:spPr bwMode="auto">
            <a:xfrm>
              <a:off x="681" y="3150"/>
              <a:ext cx="669" cy="242"/>
            </a:xfrm>
            <a:custGeom>
              <a:avLst/>
              <a:gdLst>
                <a:gd name="T0" fmla="*/ 1 w 282"/>
                <a:gd name="T1" fmla="*/ 1 h 102"/>
                <a:gd name="T2" fmla="*/ 0 w 282"/>
                <a:gd name="T3" fmla="*/ 3 h 102"/>
                <a:gd name="T4" fmla="*/ 1 w 282"/>
                <a:gd name="T5" fmla="*/ 5 h 102"/>
                <a:gd name="T6" fmla="*/ 4 w 282"/>
                <a:gd name="T7" fmla="*/ 23 h 102"/>
                <a:gd name="T8" fmla="*/ 4 w 282"/>
                <a:gd name="T9" fmla="*/ 33 h 102"/>
                <a:gd name="T10" fmla="*/ 4 w 282"/>
                <a:gd name="T11" fmla="*/ 40 h 102"/>
                <a:gd name="T12" fmla="*/ 7 w 282"/>
                <a:gd name="T13" fmla="*/ 42 h 102"/>
                <a:gd name="T14" fmla="*/ 9 w 282"/>
                <a:gd name="T15" fmla="*/ 41 h 102"/>
                <a:gd name="T16" fmla="*/ 74 w 282"/>
                <a:gd name="T17" fmla="*/ 63 h 102"/>
                <a:gd name="T18" fmla="*/ 74 w 282"/>
                <a:gd name="T19" fmla="*/ 63 h 102"/>
                <a:gd name="T20" fmla="*/ 99 w 282"/>
                <a:gd name="T21" fmla="*/ 72 h 102"/>
                <a:gd name="T22" fmla="*/ 158 w 282"/>
                <a:gd name="T23" fmla="*/ 101 h 102"/>
                <a:gd name="T24" fmla="*/ 162 w 282"/>
                <a:gd name="T25" fmla="*/ 101 h 102"/>
                <a:gd name="T26" fmla="*/ 221 w 282"/>
                <a:gd name="T27" fmla="*/ 59 h 102"/>
                <a:gd name="T28" fmla="*/ 245 w 282"/>
                <a:gd name="T29" fmla="*/ 47 h 102"/>
                <a:gd name="T30" fmla="*/ 253 w 282"/>
                <a:gd name="T31" fmla="*/ 44 h 102"/>
                <a:gd name="T32" fmla="*/ 263 w 282"/>
                <a:gd name="T33" fmla="*/ 38 h 102"/>
                <a:gd name="T34" fmla="*/ 279 w 282"/>
                <a:gd name="T35" fmla="*/ 31 h 102"/>
                <a:gd name="T36" fmla="*/ 281 w 282"/>
                <a:gd name="T37" fmla="*/ 28 h 102"/>
                <a:gd name="T38" fmla="*/ 261 w 282"/>
                <a:gd name="T39" fmla="*/ 1 h 102"/>
                <a:gd name="T40" fmla="*/ 258 w 282"/>
                <a:gd name="T41" fmla="*/ 3 h 102"/>
                <a:gd name="T42" fmla="*/ 258 w 282"/>
                <a:gd name="T43" fmla="*/ 3 h 102"/>
                <a:gd name="T44" fmla="*/ 260 w 282"/>
                <a:gd name="T45" fmla="*/ 6 h 102"/>
                <a:gd name="T46" fmla="*/ 276 w 282"/>
                <a:gd name="T47" fmla="*/ 26 h 102"/>
                <a:gd name="T48" fmla="*/ 276 w 282"/>
                <a:gd name="T49" fmla="*/ 26 h 102"/>
                <a:gd name="T50" fmla="*/ 261 w 282"/>
                <a:gd name="T51" fmla="*/ 33 h 102"/>
                <a:gd name="T52" fmla="*/ 250 w 282"/>
                <a:gd name="T53" fmla="*/ 39 h 102"/>
                <a:gd name="T54" fmla="*/ 243 w 282"/>
                <a:gd name="T55" fmla="*/ 42 h 102"/>
                <a:gd name="T56" fmla="*/ 218 w 282"/>
                <a:gd name="T57" fmla="*/ 54 h 102"/>
                <a:gd name="T58" fmla="*/ 160 w 282"/>
                <a:gd name="T59" fmla="*/ 95 h 102"/>
                <a:gd name="T60" fmla="*/ 101 w 282"/>
                <a:gd name="T61" fmla="*/ 67 h 102"/>
                <a:gd name="T62" fmla="*/ 77 w 282"/>
                <a:gd name="T63" fmla="*/ 58 h 102"/>
                <a:gd name="T64" fmla="*/ 76 w 282"/>
                <a:gd name="T65" fmla="*/ 57 h 102"/>
                <a:gd name="T66" fmla="*/ 10 w 282"/>
                <a:gd name="T67" fmla="*/ 35 h 102"/>
                <a:gd name="T68" fmla="*/ 10 w 282"/>
                <a:gd name="T69" fmla="*/ 33 h 102"/>
                <a:gd name="T70" fmla="*/ 10 w 282"/>
                <a:gd name="T71" fmla="*/ 23 h 102"/>
                <a:gd name="T72" fmla="*/ 5 w 282"/>
                <a:gd name="T73" fmla="*/ 2 h 102"/>
                <a:gd name="T74" fmla="*/ 1 w 282"/>
                <a:gd name="T75" fmla="*/ 1 h 102"/>
                <a:gd name="T76" fmla="*/ 10 w 282"/>
                <a:gd name="T77" fmla="*/ 40 h 102"/>
                <a:gd name="T78" fmla="*/ 10 w 282"/>
                <a:gd name="T79" fmla="*/ 40 h 102"/>
                <a:gd name="T80" fmla="*/ 10 w 282"/>
                <a:gd name="T81" fmla="*/ 40 h 102"/>
                <a:gd name="T82" fmla="*/ 10 w 282"/>
                <a:gd name="T83"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 h="102">
                  <a:moveTo>
                    <a:pt x="1" y="1"/>
                  </a:moveTo>
                  <a:cubicBezTo>
                    <a:pt x="0" y="2"/>
                    <a:pt x="0" y="2"/>
                    <a:pt x="0" y="3"/>
                  </a:cubicBezTo>
                  <a:cubicBezTo>
                    <a:pt x="0" y="4"/>
                    <a:pt x="0" y="4"/>
                    <a:pt x="1" y="5"/>
                  </a:cubicBezTo>
                  <a:cubicBezTo>
                    <a:pt x="4" y="9"/>
                    <a:pt x="4" y="16"/>
                    <a:pt x="4" y="23"/>
                  </a:cubicBezTo>
                  <a:cubicBezTo>
                    <a:pt x="4" y="26"/>
                    <a:pt x="4" y="30"/>
                    <a:pt x="4" y="33"/>
                  </a:cubicBezTo>
                  <a:cubicBezTo>
                    <a:pt x="4" y="33"/>
                    <a:pt x="4" y="40"/>
                    <a:pt x="4" y="40"/>
                  </a:cubicBezTo>
                  <a:cubicBezTo>
                    <a:pt x="4" y="41"/>
                    <a:pt x="5" y="42"/>
                    <a:pt x="7" y="42"/>
                  </a:cubicBezTo>
                  <a:cubicBezTo>
                    <a:pt x="8" y="42"/>
                    <a:pt x="9" y="42"/>
                    <a:pt x="9" y="41"/>
                  </a:cubicBezTo>
                  <a:cubicBezTo>
                    <a:pt x="13" y="39"/>
                    <a:pt x="35" y="46"/>
                    <a:pt x="74" y="63"/>
                  </a:cubicBezTo>
                  <a:cubicBezTo>
                    <a:pt x="74" y="63"/>
                    <a:pt x="74" y="63"/>
                    <a:pt x="74" y="63"/>
                  </a:cubicBezTo>
                  <a:cubicBezTo>
                    <a:pt x="74" y="63"/>
                    <a:pt x="99" y="72"/>
                    <a:pt x="99" y="72"/>
                  </a:cubicBezTo>
                  <a:cubicBezTo>
                    <a:pt x="119" y="80"/>
                    <a:pt x="141" y="89"/>
                    <a:pt x="158" y="101"/>
                  </a:cubicBezTo>
                  <a:cubicBezTo>
                    <a:pt x="159" y="102"/>
                    <a:pt x="161" y="102"/>
                    <a:pt x="162" y="101"/>
                  </a:cubicBezTo>
                  <a:cubicBezTo>
                    <a:pt x="178" y="86"/>
                    <a:pt x="197" y="72"/>
                    <a:pt x="221" y="59"/>
                  </a:cubicBezTo>
                  <a:cubicBezTo>
                    <a:pt x="228" y="54"/>
                    <a:pt x="237" y="51"/>
                    <a:pt x="245" y="47"/>
                  </a:cubicBezTo>
                  <a:cubicBezTo>
                    <a:pt x="253" y="44"/>
                    <a:pt x="253" y="44"/>
                    <a:pt x="253" y="44"/>
                  </a:cubicBezTo>
                  <a:cubicBezTo>
                    <a:pt x="256" y="42"/>
                    <a:pt x="260" y="40"/>
                    <a:pt x="263" y="38"/>
                  </a:cubicBezTo>
                  <a:cubicBezTo>
                    <a:pt x="269" y="35"/>
                    <a:pt x="274" y="32"/>
                    <a:pt x="279" y="31"/>
                  </a:cubicBezTo>
                  <a:cubicBezTo>
                    <a:pt x="280" y="30"/>
                    <a:pt x="281" y="29"/>
                    <a:pt x="281" y="28"/>
                  </a:cubicBezTo>
                  <a:cubicBezTo>
                    <a:pt x="282" y="12"/>
                    <a:pt x="276" y="4"/>
                    <a:pt x="261" y="1"/>
                  </a:cubicBezTo>
                  <a:cubicBezTo>
                    <a:pt x="260" y="0"/>
                    <a:pt x="258" y="1"/>
                    <a:pt x="258" y="3"/>
                  </a:cubicBezTo>
                  <a:cubicBezTo>
                    <a:pt x="258" y="3"/>
                    <a:pt x="258" y="3"/>
                    <a:pt x="258" y="3"/>
                  </a:cubicBezTo>
                  <a:cubicBezTo>
                    <a:pt x="258" y="5"/>
                    <a:pt x="259" y="6"/>
                    <a:pt x="260" y="6"/>
                  </a:cubicBezTo>
                  <a:cubicBezTo>
                    <a:pt x="271" y="8"/>
                    <a:pt x="276" y="14"/>
                    <a:pt x="276" y="26"/>
                  </a:cubicBezTo>
                  <a:cubicBezTo>
                    <a:pt x="276" y="26"/>
                    <a:pt x="276" y="26"/>
                    <a:pt x="276" y="26"/>
                  </a:cubicBezTo>
                  <a:cubicBezTo>
                    <a:pt x="270" y="28"/>
                    <a:pt x="265" y="30"/>
                    <a:pt x="261" y="33"/>
                  </a:cubicBezTo>
                  <a:cubicBezTo>
                    <a:pt x="257" y="35"/>
                    <a:pt x="254" y="37"/>
                    <a:pt x="250" y="39"/>
                  </a:cubicBezTo>
                  <a:cubicBezTo>
                    <a:pt x="250" y="39"/>
                    <a:pt x="243" y="42"/>
                    <a:pt x="243" y="42"/>
                  </a:cubicBezTo>
                  <a:cubicBezTo>
                    <a:pt x="235" y="45"/>
                    <a:pt x="226" y="49"/>
                    <a:pt x="218" y="54"/>
                  </a:cubicBezTo>
                  <a:cubicBezTo>
                    <a:pt x="195" y="67"/>
                    <a:pt x="176" y="81"/>
                    <a:pt x="160" y="95"/>
                  </a:cubicBezTo>
                  <a:cubicBezTo>
                    <a:pt x="142" y="83"/>
                    <a:pt x="121" y="75"/>
                    <a:pt x="101" y="67"/>
                  </a:cubicBezTo>
                  <a:cubicBezTo>
                    <a:pt x="77" y="58"/>
                    <a:pt x="77" y="58"/>
                    <a:pt x="77" y="58"/>
                  </a:cubicBezTo>
                  <a:cubicBezTo>
                    <a:pt x="76" y="57"/>
                    <a:pt x="76" y="57"/>
                    <a:pt x="76" y="57"/>
                  </a:cubicBezTo>
                  <a:cubicBezTo>
                    <a:pt x="31" y="38"/>
                    <a:pt x="16" y="35"/>
                    <a:pt x="10" y="35"/>
                  </a:cubicBezTo>
                  <a:cubicBezTo>
                    <a:pt x="10" y="34"/>
                    <a:pt x="10" y="33"/>
                    <a:pt x="10" y="33"/>
                  </a:cubicBezTo>
                  <a:cubicBezTo>
                    <a:pt x="10" y="30"/>
                    <a:pt x="10" y="27"/>
                    <a:pt x="10" y="23"/>
                  </a:cubicBezTo>
                  <a:cubicBezTo>
                    <a:pt x="10" y="15"/>
                    <a:pt x="9" y="7"/>
                    <a:pt x="5" y="2"/>
                  </a:cubicBezTo>
                  <a:cubicBezTo>
                    <a:pt x="4" y="0"/>
                    <a:pt x="2" y="0"/>
                    <a:pt x="1" y="1"/>
                  </a:cubicBezTo>
                  <a:close/>
                  <a:moveTo>
                    <a:pt x="10" y="40"/>
                  </a:moveTo>
                  <a:cubicBezTo>
                    <a:pt x="10" y="40"/>
                    <a:pt x="10" y="40"/>
                    <a:pt x="10" y="40"/>
                  </a:cubicBezTo>
                  <a:cubicBezTo>
                    <a:pt x="10" y="40"/>
                    <a:pt x="10" y="40"/>
                    <a:pt x="10" y="40"/>
                  </a:cubicBezTo>
                  <a:cubicBezTo>
                    <a:pt x="10" y="40"/>
                    <a:pt x="10" y="40"/>
                    <a:pt x="10" y="4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9" name="Freeform 42"/>
            <p:cNvSpPr>
              <a:spLocks noEditPoints="1" noChangeArrowheads="1"/>
            </p:cNvSpPr>
            <p:nvPr/>
          </p:nvSpPr>
          <p:spPr bwMode="auto">
            <a:xfrm>
              <a:off x="693" y="2976"/>
              <a:ext cx="619" cy="321"/>
            </a:xfrm>
            <a:custGeom>
              <a:avLst/>
              <a:gdLst>
                <a:gd name="T0" fmla="*/ 0 w 261"/>
                <a:gd name="T1" fmla="*/ 67 h 135"/>
                <a:gd name="T2" fmla="*/ 5 w 261"/>
                <a:gd name="T3" fmla="*/ 71 h 135"/>
                <a:gd name="T4" fmla="*/ 19 w 261"/>
                <a:gd name="T5" fmla="*/ 72 h 135"/>
                <a:gd name="T6" fmla="*/ 17 w 261"/>
                <a:gd name="T7" fmla="*/ 78 h 135"/>
                <a:gd name="T8" fmla="*/ 25 w 261"/>
                <a:gd name="T9" fmla="*/ 82 h 135"/>
                <a:gd name="T10" fmla="*/ 25 w 261"/>
                <a:gd name="T11" fmla="*/ 86 h 135"/>
                <a:gd name="T12" fmla="*/ 41 w 261"/>
                <a:gd name="T13" fmla="*/ 84 h 135"/>
                <a:gd name="T14" fmla="*/ 40 w 261"/>
                <a:gd name="T15" fmla="*/ 95 h 135"/>
                <a:gd name="T16" fmla="*/ 52 w 261"/>
                <a:gd name="T17" fmla="*/ 94 h 135"/>
                <a:gd name="T18" fmla="*/ 61 w 261"/>
                <a:gd name="T19" fmla="*/ 98 h 135"/>
                <a:gd name="T20" fmla="*/ 81 w 261"/>
                <a:gd name="T21" fmla="*/ 107 h 135"/>
                <a:gd name="T22" fmla="*/ 125 w 261"/>
                <a:gd name="T23" fmla="*/ 132 h 135"/>
                <a:gd name="T24" fmla="*/ 139 w 261"/>
                <a:gd name="T25" fmla="*/ 129 h 135"/>
                <a:gd name="T26" fmla="*/ 138 w 261"/>
                <a:gd name="T27" fmla="*/ 133 h 135"/>
                <a:gd name="T28" fmla="*/ 151 w 261"/>
                <a:gd name="T29" fmla="*/ 128 h 135"/>
                <a:gd name="T30" fmla="*/ 200 w 261"/>
                <a:gd name="T31" fmla="*/ 100 h 135"/>
                <a:gd name="T32" fmla="*/ 247 w 261"/>
                <a:gd name="T33" fmla="*/ 69 h 135"/>
                <a:gd name="T34" fmla="*/ 217 w 261"/>
                <a:gd name="T35" fmla="*/ 50 h 135"/>
                <a:gd name="T36" fmla="*/ 172 w 261"/>
                <a:gd name="T37" fmla="*/ 33 h 135"/>
                <a:gd name="T38" fmla="*/ 158 w 261"/>
                <a:gd name="T39" fmla="*/ 31 h 135"/>
                <a:gd name="T40" fmla="*/ 158 w 261"/>
                <a:gd name="T41" fmla="*/ 30 h 135"/>
                <a:gd name="T42" fmla="*/ 160 w 261"/>
                <a:gd name="T43" fmla="*/ 28 h 135"/>
                <a:gd name="T44" fmla="*/ 128 w 261"/>
                <a:gd name="T45" fmla="*/ 41 h 135"/>
                <a:gd name="T46" fmla="*/ 88 w 261"/>
                <a:gd name="T47" fmla="*/ 63 h 135"/>
                <a:gd name="T48" fmla="*/ 85 w 261"/>
                <a:gd name="T49" fmla="*/ 61 h 135"/>
                <a:gd name="T50" fmla="*/ 162 w 261"/>
                <a:gd name="T51" fmla="*/ 14 h 135"/>
                <a:gd name="T52" fmla="*/ 158 w 261"/>
                <a:gd name="T53" fmla="*/ 13 h 135"/>
                <a:gd name="T54" fmla="*/ 126 w 261"/>
                <a:gd name="T55" fmla="*/ 23 h 135"/>
                <a:gd name="T56" fmla="*/ 129 w 261"/>
                <a:gd name="T57" fmla="*/ 14 h 135"/>
                <a:gd name="T58" fmla="*/ 128 w 261"/>
                <a:gd name="T59" fmla="*/ 8 h 135"/>
                <a:gd name="T60" fmla="*/ 121 w 261"/>
                <a:gd name="T61" fmla="*/ 5 h 135"/>
                <a:gd name="T62" fmla="*/ 118 w 261"/>
                <a:gd name="T63" fmla="*/ 0 h 135"/>
                <a:gd name="T64" fmla="*/ 66 w 261"/>
                <a:gd name="T65" fmla="*/ 31 h 135"/>
                <a:gd name="T66" fmla="*/ 145 w 261"/>
                <a:gd name="T67" fmla="*/ 38 h 135"/>
                <a:gd name="T68" fmla="*/ 60 w 261"/>
                <a:gd name="T69" fmla="*/ 91 h 135"/>
                <a:gd name="T70" fmla="*/ 99 w 261"/>
                <a:gd name="T71" fmla="*/ 63 h 135"/>
                <a:gd name="T72" fmla="*/ 144 w 261"/>
                <a:gd name="T73" fmla="*/ 39 h 135"/>
                <a:gd name="T74" fmla="*/ 157 w 261"/>
                <a:gd name="T75" fmla="*/ 38 h 135"/>
                <a:gd name="T76" fmla="*/ 96 w 261"/>
                <a:gd name="T77" fmla="*/ 76 h 135"/>
                <a:gd name="T78" fmla="*/ 128 w 261"/>
                <a:gd name="T79" fmla="*/ 58 h 135"/>
                <a:gd name="T80" fmla="*/ 74 w 261"/>
                <a:gd name="T81" fmla="*/ 92 h 135"/>
                <a:gd name="T82" fmla="*/ 175 w 261"/>
                <a:gd name="T83" fmla="*/ 40 h 135"/>
                <a:gd name="T84" fmla="*/ 173 w 261"/>
                <a:gd name="T85" fmla="*/ 39 h 135"/>
                <a:gd name="T86" fmla="*/ 112 w 261"/>
                <a:gd name="T87" fmla="*/ 77 h 135"/>
                <a:gd name="T88" fmla="*/ 215 w 261"/>
                <a:gd name="T89" fmla="*/ 76 h 135"/>
                <a:gd name="T90" fmla="*/ 167 w 261"/>
                <a:gd name="T91" fmla="*/ 102 h 135"/>
                <a:gd name="T92" fmla="*/ 103 w 261"/>
                <a:gd name="T93" fmla="*/ 103 h 135"/>
                <a:gd name="T94" fmla="*/ 154 w 261"/>
                <a:gd name="T95" fmla="*/ 54 h 135"/>
                <a:gd name="T96" fmla="*/ 214 w 261"/>
                <a:gd name="T97" fmla="*/ 60 h 135"/>
                <a:gd name="T98" fmla="*/ 243 w 261"/>
                <a:gd name="T99" fmla="*/ 64 h 135"/>
                <a:gd name="T100" fmla="*/ 243 w 261"/>
                <a:gd name="T101" fmla="*/ 64 h 135"/>
                <a:gd name="T102" fmla="*/ 235 w 261"/>
                <a:gd name="T103" fmla="*/ 70 h 135"/>
                <a:gd name="T104" fmla="*/ 228 w 261"/>
                <a:gd name="T105" fmla="*/ 73 h 135"/>
                <a:gd name="T106" fmla="*/ 117 w 261"/>
                <a:gd name="T107" fmla="*/ 113 h 135"/>
                <a:gd name="T108" fmla="*/ 162 w 261"/>
                <a:gd name="T109" fmla="*/ 111 h 135"/>
                <a:gd name="T110" fmla="*/ 149 w 261"/>
                <a:gd name="T111" fmla="*/ 12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1" h="135">
                  <a:moveTo>
                    <a:pt x="118" y="0"/>
                  </a:moveTo>
                  <a:cubicBezTo>
                    <a:pt x="81" y="12"/>
                    <a:pt x="45" y="37"/>
                    <a:pt x="18" y="59"/>
                  </a:cubicBezTo>
                  <a:cubicBezTo>
                    <a:pt x="13" y="61"/>
                    <a:pt x="7" y="63"/>
                    <a:pt x="2" y="64"/>
                  </a:cubicBezTo>
                  <a:cubicBezTo>
                    <a:pt x="1" y="65"/>
                    <a:pt x="0" y="66"/>
                    <a:pt x="0" y="67"/>
                  </a:cubicBezTo>
                  <a:cubicBezTo>
                    <a:pt x="0" y="67"/>
                    <a:pt x="0" y="68"/>
                    <a:pt x="0" y="68"/>
                  </a:cubicBezTo>
                  <a:cubicBezTo>
                    <a:pt x="0" y="69"/>
                    <a:pt x="1" y="70"/>
                    <a:pt x="3" y="70"/>
                  </a:cubicBezTo>
                  <a:cubicBezTo>
                    <a:pt x="4" y="70"/>
                    <a:pt x="5" y="70"/>
                    <a:pt x="5" y="69"/>
                  </a:cubicBezTo>
                  <a:cubicBezTo>
                    <a:pt x="5" y="70"/>
                    <a:pt x="5" y="71"/>
                    <a:pt x="5" y="71"/>
                  </a:cubicBezTo>
                  <a:cubicBezTo>
                    <a:pt x="5" y="72"/>
                    <a:pt x="5" y="72"/>
                    <a:pt x="5" y="73"/>
                  </a:cubicBezTo>
                  <a:cubicBezTo>
                    <a:pt x="6" y="74"/>
                    <a:pt x="7" y="74"/>
                    <a:pt x="8" y="74"/>
                  </a:cubicBezTo>
                  <a:cubicBezTo>
                    <a:pt x="11" y="73"/>
                    <a:pt x="13" y="72"/>
                    <a:pt x="16" y="71"/>
                  </a:cubicBezTo>
                  <a:cubicBezTo>
                    <a:pt x="17" y="72"/>
                    <a:pt x="18" y="72"/>
                    <a:pt x="19" y="72"/>
                  </a:cubicBezTo>
                  <a:cubicBezTo>
                    <a:pt x="21" y="71"/>
                    <a:pt x="23" y="70"/>
                    <a:pt x="25" y="69"/>
                  </a:cubicBezTo>
                  <a:cubicBezTo>
                    <a:pt x="23" y="71"/>
                    <a:pt x="20" y="73"/>
                    <a:pt x="18" y="74"/>
                  </a:cubicBezTo>
                  <a:cubicBezTo>
                    <a:pt x="17" y="75"/>
                    <a:pt x="17" y="76"/>
                    <a:pt x="17" y="77"/>
                  </a:cubicBezTo>
                  <a:cubicBezTo>
                    <a:pt x="17" y="77"/>
                    <a:pt x="17" y="78"/>
                    <a:pt x="17" y="78"/>
                  </a:cubicBezTo>
                  <a:cubicBezTo>
                    <a:pt x="18" y="79"/>
                    <a:pt x="19" y="80"/>
                    <a:pt x="21" y="79"/>
                  </a:cubicBezTo>
                  <a:cubicBezTo>
                    <a:pt x="28" y="77"/>
                    <a:pt x="36" y="73"/>
                    <a:pt x="43" y="70"/>
                  </a:cubicBezTo>
                  <a:cubicBezTo>
                    <a:pt x="37" y="74"/>
                    <a:pt x="31" y="78"/>
                    <a:pt x="25" y="82"/>
                  </a:cubicBezTo>
                  <a:cubicBezTo>
                    <a:pt x="25" y="82"/>
                    <a:pt x="25" y="82"/>
                    <a:pt x="25" y="82"/>
                  </a:cubicBezTo>
                  <a:cubicBezTo>
                    <a:pt x="25" y="82"/>
                    <a:pt x="25" y="82"/>
                    <a:pt x="25" y="82"/>
                  </a:cubicBezTo>
                  <a:cubicBezTo>
                    <a:pt x="25" y="82"/>
                    <a:pt x="25" y="82"/>
                    <a:pt x="25" y="82"/>
                  </a:cubicBezTo>
                  <a:cubicBezTo>
                    <a:pt x="24" y="82"/>
                    <a:pt x="24" y="83"/>
                    <a:pt x="24" y="84"/>
                  </a:cubicBezTo>
                  <a:cubicBezTo>
                    <a:pt x="24" y="85"/>
                    <a:pt x="24" y="85"/>
                    <a:pt x="25" y="86"/>
                  </a:cubicBezTo>
                  <a:cubicBezTo>
                    <a:pt x="25" y="87"/>
                    <a:pt x="27" y="87"/>
                    <a:pt x="28" y="86"/>
                  </a:cubicBezTo>
                  <a:cubicBezTo>
                    <a:pt x="31" y="85"/>
                    <a:pt x="34" y="83"/>
                    <a:pt x="36" y="81"/>
                  </a:cubicBezTo>
                  <a:cubicBezTo>
                    <a:pt x="36" y="82"/>
                    <a:pt x="37" y="83"/>
                    <a:pt x="37" y="83"/>
                  </a:cubicBezTo>
                  <a:cubicBezTo>
                    <a:pt x="38" y="84"/>
                    <a:pt x="39" y="84"/>
                    <a:pt x="41" y="84"/>
                  </a:cubicBezTo>
                  <a:cubicBezTo>
                    <a:pt x="44" y="82"/>
                    <a:pt x="48" y="80"/>
                    <a:pt x="51" y="78"/>
                  </a:cubicBezTo>
                  <a:cubicBezTo>
                    <a:pt x="47" y="82"/>
                    <a:pt x="42" y="87"/>
                    <a:pt x="40" y="92"/>
                  </a:cubicBezTo>
                  <a:cubicBezTo>
                    <a:pt x="39" y="92"/>
                    <a:pt x="39" y="93"/>
                    <a:pt x="39" y="93"/>
                  </a:cubicBezTo>
                  <a:cubicBezTo>
                    <a:pt x="39" y="94"/>
                    <a:pt x="39" y="94"/>
                    <a:pt x="40" y="95"/>
                  </a:cubicBezTo>
                  <a:cubicBezTo>
                    <a:pt x="40" y="96"/>
                    <a:pt x="42" y="96"/>
                    <a:pt x="43" y="96"/>
                  </a:cubicBezTo>
                  <a:cubicBezTo>
                    <a:pt x="46" y="95"/>
                    <a:pt x="49" y="94"/>
                    <a:pt x="52" y="93"/>
                  </a:cubicBezTo>
                  <a:cubicBezTo>
                    <a:pt x="52" y="93"/>
                    <a:pt x="52" y="93"/>
                    <a:pt x="52" y="93"/>
                  </a:cubicBezTo>
                  <a:cubicBezTo>
                    <a:pt x="52" y="93"/>
                    <a:pt x="52" y="94"/>
                    <a:pt x="52" y="94"/>
                  </a:cubicBezTo>
                  <a:cubicBezTo>
                    <a:pt x="52" y="95"/>
                    <a:pt x="52" y="95"/>
                    <a:pt x="52" y="95"/>
                  </a:cubicBezTo>
                  <a:cubicBezTo>
                    <a:pt x="52" y="96"/>
                    <a:pt x="53" y="97"/>
                    <a:pt x="54" y="97"/>
                  </a:cubicBezTo>
                  <a:cubicBezTo>
                    <a:pt x="56" y="98"/>
                    <a:pt x="59" y="97"/>
                    <a:pt x="61" y="97"/>
                  </a:cubicBezTo>
                  <a:cubicBezTo>
                    <a:pt x="61" y="97"/>
                    <a:pt x="61" y="97"/>
                    <a:pt x="61" y="98"/>
                  </a:cubicBezTo>
                  <a:cubicBezTo>
                    <a:pt x="61" y="98"/>
                    <a:pt x="61" y="99"/>
                    <a:pt x="61" y="99"/>
                  </a:cubicBezTo>
                  <a:cubicBezTo>
                    <a:pt x="61" y="100"/>
                    <a:pt x="62" y="101"/>
                    <a:pt x="64" y="101"/>
                  </a:cubicBezTo>
                  <a:cubicBezTo>
                    <a:pt x="65" y="101"/>
                    <a:pt x="66" y="101"/>
                    <a:pt x="68" y="100"/>
                  </a:cubicBezTo>
                  <a:cubicBezTo>
                    <a:pt x="72" y="102"/>
                    <a:pt x="76" y="105"/>
                    <a:pt x="81" y="107"/>
                  </a:cubicBezTo>
                  <a:cubicBezTo>
                    <a:pt x="92" y="113"/>
                    <a:pt x="103" y="119"/>
                    <a:pt x="114" y="121"/>
                  </a:cubicBezTo>
                  <a:cubicBezTo>
                    <a:pt x="119" y="123"/>
                    <a:pt x="124" y="125"/>
                    <a:pt x="129" y="126"/>
                  </a:cubicBezTo>
                  <a:cubicBezTo>
                    <a:pt x="128" y="128"/>
                    <a:pt x="127" y="128"/>
                    <a:pt x="125" y="130"/>
                  </a:cubicBezTo>
                  <a:cubicBezTo>
                    <a:pt x="125" y="130"/>
                    <a:pt x="125" y="131"/>
                    <a:pt x="125" y="132"/>
                  </a:cubicBezTo>
                  <a:cubicBezTo>
                    <a:pt x="125" y="132"/>
                    <a:pt x="125" y="133"/>
                    <a:pt x="125" y="133"/>
                  </a:cubicBezTo>
                  <a:cubicBezTo>
                    <a:pt x="126" y="134"/>
                    <a:pt x="127" y="135"/>
                    <a:pt x="128" y="134"/>
                  </a:cubicBezTo>
                  <a:cubicBezTo>
                    <a:pt x="132" y="133"/>
                    <a:pt x="136" y="131"/>
                    <a:pt x="139" y="129"/>
                  </a:cubicBezTo>
                  <a:cubicBezTo>
                    <a:pt x="139" y="129"/>
                    <a:pt x="139" y="129"/>
                    <a:pt x="139" y="129"/>
                  </a:cubicBezTo>
                  <a:cubicBezTo>
                    <a:pt x="139" y="129"/>
                    <a:pt x="139" y="129"/>
                    <a:pt x="139" y="129"/>
                  </a:cubicBezTo>
                  <a:cubicBezTo>
                    <a:pt x="139" y="129"/>
                    <a:pt x="139" y="129"/>
                    <a:pt x="139" y="129"/>
                  </a:cubicBezTo>
                  <a:cubicBezTo>
                    <a:pt x="138" y="129"/>
                    <a:pt x="137" y="130"/>
                    <a:pt x="137" y="131"/>
                  </a:cubicBezTo>
                  <a:cubicBezTo>
                    <a:pt x="137" y="132"/>
                    <a:pt x="137" y="132"/>
                    <a:pt x="138" y="133"/>
                  </a:cubicBezTo>
                  <a:cubicBezTo>
                    <a:pt x="139" y="134"/>
                    <a:pt x="140" y="135"/>
                    <a:pt x="142" y="134"/>
                  </a:cubicBezTo>
                  <a:cubicBezTo>
                    <a:pt x="142" y="134"/>
                    <a:pt x="142" y="134"/>
                    <a:pt x="142" y="134"/>
                  </a:cubicBezTo>
                  <a:cubicBezTo>
                    <a:pt x="142" y="134"/>
                    <a:pt x="142" y="134"/>
                    <a:pt x="142" y="134"/>
                  </a:cubicBezTo>
                  <a:cubicBezTo>
                    <a:pt x="145" y="132"/>
                    <a:pt x="148" y="130"/>
                    <a:pt x="151" y="128"/>
                  </a:cubicBezTo>
                  <a:cubicBezTo>
                    <a:pt x="155" y="127"/>
                    <a:pt x="158" y="125"/>
                    <a:pt x="160" y="122"/>
                  </a:cubicBezTo>
                  <a:cubicBezTo>
                    <a:pt x="160" y="122"/>
                    <a:pt x="160" y="122"/>
                    <a:pt x="161" y="122"/>
                  </a:cubicBezTo>
                  <a:cubicBezTo>
                    <a:pt x="172" y="119"/>
                    <a:pt x="184" y="111"/>
                    <a:pt x="195" y="102"/>
                  </a:cubicBezTo>
                  <a:cubicBezTo>
                    <a:pt x="197" y="101"/>
                    <a:pt x="198" y="101"/>
                    <a:pt x="200" y="100"/>
                  </a:cubicBezTo>
                  <a:cubicBezTo>
                    <a:pt x="215" y="92"/>
                    <a:pt x="231" y="84"/>
                    <a:pt x="245" y="73"/>
                  </a:cubicBezTo>
                  <a:cubicBezTo>
                    <a:pt x="246" y="72"/>
                    <a:pt x="246" y="72"/>
                    <a:pt x="246" y="71"/>
                  </a:cubicBezTo>
                  <a:cubicBezTo>
                    <a:pt x="247" y="71"/>
                    <a:pt x="247" y="70"/>
                    <a:pt x="247" y="70"/>
                  </a:cubicBezTo>
                  <a:cubicBezTo>
                    <a:pt x="247" y="70"/>
                    <a:pt x="247" y="69"/>
                    <a:pt x="247" y="69"/>
                  </a:cubicBezTo>
                  <a:cubicBezTo>
                    <a:pt x="251" y="67"/>
                    <a:pt x="254" y="67"/>
                    <a:pt x="257" y="68"/>
                  </a:cubicBezTo>
                  <a:cubicBezTo>
                    <a:pt x="258" y="68"/>
                    <a:pt x="260" y="67"/>
                    <a:pt x="260" y="66"/>
                  </a:cubicBezTo>
                  <a:cubicBezTo>
                    <a:pt x="261" y="65"/>
                    <a:pt x="261" y="63"/>
                    <a:pt x="259" y="62"/>
                  </a:cubicBezTo>
                  <a:cubicBezTo>
                    <a:pt x="252" y="57"/>
                    <a:pt x="230" y="47"/>
                    <a:pt x="217" y="50"/>
                  </a:cubicBezTo>
                  <a:cubicBezTo>
                    <a:pt x="205" y="43"/>
                    <a:pt x="190" y="37"/>
                    <a:pt x="176" y="34"/>
                  </a:cubicBezTo>
                  <a:cubicBezTo>
                    <a:pt x="176" y="34"/>
                    <a:pt x="176" y="34"/>
                    <a:pt x="176" y="34"/>
                  </a:cubicBezTo>
                  <a:cubicBezTo>
                    <a:pt x="175" y="32"/>
                    <a:pt x="174" y="32"/>
                    <a:pt x="172" y="33"/>
                  </a:cubicBezTo>
                  <a:cubicBezTo>
                    <a:pt x="172" y="33"/>
                    <a:pt x="172" y="33"/>
                    <a:pt x="172" y="33"/>
                  </a:cubicBezTo>
                  <a:cubicBezTo>
                    <a:pt x="172" y="33"/>
                    <a:pt x="172" y="33"/>
                    <a:pt x="172" y="33"/>
                  </a:cubicBezTo>
                  <a:cubicBezTo>
                    <a:pt x="168" y="33"/>
                    <a:pt x="165" y="32"/>
                    <a:pt x="162" y="32"/>
                  </a:cubicBezTo>
                  <a:cubicBezTo>
                    <a:pt x="162" y="32"/>
                    <a:pt x="162" y="32"/>
                    <a:pt x="162" y="32"/>
                  </a:cubicBezTo>
                  <a:cubicBezTo>
                    <a:pt x="161" y="31"/>
                    <a:pt x="159" y="30"/>
                    <a:pt x="158" y="31"/>
                  </a:cubicBezTo>
                  <a:cubicBezTo>
                    <a:pt x="158" y="31"/>
                    <a:pt x="158" y="31"/>
                    <a:pt x="158" y="31"/>
                  </a:cubicBezTo>
                  <a:cubicBezTo>
                    <a:pt x="158" y="31"/>
                    <a:pt x="157" y="32"/>
                    <a:pt x="156" y="32"/>
                  </a:cubicBezTo>
                  <a:cubicBezTo>
                    <a:pt x="156" y="32"/>
                    <a:pt x="156" y="32"/>
                    <a:pt x="155" y="32"/>
                  </a:cubicBezTo>
                  <a:cubicBezTo>
                    <a:pt x="156" y="31"/>
                    <a:pt x="157" y="31"/>
                    <a:pt x="158" y="30"/>
                  </a:cubicBezTo>
                  <a:cubicBezTo>
                    <a:pt x="159" y="30"/>
                    <a:pt x="159" y="30"/>
                    <a:pt x="159" y="30"/>
                  </a:cubicBezTo>
                  <a:cubicBezTo>
                    <a:pt x="159" y="30"/>
                    <a:pt x="159" y="30"/>
                    <a:pt x="159" y="30"/>
                  </a:cubicBezTo>
                  <a:cubicBezTo>
                    <a:pt x="159" y="30"/>
                    <a:pt x="159" y="30"/>
                    <a:pt x="159" y="30"/>
                  </a:cubicBezTo>
                  <a:cubicBezTo>
                    <a:pt x="159" y="30"/>
                    <a:pt x="160" y="29"/>
                    <a:pt x="160" y="28"/>
                  </a:cubicBezTo>
                  <a:cubicBezTo>
                    <a:pt x="160" y="27"/>
                    <a:pt x="160" y="27"/>
                    <a:pt x="160" y="26"/>
                  </a:cubicBezTo>
                  <a:cubicBezTo>
                    <a:pt x="159" y="25"/>
                    <a:pt x="157" y="25"/>
                    <a:pt x="156" y="25"/>
                  </a:cubicBezTo>
                  <a:cubicBezTo>
                    <a:pt x="150" y="29"/>
                    <a:pt x="145" y="32"/>
                    <a:pt x="139" y="35"/>
                  </a:cubicBezTo>
                  <a:cubicBezTo>
                    <a:pt x="135" y="37"/>
                    <a:pt x="132" y="39"/>
                    <a:pt x="128" y="41"/>
                  </a:cubicBezTo>
                  <a:cubicBezTo>
                    <a:pt x="128" y="41"/>
                    <a:pt x="125" y="42"/>
                    <a:pt x="125" y="43"/>
                  </a:cubicBezTo>
                  <a:cubicBezTo>
                    <a:pt x="123" y="44"/>
                    <a:pt x="120" y="45"/>
                    <a:pt x="118" y="46"/>
                  </a:cubicBezTo>
                  <a:cubicBezTo>
                    <a:pt x="94" y="59"/>
                    <a:pt x="94" y="59"/>
                    <a:pt x="94" y="59"/>
                  </a:cubicBezTo>
                  <a:cubicBezTo>
                    <a:pt x="92" y="60"/>
                    <a:pt x="90" y="61"/>
                    <a:pt x="88" y="63"/>
                  </a:cubicBezTo>
                  <a:cubicBezTo>
                    <a:pt x="79" y="68"/>
                    <a:pt x="69" y="74"/>
                    <a:pt x="61" y="81"/>
                  </a:cubicBezTo>
                  <a:cubicBezTo>
                    <a:pt x="57" y="83"/>
                    <a:pt x="53" y="86"/>
                    <a:pt x="50" y="87"/>
                  </a:cubicBezTo>
                  <a:cubicBezTo>
                    <a:pt x="58" y="77"/>
                    <a:pt x="72" y="69"/>
                    <a:pt x="82" y="63"/>
                  </a:cubicBezTo>
                  <a:cubicBezTo>
                    <a:pt x="85" y="61"/>
                    <a:pt x="85" y="61"/>
                    <a:pt x="85" y="61"/>
                  </a:cubicBezTo>
                  <a:cubicBezTo>
                    <a:pt x="85" y="61"/>
                    <a:pt x="94" y="56"/>
                    <a:pt x="94" y="56"/>
                  </a:cubicBezTo>
                  <a:cubicBezTo>
                    <a:pt x="116" y="42"/>
                    <a:pt x="138" y="29"/>
                    <a:pt x="161" y="18"/>
                  </a:cubicBezTo>
                  <a:cubicBezTo>
                    <a:pt x="162" y="18"/>
                    <a:pt x="163" y="17"/>
                    <a:pt x="163" y="16"/>
                  </a:cubicBezTo>
                  <a:cubicBezTo>
                    <a:pt x="163" y="15"/>
                    <a:pt x="162" y="15"/>
                    <a:pt x="162" y="14"/>
                  </a:cubicBezTo>
                  <a:cubicBezTo>
                    <a:pt x="162" y="13"/>
                    <a:pt x="160" y="12"/>
                    <a:pt x="159" y="13"/>
                  </a:cubicBezTo>
                  <a:cubicBezTo>
                    <a:pt x="159" y="13"/>
                    <a:pt x="159" y="13"/>
                    <a:pt x="158" y="13"/>
                  </a:cubicBezTo>
                  <a:cubicBezTo>
                    <a:pt x="158" y="13"/>
                    <a:pt x="158" y="13"/>
                    <a:pt x="158" y="13"/>
                  </a:cubicBezTo>
                  <a:cubicBezTo>
                    <a:pt x="158" y="13"/>
                    <a:pt x="158" y="13"/>
                    <a:pt x="158" y="13"/>
                  </a:cubicBezTo>
                  <a:cubicBezTo>
                    <a:pt x="155" y="14"/>
                    <a:pt x="153" y="15"/>
                    <a:pt x="150" y="17"/>
                  </a:cubicBezTo>
                  <a:cubicBezTo>
                    <a:pt x="150" y="17"/>
                    <a:pt x="150" y="16"/>
                    <a:pt x="150" y="16"/>
                  </a:cubicBezTo>
                  <a:cubicBezTo>
                    <a:pt x="149" y="15"/>
                    <a:pt x="147" y="14"/>
                    <a:pt x="146" y="15"/>
                  </a:cubicBezTo>
                  <a:cubicBezTo>
                    <a:pt x="140" y="17"/>
                    <a:pt x="133" y="20"/>
                    <a:pt x="126" y="23"/>
                  </a:cubicBezTo>
                  <a:cubicBezTo>
                    <a:pt x="128" y="22"/>
                    <a:pt x="130" y="20"/>
                    <a:pt x="132" y="19"/>
                  </a:cubicBezTo>
                  <a:cubicBezTo>
                    <a:pt x="133" y="18"/>
                    <a:pt x="133" y="17"/>
                    <a:pt x="133" y="17"/>
                  </a:cubicBezTo>
                  <a:cubicBezTo>
                    <a:pt x="133" y="16"/>
                    <a:pt x="133" y="16"/>
                    <a:pt x="133" y="15"/>
                  </a:cubicBezTo>
                  <a:cubicBezTo>
                    <a:pt x="132" y="14"/>
                    <a:pt x="130" y="13"/>
                    <a:pt x="129" y="14"/>
                  </a:cubicBezTo>
                  <a:cubicBezTo>
                    <a:pt x="115" y="21"/>
                    <a:pt x="101" y="30"/>
                    <a:pt x="88" y="38"/>
                  </a:cubicBezTo>
                  <a:cubicBezTo>
                    <a:pt x="74" y="46"/>
                    <a:pt x="60" y="55"/>
                    <a:pt x="46" y="62"/>
                  </a:cubicBezTo>
                  <a:cubicBezTo>
                    <a:pt x="54" y="57"/>
                    <a:pt x="62" y="52"/>
                    <a:pt x="70" y="47"/>
                  </a:cubicBezTo>
                  <a:cubicBezTo>
                    <a:pt x="90" y="35"/>
                    <a:pt x="111" y="23"/>
                    <a:pt x="128" y="8"/>
                  </a:cubicBezTo>
                  <a:cubicBezTo>
                    <a:pt x="129" y="7"/>
                    <a:pt x="129" y="7"/>
                    <a:pt x="129" y="6"/>
                  </a:cubicBezTo>
                  <a:cubicBezTo>
                    <a:pt x="129" y="5"/>
                    <a:pt x="129" y="5"/>
                    <a:pt x="129" y="4"/>
                  </a:cubicBezTo>
                  <a:cubicBezTo>
                    <a:pt x="128" y="3"/>
                    <a:pt x="127" y="3"/>
                    <a:pt x="125" y="3"/>
                  </a:cubicBezTo>
                  <a:cubicBezTo>
                    <a:pt x="124" y="4"/>
                    <a:pt x="122" y="5"/>
                    <a:pt x="121" y="5"/>
                  </a:cubicBezTo>
                  <a:cubicBezTo>
                    <a:pt x="121" y="5"/>
                    <a:pt x="122" y="4"/>
                    <a:pt x="122" y="4"/>
                  </a:cubicBezTo>
                  <a:cubicBezTo>
                    <a:pt x="122" y="3"/>
                    <a:pt x="122" y="3"/>
                    <a:pt x="122" y="3"/>
                  </a:cubicBezTo>
                  <a:cubicBezTo>
                    <a:pt x="122" y="2"/>
                    <a:pt x="122" y="1"/>
                    <a:pt x="121" y="1"/>
                  </a:cubicBezTo>
                  <a:cubicBezTo>
                    <a:pt x="120" y="0"/>
                    <a:pt x="119" y="0"/>
                    <a:pt x="118" y="0"/>
                  </a:cubicBezTo>
                  <a:close/>
                  <a:moveTo>
                    <a:pt x="113" y="8"/>
                  </a:moveTo>
                  <a:cubicBezTo>
                    <a:pt x="112" y="9"/>
                    <a:pt x="112" y="10"/>
                    <a:pt x="111" y="10"/>
                  </a:cubicBezTo>
                  <a:cubicBezTo>
                    <a:pt x="103" y="14"/>
                    <a:pt x="95" y="18"/>
                    <a:pt x="87" y="23"/>
                  </a:cubicBezTo>
                  <a:cubicBezTo>
                    <a:pt x="80" y="25"/>
                    <a:pt x="73" y="28"/>
                    <a:pt x="66" y="31"/>
                  </a:cubicBezTo>
                  <a:cubicBezTo>
                    <a:pt x="81" y="22"/>
                    <a:pt x="97" y="14"/>
                    <a:pt x="113" y="8"/>
                  </a:cubicBezTo>
                  <a:close/>
                  <a:moveTo>
                    <a:pt x="151" y="35"/>
                  </a:moveTo>
                  <a:cubicBezTo>
                    <a:pt x="151" y="35"/>
                    <a:pt x="151" y="35"/>
                    <a:pt x="151" y="35"/>
                  </a:cubicBezTo>
                  <a:cubicBezTo>
                    <a:pt x="150" y="36"/>
                    <a:pt x="146" y="37"/>
                    <a:pt x="145" y="38"/>
                  </a:cubicBezTo>
                  <a:cubicBezTo>
                    <a:pt x="147" y="37"/>
                    <a:pt x="149" y="36"/>
                    <a:pt x="151" y="35"/>
                  </a:cubicBezTo>
                  <a:close/>
                  <a:moveTo>
                    <a:pt x="144" y="39"/>
                  </a:moveTo>
                  <a:cubicBezTo>
                    <a:pt x="120" y="52"/>
                    <a:pt x="94" y="67"/>
                    <a:pt x="73" y="85"/>
                  </a:cubicBezTo>
                  <a:cubicBezTo>
                    <a:pt x="68" y="88"/>
                    <a:pt x="63" y="91"/>
                    <a:pt x="60" y="91"/>
                  </a:cubicBezTo>
                  <a:cubicBezTo>
                    <a:pt x="61" y="89"/>
                    <a:pt x="63" y="87"/>
                    <a:pt x="65" y="86"/>
                  </a:cubicBezTo>
                  <a:cubicBezTo>
                    <a:pt x="69" y="83"/>
                    <a:pt x="74" y="79"/>
                    <a:pt x="79" y="76"/>
                  </a:cubicBezTo>
                  <a:cubicBezTo>
                    <a:pt x="83" y="73"/>
                    <a:pt x="87" y="70"/>
                    <a:pt x="91" y="67"/>
                  </a:cubicBezTo>
                  <a:cubicBezTo>
                    <a:pt x="94" y="66"/>
                    <a:pt x="96" y="65"/>
                    <a:pt x="99" y="63"/>
                  </a:cubicBezTo>
                  <a:cubicBezTo>
                    <a:pt x="109" y="57"/>
                    <a:pt x="109" y="57"/>
                    <a:pt x="109" y="57"/>
                  </a:cubicBezTo>
                  <a:cubicBezTo>
                    <a:pt x="109" y="57"/>
                    <a:pt x="121" y="51"/>
                    <a:pt x="127" y="48"/>
                  </a:cubicBezTo>
                  <a:cubicBezTo>
                    <a:pt x="132" y="45"/>
                    <a:pt x="137" y="43"/>
                    <a:pt x="142" y="40"/>
                  </a:cubicBezTo>
                  <a:cubicBezTo>
                    <a:pt x="143" y="40"/>
                    <a:pt x="143" y="39"/>
                    <a:pt x="144" y="39"/>
                  </a:cubicBezTo>
                  <a:close/>
                  <a:moveTo>
                    <a:pt x="161" y="38"/>
                  </a:moveTo>
                  <a:cubicBezTo>
                    <a:pt x="160" y="38"/>
                    <a:pt x="159" y="39"/>
                    <a:pt x="158" y="40"/>
                  </a:cubicBezTo>
                  <a:cubicBezTo>
                    <a:pt x="158" y="40"/>
                    <a:pt x="158" y="40"/>
                    <a:pt x="158" y="40"/>
                  </a:cubicBezTo>
                  <a:cubicBezTo>
                    <a:pt x="157" y="39"/>
                    <a:pt x="157" y="39"/>
                    <a:pt x="157" y="38"/>
                  </a:cubicBezTo>
                  <a:cubicBezTo>
                    <a:pt x="157" y="38"/>
                    <a:pt x="158" y="38"/>
                    <a:pt x="158" y="38"/>
                  </a:cubicBezTo>
                  <a:cubicBezTo>
                    <a:pt x="159" y="38"/>
                    <a:pt x="160" y="38"/>
                    <a:pt x="161" y="38"/>
                  </a:cubicBezTo>
                  <a:close/>
                  <a:moveTo>
                    <a:pt x="88" y="82"/>
                  </a:moveTo>
                  <a:cubicBezTo>
                    <a:pt x="96" y="76"/>
                    <a:pt x="96" y="76"/>
                    <a:pt x="96" y="76"/>
                  </a:cubicBezTo>
                  <a:cubicBezTo>
                    <a:pt x="116" y="64"/>
                    <a:pt x="116" y="64"/>
                    <a:pt x="116" y="64"/>
                  </a:cubicBezTo>
                  <a:cubicBezTo>
                    <a:pt x="127" y="56"/>
                    <a:pt x="140" y="48"/>
                    <a:pt x="152" y="41"/>
                  </a:cubicBezTo>
                  <a:cubicBezTo>
                    <a:pt x="152" y="42"/>
                    <a:pt x="152" y="42"/>
                    <a:pt x="153" y="42"/>
                  </a:cubicBezTo>
                  <a:cubicBezTo>
                    <a:pt x="144" y="47"/>
                    <a:pt x="136" y="53"/>
                    <a:pt x="128" y="58"/>
                  </a:cubicBezTo>
                  <a:cubicBezTo>
                    <a:pt x="113" y="68"/>
                    <a:pt x="113" y="68"/>
                    <a:pt x="113" y="68"/>
                  </a:cubicBezTo>
                  <a:cubicBezTo>
                    <a:pt x="102" y="76"/>
                    <a:pt x="102" y="76"/>
                    <a:pt x="102" y="76"/>
                  </a:cubicBezTo>
                  <a:cubicBezTo>
                    <a:pt x="94" y="82"/>
                    <a:pt x="85" y="88"/>
                    <a:pt x="76" y="92"/>
                  </a:cubicBezTo>
                  <a:cubicBezTo>
                    <a:pt x="75" y="92"/>
                    <a:pt x="75" y="92"/>
                    <a:pt x="74" y="92"/>
                  </a:cubicBezTo>
                  <a:cubicBezTo>
                    <a:pt x="75" y="91"/>
                    <a:pt x="76" y="90"/>
                    <a:pt x="76" y="90"/>
                  </a:cubicBezTo>
                  <a:cubicBezTo>
                    <a:pt x="80" y="87"/>
                    <a:pt x="84" y="85"/>
                    <a:pt x="88" y="82"/>
                  </a:cubicBezTo>
                  <a:close/>
                  <a:moveTo>
                    <a:pt x="173" y="39"/>
                  </a:moveTo>
                  <a:cubicBezTo>
                    <a:pt x="174" y="40"/>
                    <a:pt x="174" y="40"/>
                    <a:pt x="175" y="40"/>
                  </a:cubicBezTo>
                  <a:cubicBezTo>
                    <a:pt x="175" y="40"/>
                    <a:pt x="175" y="40"/>
                    <a:pt x="175" y="40"/>
                  </a:cubicBezTo>
                  <a:cubicBezTo>
                    <a:pt x="175" y="41"/>
                    <a:pt x="175" y="41"/>
                    <a:pt x="176" y="42"/>
                  </a:cubicBezTo>
                  <a:cubicBezTo>
                    <a:pt x="174" y="42"/>
                    <a:pt x="172" y="42"/>
                    <a:pt x="170" y="42"/>
                  </a:cubicBezTo>
                  <a:cubicBezTo>
                    <a:pt x="171" y="41"/>
                    <a:pt x="173" y="40"/>
                    <a:pt x="173" y="39"/>
                  </a:cubicBezTo>
                  <a:close/>
                  <a:moveTo>
                    <a:pt x="114" y="77"/>
                  </a:moveTo>
                  <a:cubicBezTo>
                    <a:pt x="115" y="76"/>
                    <a:pt x="116" y="76"/>
                    <a:pt x="117" y="75"/>
                  </a:cubicBezTo>
                  <a:cubicBezTo>
                    <a:pt x="109" y="80"/>
                    <a:pt x="102" y="85"/>
                    <a:pt x="94" y="89"/>
                  </a:cubicBezTo>
                  <a:cubicBezTo>
                    <a:pt x="100" y="85"/>
                    <a:pt x="106" y="81"/>
                    <a:pt x="112" y="77"/>
                  </a:cubicBezTo>
                  <a:cubicBezTo>
                    <a:pt x="113" y="77"/>
                    <a:pt x="114" y="77"/>
                    <a:pt x="114" y="77"/>
                  </a:cubicBezTo>
                  <a:close/>
                  <a:moveTo>
                    <a:pt x="178" y="47"/>
                  </a:moveTo>
                  <a:cubicBezTo>
                    <a:pt x="185" y="60"/>
                    <a:pt x="207" y="66"/>
                    <a:pt x="222" y="71"/>
                  </a:cubicBezTo>
                  <a:cubicBezTo>
                    <a:pt x="220" y="73"/>
                    <a:pt x="217" y="74"/>
                    <a:pt x="215" y="76"/>
                  </a:cubicBezTo>
                  <a:cubicBezTo>
                    <a:pt x="204" y="81"/>
                    <a:pt x="193" y="88"/>
                    <a:pt x="182" y="96"/>
                  </a:cubicBezTo>
                  <a:cubicBezTo>
                    <a:pt x="181" y="97"/>
                    <a:pt x="179" y="98"/>
                    <a:pt x="178" y="98"/>
                  </a:cubicBezTo>
                  <a:cubicBezTo>
                    <a:pt x="175" y="99"/>
                    <a:pt x="172" y="101"/>
                    <a:pt x="168" y="102"/>
                  </a:cubicBezTo>
                  <a:cubicBezTo>
                    <a:pt x="168" y="102"/>
                    <a:pt x="168" y="102"/>
                    <a:pt x="167" y="102"/>
                  </a:cubicBezTo>
                  <a:cubicBezTo>
                    <a:pt x="162" y="104"/>
                    <a:pt x="158" y="106"/>
                    <a:pt x="154" y="109"/>
                  </a:cubicBezTo>
                  <a:cubicBezTo>
                    <a:pt x="149" y="112"/>
                    <a:pt x="144" y="115"/>
                    <a:pt x="139" y="118"/>
                  </a:cubicBezTo>
                  <a:cubicBezTo>
                    <a:pt x="139" y="118"/>
                    <a:pt x="139" y="117"/>
                    <a:pt x="138" y="117"/>
                  </a:cubicBezTo>
                  <a:cubicBezTo>
                    <a:pt x="129" y="110"/>
                    <a:pt x="115" y="106"/>
                    <a:pt x="103" y="103"/>
                  </a:cubicBezTo>
                  <a:cubicBezTo>
                    <a:pt x="94" y="100"/>
                    <a:pt x="94" y="100"/>
                    <a:pt x="94" y="100"/>
                  </a:cubicBezTo>
                  <a:cubicBezTo>
                    <a:pt x="94" y="100"/>
                    <a:pt x="94" y="100"/>
                    <a:pt x="93" y="100"/>
                  </a:cubicBezTo>
                  <a:cubicBezTo>
                    <a:pt x="92" y="99"/>
                    <a:pt x="91" y="98"/>
                    <a:pt x="90" y="98"/>
                  </a:cubicBezTo>
                  <a:cubicBezTo>
                    <a:pt x="112" y="87"/>
                    <a:pt x="134" y="70"/>
                    <a:pt x="154" y="54"/>
                  </a:cubicBezTo>
                  <a:cubicBezTo>
                    <a:pt x="154" y="54"/>
                    <a:pt x="155" y="53"/>
                    <a:pt x="155" y="53"/>
                  </a:cubicBezTo>
                  <a:cubicBezTo>
                    <a:pt x="162" y="51"/>
                    <a:pt x="169" y="49"/>
                    <a:pt x="176" y="47"/>
                  </a:cubicBezTo>
                  <a:cubicBezTo>
                    <a:pt x="177" y="47"/>
                    <a:pt x="177" y="47"/>
                    <a:pt x="178" y="47"/>
                  </a:cubicBezTo>
                  <a:close/>
                  <a:moveTo>
                    <a:pt x="214" y="60"/>
                  </a:moveTo>
                  <a:cubicBezTo>
                    <a:pt x="214" y="60"/>
                    <a:pt x="214" y="60"/>
                    <a:pt x="215" y="60"/>
                  </a:cubicBezTo>
                  <a:cubicBezTo>
                    <a:pt x="215" y="61"/>
                    <a:pt x="216" y="61"/>
                    <a:pt x="217" y="62"/>
                  </a:cubicBezTo>
                  <a:cubicBezTo>
                    <a:pt x="216" y="61"/>
                    <a:pt x="215" y="61"/>
                    <a:pt x="214" y="60"/>
                  </a:cubicBezTo>
                  <a:close/>
                  <a:moveTo>
                    <a:pt x="243" y="64"/>
                  </a:moveTo>
                  <a:cubicBezTo>
                    <a:pt x="238" y="62"/>
                    <a:pt x="232" y="58"/>
                    <a:pt x="226" y="55"/>
                  </a:cubicBezTo>
                  <a:cubicBezTo>
                    <a:pt x="233" y="56"/>
                    <a:pt x="242" y="59"/>
                    <a:pt x="249" y="62"/>
                  </a:cubicBezTo>
                  <a:cubicBezTo>
                    <a:pt x="247" y="63"/>
                    <a:pt x="245" y="64"/>
                    <a:pt x="243" y="65"/>
                  </a:cubicBezTo>
                  <a:cubicBezTo>
                    <a:pt x="243" y="65"/>
                    <a:pt x="243" y="64"/>
                    <a:pt x="243" y="64"/>
                  </a:cubicBezTo>
                  <a:close/>
                  <a:moveTo>
                    <a:pt x="233" y="70"/>
                  </a:moveTo>
                  <a:cubicBezTo>
                    <a:pt x="233" y="69"/>
                    <a:pt x="232" y="68"/>
                    <a:pt x="231" y="68"/>
                  </a:cubicBezTo>
                  <a:cubicBezTo>
                    <a:pt x="233" y="68"/>
                    <a:pt x="234" y="69"/>
                    <a:pt x="236" y="69"/>
                  </a:cubicBezTo>
                  <a:cubicBezTo>
                    <a:pt x="235" y="70"/>
                    <a:pt x="235" y="70"/>
                    <a:pt x="235" y="70"/>
                  </a:cubicBezTo>
                  <a:cubicBezTo>
                    <a:pt x="234" y="70"/>
                    <a:pt x="233" y="71"/>
                    <a:pt x="233" y="71"/>
                  </a:cubicBezTo>
                  <a:cubicBezTo>
                    <a:pt x="233" y="71"/>
                    <a:pt x="233" y="71"/>
                    <a:pt x="233" y="70"/>
                  </a:cubicBezTo>
                  <a:close/>
                  <a:moveTo>
                    <a:pt x="228" y="73"/>
                  </a:moveTo>
                  <a:cubicBezTo>
                    <a:pt x="228" y="73"/>
                    <a:pt x="228" y="73"/>
                    <a:pt x="228" y="73"/>
                  </a:cubicBezTo>
                  <a:cubicBezTo>
                    <a:pt x="228" y="73"/>
                    <a:pt x="229" y="73"/>
                    <a:pt x="229" y="73"/>
                  </a:cubicBezTo>
                  <a:cubicBezTo>
                    <a:pt x="229" y="73"/>
                    <a:pt x="228" y="73"/>
                    <a:pt x="228" y="73"/>
                  </a:cubicBezTo>
                  <a:cubicBezTo>
                    <a:pt x="228" y="73"/>
                    <a:pt x="228" y="73"/>
                    <a:pt x="228" y="73"/>
                  </a:cubicBezTo>
                  <a:close/>
                  <a:moveTo>
                    <a:pt x="117" y="113"/>
                  </a:moveTo>
                  <a:cubicBezTo>
                    <a:pt x="117" y="113"/>
                    <a:pt x="117" y="113"/>
                    <a:pt x="117" y="113"/>
                  </a:cubicBezTo>
                  <a:cubicBezTo>
                    <a:pt x="117" y="113"/>
                    <a:pt x="117" y="113"/>
                    <a:pt x="117" y="113"/>
                  </a:cubicBezTo>
                  <a:cubicBezTo>
                    <a:pt x="117" y="113"/>
                    <a:pt x="117" y="113"/>
                    <a:pt x="117" y="113"/>
                  </a:cubicBezTo>
                  <a:close/>
                  <a:moveTo>
                    <a:pt x="162" y="111"/>
                  </a:moveTo>
                  <a:cubicBezTo>
                    <a:pt x="162" y="112"/>
                    <a:pt x="161" y="113"/>
                    <a:pt x="160" y="114"/>
                  </a:cubicBezTo>
                  <a:cubicBezTo>
                    <a:pt x="156" y="117"/>
                    <a:pt x="152" y="120"/>
                    <a:pt x="148" y="122"/>
                  </a:cubicBezTo>
                  <a:cubicBezTo>
                    <a:pt x="148" y="123"/>
                    <a:pt x="147" y="123"/>
                    <a:pt x="146" y="123"/>
                  </a:cubicBezTo>
                  <a:cubicBezTo>
                    <a:pt x="147" y="122"/>
                    <a:pt x="148" y="121"/>
                    <a:pt x="149" y="121"/>
                  </a:cubicBezTo>
                  <a:cubicBezTo>
                    <a:pt x="151" y="118"/>
                    <a:pt x="154" y="116"/>
                    <a:pt x="157" y="114"/>
                  </a:cubicBezTo>
                  <a:cubicBezTo>
                    <a:pt x="159" y="113"/>
                    <a:pt x="160" y="112"/>
                    <a:pt x="162" y="11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0" name="Freeform 43"/>
            <p:cNvSpPr>
              <a:spLocks noChangeArrowheads="1"/>
            </p:cNvSpPr>
            <p:nvPr/>
          </p:nvSpPr>
          <p:spPr bwMode="auto">
            <a:xfrm>
              <a:off x="676" y="2971"/>
              <a:ext cx="683" cy="181"/>
            </a:xfrm>
            <a:custGeom>
              <a:avLst/>
              <a:gdLst>
                <a:gd name="T0" fmla="*/ 121 w 288"/>
                <a:gd name="T1" fmla="*/ 0 h 76"/>
                <a:gd name="T2" fmla="*/ 93 w 288"/>
                <a:gd name="T3" fmla="*/ 15 h 76"/>
                <a:gd name="T4" fmla="*/ 1 w 288"/>
                <a:gd name="T5" fmla="*/ 70 h 76"/>
                <a:gd name="T6" fmla="*/ 1 w 288"/>
                <a:gd name="T7" fmla="*/ 74 h 76"/>
                <a:gd name="T8" fmla="*/ 5 w 288"/>
                <a:gd name="T9" fmla="*/ 75 h 76"/>
                <a:gd name="T10" fmla="*/ 95 w 288"/>
                <a:gd name="T11" fmla="*/ 20 h 76"/>
                <a:gd name="T12" fmla="*/ 123 w 288"/>
                <a:gd name="T13" fmla="*/ 6 h 76"/>
                <a:gd name="T14" fmla="*/ 183 w 288"/>
                <a:gd name="T15" fmla="*/ 34 h 76"/>
                <a:gd name="T16" fmla="*/ 216 w 288"/>
                <a:gd name="T17" fmla="*/ 47 h 76"/>
                <a:gd name="T18" fmla="*/ 243 w 288"/>
                <a:gd name="T19" fmla="*/ 56 h 76"/>
                <a:gd name="T20" fmla="*/ 283 w 288"/>
                <a:gd name="T21" fmla="*/ 73 h 76"/>
                <a:gd name="T22" fmla="*/ 287 w 288"/>
                <a:gd name="T23" fmla="*/ 72 h 76"/>
                <a:gd name="T24" fmla="*/ 287 w 288"/>
                <a:gd name="T25" fmla="*/ 68 h 76"/>
                <a:gd name="T26" fmla="*/ 244 w 288"/>
                <a:gd name="T27" fmla="*/ 50 h 76"/>
                <a:gd name="T28" fmla="*/ 218 w 288"/>
                <a:gd name="T29" fmla="*/ 42 h 76"/>
                <a:gd name="T30" fmla="*/ 185 w 288"/>
                <a:gd name="T31" fmla="*/ 28 h 76"/>
                <a:gd name="T32" fmla="*/ 124 w 288"/>
                <a:gd name="T33" fmla="*/ 0 h 76"/>
                <a:gd name="T34" fmla="*/ 121 w 288"/>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76">
                  <a:moveTo>
                    <a:pt x="121" y="0"/>
                  </a:moveTo>
                  <a:cubicBezTo>
                    <a:pt x="93" y="15"/>
                    <a:pt x="93" y="15"/>
                    <a:pt x="93" y="15"/>
                  </a:cubicBezTo>
                  <a:cubicBezTo>
                    <a:pt x="60" y="31"/>
                    <a:pt x="23" y="50"/>
                    <a:pt x="1" y="70"/>
                  </a:cubicBezTo>
                  <a:cubicBezTo>
                    <a:pt x="0" y="71"/>
                    <a:pt x="0" y="73"/>
                    <a:pt x="1" y="74"/>
                  </a:cubicBezTo>
                  <a:cubicBezTo>
                    <a:pt x="2" y="76"/>
                    <a:pt x="4" y="76"/>
                    <a:pt x="5" y="75"/>
                  </a:cubicBezTo>
                  <a:cubicBezTo>
                    <a:pt x="26" y="55"/>
                    <a:pt x="63" y="36"/>
                    <a:pt x="95" y="20"/>
                  </a:cubicBezTo>
                  <a:cubicBezTo>
                    <a:pt x="95" y="20"/>
                    <a:pt x="120" y="7"/>
                    <a:pt x="123" y="6"/>
                  </a:cubicBezTo>
                  <a:cubicBezTo>
                    <a:pt x="141" y="18"/>
                    <a:pt x="163" y="26"/>
                    <a:pt x="183" y="34"/>
                  </a:cubicBezTo>
                  <a:cubicBezTo>
                    <a:pt x="194" y="38"/>
                    <a:pt x="206" y="42"/>
                    <a:pt x="216" y="47"/>
                  </a:cubicBezTo>
                  <a:cubicBezTo>
                    <a:pt x="224" y="51"/>
                    <a:pt x="234" y="53"/>
                    <a:pt x="243" y="56"/>
                  </a:cubicBezTo>
                  <a:cubicBezTo>
                    <a:pt x="257" y="60"/>
                    <a:pt x="272" y="64"/>
                    <a:pt x="283" y="73"/>
                  </a:cubicBezTo>
                  <a:cubicBezTo>
                    <a:pt x="285" y="74"/>
                    <a:pt x="286" y="73"/>
                    <a:pt x="287" y="72"/>
                  </a:cubicBezTo>
                  <a:cubicBezTo>
                    <a:pt x="288" y="71"/>
                    <a:pt x="288" y="69"/>
                    <a:pt x="287" y="68"/>
                  </a:cubicBezTo>
                  <a:cubicBezTo>
                    <a:pt x="275" y="59"/>
                    <a:pt x="259" y="55"/>
                    <a:pt x="244" y="50"/>
                  </a:cubicBezTo>
                  <a:cubicBezTo>
                    <a:pt x="235" y="48"/>
                    <a:pt x="226" y="45"/>
                    <a:pt x="218" y="42"/>
                  </a:cubicBezTo>
                  <a:cubicBezTo>
                    <a:pt x="208" y="37"/>
                    <a:pt x="196" y="33"/>
                    <a:pt x="185" y="28"/>
                  </a:cubicBezTo>
                  <a:cubicBezTo>
                    <a:pt x="164" y="20"/>
                    <a:pt x="143" y="12"/>
                    <a:pt x="124" y="0"/>
                  </a:cubicBezTo>
                  <a:cubicBezTo>
                    <a:pt x="123" y="0"/>
                    <a:pt x="122" y="0"/>
                    <a:pt x="12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1" name="Freeform 44"/>
            <p:cNvSpPr>
              <a:spLocks noChangeArrowheads="1"/>
            </p:cNvSpPr>
            <p:nvPr/>
          </p:nvSpPr>
          <p:spPr bwMode="auto">
            <a:xfrm>
              <a:off x="1340" y="3135"/>
              <a:ext cx="40" cy="114"/>
            </a:xfrm>
            <a:custGeom>
              <a:avLst/>
              <a:gdLst>
                <a:gd name="T0" fmla="*/ 1 w 17"/>
                <a:gd name="T1" fmla="*/ 2 h 48"/>
                <a:gd name="T2" fmla="*/ 2 w 17"/>
                <a:gd name="T3" fmla="*/ 6 h 48"/>
                <a:gd name="T4" fmla="*/ 10 w 17"/>
                <a:gd name="T5" fmla="*/ 22 h 48"/>
                <a:gd name="T6" fmla="*/ 5 w 17"/>
                <a:gd name="T7" fmla="*/ 42 h 48"/>
                <a:gd name="T8" fmla="*/ 5 w 17"/>
                <a:gd name="T9" fmla="*/ 47 h 48"/>
                <a:gd name="T10" fmla="*/ 9 w 17"/>
                <a:gd name="T11" fmla="*/ 46 h 48"/>
                <a:gd name="T12" fmla="*/ 16 w 17"/>
                <a:gd name="T13" fmla="*/ 21 h 48"/>
                <a:gd name="T14" fmla="*/ 5 w 17"/>
                <a:gd name="T15" fmla="*/ 1 h 48"/>
                <a:gd name="T16" fmla="*/ 1 w 17"/>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8">
                  <a:moveTo>
                    <a:pt x="1" y="2"/>
                  </a:moveTo>
                  <a:cubicBezTo>
                    <a:pt x="0" y="3"/>
                    <a:pt x="0" y="5"/>
                    <a:pt x="2" y="6"/>
                  </a:cubicBezTo>
                  <a:cubicBezTo>
                    <a:pt x="6" y="8"/>
                    <a:pt x="9" y="14"/>
                    <a:pt x="10" y="22"/>
                  </a:cubicBezTo>
                  <a:cubicBezTo>
                    <a:pt x="12" y="30"/>
                    <a:pt x="10" y="38"/>
                    <a:pt x="5" y="42"/>
                  </a:cubicBezTo>
                  <a:cubicBezTo>
                    <a:pt x="4" y="44"/>
                    <a:pt x="4" y="45"/>
                    <a:pt x="5" y="47"/>
                  </a:cubicBezTo>
                  <a:cubicBezTo>
                    <a:pt x="7" y="48"/>
                    <a:pt x="8" y="48"/>
                    <a:pt x="9" y="46"/>
                  </a:cubicBezTo>
                  <a:cubicBezTo>
                    <a:pt x="15" y="41"/>
                    <a:pt x="17" y="31"/>
                    <a:pt x="16" y="21"/>
                  </a:cubicBezTo>
                  <a:cubicBezTo>
                    <a:pt x="15" y="12"/>
                    <a:pt x="11" y="4"/>
                    <a:pt x="5" y="1"/>
                  </a:cubicBezTo>
                  <a:cubicBezTo>
                    <a:pt x="3" y="0"/>
                    <a:pt x="2"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2" name="Freeform 45"/>
            <p:cNvSpPr>
              <a:spLocks noChangeArrowheads="1"/>
            </p:cNvSpPr>
            <p:nvPr/>
          </p:nvSpPr>
          <p:spPr bwMode="auto">
            <a:xfrm>
              <a:off x="676" y="3140"/>
              <a:ext cx="372" cy="176"/>
            </a:xfrm>
            <a:custGeom>
              <a:avLst/>
              <a:gdLst>
                <a:gd name="T0" fmla="*/ 0 w 157"/>
                <a:gd name="T1" fmla="*/ 2 h 74"/>
                <a:gd name="T2" fmla="*/ 1 w 157"/>
                <a:gd name="T3" fmla="*/ 6 h 74"/>
                <a:gd name="T4" fmla="*/ 153 w 157"/>
                <a:gd name="T5" fmla="*/ 73 h 74"/>
                <a:gd name="T6" fmla="*/ 157 w 157"/>
                <a:gd name="T7" fmla="*/ 72 h 74"/>
                <a:gd name="T8" fmla="*/ 155 w 157"/>
                <a:gd name="T9" fmla="*/ 68 h 74"/>
                <a:gd name="T10" fmla="*/ 4 w 157"/>
                <a:gd name="T11" fmla="*/ 1 h 74"/>
                <a:gd name="T12" fmla="*/ 0 w 157"/>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57" h="74">
                  <a:moveTo>
                    <a:pt x="0" y="2"/>
                  </a:moveTo>
                  <a:cubicBezTo>
                    <a:pt x="0" y="3"/>
                    <a:pt x="0" y="5"/>
                    <a:pt x="1" y="6"/>
                  </a:cubicBezTo>
                  <a:cubicBezTo>
                    <a:pt x="48" y="33"/>
                    <a:pt x="104" y="55"/>
                    <a:pt x="153" y="73"/>
                  </a:cubicBezTo>
                  <a:cubicBezTo>
                    <a:pt x="155" y="74"/>
                    <a:pt x="156" y="73"/>
                    <a:pt x="157" y="72"/>
                  </a:cubicBezTo>
                  <a:cubicBezTo>
                    <a:pt x="157" y="70"/>
                    <a:pt x="156" y="68"/>
                    <a:pt x="155" y="68"/>
                  </a:cubicBezTo>
                  <a:cubicBezTo>
                    <a:pt x="106" y="50"/>
                    <a:pt x="50" y="28"/>
                    <a:pt x="4" y="1"/>
                  </a:cubicBezTo>
                  <a:cubicBezTo>
                    <a:pt x="3" y="0"/>
                    <a:pt x="1" y="1"/>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3" name="Freeform 46"/>
            <p:cNvSpPr>
              <a:spLocks noChangeArrowheads="1"/>
            </p:cNvSpPr>
            <p:nvPr/>
          </p:nvSpPr>
          <p:spPr bwMode="auto">
            <a:xfrm>
              <a:off x="1044" y="3145"/>
              <a:ext cx="308" cy="171"/>
            </a:xfrm>
            <a:custGeom>
              <a:avLst/>
              <a:gdLst>
                <a:gd name="T0" fmla="*/ 92 w 130"/>
                <a:gd name="T1" fmla="*/ 10 h 72"/>
                <a:gd name="T2" fmla="*/ 84 w 130"/>
                <a:gd name="T3" fmla="*/ 15 h 72"/>
                <a:gd name="T4" fmla="*/ 10 w 130"/>
                <a:gd name="T5" fmla="*/ 60 h 72"/>
                <a:gd name="T6" fmla="*/ 1 w 130"/>
                <a:gd name="T7" fmla="*/ 66 h 72"/>
                <a:gd name="T8" fmla="*/ 0 w 130"/>
                <a:gd name="T9" fmla="*/ 70 h 72"/>
                <a:gd name="T10" fmla="*/ 4 w 130"/>
                <a:gd name="T11" fmla="*/ 71 h 72"/>
                <a:gd name="T12" fmla="*/ 13 w 130"/>
                <a:gd name="T13" fmla="*/ 65 h 72"/>
                <a:gd name="T14" fmla="*/ 86 w 130"/>
                <a:gd name="T15" fmla="*/ 20 h 72"/>
                <a:gd name="T16" fmla="*/ 95 w 130"/>
                <a:gd name="T17" fmla="*/ 15 h 72"/>
                <a:gd name="T18" fmla="*/ 114 w 130"/>
                <a:gd name="T19" fmla="*/ 8 h 72"/>
                <a:gd name="T20" fmla="*/ 121 w 130"/>
                <a:gd name="T21" fmla="*/ 16 h 72"/>
                <a:gd name="T22" fmla="*/ 120 w 130"/>
                <a:gd name="T23" fmla="*/ 40 h 72"/>
                <a:gd name="T24" fmla="*/ 122 w 130"/>
                <a:gd name="T25" fmla="*/ 44 h 72"/>
                <a:gd name="T26" fmla="*/ 126 w 130"/>
                <a:gd name="T27" fmla="*/ 42 h 72"/>
                <a:gd name="T28" fmla="*/ 127 w 130"/>
                <a:gd name="T29" fmla="*/ 14 h 72"/>
                <a:gd name="T30" fmla="*/ 117 w 130"/>
                <a:gd name="T31" fmla="*/ 3 h 72"/>
                <a:gd name="T32" fmla="*/ 92 w 130"/>
                <a:gd name="T33"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72">
                  <a:moveTo>
                    <a:pt x="92" y="10"/>
                  </a:moveTo>
                  <a:cubicBezTo>
                    <a:pt x="84" y="15"/>
                    <a:pt x="84" y="15"/>
                    <a:pt x="84" y="15"/>
                  </a:cubicBezTo>
                  <a:cubicBezTo>
                    <a:pt x="57" y="27"/>
                    <a:pt x="34" y="43"/>
                    <a:pt x="10" y="60"/>
                  </a:cubicBezTo>
                  <a:cubicBezTo>
                    <a:pt x="1" y="66"/>
                    <a:pt x="1" y="66"/>
                    <a:pt x="1" y="66"/>
                  </a:cubicBezTo>
                  <a:cubicBezTo>
                    <a:pt x="0" y="67"/>
                    <a:pt x="0" y="69"/>
                    <a:pt x="0" y="70"/>
                  </a:cubicBezTo>
                  <a:cubicBezTo>
                    <a:pt x="1" y="71"/>
                    <a:pt x="3" y="72"/>
                    <a:pt x="4" y="71"/>
                  </a:cubicBezTo>
                  <a:cubicBezTo>
                    <a:pt x="13" y="65"/>
                    <a:pt x="13" y="65"/>
                    <a:pt x="13" y="65"/>
                  </a:cubicBezTo>
                  <a:cubicBezTo>
                    <a:pt x="37" y="48"/>
                    <a:pt x="60" y="32"/>
                    <a:pt x="86" y="20"/>
                  </a:cubicBezTo>
                  <a:cubicBezTo>
                    <a:pt x="95" y="15"/>
                    <a:pt x="95" y="15"/>
                    <a:pt x="95" y="15"/>
                  </a:cubicBezTo>
                  <a:cubicBezTo>
                    <a:pt x="102" y="11"/>
                    <a:pt x="110" y="6"/>
                    <a:pt x="114" y="8"/>
                  </a:cubicBezTo>
                  <a:cubicBezTo>
                    <a:pt x="118" y="9"/>
                    <a:pt x="120" y="12"/>
                    <a:pt x="121" y="16"/>
                  </a:cubicBezTo>
                  <a:cubicBezTo>
                    <a:pt x="124" y="23"/>
                    <a:pt x="123" y="34"/>
                    <a:pt x="120" y="40"/>
                  </a:cubicBezTo>
                  <a:cubicBezTo>
                    <a:pt x="120" y="41"/>
                    <a:pt x="120" y="43"/>
                    <a:pt x="122" y="44"/>
                  </a:cubicBezTo>
                  <a:cubicBezTo>
                    <a:pt x="123" y="44"/>
                    <a:pt x="125" y="44"/>
                    <a:pt x="126" y="42"/>
                  </a:cubicBezTo>
                  <a:cubicBezTo>
                    <a:pt x="129" y="35"/>
                    <a:pt x="130" y="23"/>
                    <a:pt x="127" y="14"/>
                  </a:cubicBezTo>
                  <a:cubicBezTo>
                    <a:pt x="125" y="9"/>
                    <a:pt x="121" y="5"/>
                    <a:pt x="117" y="3"/>
                  </a:cubicBezTo>
                  <a:cubicBezTo>
                    <a:pt x="109" y="0"/>
                    <a:pt x="100" y="5"/>
                    <a:pt x="92" y="1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4" name="Freeform 47"/>
            <p:cNvSpPr>
              <a:spLocks noChangeArrowheads="1"/>
            </p:cNvSpPr>
            <p:nvPr/>
          </p:nvSpPr>
          <p:spPr bwMode="auto">
            <a:xfrm>
              <a:off x="657" y="3214"/>
              <a:ext cx="709" cy="216"/>
            </a:xfrm>
            <a:custGeom>
              <a:avLst/>
              <a:gdLst>
                <a:gd name="T0" fmla="*/ 18 w 299"/>
                <a:gd name="T1" fmla="*/ 1 h 91"/>
                <a:gd name="T2" fmla="*/ 0 w 299"/>
                <a:gd name="T3" fmla="*/ 11 h 91"/>
                <a:gd name="T4" fmla="*/ 0 w 299"/>
                <a:gd name="T5" fmla="*/ 11 h 91"/>
                <a:gd name="T6" fmla="*/ 0 w 299"/>
                <a:gd name="T7" fmla="*/ 11 h 91"/>
                <a:gd name="T8" fmla="*/ 0 w 299"/>
                <a:gd name="T9" fmla="*/ 13 h 91"/>
                <a:gd name="T10" fmla="*/ 1 w 299"/>
                <a:gd name="T11" fmla="*/ 15 h 91"/>
                <a:gd name="T12" fmla="*/ 5 w 299"/>
                <a:gd name="T13" fmla="*/ 14 h 91"/>
                <a:gd name="T14" fmla="*/ 3 w 299"/>
                <a:gd name="T15" fmla="*/ 15 h 91"/>
                <a:gd name="T16" fmla="*/ 93 w 299"/>
                <a:gd name="T17" fmla="*/ 52 h 91"/>
                <a:gd name="T18" fmla="*/ 116 w 299"/>
                <a:gd name="T19" fmla="*/ 62 h 91"/>
                <a:gd name="T20" fmla="*/ 142 w 299"/>
                <a:gd name="T21" fmla="*/ 75 h 91"/>
                <a:gd name="T22" fmla="*/ 174 w 299"/>
                <a:gd name="T23" fmla="*/ 90 h 91"/>
                <a:gd name="T24" fmla="*/ 177 w 299"/>
                <a:gd name="T25" fmla="*/ 89 h 91"/>
                <a:gd name="T26" fmla="*/ 259 w 299"/>
                <a:gd name="T27" fmla="*/ 34 h 91"/>
                <a:gd name="T28" fmla="*/ 297 w 299"/>
                <a:gd name="T29" fmla="*/ 14 h 91"/>
                <a:gd name="T30" fmla="*/ 298 w 299"/>
                <a:gd name="T31" fmla="*/ 10 h 91"/>
                <a:gd name="T32" fmla="*/ 294 w 299"/>
                <a:gd name="T33" fmla="*/ 9 h 91"/>
                <a:gd name="T34" fmla="*/ 256 w 299"/>
                <a:gd name="T35" fmla="*/ 28 h 91"/>
                <a:gd name="T36" fmla="*/ 174 w 299"/>
                <a:gd name="T37" fmla="*/ 84 h 91"/>
                <a:gd name="T38" fmla="*/ 145 w 299"/>
                <a:gd name="T39" fmla="*/ 70 h 91"/>
                <a:gd name="T40" fmla="*/ 118 w 299"/>
                <a:gd name="T41" fmla="*/ 57 h 91"/>
                <a:gd name="T42" fmla="*/ 95 w 299"/>
                <a:gd name="T43" fmla="*/ 47 h 91"/>
                <a:gd name="T44" fmla="*/ 9 w 299"/>
                <a:gd name="T45" fmla="*/ 11 h 91"/>
                <a:gd name="T46" fmla="*/ 19 w 299"/>
                <a:gd name="T47" fmla="*/ 6 h 91"/>
                <a:gd name="T48" fmla="*/ 22 w 299"/>
                <a:gd name="T49" fmla="*/ 3 h 91"/>
                <a:gd name="T50" fmla="*/ 22 w 299"/>
                <a:gd name="T51" fmla="*/ 3 h 91"/>
                <a:gd name="T52" fmla="*/ 18 w 299"/>
                <a:gd name="T53"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91">
                  <a:moveTo>
                    <a:pt x="18" y="1"/>
                  </a:moveTo>
                  <a:cubicBezTo>
                    <a:pt x="11" y="2"/>
                    <a:pt x="5" y="5"/>
                    <a:pt x="0" y="11"/>
                  </a:cubicBezTo>
                  <a:cubicBezTo>
                    <a:pt x="0" y="11"/>
                    <a:pt x="0" y="11"/>
                    <a:pt x="0" y="11"/>
                  </a:cubicBezTo>
                  <a:cubicBezTo>
                    <a:pt x="0" y="11"/>
                    <a:pt x="0" y="11"/>
                    <a:pt x="0" y="11"/>
                  </a:cubicBezTo>
                  <a:cubicBezTo>
                    <a:pt x="0" y="11"/>
                    <a:pt x="0" y="12"/>
                    <a:pt x="0" y="13"/>
                  </a:cubicBezTo>
                  <a:cubicBezTo>
                    <a:pt x="0" y="13"/>
                    <a:pt x="0" y="14"/>
                    <a:pt x="1" y="15"/>
                  </a:cubicBezTo>
                  <a:cubicBezTo>
                    <a:pt x="2" y="16"/>
                    <a:pt x="4" y="16"/>
                    <a:pt x="5" y="14"/>
                  </a:cubicBezTo>
                  <a:cubicBezTo>
                    <a:pt x="4" y="15"/>
                    <a:pt x="3" y="15"/>
                    <a:pt x="3" y="15"/>
                  </a:cubicBezTo>
                  <a:cubicBezTo>
                    <a:pt x="9" y="15"/>
                    <a:pt x="66" y="40"/>
                    <a:pt x="93" y="52"/>
                  </a:cubicBezTo>
                  <a:cubicBezTo>
                    <a:pt x="116" y="62"/>
                    <a:pt x="116" y="62"/>
                    <a:pt x="116" y="62"/>
                  </a:cubicBezTo>
                  <a:cubicBezTo>
                    <a:pt x="125" y="66"/>
                    <a:pt x="134" y="71"/>
                    <a:pt x="142" y="75"/>
                  </a:cubicBezTo>
                  <a:cubicBezTo>
                    <a:pt x="153" y="81"/>
                    <a:pt x="163" y="87"/>
                    <a:pt x="174" y="90"/>
                  </a:cubicBezTo>
                  <a:cubicBezTo>
                    <a:pt x="175" y="91"/>
                    <a:pt x="177" y="90"/>
                    <a:pt x="177" y="89"/>
                  </a:cubicBezTo>
                  <a:cubicBezTo>
                    <a:pt x="195" y="64"/>
                    <a:pt x="227" y="49"/>
                    <a:pt x="259" y="34"/>
                  </a:cubicBezTo>
                  <a:cubicBezTo>
                    <a:pt x="272" y="27"/>
                    <a:pt x="286" y="21"/>
                    <a:pt x="297" y="14"/>
                  </a:cubicBezTo>
                  <a:cubicBezTo>
                    <a:pt x="298" y="13"/>
                    <a:pt x="299" y="11"/>
                    <a:pt x="298" y="10"/>
                  </a:cubicBezTo>
                  <a:cubicBezTo>
                    <a:pt x="297" y="9"/>
                    <a:pt x="295" y="8"/>
                    <a:pt x="294" y="9"/>
                  </a:cubicBezTo>
                  <a:cubicBezTo>
                    <a:pt x="283" y="16"/>
                    <a:pt x="270" y="22"/>
                    <a:pt x="256" y="28"/>
                  </a:cubicBezTo>
                  <a:cubicBezTo>
                    <a:pt x="226" y="43"/>
                    <a:pt x="193" y="59"/>
                    <a:pt x="174" y="84"/>
                  </a:cubicBezTo>
                  <a:cubicBezTo>
                    <a:pt x="165" y="81"/>
                    <a:pt x="155" y="76"/>
                    <a:pt x="145" y="70"/>
                  </a:cubicBezTo>
                  <a:cubicBezTo>
                    <a:pt x="136" y="66"/>
                    <a:pt x="127" y="61"/>
                    <a:pt x="118" y="57"/>
                  </a:cubicBezTo>
                  <a:cubicBezTo>
                    <a:pt x="95" y="47"/>
                    <a:pt x="95" y="47"/>
                    <a:pt x="95" y="47"/>
                  </a:cubicBezTo>
                  <a:cubicBezTo>
                    <a:pt x="41" y="23"/>
                    <a:pt x="19" y="14"/>
                    <a:pt x="9" y="11"/>
                  </a:cubicBezTo>
                  <a:cubicBezTo>
                    <a:pt x="12" y="9"/>
                    <a:pt x="15" y="7"/>
                    <a:pt x="19" y="6"/>
                  </a:cubicBezTo>
                  <a:cubicBezTo>
                    <a:pt x="21" y="6"/>
                    <a:pt x="22" y="5"/>
                    <a:pt x="22" y="3"/>
                  </a:cubicBezTo>
                  <a:cubicBezTo>
                    <a:pt x="22" y="3"/>
                    <a:pt x="22" y="3"/>
                    <a:pt x="22" y="3"/>
                  </a:cubicBezTo>
                  <a:cubicBezTo>
                    <a:pt x="21" y="1"/>
                    <a:pt x="20" y="0"/>
                    <a:pt x="1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5" name="Freeform 48"/>
            <p:cNvSpPr>
              <a:spLocks noChangeArrowheads="1"/>
            </p:cNvSpPr>
            <p:nvPr/>
          </p:nvSpPr>
          <p:spPr bwMode="auto">
            <a:xfrm>
              <a:off x="1039" y="3304"/>
              <a:ext cx="28" cy="78"/>
            </a:xfrm>
            <a:custGeom>
              <a:avLst/>
              <a:gdLst>
                <a:gd name="T0" fmla="*/ 2 w 12"/>
                <a:gd name="T1" fmla="*/ 1 h 33"/>
                <a:gd name="T2" fmla="*/ 0 w 12"/>
                <a:gd name="T3" fmla="*/ 4 h 33"/>
                <a:gd name="T4" fmla="*/ 4 w 12"/>
                <a:gd name="T5" fmla="*/ 6 h 33"/>
                <a:gd name="T6" fmla="*/ 5 w 12"/>
                <a:gd name="T7" fmla="*/ 14 h 33"/>
                <a:gd name="T8" fmla="*/ 3 w 12"/>
                <a:gd name="T9" fmla="*/ 30 h 33"/>
                <a:gd name="T10" fmla="*/ 3 w 12"/>
                <a:gd name="T11" fmla="*/ 30 h 33"/>
                <a:gd name="T12" fmla="*/ 5 w 12"/>
                <a:gd name="T13" fmla="*/ 33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0 w 12"/>
                <a:gd name="T27" fmla="*/ 14 h 33"/>
                <a:gd name="T28" fmla="*/ 7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6"/>
                    <a:pt x="4" y="6"/>
                  </a:cubicBezTo>
                  <a:cubicBezTo>
                    <a:pt x="4" y="7"/>
                    <a:pt x="5" y="10"/>
                    <a:pt x="5" y="14"/>
                  </a:cubicBezTo>
                  <a:cubicBezTo>
                    <a:pt x="5" y="18"/>
                    <a:pt x="4" y="24"/>
                    <a:pt x="3" y="30"/>
                  </a:cubicBezTo>
                  <a:cubicBezTo>
                    <a:pt x="3" y="30"/>
                    <a:pt x="3" y="30"/>
                    <a:pt x="3" y="30"/>
                  </a:cubicBezTo>
                  <a:cubicBezTo>
                    <a:pt x="3" y="32"/>
                    <a:pt x="4" y="32"/>
                    <a:pt x="5" y="33"/>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0" y="17"/>
                    <a:pt x="10" y="14"/>
                  </a:cubicBezTo>
                  <a:cubicBezTo>
                    <a:pt x="10" y="9"/>
                    <a:pt x="10" y="4"/>
                    <a:pt x="7"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6" name="Freeform 49"/>
            <p:cNvSpPr>
              <a:spLocks noEditPoints="1" noChangeArrowheads="1"/>
            </p:cNvSpPr>
            <p:nvPr/>
          </p:nvSpPr>
          <p:spPr bwMode="auto">
            <a:xfrm>
              <a:off x="1487" y="3235"/>
              <a:ext cx="190" cy="186"/>
            </a:xfrm>
            <a:custGeom>
              <a:avLst/>
              <a:gdLst>
                <a:gd name="T0" fmla="*/ 67 w 80"/>
                <a:gd name="T1" fmla="*/ 0 h 78"/>
                <a:gd name="T2" fmla="*/ 66 w 80"/>
                <a:gd name="T3" fmla="*/ 1 h 78"/>
                <a:gd name="T4" fmla="*/ 54 w 80"/>
                <a:gd name="T5" fmla="*/ 9 h 78"/>
                <a:gd name="T6" fmla="*/ 54 w 80"/>
                <a:gd name="T7" fmla="*/ 10 h 78"/>
                <a:gd name="T8" fmla="*/ 54 w 80"/>
                <a:gd name="T9" fmla="*/ 12 h 78"/>
                <a:gd name="T10" fmla="*/ 54 w 80"/>
                <a:gd name="T11" fmla="*/ 12 h 78"/>
                <a:gd name="T12" fmla="*/ 49 w 80"/>
                <a:gd name="T13" fmla="*/ 15 h 78"/>
                <a:gd name="T14" fmla="*/ 33 w 80"/>
                <a:gd name="T15" fmla="*/ 29 h 78"/>
                <a:gd name="T16" fmla="*/ 32 w 80"/>
                <a:gd name="T17" fmla="*/ 30 h 78"/>
                <a:gd name="T18" fmla="*/ 33 w 80"/>
                <a:gd name="T19" fmla="*/ 31 h 78"/>
                <a:gd name="T20" fmla="*/ 35 w 80"/>
                <a:gd name="T21" fmla="*/ 32 h 78"/>
                <a:gd name="T22" fmla="*/ 33 w 80"/>
                <a:gd name="T23" fmla="*/ 34 h 78"/>
                <a:gd name="T24" fmla="*/ 25 w 80"/>
                <a:gd name="T25" fmla="*/ 42 h 78"/>
                <a:gd name="T26" fmla="*/ 0 w 80"/>
                <a:gd name="T27" fmla="*/ 75 h 78"/>
                <a:gd name="T28" fmla="*/ 0 w 80"/>
                <a:gd name="T29" fmla="*/ 76 h 78"/>
                <a:gd name="T30" fmla="*/ 1 w 80"/>
                <a:gd name="T31" fmla="*/ 77 h 78"/>
                <a:gd name="T32" fmla="*/ 3 w 80"/>
                <a:gd name="T33" fmla="*/ 77 h 78"/>
                <a:gd name="T34" fmla="*/ 7 w 80"/>
                <a:gd name="T35" fmla="*/ 75 h 78"/>
                <a:gd name="T36" fmla="*/ 9 w 80"/>
                <a:gd name="T37" fmla="*/ 75 h 78"/>
                <a:gd name="T38" fmla="*/ 21 w 80"/>
                <a:gd name="T39" fmla="*/ 68 h 78"/>
                <a:gd name="T40" fmla="*/ 43 w 80"/>
                <a:gd name="T41" fmla="*/ 53 h 78"/>
                <a:gd name="T42" fmla="*/ 44 w 80"/>
                <a:gd name="T43" fmla="*/ 53 h 78"/>
                <a:gd name="T44" fmla="*/ 49 w 80"/>
                <a:gd name="T45" fmla="*/ 49 h 78"/>
                <a:gd name="T46" fmla="*/ 57 w 80"/>
                <a:gd name="T47" fmla="*/ 45 h 78"/>
                <a:gd name="T48" fmla="*/ 80 w 80"/>
                <a:gd name="T49" fmla="*/ 27 h 78"/>
                <a:gd name="T50" fmla="*/ 80 w 80"/>
                <a:gd name="T51" fmla="*/ 27 h 78"/>
                <a:gd name="T52" fmla="*/ 80 w 80"/>
                <a:gd name="T53" fmla="*/ 26 h 78"/>
                <a:gd name="T54" fmla="*/ 79 w 80"/>
                <a:gd name="T55" fmla="*/ 25 h 78"/>
                <a:gd name="T56" fmla="*/ 49 w 80"/>
                <a:gd name="T57" fmla="*/ 40 h 78"/>
                <a:gd name="T58" fmla="*/ 41 w 80"/>
                <a:gd name="T59" fmla="*/ 46 h 78"/>
                <a:gd name="T60" fmla="*/ 27 w 80"/>
                <a:gd name="T61" fmla="*/ 56 h 78"/>
                <a:gd name="T62" fmla="*/ 6 w 80"/>
                <a:gd name="T63" fmla="*/ 72 h 78"/>
                <a:gd name="T64" fmla="*/ 28 w 80"/>
                <a:gd name="T65" fmla="*/ 44 h 78"/>
                <a:gd name="T66" fmla="*/ 36 w 80"/>
                <a:gd name="T67" fmla="*/ 37 h 78"/>
                <a:gd name="T68" fmla="*/ 38 w 80"/>
                <a:gd name="T69" fmla="*/ 35 h 78"/>
                <a:gd name="T70" fmla="*/ 48 w 80"/>
                <a:gd name="T71" fmla="*/ 24 h 78"/>
                <a:gd name="T72" fmla="*/ 70 w 80"/>
                <a:gd name="T73" fmla="*/ 4 h 78"/>
                <a:gd name="T74" fmla="*/ 70 w 80"/>
                <a:gd name="T75" fmla="*/ 3 h 78"/>
                <a:gd name="T76" fmla="*/ 70 w 80"/>
                <a:gd name="T77" fmla="*/ 2 h 78"/>
                <a:gd name="T78" fmla="*/ 70 w 80"/>
                <a:gd name="T79" fmla="*/ 2 h 78"/>
                <a:gd name="T80" fmla="*/ 69 w 80"/>
                <a:gd name="T81" fmla="*/ 1 h 78"/>
                <a:gd name="T82" fmla="*/ 67 w 80"/>
                <a:gd name="T83" fmla="*/ 0 h 78"/>
                <a:gd name="T84" fmla="*/ 52 w 80"/>
                <a:gd name="T85" fmla="*/ 43 h 78"/>
                <a:gd name="T86" fmla="*/ 74 w 80"/>
                <a:gd name="T87" fmla="*/ 29 h 78"/>
                <a:gd name="T88" fmla="*/ 55 w 80"/>
                <a:gd name="T89" fmla="*/ 42 h 78"/>
                <a:gd name="T90" fmla="*/ 48 w 80"/>
                <a:gd name="T91" fmla="*/ 45 h 78"/>
                <a:gd name="T92" fmla="*/ 52 w 80"/>
                <a:gd name="T93"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78">
                  <a:moveTo>
                    <a:pt x="67" y="0"/>
                  </a:moveTo>
                  <a:cubicBezTo>
                    <a:pt x="66" y="1"/>
                    <a:pt x="66" y="1"/>
                    <a:pt x="66" y="1"/>
                  </a:cubicBezTo>
                  <a:cubicBezTo>
                    <a:pt x="62" y="3"/>
                    <a:pt x="58" y="6"/>
                    <a:pt x="54" y="9"/>
                  </a:cubicBezTo>
                  <a:cubicBezTo>
                    <a:pt x="54" y="9"/>
                    <a:pt x="54" y="10"/>
                    <a:pt x="54" y="10"/>
                  </a:cubicBezTo>
                  <a:cubicBezTo>
                    <a:pt x="54" y="11"/>
                    <a:pt x="54" y="11"/>
                    <a:pt x="54" y="12"/>
                  </a:cubicBezTo>
                  <a:cubicBezTo>
                    <a:pt x="54" y="12"/>
                    <a:pt x="54" y="12"/>
                    <a:pt x="54" y="12"/>
                  </a:cubicBezTo>
                  <a:cubicBezTo>
                    <a:pt x="53" y="13"/>
                    <a:pt x="51" y="14"/>
                    <a:pt x="49" y="15"/>
                  </a:cubicBezTo>
                  <a:cubicBezTo>
                    <a:pt x="43" y="19"/>
                    <a:pt x="37" y="23"/>
                    <a:pt x="33" y="29"/>
                  </a:cubicBezTo>
                  <a:cubicBezTo>
                    <a:pt x="33" y="29"/>
                    <a:pt x="32" y="30"/>
                    <a:pt x="32" y="30"/>
                  </a:cubicBezTo>
                  <a:cubicBezTo>
                    <a:pt x="32" y="31"/>
                    <a:pt x="33" y="31"/>
                    <a:pt x="33" y="31"/>
                  </a:cubicBezTo>
                  <a:cubicBezTo>
                    <a:pt x="33" y="32"/>
                    <a:pt x="34" y="32"/>
                    <a:pt x="35" y="32"/>
                  </a:cubicBezTo>
                  <a:cubicBezTo>
                    <a:pt x="35" y="32"/>
                    <a:pt x="33" y="34"/>
                    <a:pt x="33" y="34"/>
                  </a:cubicBezTo>
                  <a:cubicBezTo>
                    <a:pt x="25" y="42"/>
                    <a:pt x="25" y="42"/>
                    <a:pt x="25" y="42"/>
                  </a:cubicBezTo>
                  <a:cubicBezTo>
                    <a:pt x="15" y="51"/>
                    <a:pt x="3" y="63"/>
                    <a:pt x="0" y="75"/>
                  </a:cubicBezTo>
                  <a:cubicBezTo>
                    <a:pt x="0" y="75"/>
                    <a:pt x="0" y="75"/>
                    <a:pt x="0" y="76"/>
                  </a:cubicBezTo>
                  <a:cubicBezTo>
                    <a:pt x="0" y="76"/>
                    <a:pt x="0" y="77"/>
                    <a:pt x="1" y="77"/>
                  </a:cubicBezTo>
                  <a:cubicBezTo>
                    <a:pt x="1" y="78"/>
                    <a:pt x="2" y="78"/>
                    <a:pt x="3" y="77"/>
                  </a:cubicBezTo>
                  <a:cubicBezTo>
                    <a:pt x="4" y="77"/>
                    <a:pt x="6" y="76"/>
                    <a:pt x="7" y="75"/>
                  </a:cubicBezTo>
                  <a:cubicBezTo>
                    <a:pt x="8" y="75"/>
                    <a:pt x="8" y="75"/>
                    <a:pt x="9" y="75"/>
                  </a:cubicBezTo>
                  <a:cubicBezTo>
                    <a:pt x="21" y="68"/>
                    <a:pt x="21" y="68"/>
                    <a:pt x="21" y="68"/>
                  </a:cubicBezTo>
                  <a:cubicBezTo>
                    <a:pt x="29" y="64"/>
                    <a:pt x="38" y="59"/>
                    <a:pt x="43" y="53"/>
                  </a:cubicBezTo>
                  <a:cubicBezTo>
                    <a:pt x="44" y="53"/>
                    <a:pt x="44" y="53"/>
                    <a:pt x="44" y="53"/>
                  </a:cubicBezTo>
                  <a:cubicBezTo>
                    <a:pt x="46" y="51"/>
                    <a:pt x="49" y="49"/>
                    <a:pt x="49" y="49"/>
                  </a:cubicBezTo>
                  <a:cubicBezTo>
                    <a:pt x="57" y="45"/>
                    <a:pt x="57" y="45"/>
                    <a:pt x="57" y="45"/>
                  </a:cubicBezTo>
                  <a:cubicBezTo>
                    <a:pt x="66" y="40"/>
                    <a:pt x="78" y="34"/>
                    <a:pt x="80" y="27"/>
                  </a:cubicBezTo>
                  <a:cubicBezTo>
                    <a:pt x="80" y="27"/>
                    <a:pt x="80" y="27"/>
                    <a:pt x="80" y="27"/>
                  </a:cubicBezTo>
                  <a:cubicBezTo>
                    <a:pt x="80" y="26"/>
                    <a:pt x="80" y="26"/>
                    <a:pt x="80" y="26"/>
                  </a:cubicBezTo>
                  <a:cubicBezTo>
                    <a:pt x="80" y="25"/>
                    <a:pt x="79" y="25"/>
                    <a:pt x="79" y="25"/>
                  </a:cubicBezTo>
                  <a:cubicBezTo>
                    <a:pt x="69" y="24"/>
                    <a:pt x="58" y="32"/>
                    <a:pt x="49" y="40"/>
                  </a:cubicBezTo>
                  <a:cubicBezTo>
                    <a:pt x="41" y="46"/>
                    <a:pt x="41" y="46"/>
                    <a:pt x="41" y="46"/>
                  </a:cubicBezTo>
                  <a:cubicBezTo>
                    <a:pt x="27" y="56"/>
                    <a:pt x="27" y="56"/>
                    <a:pt x="27" y="56"/>
                  </a:cubicBezTo>
                  <a:cubicBezTo>
                    <a:pt x="20" y="62"/>
                    <a:pt x="13" y="68"/>
                    <a:pt x="6" y="72"/>
                  </a:cubicBezTo>
                  <a:cubicBezTo>
                    <a:pt x="10" y="62"/>
                    <a:pt x="20" y="52"/>
                    <a:pt x="28" y="44"/>
                  </a:cubicBezTo>
                  <a:cubicBezTo>
                    <a:pt x="36" y="37"/>
                    <a:pt x="36" y="37"/>
                    <a:pt x="36" y="37"/>
                  </a:cubicBezTo>
                  <a:cubicBezTo>
                    <a:pt x="38" y="35"/>
                    <a:pt x="38" y="35"/>
                    <a:pt x="38" y="35"/>
                  </a:cubicBezTo>
                  <a:cubicBezTo>
                    <a:pt x="41" y="31"/>
                    <a:pt x="45" y="28"/>
                    <a:pt x="48" y="24"/>
                  </a:cubicBezTo>
                  <a:cubicBezTo>
                    <a:pt x="57" y="18"/>
                    <a:pt x="64" y="11"/>
                    <a:pt x="70" y="4"/>
                  </a:cubicBezTo>
                  <a:cubicBezTo>
                    <a:pt x="70" y="4"/>
                    <a:pt x="70" y="3"/>
                    <a:pt x="70" y="3"/>
                  </a:cubicBezTo>
                  <a:cubicBezTo>
                    <a:pt x="70" y="3"/>
                    <a:pt x="70" y="2"/>
                    <a:pt x="70" y="2"/>
                  </a:cubicBezTo>
                  <a:cubicBezTo>
                    <a:pt x="70" y="2"/>
                    <a:pt x="70" y="2"/>
                    <a:pt x="70" y="2"/>
                  </a:cubicBezTo>
                  <a:cubicBezTo>
                    <a:pt x="70" y="1"/>
                    <a:pt x="70" y="1"/>
                    <a:pt x="69" y="1"/>
                  </a:cubicBezTo>
                  <a:cubicBezTo>
                    <a:pt x="69" y="0"/>
                    <a:pt x="68" y="0"/>
                    <a:pt x="67" y="0"/>
                  </a:cubicBezTo>
                  <a:close/>
                  <a:moveTo>
                    <a:pt x="52" y="43"/>
                  </a:moveTo>
                  <a:cubicBezTo>
                    <a:pt x="59" y="37"/>
                    <a:pt x="67" y="31"/>
                    <a:pt x="74" y="29"/>
                  </a:cubicBezTo>
                  <a:cubicBezTo>
                    <a:pt x="71" y="34"/>
                    <a:pt x="62" y="38"/>
                    <a:pt x="55" y="42"/>
                  </a:cubicBezTo>
                  <a:cubicBezTo>
                    <a:pt x="55" y="42"/>
                    <a:pt x="50" y="44"/>
                    <a:pt x="48" y="45"/>
                  </a:cubicBezTo>
                  <a:cubicBezTo>
                    <a:pt x="50" y="44"/>
                    <a:pt x="52" y="43"/>
                    <a:pt x="52" y="4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7" name="Freeform 50"/>
            <p:cNvSpPr>
              <a:spLocks noChangeArrowheads="1"/>
            </p:cNvSpPr>
            <p:nvPr/>
          </p:nvSpPr>
          <p:spPr bwMode="auto">
            <a:xfrm>
              <a:off x="1748" y="3280"/>
              <a:ext cx="50" cy="34"/>
            </a:xfrm>
            <a:custGeom>
              <a:avLst/>
              <a:gdLst>
                <a:gd name="T0" fmla="*/ 19 w 21"/>
                <a:gd name="T1" fmla="*/ 0 h 14"/>
                <a:gd name="T2" fmla="*/ 15 w 21"/>
                <a:gd name="T3" fmla="*/ 1 h 14"/>
                <a:gd name="T4" fmla="*/ 13 w 21"/>
                <a:gd name="T5" fmla="*/ 1 h 14"/>
                <a:gd name="T6" fmla="*/ 13 w 21"/>
                <a:gd name="T7" fmla="*/ 1 h 14"/>
                <a:gd name="T8" fmla="*/ 10 w 21"/>
                <a:gd name="T9" fmla="*/ 3 h 14"/>
                <a:gd name="T10" fmla="*/ 1 w 21"/>
                <a:gd name="T11" fmla="*/ 11 h 14"/>
                <a:gd name="T12" fmla="*/ 0 w 21"/>
                <a:gd name="T13" fmla="*/ 12 h 14"/>
                <a:gd name="T14" fmla="*/ 1 w 21"/>
                <a:gd name="T15" fmla="*/ 13 h 14"/>
                <a:gd name="T16" fmla="*/ 3 w 21"/>
                <a:gd name="T17" fmla="*/ 14 h 14"/>
                <a:gd name="T18" fmla="*/ 5 w 21"/>
                <a:gd name="T19" fmla="*/ 14 h 14"/>
                <a:gd name="T20" fmla="*/ 10 w 21"/>
                <a:gd name="T21" fmla="*/ 12 h 14"/>
                <a:gd name="T22" fmla="*/ 11 w 21"/>
                <a:gd name="T23" fmla="*/ 11 h 14"/>
                <a:gd name="T24" fmla="*/ 11 w 21"/>
                <a:gd name="T25" fmla="*/ 10 h 14"/>
                <a:gd name="T26" fmla="*/ 10 w 21"/>
                <a:gd name="T27" fmla="*/ 9 h 14"/>
                <a:gd name="T28" fmla="*/ 14 w 21"/>
                <a:gd name="T29" fmla="*/ 6 h 14"/>
                <a:gd name="T30" fmla="*/ 14 w 21"/>
                <a:gd name="T31" fmla="*/ 7 h 14"/>
                <a:gd name="T32" fmla="*/ 14 w 21"/>
                <a:gd name="T33" fmla="*/ 8 h 14"/>
                <a:gd name="T34" fmla="*/ 17 w 21"/>
                <a:gd name="T35" fmla="*/ 8 h 14"/>
                <a:gd name="T36" fmla="*/ 21 w 21"/>
                <a:gd name="T37" fmla="*/ 3 h 14"/>
                <a:gd name="T38" fmla="*/ 21 w 21"/>
                <a:gd name="T39" fmla="*/ 1 h 14"/>
                <a:gd name="T40" fmla="*/ 19 w 21"/>
                <a:gd name="T4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4">
                  <a:moveTo>
                    <a:pt x="19" y="0"/>
                  </a:moveTo>
                  <a:cubicBezTo>
                    <a:pt x="18" y="0"/>
                    <a:pt x="17" y="1"/>
                    <a:pt x="15" y="1"/>
                  </a:cubicBezTo>
                  <a:cubicBezTo>
                    <a:pt x="15" y="0"/>
                    <a:pt x="14" y="0"/>
                    <a:pt x="13" y="1"/>
                  </a:cubicBezTo>
                  <a:cubicBezTo>
                    <a:pt x="13" y="1"/>
                    <a:pt x="13" y="1"/>
                    <a:pt x="13" y="1"/>
                  </a:cubicBezTo>
                  <a:cubicBezTo>
                    <a:pt x="13" y="1"/>
                    <a:pt x="10" y="3"/>
                    <a:pt x="10" y="3"/>
                  </a:cubicBezTo>
                  <a:cubicBezTo>
                    <a:pt x="6" y="5"/>
                    <a:pt x="2" y="7"/>
                    <a:pt x="1" y="11"/>
                  </a:cubicBezTo>
                  <a:cubicBezTo>
                    <a:pt x="0" y="12"/>
                    <a:pt x="0" y="12"/>
                    <a:pt x="0" y="12"/>
                  </a:cubicBezTo>
                  <a:cubicBezTo>
                    <a:pt x="0" y="13"/>
                    <a:pt x="1" y="13"/>
                    <a:pt x="1" y="13"/>
                  </a:cubicBezTo>
                  <a:cubicBezTo>
                    <a:pt x="1" y="14"/>
                    <a:pt x="2" y="14"/>
                    <a:pt x="3" y="14"/>
                  </a:cubicBezTo>
                  <a:cubicBezTo>
                    <a:pt x="5" y="14"/>
                    <a:pt x="5" y="14"/>
                    <a:pt x="5" y="14"/>
                  </a:cubicBezTo>
                  <a:cubicBezTo>
                    <a:pt x="10" y="12"/>
                    <a:pt x="10" y="12"/>
                    <a:pt x="10" y="12"/>
                  </a:cubicBezTo>
                  <a:cubicBezTo>
                    <a:pt x="10" y="12"/>
                    <a:pt x="11" y="11"/>
                    <a:pt x="11" y="11"/>
                  </a:cubicBezTo>
                  <a:cubicBezTo>
                    <a:pt x="11" y="10"/>
                    <a:pt x="11" y="10"/>
                    <a:pt x="11" y="10"/>
                  </a:cubicBezTo>
                  <a:cubicBezTo>
                    <a:pt x="11" y="10"/>
                    <a:pt x="10" y="9"/>
                    <a:pt x="10" y="9"/>
                  </a:cubicBezTo>
                  <a:cubicBezTo>
                    <a:pt x="11" y="8"/>
                    <a:pt x="13" y="7"/>
                    <a:pt x="14" y="6"/>
                  </a:cubicBezTo>
                  <a:cubicBezTo>
                    <a:pt x="14" y="6"/>
                    <a:pt x="14" y="6"/>
                    <a:pt x="14" y="7"/>
                  </a:cubicBezTo>
                  <a:cubicBezTo>
                    <a:pt x="14" y="7"/>
                    <a:pt x="14" y="7"/>
                    <a:pt x="14" y="8"/>
                  </a:cubicBezTo>
                  <a:cubicBezTo>
                    <a:pt x="15" y="9"/>
                    <a:pt x="16" y="9"/>
                    <a:pt x="17" y="8"/>
                  </a:cubicBezTo>
                  <a:cubicBezTo>
                    <a:pt x="19" y="7"/>
                    <a:pt x="20" y="5"/>
                    <a:pt x="21" y="3"/>
                  </a:cubicBezTo>
                  <a:cubicBezTo>
                    <a:pt x="21" y="2"/>
                    <a:pt x="21" y="1"/>
                    <a:pt x="21" y="1"/>
                  </a:cubicBezTo>
                  <a:cubicBezTo>
                    <a:pt x="21" y="0"/>
                    <a:pt x="20" y="0"/>
                    <a:pt x="19" y="0"/>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8" name="Freeform 51"/>
            <p:cNvSpPr>
              <a:spLocks noEditPoints="1" noChangeArrowheads="1"/>
            </p:cNvSpPr>
            <p:nvPr/>
          </p:nvSpPr>
          <p:spPr bwMode="auto">
            <a:xfrm>
              <a:off x="1819" y="3423"/>
              <a:ext cx="294" cy="238"/>
            </a:xfrm>
            <a:custGeom>
              <a:avLst/>
              <a:gdLst>
                <a:gd name="T0" fmla="*/ 109 w 124"/>
                <a:gd name="T1" fmla="*/ 13 h 100"/>
                <a:gd name="T2" fmla="*/ 107 w 124"/>
                <a:gd name="T3" fmla="*/ 13 h 100"/>
                <a:gd name="T4" fmla="*/ 107 w 124"/>
                <a:gd name="T5" fmla="*/ 13 h 100"/>
                <a:gd name="T6" fmla="*/ 71 w 124"/>
                <a:gd name="T7" fmla="*/ 50 h 100"/>
                <a:gd name="T8" fmla="*/ 57 w 124"/>
                <a:gd name="T9" fmla="*/ 61 h 100"/>
                <a:gd name="T10" fmla="*/ 57 w 124"/>
                <a:gd name="T11" fmla="*/ 64 h 100"/>
                <a:gd name="T12" fmla="*/ 61 w 124"/>
                <a:gd name="T13" fmla="*/ 63 h 100"/>
                <a:gd name="T14" fmla="*/ 43 w 124"/>
                <a:gd name="T15" fmla="*/ 78 h 100"/>
                <a:gd name="T16" fmla="*/ 43 w 124"/>
                <a:gd name="T17" fmla="*/ 78 h 100"/>
                <a:gd name="T18" fmla="*/ 42 w 124"/>
                <a:gd name="T19" fmla="*/ 80 h 100"/>
                <a:gd name="T20" fmla="*/ 44 w 124"/>
                <a:gd name="T21" fmla="*/ 82 h 100"/>
                <a:gd name="T22" fmla="*/ 19 w 124"/>
                <a:gd name="T23" fmla="*/ 91 h 100"/>
                <a:gd name="T24" fmla="*/ 7 w 124"/>
                <a:gd name="T25" fmla="*/ 78 h 100"/>
                <a:gd name="T26" fmla="*/ 4 w 124"/>
                <a:gd name="T27" fmla="*/ 73 h 100"/>
                <a:gd name="T28" fmla="*/ 1 w 124"/>
                <a:gd name="T29" fmla="*/ 78 h 100"/>
                <a:gd name="T30" fmla="*/ 0 w 124"/>
                <a:gd name="T31" fmla="*/ 81 h 100"/>
                <a:gd name="T32" fmla="*/ 14 w 124"/>
                <a:gd name="T33" fmla="*/ 99 h 100"/>
                <a:gd name="T34" fmla="*/ 16 w 124"/>
                <a:gd name="T35" fmla="*/ 98 h 100"/>
                <a:gd name="T36" fmla="*/ 18 w 124"/>
                <a:gd name="T37" fmla="*/ 97 h 100"/>
                <a:gd name="T38" fmla="*/ 20 w 124"/>
                <a:gd name="T39" fmla="*/ 99 h 100"/>
                <a:gd name="T40" fmla="*/ 46 w 124"/>
                <a:gd name="T41" fmla="*/ 85 h 100"/>
                <a:gd name="T42" fmla="*/ 57 w 124"/>
                <a:gd name="T43" fmla="*/ 74 h 100"/>
                <a:gd name="T44" fmla="*/ 58 w 124"/>
                <a:gd name="T45" fmla="*/ 72 h 100"/>
                <a:gd name="T46" fmla="*/ 61 w 124"/>
                <a:gd name="T47" fmla="*/ 70 h 100"/>
                <a:gd name="T48" fmla="*/ 63 w 124"/>
                <a:gd name="T49" fmla="*/ 68 h 100"/>
                <a:gd name="T50" fmla="*/ 82 w 124"/>
                <a:gd name="T51" fmla="*/ 48 h 100"/>
                <a:gd name="T52" fmla="*/ 86 w 124"/>
                <a:gd name="T53" fmla="*/ 44 h 100"/>
                <a:gd name="T54" fmla="*/ 86 w 124"/>
                <a:gd name="T55" fmla="*/ 44 h 100"/>
                <a:gd name="T56" fmla="*/ 86 w 124"/>
                <a:gd name="T57" fmla="*/ 41 h 100"/>
                <a:gd name="T58" fmla="*/ 86 w 124"/>
                <a:gd name="T59" fmla="*/ 41 h 100"/>
                <a:gd name="T60" fmla="*/ 92 w 124"/>
                <a:gd name="T61" fmla="*/ 35 h 100"/>
                <a:gd name="T62" fmla="*/ 100 w 124"/>
                <a:gd name="T63" fmla="*/ 26 h 100"/>
                <a:gd name="T64" fmla="*/ 124 w 124"/>
                <a:gd name="T65" fmla="*/ 3 h 100"/>
                <a:gd name="T66" fmla="*/ 124 w 124"/>
                <a:gd name="T67" fmla="*/ 0 h 100"/>
                <a:gd name="T68" fmla="*/ 6 w 124"/>
                <a:gd name="T69" fmla="*/ 87 h 100"/>
                <a:gd name="T70" fmla="*/ 7 w 124"/>
                <a:gd name="T71"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 h="100">
                  <a:moveTo>
                    <a:pt x="121" y="1"/>
                  </a:moveTo>
                  <a:cubicBezTo>
                    <a:pt x="117" y="5"/>
                    <a:pt x="113" y="9"/>
                    <a:pt x="109" y="13"/>
                  </a:cubicBezTo>
                  <a:cubicBezTo>
                    <a:pt x="109" y="12"/>
                    <a:pt x="108" y="12"/>
                    <a:pt x="107" y="13"/>
                  </a:cubicBezTo>
                  <a:cubicBezTo>
                    <a:pt x="107" y="13"/>
                    <a:pt x="107" y="13"/>
                    <a:pt x="107" y="13"/>
                  </a:cubicBezTo>
                  <a:cubicBezTo>
                    <a:pt x="107" y="13"/>
                    <a:pt x="107" y="13"/>
                    <a:pt x="107" y="13"/>
                  </a:cubicBezTo>
                  <a:cubicBezTo>
                    <a:pt x="107" y="13"/>
                    <a:pt x="107" y="13"/>
                    <a:pt x="107" y="13"/>
                  </a:cubicBezTo>
                  <a:cubicBezTo>
                    <a:pt x="102" y="17"/>
                    <a:pt x="96" y="23"/>
                    <a:pt x="92" y="29"/>
                  </a:cubicBezTo>
                  <a:cubicBezTo>
                    <a:pt x="85" y="36"/>
                    <a:pt x="78" y="43"/>
                    <a:pt x="71" y="50"/>
                  </a:cubicBezTo>
                  <a:cubicBezTo>
                    <a:pt x="71" y="50"/>
                    <a:pt x="71" y="50"/>
                    <a:pt x="71" y="50"/>
                  </a:cubicBezTo>
                  <a:cubicBezTo>
                    <a:pt x="65" y="53"/>
                    <a:pt x="60" y="56"/>
                    <a:pt x="57" y="61"/>
                  </a:cubicBezTo>
                  <a:cubicBezTo>
                    <a:pt x="57" y="62"/>
                    <a:pt x="57" y="62"/>
                    <a:pt x="57" y="62"/>
                  </a:cubicBezTo>
                  <a:cubicBezTo>
                    <a:pt x="57" y="63"/>
                    <a:pt x="57" y="63"/>
                    <a:pt x="57" y="64"/>
                  </a:cubicBezTo>
                  <a:cubicBezTo>
                    <a:pt x="58" y="64"/>
                    <a:pt x="59" y="64"/>
                    <a:pt x="59" y="64"/>
                  </a:cubicBezTo>
                  <a:cubicBezTo>
                    <a:pt x="60" y="64"/>
                    <a:pt x="61" y="63"/>
                    <a:pt x="61" y="63"/>
                  </a:cubicBezTo>
                  <a:cubicBezTo>
                    <a:pt x="61" y="64"/>
                    <a:pt x="60" y="64"/>
                    <a:pt x="60" y="65"/>
                  </a:cubicBezTo>
                  <a:cubicBezTo>
                    <a:pt x="54" y="70"/>
                    <a:pt x="49" y="75"/>
                    <a:pt x="43" y="78"/>
                  </a:cubicBezTo>
                  <a:cubicBezTo>
                    <a:pt x="43" y="78"/>
                    <a:pt x="43" y="78"/>
                    <a:pt x="43" y="78"/>
                  </a:cubicBezTo>
                  <a:cubicBezTo>
                    <a:pt x="43" y="78"/>
                    <a:pt x="43" y="78"/>
                    <a:pt x="43" y="78"/>
                  </a:cubicBezTo>
                  <a:cubicBezTo>
                    <a:pt x="42" y="78"/>
                    <a:pt x="42" y="79"/>
                    <a:pt x="42" y="79"/>
                  </a:cubicBezTo>
                  <a:cubicBezTo>
                    <a:pt x="42" y="80"/>
                    <a:pt x="42" y="80"/>
                    <a:pt x="42" y="80"/>
                  </a:cubicBezTo>
                  <a:cubicBezTo>
                    <a:pt x="43" y="81"/>
                    <a:pt x="43" y="81"/>
                    <a:pt x="44" y="81"/>
                  </a:cubicBezTo>
                  <a:cubicBezTo>
                    <a:pt x="44" y="81"/>
                    <a:pt x="44" y="82"/>
                    <a:pt x="44" y="82"/>
                  </a:cubicBezTo>
                  <a:cubicBezTo>
                    <a:pt x="39" y="85"/>
                    <a:pt x="31" y="92"/>
                    <a:pt x="22" y="96"/>
                  </a:cubicBezTo>
                  <a:cubicBezTo>
                    <a:pt x="21" y="94"/>
                    <a:pt x="19" y="91"/>
                    <a:pt x="19" y="91"/>
                  </a:cubicBezTo>
                  <a:cubicBezTo>
                    <a:pt x="16" y="85"/>
                    <a:pt x="13" y="79"/>
                    <a:pt x="7" y="78"/>
                  </a:cubicBezTo>
                  <a:cubicBezTo>
                    <a:pt x="7" y="78"/>
                    <a:pt x="7" y="78"/>
                    <a:pt x="7" y="78"/>
                  </a:cubicBezTo>
                  <a:cubicBezTo>
                    <a:pt x="6" y="76"/>
                    <a:pt x="6" y="74"/>
                    <a:pt x="6" y="74"/>
                  </a:cubicBezTo>
                  <a:cubicBezTo>
                    <a:pt x="5" y="73"/>
                    <a:pt x="5" y="73"/>
                    <a:pt x="4" y="73"/>
                  </a:cubicBezTo>
                  <a:cubicBezTo>
                    <a:pt x="3" y="73"/>
                    <a:pt x="3" y="73"/>
                    <a:pt x="2" y="74"/>
                  </a:cubicBezTo>
                  <a:cubicBezTo>
                    <a:pt x="2" y="75"/>
                    <a:pt x="1" y="76"/>
                    <a:pt x="1" y="78"/>
                  </a:cubicBezTo>
                  <a:cubicBezTo>
                    <a:pt x="1" y="78"/>
                    <a:pt x="1" y="78"/>
                    <a:pt x="1" y="78"/>
                  </a:cubicBezTo>
                  <a:cubicBezTo>
                    <a:pt x="0" y="79"/>
                    <a:pt x="0" y="80"/>
                    <a:pt x="0" y="81"/>
                  </a:cubicBezTo>
                  <a:cubicBezTo>
                    <a:pt x="0" y="82"/>
                    <a:pt x="0" y="84"/>
                    <a:pt x="1" y="86"/>
                  </a:cubicBezTo>
                  <a:cubicBezTo>
                    <a:pt x="3" y="91"/>
                    <a:pt x="9" y="98"/>
                    <a:pt x="14" y="99"/>
                  </a:cubicBezTo>
                  <a:cubicBezTo>
                    <a:pt x="15" y="100"/>
                    <a:pt x="16" y="99"/>
                    <a:pt x="16" y="98"/>
                  </a:cubicBezTo>
                  <a:cubicBezTo>
                    <a:pt x="16" y="98"/>
                    <a:pt x="16" y="98"/>
                    <a:pt x="16" y="98"/>
                  </a:cubicBezTo>
                  <a:cubicBezTo>
                    <a:pt x="16" y="98"/>
                    <a:pt x="17" y="98"/>
                    <a:pt x="17" y="98"/>
                  </a:cubicBezTo>
                  <a:cubicBezTo>
                    <a:pt x="17" y="98"/>
                    <a:pt x="18" y="98"/>
                    <a:pt x="18" y="97"/>
                  </a:cubicBezTo>
                  <a:cubicBezTo>
                    <a:pt x="18" y="97"/>
                    <a:pt x="18" y="97"/>
                    <a:pt x="18" y="97"/>
                  </a:cubicBezTo>
                  <a:cubicBezTo>
                    <a:pt x="19" y="98"/>
                    <a:pt x="20" y="99"/>
                    <a:pt x="20" y="99"/>
                  </a:cubicBezTo>
                  <a:cubicBezTo>
                    <a:pt x="20" y="100"/>
                    <a:pt x="21" y="100"/>
                    <a:pt x="22" y="100"/>
                  </a:cubicBezTo>
                  <a:cubicBezTo>
                    <a:pt x="31" y="96"/>
                    <a:pt x="41" y="89"/>
                    <a:pt x="46" y="85"/>
                  </a:cubicBezTo>
                  <a:cubicBezTo>
                    <a:pt x="51" y="80"/>
                    <a:pt x="51" y="80"/>
                    <a:pt x="51" y="80"/>
                  </a:cubicBezTo>
                  <a:cubicBezTo>
                    <a:pt x="53" y="78"/>
                    <a:pt x="55" y="75"/>
                    <a:pt x="57" y="74"/>
                  </a:cubicBezTo>
                  <a:cubicBezTo>
                    <a:pt x="57" y="74"/>
                    <a:pt x="57" y="74"/>
                    <a:pt x="57" y="74"/>
                  </a:cubicBezTo>
                  <a:cubicBezTo>
                    <a:pt x="58" y="74"/>
                    <a:pt x="58" y="73"/>
                    <a:pt x="58" y="72"/>
                  </a:cubicBezTo>
                  <a:cubicBezTo>
                    <a:pt x="58" y="72"/>
                    <a:pt x="58" y="72"/>
                    <a:pt x="58" y="72"/>
                  </a:cubicBezTo>
                  <a:cubicBezTo>
                    <a:pt x="59" y="71"/>
                    <a:pt x="60" y="70"/>
                    <a:pt x="61" y="70"/>
                  </a:cubicBezTo>
                  <a:cubicBezTo>
                    <a:pt x="61" y="70"/>
                    <a:pt x="61" y="69"/>
                    <a:pt x="62" y="69"/>
                  </a:cubicBezTo>
                  <a:cubicBezTo>
                    <a:pt x="62" y="69"/>
                    <a:pt x="62" y="68"/>
                    <a:pt x="63" y="68"/>
                  </a:cubicBezTo>
                  <a:cubicBezTo>
                    <a:pt x="67" y="64"/>
                    <a:pt x="70" y="60"/>
                    <a:pt x="74" y="56"/>
                  </a:cubicBezTo>
                  <a:cubicBezTo>
                    <a:pt x="74" y="56"/>
                    <a:pt x="79" y="51"/>
                    <a:pt x="82" y="48"/>
                  </a:cubicBezTo>
                  <a:cubicBezTo>
                    <a:pt x="83" y="47"/>
                    <a:pt x="85" y="45"/>
                    <a:pt x="86" y="44"/>
                  </a:cubicBezTo>
                  <a:cubicBezTo>
                    <a:pt x="86" y="44"/>
                    <a:pt x="86" y="44"/>
                    <a:pt x="86" y="44"/>
                  </a:cubicBezTo>
                  <a:cubicBezTo>
                    <a:pt x="86" y="44"/>
                    <a:pt x="86" y="44"/>
                    <a:pt x="86" y="44"/>
                  </a:cubicBezTo>
                  <a:cubicBezTo>
                    <a:pt x="86" y="44"/>
                    <a:pt x="86" y="44"/>
                    <a:pt x="86" y="44"/>
                  </a:cubicBezTo>
                  <a:cubicBezTo>
                    <a:pt x="86" y="43"/>
                    <a:pt x="86" y="43"/>
                    <a:pt x="86" y="43"/>
                  </a:cubicBezTo>
                  <a:cubicBezTo>
                    <a:pt x="86" y="42"/>
                    <a:pt x="86" y="42"/>
                    <a:pt x="86" y="41"/>
                  </a:cubicBezTo>
                  <a:cubicBezTo>
                    <a:pt x="85" y="41"/>
                    <a:pt x="85" y="41"/>
                    <a:pt x="85" y="41"/>
                  </a:cubicBezTo>
                  <a:cubicBezTo>
                    <a:pt x="85" y="41"/>
                    <a:pt x="86" y="41"/>
                    <a:pt x="86" y="41"/>
                  </a:cubicBezTo>
                  <a:cubicBezTo>
                    <a:pt x="88" y="39"/>
                    <a:pt x="89" y="37"/>
                    <a:pt x="91" y="36"/>
                  </a:cubicBezTo>
                  <a:cubicBezTo>
                    <a:pt x="91" y="35"/>
                    <a:pt x="92" y="35"/>
                    <a:pt x="92" y="35"/>
                  </a:cubicBezTo>
                  <a:cubicBezTo>
                    <a:pt x="94" y="33"/>
                    <a:pt x="96" y="30"/>
                    <a:pt x="98" y="28"/>
                  </a:cubicBezTo>
                  <a:cubicBezTo>
                    <a:pt x="99" y="28"/>
                    <a:pt x="100" y="26"/>
                    <a:pt x="100" y="26"/>
                  </a:cubicBezTo>
                  <a:cubicBezTo>
                    <a:pt x="102" y="24"/>
                    <a:pt x="105" y="22"/>
                    <a:pt x="107" y="20"/>
                  </a:cubicBezTo>
                  <a:cubicBezTo>
                    <a:pt x="113" y="15"/>
                    <a:pt x="120" y="10"/>
                    <a:pt x="124" y="3"/>
                  </a:cubicBezTo>
                  <a:cubicBezTo>
                    <a:pt x="124" y="3"/>
                    <a:pt x="124" y="2"/>
                    <a:pt x="124" y="2"/>
                  </a:cubicBezTo>
                  <a:cubicBezTo>
                    <a:pt x="124" y="1"/>
                    <a:pt x="124" y="1"/>
                    <a:pt x="124" y="0"/>
                  </a:cubicBezTo>
                  <a:cubicBezTo>
                    <a:pt x="123" y="0"/>
                    <a:pt x="122" y="0"/>
                    <a:pt x="121" y="1"/>
                  </a:cubicBezTo>
                  <a:close/>
                  <a:moveTo>
                    <a:pt x="6" y="87"/>
                  </a:moveTo>
                  <a:cubicBezTo>
                    <a:pt x="6" y="88"/>
                    <a:pt x="7" y="88"/>
                    <a:pt x="7" y="88"/>
                  </a:cubicBezTo>
                  <a:cubicBezTo>
                    <a:pt x="7" y="88"/>
                    <a:pt x="7" y="88"/>
                    <a:pt x="7" y="89"/>
                  </a:cubicBezTo>
                  <a:cubicBezTo>
                    <a:pt x="7" y="88"/>
                    <a:pt x="6" y="88"/>
                    <a:pt x="6" y="87"/>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9" name="Freeform 52"/>
            <p:cNvSpPr>
              <a:spLocks noEditPoints="1" noChangeArrowheads="1"/>
            </p:cNvSpPr>
            <p:nvPr/>
          </p:nvSpPr>
          <p:spPr bwMode="auto">
            <a:xfrm>
              <a:off x="1392" y="3230"/>
              <a:ext cx="681" cy="359"/>
            </a:xfrm>
            <a:custGeom>
              <a:avLst/>
              <a:gdLst>
                <a:gd name="T0" fmla="*/ 66 w 287"/>
                <a:gd name="T1" fmla="*/ 22 h 151"/>
                <a:gd name="T2" fmla="*/ 20 w 287"/>
                <a:gd name="T3" fmla="*/ 48 h 151"/>
                <a:gd name="T4" fmla="*/ 30 w 287"/>
                <a:gd name="T5" fmla="*/ 59 h 151"/>
                <a:gd name="T6" fmla="*/ 20 w 287"/>
                <a:gd name="T7" fmla="*/ 79 h 151"/>
                <a:gd name="T8" fmla="*/ 43 w 287"/>
                <a:gd name="T9" fmla="*/ 81 h 151"/>
                <a:gd name="T10" fmla="*/ 63 w 287"/>
                <a:gd name="T11" fmla="*/ 81 h 151"/>
                <a:gd name="T12" fmla="*/ 71 w 287"/>
                <a:gd name="T13" fmla="*/ 88 h 151"/>
                <a:gd name="T14" fmla="*/ 78 w 287"/>
                <a:gd name="T15" fmla="*/ 92 h 151"/>
                <a:gd name="T16" fmla="*/ 102 w 287"/>
                <a:gd name="T17" fmla="*/ 108 h 151"/>
                <a:gd name="T18" fmla="*/ 120 w 287"/>
                <a:gd name="T19" fmla="*/ 111 h 151"/>
                <a:gd name="T20" fmla="*/ 141 w 287"/>
                <a:gd name="T21" fmla="*/ 115 h 151"/>
                <a:gd name="T22" fmla="*/ 156 w 287"/>
                <a:gd name="T23" fmla="*/ 130 h 151"/>
                <a:gd name="T24" fmla="*/ 171 w 287"/>
                <a:gd name="T25" fmla="*/ 135 h 151"/>
                <a:gd name="T26" fmla="*/ 190 w 287"/>
                <a:gd name="T27" fmla="*/ 148 h 151"/>
                <a:gd name="T28" fmla="*/ 287 w 287"/>
                <a:gd name="T29" fmla="*/ 56 h 151"/>
                <a:gd name="T30" fmla="*/ 269 w 287"/>
                <a:gd name="T31" fmla="*/ 50 h 151"/>
                <a:gd name="T32" fmla="*/ 238 w 287"/>
                <a:gd name="T33" fmla="*/ 51 h 151"/>
                <a:gd name="T34" fmla="*/ 198 w 287"/>
                <a:gd name="T35" fmla="*/ 89 h 151"/>
                <a:gd name="T36" fmla="*/ 231 w 287"/>
                <a:gd name="T37" fmla="*/ 43 h 151"/>
                <a:gd name="T38" fmla="*/ 196 w 287"/>
                <a:gd name="T39" fmla="*/ 69 h 151"/>
                <a:gd name="T40" fmla="*/ 149 w 287"/>
                <a:gd name="T41" fmla="*/ 109 h 151"/>
                <a:gd name="T42" fmla="*/ 200 w 287"/>
                <a:gd name="T43" fmla="*/ 39 h 151"/>
                <a:gd name="T44" fmla="*/ 154 w 287"/>
                <a:gd name="T45" fmla="*/ 78 h 151"/>
                <a:gd name="T46" fmla="*/ 164 w 287"/>
                <a:gd name="T47" fmla="*/ 52 h 151"/>
                <a:gd name="T48" fmla="*/ 179 w 287"/>
                <a:gd name="T49" fmla="*/ 26 h 151"/>
                <a:gd name="T50" fmla="*/ 103 w 287"/>
                <a:gd name="T51" fmla="*/ 73 h 151"/>
                <a:gd name="T52" fmla="*/ 136 w 287"/>
                <a:gd name="T53" fmla="*/ 40 h 151"/>
                <a:gd name="T54" fmla="*/ 152 w 287"/>
                <a:gd name="T55" fmla="*/ 22 h 151"/>
                <a:gd name="T56" fmla="*/ 92 w 287"/>
                <a:gd name="T57" fmla="*/ 49 h 151"/>
                <a:gd name="T58" fmla="*/ 97 w 287"/>
                <a:gd name="T59" fmla="*/ 31 h 151"/>
                <a:gd name="T60" fmla="*/ 49 w 287"/>
                <a:gd name="T61" fmla="*/ 36 h 151"/>
                <a:gd name="T62" fmla="*/ 36 w 287"/>
                <a:gd name="T63" fmla="*/ 42 h 151"/>
                <a:gd name="T64" fmla="*/ 70 w 287"/>
                <a:gd name="T65" fmla="*/ 35 h 151"/>
                <a:gd name="T66" fmla="*/ 54 w 287"/>
                <a:gd name="T67" fmla="*/ 48 h 151"/>
                <a:gd name="T68" fmla="*/ 102 w 287"/>
                <a:gd name="T69" fmla="*/ 31 h 151"/>
                <a:gd name="T70" fmla="*/ 136 w 287"/>
                <a:gd name="T71" fmla="*/ 22 h 151"/>
                <a:gd name="T72" fmla="*/ 80 w 287"/>
                <a:gd name="T73" fmla="*/ 64 h 151"/>
                <a:gd name="T74" fmla="*/ 115 w 287"/>
                <a:gd name="T75" fmla="*/ 52 h 151"/>
                <a:gd name="T76" fmla="*/ 98 w 287"/>
                <a:gd name="T77" fmla="*/ 66 h 151"/>
                <a:gd name="T78" fmla="*/ 72 w 287"/>
                <a:gd name="T79" fmla="*/ 77 h 151"/>
                <a:gd name="T80" fmla="*/ 85 w 287"/>
                <a:gd name="T81" fmla="*/ 85 h 151"/>
                <a:gd name="T82" fmla="*/ 126 w 287"/>
                <a:gd name="T83" fmla="*/ 66 h 151"/>
                <a:gd name="T84" fmla="*/ 150 w 287"/>
                <a:gd name="T85" fmla="*/ 58 h 151"/>
                <a:gd name="T86" fmla="*/ 161 w 287"/>
                <a:gd name="T87" fmla="*/ 61 h 151"/>
                <a:gd name="T88" fmla="*/ 115 w 287"/>
                <a:gd name="T89" fmla="*/ 99 h 151"/>
                <a:gd name="T90" fmla="*/ 127 w 287"/>
                <a:gd name="T91" fmla="*/ 103 h 151"/>
                <a:gd name="T92" fmla="*/ 138 w 287"/>
                <a:gd name="T93" fmla="*/ 104 h 151"/>
                <a:gd name="T94" fmla="*/ 132 w 287"/>
                <a:gd name="T95" fmla="*/ 111 h 151"/>
                <a:gd name="T96" fmla="*/ 187 w 287"/>
                <a:gd name="T97" fmla="*/ 69 h 151"/>
                <a:gd name="T98" fmla="*/ 189 w 287"/>
                <a:gd name="T99" fmla="*/ 74 h 151"/>
                <a:gd name="T100" fmla="*/ 181 w 287"/>
                <a:gd name="T101" fmla="*/ 89 h 151"/>
                <a:gd name="T102" fmla="*/ 162 w 287"/>
                <a:gd name="T103" fmla="*/ 113 h 151"/>
                <a:gd name="T104" fmla="*/ 213 w 287"/>
                <a:gd name="T105" fmla="*/ 83 h 151"/>
                <a:gd name="T106" fmla="*/ 244 w 287"/>
                <a:gd name="T107" fmla="*/ 59 h 151"/>
                <a:gd name="T108" fmla="*/ 255 w 287"/>
                <a:gd name="T109" fmla="*/ 55 h 151"/>
                <a:gd name="T110" fmla="*/ 246 w 287"/>
                <a:gd name="T111" fmla="*/ 66 h 151"/>
                <a:gd name="T112" fmla="*/ 181 w 287"/>
                <a:gd name="T113" fmla="*/ 123 h 151"/>
                <a:gd name="T114" fmla="*/ 178 w 287"/>
                <a:gd name="T115" fmla="*/ 128 h 151"/>
                <a:gd name="T116" fmla="*/ 204 w 287"/>
                <a:gd name="T117" fmla="*/ 108 h 151"/>
                <a:gd name="T118" fmla="*/ 228 w 287"/>
                <a:gd name="T119" fmla="*/ 88 h 151"/>
                <a:gd name="T120" fmla="*/ 255 w 287"/>
                <a:gd name="T121" fmla="*/ 73 h 151"/>
                <a:gd name="T122" fmla="*/ 195 w 287"/>
                <a:gd name="T123" fmla="*/ 14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7" h="151">
                  <a:moveTo>
                    <a:pt x="126" y="0"/>
                  </a:moveTo>
                  <a:cubicBezTo>
                    <a:pt x="122" y="2"/>
                    <a:pt x="117" y="4"/>
                    <a:pt x="112" y="7"/>
                  </a:cubicBezTo>
                  <a:cubicBezTo>
                    <a:pt x="113" y="6"/>
                    <a:pt x="113" y="5"/>
                    <a:pt x="113" y="5"/>
                  </a:cubicBezTo>
                  <a:cubicBezTo>
                    <a:pt x="113" y="5"/>
                    <a:pt x="113" y="5"/>
                    <a:pt x="113" y="5"/>
                  </a:cubicBezTo>
                  <a:cubicBezTo>
                    <a:pt x="113" y="4"/>
                    <a:pt x="113" y="4"/>
                    <a:pt x="113" y="3"/>
                  </a:cubicBezTo>
                  <a:cubicBezTo>
                    <a:pt x="112" y="2"/>
                    <a:pt x="110" y="2"/>
                    <a:pt x="108" y="2"/>
                  </a:cubicBezTo>
                  <a:cubicBezTo>
                    <a:pt x="106" y="2"/>
                    <a:pt x="104" y="3"/>
                    <a:pt x="101" y="4"/>
                  </a:cubicBezTo>
                  <a:cubicBezTo>
                    <a:pt x="101" y="4"/>
                    <a:pt x="101" y="4"/>
                    <a:pt x="101" y="4"/>
                  </a:cubicBezTo>
                  <a:cubicBezTo>
                    <a:pt x="100" y="3"/>
                    <a:pt x="100" y="3"/>
                    <a:pt x="99" y="4"/>
                  </a:cubicBezTo>
                  <a:cubicBezTo>
                    <a:pt x="99" y="3"/>
                    <a:pt x="98" y="3"/>
                    <a:pt x="97" y="3"/>
                  </a:cubicBezTo>
                  <a:cubicBezTo>
                    <a:pt x="89" y="8"/>
                    <a:pt x="81" y="13"/>
                    <a:pt x="72" y="19"/>
                  </a:cubicBezTo>
                  <a:cubicBezTo>
                    <a:pt x="70" y="20"/>
                    <a:pt x="68" y="21"/>
                    <a:pt x="66" y="22"/>
                  </a:cubicBezTo>
                  <a:cubicBezTo>
                    <a:pt x="70" y="19"/>
                    <a:pt x="75" y="15"/>
                    <a:pt x="75" y="15"/>
                  </a:cubicBezTo>
                  <a:cubicBezTo>
                    <a:pt x="75" y="15"/>
                    <a:pt x="76" y="15"/>
                    <a:pt x="76" y="14"/>
                  </a:cubicBezTo>
                  <a:cubicBezTo>
                    <a:pt x="76" y="14"/>
                    <a:pt x="76" y="14"/>
                    <a:pt x="75" y="13"/>
                  </a:cubicBezTo>
                  <a:cubicBezTo>
                    <a:pt x="75" y="13"/>
                    <a:pt x="74" y="13"/>
                    <a:pt x="74" y="13"/>
                  </a:cubicBezTo>
                  <a:cubicBezTo>
                    <a:pt x="68" y="15"/>
                    <a:pt x="65" y="19"/>
                    <a:pt x="61" y="22"/>
                  </a:cubicBezTo>
                  <a:cubicBezTo>
                    <a:pt x="54" y="27"/>
                    <a:pt x="54" y="27"/>
                    <a:pt x="54" y="27"/>
                  </a:cubicBezTo>
                  <a:cubicBezTo>
                    <a:pt x="52" y="29"/>
                    <a:pt x="49" y="31"/>
                    <a:pt x="46" y="32"/>
                  </a:cubicBezTo>
                  <a:cubicBezTo>
                    <a:pt x="45" y="33"/>
                    <a:pt x="43" y="34"/>
                    <a:pt x="42" y="35"/>
                  </a:cubicBezTo>
                  <a:cubicBezTo>
                    <a:pt x="35" y="39"/>
                    <a:pt x="35" y="39"/>
                    <a:pt x="35" y="39"/>
                  </a:cubicBezTo>
                  <a:cubicBezTo>
                    <a:pt x="35" y="39"/>
                    <a:pt x="34" y="39"/>
                    <a:pt x="34" y="39"/>
                  </a:cubicBezTo>
                  <a:cubicBezTo>
                    <a:pt x="32" y="41"/>
                    <a:pt x="29" y="42"/>
                    <a:pt x="26" y="44"/>
                  </a:cubicBezTo>
                  <a:cubicBezTo>
                    <a:pt x="24" y="45"/>
                    <a:pt x="22" y="47"/>
                    <a:pt x="20" y="48"/>
                  </a:cubicBezTo>
                  <a:cubicBezTo>
                    <a:pt x="20" y="48"/>
                    <a:pt x="20" y="48"/>
                    <a:pt x="20" y="48"/>
                  </a:cubicBezTo>
                  <a:cubicBezTo>
                    <a:pt x="12" y="53"/>
                    <a:pt x="5" y="59"/>
                    <a:pt x="1" y="66"/>
                  </a:cubicBezTo>
                  <a:cubicBezTo>
                    <a:pt x="0" y="66"/>
                    <a:pt x="0" y="67"/>
                    <a:pt x="0" y="67"/>
                  </a:cubicBezTo>
                  <a:cubicBezTo>
                    <a:pt x="0" y="67"/>
                    <a:pt x="0" y="68"/>
                    <a:pt x="1" y="68"/>
                  </a:cubicBezTo>
                  <a:cubicBezTo>
                    <a:pt x="1" y="68"/>
                    <a:pt x="2" y="68"/>
                    <a:pt x="2" y="68"/>
                  </a:cubicBezTo>
                  <a:cubicBezTo>
                    <a:pt x="2" y="68"/>
                    <a:pt x="15" y="61"/>
                    <a:pt x="18" y="59"/>
                  </a:cubicBezTo>
                  <a:cubicBezTo>
                    <a:pt x="15" y="61"/>
                    <a:pt x="13" y="63"/>
                    <a:pt x="11" y="66"/>
                  </a:cubicBezTo>
                  <a:cubicBezTo>
                    <a:pt x="11" y="66"/>
                    <a:pt x="11" y="66"/>
                    <a:pt x="11" y="67"/>
                  </a:cubicBezTo>
                  <a:cubicBezTo>
                    <a:pt x="11" y="67"/>
                    <a:pt x="11" y="67"/>
                    <a:pt x="11" y="68"/>
                  </a:cubicBezTo>
                  <a:cubicBezTo>
                    <a:pt x="11" y="68"/>
                    <a:pt x="12" y="68"/>
                    <a:pt x="13" y="68"/>
                  </a:cubicBezTo>
                  <a:cubicBezTo>
                    <a:pt x="13" y="68"/>
                    <a:pt x="25" y="59"/>
                    <a:pt x="38" y="50"/>
                  </a:cubicBezTo>
                  <a:cubicBezTo>
                    <a:pt x="34" y="54"/>
                    <a:pt x="31" y="57"/>
                    <a:pt x="30" y="59"/>
                  </a:cubicBezTo>
                  <a:cubicBezTo>
                    <a:pt x="30" y="59"/>
                    <a:pt x="30" y="59"/>
                    <a:pt x="30" y="59"/>
                  </a:cubicBezTo>
                  <a:cubicBezTo>
                    <a:pt x="30" y="59"/>
                    <a:pt x="30" y="60"/>
                    <a:pt x="30" y="60"/>
                  </a:cubicBezTo>
                  <a:cubicBezTo>
                    <a:pt x="30" y="60"/>
                    <a:pt x="30" y="60"/>
                    <a:pt x="30" y="60"/>
                  </a:cubicBezTo>
                  <a:cubicBezTo>
                    <a:pt x="24" y="65"/>
                    <a:pt x="17" y="71"/>
                    <a:pt x="11" y="77"/>
                  </a:cubicBezTo>
                  <a:cubicBezTo>
                    <a:pt x="11" y="78"/>
                    <a:pt x="11" y="78"/>
                    <a:pt x="11" y="78"/>
                  </a:cubicBezTo>
                  <a:cubicBezTo>
                    <a:pt x="11" y="79"/>
                    <a:pt x="11" y="79"/>
                    <a:pt x="11" y="79"/>
                  </a:cubicBezTo>
                  <a:cubicBezTo>
                    <a:pt x="12" y="80"/>
                    <a:pt x="12" y="80"/>
                    <a:pt x="13" y="80"/>
                  </a:cubicBezTo>
                  <a:cubicBezTo>
                    <a:pt x="15" y="78"/>
                    <a:pt x="18" y="77"/>
                    <a:pt x="20" y="75"/>
                  </a:cubicBezTo>
                  <a:cubicBezTo>
                    <a:pt x="20" y="76"/>
                    <a:pt x="19" y="76"/>
                    <a:pt x="19" y="77"/>
                  </a:cubicBezTo>
                  <a:cubicBezTo>
                    <a:pt x="18" y="77"/>
                    <a:pt x="18" y="77"/>
                    <a:pt x="18" y="78"/>
                  </a:cubicBezTo>
                  <a:cubicBezTo>
                    <a:pt x="18" y="78"/>
                    <a:pt x="18" y="78"/>
                    <a:pt x="19" y="78"/>
                  </a:cubicBezTo>
                  <a:cubicBezTo>
                    <a:pt x="19" y="79"/>
                    <a:pt x="20" y="79"/>
                    <a:pt x="20" y="79"/>
                  </a:cubicBezTo>
                  <a:cubicBezTo>
                    <a:pt x="32" y="73"/>
                    <a:pt x="44" y="63"/>
                    <a:pt x="55" y="53"/>
                  </a:cubicBezTo>
                  <a:cubicBezTo>
                    <a:pt x="55" y="53"/>
                    <a:pt x="60" y="48"/>
                    <a:pt x="65" y="44"/>
                  </a:cubicBezTo>
                  <a:cubicBezTo>
                    <a:pt x="72" y="39"/>
                    <a:pt x="78" y="35"/>
                    <a:pt x="83" y="31"/>
                  </a:cubicBezTo>
                  <a:cubicBezTo>
                    <a:pt x="91" y="26"/>
                    <a:pt x="98" y="22"/>
                    <a:pt x="105" y="17"/>
                  </a:cubicBezTo>
                  <a:cubicBezTo>
                    <a:pt x="97" y="23"/>
                    <a:pt x="89" y="29"/>
                    <a:pt x="82" y="35"/>
                  </a:cubicBezTo>
                  <a:cubicBezTo>
                    <a:pt x="66" y="47"/>
                    <a:pt x="50" y="59"/>
                    <a:pt x="34" y="72"/>
                  </a:cubicBezTo>
                  <a:cubicBezTo>
                    <a:pt x="34" y="72"/>
                    <a:pt x="34" y="72"/>
                    <a:pt x="34" y="73"/>
                  </a:cubicBezTo>
                  <a:cubicBezTo>
                    <a:pt x="34" y="73"/>
                    <a:pt x="34" y="73"/>
                    <a:pt x="34" y="74"/>
                  </a:cubicBezTo>
                  <a:cubicBezTo>
                    <a:pt x="34" y="74"/>
                    <a:pt x="35" y="74"/>
                    <a:pt x="36" y="74"/>
                  </a:cubicBezTo>
                  <a:cubicBezTo>
                    <a:pt x="44" y="71"/>
                    <a:pt x="51" y="66"/>
                    <a:pt x="59" y="60"/>
                  </a:cubicBezTo>
                  <a:cubicBezTo>
                    <a:pt x="62" y="57"/>
                    <a:pt x="66" y="55"/>
                    <a:pt x="70" y="52"/>
                  </a:cubicBezTo>
                  <a:cubicBezTo>
                    <a:pt x="59" y="61"/>
                    <a:pt x="49" y="70"/>
                    <a:pt x="43" y="81"/>
                  </a:cubicBezTo>
                  <a:cubicBezTo>
                    <a:pt x="42" y="81"/>
                    <a:pt x="42" y="81"/>
                    <a:pt x="42" y="81"/>
                  </a:cubicBezTo>
                  <a:cubicBezTo>
                    <a:pt x="42" y="82"/>
                    <a:pt x="43" y="82"/>
                    <a:pt x="43" y="82"/>
                  </a:cubicBezTo>
                  <a:cubicBezTo>
                    <a:pt x="43" y="83"/>
                    <a:pt x="44" y="83"/>
                    <a:pt x="44" y="83"/>
                  </a:cubicBezTo>
                  <a:cubicBezTo>
                    <a:pt x="54" y="81"/>
                    <a:pt x="63" y="74"/>
                    <a:pt x="72" y="68"/>
                  </a:cubicBezTo>
                  <a:cubicBezTo>
                    <a:pt x="72" y="68"/>
                    <a:pt x="72" y="68"/>
                    <a:pt x="72" y="68"/>
                  </a:cubicBezTo>
                  <a:cubicBezTo>
                    <a:pt x="71" y="69"/>
                    <a:pt x="70" y="70"/>
                    <a:pt x="69" y="72"/>
                  </a:cubicBezTo>
                  <a:cubicBezTo>
                    <a:pt x="68" y="72"/>
                    <a:pt x="68" y="72"/>
                    <a:pt x="68" y="72"/>
                  </a:cubicBezTo>
                  <a:cubicBezTo>
                    <a:pt x="56" y="81"/>
                    <a:pt x="56" y="81"/>
                    <a:pt x="56" y="81"/>
                  </a:cubicBezTo>
                  <a:cubicBezTo>
                    <a:pt x="55" y="81"/>
                    <a:pt x="55" y="82"/>
                    <a:pt x="55" y="82"/>
                  </a:cubicBezTo>
                  <a:cubicBezTo>
                    <a:pt x="55" y="83"/>
                    <a:pt x="55" y="83"/>
                    <a:pt x="55" y="83"/>
                  </a:cubicBezTo>
                  <a:cubicBezTo>
                    <a:pt x="55" y="84"/>
                    <a:pt x="56" y="84"/>
                    <a:pt x="57" y="84"/>
                  </a:cubicBezTo>
                  <a:cubicBezTo>
                    <a:pt x="59" y="83"/>
                    <a:pt x="61" y="82"/>
                    <a:pt x="63" y="81"/>
                  </a:cubicBezTo>
                  <a:cubicBezTo>
                    <a:pt x="62" y="83"/>
                    <a:pt x="62" y="85"/>
                    <a:pt x="62" y="87"/>
                  </a:cubicBezTo>
                  <a:cubicBezTo>
                    <a:pt x="62" y="87"/>
                    <a:pt x="62" y="87"/>
                    <a:pt x="62" y="87"/>
                  </a:cubicBezTo>
                  <a:cubicBezTo>
                    <a:pt x="62" y="88"/>
                    <a:pt x="62" y="88"/>
                    <a:pt x="62" y="88"/>
                  </a:cubicBezTo>
                  <a:cubicBezTo>
                    <a:pt x="63" y="89"/>
                    <a:pt x="63" y="89"/>
                    <a:pt x="64" y="88"/>
                  </a:cubicBezTo>
                  <a:cubicBezTo>
                    <a:pt x="72" y="83"/>
                    <a:pt x="81" y="76"/>
                    <a:pt x="89" y="69"/>
                  </a:cubicBezTo>
                  <a:cubicBezTo>
                    <a:pt x="88" y="70"/>
                    <a:pt x="87" y="72"/>
                    <a:pt x="85" y="73"/>
                  </a:cubicBezTo>
                  <a:cubicBezTo>
                    <a:pt x="83" y="74"/>
                    <a:pt x="82" y="76"/>
                    <a:pt x="80" y="78"/>
                  </a:cubicBezTo>
                  <a:cubicBezTo>
                    <a:pt x="75" y="81"/>
                    <a:pt x="71" y="84"/>
                    <a:pt x="67" y="87"/>
                  </a:cubicBezTo>
                  <a:cubicBezTo>
                    <a:pt x="67" y="87"/>
                    <a:pt x="66" y="87"/>
                    <a:pt x="66" y="88"/>
                  </a:cubicBezTo>
                  <a:cubicBezTo>
                    <a:pt x="66" y="88"/>
                    <a:pt x="67" y="88"/>
                    <a:pt x="67" y="88"/>
                  </a:cubicBezTo>
                  <a:cubicBezTo>
                    <a:pt x="67" y="89"/>
                    <a:pt x="68" y="89"/>
                    <a:pt x="69" y="89"/>
                  </a:cubicBezTo>
                  <a:cubicBezTo>
                    <a:pt x="69" y="89"/>
                    <a:pt x="70" y="88"/>
                    <a:pt x="71" y="88"/>
                  </a:cubicBezTo>
                  <a:cubicBezTo>
                    <a:pt x="71" y="88"/>
                    <a:pt x="71" y="88"/>
                    <a:pt x="71" y="88"/>
                  </a:cubicBezTo>
                  <a:cubicBezTo>
                    <a:pt x="72" y="88"/>
                    <a:pt x="73" y="88"/>
                    <a:pt x="73" y="88"/>
                  </a:cubicBezTo>
                  <a:cubicBezTo>
                    <a:pt x="73" y="88"/>
                    <a:pt x="73" y="88"/>
                    <a:pt x="73" y="88"/>
                  </a:cubicBezTo>
                  <a:cubicBezTo>
                    <a:pt x="73" y="88"/>
                    <a:pt x="73" y="88"/>
                    <a:pt x="73" y="88"/>
                  </a:cubicBezTo>
                  <a:cubicBezTo>
                    <a:pt x="73" y="88"/>
                    <a:pt x="73" y="88"/>
                    <a:pt x="73" y="88"/>
                  </a:cubicBezTo>
                  <a:cubicBezTo>
                    <a:pt x="75" y="87"/>
                    <a:pt x="76" y="85"/>
                    <a:pt x="77" y="84"/>
                  </a:cubicBezTo>
                  <a:cubicBezTo>
                    <a:pt x="81" y="82"/>
                    <a:pt x="85" y="80"/>
                    <a:pt x="89" y="78"/>
                  </a:cubicBezTo>
                  <a:cubicBezTo>
                    <a:pt x="89" y="78"/>
                    <a:pt x="88" y="79"/>
                    <a:pt x="88" y="80"/>
                  </a:cubicBezTo>
                  <a:cubicBezTo>
                    <a:pt x="84" y="83"/>
                    <a:pt x="79" y="86"/>
                    <a:pt x="76" y="90"/>
                  </a:cubicBezTo>
                  <a:cubicBezTo>
                    <a:pt x="76" y="90"/>
                    <a:pt x="76" y="91"/>
                    <a:pt x="76" y="91"/>
                  </a:cubicBezTo>
                  <a:cubicBezTo>
                    <a:pt x="76" y="91"/>
                    <a:pt x="76" y="92"/>
                    <a:pt x="76" y="92"/>
                  </a:cubicBezTo>
                  <a:cubicBezTo>
                    <a:pt x="77" y="92"/>
                    <a:pt x="77" y="93"/>
                    <a:pt x="78" y="92"/>
                  </a:cubicBezTo>
                  <a:cubicBezTo>
                    <a:pt x="80" y="92"/>
                    <a:pt x="83" y="91"/>
                    <a:pt x="85" y="90"/>
                  </a:cubicBezTo>
                  <a:cubicBezTo>
                    <a:pt x="84" y="90"/>
                    <a:pt x="84" y="91"/>
                    <a:pt x="83" y="92"/>
                  </a:cubicBezTo>
                  <a:cubicBezTo>
                    <a:pt x="83" y="92"/>
                    <a:pt x="82" y="93"/>
                    <a:pt x="82" y="93"/>
                  </a:cubicBezTo>
                  <a:cubicBezTo>
                    <a:pt x="82" y="93"/>
                    <a:pt x="82" y="93"/>
                    <a:pt x="83" y="93"/>
                  </a:cubicBezTo>
                  <a:cubicBezTo>
                    <a:pt x="83" y="94"/>
                    <a:pt x="83" y="94"/>
                    <a:pt x="83" y="94"/>
                  </a:cubicBezTo>
                  <a:cubicBezTo>
                    <a:pt x="87" y="96"/>
                    <a:pt x="92" y="96"/>
                    <a:pt x="97" y="94"/>
                  </a:cubicBezTo>
                  <a:cubicBezTo>
                    <a:pt x="96" y="94"/>
                    <a:pt x="95" y="95"/>
                    <a:pt x="95" y="96"/>
                  </a:cubicBezTo>
                  <a:cubicBezTo>
                    <a:pt x="95" y="96"/>
                    <a:pt x="95" y="97"/>
                    <a:pt x="95" y="97"/>
                  </a:cubicBezTo>
                  <a:cubicBezTo>
                    <a:pt x="95" y="97"/>
                    <a:pt x="95" y="97"/>
                    <a:pt x="95" y="98"/>
                  </a:cubicBezTo>
                  <a:cubicBezTo>
                    <a:pt x="96" y="98"/>
                    <a:pt x="96" y="98"/>
                    <a:pt x="97" y="98"/>
                  </a:cubicBezTo>
                  <a:cubicBezTo>
                    <a:pt x="101" y="97"/>
                    <a:pt x="105" y="94"/>
                    <a:pt x="109" y="91"/>
                  </a:cubicBezTo>
                  <a:cubicBezTo>
                    <a:pt x="106" y="96"/>
                    <a:pt x="103" y="102"/>
                    <a:pt x="102" y="108"/>
                  </a:cubicBezTo>
                  <a:cubicBezTo>
                    <a:pt x="102" y="108"/>
                    <a:pt x="102" y="108"/>
                    <a:pt x="102" y="108"/>
                  </a:cubicBezTo>
                  <a:cubicBezTo>
                    <a:pt x="102" y="109"/>
                    <a:pt x="102" y="109"/>
                    <a:pt x="102" y="109"/>
                  </a:cubicBezTo>
                  <a:cubicBezTo>
                    <a:pt x="103" y="110"/>
                    <a:pt x="103" y="110"/>
                    <a:pt x="104" y="109"/>
                  </a:cubicBezTo>
                  <a:cubicBezTo>
                    <a:pt x="106" y="109"/>
                    <a:pt x="108" y="108"/>
                    <a:pt x="110" y="106"/>
                  </a:cubicBezTo>
                  <a:cubicBezTo>
                    <a:pt x="110" y="107"/>
                    <a:pt x="110" y="107"/>
                    <a:pt x="110" y="107"/>
                  </a:cubicBezTo>
                  <a:cubicBezTo>
                    <a:pt x="111" y="108"/>
                    <a:pt x="111" y="108"/>
                    <a:pt x="112" y="107"/>
                  </a:cubicBezTo>
                  <a:cubicBezTo>
                    <a:pt x="115" y="105"/>
                    <a:pt x="118" y="103"/>
                    <a:pt x="121" y="100"/>
                  </a:cubicBezTo>
                  <a:cubicBezTo>
                    <a:pt x="121" y="102"/>
                    <a:pt x="122" y="103"/>
                    <a:pt x="122" y="104"/>
                  </a:cubicBezTo>
                  <a:cubicBezTo>
                    <a:pt x="121" y="106"/>
                    <a:pt x="119" y="108"/>
                    <a:pt x="118" y="110"/>
                  </a:cubicBezTo>
                  <a:cubicBezTo>
                    <a:pt x="118" y="110"/>
                    <a:pt x="118" y="110"/>
                    <a:pt x="118" y="110"/>
                  </a:cubicBezTo>
                  <a:cubicBezTo>
                    <a:pt x="118" y="111"/>
                    <a:pt x="118" y="111"/>
                    <a:pt x="119" y="111"/>
                  </a:cubicBezTo>
                  <a:cubicBezTo>
                    <a:pt x="119" y="112"/>
                    <a:pt x="120" y="112"/>
                    <a:pt x="120" y="111"/>
                  </a:cubicBezTo>
                  <a:cubicBezTo>
                    <a:pt x="128" y="107"/>
                    <a:pt x="135" y="101"/>
                    <a:pt x="141" y="94"/>
                  </a:cubicBezTo>
                  <a:cubicBezTo>
                    <a:pt x="142" y="93"/>
                    <a:pt x="144" y="92"/>
                    <a:pt x="145" y="90"/>
                  </a:cubicBezTo>
                  <a:cubicBezTo>
                    <a:pt x="145" y="91"/>
                    <a:pt x="144" y="92"/>
                    <a:pt x="144" y="92"/>
                  </a:cubicBezTo>
                  <a:cubicBezTo>
                    <a:pt x="135" y="100"/>
                    <a:pt x="128" y="108"/>
                    <a:pt x="128" y="116"/>
                  </a:cubicBezTo>
                  <a:cubicBezTo>
                    <a:pt x="128" y="116"/>
                    <a:pt x="128" y="116"/>
                    <a:pt x="128" y="116"/>
                  </a:cubicBezTo>
                  <a:cubicBezTo>
                    <a:pt x="128" y="116"/>
                    <a:pt x="128" y="117"/>
                    <a:pt x="128" y="117"/>
                  </a:cubicBezTo>
                  <a:cubicBezTo>
                    <a:pt x="128" y="117"/>
                    <a:pt x="129" y="117"/>
                    <a:pt x="129" y="117"/>
                  </a:cubicBezTo>
                  <a:cubicBezTo>
                    <a:pt x="133" y="117"/>
                    <a:pt x="136" y="116"/>
                    <a:pt x="139" y="113"/>
                  </a:cubicBezTo>
                  <a:cubicBezTo>
                    <a:pt x="139" y="114"/>
                    <a:pt x="139" y="114"/>
                    <a:pt x="139" y="114"/>
                  </a:cubicBezTo>
                  <a:cubicBezTo>
                    <a:pt x="139" y="114"/>
                    <a:pt x="139" y="114"/>
                    <a:pt x="139" y="114"/>
                  </a:cubicBezTo>
                  <a:cubicBezTo>
                    <a:pt x="139" y="114"/>
                    <a:pt x="140" y="115"/>
                    <a:pt x="140" y="115"/>
                  </a:cubicBezTo>
                  <a:cubicBezTo>
                    <a:pt x="140" y="115"/>
                    <a:pt x="141" y="115"/>
                    <a:pt x="141" y="115"/>
                  </a:cubicBezTo>
                  <a:cubicBezTo>
                    <a:pt x="143" y="115"/>
                    <a:pt x="144" y="115"/>
                    <a:pt x="146" y="114"/>
                  </a:cubicBezTo>
                  <a:cubicBezTo>
                    <a:pt x="145" y="117"/>
                    <a:pt x="143" y="120"/>
                    <a:pt x="142" y="123"/>
                  </a:cubicBezTo>
                  <a:cubicBezTo>
                    <a:pt x="142" y="123"/>
                    <a:pt x="142" y="123"/>
                    <a:pt x="142" y="123"/>
                  </a:cubicBezTo>
                  <a:cubicBezTo>
                    <a:pt x="142" y="124"/>
                    <a:pt x="142" y="124"/>
                    <a:pt x="143" y="124"/>
                  </a:cubicBezTo>
                  <a:cubicBezTo>
                    <a:pt x="143" y="125"/>
                    <a:pt x="144" y="125"/>
                    <a:pt x="144" y="125"/>
                  </a:cubicBezTo>
                  <a:cubicBezTo>
                    <a:pt x="147" y="124"/>
                    <a:pt x="150" y="123"/>
                    <a:pt x="153" y="121"/>
                  </a:cubicBezTo>
                  <a:cubicBezTo>
                    <a:pt x="153" y="121"/>
                    <a:pt x="153" y="122"/>
                    <a:pt x="153" y="122"/>
                  </a:cubicBezTo>
                  <a:cubicBezTo>
                    <a:pt x="154" y="122"/>
                    <a:pt x="154" y="122"/>
                    <a:pt x="155" y="122"/>
                  </a:cubicBezTo>
                  <a:cubicBezTo>
                    <a:pt x="157" y="121"/>
                    <a:pt x="160" y="119"/>
                    <a:pt x="162" y="117"/>
                  </a:cubicBezTo>
                  <a:cubicBezTo>
                    <a:pt x="162" y="117"/>
                    <a:pt x="163" y="117"/>
                    <a:pt x="163" y="117"/>
                  </a:cubicBezTo>
                  <a:cubicBezTo>
                    <a:pt x="161" y="121"/>
                    <a:pt x="158" y="125"/>
                    <a:pt x="157" y="130"/>
                  </a:cubicBezTo>
                  <a:cubicBezTo>
                    <a:pt x="157" y="130"/>
                    <a:pt x="156" y="130"/>
                    <a:pt x="156" y="130"/>
                  </a:cubicBezTo>
                  <a:cubicBezTo>
                    <a:pt x="156" y="131"/>
                    <a:pt x="157" y="131"/>
                    <a:pt x="157" y="131"/>
                  </a:cubicBezTo>
                  <a:cubicBezTo>
                    <a:pt x="158" y="132"/>
                    <a:pt x="158" y="132"/>
                    <a:pt x="159" y="131"/>
                  </a:cubicBezTo>
                  <a:cubicBezTo>
                    <a:pt x="162" y="129"/>
                    <a:pt x="164" y="127"/>
                    <a:pt x="166" y="124"/>
                  </a:cubicBezTo>
                  <a:cubicBezTo>
                    <a:pt x="166" y="126"/>
                    <a:pt x="165" y="127"/>
                    <a:pt x="164" y="129"/>
                  </a:cubicBezTo>
                  <a:cubicBezTo>
                    <a:pt x="164" y="129"/>
                    <a:pt x="164" y="129"/>
                    <a:pt x="164" y="129"/>
                  </a:cubicBezTo>
                  <a:cubicBezTo>
                    <a:pt x="164" y="130"/>
                    <a:pt x="164" y="130"/>
                    <a:pt x="165" y="130"/>
                  </a:cubicBezTo>
                  <a:cubicBezTo>
                    <a:pt x="166" y="131"/>
                    <a:pt x="166" y="131"/>
                    <a:pt x="167" y="130"/>
                  </a:cubicBezTo>
                  <a:cubicBezTo>
                    <a:pt x="170" y="126"/>
                    <a:pt x="174" y="122"/>
                    <a:pt x="177" y="118"/>
                  </a:cubicBezTo>
                  <a:cubicBezTo>
                    <a:pt x="176" y="120"/>
                    <a:pt x="175" y="123"/>
                    <a:pt x="174" y="125"/>
                  </a:cubicBezTo>
                  <a:cubicBezTo>
                    <a:pt x="174" y="125"/>
                    <a:pt x="174" y="126"/>
                    <a:pt x="174" y="126"/>
                  </a:cubicBezTo>
                  <a:cubicBezTo>
                    <a:pt x="174" y="126"/>
                    <a:pt x="174" y="127"/>
                    <a:pt x="175" y="127"/>
                  </a:cubicBezTo>
                  <a:cubicBezTo>
                    <a:pt x="173" y="129"/>
                    <a:pt x="172" y="132"/>
                    <a:pt x="171" y="135"/>
                  </a:cubicBezTo>
                  <a:cubicBezTo>
                    <a:pt x="171" y="135"/>
                    <a:pt x="171" y="135"/>
                    <a:pt x="171" y="135"/>
                  </a:cubicBezTo>
                  <a:cubicBezTo>
                    <a:pt x="171" y="136"/>
                    <a:pt x="171" y="136"/>
                    <a:pt x="172" y="136"/>
                  </a:cubicBezTo>
                  <a:cubicBezTo>
                    <a:pt x="172" y="137"/>
                    <a:pt x="173" y="137"/>
                    <a:pt x="174" y="136"/>
                  </a:cubicBezTo>
                  <a:cubicBezTo>
                    <a:pt x="177" y="133"/>
                    <a:pt x="177" y="133"/>
                    <a:pt x="177" y="133"/>
                  </a:cubicBezTo>
                  <a:cubicBezTo>
                    <a:pt x="181" y="130"/>
                    <a:pt x="185" y="126"/>
                    <a:pt x="190" y="122"/>
                  </a:cubicBezTo>
                  <a:cubicBezTo>
                    <a:pt x="185" y="129"/>
                    <a:pt x="182" y="136"/>
                    <a:pt x="181" y="143"/>
                  </a:cubicBezTo>
                  <a:cubicBezTo>
                    <a:pt x="181" y="143"/>
                    <a:pt x="181" y="144"/>
                    <a:pt x="181" y="144"/>
                  </a:cubicBezTo>
                  <a:cubicBezTo>
                    <a:pt x="181" y="144"/>
                    <a:pt x="181" y="145"/>
                    <a:pt x="181" y="145"/>
                  </a:cubicBezTo>
                  <a:cubicBezTo>
                    <a:pt x="182" y="145"/>
                    <a:pt x="182" y="145"/>
                    <a:pt x="183" y="145"/>
                  </a:cubicBezTo>
                  <a:cubicBezTo>
                    <a:pt x="187" y="141"/>
                    <a:pt x="191" y="136"/>
                    <a:pt x="195" y="132"/>
                  </a:cubicBezTo>
                  <a:cubicBezTo>
                    <a:pt x="195" y="134"/>
                    <a:pt x="194" y="135"/>
                    <a:pt x="194" y="137"/>
                  </a:cubicBezTo>
                  <a:cubicBezTo>
                    <a:pt x="192" y="141"/>
                    <a:pt x="190" y="144"/>
                    <a:pt x="190" y="148"/>
                  </a:cubicBezTo>
                  <a:cubicBezTo>
                    <a:pt x="190" y="148"/>
                    <a:pt x="190" y="149"/>
                    <a:pt x="190" y="149"/>
                  </a:cubicBezTo>
                  <a:cubicBezTo>
                    <a:pt x="190" y="150"/>
                    <a:pt x="191" y="150"/>
                    <a:pt x="191" y="150"/>
                  </a:cubicBezTo>
                  <a:cubicBezTo>
                    <a:pt x="192" y="151"/>
                    <a:pt x="192" y="150"/>
                    <a:pt x="193" y="150"/>
                  </a:cubicBezTo>
                  <a:cubicBezTo>
                    <a:pt x="195" y="148"/>
                    <a:pt x="197" y="145"/>
                    <a:pt x="200" y="142"/>
                  </a:cubicBezTo>
                  <a:cubicBezTo>
                    <a:pt x="198" y="144"/>
                    <a:pt x="197" y="146"/>
                    <a:pt x="195" y="149"/>
                  </a:cubicBezTo>
                  <a:cubicBezTo>
                    <a:pt x="195" y="149"/>
                    <a:pt x="195" y="149"/>
                    <a:pt x="195" y="149"/>
                  </a:cubicBezTo>
                  <a:cubicBezTo>
                    <a:pt x="195" y="150"/>
                    <a:pt x="195" y="150"/>
                    <a:pt x="196" y="150"/>
                  </a:cubicBezTo>
                  <a:cubicBezTo>
                    <a:pt x="196" y="151"/>
                    <a:pt x="197" y="151"/>
                    <a:pt x="197" y="151"/>
                  </a:cubicBezTo>
                  <a:cubicBezTo>
                    <a:pt x="208" y="144"/>
                    <a:pt x="218" y="131"/>
                    <a:pt x="227" y="119"/>
                  </a:cubicBezTo>
                  <a:cubicBezTo>
                    <a:pt x="238" y="106"/>
                    <a:pt x="238" y="106"/>
                    <a:pt x="238" y="106"/>
                  </a:cubicBezTo>
                  <a:cubicBezTo>
                    <a:pt x="255" y="87"/>
                    <a:pt x="270" y="71"/>
                    <a:pt x="286" y="58"/>
                  </a:cubicBezTo>
                  <a:cubicBezTo>
                    <a:pt x="287" y="58"/>
                    <a:pt x="287" y="57"/>
                    <a:pt x="287" y="56"/>
                  </a:cubicBezTo>
                  <a:cubicBezTo>
                    <a:pt x="286" y="56"/>
                    <a:pt x="286" y="55"/>
                    <a:pt x="285" y="56"/>
                  </a:cubicBezTo>
                  <a:cubicBezTo>
                    <a:pt x="277" y="60"/>
                    <a:pt x="269" y="66"/>
                    <a:pt x="261" y="72"/>
                  </a:cubicBezTo>
                  <a:cubicBezTo>
                    <a:pt x="263" y="70"/>
                    <a:pt x="264" y="68"/>
                    <a:pt x="266" y="66"/>
                  </a:cubicBezTo>
                  <a:cubicBezTo>
                    <a:pt x="269" y="64"/>
                    <a:pt x="271" y="62"/>
                    <a:pt x="274" y="59"/>
                  </a:cubicBezTo>
                  <a:cubicBezTo>
                    <a:pt x="274" y="59"/>
                    <a:pt x="274" y="59"/>
                    <a:pt x="274" y="58"/>
                  </a:cubicBezTo>
                  <a:cubicBezTo>
                    <a:pt x="274" y="58"/>
                    <a:pt x="274" y="58"/>
                    <a:pt x="274" y="58"/>
                  </a:cubicBezTo>
                  <a:cubicBezTo>
                    <a:pt x="274" y="57"/>
                    <a:pt x="273" y="57"/>
                    <a:pt x="273" y="57"/>
                  </a:cubicBezTo>
                  <a:cubicBezTo>
                    <a:pt x="271" y="57"/>
                    <a:pt x="269" y="58"/>
                    <a:pt x="266" y="59"/>
                  </a:cubicBezTo>
                  <a:cubicBezTo>
                    <a:pt x="268" y="56"/>
                    <a:pt x="270" y="54"/>
                    <a:pt x="271" y="51"/>
                  </a:cubicBezTo>
                  <a:cubicBezTo>
                    <a:pt x="272" y="51"/>
                    <a:pt x="272" y="51"/>
                    <a:pt x="272" y="51"/>
                  </a:cubicBezTo>
                  <a:cubicBezTo>
                    <a:pt x="272" y="50"/>
                    <a:pt x="272" y="50"/>
                    <a:pt x="271" y="50"/>
                  </a:cubicBezTo>
                  <a:cubicBezTo>
                    <a:pt x="271" y="49"/>
                    <a:pt x="270" y="49"/>
                    <a:pt x="269" y="50"/>
                  </a:cubicBezTo>
                  <a:cubicBezTo>
                    <a:pt x="268" y="51"/>
                    <a:pt x="267" y="52"/>
                    <a:pt x="266" y="54"/>
                  </a:cubicBezTo>
                  <a:cubicBezTo>
                    <a:pt x="262" y="53"/>
                    <a:pt x="259" y="52"/>
                    <a:pt x="256" y="52"/>
                  </a:cubicBezTo>
                  <a:cubicBezTo>
                    <a:pt x="257" y="52"/>
                    <a:pt x="258" y="51"/>
                    <a:pt x="258" y="51"/>
                  </a:cubicBezTo>
                  <a:cubicBezTo>
                    <a:pt x="259" y="51"/>
                    <a:pt x="259" y="50"/>
                    <a:pt x="259" y="50"/>
                  </a:cubicBezTo>
                  <a:cubicBezTo>
                    <a:pt x="259" y="49"/>
                    <a:pt x="259" y="49"/>
                    <a:pt x="259" y="49"/>
                  </a:cubicBezTo>
                  <a:cubicBezTo>
                    <a:pt x="259" y="48"/>
                    <a:pt x="258" y="48"/>
                    <a:pt x="257" y="48"/>
                  </a:cubicBezTo>
                  <a:cubicBezTo>
                    <a:pt x="253" y="51"/>
                    <a:pt x="248" y="51"/>
                    <a:pt x="244" y="51"/>
                  </a:cubicBezTo>
                  <a:cubicBezTo>
                    <a:pt x="244" y="50"/>
                    <a:pt x="245" y="50"/>
                    <a:pt x="246" y="49"/>
                  </a:cubicBezTo>
                  <a:cubicBezTo>
                    <a:pt x="246" y="49"/>
                    <a:pt x="246" y="48"/>
                    <a:pt x="246" y="48"/>
                  </a:cubicBezTo>
                  <a:cubicBezTo>
                    <a:pt x="246" y="48"/>
                    <a:pt x="246" y="47"/>
                    <a:pt x="245" y="47"/>
                  </a:cubicBezTo>
                  <a:cubicBezTo>
                    <a:pt x="245" y="46"/>
                    <a:pt x="244" y="46"/>
                    <a:pt x="244" y="47"/>
                  </a:cubicBezTo>
                  <a:cubicBezTo>
                    <a:pt x="242" y="48"/>
                    <a:pt x="240" y="50"/>
                    <a:pt x="238" y="51"/>
                  </a:cubicBezTo>
                  <a:cubicBezTo>
                    <a:pt x="238" y="51"/>
                    <a:pt x="237" y="51"/>
                    <a:pt x="237" y="51"/>
                  </a:cubicBezTo>
                  <a:cubicBezTo>
                    <a:pt x="236" y="51"/>
                    <a:pt x="236" y="52"/>
                    <a:pt x="236" y="52"/>
                  </a:cubicBezTo>
                  <a:cubicBezTo>
                    <a:pt x="236" y="52"/>
                    <a:pt x="236" y="53"/>
                    <a:pt x="236" y="53"/>
                  </a:cubicBezTo>
                  <a:cubicBezTo>
                    <a:pt x="236" y="53"/>
                    <a:pt x="236" y="53"/>
                    <a:pt x="236" y="53"/>
                  </a:cubicBezTo>
                  <a:cubicBezTo>
                    <a:pt x="229" y="59"/>
                    <a:pt x="222" y="67"/>
                    <a:pt x="215" y="75"/>
                  </a:cubicBezTo>
                  <a:cubicBezTo>
                    <a:pt x="206" y="85"/>
                    <a:pt x="206" y="85"/>
                    <a:pt x="206" y="85"/>
                  </a:cubicBezTo>
                  <a:cubicBezTo>
                    <a:pt x="206" y="85"/>
                    <a:pt x="205" y="86"/>
                    <a:pt x="204" y="88"/>
                  </a:cubicBezTo>
                  <a:cubicBezTo>
                    <a:pt x="216" y="74"/>
                    <a:pt x="228" y="61"/>
                    <a:pt x="239" y="47"/>
                  </a:cubicBezTo>
                  <a:cubicBezTo>
                    <a:pt x="239" y="47"/>
                    <a:pt x="239" y="46"/>
                    <a:pt x="239" y="46"/>
                  </a:cubicBezTo>
                  <a:cubicBezTo>
                    <a:pt x="239" y="46"/>
                    <a:pt x="239" y="45"/>
                    <a:pt x="239" y="45"/>
                  </a:cubicBezTo>
                  <a:cubicBezTo>
                    <a:pt x="238" y="44"/>
                    <a:pt x="237" y="44"/>
                    <a:pt x="237" y="45"/>
                  </a:cubicBezTo>
                  <a:cubicBezTo>
                    <a:pt x="222" y="58"/>
                    <a:pt x="210" y="74"/>
                    <a:pt x="198" y="89"/>
                  </a:cubicBezTo>
                  <a:cubicBezTo>
                    <a:pt x="193" y="95"/>
                    <a:pt x="193" y="95"/>
                    <a:pt x="193" y="95"/>
                  </a:cubicBezTo>
                  <a:cubicBezTo>
                    <a:pt x="193" y="95"/>
                    <a:pt x="192" y="96"/>
                    <a:pt x="191" y="97"/>
                  </a:cubicBezTo>
                  <a:cubicBezTo>
                    <a:pt x="185" y="105"/>
                    <a:pt x="178" y="112"/>
                    <a:pt x="171" y="120"/>
                  </a:cubicBezTo>
                  <a:cubicBezTo>
                    <a:pt x="172" y="119"/>
                    <a:pt x="172" y="118"/>
                    <a:pt x="173" y="117"/>
                  </a:cubicBezTo>
                  <a:cubicBezTo>
                    <a:pt x="180" y="108"/>
                    <a:pt x="187" y="99"/>
                    <a:pt x="194" y="90"/>
                  </a:cubicBezTo>
                  <a:cubicBezTo>
                    <a:pt x="197" y="86"/>
                    <a:pt x="199" y="82"/>
                    <a:pt x="202" y="78"/>
                  </a:cubicBezTo>
                  <a:cubicBezTo>
                    <a:pt x="204" y="76"/>
                    <a:pt x="205" y="75"/>
                    <a:pt x="206" y="74"/>
                  </a:cubicBezTo>
                  <a:cubicBezTo>
                    <a:pt x="214" y="66"/>
                    <a:pt x="222" y="58"/>
                    <a:pt x="228" y="49"/>
                  </a:cubicBezTo>
                  <a:cubicBezTo>
                    <a:pt x="230" y="47"/>
                    <a:pt x="231" y="46"/>
                    <a:pt x="233" y="45"/>
                  </a:cubicBezTo>
                  <a:cubicBezTo>
                    <a:pt x="233" y="45"/>
                    <a:pt x="233" y="44"/>
                    <a:pt x="233" y="44"/>
                  </a:cubicBezTo>
                  <a:cubicBezTo>
                    <a:pt x="233" y="43"/>
                    <a:pt x="233" y="43"/>
                    <a:pt x="233" y="43"/>
                  </a:cubicBezTo>
                  <a:cubicBezTo>
                    <a:pt x="232" y="42"/>
                    <a:pt x="231" y="42"/>
                    <a:pt x="231" y="43"/>
                  </a:cubicBezTo>
                  <a:cubicBezTo>
                    <a:pt x="231" y="43"/>
                    <a:pt x="223" y="49"/>
                    <a:pt x="221" y="50"/>
                  </a:cubicBezTo>
                  <a:cubicBezTo>
                    <a:pt x="219" y="51"/>
                    <a:pt x="217" y="52"/>
                    <a:pt x="216" y="53"/>
                  </a:cubicBezTo>
                  <a:cubicBezTo>
                    <a:pt x="215" y="54"/>
                    <a:pt x="214" y="55"/>
                    <a:pt x="213" y="56"/>
                  </a:cubicBezTo>
                  <a:cubicBezTo>
                    <a:pt x="217" y="51"/>
                    <a:pt x="221" y="46"/>
                    <a:pt x="225" y="42"/>
                  </a:cubicBezTo>
                  <a:cubicBezTo>
                    <a:pt x="225" y="42"/>
                    <a:pt x="225" y="42"/>
                    <a:pt x="225" y="41"/>
                  </a:cubicBezTo>
                  <a:cubicBezTo>
                    <a:pt x="225" y="41"/>
                    <a:pt x="225" y="41"/>
                    <a:pt x="225" y="40"/>
                  </a:cubicBezTo>
                  <a:cubicBezTo>
                    <a:pt x="224" y="40"/>
                    <a:pt x="224" y="40"/>
                    <a:pt x="223" y="40"/>
                  </a:cubicBezTo>
                  <a:cubicBezTo>
                    <a:pt x="223" y="40"/>
                    <a:pt x="223" y="40"/>
                    <a:pt x="223" y="40"/>
                  </a:cubicBezTo>
                  <a:cubicBezTo>
                    <a:pt x="223" y="40"/>
                    <a:pt x="223" y="40"/>
                    <a:pt x="223" y="40"/>
                  </a:cubicBezTo>
                  <a:cubicBezTo>
                    <a:pt x="223" y="40"/>
                    <a:pt x="223" y="40"/>
                    <a:pt x="223" y="40"/>
                  </a:cubicBezTo>
                  <a:cubicBezTo>
                    <a:pt x="215" y="48"/>
                    <a:pt x="208" y="56"/>
                    <a:pt x="202" y="64"/>
                  </a:cubicBezTo>
                  <a:cubicBezTo>
                    <a:pt x="200" y="65"/>
                    <a:pt x="198" y="67"/>
                    <a:pt x="196" y="69"/>
                  </a:cubicBezTo>
                  <a:cubicBezTo>
                    <a:pt x="198" y="65"/>
                    <a:pt x="201" y="62"/>
                    <a:pt x="203" y="59"/>
                  </a:cubicBezTo>
                  <a:cubicBezTo>
                    <a:pt x="208" y="53"/>
                    <a:pt x="213" y="47"/>
                    <a:pt x="218" y="41"/>
                  </a:cubicBezTo>
                  <a:cubicBezTo>
                    <a:pt x="218" y="41"/>
                    <a:pt x="218" y="41"/>
                    <a:pt x="218" y="40"/>
                  </a:cubicBezTo>
                  <a:cubicBezTo>
                    <a:pt x="218" y="40"/>
                    <a:pt x="218" y="40"/>
                    <a:pt x="217" y="39"/>
                  </a:cubicBezTo>
                  <a:cubicBezTo>
                    <a:pt x="217" y="39"/>
                    <a:pt x="217" y="39"/>
                    <a:pt x="216" y="39"/>
                  </a:cubicBezTo>
                  <a:cubicBezTo>
                    <a:pt x="216" y="39"/>
                    <a:pt x="216" y="39"/>
                    <a:pt x="216" y="39"/>
                  </a:cubicBezTo>
                  <a:cubicBezTo>
                    <a:pt x="217" y="39"/>
                    <a:pt x="217" y="38"/>
                    <a:pt x="217" y="38"/>
                  </a:cubicBezTo>
                  <a:cubicBezTo>
                    <a:pt x="217" y="38"/>
                    <a:pt x="217" y="37"/>
                    <a:pt x="216" y="37"/>
                  </a:cubicBezTo>
                  <a:cubicBezTo>
                    <a:pt x="216" y="37"/>
                    <a:pt x="215" y="36"/>
                    <a:pt x="215" y="37"/>
                  </a:cubicBezTo>
                  <a:cubicBezTo>
                    <a:pt x="202" y="41"/>
                    <a:pt x="192" y="56"/>
                    <a:pt x="184" y="67"/>
                  </a:cubicBezTo>
                  <a:cubicBezTo>
                    <a:pt x="184" y="67"/>
                    <a:pt x="182" y="70"/>
                    <a:pt x="181" y="72"/>
                  </a:cubicBezTo>
                  <a:cubicBezTo>
                    <a:pt x="169" y="83"/>
                    <a:pt x="157" y="95"/>
                    <a:pt x="149" y="109"/>
                  </a:cubicBezTo>
                  <a:cubicBezTo>
                    <a:pt x="147" y="110"/>
                    <a:pt x="145" y="111"/>
                    <a:pt x="143" y="112"/>
                  </a:cubicBezTo>
                  <a:cubicBezTo>
                    <a:pt x="143" y="111"/>
                    <a:pt x="143" y="111"/>
                    <a:pt x="143" y="111"/>
                  </a:cubicBezTo>
                  <a:cubicBezTo>
                    <a:pt x="151" y="104"/>
                    <a:pt x="160" y="93"/>
                    <a:pt x="166" y="84"/>
                  </a:cubicBezTo>
                  <a:cubicBezTo>
                    <a:pt x="166" y="84"/>
                    <a:pt x="166" y="83"/>
                    <a:pt x="166" y="83"/>
                  </a:cubicBezTo>
                  <a:cubicBezTo>
                    <a:pt x="173" y="76"/>
                    <a:pt x="180" y="69"/>
                    <a:pt x="186" y="61"/>
                  </a:cubicBezTo>
                  <a:cubicBezTo>
                    <a:pt x="189" y="58"/>
                    <a:pt x="191" y="55"/>
                    <a:pt x="191" y="55"/>
                  </a:cubicBezTo>
                  <a:cubicBezTo>
                    <a:pt x="210" y="35"/>
                    <a:pt x="210" y="35"/>
                    <a:pt x="210" y="35"/>
                  </a:cubicBezTo>
                  <a:cubicBezTo>
                    <a:pt x="211" y="35"/>
                    <a:pt x="211" y="35"/>
                    <a:pt x="211" y="34"/>
                  </a:cubicBezTo>
                  <a:cubicBezTo>
                    <a:pt x="211" y="34"/>
                    <a:pt x="211" y="34"/>
                    <a:pt x="211" y="33"/>
                  </a:cubicBezTo>
                  <a:cubicBezTo>
                    <a:pt x="210" y="33"/>
                    <a:pt x="209" y="33"/>
                    <a:pt x="209" y="33"/>
                  </a:cubicBezTo>
                  <a:cubicBezTo>
                    <a:pt x="205" y="36"/>
                    <a:pt x="201" y="39"/>
                    <a:pt x="198" y="42"/>
                  </a:cubicBezTo>
                  <a:cubicBezTo>
                    <a:pt x="198" y="41"/>
                    <a:pt x="199" y="40"/>
                    <a:pt x="200" y="39"/>
                  </a:cubicBezTo>
                  <a:cubicBezTo>
                    <a:pt x="200" y="39"/>
                    <a:pt x="200" y="39"/>
                    <a:pt x="200" y="38"/>
                  </a:cubicBezTo>
                  <a:cubicBezTo>
                    <a:pt x="200" y="38"/>
                    <a:pt x="199" y="37"/>
                    <a:pt x="199" y="37"/>
                  </a:cubicBezTo>
                  <a:cubicBezTo>
                    <a:pt x="198" y="37"/>
                    <a:pt x="198" y="37"/>
                    <a:pt x="197" y="37"/>
                  </a:cubicBezTo>
                  <a:cubicBezTo>
                    <a:pt x="191" y="46"/>
                    <a:pt x="183" y="53"/>
                    <a:pt x="176" y="61"/>
                  </a:cubicBezTo>
                  <a:cubicBezTo>
                    <a:pt x="178" y="59"/>
                    <a:pt x="202" y="31"/>
                    <a:pt x="202" y="31"/>
                  </a:cubicBezTo>
                  <a:cubicBezTo>
                    <a:pt x="202" y="31"/>
                    <a:pt x="202" y="31"/>
                    <a:pt x="202" y="30"/>
                  </a:cubicBezTo>
                  <a:cubicBezTo>
                    <a:pt x="202" y="30"/>
                    <a:pt x="202" y="30"/>
                    <a:pt x="202" y="29"/>
                  </a:cubicBezTo>
                  <a:cubicBezTo>
                    <a:pt x="201" y="29"/>
                    <a:pt x="201" y="29"/>
                    <a:pt x="200" y="29"/>
                  </a:cubicBezTo>
                  <a:cubicBezTo>
                    <a:pt x="192" y="36"/>
                    <a:pt x="184" y="44"/>
                    <a:pt x="177" y="53"/>
                  </a:cubicBezTo>
                  <a:cubicBezTo>
                    <a:pt x="173" y="58"/>
                    <a:pt x="168" y="64"/>
                    <a:pt x="163" y="69"/>
                  </a:cubicBezTo>
                  <a:cubicBezTo>
                    <a:pt x="156" y="76"/>
                    <a:pt x="156" y="76"/>
                    <a:pt x="156" y="76"/>
                  </a:cubicBezTo>
                  <a:cubicBezTo>
                    <a:pt x="156" y="76"/>
                    <a:pt x="155" y="77"/>
                    <a:pt x="154" y="78"/>
                  </a:cubicBezTo>
                  <a:cubicBezTo>
                    <a:pt x="156" y="75"/>
                    <a:pt x="158" y="72"/>
                    <a:pt x="160" y="69"/>
                  </a:cubicBezTo>
                  <a:cubicBezTo>
                    <a:pt x="162" y="67"/>
                    <a:pt x="164" y="64"/>
                    <a:pt x="166" y="61"/>
                  </a:cubicBezTo>
                  <a:cubicBezTo>
                    <a:pt x="174" y="54"/>
                    <a:pt x="183" y="46"/>
                    <a:pt x="190" y="38"/>
                  </a:cubicBezTo>
                  <a:cubicBezTo>
                    <a:pt x="190" y="38"/>
                    <a:pt x="190" y="37"/>
                    <a:pt x="190" y="37"/>
                  </a:cubicBezTo>
                  <a:cubicBezTo>
                    <a:pt x="190" y="37"/>
                    <a:pt x="190" y="36"/>
                    <a:pt x="190" y="36"/>
                  </a:cubicBezTo>
                  <a:cubicBezTo>
                    <a:pt x="189" y="36"/>
                    <a:pt x="189" y="36"/>
                    <a:pt x="189" y="36"/>
                  </a:cubicBezTo>
                  <a:cubicBezTo>
                    <a:pt x="190" y="35"/>
                    <a:pt x="191" y="34"/>
                    <a:pt x="192" y="32"/>
                  </a:cubicBezTo>
                  <a:cubicBezTo>
                    <a:pt x="193" y="32"/>
                    <a:pt x="193" y="32"/>
                    <a:pt x="193" y="32"/>
                  </a:cubicBezTo>
                  <a:cubicBezTo>
                    <a:pt x="193" y="31"/>
                    <a:pt x="193" y="31"/>
                    <a:pt x="192" y="31"/>
                  </a:cubicBezTo>
                  <a:cubicBezTo>
                    <a:pt x="192" y="30"/>
                    <a:pt x="191" y="30"/>
                    <a:pt x="190" y="30"/>
                  </a:cubicBezTo>
                  <a:cubicBezTo>
                    <a:pt x="186" y="34"/>
                    <a:pt x="182" y="38"/>
                    <a:pt x="178" y="42"/>
                  </a:cubicBezTo>
                  <a:cubicBezTo>
                    <a:pt x="173" y="46"/>
                    <a:pt x="169" y="49"/>
                    <a:pt x="164" y="52"/>
                  </a:cubicBezTo>
                  <a:cubicBezTo>
                    <a:pt x="165" y="51"/>
                    <a:pt x="166" y="50"/>
                    <a:pt x="167" y="49"/>
                  </a:cubicBezTo>
                  <a:cubicBezTo>
                    <a:pt x="173" y="44"/>
                    <a:pt x="180" y="38"/>
                    <a:pt x="184" y="32"/>
                  </a:cubicBezTo>
                  <a:cubicBezTo>
                    <a:pt x="184" y="31"/>
                    <a:pt x="184" y="31"/>
                    <a:pt x="184" y="31"/>
                  </a:cubicBezTo>
                  <a:cubicBezTo>
                    <a:pt x="184" y="30"/>
                    <a:pt x="184" y="30"/>
                    <a:pt x="184" y="30"/>
                  </a:cubicBezTo>
                  <a:cubicBezTo>
                    <a:pt x="183" y="29"/>
                    <a:pt x="182" y="29"/>
                    <a:pt x="182" y="30"/>
                  </a:cubicBezTo>
                  <a:cubicBezTo>
                    <a:pt x="180" y="31"/>
                    <a:pt x="178" y="33"/>
                    <a:pt x="177" y="35"/>
                  </a:cubicBezTo>
                  <a:cubicBezTo>
                    <a:pt x="179" y="32"/>
                    <a:pt x="181" y="30"/>
                    <a:pt x="183" y="28"/>
                  </a:cubicBezTo>
                  <a:cubicBezTo>
                    <a:pt x="183" y="27"/>
                    <a:pt x="183" y="27"/>
                    <a:pt x="183" y="27"/>
                  </a:cubicBezTo>
                  <a:cubicBezTo>
                    <a:pt x="183" y="26"/>
                    <a:pt x="183" y="26"/>
                    <a:pt x="183" y="26"/>
                  </a:cubicBezTo>
                  <a:cubicBezTo>
                    <a:pt x="182" y="25"/>
                    <a:pt x="182" y="25"/>
                    <a:pt x="181" y="26"/>
                  </a:cubicBezTo>
                  <a:cubicBezTo>
                    <a:pt x="178" y="27"/>
                    <a:pt x="176" y="30"/>
                    <a:pt x="174" y="32"/>
                  </a:cubicBezTo>
                  <a:cubicBezTo>
                    <a:pt x="175" y="30"/>
                    <a:pt x="177" y="28"/>
                    <a:pt x="179" y="26"/>
                  </a:cubicBezTo>
                  <a:cubicBezTo>
                    <a:pt x="179" y="25"/>
                    <a:pt x="179" y="25"/>
                    <a:pt x="179" y="25"/>
                  </a:cubicBezTo>
                  <a:cubicBezTo>
                    <a:pt x="179" y="24"/>
                    <a:pt x="179" y="24"/>
                    <a:pt x="179" y="24"/>
                  </a:cubicBezTo>
                  <a:cubicBezTo>
                    <a:pt x="178" y="23"/>
                    <a:pt x="178" y="23"/>
                    <a:pt x="177" y="24"/>
                  </a:cubicBezTo>
                  <a:cubicBezTo>
                    <a:pt x="174" y="25"/>
                    <a:pt x="172" y="27"/>
                    <a:pt x="170" y="29"/>
                  </a:cubicBezTo>
                  <a:cubicBezTo>
                    <a:pt x="169" y="29"/>
                    <a:pt x="169" y="29"/>
                    <a:pt x="169" y="29"/>
                  </a:cubicBezTo>
                  <a:cubicBezTo>
                    <a:pt x="169" y="28"/>
                    <a:pt x="168" y="28"/>
                    <a:pt x="167" y="28"/>
                  </a:cubicBezTo>
                  <a:cubicBezTo>
                    <a:pt x="155" y="37"/>
                    <a:pt x="143" y="48"/>
                    <a:pt x="132" y="57"/>
                  </a:cubicBezTo>
                  <a:cubicBezTo>
                    <a:pt x="131" y="57"/>
                    <a:pt x="131" y="57"/>
                    <a:pt x="130" y="57"/>
                  </a:cubicBezTo>
                  <a:cubicBezTo>
                    <a:pt x="123" y="61"/>
                    <a:pt x="115" y="66"/>
                    <a:pt x="108" y="72"/>
                  </a:cubicBezTo>
                  <a:cubicBezTo>
                    <a:pt x="102" y="76"/>
                    <a:pt x="96" y="80"/>
                    <a:pt x="90" y="84"/>
                  </a:cubicBezTo>
                  <a:cubicBezTo>
                    <a:pt x="94" y="81"/>
                    <a:pt x="100" y="75"/>
                    <a:pt x="100" y="75"/>
                  </a:cubicBezTo>
                  <a:cubicBezTo>
                    <a:pt x="101" y="74"/>
                    <a:pt x="102" y="74"/>
                    <a:pt x="103" y="73"/>
                  </a:cubicBezTo>
                  <a:cubicBezTo>
                    <a:pt x="103" y="73"/>
                    <a:pt x="104" y="73"/>
                    <a:pt x="104" y="72"/>
                  </a:cubicBezTo>
                  <a:cubicBezTo>
                    <a:pt x="109" y="67"/>
                    <a:pt x="115" y="63"/>
                    <a:pt x="121" y="58"/>
                  </a:cubicBezTo>
                  <a:cubicBezTo>
                    <a:pt x="133" y="50"/>
                    <a:pt x="145" y="42"/>
                    <a:pt x="157" y="34"/>
                  </a:cubicBezTo>
                  <a:cubicBezTo>
                    <a:pt x="157" y="34"/>
                    <a:pt x="157" y="33"/>
                    <a:pt x="157" y="33"/>
                  </a:cubicBezTo>
                  <a:cubicBezTo>
                    <a:pt x="157" y="33"/>
                    <a:pt x="157" y="32"/>
                    <a:pt x="157" y="32"/>
                  </a:cubicBezTo>
                  <a:cubicBezTo>
                    <a:pt x="157" y="31"/>
                    <a:pt x="156" y="31"/>
                    <a:pt x="155" y="32"/>
                  </a:cubicBezTo>
                  <a:cubicBezTo>
                    <a:pt x="142" y="38"/>
                    <a:pt x="131" y="47"/>
                    <a:pt x="120" y="55"/>
                  </a:cubicBezTo>
                  <a:cubicBezTo>
                    <a:pt x="117" y="57"/>
                    <a:pt x="114" y="60"/>
                    <a:pt x="110" y="62"/>
                  </a:cubicBezTo>
                  <a:cubicBezTo>
                    <a:pt x="110" y="62"/>
                    <a:pt x="110" y="62"/>
                    <a:pt x="110" y="61"/>
                  </a:cubicBezTo>
                  <a:cubicBezTo>
                    <a:pt x="111" y="61"/>
                    <a:pt x="111" y="61"/>
                    <a:pt x="112" y="60"/>
                  </a:cubicBezTo>
                  <a:cubicBezTo>
                    <a:pt x="116" y="57"/>
                    <a:pt x="116" y="57"/>
                    <a:pt x="116" y="57"/>
                  </a:cubicBezTo>
                  <a:cubicBezTo>
                    <a:pt x="136" y="40"/>
                    <a:pt x="136" y="40"/>
                    <a:pt x="136" y="40"/>
                  </a:cubicBezTo>
                  <a:cubicBezTo>
                    <a:pt x="136" y="40"/>
                    <a:pt x="146" y="32"/>
                    <a:pt x="155" y="25"/>
                  </a:cubicBezTo>
                  <a:cubicBezTo>
                    <a:pt x="159" y="23"/>
                    <a:pt x="162" y="20"/>
                    <a:pt x="165" y="17"/>
                  </a:cubicBezTo>
                  <a:cubicBezTo>
                    <a:pt x="165" y="17"/>
                    <a:pt x="165" y="17"/>
                    <a:pt x="165" y="17"/>
                  </a:cubicBezTo>
                  <a:cubicBezTo>
                    <a:pt x="165" y="17"/>
                    <a:pt x="165" y="17"/>
                    <a:pt x="165" y="17"/>
                  </a:cubicBezTo>
                  <a:cubicBezTo>
                    <a:pt x="165" y="17"/>
                    <a:pt x="165" y="17"/>
                    <a:pt x="166" y="17"/>
                  </a:cubicBezTo>
                  <a:cubicBezTo>
                    <a:pt x="166" y="17"/>
                    <a:pt x="166" y="16"/>
                    <a:pt x="166" y="16"/>
                  </a:cubicBezTo>
                  <a:cubicBezTo>
                    <a:pt x="166" y="15"/>
                    <a:pt x="166" y="15"/>
                    <a:pt x="166" y="15"/>
                  </a:cubicBezTo>
                  <a:cubicBezTo>
                    <a:pt x="165" y="14"/>
                    <a:pt x="164" y="14"/>
                    <a:pt x="164" y="15"/>
                  </a:cubicBezTo>
                  <a:cubicBezTo>
                    <a:pt x="164" y="15"/>
                    <a:pt x="158" y="19"/>
                    <a:pt x="153" y="23"/>
                  </a:cubicBezTo>
                  <a:cubicBezTo>
                    <a:pt x="153" y="23"/>
                    <a:pt x="153" y="24"/>
                    <a:pt x="152" y="24"/>
                  </a:cubicBezTo>
                  <a:cubicBezTo>
                    <a:pt x="152" y="24"/>
                    <a:pt x="153" y="23"/>
                    <a:pt x="153" y="23"/>
                  </a:cubicBezTo>
                  <a:cubicBezTo>
                    <a:pt x="153" y="23"/>
                    <a:pt x="153" y="22"/>
                    <a:pt x="152" y="22"/>
                  </a:cubicBezTo>
                  <a:cubicBezTo>
                    <a:pt x="152" y="22"/>
                    <a:pt x="151" y="21"/>
                    <a:pt x="151" y="22"/>
                  </a:cubicBezTo>
                  <a:cubicBezTo>
                    <a:pt x="141" y="25"/>
                    <a:pt x="133" y="32"/>
                    <a:pt x="125" y="38"/>
                  </a:cubicBezTo>
                  <a:cubicBezTo>
                    <a:pt x="124" y="39"/>
                    <a:pt x="124" y="39"/>
                    <a:pt x="122" y="40"/>
                  </a:cubicBezTo>
                  <a:cubicBezTo>
                    <a:pt x="123" y="40"/>
                    <a:pt x="123" y="40"/>
                    <a:pt x="123" y="40"/>
                  </a:cubicBezTo>
                  <a:cubicBezTo>
                    <a:pt x="132" y="32"/>
                    <a:pt x="141" y="24"/>
                    <a:pt x="147" y="15"/>
                  </a:cubicBezTo>
                  <a:cubicBezTo>
                    <a:pt x="148" y="15"/>
                    <a:pt x="148" y="14"/>
                    <a:pt x="148" y="14"/>
                  </a:cubicBezTo>
                  <a:cubicBezTo>
                    <a:pt x="148" y="14"/>
                    <a:pt x="148" y="13"/>
                    <a:pt x="147" y="13"/>
                  </a:cubicBezTo>
                  <a:cubicBezTo>
                    <a:pt x="147" y="13"/>
                    <a:pt x="146" y="13"/>
                    <a:pt x="146" y="13"/>
                  </a:cubicBezTo>
                  <a:cubicBezTo>
                    <a:pt x="141" y="14"/>
                    <a:pt x="137" y="17"/>
                    <a:pt x="133" y="20"/>
                  </a:cubicBezTo>
                  <a:cubicBezTo>
                    <a:pt x="122" y="24"/>
                    <a:pt x="109" y="35"/>
                    <a:pt x="100" y="43"/>
                  </a:cubicBezTo>
                  <a:cubicBezTo>
                    <a:pt x="95" y="48"/>
                    <a:pt x="95" y="48"/>
                    <a:pt x="95" y="48"/>
                  </a:cubicBezTo>
                  <a:cubicBezTo>
                    <a:pt x="92" y="49"/>
                    <a:pt x="92" y="49"/>
                    <a:pt x="92" y="49"/>
                  </a:cubicBezTo>
                  <a:cubicBezTo>
                    <a:pt x="90" y="52"/>
                    <a:pt x="87" y="54"/>
                    <a:pt x="84" y="57"/>
                  </a:cubicBezTo>
                  <a:cubicBezTo>
                    <a:pt x="83" y="57"/>
                    <a:pt x="83" y="57"/>
                    <a:pt x="82" y="57"/>
                  </a:cubicBezTo>
                  <a:cubicBezTo>
                    <a:pt x="70" y="66"/>
                    <a:pt x="70" y="66"/>
                    <a:pt x="70" y="66"/>
                  </a:cubicBezTo>
                  <a:cubicBezTo>
                    <a:pt x="63" y="71"/>
                    <a:pt x="56" y="76"/>
                    <a:pt x="48" y="79"/>
                  </a:cubicBezTo>
                  <a:cubicBezTo>
                    <a:pt x="57" y="66"/>
                    <a:pt x="71" y="55"/>
                    <a:pt x="84" y="45"/>
                  </a:cubicBezTo>
                  <a:cubicBezTo>
                    <a:pt x="87" y="43"/>
                    <a:pt x="91" y="41"/>
                    <a:pt x="91" y="41"/>
                  </a:cubicBezTo>
                  <a:cubicBezTo>
                    <a:pt x="106" y="33"/>
                    <a:pt x="123" y="25"/>
                    <a:pt x="134" y="14"/>
                  </a:cubicBezTo>
                  <a:cubicBezTo>
                    <a:pt x="134" y="14"/>
                    <a:pt x="134" y="13"/>
                    <a:pt x="134" y="13"/>
                  </a:cubicBezTo>
                  <a:cubicBezTo>
                    <a:pt x="134" y="13"/>
                    <a:pt x="134" y="13"/>
                    <a:pt x="134" y="13"/>
                  </a:cubicBezTo>
                  <a:cubicBezTo>
                    <a:pt x="134" y="12"/>
                    <a:pt x="133" y="12"/>
                    <a:pt x="133" y="12"/>
                  </a:cubicBezTo>
                  <a:cubicBezTo>
                    <a:pt x="124" y="10"/>
                    <a:pt x="109" y="22"/>
                    <a:pt x="100" y="29"/>
                  </a:cubicBezTo>
                  <a:cubicBezTo>
                    <a:pt x="97" y="31"/>
                    <a:pt x="97" y="31"/>
                    <a:pt x="97" y="31"/>
                  </a:cubicBezTo>
                  <a:cubicBezTo>
                    <a:pt x="88" y="38"/>
                    <a:pt x="88" y="38"/>
                    <a:pt x="88" y="38"/>
                  </a:cubicBezTo>
                  <a:cubicBezTo>
                    <a:pt x="86" y="39"/>
                    <a:pt x="85" y="41"/>
                    <a:pt x="83" y="42"/>
                  </a:cubicBezTo>
                  <a:cubicBezTo>
                    <a:pt x="77" y="45"/>
                    <a:pt x="71" y="48"/>
                    <a:pt x="71" y="48"/>
                  </a:cubicBezTo>
                  <a:cubicBezTo>
                    <a:pt x="66" y="51"/>
                    <a:pt x="61" y="55"/>
                    <a:pt x="57" y="58"/>
                  </a:cubicBezTo>
                  <a:cubicBezTo>
                    <a:pt x="54" y="60"/>
                    <a:pt x="52" y="62"/>
                    <a:pt x="49" y="64"/>
                  </a:cubicBezTo>
                  <a:cubicBezTo>
                    <a:pt x="60" y="55"/>
                    <a:pt x="72" y="46"/>
                    <a:pt x="83" y="37"/>
                  </a:cubicBezTo>
                  <a:cubicBezTo>
                    <a:pt x="98" y="26"/>
                    <a:pt x="113" y="15"/>
                    <a:pt x="128" y="3"/>
                  </a:cubicBezTo>
                  <a:cubicBezTo>
                    <a:pt x="128" y="2"/>
                    <a:pt x="128" y="2"/>
                    <a:pt x="128" y="2"/>
                  </a:cubicBezTo>
                  <a:cubicBezTo>
                    <a:pt x="128" y="1"/>
                    <a:pt x="128" y="1"/>
                    <a:pt x="128" y="1"/>
                  </a:cubicBezTo>
                  <a:cubicBezTo>
                    <a:pt x="128" y="0"/>
                    <a:pt x="127" y="0"/>
                    <a:pt x="126" y="0"/>
                  </a:cubicBezTo>
                  <a:close/>
                  <a:moveTo>
                    <a:pt x="59" y="29"/>
                  </a:moveTo>
                  <a:cubicBezTo>
                    <a:pt x="59" y="29"/>
                    <a:pt x="49" y="36"/>
                    <a:pt x="49" y="36"/>
                  </a:cubicBezTo>
                  <a:cubicBezTo>
                    <a:pt x="48" y="37"/>
                    <a:pt x="47" y="38"/>
                    <a:pt x="46" y="39"/>
                  </a:cubicBezTo>
                  <a:cubicBezTo>
                    <a:pt x="49" y="36"/>
                    <a:pt x="52" y="33"/>
                    <a:pt x="56" y="31"/>
                  </a:cubicBezTo>
                  <a:cubicBezTo>
                    <a:pt x="57" y="30"/>
                    <a:pt x="58" y="30"/>
                    <a:pt x="59" y="29"/>
                  </a:cubicBezTo>
                  <a:close/>
                  <a:moveTo>
                    <a:pt x="38" y="40"/>
                  </a:moveTo>
                  <a:cubicBezTo>
                    <a:pt x="39" y="40"/>
                    <a:pt x="40" y="39"/>
                    <a:pt x="41" y="39"/>
                  </a:cubicBezTo>
                  <a:cubicBezTo>
                    <a:pt x="36" y="43"/>
                    <a:pt x="32" y="46"/>
                    <a:pt x="28" y="50"/>
                  </a:cubicBezTo>
                  <a:cubicBezTo>
                    <a:pt x="24" y="52"/>
                    <a:pt x="21" y="54"/>
                    <a:pt x="18" y="56"/>
                  </a:cubicBezTo>
                  <a:cubicBezTo>
                    <a:pt x="18" y="56"/>
                    <a:pt x="15" y="58"/>
                    <a:pt x="12" y="59"/>
                  </a:cubicBezTo>
                  <a:cubicBezTo>
                    <a:pt x="15" y="56"/>
                    <a:pt x="18" y="53"/>
                    <a:pt x="22" y="50"/>
                  </a:cubicBezTo>
                  <a:cubicBezTo>
                    <a:pt x="22" y="50"/>
                    <a:pt x="23" y="49"/>
                    <a:pt x="24" y="49"/>
                  </a:cubicBezTo>
                  <a:cubicBezTo>
                    <a:pt x="25" y="48"/>
                    <a:pt x="26" y="47"/>
                    <a:pt x="28" y="47"/>
                  </a:cubicBezTo>
                  <a:cubicBezTo>
                    <a:pt x="30" y="45"/>
                    <a:pt x="33" y="43"/>
                    <a:pt x="36" y="42"/>
                  </a:cubicBezTo>
                  <a:cubicBezTo>
                    <a:pt x="37" y="41"/>
                    <a:pt x="37" y="41"/>
                    <a:pt x="38" y="40"/>
                  </a:cubicBezTo>
                  <a:close/>
                  <a:moveTo>
                    <a:pt x="77" y="22"/>
                  </a:moveTo>
                  <a:cubicBezTo>
                    <a:pt x="75" y="23"/>
                    <a:pt x="62" y="34"/>
                    <a:pt x="62" y="34"/>
                  </a:cubicBezTo>
                  <a:cubicBezTo>
                    <a:pt x="47" y="48"/>
                    <a:pt x="47" y="48"/>
                    <a:pt x="47" y="48"/>
                  </a:cubicBezTo>
                  <a:cubicBezTo>
                    <a:pt x="47" y="48"/>
                    <a:pt x="47" y="48"/>
                    <a:pt x="47" y="49"/>
                  </a:cubicBezTo>
                  <a:cubicBezTo>
                    <a:pt x="43" y="51"/>
                    <a:pt x="39" y="54"/>
                    <a:pt x="36" y="56"/>
                  </a:cubicBezTo>
                  <a:cubicBezTo>
                    <a:pt x="43" y="48"/>
                    <a:pt x="60" y="34"/>
                    <a:pt x="77" y="22"/>
                  </a:cubicBezTo>
                  <a:close/>
                  <a:moveTo>
                    <a:pt x="108" y="5"/>
                  </a:moveTo>
                  <a:cubicBezTo>
                    <a:pt x="109" y="5"/>
                    <a:pt x="110" y="5"/>
                    <a:pt x="110" y="5"/>
                  </a:cubicBezTo>
                  <a:cubicBezTo>
                    <a:pt x="109" y="7"/>
                    <a:pt x="106" y="9"/>
                    <a:pt x="101" y="13"/>
                  </a:cubicBezTo>
                  <a:cubicBezTo>
                    <a:pt x="93" y="19"/>
                    <a:pt x="85" y="24"/>
                    <a:pt x="77" y="30"/>
                  </a:cubicBezTo>
                  <a:cubicBezTo>
                    <a:pt x="70" y="35"/>
                    <a:pt x="70" y="35"/>
                    <a:pt x="70" y="35"/>
                  </a:cubicBezTo>
                  <a:cubicBezTo>
                    <a:pt x="70" y="35"/>
                    <a:pt x="69" y="35"/>
                    <a:pt x="69" y="35"/>
                  </a:cubicBezTo>
                  <a:cubicBezTo>
                    <a:pt x="66" y="37"/>
                    <a:pt x="62" y="39"/>
                    <a:pt x="59" y="41"/>
                  </a:cubicBezTo>
                  <a:cubicBezTo>
                    <a:pt x="61" y="39"/>
                    <a:pt x="64" y="36"/>
                    <a:pt x="64" y="36"/>
                  </a:cubicBezTo>
                  <a:cubicBezTo>
                    <a:pt x="80" y="24"/>
                    <a:pt x="80" y="24"/>
                    <a:pt x="80" y="24"/>
                  </a:cubicBezTo>
                  <a:cubicBezTo>
                    <a:pt x="85" y="19"/>
                    <a:pt x="91" y="15"/>
                    <a:pt x="96" y="10"/>
                  </a:cubicBezTo>
                  <a:cubicBezTo>
                    <a:pt x="101" y="7"/>
                    <a:pt x="105" y="5"/>
                    <a:pt x="108" y="5"/>
                  </a:cubicBezTo>
                  <a:close/>
                  <a:moveTo>
                    <a:pt x="117" y="8"/>
                  </a:moveTo>
                  <a:cubicBezTo>
                    <a:pt x="115" y="9"/>
                    <a:pt x="114" y="10"/>
                    <a:pt x="112" y="11"/>
                  </a:cubicBezTo>
                  <a:cubicBezTo>
                    <a:pt x="112" y="11"/>
                    <a:pt x="112" y="11"/>
                    <a:pt x="112" y="11"/>
                  </a:cubicBezTo>
                  <a:cubicBezTo>
                    <a:pt x="112" y="11"/>
                    <a:pt x="112" y="11"/>
                    <a:pt x="112" y="10"/>
                  </a:cubicBezTo>
                  <a:cubicBezTo>
                    <a:pt x="113" y="10"/>
                    <a:pt x="115" y="9"/>
                    <a:pt x="117" y="8"/>
                  </a:cubicBezTo>
                  <a:close/>
                  <a:moveTo>
                    <a:pt x="54" y="48"/>
                  </a:moveTo>
                  <a:cubicBezTo>
                    <a:pt x="51" y="49"/>
                    <a:pt x="49" y="51"/>
                    <a:pt x="47" y="52"/>
                  </a:cubicBezTo>
                  <a:cubicBezTo>
                    <a:pt x="47" y="52"/>
                    <a:pt x="48" y="51"/>
                    <a:pt x="48" y="51"/>
                  </a:cubicBezTo>
                  <a:cubicBezTo>
                    <a:pt x="50" y="50"/>
                    <a:pt x="52" y="49"/>
                    <a:pt x="54" y="48"/>
                  </a:cubicBezTo>
                  <a:close/>
                  <a:moveTo>
                    <a:pt x="40" y="59"/>
                  </a:moveTo>
                  <a:cubicBezTo>
                    <a:pt x="39" y="60"/>
                    <a:pt x="38" y="61"/>
                    <a:pt x="37" y="61"/>
                  </a:cubicBezTo>
                  <a:cubicBezTo>
                    <a:pt x="38" y="61"/>
                    <a:pt x="39" y="60"/>
                    <a:pt x="39" y="59"/>
                  </a:cubicBezTo>
                  <a:cubicBezTo>
                    <a:pt x="40" y="59"/>
                    <a:pt x="40" y="59"/>
                    <a:pt x="40" y="59"/>
                  </a:cubicBezTo>
                  <a:close/>
                  <a:moveTo>
                    <a:pt x="31" y="63"/>
                  </a:moveTo>
                  <a:cubicBezTo>
                    <a:pt x="29" y="65"/>
                    <a:pt x="27" y="66"/>
                    <a:pt x="25" y="68"/>
                  </a:cubicBezTo>
                  <a:cubicBezTo>
                    <a:pt x="27" y="66"/>
                    <a:pt x="29" y="65"/>
                    <a:pt x="31" y="63"/>
                  </a:cubicBezTo>
                  <a:close/>
                  <a:moveTo>
                    <a:pt x="99" y="34"/>
                  </a:moveTo>
                  <a:cubicBezTo>
                    <a:pt x="102" y="31"/>
                    <a:pt x="102" y="31"/>
                    <a:pt x="102" y="31"/>
                  </a:cubicBezTo>
                  <a:cubicBezTo>
                    <a:pt x="109" y="25"/>
                    <a:pt x="121" y="16"/>
                    <a:pt x="129" y="15"/>
                  </a:cubicBezTo>
                  <a:cubicBezTo>
                    <a:pt x="120" y="23"/>
                    <a:pt x="109" y="29"/>
                    <a:pt x="97" y="35"/>
                  </a:cubicBezTo>
                  <a:cubicBezTo>
                    <a:pt x="98" y="34"/>
                    <a:pt x="99" y="34"/>
                    <a:pt x="99" y="34"/>
                  </a:cubicBezTo>
                  <a:close/>
                  <a:moveTo>
                    <a:pt x="142" y="18"/>
                  </a:moveTo>
                  <a:cubicBezTo>
                    <a:pt x="142" y="18"/>
                    <a:pt x="141" y="18"/>
                    <a:pt x="141" y="18"/>
                  </a:cubicBezTo>
                  <a:cubicBezTo>
                    <a:pt x="141" y="18"/>
                    <a:pt x="141" y="18"/>
                    <a:pt x="141" y="18"/>
                  </a:cubicBezTo>
                  <a:cubicBezTo>
                    <a:pt x="141" y="18"/>
                    <a:pt x="141" y="18"/>
                    <a:pt x="141" y="18"/>
                  </a:cubicBezTo>
                  <a:cubicBezTo>
                    <a:pt x="141" y="18"/>
                    <a:pt x="141" y="18"/>
                    <a:pt x="142" y="18"/>
                  </a:cubicBezTo>
                  <a:close/>
                  <a:moveTo>
                    <a:pt x="136" y="22"/>
                  </a:moveTo>
                  <a:cubicBezTo>
                    <a:pt x="130" y="26"/>
                    <a:pt x="124" y="31"/>
                    <a:pt x="118" y="35"/>
                  </a:cubicBezTo>
                  <a:cubicBezTo>
                    <a:pt x="123" y="31"/>
                    <a:pt x="128" y="26"/>
                    <a:pt x="134" y="22"/>
                  </a:cubicBezTo>
                  <a:cubicBezTo>
                    <a:pt x="135" y="22"/>
                    <a:pt x="135" y="22"/>
                    <a:pt x="136" y="22"/>
                  </a:cubicBezTo>
                  <a:close/>
                  <a:moveTo>
                    <a:pt x="131" y="29"/>
                  </a:moveTo>
                  <a:cubicBezTo>
                    <a:pt x="128" y="32"/>
                    <a:pt x="124" y="35"/>
                    <a:pt x="121" y="37"/>
                  </a:cubicBezTo>
                  <a:cubicBezTo>
                    <a:pt x="116" y="42"/>
                    <a:pt x="112" y="46"/>
                    <a:pt x="107" y="50"/>
                  </a:cubicBezTo>
                  <a:cubicBezTo>
                    <a:pt x="103" y="51"/>
                    <a:pt x="98" y="53"/>
                    <a:pt x="94" y="55"/>
                  </a:cubicBezTo>
                  <a:cubicBezTo>
                    <a:pt x="95" y="54"/>
                    <a:pt x="97" y="52"/>
                    <a:pt x="99" y="51"/>
                  </a:cubicBezTo>
                  <a:cubicBezTo>
                    <a:pt x="109" y="45"/>
                    <a:pt x="120" y="37"/>
                    <a:pt x="131" y="29"/>
                  </a:cubicBezTo>
                  <a:close/>
                  <a:moveTo>
                    <a:pt x="146" y="28"/>
                  </a:moveTo>
                  <a:cubicBezTo>
                    <a:pt x="146" y="28"/>
                    <a:pt x="146" y="28"/>
                    <a:pt x="146" y="28"/>
                  </a:cubicBezTo>
                  <a:cubicBezTo>
                    <a:pt x="146" y="28"/>
                    <a:pt x="146" y="28"/>
                    <a:pt x="146" y="28"/>
                  </a:cubicBezTo>
                  <a:close/>
                  <a:moveTo>
                    <a:pt x="85" y="60"/>
                  </a:moveTo>
                  <a:cubicBezTo>
                    <a:pt x="84" y="60"/>
                    <a:pt x="83" y="61"/>
                    <a:pt x="82" y="62"/>
                  </a:cubicBezTo>
                  <a:cubicBezTo>
                    <a:pt x="81" y="63"/>
                    <a:pt x="81" y="63"/>
                    <a:pt x="80" y="64"/>
                  </a:cubicBezTo>
                  <a:cubicBezTo>
                    <a:pt x="82" y="62"/>
                    <a:pt x="83" y="61"/>
                    <a:pt x="85" y="60"/>
                  </a:cubicBezTo>
                  <a:close/>
                  <a:moveTo>
                    <a:pt x="102" y="54"/>
                  </a:moveTo>
                  <a:cubicBezTo>
                    <a:pt x="101" y="55"/>
                    <a:pt x="100" y="56"/>
                    <a:pt x="98" y="58"/>
                  </a:cubicBezTo>
                  <a:cubicBezTo>
                    <a:pt x="95" y="60"/>
                    <a:pt x="92" y="62"/>
                    <a:pt x="92" y="62"/>
                  </a:cubicBezTo>
                  <a:cubicBezTo>
                    <a:pt x="92" y="62"/>
                    <a:pt x="84" y="67"/>
                    <a:pt x="78" y="71"/>
                  </a:cubicBezTo>
                  <a:cubicBezTo>
                    <a:pt x="80" y="69"/>
                    <a:pt x="82" y="67"/>
                    <a:pt x="84" y="65"/>
                  </a:cubicBezTo>
                  <a:cubicBezTo>
                    <a:pt x="90" y="60"/>
                    <a:pt x="97" y="56"/>
                    <a:pt x="102" y="54"/>
                  </a:cubicBezTo>
                  <a:close/>
                  <a:moveTo>
                    <a:pt x="128" y="42"/>
                  </a:moveTo>
                  <a:cubicBezTo>
                    <a:pt x="130" y="41"/>
                    <a:pt x="131" y="40"/>
                    <a:pt x="133" y="39"/>
                  </a:cubicBezTo>
                  <a:cubicBezTo>
                    <a:pt x="131" y="41"/>
                    <a:pt x="114" y="55"/>
                    <a:pt x="114" y="55"/>
                  </a:cubicBezTo>
                  <a:cubicBezTo>
                    <a:pt x="114" y="55"/>
                    <a:pt x="112" y="56"/>
                    <a:pt x="111" y="57"/>
                  </a:cubicBezTo>
                  <a:cubicBezTo>
                    <a:pt x="113" y="55"/>
                    <a:pt x="114" y="54"/>
                    <a:pt x="115" y="52"/>
                  </a:cubicBezTo>
                  <a:cubicBezTo>
                    <a:pt x="115" y="52"/>
                    <a:pt x="115" y="52"/>
                    <a:pt x="115" y="51"/>
                  </a:cubicBezTo>
                  <a:cubicBezTo>
                    <a:pt x="115" y="51"/>
                    <a:pt x="115" y="51"/>
                    <a:pt x="115" y="51"/>
                  </a:cubicBezTo>
                  <a:cubicBezTo>
                    <a:pt x="116" y="51"/>
                    <a:pt x="118" y="49"/>
                    <a:pt x="118" y="49"/>
                  </a:cubicBezTo>
                  <a:cubicBezTo>
                    <a:pt x="118" y="49"/>
                    <a:pt x="119" y="48"/>
                    <a:pt x="120" y="47"/>
                  </a:cubicBezTo>
                  <a:cubicBezTo>
                    <a:pt x="123" y="45"/>
                    <a:pt x="128" y="42"/>
                    <a:pt x="128" y="42"/>
                  </a:cubicBezTo>
                  <a:close/>
                  <a:moveTo>
                    <a:pt x="103" y="62"/>
                  </a:moveTo>
                  <a:cubicBezTo>
                    <a:pt x="103" y="62"/>
                    <a:pt x="105" y="60"/>
                    <a:pt x="106" y="59"/>
                  </a:cubicBezTo>
                  <a:cubicBezTo>
                    <a:pt x="105" y="60"/>
                    <a:pt x="104" y="61"/>
                    <a:pt x="103" y="62"/>
                  </a:cubicBezTo>
                  <a:cubicBezTo>
                    <a:pt x="103" y="62"/>
                    <a:pt x="103" y="62"/>
                    <a:pt x="103" y="62"/>
                  </a:cubicBezTo>
                  <a:cubicBezTo>
                    <a:pt x="103" y="62"/>
                    <a:pt x="103" y="62"/>
                    <a:pt x="103" y="62"/>
                  </a:cubicBezTo>
                  <a:close/>
                  <a:moveTo>
                    <a:pt x="99" y="65"/>
                  </a:moveTo>
                  <a:cubicBezTo>
                    <a:pt x="99" y="65"/>
                    <a:pt x="98" y="65"/>
                    <a:pt x="98" y="66"/>
                  </a:cubicBezTo>
                  <a:cubicBezTo>
                    <a:pt x="98" y="66"/>
                    <a:pt x="98" y="65"/>
                    <a:pt x="99" y="65"/>
                  </a:cubicBezTo>
                  <a:cubicBezTo>
                    <a:pt x="99" y="65"/>
                    <a:pt x="99" y="65"/>
                    <a:pt x="99" y="65"/>
                  </a:cubicBezTo>
                  <a:close/>
                  <a:moveTo>
                    <a:pt x="75" y="71"/>
                  </a:moveTo>
                  <a:cubicBezTo>
                    <a:pt x="74" y="72"/>
                    <a:pt x="73" y="73"/>
                    <a:pt x="73" y="74"/>
                  </a:cubicBezTo>
                  <a:cubicBezTo>
                    <a:pt x="72" y="74"/>
                    <a:pt x="71" y="75"/>
                    <a:pt x="70" y="75"/>
                  </a:cubicBezTo>
                  <a:cubicBezTo>
                    <a:pt x="70" y="75"/>
                    <a:pt x="70" y="74"/>
                    <a:pt x="71" y="74"/>
                  </a:cubicBezTo>
                  <a:cubicBezTo>
                    <a:pt x="72" y="73"/>
                    <a:pt x="73" y="72"/>
                    <a:pt x="75" y="71"/>
                  </a:cubicBezTo>
                  <a:close/>
                  <a:moveTo>
                    <a:pt x="73" y="77"/>
                  </a:moveTo>
                  <a:cubicBezTo>
                    <a:pt x="73" y="77"/>
                    <a:pt x="76" y="76"/>
                    <a:pt x="78" y="75"/>
                  </a:cubicBezTo>
                  <a:cubicBezTo>
                    <a:pt x="74" y="78"/>
                    <a:pt x="69" y="81"/>
                    <a:pt x="65" y="84"/>
                  </a:cubicBezTo>
                  <a:cubicBezTo>
                    <a:pt x="66" y="82"/>
                    <a:pt x="66" y="81"/>
                    <a:pt x="67" y="80"/>
                  </a:cubicBezTo>
                  <a:cubicBezTo>
                    <a:pt x="68" y="79"/>
                    <a:pt x="70" y="78"/>
                    <a:pt x="72" y="77"/>
                  </a:cubicBezTo>
                  <a:cubicBezTo>
                    <a:pt x="72" y="78"/>
                    <a:pt x="73" y="78"/>
                    <a:pt x="73" y="77"/>
                  </a:cubicBezTo>
                  <a:close/>
                  <a:moveTo>
                    <a:pt x="102" y="70"/>
                  </a:moveTo>
                  <a:cubicBezTo>
                    <a:pt x="102" y="70"/>
                    <a:pt x="102" y="70"/>
                    <a:pt x="102" y="70"/>
                  </a:cubicBezTo>
                  <a:cubicBezTo>
                    <a:pt x="102" y="70"/>
                    <a:pt x="102" y="71"/>
                    <a:pt x="101" y="71"/>
                  </a:cubicBezTo>
                  <a:cubicBezTo>
                    <a:pt x="99" y="72"/>
                    <a:pt x="97" y="74"/>
                    <a:pt x="95" y="75"/>
                  </a:cubicBezTo>
                  <a:cubicBezTo>
                    <a:pt x="96" y="74"/>
                    <a:pt x="96" y="74"/>
                    <a:pt x="97" y="73"/>
                  </a:cubicBezTo>
                  <a:cubicBezTo>
                    <a:pt x="99" y="72"/>
                    <a:pt x="101" y="71"/>
                    <a:pt x="102" y="70"/>
                  </a:cubicBezTo>
                  <a:close/>
                  <a:moveTo>
                    <a:pt x="85" y="85"/>
                  </a:moveTo>
                  <a:cubicBezTo>
                    <a:pt x="85" y="86"/>
                    <a:pt x="85" y="86"/>
                    <a:pt x="86" y="86"/>
                  </a:cubicBezTo>
                  <a:cubicBezTo>
                    <a:pt x="86" y="86"/>
                    <a:pt x="86" y="86"/>
                    <a:pt x="86" y="86"/>
                  </a:cubicBezTo>
                  <a:cubicBezTo>
                    <a:pt x="85" y="87"/>
                    <a:pt x="84" y="87"/>
                    <a:pt x="83" y="87"/>
                  </a:cubicBezTo>
                  <a:cubicBezTo>
                    <a:pt x="84" y="87"/>
                    <a:pt x="85" y="86"/>
                    <a:pt x="85" y="85"/>
                  </a:cubicBezTo>
                  <a:close/>
                  <a:moveTo>
                    <a:pt x="108" y="77"/>
                  </a:moveTo>
                  <a:cubicBezTo>
                    <a:pt x="109" y="77"/>
                    <a:pt x="111" y="76"/>
                    <a:pt x="112" y="75"/>
                  </a:cubicBezTo>
                  <a:cubicBezTo>
                    <a:pt x="107" y="79"/>
                    <a:pt x="103" y="84"/>
                    <a:pt x="99" y="89"/>
                  </a:cubicBezTo>
                  <a:cubicBezTo>
                    <a:pt x="95" y="92"/>
                    <a:pt x="91" y="93"/>
                    <a:pt x="87" y="92"/>
                  </a:cubicBezTo>
                  <a:cubicBezTo>
                    <a:pt x="93" y="86"/>
                    <a:pt x="100" y="82"/>
                    <a:pt x="108" y="77"/>
                  </a:cubicBezTo>
                  <a:close/>
                  <a:moveTo>
                    <a:pt x="126" y="66"/>
                  </a:moveTo>
                  <a:cubicBezTo>
                    <a:pt x="131" y="61"/>
                    <a:pt x="131" y="61"/>
                    <a:pt x="131" y="61"/>
                  </a:cubicBezTo>
                  <a:cubicBezTo>
                    <a:pt x="138" y="55"/>
                    <a:pt x="146" y="49"/>
                    <a:pt x="153" y="43"/>
                  </a:cubicBezTo>
                  <a:cubicBezTo>
                    <a:pt x="144" y="52"/>
                    <a:pt x="133" y="62"/>
                    <a:pt x="121" y="72"/>
                  </a:cubicBezTo>
                  <a:cubicBezTo>
                    <a:pt x="116" y="76"/>
                    <a:pt x="116" y="76"/>
                    <a:pt x="116" y="76"/>
                  </a:cubicBezTo>
                  <a:cubicBezTo>
                    <a:pt x="114" y="78"/>
                    <a:pt x="111" y="80"/>
                    <a:pt x="108" y="83"/>
                  </a:cubicBezTo>
                  <a:cubicBezTo>
                    <a:pt x="114" y="76"/>
                    <a:pt x="121" y="70"/>
                    <a:pt x="126" y="66"/>
                  </a:cubicBezTo>
                  <a:close/>
                  <a:moveTo>
                    <a:pt x="118" y="78"/>
                  </a:moveTo>
                  <a:cubicBezTo>
                    <a:pt x="123" y="74"/>
                    <a:pt x="123" y="74"/>
                    <a:pt x="123" y="74"/>
                  </a:cubicBezTo>
                  <a:cubicBezTo>
                    <a:pt x="125" y="72"/>
                    <a:pt x="128" y="70"/>
                    <a:pt x="130" y="67"/>
                  </a:cubicBezTo>
                  <a:cubicBezTo>
                    <a:pt x="129" y="68"/>
                    <a:pt x="123" y="74"/>
                    <a:pt x="123" y="74"/>
                  </a:cubicBezTo>
                  <a:cubicBezTo>
                    <a:pt x="116" y="82"/>
                    <a:pt x="108" y="90"/>
                    <a:pt x="100" y="94"/>
                  </a:cubicBezTo>
                  <a:cubicBezTo>
                    <a:pt x="100" y="93"/>
                    <a:pt x="101" y="92"/>
                    <a:pt x="101" y="91"/>
                  </a:cubicBezTo>
                  <a:cubicBezTo>
                    <a:pt x="107" y="87"/>
                    <a:pt x="113" y="82"/>
                    <a:pt x="118" y="78"/>
                  </a:cubicBezTo>
                  <a:close/>
                  <a:moveTo>
                    <a:pt x="127" y="75"/>
                  </a:moveTo>
                  <a:cubicBezTo>
                    <a:pt x="130" y="72"/>
                    <a:pt x="130" y="72"/>
                    <a:pt x="130" y="72"/>
                  </a:cubicBezTo>
                  <a:cubicBezTo>
                    <a:pt x="136" y="66"/>
                    <a:pt x="143" y="60"/>
                    <a:pt x="149" y="55"/>
                  </a:cubicBezTo>
                  <a:cubicBezTo>
                    <a:pt x="154" y="51"/>
                    <a:pt x="158" y="47"/>
                    <a:pt x="162" y="43"/>
                  </a:cubicBezTo>
                  <a:cubicBezTo>
                    <a:pt x="158" y="48"/>
                    <a:pt x="154" y="53"/>
                    <a:pt x="150" y="58"/>
                  </a:cubicBezTo>
                  <a:cubicBezTo>
                    <a:pt x="148" y="60"/>
                    <a:pt x="148" y="60"/>
                    <a:pt x="146" y="62"/>
                  </a:cubicBezTo>
                  <a:cubicBezTo>
                    <a:pt x="130" y="74"/>
                    <a:pt x="116" y="87"/>
                    <a:pt x="111" y="103"/>
                  </a:cubicBezTo>
                  <a:cubicBezTo>
                    <a:pt x="109" y="104"/>
                    <a:pt x="107" y="104"/>
                    <a:pt x="106" y="105"/>
                  </a:cubicBezTo>
                  <a:cubicBezTo>
                    <a:pt x="109" y="94"/>
                    <a:pt x="118" y="84"/>
                    <a:pt x="127" y="75"/>
                  </a:cubicBezTo>
                  <a:close/>
                  <a:moveTo>
                    <a:pt x="146" y="68"/>
                  </a:moveTo>
                  <a:cubicBezTo>
                    <a:pt x="145" y="70"/>
                    <a:pt x="144" y="70"/>
                    <a:pt x="143" y="71"/>
                  </a:cubicBezTo>
                  <a:cubicBezTo>
                    <a:pt x="144" y="70"/>
                    <a:pt x="144" y="70"/>
                    <a:pt x="145" y="69"/>
                  </a:cubicBezTo>
                  <a:cubicBezTo>
                    <a:pt x="145" y="69"/>
                    <a:pt x="145" y="69"/>
                    <a:pt x="146" y="68"/>
                  </a:cubicBezTo>
                  <a:close/>
                  <a:moveTo>
                    <a:pt x="160" y="58"/>
                  </a:moveTo>
                  <a:cubicBezTo>
                    <a:pt x="163" y="56"/>
                    <a:pt x="166" y="54"/>
                    <a:pt x="169" y="52"/>
                  </a:cubicBezTo>
                  <a:cubicBezTo>
                    <a:pt x="169" y="53"/>
                    <a:pt x="168" y="54"/>
                    <a:pt x="167" y="56"/>
                  </a:cubicBezTo>
                  <a:cubicBezTo>
                    <a:pt x="165" y="57"/>
                    <a:pt x="163" y="59"/>
                    <a:pt x="161" y="61"/>
                  </a:cubicBezTo>
                  <a:cubicBezTo>
                    <a:pt x="158" y="64"/>
                    <a:pt x="155" y="67"/>
                    <a:pt x="151" y="70"/>
                  </a:cubicBezTo>
                  <a:cubicBezTo>
                    <a:pt x="148" y="74"/>
                    <a:pt x="144" y="77"/>
                    <a:pt x="141" y="80"/>
                  </a:cubicBezTo>
                  <a:cubicBezTo>
                    <a:pt x="136" y="84"/>
                    <a:pt x="132" y="88"/>
                    <a:pt x="127" y="92"/>
                  </a:cubicBezTo>
                  <a:cubicBezTo>
                    <a:pt x="131" y="89"/>
                    <a:pt x="134" y="85"/>
                    <a:pt x="137" y="82"/>
                  </a:cubicBezTo>
                  <a:cubicBezTo>
                    <a:pt x="143" y="76"/>
                    <a:pt x="143" y="76"/>
                    <a:pt x="143" y="76"/>
                  </a:cubicBezTo>
                  <a:cubicBezTo>
                    <a:pt x="143" y="76"/>
                    <a:pt x="152" y="66"/>
                    <a:pt x="156" y="61"/>
                  </a:cubicBezTo>
                  <a:cubicBezTo>
                    <a:pt x="157" y="60"/>
                    <a:pt x="159" y="59"/>
                    <a:pt x="160" y="58"/>
                  </a:cubicBezTo>
                  <a:close/>
                  <a:moveTo>
                    <a:pt x="118" y="93"/>
                  </a:moveTo>
                  <a:cubicBezTo>
                    <a:pt x="118" y="93"/>
                    <a:pt x="118" y="93"/>
                    <a:pt x="118" y="94"/>
                  </a:cubicBezTo>
                  <a:cubicBezTo>
                    <a:pt x="118" y="94"/>
                    <a:pt x="118" y="94"/>
                    <a:pt x="119" y="95"/>
                  </a:cubicBezTo>
                  <a:cubicBezTo>
                    <a:pt x="119" y="95"/>
                    <a:pt x="120" y="95"/>
                    <a:pt x="120" y="95"/>
                  </a:cubicBezTo>
                  <a:cubicBezTo>
                    <a:pt x="119" y="96"/>
                    <a:pt x="117" y="98"/>
                    <a:pt x="115" y="99"/>
                  </a:cubicBezTo>
                  <a:cubicBezTo>
                    <a:pt x="116" y="97"/>
                    <a:pt x="117" y="95"/>
                    <a:pt x="118" y="93"/>
                  </a:cubicBezTo>
                  <a:close/>
                  <a:moveTo>
                    <a:pt x="126" y="97"/>
                  </a:moveTo>
                  <a:cubicBezTo>
                    <a:pt x="125" y="98"/>
                    <a:pt x="125" y="99"/>
                    <a:pt x="124" y="100"/>
                  </a:cubicBezTo>
                  <a:cubicBezTo>
                    <a:pt x="124" y="100"/>
                    <a:pt x="124" y="99"/>
                    <a:pt x="124" y="99"/>
                  </a:cubicBezTo>
                  <a:cubicBezTo>
                    <a:pt x="125" y="98"/>
                    <a:pt x="125" y="97"/>
                    <a:pt x="126" y="97"/>
                  </a:cubicBezTo>
                  <a:close/>
                  <a:moveTo>
                    <a:pt x="156" y="70"/>
                  </a:moveTo>
                  <a:cubicBezTo>
                    <a:pt x="151" y="78"/>
                    <a:pt x="145" y="85"/>
                    <a:pt x="139" y="92"/>
                  </a:cubicBezTo>
                  <a:cubicBezTo>
                    <a:pt x="135" y="95"/>
                    <a:pt x="132" y="98"/>
                    <a:pt x="128" y="100"/>
                  </a:cubicBezTo>
                  <a:cubicBezTo>
                    <a:pt x="132" y="93"/>
                    <a:pt x="137" y="88"/>
                    <a:pt x="143" y="82"/>
                  </a:cubicBezTo>
                  <a:cubicBezTo>
                    <a:pt x="146" y="79"/>
                    <a:pt x="150" y="76"/>
                    <a:pt x="153" y="73"/>
                  </a:cubicBezTo>
                  <a:cubicBezTo>
                    <a:pt x="154" y="72"/>
                    <a:pt x="155" y="71"/>
                    <a:pt x="156" y="70"/>
                  </a:cubicBezTo>
                  <a:close/>
                  <a:moveTo>
                    <a:pt x="127" y="103"/>
                  </a:moveTo>
                  <a:cubicBezTo>
                    <a:pt x="126" y="104"/>
                    <a:pt x="125" y="104"/>
                    <a:pt x="125" y="105"/>
                  </a:cubicBezTo>
                  <a:cubicBezTo>
                    <a:pt x="125" y="105"/>
                    <a:pt x="125" y="105"/>
                    <a:pt x="125" y="104"/>
                  </a:cubicBezTo>
                  <a:cubicBezTo>
                    <a:pt x="126" y="104"/>
                    <a:pt x="126" y="104"/>
                    <a:pt x="127" y="103"/>
                  </a:cubicBezTo>
                  <a:close/>
                  <a:moveTo>
                    <a:pt x="154" y="87"/>
                  </a:moveTo>
                  <a:cubicBezTo>
                    <a:pt x="163" y="79"/>
                    <a:pt x="163" y="79"/>
                    <a:pt x="163" y="79"/>
                  </a:cubicBezTo>
                  <a:cubicBezTo>
                    <a:pt x="163" y="79"/>
                    <a:pt x="174" y="68"/>
                    <a:pt x="174" y="68"/>
                  </a:cubicBezTo>
                  <a:cubicBezTo>
                    <a:pt x="177" y="65"/>
                    <a:pt x="179" y="62"/>
                    <a:pt x="182" y="59"/>
                  </a:cubicBezTo>
                  <a:cubicBezTo>
                    <a:pt x="179" y="62"/>
                    <a:pt x="176" y="66"/>
                    <a:pt x="173" y="69"/>
                  </a:cubicBezTo>
                  <a:cubicBezTo>
                    <a:pt x="173" y="69"/>
                    <a:pt x="172" y="71"/>
                    <a:pt x="171" y="72"/>
                  </a:cubicBezTo>
                  <a:cubicBezTo>
                    <a:pt x="169" y="74"/>
                    <a:pt x="166" y="77"/>
                    <a:pt x="166" y="77"/>
                  </a:cubicBezTo>
                  <a:cubicBezTo>
                    <a:pt x="160" y="83"/>
                    <a:pt x="154" y="89"/>
                    <a:pt x="149" y="95"/>
                  </a:cubicBezTo>
                  <a:cubicBezTo>
                    <a:pt x="145" y="99"/>
                    <a:pt x="141" y="102"/>
                    <a:pt x="138" y="104"/>
                  </a:cubicBezTo>
                  <a:cubicBezTo>
                    <a:pt x="140" y="101"/>
                    <a:pt x="143" y="98"/>
                    <a:pt x="145" y="94"/>
                  </a:cubicBezTo>
                  <a:cubicBezTo>
                    <a:pt x="148" y="92"/>
                    <a:pt x="151" y="89"/>
                    <a:pt x="154" y="87"/>
                  </a:cubicBezTo>
                  <a:close/>
                  <a:moveTo>
                    <a:pt x="154" y="94"/>
                  </a:moveTo>
                  <a:cubicBezTo>
                    <a:pt x="152" y="97"/>
                    <a:pt x="149" y="101"/>
                    <a:pt x="147" y="103"/>
                  </a:cubicBezTo>
                  <a:cubicBezTo>
                    <a:pt x="148" y="101"/>
                    <a:pt x="149" y="99"/>
                    <a:pt x="151" y="97"/>
                  </a:cubicBezTo>
                  <a:cubicBezTo>
                    <a:pt x="152" y="96"/>
                    <a:pt x="153" y="95"/>
                    <a:pt x="154" y="94"/>
                  </a:cubicBezTo>
                  <a:close/>
                  <a:moveTo>
                    <a:pt x="134" y="111"/>
                  </a:moveTo>
                  <a:cubicBezTo>
                    <a:pt x="136" y="109"/>
                    <a:pt x="139" y="107"/>
                    <a:pt x="143" y="104"/>
                  </a:cubicBezTo>
                  <a:cubicBezTo>
                    <a:pt x="142" y="106"/>
                    <a:pt x="141" y="107"/>
                    <a:pt x="141" y="109"/>
                  </a:cubicBezTo>
                  <a:cubicBezTo>
                    <a:pt x="137" y="112"/>
                    <a:pt x="134" y="114"/>
                    <a:pt x="131" y="114"/>
                  </a:cubicBezTo>
                  <a:cubicBezTo>
                    <a:pt x="131" y="113"/>
                    <a:pt x="132" y="112"/>
                    <a:pt x="132" y="111"/>
                  </a:cubicBezTo>
                  <a:cubicBezTo>
                    <a:pt x="132" y="111"/>
                    <a:pt x="132" y="111"/>
                    <a:pt x="132" y="111"/>
                  </a:cubicBezTo>
                  <a:cubicBezTo>
                    <a:pt x="133" y="111"/>
                    <a:pt x="133" y="111"/>
                    <a:pt x="134" y="111"/>
                  </a:cubicBezTo>
                  <a:close/>
                  <a:moveTo>
                    <a:pt x="210" y="42"/>
                  </a:moveTo>
                  <a:cubicBezTo>
                    <a:pt x="204" y="49"/>
                    <a:pt x="198" y="56"/>
                    <a:pt x="191" y="62"/>
                  </a:cubicBezTo>
                  <a:cubicBezTo>
                    <a:pt x="196" y="54"/>
                    <a:pt x="203" y="47"/>
                    <a:pt x="210" y="42"/>
                  </a:cubicBezTo>
                  <a:close/>
                  <a:moveTo>
                    <a:pt x="187" y="69"/>
                  </a:moveTo>
                  <a:cubicBezTo>
                    <a:pt x="192" y="65"/>
                    <a:pt x="197" y="60"/>
                    <a:pt x="202" y="55"/>
                  </a:cubicBezTo>
                  <a:cubicBezTo>
                    <a:pt x="201" y="56"/>
                    <a:pt x="201" y="56"/>
                    <a:pt x="201" y="57"/>
                  </a:cubicBezTo>
                  <a:cubicBezTo>
                    <a:pt x="197" y="61"/>
                    <a:pt x="194" y="64"/>
                    <a:pt x="190" y="68"/>
                  </a:cubicBezTo>
                  <a:cubicBezTo>
                    <a:pt x="185" y="73"/>
                    <a:pt x="180" y="78"/>
                    <a:pt x="176" y="84"/>
                  </a:cubicBezTo>
                  <a:cubicBezTo>
                    <a:pt x="177" y="82"/>
                    <a:pt x="181" y="76"/>
                    <a:pt x="181" y="76"/>
                  </a:cubicBezTo>
                  <a:cubicBezTo>
                    <a:pt x="181" y="76"/>
                    <a:pt x="182" y="75"/>
                    <a:pt x="183" y="74"/>
                  </a:cubicBezTo>
                  <a:cubicBezTo>
                    <a:pt x="184" y="72"/>
                    <a:pt x="186" y="71"/>
                    <a:pt x="187" y="69"/>
                  </a:cubicBezTo>
                  <a:close/>
                  <a:moveTo>
                    <a:pt x="212" y="61"/>
                  </a:moveTo>
                  <a:cubicBezTo>
                    <a:pt x="212" y="61"/>
                    <a:pt x="211" y="62"/>
                    <a:pt x="211" y="62"/>
                  </a:cubicBezTo>
                  <a:cubicBezTo>
                    <a:pt x="211" y="62"/>
                    <a:pt x="212" y="61"/>
                    <a:pt x="212" y="61"/>
                  </a:cubicBezTo>
                  <a:close/>
                  <a:moveTo>
                    <a:pt x="171" y="85"/>
                  </a:moveTo>
                  <a:cubicBezTo>
                    <a:pt x="167" y="91"/>
                    <a:pt x="161" y="98"/>
                    <a:pt x="156" y="103"/>
                  </a:cubicBezTo>
                  <a:cubicBezTo>
                    <a:pt x="160" y="97"/>
                    <a:pt x="165" y="91"/>
                    <a:pt x="171" y="85"/>
                  </a:cubicBezTo>
                  <a:close/>
                  <a:moveTo>
                    <a:pt x="162" y="100"/>
                  </a:moveTo>
                  <a:cubicBezTo>
                    <a:pt x="159" y="106"/>
                    <a:pt x="156" y="111"/>
                    <a:pt x="154" y="116"/>
                  </a:cubicBezTo>
                  <a:cubicBezTo>
                    <a:pt x="152" y="118"/>
                    <a:pt x="149" y="120"/>
                    <a:pt x="146" y="121"/>
                  </a:cubicBezTo>
                  <a:cubicBezTo>
                    <a:pt x="148" y="118"/>
                    <a:pt x="149" y="114"/>
                    <a:pt x="151" y="111"/>
                  </a:cubicBezTo>
                  <a:cubicBezTo>
                    <a:pt x="155" y="108"/>
                    <a:pt x="159" y="105"/>
                    <a:pt x="162" y="100"/>
                  </a:cubicBezTo>
                  <a:close/>
                  <a:moveTo>
                    <a:pt x="189" y="74"/>
                  </a:moveTo>
                  <a:cubicBezTo>
                    <a:pt x="188" y="75"/>
                    <a:pt x="187" y="76"/>
                    <a:pt x="186" y="77"/>
                  </a:cubicBezTo>
                  <a:cubicBezTo>
                    <a:pt x="178" y="85"/>
                    <a:pt x="170" y="95"/>
                    <a:pt x="165" y="105"/>
                  </a:cubicBezTo>
                  <a:cubicBezTo>
                    <a:pt x="163" y="107"/>
                    <a:pt x="161" y="110"/>
                    <a:pt x="159" y="112"/>
                  </a:cubicBezTo>
                  <a:cubicBezTo>
                    <a:pt x="166" y="98"/>
                    <a:pt x="177" y="86"/>
                    <a:pt x="189" y="74"/>
                  </a:cubicBezTo>
                  <a:close/>
                  <a:moveTo>
                    <a:pt x="194" y="74"/>
                  </a:moveTo>
                  <a:cubicBezTo>
                    <a:pt x="193" y="75"/>
                    <a:pt x="192" y="77"/>
                    <a:pt x="191" y="79"/>
                  </a:cubicBezTo>
                  <a:cubicBezTo>
                    <a:pt x="184" y="89"/>
                    <a:pt x="184" y="89"/>
                    <a:pt x="184" y="89"/>
                  </a:cubicBezTo>
                  <a:cubicBezTo>
                    <a:pt x="182" y="92"/>
                    <a:pt x="179" y="96"/>
                    <a:pt x="176" y="100"/>
                  </a:cubicBezTo>
                  <a:cubicBezTo>
                    <a:pt x="173" y="103"/>
                    <a:pt x="170" y="106"/>
                    <a:pt x="167" y="109"/>
                  </a:cubicBezTo>
                  <a:cubicBezTo>
                    <a:pt x="167" y="108"/>
                    <a:pt x="167" y="107"/>
                    <a:pt x="168" y="106"/>
                  </a:cubicBezTo>
                  <a:cubicBezTo>
                    <a:pt x="171" y="102"/>
                    <a:pt x="174" y="98"/>
                    <a:pt x="177" y="95"/>
                  </a:cubicBezTo>
                  <a:cubicBezTo>
                    <a:pt x="181" y="89"/>
                    <a:pt x="181" y="89"/>
                    <a:pt x="181" y="89"/>
                  </a:cubicBezTo>
                  <a:cubicBezTo>
                    <a:pt x="181" y="89"/>
                    <a:pt x="185" y="84"/>
                    <a:pt x="188" y="79"/>
                  </a:cubicBezTo>
                  <a:cubicBezTo>
                    <a:pt x="190" y="77"/>
                    <a:pt x="192" y="76"/>
                    <a:pt x="194" y="74"/>
                  </a:cubicBezTo>
                  <a:close/>
                  <a:moveTo>
                    <a:pt x="208" y="66"/>
                  </a:moveTo>
                  <a:cubicBezTo>
                    <a:pt x="205" y="69"/>
                    <a:pt x="203" y="72"/>
                    <a:pt x="200" y="76"/>
                  </a:cubicBezTo>
                  <a:cubicBezTo>
                    <a:pt x="200" y="76"/>
                    <a:pt x="200" y="76"/>
                    <a:pt x="199" y="76"/>
                  </a:cubicBezTo>
                  <a:cubicBezTo>
                    <a:pt x="202" y="73"/>
                    <a:pt x="205" y="69"/>
                    <a:pt x="208" y="66"/>
                  </a:cubicBezTo>
                  <a:close/>
                  <a:moveTo>
                    <a:pt x="187" y="94"/>
                  </a:moveTo>
                  <a:cubicBezTo>
                    <a:pt x="184" y="99"/>
                    <a:pt x="181" y="103"/>
                    <a:pt x="177" y="107"/>
                  </a:cubicBezTo>
                  <a:cubicBezTo>
                    <a:pt x="179" y="105"/>
                    <a:pt x="180" y="103"/>
                    <a:pt x="181" y="101"/>
                  </a:cubicBezTo>
                  <a:cubicBezTo>
                    <a:pt x="181" y="101"/>
                    <a:pt x="184" y="97"/>
                    <a:pt x="187" y="94"/>
                  </a:cubicBezTo>
                  <a:close/>
                  <a:moveTo>
                    <a:pt x="163" y="112"/>
                  </a:moveTo>
                  <a:cubicBezTo>
                    <a:pt x="163" y="113"/>
                    <a:pt x="162" y="113"/>
                    <a:pt x="162" y="113"/>
                  </a:cubicBezTo>
                  <a:cubicBezTo>
                    <a:pt x="162" y="114"/>
                    <a:pt x="161" y="114"/>
                    <a:pt x="160" y="115"/>
                  </a:cubicBezTo>
                  <a:cubicBezTo>
                    <a:pt x="161" y="114"/>
                    <a:pt x="162" y="113"/>
                    <a:pt x="163" y="112"/>
                  </a:cubicBezTo>
                  <a:close/>
                  <a:moveTo>
                    <a:pt x="173" y="109"/>
                  </a:moveTo>
                  <a:cubicBezTo>
                    <a:pt x="172" y="111"/>
                    <a:pt x="171" y="114"/>
                    <a:pt x="170" y="116"/>
                  </a:cubicBezTo>
                  <a:cubicBezTo>
                    <a:pt x="168" y="118"/>
                    <a:pt x="165" y="121"/>
                    <a:pt x="163" y="124"/>
                  </a:cubicBezTo>
                  <a:cubicBezTo>
                    <a:pt x="165" y="119"/>
                    <a:pt x="169" y="114"/>
                    <a:pt x="173" y="109"/>
                  </a:cubicBezTo>
                  <a:close/>
                  <a:moveTo>
                    <a:pt x="201" y="95"/>
                  </a:moveTo>
                  <a:cubicBezTo>
                    <a:pt x="208" y="87"/>
                    <a:pt x="208" y="87"/>
                    <a:pt x="208" y="87"/>
                  </a:cubicBezTo>
                  <a:cubicBezTo>
                    <a:pt x="217" y="77"/>
                    <a:pt x="217" y="77"/>
                    <a:pt x="217" y="77"/>
                  </a:cubicBezTo>
                  <a:cubicBezTo>
                    <a:pt x="223" y="71"/>
                    <a:pt x="228" y="64"/>
                    <a:pt x="234" y="59"/>
                  </a:cubicBezTo>
                  <a:cubicBezTo>
                    <a:pt x="230" y="63"/>
                    <a:pt x="227" y="67"/>
                    <a:pt x="223" y="71"/>
                  </a:cubicBezTo>
                  <a:cubicBezTo>
                    <a:pt x="220" y="75"/>
                    <a:pt x="216" y="79"/>
                    <a:pt x="213" y="83"/>
                  </a:cubicBezTo>
                  <a:cubicBezTo>
                    <a:pt x="208" y="88"/>
                    <a:pt x="204" y="93"/>
                    <a:pt x="200" y="98"/>
                  </a:cubicBezTo>
                  <a:cubicBezTo>
                    <a:pt x="195" y="103"/>
                    <a:pt x="195" y="103"/>
                    <a:pt x="195" y="103"/>
                  </a:cubicBezTo>
                  <a:cubicBezTo>
                    <a:pt x="190" y="109"/>
                    <a:pt x="190" y="109"/>
                    <a:pt x="190" y="109"/>
                  </a:cubicBezTo>
                  <a:cubicBezTo>
                    <a:pt x="186" y="112"/>
                    <a:pt x="183" y="115"/>
                    <a:pt x="180" y="119"/>
                  </a:cubicBezTo>
                  <a:cubicBezTo>
                    <a:pt x="181" y="118"/>
                    <a:pt x="182" y="116"/>
                    <a:pt x="182" y="115"/>
                  </a:cubicBezTo>
                  <a:cubicBezTo>
                    <a:pt x="187" y="108"/>
                    <a:pt x="194" y="101"/>
                    <a:pt x="201" y="95"/>
                  </a:cubicBezTo>
                  <a:close/>
                  <a:moveTo>
                    <a:pt x="241" y="54"/>
                  </a:moveTo>
                  <a:cubicBezTo>
                    <a:pt x="242" y="54"/>
                    <a:pt x="244" y="54"/>
                    <a:pt x="244" y="54"/>
                  </a:cubicBezTo>
                  <a:cubicBezTo>
                    <a:pt x="246" y="54"/>
                    <a:pt x="249" y="54"/>
                    <a:pt x="251" y="54"/>
                  </a:cubicBezTo>
                  <a:cubicBezTo>
                    <a:pt x="249" y="56"/>
                    <a:pt x="248" y="58"/>
                    <a:pt x="246" y="59"/>
                  </a:cubicBezTo>
                  <a:cubicBezTo>
                    <a:pt x="246" y="59"/>
                    <a:pt x="246" y="59"/>
                    <a:pt x="245" y="60"/>
                  </a:cubicBezTo>
                  <a:cubicBezTo>
                    <a:pt x="245" y="59"/>
                    <a:pt x="244" y="59"/>
                    <a:pt x="244" y="59"/>
                  </a:cubicBezTo>
                  <a:cubicBezTo>
                    <a:pt x="244" y="59"/>
                    <a:pt x="243" y="59"/>
                    <a:pt x="243" y="59"/>
                  </a:cubicBezTo>
                  <a:cubicBezTo>
                    <a:pt x="243" y="59"/>
                    <a:pt x="243" y="59"/>
                    <a:pt x="243" y="59"/>
                  </a:cubicBezTo>
                  <a:cubicBezTo>
                    <a:pt x="243" y="59"/>
                    <a:pt x="243" y="59"/>
                    <a:pt x="243" y="59"/>
                  </a:cubicBezTo>
                  <a:cubicBezTo>
                    <a:pt x="243" y="60"/>
                    <a:pt x="242" y="61"/>
                    <a:pt x="241" y="61"/>
                  </a:cubicBezTo>
                  <a:cubicBezTo>
                    <a:pt x="241" y="61"/>
                    <a:pt x="240" y="62"/>
                    <a:pt x="240" y="62"/>
                  </a:cubicBezTo>
                  <a:cubicBezTo>
                    <a:pt x="240" y="62"/>
                    <a:pt x="240" y="62"/>
                    <a:pt x="240" y="61"/>
                  </a:cubicBezTo>
                  <a:cubicBezTo>
                    <a:pt x="240" y="61"/>
                    <a:pt x="241" y="61"/>
                    <a:pt x="241" y="60"/>
                  </a:cubicBezTo>
                  <a:cubicBezTo>
                    <a:pt x="241" y="60"/>
                    <a:pt x="240" y="60"/>
                    <a:pt x="240" y="59"/>
                  </a:cubicBezTo>
                  <a:cubicBezTo>
                    <a:pt x="240" y="59"/>
                    <a:pt x="239" y="59"/>
                    <a:pt x="238" y="59"/>
                  </a:cubicBezTo>
                  <a:cubicBezTo>
                    <a:pt x="237" y="60"/>
                    <a:pt x="236" y="61"/>
                    <a:pt x="234" y="62"/>
                  </a:cubicBezTo>
                  <a:cubicBezTo>
                    <a:pt x="237" y="60"/>
                    <a:pt x="239" y="57"/>
                    <a:pt x="241" y="54"/>
                  </a:cubicBezTo>
                  <a:close/>
                  <a:moveTo>
                    <a:pt x="255" y="55"/>
                  </a:moveTo>
                  <a:cubicBezTo>
                    <a:pt x="257" y="55"/>
                    <a:pt x="259" y="55"/>
                    <a:pt x="261" y="56"/>
                  </a:cubicBezTo>
                  <a:cubicBezTo>
                    <a:pt x="259" y="56"/>
                    <a:pt x="256" y="57"/>
                    <a:pt x="254" y="57"/>
                  </a:cubicBezTo>
                  <a:cubicBezTo>
                    <a:pt x="253" y="58"/>
                    <a:pt x="253" y="58"/>
                    <a:pt x="252" y="58"/>
                  </a:cubicBezTo>
                  <a:cubicBezTo>
                    <a:pt x="253" y="57"/>
                    <a:pt x="255" y="55"/>
                    <a:pt x="255" y="55"/>
                  </a:cubicBezTo>
                  <a:close/>
                  <a:moveTo>
                    <a:pt x="241" y="65"/>
                  </a:moveTo>
                  <a:cubicBezTo>
                    <a:pt x="241" y="65"/>
                    <a:pt x="241" y="65"/>
                    <a:pt x="241" y="66"/>
                  </a:cubicBezTo>
                  <a:cubicBezTo>
                    <a:pt x="241" y="66"/>
                    <a:pt x="241" y="66"/>
                    <a:pt x="241" y="66"/>
                  </a:cubicBezTo>
                  <a:cubicBezTo>
                    <a:pt x="241" y="65"/>
                    <a:pt x="241" y="65"/>
                    <a:pt x="241" y="65"/>
                  </a:cubicBezTo>
                  <a:close/>
                  <a:moveTo>
                    <a:pt x="254" y="60"/>
                  </a:moveTo>
                  <a:cubicBezTo>
                    <a:pt x="256" y="60"/>
                    <a:pt x="258" y="59"/>
                    <a:pt x="261" y="59"/>
                  </a:cubicBezTo>
                  <a:cubicBezTo>
                    <a:pt x="260" y="60"/>
                    <a:pt x="258" y="61"/>
                    <a:pt x="257" y="62"/>
                  </a:cubicBezTo>
                  <a:cubicBezTo>
                    <a:pt x="253" y="64"/>
                    <a:pt x="249" y="65"/>
                    <a:pt x="246" y="66"/>
                  </a:cubicBezTo>
                  <a:cubicBezTo>
                    <a:pt x="247" y="64"/>
                    <a:pt x="248" y="63"/>
                    <a:pt x="249" y="61"/>
                  </a:cubicBezTo>
                  <a:cubicBezTo>
                    <a:pt x="251" y="61"/>
                    <a:pt x="253" y="61"/>
                    <a:pt x="254" y="60"/>
                  </a:cubicBezTo>
                  <a:close/>
                  <a:moveTo>
                    <a:pt x="267" y="61"/>
                  </a:moveTo>
                  <a:cubicBezTo>
                    <a:pt x="267" y="61"/>
                    <a:pt x="267" y="62"/>
                    <a:pt x="267" y="62"/>
                  </a:cubicBezTo>
                  <a:cubicBezTo>
                    <a:pt x="266" y="62"/>
                    <a:pt x="266" y="62"/>
                    <a:pt x="265" y="62"/>
                  </a:cubicBezTo>
                  <a:cubicBezTo>
                    <a:pt x="265" y="62"/>
                    <a:pt x="264" y="64"/>
                    <a:pt x="264" y="64"/>
                  </a:cubicBezTo>
                  <a:cubicBezTo>
                    <a:pt x="263" y="65"/>
                    <a:pt x="262" y="66"/>
                    <a:pt x="260" y="66"/>
                  </a:cubicBezTo>
                  <a:cubicBezTo>
                    <a:pt x="261" y="65"/>
                    <a:pt x="262" y="64"/>
                    <a:pt x="263" y="63"/>
                  </a:cubicBezTo>
                  <a:cubicBezTo>
                    <a:pt x="264" y="62"/>
                    <a:pt x="266" y="62"/>
                    <a:pt x="267" y="61"/>
                  </a:cubicBezTo>
                  <a:close/>
                  <a:moveTo>
                    <a:pt x="192" y="111"/>
                  </a:moveTo>
                  <a:cubicBezTo>
                    <a:pt x="192" y="111"/>
                    <a:pt x="194" y="108"/>
                    <a:pt x="196" y="106"/>
                  </a:cubicBezTo>
                  <a:cubicBezTo>
                    <a:pt x="191" y="113"/>
                    <a:pt x="186" y="120"/>
                    <a:pt x="181" y="123"/>
                  </a:cubicBezTo>
                  <a:cubicBezTo>
                    <a:pt x="184" y="119"/>
                    <a:pt x="188" y="115"/>
                    <a:pt x="192" y="111"/>
                  </a:cubicBezTo>
                  <a:close/>
                  <a:moveTo>
                    <a:pt x="225" y="74"/>
                  </a:moveTo>
                  <a:cubicBezTo>
                    <a:pt x="221" y="79"/>
                    <a:pt x="218" y="84"/>
                    <a:pt x="214" y="88"/>
                  </a:cubicBezTo>
                  <a:cubicBezTo>
                    <a:pt x="214" y="88"/>
                    <a:pt x="203" y="101"/>
                    <a:pt x="199" y="107"/>
                  </a:cubicBezTo>
                  <a:cubicBezTo>
                    <a:pt x="199" y="106"/>
                    <a:pt x="200" y="105"/>
                    <a:pt x="200" y="104"/>
                  </a:cubicBezTo>
                  <a:cubicBezTo>
                    <a:pt x="206" y="96"/>
                    <a:pt x="206" y="96"/>
                    <a:pt x="206" y="96"/>
                  </a:cubicBezTo>
                  <a:cubicBezTo>
                    <a:pt x="209" y="92"/>
                    <a:pt x="212" y="88"/>
                    <a:pt x="215" y="85"/>
                  </a:cubicBezTo>
                  <a:cubicBezTo>
                    <a:pt x="218" y="81"/>
                    <a:pt x="222" y="78"/>
                    <a:pt x="225" y="74"/>
                  </a:cubicBezTo>
                  <a:close/>
                  <a:moveTo>
                    <a:pt x="179" y="127"/>
                  </a:moveTo>
                  <a:cubicBezTo>
                    <a:pt x="178" y="128"/>
                    <a:pt x="177" y="129"/>
                    <a:pt x="176" y="130"/>
                  </a:cubicBezTo>
                  <a:cubicBezTo>
                    <a:pt x="176" y="130"/>
                    <a:pt x="177" y="129"/>
                    <a:pt x="177" y="128"/>
                  </a:cubicBezTo>
                  <a:cubicBezTo>
                    <a:pt x="177" y="128"/>
                    <a:pt x="178" y="128"/>
                    <a:pt x="178" y="128"/>
                  </a:cubicBezTo>
                  <a:cubicBezTo>
                    <a:pt x="178" y="128"/>
                    <a:pt x="178" y="128"/>
                    <a:pt x="178" y="128"/>
                  </a:cubicBezTo>
                  <a:cubicBezTo>
                    <a:pt x="179" y="128"/>
                    <a:pt x="179" y="127"/>
                    <a:pt x="179" y="127"/>
                  </a:cubicBezTo>
                  <a:close/>
                  <a:moveTo>
                    <a:pt x="204" y="108"/>
                  </a:moveTo>
                  <a:cubicBezTo>
                    <a:pt x="210" y="102"/>
                    <a:pt x="215" y="96"/>
                    <a:pt x="220" y="89"/>
                  </a:cubicBezTo>
                  <a:cubicBezTo>
                    <a:pt x="226" y="82"/>
                    <a:pt x="232" y="74"/>
                    <a:pt x="239" y="68"/>
                  </a:cubicBezTo>
                  <a:cubicBezTo>
                    <a:pt x="239" y="68"/>
                    <a:pt x="239" y="68"/>
                    <a:pt x="239" y="68"/>
                  </a:cubicBezTo>
                  <a:cubicBezTo>
                    <a:pt x="236" y="72"/>
                    <a:pt x="233" y="76"/>
                    <a:pt x="230" y="80"/>
                  </a:cubicBezTo>
                  <a:cubicBezTo>
                    <a:pt x="225" y="87"/>
                    <a:pt x="219" y="93"/>
                    <a:pt x="214" y="100"/>
                  </a:cubicBezTo>
                  <a:cubicBezTo>
                    <a:pt x="206" y="112"/>
                    <a:pt x="206" y="112"/>
                    <a:pt x="206" y="112"/>
                  </a:cubicBezTo>
                  <a:cubicBezTo>
                    <a:pt x="199" y="122"/>
                    <a:pt x="193" y="131"/>
                    <a:pt x="185" y="139"/>
                  </a:cubicBezTo>
                  <a:cubicBezTo>
                    <a:pt x="188" y="130"/>
                    <a:pt x="194" y="120"/>
                    <a:pt x="201" y="112"/>
                  </a:cubicBezTo>
                  <a:cubicBezTo>
                    <a:pt x="202" y="111"/>
                    <a:pt x="203" y="110"/>
                    <a:pt x="204" y="108"/>
                  </a:cubicBezTo>
                  <a:close/>
                  <a:moveTo>
                    <a:pt x="253" y="67"/>
                  </a:moveTo>
                  <a:cubicBezTo>
                    <a:pt x="248" y="73"/>
                    <a:pt x="242" y="80"/>
                    <a:pt x="237" y="86"/>
                  </a:cubicBezTo>
                  <a:cubicBezTo>
                    <a:pt x="230" y="94"/>
                    <a:pt x="222" y="102"/>
                    <a:pt x="217" y="111"/>
                  </a:cubicBezTo>
                  <a:cubicBezTo>
                    <a:pt x="217" y="112"/>
                    <a:pt x="217" y="112"/>
                    <a:pt x="217" y="112"/>
                  </a:cubicBezTo>
                  <a:cubicBezTo>
                    <a:pt x="217" y="112"/>
                    <a:pt x="217" y="112"/>
                    <a:pt x="217" y="112"/>
                  </a:cubicBezTo>
                  <a:cubicBezTo>
                    <a:pt x="217" y="113"/>
                    <a:pt x="216" y="113"/>
                    <a:pt x="216" y="114"/>
                  </a:cubicBezTo>
                  <a:cubicBezTo>
                    <a:pt x="210" y="119"/>
                    <a:pt x="203" y="125"/>
                    <a:pt x="198" y="132"/>
                  </a:cubicBezTo>
                  <a:cubicBezTo>
                    <a:pt x="199" y="128"/>
                    <a:pt x="200" y="125"/>
                    <a:pt x="202" y="123"/>
                  </a:cubicBezTo>
                  <a:cubicBezTo>
                    <a:pt x="202" y="122"/>
                    <a:pt x="203" y="121"/>
                    <a:pt x="203" y="121"/>
                  </a:cubicBezTo>
                  <a:cubicBezTo>
                    <a:pt x="206" y="117"/>
                    <a:pt x="209" y="113"/>
                    <a:pt x="212" y="109"/>
                  </a:cubicBezTo>
                  <a:cubicBezTo>
                    <a:pt x="218" y="102"/>
                    <a:pt x="218" y="102"/>
                    <a:pt x="218" y="102"/>
                  </a:cubicBezTo>
                  <a:cubicBezTo>
                    <a:pt x="228" y="88"/>
                    <a:pt x="228" y="88"/>
                    <a:pt x="228" y="88"/>
                  </a:cubicBezTo>
                  <a:cubicBezTo>
                    <a:pt x="230" y="86"/>
                    <a:pt x="231" y="84"/>
                    <a:pt x="232" y="82"/>
                  </a:cubicBezTo>
                  <a:cubicBezTo>
                    <a:pt x="235" y="79"/>
                    <a:pt x="237" y="76"/>
                    <a:pt x="239" y="73"/>
                  </a:cubicBezTo>
                  <a:cubicBezTo>
                    <a:pt x="239" y="73"/>
                    <a:pt x="242" y="70"/>
                    <a:pt x="243" y="69"/>
                  </a:cubicBezTo>
                  <a:cubicBezTo>
                    <a:pt x="246" y="69"/>
                    <a:pt x="250" y="68"/>
                    <a:pt x="253" y="67"/>
                  </a:cubicBezTo>
                  <a:close/>
                  <a:moveTo>
                    <a:pt x="253" y="71"/>
                  </a:moveTo>
                  <a:cubicBezTo>
                    <a:pt x="253" y="71"/>
                    <a:pt x="252" y="72"/>
                    <a:pt x="252" y="72"/>
                  </a:cubicBezTo>
                  <a:cubicBezTo>
                    <a:pt x="252" y="73"/>
                    <a:pt x="252" y="73"/>
                    <a:pt x="251" y="73"/>
                  </a:cubicBezTo>
                  <a:cubicBezTo>
                    <a:pt x="252" y="72"/>
                    <a:pt x="253" y="72"/>
                    <a:pt x="253" y="71"/>
                  </a:cubicBezTo>
                  <a:close/>
                  <a:moveTo>
                    <a:pt x="255" y="73"/>
                  </a:moveTo>
                  <a:cubicBezTo>
                    <a:pt x="253" y="76"/>
                    <a:pt x="250" y="80"/>
                    <a:pt x="250" y="80"/>
                  </a:cubicBezTo>
                  <a:cubicBezTo>
                    <a:pt x="251" y="78"/>
                    <a:pt x="253" y="76"/>
                    <a:pt x="254" y="74"/>
                  </a:cubicBezTo>
                  <a:cubicBezTo>
                    <a:pt x="254" y="74"/>
                    <a:pt x="255" y="74"/>
                    <a:pt x="255" y="73"/>
                  </a:cubicBezTo>
                  <a:close/>
                  <a:moveTo>
                    <a:pt x="240" y="87"/>
                  </a:moveTo>
                  <a:cubicBezTo>
                    <a:pt x="240" y="87"/>
                    <a:pt x="240" y="87"/>
                    <a:pt x="241" y="86"/>
                  </a:cubicBezTo>
                  <a:cubicBezTo>
                    <a:pt x="238" y="89"/>
                    <a:pt x="236" y="92"/>
                    <a:pt x="234" y="95"/>
                  </a:cubicBezTo>
                  <a:cubicBezTo>
                    <a:pt x="236" y="92"/>
                    <a:pt x="237" y="90"/>
                    <a:pt x="239" y="88"/>
                  </a:cubicBezTo>
                  <a:cubicBezTo>
                    <a:pt x="239" y="88"/>
                    <a:pt x="239" y="88"/>
                    <a:pt x="240" y="87"/>
                  </a:cubicBezTo>
                  <a:close/>
                  <a:moveTo>
                    <a:pt x="208" y="125"/>
                  </a:moveTo>
                  <a:cubicBezTo>
                    <a:pt x="206" y="128"/>
                    <a:pt x="203" y="131"/>
                    <a:pt x="200" y="134"/>
                  </a:cubicBezTo>
                  <a:cubicBezTo>
                    <a:pt x="202" y="131"/>
                    <a:pt x="205" y="128"/>
                    <a:pt x="208" y="125"/>
                  </a:cubicBezTo>
                  <a:close/>
                  <a:moveTo>
                    <a:pt x="196" y="141"/>
                  </a:moveTo>
                  <a:cubicBezTo>
                    <a:pt x="198" y="140"/>
                    <a:pt x="199" y="139"/>
                    <a:pt x="200" y="138"/>
                  </a:cubicBezTo>
                  <a:cubicBezTo>
                    <a:pt x="198" y="140"/>
                    <a:pt x="196" y="142"/>
                    <a:pt x="194" y="145"/>
                  </a:cubicBezTo>
                  <a:cubicBezTo>
                    <a:pt x="194" y="144"/>
                    <a:pt x="194" y="142"/>
                    <a:pt x="195" y="141"/>
                  </a:cubicBezTo>
                  <a:cubicBezTo>
                    <a:pt x="196" y="141"/>
                    <a:pt x="196" y="141"/>
                    <a:pt x="196" y="141"/>
                  </a:cubicBezTo>
                  <a:close/>
                  <a:moveTo>
                    <a:pt x="270" y="69"/>
                  </a:moveTo>
                  <a:cubicBezTo>
                    <a:pt x="259" y="79"/>
                    <a:pt x="247" y="90"/>
                    <a:pt x="236" y="104"/>
                  </a:cubicBezTo>
                  <a:cubicBezTo>
                    <a:pt x="225" y="118"/>
                    <a:pt x="225" y="118"/>
                    <a:pt x="225" y="118"/>
                  </a:cubicBezTo>
                  <a:cubicBezTo>
                    <a:pt x="218" y="126"/>
                    <a:pt x="210" y="136"/>
                    <a:pt x="203" y="143"/>
                  </a:cubicBezTo>
                  <a:cubicBezTo>
                    <a:pt x="217" y="121"/>
                    <a:pt x="234" y="102"/>
                    <a:pt x="251" y="83"/>
                  </a:cubicBezTo>
                  <a:cubicBezTo>
                    <a:pt x="257" y="78"/>
                    <a:pt x="263" y="73"/>
                    <a:pt x="270" y="69"/>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0" name="Freeform 53"/>
            <p:cNvSpPr>
              <a:spLocks noEditPoints="1" noChangeArrowheads="1"/>
            </p:cNvSpPr>
            <p:nvPr/>
          </p:nvSpPr>
          <p:spPr bwMode="auto">
            <a:xfrm>
              <a:off x="1380" y="3397"/>
              <a:ext cx="458" cy="247"/>
            </a:xfrm>
            <a:custGeom>
              <a:avLst/>
              <a:gdLst>
                <a:gd name="T0" fmla="*/ 2 w 193"/>
                <a:gd name="T1" fmla="*/ 8 h 104"/>
                <a:gd name="T2" fmla="*/ 1 w 193"/>
                <a:gd name="T3" fmla="*/ 10 h 104"/>
                <a:gd name="T4" fmla="*/ 15 w 193"/>
                <a:gd name="T5" fmla="*/ 23 h 104"/>
                <a:gd name="T6" fmla="*/ 21 w 193"/>
                <a:gd name="T7" fmla="*/ 23 h 104"/>
                <a:gd name="T8" fmla="*/ 63 w 193"/>
                <a:gd name="T9" fmla="*/ 46 h 104"/>
                <a:gd name="T10" fmla="*/ 64 w 193"/>
                <a:gd name="T11" fmla="*/ 43 h 104"/>
                <a:gd name="T12" fmla="*/ 101 w 193"/>
                <a:gd name="T13" fmla="*/ 58 h 104"/>
                <a:gd name="T14" fmla="*/ 171 w 193"/>
                <a:gd name="T15" fmla="*/ 93 h 104"/>
                <a:gd name="T16" fmla="*/ 191 w 193"/>
                <a:gd name="T17" fmla="*/ 104 h 104"/>
                <a:gd name="T18" fmla="*/ 192 w 193"/>
                <a:gd name="T19" fmla="*/ 101 h 104"/>
                <a:gd name="T20" fmla="*/ 187 w 193"/>
                <a:gd name="T21" fmla="*/ 97 h 104"/>
                <a:gd name="T22" fmla="*/ 181 w 193"/>
                <a:gd name="T23" fmla="*/ 95 h 104"/>
                <a:gd name="T24" fmla="*/ 189 w 193"/>
                <a:gd name="T25" fmla="*/ 94 h 104"/>
                <a:gd name="T26" fmla="*/ 182 w 193"/>
                <a:gd name="T27" fmla="*/ 89 h 104"/>
                <a:gd name="T28" fmla="*/ 191 w 193"/>
                <a:gd name="T29" fmla="*/ 87 h 104"/>
                <a:gd name="T30" fmla="*/ 177 w 193"/>
                <a:gd name="T31" fmla="*/ 79 h 104"/>
                <a:gd name="T32" fmla="*/ 138 w 193"/>
                <a:gd name="T33" fmla="*/ 56 h 104"/>
                <a:gd name="T34" fmla="*/ 91 w 193"/>
                <a:gd name="T35" fmla="*/ 32 h 104"/>
                <a:gd name="T36" fmla="*/ 10 w 193"/>
                <a:gd name="T37" fmla="*/ 5 h 104"/>
                <a:gd name="T38" fmla="*/ 9 w 193"/>
                <a:gd name="T39" fmla="*/ 8 h 104"/>
                <a:gd name="T40" fmla="*/ 21 w 193"/>
                <a:gd name="T41" fmla="*/ 20 h 104"/>
                <a:gd name="T42" fmla="*/ 5 w 193"/>
                <a:gd name="T43" fmla="*/ 2 h 104"/>
                <a:gd name="T44" fmla="*/ 2 w 193"/>
                <a:gd name="T45" fmla="*/ 2 h 104"/>
                <a:gd name="T46" fmla="*/ 7 w 193"/>
                <a:gd name="T47" fmla="*/ 14 h 104"/>
                <a:gd name="T48" fmla="*/ 57 w 193"/>
                <a:gd name="T49" fmla="*/ 30 h 104"/>
                <a:gd name="T50" fmla="*/ 35 w 193"/>
                <a:gd name="T51" fmla="*/ 30 h 104"/>
                <a:gd name="T52" fmla="*/ 86 w 193"/>
                <a:gd name="T53" fmla="*/ 47 h 104"/>
                <a:gd name="T54" fmla="*/ 57 w 193"/>
                <a:gd name="T55" fmla="*/ 33 h 104"/>
                <a:gd name="T56" fmla="*/ 103 w 193"/>
                <a:gd name="T57" fmla="*/ 55 h 104"/>
                <a:gd name="T58" fmla="*/ 77 w 193"/>
                <a:gd name="T59" fmla="*/ 37 h 104"/>
                <a:gd name="T60" fmla="*/ 91 w 193"/>
                <a:gd name="T61" fmla="*/ 43 h 104"/>
                <a:gd name="T62" fmla="*/ 89 w 193"/>
                <a:gd name="T63" fmla="*/ 34 h 104"/>
                <a:gd name="T64" fmla="*/ 98 w 193"/>
                <a:gd name="T65" fmla="*/ 42 h 104"/>
                <a:gd name="T66" fmla="*/ 89 w 193"/>
                <a:gd name="T67" fmla="*/ 34 h 104"/>
                <a:gd name="T68" fmla="*/ 119 w 193"/>
                <a:gd name="T69" fmla="*/ 62 h 104"/>
                <a:gd name="T70" fmla="*/ 116 w 193"/>
                <a:gd name="T71" fmla="*/ 56 h 104"/>
                <a:gd name="T72" fmla="*/ 111 w 193"/>
                <a:gd name="T73" fmla="*/ 50 h 104"/>
                <a:gd name="T74" fmla="*/ 127 w 193"/>
                <a:gd name="T75" fmla="*/ 61 h 104"/>
                <a:gd name="T76" fmla="*/ 116 w 193"/>
                <a:gd name="T77" fmla="*/ 56 h 104"/>
                <a:gd name="T78" fmla="*/ 137 w 193"/>
                <a:gd name="T79" fmla="*/ 74 h 104"/>
                <a:gd name="T80" fmla="*/ 149 w 193"/>
                <a:gd name="T81" fmla="*/ 78 h 104"/>
                <a:gd name="T82" fmla="*/ 172 w 193"/>
                <a:gd name="T83" fmla="*/ 90 h 104"/>
                <a:gd name="T84" fmla="*/ 146 w 193"/>
                <a:gd name="T85" fmla="*/ 76 h 104"/>
                <a:gd name="T86" fmla="*/ 151 w 193"/>
                <a:gd name="T87" fmla="*/ 69 h 104"/>
                <a:gd name="T88" fmla="*/ 179 w 193"/>
                <a:gd name="T89" fmla="*/ 85 h 104"/>
                <a:gd name="T90" fmla="*/ 141 w 193"/>
                <a:gd name="T91" fmla="*/ 68 h 104"/>
                <a:gd name="T92" fmla="*/ 137 w 193"/>
                <a:gd name="T93" fmla="*/ 59 h 104"/>
                <a:gd name="T94" fmla="*/ 169 w 193"/>
                <a:gd name="T95" fmla="*/ 75 h 104"/>
                <a:gd name="T96" fmla="*/ 118 w 193"/>
                <a:gd name="T97" fmla="*/ 51 h 104"/>
                <a:gd name="T98" fmla="*/ 185 w 193"/>
                <a:gd name="T99"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3" h="104">
                  <a:moveTo>
                    <a:pt x="2" y="2"/>
                  </a:moveTo>
                  <a:cubicBezTo>
                    <a:pt x="2" y="3"/>
                    <a:pt x="2" y="4"/>
                    <a:pt x="2" y="6"/>
                  </a:cubicBezTo>
                  <a:cubicBezTo>
                    <a:pt x="2" y="6"/>
                    <a:pt x="2" y="7"/>
                    <a:pt x="2" y="8"/>
                  </a:cubicBezTo>
                  <a:cubicBezTo>
                    <a:pt x="2" y="8"/>
                    <a:pt x="1" y="8"/>
                    <a:pt x="1" y="9"/>
                  </a:cubicBezTo>
                  <a:cubicBezTo>
                    <a:pt x="1" y="9"/>
                    <a:pt x="0" y="9"/>
                    <a:pt x="0" y="9"/>
                  </a:cubicBezTo>
                  <a:cubicBezTo>
                    <a:pt x="0" y="10"/>
                    <a:pt x="1" y="10"/>
                    <a:pt x="1" y="10"/>
                  </a:cubicBezTo>
                  <a:cubicBezTo>
                    <a:pt x="1" y="10"/>
                    <a:pt x="3" y="13"/>
                    <a:pt x="3" y="13"/>
                  </a:cubicBezTo>
                  <a:cubicBezTo>
                    <a:pt x="3" y="16"/>
                    <a:pt x="5" y="19"/>
                    <a:pt x="8" y="21"/>
                  </a:cubicBezTo>
                  <a:cubicBezTo>
                    <a:pt x="10" y="23"/>
                    <a:pt x="12" y="23"/>
                    <a:pt x="15" y="23"/>
                  </a:cubicBezTo>
                  <a:cubicBezTo>
                    <a:pt x="15" y="23"/>
                    <a:pt x="16" y="23"/>
                    <a:pt x="16" y="23"/>
                  </a:cubicBezTo>
                  <a:cubicBezTo>
                    <a:pt x="17" y="23"/>
                    <a:pt x="19" y="23"/>
                    <a:pt x="21" y="23"/>
                  </a:cubicBezTo>
                  <a:cubicBezTo>
                    <a:pt x="21" y="23"/>
                    <a:pt x="21" y="23"/>
                    <a:pt x="21" y="23"/>
                  </a:cubicBezTo>
                  <a:cubicBezTo>
                    <a:pt x="21" y="24"/>
                    <a:pt x="22" y="24"/>
                    <a:pt x="22" y="24"/>
                  </a:cubicBezTo>
                  <a:cubicBezTo>
                    <a:pt x="23" y="25"/>
                    <a:pt x="24" y="26"/>
                    <a:pt x="25" y="26"/>
                  </a:cubicBezTo>
                  <a:cubicBezTo>
                    <a:pt x="36" y="36"/>
                    <a:pt x="48" y="45"/>
                    <a:pt x="63" y="46"/>
                  </a:cubicBezTo>
                  <a:cubicBezTo>
                    <a:pt x="64" y="46"/>
                    <a:pt x="64" y="45"/>
                    <a:pt x="64" y="44"/>
                  </a:cubicBezTo>
                  <a:cubicBezTo>
                    <a:pt x="64" y="44"/>
                    <a:pt x="64" y="44"/>
                    <a:pt x="64" y="44"/>
                  </a:cubicBezTo>
                  <a:cubicBezTo>
                    <a:pt x="64" y="44"/>
                    <a:pt x="64" y="43"/>
                    <a:pt x="64" y="43"/>
                  </a:cubicBezTo>
                  <a:cubicBezTo>
                    <a:pt x="73" y="48"/>
                    <a:pt x="82" y="52"/>
                    <a:pt x="92" y="56"/>
                  </a:cubicBezTo>
                  <a:cubicBezTo>
                    <a:pt x="93" y="56"/>
                    <a:pt x="93" y="56"/>
                    <a:pt x="94" y="55"/>
                  </a:cubicBezTo>
                  <a:cubicBezTo>
                    <a:pt x="97" y="56"/>
                    <a:pt x="101" y="58"/>
                    <a:pt x="101" y="58"/>
                  </a:cubicBezTo>
                  <a:cubicBezTo>
                    <a:pt x="105" y="59"/>
                    <a:pt x="109" y="61"/>
                    <a:pt x="113" y="63"/>
                  </a:cubicBezTo>
                  <a:cubicBezTo>
                    <a:pt x="125" y="71"/>
                    <a:pt x="139" y="78"/>
                    <a:pt x="152" y="84"/>
                  </a:cubicBezTo>
                  <a:cubicBezTo>
                    <a:pt x="158" y="88"/>
                    <a:pt x="165" y="91"/>
                    <a:pt x="171" y="93"/>
                  </a:cubicBezTo>
                  <a:cubicBezTo>
                    <a:pt x="178" y="96"/>
                    <a:pt x="185" y="100"/>
                    <a:pt x="191" y="104"/>
                  </a:cubicBezTo>
                  <a:cubicBezTo>
                    <a:pt x="191" y="104"/>
                    <a:pt x="191" y="104"/>
                    <a:pt x="191" y="104"/>
                  </a:cubicBezTo>
                  <a:cubicBezTo>
                    <a:pt x="191" y="104"/>
                    <a:pt x="191" y="104"/>
                    <a:pt x="191" y="104"/>
                  </a:cubicBezTo>
                  <a:cubicBezTo>
                    <a:pt x="192" y="104"/>
                    <a:pt x="192" y="104"/>
                    <a:pt x="193" y="103"/>
                  </a:cubicBezTo>
                  <a:cubicBezTo>
                    <a:pt x="193" y="103"/>
                    <a:pt x="193" y="103"/>
                    <a:pt x="193" y="103"/>
                  </a:cubicBezTo>
                  <a:cubicBezTo>
                    <a:pt x="193" y="102"/>
                    <a:pt x="193" y="102"/>
                    <a:pt x="192" y="101"/>
                  </a:cubicBezTo>
                  <a:cubicBezTo>
                    <a:pt x="192" y="101"/>
                    <a:pt x="192" y="101"/>
                    <a:pt x="192" y="101"/>
                  </a:cubicBezTo>
                  <a:cubicBezTo>
                    <a:pt x="190" y="101"/>
                    <a:pt x="189" y="99"/>
                    <a:pt x="188" y="98"/>
                  </a:cubicBezTo>
                  <a:cubicBezTo>
                    <a:pt x="187" y="97"/>
                    <a:pt x="187" y="97"/>
                    <a:pt x="187" y="97"/>
                  </a:cubicBezTo>
                  <a:cubicBezTo>
                    <a:pt x="187" y="96"/>
                    <a:pt x="186" y="96"/>
                    <a:pt x="185" y="97"/>
                  </a:cubicBezTo>
                  <a:cubicBezTo>
                    <a:pt x="185" y="97"/>
                    <a:pt x="185" y="97"/>
                    <a:pt x="185" y="97"/>
                  </a:cubicBezTo>
                  <a:cubicBezTo>
                    <a:pt x="183" y="97"/>
                    <a:pt x="182" y="96"/>
                    <a:pt x="181" y="95"/>
                  </a:cubicBezTo>
                  <a:cubicBezTo>
                    <a:pt x="183" y="95"/>
                    <a:pt x="185" y="95"/>
                    <a:pt x="187" y="95"/>
                  </a:cubicBezTo>
                  <a:cubicBezTo>
                    <a:pt x="188" y="95"/>
                    <a:pt x="189" y="95"/>
                    <a:pt x="189" y="94"/>
                  </a:cubicBezTo>
                  <a:cubicBezTo>
                    <a:pt x="189" y="94"/>
                    <a:pt x="189" y="94"/>
                    <a:pt x="189" y="94"/>
                  </a:cubicBezTo>
                  <a:cubicBezTo>
                    <a:pt x="189" y="93"/>
                    <a:pt x="189" y="93"/>
                    <a:pt x="188" y="93"/>
                  </a:cubicBezTo>
                  <a:cubicBezTo>
                    <a:pt x="186" y="91"/>
                    <a:pt x="184" y="90"/>
                    <a:pt x="182" y="89"/>
                  </a:cubicBezTo>
                  <a:cubicBezTo>
                    <a:pt x="182" y="89"/>
                    <a:pt x="182" y="89"/>
                    <a:pt x="182" y="89"/>
                  </a:cubicBezTo>
                  <a:cubicBezTo>
                    <a:pt x="182" y="89"/>
                    <a:pt x="182" y="89"/>
                    <a:pt x="182" y="88"/>
                  </a:cubicBezTo>
                  <a:cubicBezTo>
                    <a:pt x="185" y="88"/>
                    <a:pt x="188" y="88"/>
                    <a:pt x="190" y="88"/>
                  </a:cubicBezTo>
                  <a:cubicBezTo>
                    <a:pt x="191" y="88"/>
                    <a:pt x="191" y="87"/>
                    <a:pt x="191" y="87"/>
                  </a:cubicBezTo>
                  <a:cubicBezTo>
                    <a:pt x="191" y="87"/>
                    <a:pt x="191" y="86"/>
                    <a:pt x="191" y="86"/>
                  </a:cubicBezTo>
                  <a:cubicBezTo>
                    <a:pt x="191" y="86"/>
                    <a:pt x="191" y="85"/>
                    <a:pt x="191" y="85"/>
                  </a:cubicBezTo>
                  <a:cubicBezTo>
                    <a:pt x="187" y="82"/>
                    <a:pt x="182" y="80"/>
                    <a:pt x="177" y="79"/>
                  </a:cubicBezTo>
                  <a:cubicBezTo>
                    <a:pt x="171" y="72"/>
                    <a:pt x="159" y="66"/>
                    <a:pt x="150" y="62"/>
                  </a:cubicBezTo>
                  <a:cubicBezTo>
                    <a:pt x="142" y="58"/>
                    <a:pt x="142" y="58"/>
                    <a:pt x="142" y="58"/>
                  </a:cubicBezTo>
                  <a:cubicBezTo>
                    <a:pt x="138" y="56"/>
                    <a:pt x="138" y="56"/>
                    <a:pt x="138" y="56"/>
                  </a:cubicBezTo>
                  <a:cubicBezTo>
                    <a:pt x="128" y="51"/>
                    <a:pt x="118" y="45"/>
                    <a:pt x="108" y="43"/>
                  </a:cubicBezTo>
                  <a:cubicBezTo>
                    <a:pt x="103" y="39"/>
                    <a:pt x="98" y="36"/>
                    <a:pt x="93" y="33"/>
                  </a:cubicBezTo>
                  <a:cubicBezTo>
                    <a:pt x="91" y="32"/>
                    <a:pt x="91" y="32"/>
                    <a:pt x="91" y="32"/>
                  </a:cubicBezTo>
                  <a:cubicBezTo>
                    <a:pt x="72" y="21"/>
                    <a:pt x="42" y="3"/>
                    <a:pt x="20" y="10"/>
                  </a:cubicBezTo>
                  <a:cubicBezTo>
                    <a:pt x="17" y="8"/>
                    <a:pt x="13" y="7"/>
                    <a:pt x="10" y="5"/>
                  </a:cubicBezTo>
                  <a:cubicBezTo>
                    <a:pt x="10" y="5"/>
                    <a:pt x="10" y="5"/>
                    <a:pt x="10" y="5"/>
                  </a:cubicBezTo>
                  <a:cubicBezTo>
                    <a:pt x="9" y="5"/>
                    <a:pt x="8" y="5"/>
                    <a:pt x="8" y="6"/>
                  </a:cubicBezTo>
                  <a:cubicBezTo>
                    <a:pt x="8" y="6"/>
                    <a:pt x="8" y="6"/>
                    <a:pt x="8" y="6"/>
                  </a:cubicBezTo>
                  <a:cubicBezTo>
                    <a:pt x="8" y="7"/>
                    <a:pt x="8" y="7"/>
                    <a:pt x="9" y="8"/>
                  </a:cubicBezTo>
                  <a:cubicBezTo>
                    <a:pt x="17" y="12"/>
                    <a:pt x="25" y="17"/>
                    <a:pt x="33" y="23"/>
                  </a:cubicBezTo>
                  <a:cubicBezTo>
                    <a:pt x="35" y="25"/>
                    <a:pt x="38" y="27"/>
                    <a:pt x="40" y="28"/>
                  </a:cubicBezTo>
                  <a:cubicBezTo>
                    <a:pt x="34" y="25"/>
                    <a:pt x="28" y="22"/>
                    <a:pt x="21" y="20"/>
                  </a:cubicBezTo>
                  <a:cubicBezTo>
                    <a:pt x="16" y="15"/>
                    <a:pt x="11" y="12"/>
                    <a:pt x="5" y="9"/>
                  </a:cubicBezTo>
                  <a:cubicBezTo>
                    <a:pt x="5" y="8"/>
                    <a:pt x="5" y="7"/>
                    <a:pt x="5" y="6"/>
                  </a:cubicBezTo>
                  <a:cubicBezTo>
                    <a:pt x="5" y="4"/>
                    <a:pt x="5" y="3"/>
                    <a:pt x="5" y="2"/>
                  </a:cubicBezTo>
                  <a:cubicBezTo>
                    <a:pt x="5" y="2"/>
                    <a:pt x="5" y="2"/>
                    <a:pt x="5" y="2"/>
                  </a:cubicBezTo>
                  <a:cubicBezTo>
                    <a:pt x="5" y="1"/>
                    <a:pt x="4" y="0"/>
                    <a:pt x="4" y="0"/>
                  </a:cubicBezTo>
                  <a:cubicBezTo>
                    <a:pt x="3" y="0"/>
                    <a:pt x="2" y="1"/>
                    <a:pt x="2" y="2"/>
                  </a:cubicBezTo>
                  <a:close/>
                  <a:moveTo>
                    <a:pt x="7" y="13"/>
                  </a:moveTo>
                  <a:cubicBezTo>
                    <a:pt x="7" y="14"/>
                    <a:pt x="8" y="14"/>
                    <a:pt x="8" y="14"/>
                  </a:cubicBezTo>
                  <a:cubicBezTo>
                    <a:pt x="8" y="14"/>
                    <a:pt x="8" y="14"/>
                    <a:pt x="7" y="14"/>
                  </a:cubicBezTo>
                  <a:cubicBezTo>
                    <a:pt x="7" y="14"/>
                    <a:pt x="7" y="14"/>
                    <a:pt x="7" y="13"/>
                  </a:cubicBezTo>
                  <a:close/>
                  <a:moveTo>
                    <a:pt x="32" y="18"/>
                  </a:moveTo>
                  <a:cubicBezTo>
                    <a:pt x="40" y="22"/>
                    <a:pt x="48" y="26"/>
                    <a:pt x="57" y="30"/>
                  </a:cubicBezTo>
                  <a:cubicBezTo>
                    <a:pt x="54" y="30"/>
                    <a:pt x="52" y="29"/>
                    <a:pt x="50" y="29"/>
                  </a:cubicBezTo>
                  <a:cubicBezTo>
                    <a:pt x="44" y="26"/>
                    <a:pt x="38" y="22"/>
                    <a:pt x="32" y="18"/>
                  </a:cubicBezTo>
                  <a:close/>
                  <a:moveTo>
                    <a:pt x="35" y="30"/>
                  </a:moveTo>
                  <a:cubicBezTo>
                    <a:pt x="41" y="34"/>
                    <a:pt x="48" y="37"/>
                    <a:pt x="55" y="41"/>
                  </a:cubicBezTo>
                  <a:cubicBezTo>
                    <a:pt x="47" y="39"/>
                    <a:pt x="41" y="35"/>
                    <a:pt x="35" y="30"/>
                  </a:cubicBezTo>
                  <a:close/>
                  <a:moveTo>
                    <a:pt x="86" y="47"/>
                  </a:moveTo>
                  <a:cubicBezTo>
                    <a:pt x="82" y="46"/>
                    <a:pt x="82" y="46"/>
                    <a:pt x="82" y="46"/>
                  </a:cubicBezTo>
                  <a:cubicBezTo>
                    <a:pt x="79" y="44"/>
                    <a:pt x="79" y="44"/>
                    <a:pt x="79" y="44"/>
                  </a:cubicBezTo>
                  <a:cubicBezTo>
                    <a:pt x="71" y="40"/>
                    <a:pt x="64" y="37"/>
                    <a:pt x="57" y="33"/>
                  </a:cubicBezTo>
                  <a:cubicBezTo>
                    <a:pt x="59" y="33"/>
                    <a:pt x="62" y="33"/>
                    <a:pt x="64" y="34"/>
                  </a:cubicBezTo>
                  <a:cubicBezTo>
                    <a:pt x="77" y="40"/>
                    <a:pt x="90" y="47"/>
                    <a:pt x="103" y="54"/>
                  </a:cubicBezTo>
                  <a:cubicBezTo>
                    <a:pt x="103" y="54"/>
                    <a:pt x="103" y="54"/>
                    <a:pt x="103" y="55"/>
                  </a:cubicBezTo>
                  <a:cubicBezTo>
                    <a:pt x="103" y="55"/>
                    <a:pt x="103" y="55"/>
                    <a:pt x="103" y="55"/>
                  </a:cubicBezTo>
                  <a:cubicBezTo>
                    <a:pt x="97" y="53"/>
                    <a:pt x="91" y="50"/>
                    <a:pt x="86" y="47"/>
                  </a:cubicBezTo>
                  <a:close/>
                  <a:moveTo>
                    <a:pt x="77" y="37"/>
                  </a:moveTo>
                  <a:cubicBezTo>
                    <a:pt x="82" y="38"/>
                    <a:pt x="87" y="40"/>
                    <a:pt x="91" y="42"/>
                  </a:cubicBezTo>
                  <a:cubicBezTo>
                    <a:pt x="91" y="42"/>
                    <a:pt x="91" y="43"/>
                    <a:pt x="91" y="43"/>
                  </a:cubicBezTo>
                  <a:cubicBezTo>
                    <a:pt x="91" y="43"/>
                    <a:pt x="91" y="43"/>
                    <a:pt x="91" y="43"/>
                  </a:cubicBezTo>
                  <a:cubicBezTo>
                    <a:pt x="91" y="44"/>
                    <a:pt x="91" y="44"/>
                    <a:pt x="91" y="44"/>
                  </a:cubicBezTo>
                  <a:cubicBezTo>
                    <a:pt x="86" y="42"/>
                    <a:pt x="82" y="39"/>
                    <a:pt x="77" y="37"/>
                  </a:cubicBezTo>
                  <a:close/>
                  <a:moveTo>
                    <a:pt x="89" y="34"/>
                  </a:moveTo>
                  <a:cubicBezTo>
                    <a:pt x="92" y="36"/>
                    <a:pt x="92" y="36"/>
                    <a:pt x="92" y="36"/>
                  </a:cubicBezTo>
                  <a:cubicBezTo>
                    <a:pt x="95" y="38"/>
                    <a:pt x="98" y="40"/>
                    <a:pt x="101" y="42"/>
                  </a:cubicBezTo>
                  <a:cubicBezTo>
                    <a:pt x="100" y="42"/>
                    <a:pt x="99" y="42"/>
                    <a:pt x="98" y="42"/>
                  </a:cubicBezTo>
                  <a:cubicBezTo>
                    <a:pt x="87" y="37"/>
                    <a:pt x="76" y="33"/>
                    <a:pt x="65" y="31"/>
                  </a:cubicBezTo>
                  <a:cubicBezTo>
                    <a:pt x="51" y="24"/>
                    <a:pt x="38" y="18"/>
                    <a:pt x="25" y="12"/>
                  </a:cubicBezTo>
                  <a:cubicBezTo>
                    <a:pt x="45" y="9"/>
                    <a:pt x="72" y="24"/>
                    <a:pt x="89" y="34"/>
                  </a:cubicBezTo>
                  <a:close/>
                  <a:moveTo>
                    <a:pt x="115" y="60"/>
                  </a:moveTo>
                  <a:cubicBezTo>
                    <a:pt x="115" y="60"/>
                    <a:pt x="115" y="60"/>
                    <a:pt x="115" y="60"/>
                  </a:cubicBezTo>
                  <a:cubicBezTo>
                    <a:pt x="117" y="61"/>
                    <a:pt x="118" y="61"/>
                    <a:pt x="119" y="62"/>
                  </a:cubicBezTo>
                  <a:cubicBezTo>
                    <a:pt x="118" y="61"/>
                    <a:pt x="116" y="61"/>
                    <a:pt x="114" y="60"/>
                  </a:cubicBezTo>
                  <a:cubicBezTo>
                    <a:pt x="115" y="60"/>
                    <a:pt x="115" y="60"/>
                    <a:pt x="115" y="60"/>
                  </a:cubicBezTo>
                  <a:close/>
                  <a:moveTo>
                    <a:pt x="116" y="56"/>
                  </a:moveTo>
                  <a:cubicBezTo>
                    <a:pt x="110" y="52"/>
                    <a:pt x="104" y="48"/>
                    <a:pt x="97" y="44"/>
                  </a:cubicBezTo>
                  <a:cubicBezTo>
                    <a:pt x="97" y="44"/>
                    <a:pt x="97" y="44"/>
                    <a:pt x="97" y="44"/>
                  </a:cubicBezTo>
                  <a:cubicBezTo>
                    <a:pt x="102" y="46"/>
                    <a:pt x="106" y="48"/>
                    <a:pt x="111" y="50"/>
                  </a:cubicBezTo>
                  <a:cubicBezTo>
                    <a:pt x="111" y="50"/>
                    <a:pt x="114" y="52"/>
                    <a:pt x="116" y="53"/>
                  </a:cubicBezTo>
                  <a:cubicBezTo>
                    <a:pt x="118" y="55"/>
                    <a:pt x="121" y="56"/>
                    <a:pt x="122" y="58"/>
                  </a:cubicBezTo>
                  <a:cubicBezTo>
                    <a:pt x="122" y="58"/>
                    <a:pt x="125" y="60"/>
                    <a:pt x="127" y="61"/>
                  </a:cubicBezTo>
                  <a:cubicBezTo>
                    <a:pt x="127" y="61"/>
                    <a:pt x="127" y="61"/>
                    <a:pt x="127" y="61"/>
                  </a:cubicBezTo>
                  <a:cubicBezTo>
                    <a:pt x="124" y="59"/>
                    <a:pt x="121" y="58"/>
                    <a:pt x="119" y="57"/>
                  </a:cubicBezTo>
                  <a:cubicBezTo>
                    <a:pt x="118" y="57"/>
                    <a:pt x="117" y="56"/>
                    <a:pt x="116" y="56"/>
                  </a:cubicBezTo>
                  <a:close/>
                  <a:moveTo>
                    <a:pt x="124" y="67"/>
                  </a:moveTo>
                  <a:cubicBezTo>
                    <a:pt x="126" y="67"/>
                    <a:pt x="128" y="68"/>
                    <a:pt x="130" y="68"/>
                  </a:cubicBezTo>
                  <a:cubicBezTo>
                    <a:pt x="132" y="70"/>
                    <a:pt x="135" y="72"/>
                    <a:pt x="137" y="74"/>
                  </a:cubicBezTo>
                  <a:cubicBezTo>
                    <a:pt x="133" y="71"/>
                    <a:pt x="129" y="69"/>
                    <a:pt x="124" y="67"/>
                  </a:cubicBezTo>
                  <a:close/>
                  <a:moveTo>
                    <a:pt x="146" y="76"/>
                  </a:moveTo>
                  <a:cubicBezTo>
                    <a:pt x="147" y="77"/>
                    <a:pt x="149" y="78"/>
                    <a:pt x="149" y="78"/>
                  </a:cubicBezTo>
                  <a:cubicBezTo>
                    <a:pt x="155" y="81"/>
                    <a:pt x="161" y="84"/>
                    <a:pt x="167" y="86"/>
                  </a:cubicBezTo>
                  <a:cubicBezTo>
                    <a:pt x="171" y="88"/>
                    <a:pt x="176" y="90"/>
                    <a:pt x="181" y="92"/>
                  </a:cubicBezTo>
                  <a:cubicBezTo>
                    <a:pt x="178" y="92"/>
                    <a:pt x="175" y="91"/>
                    <a:pt x="172" y="90"/>
                  </a:cubicBezTo>
                  <a:cubicBezTo>
                    <a:pt x="167" y="88"/>
                    <a:pt x="161" y="85"/>
                    <a:pt x="155" y="82"/>
                  </a:cubicBezTo>
                  <a:cubicBezTo>
                    <a:pt x="155" y="82"/>
                    <a:pt x="154" y="82"/>
                    <a:pt x="154" y="82"/>
                  </a:cubicBezTo>
                  <a:cubicBezTo>
                    <a:pt x="151" y="80"/>
                    <a:pt x="149" y="78"/>
                    <a:pt x="146" y="76"/>
                  </a:cubicBezTo>
                  <a:close/>
                  <a:moveTo>
                    <a:pt x="141" y="68"/>
                  </a:moveTo>
                  <a:cubicBezTo>
                    <a:pt x="141" y="68"/>
                    <a:pt x="132" y="61"/>
                    <a:pt x="128" y="58"/>
                  </a:cubicBezTo>
                  <a:cubicBezTo>
                    <a:pt x="136" y="62"/>
                    <a:pt x="143" y="65"/>
                    <a:pt x="151" y="69"/>
                  </a:cubicBezTo>
                  <a:cubicBezTo>
                    <a:pt x="168" y="78"/>
                    <a:pt x="168" y="78"/>
                    <a:pt x="168" y="78"/>
                  </a:cubicBezTo>
                  <a:cubicBezTo>
                    <a:pt x="168" y="78"/>
                    <a:pt x="176" y="81"/>
                    <a:pt x="176" y="81"/>
                  </a:cubicBezTo>
                  <a:cubicBezTo>
                    <a:pt x="177" y="82"/>
                    <a:pt x="178" y="84"/>
                    <a:pt x="179" y="85"/>
                  </a:cubicBezTo>
                  <a:cubicBezTo>
                    <a:pt x="176" y="85"/>
                    <a:pt x="173" y="84"/>
                    <a:pt x="170" y="83"/>
                  </a:cubicBezTo>
                  <a:cubicBezTo>
                    <a:pt x="161" y="79"/>
                    <a:pt x="153" y="75"/>
                    <a:pt x="146" y="71"/>
                  </a:cubicBezTo>
                  <a:cubicBezTo>
                    <a:pt x="144" y="70"/>
                    <a:pt x="142" y="69"/>
                    <a:pt x="141" y="68"/>
                  </a:cubicBezTo>
                  <a:cubicBezTo>
                    <a:pt x="141" y="68"/>
                    <a:pt x="141" y="68"/>
                    <a:pt x="141" y="68"/>
                  </a:cubicBezTo>
                  <a:close/>
                  <a:moveTo>
                    <a:pt x="115" y="48"/>
                  </a:moveTo>
                  <a:cubicBezTo>
                    <a:pt x="122" y="51"/>
                    <a:pt x="130" y="55"/>
                    <a:pt x="137" y="59"/>
                  </a:cubicBezTo>
                  <a:cubicBezTo>
                    <a:pt x="140" y="61"/>
                    <a:pt x="140" y="61"/>
                    <a:pt x="140" y="61"/>
                  </a:cubicBezTo>
                  <a:cubicBezTo>
                    <a:pt x="149" y="65"/>
                    <a:pt x="149" y="65"/>
                    <a:pt x="149" y="65"/>
                  </a:cubicBezTo>
                  <a:cubicBezTo>
                    <a:pt x="155" y="68"/>
                    <a:pt x="163" y="71"/>
                    <a:pt x="169" y="75"/>
                  </a:cubicBezTo>
                  <a:cubicBezTo>
                    <a:pt x="167" y="74"/>
                    <a:pt x="152" y="67"/>
                    <a:pt x="152" y="67"/>
                  </a:cubicBezTo>
                  <a:cubicBezTo>
                    <a:pt x="143" y="62"/>
                    <a:pt x="134" y="57"/>
                    <a:pt x="124" y="53"/>
                  </a:cubicBezTo>
                  <a:cubicBezTo>
                    <a:pt x="124" y="53"/>
                    <a:pt x="121" y="52"/>
                    <a:pt x="118" y="51"/>
                  </a:cubicBezTo>
                  <a:cubicBezTo>
                    <a:pt x="117" y="50"/>
                    <a:pt x="116" y="49"/>
                    <a:pt x="115" y="48"/>
                  </a:cubicBezTo>
                  <a:close/>
                  <a:moveTo>
                    <a:pt x="181" y="83"/>
                  </a:moveTo>
                  <a:cubicBezTo>
                    <a:pt x="182" y="84"/>
                    <a:pt x="184" y="85"/>
                    <a:pt x="185" y="85"/>
                  </a:cubicBezTo>
                  <a:cubicBezTo>
                    <a:pt x="184" y="85"/>
                    <a:pt x="183" y="85"/>
                    <a:pt x="182" y="85"/>
                  </a:cubicBezTo>
                  <a:cubicBezTo>
                    <a:pt x="181" y="85"/>
                    <a:pt x="181" y="84"/>
                    <a:pt x="181" y="8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1" name="Freeform 54"/>
            <p:cNvSpPr>
              <a:spLocks noChangeArrowheads="1"/>
            </p:cNvSpPr>
            <p:nvPr/>
          </p:nvSpPr>
          <p:spPr bwMode="auto">
            <a:xfrm>
              <a:off x="1855" y="3392"/>
              <a:ext cx="239" cy="254"/>
            </a:xfrm>
            <a:custGeom>
              <a:avLst/>
              <a:gdLst>
                <a:gd name="T0" fmla="*/ 8 w 101"/>
                <a:gd name="T1" fmla="*/ 83 h 107"/>
                <a:gd name="T2" fmla="*/ 1 w 101"/>
                <a:gd name="T3" fmla="*/ 95 h 107"/>
                <a:gd name="T4" fmla="*/ 6 w 101"/>
                <a:gd name="T5" fmla="*/ 106 h 107"/>
                <a:gd name="T6" fmla="*/ 19 w 101"/>
                <a:gd name="T7" fmla="*/ 98 h 107"/>
                <a:gd name="T8" fmla="*/ 29 w 101"/>
                <a:gd name="T9" fmla="*/ 88 h 107"/>
                <a:gd name="T10" fmla="*/ 38 w 101"/>
                <a:gd name="T11" fmla="*/ 78 h 107"/>
                <a:gd name="T12" fmla="*/ 68 w 101"/>
                <a:gd name="T13" fmla="*/ 48 h 107"/>
                <a:gd name="T14" fmla="*/ 101 w 101"/>
                <a:gd name="T15" fmla="*/ 15 h 107"/>
                <a:gd name="T16" fmla="*/ 94 w 101"/>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7">
                  <a:moveTo>
                    <a:pt x="8" y="83"/>
                  </a:moveTo>
                  <a:cubicBezTo>
                    <a:pt x="4" y="86"/>
                    <a:pt x="0" y="89"/>
                    <a:pt x="1" y="95"/>
                  </a:cubicBezTo>
                  <a:cubicBezTo>
                    <a:pt x="2" y="99"/>
                    <a:pt x="1" y="107"/>
                    <a:pt x="6" y="106"/>
                  </a:cubicBezTo>
                  <a:cubicBezTo>
                    <a:pt x="9" y="105"/>
                    <a:pt x="16" y="99"/>
                    <a:pt x="19" y="98"/>
                  </a:cubicBezTo>
                  <a:cubicBezTo>
                    <a:pt x="22" y="95"/>
                    <a:pt x="26" y="92"/>
                    <a:pt x="29" y="88"/>
                  </a:cubicBezTo>
                  <a:cubicBezTo>
                    <a:pt x="32" y="85"/>
                    <a:pt x="35" y="81"/>
                    <a:pt x="38" y="78"/>
                  </a:cubicBezTo>
                  <a:cubicBezTo>
                    <a:pt x="48" y="67"/>
                    <a:pt x="58" y="58"/>
                    <a:pt x="68" y="48"/>
                  </a:cubicBezTo>
                  <a:cubicBezTo>
                    <a:pt x="71" y="45"/>
                    <a:pt x="101" y="14"/>
                    <a:pt x="101" y="15"/>
                  </a:cubicBezTo>
                  <a:cubicBezTo>
                    <a:pt x="96" y="12"/>
                    <a:pt x="94" y="6"/>
                    <a:pt x="9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2" name="Freeform 55"/>
            <p:cNvSpPr>
              <a:spLocks noEditPoints="1" noChangeArrowheads="1"/>
            </p:cNvSpPr>
            <p:nvPr/>
          </p:nvSpPr>
          <p:spPr bwMode="auto">
            <a:xfrm>
              <a:off x="1848" y="3385"/>
              <a:ext cx="253" cy="266"/>
            </a:xfrm>
            <a:custGeom>
              <a:avLst/>
              <a:gdLst>
                <a:gd name="T0" fmla="*/ 95 w 107"/>
                <a:gd name="T1" fmla="*/ 3 h 112"/>
                <a:gd name="T2" fmla="*/ 95 w 107"/>
                <a:gd name="T3" fmla="*/ 5 h 112"/>
                <a:gd name="T4" fmla="*/ 100 w 107"/>
                <a:gd name="T5" fmla="*/ 18 h 112"/>
                <a:gd name="T6" fmla="*/ 80 w 107"/>
                <a:gd name="T7" fmla="*/ 37 h 112"/>
                <a:gd name="T8" fmla="*/ 69 w 107"/>
                <a:gd name="T9" fmla="*/ 49 h 112"/>
                <a:gd name="T10" fmla="*/ 65 w 107"/>
                <a:gd name="T11" fmla="*/ 53 h 112"/>
                <a:gd name="T12" fmla="*/ 39 w 107"/>
                <a:gd name="T13" fmla="*/ 79 h 112"/>
                <a:gd name="T14" fmla="*/ 32 w 107"/>
                <a:gd name="T15" fmla="*/ 86 h 112"/>
                <a:gd name="T16" fmla="*/ 29 w 107"/>
                <a:gd name="T17" fmla="*/ 90 h 112"/>
                <a:gd name="T18" fmla="*/ 20 w 107"/>
                <a:gd name="T19" fmla="*/ 99 h 112"/>
                <a:gd name="T20" fmla="*/ 8 w 107"/>
                <a:gd name="T21" fmla="*/ 106 h 112"/>
                <a:gd name="T22" fmla="*/ 7 w 107"/>
                <a:gd name="T23" fmla="*/ 101 h 112"/>
                <a:gd name="T24" fmla="*/ 7 w 107"/>
                <a:gd name="T25" fmla="*/ 97 h 112"/>
                <a:gd name="T26" fmla="*/ 7 w 107"/>
                <a:gd name="T27" fmla="*/ 96 h 112"/>
                <a:gd name="T28" fmla="*/ 13 w 107"/>
                <a:gd name="T29" fmla="*/ 89 h 112"/>
                <a:gd name="T30" fmla="*/ 14 w 107"/>
                <a:gd name="T31" fmla="*/ 86 h 112"/>
                <a:gd name="T32" fmla="*/ 13 w 107"/>
                <a:gd name="T33" fmla="*/ 85 h 112"/>
                <a:gd name="T34" fmla="*/ 10 w 107"/>
                <a:gd name="T35" fmla="*/ 84 h 112"/>
                <a:gd name="T36" fmla="*/ 1 w 107"/>
                <a:gd name="T37" fmla="*/ 98 h 112"/>
                <a:gd name="T38" fmla="*/ 2 w 107"/>
                <a:gd name="T39" fmla="*/ 101 h 112"/>
                <a:gd name="T40" fmla="*/ 5 w 107"/>
                <a:gd name="T41" fmla="*/ 111 h 112"/>
                <a:gd name="T42" fmla="*/ 10 w 107"/>
                <a:gd name="T43" fmla="*/ 111 h 112"/>
                <a:gd name="T44" fmla="*/ 23 w 107"/>
                <a:gd name="T45" fmla="*/ 103 h 112"/>
                <a:gd name="T46" fmla="*/ 33 w 107"/>
                <a:gd name="T47" fmla="*/ 94 h 112"/>
                <a:gd name="T48" fmla="*/ 37 w 107"/>
                <a:gd name="T49" fmla="*/ 90 h 112"/>
                <a:gd name="T50" fmla="*/ 43 w 107"/>
                <a:gd name="T51" fmla="*/ 83 h 112"/>
                <a:gd name="T52" fmla="*/ 69 w 107"/>
                <a:gd name="T53" fmla="*/ 57 h 112"/>
                <a:gd name="T54" fmla="*/ 73 w 107"/>
                <a:gd name="T55" fmla="*/ 53 h 112"/>
                <a:gd name="T56" fmla="*/ 85 w 107"/>
                <a:gd name="T57" fmla="*/ 41 h 112"/>
                <a:gd name="T58" fmla="*/ 106 w 107"/>
                <a:gd name="T59" fmla="*/ 20 h 112"/>
                <a:gd name="T60" fmla="*/ 107 w 107"/>
                <a:gd name="T61" fmla="*/ 17 h 112"/>
                <a:gd name="T62" fmla="*/ 105 w 107"/>
                <a:gd name="T63" fmla="*/ 15 h 112"/>
                <a:gd name="T64" fmla="*/ 100 w 107"/>
                <a:gd name="T65" fmla="*/ 3 h 112"/>
                <a:gd name="T66" fmla="*/ 98 w 107"/>
                <a:gd name="T67" fmla="*/ 0 h 112"/>
                <a:gd name="T68" fmla="*/ 95 w 107"/>
                <a:gd name="T69" fmla="*/ 3 h 112"/>
                <a:gd name="T70" fmla="*/ 104 w 107"/>
                <a:gd name="T71" fmla="*/ 15 h 112"/>
                <a:gd name="T72" fmla="*/ 104 w 107"/>
                <a:gd name="T73" fmla="*/ 15 h 112"/>
                <a:gd name="T74" fmla="*/ 104 w 107"/>
                <a:gd name="T75" fmla="*/ 15 h 112"/>
                <a:gd name="T76" fmla="*/ 102 w 107"/>
                <a:gd name="T77" fmla="*/ 16 h 112"/>
                <a:gd name="T78" fmla="*/ 102 w 107"/>
                <a:gd name="T79" fmla="*/ 16 h 112"/>
                <a:gd name="T80" fmla="*/ 102 w 107"/>
                <a:gd name="T81" fmla="*/ 16 h 112"/>
                <a:gd name="T82" fmla="*/ 102 w 107"/>
                <a:gd name="T83"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12">
                  <a:moveTo>
                    <a:pt x="95" y="3"/>
                  </a:moveTo>
                  <a:cubicBezTo>
                    <a:pt x="95" y="3"/>
                    <a:pt x="95" y="4"/>
                    <a:pt x="95" y="5"/>
                  </a:cubicBezTo>
                  <a:cubicBezTo>
                    <a:pt x="95" y="10"/>
                    <a:pt x="97" y="15"/>
                    <a:pt x="100" y="18"/>
                  </a:cubicBezTo>
                  <a:cubicBezTo>
                    <a:pt x="97" y="21"/>
                    <a:pt x="91" y="27"/>
                    <a:pt x="80" y="37"/>
                  </a:cubicBezTo>
                  <a:cubicBezTo>
                    <a:pt x="69" y="49"/>
                    <a:pt x="69" y="49"/>
                    <a:pt x="69" y="49"/>
                  </a:cubicBezTo>
                  <a:cubicBezTo>
                    <a:pt x="65" y="53"/>
                    <a:pt x="65" y="53"/>
                    <a:pt x="65" y="53"/>
                  </a:cubicBezTo>
                  <a:cubicBezTo>
                    <a:pt x="56" y="61"/>
                    <a:pt x="47" y="70"/>
                    <a:pt x="39" y="79"/>
                  </a:cubicBezTo>
                  <a:cubicBezTo>
                    <a:pt x="32" y="86"/>
                    <a:pt x="32" y="86"/>
                    <a:pt x="32" y="86"/>
                  </a:cubicBezTo>
                  <a:cubicBezTo>
                    <a:pt x="29" y="90"/>
                    <a:pt x="29" y="90"/>
                    <a:pt x="29" y="90"/>
                  </a:cubicBezTo>
                  <a:cubicBezTo>
                    <a:pt x="26" y="93"/>
                    <a:pt x="23" y="96"/>
                    <a:pt x="20" y="99"/>
                  </a:cubicBezTo>
                  <a:cubicBezTo>
                    <a:pt x="17" y="101"/>
                    <a:pt x="10" y="105"/>
                    <a:pt x="8" y="106"/>
                  </a:cubicBezTo>
                  <a:cubicBezTo>
                    <a:pt x="8" y="105"/>
                    <a:pt x="8" y="102"/>
                    <a:pt x="7" y="101"/>
                  </a:cubicBezTo>
                  <a:cubicBezTo>
                    <a:pt x="7" y="97"/>
                    <a:pt x="7" y="97"/>
                    <a:pt x="7" y="97"/>
                  </a:cubicBezTo>
                  <a:cubicBezTo>
                    <a:pt x="7" y="96"/>
                    <a:pt x="7" y="96"/>
                    <a:pt x="7" y="96"/>
                  </a:cubicBezTo>
                  <a:cubicBezTo>
                    <a:pt x="7" y="93"/>
                    <a:pt x="9" y="91"/>
                    <a:pt x="13" y="89"/>
                  </a:cubicBezTo>
                  <a:cubicBezTo>
                    <a:pt x="13" y="88"/>
                    <a:pt x="14" y="87"/>
                    <a:pt x="14" y="86"/>
                  </a:cubicBezTo>
                  <a:cubicBezTo>
                    <a:pt x="14" y="86"/>
                    <a:pt x="14" y="85"/>
                    <a:pt x="13" y="85"/>
                  </a:cubicBezTo>
                  <a:cubicBezTo>
                    <a:pt x="13" y="84"/>
                    <a:pt x="11" y="83"/>
                    <a:pt x="10" y="84"/>
                  </a:cubicBezTo>
                  <a:cubicBezTo>
                    <a:pt x="5" y="87"/>
                    <a:pt x="0" y="90"/>
                    <a:pt x="1" y="98"/>
                  </a:cubicBezTo>
                  <a:cubicBezTo>
                    <a:pt x="2" y="101"/>
                    <a:pt x="2" y="101"/>
                    <a:pt x="2" y="101"/>
                  </a:cubicBezTo>
                  <a:cubicBezTo>
                    <a:pt x="2" y="105"/>
                    <a:pt x="2" y="109"/>
                    <a:pt x="5" y="111"/>
                  </a:cubicBezTo>
                  <a:cubicBezTo>
                    <a:pt x="6" y="111"/>
                    <a:pt x="8" y="112"/>
                    <a:pt x="10" y="111"/>
                  </a:cubicBezTo>
                  <a:cubicBezTo>
                    <a:pt x="13" y="110"/>
                    <a:pt x="22" y="104"/>
                    <a:pt x="23" y="103"/>
                  </a:cubicBezTo>
                  <a:cubicBezTo>
                    <a:pt x="27" y="100"/>
                    <a:pt x="30" y="97"/>
                    <a:pt x="33" y="94"/>
                  </a:cubicBezTo>
                  <a:cubicBezTo>
                    <a:pt x="37" y="90"/>
                    <a:pt x="37" y="90"/>
                    <a:pt x="37" y="90"/>
                  </a:cubicBezTo>
                  <a:cubicBezTo>
                    <a:pt x="43" y="83"/>
                    <a:pt x="43" y="83"/>
                    <a:pt x="43" y="83"/>
                  </a:cubicBezTo>
                  <a:cubicBezTo>
                    <a:pt x="51" y="74"/>
                    <a:pt x="60" y="65"/>
                    <a:pt x="69" y="57"/>
                  </a:cubicBezTo>
                  <a:cubicBezTo>
                    <a:pt x="73" y="53"/>
                    <a:pt x="73" y="53"/>
                    <a:pt x="73" y="53"/>
                  </a:cubicBezTo>
                  <a:cubicBezTo>
                    <a:pt x="73" y="53"/>
                    <a:pt x="85" y="41"/>
                    <a:pt x="85" y="41"/>
                  </a:cubicBezTo>
                  <a:cubicBezTo>
                    <a:pt x="92" y="33"/>
                    <a:pt x="104" y="21"/>
                    <a:pt x="106" y="20"/>
                  </a:cubicBezTo>
                  <a:cubicBezTo>
                    <a:pt x="106" y="19"/>
                    <a:pt x="107" y="18"/>
                    <a:pt x="107" y="17"/>
                  </a:cubicBezTo>
                  <a:cubicBezTo>
                    <a:pt x="107" y="16"/>
                    <a:pt x="106" y="16"/>
                    <a:pt x="105" y="15"/>
                  </a:cubicBezTo>
                  <a:cubicBezTo>
                    <a:pt x="101" y="13"/>
                    <a:pt x="100" y="7"/>
                    <a:pt x="100" y="3"/>
                  </a:cubicBezTo>
                  <a:cubicBezTo>
                    <a:pt x="100" y="2"/>
                    <a:pt x="99" y="0"/>
                    <a:pt x="98" y="0"/>
                  </a:cubicBezTo>
                  <a:cubicBezTo>
                    <a:pt x="96" y="0"/>
                    <a:pt x="95" y="1"/>
                    <a:pt x="95" y="3"/>
                  </a:cubicBezTo>
                  <a:close/>
                  <a:moveTo>
                    <a:pt x="104" y="15"/>
                  </a:moveTo>
                  <a:cubicBezTo>
                    <a:pt x="104" y="15"/>
                    <a:pt x="104" y="15"/>
                    <a:pt x="104" y="15"/>
                  </a:cubicBezTo>
                  <a:cubicBezTo>
                    <a:pt x="104" y="15"/>
                    <a:pt x="104" y="15"/>
                    <a:pt x="104" y="15"/>
                  </a:cubicBezTo>
                  <a:close/>
                  <a:moveTo>
                    <a:pt x="102" y="16"/>
                  </a:moveTo>
                  <a:cubicBezTo>
                    <a:pt x="102" y="16"/>
                    <a:pt x="102" y="16"/>
                    <a:pt x="102" y="16"/>
                  </a:cubicBezTo>
                  <a:cubicBezTo>
                    <a:pt x="102" y="16"/>
                    <a:pt x="102" y="16"/>
                    <a:pt x="102" y="16"/>
                  </a:cubicBezTo>
                  <a:cubicBezTo>
                    <a:pt x="102" y="16"/>
                    <a:pt x="102" y="16"/>
                    <a:pt x="102" y="1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3" name="Freeform 56"/>
            <p:cNvSpPr>
              <a:spLocks noChangeArrowheads="1"/>
            </p:cNvSpPr>
            <p:nvPr/>
          </p:nvSpPr>
          <p:spPr bwMode="auto">
            <a:xfrm>
              <a:off x="1836" y="3399"/>
              <a:ext cx="296" cy="295"/>
            </a:xfrm>
            <a:custGeom>
              <a:avLst/>
              <a:gdLst>
                <a:gd name="T0" fmla="*/ 106 w 125"/>
                <a:gd name="T1" fmla="*/ 3 h 124"/>
                <a:gd name="T2" fmla="*/ 105 w 125"/>
                <a:gd name="T3" fmla="*/ 7 h 124"/>
                <a:gd name="T4" fmla="*/ 108 w 125"/>
                <a:gd name="T5" fmla="*/ 8 h 124"/>
                <a:gd name="T6" fmla="*/ 118 w 125"/>
                <a:gd name="T7" fmla="*/ 12 h 124"/>
                <a:gd name="T8" fmla="*/ 86 w 125"/>
                <a:gd name="T9" fmla="*/ 47 h 124"/>
                <a:gd name="T10" fmla="*/ 71 w 125"/>
                <a:gd name="T11" fmla="*/ 63 h 124"/>
                <a:gd name="T12" fmla="*/ 41 w 125"/>
                <a:gd name="T13" fmla="*/ 91 h 124"/>
                <a:gd name="T14" fmla="*/ 37 w 125"/>
                <a:gd name="T15" fmla="*/ 95 h 124"/>
                <a:gd name="T16" fmla="*/ 6 w 125"/>
                <a:gd name="T17" fmla="*/ 108 h 124"/>
                <a:gd name="T18" fmla="*/ 2 w 125"/>
                <a:gd name="T19" fmla="*/ 108 h 124"/>
                <a:gd name="T20" fmla="*/ 2 w 125"/>
                <a:gd name="T21" fmla="*/ 112 h 124"/>
                <a:gd name="T22" fmla="*/ 40 w 125"/>
                <a:gd name="T23" fmla="*/ 100 h 124"/>
                <a:gd name="T24" fmla="*/ 45 w 125"/>
                <a:gd name="T25" fmla="*/ 95 h 124"/>
                <a:gd name="T26" fmla="*/ 75 w 125"/>
                <a:gd name="T27" fmla="*/ 67 h 124"/>
                <a:gd name="T28" fmla="*/ 91 w 125"/>
                <a:gd name="T29" fmla="*/ 51 h 124"/>
                <a:gd name="T30" fmla="*/ 124 w 125"/>
                <a:gd name="T31" fmla="*/ 14 h 124"/>
                <a:gd name="T32" fmla="*/ 124 w 125"/>
                <a:gd name="T33" fmla="*/ 11 h 124"/>
                <a:gd name="T34" fmla="*/ 106 w 125"/>
                <a:gd name="T35"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24">
                  <a:moveTo>
                    <a:pt x="106" y="3"/>
                  </a:moveTo>
                  <a:cubicBezTo>
                    <a:pt x="105" y="4"/>
                    <a:pt x="104" y="5"/>
                    <a:pt x="105" y="7"/>
                  </a:cubicBezTo>
                  <a:cubicBezTo>
                    <a:pt x="105" y="8"/>
                    <a:pt x="107" y="9"/>
                    <a:pt x="108" y="8"/>
                  </a:cubicBezTo>
                  <a:cubicBezTo>
                    <a:pt x="111" y="7"/>
                    <a:pt x="114" y="7"/>
                    <a:pt x="118" y="12"/>
                  </a:cubicBezTo>
                  <a:cubicBezTo>
                    <a:pt x="109" y="24"/>
                    <a:pt x="98" y="36"/>
                    <a:pt x="86" y="47"/>
                  </a:cubicBezTo>
                  <a:cubicBezTo>
                    <a:pt x="71" y="63"/>
                    <a:pt x="71" y="63"/>
                    <a:pt x="71" y="63"/>
                  </a:cubicBezTo>
                  <a:cubicBezTo>
                    <a:pt x="62" y="73"/>
                    <a:pt x="53" y="81"/>
                    <a:pt x="41" y="91"/>
                  </a:cubicBezTo>
                  <a:cubicBezTo>
                    <a:pt x="37" y="95"/>
                    <a:pt x="37" y="95"/>
                    <a:pt x="37" y="95"/>
                  </a:cubicBezTo>
                  <a:cubicBezTo>
                    <a:pt x="25" y="106"/>
                    <a:pt x="13" y="116"/>
                    <a:pt x="6" y="108"/>
                  </a:cubicBezTo>
                  <a:cubicBezTo>
                    <a:pt x="5" y="107"/>
                    <a:pt x="3" y="107"/>
                    <a:pt x="2" y="108"/>
                  </a:cubicBezTo>
                  <a:cubicBezTo>
                    <a:pt x="0" y="109"/>
                    <a:pt x="0" y="111"/>
                    <a:pt x="2" y="112"/>
                  </a:cubicBezTo>
                  <a:cubicBezTo>
                    <a:pt x="14" y="124"/>
                    <a:pt x="30" y="109"/>
                    <a:pt x="40" y="100"/>
                  </a:cubicBezTo>
                  <a:cubicBezTo>
                    <a:pt x="45" y="95"/>
                    <a:pt x="45" y="95"/>
                    <a:pt x="45" y="95"/>
                  </a:cubicBezTo>
                  <a:cubicBezTo>
                    <a:pt x="56" y="86"/>
                    <a:pt x="66" y="77"/>
                    <a:pt x="75" y="67"/>
                  </a:cubicBezTo>
                  <a:cubicBezTo>
                    <a:pt x="75" y="67"/>
                    <a:pt x="91" y="51"/>
                    <a:pt x="91" y="51"/>
                  </a:cubicBezTo>
                  <a:cubicBezTo>
                    <a:pt x="102" y="39"/>
                    <a:pt x="114" y="27"/>
                    <a:pt x="124" y="14"/>
                  </a:cubicBezTo>
                  <a:cubicBezTo>
                    <a:pt x="125" y="13"/>
                    <a:pt x="125" y="12"/>
                    <a:pt x="124" y="11"/>
                  </a:cubicBezTo>
                  <a:cubicBezTo>
                    <a:pt x="118" y="3"/>
                    <a:pt x="112" y="0"/>
                    <a:pt x="106"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4" name="Freeform 57"/>
            <p:cNvSpPr>
              <a:spLocks noChangeArrowheads="1"/>
            </p:cNvSpPr>
            <p:nvPr/>
          </p:nvSpPr>
          <p:spPr bwMode="auto">
            <a:xfrm>
              <a:off x="1361" y="3378"/>
              <a:ext cx="501" cy="295"/>
            </a:xfrm>
            <a:custGeom>
              <a:avLst/>
              <a:gdLst>
                <a:gd name="T0" fmla="*/ 8 w 211"/>
                <a:gd name="T1" fmla="*/ 1 h 124"/>
                <a:gd name="T2" fmla="*/ 2 w 211"/>
                <a:gd name="T3" fmla="*/ 22 h 124"/>
                <a:gd name="T4" fmla="*/ 31 w 211"/>
                <a:gd name="T5" fmla="*/ 45 h 124"/>
                <a:gd name="T6" fmla="*/ 57 w 211"/>
                <a:gd name="T7" fmla="*/ 55 h 124"/>
                <a:gd name="T8" fmla="*/ 103 w 211"/>
                <a:gd name="T9" fmla="*/ 75 h 124"/>
                <a:gd name="T10" fmla="*/ 131 w 211"/>
                <a:gd name="T11" fmla="*/ 89 h 124"/>
                <a:gd name="T12" fmla="*/ 207 w 211"/>
                <a:gd name="T13" fmla="*/ 124 h 124"/>
                <a:gd name="T14" fmla="*/ 211 w 211"/>
                <a:gd name="T15" fmla="*/ 122 h 124"/>
                <a:gd name="T16" fmla="*/ 209 w 211"/>
                <a:gd name="T17" fmla="*/ 118 h 124"/>
                <a:gd name="T18" fmla="*/ 134 w 211"/>
                <a:gd name="T19" fmla="*/ 84 h 124"/>
                <a:gd name="T20" fmla="*/ 105 w 211"/>
                <a:gd name="T21" fmla="*/ 70 h 124"/>
                <a:gd name="T22" fmla="*/ 59 w 211"/>
                <a:gd name="T23" fmla="*/ 50 h 124"/>
                <a:gd name="T24" fmla="*/ 33 w 211"/>
                <a:gd name="T25" fmla="*/ 39 h 124"/>
                <a:gd name="T26" fmla="*/ 7 w 211"/>
                <a:gd name="T27" fmla="*/ 20 h 124"/>
                <a:gd name="T28" fmla="*/ 13 w 211"/>
                <a:gd name="T29" fmla="*/ 5 h 124"/>
                <a:gd name="T30" fmla="*/ 12 w 211"/>
                <a:gd name="T31" fmla="*/ 1 h 124"/>
                <a:gd name="T32" fmla="*/ 8 w 211"/>
                <a:gd name="T33"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24">
                  <a:moveTo>
                    <a:pt x="8" y="1"/>
                  </a:moveTo>
                  <a:cubicBezTo>
                    <a:pt x="2" y="9"/>
                    <a:pt x="0" y="16"/>
                    <a:pt x="2" y="22"/>
                  </a:cubicBezTo>
                  <a:cubicBezTo>
                    <a:pt x="5" y="33"/>
                    <a:pt x="20" y="40"/>
                    <a:pt x="31" y="45"/>
                  </a:cubicBezTo>
                  <a:cubicBezTo>
                    <a:pt x="57" y="55"/>
                    <a:pt x="57" y="55"/>
                    <a:pt x="57" y="55"/>
                  </a:cubicBezTo>
                  <a:cubicBezTo>
                    <a:pt x="72" y="61"/>
                    <a:pt x="88" y="68"/>
                    <a:pt x="103" y="75"/>
                  </a:cubicBezTo>
                  <a:cubicBezTo>
                    <a:pt x="131" y="89"/>
                    <a:pt x="131" y="89"/>
                    <a:pt x="131" y="89"/>
                  </a:cubicBezTo>
                  <a:cubicBezTo>
                    <a:pt x="156" y="102"/>
                    <a:pt x="182" y="115"/>
                    <a:pt x="207" y="124"/>
                  </a:cubicBezTo>
                  <a:cubicBezTo>
                    <a:pt x="209" y="124"/>
                    <a:pt x="210" y="124"/>
                    <a:pt x="211" y="122"/>
                  </a:cubicBezTo>
                  <a:cubicBezTo>
                    <a:pt x="211" y="121"/>
                    <a:pt x="211" y="119"/>
                    <a:pt x="209" y="118"/>
                  </a:cubicBezTo>
                  <a:cubicBezTo>
                    <a:pt x="185" y="110"/>
                    <a:pt x="159" y="97"/>
                    <a:pt x="134" y="84"/>
                  </a:cubicBezTo>
                  <a:cubicBezTo>
                    <a:pt x="105" y="70"/>
                    <a:pt x="105" y="70"/>
                    <a:pt x="105" y="70"/>
                  </a:cubicBezTo>
                  <a:cubicBezTo>
                    <a:pt x="90" y="62"/>
                    <a:pt x="74" y="56"/>
                    <a:pt x="59" y="50"/>
                  </a:cubicBezTo>
                  <a:cubicBezTo>
                    <a:pt x="33" y="39"/>
                    <a:pt x="33" y="39"/>
                    <a:pt x="33" y="39"/>
                  </a:cubicBezTo>
                  <a:cubicBezTo>
                    <a:pt x="23" y="35"/>
                    <a:pt x="10" y="29"/>
                    <a:pt x="7" y="20"/>
                  </a:cubicBezTo>
                  <a:cubicBezTo>
                    <a:pt x="6" y="16"/>
                    <a:pt x="8" y="11"/>
                    <a:pt x="13" y="5"/>
                  </a:cubicBezTo>
                  <a:cubicBezTo>
                    <a:pt x="14" y="4"/>
                    <a:pt x="14" y="2"/>
                    <a:pt x="12" y="1"/>
                  </a:cubicBezTo>
                  <a:cubicBezTo>
                    <a:pt x="11" y="0"/>
                    <a:pt x="9" y="0"/>
                    <a:pt x="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5" name="Freeform 58"/>
            <p:cNvSpPr>
              <a:spLocks noChangeArrowheads="1"/>
            </p:cNvSpPr>
            <p:nvPr/>
          </p:nvSpPr>
          <p:spPr bwMode="auto">
            <a:xfrm>
              <a:off x="1383" y="3209"/>
              <a:ext cx="711" cy="399"/>
            </a:xfrm>
            <a:custGeom>
              <a:avLst/>
              <a:gdLst>
                <a:gd name="T0" fmla="*/ 111 w 300"/>
                <a:gd name="T1" fmla="*/ 0 h 168"/>
                <a:gd name="T2" fmla="*/ 64 w 300"/>
                <a:gd name="T3" fmla="*/ 30 h 168"/>
                <a:gd name="T4" fmla="*/ 3 w 300"/>
                <a:gd name="T5" fmla="*/ 66 h 168"/>
                <a:gd name="T6" fmla="*/ 2 w 300"/>
                <a:gd name="T7" fmla="*/ 69 h 168"/>
                <a:gd name="T8" fmla="*/ 6 w 300"/>
                <a:gd name="T9" fmla="*/ 71 h 168"/>
                <a:gd name="T10" fmla="*/ 67 w 300"/>
                <a:gd name="T11" fmla="*/ 34 h 168"/>
                <a:gd name="T12" fmla="*/ 112 w 300"/>
                <a:gd name="T13" fmla="*/ 6 h 168"/>
                <a:gd name="T14" fmla="*/ 191 w 300"/>
                <a:gd name="T15" fmla="*/ 38 h 168"/>
                <a:gd name="T16" fmla="*/ 210 w 300"/>
                <a:gd name="T17" fmla="*/ 43 h 168"/>
                <a:gd name="T18" fmla="*/ 228 w 300"/>
                <a:gd name="T19" fmla="*/ 49 h 168"/>
                <a:gd name="T20" fmla="*/ 292 w 300"/>
                <a:gd name="T21" fmla="*/ 71 h 168"/>
                <a:gd name="T22" fmla="*/ 271 w 300"/>
                <a:gd name="T23" fmla="*/ 92 h 168"/>
                <a:gd name="T24" fmla="*/ 233 w 300"/>
                <a:gd name="T25" fmla="*/ 127 h 168"/>
                <a:gd name="T26" fmla="*/ 216 w 300"/>
                <a:gd name="T27" fmla="*/ 145 h 168"/>
                <a:gd name="T28" fmla="*/ 208 w 300"/>
                <a:gd name="T29" fmla="*/ 154 h 168"/>
                <a:gd name="T30" fmla="*/ 207 w 300"/>
                <a:gd name="T31" fmla="*/ 155 h 168"/>
                <a:gd name="T32" fmla="*/ 199 w 300"/>
                <a:gd name="T33" fmla="*/ 162 h 168"/>
                <a:gd name="T34" fmla="*/ 193 w 300"/>
                <a:gd name="T35" fmla="*/ 157 h 168"/>
                <a:gd name="T36" fmla="*/ 190 w 300"/>
                <a:gd name="T37" fmla="*/ 155 h 168"/>
                <a:gd name="T38" fmla="*/ 176 w 300"/>
                <a:gd name="T39" fmla="*/ 147 h 168"/>
                <a:gd name="T40" fmla="*/ 164 w 300"/>
                <a:gd name="T41" fmla="*/ 142 h 168"/>
                <a:gd name="T42" fmla="*/ 150 w 300"/>
                <a:gd name="T43" fmla="*/ 136 h 168"/>
                <a:gd name="T44" fmla="*/ 76 w 300"/>
                <a:gd name="T45" fmla="*/ 102 h 168"/>
                <a:gd name="T46" fmla="*/ 67 w 300"/>
                <a:gd name="T47" fmla="*/ 98 h 168"/>
                <a:gd name="T48" fmla="*/ 46 w 300"/>
                <a:gd name="T49" fmla="*/ 90 h 168"/>
                <a:gd name="T50" fmla="*/ 5 w 300"/>
                <a:gd name="T51" fmla="*/ 72 h 168"/>
                <a:gd name="T52" fmla="*/ 1 w 300"/>
                <a:gd name="T53" fmla="*/ 73 h 168"/>
                <a:gd name="T54" fmla="*/ 1 w 300"/>
                <a:gd name="T55" fmla="*/ 77 h 168"/>
                <a:gd name="T56" fmla="*/ 44 w 300"/>
                <a:gd name="T57" fmla="*/ 96 h 168"/>
                <a:gd name="T58" fmla="*/ 64 w 300"/>
                <a:gd name="T59" fmla="*/ 103 h 168"/>
                <a:gd name="T60" fmla="*/ 74 w 300"/>
                <a:gd name="T61" fmla="*/ 107 h 168"/>
                <a:gd name="T62" fmla="*/ 147 w 300"/>
                <a:gd name="T63" fmla="*/ 141 h 168"/>
                <a:gd name="T64" fmla="*/ 162 w 300"/>
                <a:gd name="T65" fmla="*/ 147 h 168"/>
                <a:gd name="T66" fmla="*/ 173 w 300"/>
                <a:gd name="T67" fmla="*/ 152 h 168"/>
                <a:gd name="T68" fmla="*/ 186 w 300"/>
                <a:gd name="T69" fmla="*/ 159 h 168"/>
                <a:gd name="T70" fmla="*/ 189 w 300"/>
                <a:gd name="T71" fmla="*/ 162 h 168"/>
                <a:gd name="T72" fmla="*/ 199 w 300"/>
                <a:gd name="T73" fmla="*/ 168 h 168"/>
                <a:gd name="T74" fmla="*/ 212 w 300"/>
                <a:gd name="T75" fmla="*/ 159 h 168"/>
                <a:gd name="T76" fmla="*/ 212 w 300"/>
                <a:gd name="T77" fmla="*/ 158 h 168"/>
                <a:gd name="T78" fmla="*/ 220 w 300"/>
                <a:gd name="T79" fmla="*/ 149 h 168"/>
                <a:gd name="T80" fmla="*/ 237 w 300"/>
                <a:gd name="T81" fmla="*/ 131 h 168"/>
                <a:gd name="T82" fmla="*/ 275 w 300"/>
                <a:gd name="T83" fmla="*/ 96 h 168"/>
                <a:gd name="T84" fmla="*/ 299 w 300"/>
                <a:gd name="T85" fmla="*/ 72 h 168"/>
                <a:gd name="T86" fmla="*/ 300 w 300"/>
                <a:gd name="T87" fmla="*/ 70 h 168"/>
                <a:gd name="T88" fmla="*/ 299 w 300"/>
                <a:gd name="T89" fmla="*/ 68 h 168"/>
                <a:gd name="T90" fmla="*/ 230 w 300"/>
                <a:gd name="T91" fmla="*/ 43 h 168"/>
                <a:gd name="T92" fmla="*/ 212 w 300"/>
                <a:gd name="T93" fmla="*/ 38 h 168"/>
                <a:gd name="T94" fmla="*/ 193 w 300"/>
                <a:gd name="T95" fmla="*/ 32 h 168"/>
                <a:gd name="T96" fmla="*/ 114 w 300"/>
                <a:gd name="T97" fmla="*/ 1 h 168"/>
                <a:gd name="T98" fmla="*/ 111 w 300"/>
                <a:gd name="T9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0" h="168">
                  <a:moveTo>
                    <a:pt x="111" y="0"/>
                  </a:moveTo>
                  <a:cubicBezTo>
                    <a:pt x="95" y="9"/>
                    <a:pt x="79" y="20"/>
                    <a:pt x="64" y="30"/>
                  </a:cubicBezTo>
                  <a:cubicBezTo>
                    <a:pt x="44" y="42"/>
                    <a:pt x="24" y="55"/>
                    <a:pt x="3" y="66"/>
                  </a:cubicBezTo>
                  <a:cubicBezTo>
                    <a:pt x="2" y="66"/>
                    <a:pt x="1" y="68"/>
                    <a:pt x="2" y="69"/>
                  </a:cubicBezTo>
                  <a:cubicBezTo>
                    <a:pt x="3" y="71"/>
                    <a:pt x="5" y="71"/>
                    <a:pt x="6" y="71"/>
                  </a:cubicBezTo>
                  <a:cubicBezTo>
                    <a:pt x="27" y="60"/>
                    <a:pt x="47" y="47"/>
                    <a:pt x="67" y="34"/>
                  </a:cubicBezTo>
                  <a:cubicBezTo>
                    <a:pt x="82" y="25"/>
                    <a:pt x="97" y="15"/>
                    <a:pt x="112" y="6"/>
                  </a:cubicBezTo>
                  <a:cubicBezTo>
                    <a:pt x="132" y="22"/>
                    <a:pt x="164" y="30"/>
                    <a:pt x="191" y="38"/>
                  </a:cubicBezTo>
                  <a:cubicBezTo>
                    <a:pt x="210" y="43"/>
                    <a:pt x="210" y="43"/>
                    <a:pt x="210" y="43"/>
                  </a:cubicBezTo>
                  <a:cubicBezTo>
                    <a:pt x="228" y="49"/>
                    <a:pt x="228" y="49"/>
                    <a:pt x="228" y="49"/>
                  </a:cubicBezTo>
                  <a:cubicBezTo>
                    <a:pt x="250" y="55"/>
                    <a:pt x="272" y="61"/>
                    <a:pt x="292" y="71"/>
                  </a:cubicBezTo>
                  <a:cubicBezTo>
                    <a:pt x="288" y="75"/>
                    <a:pt x="271" y="92"/>
                    <a:pt x="271" y="92"/>
                  </a:cubicBezTo>
                  <a:cubicBezTo>
                    <a:pt x="259" y="104"/>
                    <a:pt x="246" y="116"/>
                    <a:pt x="233" y="127"/>
                  </a:cubicBezTo>
                  <a:cubicBezTo>
                    <a:pt x="227" y="132"/>
                    <a:pt x="221" y="139"/>
                    <a:pt x="216" y="145"/>
                  </a:cubicBezTo>
                  <a:cubicBezTo>
                    <a:pt x="208" y="154"/>
                    <a:pt x="208" y="154"/>
                    <a:pt x="208" y="154"/>
                  </a:cubicBezTo>
                  <a:cubicBezTo>
                    <a:pt x="207" y="155"/>
                    <a:pt x="207" y="155"/>
                    <a:pt x="207" y="155"/>
                  </a:cubicBezTo>
                  <a:cubicBezTo>
                    <a:pt x="202" y="161"/>
                    <a:pt x="200" y="162"/>
                    <a:pt x="199" y="162"/>
                  </a:cubicBezTo>
                  <a:cubicBezTo>
                    <a:pt x="198" y="162"/>
                    <a:pt x="195" y="159"/>
                    <a:pt x="193" y="157"/>
                  </a:cubicBezTo>
                  <a:cubicBezTo>
                    <a:pt x="190" y="155"/>
                    <a:pt x="190" y="155"/>
                    <a:pt x="190" y="155"/>
                  </a:cubicBezTo>
                  <a:cubicBezTo>
                    <a:pt x="185" y="151"/>
                    <a:pt x="180" y="149"/>
                    <a:pt x="176" y="147"/>
                  </a:cubicBezTo>
                  <a:cubicBezTo>
                    <a:pt x="164" y="142"/>
                    <a:pt x="164" y="142"/>
                    <a:pt x="164" y="142"/>
                  </a:cubicBezTo>
                  <a:cubicBezTo>
                    <a:pt x="159" y="140"/>
                    <a:pt x="155" y="138"/>
                    <a:pt x="150" y="136"/>
                  </a:cubicBezTo>
                  <a:cubicBezTo>
                    <a:pt x="126" y="123"/>
                    <a:pt x="100" y="112"/>
                    <a:pt x="76" y="102"/>
                  </a:cubicBezTo>
                  <a:cubicBezTo>
                    <a:pt x="67" y="98"/>
                    <a:pt x="67" y="98"/>
                    <a:pt x="67" y="98"/>
                  </a:cubicBezTo>
                  <a:cubicBezTo>
                    <a:pt x="46" y="90"/>
                    <a:pt x="46" y="90"/>
                    <a:pt x="46" y="90"/>
                  </a:cubicBezTo>
                  <a:cubicBezTo>
                    <a:pt x="31" y="85"/>
                    <a:pt x="13" y="79"/>
                    <a:pt x="5" y="72"/>
                  </a:cubicBezTo>
                  <a:cubicBezTo>
                    <a:pt x="4" y="71"/>
                    <a:pt x="2" y="71"/>
                    <a:pt x="1" y="73"/>
                  </a:cubicBezTo>
                  <a:cubicBezTo>
                    <a:pt x="0" y="74"/>
                    <a:pt x="0" y="76"/>
                    <a:pt x="1" y="77"/>
                  </a:cubicBezTo>
                  <a:cubicBezTo>
                    <a:pt x="11" y="84"/>
                    <a:pt x="28" y="90"/>
                    <a:pt x="44" y="96"/>
                  </a:cubicBezTo>
                  <a:cubicBezTo>
                    <a:pt x="64" y="103"/>
                    <a:pt x="64" y="103"/>
                    <a:pt x="64" y="103"/>
                  </a:cubicBezTo>
                  <a:cubicBezTo>
                    <a:pt x="74" y="107"/>
                    <a:pt x="74" y="107"/>
                    <a:pt x="74" y="107"/>
                  </a:cubicBezTo>
                  <a:cubicBezTo>
                    <a:pt x="98" y="118"/>
                    <a:pt x="123" y="128"/>
                    <a:pt x="147" y="141"/>
                  </a:cubicBezTo>
                  <a:cubicBezTo>
                    <a:pt x="152" y="143"/>
                    <a:pt x="157" y="145"/>
                    <a:pt x="162" y="147"/>
                  </a:cubicBezTo>
                  <a:cubicBezTo>
                    <a:pt x="173" y="152"/>
                    <a:pt x="173" y="152"/>
                    <a:pt x="173" y="152"/>
                  </a:cubicBezTo>
                  <a:cubicBezTo>
                    <a:pt x="178" y="154"/>
                    <a:pt x="182" y="156"/>
                    <a:pt x="186" y="159"/>
                  </a:cubicBezTo>
                  <a:cubicBezTo>
                    <a:pt x="186" y="159"/>
                    <a:pt x="189" y="162"/>
                    <a:pt x="189" y="162"/>
                  </a:cubicBezTo>
                  <a:cubicBezTo>
                    <a:pt x="192" y="165"/>
                    <a:pt x="196" y="168"/>
                    <a:pt x="199" y="168"/>
                  </a:cubicBezTo>
                  <a:cubicBezTo>
                    <a:pt x="202" y="168"/>
                    <a:pt x="205" y="166"/>
                    <a:pt x="212" y="159"/>
                  </a:cubicBezTo>
                  <a:cubicBezTo>
                    <a:pt x="212" y="158"/>
                    <a:pt x="212" y="158"/>
                    <a:pt x="212" y="158"/>
                  </a:cubicBezTo>
                  <a:cubicBezTo>
                    <a:pt x="212" y="158"/>
                    <a:pt x="220" y="149"/>
                    <a:pt x="220" y="149"/>
                  </a:cubicBezTo>
                  <a:cubicBezTo>
                    <a:pt x="225" y="143"/>
                    <a:pt x="231" y="137"/>
                    <a:pt x="237" y="131"/>
                  </a:cubicBezTo>
                  <a:cubicBezTo>
                    <a:pt x="250" y="120"/>
                    <a:pt x="263" y="108"/>
                    <a:pt x="275" y="96"/>
                  </a:cubicBezTo>
                  <a:cubicBezTo>
                    <a:pt x="299" y="72"/>
                    <a:pt x="299" y="72"/>
                    <a:pt x="299" y="72"/>
                  </a:cubicBezTo>
                  <a:cubicBezTo>
                    <a:pt x="300" y="72"/>
                    <a:pt x="300" y="71"/>
                    <a:pt x="300" y="70"/>
                  </a:cubicBezTo>
                  <a:cubicBezTo>
                    <a:pt x="300" y="69"/>
                    <a:pt x="299" y="68"/>
                    <a:pt x="299" y="68"/>
                  </a:cubicBezTo>
                  <a:cubicBezTo>
                    <a:pt x="277" y="57"/>
                    <a:pt x="253" y="50"/>
                    <a:pt x="230" y="43"/>
                  </a:cubicBezTo>
                  <a:cubicBezTo>
                    <a:pt x="212" y="38"/>
                    <a:pt x="212" y="38"/>
                    <a:pt x="212" y="38"/>
                  </a:cubicBezTo>
                  <a:cubicBezTo>
                    <a:pt x="193" y="32"/>
                    <a:pt x="193" y="32"/>
                    <a:pt x="193" y="32"/>
                  </a:cubicBezTo>
                  <a:cubicBezTo>
                    <a:pt x="165" y="25"/>
                    <a:pt x="133" y="16"/>
                    <a:pt x="114" y="1"/>
                  </a:cubicBezTo>
                  <a:cubicBezTo>
                    <a:pt x="113" y="0"/>
                    <a:pt x="112" y="0"/>
                    <a:pt x="11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6" name="Freeform 59"/>
            <p:cNvSpPr>
              <a:spLocks noChangeArrowheads="1"/>
            </p:cNvSpPr>
            <p:nvPr/>
          </p:nvSpPr>
          <p:spPr bwMode="auto">
            <a:xfrm>
              <a:off x="1395" y="3399"/>
              <a:ext cx="35" cy="74"/>
            </a:xfrm>
            <a:custGeom>
              <a:avLst/>
              <a:gdLst>
                <a:gd name="T0" fmla="*/ 6 w 15"/>
                <a:gd name="T1" fmla="*/ 2 h 31"/>
                <a:gd name="T2" fmla="*/ 9 w 15"/>
                <a:gd name="T3" fmla="*/ 29 h 31"/>
                <a:gd name="T4" fmla="*/ 13 w 15"/>
                <a:gd name="T5" fmla="*/ 30 h 31"/>
                <a:gd name="T6" fmla="*/ 14 w 15"/>
                <a:gd name="T7" fmla="*/ 26 h 31"/>
                <a:gd name="T8" fmla="*/ 11 w 15"/>
                <a:gd name="T9" fmla="*/ 5 h 31"/>
                <a:gd name="T10" fmla="*/ 10 w 15"/>
                <a:gd name="T11" fmla="*/ 1 h 31"/>
                <a:gd name="T12" fmla="*/ 6 w 15"/>
                <a:gd name="T13" fmla="*/ 2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6" y="2"/>
                  </a:moveTo>
                  <a:cubicBezTo>
                    <a:pt x="0" y="10"/>
                    <a:pt x="3" y="22"/>
                    <a:pt x="9" y="29"/>
                  </a:cubicBezTo>
                  <a:cubicBezTo>
                    <a:pt x="10" y="31"/>
                    <a:pt x="12" y="31"/>
                    <a:pt x="13" y="30"/>
                  </a:cubicBezTo>
                  <a:cubicBezTo>
                    <a:pt x="15" y="29"/>
                    <a:pt x="15" y="27"/>
                    <a:pt x="14" y="26"/>
                  </a:cubicBezTo>
                  <a:cubicBezTo>
                    <a:pt x="9" y="20"/>
                    <a:pt x="7" y="11"/>
                    <a:pt x="11" y="5"/>
                  </a:cubicBezTo>
                  <a:cubicBezTo>
                    <a:pt x="12" y="4"/>
                    <a:pt x="12" y="2"/>
                    <a:pt x="10" y="1"/>
                  </a:cubicBezTo>
                  <a:cubicBezTo>
                    <a:pt x="9" y="0"/>
                    <a:pt x="7" y="0"/>
                    <a:pt x="6"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7" name="Freeform 60"/>
            <p:cNvSpPr>
              <a:spLocks noChangeArrowheads="1"/>
            </p:cNvSpPr>
            <p:nvPr/>
          </p:nvSpPr>
          <p:spPr bwMode="auto">
            <a:xfrm>
              <a:off x="1819" y="3580"/>
              <a:ext cx="38" cy="83"/>
            </a:xfrm>
            <a:custGeom>
              <a:avLst/>
              <a:gdLst>
                <a:gd name="T0" fmla="*/ 5 w 16"/>
                <a:gd name="T1" fmla="*/ 2 h 35"/>
                <a:gd name="T2" fmla="*/ 1 w 16"/>
                <a:gd name="T3" fmla="*/ 19 h 35"/>
                <a:gd name="T4" fmla="*/ 11 w 16"/>
                <a:gd name="T5" fmla="*/ 34 h 35"/>
                <a:gd name="T6" fmla="*/ 15 w 16"/>
                <a:gd name="T7" fmla="*/ 33 h 35"/>
                <a:gd name="T8" fmla="*/ 14 w 16"/>
                <a:gd name="T9" fmla="*/ 29 h 35"/>
                <a:gd name="T10" fmla="*/ 7 w 16"/>
                <a:gd name="T11" fmla="*/ 18 h 35"/>
                <a:gd name="T12" fmla="*/ 10 w 16"/>
                <a:gd name="T13" fmla="*/ 5 h 35"/>
                <a:gd name="T14" fmla="*/ 9 w 16"/>
                <a:gd name="T15" fmla="*/ 1 h 35"/>
                <a:gd name="T16" fmla="*/ 5 w 16"/>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2"/>
                  </a:moveTo>
                  <a:cubicBezTo>
                    <a:pt x="1" y="6"/>
                    <a:pt x="0" y="12"/>
                    <a:pt x="1" y="19"/>
                  </a:cubicBezTo>
                  <a:cubicBezTo>
                    <a:pt x="2" y="26"/>
                    <a:pt x="6" y="32"/>
                    <a:pt x="11" y="34"/>
                  </a:cubicBezTo>
                  <a:cubicBezTo>
                    <a:pt x="13" y="35"/>
                    <a:pt x="14" y="34"/>
                    <a:pt x="15" y="33"/>
                  </a:cubicBezTo>
                  <a:cubicBezTo>
                    <a:pt x="16" y="31"/>
                    <a:pt x="15" y="30"/>
                    <a:pt x="14" y="29"/>
                  </a:cubicBezTo>
                  <a:cubicBezTo>
                    <a:pt x="10" y="27"/>
                    <a:pt x="8" y="23"/>
                    <a:pt x="7" y="18"/>
                  </a:cubicBezTo>
                  <a:cubicBezTo>
                    <a:pt x="6" y="13"/>
                    <a:pt x="7" y="8"/>
                    <a:pt x="10" y="5"/>
                  </a:cubicBezTo>
                  <a:cubicBezTo>
                    <a:pt x="11" y="4"/>
                    <a:pt x="11" y="3"/>
                    <a:pt x="9" y="1"/>
                  </a:cubicBezTo>
                  <a:cubicBezTo>
                    <a:pt x="8" y="0"/>
                    <a:pt x="7" y="0"/>
                    <a:pt x="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8" name="Freeform 61"/>
            <p:cNvSpPr>
              <a:spLocks noChangeArrowheads="1"/>
            </p:cNvSpPr>
            <p:nvPr/>
          </p:nvSpPr>
          <p:spPr bwMode="auto">
            <a:xfrm>
              <a:off x="1509" y="3271"/>
              <a:ext cx="270" cy="183"/>
            </a:xfrm>
            <a:custGeom>
              <a:avLst/>
              <a:gdLst>
                <a:gd name="T0" fmla="*/ 38 w 114"/>
                <a:gd name="T1" fmla="*/ 21 h 77"/>
                <a:gd name="T2" fmla="*/ 61 w 114"/>
                <a:gd name="T3" fmla="*/ 4 h 77"/>
                <a:gd name="T4" fmla="*/ 73 w 114"/>
                <a:gd name="T5" fmla="*/ 5 h 77"/>
                <a:gd name="T6" fmla="*/ 90 w 114"/>
                <a:gd name="T7" fmla="*/ 13 h 77"/>
                <a:gd name="T8" fmla="*/ 114 w 114"/>
                <a:gd name="T9" fmla="*/ 24 h 77"/>
                <a:gd name="T10" fmla="*/ 96 w 114"/>
                <a:gd name="T11" fmla="*/ 40 h 77"/>
                <a:gd name="T12" fmla="*/ 75 w 114"/>
                <a:gd name="T13" fmla="*/ 59 h 77"/>
                <a:gd name="T14" fmla="*/ 58 w 114"/>
                <a:gd name="T15" fmla="*/ 77 h 77"/>
                <a:gd name="T16" fmla="*/ 40 w 114"/>
                <a:gd name="T17" fmla="*/ 69 h 77"/>
                <a:gd name="T18" fmla="*/ 22 w 114"/>
                <a:gd name="T19" fmla="*/ 59 h 77"/>
                <a:gd name="T20" fmla="*/ 0 w 114"/>
                <a:gd name="T21" fmla="*/ 49 h 77"/>
                <a:gd name="T22" fmla="*/ 18 w 114"/>
                <a:gd name="T23" fmla="*/ 36 h 77"/>
                <a:gd name="T24" fmla="*/ 38 w 114"/>
                <a:gd name="T25" fmla="*/ 2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77">
                  <a:moveTo>
                    <a:pt x="38" y="21"/>
                  </a:moveTo>
                  <a:cubicBezTo>
                    <a:pt x="46" y="15"/>
                    <a:pt x="54" y="9"/>
                    <a:pt x="61" y="4"/>
                  </a:cubicBezTo>
                  <a:cubicBezTo>
                    <a:pt x="67" y="0"/>
                    <a:pt x="66" y="1"/>
                    <a:pt x="73" y="5"/>
                  </a:cubicBezTo>
                  <a:cubicBezTo>
                    <a:pt x="79" y="8"/>
                    <a:pt x="84" y="11"/>
                    <a:pt x="90" y="13"/>
                  </a:cubicBezTo>
                  <a:cubicBezTo>
                    <a:pt x="98" y="17"/>
                    <a:pt x="107" y="20"/>
                    <a:pt x="114" y="24"/>
                  </a:cubicBezTo>
                  <a:cubicBezTo>
                    <a:pt x="110" y="31"/>
                    <a:pt x="102" y="35"/>
                    <a:pt x="96" y="40"/>
                  </a:cubicBezTo>
                  <a:cubicBezTo>
                    <a:pt x="89" y="46"/>
                    <a:pt x="82" y="53"/>
                    <a:pt x="75" y="59"/>
                  </a:cubicBezTo>
                  <a:cubicBezTo>
                    <a:pt x="69" y="65"/>
                    <a:pt x="64" y="71"/>
                    <a:pt x="58" y="77"/>
                  </a:cubicBezTo>
                  <a:cubicBezTo>
                    <a:pt x="52" y="72"/>
                    <a:pt x="46" y="71"/>
                    <a:pt x="40" y="69"/>
                  </a:cubicBezTo>
                  <a:cubicBezTo>
                    <a:pt x="34" y="66"/>
                    <a:pt x="28" y="62"/>
                    <a:pt x="22" y="59"/>
                  </a:cubicBezTo>
                  <a:cubicBezTo>
                    <a:pt x="14" y="55"/>
                    <a:pt x="8" y="53"/>
                    <a:pt x="0" y="49"/>
                  </a:cubicBezTo>
                  <a:cubicBezTo>
                    <a:pt x="7" y="46"/>
                    <a:pt x="12" y="40"/>
                    <a:pt x="18" y="36"/>
                  </a:cubicBezTo>
                  <a:cubicBezTo>
                    <a:pt x="25" y="31"/>
                    <a:pt x="32" y="26"/>
                    <a:pt x="3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9" name="Freeform 62"/>
            <p:cNvSpPr>
              <a:spLocks noEditPoints="1" noChangeArrowheads="1"/>
            </p:cNvSpPr>
            <p:nvPr/>
          </p:nvSpPr>
          <p:spPr bwMode="auto">
            <a:xfrm>
              <a:off x="1504" y="3266"/>
              <a:ext cx="282" cy="195"/>
            </a:xfrm>
            <a:custGeom>
              <a:avLst/>
              <a:gdLst>
                <a:gd name="T0" fmla="*/ 62 w 119"/>
                <a:gd name="T1" fmla="*/ 3 h 82"/>
                <a:gd name="T2" fmla="*/ 45 w 119"/>
                <a:gd name="T3" fmla="*/ 16 h 82"/>
                <a:gd name="T4" fmla="*/ 39 w 119"/>
                <a:gd name="T5" fmla="*/ 21 h 82"/>
                <a:gd name="T6" fmla="*/ 39 w 119"/>
                <a:gd name="T7" fmla="*/ 21 h 82"/>
                <a:gd name="T8" fmla="*/ 27 w 119"/>
                <a:gd name="T9" fmla="*/ 29 h 82"/>
                <a:gd name="T10" fmla="*/ 18 w 119"/>
                <a:gd name="T11" fmla="*/ 36 h 82"/>
                <a:gd name="T12" fmla="*/ 13 w 119"/>
                <a:gd name="T13" fmla="*/ 40 h 82"/>
                <a:gd name="T14" fmla="*/ 1 w 119"/>
                <a:gd name="T15" fmla="*/ 48 h 82"/>
                <a:gd name="T16" fmla="*/ 0 w 119"/>
                <a:gd name="T17" fmla="*/ 50 h 82"/>
                <a:gd name="T18" fmla="*/ 0 w 119"/>
                <a:gd name="T19" fmla="*/ 51 h 82"/>
                <a:gd name="T20" fmla="*/ 1 w 119"/>
                <a:gd name="T21" fmla="*/ 53 h 82"/>
                <a:gd name="T22" fmla="*/ 15 w 119"/>
                <a:gd name="T23" fmla="*/ 60 h 82"/>
                <a:gd name="T24" fmla="*/ 23 w 119"/>
                <a:gd name="T25" fmla="*/ 63 h 82"/>
                <a:gd name="T26" fmla="*/ 31 w 119"/>
                <a:gd name="T27" fmla="*/ 68 h 82"/>
                <a:gd name="T28" fmla="*/ 41 w 119"/>
                <a:gd name="T29" fmla="*/ 73 h 82"/>
                <a:gd name="T30" fmla="*/ 47 w 119"/>
                <a:gd name="T31" fmla="*/ 76 h 82"/>
                <a:gd name="T32" fmla="*/ 58 w 119"/>
                <a:gd name="T33" fmla="*/ 81 h 82"/>
                <a:gd name="T34" fmla="*/ 62 w 119"/>
                <a:gd name="T35" fmla="*/ 81 h 82"/>
                <a:gd name="T36" fmla="*/ 70 w 119"/>
                <a:gd name="T37" fmla="*/ 72 h 82"/>
                <a:gd name="T38" fmla="*/ 79 w 119"/>
                <a:gd name="T39" fmla="*/ 63 h 82"/>
                <a:gd name="T40" fmla="*/ 90 w 119"/>
                <a:gd name="T41" fmla="*/ 53 h 82"/>
                <a:gd name="T42" fmla="*/ 100 w 119"/>
                <a:gd name="T43" fmla="*/ 44 h 82"/>
                <a:gd name="T44" fmla="*/ 106 w 119"/>
                <a:gd name="T45" fmla="*/ 39 h 82"/>
                <a:gd name="T46" fmla="*/ 119 w 119"/>
                <a:gd name="T47" fmla="*/ 28 h 82"/>
                <a:gd name="T48" fmla="*/ 119 w 119"/>
                <a:gd name="T49" fmla="*/ 25 h 82"/>
                <a:gd name="T50" fmla="*/ 118 w 119"/>
                <a:gd name="T51" fmla="*/ 24 h 82"/>
                <a:gd name="T52" fmla="*/ 102 w 119"/>
                <a:gd name="T53" fmla="*/ 16 h 82"/>
                <a:gd name="T54" fmla="*/ 93 w 119"/>
                <a:gd name="T55" fmla="*/ 13 h 82"/>
                <a:gd name="T56" fmla="*/ 76 w 119"/>
                <a:gd name="T57" fmla="*/ 4 h 82"/>
                <a:gd name="T58" fmla="*/ 74 w 119"/>
                <a:gd name="T59" fmla="*/ 3 h 82"/>
                <a:gd name="T60" fmla="*/ 62 w 119"/>
                <a:gd name="T61" fmla="*/ 3 h 82"/>
                <a:gd name="T62" fmla="*/ 42 w 119"/>
                <a:gd name="T63" fmla="*/ 25 h 82"/>
                <a:gd name="T64" fmla="*/ 48 w 119"/>
                <a:gd name="T65" fmla="*/ 20 h 82"/>
                <a:gd name="T66" fmla="*/ 65 w 119"/>
                <a:gd name="T67" fmla="*/ 8 h 82"/>
                <a:gd name="T68" fmla="*/ 71 w 119"/>
                <a:gd name="T69" fmla="*/ 8 h 82"/>
                <a:gd name="T70" fmla="*/ 73 w 119"/>
                <a:gd name="T71" fmla="*/ 9 h 82"/>
                <a:gd name="T72" fmla="*/ 91 w 119"/>
                <a:gd name="T73" fmla="*/ 18 h 82"/>
                <a:gd name="T74" fmla="*/ 100 w 119"/>
                <a:gd name="T75" fmla="*/ 22 h 82"/>
                <a:gd name="T76" fmla="*/ 112 w 119"/>
                <a:gd name="T77" fmla="*/ 27 h 82"/>
                <a:gd name="T78" fmla="*/ 103 w 119"/>
                <a:gd name="T79" fmla="*/ 34 h 82"/>
                <a:gd name="T80" fmla="*/ 96 w 119"/>
                <a:gd name="T81" fmla="*/ 40 h 82"/>
                <a:gd name="T82" fmla="*/ 86 w 119"/>
                <a:gd name="T83" fmla="*/ 49 h 82"/>
                <a:gd name="T84" fmla="*/ 75 w 119"/>
                <a:gd name="T85" fmla="*/ 59 h 82"/>
                <a:gd name="T86" fmla="*/ 66 w 119"/>
                <a:gd name="T87" fmla="*/ 68 h 82"/>
                <a:gd name="T88" fmla="*/ 59 w 119"/>
                <a:gd name="T89" fmla="*/ 75 h 82"/>
                <a:gd name="T90" fmla="*/ 49 w 119"/>
                <a:gd name="T91" fmla="*/ 70 h 82"/>
                <a:gd name="T92" fmla="*/ 43 w 119"/>
                <a:gd name="T93" fmla="*/ 68 h 82"/>
                <a:gd name="T94" fmla="*/ 34 w 119"/>
                <a:gd name="T95" fmla="*/ 63 h 82"/>
                <a:gd name="T96" fmla="*/ 25 w 119"/>
                <a:gd name="T97" fmla="*/ 58 h 82"/>
                <a:gd name="T98" fmla="*/ 17 w 119"/>
                <a:gd name="T99" fmla="*/ 55 h 82"/>
                <a:gd name="T100" fmla="*/ 8 w 119"/>
                <a:gd name="T101" fmla="*/ 51 h 82"/>
                <a:gd name="T102" fmla="*/ 16 w 119"/>
                <a:gd name="T103" fmla="*/ 45 h 82"/>
                <a:gd name="T104" fmla="*/ 21 w 119"/>
                <a:gd name="T105" fmla="*/ 40 h 82"/>
                <a:gd name="T106" fmla="*/ 30 w 119"/>
                <a:gd name="T107" fmla="*/ 34 h 82"/>
                <a:gd name="T108" fmla="*/ 42 w 119"/>
                <a:gd name="T109" fmla="*/ 25 h 82"/>
                <a:gd name="T110" fmla="*/ 39 w 119"/>
                <a:gd name="T111" fmla="*/ 21 h 82"/>
                <a:gd name="T112" fmla="*/ 39 w 119"/>
                <a:gd name="T113" fmla="*/ 21 h 82"/>
                <a:gd name="T114" fmla="*/ 39 w 119"/>
                <a:gd name="T115" fmla="*/ 21 h 82"/>
                <a:gd name="T116" fmla="*/ 39 w 119"/>
                <a:gd name="T117" fmla="*/ 21 h 82"/>
                <a:gd name="T118" fmla="*/ 39 w 119"/>
                <a:gd name="T119" fmla="*/ 21 h 82"/>
                <a:gd name="T120" fmla="*/ 42 w 119"/>
                <a:gd name="T121" fmla="*/ 25 h 82"/>
                <a:gd name="T122" fmla="*/ 42 w 119"/>
                <a:gd name="T123"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 h="82">
                  <a:moveTo>
                    <a:pt x="62" y="3"/>
                  </a:moveTo>
                  <a:cubicBezTo>
                    <a:pt x="56" y="7"/>
                    <a:pt x="50" y="11"/>
                    <a:pt x="45" y="16"/>
                  </a:cubicBezTo>
                  <a:cubicBezTo>
                    <a:pt x="39" y="21"/>
                    <a:pt x="39" y="21"/>
                    <a:pt x="39" y="21"/>
                  </a:cubicBezTo>
                  <a:cubicBezTo>
                    <a:pt x="39" y="21"/>
                    <a:pt x="39" y="21"/>
                    <a:pt x="39" y="21"/>
                  </a:cubicBezTo>
                  <a:cubicBezTo>
                    <a:pt x="27" y="29"/>
                    <a:pt x="27" y="29"/>
                    <a:pt x="27" y="29"/>
                  </a:cubicBezTo>
                  <a:cubicBezTo>
                    <a:pt x="18" y="36"/>
                    <a:pt x="18" y="36"/>
                    <a:pt x="18" y="36"/>
                  </a:cubicBezTo>
                  <a:cubicBezTo>
                    <a:pt x="18" y="36"/>
                    <a:pt x="13" y="40"/>
                    <a:pt x="13" y="40"/>
                  </a:cubicBezTo>
                  <a:cubicBezTo>
                    <a:pt x="9" y="43"/>
                    <a:pt x="6" y="47"/>
                    <a:pt x="1" y="48"/>
                  </a:cubicBezTo>
                  <a:cubicBezTo>
                    <a:pt x="0" y="48"/>
                    <a:pt x="0" y="49"/>
                    <a:pt x="0" y="50"/>
                  </a:cubicBezTo>
                  <a:cubicBezTo>
                    <a:pt x="0" y="50"/>
                    <a:pt x="0" y="51"/>
                    <a:pt x="0" y="51"/>
                  </a:cubicBezTo>
                  <a:cubicBezTo>
                    <a:pt x="0" y="52"/>
                    <a:pt x="0" y="53"/>
                    <a:pt x="1" y="53"/>
                  </a:cubicBezTo>
                  <a:cubicBezTo>
                    <a:pt x="6" y="56"/>
                    <a:pt x="10" y="58"/>
                    <a:pt x="15" y="60"/>
                  </a:cubicBezTo>
                  <a:cubicBezTo>
                    <a:pt x="23" y="63"/>
                    <a:pt x="23" y="63"/>
                    <a:pt x="23" y="63"/>
                  </a:cubicBezTo>
                  <a:cubicBezTo>
                    <a:pt x="31" y="68"/>
                    <a:pt x="31" y="68"/>
                    <a:pt x="31" y="68"/>
                  </a:cubicBezTo>
                  <a:cubicBezTo>
                    <a:pt x="41" y="73"/>
                    <a:pt x="41" y="73"/>
                    <a:pt x="41" y="73"/>
                  </a:cubicBezTo>
                  <a:cubicBezTo>
                    <a:pt x="41" y="73"/>
                    <a:pt x="47" y="76"/>
                    <a:pt x="47" y="76"/>
                  </a:cubicBezTo>
                  <a:cubicBezTo>
                    <a:pt x="51" y="77"/>
                    <a:pt x="55" y="78"/>
                    <a:pt x="58" y="81"/>
                  </a:cubicBezTo>
                  <a:cubicBezTo>
                    <a:pt x="59" y="82"/>
                    <a:pt x="61" y="82"/>
                    <a:pt x="62" y="81"/>
                  </a:cubicBezTo>
                  <a:cubicBezTo>
                    <a:pt x="70" y="72"/>
                    <a:pt x="70" y="72"/>
                    <a:pt x="70" y="72"/>
                  </a:cubicBezTo>
                  <a:cubicBezTo>
                    <a:pt x="79" y="63"/>
                    <a:pt x="79" y="63"/>
                    <a:pt x="79" y="63"/>
                  </a:cubicBezTo>
                  <a:cubicBezTo>
                    <a:pt x="90" y="53"/>
                    <a:pt x="90" y="53"/>
                    <a:pt x="90" y="53"/>
                  </a:cubicBezTo>
                  <a:cubicBezTo>
                    <a:pt x="100" y="44"/>
                    <a:pt x="100" y="44"/>
                    <a:pt x="100" y="44"/>
                  </a:cubicBezTo>
                  <a:cubicBezTo>
                    <a:pt x="106" y="39"/>
                    <a:pt x="106" y="39"/>
                    <a:pt x="106" y="39"/>
                  </a:cubicBezTo>
                  <a:cubicBezTo>
                    <a:pt x="111" y="36"/>
                    <a:pt x="116" y="32"/>
                    <a:pt x="119" y="28"/>
                  </a:cubicBezTo>
                  <a:cubicBezTo>
                    <a:pt x="119" y="27"/>
                    <a:pt x="119" y="26"/>
                    <a:pt x="119" y="25"/>
                  </a:cubicBezTo>
                  <a:cubicBezTo>
                    <a:pt x="119" y="25"/>
                    <a:pt x="119" y="24"/>
                    <a:pt x="118" y="24"/>
                  </a:cubicBezTo>
                  <a:cubicBezTo>
                    <a:pt x="113" y="21"/>
                    <a:pt x="107" y="18"/>
                    <a:pt x="102" y="16"/>
                  </a:cubicBezTo>
                  <a:cubicBezTo>
                    <a:pt x="93" y="13"/>
                    <a:pt x="93" y="13"/>
                    <a:pt x="93" y="13"/>
                  </a:cubicBezTo>
                  <a:cubicBezTo>
                    <a:pt x="86" y="10"/>
                    <a:pt x="81" y="7"/>
                    <a:pt x="76" y="4"/>
                  </a:cubicBezTo>
                  <a:cubicBezTo>
                    <a:pt x="74" y="3"/>
                    <a:pt x="74" y="3"/>
                    <a:pt x="74" y="3"/>
                  </a:cubicBezTo>
                  <a:cubicBezTo>
                    <a:pt x="69" y="0"/>
                    <a:pt x="68" y="0"/>
                    <a:pt x="62" y="3"/>
                  </a:cubicBezTo>
                  <a:close/>
                  <a:moveTo>
                    <a:pt x="42" y="25"/>
                  </a:moveTo>
                  <a:cubicBezTo>
                    <a:pt x="48" y="20"/>
                    <a:pt x="48" y="20"/>
                    <a:pt x="48" y="20"/>
                  </a:cubicBezTo>
                  <a:cubicBezTo>
                    <a:pt x="54" y="16"/>
                    <a:pt x="59" y="12"/>
                    <a:pt x="65" y="8"/>
                  </a:cubicBezTo>
                  <a:cubicBezTo>
                    <a:pt x="68" y="6"/>
                    <a:pt x="68" y="6"/>
                    <a:pt x="71" y="8"/>
                  </a:cubicBezTo>
                  <a:cubicBezTo>
                    <a:pt x="73" y="9"/>
                    <a:pt x="73" y="9"/>
                    <a:pt x="73" y="9"/>
                  </a:cubicBezTo>
                  <a:cubicBezTo>
                    <a:pt x="78" y="12"/>
                    <a:pt x="84" y="15"/>
                    <a:pt x="91" y="18"/>
                  </a:cubicBezTo>
                  <a:cubicBezTo>
                    <a:pt x="91" y="18"/>
                    <a:pt x="100" y="22"/>
                    <a:pt x="100" y="22"/>
                  </a:cubicBezTo>
                  <a:cubicBezTo>
                    <a:pt x="104" y="23"/>
                    <a:pt x="108" y="25"/>
                    <a:pt x="112" y="27"/>
                  </a:cubicBezTo>
                  <a:cubicBezTo>
                    <a:pt x="110" y="30"/>
                    <a:pt x="107" y="32"/>
                    <a:pt x="103" y="34"/>
                  </a:cubicBezTo>
                  <a:cubicBezTo>
                    <a:pt x="96" y="40"/>
                    <a:pt x="96" y="40"/>
                    <a:pt x="96" y="40"/>
                  </a:cubicBezTo>
                  <a:cubicBezTo>
                    <a:pt x="96" y="40"/>
                    <a:pt x="86" y="49"/>
                    <a:pt x="86" y="49"/>
                  </a:cubicBezTo>
                  <a:cubicBezTo>
                    <a:pt x="75" y="59"/>
                    <a:pt x="75" y="59"/>
                    <a:pt x="75" y="59"/>
                  </a:cubicBezTo>
                  <a:cubicBezTo>
                    <a:pt x="66" y="68"/>
                    <a:pt x="66" y="68"/>
                    <a:pt x="66" y="68"/>
                  </a:cubicBezTo>
                  <a:cubicBezTo>
                    <a:pt x="66" y="68"/>
                    <a:pt x="61" y="73"/>
                    <a:pt x="59" y="75"/>
                  </a:cubicBezTo>
                  <a:cubicBezTo>
                    <a:pt x="56" y="73"/>
                    <a:pt x="53" y="72"/>
                    <a:pt x="49" y="70"/>
                  </a:cubicBezTo>
                  <a:cubicBezTo>
                    <a:pt x="43" y="68"/>
                    <a:pt x="43" y="68"/>
                    <a:pt x="43" y="68"/>
                  </a:cubicBezTo>
                  <a:cubicBezTo>
                    <a:pt x="34" y="63"/>
                    <a:pt x="34" y="63"/>
                    <a:pt x="34" y="63"/>
                  </a:cubicBezTo>
                  <a:cubicBezTo>
                    <a:pt x="25" y="58"/>
                    <a:pt x="25" y="58"/>
                    <a:pt x="25" y="58"/>
                  </a:cubicBezTo>
                  <a:cubicBezTo>
                    <a:pt x="17" y="55"/>
                    <a:pt x="17" y="55"/>
                    <a:pt x="17" y="55"/>
                  </a:cubicBezTo>
                  <a:cubicBezTo>
                    <a:pt x="14" y="53"/>
                    <a:pt x="11" y="52"/>
                    <a:pt x="8" y="51"/>
                  </a:cubicBezTo>
                  <a:cubicBezTo>
                    <a:pt x="11" y="49"/>
                    <a:pt x="14" y="47"/>
                    <a:pt x="16" y="45"/>
                  </a:cubicBezTo>
                  <a:cubicBezTo>
                    <a:pt x="21" y="40"/>
                    <a:pt x="21" y="40"/>
                    <a:pt x="21" y="40"/>
                  </a:cubicBezTo>
                  <a:cubicBezTo>
                    <a:pt x="30" y="34"/>
                    <a:pt x="30" y="34"/>
                    <a:pt x="30" y="34"/>
                  </a:cubicBezTo>
                  <a:cubicBezTo>
                    <a:pt x="42" y="25"/>
                    <a:pt x="42" y="25"/>
                    <a:pt x="42" y="25"/>
                  </a:cubicBezTo>
                  <a:close/>
                  <a:moveTo>
                    <a:pt x="39" y="21"/>
                  </a:moveTo>
                  <a:cubicBezTo>
                    <a:pt x="39" y="21"/>
                    <a:pt x="39" y="21"/>
                    <a:pt x="39" y="21"/>
                  </a:cubicBezTo>
                  <a:moveTo>
                    <a:pt x="39" y="21"/>
                  </a:moveTo>
                  <a:cubicBezTo>
                    <a:pt x="39" y="21"/>
                    <a:pt x="39" y="21"/>
                    <a:pt x="39" y="21"/>
                  </a:cubicBezTo>
                  <a:cubicBezTo>
                    <a:pt x="39" y="21"/>
                    <a:pt x="39" y="21"/>
                    <a:pt x="39" y="21"/>
                  </a:cubicBezTo>
                  <a:close/>
                  <a:moveTo>
                    <a:pt x="42" y="25"/>
                  </a:moveTo>
                  <a:cubicBezTo>
                    <a:pt x="42" y="25"/>
                    <a:pt x="42" y="25"/>
                    <a:pt x="42" y="25"/>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400" name="Freeform 63"/>
            <p:cNvSpPr>
              <a:spLocks noEditPoints="1" noChangeArrowheads="1"/>
            </p:cNvSpPr>
            <p:nvPr/>
          </p:nvSpPr>
          <p:spPr bwMode="auto">
            <a:xfrm>
              <a:off x="911" y="3073"/>
              <a:ext cx="318" cy="181"/>
            </a:xfrm>
            <a:custGeom>
              <a:avLst/>
              <a:gdLst>
                <a:gd name="T0" fmla="*/ 87 w 134"/>
                <a:gd name="T1" fmla="*/ 0 h 76"/>
                <a:gd name="T2" fmla="*/ 50 w 134"/>
                <a:gd name="T3" fmla="*/ 26 h 76"/>
                <a:gd name="T4" fmla="*/ 2 w 134"/>
                <a:gd name="T5" fmla="*/ 57 h 76"/>
                <a:gd name="T6" fmla="*/ 0 w 134"/>
                <a:gd name="T7" fmla="*/ 61 h 76"/>
                <a:gd name="T8" fmla="*/ 3 w 134"/>
                <a:gd name="T9" fmla="*/ 63 h 76"/>
                <a:gd name="T10" fmla="*/ 28 w 134"/>
                <a:gd name="T11" fmla="*/ 50 h 76"/>
                <a:gd name="T12" fmla="*/ 16 w 134"/>
                <a:gd name="T13" fmla="*/ 68 h 76"/>
                <a:gd name="T14" fmla="*/ 15 w 134"/>
                <a:gd name="T15" fmla="*/ 69 h 76"/>
                <a:gd name="T16" fmla="*/ 16 w 134"/>
                <a:gd name="T17" fmla="*/ 71 h 76"/>
                <a:gd name="T18" fmla="*/ 18 w 134"/>
                <a:gd name="T19" fmla="*/ 72 h 76"/>
                <a:gd name="T20" fmla="*/ 47 w 134"/>
                <a:gd name="T21" fmla="*/ 63 h 76"/>
                <a:gd name="T22" fmla="*/ 49 w 134"/>
                <a:gd name="T23" fmla="*/ 64 h 76"/>
                <a:gd name="T24" fmla="*/ 67 w 134"/>
                <a:gd name="T25" fmla="*/ 61 h 76"/>
                <a:gd name="T26" fmla="*/ 54 w 134"/>
                <a:gd name="T27" fmla="*/ 70 h 76"/>
                <a:gd name="T28" fmla="*/ 53 w 134"/>
                <a:gd name="T29" fmla="*/ 70 h 76"/>
                <a:gd name="T30" fmla="*/ 52 w 134"/>
                <a:gd name="T31" fmla="*/ 73 h 76"/>
                <a:gd name="T32" fmla="*/ 52 w 134"/>
                <a:gd name="T33" fmla="*/ 74 h 76"/>
                <a:gd name="T34" fmla="*/ 56 w 134"/>
                <a:gd name="T35" fmla="*/ 75 h 76"/>
                <a:gd name="T36" fmla="*/ 56 w 134"/>
                <a:gd name="T37" fmla="*/ 75 h 76"/>
                <a:gd name="T38" fmla="*/ 56 w 134"/>
                <a:gd name="T39" fmla="*/ 75 h 76"/>
                <a:gd name="T40" fmla="*/ 133 w 134"/>
                <a:gd name="T41" fmla="*/ 24 h 76"/>
                <a:gd name="T42" fmla="*/ 134 w 134"/>
                <a:gd name="T43" fmla="*/ 21 h 76"/>
                <a:gd name="T44" fmla="*/ 130 w 134"/>
                <a:gd name="T45" fmla="*/ 19 h 76"/>
                <a:gd name="T46" fmla="*/ 98 w 134"/>
                <a:gd name="T47" fmla="*/ 37 h 76"/>
                <a:gd name="T48" fmla="*/ 59 w 134"/>
                <a:gd name="T49" fmla="*/ 58 h 76"/>
                <a:gd name="T50" fmla="*/ 74 w 134"/>
                <a:gd name="T51" fmla="*/ 47 h 76"/>
                <a:gd name="T52" fmla="*/ 111 w 134"/>
                <a:gd name="T53" fmla="*/ 16 h 76"/>
                <a:gd name="T54" fmla="*/ 112 w 134"/>
                <a:gd name="T55" fmla="*/ 14 h 76"/>
                <a:gd name="T56" fmla="*/ 112 w 134"/>
                <a:gd name="T57" fmla="*/ 13 h 76"/>
                <a:gd name="T58" fmla="*/ 108 w 134"/>
                <a:gd name="T59" fmla="*/ 12 h 76"/>
                <a:gd name="T60" fmla="*/ 103 w 134"/>
                <a:gd name="T61" fmla="*/ 15 h 76"/>
                <a:gd name="T62" fmla="*/ 99 w 134"/>
                <a:gd name="T63" fmla="*/ 14 h 76"/>
                <a:gd name="T64" fmla="*/ 99 w 134"/>
                <a:gd name="T65" fmla="*/ 14 h 76"/>
                <a:gd name="T66" fmla="*/ 99 w 134"/>
                <a:gd name="T67" fmla="*/ 14 h 76"/>
                <a:gd name="T68" fmla="*/ 98 w 134"/>
                <a:gd name="T69" fmla="*/ 15 h 76"/>
                <a:gd name="T70" fmla="*/ 87 w 134"/>
                <a:gd name="T71" fmla="*/ 20 h 76"/>
                <a:gd name="T72" fmla="*/ 85 w 134"/>
                <a:gd name="T73" fmla="*/ 22 h 76"/>
                <a:gd name="T74" fmla="*/ 96 w 134"/>
                <a:gd name="T75" fmla="*/ 6 h 76"/>
                <a:gd name="T76" fmla="*/ 96 w 134"/>
                <a:gd name="T77" fmla="*/ 5 h 76"/>
                <a:gd name="T78" fmla="*/ 95 w 134"/>
                <a:gd name="T79" fmla="*/ 3 h 76"/>
                <a:gd name="T80" fmla="*/ 92 w 134"/>
                <a:gd name="T81" fmla="*/ 3 h 76"/>
                <a:gd name="T82" fmla="*/ 91 w 134"/>
                <a:gd name="T83" fmla="*/ 3 h 76"/>
                <a:gd name="T84" fmla="*/ 91 w 134"/>
                <a:gd name="T85" fmla="*/ 3 h 76"/>
                <a:gd name="T86" fmla="*/ 91 w 134"/>
                <a:gd name="T87" fmla="*/ 1 h 76"/>
                <a:gd name="T88" fmla="*/ 87 w 134"/>
                <a:gd name="T89" fmla="*/ 0 h 76"/>
                <a:gd name="T90" fmla="*/ 85 w 134"/>
                <a:gd name="T91" fmla="*/ 13 h 76"/>
                <a:gd name="T92" fmla="*/ 70 w 134"/>
                <a:gd name="T93" fmla="*/ 25 h 76"/>
                <a:gd name="T94" fmla="*/ 77 w 134"/>
                <a:gd name="T95" fmla="*/ 19 h 76"/>
                <a:gd name="T96" fmla="*/ 85 w 134"/>
                <a:gd name="T97" fmla="*/ 13 h 76"/>
                <a:gd name="T98" fmla="*/ 54 w 134"/>
                <a:gd name="T99" fmla="*/ 31 h 76"/>
                <a:gd name="T100" fmla="*/ 56 w 134"/>
                <a:gd name="T101" fmla="*/ 29 h 76"/>
                <a:gd name="T102" fmla="*/ 48 w 134"/>
                <a:gd name="T103" fmla="*/ 37 h 76"/>
                <a:gd name="T104" fmla="*/ 39 w 134"/>
                <a:gd name="T105" fmla="*/ 42 h 76"/>
                <a:gd name="T106" fmla="*/ 54 w 134"/>
                <a:gd name="T107" fmla="*/ 31 h 76"/>
                <a:gd name="T108" fmla="*/ 47 w 134"/>
                <a:gd name="T109" fmla="*/ 49 h 76"/>
                <a:gd name="T110" fmla="*/ 41 w 134"/>
                <a:gd name="T111" fmla="*/ 53 h 76"/>
                <a:gd name="T112" fmla="*/ 42 w 134"/>
                <a:gd name="T113" fmla="*/ 52 h 76"/>
                <a:gd name="T114" fmla="*/ 47 w 134"/>
                <a:gd name="T115" fmla="*/ 49 h 76"/>
                <a:gd name="T116" fmla="*/ 59 w 134"/>
                <a:gd name="T117" fmla="*/ 47 h 76"/>
                <a:gd name="T118" fmla="*/ 75 w 134"/>
                <a:gd name="T119" fmla="*/ 35 h 76"/>
                <a:gd name="T120" fmla="*/ 74 w 134"/>
                <a:gd name="T121" fmla="*/ 36 h 76"/>
                <a:gd name="T122" fmla="*/ 44 w 134"/>
                <a:gd name="T123" fmla="*/ 58 h 76"/>
                <a:gd name="T124" fmla="*/ 59 w 134"/>
                <a:gd name="T125" fmla="*/ 4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 h="76">
                  <a:moveTo>
                    <a:pt x="87" y="0"/>
                  </a:moveTo>
                  <a:cubicBezTo>
                    <a:pt x="76" y="6"/>
                    <a:pt x="63" y="16"/>
                    <a:pt x="50" y="26"/>
                  </a:cubicBezTo>
                  <a:cubicBezTo>
                    <a:pt x="33" y="40"/>
                    <a:pt x="15" y="55"/>
                    <a:pt x="2" y="57"/>
                  </a:cubicBezTo>
                  <a:cubicBezTo>
                    <a:pt x="1" y="58"/>
                    <a:pt x="0" y="59"/>
                    <a:pt x="0" y="61"/>
                  </a:cubicBezTo>
                  <a:cubicBezTo>
                    <a:pt x="0" y="62"/>
                    <a:pt x="2" y="63"/>
                    <a:pt x="3" y="63"/>
                  </a:cubicBezTo>
                  <a:cubicBezTo>
                    <a:pt x="11" y="61"/>
                    <a:pt x="19" y="57"/>
                    <a:pt x="28" y="50"/>
                  </a:cubicBezTo>
                  <a:cubicBezTo>
                    <a:pt x="23" y="55"/>
                    <a:pt x="18" y="61"/>
                    <a:pt x="16" y="68"/>
                  </a:cubicBezTo>
                  <a:cubicBezTo>
                    <a:pt x="15" y="69"/>
                    <a:pt x="15" y="69"/>
                    <a:pt x="15" y="69"/>
                  </a:cubicBezTo>
                  <a:cubicBezTo>
                    <a:pt x="15" y="70"/>
                    <a:pt x="16" y="70"/>
                    <a:pt x="16" y="71"/>
                  </a:cubicBezTo>
                  <a:cubicBezTo>
                    <a:pt x="16" y="72"/>
                    <a:pt x="17" y="72"/>
                    <a:pt x="18" y="72"/>
                  </a:cubicBezTo>
                  <a:cubicBezTo>
                    <a:pt x="28" y="72"/>
                    <a:pt x="37" y="69"/>
                    <a:pt x="47" y="63"/>
                  </a:cubicBezTo>
                  <a:cubicBezTo>
                    <a:pt x="47" y="64"/>
                    <a:pt x="48" y="64"/>
                    <a:pt x="49" y="64"/>
                  </a:cubicBezTo>
                  <a:cubicBezTo>
                    <a:pt x="55" y="65"/>
                    <a:pt x="61" y="63"/>
                    <a:pt x="67" y="61"/>
                  </a:cubicBezTo>
                  <a:cubicBezTo>
                    <a:pt x="62" y="65"/>
                    <a:pt x="58" y="68"/>
                    <a:pt x="54" y="70"/>
                  </a:cubicBezTo>
                  <a:cubicBezTo>
                    <a:pt x="53" y="70"/>
                    <a:pt x="53" y="70"/>
                    <a:pt x="53" y="70"/>
                  </a:cubicBezTo>
                  <a:cubicBezTo>
                    <a:pt x="52" y="71"/>
                    <a:pt x="52" y="72"/>
                    <a:pt x="52" y="73"/>
                  </a:cubicBezTo>
                  <a:cubicBezTo>
                    <a:pt x="52" y="73"/>
                    <a:pt x="52" y="74"/>
                    <a:pt x="52" y="74"/>
                  </a:cubicBezTo>
                  <a:cubicBezTo>
                    <a:pt x="53" y="76"/>
                    <a:pt x="55" y="76"/>
                    <a:pt x="56" y="75"/>
                  </a:cubicBezTo>
                  <a:cubicBezTo>
                    <a:pt x="56" y="75"/>
                    <a:pt x="56" y="75"/>
                    <a:pt x="56" y="75"/>
                  </a:cubicBezTo>
                  <a:cubicBezTo>
                    <a:pt x="56" y="75"/>
                    <a:pt x="56" y="75"/>
                    <a:pt x="56" y="75"/>
                  </a:cubicBezTo>
                  <a:cubicBezTo>
                    <a:pt x="88" y="56"/>
                    <a:pt x="112" y="40"/>
                    <a:pt x="133" y="24"/>
                  </a:cubicBezTo>
                  <a:cubicBezTo>
                    <a:pt x="134" y="23"/>
                    <a:pt x="134" y="22"/>
                    <a:pt x="134" y="21"/>
                  </a:cubicBezTo>
                  <a:cubicBezTo>
                    <a:pt x="133" y="19"/>
                    <a:pt x="131" y="19"/>
                    <a:pt x="130" y="19"/>
                  </a:cubicBezTo>
                  <a:cubicBezTo>
                    <a:pt x="120" y="23"/>
                    <a:pt x="109" y="30"/>
                    <a:pt x="98" y="37"/>
                  </a:cubicBezTo>
                  <a:cubicBezTo>
                    <a:pt x="85" y="46"/>
                    <a:pt x="71" y="55"/>
                    <a:pt x="59" y="58"/>
                  </a:cubicBezTo>
                  <a:cubicBezTo>
                    <a:pt x="64" y="54"/>
                    <a:pt x="69" y="50"/>
                    <a:pt x="74" y="47"/>
                  </a:cubicBezTo>
                  <a:cubicBezTo>
                    <a:pt x="87" y="37"/>
                    <a:pt x="100" y="28"/>
                    <a:pt x="111" y="16"/>
                  </a:cubicBezTo>
                  <a:cubicBezTo>
                    <a:pt x="112" y="16"/>
                    <a:pt x="112" y="15"/>
                    <a:pt x="112" y="14"/>
                  </a:cubicBezTo>
                  <a:cubicBezTo>
                    <a:pt x="112" y="14"/>
                    <a:pt x="112" y="13"/>
                    <a:pt x="112" y="13"/>
                  </a:cubicBezTo>
                  <a:cubicBezTo>
                    <a:pt x="111" y="12"/>
                    <a:pt x="110" y="11"/>
                    <a:pt x="108" y="12"/>
                  </a:cubicBezTo>
                  <a:cubicBezTo>
                    <a:pt x="106" y="13"/>
                    <a:pt x="104" y="14"/>
                    <a:pt x="103" y="15"/>
                  </a:cubicBezTo>
                  <a:cubicBezTo>
                    <a:pt x="102" y="14"/>
                    <a:pt x="100" y="13"/>
                    <a:pt x="99" y="14"/>
                  </a:cubicBezTo>
                  <a:cubicBezTo>
                    <a:pt x="99" y="14"/>
                    <a:pt x="99" y="14"/>
                    <a:pt x="99" y="14"/>
                  </a:cubicBezTo>
                  <a:cubicBezTo>
                    <a:pt x="99" y="14"/>
                    <a:pt x="99" y="14"/>
                    <a:pt x="99" y="14"/>
                  </a:cubicBezTo>
                  <a:cubicBezTo>
                    <a:pt x="99" y="14"/>
                    <a:pt x="98" y="15"/>
                    <a:pt x="98" y="15"/>
                  </a:cubicBezTo>
                  <a:cubicBezTo>
                    <a:pt x="94" y="16"/>
                    <a:pt x="91" y="18"/>
                    <a:pt x="87" y="20"/>
                  </a:cubicBezTo>
                  <a:cubicBezTo>
                    <a:pt x="86" y="21"/>
                    <a:pt x="86" y="21"/>
                    <a:pt x="85" y="22"/>
                  </a:cubicBezTo>
                  <a:cubicBezTo>
                    <a:pt x="90" y="17"/>
                    <a:pt x="93" y="12"/>
                    <a:pt x="96" y="6"/>
                  </a:cubicBezTo>
                  <a:cubicBezTo>
                    <a:pt x="96" y="6"/>
                    <a:pt x="96" y="6"/>
                    <a:pt x="96" y="5"/>
                  </a:cubicBezTo>
                  <a:cubicBezTo>
                    <a:pt x="96" y="4"/>
                    <a:pt x="96" y="4"/>
                    <a:pt x="95" y="3"/>
                  </a:cubicBezTo>
                  <a:cubicBezTo>
                    <a:pt x="94" y="2"/>
                    <a:pt x="93" y="2"/>
                    <a:pt x="92" y="3"/>
                  </a:cubicBezTo>
                  <a:cubicBezTo>
                    <a:pt x="92" y="3"/>
                    <a:pt x="92" y="3"/>
                    <a:pt x="91" y="3"/>
                  </a:cubicBezTo>
                  <a:cubicBezTo>
                    <a:pt x="91" y="3"/>
                    <a:pt x="91" y="3"/>
                    <a:pt x="91" y="3"/>
                  </a:cubicBezTo>
                  <a:cubicBezTo>
                    <a:pt x="91" y="2"/>
                    <a:pt x="91" y="2"/>
                    <a:pt x="91" y="1"/>
                  </a:cubicBezTo>
                  <a:cubicBezTo>
                    <a:pt x="90" y="0"/>
                    <a:pt x="88" y="0"/>
                    <a:pt x="87" y="0"/>
                  </a:cubicBezTo>
                  <a:close/>
                  <a:moveTo>
                    <a:pt x="85" y="13"/>
                  </a:moveTo>
                  <a:cubicBezTo>
                    <a:pt x="81" y="18"/>
                    <a:pt x="76" y="22"/>
                    <a:pt x="70" y="25"/>
                  </a:cubicBezTo>
                  <a:cubicBezTo>
                    <a:pt x="73" y="23"/>
                    <a:pt x="75" y="21"/>
                    <a:pt x="77" y="19"/>
                  </a:cubicBezTo>
                  <a:cubicBezTo>
                    <a:pt x="80" y="17"/>
                    <a:pt x="82" y="15"/>
                    <a:pt x="85" y="13"/>
                  </a:cubicBezTo>
                  <a:close/>
                  <a:moveTo>
                    <a:pt x="54" y="31"/>
                  </a:moveTo>
                  <a:cubicBezTo>
                    <a:pt x="55" y="30"/>
                    <a:pt x="55" y="30"/>
                    <a:pt x="56" y="29"/>
                  </a:cubicBezTo>
                  <a:cubicBezTo>
                    <a:pt x="53" y="32"/>
                    <a:pt x="51" y="35"/>
                    <a:pt x="48" y="37"/>
                  </a:cubicBezTo>
                  <a:cubicBezTo>
                    <a:pt x="45" y="39"/>
                    <a:pt x="42" y="40"/>
                    <a:pt x="39" y="42"/>
                  </a:cubicBezTo>
                  <a:cubicBezTo>
                    <a:pt x="44" y="39"/>
                    <a:pt x="49" y="35"/>
                    <a:pt x="54" y="31"/>
                  </a:cubicBezTo>
                  <a:close/>
                  <a:moveTo>
                    <a:pt x="47" y="49"/>
                  </a:moveTo>
                  <a:cubicBezTo>
                    <a:pt x="45" y="50"/>
                    <a:pt x="43" y="52"/>
                    <a:pt x="41" y="53"/>
                  </a:cubicBezTo>
                  <a:cubicBezTo>
                    <a:pt x="41" y="53"/>
                    <a:pt x="42" y="53"/>
                    <a:pt x="42" y="52"/>
                  </a:cubicBezTo>
                  <a:cubicBezTo>
                    <a:pt x="44" y="51"/>
                    <a:pt x="45" y="50"/>
                    <a:pt x="47" y="49"/>
                  </a:cubicBezTo>
                  <a:close/>
                  <a:moveTo>
                    <a:pt x="59" y="47"/>
                  </a:moveTo>
                  <a:cubicBezTo>
                    <a:pt x="64" y="43"/>
                    <a:pt x="70" y="39"/>
                    <a:pt x="75" y="35"/>
                  </a:cubicBezTo>
                  <a:cubicBezTo>
                    <a:pt x="75" y="35"/>
                    <a:pt x="75" y="36"/>
                    <a:pt x="74" y="36"/>
                  </a:cubicBezTo>
                  <a:cubicBezTo>
                    <a:pt x="64" y="44"/>
                    <a:pt x="54" y="52"/>
                    <a:pt x="44" y="58"/>
                  </a:cubicBezTo>
                  <a:cubicBezTo>
                    <a:pt x="49" y="55"/>
                    <a:pt x="54" y="51"/>
                    <a:pt x="59" y="47"/>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68" name="文本框 7"/>
          <p:cNvSpPr txBox="1">
            <a:spLocks noChangeArrowheads="1"/>
          </p:cNvSpPr>
          <p:nvPr/>
        </p:nvSpPr>
        <p:spPr bwMode="auto">
          <a:xfrm>
            <a:off x="3757840" y="3580309"/>
            <a:ext cx="487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4400" b="1" dirty="0">
                <a:solidFill>
                  <a:srgbClr val="595959"/>
                </a:solidFill>
                <a:latin typeface="汉仪小麦体简" panose="00020600040101010101" pitchFamily="18" charset="-122"/>
                <a:ea typeface="汉仪小麦体简" panose="00020600040101010101" pitchFamily="18" charset="-122"/>
              </a:rPr>
              <a:t>卡通教育通用模板</a:t>
            </a:r>
            <a:endParaRPr lang="zh-CN" altLang="en-US" sz="4400" b="1" dirty="0">
              <a:solidFill>
                <a:srgbClr val="595959"/>
              </a:solidFill>
              <a:latin typeface="汉仪小麦体简" panose="00020600040101010101" pitchFamily="18" charset="-122"/>
              <a:ea typeface="汉仪小麦体简" panose="00020600040101010101" pitchFamily="18" charset="-122"/>
            </a:endParaRPr>
          </a:p>
        </p:txBody>
      </p:sp>
      <p:pic>
        <p:nvPicPr>
          <p:cNvPr id="2" name="王若琳 - 迷宫">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626328" y="-12827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wipe(left)">
                                      <p:cBhvr>
                                        <p:cTn id="7" dur="500"/>
                                        <p:tgtEl>
                                          <p:spTgt spid="1433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fade">
                                      <p:cBhvr>
                                        <p:cTn id="10" dur="1000"/>
                                        <p:tgtEl>
                                          <p:spTgt spid="14339"/>
                                        </p:tgtEl>
                                      </p:cBhvr>
                                    </p:animEffect>
                                    <p:anim calcmode="lin" valueType="num">
                                      <p:cBhvr>
                                        <p:cTn id="11" dur="1000" fill="hold"/>
                                        <p:tgtEl>
                                          <p:spTgt spid="14339"/>
                                        </p:tgtEl>
                                        <p:attrNameLst>
                                          <p:attrName>ppt_x</p:attrName>
                                        </p:attrNameLst>
                                      </p:cBhvr>
                                      <p:tavLst>
                                        <p:tav tm="0">
                                          <p:val>
                                            <p:strVal val="#ppt_x"/>
                                          </p:val>
                                        </p:tav>
                                        <p:tav tm="100000">
                                          <p:val>
                                            <p:strVal val="#ppt_x"/>
                                          </p:val>
                                        </p:tav>
                                      </p:tavLst>
                                    </p:anim>
                                    <p:anim calcmode="lin" valueType="num">
                                      <p:cBhvr>
                                        <p:cTn id="12" dur="1000" fill="hold"/>
                                        <p:tgtEl>
                                          <p:spTgt spid="1433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anim calcmode="lin" valueType="num">
                                      <p:cBhvr>
                                        <p:cTn id="16" dur="1000" fill="hold"/>
                                        <p:tgtEl>
                                          <p:spTgt spid="68"/>
                                        </p:tgtEl>
                                        <p:attrNameLst>
                                          <p:attrName>ppt_x</p:attrName>
                                        </p:attrNameLst>
                                      </p:cBhvr>
                                      <p:tavLst>
                                        <p:tav tm="0">
                                          <p:val>
                                            <p:strVal val="#ppt_x"/>
                                          </p:val>
                                        </p:tav>
                                        <p:tav tm="100000">
                                          <p:val>
                                            <p:strVal val="#ppt_x"/>
                                          </p:val>
                                        </p:tav>
                                      </p:tavLst>
                                    </p:anim>
                                    <p:anim calcmode="lin" valueType="num">
                                      <p:cBhvr>
                                        <p:cTn id="17" dur="1000" fill="hold"/>
                                        <p:tgtEl>
                                          <p:spTgt spid="6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wipe(down)">
                                      <p:cBhvr>
                                        <p:cTn id="21" dur="500"/>
                                        <p:tgtEl>
                                          <p:spTgt spid="14338"/>
                                        </p:tgtEl>
                                      </p:cBhvr>
                                    </p:animEffect>
                                  </p:childTnLst>
                                </p:cTn>
                              </p:par>
                              <p:par>
                                <p:cTn id="22" presetID="22" presetClass="entr" presetSubtype="4" fill="hold" nodeType="withEffect">
                                  <p:stCondLst>
                                    <p:cond delay="0"/>
                                  </p:stCondLst>
                                  <p:childTnLst>
                                    <p:set>
                                      <p:cBhvr>
                                        <p:cTn id="23" dur="1" fill="hold">
                                          <p:stCondLst>
                                            <p:cond delay="0"/>
                                          </p:stCondLst>
                                        </p:cTn>
                                        <p:tgtEl>
                                          <p:spTgt spid="14341"/>
                                        </p:tgtEl>
                                        <p:attrNameLst>
                                          <p:attrName>style.visibility</p:attrName>
                                        </p:attrNameLst>
                                      </p:cBhvr>
                                      <p:to>
                                        <p:strVal val="visible"/>
                                      </p:to>
                                    </p:set>
                                    <p:animEffect transition="in" filter="wipe(down)">
                                      <p:cBhvr>
                                        <p:cTn id="24" dur="500"/>
                                        <p:tgtEl>
                                          <p:spTgt spid="14341"/>
                                        </p:tgtEl>
                                      </p:cBhvr>
                                    </p:animEffect>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2"/>
                </p:tgtEl>
              </p:cMediaNode>
            </p:audio>
          </p:childTnLst>
        </p:cTn>
      </p:par>
    </p:tnLst>
    <p:bldLst>
      <p:bldP spid="14337" grpId="0" animBg="1"/>
      <p:bldP spid="14339" grpId="0"/>
      <p:bldP spid="6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6" name="组合 25"/>
          <p:cNvGrpSpPr/>
          <p:nvPr/>
        </p:nvGrpSpPr>
        <p:grpSpPr>
          <a:xfrm rot="20550789">
            <a:off x="1083990" y="4019854"/>
            <a:ext cx="2462332" cy="1842920"/>
            <a:chOff x="3246438" y="1068388"/>
            <a:chExt cx="5711825" cy="4678363"/>
          </a:xfrm>
          <a:solidFill>
            <a:schemeClr val="tx1">
              <a:lumMod val="65000"/>
              <a:lumOff val="35000"/>
            </a:schemeClr>
          </a:solidFill>
        </p:grpSpPr>
        <p:sp>
          <p:nvSpPr>
            <p:cNvPr id="2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nvGrpSpPr>
            <p:cNvPr id="34" name="组合 33"/>
            <p:cNvGrpSpPr/>
            <p:nvPr/>
          </p:nvGrpSpPr>
          <p:grpSpPr>
            <a:xfrm>
              <a:off x="3517901" y="1225551"/>
              <a:ext cx="5260975" cy="4090987"/>
              <a:chOff x="3517901" y="1225551"/>
              <a:chExt cx="5260975" cy="4090987"/>
            </a:xfrm>
            <a:grpFill/>
          </p:grpSpPr>
          <p:sp>
            <p:nvSpPr>
              <p:cNvPr id="3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5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6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7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7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7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7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7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7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7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7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7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7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8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8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8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8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8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8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8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8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8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8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9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9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9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9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9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9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9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9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9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9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0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0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0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0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0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0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0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0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0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0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1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1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1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1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1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1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grpSp>
      <p:grpSp>
        <p:nvGrpSpPr>
          <p:cNvPr id="116" name="组合 115"/>
          <p:cNvGrpSpPr/>
          <p:nvPr/>
        </p:nvGrpSpPr>
        <p:grpSpPr>
          <a:xfrm>
            <a:off x="1943380" y="1862705"/>
            <a:ext cx="3271491" cy="2309600"/>
            <a:chOff x="3246438" y="1068388"/>
            <a:chExt cx="5711825" cy="4678363"/>
          </a:xfrm>
          <a:solidFill>
            <a:schemeClr val="tx1">
              <a:lumMod val="65000"/>
              <a:lumOff val="35000"/>
            </a:schemeClr>
          </a:solidFill>
        </p:grpSpPr>
        <p:sp>
          <p:nvSpPr>
            <p:cNvPr id="11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1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1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2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2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2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2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nvGrpSpPr>
            <p:cNvPr id="124" name="组合 123"/>
            <p:cNvGrpSpPr/>
            <p:nvPr/>
          </p:nvGrpSpPr>
          <p:grpSpPr>
            <a:xfrm>
              <a:off x="3517901" y="1225551"/>
              <a:ext cx="5260975" cy="4090987"/>
              <a:chOff x="3517901" y="1225551"/>
              <a:chExt cx="5260975" cy="4090987"/>
            </a:xfrm>
            <a:grpFill/>
          </p:grpSpPr>
          <p:sp>
            <p:nvSpPr>
              <p:cNvPr id="12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2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2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2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2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3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3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3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3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3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3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3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3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3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3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4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4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4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4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4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4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4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4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4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4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5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5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5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5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5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5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5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5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5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5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6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6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6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6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6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6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6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6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6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6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7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7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7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7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7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7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7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7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7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7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8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8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8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8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8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8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8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8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8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8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9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9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9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9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9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9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9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9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9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19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0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0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0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0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0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0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grpSp>
      <p:grpSp>
        <p:nvGrpSpPr>
          <p:cNvPr id="206" name="组合 205"/>
          <p:cNvGrpSpPr/>
          <p:nvPr/>
        </p:nvGrpSpPr>
        <p:grpSpPr>
          <a:xfrm flipH="1">
            <a:off x="7589299" y="2062986"/>
            <a:ext cx="2698523" cy="1980244"/>
            <a:chOff x="3246438" y="1068388"/>
            <a:chExt cx="5711825" cy="4678363"/>
          </a:xfrm>
          <a:solidFill>
            <a:schemeClr val="tx1">
              <a:lumMod val="65000"/>
              <a:lumOff val="35000"/>
            </a:schemeClr>
          </a:solidFill>
        </p:grpSpPr>
        <p:sp>
          <p:nvSpPr>
            <p:cNvPr id="20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0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0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1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1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1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1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nvGrpSpPr>
            <p:cNvPr id="214" name="组合 213"/>
            <p:cNvGrpSpPr/>
            <p:nvPr/>
          </p:nvGrpSpPr>
          <p:grpSpPr>
            <a:xfrm>
              <a:off x="3517901" y="1225551"/>
              <a:ext cx="5260975" cy="4090987"/>
              <a:chOff x="3517901" y="1225551"/>
              <a:chExt cx="5260975" cy="4090987"/>
            </a:xfrm>
            <a:grpFill/>
          </p:grpSpPr>
          <p:sp>
            <p:nvSpPr>
              <p:cNvPr id="21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1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1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1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1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2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2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2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2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2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2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2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2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2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2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3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3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3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3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3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3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3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3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3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3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4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4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4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4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4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4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4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4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4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4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5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5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5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5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5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5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5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5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5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5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6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6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6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6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6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6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6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6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6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6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7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7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7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7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7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7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7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7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7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7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8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9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9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9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9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9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9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grpSp>
      <p:grpSp>
        <p:nvGrpSpPr>
          <p:cNvPr id="296" name="组合 295"/>
          <p:cNvGrpSpPr/>
          <p:nvPr/>
        </p:nvGrpSpPr>
        <p:grpSpPr>
          <a:xfrm rot="626096" flipH="1">
            <a:off x="8610087" y="4056768"/>
            <a:ext cx="2506734" cy="1762160"/>
            <a:chOff x="3246438" y="1068388"/>
            <a:chExt cx="5711825" cy="4678363"/>
          </a:xfrm>
          <a:solidFill>
            <a:schemeClr val="tx1">
              <a:lumMod val="65000"/>
              <a:lumOff val="35000"/>
            </a:schemeClr>
          </a:solidFill>
        </p:grpSpPr>
        <p:sp>
          <p:nvSpPr>
            <p:cNvPr id="29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9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29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0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0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0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0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nvGrpSpPr>
            <p:cNvPr id="304" name="组合 303"/>
            <p:cNvGrpSpPr/>
            <p:nvPr/>
          </p:nvGrpSpPr>
          <p:grpSpPr>
            <a:xfrm>
              <a:off x="3517901" y="1225551"/>
              <a:ext cx="5260975" cy="4090987"/>
              <a:chOff x="3517901" y="1225551"/>
              <a:chExt cx="5260975" cy="4090987"/>
            </a:xfrm>
            <a:grpFill/>
          </p:grpSpPr>
          <p:sp>
            <p:nvSpPr>
              <p:cNvPr id="30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0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0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0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0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1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2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3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grpSp>
      <p:pic>
        <p:nvPicPr>
          <p:cNvPr id="19465"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68838" y="2551113"/>
            <a:ext cx="28368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4" name="组合 413"/>
          <p:cNvGrpSpPr/>
          <p:nvPr/>
        </p:nvGrpSpPr>
        <p:grpSpPr>
          <a:xfrm>
            <a:off x="2361266" y="2352420"/>
            <a:ext cx="2286703" cy="1105247"/>
            <a:chOff x="7085545" y="1683379"/>
            <a:chExt cx="3140311" cy="1185946"/>
          </a:xfrm>
        </p:grpSpPr>
        <p:sp>
          <p:nvSpPr>
            <p:cNvPr id="415" name="矩形 39"/>
            <p:cNvSpPr>
              <a:spLocks noChangeArrowheads="1"/>
            </p:cNvSpPr>
            <p:nvPr/>
          </p:nvSpPr>
          <p:spPr bwMode="auto">
            <a:xfrm>
              <a:off x="7085545" y="2222244"/>
              <a:ext cx="3140311" cy="64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416" name="矩形 39"/>
            <p:cNvSpPr>
              <a:spLocks noChangeArrowheads="1"/>
            </p:cNvSpPr>
            <p:nvPr/>
          </p:nvSpPr>
          <p:spPr bwMode="auto">
            <a:xfrm>
              <a:off x="7085548" y="1683379"/>
              <a:ext cx="2985503" cy="54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417" name="组合 416"/>
          <p:cNvGrpSpPr/>
          <p:nvPr/>
        </p:nvGrpSpPr>
        <p:grpSpPr>
          <a:xfrm>
            <a:off x="7771615" y="2427503"/>
            <a:ext cx="2286703" cy="1105247"/>
            <a:chOff x="7085545" y="1683379"/>
            <a:chExt cx="3140311" cy="1185946"/>
          </a:xfrm>
        </p:grpSpPr>
        <p:sp>
          <p:nvSpPr>
            <p:cNvPr id="418" name="矩形 39"/>
            <p:cNvSpPr>
              <a:spLocks noChangeArrowheads="1"/>
            </p:cNvSpPr>
            <p:nvPr/>
          </p:nvSpPr>
          <p:spPr bwMode="auto">
            <a:xfrm>
              <a:off x="7085545" y="2222244"/>
              <a:ext cx="3140311" cy="64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419" name="矩形 39"/>
            <p:cNvSpPr>
              <a:spLocks noChangeArrowheads="1"/>
            </p:cNvSpPr>
            <p:nvPr/>
          </p:nvSpPr>
          <p:spPr bwMode="auto">
            <a:xfrm>
              <a:off x="7085548" y="1683379"/>
              <a:ext cx="2985503" cy="54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420" name="组合 419"/>
          <p:cNvGrpSpPr/>
          <p:nvPr/>
        </p:nvGrpSpPr>
        <p:grpSpPr>
          <a:xfrm>
            <a:off x="8831541" y="4371534"/>
            <a:ext cx="2286703" cy="1105247"/>
            <a:chOff x="7085545" y="1683379"/>
            <a:chExt cx="3140311" cy="1185946"/>
          </a:xfrm>
        </p:grpSpPr>
        <p:sp>
          <p:nvSpPr>
            <p:cNvPr id="421" name="矩形 39"/>
            <p:cNvSpPr>
              <a:spLocks noChangeArrowheads="1"/>
            </p:cNvSpPr>
            <p:nvPr/>
          </p:nvSpPr>
          <p:spPr bwMode="auto">
            <a:xfrm>
              <a:off x="7085545" y="2222244"/>
              <a:ext cx="3140311" cy="64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422" name="矩形 39"/>
            <p:cNvSpPr>
              <a:spLocks noChangeArrowheads="1"/>
            </p:cNvSpPr>
            <p:nvPr/>
          </p:nvSpPr>
          <p:spPr bwMode="auto">
            <a:xfrm>
              <a:off x="7085548" y="1683379"/>
              <a:ext cx="2985503" cy="54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423" name="组合 422"/>
          <p:cNvGrpSpPr/>
          <p:nvPr/>
        </p:nvGrpSpPr>
        <p:grpSpPr>
          <a:xfrm>
            <a:off x="1069112" y="4400744"/>
            <a:ext cx="2286703" cy="1105247"/>
            <a:chOff x="7085545" y="1683379"/>
            <a:chExt cx="3140311" cy="1185946"/>
          </a:xfrm>
        </p:grpSpPr>
        <p:sp>
          <p:nvSpPr>
            <p:cNvPr id="424" name="矩形 39"/>
            <p:cNvSpPr>
              <a:spLocks noChangeArrowheads="1"/>
            </p:cNvSpPr>
            <p:nvPr/>
          </p:nvSpPr>
          <p:spPr bwMode="auto">
            <a:xfrm>
              <a:off x="7085545" y="2222244"/>
              <a:ext cx="3140311" cy="64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425" name="矩形 39"/>
            <p:cNvSpPr>
              <a:spLocks noChangeArrowheads="1"/>
            </p:cNvSpPr>
            <p:nvPr/>
          </p:nvSpPr>
          <p:spPr bwMode="auto">
            <a:xfrm>
              <a:off x="7085548" y="1683379"/>
              <a:ext cx="2985503" cy="54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426" name="组合 425"/>
          <p:cNvGrpSpPr/>
          <p:nvPr/>
        </p:nvGrpSpPr>
        <p:grpSpPr>
          <a:xfrm>
            <a:off x="485775" y="485078"/>
            <a:ext cx="2581275" cy="591247"/>
            <a:chOff x="485775" y="485078"/>
            <a:chExt cx="2581275" cy="591247"/>
          </a:xfrm>
        </p:grpSpPr>
        <p:pic>
          <p:nvPicPr>
            <p:cNvPr id="427" name="图片 426"/>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428" name="文本框 427"/>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465"/>
                                        </p:tgtEl>
                                        <p:attrNameLst>
                                          <p:attrName>style.visibility</p:attrName>
                                        </p:attrNameLst>
                                      </p:cBhvr>
                                      <p:to>
                                        <p:strVal val="visible"/>
                                      </p:to>
                                    </p:set>
                                    <p:animEffect transition="in" filter="wipe(down)">
                                      <p:cBhvr>
                                        <p:cTn id="7" dur="500"/>
                                        <p:tgtEl>
                                          <p:spTgt spid="1946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1000"/>
                                        <p:tgtEl>
                                          <p:spTgt spid="116"/>
                                        </p:tgtEl>
                                      </p:cBhvr>
                                    </p:animEffect>
                                    <p:anim calcmode="lin" valueType="num">
                                      <p:cBhvr>
                                        <p:cTn id="18" dur="1000" fill="hold"/>
                                        <p:tgtEl>
                                          <p:spTgt spid="116"/>
                                        </p:tgtEl>
                                        <p:attrNameLst>
                                          <p:attrName>ppt_x</p:attrName>
                                        </p:attrNameLst>
                                      </p:cBhvr>
                                      <p:tavLst>
                                        <p:tav tm="0">
                                          <p:val>
                                            <p:strVal val="#ppt_x"/>
                                          </p:val>
                                        </p:tav>
                                        <p:tav tm="100000">
                                          <p:val>
                                            <p:strVal val="#ppt_x"/>
                                          </p:val>
                                        </p:tav>
                                      </p:tavLst>
                                    </p:anim>
                                    <p:anim calcmode="lin" valueType="num">
                                      <p:cBhvr>
                                        <p:cTn id="19" dur="1000" fill="hold"/>
                                        <p:tgtEl>
                                          <p:spTgt spid="11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06"/>
                                        </p:tgtEl>
                                        <p:attrNameLst>
                                          <p:attrName>style.visibility</p:attrName>
                                        </p:attrNameLst>
                                      </p:cBhvr>
                                      <p:to>
                                        <p:strVal val="visible"/>
                                      </p:to>
                                    </p:set>
                                    <p:animEffect transition="in" filter="fade">
                                      <p:cBhvr>
                                        <p:cTn id="23" dur="1000"/>
                                        <p:tgtEl>
                                          <p:spTgt spid="206"/>
                                        </p:tgtEl>
                                      </p:cBhvr>
                                    </p:animEffect>
                                    <p:anim calcmode="lin" valueType="num">
                                      <p:cBhvr>
                                        <p:cTn id="24" dur="1000" fill="hold"/>
                                        <p:tgtEl>
                                          <p:spTgt spid="206"/>
                                        </p:tgtEl>
                                        <p:attrNameLst>
                                          <p:attrName>ppt_x</p:attrName>
                                        </p:attrNameLst>
                                      </p:cBhvr>
                                      <p:tavLst>
                                        <p:tav tm="0">
                                          <p:val>
                                            <p:strVal val="#ppt_x"/>
                                          </p:val>
                                        </p:tav>
                                        <p:tav tm="100000">
                                          <p:val>
                                            <p:strVal val="#ppt_x"/>
                                          </p:val>
                                        </p:tav>
                                      </p:tavLst>
                                    </p:anim>
                                    <p:anim calcmode="lin" valueType="num">
                                      <p:cBhvr>
                                        <p:cTn id="25" dur="1000" fill="hold"/>
                                        <p:tgtEl>
                                          <p:spTgt spid="206"/>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96"/>
                                        </p:tgtEl>
                                        <p:attrNameLst>
                                          <p:attrName>style.visibility</p:attrName>
                                        </p:attrNameLst>
                                      </p:cBhvr>
                                      <p:to>
                                        <p:strVal val="visible"/>
                                      </p:to>
                                    </p:set>
                                    <p:animEffect transition="in" filter="fade">
                                      <p:cBhvr>
                                        <p:cTn id="29" dur="1000"/>
                                        <p:tgtEl>
                                          <p:spTgt spid="296"/>
                                        </p:tgtEl>
                                      </p:cBhvr>
                                    </p:animEffect>
                                    <p:anim calcmode="lin" valueType="num">
                                      <p:cBhvr>
                                        <p:cTn id="30" dur="1000" fill="hold"/>
                                        <p:tgtEl>
                                          <p:spTgt spid="296"/>
                                        </p:tgtEl>
                                        <p:attrNameLst>
                                          <p:attrName>ppt_x</p:attrName>
                                        </p:attrNameLst>
                                      </p:cBhvr>
                                      <p:tavLst>
                                        <p:tav tm="0">
                                          <p:val>
                                            <p:strVal val="#ppt_x"/>
                                          </p:val>
                                        </p:tav>
                                        <p:tav tm="100000">
                                          <p:val>
                                            <p:strVal val="#ppt_x"/>
                                          </p:val>
                                        </p:tav>
                                      </p:tavLst>
                                    </p:anim>
                                    <p:anim calcmode="lin" valueType="num">
                                      <p:cBhvr>
                                        <p:cTn id="31" dur="1000" fill="hold"/>
                                        <p:tgtEl>
                                          <p:spTgt spid="296"/>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4" fill="hold" nodeType="afterEffect">
                                  <p:stCondLst>
                                    <p:cond delay="0"/>
                                  </p:stCondLst>
                                  <p:childTnLst>
                                    <p:set>
                                      <p:cBhvr>
                                        <p:cTn id="34" dur="1" fill="hold">
                                          <p:stCondLst>
                                            <p:cond delay="0"/>
                                          </p:stCondLst>
                                        </p:cTn>
                                        <p:tgtEl>
                                          <p:spTgt spid="414"/>
                                        </p:tgtEl>
                                        <p:attrNameLst>
                                          <p:attrName>style.visibility</p:attrName>
                                        </p:attrNameLst>
                                      </p:cBhvr>
                                      <p:to>
                                        <p:strVal val="visible"/>
                                      </p:to>
                                    </p:set>
                                    <p:animEffect transition="in" filter="wipe(down)">
                                      <p:cBhvr>
                                        <p:cTn id="35" dur="500"/>
                                        <p:tgtEl>
                                          <p:spTgt spid="414"/>
                                        </p:tgtEl>
                                      </p:cBhvr>
                                    </p:animEffect>
                                  </p:childTnLst>
                                </p:cTn>
                              </p:par>
                            </p:childTnLst>
                          </p:cTn>
                        </p:par>
                        <p:par>
                          <p:cTn id="36" fill="hold">
                            <p:stCondLst>
                              <p:cond delay="5000"/>
                            </p:stCondLst>
                            <p:childTnLst>
                              <p:par>
                                <p:cTn id="37" presetID="22" presetClass="entr" presetSubtype="4" fill="hold" nodeType="afterEffect">
                                  <p:stCondLst>
                                    <p:cond delay="0"/>
                                  </p:stCondLst>
                                  <p:childTnLst>
                                    <p:set>
                                      <p:cBhvr>
                                        <p:cTn id="38" dur="1" fill="hold">
                                          <p:stCondLst>
                                            <p:cond delay="0"/>
                                          </p:stCondLst>
                                        </p:cTn>
                                        <p:tgtEl>
                                          <p:spTgt spid="417"/>
                                        </p:tgtEl>
                                        <p:attrNameLst>
                                          <p:attrName>style.visibility</p:attrName>
                                        </p:attrNameLst>
                                      </p:cBhvr>
                                      <p:to>
                                        <p:strVal val="visible"/>
                                      </p:to>
                                    </p:set>
                                    <p:animEffect transition="in" filter="wipe(down)">
                                      <p:cBhvr>
                                        <p:cTn id="39" dur="500"/>
                                        <p:tgtEl>
                                          <p:spTgt spid="417"/>
                                        </p:tgtEl>
                                      </p:cBhvr>
                                    </p:animEffect>
                                  </p:childTnLst>
                                </p:cTn>
                              </p:par>
                            </p:childTnLst>
                          </p:cTn>
                        </p:par>
                        <p:par>
                          <p:cTn id="40" fill="hold">
                            <p:stCondLst>
                              <p:cond delay="5500"/>
                            </p:stCondLst>
                            <p:childTnLst>
                              <p:par>
                                <p:cTn id="41" presetID="22" presetClass="entr" presetSubtype="4" fill="hold" nodeType="afterEffect">
                                  <p:stCondLst>
                                    <p:cond delay="0"/>
                                  </p:stCondLst>
                                  <p:childTnLst>
                                    <p:set>
                                      <p:cBhvr>
                                        <p:cTn id="42" dur="1" fill="hold">
                                          <p:stCondLst>
                                            <p:cond delay="0"/>
                                          </p:stCondLst>
                                        </p:cTn>
                                        <p:tgtEl>
                                          <p:spTgt spid="420"/>
                                        </p:tgtEl>
                                        <p:attrNameLst>
                                          <p:attrName>style.visibility</p:attrName>
                                        </p:attrNameLst>
                                      </p:cBhvr>
                                      <p:to>
                                        <p:strVal val="visible"/>
                                      </p:to>
                                    </p:set>
                                    <p:animEffect transition="in" filter="wipe(down)">
                                      <p:cBhvr>
                                        <p:cTn id="43" dur="500"/>
                                        <p:tgtEl>
                                          <p:spTgt spid="420"/>
                                        </p:tgtEl>
                                      </p:cBhvr>
                                    </p:animEffect>
                                  </p:childTnLst>
                                </p:cTn>
                              </p:par>
                            </p:childTnLst>
                          </p:cTn>
                        </p:par>
                        <p:par>
                          <p:cTn id="44" fill="hold">
                            <p:stCondLst>
                              <p:cond delay="6000"/>
                            </p:stCondLst>
                            <p:childTnLst>
                              <p:par>
                                <p:cTn id="45" presetID="22" presetClass="entr" presetSubtype="4" fill="hold" nodeType="afterEffect">
                                  <p:stCondLst>
                                    <p:cond delay="0"/>
                                  </p:stCondLst>
                                  <p:childTnLst>
                                    <p:set>
                                      <p:cBhvr>
                                        <p:cTn id="46" dur="1" fill="hold">
                                          <p:stCondLst>
                                            <p:cond delay="0"/>
                                          </p:stCondLst>
                                        </p:cTn>
                                        <p:tgtEl>
                                          <p:spTgt spid="423"/>
                                        </p:tgtEl>
                                        <p:attrNameLst>
                                          <p:attrName>style.visibility</p:attrName>
                                        </p:attrNameLst>
                                      </p:cBhvr>
                                      <p:to>
                                        <p:strVal val="visible"/>
                                      </p:to>
                                    </p:set>
                                    <p:animEffect transition="in" filter="wipe(down)">
                                      <p:cBhvr>
                                        <p:cTn id="47" dur="500"/>
                                        <p:tgtEl>
                                          <p:spTgt spid="423"/>
                                        </p:tgtEl>
                                      </p:cBhvr>
                                    </p:animEffect>
                                  </p:childTnLst>
                                </p:cTn>
                              </p:par>
                            </p:childTnLst>
                          </p:cTn>
                        </p:par>
                        <p:par>
                          <p:cTn id="48" fill="hold">
                            <p:stCondLst>
                              <p:cond delay="6500"/>
                            </p:stCondLst>
                            <p:childTnLst>
                              <p:par>
                                <p:cTn id="49" presetID="22" presetClass="entr" presetSubtype="8" fill="hold" nodeType="afterEffect">
                                  <p:stCondLst>
                                    <p:cond delay="0"/>
                                  </p:stCondLst>
                                  <p:childTnLst>
                                    <p:set>
                                      <p:cBhvr>
                                        <p:cTn id="50" dur="1" fill="hold">
                                          <p:stCondLst>
                                            <p:cond delay="0"/>
                                          </p:stCondLst>
                                        </p:cTn>
                                        <p:tgtEl>
                                          <p:spTgt spid="426"/>
                                        </p:tgtEl>
                                        <p:attrNameLst>
                                          <p:attrName>style.visibility</p:attrName>
                                        </p:attrNameLst>
                                      </p:cBhvr>
                                      <p:to>
                                        <p:strVal val="visible"/>
                                      </p:to>
                                    </p:set>
                                    <p:animEffect transition="in" filter="wipe(left)">
                                      <p:cBhvr>
                                        <p:cTn id="51" dur="5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组合 1"/>
          <p:cNvGrpSpPr/>
          <p:nvPr/>
        </p:nvGrpSpPr>
        <p:grpSpPr>
          <a:xfrm>
            <a:off x="1580274" y="1988664"/>
            <a:ext cx="3839451" cy="3503612"/>
            <a:chOff x="1580274" y="1988664"/>
            <a:chExt cx="3839451" cy="3503612"/>
          </a:xfrm>
        </p:grpSpPr>
        <p:grpSp>
          <p:nvGrpSpPr>
            <p:cNvPr id="3" name="Group 4"/>
            <p:cNvGrpSpPr>
              <a:grpSpLocks noChangeAspect="1"/>
            </p:cNvGrpSpPr>
            <p:nvPr/>
          </p:nvGrpSpPr>
          <p:grpSpPr bwMode="auto">
            <a:xfrm>
              <a:off x="1580274" y="1988664"/>
              <a:ext cx="3687762" cy="3503612"/>
              <a:chOff x="1133" y="1545"/>
              <a:chExt cx="2323" cy="2207"/>
            </a:xfrm>
            <a:solidFill>
              <a:schemeClr val="tx1">
                <a:lumMod val="65000"/>
                <a:lumOff val="35000"/>
              </a:schemeClr>
            </a:solidFill>
          </p:grpSpPr>
          <p:sp>
            <p:nvSpPr>
              <p:cNvPr id="5" name="Freeform 5"/>
              <p:cNvSpPr>
                <a:spLocks noEditPoints="1"/>
              </p:cNvSpPr>
              <p:nvPr/>
            </p:nvSpPr>
            <p:spPr bwMode="auto">
              <a:xfrm>
                <a:off x="1133" y="2148"/>
                <a:ext cx="2148" cy="1604"/>
              </a:xfrm>
              <a:custGeom>
                <a:avLst/>
                <a:gdLst>
                  <a:gd name="T0" fmla="*/ 221 w 552"/>
                  <a:gd name="T1" fmla="*/ 173 h 412"/>
                  <a:gd name="T2" fmla="*/ 122 w 552"/>
                  <a:gd name="T3" fmla="*/ 165 h 412"/>
                  <a:gd name="T4" fmla="*/ 61 w 552"/>
                  <a:gd name="T5" fmla="*/ 206 h 412"/>
                  <a:gd name="T6" fmla="*/ 20 w 552"/>
                  <a:gd name="T7" fmla="*/ 308 h 412"/>
                  <a:gd name="T8" fmla="*/ 3 w 552"/>
                  <a:gd name="T9" fmla="*/ 364 h 412"/>
                  <a:gd name="T10" fmla="*/ 31 w 552"/>
                  <a:gd name="T11" fmla="*/ 376 h 412"/>
                  <a:gd name="T12" fmla="*/ 60 w 552"/>
                  <a:gd name="T13" fmla="*/ 394 h 412"/>
                  <a:gd name="T14" fmla="*/ 95 w 552"/>
                  <a:gd name="T15" fmla="*/ 412 h 412"/>
                  <a:gd name="T16" fmla="*/ 215 w 552"/>
                  <a:gd name="T17" fmla="*/ 357 h 412"/>
                  <a:gd name="T18" fmla="*/ 231 w 552"/>
                  <a:gd name="T19" fmla="*/ 370 h 412"/>
                  <a:gd name="T20" fmla="*/ 251 w 552"/>
                  <a:gd name="T21" fmla="*/ 382 h 412"/>
                  <a:gd name="T22" fmla="*/ 401 w 552"/>
                  <a:gd name="T23" fmla="*/ 333 h 412"/>
                  <a:gd name="T24" fmla="*/ 417 w 552"/>
                  <a:gd name="T25" fmla="*/ 342 h 412"/>
                  <a:gd name="T26" fmla="*/ 549 w 552"/>
                  <a:gd name="T27" fmla="*/ 310 h 412"/>
                  <a:gd name="T28" fmla="*/ 444 w 552"/>
                  <a:gd name="T29" fmla="*/ 126 h 412"/>
                  <a:gd name="T30" fmla="*/ 408 w 552"/>
                  <a:gd name="T31" fmla="*/ 195 h 412"/>
                  <a:gd name="T32" fmla="*/ 348 w 552"/>
                  <a:gd name="T33" fmla="*/ 198 h 412"/>
                  <a:gd name="T34" fmla="*/ 267 w 552"/>
                  <a:gd name="T35" fmla="*/ 7 h 412"/>
                  <a:gd name="T36" fmla="*/ 192 w 552"/>
                  <a:gd name="T37" fmla="*/ 313 h 412"/>
                  <a:gd name="T38" fmla="*/ 270 w 552"/>
                  <a:gd name="T39" fmla="*/ 129 h 412"/>
                  <a:gd name="T40" fmla="*/ 210 w 552"/>
                  <a:gd name="T41" fmla="*/ 236 h 412"/>
                  <a:gd name="T42" fmla="*/ 269 w 552"/>
                  <a:gd name="T43" fmla="*/ 94 h 412"/>
                  <a:gd name="T44" fmla="*/ 240 w 552"/>
                  <a:gd name="T45" fmla="*/ 132 h 412"/>
                  <a:gd name="T46" fmla="*/ 188 w 552"/>
                  <a:gd name="T47" fmla="*/ 301 h 412"/>
                  <a:gd name="T48" fmla="*/ 191 w 552"/>
                  <a:gd name="T49" fmla="*/ 309 h 412"/>
                  <a:gd name="T50" fmla="*/ 21 w 552"/>
                  <a:gd name="T51" fmla="*/ 333 h 412"/>
                  <a:gd name="T52" fmla="*/ 9 w 552"/>
                  <a:gd name="T53" fmla="*/ 358 h 412"/>
                  <a:gd name="T54" fmla="*/ 59 w 552"/>
                  <a:gd name="T55" fmla="*/ 229 h 412"/>
                  <a:gd name="T56" fmla="*/ 93 w 552"/>
                  <a:gd name="T57" fmla="*/ 158 h 412"/>
                  <a:gd name="T58" fmla="*/ 94 w 552"/>
                  <a:gd name="T59" fmla="*/ 179 h 412"/>
                  <a:gd name="T60" fmla="*/ 36 w 552"/>
                  <a:gd name="T61" fmla="*/ 292 h 412"/>
                  <a:gd name="T62" fmla="*/ 24 w 552"/>
                  <a:gd name="T63" fmla="*/ 323 h 412"/>
                  <a:gd name="T64" fmla="*/ 33 w 552"/>
                  <a:gd name="T65" fmla="*/ 370 h 412"/>
                  <a:gd name="T66" fmla="*/ 51 w 552"/>
                  <a:gd name="T67" fmla="*/ 375 h 412"/>
                  <a:gd name="T68" fmla="*/ 62 w 552"/>
                  <a:gd name="T69" fmla="*/ 388 h 412"/>
                  <a:gd name="T70" fmla="*/ 78 w 552"/>
                  <a:gd name="T71" fmla="*/ 398 h 412"/>
                  <a:gd name="T72" fmla="*/ 81 w 552"/>
                  <a:gd name="T73" fmla="*/ 400 h 412"/>
                  <a:gd name="T74" fmla="*/ 102 w 552"/>
                  <a:gd name="T75" fmla="*/ 288 h 412"/>
                  <a:gd name="T76" fmla="*/ 100 w 552"/>
                  <a:gd name="T77" fmla="*/ 216 h 412"/>
                  <a:gd name="T78" fmla="*/ 193 w 552"/>
                  <a:gd name="T79" fmla="*/ 339 h 412"/>
                  <a:gd name="T80" fmla="*/ 200 w 552"/>
                  <a:gd name="T81" fmla="*/ 348 h 412"/>
                  <a:gd name="T82" fmla="*/ 203 w 552"/>
                  <a:gd name="T83" fmla="*/ 336 h 412"/>
                  <a:gd name="T84" fmla="*/ 269 w 552"/>
                  <a:gd name="T85" fmla="*/ 310 h 412"/>
                  <a:gd name="T86" fmla="*/ 239 w 552"/>
                  <a:gd name="T87" fmla="*/ 365 h 412"/>
                  <a:gd name="T88" fmla="*/ 257 w 552"/>
                  <a:gd name="T89" fmla="*/ 376 h 412"/>
                  <a:gd name="T90" fmla="*/ 398 w 552"/>
                  <a:gd name="T91" fmla="*/ 325 h 412"/>
                  <a:gd name="T92" fmla="*/ 438 w 552"/>
                  <a:gd name="T93" fmla="*/ 288 h 412"/>
                  <a:gd name="T94" fmla="*/ 439 w 552"/>
                  <a:gd name="T95" fmla="*/ 208 h 412"/>
                  <a:gd name="T96" fmla="*/ 383 w 552"/>
                  <a:gd name="T97" fmla="*/ 290 h 412"/>
                  <a:gd name="T98" fmla="*/ 420 w 552"/>
                  <a:gd name="T99" fmla="*/ 336 h 412"/>
                  <a:gd name="T100" fmla="*/ 423 w 552"/>
                  <a:gd name="T101" fmla="*/ 337 h 412"/>
                  <a:gd name="T102" fmla="*/ 445 w 552"/>
                  <a:gd name="T103" fmla="*/ 282 h 412"/>
                  <a:gd name="T104" fmla="*/ 446 w 552"/>
                  <a:gd name="T105" fmla="*/ 172 h 412"/>
                  <a:gd name="T106" fmla="*/ 438 w 552"/>
                  <a:gd name="T107" fmla="*/ 173 h 412"/>
                  <a:gd name="T108" fmla="*/ 404 w 552"/>
                  <a:gd name="T109" fmla="*/ 220 h 412"/>
                  <a:gd name="T110" fmla="*/ 381 w 552"/>
                  <a:gd name="T111" fmla="*/ 287 h 412"/>
                  <a:gd name="T112" fmla="*/ 385 w 552"/>
                  <a:gd name="T113" fmla="*/ 318 h 412"/>
                  <a:gd name="T114" fmla="*/ 276 w 552"/>
                  <a:gd name="T115" fmla="*/ 379 h 412"/>
                  <a:gd name="T116" fmla="*/ 269 w 552"/>
                  <a:gd name="T117" fmla="*/ 6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2" h="412">
                    <a:moveTo>
                      <a:pt x="240" y="100"/>
                    </a:moveTo>
                    <a:cubicBezTo>
                      <a:pt x="239" y="101"/>
                      <a:pt x="239" y="102"/>
                      <a:pt x="240" y="102"/>
                    </a:cubicBezTo>
                    <a:cubicBezTo>
                      <a:pt x="240" y="103"/>
                      <a:pt x="241" y="103"/>
                      <a:pt x="242" y="102"/>
                    </a:cubicBezTo>
                    <a:cubicBezTo>
                      <a:pt x="236" y="124"/>
                      <a:pt x="230" y="146"/>
                      <a:pt x="224" y="168"/>
                    </a:cubicBezTo>
                    <a:cubicBezTo>
                      <a:pt x="223" y="169"/>
                      <a:pt x="222" y="170"/>
                      <a:pt x="221" y="171"/>
                    </a:cubicBezTo>
                    <a:cubicBezTo>
                      <a:pt x="220" y="171"/>
                      <a:pt x="220" y="172"/>
                      <a:pt x="221" y="173"/>
                    </a:cubicBezTo>
                    <a:cubicBezTo>
                      <a:pt x="221" y="173"/>
                      <a:pt x="222" y="173"/>
                      <a:pt x="222" y="173"/>
                    </a:cubicBezTo>
                    <a:cubicBezTo>
                      <a:pt x="212" y="208"/>
                      <a:pt x="202" y="243"/>
                      <a:pt x="191" y="275"/>
                    </a:cubicBezTo>
                    <a:cubicBezTo>
                      <a:pt x="191" y="275"/>
                      <a:pt x="190" y="275"/>
                      <a:pt x="190" y="275"/>
                    </a:cubicBezTo>
                    <a:cubicBezTo>
                      <a:pt x="189" y="276"/>
                      <a:pt x="189" y="277"/>
                      <a:pt x="190" y="278"/>
                    </a:cubicBezTo>
                    <a:cubicBezTo>
                      <a:pt x="188" y="283"/>
                      <a:pt x="186" y="289"/>
                      <a:pt x="184" y="294"/>
                    </a:cubicBezTo>
                    <a:cubicBezTo>
                      <a:pt x="163" y="251"/>
                      <a:pt x="142" y="208"/>
                      <a:pt x="122" y="165"/>
                    </a:cubicBezTo>
                    <a:cubicBezTo>
                      <a:pt x="112" y="145"/>
                      <a:pt x="102" y="124"/>
                      <a:pt x="99" y="102"/>
                    </a:cubicBezTo>
                    <a:cubicBezTo>
                      <a:pt x="99" y="100"/>
                      <a:pt x="97" y="99"/>
                      <a:pt x="95" y="99"/>
                    </a:cubicBezTo>
                    <a:cubicBezTo>
                      <a:pt x="94" y="99"/>
                      <a:pt x="92" y="101"/>
                      <a:pt x="93" y="102"/>
                    </a:cubicBezTo>
                    <a:cubicBezTo>
                      <a:pt x="93" y="103"/>
                      <a:pt x="93" y="103"/>
                      <a:pt x="93" y="104"/>
                    </a:cubicBezTo>
                    <a:cubicBezTo>
                      <a:pt x="92" y="104"/>
                      <a:pt x="91" y="105"/>
                      <a:pt x="91" y="105"/>
                    </a:cubicBezTo>
                    <a:cubicBezTo>
                      <a:pt x="82" y="139"/>
                      <a:pt x="72" y="173"/>
                      <a:pt x="61" y="206"/>
                    </a:cubicBezTo>
                    <a:cubicBezTo>
                      <a:pt x="60" y="207"/>
                      <a:pt x="58" y="208"/>
                      <a:pt x="57" y="209"/>
                    </a:cubicBezTo>
                    <a:cubicBezTo>
                      <a:pt x="56" y="210"/>
                      <a:pt x="56" y="211"/>
                      <a:pt x="57" y="211"/>
                    </a:cubicBezTo>
                    <a:cubicBezTo>
                      <a:pt x="57" y="212"/>
                      <a:pt x="58" y="212"/>
                      <a:pt x="59" y="211"/>
                    </a:cubicBezTo>
                    <a:cubicBezTo>
                      <a:pt x="49" y="241"/>
                      <a:pt x="38" y="271"/>
                      <a:pt x="26" y="300"/>
                    </a:cubicBezTo>
                    <a:cubicBezTo>
                      <a:pt x="24" y="302"/>
                      <a:pt x="22" y="304"/>
                      <a:pt x="20" y="306"/>
                    </a:cubicBezTo>
                    <a:cubicBezTo>
                      <a:pt x="20" y="306"/>
                      <a:pt x="19" y="307"/>
                      <a:pt x="20" y="308"/>
                    </a:cubicBezTo>
                    <a:cubicBezTo>
                      <a:pt x="21" y="309"/>
                      <a:pt x="22" y="309"/>
                      <a:pt x="22" y="308"/>
                    </a:cubicBezTo>
                    <a:cubicBezTo>
                      <a:pt x="23" y="308"/>
                      <a:pt x="23" y="307"/>
                      <a:pt x="24" y="307"/>
                    </a:cubicBezTo>
                    <a:cubicBezTo>
                      <a:pt x="17" y="323"/>
                      <a:pt x="10" y="340"/>
                      <a:pt x="3" y="356"/>
                    </a:cubicBezTo>
                    <a:cubicBezTo>
                      <a:pt x="2" y="356"/>
                      <a:pt x="1" y="357"/>
                      <a:pt x="1" y="358"/>
                    </a:cubicBezTo>
                    <a:cubicBezTo>
                      <a:pt x="0" y="359"/>
                      <a:pt x="0" y="360"/>
                      <a:pt x="1" y="361"/>
                    </a:cubicBezTo>
                    <a:cubicBezTo>
                      <a:pt x="1" y="363"/>
                      <a:pt x="2" y="364"/>
                      <a:pt x="3" y="364"/>
                    </a:cubicBezTo>
                    <a:cubicBezTo>
                      <a:pt x="4" y="365"/>
                      <a:pt x="6" y="365"/>
                      <a:pt x="7" y="364"/>
                    </a:cubicBezTo>
                    <a:cubicBezTo>
                      <a:pt x="14" y="367"/>
                      <a:pt x="21" y="371"/>
                      <a:pt x="28" y="374"/>
                    </a:cubicBezTo>
                    <a:cubicBezTo>
                      <a:pt x="27" y="375"/>
                      <a:pt x="27" y="375"/>
                      <a:pt x="26" y="375"/>
                    </a:cubicBezTo>
                    <a:cubicBezTo>
                      <a:pt x="26" y="376"/>
                      <a:pt x="26" y="377"/>
                      <a:pt x="26" y="378"/>
                    </a:cubicBezTo>
                    <a:cubicBezTo>
                      <a:pt x="27" y="378"/>
                      <a:pt x="28" y="378"/>
                      <a:pt x="28" y="378"/>
                    </a:cubicBezTo>
                    <a:cubicBezTo>
                      <a:pt x="29" y="377"/>
                      <a:pt x="30" y="376"/>
                      <a:pt x="31" y="376"/>
                    </a:cubicBezTo>
                    <a:cubicBezTo>
                      <a:pt x="38" y="380"/>
                      <a:pt x="45" y="385"/>
                      <a:pt x="52" y="389"/>
                    </a:cubicBezTo>
                    <a:cubicBezTo>
                      <a:pt x="54" y="390"/>
                      <a:pt x="55" y="391"/>
                      <a:pt x="57" y="392"/>
                    </a:cubicBezTo>
                    <a:cubicBezTo>
                      <a:pt x="57" y="393"/>
                      <a:pt x="56" y="393"/>
                      <a:pt x="56" y="393"/>
                    </a:cubicBezTo>
                    <a:cubicBezTo>
                      <a:pt x="55" y="394"/>
                      <a:pt x="55" y="395"/>
                      <a:pt x="55" y="396"/>
                    </a:cubicBezTo>
                    <a:cubicBezTo>
                      <a:pt x="56" y="396"/>
                      <a:pt x="57" y="396"/>
                      <a:pt x="58" y="396"/>
                    </a:cubicBezTo>
                    <a:cubicBezTo>
                      <a:pt x="58" y="395"/>
                      <a:pt x="59" y="395"/>
                      <a:pt x="60" y="394"/>
                    </a:cubicBezTo>
                    <a:cubicBezTo>
                      <a:pt x="64" y="397"/>
                      <a:pt x="69" y="400"/>
                      <a:pt x="73" y="402"/>
                    </a:cubicBezTo>
                    <a:cubicBezTo>
                      <a:pt x="73" y="403"/>
                      <a:pt x="73" y="403"/>
                      <a:pt x="73" y="404"/>
                    </a:cubicBezTo>
                    <a:cubicBezTo>
                      <a:pt x="74" y="405"/>
                      <a:pt x="75" y="405"/>
                      <a:pt x="76" y="404"/>
                    </a:cubicBezTo>
                    <a:cubicBezTo>
                      <a:pt x="76" y="404"/>
                      <a:pt x="76" y="404"/>
                      <a:pt x="76" y="404"/>
                    </a:cubicBezTo>
                    <a:cubicBezTo>
                      <a:pt x="81" y="407"/>
                      <a:pt x="86" y="409"/>
                      <a:pt x="92" y="412"/>
                    </a:cubicBezTo>
                    <a:cubicBezTo>
                      <a:pt x="93" y="412"/>
                      <a:pt x="94" y="412"/>
                      <a:pt x="95" y="412"/>
                    </a:cubicBezTo>
                    <a:cubicBezTo>
                      <a:pt x="120" y="402"/>
                      <a:pt x="140" y="390"/>
                      <a:pt x="158" y="379"/>
                    </a:cubicBezTo>
                    <a:cubicBezTo>
                      <a:pt x="174" y="369"/>
                      <a:pt x="189" y="360"/>
                      <a:pt x="206" y="355"/>
                    </a:cubicBezTo>
                    <a:cubicBezTo>
                      <a:pt x="206" y="355"/>
                      <a:pt x="206" y="355"/>
                      <a:pt x="206" y="355"/>
                    </a:cubicBezTo>
                    <a:cubicBezTo>
                      <a:pt x="207" y="357"/>
                      <a:pt x="209" y="358"/>
                      <a:pt x="210" y="357"/>
                    </a:cubicBezTo>
                    <a:cubicBezTo>
                      <a:pt x="211" y="357"/>
                      <a:pt x="211" y="356"/>
                      <a:pt x="212" y="355"/>
                    </a:cubicBezTo>
                    <a:cubicBezTo>
                      <a:pt x="213" y="356"/>
                      <a:pt x="214" y="357"/>
                      <a:pt x="215" y="357"/>
                    </a:cubicBezTo>
                    <a:cubicBezTo>
                      <a:pt x="215" y="358"/>
                      <a:pt x="214" y="359"/>
                      <a:pt x="213" y="359"/>
                    </a:cubicBezTo>
                    <a:cubicBezTo>
                      <a:pt x="213" y="360"/>
                      <a:pt x="213" y="361"/>
                      <a:pt x="213" y="362"/>
                    </a:cubicBezTo>
                    <a:cubicBezTo>
                      <a:pt x="214" y="362"/>
                      <a:pt x="215" y="362"/>
                      <a:pt x="215" y="362"/>
                    </a:cubicBezTo>
                    <a:cubicBezTo>
                      <a:pt x="216" y="361"/>
                      <a:pt x="217" y="360"/>
                      <a:pt x="218" y="359"/>
                    </a:cubicBezTo>
                    <a:cubicBezTo>
                      <a:pt x="222" y="362"/>
                      <a:pt x="227" y="365"/>
                      <a:pt x="231" y="368"/>
                    </a:cubicBezTo>
                    <a:cubicBezTo>
                      <a:pt x="231" y="368"/>
                      <a:pt x="231" y="369"/>
                      <a:pt x="231" y="370"/>
                    </a:cubicBezTo>
                    <a:cubicBezTo>
                      <a:pt x="232" y="370"/>
                      <a:pt x="233" y="370"/>
                      <a:pt x="233" y="370"/>
                    </a:cubicBezTo>
                    <a:cubicBezTo>
                      <a:pt x="233" y="370"/>
                      <a:pt x="234" y="370"/>
                      <a:pt x="234" y="370"/>
                    </a:cubicBezTo>
                    <a:cubicBezTo>
                      <a:pt x="239" y="373"/>
                      <a:pt x="244" y="376"/>
                      <a:pt x="250" y="379"/>
                    </a:cubicBezTo>
                    <a:cubicBezTo>
                      <a:pt x="249" y="379"/>
                      <a:pt x="249" y="380"/>
                      <a:pt x="249" y="380"/>
                    </a:cubicBezTo>
                    <a:cubicBezTo>
                      <a:pt x="248" y="380"/>
                      <a:pt x="248" y="381"/>
                      <a:pt x="249" y="382"/>
                    </a:cubicBezTo>
                    <a:cubicBezTo>
                      <a:pt x="250" y="383"/>
                      <a:pt x="251" y="383"/>
                      <a:pt x="251" y="382"/>
                    </a:cubicBezTo>
                    <a:cubicBezTo>
                      <a:pt x="252" y="382"/>
                      <a:pt x="252" y="381"/>
                      <a:pt x="253" y="381"/>
                    </a:cubicBezTo>
                    <a:cubicBezTo>
                      <a:pt x="257" y="383"/>
                      <a:pt x="262" y="386"/>
                      <a:pt x="268" y="388"/>
                    </a:cubicBezTo>
                    <a:cubicBezTo>
                      <a:pt x="268" y="388"/>
                      <a:pt x="269" y="388"/>
                      <a:pt x="270" y="388"/>
                    </a:cubicBezTo>
                    <a:cubicBezTo>
                      <a:pt x="298" y="377"/>
                      <a:pt x="319" y="364"/>
                      <a:pt x="339" y="352"/>
                    </a:cubicBezTo>
                    <a:cubicBezTo>
                      <a:pt x="356" y="342"/>
                      <a:pt x="371" y="333"/>
                      <a:pt x="388" y="327"/>
                    </a:cubicBezTo>
                    <a:cubicBezTo>
                      <a:pt x="392" y="329"/>
                      <a:pt x="396" y="331"/>
                      <a:pt x="401" y="333"/>
                    </a:cubicBezTo>
                    <a:cubicBezTo>
                      <a:pt x="400" y="334"/>
                      <a:pt x="399" y="334"/>
                      <a:pt x="399" y="335"/>
                    </a:cubicBezTo>
                    <a:cubicBezTo>
                      <a:pt x="398" y="335"/>
                      <a:pt x="398" y="336"/>
                      <a:pt x="399" y="337"/>
                    </a:cubicBezTo>
                    <a:cubicBezTo>
                      <a:pt x="399" y="338"/>
                      <a:pt x="400" y="338"/>
                      <a:pt x="401" y="337"/>
                    </a:cubicBezTo>
                    <a:cubicBezTo>
                      <a:pt x="402" y="337"/>
                      <a:pt x="403" y="336"/>
                      <a:pt x="404" y="335"/>
                    </a:cubicBezTo>
                    <a:cubicBezTo>
                      <a:pt x="408" y="337"/>
                      <a:pt x="412" y="339"/>
                      <a:pt x="417" y="341"/>
                    </a:cubicBezTo>
                    <a:cubicBezTo>
                      <a:pt x="417" y="342"/>
                      <a:pt x="417" y="342"/>
                      <a:pt x="417" y="342"/>
                    </a:cubicBezTo>
                    <a:cubicBezTo>
                      <a:pt x="418" y="343"/>
                      <a:pt x="418" y="342"/>
                      <a:pt x="419" y="342"/>
                    </a:cubicBezTo>
                    <a:cubicBezTo>
                      <a:pt x="425" y="345"/>
                      <a:pt x="431" y="347"/>
                      <a:pt x="438" y="349"/>
                    </a:cubicBezTo>
                    <a:cubicBezTo>
                      <a:pt x="439" y="349"/>
                      <a:pt x="439" y="349"/>
                      <a:pt x="439" y="349"/>
                    </a:cubicBezTo>
                    <a:cubicBezTo>
                      <a:pt x="463" y="342"/>
                      <a:pt x="482" y="333"/>
                      <a:pt x="499" y="326"/>
                    </a:cubicBezTo>
                    <a:cubicBezTo>
                      <a:pt x="514" y="319"/>
                      <a:pt x="529" y="312"/>
                      <a:pt x="544" y="309"/>
                    </a:cubicBezTo>
                    <a:cubicBezTo>
                      <a:pt x="545" y="310"/>
                      <a:pt x="547" y="311"/>
                      <a:pt x="549" y="310"/>
                    </a:cubicBezTo>
                    <a:cubicBezTo>
                      <a:pt x="550" y="309"/>
                      <a:pt x="550" y="308"/>
                      <a:pt x="550" y="307"/>
                    </a:cubicBezTo>
                    <a:cubicBezTo>
                      <a:pt x="551" y="306"/>
                      <a:pt x="552" y="305"/>
                      <a:pt x="552" y="304"/>
                    </a:cubicBezTo>
                    <a:cubicBezTo>
                      <a:pt x="551" y="302"/>
                      <a:pt x="550" y="301"/>
                      <a:pt x="548" y="301"/>
                    </a:cubicBezTo>
                    <a:cubicBezTo>
                      <a:pt x="548" y="301"/>
                      <a:pt x="547" y="301"/>
                      <a:pt x="547" y="302"/>
                    </a:cubicBezTo>
                    <a:cubicBezTo>
                      <a:pt x="520" y="258"/>
                      <a:pt x="492" y="214"/>
                      <a:pt x="465" y="171"/>
                    </a:cubicBezTo>
                    <a:cubicBezTo>
                      <a:pt x="456" y="156"/>
                      <a:pt x="447" y="142"/>
                      <a:pt x="444" y="126"/>
                    </a:cubicBezTo>
                    <a:cubicBezTo>
                      <a:pt x="443" y="124"/>
                      <a:pt x="442" y="123"/>
                      <a:pt x="440" y="123"/>
                    </a:cubicBezTo>
                    <a:cubicBezTo>
                      <a:pt x="438" y="124"/>
                      <a:pt x="437" y="125"/>
                      <a:pt x="437" y="127"/>
                    </a:cubicBezTo>
                    <a:cubicBezTo>
                      <a:pt x="437" y="127"/>
                      <a:pt x="436" y="128"/>
                      <a:pt x="436" y="128"/>
                    </a:cubicBezTo>
                    <a:cubicBezTo>
                      <a:pt x="431" y="143"/>
                      <a:pt x="421" y="167"/>
                      <a:pt x="409" y="193"/>
                    </a:cubicBezTo>
                    <a:cubicBezTo>
                      <a:pt x="409" y="193"/>
                      <a:pt x="409" y="193"/>
                      <a:pt x="409" y="193"/>
                    </a:cubicBezTo>
                    <a:cubicBezTo>
                      <a:pt x="408" y="194"/>
                      <a:pt x="408" y="194"/>
                      <a:pt x="408" y="195"/>
                    </a:cubicBezTo>
                    <a:cubicBezTo>
                      <a:pt x="404" y="205"/>
                      <a:pt x="400" y="215"/>
                      <a:pt x="395" y="224"/>
                    </a:cubicBezTo>
                    <a:cubicBezTo>
                      <a:pt x="394" y="225"/>
                      <a:pt x="394" y="225"/>
                      <a:pt x="393" y="225"/>
                    </a:cubicBezTo>
                    <a:cubicBezTo>
                      <a:pt x="393" y="226"/>
                      <a:pt x="392" y="227"/>
                      <a:pt x="393" y="227"/>
                    </a:cubicBezTo>
                    <a:cubicBezTo>
                      <a:pt x="393" y="228"/>
                      <a:pt x="393" y="228"/>
                      <a:pt x="393" y="228"/>
                    </a:cubicBezTo>
                    <a:cubicBezTo>
                      <a:pt x="387" y="242"/>
                      <a:pt x="380" y="256"/>
                      <a:pt x="374" y="269"/>
                    </a:cubicBezTo>
                    <a:cubicBezTo>
                      <a:pt x="366" y="247"/>
                      <a:pt x="357" y="223"/>
                      <a:pt x="348" y="198"/>
                    </a:cubicBezTo>
                    <a:cubicBezTo>
                      <a:pt x="332" y="153"/>
                      <a:pt x="316" y="107"/>
                      <a:pt x="299" y="73"/>
                    </a:cubicBezTo>
                    <a:cubicBezTo>
                      <a:pt x="288" y="50"/>
                      <a:pt x="278" y="28"/>
                      <a:pt x="274" y="3"/>
                    </a:cubicBezTo>
                    <a:cubicBezTo>
                      <a:pt x="274" y="1"/>
                      <a:pt x="272" y="0"/>
                      <a:pt x="271" y="0"/>
                    </a:cubicBezTo>
                    <a:cubicBezTo>
                      <a:pt x="269" y="1"/>
                      <a:pt x="268" y="2"/>
                      <a:pt x="268" y="4"/>
                    </a:cubicBezTo>
                    <a:cubicBezTo>
                      <a:pt x="268" y="4"/>
                      <a:pt x="268" y="5"/>
                      <a:pt x="268" y="5"/>
                    </a:cubicBezTo>
                    <a:cubicBezTo>
                      <a:pt x="268" y="6"/>
                      <a:pt x="267" y="6"/>
                      <a:pt x="267" y="7"/>
                    </a:cubicBezTo>
                    <a:cubicBezTo>
                      <a:pt x="259" y="34"/>
                      <a:pt x="252" y="64"/>
                      <a:pt x="243" y="95"/>
                    </a:cubicBezTo>
                    <a:cubicBezTo>
                      <a:pt x="242" y="97"/>
                      <a:pt x="241" y="98"/>
                      <a:pt x="240" y="100"/>
                    </a:cubicBezTo>
                    <a:close/>
                    <a:moveTo>
                      <a:pt x="269" y="250"/>
                    </a:moveTo>
                    <a:cubicBezTo>
                      <a:pt x="269" y="277"/>
                      <a:pt x="269" y="277"/>
                      <a:pt x="269" y="277"/>
                    </a:cubicBezTo>
                    <a:cubicBezTo>
                      <a:pt x="247" y="295"/>
                      <a:pt x="224" y="314"/>
                      <a:pt x="202" y="333"/>
                    </a:cubicBezTo>
                    <a:cubicBezTo>
                      <a:pt x="199" y="326"/>
                      <a:pt x="196" y="319"/>
                      <a:pt x="192" y="313"/>
                    </a:cubicBezTo>
                    <a:cubicBezTo>
                      <a:pt x="216" y="290"/>
                      <a:pt x="242" y="269"/>
                      <a:pt x="269" y="250"/>
                    </a:cubicBezTo>
                    <a:close/>
                    <a:moveTo>
                      <a:pt x="270" y="155"/>
                    </a:moveTo>
                    <a:cubicBezTo>
                      <a:pt x="269" y="155"/>
                      <a:pt x="269" y="155"/>
                      <a:pt x="269" y="155"/>
                    </a:cubicBezTo>
                    <a:cubicBezTo>
                      <a:pt x="254" y="169"/>
                      <a:pt x="238" y="182"/>
                      <a:pt x="223" y="195"/>
                    </a:cubicBezTo>
                    <a:cubicBezTo>
                      <a:pt x="225" y="185"/>
                      <a:pt x="228" y="176"/>
                      <a:pt x="231" y="166"/>
                    </a:cubicBezTo>
                    <a:cubicBezTo>
                      <a:pt x="244" y="155"/>
                      <a:pt x="257" y="142"/>
                      <a:pt x="270" y="129"/>
                    </a:cubicBezTo>
                    <a:cubicBezTo>
                      <a:pt x="270" y="138"/>
                      <a:pt x="270" y="147"/>
                      <a:pt x="270" y="155"/>
                    </a:cubicBezTo>
                    <a:close/>
                    <a:moveTo>
                      <a:pt x="221" y="200"/>
                    </a:moveTo>
                    <a:cubicBezTo>
                      <a:pt x="238" y="186"/>
                      <a:pt x="254" y="173"/>
                      <a:pt x="270" y="158"/>
                    </a:cubicBezTo>
                    <a:cubicBezTo>
                      <a:pt x="270" y="160"/>
                      <a:pt x="270" y="162"/>
                      <a:pt x="270" y="164"/>
                    </a:cubicBezTo>
                    <a:cubicBezTo>
                      <a:pt x="270" y="170"/>
                      <a:pt x="270" y="176"/>
                      <a:pt x="270" y="182"/>
                    </a:cubicBezTo>
                    <a:cubicBezTo>
                      <a:pt x="250" y="200"/>
                      <a:pt x="230" y="218"/>
                      <a:pt x="210" y="236"/>
                    </a:cubicBezTo>
                    <a:cubicBezTo>
                      <a:pt x="214" y="224"/>
                      <a:pt x="217" y="212"/>
                      <a:pt x="221" y="200"/>
                    </a:cubicBezTo>
                    <a:close/>
                    <a:moveTo>
                      <a:pt x="269" y="94"/>
                    </a:moveTo>
                    <a:cubicBezTo>
                      <a:pt x="261" y="105"/>
                      <a:pt x="251" y="116"/>
                      <a:pt x="242" y="126"/>
                    </a:cubicBezTo>
                    <a:cubicBezTo>
                      <a:pt x="245" y="114"/>
                      <a:pt x="248" y="103"/>
                      <a:pt x="251" y="91"/>
                    </a:cubicBezTo>
                    <a:cubicBezTo>
                      <a:pt x="257" y="84"/>
                      <a:pt x="263" y="77"/>
                      <a:pt x="269" y="69"/>
                    </a:cubicBezTo>
                    <a:cubicBezTo>
                      <a:pt x="269" y="78"/>
                      <a:pt x="269" y="86"/>
                      <a:pt x="269" y="94"/>
                    </a:cubicBezTo>
                    <a:close/>
                    <a:moveTo>
                      <a:pt x="240" y="132"/>
                    </a:moveTo>
                    <a:cubicBezTo>
                      <a:pt x="250" y="122"/>
                      <a:pt x="260" y="111"/>
                      <a:pt x="269" y="99"/>
                    </a:cubicBezTo>
                    <a:cubicBezTo>
                      <a:pt x="269" y="108"/>
                      <a:pt x="270" y="117"/>
                      <a:pt x="270" y="126"/>
                    </a:cubicBezTo>
                    <a:cubicBezTo>
                      <a:pt x="269" y="126"/>
                      <a:pt x="269" y="126"/>
                      <a:pt x="269" y="126"/>
                    </a:cubicBezTo>
                    <a:cubicBezTo>
                      <a:pt x="257" y="138"/>
                      <a:pt x="245" y="150"/>
                      <a:pt x="232" y="161"/>
                    </a:cubicBezTo>
                    <a:cubicBezTo>
                      <a:pt x="235" y="151"/>
                      <a:pt x="237" y="142"/>
                      <a:pt x="240" y="132"/>
                    </a:cubicBezTo>
                    <a:close/>
                    <a:moveTo>
                      <a:pt x="208" y="242"/>
                    </a:moveTo>
                    <a:cubicBezTo>
                      <a:pt x="229" y="223"/>
                      <a:pt x="249" y="205"/>
                      <a:pt x="270" y="186"/>
                    </a:cubicBezTo>
                    <a:cubicBezTo>
                      <a:pt x="270" y="197"/>
                      <a:pt x="270" y="207"/>
                      <a:pt x="269" y="216"/>
                    </a:cubicBezTo>
                    <a:cubicBezTo>
                      <a:pt x="247" y="234"/>
                      <a:pt x="223" y="252"/>
                      <a:pt x="199" y="269"/>
                    </a:cubicBezTo>
                    <a:cubicBezTo>
                      <a:pt x="202" y="260"/>
                      <a:pt x="205" y="251"/>
                      <a:pt x="208" y="242"/>
                    </a:cubicBezTo>
                    <a:close/>
                    <a:moveTo>
                      <a:pt x="188" y="301"/>
                    </a:moveTo>
                    <a:cubicBezTo>
                      <a:pt x="191" y="292"/>
                      <a:pt x="195" y="283"/>
                      <a:pt x="198" y="274"/>
                    </a:cubicBezTo>
                    <a:cubicBezTo>
                      <a:pt x="222" y="257"/>
                      <a:pt x="246" y="239"/>
                      <a:pt x="269" y="220"/>
                    </a:cubicBezTo>
                    <a:cubicBezTo>
                      <a:pt x="269" y="223"/>
                      <a:pt x="269" y="226"/>
                      <a:pt x="269" y="228"/>
                    </a:cubicBezTo>
                    <a:cubicBezTo>
                      <a:pt x="269" y="228"/>
                      <a:pt x="269" y="247"/>
                      <a:pt x="269" y="247"/>
                    </a:cubicBezTo>
                    <a:cubicBezTo>
                      <a:pt x="242" y="265"/>
                      <a:pt x="216" y="286"/>
                      <a:pt x="192" y="308"/>
                    </a:cubicBezTo>
                    <a:cubicBezTo>
                      <a:pt x="192" y="308"/>
                      <a:pt x="191" y="308"/>
                      <a:pt x="191" y="309"/>
                    </a:cubicBezTo>
                    <a:cubicBezTo>
                      <a:pt x="190" y="307"/>
                      <a:pt x="188" y="304"/>
                      <a:pt x="187" y="302"/>
                    </a:cubicBezTo>
                    <a:cubicBezTo>
                      <a:pt x="188" y="302"/>
                      <a:pt x="188" y="301"/>
                      <a:pt x="188" y="301"/>
                    </a:cubicBezTo>
                    <a:close/>
                    <a:moveTo>
                      <a:pt x="9" y="358"/>
                    </a:moveTo>
                    <a:cubicBezTo>
                      <a:pt x="12" y="350"/>
                      <a:pt x="16" y="343"/>
                      <a:pt x="19" y="335"/>
                    </a:cubicBezTo>
                    <a:cubicBezTo>
                      <a:pt x="20" y="335"/>
                      <a:pt x="20" y="335"/>
                      <a:pt x="20" y="334"/>
                    </a:cubicBezTo>
                    <a:cubicBezTo>
                      <a:pt x="21" y="334"/>
                      <a:pt x="21" y="333"/>
                      <a:pt x="21" y="333"/>
                    </a:cubicBezTo>
                    <a:cubicBezTo>
                      <a:pt x="21" y="331"/>
                      <a:pt x="21" y="331"/>
                      <a:pt x="21" y="331"/>
                    </a:cubicBezTo>
                    <a:cubicBezTo>
                      <a:pt x="21" y="331"/>
                      <a:pt x="21" y="330"/>
                      <a:pt x="21" y="330"/>
                    </a:cubicBezTo>
                    <a:cubicBezTo>
                      <a:pt x="43" y="308"/>
                      <a:pt x="68" y="288"/>
                      <a:pt x="94" y="271"/>
                    </a:cubicBezTo>
                    <a:cubicBezTo>
                      <a:pt x="94" y="294"/>
                      <a:pt x="94" y="294"/>
                      <a:pt x="94" y="294"/>
                    </a:cubicBezTo>
                    <a:cubicBezTo>
                      <a:pt x="66" y="314"/>
                      <a:pt x="39" y="336"/>
                      <a:pt x="15" y="361"/>
                    </a:cubicBezTo>
                    <a:cubicBezTo>
                      <a:pt x="13" y="360"/>
                      <a:pt x="11" y="359"/>
                      <a:pt x="9" y="358"/>
                    </a:cubicBezTo>
                    <a:close/>
                    <a:moveTo>
                      <a:pt x="94" y="203"/>
                    </a:moveTo>
                    <a:cubicBezTo>
                      <a:pt x="83" y="210"/>
                      <a:pt x="72" y="217"/>
                      <a:pt x="61" y="224"/>
                    </a:cubicBezTo>
                    <a:cubicBezTo>
                      <a:pt x="63" y="218"/>
                      <a:pt x="66" y="211"/>
                      <a:pt x="68" y="204"/>
                    </a:cubicBezTo>
                    <a:cubicBezTo>
                      <a:pt x="77" y="197"/>
                      <a:pt x="85" y="190"/>
                      <a:pt x="94" y="183"/>
                    </a:cubicBezTo>
                    <a:cubicBezTo>
                      <a:pt x="94" y="190"/>
                      <a:pt x="94" y="197"/>
                      <a:pt x="94" y="203"/>
                    </a:cubicBezTo>
                    <a:close/>
                    <a:moveTo>
                      <a:pt x="59" y="229"/>
                    </a:moveTo>
                    <a:cubicBezTo>
                      <a:pt x="71" y="222"/>
                      <a:pt x="83" y="214"/>
                      <a:pt x="94" y="207"/>
                    </a:cubicBezTo>
                    <a:cubicBezTo>
                      <a:pt x="94" y="210"/>
                      <a:pt x="94" y="213"/>
                      <a:pt x="94" y="216"/>
                    </a:cubicBezTo>
                    <a:cubicBezTo>
                      <a:pt x="94" y="218"/>
                      <a:pt x="94" y="219"/>
                      <a:pt x="94" y="221"/>
                    </a:cubicBezTo>
                    <a:cubicBezTo>
                      <a:pt x="80" y="231"/>
                      <a:pt x="65" y="242"/>
                      <a:pt x="51" y="252"/>
                    </a:cubicBezTo>
                    <a:cubicBezTo>
                      <a:pt x="54" y="245"/>
                      <a:pt x="57" y="237"/>
                      <a:pt x="59" y="229"/>
                    </a:cubicBezTo>
                    <a:close/>
                    <a:moveTo>
                      <a:pt x="93" y="158"/>
                    </a:moveTo>
                    <a:cubicBezTo>
                      <a:pt x="88" y="163"/>
                      <a:pt x="83" y="168"/>
                      <a:pt x="78" y="173"/>
                    </a:cubicBezTo>
                    <a:cubicBezTo>
                      <a:pt x="83" y="157"/>
                      <a:pt x="88" y="141"/>
                      <a:pt x="92" y="126"/>
                    </a:cubicBezTo>
                    <a:cubicBezTo>
                      <a:pt x="92" y="136"/>
                      <a:pt x="93" y="147"/>
                      <a:pt x="93" y="158"/>
                    </a:cubicBezTo>
                    <a:close/>
                    <a:moveTo>
                      <a:pt x="76" y="179"/>
                    </a:moveTo>
                    <a:cubicBezTo>
                      <a:pt x="82" y="173"/>
                      <a:pt x="88" y="168"/>
                      <a:pt x="93" y="162"/>
                    </a:cubicBezTo>
                    <a:cubicBezTo>
                      <a:pt x="94" y="168"/>
                      <a:pt x="94" y="174"/>
                      <a:pt x="94" y="179"/>
                    </a:cubicBezTo>
                    <a:cubicBezTo>
                      <a:pt x="86" y="186"/>
                      <a:pt x="78" y="192"/>
                      <a:pt x="70" y="199"/>
                    </a:cubicBezTo>
                    <a:cubicBezTo>
                      <a:pt x="72" y="192"/>
                      <a:pt x="74" y="186"/>
                      <a:pt x="76" y="179"/>
                    </a:cubicBezTo>
                    <a:close/>
                    <a:moveTo>
                      <a:pt x="49" y="258"/>
                    </a:moveTo>
                    <a:cubicBezTo>
                      <a:pt x="64" y="247"/>
                      <a:pt x="79" y="236"/>
                      <a:pt x="94" y="225"/>
                    </a:cubicBezTo>
                    <a:cubicBezTo>
                      <a:pt x="94" y="232"/>
                      <a:pt x="94" y="239"/>
                      <a:pt x="94" y="246"/>
                    </a:cubicBezTo>
                    <a:cubicBezTo>
                      <a:pt x="74" y="261"/>
                      <a:pt x="55" y="276"/>
                      <a:pt x="36" y="292"/>
                    </a:cubicBezTo>
                    <a:cubicBezTo>
                      <a:pt x="41" y="280"/>
                      <a:pt x="45" y="269"/>
                      <a:pt x="49" y="258"/>
                    </a:cubicBezTo>
                    <a:close/>
                    <a:moveTo>
                      <a:pt x="94" y="250"/>
                    </a:moveTo>
                    <a:cubicBezTo>
                      <a:pt x="94" y="255"/>
                      <a:pt x="94" y="260"/>
                      <a:pt x="94" y="265"/>
                    </a:cubicBezTo>
                    <a:cubicBezTo>
                      <a:pt x="94" y="265"/>
                      <a:pt x="94" y="268"/>
                      <a:pt x="94" y="268"/>
                    </a:cubicBezTo>
                    <a:cubicBezTo>
                      <a:pt x="93" y="268"/>
                      <a:pt x="93" y="268"/>
                      <a:pt x="93" y="268"/>
                    </a:cubicBezTo>
                    <a:cubicBezTo>
                      <a:pt x="68" y="284"/>
                      <a:pt x="45" y="302"/>
                      <a:pt x="24" y="323"/>
                    </a:cubicBezTo>
                    <a:cubicBezTo>
                      <a:pt x="27" y="314"/>
                      <a:pt x="31" y="306"/>
                      <a:pt x="34" y="298"/>
                    </a:cubicBezTo>
                    <a:cubicBezTo>
                      <a:pt x="53" y="281"/>
                      <a:pt x="73" y="265"/>
                      <a:pt x="94" y="250"/>
                    </a:cubicBezTo>
                    <a:close/>
                    <a:moveTo>
                      <a:pt x="18" y="362"/>
                    </a:moveTo>
                    <a:cubicBezTo>
                      <a:pt x="42" y="339"/>
                      <a:pt x="67" y="317"/>
                      <a:pt x="94" y="298"/>
                    </a:cubicBezTo>
                    <a:cubicBezTo>
                      <a:pt x="94" y="318"/>
                      <a:pt x="94" y="318"/>
                      <a:pt x="94" y="318"/>
                    </a:cubicBezTo>
                    <a:cubicBezTo>
                      <a:pt x="73" y="335"/>
                      <a:pt x="53" y="352"/>
                      <a:pt x="33" y="370"/>
                    </a:cubicBezTo>
                    <a:cubicBezTo>
                      <a:pt x="28" y="367"/>
                      <a:pt x="23" y="365"/>
                      <a:pt x="18" y="362"/>
                    </a:cubicBezTo>
                    <a:close/>
                    <a:moveTo>
                      <a:pt x="55" y="384"/>
                    </a:moveTo>
                    <a:cubicBezTo>
                      <a:pt x="49" y="380"/>
                      <a:pt x="43" y="376"/>
                      <a:pt x="36" y="371"/>
                    </a:cubicBezTo>
                    <a:cubicBezTo>
                      <a:pt x="55" y="354"/>
                      <a:pt x="74" y="338"/>
                      <a:pt x="94" y="322"/>
                    </a:cubicBezTo>
                    <a:cubicBezTo>
                      <a:pt x="94" y="345"/>
                      <a:pt x="94" y="345"/>
                      <a:pt x="94" y="345"/>
                    </a:cubicBezTo>
                    <a:cubicBezTo>
                      <a:pt x="79" y="355"/>
                      <a:pt x="65" y="365"/>
                      <a:pt x="51" y="375"/>
                    </a:cubicBezTo>
                    <a:cubicBezTo>
                      <a:pt x="50" y="376"/>
                      <a:pt x="50" y="377"/>
                      <a:pt x="50" y="377"/>
                    </a:cubicBezTo>
                    <a:cubicBezTo>
                      <a:pt x="51" y="378"/>
                      <a:pt x="52" y="378"/>
                      <a:pt x="53" y="378"/>
                    </a:cubicBezTo>
                    <a:cubicBezTo>
                      <a:pt x="66" y="368"/>
                      <a:pt x="80" y="358"/>
                      <a:pt x="94" y="349"/>
                    </a:cubicBezTo>
                    <a:cubicBezTo>
                      <a:pt x="94" y="364"/>
                      <a:pt x="94" y="364"/>
                      <a:pt x="94" y="364"/>
                    </a:cubicBezTo>
                    <a:cubicBezTo>
                      <a:pt x="93" y="364"/>
                      <a:pt x="93" y="364"/>
                      <a:pt x="92" y="364"/>
                    </a:cubicBezTo>
                    <a:cubicBezTo>
                      <a:pt x="82" y="372"/>
                      <a:pt x="72" y="380"/>
                      <a:pt x="62" y="388"/>
                    </a:cubicBezTo>
                    <a:cubicBezTo>
                      <a:pt x="60" y="387"/>
                      <a:pt x="58" y="385"/>
                      <a:pt x="55" y="384"/>
                    </a:cubicBezTo>
                    <a:close/>
                    <a:moveTo>
                      <a:pt x="81" y="400"/>
                    </a:moveTo>
                    <a:cubicBezTo>
                      <a:pt x="85" y="396"/>
                      <a:pt x="89" y="393"/>
                      <a:pt x="92" y="389"/>
                    </a:cubicBezTo>
                    <a:cubicBezTo>
                      <a:pt x="92" y="388"/>
                      <a:pt x="92" y="387"/>
                      <a:pt x="92" y="387"/>
                    </a:cubicBezTo>
                    <a:cubicBezTo>
                      <a:pt x="91" y="386"/>
                      <a:pt x="90" y="386"/>
                      <a:pt x="89" y="387"/>
                    </a:cubicBezTo>
                    <a:cubicBezTo>
                      <a:pt x="86" y="391"/>
                      <a:pt x="82" y="395"/>
                      <a:pt x="78" y="398"/>
                    </a:cubicBezTo>
                    <a:cubicBezTo>
                      <a:pt x="74" y="395"/>
                      <a:pt x="69" y="393"/>
                      <a:pt x="65" y="390"/>
                    </a:cubicBezTo>
                    <a:cubicBezTo>
                      <a:pt x="75" y="382"/>
                      <a:pt x="84" y="375"/>
                      <a:pt x="94" y="367"/>
                    </a:cubicBezTo>
                    <a:cubicBezTo>
                      <a:pt x="94" y="404"/>
                      <a:pt x="94" y="404"/>
                      <a:pt x="94" y="404"/>
                    </a:cubicBezTo>
                    <a:cubicBezTo>
                      <a:pt x="94" y="404"/>
                      <a:pt x="94" y="405"/>
                      <a:pt x="94" y="405"/>
                    </a:cubicBezTo>
                    <a:cubicBezTo>
                      <a:pt x="94" y="405"/>
                      <a:pt x="94" y="405"/>
                      <a:pt x="94" y="406"/>
                    </a:cubicBezTo>
                    <a:cubicBezTo>
                      <a:pt x="89" y="404"/>
                      <a:pt x="85" y="402"/>
                      <a:pt x="81" y="400"/>
                    </a:cubicBezTo>
                    <a:close/>
                    <a:moveTo>
                      <a:pt x="155" y="373"/>
                    </a:moveTo>
                    <a:cubicBezTo>
                      <a:pt x="139" y="383"/>
                      <a:pt x="121" y="394"/>
                      <a:pt x="100" y="403"/>
                    </a:cubicBezTo>
                    <a:cubicBezTo>
                      <a:pt x="100" y="293"/>
                      <a:pt x="100" y="293"/>
                      <a:pt x="100" y="293"/>
                    </a:cubicBezTo>
                    <a:cubicBezTo>
                      <a:pt x="101" y="292"/>
                      <a:pt x="102" y="291"/>
                      <a:pt x="104" y="290"/>
                    </a:cubicBezTo>
                    <a:cubicBezTo>
                      <a:pt x="105" y="290"/>
                      <a:pt x="105" y="289"/>
                      <a:pt x="104" y="288"/>
                    </a:cubicBezTo>
                    <a:cubicBezTo>
                      <a:pt x="104" y="287"/>
                      <a:pt x="103" y="287"/>
                      <a:pt x="102" y="288"/>
                    </a:cubicBezTo>
                    <a:cubicBezTo>
                      <a:pt x="101" y="288"/>
                      <a:pt x="101" y="289"/>
                      <a:pt x="100" y="289"/>
                    </a:cubicBezTo>
                    <a:cubicBezTo>
                      <a:pt x="100" y="265"/>
                      <a:pt x="100" y="265"/>
                      <a:pt x="100" y="265"/>
                    </a:cubicBezTo>
                    <a:cubicBezTo>
                      <a:pt x="100" y="258"/>
                      <a:pt x="100" y="252"/>
                      <a:pt x="100" y="245"/>
                    </a:cubicBezTo>
                    <a:cubicBezTo>
                      <a:pt x="100" y="244"/>
                      <a:pt x="100" y="244"/>
                      <a:pt x="100" y="244"/>
                    </a:cubicBezTo>
                    <a:cubicBezTo>
                      <a:pt x="100" y="236"/>
                      <a:pt x="100" y="227"/>
                      <a:pt x="100" y="219"/>
                    </a:cubicBezTo>
                    <a:cubicBezTo>
                      <a:pt x="100" y="218"/>
                      <a:pt x="100" y="217"/>
                      <a:pt x="100" y="216"/>
                    </a:cubicBezTo>
                    <a:cubicBezTo>
                      <a:pt x="100" y="186"/>
                      <a:pt x="100" y="156"/>
                      <a:pt x="98" y="126"/>
                    </a:cubicBezTo>
                    <a:cubicBezTo>
                      <a:pt x="103" y="140"/>
                      <a:pt x="109" y="154"/>
                      <a:pt x="116" y="168"/>
                    </a:cubicBezTo>
                    <a:cubicBezTo>
                      <a:pt x="143" y="224"/>
                      <a:pt x="170" y="280"/>
                      <a:pt x="197" y="337"/>
                    </a:cubicBezTo>
                    <a:cubicBezTo>
                      <a:pt x="197" y="336"/>
                      <a:pt x="196" y="336"/>
                      <a:pt x="195" y="336"/>
                    </a:cubicBezTo>
                    <a:cubicBezTo>
                      <a:pt x="194" y="336"/>
                      <a:pt x="194" y="336"/>
                      <a:pt x="193" y="337"/>
                    </a:cubicBezTo>
                    <a:cubicBezTo>
                      <a:pt x="193" y="337"/>
                      <a:pt x="193" y="338"/>
                      <a:pt x="193" y="339"/>
                    </a:cubicBezTo>
                    <a:cubicBezTo>
                      <a:pt x="193" y="339"/>
                      <a:pt x="193" y="340"/>
                      <a:pt x="194" y="340"/>
                    </a:cubicBezTo>
                    <a:cubicBezTo>
                      <a:pt x="195" y="341"/>
                      <a:pt x="195" y="341"/>
                      <a:pt x="195" y="341"/>
                    </a:cubicBezTo>
                    <a:cubicBezTo>
                      <a:pt x="197" y="341"/>
                      <a:pt x="198" y="340"/>
                      <a:pt x="199" y="340"/>
                    </a:cubicBezTo>
                    <a:cubicBezTo>
                      <a:pt x="199" y="341"/>
                      <a:pt x="200" y="342"/>
                      <a:pt x="200" y="343"/>
                    </a:cubicBezTo>
                    <a:cubicBezTo>
                      <a:pt x="199" y="343"/>
                      <a:pt x="199" y="343"/>
                      <a:pt x="199" y="344"/>
                    </a:cubicBezTo>
                    <a:cubicBezTo>
                      <a:pt x="198" y="345"/>
                      <a:pt x="198" y="347"/>
                      <a:pt x="200" y="348"/>
                    </a:cubicBezTo>
                    <a:cubicBezTo>
                      <a:pt x="201" y="349"/>
                      <a:pt x="201" y="349"/>
                      <a:pt x="202" y="350"/>
                    </a:cubicBezTo>
                    <a:cubicBezTo>
                      <a:pt x="186" y="355"/>
                      <a:pt x="171" y="364"/>
                      <a:pt x="155" y="373"/>
                    </a:cubicBezTo>
                    <a:close/>
                    <a:moveTo>
                      <a:pt x="213" y="349"/>
                    </a:moveTo>
                    <a:cubicBezTo>
                      <a:pt x="213" y="348"/>
                      <a:pt x="212" y="347"/>
                      <a:pt x="210" y="347"/>
                    </a:cubicBezTo>
                    <a:cubicBezTo>
                      <a:pt x="210" y="347"/>
                      <a:pt x="209" y="347"/>
                      <a:pt x="209" y="346"/>
                    </a:cubicBezTo>
                    <a:cubicBezTo>
                      <a:pt x="207" y="343"/>
                      <a:pt x="205" y="339"/>
                      <a:pt x="203" y="336"/>
                    </a:cubicBezTo>
                    <a:cubicBezTo>
                      <a:pt x="225" y="317"/>
                      <a:pt x="247" y="299"/>
                      <a:pt x="269" y="281"/>
                    </a:cubicBezTo>
                    <a:cubicBezTo>
                      <a:pt x="269" y="306"/>
                      <a:pt x="269" y="306"/>
                      <a:pt x="269" y="306"/>
                    </a:cubicBezTo>
                    <a:cubicBezTo>
                      <a:pt x="269" y="306"/>
                      <a:pt x="268" y="306"/>
                      <a:pt x="268" y="307"/>
                    </a:cubicBezTo>
                    <a:cubicBezTo>
                      <a:pt x="251" y="322"/>
                      <a:pt x="235" y="337"/>
                      <a:pt x="220" y="353"/>
                    </a:cubicBezTo>
                    <a:cubicBezTo>
                      <a:pt x="218" y="352"/>
                      <a:pt x="216" y="350"/>
                      <a:pt x="213" y="349"/>
                    </a:cubicBezTo>
                    <a:close/>
                    <a:moveTo>
                      <a:pt x="269" y="310"/>
                    </a:moveTo>
                    <a:cubicBezTo>
                      <a:pt x="269" y="336"/>
                      <a:pt x="269" y="336"/>
                      <a:pt x="269" y="336"/>
                    </a:cubicBezTo>
                    <a:cubicBezTo>
                      <a:pt x="269" y="336"/>
                      <a:pt x="268" y="336"/>
                      <a:pt x="268" y="336"/>
                    </a:cubicBezTo>
                    <a:cubicBezTo>
                      <a:pt x="257" y="345"/>
                      <a:pt x="247" y="354"/>
                      <a:pt x="236" y="364"/>
                    </a:cubicBezTo>
                    <a:cubicBezTo>
                      <a:pt x="232" y="361"/>
                      <a:pt x="227" y="358"/>
                      <a:pt x="222" y="355"/>
                    </a:cubicBezTo>
                    <a:cubicBezTo>
                      <a:pt x="238" y="339"/>
                      <a:pt x="253" y="324"/>
                      <a:pt x="269" y="310"/>
                    </a:cubicBezTo>
                    <a:close/>
                    <a:moveTo>
                      <a:pt x="239" y="365"/>
                    </a:moveTo>
                    <a:cubicBezTo>
                      <a:pt x="249" y="356"/>
                      <a:pt x="259" y="348"/>
                      <a:pt x="269" y="339"/>
                    </a:cubicBezTo>
                    <a:cubicBezTo>
                      <a:pt x="269" y="360"/>
                      <a:pt x="269" y="360"/>
                      <a:pt x="269" y="360"/>
                    </a:cubicBezTo>
                    <a:cubicBezTo>
                      <a:pt x="269" y="360"/>
                      <a:pt x="269" y="360"/>
                      <a:pt x="269" y="360"/>
                    </a:cubicBezTo>
                    <a:cubicBezTo>
                      <a:pt x="264" y="365"/>
                      <a:pt x="259" y="370"/>
                      <a:pt x="254" y="375"/>
                    </a:cubicBezTo>
                    <a:cubicBezTo>
                      <a:pt x="249" y="372"/>
                      <a:pt x="244" y="369"/>
                      <a:pt x="239" y="365"/>
                    </a:cubicBezTo>
                    <a:close/>
                    <a:moveTo>
                      <a:pt x="257" y="376"/>
                    </a:moveTo>
                    <a:cubicBezTo>
                      <a:pt x="261" y="372"/>
                      <a:pt x="265" y="368"/>
                      <a:pt x="269" y="364"/>
                    </a:cubicBezTo>
                    <a:cubicBezTo>
                      <a:pt x="269" y="380"/>
                      <a:pt x="269" y="380"/>
                      <a:pt x="269" y="380"/>
                    </a:cubicBezTo>
                    <a:cubicBezTo>
                      <a:pt x="269" y="380"/>
                      <a:pt x="270" y="381"/>
                      <a:pt x="270" y="381"/>
                    </a:cubicBezTo>
                    <a:cubicBezTo>
                      <a:pt x="270" y="381"/>
                      <a:pt x="269" y="381"/>
                      <a:pt x="269" y="382"/>
                    </a:cubicBezTo>
                    <a:cubicBezTo>
                      <a:pt x="265" y="380"/>
                      <a:pt x="261" y="378"/>
                      <a:pt x="257" y="376"/>
                    </a:cubicBezTo>
                    <a:close/>
                    <a:moveTo>
                      <a:pt x="398" y="325"/>
                    </a:moveTo>
                    <a:cubicBezTo>
                      <a:pt x="398" y="325"/>
                      <a:pt x="398" y="324"/>
                      <a:pt x="398" y="324"/>
                    </a:cubicBezTo>
                    <a:cubicBezTo>
                      <a:pt x="399" y="323"/>
                      <a:pt x="400" y="322"/>
                      <a:pt x="400" y="320"/>
                    </a:cubicBezTo>
                    <a:cubicBezTo>
                      <a:pt x="399" y="319"/>
                      <a:pt x="397" y="318"/>
                      <a:pt x="396" y="318"/>
                    </a:cubicBezTo>
                    <a:cubicBezTo>
                      <a:pt x="396" y="318"/>
                      <a:pt x="395" y="318"/>
                      <a:pt x="395" y="318"/>
                    </a:cubicBezTo>
                    <a:cubicBezTo>
                      <a:pt x="395" y="318"/>
                      <a:pt x="394" y="317"/>
                      <a:pt x="394" y="316"/>
                    </a:cubicBezTo>
                    <a:cubicBezTo>
                      <a:pt x="409" y="307"/>
                      <a:pt x="424" y="297"/>
                      <a:pt x="438" y="288"/>
                    </a:cubicBezTo>
                    <a:cubicBezTo>
                      <a:pt x="438" y="303"/>
                      <a:pt x="438" y="303"/>
                      <a:pt x="438" y="303"/>
                    </a:cubicBezTo>
                    <a:cubicBezTo>
                      <a:pt x="428" y="312"/>
                      <a:pt x="417" y="321"/>
                      <a:pt x="406" y="329"/>
                    </a:cubicBezTo>
                    <a:cubicBezTo>
                      <a:pt x="403" y="328"/>
                      <a:pt x="401" y="327"/>
                      <a:pt x="398" y="325"/>
                    </a:cubicBezTo>
                    <a:close/>
                    <a:moveTo>
                      <a:pt x="402" y="225"/>
                    </a:moveTo>
                    <a:cubicBezTo>
                      <a:pt x="415" y="218"/>
                      <a:pt x="428" y="209"/>
                      <a:pt x="439" y="199"/>
                    </a:cubicBezTo>
                    <a:cubicBezTo>
                      <a:pt x="439" y="202"/>
                      <a:pt x="439" y="205"/>
                      <a:pt x="439" y="208"/>
                    </a:cubicBezTo>
                    <a:cubicBezTo>
                      <a:pt x="439" y="213"/>
                      <a:pt x="439" y="219"/>
                      <a:pt x="439" y="224"/>
                    </a:cubicBezTo>
                    <a:cubicBezTo>
                      <a:pt x="423" y="236"/>
                      <a:pt x="406" y="247"/>
                      <a:pt x="388" y="255"/>
                    </a:cubicBezTo>
                    <a:cubicBezTo>
                      <a:pt x="392" y="245"/>
                      <a:pt x="397" y="235"/>
                      <a:pt x="402" y="225"/>
                    </a:cubicBezTo>
                    <a:close/>
                    <a:moveTo>
                      <a:pt x="438" y="284"/>
                    </a:moveTo>
                    <a:cubicBezTo>
                      <a:pt x="423" y="294"/>
                      <a:pt x="408" y="304"/>
                      <a:pt x="393" y="313"/>
                    </a:cubicBezTo>
                    <a:cubicBezTo>
                      <a:pt x="389" y="306"/>
                      <a:pt x="386" y="298"/>
                      <a:pt x="383" y="290"/>
                    </a:cubicBezTo>
                    <a:cubicBezTo>
                      <a:pt x="383" y="290"/>
                      <a:pt x="383" y="290"/>
                      <a:pt x="383" y="290"/>
                    </a:cubicBezTo>
                    <a:cubicBezTo>
                      <a:pt x="401" y="278"/>
                      <a:pt x="420" y="267"/>
                      <a:pt x="438" y="255"/>
                    </a:cubicBezTo>
                    <a:lnTo>
                      <a:pt x="438" y="284"/>
                    </a:lnTo>
                    <a:close/>
                    <a:moveTo>
                      <a:pt x="438" y="307"/>
                    </a:moveTo>
                    <a:cubicBezTo>
                      <a:pt x="439" y="325"/>
                      <a:pt x="439" y="325"/>
                      <a:pt x="439" y="325"/>
                    </a:cubicBezTo>
                    <a:cubicBezTo>
                      <a:pt x="431" y="327"/>
                      <a:pt x="425" y="331"/>
                      <a:pt x="420" y="336"/>
                    </a:cubicBezTo>
                    <a:cubicBezTo>
                      <a:pt x="416" y="334"/>
                      <a:pt x="413" y="333"/>
                      <a:pt x="409" y="331"/>
                    </a:cubicBezTo>
                    <a:cubicBezTo>
                      <a:pt x="419" y="323"/>
                      <a:pt x="429" y="315"/>
                      <a:pt x="438" y="307"/>
                    </a:cubicBezTo>
                    <a:close/>
                    <a:moveTo>
                      <a:pt x="423" y="337"/>
                    </a:moveTo>
                    <a:cubicBezTo>
                      <a:pt x="427" y="333"/>
                      <a:pt x="433" y="330"/>
                      <a:pt x="439" y="329"/>
                    </a:cubicBezTo>
                    <a:cubicBezTo>
                      <a:pt x="439" y="343"/>
                      <a:pt x="439" y="343"/>
                      <a:pt x="439" y="343"/>
                    </a:cubicBezTo>
                    <a:cubicBezTo>
                      <a:pt x="433" y="341"/>
                      <a:pt x="428" y="339"/>
                      <a:pt x="423" y="337"/>
                    </a:cubicBezTo>
                    <a:close/>
                    <a:moveTo>
                      <a:pt x="460" y="174"/>
                    </a:moveTo>
                    <a:cubicBezTo>
                      <a:pt x="487" y="217"/>
                      <a:pt x="514" y="260"/>
                      <a:pt x="541" y="303"/>
                    </a:cubicBezTo>
                    <a:cubicBezTo>
                      <a:pt x="525" y="307"/>
                      <a:pt x="511" y="313"/>
                      <a:pt x="496" y="320"/>
                    </a:cubicBezTo>
                    <a:cubicBezTo>
                      <a:pt x="481" y="327"/>
                      <a:pt x="465" y="335"/>
                      <a:pt x="445" y="341"/>
                    </a:cubicBezTo>
                    <a:cubicBezTo>
                      <a:pt x="445" y="284"/>
                      <a:pt x="445" y="284"/>
                      <a:pt x="445" y="284"/>
                    </a:cubicBezTo>
                    <a:cubicBezTo>
                      <a:pt x="445" y="283"/>
                      <a:pt x="445" y="283"/>
                      <a:pt x="445" y="282"/>
                    </a:cubicBezTo>
                    <a:cubicBezTo>
                      <a:pt x="445" y="282"/>
                      <a:pt x="445" y="243"/>
                      <a:pt x="445" y="243"/>
                    </a:cubicBezTo>
                    <a:cubicBezTo>
                      <a:pt x="445" y="232"/>
                      <a:pt x="445" y="220"/>
                      <a:pt x="445" y="208"/>
                    </a:cubicBezTo>
                    <a:cubicBezTo>
                      <a:pt x="445" y="203"/>
                      <a:pt x="445" y="198"/>
                      <a:pt x="445" y="193"/>
                    </a:cubicBezTo>
                    <a:cubicBezTo>
                      <a:pt x="445" y="192"/>
                      <a:pt x="445" y="192"/>
                      <a:pt x="445" y="191"/>
                    </a:cubicBezTo>
                    <a:cubicBezTo>
                      <a:pt x="445" y="185"/>
                      <a:pt x="445" y="179"/>
                      <a:pt x="444" y="173"/>
                    </a:cubicBezTo>
                    <a:cubicBezTo>
                      <a:pt x="445" y="173"/>
                      <a:pt x="446" y="173"/>
                      <a:pt x="446" y="172"/>
                    </a:cubicBezTo>
                    <a:cubicBezTo>
                      <a:pt x="447" y="172"/>
                      <a:pt x="447" y="171"/>
                      <a:pt x="447" y="170"/>
                    </a:cubicBezTo>
                    <a:cubicBezTo>
                      <a:pt x="446" y="169"/>
                      <a:pt x="445" y="169"/>
                      <a:pt x="445" y="170"/>
                    </a:cubicBezTo>
                    <a:cubicBezTo>
                      <a:pt x="444" y="161"/>
                      <a:pt x="444" y="153"/>
                      <a:pt x="443" y="145"/>
                    </a:cubicBezTo>
                    <a:cubicBezTo>
                      <a:pt x="448" y="155"/>
                      <a:pt x="454" y="165"/>
                      <a:pt x="460" y="174"/>
                    </a:cubicBezTo>
                    <a:close/>
                    <a:moveTo>
                      <a:pt x="437" y="144"/>
                    </a:moveTo>
                    <a:cubicBezTo>
                      <a:pt x="437" y="154"/>
                      <a:pt x="438" y="164"/>
                      <a:pt x="438" y="173"/>
                    </a:cubicBezTo>
                    <a:cubicBezTo>
                      <a:pt x="432" y="177"/>
                      <a:pt x="425" y="181"/>
                      <a:pt x="419" y="185"/>
                    </a:cubicBezTo>
                    <a:cubicBezTo>
                      <a:pt x="426" y="170"/>
                      <a:pt x="432" y="156"/>
                      <a:pt x="437" y="144"/>
                    </a:cubicBezTo>
                    <a:close/>
                    <a:moveTo>
                      <a:pt x="417" y="191"/>
                    </a:moveTo>
                    <a:cubicBezTo>
                      <a:pt x="424" y="186"/>
                      <a:pt x="431" y="181"/>
                      <a:pt x="438" y="177"/>
                    </a:cubicBezTo>
                    <a:cubicBezTo>
                      <a:pt x="438" y="183"/>
                      <a:pt x="439" y="189"/>
                      <a:pt x="439" y="194"/>
                    </a:cubicBezTo>
                    <a:cubicBezTo>
                      <a:pt x="428" y="205"/>
                      <a:pt x="417" y="213"/>
                      <a:pt x="404" y="220"/>
                    </a:cubicBezTo>
                    <a:cubicBezTo>
                      <a:pt x="408" y="210"/>
                      <a:pt x="413" y="200"/>
                      <a:pt x="417" y="191"/>
                    </a:cubicBezTo>
                    <a:close/>
                    <a:moveTo>
                      <a:pt x="386" y="259"/>
                    </a:moveTo>
                    <a:cubicBezTo>
                      <a:pt x="404" y="251"/>
                      <a:pt x="422" y="241"/>
                      <a:pt x="439" y="228"/>
                    </a:cubicBezTo>
                    <a:cubicBezTo>
                      <a:pt x="438" y="233"/>
                      <a:pt x="438" y="238"/>
                      <a:pt x="438" y="243"/>
                    </a:cubicBezTo>
                    <a:cubicBezTo>
                      <a:pt x="438" y="243"/>
                      <a:pt x="438" y="252"/>
                      <a:pt x="438" y="252"/>
                    </a:cubicBezTo>
                    <a:cubicBezTo>
                      <a:pt x="419" y="263"/>
                      <a:pt x="400" y="275"/>
                      <a:pt x="381" y="287"/>
                    </a:cubicBezTo>
                    <a:cubicBezTo>
                      <a:pt x="380" y="284"/>
                      <a:pt x="379" y="280"/>
                      <a:pt x="377" y="277"/>
                    </a:cubicBezTo>
                    <a:cubicBezTo>
                      <a:pt x="380" y="271"/>
                      <a:pt x="383" y="265"/>
                      <a:pt x="386" y="259"/>
                    </a:cubicBezTo>
                    <a:close/>
                    <a:moveTo>
                      <a:pt x="294" y="75"/>
                    </a:moveTo>
                    <a:cubicBezTo>
                      <a:pt x="310" y="109"/>
                      <a:pt x="326" y="155"/>
                      <a:pt x="343" y="201"/>
                    </a:cubicBezTo>
                    <a:cubicBezTo>
                      <a:pt x="358" y="242"/>
                      <a:pt x="372" y="284"/>
                      <a:pt x="387" y="317"/>
                    </a:cubicBezTo>
                    <a:cubicBezTo>
                      <a:pt x="387" y="317"/>
                      <a:pt x="386" y="318"/>
                      <a:pt x="385" y="318"/>
                    </a:cubicBezTo>
                    <a:cubicBezTo>
                      <a:pt x="384" y="319"/>
                      <a:pt x="384" y="320"/>
                      <a:pt x="385" y="320"/>
                    </a:cubicBezTo>
                    <a:cubicBezTo>
                      <a:pt x="385" y="321"/>
                      <a:pt x="386" y="321"/>
                      <a:pt x="387" y="321"/>
                    </a:cubicBezTo>
                    <a:cubicBezTo>
                      <a:pt x="387" y="320"/>
                      <a:pt x="388" y="320"/>
                      <a:pt x="389" y="320"/>
                    </a:cubicBezTo>
                    <a:cubicBezTo>
                      <a:pt x="389" y="320"/>
                      <a:pt x="389" y="320"/>
                      <a:pt x="389" y="320"/>
                    </a:cubicBezTo>
                    <a:cubicBezTo>
                      <a:pt x="370" y="326"/>
                      <a:pt x="354" y="336"/>
                      <a:pt x="336" y="346"/>
                    </a:cubicBezTo>
                    <a:cubicBezTo>
                      <a:pt x="318" y="357"/>
                      <a:pt x="299" y="369"/>
                      <a:pt x="276" y="379"/>
                    </a:cubicBezTo>
                    <a:cubicBezTo>
                      <a:pt x="275" y="228"/>
                      <a:pt x="275" y="228"/>
                      <a:pt x="275" y="228"/>
                    </a:cubicBezTo>
                    <a:cubicBezTo>
                      <a:pt x="276" y="210"/>
                      <a:pt x="276" y="188"/>
                      <a:pt x="276" y="164"/>
                    </a:cubicBezTo>
                    <a:cubicBezTo>
                      <a:pt x="276" y="118"/>
                      <a:pt x="275" y="67"/>
                      <a:pt x="274" y="28"/>
                    </a:cubicBezTo>
                    <a:cubicBezTo>
                      <a:pt x="279" y="44"/>
                      <a:pt x="286" y="60"/>
                      <a:pt x="294" y="75"/>
                    </a:cubicBezTo>
                    <a:close/>
                    <a:moveTo>
                      <a:pt x="267" y="28"/>
                    </a:moveTo>
                    <a:cubicBezTo>
                      <a:pt x="268" y="40"/>
                      <a:pt x="268" y="52"/>
                      <a:pt x="269" y="65"/>
                    </a:cubicBezTo>
                    <a:cubicBezTo>
                      <a:pt x="268" y="65"/>
                      <a:pt x="268" y="66"/>
                      <a:pt x="268" y="66"/>
                    </a:cubicBezTo>
                    <a:cubicBezTo>
                      <a:pt x="263" y="72"/>
                      <a:pt x="258" y="78"/>
                      <a:pt x="253" y="84"/>
                    </a:cubicBezTo>
                    <a:cubicBezTo>
                      <a:pt x="258" y="65"/>
                      <a:pt x="263" y="46"/>
                      <a:pt x="26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solidFill>
                    <a:schemeClr val="tx1">
                      <a:lumMod val="65000"/>
                      <a:lumOff val="35000"/>
                    </a:schemeClr>
                  </a:solidFill>
                </a:endParaRPr>
              </a:p>
            </p:txBody>
          </p:sp>
          <p:sp>
            <p:nvSpPr>
              <p:cNvPr id="6" name="Freeform 6"/>
              <p:cNvSpPr>
                <a:spLocks noEditPoints="1"/>
              </p:cNvSpPr>
              <p:nvPr/>
            </p:nvSpPr>
            <p:spPr bwMode="auto">
              <a:xfrm>
                <a:off x="1456" y="1860"/>
                <a:ext cx="634" cy="506"/>
              </a:xfrm>
              <a:custGeom>
                <a:avLst/>
                <a:gdLst>
                  <a:gd name="T0" fmla="*/ 0 w 163"/>
                  <a:gd name="T1" fmla="*/ 7 h 130"/>
                  <a:gd name="T2" fmla="*/ 0 w 163"/>
                  <a:gd name="T3" fmla="*/ 30 h 130"/>
                  <a:gd name="T4" fmla="*/ 2 w 163"/>
                  <a:gd name="T5" fmla="*/ 128 h 130"/>
                  <a:gd name="T6" fmla="*/ 3 w 163"/>
                  <a:gd name="T7" fmla="*/ 130 h 130"/>
                  <a:gd name="T8" fmla="*/ 5 w 163"/>
                  <a:gd name="T9" fmla="*/ 130 h 130"/>
                  <a:gd name="T10" fmla="*/ 15 w 163"/>
                  <a:gd name="T11" fmla="*/ 123 h 130"/>
                  <a:gd name="T12" fmla="*/ 24 w 163"/>
                  <a:gd name="T13" fmla="*/ 108 h 130"/>
                  <a:gd name="T14" fmla="*/ 34 w 163"/>
                  <a:gd name="T15" fmla="*/ 96 h 130"/>
                  <a:gd name="T16" fmla="*/ 33 w 163"/>
                  <a:gd name="T17" fmla="*/ 93 h 130"/>
                  <a:gd name="T18" fmla="*/ 34 w 163"/>
                  <a:gd name="T19" fmla="*/ 96 h 130"/>
                  <a:gd name="T20" fmla="*/ 49 w 163"/>
                  <a:gd name="T21" fmla="*/ 92 h 130"/>
                  <a:gd name="T22" fmla="*/ 57 w 163"/>
                  <a:gd name="T23" fmla="*/ 93 h 130"/>
                  <a:gd name="T24" fmla="*/ 91 w 163"/>
                  <a:gd name="T25" fmla="*/ 94 h 130"/>
                  <a:gd name="T26" fmla="*/ 157 w 163"/>
                  <a:gd name="T27" fmla="*/ 90 h 130"/>
                  <a:gd name="T28" fmla="*/ 159 w 163"/>
                  <a:gd name="T29" fmla="*/ 88 h 130"/>
                  <a:gd name="T30" fmla="*/ 163 w 163"/>
                  <a:gd name="T31" fmla="*/ 49 h 130"/>
                  <a:gd name="T32" fmla="*/ 157 w 163"/>
                  <a:gd name="T33" fmla="*/ 2 h 130"/>
                  <a:gd name="T34" fmla="*/ 154 w 163"/>
                  <a:gd name="T35" fmla="*/ 0 h 130"/>
                  <a:gd name="T36" fmla="*/ 2 w 163"/>
                  <a:gd name="T37" fmla="*/ 5 h 130"/>
                  <a:gd name="T38" fmla="*/ 0 w 163"/>
                  <a:gd name="T39" fmla="*/ 7 h 130"/>
                  <a:gd name="T40" fmla="*/ 158 w 163"/>
                  <a:gd name="T41" fmla="*/ 49 h 130"/>
                  <a:gd name="T42" fmla="*/ 154 w 163"/>
                  <a:gd name="T43" fmla="*/ 85 h 130"/>
                  <a:gd name="T44" fmla="*/ 91 w 163"/>
                  <a:gd name="T45" fmla="*/ 89 h 130"/>
                  <a:gd name="T46" fmla="*/ 58 w 163"/>
                  <a:gd name="T47" fmla="*/ 88 h 130"/>
                  <a:gd name="T48" fmla="*/ 49 w 163"/>
                  <a:gd name="T49" fmla="*/ 87 h 130"/>
                  <a:gd name="T50" fmla="*/ 32 w 163"/>
                  <a:gd name="T51" fmla="*/ 91 h 130"/>
                  <a:gd name="T52" fmla="*/ 17 w 163"/>
                  <a:gd name="T53" fmla="*/ 110 h 130"/>
                  <a:gd name="T54" fmla="*/ 11 w 163"/>
                  <a:gd name="T55" fmla="*/ 120 h 130"/>
                  <a:gd name="T56" fmla="*/ 7 w 163"/>
                  <a:gd name="T57" fmla="*/ 123 h 130"/>
                  <a:gd name="T58" fmla="*/ 5 w 163"/>
                  <a:gd name="T59" fmla="*/ 30 h 130"/>
                  <a:gd name="T60" fmla="*/ 5 w 163"/>
                  <a:gd name="T61" fmla="*/ 10 h 130"/>
                  <a:gd name="T62" fmla="*/ 152 w 163"/>
                  <a:gd name="T63" fmla="*/ 6 h 130"/>
                  <a:gd name="T64" fmla="*/ 158 w 163"/>
                  <a:gd name="T65" fmla="*/ 4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130">
                    <a:moveTo>
                      <a:pt x="0" y="7"/>
                    </a:moveTo>
                    <a:cubicBezTo>
                      <a:pt x="0" y="15"/>
                      <a:pt x="0" y="22"/>
                      <a:pt x="0" y="30"/>
                    </a:cubicBezTo>
                    <a:cubicBezTo>
                      <a:pt x="0" y="63"/>
                      <a:pt x="0" y="95"/>
                      <a:pt x="2" y="128"/>
                    </a:cubicBezTo>
                    <a:cubicBezTo>
                      <a:pt x="2" y="129"/>
                      <a:pt x="2" y="129"/>
                      <a:pt x="3" y="130"/>
                    </a:cubicBezTo>
                    <a:cubicBezTo>
                      <a:pt x="3" y="130"/>
                      <a:pt x="4" y="130"/>
                      <a:pt x="5" y="130"/>
                    </a:cubicBezTo>
                    <a:cubicBezTo>
                      <a:pt x="9" y="129"/>
                      <a:pt x="12" y="126"/>
                      <a:pt x="15" y="123"/>
                    </a:cubicBezTo>
                    <a:cubicBezTo>
                      <a:pt x="19" y="118"/>
                      <a:pt x="21" y="113"/>
                      <a:pt x="24" y="108"/>
                    </a:cubicBezTo>
                    <a:cubicBezTo>
                      <a:pt x="27" y="103"/>
                      <a:pt x="30" y="98"/>
                      <a:pt x="34" y="96"/>
                    </a:cubicBezTo>
                    <a:cubicBezTo>
                      <a:pt x="33" y="93"/>
                      <a:pt x="33" y="93"/>
                      <a:pt x="33" y="93"/>
                    </a:cubicBezTo>
                    <a:cubicBezTo>
                      <a:pt x="34" y="96"/>
                      <a:pt x="34" y="96"/>
                      <a:pt x="34" y="96"/>
                    </a:cubicBezTo>
                    <a:cubicBezTo>
                      <a:pt x="38" y="93"/>
                      <a:pt x="43" y="92"/>
                      <a:pt x="49" y="92"/>
                    </a:cubicBezTo>
                    <a:cubicBezTo>
                      <a:pt x="52" y="92"/>
                      <a:pt x="54" y="93"/>
                      <a:pt x="57" y="93"/>
                    </a:cubicBezTo>
                    <a:cubicBezTo>
                      <a:pt x="68" y="93"/>
                      <a:pt x="80" y="94"/>
                      <a:pt x="91" y="94"/>
                    </a:cubicBezTo>
                    <a:cubicBezTo>
                      <a:pt x="113" y="94"/>
                      <a:pt x="135" y="92"/>
                      <a:pt x="157" y="90"/>
                    </a:cubicBezTo>
                    <a:cubicBezTo>
                      <a:pt x="158" y="90"/>
                      <a:pt x="159" y="89"/>
                      <a:pt x="159" y="88"/>
                    </a:cubicBezTo>
                    <a:cubicBezTo>
                      <a:pt x="162" y="75"/>
                      <a:pt x="163" y="62"/>
                      <a:pt x="163" y="49"/>
                    </a:cubicBezTo>
                    <a:cubicBezTo>
                      <a:pt x="163" y="33"/>
                      <a:pt x="161" y="18"/>
                      <a:pt x="157" y="2"/>
                    </a:cubicBezTo>
                    <a:cubicBezTo>
                      <a:pt x="157" y="1"/>
                      <a:pt x="156" y="0"/>
                      <a:pt x="154" y="0"/>
                    </a:cubicBezTo>
                    <a:cubicBezTo>
                      <a:pt x="104" y="2"/>
                      <a:pt x="53" y="3"/>
                      <a:pt x="2" y="5"/>
                    </a:cubicBezTo>
                    <a:cubicBezTo>
                      <a:pt x="1" y="5"/>
                      <a:pt x="0" y="6"/>
                      <a:pt x="0" y="7"/>
                    </a:cubicBezTo>
                    <a:close/>
                    <a:moveTo>
                      <a:pt x="158" y="49"/>
                    </a:moveTo>
                    <a:cubicBezTo>
                      <a:pt x="158" y="61"/>
                      <a:pt x="157" y="73"/>
                      <a:pt x="154" y="85"/>
                    </a:cubicBezTo>
                    <a:cubicBezTo>
                      <a:pt x="133" y="87"/>
                      <a:pt x="112" y="89"/>
                      <a:pt x="91" y="89"/>
                    </a:cubicBezTo>
                    <a:cubicBezTo>
                      <a:pt x="80" y="89"/>
                      <a:pt x="69" y="88"/>
                      <a:pt x="58" y="88"/>
                    </a:cubicBezTo>
                    <a:cubicBezTo>
                      <a:pt x="55" y="88"/>
                      <a:pt x="52" y="87"/>
                      <a:pt x="49" y="87"/>
                    </a:cubicBezTo>
                    <a:cubicBezTo>
                      <a:pt x="43" y="87"/>
                      <a:pt x="37" y="88"/>
                      <a:pt x="32" y="91"/>
                    </a:cubicBezTo>
                    <a:cubicBezTo>
                      <a:pt x="24" y="96"/>
                      <a:pt x="21" y="104"/>
                      <a:pt x="17" y="110"/>
                    </a:cubicBezTo>
                    <a:cubicBezTo>
                      <a:pt x="15" y="114"/>
                      <a:pt x="13" y="117"/>
                      <a:pt x="11" y="120"/>
                    </a:cubicBezTo>
                    <a:cubicBezTo>
                      <a:pt x="10" y="121"/>
                      <a:pt x="8" y="122"/>
                      <a:pt x="7" y="123"/>
                    </a:cubicBezTo>
                    <a:cubicBezTo>
                      <a:pt x="5" y="92"/>
                      <a:pt x="5" y="61"/>
                      <a:pt x="5" y="30"/>
                    </a:cubicBezTo>
                    <a:cubicBezTo>
                      <a:pt x="5" y="23"/>
                      <a:pt x="5" y="16"/>
                      <a:pt x="5" y="10"/>
                    </a:cubicBezTo>
                    <a:cubicBezTo>
                      <a:pt x="54" y="8"/>
                      <a:pt x="103" y="7"/>
                      <a:pt x="152" y="6"/>
                    </a:cubicBezTo>
                    <a:cubicBezTo>
                      <a:pt x="156" y="20"/>
                      <a:pt x="158" y="35"/>
                      <a:pt x="158"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solidFill>
                    <a:schemeClr val="tx1">
                      <a:lumMod val="65000"/>
                      <a:lumOff val="35000"/>
                    </a:schemeClr>
                  </a:solidFill>
                </a:endParaRPr>
              </a:p>
            </p:txBody>
          </p:sp>
          <p:sp>
            <p:nvSpPr>
              <p:cNvPr id="7" name="Freeform 7"/>
              <p:cNvSpPr>
                <a:spLocks noEditPoints="1"/>
              </p:cNvSpPr>
              <p:nvPr/>
            </p:nvSpPr>
            <p:spPr bwMode="auto">
              <a:xfrm>
                <a:off x="2180" y="1545"/>
                <a:ext cx="634" cy="506"/>
              </a:xfrm>
              <a:custGeom>
                <a:avLst/>
                <a:gdLst>
                  <a:gd name="T0" fmla="*/ 2 w 163"/>
                  <a:gd name="T1" fmla="*/ 130 h 130"/>
                  <a:gd name="T2" fmla="*/ 5 w 163"/>
                  <a:gd name="T3" fmla="*/ 130 h 130"/>
                  <a:gd name="T4" fmla="*/ 14 w 163"/>
                  <a:gd name="T5" fmla="*/ 123 h 130"/>
                  <a:gd name="T6" fmla="*/ 24 w 163"/>
                  <a:gd name="T7" fmla="*/ 108 h 130"/>
                  <a:gd name="T8" fmla="*/ 34 w 163"/>
                  <a:gd name="T9" fmla="*/ 96 h 130"/>
                  <a:gd name="T10" fmla="*/ 33 w 163"/>
                  <a:gd name="T11" fmla="*/ 93 h 130"/>
                  <a:gd name="T12" fmla="*/ 34 w 163"/>
                  <a:gd name="T13" fmla="*/ 96 h 130"/>
                  <a:gd name="T14" fmla="*/ 49 w 163"/>
                  <a:gd name="T15" fmla="*/ 92 h 130"/>
                  <a:gd name="T16" fmla="*/ 57 w 163"/>
                  <a:gd name="T17" fmla="*/ 93 h 130"/>
                  <a:gd name="T18" fmla="*/ 91 w 163"/>
                  <a:gd name="T19" fmla="*/ 94 h 130"/>
                  <a:gd name="T20" fmla="*/ 157 w 163"/>
                  <a:gd name="T21" fmla="*/ 90 h 130"/>
                  <a:gd name="T22" fmla="*/ 159 w 163"/>
                  <a:gd name="T23" fmla="*/ 88 h 130"/>
                  <a:gd name="T24" fmla="*/ 163 w 163"/>
                  <a:gd name="T25" fmla="*/ 49 h 130"/>
                  <a:gd name="T26" fmla="*/ 157 w 163"/>
                  <a:gd name="T27" fmla="*/ 2 h 130"/>
                  <a:gd name="T28" fmla="*/ 154 w 163"/>
                  <a:gd name="T29" fmla="*/ 0 h 130"/>
                  <a:gd name="T30" fmla="*/ 2 w 163"/>
                  <a:gd name="T31" fmla="*/ 5 h 130"/>
                  <a:gd name="T32" fmla="*/ 0 w 163"/>
                  <a:gd name="T33" fmla="*/ 7 h 130"/>
                  <a:gd name="T34" fmla="*/ 0 w 163"/>
                  <a:gd name="T35" fmla="*/ 30 h 130"/>
                  <a:gd name="T36" fmla="*/ 1 w 163"/>
                  <a:gd name="T37" fmla="*/ 128 h 130"/>
                  <a:gd name="T38" fmla="*/ 2 w 163"/>
                  <a:gd name="T39" fmla="*/ 130 h 130"/>
                  <a:gd name="T40" fmla="*/ 158 w 163"/>
                  <a:gd name="T41" fmla="*/ 49 h 130"/>
                  <a:gd name="T42" fmla="*/ 154 w 163"/>
                  <a:gd name="T43" fmla="*/ 85 h 130"/>
                  <a:gd name="T44" fmla="*/ 91 w 163"/>
                  <a:gd name="T45" fmla="*/ 89 h 130"/>
                  <a:gd name="T46" fmla="*/ 57 w 163"/>
                  <a:gd name="T47" fmla="*/ 88 h 130"/>
                  <a:gd name="T48" fmla="*/ 49 w 163"/>
                  <a:gd name="T49" fmla="*/ 87 h 130"/>
                  <a:gd name="T50" fmla="*/ 31 w 163"/>
                  <a:gd name="T51" fmla="*/ 91 h 130"/>
                  <a:gd name="T52" fmla="*/ 16 w 163"/>
                  <a:gd name="T53" fmla="*/ 110 h 130"/>
                  <a:gd name="T54" fmla="*/ 11 w 163"/>
                  <a:gd name="T55" fmla="*/ 120 h 130"/>
                  <a:gd name="T56" fmla="*/ 6 w 163"/>
                  <a:gd name="T57" fmla="*/ 123 h 130"/>
                  <a:gd name="T58" fmla="*/ 5 w 163"/>
                  <a:gd name="T59" fmla="*/ 30 h 130"/>
                  <a:gd name="T60" fmla="*/ 5 w 163"/>
                  <a:gd name="T61" fmla="*/ 10 h 130"/>
                  <a:gd name="T62" fmla="*/ 152 w 163"/>
                  <a:gd name="T63" fmla="*/ 6 h 130"/>
                  <a:gd name="T64" fmla="*/ 158 w 163"/>
                  <a:gd name="T65" fmla="*/ 4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130">
                    <a:moveTo>
                      <a:pt x="2" y="130"/>
                    </a:moveTo>
                    <a:cubicBezTo>
                      <a:pt x="3" y="130"/>
                      <a:pt x="4" y="130"/>
                      <a:pt x="5" y="130"/>
                    </a:cubicBezTo>
                    <a:cubicBezTo>
                      <a:pt x="9" y="129"/>
                      <a:pt x="12" y="126"/>
                      <a:pt x="14" y="123"/>
                    </a:cubicBezTo>
                    <a:cubicBezTo>
                      <a:pt x="18" y="118"/>
                      <a:pt x="21" y="113"/>
                      <a:pt x="24" y="108"/>
                    </a:cubicBezTo>
                    <a:cubicBezTo>
                      <a:pt x="27" y="103"/>
                      <a:pt x="30" y="98"/>
                      <a:pt x="34" y="96"/>
                    </a:cubicBezTo>
                    <a:cubicBezTo>
                      <a:pt x="33" y="93"/>
                      <a:pt x="33" y="93"/>
                      <a:pt x="33" y="93"/>
                    </a:cubicBezTo>
                    <a:cubicBezTo>
                      <a:pt x="34" y="96"/>
                      <a:pt x="34" y="96"/>
                      <a:pt x="34" y="96"/>
                    </a:cubicBezTo>
                    <a:cubicBezTo>
                      <a:pt x="38" y="93"/>
                      <a:pt x="43" y="92"/>
                      <a:pt x="49" y="92"/>
                    </a:cubicBezTo>
                    <a:cubicBezTo>
                      <a:pt x="51" y="92"/>
                      <a:pt x="54" y="93"/>
                      <a:pt x="57" y="93"/>
                    </a:cubicBezTo>
                    <a:cubicBezTo>
                      <a:pt x="68" y="93"/>
                      <a:pt x="79" y="94"/>
                      <a:pt x="91" y="94"/>
                    </a:cubicBezTo>
                    <a:cubicBezTo>
                      <a:pt x="113" y="94"/>
                      <a:pt x="135" y="92"/>
                      <a:pt x="157" y="90"/>
                    </a:cubicBezTo>
                    <a:cubicBezTo>
                      <a:pt x="158" y="90"/>
                      <a:pt x="158" y="89"/>
                      <a:pt x="159" y="88"/>
                    </a:cubicBezTo>
                    <a:cubicBezTo>
                      <a:pt x="162" y="75"/>
                      <a:pt x="163" y="62"/>
                      <a:pt x="163" y="49"/>
                    </a:cubicBezTo>
                    <a:cubicBezTo>
                      <a:pt x="163" y="33"/>
                      <a:pt x="161" y="18"/>
                      <a:pt x="157" y="2"/>
                    </a:cubicBezTo>
                    <a:cubicBezTo>
                      <a:pt x="156" y="1"/>
                      <a:pt x="155" y="0"/>
                      <a:pt x="154" y="0"/>
                    </a:cubicBezTo>
                    <a:cubicBezTo>
                      <a:pt x="103" y="2"/>
                      <a:pt x="53" y="3"/>
                      <a:pt x="2" y="5"/>
                    </a:cubicBezTo>
                    <a:cubicBezTo>
                      <a:pt x="1" y="5"/>
                      <a:pt x="0" y="6"/>
                      <a:pt x="0" y="7"/>
                    </a:cubicBezTo>
                    <a:cubicBezTo>
                      <a:pt x="0" y="15"/>
                      <a:pt x="0" y="22"/>
                      <a:pt x="0" y="30"/>
                    </a:cubicBezTo>
                    <a:cubicBezTo>
                      <a:pt x="0" y="63"/>
                      <a:pt x="0" y="95"/>
                      <a:pt x="1" y="128"/>
                    </a:cubicBezTo>
                    <a:cubicBezTo>
                      <a:pt x="1" y="129"/>
                      <a:pt x="2" y="129"/>
                      <a:pt x="2" y="130"/>
                    </a:cubicBezTo>
                    <a:close/>
                    <a:moveTo>
                      <a:pt x="158" y="49"/>
                    </a:moveTo>
                    <a:cubicBezTo>
                      <a:pt x="158" y="61"/>
                      <a:pt x="157" y="73"/>
                      <a:pt x="154" y="85"/>
                    </a:cubicBezTo>
                    <a:cubicBezTo>
                      <a:pt x="133" y="87"/>
                      <a:pt x="112" y="89"/>
                      <a:pt x="91" y="89"/>
                    </a:cubicBezTo>
                    <a:cubicBezTo>
                      <a:pt x="79" y="89"/>
                      <a:pt x="68" y="88"/>
                      <a:pt x="57" y="88"/>
                    </a:cubicBezTo>
                    <a:cubicBezTo>
                      <a:pt x="54" y="88"/>
                      <a:pt x="52" y="87"/>
                      <a:pt x="49" y="87"/>
                    </a:cubicBezTo>
                    <a:cubicBezTo>
                      <a:pt x="43" y="87"/>
                      <a:pt x="37" y="88"/>
                      <a:pt x="31" y="91"/>
                    </a:cubicBezTo>
                    <a:cubicBezTo>
                      <a:pt x="24" y="96"/>
                      <a:pt x="20" y="103"/>
                      <a:pt x="16" y="110"/>
                    </a:cubicBezTo>
                    <a:cubicBezTo>
                      <a:pt x="15" y="114"/>
                      <a:pt x="13" y="117"/>
                      <a:pt x="11" y="120"/>
                    </a:cubicBezTo>
                    <a:cubicBezTo>
                      <a:pt x="9" y="121"/>
                      <a:pt x="8" y="122"/>
                      <a:pt x="6" y="123"/>
                    </a:cubicBezTo>
                    <a:cubicBezTo>
                      <a:pt x="5" y="92"/>
                      <a:pt x="5" y="61"/>
                      <a:pt x="5" y="30"/>
                    </a:cubicBezTo>
                    <a:cubicBezTo>
                      <a:pt x="5" y="23"/>
                      <a:pt x="5" y="16"/>
                      <a:pt x="5" y="10"/>
                    </a:cubicBezTo>
                    <a:cubicBezTo>
                      <a:pt x="54" y="8"/>
                      <a:pt x="103" y="7"/>
                      <a:pt x="152" y="6"/>
                    </a:cubicBezTo>
                    <a:cubicBezTo>
                      <a:pt x="156" y="20"/>
                      <a:pt x="158" y="35"/>
                      <a:pt x="158"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solidFill>
                    <a:schemeClr val="tx1">
                      <a:lumMod val="65000"/>
                      <a:lumOff val="35000"/>
                    </a:schemeClr>
                  </a:solidFill>
                </a:endParaRPr>
              </a:p>
            </p:txBody>
          </p:sp>
          <p:sp>
            <p:nvSpPr>
              <p:cNvPr id="8" name="Freeform 8"/>
              <p:cNvSpPr>
                <a:spLocks noEditPoints="1"/>
              </p:cNvSpPr>
              <p:nvPr/>
            </p:nvSpPr>
            <p:spPr bwMode="auto">
              <a:xfrm>
                <a:off x="2822" y="2031"/>
                <a:ext cx="634" cy="506"/>
              </a:xfrm>
              <a:custGeom>
                <a:avLst/>
                <a:gdLst>
                  <a:gd name="T0" fmla="*/ 3 w 163"/>
                  <a:gd name="T1" fmla="*/ 130 h 130"/>
                  <a:gd name="T2" fmla="*/ 5 w 163"/>
                  <a:gd name="T3" fmla="*/ 130 h 130"/>
                  <a:gd name="T4" fmla="*/ 15 w 163"/>
                  <a:gd name="T5" fmla="*/ 123 h 130"/>
                  <a:gd name="T6" fmla="*/ 24 w 163"/>
                  <a:gd name="T7" fmla="*/ 108 h 130"/>
                  <a:gd name="T8" fmla="*/ 34 w 163"/>
                  <a:gd name="T9" fmla="*/ 96 h 130"/>
                  <a:gd name="T10" fmla="*/ 33 w 163"/>
                  <a:gd name="T11" fmla="*/ 93 h 130"/>
                  <a:gd name="T12" fmla="*/ 34 w 163"/>
                  <a:gd name="T13" fmla="*/ 96 h 130"/>
                  <a:gd name="T14" fmla="*/ 49 w 163"/>
                  <a:gd name="T15" fmla="*/ 92 h 130"/>
                  <a:gd name="T16" fmla="*/ 57 w 163"/>
                  <a:gd name="T17" fmla="*/ 93 h 130"/>
                  <a:gd name="T18" fmla="*/ 91 w 163"/>
                  <a:gd name="T19" fmla="*/ 94 h 130"/>
                  <a:gd name="T20" fmla="*/ 157 w 163"/>
                  <a:gd name="T21" fmla="*/ 90 h 130"/>
                  <a:gd name="T22" fmla="*/ 159 w 163"/>
                  <a:gd name="T23" fmla="*/ 88 h 130"/>
                  <a:gd name="T24" fmla="*/ 163 w 163"/>
                  <a:gd name="T25" fmla="*/ 49 h 130"/>
                  <a:gd name="T26" fmla="*/ 157 w 163"/>
                  <a:gd name="T27" fmla="*/ 2 h 130"/>
                  <a:gd name="T28" fmla="*/ 154 w 163"/>
                  <a:gd name="T29" fmla="*/ 0 h 130"/>
                  <a:gd name="T30" fmla="*/ 3 w 163"/>
                  <a:gd name="T31" fmla="*/ 4 h 130"/>
                  <a:gd name="T32" fmla="*/ 0 w 163"/>
                  <a:gd name="T33" fmla="*/ 7 h 130"/>
                  <a:gd name="T34" fmla="*/ 0 w 163"/>
                  <a:gd name="T35" fmla="*/ 30 h 130"/>
                  <a:gd name="T36" fmla="*/ 2 w 163"/>
                  <a:gd name="T37" fmla="*/ 128 h 130"/>
                  <a:gd name="T38" fmla="*/ 3 w 163"/>
                  <a:gd name="T39" fmla="*/ 130 h 130"/>
                  <a:gd name="T40" fmla="*/ 158 w 163"/>
                  <a:gd name="T41" fmla="*/ 49 h 130"/>
                  <a:gd name="T42" fmla="*/ 155 w 163"/>
                  <a:gd name="T43" fmla="*/ 85 h 130"/>
                  <a:gd name="T44" fmla="*/ 91 w 163"/>
                  <a:gd name="T45" fmla="*/ 89 h 130"/>
                  <a:gd name="T46" fmla="*/ 58 w 163"/>
                  <a:gd name="T47" fmla="*/ 88 h 130"/>
                  <a:gd name="T48" fmla="*/ 49 w 163"/>
                  <a:gd name="T49" fmla="*/ 87 h 130"/>
                  <a:gd name="T50" fmla="*/ 32 w 163"/>
                  <a:gd name="T51" fmla="*/ 91 h 130"/>
                  <a:gd name="T52" fmla="*/ 17 w 163"/>
                  <a:gd name="T53" fmla="*/ 110 h 130"/>
                  <a:gd name="T54" fmla="*/ 11 w 163"/>
                  <a:gd name="T55" fmla="*/ 119 h 130"/>
                  <a:gd name="T56" fmla="*/ 7 w 163"/>
                  <a:gd name="T57" fmla="*/ 123 h 130"/>
                  <a:gd name="T58" fmla="*/ 5 w 163"/>
                  <a:gd name="T59" fmla="*/ 30 h 130"/>
                  <a:gd name="T60" fmla="*/ 5 w 163"/>
                  <a:gd name="T61" fmla="*/ 9 h 130"/>
                  <a:gd name="T62" fmla="*/ 153 w 163"/>
                  <a:gd name="T63" fmla="*/ 5 h 130"/>
                  <a:gd name="T64" fmla="*/ 158 w 163"/>
                  <a:gd name="T65" fmla="*/ 4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130">
                    <a:moveTo>
                      <a:pt x="3" y="130"/>
                    </a:moveTo>
                    <a:cubicBezTo>
                      <a:pt x="4" y="130"/>
                      <a:pt x="4" y="130"/>
                      <a:pt x="5" y="130"/>
                    </a:cubicBezTo>
                    <a:cubicBezTo>
                      <a:pt x="9" y="128"/>
                      <a:pt x="12" y="126"/>
                      <a:pt x="15" y="123"/>
                    </a:cubicBezTo>
                    <a:cubicBezTo>
                      <a:pt x="19" y="118"/>
                      <a:pt x="21" y="113"/>
                      <a:pt x="24" y="108"/>
                    </a:cubicBezTo>
                    <a:cubicBezTo>
                      <a:pt x="27" y="103"/>
                      <a:pt x="30" y="98"/>
                      <a:pt x="34" y="96"/>
                    </a:cubicBezTo>
                    <a:cubicBezTo>
                      <a:pt x="33" y="93"/>
                      <a:pt x="33" y="93"/>
                      <a:pt x="33" y="93"/>
                    </a:cubicBezTo>
                    <a:cubicBezTo>
                      <a:pt x="34" y="96"/>
                      <a:pt x="34" y="96"/>
                      <a:pt x="34" y="96"/>
                    </a:cubicBezTo>
                    <a:cubicBezTo>
                      <a:pt x="39" y="93"/>
                      <a:pt x="44" y="92"/>
                      <a:pt x="49" y="92"/>
                    </a:cubicBezTo>
                    <a:cubicBezTo>
                      <a:pt x="52" y="92"/>
                      <a:pt x="55" y="92"/>
                      <a:pt x="57" y="93"/>
                    </a:cubicBezTo>
                    <a:cubicBezTo>
                      <a:pt x="69" y="93"/>
                      <a:pt x="80" y="94"/>
                      <a:pt x="91" y="94"/>
                    </a:cubicBezTo>
                    <a:cubicBezTo>
                      <a:pt x="113" y="94"/>
                      <a:pt x="135" y="92"/>
                      <a:pt x="157" y="90"/>
                    </a:cubicBezTo>
                    <a:cubicBezTo>
                      <a:pt x="158" y="90"/>
                      <a:pt x="159" y="89"/>
                      <a:pt x="159" y="88"/>
                    </a:cubicBezTo>
                    <a:cubicBezTo>
                      <a:pt x="162" y="75"/>
                      <a:pt x="163" y="62"/>
                      <a:pt x="163" y="49"/>
                    </a:cubicBezTo>
                    <a:cubicBezTo>
                      <a:pt x="163" y="33"/>
                      <a:pt x="161" y="17"/>
                      <a:pt x="157" y="2"/>
                    </a:cubicBezTo>
                    <a:cubicBezTo>
                      <a:pt x="157" y="1"/>
                      <a:pt x="156" y="0"/>
                      <a:pt x="154" y="0"/>
                    </a:cubicBezTo>
                    <a:cubicBezTo>
                      <a:pt x="104" y="2"/>
                      <a:pt x="53" y="3"/>
                      <a:pt x="3" y="4"/>
                    </a:cubicBezTo>
                    <a:cubicBezTo>
                      <a:pt x="1" y="5"/>
                      <a:pt x="0" y="6"/>
                      <a:pt x="0" y="7"/>
                    </a:cubicBezTo>
                    <a:cubicBezTo>
                      <a:pt x="0" y="15"/>
                      <a:pt x="0" y="22"/>
                      <a:pt x="0" y="30"/>
                    </a:cubicBezTo>
                    <a:cubicBezTo>
                      <a:pt x="0" y="63"/>
                      <a:pt x="1" y="95"/>
                      <a:pt x="2" y="128"/>
                    </a:cubicBezTo>
                    <a:cubicBezTo>
                      <a:pt x="2" y="128"/>
                      <a:pt x="2" y="129"/>
                      <a:pt x="3" y="130"/>
                    </a:cubicBezTo>
                    <a:close/>
                    <a:moveTo>
                      <a:pt x="158" y="49"/>
                    </a:moveTo>
                    <a:cubicBezTo>
                      <a:pt x="158" y="61"/>
                      <a:pt x="157" y="73"/>
                      <a:pt x="155" y="85"/>
                    </a:cubicBezTo>
                    <a:cubicBezTo>
                      <a:pt x="133" y="87"/>
                      <a:pt x="112" y="89"/>
                      <a:pt x="91" y="89"/>
                    </a:cubicBezTo>
                    <a:cubicBezTo>
                      <a:pt x="80" y="89"/>
                      <a:pt x="69" y="88"/>
                      <a:pt x="58" y="88"/>
                    </a:cubicBezTo>
                    <a:cubicBezTo>
                      <a:pt x="55" y="87"/>
                      <a:pt x="52" y="87"/>
                      <a:pt x="49" y="87"/>
                    </a:cubicBezTo>
                    <a:cubicBezTo>
                      <a:pt x="43" y="87"/>
                      <a:pt x="37" y="88"/>
                      <a:pt x="32" y="91"/>
                    </a:cubicBezTo>
                    <a:cubicBezTo>
                      <a:pt x="24" y="96"/>
                      <a:pt x="21" y="103"/>
                      <a:pt x="17" y="110"/>
                    </a:cubicBezTo>
                    <a:cubicBezTo>
                      <a:pt x="15" y="114"/>
                      <a:pt x="13" y="117"/>
                      <a:pt x="11" y="119"/>
                    </a:cubicBezTo>
                    <a:cubicBezTo>
                      <a:pt x="10" y="121"/>
                      <a:pt x="8" y="122"/>
                      <a:pt x="7" y="123"/>
                    </a:cubicBezTo>
                    <a:cubicBezTo>
                      <a:pt x="6" y="92"/>
                      <a:pt x="5" y="61"/>
                      <a:pt x="5" y="30"/>
                    </a:cubicBezTo>
                    <a:cubicBezTo>
                      <a:pt x="5" y="23"/>
                      <a:pt x="5" y="16"/>
                      <a:pt x="5" y="9"/>
                    </a:cubicBezTo>
                    <a:cubicBezTo>
                      <a:pt x="54" y="8"/>
                      <a:pt x="103" y="7"/>
                      <a:pt x="153" y="5"/>
                    </a:cubicBezTo>
                    <a:cubicBezTo>
                      <a:pt x="156" y="20"/>
                      <a:pt x="158" y="34"/>
                      <a:pt x="158"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solidFill>
                    <a:schemeClr val="tx1">
                      <a:lumMod val="65000"/>
                      <a:lumOff val="35000"/>
                    </a:schemeClr>
                  </a:solidFill>
                </a:endParaRPr>
              </a:p>
            </p:txBody>
          </p:sp>
        </p:grpSp>
        <p:sp>
          <p:nvSpPr>
            <p:cNvPr id="22530" name="文本框 77"/>
            <p:cNvSpPr txBox="1">
              <a:spLocks noChangeArrowheads="1"/>
            </p:cNvSpPr>
            <p:nvPr/>
          </p:nvSpPr>
          <p:spPr bwMode="auto">
            <a:xfrm>
              <a:off x="3221038" y="20701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595959"/>
                  </a:solidFill>
                  <a:latin typeface="方正静蕾简体" panose="02000000000000000000" pitchFamily="2" charset="-122"/>
                  <a:ea typeface="方正静蕾简体" panose="02000000000000000000" pitchFamily="2" charset="-122"/>
                </a:rPr>
                <a:t>第一名</a:t>
              </a:r>
              <a:endParaRPr lang="zh-CN" altLang="en-US" sz="2400" b="1">
                <a:solidFill>
                  <a:srgbClr val="595959"/>
                </a:solidFill>
                <a:latin typeface="方正静蕾简体" panose="02000000000000000000" pitchFamily="2" charset="-122"/>
                <a:ea typeface="方正静蕾简体" panose="02000000000000000000" pitchFamily="2" charset="-122"/>
              </a:endParaRPr>
            </a:p>
          </p:txBody>
        </p:sp>
        <p:sp>
          <p:nvSpPr>
            <p:cNvPr id="22531" name="文本框 78"/>
            <p:cNvSpPr txBox="1">
              <a:spLocks noChangeArrowheads="1"/>
            </p:cNvSpPr>
            <p:nvPr/>
          </p:nvSpPr>
          <p:spPr bwMode="auto">
            <a:xfrm>
              <a:off x="2017713" y="2560638"/>
              <a:ext cx="121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595959"/>
                  </a:solidFill>
                  <a:latin typeface="方正静蕾简体" panose="02000000000000000000" pitchFamily="2" charset="-122"/>
                  <a:ea typeface="方正静蕾简体" panose="02000000000000000000" pitchFamily="2" charset="-122"/>
                </a:rPr>
                <a:t>第二名</a:t>
              </a:r>
              <a:endParaRPr lang="zh-CN" altLang="en-US" sz="2400" b="1">
                <a:solidFill>
                  <a:srgbClr val="595959"/>
                </a:solidFill>
                <a:latin typeface="方正静蕾简体" panose="02000000000000000000" pitchFamily="2" charset="-122"/>
                <a:ea typeface="方正静蕾简体" panose="02000000000000000000" pitchFamily="2" charset="-122"/>
              </a:endParaRPr>
            </a:p>
          </p:txBody>
        </p:sp>
        <p:sp>
          <p:nvSpPr>
            <p:cNvPr id="22532" name="文本框 79"/>
            <p:cNvSpPr txBox="1">
              <a:spLocks noChangeArrowheads="1"/>
            </p:cNvSpPr>
            <p:nvPr/>
          </p:nvSpPr>
          <p:spPr bwMode="auto">
            <a:xfrm>
              <a:off x="4200525" y="2830513"/>
              <a:ext cx="121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595959"/>
                  </a:solidFill>
                  <a:latin typeface="方正静蕾简体" panose="02000000000000000000" pitchFamily="2" charset="-122"/>
                  <a:ea typeface="方正静蕾简体" panose="02000000000000000000" pitchFamily="2" charset="-122"/>
                </a:rPr>
                <a:t>第三名</a:t>
              </a:r>
              <a:endParaRPr lang="zh-CN" altLang="en-US" sz="2400" b="1">
                <a:solidFill>
                  <a:srgbClr val="595959"/>
                </a:solidFill>
                <a:latin typeface="方正静蕾简体" panose="02000000000000000000" pitchFamily="2" charset="-122"/>
                <a:ea typeface="方正静蕾简体" panose="02000000000000000000" pitchFamily="2" charset="-122"/>
              </a:endParaRPr>
            </a:p>
          </p:txBody>
        </p:sp>
      </p:grpSp>
      <p:grpSp>
        <p:nvGrpSpPr>
          <p:cNvPr id="10" name="组合 9"/>
          <p:cNvGrpSpPr/>
          <p:nvPr/>
        </p:nvGrpSpPr>
        <p:grpSpPr>
          <a:xfrm>
            <a:off x="6625764" y="4293874"/>
            <a:ext cx="4017479" cy="871529"/>
            <a:chOff x="6625764" y="4293874"/>
            <a:chExt cx="4017479" cy="871529"/>
          </a:xfrm>
        </p:grpSpPr>
        <p:sp>
          <p:nvSpPr>
            <p:cNvPr id="22535" name="Freeform 30"/>
            <p:cNvSpPr>
              <a:spLocks noEditPoints="1" noChangeArrowheads="1"/>
            </p:cNvSpPr>
            <p:nvPr/>
          </p:nvSpPr>
          <p:spPr bwMode="auto">
            <a:xfrm>
              <a:off x="6625764" y="4456434"/>
              <a:ext cx="617845" cy="594530"/>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595959"/>
                </a:solidFill>
              </a:endParaRPr>
            </a:p>
          </p:txBody>
        </p:sp>
        <p:grpSp>
          <p:nvGrpSpPr>
            <p:cNvPr id="69" name="组合 68"/>
            <p:cNvGrpSpPr/>
            <p:nvPr/>
          </p:nvGrpSpPr>
          <p:grpSpPr>
            <a:xfrm>
              <a:off x="7367127" y="4293874"/>
              <a:ext cx="3276116" cy="871529"/>
              <a:chOff x="7085546" y="1683379"/>
              <a:chExt cx="4499064" cy="935163"/>
            </a:xfrm>
          </p:grpSpPr>
          <p:sp>
            <p:nvSpPr>
              <p:cNvPr id="70" name="矩形 39"/>
              <p:cNvSpPr>
                <a:spLocks noChangeArrowheads="1"/>
              </p:cNvSpPr>
              <p:nvPr/>
            </p:nvSpPr>
            <p:spPr bwMode="auto">
              <a:xfrm>
                <a:off x="7085546" y="2222243"/>
                <a:ext cx="4499064" cy="39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78" name="矩形 39"/>
              <p:cNvSpPr>
                <a:spLocks noChangeArrowheads="1"/>
              </p:cNvSpPr>
              <p:nvPr/>
            </p:nvSpPr>
            <p:spPr bwMode="auto">
              <a:xfrm>
                <a:off x="7085548" y="1683379"/>
                <a:ext cx="2985502"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grpSp>
        <p:nvGrpSpPr>
          <p:cNvPr id="9" name="组合 8"/>
          <p:cNvGrpSpPr/>
          <p:nvPr/>
        </p:nvGrpSpPr>
        <p:grpSpPr>
          <a:xfrm>
            <a:off x="6625764" y="3153969"/>
            <a:ext cx="4017479" cy="871529"/>
            <a:chOff x="6625764" y="3153969"/>
            <a:chExt cx="4017479" cy="871529"/>
          </a:xfrm>
        </p:grpSpPr>
        <p:grpSp>
          <p:nvGrpSpPr>
            <p:cNvPr id="66" name="组合 65"/>
            <p:cNvGrpSpPr/>
            <p:nvPr/>
          </p:nvGrpSpPr>
          <p:grpSpPr>
            <a:xfrm>
              <a:off x="7367127" y="3153969"/>
              <a:ext cx="3276116" cy="871529"/>
              <a:chOff x="7085546" y="1683379"/>
              <a:chExt cx="4499064" cy="935163"/>
            </a:xfrm>
          </p:grpSpPr>
          <p:sp>
            <p:nvSpPr>
              <p:cNvPr id="67" name="矩形 39"/>
              <p:cNvSpPr>
                <a:spLocks noChangeArrowheads="1"/>
              </p:cNvSpPr>
              <p:nvPr/>
            </p:nvSpPr>
            <p:spPr bwMode="auto">
              <a:xfrm>
                <a:off x="7085546" y="2222243"/>
                <a:ext cx="4499064" cy="39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68" name="矩形 39"/>
              <p:cNvSpPr>
                <a:spLocks noChangeArrowheads="1"/>
              </p:cNvSpPr>
              <p:nvPr/>
            </p:nvSpPr>
            <p:spPr bwMode="auto">
              <a:xfrm>
                <a:off x="7085548" y="1683379"/>
                <a:ext cx="2985502"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sp>
          <p:nvSpPr>
            <p:cNvPr id="79" name="Freeform 30"/>
            <p:cNvSpPr>
              <a:spLocks noEditPoints="1" noChangeArrowheads="1"/>
            </p:cNvSpPr>
            <p:nvPr/>
          </p:nvSpPr>
          <p:spPr bwMode="auto">
            <a:xfrm>
              <a:off x="6625764" y="3293446"/>
              <a:ext cx="617845" cy="594530"/>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595959"/>
                </a:solidFill>
              </a:endParaRPr>
            </a:p>
          </p:txBody>
        </p:sp>
      </p:grpSp>
      <p:grpSp>
        <p:nvGrpSpPr>
          <p:cNvPr id="4" name="组合 3"/>
          <p:cNvGrpSpPr/>
          <p:nvPr/>
        </p:nvGrpSpPr>
        <p:grpSpPr>
          <a:xfrm>
            <a:off x="6625764" y="2014064"/>
            <a:ext cx="4114724" cy="871529"/>
            <a:chOff x="6625764" y="2014064"/>
            <a:chExt cx="4114724" cy="871529"/>
          </a:xfrm>
        </p:grpSpPr>
        <p:grpSp>
          <p:nvGrpSpPr>
            <p:cNvPr id="63" name="组合 62"/>
            <p:cNvGrpSpPr/>
            <p:nvPr/>
          </p:nvGrpSpPr>
          <p:grpSpPr>
            <a:xfrm>
              <a:off x="7367127" y="2014064"/>
              <a:ext cx="3373361" cy="871529"/>
              <a:chOff x="7085546" y="1683379"/>
              <a:chExt cx="4632610" cy="935163"/>
            </a:xfrm>
          </p:grpSpPr>
          <p:sp>
            <p:nvSpPr>
              <p:cNvPr id="64" name="矩形 39"/>
              <p:cNvSpPr>
                <a:spLocks noChangeArrowheads="1"/>
              </p:cNvSpPr>
              <p:nvPr/>
            </p:nvSpPr>
            <p:spPr bwMode="auto">
              <a:xfrm>
                <a:off x="7085546" y="2222243"/>
                <a:ext cx="4632610" cy="39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65" name="矩形 39"/>
              <p:cNvSpPr>
                <a:spLocks noChangeArrowheads="1"/>
              </p:cNvSpPr>
              <p:nvPr/>
            </p:nvSpPr>
            <p:spPr bwMode="auto">
              <a:xfrm>
                <a:off x="7085546" y="1683379"/>
                <a:ext cx="3265275"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sp>
          <p:nvSpPr>
            <p:cNvPr id="80" name="Freeform 30"/>
            <p:cNvSpPr>
              <a:spLocks noEditPoints="1" noChangeArrowheads="1"/>
            </p:cNvSpPr>
            <p:nvPr/>
          </p:nvSpPr>
          <p:spPr bwMode="auto">
            <a:xfrm>
              <a:off x="6625764" y="2130458"/>
              <a:ext cx="617845" cy="594530"/>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595959"/>
                </a:solidFill>
              </a:endParaRPr>
            </a:p>
          </p:txBody>
        </p:sp>
      </p:grpSp>
      <p:grpSp>
        <p:nvGrpSpPr>
          <p:cNvPr id="94" name="组合 93"/>
          <p:cNvGrpSpPr/>
          <p:nvPr/>
        </p:nvGrpSpPr>
        <p:grpSpPr>
          <a:xfrm>
            <a:off x="485775" y="485078"/>
            <a:ext cx="2581275" cy="591247"/>
            <a:chOff x="485775" y="485078"/>
            <a:chExt cx="2581275" cy="591247"/>
          </a:xfrm>
        </p:grpSpPr>
        <p:pic>
          <p:nvPicPr>
            <p:cNvPr id="95" name="图片 94"/>
            <p:cNvPicPr>
              <a:picLocks noChangeAspect="1"/>
            </p:cNvPicPr>
            <p:nvPr/>
          </p:nvPicPr>
          <p:blipFill>
            <a:blip r:embed="rId1">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97" name="文本框 96"/>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任意多边形 1"/>
          <p:cNvSpPr/>
          <p:nvPr/>
        </p:nvSpPr>
        <p:spPr>
          <a:xfrm>
            <a:off x="4468813" y="2522538"/>
            <a:ext cx="2913062" cy="2543175"/>
          </a:xfrm>
          <a:custGeom>
            <a:avLst/>
            <a:gdLst>
              <a:gd name="connsiteX0" fmla="*/ 1220988 w 2550877"/>
              <a:gd name="connsiteY0" fmla="*/ 0 h 2161938"/>
              <a:gd name="connsiteX1" fmla="*/ 39888 w 2550877"/>
              <a:gd name="connsiteY1" fmla="*/ 1905000 h 2161938"/>
              <a:gd name="connsiteX2" fmla="*/ 2516388 w 2550877"/>
              <a:gd name="connsiteY2" fmla="*/ 1943100 h 2161938"/>
              <a:gd name="connsiteX3" fmla="*/ 1259088 w 2550877"/>
              <a:gd name="connsiteY3" fmla="*/ 50800 h 2161938"/>
            </a:gdLst>
            <a:ahLst/>
            <a:cxnLst>
              <a:cxn ang="0">
                <a:pos x="connsiteX0" y="connsiteY0"/>
              </a:cxn>
              <a:cxn ang="0">
                <a:pos x="connsiteX1" y="connsiteY1"/>
              </a:cxn>
              <a:cxn ang="0">
                <a:pos x="connsiteX2" y="connsiteY2"/>
              </a:cxn>
              <a:cxn ang="0">
                <a:pos x="connsiteX3" y="connsiteY3"/>
              </a:cxn>
            </a:cxnLst>
            <a:rect l="l" t="t" r="r" b="b"/>
            <a:pathLst>
              <a:path w="2550877" h="2161938">
                <a:moveTo>
                  <a:pt x="1220988" y="0"/>
                </a:moveTo>
                <a:cubicBezTo>
                  <a:pt x="522488" y="790575"/>
                  <a:pt x="-176012" y="1581150"/>
                  <a:pt x="39888" y="1905000"/>
                </a:cubicBezTo>
                <a:cubicBezTo>
                  <a:pt x="255788" y="2228850"/>
                  <a:pt x="2313188" y="2252133"/>
                  <a:pt x="2516388" y="1943100"/>
                </a:cubicBezTo>
                <a:cubicBezTo>
                  <a:pt x="2719588" y="1634067"/>
                  <a:pt x="1989338" y="842433"/>
                  <a:pt x="1259088" y="50800"/>
                </a:cubicBezTo>
              </a:path>
            </a:pathLst>
          </a:custGeom>
          <a:noFill/>
          <a:ln w="25400" cap="rnd">
            <a:solidFill>
              <a:schemeClr val="tx1">
                <a:lumMod val="65000"/>
                <a:lumOff val="3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6" name="椭圆 31"/>
          <p:cNvSpPr/>
          <p:nvPr/>
        </p:nvSpPr>
        <p:spPr>
          <a:xfrm>
            <a:off x="5364163" y="2022475"/>
            <a:ext cx="1101725" cy="111125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Lst>
            <a:ahLst/>
            <a:cxnLst>
              <a:cxn ang="0">
                <a:pos x="connsiteX0-417" y="connsiteY0-418"/>
              </a:cxn>
              <a:cxn ang="0">
                <a:pos x="connsiteX1-419" y="connsiteY1-420"/>
              </a:cxn>
              <a:cxn ang="0">
                <a:pos x="connsiteX2-421" y="connsiteY2-422"/>
              </a:cxn>
              <a:cxn ang="0">
                <a:pos x="connsiteX3-423" y="connsiteY3-424"/>
              </a:cxn>
              <a:cxn ang="0">
                <a:pos x="connsiteX4-425" y="connsiteY4-426"/>
              </a:cxn>
              <a:cxn ang="0">
                <a:pos x="connsiteX5-427" y="connsiteY5-428"/>
              </a:cxn>
            </a:cxnLst>
            <a:rect l="l" t="t" r="r" b="b"/>
            <a:pathLst>
              <a:path w="643466" h="629209">
                <a:moveTo>
                  <a:pt x="103603" y="32533"/>
                </a:moveTo>
                <a:cubicBezTo>
                  <a:pt x="175931" y="-9990"/>
                  <a:pt x="458358" y="-11990"/>
                  <a:pt x="546957" y="33410"/>
                </a:cubicBezTo>
                <a:cubicBezTo>
                  <a:pt x="635556" y="78810"/>
                  <a:pt x="631492" y="212566"/>
                  <a:pt x="635195" y="304935"/>
                </a:cubicBezTo>
                <a:cubicBezTo>
                  <a:pt x="638898" y="397304"/>
                  <a:pt x="672952" y="546737"/>
                  <a:pt x="569176" y="587622"/>
                </a:cubicBezTo>
                <a:cubicBezTo>
                  <a:pt x="465400" y="628507"/>
                  <a:pt x="24082" y="670068"/>
                  <a:pt x="12537" y="550244"/>
                </a:cubicBezTo>
                <a:cubicBezTo>
                  <a:pt x="992" y="430420"/>
                  <a:pt x="-4426" y="210669"/>
                  <a:pt x="4334" y="102019"/>
                </a:cubicBezTo>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100" name="椭圆 31"/>
          <p:cNvSpPr/>
          <p:nvPr/>
        </p:nvSpPr>
        <p:spPr>
          <a:xfrm>
            <a:off x="4003675" y="4156075"/>
            <a:ext cx="1103313" cy="111125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Lst>
            <a:ahLst/>
            <a:cxnLst>
              <a:cxn ang="0">
                <a:pos x="connsiteX0-417" y="connsiteY0-418"/>
              </a:cxn>
              <a:cxn ang="0">
                <a:pos x="connsiteX1-419" y="connsiteY1-420"/>
              </a:cxn>
              <a:cxn ang="0">
                <a:pos x="connsiteX2-421" y="connsiteY2-422"/>
              </a:cxn>
              <a:cxn ang="0">
                <a:pos x="connsiteX3-423" y="connsiteY3-424"/>
              </a:cxn>
              <a:cxn ang="0">
                <a:pos x="connsiteX4-425" y="connsiteY4-426"/>
              </a:cxn>
              <a:cxn ang="0">
                <a:pos x="connsiteX5-427" y="connsiteY5-428"/>
              </a:cxn>
            </a:cxnLst>
            <a:rect l="l" t="t" r="r" b="b"/>
            <a:pathLst>
              <a:path w="643466" h="629209">
                <a:moveTo>
                  <a:pt x="103603" y="32533"/>
                </a:moveTo>
                <a:cubicBezTo>
                  <a:pt x="175931" y="-9990"/>
                  <a:pt x="458358" y="-11990"/>
                  <a:pt x="546957" y="33410"/>
                </a:cubicBezTo>
                <a:cubicBezTo>
                  <a:pt x="635556" y="78810"/>
                  <a:pt x="631492" y="212566"/>
                  <a:pt x="635195" y="304935"/>
                </a:cubicBezTo>
                <a:cubicBezTo>
                  <a:pt x="638898" y="397304"/>
                  <a:pt x="672952" y="546737"/>
                  <a:pt x="569176" y="587622"/>
                </a:cubicBezTo>
                <a:cubicBezTo>
                  <a:pt x="465400" y="628507"/>
                  <a:pt x="24082" y="670068"/>
                  <a:pt x="12537" y="550244"/>
                </a:cubicBezTo>
                <a:cubicBezTo>
                  <a:pt x="992" y="430420"/>
                  <a:pt x="-4426" y="210669"/>
                  <a:pt x="4334" y="102019"/>
                </a:cubicBezTo>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101" name="椭圆 31"/>
          <p:cNvSpPr/>
          <p:nvPr/>
        </p:nvSpPr>
        <p:spPr>
          <a:xfrm>
            <a:off x="6697663" y="4141788"/>
            <a:ext cx="1103312" cy="111125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Lst>
            <a:ahLst/>
            <a:cxnLst>
              <a:cxn ang="0">
                <a:pos x="connsiteX0-417" y="connsiteY0-418"/>
              </a:cxn>
              <a:cxn ang="0">
                <a:pos x="connsiteX1-419" y="connsiteY1-420"/>
              </a:cxn>
              <a:cxn ang="0">
                <a:pos x="connsiteX2-421" y="connsiteY2-422"/>
              </a:cxn>
              <a:cxn ang="0">
                <a:pos x="connsiteX3-423" y="connsiteY3-424"/>
              </a:cxn>
              <a:cxn ang="0">
                <a:pos x="connsiteX4-425" y="connsiteY4-426"/>
              </a:cxn>
              <a:cxn ang="0">
                <a:pos x="connsiteX5-427" y="connsiteY5-428"/>
              </a:cxn>
            </a:cxnLst>
            <a:rect l="l" t="t" r="r" b="b"/>
            <a:pathLst>
              <a:path w="643466" h="629209">
                <a:moveTo>
                  <a:pt x="103603" y="32533"/>
                </a:moveTo>
                <a:cubicBezTo>
                  <a:pt x="175931" y="-9990"/>
                  <a:pt x="458358" y="-11990"/>
                  <a:pt x="546957" y="33410"/>
                </a:cubicBezTo>
                <a:cubicBezTo>
                  <a:pt x="635556" y="78810"/>
                  <a:pt x="631492" y="212566"/>
                  <a:pt x="635195" y="304935"/>
                </a:cubicBezTo>
                <a:cubicBezTo>
                  <a:pt x="638898" y="397304"/>
                  <a:pt x="672952" y="546737"/>
                  <a:pt x="569176" y="587622"/>
                </a:cubicBezTo>
                <a:cubicBezTo>
                  <a:pt x="465400" y="628507"/>
                  <a:pt x="24082" y="670068"/>
                  <a:pt x="12537" y="550244"/>
                </a:cubicBezTo>
                <a:cubicBezTo>
                  <a:pt x="992" y="430420"/>
                  <a:pt x="-4426" y="210669"/>
                  <a:pt x="4334" y="102019"/>
                </a:cubicBezTo>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nvGrpSpPr>
          <p:cNvPr id="29707" name="组合 6"/>
          <p:cNvGrpSpPr/>
          <p:nvPr/>
        </p:nvGrpSpPr>
        <p:grpSpPr bwMode="auto">
          <a:xfrm>
            <a:off x="5646738" y="2244725"/>
            <a:ext cx="439737" cy="719138"/>
            <a:chOff x="5844088" y="2600655"/>
            <a:chExt cx="385904" cy="611158"/>
          </a:xfrm>
        </p:grpSpPr>
        <p:grpSp>
          <p:nvGrpSpPr>
            <p:cNvPr id="29708" name="组合 4"/>
            <p:cNvGrpSpPr/>
            <p:nvPr/>
          </p:nvGrpSpPr>
          <p:grpSpPr bwMode="auto">
            <a:xfrm rot="8489641">
              <a:off x="6013992" y="2653092"/>
              <a:ext cx="216000" cy="558721"/>
              <a:chOff x="6011031" y="2540000"/>
              <a:chExt cx="242182" cy="626447"/>
            </a:xfrm>
          </p:grpSpPr>
          <p:sp>
            <p:nvSpPr>
              <p:cNvPr id="3" name="任意多边形 2"/>
              <p:cNvSpPr/>
              <p:nvPr/>
            </p:nvSpPr>
            <p:spPr>
              <a:xfrm>
                <a:off x="6020577" y="2542404"/>
                <a:ext cx="217121" cy="201185"/>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4" name="任意多边形 3"/>
              <p:cNvSpPr/>
              <p:nvPr/>
            </p:nvSpPr>
            <p:spPr>
              <a:xfrm>
                <a:off x="6011844" y="2722185"/>
                <a:ext cx="242113" cy="444725"/>
              </a:xfrm>
              <a:custGeom>
                <a:avLst/>
                <a:gdLst>
                  <a:gd name="connsiteX0" fmla="*/ 12700 w 215900"/>
                  <a:gd name="connsiteY0" fmla="*/ 12700 h 444500"/>
                  <a:gd name="connsiteX1" fmla="*/ 0 w 215900"/>
                  <a:gd name="connsiteY1" fmla="*/ 444500 h 444500"/>
                  <a:gd name="connsiteX2" fmla="*/ 215900 w 215900"/>
                  <a:gd name="connsiteY2" fmla="*/ 419100 h 444500"/>
                  <a:gd name="connsiteX3" fmla="*/ 215900 w 215900"/>
                  <a:gd name="connsiteY3" fmla="*/ 0 h 444500"/>
                  <a:gd name="connsiteX4" fmla="*/ 215900 w 215900"/>
                  <a:gd name="connsiteY4" fmla="*/ 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444500">
                    <a:moveTo>
                      <a:pt x="12700" y="12700"/>
                    </a:moveTo>
                    <a:lnTo>
                      <a:pt x="0" y="444500"/>
                    </a:lnTo>
                    <a:lnTo>
                      <a:pt x="215900" y="419100"/>
                    </a:lnTo>
                    <a:lnTo>
                      <a:pt x="215900" y="0"/>
                    </a:lnTo>
                    <a:lnTo>
                      <a:pt x="215900" y="0"/>
                    </a:lnTo>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102" name="任意多边形 101"/>
              <p:cNvSpPr/>
              <p:nvPr/>
            </p:nvSpPr>
            <p:spPr>
              <a:xfrm>
                <a:off x="6099690" y="2573166"/>
                <a:ext cx="64042" cy="60507"/>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solidFill>
                <a:schemeClr val="accent1">
                  <a:lumMod val="50000"/>
                </a:schemeClr>
              </a:solid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sp>
          <p:nvSpPr>
            <p:cNvPr id="6" name="任意多边形 5"/>
            <p:cNvSpPr/>
            <p:nvPr/>
          </p:nvSpPr>
          <p:spPr>
            <a:xfrm>
              <a:off x="5844088" y="2600655"/>
              <a:ext cx="182503" cy="195625"/>
            </a:xfrm>
            <a:custGeom>
              <a:avLst/>
              <a:gdLst>
                <a:gd name="connsiteX0" fmla="*/ 43090 w 153621"/>
                <a:gd name="connsiteY0" fmla="*/ 162601 h 162601"/>
                <a:gd name="connsiteX1" fmla="*/ 2896 w 153621"/>
                <a:gd name="connsiteY1" fmla="*/ 102311 h 162601"/>
                <a:gd name="connsiteX2" fmla="*/ 113428 w 153621"/>
                <a:gd name="connsiteY2" fmla="*/ 1828 h 162601"/>
                <a:gd name="connsiteX3" fmla="*/ 153621 w 153621"/>
                <a:gd name="connsiteY3" fmla="*/ 47045 h 162601"/>
                <a:gd name="connsiteX0-1" fmla="*/ 41489 w 152020"/>
                <a:gd name="connsiteY0-2" fmla="*/ 158991 h 158991"/>
                <a:gd name="connsiteX1-3" fmla="*/ 1295 w 152020"/>
                <a:gd name="connsiteY1-4" fmla="*/ 98701 h 158991"/>
                <a:gd name="connsiteX2-5" fmla="*/ 82359 w 152020"/>
                <a:gd name="connsiteY2-6" fmla="*/ 2042 h 158991"/>
                <a:gd name="connsiteX3-7" fmla="*/ 152020 w 152020"/>
                <a:gd name="connsiteY3-8" fmla="*/ 43435 h 158991"/>
                <a:gd name="connsiteX0-9" fmla="*/ 41916 w 152447"/>
                <a:gd name="connsiteY0-10" fmla="*/ 148552 h 148552"/>
                <a:gd name="connsiteX1-11" fmla="*/ 1722 w 152447"/>
                <a:gd name="connsiteY1-12" fmla="*/ 88262 h 148552"/>
                <a:gd name="connsiteX2-13" fmla="*/ 91205 w 152447"/>
                <a:gd name="connsiteY2-14" fmla="*/ 3075 h 148552"/>
                <a:gd name="connsiteX3-15" fmla="*/ 152447 w 152447"/>
                <a:gd name="connsiteY3-16" fmla="*/ 32996 h 148552"/>
              </a:gdLst>
              <a:ahLst/>
              <a:cxnLst>
                <a:cxn ang="0">
                  <a:pos x="connsiteX0-9" y="connsiteY0-10"/>
                </a:cxn>
                <a:cxn ang="0">
                  <a:pos x="connsiteX1-11" y="connsiteY1-12"/>
                </a:cxn>
                <a:cxn ang="0">
                  <a:pos x="connsiteX2-13" y="connsiteY2-14"/>
                </a:cxn>
                <a:cxn ang="0">
                  <a:pos x="connsiteX3-15" y="connsiteY3-16"/>
                </a:cxn>
              </a:cxnLst>
              <a:rect l="l" t="t" r="r" b="b"/>
              <a:pathLst>
                <a:path w="152447" h="148552">
                  <a:moveTo>
                    <a:pt x="41916" y="148552"/>
                  </a:moveTo>
                  <a:cubicBezTo>
                    <a:pt x="15957" y="131804"/>
                    <a:pt x="-6493" y="112508"/>
                    <a:pt x="1722" y="88262"/>
                  </a:cubicBezTo>
                  <a:cubicBezTo>
                    <a:pt x="9937" y="64016"/>
                    <a:pt x="66084" y="12286"/>
                    <a:pt x="91205" y="3075"/>
                  </a:cubicBezTo>
                  <a:cubicBezTo>
                    <a:pt x="116326" y="-6136"/>
                    <a:pt x="144911" y="5782"/>
                    <a:pt x="152447" y="32996"/>
                  </a:cubicBezTo>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grpSp>
        <p:nvGrpSpPr>
          <p:cNvPr id="29713" name="组合 11"/>
          <p:cNvGrpSpPr/>
          <p:nvPr/>
        </p:nvGrpSpPr>
        <p:grpSpPr bwMode="auto">
          <a:xfrm>
            <a:off x="6985000" y="4445000"/>
            <a:ext cx="541338" cy="508000"/>
            <a:chOff x="7002966" y="4415883"/>
            <a:chExt cx="507443" cy="461687"/>
          </a:xfrm>
        </p:grpSpPr>
        <p:grpSp>
          <p:nvGrpSpPr>
            <p:cNvPr id="29714" name="组合 9"/>
            <p:cNvGrpSpPr/>
            <p:nvPr/>
          </p:nvGrpSpPr>
          <p:grpSpPr bwMode="auto">
            <a:xfrm>
              <a:off x="7002966" y="4415883"/>
              <a:ext cx="507443" cy="461687"/>
              <a:chOff x="7002966" y="4415883"/>
              <a:chExt cx="602999" cy="548627"/>
            </a:xfrm>
          </p:grpSpPr>
          <p:sp>
            <p:nvSpPr>
              <p:cNvPr id="8" name="任意多边形 7"/>
              <p:cNvSpPr/>
              <p:nvPr/>
            </p:nvSpPr>
            <p:spPr>
              <a:xfrm>
                <a:off x="7002966" y="4415883"/>
                <a:ext cx="602999" cy="548627"/>
              </a:xfrm>
              <a:custGeom>
                <a:avLst/>
                <a:gdLst>
                  <a:gd name="connsiteX0" fmla="*/ 0 w 602999"/>
                  <a:gd name="connsiteY0" fmla="*/ 22302 h 548627"/>
                  <a:gd name="connsiteX1" fmla="*/ 11151 w 602999"/>
                  <a:gd name="connsiteY1" fmla="*/ 546410 h 548627"/>
                  <a:gd name="connsiteX2" fmla="*/ 412595 w 602999"/>
                  <a:gd name="connsiteY2" fmla="*/ 535258 h 548627"/>
                  <a:gd name="connsiteX3" fmla="*/ 591014 w 602999"/>
                  <a:gd name="connsiteY3" fmla="*/ 401444 h 548627"/>
                  <a:gd name="connsiteX4" fmla="*/ 568712 w 602999"/>
                  <a:gd name="connsiteY4" fmla="*/ 0 h 548627"/>
                  <a:gd name="connsiteX5" fmla="*/ 0 w 602999"/>
                  <a:gd name="connsiteY5" fmla="*/ 22302 h 54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999" h="548627">
                    <a:moveTo>
                      <a:pt x="0" y="22302"/>
                    </a:moveTo>
                    <a:lnTo>
                      <a:pt x="11151" y="546410"/>
                    </a:lnTo>
                    <a:cubicBezTo>
                      <a:pt x="144966" y="542693"/>
                      <a:pt x="315951" y="559419"/>
                      <a:pt x="412595" y="535258"/>
                    </a:cubicBezTo>
                    <a:cubicBezTo>
                      <a:pt x="509239" y="511097"/>
                      <a:pt x="564995" y="490654"/>
                      <a:pt x="591014" y="401444"/>
                    </a:cubicBezTo>
                    <a:cubicBezTo>
                      <a:pt x="617033" y="312234"/>
                      <a:pt x="596590" y="70624"/>
                      <a:pt x="568712" y="0"/>
                    </a:cubicBezTo>
                    <a:lnTo>
                      <a:pt x="0" y="22302"/>
                    </a:lnTo>
                    <a:close/>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9" name="任意多边形 8"/>
              <p:cNvSpPr/>
              <p:nvPr/>
            </p:nvSpPr>
            <p:spPr>
              <a:xfrm>
                <a:off x="7397303" y="4777634"/>
                <a:ext cx="199820" cy="166302"/>
              </a:xfrm>
              <a:custGeom>
                <a:avLst/>
                <a:gdLst>
                  <a:gd name="connsiteX0" fmla="*/ 0 w 238298"/>
                  <a:gd name="connsiteY0" fmla="*/ 227214 h 227214"/>
                  <a:gd name="connsiteX1" fmla="*/ 60960 w 238298"/>
                  <a:gd name="connsiteY1" fmla="*/ 77585 h 227214"/>
                  <a:gd name="connsiteX2" fmla="*/ 44334 w 238298"/>
                  <a:gd name="connsiteY2" fmla="*/ 0 h 227214"/>
                  <a:gd name="connsiteX3" fmla="*/ 155170 w 238298"/>
                  <a:gd name="connsiteY3" fmla="*/ 27709 h 227214"/>
                  <a:gd name="connsiteX4" fmla="*/ 238298 w 238298"/>
                  <a:gd name="connsiteY4" fmla="*/ 0 h 227214"/>
                  <a:gd name="connsiteX0-1" fmla="*/ 0 w 238298"/>
                  <a:gd name="connsiteY0-2" fmla="*/ 227214 h 227214"/>
                  <a:gd name="connsiteX1-3" fmla="*/ 38793 w 238298"/>
                  <a:gd name="connsiteY1-4" fmla="*/ 99752 h 227214"/>
                  <a:gd name="connsiteX2-5" fmla="*/ 44334 w 238298"/>
                  <a:gd name="connsiteY2-6" fmla="*/ 0 h 227214"/>
                  <a:gd name="connsiteX3-7" fmla="*/ 155170 w 238298"/>
                  <a:gd name="connsiteY3-8" fmla="*/ 27709 h 227214"/>
                  <a:gd name="connsiteX4-9" fmla="*/ 238298 w 238298"/>
                  <a:gd name="connsiteY4-10" fmla="*/ 0 h 227214"/>
                  <a:gd name="connsiteX0-11" fmla="*/ 0 w 238298"/>
                  <a:gd name="connsiteY0-12" fmla="*/ 227214 h 227214"/>
                  <a:gd name="connsiteX1-13" fmla="*/ 38793 w 238298"/>
                  <a:gd name="connsiteY1-14" fmla="*/ 99752 h 227214"/>
                  <a:gd name="connsiteX2-15" fmla="*/ 44334 w 238298"/>
                  <a:gd name="connsiteY2-16" fmla="*/ 0 h 227214"/>
                  <a:gd name="connsiteX3-17" fmla="*/ 160712 w 238298"/>
                  <a:gd name="connsiteY3-18" fmla="*/ 16625 h 227214"/>
                  <a:gd name="connsiteX4-19" fmla="*/ 238298 w 238298"/>
                  <a:gd name="connsiteY4-20" fmla="*/ 0 h 227214"/>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238298" h="227214">
                    <a:moveTo>
                      <a:pt x="0" y="227214"/>
                    </a:moveTo>
                    <a:cubicBezTo>
                      <a:pt x="26785" y="171334"/>
                      <a:pt x="31404" y="137621"/>
                      <a:pt x="38793" y="99752"/>
                    </a:cubicBezTo>
                    <a:cubicBezTo>
                      <a:pt x="46182" y="61883"/>
                      <a:pt x="38792" y="11084"/>
                      <a:pt x="44334" y="0"/>
                    </a:cubicBezTo>
                    <a:cubicBezTo>
                      <a:pt x="81279" y="9236"/>
                      <a:pt x="128385" y="16625"/>
                      <a:pt x="160712" y="16625"/>
                    </a:cubicBezTo>
                    <a:cubicBezTo>
                      <a:pt x="193039" y="16625"/>
                      <a:pt x="212897" y="13854"/>
                      <a:pt x="238298" y="0"/>
                    </a:cubicBezTo>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sp>
          <p:nvSpPr>
            <p:cNvPr id="104" name="任意多边形 103"/>
            <p:cNvSpPr/>
            <p:nvPr/>
          </p:nvSpPr>
          <p:spPr>
            <a:xfrm>
              <a:off x="7077371" y="4606329"/>
              <a:ext cx="363097" cy="7214"/>
            </a:xfrm>
            <a:custGeom>
              <a:avLst/>
              <a:gdLst>
                <a:gd name="connsiteX0" fmla="*/ 0 w 363297"/>
                <a:gd name="connsiteY0" fmla="*/ 18689 h 21777"/>
                <a:gd name="connsiteX1" fmla="*/ 95442 w 363297"/>
                <a:gd name="connsiteY1" fmla="*/ 3295 h 21777"/>
                <a:gd name="connsiteX2" fmla="*/ 197042 w 363297"/>
                <a:gd name="connsiteY2" fmla="*/ 21767 h 21777"/>
                <a:gd name="connsiteX3" fmla="*/ 270933 w 363297"/>
                <a:gd name="connsiteY3" fmla="*/ 216 h 21777"/>
                <a:gd name="connsiteX4" fmla="*/ 363297 w 363297"/>
                <a:gd name="connsiteY4" fmla="*/ 12531 h 2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97" h="21777">
                  <a:moveTo>
                    <a:pt x="0" y="18689"/>
                  </a:moveTo>
                  <a:cubicBezTo>
                    <a:pt x="31301" y="10735"/>
                    <a:pt x="62602" y="2782"/>
                    <a:pt x="95442" y="3295"/>
                  </a:cubicBezTo>
                  <a:cubicBezTo>
                    <a:pt x="128282" y="3808"/>
                    <a:pt x="167794" y="22280"/>
                    <a:pt x="197042" y="21767"/>
                  </a:cubicBezTo>
                  <a:cubicBezTo>
                    <a:pt x="226290" y="21254"/>
                    <a:pt x="243224" y="1755"/>
                    <a:pt x="270933" y="216"/>
                  </a:cubicBezTo>
                  <a:cubicBezTo>
                    <a:pt x="298642" y="-1323"/>
                    <a:pt x="330969" y="5604"/>
                    <a:pt x="363297" y="12531"/>
                  </a:cubicBezTo>
                </a:path>
              </a:pathLst>
            </a:custGeom>
            <a:noFill/>
            <a:ln w="25400" cap="rnd">
              <a:solidFill>
                <a:srgbClr val="605448"/>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105" name="任意多边形 104"/>
            <p:cNvSpPr/>
            <p:nvPr/>
          </p:nvSpPr>
          <p:spPr>
            <a:xfrm>
              <a:off x="7074395" y="4516877"/>
              <a:ext cx="364585" cy="7214"/>
            </a:xfrm>
            <a:custGeom>
              <a:avLst/>
              <a:gdLst>
                <a:gd name="connsiteX0" fmla="*/ 0 w 363297"/>
                <a:gd name="connsiteY0" fmla="*/ 18689 h 21777"/>
                <a:gd name="connsiteX1" fmla="*/ 95442 w 363297"/>
                <a:gd name="connsiteY1" fmla="*/ 3295 h 21777"/>
                <a:gd name="connsiteX2" fmla="*/ 197042 w 363297"/>
                <a:gd name="connsiteY2" fmla="*/ 21767 h 21777"/>
                <a:gd name="connsiteX3" fmla="*/ 270933 w 363297"/>
                <a:gd name="connsiteY3" fmla="*/ 216 h 21777"/>
                <a:gd name="connsiteX4" fmla="*/ 363297 w 363297"/>
                <a:gd name="connsiteY4" fmla="*/ 12531 h 2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97" h="21777">
                  <a:moveTo>
                    <a:pt x="0" y="18689"/>
                  </a:moveTo>
                  <a:cubicBezTo>
                    <a:pt x="31301" y="10735"/>
                    <a:pt x="62602" y="2782"/>
                    <a:pt x="95442" y="3295"/>
                  </a:cubicBezTo>
                  <a:cubicBezTo>
                    <a:pt x="128282" y="3808"/>
                    <a:pt x="167794" y="22280"/>
                    <a:pt x="197042" y="21767"/>
                  </a:cubicBezTo>
                  <a:cubicBezTo>
                    <a:pt x="226290" y="21254"/>
                    <a:pt x="243224" y="1755"/>
                    <a:pt x="270933" y="216"/>
                  </a:cubicBezTo>
                  <a:cubicBezTo>
                    <a:pt x="298642" y="-1323"/>
                    <a:pt x="330969" y="5604"/>
                    <a:pt x="363297" y="12531"/>
                  </a:cubicBezTo>
                </a:path>
              </a:pathLst>
            </a:custGeom>
            <a:noFill/>
            <a:ln w="25400" cap="rnd">
              <a:solidFill>
                <a:srgbClr val="605448"/>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106" name="任意多边形 105"/>
            <p:cNvSpPr/>
            <p:nvPr/>
          </p:nvSpPr>
          <p:spPr>
            <a:xfrm>
              <a:off x="7089276" y="4685682"/>
              <a:ext cx="364585" cy="7213"/>
            </a:xfrm>
            <a:custGeom>
              <a:avLst/>
              <a:gdLst>
                <a:gd name="connsiteX0" fmla="*/ 0 w 363297"/>
                <a:gd name="connsiteY0" fmla="*/ 18689 h 21777"/>
                <a:gd name="connsiteX1" fmla="*/ 95442 w 363297"/>
                <a:gd name="connsiteY1" fmla="*/ 3295 h 21777"/>
                <a:gd name="connsiteX2" fmla="*/ 197042 w 363297"/>
                <a:gd name="connsiteY2" fmla="*/ 21767 h 21777"/>
                <a:gd name="connsiteX3" fmla="*/ 270933 w 363297"/>
                <a:gd name="connsiteY3" fmla="*/ 216 h 21777"/>
                <a:gd name="connsiteX4" fmla="*/ 363297 w 363297"/>
                <a:gd name="connsiteY4" fmla="*/ 12531 h 2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97" h="21777">
                  <a:moveTo>
                    <a:pt x="0" y="18689"/>
                  </a:moveTo>
                  <a:cubicBezTo>
                    <a:pt x="31301" y="10735"/>
                    <a:pt x="62602" y="2782"/>
                    <a:pt x="95442" y="3295"/>
                  </a:cubicBezTo>
                  <a:cubicBezTo>
                    <a:pt x="128282" y="3808"/>
                    <a:pt x="167794" y="22280"/>
                    <a:pt x="197042" y="21767"/>
                  </a:cubicBezTo>
                  <a:cubicBezTo>
                    <a:pt x="226290" y="21254"/>
                    <a:pt x="243224" y="1755"/>
                    <a:pt x="270933" y="216"/>
                  </a:cubicBezTo>
                  <a:cubicBezTo>
                    <a:pt x="298642" y="-1323"/>
                    <a:pt x="330969" y="5604"/>
                    <a:pt x="363297" y="12531"/>
                  </a:cubicBezTo>
                </a:path>
              </a:pathLst>
            </a:custGeom>
            <a:noFill/>
            <a:ln w="25400" cap="rnd">
              <a:solidFill>
                <a:srgbClr val="605448"/>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107" name="任意多边形 106"/>
            <p:cNvSpPr/>
            <p:nvPr/>
          </p:nvSpPr>
          <p:spPr>
            <a:xfrm>
              <a:off x="7081836" y="4766477"/>
              <a:ext cx="245536" cy="0"/>
            </a:xfrm>
            <a:custGeom>
              <a:avLst/>
              <a:gdLst>
                <a:gd name="connsiteX0" fmla="*/ 0 w 363297"/>
                <a:gd name="connsiteY0" fmla="*/ 18689 h 21777"/>
                <a:gd name="connsiteX1" fmla="*/ 95442 w 363297"/>
                <a:gd name="connsiteY1" fmla="*/ 3295 h 21777"/>
                <a:gd name="connsiteX2" fmla="*/ 197042 w 363297"/>
                <a:gd name="connsiteY2" fmla="*/ 21767 h 21777"/>
                <a:gd name="connsiteX3" fmla="*/ 270933 w 363297"/>
                <a:gd name="connsiteY3" fmla="*/ 216 h 21777"/>
                <a:gd name="connsiteX4" fmla="*/ 363297 w 363297"/>
                <a:gd name="connsiteY4" fmla="*/ 12531 h 2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97" h="21777">
                  <a:moveTo>
                    <a:pt x="0" y="18689"/>
                  </a:moveTo>
                  <a:cubicBezTo>
                    <a:pt x="31301" y="10735"/>
                    <a:pt x="62602" y="2782"/>
                    <a:pt x="95442" y="3295"/>
                  </a:cubicBezTo>
                  <a:cubicBezTo>
                    <a:pt x="128282" y="3808"/>
                    <a:pt x="167794" y="22280"/>
                    <a:pt x="197042" y="21767"/>
                  </a:cubicBezTo>
                  <a:cubicBezTo>
                    <a:pt x="226290" y="21254"/>
                    <a:pt x="243224" y="1755"/>
                    <a:pt x="270933" y="216"/>
                  </a:cubicBezTo>
                  <a:cubicBezTo>
                    <a:pt x="298642" y="-1323"/>
                    <a:pt x="330969" y="5604"/>
                    <a:pt x="363297" y="12531"/>
                  </a:cubicBezTo>
                </a:path>
              </a:pathLst>
            </a:custGeom>
            <a:noFill/>
            <a:ln w="25400" cap="rnd">
              <a:solidFill>
                <a:srgbClr val="605448"/>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grpSp>
        <p:nvGrpSpPr>
          <p:cNvPr id="29721" name="组合 14"/>
          <p:cNvGrpSpPr/>
          <p:nvPr/>
        </p:nvGrpSpPr>
        <p:grpSpPr bwMode="auto">
          <a:xfrm>
            <a:off x="4214813" y="4430713"/>
            <a:ext cx="636587" cy="585787"/>
            <a:chOff x="4577745" y="4336117"/>
            <a:chExt cx="557229" cy="497597"/>
          </a:xfrm>
        </p:grpSpPr>
        <p:sp>
          <p:nvSpPr>
            <p:cNvPr id="13" name="任意多边形 12"/>
            <p:cNvSpPr/>
            <p:nvPr/>
          </p:nvSpPr>
          <p:spPr>
            <a:xfrm>
              <a:off x="4577745" y="4392754"/>
              <a:ext cx="557229" cy="440960"/>
            </a:xfrm>
            <a:custGeom>
              <a:avLst/>
              <a:gdLst>
                <a:gd name="connsiteX0" fmla="*/ 14510 w 533941"/>
                <a:gd name="connsiteY0" fmla="*/ 334613 h 439545"/>
                <a:gd name="connsiteX1" fmla="*/ 33171 w 533941"/>
                <a:gd name="connsiteY1" fmla="*/ 415479 h 439545"/>
                <a:gd name="connsiteX2" fmla="*/ 219783 w 533941"/>
                <a:gd name="connsiteY2" fmla="*/ 415479 h 439545"/>
                <a:gd name="connsiteX3" fmla="*/ 505922 w 533941"/>
                <a:gd name="connsiteY3" fmla="*/ 135560 h 439545"/>
                <a:gd name="connsiteX4" fmla="*/ 487261 w 533941"/>
                <a:gd name="connsiteY4" fmla="*/ 4932 h 439545"/>
                <a:gd name="connsiteX5" fmla="*/ 188681 w 533941"/>
                <a:gd name="connsiteY5" fmla="*/ 297291 h 439545"/>
                <a:gd name="connsiteX6" fmla="*/ 14510 w 533941"/>
                <a:gd name="connsiteY6" fmla="*/ 334613 h 439545"/>
                <a:gd name="connsiteX0-1" fmla="*/ 11897 w 542181"/>
                <a:gd name="connsiteY0-2" fmla="*/ 307480 h 440817"/>
                <a:gd name="connsiteX1-3" fmla="*/ 41411 w 542181"/>
                <a:gd name="connsiteY1-4" fmla="*/ 415479 h 440817"/>
                <a:gd name="connsiteX2-5" fmla="*/ 228023 w 542181"/>
                <a:gd name="connsiteY2-6" fmla="*/ 415479 h 440817"/>
                <a:gd name="connsiteX3-7" fmla="*/ 514162 w 542181"/>
                <a:gd name="connsiteY3-8" fmla="*/ 135560 h 440817"/>
                <a:gd name="connsiteX4-9" fmla="*/ 495501 w 542181"/>
                <a:gd name="connsiteY4-10" fmla="*/ 4932 h 440817"/>
                <a:gd name="connsiteX5-11" fmla="*/ 196921 w 542181"/>
                <a:gd name="connsiteY5-12" fmla="*/ 297291 h 440817"/>
                <a:gd name="connsiteX6-13" fmla="*/ 11897 w 542181"/>
                <a:gd name="connsiteY6-14" fmla="*/ 307480 h 440817"/>
                <a:gd name="connsiteX0-15" fmla="*/ 26945 w 557229"/>
                <a:gd name="connsiteY0-16" fmla="*/ 307480 h 440817"/>
                <a:gd name="connsiteX1-17" fmla="*/ 23898 w 557229"/>
                <a:gd name="connsiteY1-18" fmla="*/ 415479 h 440817"/>
                <a:gd name="connsiteX2-19" fmla="*/ 243071 w 557229"/>
                <a:gd name="connsiteY2-20" fmla="*/ 415479 h 440817"/>
                <a:gd name="connsiteX3-21" fmla="*/ 529210 w 557229"/>
                <a:gd name="connsiteY3-22" fmla="*/ 135560 h 440817"/>
                <a:gd name="connsiteX4-23" fmla="*/ 510549 w 557229"/>
                <a:gd name="connsiteY4-24" fmla="*/ 4932 h 440817"/>
                <a:gd name="connsiteX5-25" fmla="*/ 211969 w 557229"/>
                <a:gd name="connsiteY5-26" fmla="*/ 297291 h 440817"/>
                <a:gd name="connsiteX6-27" fmla="*/ 26945 w 557229"/>
                <a:gd name="connsiteY6-28" fmla="*/ 307480 h 440817"/>
              </a:gdLst>
              <a:ahLst/>
              <a:cxnLst>
                <a:cxn ang="0">
                  <a:pos x="connsiteX0-15" y="connsiteY0-16"/>
                </a:cxn>
                <a:cxn ang="0">
                  <a:pos x="connsiteX1-17" y="connsiteY1-18"/>
                </a:cxn>
                <a:cxn ang="0">
                  <a:pos x="connsiteX2-19" y="connsiteY2-20"/>
                </a:cxn>
                <a:cxn ang="0">
                  <a:pos x="connsiteX3-21" y="connsiteY3-22"/>
                </a:cxn>
                <a:cxn ang="0">
                  <a:pos x="connsiteX4-23" y="connsiteY4-24"/>
                </a:cxn>
                <a:cxn ang="0">
                  <a:pos x="connsiteX5-25" y="connsiteY5-26"/>
                </a:cxn>
                <a:cxn ang="0">
                  <a:pos x="connsiteX6-27" y="connsiteY6-28"/>
                </a:cxn>
              </a:cxnLst>
              <a:rect l="l" t="t" r="r" b="b"/>
              <a:pathLst>
                <a:path w="557229" h="440817">
                  <a:moveTo>
                    <a:pt x="26945" y="307480"/>
                  </a:moveTo>
                  <a:cubicBezTo>
                    <a:pt x="-4400" y="327178"/>
                    <a:pt x="-12123" y="397479"/>
                    <a:pt x="23898" y="415479"/>
                  </a:cubicBezTo>
                  <a:cubicBezTo>
                    <a:pt x="59919" y="433479"/>
                    <a:pt x="158852" y="462132"/>
                    <a:pt x="243071" y="415479"/>
                  </a:cubicBezTo>
                  <a:cubicBezTo>
                    <a:pt x="327290" y="368826"/>
                    <a:pt x="484630" y="203984"/>
                    <a:pt x="529210" y="135560"/>
                  </a:cubicBezTo>
                  <a:cubicBezTo>
                    <a:pt x="573790" y="67136"/>
                    <a:pt x="563422" y="-22023"/>
                    <a:pt x="510549" y="4932"/>
                  </a:cubicBezTo>
                  <a:cubicBezTo>
                    <a:pt x="457676" y="31887"/>
                    <a:pt x="292570" y="246866"/>
                    <a:pt x="211969" y="297291"/>
                  </a:cubicBezTo>
                  <a:cubicBezTo>
                    <a:pt x="131368" y="347716"/>
                    <a:pt x="58290" y="287782"/>
                    <a:pt x="26945" y="307480"/>
                  </a:cubicBezTo>
                  <a:close/>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14" name="任意多边形 13"/>
            <p:cNvSpPr/>
            <p:nvPr/>
          </p:nvSpPr>
          <p:spPr>
            <a:xfrm>
              <a:off x="4611095" y="4336117"/>
              <a:ext cx="514152" cy="482764"/>
            </a:xfrm>
            <a:custGeom>
              <a:avLst/>
              <a:gdLst>
                <a:gd name="connsiteX0" fmla="*/ 198035 w 502835"/>
                <a:gd name="connsiteY0" fmla="*/ 493056 h 493056"/>
                <a:gd name="connsiteX1" fmla="*/ 123390 w 502835"/>
                <a:gd name="connsiteY1" fmla="*/ 368648 h 493056"/>
                <a:gd name="connsiteX2" fmla="*/ 5203 w 502835"/>
                <a:gd name="connsiteY2" fmla="*/ 393529 h 493056"/>
                <a:gd name="connsiteX3" fmla="*/ 310003 w 502835"/>
                <a:gd name="connsiteY3" fmla="*/ 32746 h 493056"/>
                <a:gd name="connsiteX4" fmla="*/ 502835 w 502835"/>
                <a:gd name="connsiteY4" fmla="*/ 38966 h 493056"/>
                <a:gd name="connsiteX0-1" fmla="*/ 205934 w 510734"/>
                <a:gd name="connsiteY0-2" fmla="*/ 491889 h 491889"/>
                <a:gd name="connsiteX1-3" fmla="*/ 131289 w 510734"/>
                <a:gd name="connsiteY1-4" fmla="*/ 367481 h 491889"/>
                <a:gd name="connsiteX2-5" fmla="*/ 4962 w 510734"/>
                <a:gd name="connsiteY2-6" fmla="*/ 376082 h 491889"/>
                <a:gd name="connsiteX3-7" fmla="*/ 317902 w 510734"/>
                <a:gd name="connsiteY3-8" fmla="*/ 31579 h 491889"/>
                <a:gd name="connsiteX4-9" fmla="*/ 510734 w 510734"/>
                <a:gd name="connsiteY4-10" fmla="*/ 37799 h 491889"/>
                <a:gd name="connsiteX0-11" fmla="*/ 205532 w 510332"/>
                <a:gd name="connsiteY0-12" fmla="*/ 491889 h 491889"/>
                <a:gd name="connsiteX1-13" fmla="*/ 136314 w 510332"/>
                <a:gd name="connsiteY1-14" fmla="*/ 383761 h 491889"/>
                <a:gd name="connsiteX2-15" fmla="*/ 4560 w 510332"/>
                <a:gd name="connsiteY2-16" fmla="*/ 376082 h 491889"/>
                <a:gd name="connsiteX3-17" fmla="*/ 317500 w 510332"/>
                <a:gd name="connsiteY3-18" fmla="*/ 31579 h 491889"/>
                <a:gd name="connsiteX4-19" fmla="*/ 510332 w 510332"/>
                <a:gd name="connsiteY4-20" fmla="*/ 37799 h 491889"/>
                <a:gd name="connsiteX0-21" fmla="*/ 159192 w 510119"/>
                <a:gd name="connsiteY0-22" fmla="*/ 489175 h 489175"/>
                <a:gd name="connsiteX1-23" fmla="*/ 136101 w 510119"/>
                <a:gd name="connsiteY1-24" fmla="*/ 383761 h 489175"/>
                <a:gd name="connsiteX2-25" fmla="*/ 4347 w 510119"/>
                <a:gd name="connsiteY2-26" fmla="*/ 376082 h 489175"/>
                <a:gd name="connsiteX3-27" fmla="*/ 317287 w 510119"/>
                <a:gd name="connsiteY3-28" fmla="*/ 31579 h 489175"/>
                <a:gd name="connsiteX4-29" fmla="*/ 510119 w 510119"/>
                <a:gd name="connsiteY4-30" fmla="*/ 37799 h 489175"/>
                <a:gd name="connsiteX0-31" fmla="*/ 159192 w 510119"/>
                <a:gd name="connsiteY0-32" fmla="*/ 489175 h 489175"/>
                <a:gd name="connsiteX1-33" fmla="*/ 136101 w 510119"/>
                <a:gd name="connsiteY1-34" fmla="*/ 383761 h 489175"/>
                <a:gd name="connsiteX2-35" fmla="*/ 4347 w 510119"/>
                <a:gd name="connsiteY2-36" fmla="*/ 376082 h 489175"/>
                <a:gd name="connsiteX3-37" fmla="*/ 317287 w 510119"/>
                <a:gd name="connsiteY3-38" fmla="*/ 31579 h 489175"/>
                <a:gd name="connsiteX4-39" fmla="*/ 510119 w 510119"/>
                <a:gd name="connsiteY4-40" fmla="*/ 37799 h 489175"/>
                <a:gd name="connsiteX0-41" fmla="*/ 151016 w 510083"/>
                <a:gd name="connsiteY0-42" fmla="*/ 483748 h 483748"/>
                <a:gd name="connsiteX1-43" fmla="*/ 136065 w 510083"/>
                <a:gd name="connsiteY1-44" fmla="*/ 383761 h 483748"/>
                <a:gd name="connsiteX2-45" fmla="*/ 4311 w 510083"/>
                <a:gd name="connsiteY2-46" fmla="*/ 376082 h 483748"/>
                <a:gd name="connsiteX3-47" fmla="*/ 317251 w 510083"/>
                <a:gd name="connsiteY3-48" fmla="*/ 31579 h 483748"/>
                <a:gd name="connsiteX4-49" fmla="*/ 510083 w 510083"/>
                <a:gd name="connsiteY4-50" fmla="*/ 37799 h 483748"/>
                <a:gd name="connsiteX0-51" fmla="*/ 150514 w 509581"/>
                <a:gd name="connsiteY0-52" fmla="*/ 483748 h 483748"/>
                <a:gd name="connsiteX1-53" fmla="*/ 135563 w 509581"/>
                <a:gd name="connsiteY1-54" fmla="*/ 383761 h 483748"/>
                <a:gd name="connsiteX2-55" fmla="*/ 3809 w 509581"/>
                <a:gd name="connsiteY2-56" fmla="*/ 376082 h 483748"/>
                <a:gd name="connsiteX3-57" fmla="*/ 316749 w 509581"/>
                <a:gd name="connsiteY3-58" fmla="*/ 31579 h 483748"/>
                <a:gd name="connsiteX4-59" fmla="*/ 509581 w 509581"/>
                <a:gd name="connsiteY4-60" fmla="*/ 37799 h 483748"/>
                <a:gd name="connsiteX0-61" fmla="*/ 146758 w 505825"/>
                <a:gd name="connsiteY0-62" fmla="*/ 483748 h 483748"/>
                <a:gd name="connsiteX1-63" fmla="*/ 131807 w 505825"/>
                <a:gd name="connsiteY1-64" fmla="*/ 383761 h 483748"/>
                <a:gd name="connsiteX2-65" fmla="*/ 53 w 505825"/>
                <a:gd name="connsiteY2-66" fmla="*/ 376082 h 483748"/>
                <a:gd name="connsiteX3-67" fmla="*/ 312993 w 505825"/>
                <a:gd name="connsiteY3-68" fmla="*/ 31579 h 483748"/>
                <a:gd name="connsiteX4-69" fmla="*/ 505825 w 505825"/>
                <a:gd name="connsiteY4-70" fmla="*/ 37799 h 483748"/>
                <a:gd name="connsiteX0-71" fmla="*/ 154904 w 513971"/>
                <a:gd name="connsiteY0-72" fmla="*/ 482779 h 482779"/>
                <a:gd name="connsiteX1-73" fmla="*/ 139953 w 513971"/>
                <a:gd name="connsiteY1-74" fmla="*/ 382792 h 482779"/>
                <a:gd name="connsiteX2-75" fmla="*/ 59 w 513971"/>
                <a:gd name="connsiteY2-76" fmla="*/ 361546 h 482779"/>
                <a:gd name="connsiteX3-77" fmla="*/ 321139 w 513971"/>
                <a:gd name="connsiteY3-78" fmla="*/ 30610 h 482779"/>
                <a:gd name="connsiteX4-79" fmla="*/ 513971 w 513971"/>
                <a:gd name="connsiteY4-80" fmla="*/ 36830 h 482779"/>
                <a:gd name="connsiteX0-81" fmla="*/ 154895 w 513962"/>
                <a:gd name="connsiteY0-82" fmla="*/ 482779 h 482779"/>
                <a:gd name="connsiteX1-83" fmla="*/ 139944 w 513962"/>
                <a:gd name="connsiteY1-84" fmla="*/ 382792 h 482779"/>
                <a:gd name="connsiteX2-85" fmla="*/ 50 w 513962"/>
                <a:gd name="connsiteY2-86" fmla="*/ 361546 h 482779"/>
                <a:gd name="connsiteX3-87" fmla="*/ 321130 w 513962"/>
                <a:gd name="connsiteY3-88" fmla="*/ 30610 h 482779"/>
                <a:gd name="connsiteX4-89" fmla="*/ 513962 w 513962"/>
                <a:gd name="connsiteY4-90" fmla="*/ 36830 h 482779"/>
              </a:gdLst>
              <a:ahLst/>
              <a:cxnLst>
                <a:cxn ang="0">
                  <a:pos x="connsiteX0-81" y="connsiteY0-82"/>
                </a:cxn>
                <a:cxn ang="0">
                  <a:pos x="connsiteX1-83" y="connsiteY1-84"/>
                </a:cxn>
                <a:cxn ang="0">
                  <a:pos x="connsiteX2-85" y="connsiteY2-86"/>
                </a:cxn>
                <a:cxn ang="0">
                  <a:pos x="connsiteX3-87" y="connsiteY3-88"/>
                </a:cxn>
                <a:cxn ang="0">
                  <a:pos x="connsiteX4-89" y="connsiteY4-90"/>
                </a:cxn>
              </a:cxnLst>
              <a:rect l="l" t="t" r="r" b="b"/>
              <a:pathLst>
                <a:path w="513962" h="482779">
                  <a:moveTo>
                    <a:pt x="154895" y="482779"/>
                  </a:moveTo>
                  <a:cubicBezTo>
                    <a:pt x="158062" y="428869"/>
                    <a:pt x="144044" y="389430"/>
                    <a:pt x="139944" y="382792"/>
                  </a:cubicBezTo>
                  <a:cubicBezTo>
                    <a:pt x="135844" y="376154"/>
                    <a:pt x="-3014" y="379542"/>
                    <a:pt x="50" y="361546"/>
                  </a:cubicBezTo>
                  <a:cubicBezTo>
                    <a:pt x="3114" y="343550"/>
                    <a:pt x="235478" y="84729"/>
                    <a:pt x="321130" y="30610"/>
                  </a:cubicBezTo>
                  <a:cubicBezTo>
                    <a:pt x="406782" y="-23509"/>
                    <a:pt x="459015" y="4173"/>
                    <a:pt x="513962" y="36830"/>
                  </a:cubicBezTo>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pic>
        <p:nvPicPr>
          <p:cNvPr id="29724" name="图片 7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10125" y="3367088"/>
            <a:ext cx="19431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组合 76"/>
          <p:cNvGrpSpPr/>
          <p:nvPr/>
        </p:nvGrpSpPr>
        <p:grpSpPr>
          <a:xfrm>
            <a:off x="485775" y="485078"/>
            <a:ext cx="2581275" cy="591247"/>
            <a:chOff x="485775" y="485078"/>
            <a:chExt cx="2581275" cy="591247"/>
          </a:xfrm>
        </p:grpSpPr>
        <p:pic>
          <p:nvPicPr>
            <p:cNvPr id="78" name="图片 77"/>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79" name="文本框 78"/>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grpSp>
        <p:nvGrpSpPr>
          <p:cNvPr id="80" name="组合 79"/>
          <p:cNvGrpSpPr/>
          <p:nvPr/>
        </p:nvGrpSpPr>
        <p:grpSpPr>
          <a:xfrm>
            <a:off x="7098050" y="1586812"/>
            <a:ext cx="2358350" cy="1148527"/>
            <a:chOff x="7085546" y="1683379"/>
            <a:chExt cx="3265275" cy="1232386"/>
          </a:xfrm>
        </p:grpSpPr>
        <p:sp>
          <p:nvSpPr>
            <p:cNvPr id="83" name="矩形 39"/>
            <p:cNvSpPr>
              <a:spLocks noChangeArrowheads="1"/>
            </p:cNvSpPr>
            <p:nvPr/>
          </p:nvSpPr>
          <p:spPr bwMode="auto">
            <a:xfrm>
              <a:off x="7085546" y="2222243"/>
              <a:ext cx="3154071" cy="69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84" name="矩形 39"/>
            <p:cNvSpPr>
              <a:spLocks noChangeArrowheads="1"/>
            </p:cNvSpPr>
            <p:nvPr/>
          </p:nvSpPr>
          <p:spPr bwMode="auto">
            <a:xfrm>
              <a:off x="7085546" y="1683379"/>
              <a:ext cx="3265275"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85" name="组合 84"/>
          <p:cNvGrpSpPr/>
          <p:nvPr/>
        </p:nvGrpSpPr>
        <p:grpSpPr>
          <a:xfrm>
            <a:off x="8227849" y="4078288"/>
            <a:ext cx="2156286" cy="1148527"/>
            <a:chOff x="7085546" y="1683379"/>
            <a:chExt cx="2985504" cy="1232386"/>
          </a:xfrm>
        </p:grpSpPr>
        <p:sp>
          <p:nvSpPr>
            <p:cNvPr id="87" name="矩形 39"/>
            <p:cNvSpPr>
              <a:spLocks noChangeArrowheads="1"/>
            </p:cNvSpPr>
            <p:nvPr/>
          </p:nvSpPr>
          <p:spPr bwMode="auto">
            <a:xfrm>
              <a:off x="7085546" y="2222243"/>
              <a:ext cx="2985503" cy="69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88" name="矩形 39"/>
            <p:cNvSpPr>
              <a:spLocks noChangeArrowheads="1"/>
            </p:cNvSpPr>
            <p:nvPr/>
          </p:nvSpPr>
          <p:spPr bwMode="auto">
            <a:xfrm>
              <a:off x="7085548" y="1683379"/>
              <a:ext cx="2985502"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89" name="组合 88"/>
          <p:cNvGrpSpPr/>
          <p:nvPr/>
        </p:nvGrpSpPr>
        <p:grpSpPr>
          <a:xfrm>
            <a:off x="1301290" y="4093399"/>
            <a:ext cx="2156286" cy="1148527"/>
            <a:chOff x="7085546" y="1683379"/>
            <a:chExt cx="2985504" cy="1232386"/>
          </a:xfrm>
        </p:grpSpPr>
        <p:sp>
          <p:nvSpPr>
            <p:cNvPr id="90" name="矩形 39"/>
            <p:cNvSpPr>
              <a:spLocks noChangeArrowheads="1"/>
            </p:cNvSpPr>
            <p:nvPr/>
          </p:nvSpPr>
          <p:spPr bwMode="auto">
            <a:xfrm>
              <a:off x="7085546" y="2222243"/>
              <a:ext cx="2985503" cy="69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91" name="矩形 39"/>
            <p:cNvSpPr>
              <a:spLocks noChangeArrowheads="1"/>
            </p:cNvSpPr>
            <p:nvPr/>
          </p:nvSpPr>
          <p:spPr bwMode="auto">
            <a:xfrm>
              <a:off x="7085547" y="1683379"/>
              <a:ext cx="2985503" cy="54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anim calcmode="lin" valueType="num">
                                      <p:cBhvr>
                                        <p:cTn id="18" dur="1000" fill="hold"/>
                                        <p:tgtEl>
                                          <p:spTgt spid="66"/>
                                        </p:tgtEl>
                                        <p:attrNameLst>
                                          <p:attrName>ppt_x</p:attrName>
                                        </p:attrNameLst>
                                      </p:cBhvr>
                                      <p:tavLst>
                                        <p:tav tm="0">
                                          <p:val>
                                            <p:strVal val="#ppt_x"/>
                                          </p:val>
                                        </p:tav>
                                        <p:tav tm="100000">
                                          <p:val>
                                            <p:strVal val="#ppt_x"/>
                                          </p:val>
                                        </p:tav>
                                      </p:tavLst>
                                    </p:anim>
                                    <p:anim calcmode="lin" valueType="num">
                                      <p:cBhvr>
                                        <p:cTn id="19" dur="1000" fill="hold"/>
                                        <p:tgtEl>
                                          <p:spTgt spid="6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1000"/>
                                        <p:tgtEl>
                                          <p:spTgt spid="100"/>
                                        </p:tgtEl>
                                      </p:cBhvr>
                                    </p:animEffect>
                                    <p:anim calcmode="lin" valueType="num">
                                      <p:cBhvr>
                                        <p:cTn id="24" dur="1000" fill="hold"/>
                                        <p:tgtEl>
                                          <p:spTgt spid="100"/>
                                        </p:tgtEl>
                                        <p:attrNameLst>
                                          <p:attrName>ppt_x</p:attrName>
                                        </p:attrNameLst>
                                      </p:cBhvr>
                                      <p:tavLst>
                                        <p:tav tm="0">
                                          <p:val>
                                            <p:strVal val="#ppt_x"/>
                                          </p:val>
                                        </p:tav>
                                        <p:tav tm="100000">
                                          <p:val>
                                            <p:strVal val="#ppt_x"/>
                                          </p:val>
                                        </p:tav>
                                      </p:tavLst>
                                    </p:anim>
                                    <p:anim calcmode="lin" valueType="num">
                                      <p:cBhvr>
                                        <p:cTn id="25" dur="1000" fill="hold"/>
                                        <p:tgtEl>
                                          <p:spTgt spid="100"/>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1000"/>
                                        <p:tgtEl>
                                          <p:spTgt spid="101"/>
                                        </p:tgtEl>
                                      </p:cBhvr>
                                    </p:animEffect>
                                    <p:anim calcmode="lin" valueType="num">
                                      <p:cBhvr>
                                        <p:cTn id="30" dur="1000" fill="hold"/>
                                        <p:tgtEl>
                                          <p:spTgt spid="101"/>
                                        </p:tgtEl>
                                        <p:attrNameLst>
                                          <p:attrName>ppt_x</p:attrName>
                                        </p:attrNameLst>
                                      </p:cBhvr>
                                      <p:tavLst>
                                        <p:tav tm="0">
                                          <p:val>
                                            <p:strVal val="#ppt_x"/>
                                          </p:val>
                                        </p:tav>
                                        <p:tav tm="100000">
                                          <p:val>
                                            <p:strVal val="#ppt_x"/>
                                          </p:val>
                                        </p:tav>
                                      </p:tavLst>
                                    </p:anim>
                                    <p:anim calcmode="lin" valueType="num">
                                      <p:cBhvr>
                                        <p:cTn id="31" dur="1000" fill="hold"/>
                                        <p:tgtEl>
                                          <p:spTgt spid="101"/>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29707"/>
                                        </p:tgtEl>
                                        <p:attrNameLst>
                                          <p:attrName>style.visibility</p:attrName>
                                        </p:attrNameLst>
                                      </p:cBhvr>
                                      <p:to>
                                        <p:strVal val="visible"/>
                                      </p:to>
                                    </p:set>
                                    <p:animEffect transition="in" filter="fade">
                                      <p:cBhvr>
                                        <p:cTn id="35" dur="1000"/>
                                        <p:tgtEl>
                                          <p:spTgt spid="29707"/>
                                        </p:tgtEl>
                                      </p:cBhvr>
                                    </p:animEffect>
                                    <p:anim calcmode="lin" valueType="num">
                                      <p:cBhvr>
                                        <p:cTn id="36" dur="1000" fill="hold"/>
                                        <p:tgtEl>
                                          <p:spTgt spid="29707"/>
                                        </p:tgtEl>
                                        <p:attrNameLst>
                                          <p:attrName>ppt_x</p:attrName>
                                        </p:attrNameLst>
                                      </p:cBhvr>
                                      <p:tavLst>
                                        <p:tav tm="0">
                                          <p:val>
                                            <p:strVal val="#ppt_x"/>
                                          </p:val>
                                        </p:tav>
                                        <p:tav tm="100000">
                                          <p:val>
                                            <p:strVal val="#ppt_x"/>
                                          </p:val>
                                        </p:tav>
                                      </p:tavLst>
                                    </p:anim>
                                    <p:anim calcmode="lin" valueType="num">
                                      <p:cBhvr>
                                        <p:cTn id="37" dur="1000" fill="hold"/>
                                        <p:tgtEl>
                                          <p:spTgt spid="29707"/>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29713"/>
                                        </p:tgtEl>
                                        <p:attrNameLst>
                                          <p:attrName>style.visibility</p:attrName>
                                        </p:attrNameLst>
                                      </p:cBhvr>
                                      <p:to>
                                        <p:strVal val="visible"/>
                                      </p:to>
                                    </p:set>
                                    <p:animEffect transition="in" filter="fade">
                                      <p:cBhvr>
                                        <p:cTn id="41" dur="1000"/>
                                        <p:tgtEl>
                                          <p:spTgt spid="29713"/>
                                        </p:tgtEl>
                                      </p:cBhvr>
                                    </p:animEffect>
                                    <p:anim calcmode="lin" valueType="num">
                                      <p:cBhvr>
                                        <p:cTn id="42" dur="1000" fill="hold"/>
                                        <p:tgtEl>
                                          <p:spTgt spid="29713"/>
                                        </p:tgtEl>
                                        <p:attrNameLst>
                                          <p:attrName>ppt_x</p:attrName>
                                        </p:attrNameLst>
                                      </p:cBhvr>
                                      <p:tavLst>
                                        <p:tav tm="0">
                                          <p:val>
                                            <p:strVal val="#ppt_x"/>
                                          </p:val>
                                        </p:tav>
                                        <p:tav tm="100000">
                                          <p:val>
                                            <p:strVal val="#ppt_x"/>
                                          </p:val>
                                        </p:tav>
                                      </p:tavLst>
                                    </p:anim>
                                    <p:anim calcmode="lin" valueType="num">
                                      <p:cBhvr>
                                        <p:cTn id="43" dur="1000" fill="hold"/>
                                        <p:tgtEl>
                                          <p:spTgt spid="29713"/>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29721"/>
                                        </p:tgtEl>
                                        <p:attrNameLst>
                                          <p:attrName>style.visibility</p:attrName>
                                        </p:attrNameLst>
                                      </p:cBhvr>
                                      <p:to>
                                        <p:strVal val="visible"/>
                                      </p:to>
                                    </p:set>
                                    <p:animEffect transition="in" filter="fade">
                                      <p:cBhvr>
                                        <p:cTn id="47" dur="1000"/>
                                        <p:tgtEl>
                                          <p:spTgt spid="29721"/>
                                        </p:tgtEl>
                                      </p:cBhvr>
                                    </p:animEffect>
                                    <p:anim calcmode="lin" valueType="num">
                                      <p:cBhvr>
                                        <p:cTn id="48" dur="1000" fill="hold"/>
                                        <p:tgtEl>
                                          <p:spTgt spid="29721"/>
                                        </p:tgtEl>
                                        <p:attrNameLst>
                                          <p:attrName>ppt_x</p:attrName>
                                        </p:attrNameLst>
                                      </p:cBhvr>
                                      <p:tavLst>
                                        <p:tav tm="0">
                                          <p:val>
                                            <p:strVal val="#ppt_x"/>
                                          </p:val>
                                        </p:tav>
                                        <p:tav tm="100000">
                                          <p:val>
                                            <p:strVal val="#ppt_x"/>
                                          </p:val>
                                        </p:tav>
                                      </p:tavLst>
                                    </p:anim>
                                    <p:anim calcmode="lin" valueType="num">
                                      <p:cBhvr>
                                        <p:cTn id="49" dur="1000" fill="hold"/>
                                        <p:tgtEl>
                                          <p:spTgt spid="29721"/>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29724"/>
                                        </p:tgtEl>
                                        <p:attrNameLst>
                                          <p:attrName>style.visibility</p:attrName>
                                        </p:attrNameLst>
                                      </p:cBhvr>
                                      <p:to>
                                        <p:strVal val="visible"/>
                                      </p:to>
                                    </p:set>
                                    <p:animEffect transition="in" filter="fade">
                                      <p:cBhvr>
                                        <p:cTn id="53" dur="1000"/>
                                        <p:tgtEl>
                                          <p:spTgt spid="29724"/>
                                        </p:tgtEl>
                                      </p:cBhvr>
                                    </p:animEffect>
                                    <p:anim calcmode="lin" valueType="num">
                                      <p:cBhvr>
                                        <p:cTn id="54" dur="1000" fill="hold"/>
                                        <p:tgtEl>
                                          <p:spTgt spid="29724"/>
                                        </p:tgtEl>
                                        <p:attrNameLst>
                                          <p:attrName>ppt_x</p:attrName>
                                        </p:attrNameLst>
                                      </p:cBhvr>
                                      <p:tavLst>
                                        <p:tav tm="0">
                                          <p:val>
                                            <p:strVal val="#ppt_x"/>
                                          </p:val>
                                        </p:tav>
                                        <p:tav tm="100000">
                                          <p:val>
                                            <p:strVal val="#ppt_x"/>
                                          </p:val>
                                        </p:tav>
                                      </p:tavLst>
                                    </p:anim>
                                    <p:anim calcmode="lin" valueType="num">
                                      <p:cBhvr>
                                        <p:cTn id="55" dur="1000" fill="hold"/>
                                        <p:tgtEl>
                                          <p:spTgt spid="29724"/>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22" presetClass="entr" presetSubtype="4" fill="hold" nodeType="after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wipe(down)">
                                      <p:cBhvr>
                                        <p:cTn id="59" dur="500"/>
                                        <p:tgtEl>
                                          <p:spTgt spid="80"/>
                                        </p:tgtEl>
                                      </p:cBhvr>
                                    </p:animEffect>
                                  </p:childTnLst>
                                </p:cTn>
                              </p:par>
                            </p:childTnLst>
                          </p:cTn>
                        </p:par>
                        <p:par>
                          <p:cTn id="60" fill="hold">
                            <p:stCondLst>
                              <p:cond delay="9000"/>
                            </p:stCondLst>
                            <p:childTnLst>
                              <p:par>
                                <p:cTn id="61" presetID="22" presetClass="entr" presetSubtype="4" fill="hold" nodeType="after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wipe(down)">
                                      <p:cBhvr>
                                        <p:cTn id="63" dur="500"/>
                                        <p:tgtEl>
                                          <p:spTgt spid="85"/>
                                        </p:tgtEl>
                                      </p:cBhvr>
                                    </p:animEffect>
                                  </p:childTnLst>
                                </p:cTn>
                              </p:par>
                            </p:childTnLst>
                          </p:cTn>
                        </p:par>
                        <p:par>
                          <p:cTn id="64" fill="hold">
                            <p:stCondLst>
                              <p:cond delay="9500"/>
                            </p:stCondLst>
                            <p:childTnLst>
                              <p:par>
                                <p:cTn id="65" presetID="22" presetClass="entr" presetSubtype="4" fill="hold"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down)">
                                      <p:cBhvr>
                                        <p:cTn id="6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6" grpId="0" animBg="1"/>
      <p:bldP spid="100" grpId="0" animBg="1"/>
      <p:bldP spid="10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Freeform 5"/>
          <p:cNvSpPr>
            <a:spLocks noEditPoints="1" noChangeArrowheads="1"/>
          </p:cNvSpPr>
          <p:nvPr/>
        </p:nvSpPr>
        <p:spPr bwMode="auto">
          <a:xfrm>
            <a:off x="2244725" y="1588294"/>
            <a:ext cx="7783512" cy="377348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A0CAEF"/>
          </a:solidFill>
          <a:ln>
            <a:noFill/>
          </a:ln>
        </p:spPr>
        <p:txBody>
          <a:bodyPr/>
          <a:lstStyle/>
          <a:p>
            <a:endParaRPr lang="zh-CN" altLang="en-US"/>
          </a:p>
        </p:txBody>
      </p:sp>
      <p:pic>
        <p:nvPicPr>
          <p:cNvPr id="14338"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93088" y="2252663"/>
            <a:ext cx="2808287"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文本框 7"/>
          <p:cNvSpPr txBox="1">
            <a:spLocks noChangeArrowheads="1"/>
          </p:cNvSpPr>
          <p:nvPr/>
        </p:nvSpPr>
        <p:spPr bwMode="auto">
          <a:xfrm>
            <a:off x="4429579" y="2570306"/>
            <a:ext cx="35333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6000" b="1" dirty="0">
                <a:solidFill>
                  <a:schemeClr val="bg1"/>
                </a:solidFill>
                <a:latin typeface="汉仪小麦体简" panose="00020600040101010101" pitchFamily="18" charset="-122"/>
                <a:ea typeface="汉仪小麦体简" panose="00020600040101010101" pitchFamily="18" charset="-122"/>
              </a:rPr>
              <a:t>第三部分</a:t>
            </a:r>
            <a:endParaRPr lang="zh-CN" altLang="en-US" sz="6000" b="1" dirty="0">
              <a:solidFill>
                <a:schemeClr val="bg1"/>
              </a:solidFill>
              <a:latin typeface="汉仪小麦体简" panose="00020600040101010101" pitchFamily="18" charset="-122"/>
              <a:ea typeface="汉仪小麦体简" panose="00020600040101010101" pitchFamily="18" charset="-122"/>
            </a:endParaRPr>
          </a:p>
        </p:txBody>
      </p:sp>
      <p:grpSp>
        <p:nvGrpSpPr>
          <p:cNvPr id="14341" name="Group 4"/>
          <p:cNvGrpSpPr>
            <a:grpSpLocks noChangeAspect="1"/>
          </p:cNvGrpSpPr>
          <p:nvPr/>
        </p:nvGrpSpPr>
        <p:grpSpPr bwMode="auto">
          <a:xfrm>
            <a:off x="1041400" y="3851275"/>
            <a:ext cx="2443163" cy="1816100"/>
            <a:chOff x="657" y="2550"/>
            <a:chExt cx="1539" cy="1144"/>
          </a:xfrm>
        </p:grpSpPr>
        <p:sp>
          <p:nvSpPr>
            <p:cNvPr id="14342" name="Freeform 5"/>
            <p:cNvSpPr>
              <a:spLocks noChangeArrowheads="1"/>
            </p:cNvSpPr>
            <p:nvPr/>
          </p:nvSpPr>
          <p:spPr bwMode="auto">
            <a:xfrm>
              <a:off x="1297" y="2898"/>
              <a:ext cx="802" cy="273"/>
            </a:xfrm>
            <a:custGeom>
              <a:avLst/>
              <a:gdLst>
                <a:gd name="T0" fmla="*/ 5 w 338"/>
                <a:gd name="T1" fmla="*/ 6 h 115"/>
                <a:gd name="T2" fmla="*/ 8 w 338"/>
                <a:gd name="T3" fmla="*/ 37 h 115"/>
                <a:gd name="T4" fmla="*/ 40 w 338"/>
                <a:gd name="T5" fmla="*/ 55 h 115"/>
                <a:gd name="T6" fmla="*/ 119 w 338"/>
                <a:gd name="T7" fmla="*/ 90 h 115"/>
                <a:gd name="T8" fmla="*/ 180 w 338"/>
                <a:gd name="T9" fmla="*/ 110 h 115"/>
                <a:gd name="T10" fmla="*/ 220 w 338"/>
                <a:gd name="T11" fmla="*/ 90 h 115"/>
                <a:gd name="T12" fmla="*/ 251 w 338"/>
                <a:gd name="T13" fmla="*/ 77 h 115"/>
                <a:gd name="T14" fmla="*/ 306 w 338"/>
                <a:gd name="T15" fmla="*/ 49 h 115"/>
                <a:gd name="T16" fmla="*/ 334 w 338"/>
                <a:gd name="T17" fmla="*/ 0 h 115"/>
                <a:gd name="T18" fmla="*/ 295 w 338"/>
                <a:gd name="T19" fmla="*/ 19 h 115"/>
                <a:gd name="T20" fmla="*/ 266 w 338"/>
                <a:gd name="T21" fmla="*/ 35 h 115"/>
                <a:gd name="T22" fmla="*/ 193 w 338"/>
                <a:gd name="T23" fmla="*/ 73 h 115"/>
                <a:gd name="T24" fmla="*/ 171 w 338"/>
                <a:gd name="T25" fmla="*/ 89 h 115"/>
                <a:gd name="T26" fmla="*/ 146 w 338"/>
                <a:gd name="T27" fmla="*/ 84 h 115"/>
                <a:gd name="T28" fmla="*/ 100 w 338"/>
                <a:gd name="T29" fmla="*/ 55 h 115"/>
                <a:gd name="T30" fmla="*/ 48 w 338"/>
                <a:gd name="T31" fmla="*/ 33 h 115"/>
                <a:gd name="T32" fmla="*/ 3 w 338"/>
                <a:gd name="T33"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115">
                  <a:moveTo>
                    <a:pt x="5" y="6"/>
                  </a:moveTo>
                  <a:cubicBezTo>
                    <a:pt x="4" y="17"/>
                    <a:pt x="0" y="28"/>
                    <a:pt x="8" y="37"/>
                  </a:cubicBezTo>
                  <a:cubicBezTo>
                    <a:pt x="16" y="45"/>
                    <a:pt x="30" y="50"/>
                    <a:pt x="40" y="55"/>
                  </a:cubicBezTo>
                  <a:cubicBezTo>
                    <a:pt x="65" y="70"/>
                    <a:pt x="93" y="77"/>
                    <a:pt x="119" y="90"/>
                  </a:cubicBezTo>
                  <a:cubicBezTo>
                    <a:pt x="135" y="98"/>
                    <a:pt x="164" y="115"/>
                    <a:pt x="180" y="110"/>
                  </a:cubicBezTo>
                  <a:cubicBezTo>
                    <a:pt x="194" y="105"/>
                    <a:pt x="207" y="96"/>
                    <a:pt x="220" y="90"/>
                  </a:cubicBezTo>
                  <a:cubicBezTo>
                    <a:pt x="230" y="86"/>
                    <a:pt x="241" y="83"/>
                    <a:pt x="251" y="77"/>
                  </a:cubicBezTo>
                  <a:cubicBezTo>
                    <a:pt x="268" y="67"/>
                    <a:pt x="288" y="57"/>
                    <a:pt x="306" y="49"/>
                  </a:cubicBezTo>
                  <a:cubicBezTo>
                    <a:pt x="326" y="39"/>
                    <a:pt x="338" y="25"/>
                    <a:pt x="334" y="0"/>
                  </a:cubicBezTo>
                  <a:cubicBezTo>
                    <a:pt x="321" y="2"/>
                    <a:pt x="307" y="13"/>
                    <a:pt x="295" y="19"/>
                  </a:cubicBezTo>
                  <a:cubicBezTo>
                    <a:pt x="284" y="23"/>
                    <a:pt x="276" y="31"/>
                    <a:pt x="266" y="35"/>
                  </a:cubicBezTo>
                  <a:cubicBezTo>
                    <a:pt x="239" y="46"/>
                    <a:pt x="216" y="55"/>
                    <a:pt x="193" y="73"/>
                  </a:cubicBezTo>
                  <a:cubicBezTo>
                    <a:pt x="186" y="79"/>
                    <a:pt x="179" y="86"/>
                    <a:pt x="171" y="89"/>
                  </a:cubicBezTo>
                  <a:cubicBezTo>
                    <a:pt x="163" y="92"/>
                    <a:pt x="155" y="88"/>
                    <a:pt x="146" y="84"/>
                  </a:cubicBezTo>
                  <a:cubicBezTo>
                    <a:pt x="129" y="77"/>
                    <a:pt x="116" y="65"/>
                    <a:pt x="100" y="55"/>
                  </a:cubicBezTo>
                  <a:cubicBezTo>
                    <a:pt x="83" y="46"/>
                    <a:pt x="64" y="44"/>
                    <a:pt x="48" y="33"/>
                  </a:cubicBezTo>
                  <a:cubicBezTo>
                    <a:pt x="41" y="29"/>
                    <a:pt x="10" y="0"/>
                    <a:pt x="3" y="1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3" name="Freeform 6"/>
            <p:cNvSpPr>
              <a:spLocks noEditPoints="1" noChangeArrowheads="1"/>
            </p:cNvSpPr>
            <p:nvPr/>
          </p:nvSpPr>
          <p:spPr bwMode="auto">
            <a:xfrm>
              <a:off x="1262" y="3066"/>
              <a:ext cx="925" cy="307"/>
            </a:xfrm>
            <a:custGeom>
              <a:avLst/>
              <a:gdLst>
                <a:gd name="T0" fmla="*/ 1 w 390"/>
                <a:gd name="T1" fmla="*/ 22 h 129"/>
                <a:gd name="T2" fmla="*/ 2 w 390"/>
                <a:gd name="T3" fmla="*/ 24 h 129"/>
                <a:gd name="T4" fmla="*/ 25 w 390"/>
                <a:gd name="T5" fmla="*/ 40 h 129"/>
                <a:gd name="T6" fmla="*/ 44 w 390"/>
                <a:gd name="T7" fmla="*/ 51 h 129"/>
                <a:gd name="T8" fmla="*/ 95 w 390"/>
                <a:gd name="T9" fmla="*/ 81 h 129"/>
                <a:gd name="T10" fmla="*/ 159 w 390"/>
                <a:gd name="T11" fmla="*/ 118 h 129"/>
                <a:gd name="T12" fmla="*/ 201 w 390"/>
                <a:gd name="T13" fmla="*/ 126 h 129"/>
                <a:gd name="T14" fmla="*/ 196 w 390"/>
                <a:gd name="T15" fmla="*/ 122 h 129"/>
                <a:gd name="T16" fmla="*/ 202 w 390"/>
                <a:gd name="T17" fmla="*/ 115 h 129"/>
                <a:gd name="T18" fmla="*/ 205 w 390"/>
                <a:gd name="T19" fmla="*/ 118 h 129"/>
                <a:gd name="T20" fmla="*/ 219 w 390"/>
                <a:gd name="T21" fmla="*/ 111 h 129"/>
                <a:gd name="T22" fmla="*/ 241 w 390"/>
                <a:gd name="T23" fmla="*/ 98 h 129"/>
                <a:gd name="T24" fmla="*/ 291 w 390"/>
                <a:gd name="T25" fmla="*/ 63 h 129"/>
                <a:gd name="T26" fmla="*/ 309 w 390"/>
                <a:gd name="T27" fmla="*/ 50 h 129"/>
                <a:gd name="T28" fmla="*/ 328 w 390"/>
                <a:gd name="T29" fmla="*/ 39 h 129"/>
                <a:gd name="T30" fmla="*/ 356 w 390"/>
                <a:gd name="T31" fmla="*/ 24 h 129"/>
                <a:gd name="T32" fmla="*/ 387 w 390"/>
                <a:gd name="T33" fmla="*/ 10 h 129"/>
                <a:gd name="T34" fmla="*/ 389 w 390"/>
                <a:gd name="T35" fmla="*/ 4 h 129"/>
                <a:gd name="T36" fmla="*/ 374 w 390"/>
                <a:gd name="T37" fmla="*/ 3 h 129"/>
                <a:gd name="T38" fmla="*/ 382 w 390"/>
                <a:gd name="T39" fmla="*/ 7 h 129"/>
                <a:gd name="T40" fmla="*/ 374 w 390"/>
                <a:gd name="T41" fmla="*/ 13 h 129"/>
                <a:gd name="T42" fmla="*/ 359 w 390"/>
                <a:gd name="T43" fmla="*/ 18 h 129"/>
                <a:gd name="T44" fmla="*/ 302 w 390"/>
                <a:gd name="T45" fmla="*/ 49 h 129"/>
                <a:gd name="T46" fmla="*/ 295 w 390"/>
                <a:gd name="T47" fmla="*/ 53 h 129"/>
                <a:gd name="T48" fmla="*/ 295 w 390"/>
                <a:gd name="T49" fmla="*/ 55 h 129"/>
                <a:gd name="T50" fmla="*/ 289 w 390"/>
                <a:gd name="T51" fmla="*/ 60 h 129"/>
                <a:gd name="T52" fmla="*/ 271 w 390"/>
                <a:gd name="T53" fmla="*/ 70 h 129"/>
                <a:gd name="T54" fmla="*/ 250 w 390"/>
                <a:gd name="T55" fmla="*/ 83 h 129"/>
                <a:gd name="T56" fmla="*/ 240 w 390"/>
                <a:gd name="T57" fmla="*/ 87 h 129"/>
                <a:gd name="T58" fmla="*/ 102 w 390"/>
                <a:gd name="T59" fmla="*/ 73 h 129"/>
                <a:gd name="T60" fmla="*/ 99 w 390"/>
                <a:gd name="T61" fmla="*/ 75 h 129"/>
                <a:gd name="T62" fmla="*/ 110 w 390"/>
                <a:gd name="T63" fmla="*/ 84 h 129"/>
                <a:gd name="T64" fmla="*/ 108 w 390"/>
                <a:gd name="T65" fmla="*/ 83 h 129"/>
                <a:gd name="T66" fmla="*/ 105 w 390"/>
                <a:gd name="T67" fmla="*/ 84 h 129"/>
                <a:gd name="T68" fmla="*/ 63 w 390"/>
                <a:gd name="T69" fmla="*/ 57 h 129"/>
                <a:gd name="T70" fmla="*/ 5 w 390"/>
                <a:gd name="T71" fmla="*/ 22 h 129"/>
                <a:gd name="T72" fmla="*/ 8 w 390"/>
                <a:gd name="T73" fmla="*/ 3 h 129"/>
                <a:gd name="T74" fmla="*/ 2 w 390"/>
                <a:gd name="T75" fmla="*/ 4 h 129"/>
                <a:gd name="T76" fmla="*/ 16 w 390"/>
                <a:gd name="T77" fmla="*/ 37 h 129"/>
                <a:gd name="T78" fmla="*/ 23 w 390"/>
                <a:gd name="T79" fmla="*/ 35 h 129"/>
                <a:gd name="T80" fmla="*/ 124 w 390"/>
                <a:gd name="T81" fmla="*/ 96 h 129"/>
                <a:gd name="T82" fmla="*/ 153 w 390"/>
                <a:gd name="T83" fmla="*/ 110 h 129"/>
                <a:gd name="T84" fmla="*/ 177 w 390"/>
                <a:gd name="T85" fmla="*/ 121 h 129"/>
                <a:gd name="T86" fmla="*/ 264 w 390"/>
                <a:gd name="T87" fmla="*/ 8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0" h="129">
                  <a:moveTo>
                    <a:pt x="2" y="4"/>
                  </a:moveTo>
                  <a:cubicBezTo>
                    <a:pt x="1" y="7"/>
                    <a:pt x="0" y="10"/>
                    <a:pt x="0" y="14"/>
                  </a:cubicBezTo>
                  <a:cubicBezTo>
                    <a:pt x="0" y="16"/>
                    <a:pt x="1" y="19"/>
                    <a:pt x="1" y="22"/>
                  </a:cubicBezTo>
                  <a:cubicBezTo>
                    <a:pt x="1" y="22"/>
                    <a:pt x="1" y="22"/>
                    <a:pt x="1" y="22"/>
                  </a:cubicBezTo>
                  <a:cubicBezTo>
                    <a:pt x="1" y="22"/>
                    <a:pt x="1" y="22"/>
                    <a:pt x="1" y="23"/>
                  </a:cubicBezTo>
                  <a:cubicBezTo>
                    <a:pt x="1" y="23"/>
                    <a:pt x="1" y="24"/>
                    <a:pt x="2" y="24"/>
                  </a:cubicBezTo>
                  <a:cubicBezTo>
                    <a:pt x="2" y="24"/>
                    <a:pt x="2" y="24"/>
                    <a:pt x="2" y="25"/>
                  </a:cubicBezTo>
                  <a:cubicBezTo>
                    <a:pt x="3" y="29"/>
                    <a:pt x="5" y="33"/>
                    <a:pt x="8" y="36"/>
                  </a:cubicBezTo>
                  <a:cubicBezTo>
                    <a:pt x="11" y="40"/>
                    <a:pt x="17" y="43"/>
                    <a:pt x="25" y="40"/>
                  </a:cubicBezTo>
                  <a:cubicBezTo>
                    <a:pt x="26" y="39"/>
                    <a:pt x="26" y="39"/>
                    <a:pt x="26" y="38"/>
                  </a:cubicBezTo>
                  <a:cubicBezTo>
                    <a:pt x="27" y="39"/>
                    <a:pt x="28" y="40"/>
                    <a:pt x="29" y="40"/>
                  </a:cubicBezTo>
                  <a:cubicBezTo>
                    <a:pt x="34" y="44"/>
                    <a:pt x="39" y="48"/>
                    <a:pt x="44" y="51"/>
                  </a:cubicBezTo>
                  <a:cubicBezTo>
                    <a:pt x="61" y="60"/>
                    <a:pt x="61" y="60"/>
                    <a:pt x="61" y="60"/>
                  </a:cubicBezTo>
                  <a:cubicBezTo>
                    <a:pt x="69" y="64"/>
                    <a:pt x="78" y="69"/>
                    <a:pt x="85" y="74"/>
                  </a:cubicBezTo>
                  <a:cubicBezTo>
                    <a:pt x="95" y="81"/>
                    <a:pt x="95" y="81"/>
                    <a:pt x="95" y="81"/>
                  </a:cubicBezTo>
                  <a:cubicBezTo>
                    <a:pt x="112" y="94"/>
                    <a:pt x="130" y="106"/>
                    <a:pt x="150" y="113"/>
                  </a:cubicBezTo>
                  <a:cubicBezTo>
                    <a:pt x="150" y="113"/>
                    <a:pt x="150" y="113"/>
                    <a:pt x="151" y="113"/>
                  </a:cubicBezTo>
                  <a:cubicBezTo>
                    <a:pt x="153" y="114"/>
                    <a:pt x="156" y="116"/>
                    <a:pt x="159" y="118"/>
                  </a:cubicBezTo>
                  <a:cubicBezTo>
                    <a:pt x="172" y="125"/>
                    <a:pt x="184" y="129"/>
                    <a:pt x="199" y="128"/>
                  </a:cubicBezTo>
                  <a:cubicBezTo>
                    <a:pt x="200" y="128"/>
                    <a:pt x="201" y="127"/>
                    <a:pt x="201" y="127"/>
                  </a:cubicBezTo>
                  <a:cubicBezTo>
                    <a:pt x="201" y="126"/>
                    <a:pt x="201" y="126"/>
                    <a:pt x="201" y="126"/>
                  </a:cubicBezTo>
                  <a:cubicBezTo>
                    <a:pt x="201" y="125"/>
                    <a:pt x="201" y="125"/>
                    <a:pt x="200" y="124"/>
                  </a:cubicBezTo>
                  <a:cubicBezTo>
                    <a:pt x="199" y="124"/>
                    <a:pt x="198" y="124"/>
                    <a:pt x="197" y="124"/>
                  </a:cubicBezTo>
                  <a:cubicBezTo>
                    <a:pt x="197" y="123"/>
                    <a:pt x="197" y="122"/>
                    <a:pt x="196" y="122"/>
                  </a:cubicBezTo>
                  <a:cubicBezTo>
                    <a:pt x="193" y="121"/>
                    <a:pt x="190" y="119"/>
                    <a:pt x="187" y="118"/>
                  </a:cubicBezTo>
                  <a:cubicBezTo>
                    <a:pt x="197" y="112"/>
                    <a:pt x="207" y="107"/>
                    <a:pt x="217" y="102"/>
                  </a:cubicBezTo>
                  <a:cubicBezTo>
                    <a:pt x="211" y="106"/>
                    <a:pt x="206" y="111"/>
                    <a:pt x="202" y="115"/>
                  </a:cubicBezTo>
                  <a:cubicBezTo>
                    <a:pt x="202" y="116"/>
                    <a:pt x="202" y="116"/>
                    <a:pt x="202" y="117"/>
                  </a:cubicBezTo>
                  <a:cubicBezTo>
                    <a:pt x="202" y="117"/>
                    <a:pt x="202" y="117"/>
                    <a:pt x="202" y="118"/>
                  </a:cubicBezTo>
                  <a:cubicBezTo>
                    <a:pt x="203" y="118"/>
                    <a:pt x="204" y="119"/>
                    <a:pt x="205" y="118"/>
                  </a:cubicBezTo>
                  <a:cubicBezTo>
                    <a:pt x="205" y="118"/>
                    <a:pt x="212" y="113"/>
                    <a:pt x="218" y="109"/>
                  </a:cubicBezTo>
                  <a:cubicBezTo>
                    <a:pt x="218" y="109"/>
                    <a:pt x="218" y="109"/>
                    <a:pt x="218" y="109"/>
                  </a:cubicBezTo>
                  <a:cubicBezTo>
                    <a:pt x="218" y="110"/>
                    <a:pt x="219" y="110"/>
                    <a:pt x="219" y="111"/>
                  </a:cubicBezTo>
                  <a:cubicBezTo>
                    <a:pt x="220" y="111"/>
                    <a:pt x="221" y="111"/>
                    <a:pt x="222" y="111"/>
                  </a:cubicBezTo>
                  <a:cubicBezTo>
                    <a:pt x="224" y="109"/>
                    <a:pt x="226" y="107"/>
                    <a:pt x="229" y="105"/>
                  </a:cubicBezTo>
                  <a:cubicBezTo>
                    <a:pt x="233" y="102"/>
                    <a:pt x="237" y="100"/>
                    <a:pt x="241" y="98"/>
                  </a:cubicBezTo>
                  <a:cubicBezTo>
                    <a:pt x="250" y="94"/>
                    <a:pt x="250" y="94"/>
                    <a:pt x="250" y="94"/>
                  </a:cubicBezTo>
                  <a:cubicBezTo>
                    <a:pt x="260" y="89"/>
                    <a:pt x="268" y="82"/>
                    <a:pt x="276" y="75"/>
                  </a:cubicBezTo>
                  <a:cubicBezTo>
                    <a:pt x="291" y="63"/>
                    <a:pt x="291" y="63"/>
                    <a:pt x="291" y="63"/>
                  </a:cubicBezTo>
                  <a:cubicBezTo>
                    <a:pt x="291" y="63"/>
                    <a:pt x="293" y="61"/>
                    <a:pt x="293" y="61"/>
                  </a:cubicBezTo>
                  <a:cubicBezTo>
                    <a:pt x="298" y="58"/>
                    <a:pt x="302" y="54"/>
                    <a:pt x="307" y="51"/>
                  </a:cubicBezTo>
                  <a:cubicBezTo>
                    <a:pt x="308" y="51"/>
                    <a:pt x="308" y="51"/>
                    <a:pt x="309" y="50"/>
                  </a:cubicBezTo>
                  <a:cubicBezTo>
                    <a:pt x="315" y="48"/>
                    <a:pt x="322" y="46"/>
                    <a:pt x="327" y="40"/>
                  </a:cubicBezTo>
                  <a:cubicBezTo>
                    <a:pt x="328" y="40"/>
                    <a:pt x="328" y="39"/>
                    <a:pt x="328" y="39"/>
                  </a:cubicBezTo>
                  <a:cubicBezTo>
                    <a:pt x="328" y="39"/>
                    <a:pt x="328" y="39"/>
                    <a:pt x="328" y="39"/>
                  </a:cubicBezTo>
                  <a:cubicBezTo>
                    <a:pt x="336" y="34"/>
                    <a:pt x="344" y="29"/>
                    <a:pt x="353" y="25"/>
                  </a:cubicBezTo>
                  <a:cubicBezTo>
                    <a:pt x="353" y="25"/>
                    <a:pt x="354" y="25"/>
                    <a:pt x="356" y="24"/>
                  </a:cubicBezTo>
                  <a:cubicBezTo>
                    <a:pt x="356" y="24"/>
                    <a:pt x="356" y="24"/>
                    <a:pt x="356" y="24"/>
                  </a:cubicBezTo>
                  <a:cubicBezTo>
                    <a:pt x="356" y="25"/>
                    <a:pt x="356" y="25"/>
                    <a:pt x="356" y="25"/>
                  </a:cubicBezTo>
                  <a:cubicBezTo>
                    <a:pt x="357" y="26"/>
                    <a:pt x="358" y="26"/>
                    <a:pt x="359" y="26"/>
                  </a:cubicBezTo>
                  <a:cubicBezTo>
                    <a:pt x="368" y="22"/>
                    <a:pt x="378" y="16"/>
                    <a:pt x="387" y="10"/>
                  </a:cubicBezTo>
                  <a:cubicBezTo>
                    <a:pt x="389" y="8"/>
                    <a:pt x="389" y="8"/>
                    <a:pt x="389" y="8"/>
                  </a:cubicBezTo>
                  <a:cubicBezTo>
                    <a:pt x="390" y="7"/>
                    <a:pt x="390" y="7"/>
                    <a:pt x="390" y="6"/>
                  </a:cubicBezTo>
                  <a:cubicBezTo>
                    <a:pt x="390" y="5"/>
                    <a:pt x="389" y="5"/>
                    <a:pt x="389" y="4"/>
                  </a:cubicBezTo>
                  <a:cubicBezTo>
                    <a:pt x="383" y="3"/>
                    <a:pt x="383" y="3"/>
                    <a:pt x="383" y="3"/>
                  </a:cubicBezTo>
                  <a:cubicBezTo>
                    <a:pt x="376" y="2"/>
                    <a:pt x="376" y="2"/>
                    <a:pt x="376" y="2"/>
                  </a:cubicBezTo>
                  <a:cubicBezTo>
                    <a:pt x="375" y="1"/>
                    <a:pt x="375" y="2"/>
                    <a:pt x="374" y="3"/>
                  </a:cubicBezTo>
                  <a:cubicBezTo>
                    <a:pt x="374" y="3"/>
                    <a:pt x="374" y="3"/>
                    <a:pt x="374" y="3"/>
                  </a:cubicBezTo>
                  <a:cubicBezTo>
                    <a:pt x="374" y="4"/>
                    <a:pt x="375" y="5"/>
                    <a:pt x="376" y="5"/>
                  </a:cubicBezTo>
                  <a:cubicBezTo>
                    <a:pt x="382" y="7"/>
                    <a:pt x="382" y="7"/>
                    <a:pt x="382" y="7"/>
                  </a:cubicBezTo>
                  <a:cubicBezTo>
                    <a:pt x="382" y="7"/>
                    <a:pt x="383" y="7"/>
                    <a:pt x="384" y="7"/>
                  </a:cubicBezTo>
                  <a:cubicBezTo>
                    <a:pt x="381" y="9"/>
                    <a:pt x="377" y="11"/>
                    <a:pt x="374" y="13"/>
                  </a:cubicBezTo>
                  <a:cubicBezTo>
                    <a:pt x="374" y="13"/>
                    <a:pt x="374" y="13"/>
                    <a:pt x="374" y="13"/>
                  </a:cubicBezTo>
                  <a:cubicBezTo>
                    <a:pt x="374" y="12"/>
                    <a:pt x="373" y="12"/>
                    <a:pt x="372" y="12"/>
                  </a:cubicBezTo>
                  <a:cubicBezTo>
                    <a:pt x="368" y="14"/>
                    <a:pt x="365" y="15"/>
                    <a:pt x="362" y="17"/>
                  </a:cubicBezTo>
                  <a:cubicBezTo>
                    <a:pt x="361" y="18"/>
                    <a:pt x="360" y="18"/>
                    <a:pt x="359" y="18"/>
                  </a:cubicBezTo>
                  <a:cubicBezTo>
                    <a:pt x="351" y="22"/>
                    <a:pt x="351" y="22"/>
                    <a:pt x="351" y="22"/>
                  </a:cubicBezTo>
                  <a:cubicBezTo>
                    <a:pt x="342" y="27"/>
                    <a:pt x="332" y="32"/>
                    <a:pt x="323" y="37"/>
                  </a:cubicBezTo>
                  <a:cubicBezTo>
                    <a:pt x="316" y="41"/>
                    <a:pt x="309" y="45"/>
                    <a:pt x="302" y="49"/>
                  </a:cubicBezTo>
                  <a:cubicBezTo>
                    <a:pt x="300" y="50"/>
                    <a:pt x="298" y="51"/>
                    <a:pt x="296" y="52"/>
                  </a:cubicBezTo>
                  <a:cubicBezTo>
                    <a:pt x="296" y="52"/>
                    <a:pt x="295" y="52"/>
                    <a:pt x="295" y="53"/>
                  </a:cubicBezTo>
                  <a:cubicBezTo>
                    <a:pt x="295" y="53"/>
                    <a:pt x="295" y="53"/>
                    <a:pt x="295" y="53"/>
                  </a:cubicBezTo>
                  <a:cubicBezTo>
                    <a:pt x="295" y="53"/>
                    <a:pt x="295" y="53"/>
                    <a:pt x="295" y="53"/>
                  </a:cubicBezTo>
                  <a:cubicBezTo>
                    <a:pt x="295" y="53"/>
                    <a:pt x="294" y="54"/>
                    <a:pt x="294" y="54"/>
                  </a:cubicBezTo>
                  <a:cubicBezTo>
                    <a:pt x="294" y="55"/>
                    <a:pt x="294" y="55"/>
                    <a:pt x="295" y="55"/>
                  </a:cubicBezTo>
                  <a:cubicBezTo>
                    <a:pt x="295" y="55"/>
                    <a:pt x="295" y="55"/>
                    <a:pt x="295" y="55"/>
                  </a:cubicBezTo>
                  <a:cubicBezTo>
                    <a:pt x="293" y="56"/>
                    <a:pt x="292" y="57"/>
                    <a:pt x="291" y="58"/>
                  </a:cubicBezTo>
                  <a:cubicBezTo>
                    <a:pt x="289" y="60"/>
                    <a:pt x="289" y="60"/>
                    <a:pt x="289" y="60"/>
                  </a:cubicBezTo>
                  <a:cubicBezTo>
                    <a:pt x="289" y="60"/>
                    <a:pt x="276" y="70"/>
                    <a:pt x="274" y="71"/>
                  </a:cubicBezTo>
                  <a:cubicBezTo>
                    <a:pt x="274" y="71"/>
                    <a:pt x="274" y="71"/>
                    <a:pt x="274" y="71"/>
                  </a:cubicBezTo>
                  <a:cubicBezTo>
                    <a:pt x="273" y="70"/>
                    <a:pt x="272" y="70"/>
                    <a:pt x="271" y="70"/>
                  </a:cubicBezTo>
                  <a:cubicBezTo>
                    <a:pt x="265" y="75"/>
                    <a:pt x="258" y="79"/>
                    <a:pt x="251" y="84"/>
                  </a:cubicBezTo>
                  <a:cubicBezTo>
                    <a:pt x="251" y="83"/>
                    <a:pt x="250" y="83"/>
                    <a:pt x="250" y="83"/>
                  </a:cubicBezTo>
                  <a:cubicBezTo>
                    <a:pt x="250" y="83"/>
                    <a:pt x="250" y="83"/>
                    <a:pt x="250" y="83"/>
                  </a:cubicBezTo>
                  <a:cubicBezTo>
                    <a:pt x="250" y="83"/>
                    <a:pt x="250" y="83"/>
                    <a:pt x="250" y="83"/>
                  </a:cubicBezTo>
                  <a:cubicBezTo>
                    <a:pt x="250" y="83"/>
                    <a:pt x="250" y="83"/>
                    <a:pt x="250" y="83"/>
                  </a:cubicBezTo>
                  <a:cubicBezTo>
                    <a:pt x="246" y="84"/>
                    <a:pt x="243" y="86"/>
                    <a:pt x="240" y="87"/>
                  </a:cubicBezTo>
                  <a:cubicBezTo>
                    <a:pt x="221" y="95"/>
                    <a:pt x="202" y="105"/>
                    <a:pt x="183" y="117"/>
                  </a:cubicBezTo>
                  <a:cubicBezTo>
                    <a:pt x="155" y="105"/>
                    <a:pt x="125" y="90"/>
                    <a:pt x="102" y="73"/>
                  </a:cubicBezTo>
                  <a:cubicBezTo>
                    <a:pt x="102" y="73"/>
                    <a:pt x="102" y="73"/>
                    <a:pt x="102" y="73"/>
                  </a:cubicBezTo>
                  <a:cubicBezTo>
                    <a:pt x="102" y="73"/>
                    <a:pt x="102" y="73"/>
                    <a:pt x="102" y="73"/>
                  </a:cubicBezTo>
                  <a:cubicBezTo>
                    <a:pt x="101" y="72"/>
                    <a:pt x="100" y="73"/>
                    <a:pt x="99" y="74"/>
                  </a:cubicBezTo>
                  <a:cubicBezTo>
                    <a:pt x="99" y="74"/>
                    <a:pt x="99" y="74"/>
                    <a:pt x="99" y="75"/>
                  </a:cubicBezTo>
                  <a:cubicBezTo>
                    <a:pt x="99" y="75"/>
                    <a:pt x="99" y="76"/>
                    <a:pt x="100" y="76"/>
                  </a:cubicBezTo>
                  <a:cubicBezTo>
                    <a:pt x="100" y="76"/>
                    <a:pt x="100" y="76"/>
                    <a:pt x="100" y="77"/>
                  </a:cubicBezTo>
                  <a:cubicBezTo>
                    <a:pt x="103" y="78"/>
                    <a:pt x="107" y="81"/>
                    <a:pt x="110" y="84"/>
                  </a:cubicBezTo>
                  <a:cubicBezTo>
                    <a:pt x="109" y="83"/>
                    <a:pt x="108" y="83"/>
                    <a:pt x="108" y="83"/>
                  </a:cubicBezTo>
                  <a:cubicBezTo>
                    <a:pt x="108" y="83"/>
                    <a:pt x="108" y="83"/>
                    <a:pt x="108" y="83"/>
                  </a:cubicBezTo>
                  <a:cubicBezTo>
                    <a:pt x="108" y="83"/>
                    <a:pt x="108" y="83"/>
                    <a:pt x="108" y="83"/>
                  </a:cubicBezTo>
                  <a:cubicBezTo>
                    <a:pt x="108" y="83"/>
                    <a:pt x="107" y="83"/>
                    <a:pt x="107" y="82"/>
                  </a:cubicBezTo>
                  <a:cubicBezTo>
                    <a:pt x="106" y="82"/>
                    <a:pt x="105" y="83"/>
                    <a:pt x="105" y="83"/>
                  </a:cubicBezTo>
                  <a:cubicBezTo>
                    <a:pt x="105" y="83"/>
                    <a:pt x="105" y="83"/>
                    <a:pt x="105" y="84"/>
                  </a:cubicBezTo>
                  <a:cubicBezTo>
                    <a:pt x="102" y="82"/>
                    <a:pt x="100" y="80"/>
                    <a:pt x="98" y="78"/>
                  </a:cubicBezTo>
                  <a:cubicBezTo>
                    <a:pt x="88" y="71"/>
                    <a:pt x="88" y="71"/>
                    <a:pt x="88" y="71"/>
                  </a:cubicBezTo>
                  <a:cubicBezTo>
                    <a:pt x="80" y="65"/>
                    <a:pt x="71" y="61"/>
                    <a:pt x="63" y="57"/>
                  </a:cubicBezTo>
                  <a:cubicBezTo>
                    <a:pt x="46" y="48"/>
                    <a:pt x="46" y="48"/>
                    <a:pt x="46" y="48"/>
                  </a:cubicBezTo>
                  <a:cubicBezTo>
                    <a:pt x="41" y="45"/>
                    <a:pt x="36" y="41"/>
                    <a:pt x="31" y="37"/>
                  </a:cubicBezTo>
                  <a:cubicBezTo>
                    <a:pt x="24" y="31"/>
                    <a:pt x="15" y="25"/>
                    <a:pt x="5" y="22"/>
                  </a:cubicBezTo>
                  <a:cubicBezTo>
                    <a:pt x="5" y="19"/>
                    <a:pt x="4" y="16"/>
                    <a:pt x="4" y="14"/>
                  </a:cubicBezTo>
                  <a:cubicBezTo>
                    <a:pt x="4" y="11"/>
                    <a:pt x="5" y="8"/>
                    <a:pt x="6" y="6"/>
                  </a:cubicBezTo>
                  <a:cubicBezTo>
                    <a:pt x="7" y="3"/>
                    <a:pt x="8" y="3"/>
                    <a:pt x="8" y="3"/>
                  </a:cubicBezTo>
                  <a:cubicBezTo>
                    <a:pt x="9" y="3"/>
                    <a:pt x="10" y="3"/>
                    <a:pt x="10" y="2"/>
                  </a:cubicBezTo>
                  <a:cubicBezTo>
                    <a:pt x="10" y="1"/>
                    <a:pt x="10" y="0"/>
                    <a:pt x="9" y="0"/>
                  </a:cubicBezTo>
                  <a:cubicBezTo>
                    <a:pt x="7" y="0"/>
                    <a:pt x="4" y="0"/>
                    <a:pt x="2" y="4"/>
                  </a:cubicBezTo>
                  <a:close/>
                  <a:moveTo>
                    <a:pt x="11" y="34"/>
                  </a:moveTo>
                  <a:cubicBezTo>
                    <a:pt x="11" y="33"/>
                    <a:pt x="10" y="33"/>
                    <a:pt x="10" y="32"/>
                  </a:cubicBezTo>
                  <a:cubicBezTo>
                    <a:pt x="12" y="34"/>
                    <a:pt x="14" y="36"/>
                    <a:pt x="16" y="37"/>
                  </a:cubicBezTo>
                  <a:cubicBezTo>
                    <a:pt x="14" y="36"/>
                    <a:pt x="13" y="35"/>
                    <a:pt x="11" y="34"/>
                  </a:cubicBezTo>
                  <a:close/>
                  <a:moveTo>
                    <a:pt x="10" y="28"/>
                  </a:moveTo>
                  <a:cubicBezTo>
                    <a:pt x="15" y="30"/>
                    <a:pt x="19" y="32"/>
                    <a:pt x="23" y="35"/>
                  </a:cubicBezTo>
                  <a:cubicBezTo>
                    <a:pt x="18" y="34"/>
                    <a:pt x="14" y="31"/>
                    <a:pt x="10" y="28"/>
                  </a:cubicBezTo>
                  <a:close/>
                  <a:moveTo>
                    <a:pt x="122" y="95"/>
                  </a:moveTo>
                  <a:cubicBezTo>
                    <a:pt x="123" y="96"/>
                    <a:pt x="123" y="96"/>
                    <a:pt x="124" y="96"/>
                  </a:cubicBezTo>
                  <a:cubicBezTo>
                    <a:pt x="124" y="96"/>
                    <a:pt x="123" y="96"/>
                    <a:pt x="122" y="95"/>
                  </a:cubicBezTo>
                  <a:close/>
                  <a:moveTo>
                    <a:pt x="161" y="114"/>
                  </a:moveTo>
                  <a:cubicBezTo>
                    <a:pt x="158" y="113"/>
                    <a:pt x="156" y="111"/>
                    <a:pt x="153" y="110"/>
                  </a:cubicBezTo>
                  <a:cubicBezTo>
                    <a:pt x="161" y="113"/>
                    <a:pt x="170" y="116"/>
                    <a:pt x="178" y="120"/>
                  </a:cubicBezTo>
                  <a:cubicBezTo>
                    <a:pt x="178" y="120"/>
                    <a:pt x="178" y="120"/>
                    <a:pt x="178" y="120"/>
                  </a:cubicBezTo>
                  <a:cubicBezTo>
                    <a:pt x="177" y="120"/>
                    <a:pt x="177" y="121"/>
                    <a:pt x="177" y="121"/>
                  </a:cubicBezTo>
                  <a:cubicBezTo>
                    <a:pt x="172" y="119"/>
                    <a:pt x="166" y="117"/>
                    <a:pt x="161" y="114"/>
                  </a:cubicBezTo>
                  <a:close/>
                  <a:moveTo>
                    <a:pt x="257" y="85"/>
                  </a:moveTo>
                  <a:cubicBezTo>
                    <a:pt x="257" y="85"/>
                    <a:pt x="260" y="82"/>
                    <a:pt x="264" y="80"/>
                  </a:cubicBezTo>
                  <a:cubicBezTo>
                    <a:pt x="260" y="83"/>
                    <a:pt x="257" y="85"/>
                    <a:pt x="253" y="88"/>
                  </a:cubicBezTo>
                  <a:cubicBezTo>
                    <a:pt x="254" y="87"/>
                    <a:pt x="255" y="86"/>
                    <a:pt x="257" y="85"/>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4" name="Freeform 7"/>
            <p:cNvSpPr>
              <a:spLocks noChangeArrowheads="1"/>
            </p:cNvSpPr>
            <p:nvPr/>
          </p:nvSpPr>
          <p:spPr bwMode="auto">
            <a:xfrm>
              <a:off x="1271" y="3026"/>
              <a:ext cx="887" cy="323"/>
            </a:xfrm>
            <a:custGeom>
              <a:avLst/>
              <a:gdLst>
                <a:gd name="T0" fmla="*/ 7 w 374"/>
                <a:gd name="T1" fmla="*/ 20 h 136"/>
                <a:gd name="T2" fmla="*/ 11 w 374"/>
                <a:gd name="T3" fmla="*/ 43 h 136"/>
                <a:gd name="T4" fmla="*/ 29 w 374"/>
                <a:gd name="T5" fmla="*/ 53 h 136"/>
                <a:gd name="T6" fmla="*/ 52 w 374"/>
                <a:gd name="T7" fmla="*/ 67 h 136"/>
                <a:gd name="T8" fmla="*/ 118 w 374"/>
                <a:gd name="T9" fmla="*/ 100 h 136"/>
                <a:gd name="T10" fmla="*/ 184 w 374"/>
                <a:gd name="T11" fmla="*/ 136 h 136"/>
                <a:gd name="T12" fmla="*/ 374 w 374"/>
                <a:gd name="T13" fmla="*/ 25 h 136"/>
                <a:gd name="T14" fmla="*/ 370 w 374"/>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36">
                  <a:moveTo>
                    <a:pt x="7" y="20"/>
                  </a:moveTo>
                  <a:cubicBezTo>
                    <a:pt x="1" y="30"/>
                    <a:pt x="0" y="35"/>
                    <a:pt x="11" y="43"/>
                  </a:cubicBezTo>
                  <a:cubicBezTo>
                    <a:pt x="17" y="47"/>
                    <a:pt x="23" y="50"/>
                    <a:pt x="29" y="53"/>
                  </a:cubicBezTo>
                  <a:cubicBezTo>
                    <a:pt x="37" y="57"/>
                    <a:pt x="44" y="63"/>
                    <a:pt x="52" y="67"/>
                  </a:cubicBezTo>
                  <a:cubicBezTo>
                    <a:pt x="74" y="78"/>
                    <a:pt x="96" y="88"/>
                    <a:pt x="118" y="100"/>
                  </a:cubicBezTo>
                  <a:cubicBezTo>
                    <a:pt x="139" y="113"/>
                    <a:pt x="161" y="126"/>
                    <a:pt x="184" y="136"/>
                  </a:cubicBezTo>
                  <a:cubicBezTo>
                    <a:pt x="241" y="93"/>
                    <a:pt x="309" y="56"/>
                    <a:pt x="374" y="25"/>
                  </a:cubicBezTo>
                  <a:cubicBezTo>
                    <a:pt x="369" y="18"/>
                    <a:pt x="370" y="9"/>
                    <a:pt x="37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5" name="Freeform 8"/>
            <p:cNvSpPr>
              <a:spLocks noChangeArrowheads="1"/>
            </p:cNvSpPr>
            <p:nvPr/>
          </p:nvSpPr>
          <p:spPr bwMode="auto">
            <a:xfrm>
              <a:off x="1264" y="3019"/>
              <a:ext cx="902" cy="337"/>
            </a:xfrm>
            <a:custGeom>
              <a:avLst/>
              <a:gdLst>
                <a:gd name="T0" fmla="*/ 370 w 380"/>
                <a:gd name="T1" fmla="*/ 3 h 142"/>
                <a:gd name="T2" fmla="*/ 370 w 380"/>
                <a:gd name="T3" fmla="*/ 6 h 142"/>
                <a:gd name="T4" fmla="*/ 370 w 380"/>
                <a:gd name="T5" fmla="*/ 11 h 142"/>
                <a:gd name="T6" fmla="*/ 373 w 380"/>
                <a:gd name="T7" fmla="*/ 27 h 142"/>
                <a:gd name="T8" fmla="*/ 187 w 380"/>
                <a:gd name="T9" fmla="*/ 136 h 142"/>
                <a:gd name="T10" fmla="*/ 133 w 380"/>
                <a:gd name="T11" fmla="*/ 107 h 142"/>
                <a:gd name="T12" fmla="*/ 122 w 380"/>
                <a:gd name="T13" fmla="*/ 101 h 142"/>
                <a:gd name="T14" fmla="*/ 80 w 380"/>
                <a:gd name="T15" fmla="*/ 79 h 142"/>
                <a:gd name="T16" fmla="*/ 57 w 380"/>
                <a:gd name="T17" fmla="*/ 68 h 142"/>
                <a:gd name="T18" fmla="*/ 45 w 380"/>
                <a:gd name="T19" fmla="*/ 61 h 142"/>
                <a:gd name="T20" fmla="*/ 33 w 380"/>
                <a:gd name="T21" fmla="*/ 53 h 142"/>
                <a:gd name="T22" fmla="*/ 28 w 380"/>
                <a:gd name="T23" fmla="*/ 51 h 142"/>
                <a:gd name="T24" fmla="*/ 16 w 380"/>
                <a:gd name="T25" fmla="*/ 44 h 142"/>
                <a:gd name="T26" fmla="*/ 8 w 380"/>
                <a:gd name="T27" fmla="*/ 34 h 142"/>
                <a:gd name="T28" fmla="*/ 12 w 380"/>
                <a:gd name="T29" fmla="*/ 25 h 142"/>
                <a:gd name="T30" fmla="*/ 13 w 380"/>
                <a:gd name="T31" fmla="*/ 23 h 142"/>
                <a:gd name="T32" fmla="*/ 12 w 380"/>
                <a:gd name="T33" fmla="*/ 21 h 142"/>
                <a:gd name="T34" fmla="*/ 8 w 380"/>
                <a:gd name="T35" fmla="*/ 21 h 142"/>
                <a:gd name="T36" fmla="*/ 12 w 380"/>
                <a:gd name="T37" fmla="*/ 48 h 142"/>
                <a:gd name="T38" fmla="*/ 25 w 380"/>
                <a:gd name="T39" fmla="*/ 56 h 142"/>
                <a:gd name="T40" fmla="*/ 31 w 380"/>
                <a:gd name="T41" fmla="*/ 58 h 142"/>
                <a:gd name="T42" fmla="*/ 42 w 380"/>
                <a:gd name="T43" fmla="*/ 65 h 142"/>
                <a:gd name="T44" fmla="*/ 54 w 380"/>
                <a:gd name="T45" fmla="*/ 73 h 142"/>
                <a:gd name="T46" fmla="*/ 77 w 380"/>
                <a:gd name="T47" fmla="*/ 84 h 142"/>
                <a:gd name="T48" fmla="*/ 119 w 380"/>
                <a:gd name="T49" fmla="*/ 106 h 142"/>
                <a:gd name="T50" fmla="*/ 130 w 380"/>
                <a:gd name="T51" fmla="*/ 112 h 142"/>
                <a:gd name="T52" fmla="*/ 186 w 380"/>
                <a:gd name="T53" fmla="*/ 141 h 142"/>
                <a:gd name="T54" fmla="*/ 189 w 380"/>
                <a:gd name="T55" fmla="*/ 141 h 142"/>
                <a:gd name="T56" fmla="*/ 378 w 380"/>
                <a:gd name="T57" fmla="*/ 30 h 142"/>
                <a:gd name="T58" fmla="*/ 380 w 380"/>
                <a:gd name="T59" fmla="*/ 29 h 142"/>
                <a:gd name="T60" fmla="*/ 379 w 380"/>
                <a:gd name="T61" fmla="*/ 26 h 142"/>
                <a:gd name="T62" fmla="*/ 376 w 380"/>
                <a:gd name="T63" fmla="*/ 6 h 142"/>
                <a:gd name="T64" fmla="*/ 376 w 380"/>
                <a:gd name="T65" fmla="*/ 3 h 142"/>
                <a:gd name="T66" fmla="*/ 373 w 380"/>
                <a:gd name="T67" fmla="*/ 0 h 142"/>
                <a:gd name="T68" fmla="*/ 370 w 380"/>
                <a:gd name="T69"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0" h="142">
                  <a:moveTo>
                    <a:pt x="370" y="3"/>
                  </a:moveTo>
                  <a:cubicBezTo>
                    <a:pt x="370" y="6"/>
                    <a:pt x="370" y="6"/>
                    <a:pt x="370" y="6"/>
                  </a:cubicBezTo>
                  <a:cubicBezTo>
                    <a:pt x="370" y="8"/>
                    <a:pt x="370" y="9"/>
                    <a:pt x="370" y="11"/>
                  </a:cubicBezTo>
                  <a:cubicBezTo>
                    <a:pt x="370" y="17"/>
                    <a:pt x="371" y="22"/>
                    <a:pt x="373" y="27"/>
                  </a:cubicBezTo>
                  <a:cubicBezTo>
                    <a:pt x="299" y="62"/>
                    <a:pt x="236" y="99"/>
                    <a:pt x="187" y="136"/>
                  </a:cubicBezTo>
                  <a:cubicBezTo>
                    <a:pt x="168" y="128"/>
                    <a:pt x="150" y="117"/>
                    <a:pt x="133" y="107"/>
                  </a:cubicBezTo>
                  <a:cubicBezTo>
                    <a:pt x="122" y="101"/>
                    <a:pt x="122" y="101"/>
                    <a:pt x="122" y="101"/>
                  </a:cubicBezTo>
                  <a:cubicBezTo>
                    <a:pt x="108" y="93"/>
                    <a:pt x="94" y="86"/>
                    <a:pt x="80" y="79"/>
                  </a:cubicBezTo>
                  <a:cubicBezTo>
                    <a:pt x="57" y="68"/>
                    <a:pt x="57" y="68"/>
                    <a:pt x="57" y="68"/>
                  </a:cubicBezTo>
                  <a:cubicBezTo>
                    <a:pt x="53" y="66"/>
                    <a:pt x="49" y="63"/>
                    <a:pt x="45" y="61"/>
                  </a:cubicBezTo>
                  <a:cubicBezTo>
                    <a:pt x="42" y="58"/>
                    <a:pt x="38" y="55"/>
                    <a:pt x="33" y="53"/>
                  </a:cubicBezTo>
                  <a:cubicBezTo>
                    <a:pt x="28" y="51"/>
                    <a:pt x="28" y="51"/>
                    <a:pt x="28" y="51"/>
                  </a:cubicBezTo>
                  <a:cubicBezTo>
                    <a:pt x="23" y="49"/>
                    <a:pt x="19" y="47"/>
                    <a:pt x="16" y="44"/>
                  </a:cubicBezTo>
                  <a:cubicBezTo>
                    <a:pt x="11" y="40"/>
                    <a:pt x="8" y="37"/>
                    <a:pt x="8" y="34"/>
                  </a:cubicBezTo>
                  <a:cubicBezTo>
                    <a:pt x="8" y="31"/>
                    <a:pt x="10" y="29"/>
                    <a:pt x="12" y="25"/>
                  </a:cubicBezTo>
                  <a:cubicBezTo>
                    <a:pt x="13" y="24"/>
                    <a:pt x="13" y="24"/>
                    <a:pt x="13" y="23"/>
                  </a:cubicBezTo>
                  <a:cubicBezTo>
                    <a:pt x="13" y="22"/>
                    <a:pt x="12" y="21"/>
                    <a:pt x="12" y="21"/>
                  </a:cubicBezTo>
                  <a:cubicBezTo>
                    <a:pt x="10" y="20"/>
                    <a:pt x="9" y="20"/>
                    <a:pt x="8" y="21"/>
                  </a:cubicBezTo>
                  <a:cubicBezTo>
                    <a:pt x="1" y="32"/>
                    <a:pt x="0" y="39"/>
                    <a:pt x="12" y="48"/>
                  </a:cubicBezTo>
                  <a:cubicBezTo>
                    <a:pt x="16" y="52"/>
                    <a:pt x="21" y="54"/>
                    <a:pt x="25" y="56"/>
                  </a:cubicBezTo>
                  <a:cubicBezTo>
                    <a:pt x="31" y="58"/>
                    <a:pt x="31" y="58"/>
                    <a:pt x="31" y="58"/>
                  </a:cubicBezTo>
                  <a:cubicBezTo>
                    <a:pt x="35" y="60"/>
                    <a:pt x="38" y="63"/>
                    <a:pt x="42" y="65"/>
                  </a:cubicBezTo>
                  <a:cubicBezTo>
                    <a:pt x="46" y="68"/>
                    <a:pt x="50" y="70"/>
                    <a:pt x="54" y="73"/>
                  </a:cubicBezTo>
                  <a:cubicBezTo>
                    <a:pt x="77" y="84"/>
                    <a:pt x="77" y="84"/>
                    <a:pt x="77" y="84"/>
                  </a:cubicBezTo>
                  <a:cubicBezTo>
                    <a:pt x="91" y="91"/>
                    <a:pt x="105" y="98"/>
                    <a:pt x="119" y="106"/>
                  </a:cubicBezTo>
                  <a:cubicBezTo>
                    <a:pt x="119" y="106"/>
                    <a:pt x="130" y="112"/>
                    <a:pt x="130" y="112"/>
                  </a:cubicBezTo>
                  <a:cubicBezTo>
                    <a:pt x="148" y="123"/>
                    <a:pt x="167" y="133"/>
                    <a:pt x="186" y="141"/>
                  </a:cubicBezTo>
                  <a:cubicBezTo>
                    <a:pt x="187" y="142"/>
                    <a:pt x="188" y="142"/>
                    <a:pt x="189" y="141"/>
                  </a:cubicBezTo>
                  <a:cubicBezTo>
                    <a:pt x="239" y="104"/>
                    <a:pt x="303" y="66"/>
                    <a:pt x="378" y="30"/>
                  </a:cubicBezTo>
                  <a:cubicBezTo>
                    <a:pt x="379" y="30"/>
                    <a:pt x="379" y="29"/>
                    <a:pt x="380" y="29"/>
                  </a:cubicBezTo>
                  <a:cubicBezTo>
                    <a:pt x="380" y="28"/>
                    <a:pt x="380" y="27"/>
                    <a:pt x="379" y="26"/>
                  </a:cubicBezTo>
                  <a:cubicBezTo>
                    <a:pt x="376" y="21"/>
                    <a:pt x="376" y="14"/>
                    <a:pt x="376" y="6"/>
                  </a:cubicBezTo>
                  <a:cubicBezTo>
                    <a:pt x="376" y="3"/>
                    <a:pt x="376" y="3"/>
                    <a:pt x="376" y="3"/>
                  </a:cubicBezTo>
                  <a:cubicBezTo>
                    <a:pt x="376" y="2"/>
                    <a:pt x="375" y="0"/>
                    <a:pt x="373" y="0"/>
                  </a:cubicBezTo>
                  <a:cubicBezTo>
                    <a:pt x="372" y="0"/>
                    <a:pt x="370" y="2"/>
                    <a:pt x="37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6" name="Freeform 9"/>
            <p:cNvSpPr>
              <a:spLocks noEditPoints="1" noChangeArrowheads="1"/>
            </p:cNvSpPr>
            <p:nvPr/>
          </p:nvSpPr>
          <p:spPr bwMode="auto">
            <a:xfrm>
              <a:off x="1286" y="2995"/>
              <a:ext cx="877" cy="269"/>
            </a:xfrm>
            <a:custGeom>
              <a:avLst/>
              <a:gdLst>
                <a:gd name="T0" fmla="*/ 346 w 370"/>
                <a:gd name="T1" fmla="*/ 6 h 113"/>
                <a:gd name="T2" fmla="*/ 327 w 370"/>
                <a:gd name="T3" fmla="*/ 19 h 113"/>
                <a:gd name="T4" fmla="*/ 325 w 370"/>
                <a:gd name="T5" fmla="*/ 18 h 113"/>
                <a:gd name="T6" fmla="*/ 286 w 370"/>
                <a:gd name="T7" fmla="*/ 39 h 113"/>
                <a:gd name="T8" fmla="*/ 193 w 370"/>
                <a:gd name="T9" fmla="*/ 92 h 113"/>
                <a:gd name="T10" fmla="*/ 174 w 370"/>
                <a:gd name="T11" fmla="*/ 99 h 113"/>
                <a:gd name="T12" fmla="*/ 137 w 370"/>
                <a:gd name="T13" fmla="*/ 75 h 113"/>
                <a:gd name="T14" fmla="*/ 54 w 370"/>
                <a:gd name="T15" fmla="*/ 38 h 113"/>
                <a:gd name="T16" fmla="*/ 12 w 370"/>
                <a:gd name="T17" fmla="*/ 18 h 113"/>
                <a:gd name="T18" fmla="*/ 3 w 370"/>
                <a:gd name="T19" fmla="*/ 25 h 113"/>
                <a:gd name="T20" fmla="*/ 1 w 370"/>
                <a:gd name="T21" fmla="*/ 28 h 113"/>
                <a:gd name="T22" fmla="*/ 51 w 370"/>
                <a:gd name="T23" fmla="*/ 60 h 113"/>
                <a:gd name="T24" fmla="*/ 62 w 370"/>
                <a:gd name="T25" fmla="*/ 61 h 113"/>
                <a:gd name="T26" fmla="*/ 111 w 370"/>
                <a:gd name="T27" fmla="*/ 80 h 113"/>
                <a:gd name="T28" fmla="*/ 179 w 370"/>
                <a:gd name="T29" fmla="*/ 111 h 113"/>
                <a:gd name="T30" fmla="*/ 197 w 370"/>
                <a:gd name="T31" fmla="*/ 111 h 113"/>
                <a:gd name="T32" fmla="*/ 195 w 370"/>
                <a:gd name="T33" fmla="*/ 106 h 113"/>
                <a:gd name="T34" fmla="*/ 247 w 370"/>
                <a:gd name="T35" fmla="*/ 74 h 113"/>
                <a:gd name="T36" fmla="*/ 266 w 370"/>
                <a:gd name="T37" fmla="*/ 60 h 113"/>
                <a:gd name="T38" fmla="*/ 307 w 370"/>
                <a:gd name="T39" fmla="*/ 42 h 113"/>
                <a:gd name="T40" fmla="*/ 347 w 370"/>
                <a:gd name="T41" fmla="*/ 19 h 113"/>
                <a:gd name="T42" fmla="*/ 369 w 370"/>
                <a:gd name="T43" fmla="*/ 6 h 113"/>
                <a:gd name="T44" fmla="*/ 356 w 370"/>
                <a:gd name="T45" fmla="*/ 8 h 113"/>
                <a:gd name="T46" fmla="*/ 356 w 370"/>
                <a:gd name="T47" fmla="*/ 0 h 113"/>
                <a:gd name="T48" fmla="*/ 347 w 370"/>
                <a:gd name="T49" fmla="*/ 12 h 113"/>
                <a:gd name="T50" fmla="*/ 350 w 370"/>
                <a:gd name="T51" fmla="*/ 8 h 113"/>
                <a:gd name="T52" fmla="*/ 25 w 370"/>
                <a:gd name="T53" fmla="*/ 36 h 113"/>
                <a:gd name="T54" fmla="*/ 9 w 370"/>
                <a:gd name="T55" fmla="*/ 29 h 113"/>
                <a:gd name="T56" fmla="*/ 23 w 370"/>
                <a:gd name="T57" fmla="*/ 29 h 113"/>
                <a:gd name="T58" fmla="*/ 23 w 370"/>
                <a:gd name="T59" fmla="*/ 29 h 113"/>
                <a:gd name="T60" fmla="*/ 26 w 370"/>
                <a:gd name="T61" fmla="*/ 44 h 113"/>
                <a:gd name="T62" fmla="*/ 52 w 370"/>
                <a:gd name="T63" fmla="*/ 41 h 113"/>
                <a:gd name="T64" fmla="*/ 60 w 370"/>
                <a:gd name="T65" fmla="*/ 50 h 113"/>
                <a:gd name="T66" fmla="*/ 19 w 370"/>
                <a:gd name="T67" fmla="*/ 23 h 113"/>
                <a:gd name="T68" fmla="*/ 72 w 370"/>
                <a:gd name="T69" fmla="*/ 55 h 113"/>
                <a:gd name="T70" fmla="*/ 73 w 370"/>
                <a:gd name="T71" fmla="*/ 61 h 113"/>
                <a:gd name="T72" fmla="*/ 89 w 370"/>
                <a:gd name="T73" fmla="*/ 61 h 113"/>
                <a:gd name="T74" fmla="*/ 143 w 370"/>
                <a:gd name="T75" fmla="*/ 88 h 113"/>
                <a:gd name="T76" fmla="*/ 131 w 370"/>
                <a:gd name="T77" fmla="*/ 83 h 113"/>
                <a:gd name="T78" fmla="*/ 105 w 370"/>
                <a:gd name="T79" fmla="*/ 71 h 113"/>
                <a:gd name="T80" fmla="*/ 148 w 370"/>
                <a:gd name="T81" fmla="*/ 94 h 113"/>
                <a:gd name="T82" fmla="*/ 147 w 370"/>
                <a:gd name="T83" fmla="*/ 93 h 113"/>
                <a:gd name="T84" fmla="*/ 107 w 370"/>
                <a:gd name="T85" fmla="*/ 66 h 113"/>
                <a:gd name="T86" fmla="*/ 156 w 370"/>
                <a:gd name="T87" fmla="*/ 92 h 113"/>
                <a:gd name="T88" fmla="*/ 321 w 370"/>
                <a:gd name="T89" fmla="*/ 24 h 113"/>
                <a:gd name="T90" fmla="*/ 229 w 370"/>
                <a:gd name="T91" fmla="*/ 76 h 113"/>
                <a:gd name="T92" fmla="*/ 257 w 370"/>
                <a:gd name="T93" fmla="*/ 56 h 113"/>
                <a:gd name="T94" fmla="*/ 264 w 370"/>
                <a:gd name="T95" fmla="*/ 56 h 113"/>
                <a:gd name="T96" fmla="*/ 316 w 370"/>
                <a:gd name="T97" fmla="*/ 27 h 113"/>
                <a:gd name="T98" fmla="*/ 187 w 370"/>
                <a:gd name="T99" fmla="*/ 101 h 113"/>
                <a:gd name="T100" fmla="*/ 188 w 370"/>
                <a:gd name="T101" fmla="*/ 103 h 113"/>
                <a:gd name="T102" fmla="*/ 232 w 370"/>
                <a:gd name="T103" fmla="*/ 81 h 113"/>
                <a:gd name="T104" fmla="*/ 239 w 370"/>
                <a:gd name="T105" fmla="*/ 76 h 113"/>
                <a:gd name="T106" fmla="*/ 206 w 370"/>
                <a:gd name="T107" fmla="*/ 9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0" h="113">
                  <a:moveTo>
                    <a:pt x="356" y="0"/>
                  </a:moveTo>
                  <a:cubicBezTo>
                    <a:pt x="356" y="0"/>
                    <a:pt x="355" y="0"/>
                    <a:pt x="355" y="0"/>
                  </a:cubicBezTo>
                  <a:cubicBezTo>
                    <a:pt x="354" y="0"/>
                    <a:pt x="354" y="0"/>
                    <a:pt x="353" y="0"/>
                  </a:cubicBezTo>
                  <a:cubicBezTo>
                    <a:pt x="346" y="6"/>
                    <a:pt x="346" y="6"/>
                    <a:pt x="346" y="6"/>
                  </a:cubicBezTo>
                  <a:cubicBezTo>
                    <a:pt x="341" y="10"/>
                    <a:pt x="334" y="14"/>
                    <a:pt x="330" y="20"/>
                  </a:cubicBezTo>
                  <a:cubicBezTo>
                    <a:pt x="329" y="20"/>
                    <a:pt x="328" y="21"/>
                    <a:pt x="327" y="21"/>
                  </a:cubicBezTo>
                  <a:cubicBezTo>
                    <a:pt x="327" y="21"/>
                    <a:pt x="328" y="21"/>
                    <a:pt x="328" y="20"/>
                  </a:cubicBezTo>
                  <a:cubicBezTo>
                    <a:pt x="328" y="20"/>
                    <a:pt x="328" y="19"/>
                    <a:pt x="327" y="19"/>
                  </a:cubicBezTo>
                  <a:cubicBezTo>
                    <a:pt x="327" y="18"/>
                    <a:pt x="326" y="18"/>
                    <a:pt x="325" y="18"/>
                  </a:cubicBezTo>
                  <a:cubicBezTo>
                    <a:pt x="325" y="18"/>
                    <a:pt x="325" y="18"/>
                    <a:pt x="325" y="18"/>
                  </a:cubicBezTo>
                  <a:cubicBezTo>
                    <a:pt x="325" y="18"/>
                    <a:pt x="325" y="18"/>
                    <a:pt x="325" y="18"/>
                  </a:cubicBezTo>
                  <a:cubicBezTo>
                    <a:pt x="325" y="18"/>
                    <a:pt x="325" y="18"/>
                    <a:pt x="325" y="18"/>
                  </a:cubicBezTo>
                  <a:cubicBezTo>
                    <a:pt x="311" y="23"/>
                    <a:pt x="299" y="31"/>
                    <a:pt x="287" y="40"/>
                  </a:cubicBezTo>
                  <a:cubicBezTo>
                    <a:pt x="287" y="39"/>
                    <a:pt x="287" y="39"/>
                    <a:pt x="287" y="39"/>
                  </a:cubicBezTo>
                  <a:cubicBezTo>
                    <a:pt x="287" y="39"/>
                    <a:pt x="287" y="39"/>
                    <a:pt x="286" y="39"/>
                  </a:cubicBezTo>
                  <a:cubicBezTo>
                    <a:pt x="286" y="39"/>
                    <a:pt x="286" y="39"/>
                    <a:pt x="286" y="39"/>
                  </a:cubicBezTo>
                  <a:cubicBezTo>
                    <a:pt x="286" y="39"/>
                    <a:pt x="286" y="39"/>
                    <a:pt x="286" y="39"/>
                  </a:cubicBezTo>
                  <a:cubicBezTo>
                    <a:pt x="281" y="40"/>
                    <a:pt x="276" y="43"/>
                    <a:pt x="272" y="45"/>
                  </a:cubicBezTo>
                  <a:cubicBezTo>
                    <a:pt x="252" y="54"/>
                    <a:pt x="232" y="64"/>
                    <a:pt x="218" y="78"/>
                  </a:cubicBezTo>
                  <a:cubicBezTo>
                    <a:pt x="208" y="81"/>
                    <a:pt x="201" y="87"/>
                    <a:pt x="193" y="92"/>
                  </a:cubicBezTo>
                  <a:cubicBezTo>
                    <a:pt x="185" y="98"/>
                    <a:pt x="185" y="98"/>
                    <a:pt x="185" y="98"/>
                  </a:cubicBezTo>
                  <a:cubicBezTo>
                    <a:pt x="183" y="99"/>
                    <a:pt x="181" y="100"/>
                    <a:pt x="180" y="101"/>
                  </a:cubicBezTo>
                  <a:cubicBezTo>
                    <a:pt x="178" y="100"/>
                    <a:pt x="177" y="100"/>
                    <a:pt x="175" y="100"/>
                  </a:cubicBezTo>
                  <a:cubicBezTo>
                    <a:pt x="175" y="100"/>
                    <a:pt x="174" y="100"/>
                    <a:pt x="174" y="99"/>
                  </a:cubicBezTo>
                  <a:cubicBezTo>
                    <a:pt x="174" y="99"/>
                    <a:pt x="175" y="99"/>
                    <a:pt x="175" y="99"/>
                  </a:cubicBezTo>
                  <a:cubicBezTo>
                    <a:pt x="175" y="98"/>
                    <a:pt x="175" y="98"/>
                    <a:pt x="175" y="98"/>
                  </a:cubicBezTo>
                  <a:cubicBezTo>
                    <a:pt x="175" y="97"/>
                    <a:pt x="175" y="97"/>
                    <a:pt x="175" y="96"/>
                  </a:cubicBezTo>
                  <a:cubicBezTo>
                    <a:pt x="167" y="88"/>
                    <a:pt x="150" y="81"/>
                    <a:pt x="137" y="75"/>
                  </a:cubicBezTo>
                  <a:cubicBezTo>
                    <a:pt x="128" y="71"/>
                    <a:pt x="128" y="71"/>
                    <a:pt x="128" y="71"/>
                  </a:cubicBezTo>
                  <a:cubicBezTo>
                    <a:pt x="118" y="66"/>
                    <a:pt x="104" y="60"/>
                    <a:pt x="91" y="57"/>
                  </a:cubicBezTo>
                  <a:cubicBezTo>
                    <a:pt x="84" y="53"/>
                    <a:pt x="77" y="50"/>
                    <a:pt x="71" y="49"/>
                  </a:cubicBezTo>
                  <a:cubicBezTo>
                    <a:pt x="65" y="45"/>
                    <a:pt x="60" y="42"/>
                    <a:pt x="54" y="38"/>
                  </a:cubicBezTo>
                  <a:cubicBezTo>
                    <a:pt x="46" y="33"/>
                    <a:pt x="46" y="33"/>
                    <a:pt x="46" y="33"/>
                  </a:cubicBezTo>
                  <a:cubicBezTo>
                    <a:pt x="41" y="30"/>
                    <a:pt x="41" y="30"/>
                    <a:pt x="41" y="30"/>
                  </a:cubicBezTo>
                  <a:cubicBezTo>
                    <a:pt x="33" y="24"/>
                    <a:pt x="23" y="17"/>
                    <a:pt x="14" y="17"/>
                  </a:cubicBezTo>
                  <a:cubicBezTo>
                    <a:pt x="13" y="17"/>
                    <a:pt x="13" y="18"/>
                    <a:pt x="12" y="18"/>
                  </a:cubicBezTo>
                  <a:cubicBezTo>
                    <a:pt x="12" y="19"/>
                    <a:pt x="12" y="19"/>
                    <a:pt x="12" y="19"/>
                  </a:cubicBezTo>
                  <a:cubicBezTo>
                    <a:pt x="12" y="20"/>
                    <a:pt x="12" y="20"/>
                    <a:pt x="12" y="20"/>
                  </a:cubicBezTo>
                  <a:cubicBezTo>
                    <a:pt x="13" y="21"/>
                    <a:pt x="13" y="22"/>
                    <a:pt x="14" y="23"/>
                  </a:cubicBezTo>
                  <a:cubicBezTo>
                    <a:pt x="10" y="23"/>
                    <a:pt x="7" y="23"/>
                    <a:pt x="3" y="25"/>
                  </a:cubicBezTo>
                  <a:cubicBezTo>
                    <a:pt x="3" y="25"/>
                    <a:pt x="2" y="25"/>
                    <a:pt x="1" y="25"/>
                  </a:cubicBezTo>
                  <a:cubicBezTo>
                    <a:pt x="1" y="26"/>
                    <a:pt x="0" y="26"/>
                    <a:pt x="0" y="27"/>
                  </a:cubicBezTo>
                  <a:cubicBezTo>
                    <a:pt x="0" y="27"/>
                    <a:pt x="1" y="28"/>
                    <a:pt x="1" y="28"/>
                  </a:cubicBezTo>
                  <a:cubicBezTo>
                    <a:pt x="1" y="28"/>
                    <a:pt x="1" y="28"/>
                    <a:pt x="1" y="28"/>
                  </a:cubicBezTo>
                  <a:cubicBezTo>
                    <a:pt x="1" y="29"/>
                    <a:pt x="1" y="29"/>
                    <a:pt x="2" y="29"/>
                  </a:cubicBezTo>
                  <a:cubicBezTo>
                    <a:pt x="2" y="29"/>
                    <a:pt x="3" y="30"/>
                    <a:pt x="3" y="30"/>
                  </a:cubicBezTo>
                  <a:cubicBezTo>
                    <a:pt x="5" y="32"/>
                    <a:pt x="7" y="34"/>
                    <a:pt x="9" y="35"/>
                  </a:cubicBezTo>
                  <a:cubicBezTo>
                    <a:pt x="18" y="47"/>
                    <a:pt x="37" y="54"/>
                    <a:pt x="51" y="60"/>
                  </a:cubicBezTo>
                  <a:cubicBezTo>
                    <a:pt x="60" y="64"/>
                    <a:pt x="60" y="64"/>
                    <a:pt x="60" y="64"/>
                  </a:cubicBezTo>
                  <a:cubicBezTo>
                    <a:pt x="60" y="64"/>
                    <a:pt x="61" y="64"/>
                    <a:pt x="62" y="63"/>
                  </a:cubicBezTo>
                  <a:cubicBezTo>
                    <a:pt x="62" y="63"/>
                    <a:pt x="62" y="62"/>
                    <a:pt x="62" y="62"/>
                  </a:cubicBezTo>
                  <a:cubicBezTo>
                    <a:pt x="62" y="62"/>
                    <a:pt x="62" y="62"/>
                    <a:pt x="62" y="61"/>
                  </a:cubicBezTo>
                  <a:cubicBezTo>
                    <a:pt x="67" y="64"/>
                    <a:pt x="73" y="67"/>
                    <a:pt x="78" y="69"/>
                  </a:cubicBezTo>
                  <a:cubicBezTo>
                    <a:pt x="85" y="72"/>
                    <a:pt x="92" y="73"/>
                    <a:pt x="99" y="75"/>
                  </a:cubicBezTo>
                  <a:cubicBezTo>
                    <a:pt x="102" y="76"/>
                    <a:pt x="105" y="77"/>
                    <a:pt x="108" y="77"/>
                  </a:cubicBezTo>
                  <a:cubicBezTo>
                    <a:pt x="109" y="78"/>
                    <a:pt x="110" y="79"/>
                    <a:pt x="111" y="80"/>
                  </a:cubicBezTo>
                  <a:cubicBezTo>
                    <a:pt x="112" y="80"/>
                    <a:pt x="112" y="80"/>
                    <a:pt x="112" y="81"/>
                  </a:cubicBezTo>
                  <a:cubicBezTo>
                    <a:pt x="131" y="92"/>
                    <a:pt x="156" y="102"/>
                    <a:pt x="182" y="108"/>
                  </a:cubicBezTo>
                  <a:cubicBezTo>
                    <a:pt x="181" y="109"/>
                    <a:pt x="180" y="109"/>
                    <a:pt x="180" y="110"/>
                  </a:cubicBezTo>
                  <a:cubicBezTo>
                    <a:pt x="179" y="110"/>
                    <a:pt x="179" y="111"/>
                    <a:pt x="179" y="111"/>
                  </a:cubicBezTo>
                  <a:cubicBezTo>
                    <a:pt x="179" y="112"/>
                    <a:pt x="179" y="112"/>
                    <a:pt x="180" y="112"/>
                  </a:cubicBezTo>
                  <a:cubicBezTo>
                    <a:pt x="180" y="113"/>
                    <a:pt x="181" y="113"/>
                    <a:pt x="182" y="113"/>
                  </a:cubicBezTo>
                  <a:cubicBezTo>
                    <a:pt x="184" y="112"/>
                    <a:pt x="187" y="111"/>
                    <a:pt x="189" y="110"/>
                  </a:cubicBezTo>
                  <a:cubicBezTo>
                    <a:pt x="192" y="110"/>
                    <a:pt x="194" y="111"/>
                    <a:pt x="197" y="111"/>
                  </a:cubicBezTo>
                  <a:cubicBezTo>
                    <a:pt x="197" y="111"/>
                    <a:pt x="198" y="111"/>
                    <a:pt x="199" y="110"/>
                  </a:cubicBezTo>
                  <a:cubicBezTo>
                    <a:pt x="199" y="110"/>
                    <a:pt x="199" y="109"/>
                    <a:pt x="199" y="109"/>
                  </a:cubicBezTo>
                  <a:cubicBezTo>
                    <a:pt x="199" y="109"/>
                    <a:pt x="198" y="108"/>
                    <a:pt x="198" y="108"/>
                  </a:cubicBezTo>
                  <a:cubicBezTo>
                    <a:pt x="197" y="107"/>
                    <a:pt x="196" y="107"/>
                    <a:pt x="195" y="106"/>
                  </a:cubicBezTo>
                  <a:cubicBezTo>
                    <a:pt x="202" y="102"/>
                    <a:pt x="208" y="98"/>
                    <a:pt x="214" y="93"/>
                  </a:cubicBezTo>
                  <a:cubicBezTo>
                    <a:pt x="214" y="93"/>
                    <a:pt x="215" y="92"/>
                    <a:pt x="215" y="92"/>
                  </a:cubicBezTo>
                  <a:cubicBezTo>
                    <a:pt x="221" y="90"/>
                    <a:pt x="227" y="88"/>
                    <a:pt x="234" y="84"/>
                  </a:cubicBezTo>
                  <a:cubicBezTo>
                    <a:pt x="239" y="81"/>
                    <a:pt x="243" y="77"/>
                    <a:pt x="247" y="74"/>
                  </a:cubicBezTo>
                  <a:cubicBezTo>
                    <a:pt x="250" y="71"/>
                    <a:pt x="253" y="69"/>
                    <a:pt x="256" y="66"/>
                  </a:cubicBezTo>
                  <a:cubicBezTo>
                    <a:pt x="256" y="66"/>
                    <a:pt x="256" y="66"/>
                    <a:pt x="256" y="66"/>
                  </a:cubicBezTo>
                  <a:cubicBezTo>
                    <a:pt x="259" y="64"/>
                    <a:pt x="263" y="62"/>
                    <a:pt x="266" y="60"/>
                  </a:cubicBezTo>
                  <a:cubicBezTo>
                    <a:pt x="266" y="60"/>
                    <a:pt x="266" y="60"/>
                    <a:pt x="266" y="60"/>
                  </a:cubicBezTo>
                  <a:cubicBezTo>
                    <a:pt x="269" y="58"/>
                    <a:pt x="271" y="56"/>
                    <a:pt x="273" y="55"/>
                  </a:cubicBezTo>
                  <a:cubicBezTo>
                    <a:pt x="273" y="55"/>
                    <a:pt x="273" y="55"/>
                    <a:pt x="273" y="55"/>
                  </a:cubicBezTo>
                  <a:cubicBezTo>
                    <a:pt x="273" y="55"/>
                    <a:pt x="273" y="56"/>
                    <a:pt x="273" y="56"/>
                  </a:cubicBezTo>
                  <a:cubicBezTo>
                    <a:pt x="278" y="61"/>
                    <a:pt x="290" y="54"/>
                    <a:pt x="307" y="42"/>
                  </a:cubicBezTo>
                  <a:cubicBezTo>
                    <a:pt x="316" y="39"/>
                    <a:pt x="325" y="33"/>
                    <a:pt x="334" y="27"/>
                  </a:cubicBezTo>
                  <a:cubicBezTo>
                    <a:pt x="334" y="27"/>
                    <a:pt x="338" y="24"/>
                    <a:pt x="341" y="22"/>
                  </a:cubicBezTo>
                  <a:cubicBezTo>
                    <a:pt x="343" y="21"/>
                    <a:pt x="344" y="20"/>
                    <a:pt x="346" y="19"/>
                  </a:cubicBezTo>
                  <a:cubicBezTo>
                    <a:pt x="346" y="19"/>
                    <a:pt x="346" y="19"/>
                    <a:pt x="347" y="19"/>
                  </a:cubicBezTo>
                  <a:cubicBezTo>
                    <a:pt x="347" y="19"/>
                    <a:pt x="348" y="19"/>
                    <a:pt x="349" y="18"/>
                  </a:cubicBezTo>
                  <a:cubicBezTo>
                    <a:pt x="349" y="18"/>
                    <a:pt x="349" y="18"/>
                    <a:pt x="349" y="17"/>
                  </a:cubicBezTo>
                  <a:cubicBezTo>
                    <a:pt x="352" y="16"/>
                    <a:pt x="355" y="14"/>
                    <a:pt x="355" y="14"/>
                  </a:cubicBezTo>
                  <a:cubicBezTo>
                    <a:pt x="360" y="12"/>
                    <a:pt x="365" y="9"/>
                    <a:pt x="369" y="6"/>
                  </a:cubicBezTo>
                  <a:cubicBezTo>
                    <a:pt x="370" y="6"/>
                    <a:pt x="370" y="5"/>
                    <a:pt x="370" y="5"/>
                  </a:cubicBezTo>
                  <a:cubicBezTo>
                    <a:pt x="370" y="4"/>
                    <a:pt x="370" y="4"/>
                    <a:pt x="370" y="4"/>
                  </a:cubicBezTo>
                  <a:cubicBezTo>
                    <a:pt x="369" y="3"/>
                    <a:pt x="369" y="3"/>
                    <a:pt x="368" y="3"/>
                  </a:cubicBezTo>
                  <a:cubicBezTo>
                    <a:pt x="364" y="4"/>
                    <a:pt x="360" y="6"/>
                    <a:pt x="356" y="8"/>
                  </a:cubicBezTo>
                  <a:cubicBezTo>
                    <a:pt x="358" y="6"/>
                    <a:pt x="359" y="4"/>
                    <a:pt x="359" y="2"/>
                  </a:cubicBezTo>
                  <a:cubicBezTo>
                    <a:pt x="359" y="2"/>
                    <a:pt x="359" y="2"/>
                    <a:pt x="359" y="2"/>
                  </a:cubicBezTo>
                  <a:cubicBezTo>
                    <a:pt x="359" y="1"/>
                    <a:pt x="358" y="1"/>
                    <a:pt x="358" y="0"/>
                  </a:cubicBezTo>
                  <a:cubicBezTo>
                    <a:pt x="357" y="0"/>
                    <a:pt x="357" y="0"/>
                    <a:pt x="356" y="0"/>
                  </a:cubicBezTo>
                  <a:close/>
                  <a:moveTo>
                    <a:pt x="353" y="6"/>
                  </a:moveTo>
                  <a:cubicBezTo>
                    <a:pt x="352" y="7"/>
                    <a:pt x="351" y="8"/>
                    <a:pt x="350" y="9"/>
                  </a:cubicBezTo>
                  <a:cubicBezTo>
                    <a:pt x="349" y="10"/>
                    <a:pt x="349" y="11"/>
                    <a:pt x="348" y="12"/>
                  </a:cubicBezTo>
                  <a:cubicBezTo>
                    <a:pt x="348" y="12"/>
                    <a:pt x="348" y="12"/>
                    <a:pt x="347" y="12"/>
                  </a:cubicBezTo>
                  <a:cubicBezTo>
                    <a:pt x="347" y="12"/>
                    <a:pt x="341" y="15"/>
                    <a:pt x="341" y="15"/>
                  </a:cubicBezTo>
                  <a:cubicBezTo>
                    <a:pt x="343" y="13"/>
                    <a:pt x="346" y="11"/>
                    <a:pt x="349" y="9"/>
                  </a:cubicBezTo>
                  <a:cubicBezTo>
                    <a:pt x="349" y="9"/>
                    <a:pt x="349" y="8"/>
                    <a:pt x="349" y="8"/>
                  </a:cubicBezTo>
                  <a:cubicBezTo>
                    <a:pt x="349" y="8"/>
                    <a:pt x="350" y="8"/>
                    <a:pt x="350" y="8"/>
                  </a:cubicBezTo>
                  <a:cubicBezTo>
                    <a:pt x="350" y="8"/>
                    <a:pt x="351" y="7"/>
                    <a:pt x="352" y="7"/>
                  </a:cubicBezTo>
                  <a:cubicBezTo>
                    <a:pt x="352" y="6"/>
                    <a:pt x="352" y="6"/>
                    <a:pt x="353" y="6"/>
                  </a:cubicBezTo>
                  <a:close/>
                  <a:moveTo>
                    <a:pt x="17" y="27"/>
                  </a:moveTo>
                  <a:cubicBezTo>
                    <a:pt x="19" y="30"/>
                    <a:pt x="22" y="33"/>
                    <a:pt x="25" y="36"/>
                  </a:cubicBezTo>
                  <a:cubicBezTo>
                    <a:pt x="24" y="36"/>
                    <a:pt x="23" y="36"/>
                    <a:pt x="22" y="35"/>
                  </a:cubicBezTo>
                  <a:cubicBezTo>
                    <a:pt x="20" y="34"/>
                    <a:pt x="19" y="33"/>
                    <a:pt x="17" y="33"/>
                  </a:cubicBezTo>
                  <a:cubicBezTo>
                    <a:pt x="17" y="33"/>
                    <a:pt x="14" y="31"/>
                    <a:pt x="11" y="29"/>
                  </a:cubicBezTo>
                  <a:cubicBezTo>
                    <a:pt x="10" y="29"/>
                    <a:pt x="10" y="29"/>
                    <a:pt x="9" y="29"/>
                  </a:cubicBezTo>
                  <a:cubicBezTo>
                    <a:pt x="9" y="28"/>
                    <a:pt x="8" y="28"/>
                    <a:pt x="8" y="28"/>
                  </a:cubicBezTo>
                  <a:cubicBezTo>
                    <a:pt x="7" y="28"/>
                    <a:pt x="7" y="28"/>
                    <a:pt x="7" y="28"/>
                  </a:cubicBezTo>
                  <a:cubicBezTo>
                    <a:pt x="10" y="26"/>
                    <a:pt x="13" y="26"/>
                    <a:pt x="17" y="27"/>
                  </a:cubicBezTo>
                  <a:close/>
                  <a:moveTo>
                    <a:pt x="23" y="29"/>
                  </a:moveTo>
                  <a:cubicBezTo>
                    <a:pt x="30" y="32"/>
                    <a:pt x="36" y="36"/>
                    <a:pt x="42" y="41"/>
                  </a:cubicBezTo>
                  <a:cubicBezTo>
                    <a:pt x="40" y="41"/>
                    <a:pt x="39" y="40"/>
                    <a:pt x="37" y="39"/>
                  </a:cubicBezTo>
                  <a:cubicBezTo>
                    <a:pt x="37" y="39"/>
                    <a:pt x="36" y="39"/>
                    <a:pt x="34" y="38"/>
                  </a:cubicBezTo>
                  <a:cubicBezTo>
                    <a:pt x="30" y="35"/>
                    <a:pt x="27" y="32"/>
                    <a:pt x="23" y="29"/>
                  </a:cubicBezTo>
                  <a:close/>
                  <a:moveTo>
                    <a:pt x="26" y="44"/>
                  </a:moveTo>
                  <a:cubicBezTo>
                    <a:pt x="27" y="45"/>
                    <a:pt x="29" y="45"/>
                    <a:pt x="31" y="46"/>
                  </a:cubicBezTo>
                  <a:cubicBezTo>
                    <a:pt x="38" y="49"/>
                    <a:pt x="44" y="52"/>
                    <a:pt x="50" y="56"/>
                  </a:cubicBezTo>
                  <a:cubicBezTo>
                    <a:pt x="42" y="52"/>
                    <a:pt x="33" y="48"/>
                    <a:pt x="26" y="44"/>
                  </a:cubicBezTo>
                  <a:close/>
                  <a:moveTo>
                    <a:pt x="18" y="22"/>
                  </a:moveTo>
                  <a:cubicBezTo>
                    <a:pt x="25" y="23"/>
                    <a:pt x="33" y="29"/>
                    <a:pt x="39" y="33"/>
                  </a:cubicBezTo>
                  <a:cubicBezTo>
                    <a:pt x="44" y="36"/>
                    <a:pt x="44" y="36"/>
                    <a:pt x="44" y="36"/>
                  </a:cubicBezTo>
                  <a:cubicBezTo>
                    <a:pt x="52" y="41"/>
                    <a:pt x="52" y="41"/>
                    <a:pt x="52" y="41"/>
                  </a:cubicBezTo>
                  <a:cubicBezTo>
                    <a:pt x="55" y="44"/>
                    <a:pt x="59" y="46"/>
                    <a:pt x="62" y="48"/>
                  </a:cubicBezTo>
                  <a:cubicBezTo>
                    <a:pt x="62" y="48"/>
                    <a:pt x="62" y="48"/>
                    <a:pt x="62" y="48"/>
                  </a:cubicBezTo>
                  <a:cubicBezTo>
                    <a:pt x="61" y="48"/>
                    <a:pt x="60" y="49"/>
                    <a:pt x="60" y="49"/>
                  </a:cubicBezTo>
                  <a:cubicBezTo>
                    <a:pt x="60" y="49"/>
                    <a:pt x="60" y="50"/>
                    <a:pt x="60" y="50"/>
                  </a:cubicBezTo>
                  <a:cubicBezTo>
                    <a:pt x="60" y="50"/>
                    <a:pt x="60" y="50"/>
                    <a:pt x="60" y="50"/>
                  </a:cubicBezTo>
                  <a:cubicBezTo>
                    <a:pt x="59" y="50"/>
                    <a:pt x="58" y="49"/>
                    <a:pt x="56" y="48"/>
                  </a:cubicBezTo>
                  <a:cubicBezTo>
                    <a:pt x="54" y="46"/>
                    <a:pt x="51" y="44"/>
                    <a:pt x="51" y="44"/>
                  </a:cubicBezTo>
                  <a:cubicBezTo>
                    <a:pt x="42" y="36"/>
                    <a:pt x="30" y="26"/>
                    <a:pt x="19" y="23"/>
                  </a:cubicBezTo>
                  <a:cubicBezTo>
                    <a:pt x="18" y="23"/>
                    <a:pt x="18" y="22"/>
                    <a:pt x="18" y="22"/>
                  </a:cubicBezTo>
                  <a:close/>
                  <a:moveTo>
                    <a:pt x="68" y="52"/>
                  </a:moveTo>
                  <a:cubicBezTo>
                    <a:pt x="68" y="53"/>
                    <a:pt x="69" y="53"/>
                    <a:pt x="69" y="53"/>
                  </a:cubicBezTo>
                  <a:cubicBezTo>
                    <a:pt x="70" y="53"/>
                    <a:pt x="71" y="54"/>
                    <a:pt x="72" y="55"/>
                  </a:cubicBezTo>
                  <a:cubicBezTo>
                    <a:pt x="72" y="55"/>
                    <a:pt x="72" y="55"/>
                    <a:pt x="71" y="55"/>
                  </a:cubicBezTo>
                  <a:cubicBezTo>
                    <a:pt x="70" y="54"/>
                    <a:pt x="69" y="53"/>
                    <a:pt x="68" y="52"/>
                  </a:cubicBezTo>
                  <a:close/>
                  <a:moveTo>
                    <a:pt x="71" y="59"/>
                  </a:moveTo>
                  <a:cubicBezTo>
                    <a:pt x="72" y="60"/>
                    <a:pt x="72" y="60"/>
                    <a:pt x="73" y="61"/>
                  </a:cubicBezTo>
                  <a:cubicBezTo>
                    <a:pt x="72" y="60"/>
                    <a:pt x="71" y="60"/>
                    <a:pt x="70" y="60"/>
                  </a:cubicBezTo>
                  <a:cubicBezTo>
                    <a:pt x="71" y="60"/>
                    <a:pt x="71" y="60"/>
                    <a:pt x="71" y="59"/>
                  </a:cubicBezTo>
                  <a:close/>
                  <a:moveTo>
                    <a:pt x="86" y="60"/>
                  </a:moveTo>
                  <a:cubicBezTo>
                    <a:pt x="87" y="60"/>
                    <a:pt x="88" y="60"/>
                    <a:pt x="89" y="61"/>
                  </a:cubicBezTo>
                  <a:cubicBezTo>
                    <a:pt x="92" y="62"/>
                    <a:pt x="96" y="64"/>
                    <a:pt x="99" y="66"/>
                  </a:cubicBezTo>
                  <a:cubicBezTo>
                    <a:pt x="111" y="73"/>
                    <a:pt x="111" y="73"/>
                    <a:pt x="111" y="73"/>
                  </a:cubicBezTo>
                  <a:cubicBezTo>
                    <a:pt x="111" y="73"/>
                    <a:pt x="124" y="79"/>
                    <a:pt x="124" y="79"/>
                  </a:cubicBezTo>
                  <a:cubicBezTo>
                    <a:pt x="131" y="82"/>
                    <a:pt x="137" y="85"/>
                    <a:pt x="143" y="88"/>
                  </a:cubicBezTo>
                  <a:cubicBezTo>
                    <a:pt x="139" y="86"/>
                    <a:pt x="135" y="85"/>
                    <a:pt x="131" y="84"/>
                  </a:cubicBezTo>
                  <a:cubicBezTo>
                    <a:pt x="131" y="84"/>
                    <a:pt x="131" y="84"/>
                    <a:pt x="131" y="83"/>
                  </a:cubicBezTo>
                  <a:cubicBezTo>
                    <a:pt x="131" y="83"/>
                    <a:pt x="131" y="83"/>
                    <a:pt x="131" y="83"/>
                  </a:cubicBezTo>
                  <a:cubicBezTo>
                    <a:pt x="131" y="83"/>
                    <a:pt x="131" y="83"/>
                    <a:pt x="131" y="83"/>
                  </a:cubicBezTo>
                  <a:cubicBezTo>
                    <a:pt x="131" y="83"/>
                    <a:pt x="131" y="83"/>
                    <a:pt x="131" y="83"/>
                  </a:cubicBezTo>
                  <a:cubicBezTo>
                    <a:pt x="126" y="80"/>
                    <a:pt x="121" y="78"/>
                    <a:pt x="115" y="76"/>
                  </a:cubicBezTo>
                  <a:cubicBezTo>
                    <a:pt x="112" y="74"/>
                    <a:pt x="109" y="73"/>
                    <a:pt x="106" y="72"/>
                  </a:cubicBezTo>
                  <a:cubicBezTo>
                    <a:pt x="106" y="72"/>
                    <a:pt x="105" y="71"/>
                    <a:pt x="105" y="71"/>
                  </a:cubicBezTo>
                  <a:cubicBezTo>
                    <a:pt x="99" y="67"/>
                    <a:pt x="93" y="64"/>
                    <a:pt x="87" y="61"/>
                  </a:cubicBezTo>
                  <a:cubicBezTo>
                    <a:pt x="87" y="61"/>
                    <a:pt x="87" y="60"/>
                    <a:pt x="86" y="60"/>
                  </a:cubicBezTo>
                  <a:close/>
                  <a:moveTo>
                    <a:pt x="147" y="93"/>
                  </a:moveTo>
                  <a:cubicBezTo>
                    <a:pt x="147" y="93"/>
                    <a:pt x="148" y="94"/>
                    <a:pt x="148" y="94"/>
                  </a:cubicBezTo>
                  <a:cubicBezTo>
                    <a:pt x="153" y="95"/>
                    <a:pt x="158" y="97"/>
                    <a:pt x="163" y="98"/>
                  </a:cubicBezTo>
                  <a:cubicBezTo>
                    <a:pt x="163" y="98"/>
                    <a:pt x="162" y="98"/>
                    <a:pt x="162" y="98"/>
                  </a:cubicBezTo>
                  <a:cubicBezTo>
                    <a:pt x="162" y="98"/>
                    <a:pt x="162" y="99"/>
                    <a:pt x="162" y="99"/>
                  </a:cubicBezTo>
                  <a:cubicBezTo>
                    <a:pt x="157" y="97"/>
                    <a:pt x="152" y="95"/>
                    <a:pt x="147" y="93"/>
                  </a:cubicBezTo>
                  <a:close/>
                  <a:moveTo>
                    <a:pt x="155" y="90"/>
                  </a:moveTo>
                  <a:cubicBezTo>
                    <a:pt x="146" y="84"/>
                    <a:pt x="136" y="80"/>
                    <a:pt x="126" y="75"/>
                  </a:cubicBezTo>
                  <a:cubicBezTo>
                    <a:pt x="112" y="69"/>
                    <a:pt x="112" y="69"/>
                    <a:pt x="112" y="69"/>
                  </a:cubicBezTo>
                  <a:cubicBezTo>
                    <a:pt x="112" y="69"/>
                    <a:pt x="110" y="68"/>
                    <a:pt x="107" y="66"/>
                  </a:cubicBezTo>
                  <a:cubicBezTo>
                    <a:pt x="114" y="69"/>
                    <a:pt x="121" y="72"/>
                    <a:pt x="126" y="75"/>
                  </a:cubicBezTo>
                  <a:cubicBezTo>
                    <a:pt x="135" y="78"/>
                    <a:pt x="135" y="78"/>
                    <a:pt x="135" y="78"/>
                  </a:cubicBezTo>
                  <a:cubicBezTo>
                    <a:pt x="146" y="83"/>
                    <a:pt x="159" y="88"/>
                    <a:pt x="167" y="95"/>
                  </a:cubicBezTo>
                  <a:cubicBezTo>
                    <a:pt x="163" y="94"/>
                    <a:pt x="159" y="93"/>
                    <a:pt x="156" y="92"/>
                  </a:cubicBezTo>
                  <a:cubicBezTo>
                    <a:pt x="156" y="91"/>
                    <a:pt x="155" y="91"/>
                    <a:pt x="155" y="90"/>
                  </a:cubicBezTo>
                  <a:close/>
                  <a:moveTo>
                    <a:pt x="321" y="24"/>
                  </a:moveTo>
                  <a:cubicBezTo>
                    <a:pt x="319" y="25"/>
                    <a:pt x="318" y="26"/>
                    <a:pt x="316" y="27"/>
                  </a:cubicBezTo>
                  <a:cubicBezTo>
                    <a:pt x="318" y="26"/>
                    <a:pt x="319" y="25"/>
                    <a:pt x="321" y="24"/>
                  </a:cubicBezTo>
                  <a:close/>
                  <a:moveTo>
                    <a:pt x="257" y="56"/>
                  </a:moveTo>
                  <a:cubicBezTo>
                    <a:pt x="257" y="56"/>
                    <a:pt x="257" y="57"/>
                    <a:pt x="257" y="57"/>
                  </a:cubicBezTo>
                  <a:cubicBezTo>
                    <a:pt x="247" y="63"/>
                    <a:pt x="247" y="63"/>
                    <a:pt x="247" y="63"/>
                  </a:cubicBezTo>
                  <a:cubicBezTo>
                    <a:pt x="240" y="67"/>
                    <a:pt x="233" y="71"/>
                    <a:pt x="229" y="76"/>
                  </a:cubicBezTo>
                  <a:cubicBezTo>
                    <a:pt x="228" y="76"/>
                    <a:pt x="228" y="76"/>
                    <a:pt x="228" y="77"/>
                  </a:cubicBezTo>
                  <a:cubicBezTo>
                    <a:pt x="228" y="76"/>
                    <a:pt x="227" y="76"/>
                    <a:pt x="227" y="76"/>
                  </a:cubicBezTo>
                  <a:cubicBezTo>
                    <a:pt x="226" y="76"/>
                    <a:pt x="226" y="76"/>
                    <a:pt x="225" y="76"/>
                  </a:cubicBezTo>
                  <a:cubicBezTo>
                    <a:pt x="235" y="68"/>
                    <a:pt x="245" y="62"/>
                    <a:pt x="257" y="56"/>
                  </a:cubicBezTo>
                  <a:close/>
                  <a:moveTo>
                    <a:pt x="276" y="48"/>
                  </a:moveTo>
                  <a:cubicBezTo>
                    <a:pt x="272" y="51"/>
                    <a:pt x="267" y="54"/>
                    <a:pt x="262" y="58"/>
                  </a:cubicBezTo>
                  <a:cubicBezTo>
                    <a:pt x="262" y="58"/>
                    <a:pt x="261" y="58"/>
                    <a:pt x="261" y="58"/>
                  </a:cubicBezTo>
                  <a:cubicBezTo>
                    <a:pt x="262" y="57"/>
                    <a:pt x="264" y="56"/>
                    <a:pt x="264" y="56"/>
                  </a:cubicBezTo>
                  <a:cubicBezTo>
                    <a:pt x="267" y="53"/>
                    <a:pt x="271" y="51"/>
                    <a:pt x="274" y="49"/>
                  </a:cubicBezTo>
                  <a:cubicBezTo>
                    <a:pt x="275" y="48"/>
                    <a:pt x="275" y="48"/>
                    <a:pt x="276" y="48"/>
                  </a:cubicBezTo>
                  <a:close/>
                  <a:moveTo>
                    <a:pt x="298" y="41"/>
                  </a:moveTo>
                  <a:cubicBezTo>
                    <a:pt x="304" y="36"/>
                    <a:pt x="309" y="31"/>
                    <a:pt x="316" y="27"/>
                  </a:cubicBezTo>
                  <a:cubicBezTo>
                    <a:pt x="309" y="31"/>
                    <a:pt x="305" y="35"/>
                    <a:pt x="304" y="39"/>
                  </a:cubicBezTo>
                  <a:cubicBezTo>
                    <a:pt x="291" y="49"/>
                    <a:pt x="284" y="52"/>
                    <a:pt x="280" y="54"/>
                  </a:cubicBezTo>
                  <a:cubicBezTo>
                    <a:pt x="286" y="50"/>
                    <a:pt x="292" y="45"/>
                    <a:pt x="298" y="41"/>
                  </a:cubicBezTo>
                  <a:close/>
                  <a:moveTo>
                    <a:pt x="187" y="101"/>
                  </a:moveTo>
                  <a:cubicBezTo>
                    <a:pt x="196" y="95"/>
                    <a:pt x="196" y="95"/>
                    <a:pt x="196" y="95"/>
                  </a:cubicBezTo>
                  <a:cubicBezTo>
                    <a:pt x="201" y="91"/>
                    <a:pt x="206" y="88"/>
                    <a:pt x="211" y="85"/>
                  </a:cubicBezTo>
                  <a:cubicBezTo>
                    <a:pt x="210" y="86"/>
                    <a:pt x="210" y="87"/>
                    <a:pt x="209" y="87"/>
                  </a:cubicBezTo>
                  <a:cubicBezTo>
                    <a:pt x="202" y="92"/>
                    <a:pt x="194" y="97"/>
                    <a:pt x="188" y="103"/>
                  </a:cubicBezTo>
                  <a:cubicBezTo>
                    <a:pt x="187" y="103"/>
                    <a:pt x="186" y="102"/>
                    <a:pt x="185" y="102"/>
                  </a:cubicBezTo>
                  <a:cubicBezTo>
                    <a:pt x="186" y="102"/>
                    <a:pt x="186" y="102"/>
                    <a:pt x="187" y="101"/>
                  </a:cubicBezTo>
                  <a:close/>
                  <a:moveTo>
                    <a:pt x="239" y="76"/>
                  </a:moveTo>
                  <a:cubicBezTo>
                    <a:pt x="236" y="78"/>
                    <a:pt x="234" y="79"/>
                    <a:pt x="232" y="81"/>
                  </a:cubicBezTo>
                  <a:cubicBezTo>
                    <a:pt x="229" y="83"/>
                    <a:pt x="225" y="85"/>
                    <a:pt x="222" y="86"/>
                  </a:cubicBezTo>
                  <a:cubicBezTo>
                    <a:pt x="222" y="86"/>
                    <a:pt x="222" y="86"/>
                    <a:pt x="222" y="86"/>
                  </a:cubicBezTo>
                  <a:cubicBezTo>
                    <a:pt x="225" y="83"/>
                    <a:pt x="228" y="81"/>
                    <a:pt x="231" y="79"/>
                  </a:cubicBezTo>
                  <a:cubicBezTo>
                    <a:pt x="233" y="78"/>
                    <a:pt x="236" y="77"/>
                    <a:pt x="239" y="76"/>
                  </a:cubicBezTo>
                  <a:close/>
                  <a:moveTo>
                    <a:pt x="206" y="94"/>
                  </a:moveTo>
                  <a:cubicBezTo>
                    <a:pt x="206" y="94"/>
                    <a:pt x="206" y="94"/>
                    <a:pt x="206" y="94"/>
                  </a:cubicBezTo>
                  <a:cubicBezTo>
                    <a:pt x="203" y="97"/>
                    <a:pt x="199" y="99"/>
                    <a:pt x="196" y="101"/>
                  </a:cubicBezTo>
                  <a:cubicBezTo>
                    <a:pt x="199" y="99"/>
                    <a:pt x="202" y="96"/>
                    <a:pt x="206" y="94"/>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7" name="Freeform 10"/>
            <p:cNvSpPr>
              <a:spLocks noEditPoints="1" noChangeArrowheads="1"/>
            </p:cNvSpPr>
            <p:nvPr/>
          </p:nvSpPr>
          <p:spPr bwMode="auto">
            <a:xfrm>
              <a:off x="1262" y="2919"/>
              <a:ext cx="842" cy="278"/>
            </a:xfrm>
            <a:custGeom>
              <a:avLst/>
              <a:gdLst>
                <a:gd name="T0" fmla="*/ 49 w 355"/>
                <a:gd name="T1" fmla="*/ 53 h 117"/>
                <a:gd name="T2" fmla="*/ 59 w 355"/>
                <a:gd name="T3" fmla="*/ 58 h 117"/>
                <a:gd name="T4" fmla="*/ 93 w 355"/>
                <a:gd name="T5" fmla="*/ 74 h 117"/>
                <a:gd name="T6" fmla="*/ 111 w 355"/>
                <a:gd name="T7" fmla="*/ 80 h 117"/>
                <a:gd name="T8" fmla="*/ 111 w 355"/>
                <a:gd name="T9" fmla="*/ 79 h 117"/>
                <a:gd name="T10" fmla="*/ 179 w 355"/>
                <a:gd name="T11" fmla="*/ 112 h 117"/>
                <a:gd name="T12" fmla="*/ 195 w 355"/>
                <a:gd name="T13" fmla="*/ 117 h 117"/>
                <a:gd name="T14" fmla="*/ 230 w 355"/>
                <a:gd name="T15" fmla="*/ 90 h 117"/>
                <a:gd name="T16" fmla="*/ 214 w 355"/>
                <a:gd name="T17" fmla="*/ 100 h 117"/>
                <a:gd name="T18" fmla="*/ 217 w 355"/>
                <a:gd name="T19" fmla="*/ 102 h 117"/>
                <a:gd name="T20" fmla="*/ 268 w 355"/>
                <a:gd name="T21" fmla="*/ 77 h 117"/>
                <a:gd name="T22" fmla="*/ 297 w 355"/>
                <a:gd name="T23" fmla="*/ 62 h 117"/>
                <a:gd name="T24" fmla="*/ 320 w 355"/>
                <a:gd name="T25" fmla="*/ 51 h 117"/>
                <a:gd name="T26" fmla="*/ 338 w 355"/>
                <a:gd name="T27" fmla="*/ 40 h 117"/>
                <a:gd name="T28" fmla="*/ 336 w 355"/>
                <a:gd name="T29" fmla="*/ 38 h 117"/>
                <a:gd name="T30" fmla="*/ 346 w 355"/>
                <a:gd name="T31" fmla="*/ 29 h 117"/>
                <a:gd name="T32" fmla="*/ 347 w 355"/>
                <a:gd name="T33" fmla="*/ 28 h 117"/>
                <a:gd name="T34" fmla="*/ 355 w 355"/>
                <a:gd name="T35" fmla="*/ 23 h 117"/>
                <a:gd name="T36" fmla="*/ 348 w 355"/>
                <a:gd name="T37" fmla="*/ 20 h 117"/>
                <a:gd name="T38" fmla="*/ 350 w 355"/>
                <a:gd name="T39" fmla="*/ 22 h 117"/>
                <a:gd name="T40" fmla="*/ 348 w 355"/>
                <a:gd name="T41" fmla="*/ 23 h 117"/>
                <a:gd name="T42" fmla="*/ 317 w 355"/>
                <a:gd name="T43" fmla="*/ 45 h 117"/>
                <a:gd name="T44" fmla="*/ 316 w 355"/>
                <a:gd name="T45" fmla="*/ 47 h 117"/>
                <a:gd name="T46" fmla="*/ 309 w 355"/>
                <a:gd name="T47" fmla="*/ 52 h 117"/>
                <a:gd name="T48" fmla="*/ 250 w 355"/>
                <a:gd name="T49" fmla="*/ 76 h 117"/>
                <a:gd name="T50" fmla="*/ 249 w 355"/>
                <a:gd name="T51" fmla="*/ 79 h 117"/>
                <a:gd name="T52" fmla="*/ 246 w 355"/>
                <a:gd name="T53" fmla="*/ 81 h 117"/>
                <a:gd name="T54" fmla="*/ 191 w 355"/>
                <a:gd name="T55" fmla="*/ 112 h 117"/>
                <a:gd name="T56" fmla="*/ 164 w 355"/>
                <a:gd name="T57" fmla="*/ 99 h 117"/>
                <a:gd name="T58" fmla="*/ 135 w 355"/>
                <a:gd name="T59" fmla="*/ 85 h 117"/>
                <a:gd name="T60" fmla="*/ 97 w 355"/>
                <a:gd name="T61" fmla="*/ 70 h 117"/>
                <a:gd name="T62" fmla="*/ 64 w 355"/>
                <a:gd name="T63" fmla="*/ 53 h 117"/>
                <a:gd name="T64" fmla="*/ 62 w 355"/>
                <a:gd name="T65" fmla="*/ 55 h 117"/>
                <a:gd name="T66" fmla="*/ 61 w 355"/>
                <a:gd name="T67" fmla="*/ 55 h 117"/>
                <a:gd name="T68" fmla="*/ 50 w 355"/>
                <a:gd name="T69" fmla="*/ 49 h 117"/>
                <a:gd name="T70" fmla="*/ 12 w 355"/>
                <a:gd name="T71" fmla="*/ 3 h 117"/>
                <a:gd name="T72" fmla="*/ 11 w 355"/>
                <a:gd name="T73" fmla="*/ 0 h 117"/>
                <a:gd name="T74" fmla="*/ 351 w 355"/>
                <a:gd name="T75" fmla="*/ 23 h 117"/>
                <a:gd name="T76" fmla="*/ 351 w 355"/>
                <a:gd name="T77" fmla="*/ 2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5" h="117">
                  <a:moveTo>
                    <a:pt x="9" y="1"/>
                  </a:moveTo>
                  <a:cubicBezTo>
                    <a:pt x="0" y="28"/>
                    <a:pt x="28" y="42"/>
                    <a:pt x="49" y="53"/>
                  </a:cubicBezTo>
                  <a:cubicBezTo>
                    <a:pt x="57" y="57"/>
                    <a:pt x="57" y="57"/>
                    <a:pt x="57" y="57"/>
                  </a:cubicBezTo>
                  <a:cubicBezTo>
                    <a:pt x="59" y="58"/>
                    <a:pt x="59" y="58"/>
                    <a:pt x="59" y="58"/>
                  </a:cubicBezTo>
                  <a:cubicBezTo>
                    <a:pt x="66" y="62"/>
                    <a:pt x="73" y="66"/>
                    <a:pt x="82" y="69"/>
                  </a:cubicBezTo>
                  <a:cubicBezTo>
                    <a:pt x="85" y="70"/>
                    <a:pt x="89" y="72"/>
                    <a:pt x="93" y="74"/>
                  </a:cubicBezTo>
                  <a:cubicBezTo>
                    <a:pt x="98" y="77"/>
                    <a:pt x="103" y="80"/>
                    <a:pt x="109" y="81"/>
                  </a:cubicBezTo>
                  <a:cubicBezTo>
                    <a:pt x="110" y="81"/>
                    <a:pt x="110" y="80"/>
                    <a:pt x="111" y="80"/>
                  </a:cubicBezTo>
                  <a:cubicBezTo>
                    <a:pt x="111" y="79"/>
                    <a:pt x="111" y="79"/>
                    <a:pt x="111" y="79"/>
                  </a:cubicBezTo>
                  <a:cubicBezTo>
                    <a:pt x="111" y="79"/>
                    <a:pt x="111" y="79"/>
                    <a:pt x="111" y="79"/>
                  </a:cubicBezTo>
                  <a:cubicBezTo>
                    <a:pt x="119" y="82"/>
                    <a:pt x="127" y="85"/>
                    <a:pt x="135" y="89"/>
                  </a:cubicBezTo>
                  <a:cubicBezTo>
                    <a:pt x="144" y="100"/>
                    <a:pt x="162" y="106"/>
                    <a:pt x="179" y="112"/>
                  </a:cubicBezTo>
                  <a:cubicBezTo>
                    <a:pt x="193" y="117"/>
                    <a:pt x="193" y="117"/>
                    <a:pt x="193" y="117"/>
                  </a:cubicBezTo>
                  <a:cubicBezTo>
                    <a:pt x="193" y="117"/>
                    <a:pt x="194" y="117"/>
                    <a:pt x="195" y="117"/>
                  </a:cubicBezTo>
                  <a:cubicBezTo>
                    <a:pt x="195" y="117"/>
                    <a:pt x="195" y="116"/>
                    <a:pt x="195" y="116"/>
                  </a:cubicBezTo>
                  <a:cubicBezTo>
                    <a:pt x="198" y="103"/>
                    <a:pt x="214" y="95"/>
                    <a:pt x="230" y="90"/>
                  </a:cubicBezTo>
                  <a:cubicBezTo>
                    <a:pt x="225" y="93"/>
                    <a:pt x="220" y="96"/>
                    <a:pt x="215" y="99"/>
                  </a:cubicBezTo>
                  <a:cubicBezTo>
                    <a:pt x="215" y="99"/>
                    <a:pt x="214" y="99"/>
                    <a:pt x="214" y="100"/>
                  </a:cubicBezTo>
                  <a:cubicBezTo>
                    <a:pt x="214" y="100"/>
                    <a:pt x="214" y="101"/>
                    <a:pt x="214" y="101"/>
                  </a:cubicBezTo>
                  <a:cubicBezTo>
                    <a:pt x="215" y="102"/>
                    <a:pt x="216" y="102"/>
                    <a:pt x="217" y="102"/>
                  </a:cubicBezTo>
                  <a:cubicBezTo>
                    <a:pt x="237" y="92"/>
                    <a:pt x="237" y="92"/>
                    <a:pt x="237" y="92"/>
                  </a:cubicBezTo>
                  <a:cubicBezTo>
                    <a:pt x="247" y="88"/>
                    <a:pt x="258" y="83"/>
                    <a:pt x="268" y="77"/>
                  </a:cubicBezTo>
                  <a:cubicBezTo>
                    <a:pt x="277" y="71"/>
                    <a:pt x="285" y="67"/>
                    <a:pt x="296" y="64"/>
                  </a:cubicBezTo>
                  <a:cubicBezTo>
                    <a:pt x="296" y="63"/>
                    <a:pt x="297" y="63"/>
                    <a:pt x="297" y="62"/>
                  </a:cubicBezTo>
                  <a:cubicBezTo>
                    <a:pt x="301" y="60"/>
                    <a:pt x="306" y="58"/>
                    <a:pt x="311" y="55"/>
                  </a:cubicBezTo>
                  <a:cubicBezTo>
                    <a:pt x="313" y="53"/>
                    <a:pt x="316" y="52"/>
                    <a:pt x="320" y="51"/>
                  </a:cubicBezTo>
                  <a:cubicBezTo>
                    <a:pt x="327" y="48"/>
                    <a:pt x="335" y="46"/>
                    <a:pt x="337" y="41"/>
                  </a:cubicBezTo>
                  <a:cubicBezTo>
                    <a:pt x="338" y="40"/>
                    <a:pt x="338" y="40"/>
                    <a:pt x="338" y="40"/>
                  </a:cubicBezTo>
                  <a:cubicBezTo>
                    <a:pt x="338" y="39"/>
                    <a:pt x="338" y="39"/>
                    <a:pt x="337" y="39"/>
                  </a:cubicBezTo>
                  <a:cubicBezTo>
                    <a:pt x="337" y="38"/>
                    <a:pt x="336" y="38"/>
                    <a:pt x="336" y="38"/>
                  </a:cubicBezTo>
                  <a:cubicBezTo>
                    <a:pt x="334" y="38"/>
                    <a:pt x="332" y="39"/>
                    <a:pt x="330" y="39"/>
                  </a:cubicBezTo>
                  <a:cubicBezTo>
                    <a:pt x="335" y="36"/>
                    <a:pt x="341" y="32"/>
                    <a:pt x="346" y="29"/>
                  </a:cubicBezTo>
                  <a:cubicBezTo>
                    <a:pt x="346" y="29"/>
                    <a:pt x="347" y="28"/>
                    <a:pt x="347" y="28"/>
                  </a:cubicBezTo>
                  <a:cubicBezTo>
                    <a:pt x="347" y="28"/>
                    <a:pt x="347" y="28"/>
                    <a:pt x="347" y="28"/>
                  </a:cubicBezTo>
                  <a:cubicBezTo>
                    <a:pt x="347" y="29"/>
                    <a:pt x="348" y="29"/>
                    <a:pt x="349" y="29"/>
                  </a:cubicBezTo>
                  <a:cubicBezTo>
                    <a:pt x="352" y="28"/>
                    <a:pt x="355" y="26"/>
                    <a:pt x="355" y="23"/>
                  </a:cubicBezTo>
                  <a:cubicBezTo>
                    <a:pt x="355" y="23"/>
                    <a:pt x="355" y="20"/>
                    <a:pt x="351" y="19"/>
                  </a:cubicBezTo>
                  <a:cubicBezTo>
                    <a:pt x="350" y="18"/>
                    <a:pt x="349" y="19"/>
                    <a:pt x="348" y="20"/>
                  </a:cubicBezTo>
                  <a:cubicBezTo>
                    <a:pt x="348" y="20"/>
                    <a:pt x="348" y="20"/>
                    <a:pt x="348" y="20"/>
                  </a:cubicBezTo>
                  <a:cubicBezTo>
                    <a:pt x="348" y="21"/>
                    <a:pt x="349" y="22"/>
                    <a:pt x="350" y="22"/>
                  </a:cubicBezTo>
                  <a:cubicBezTo>
                    <a:pt x="350" y="22"/>
                    <a:pt x="350" y="22"/>
                    <a:pt x="350" y="23"/>
                  </a:cubicBezTo>
                  <a:cubicBezTo>
                    <a:pt x="350" y="22"/>
                    <a:pt x="349" y="22"/>
                    <a:pt x="348" y="23"/>
                  </a:cubicBezTo>
                  <a:cubicBezTo>
                    <a:pt x="344" y="25"/>
                    <a:pt x="344" y="25"/>
                    <a:pt x="344" y="25"/>
                  </a:cubicBezTo>
                  <a:cubicBezTo>
                    <a:pt x="335" y="31"/>
                    <a:pt x="324" y="38"/>
                    <a:pt x="317" y="45"/>
                  </a:cubicBezTo>
                  <a:cubicBezTo>
                    <a:pt x="316" y="45"/>
                    <a:pt x="316" y="46"/>
                    <a:pt x="316" y="46"/>
                  </a:cubicBezTo>
                  <a:cubicBezTo>
                    <a:pt x="316" y="47"/>
                    <a:pt x="316" y="47"/>
                    <a:pt x="316" y="47"/>
                  </a:cubicBezTo>
                  <a:cubicBezTo>
                    <a:pt x="316" y="48"/>
                    <a:pt x="317" y="48"/>
                    <a:pt x="317" y="48"/>
                  </a:cubicBezTo>
                  <a:cubicBezTo>
                    <a:pt x="314" y="49"/>
                    <a:pt x="311" y="50"/>
                    <a:pt x="309" y="52"/>
                  </a:cubicBezTo>
                  <a:cubicBezTo>
                    <a:pt x="303" y="55"/>
                    <a:pt x="297" y="58"/>
                    <a:pt x="291" y="61"/>
                  </a:cubicBezTo>
                  <a:cubicBezTo>
                    <a:pt x="280" y="63"/>
                    <a:pt x="267" y="68"/>
                    <a:pt x="250" y="76"/>
                  </a:cubicBezTo>
                  <a:cubicBezTo>
                    <a:pt x="249" y="77"/>
                    <a:pt x="249" y="77"/>
                    <a:pt x="249" y="78"/>
                  </a:cubicBezTo>
                  <a:cubicBezTo>
                    <a:pt x="249" y="78"/>
                    <a:pt x="249" y="78"/>
                    <a:pt x="249" y="79"/>
                  </a:cubicBezTo>
                  <a:cubicBezTo>
                    <a:pt x="249" y="79"/>
                    <a:pt x="250" y="80"/>
                    <a:pt x="250" y="80"/>
                  </a:cubicBezTo>
                  <a:cubicBezTo>
                    <a:pt x="248" y="81"/>
                    <a:pt x="246" y="81"/>
                    <a:pt x="246" y="81"/>
                  </a:cubicBezTo>
                  <a:cubicBezTo>
                    <a:pt x="226" y="87"/>
                    <a:pt x="198" y="95"/>
                    <a:pt x="192" y="113"/>
                  </a:cubicBezTo>
                  <a:cubicBezTo>
                    <a:pt x="192" y="113"/>
                    <a:pt x="192" y="113"/>
                    <a:pt x="191" y="112"/>
                  </a:cubicBezTo>
                  <a:cubicBezTo>
                    <a:pt x="191" y="112"/>
                    <a:pt x="191" y="112"/>
                    <a:pt x="191" y="112"/>
                  </a:cubicBezTo>
                  <a:cubicBezTo>
                    <a:pt x="182" y="106"/>
                    <a:pt x="173" y="102"/>
                    <a:pt x="164" y="99"/>
                  </a:cubicBezTo>
                  <a:cubicBezTo>
                    <a:pt x="154" y="95"/>
                    <a:pt x="145" y="91"/>
                    <a:pt x="136" y="85"/>
                  </a:cubicBezTo>
                  <a:cubicBezTo>
                    <a:pt x="136" y="85"/>
                    <a:pt x="135" y="85"/>
                    <a:pt x="135" y="85"/>
                  </a:cubicBezTo>
                  <a:cubicBezTo>
                    <a:pt x="126" y="80"/>
                    <a:pt x="116" y="77"/>
                    <a:pt x="106" y="73"/>
                  </a:cubicBezTo>
                  <a:cubicBezTo>
                    <a:pt x="103" y="72"/>
                    <a:pt x="100" y="71"/>
                    <a:pt x="97" y="70"/>
                  </a:cubicBezTo>
                  <a:cubicBezTo>
                    <a:pt x="96" y="69"/>
                    <a:pt x="95" y="69"/>
                    <a:pt x="94" y="68"/>
                  </a:cubicBezTo>
                  <a:cubicBezTo>
                    <a:pt x="84" y="62"/>
                    <a:pt x="74" y="56"/>
                    <a:pt x="64" y="53"/>
                  </a:cubicBezTo>
                  <a:cubicBezTo>
                    <a:pt x="63" y="53"/>
                    <a:pt x="62" y="53"/>
                    <a:pt x="62" y="54"/>
                  </a:cubicBezTo>
                  <a:cubicBezTo>
                    <a:pt x="62" y="54"/>
                    <a:pt x="62" y="55"/>
                    <a:pt x="62" y="55"/>
                  </a:cubicBezTo>
                  <a:cubicBezTo>
                    <a:pt x="62" y="55"/>
                    <a:pt x="62" y="55"/>
                    <a:pt x="62" y="55"/>
                  </a:cubicBezTo>
                  <a:cubicBezTo>
                    <a:pt x="62" y="55"/>
                    <a:pt x="61" y="55"/>
                    <a:pt x="61" y="55"/>
                  </a:cubicBezTo>
                  <a:cubicBezTo>
                    <a:pt x="59" y="54"/>
                    <a:pt x="59" y="54"/>
                    <a:pt x="59" y="54"/>
                  </a:cubicBezTo>
                  <a:cubicBezTo>
                    <a:pt x="50" y="49"/>
                    <a:pt x="50" y="49"/>
                    <a:pt x="50" y="49"/>
                  </a:cubicBezTo>
                  <a:cubicBezTo>
                    <a:pt x="33" y="41"/>
                    <a:pt x="11" y="29"/>
                    <a:pt x="11" y="11"/>
                  </a:cubicBezTo>
                  <a:cubicBezTo>
                    <a:pt x="11" y="8"/>
                    <a:pt x="11" y="5"/>
                    <a:pt x="12" y="3"/>
                  </a:cubicBezTo>
                  <a:cubicBezTo>
                    <a:pt x="12" y="2"/>
                    <a:pt x="12" y="2"/>
                    <a:pt x="12" y="2"/>
                  </a:cubicBezTo>
                  <a:cubicBezTo>
                    <a:pt x="12" y="1"/>
                    <a:pt x="12" y="1"/>
                    <a:pt x="11" y="0"/>
                  </a:cubicBezTo>
                  <a:cubicBezTo>
                    <a:pt x="10" y="0"/>
                    <a:pt x="9" y="0"/>
                    <a:pt x="9" y="1"/>
                  </a:cubicBezTo>
                  <a:close/>
                  <a:moveTo>
                    <a:pt x="351" y="23"/>
                  </a:moveTo>
                  <a:cubicBezTo>
                    <a:pt x="351" y="23"/>
                    <a:pt x="351" y="23"/>
                    <a:pt x="351" y="23"/>
                  </a:cubicBezTo>
                  <a:cubicBezTo>
                    <a:pt x="351" y="23"/>
                    <a:pt x="351" y="23"/>
                    <a:pt x="351" y="23"/>
                  </a:cubicBezTo>
                  <a:cubicBezTo>
                    <a:pt x="351" y="23"/>
                    <a:pt x="351" y="23"/>
                    <a:pt x="351" y="23"/>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8" name="Freeform 11"/>
            <p:cNvSpPr>
              <a:spLocks noChangeArrowheads="1"/>
            </p:cNvSpPr>
            <p:nvPr/>
          </p:nvSpPr>
          <p:spPr bwMode="auto">
            <a:xfrm>
              <a:off x="1307" y="2893"/>
              <a:ext cx="391" cy="202"/>
            </a:xfrm>
            <a:custGeom>
              <a:avLst/>
              <a:gdLst>
                <a:gd name="T0" fmla="*/ 0 w 165"/>
                <a:gd name="T1" fmla="*/ 2 h 85"/>
                <a:gd name="T2" fmla="*/ 2 w 165"/>
                <a:gd name="T3" fmla="*/ 4 h 85"/>
                <a:gd name="T4" fmla="*/ 30 w 165"/>
                <a:gd name="T5" fmla="*/ 18 h 85"/>
                <a:gd name="T6" fmla="*/ 46 w 165"/>
                <a:gd name="T7" fmla="*/ 27 h 85"/>
                <a:gd name="T8" fmla="*/ 53 w 165"/>
                <a:gd name="T9" fmla="*/ 31 h 85"/>
                <a:gd name="T10" fmla="*/ 76 w 165"/>
                <a:gd name="T11" fmla="*/ 43 h 85"/>
                <a:gd name="T12" fmla="*/ 92 w 165"/>
                <a:gd name="T13" fmla="*/ 51 h 85"/>
                <a:gd name="T14" fmla="*/ 111 w 165"/>
                <a:gd name="T15" fmla="*/ 62 h 85"/>
                <a:gd name="T16" fmla="*/ 125 w 165"/>
                <a:gd name="T17" fmla="*/ 70 h 85"/>
                <a:gd name="T18" fmla="*/ 145 w 165"/>
                <a:gd name="T19" fmla="*/ 79 h 85"/>
                <a:gd name="T20" fmla="*/ 162 w 165"/>
                <a:gd name="T21" fmla="*/ 85 h 85"/>
                <a:gd name="T22" fmla="*/ 164 w 165"/>
                <a:gd name="T23" fmla="*/ 84 h 85"/>
                <a:gd name="T24" fmla="*/ 164 w 165"/>
                <a:gd name="T25" fmla="*/ 82 h 85"/>
                <a:gd name="T26" fmla="*/ 152 w 165"/>
                <a:gd name="T27" fmla="*/ 75 h 85"/>
                <a:gd name="T28" fmla="*/ 150 w 165"/>
                <a:gd name="T29" fmla="*/ 76 h 85"/>
                <a:gd name="T30" fmla="*/ 150 w 165"/>
                <a:gd name="T31" fmla="*/ 76 h 85"/>
                <a:gd name="T32" fmla="*/ 147 w 165"/>
                <a:gd name="T33" fmla="*/ 75 h 85"/>
                <a:gd name="T34" fmla="*/ 126 w 165"/>
                <a:gd name="T35" fmla="*/ 67 h 85"/>
                <a:gd name="T36" fmla="*/ 113 w 165"/>
                <a:gd name="T37" fmla="*/ 59 h 85"/>
                <a:gd name="T38" fmla="*/ 94 w 165"/>
                <a:gd name="T39" fmla="*/ 48 h 85"/>
                <a:gd name="T40" fmla="*/ 77 w 165"/>
                <a:gd name="T41" fmla="*/ 40 h 85"/>
                <a:gd name="T42" fmla="*/ 55 w 165"/>
                <a:gd name="T43" fmla="*/ 28 h 85"/>
                <a:gd name="T44" fmla="*/ 48 w 165"/>
                <a:gd name="T45" fmla="*/ 24 h 85"/>
                <a:gd name="T46" fmla="*/ 32 w 165"/>
                <a:gd name="T47" fmla="*/ 14 h 85"/>
                <a:gd name="T48" fmla="*/ 19 w 165"/>
                <a:gd name="T49" fmla="*/ 7 h 85"/>
                <a:gd name="T50" fmla="*/ 20 w 165"/>
                <a:gd name="T51" fmla="*/ 6 h 85"/>
                <a:gd name="T52" fmla="*/ 20 w 165"/>
                <a:gd name="T53" fmla="*/ 5 h 85"/>
                <a:gd name="T54" fmla="*/ 18 w 165"/>
                <a:gd name="T55" fmla="*/ 4 h 85"/>
                <a:gd name="T56" fmla="*/ 3 w 165"/>
                <a:gd name="T57" fmla="*/ 1 h 85"/>
                <a:gd name="T58" fmla="*/ 3 w 165"/>
                <a:gd name="T59" fmla="*/ 1 h 85"/>
                <a:gd name="T60" fmla="*/ 2 w 165"/>
                <a:gd name="T61" fmla="*/ 1 h 85"/>
                <a:gd name="T62" fmla="*/ 0 w 165"/>
                <a:gd name="T63" fmla="*/ 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85">
                  <a:moveTo>
                    <a:pt x="0" y="2"/>
                  </a:moveTo>
                  <a:cubicBezTo>
                    <a:pt x="0" y="3"/>
                    <a:pt x="1" y="4"/>
                    <a:pt x="2" y="4"/>
                  </a:cubicBezTo>
                  <a:cubicBezTo>
                    <a:pt x="8" y="6"/>
                    <a:pt x="17" y="10"/>
                    <a:pt x="30" y="18"/>
                  </a:cubicBezTo>
                  <a:cubicBezTo>
                    <a:pt x="46" y="27"/>
                    <a:pt x="46" y="27"/>
                    <a:pt x="46" y="27"/>
                  </a:cubicBezTo>
                  <a:cubicBezTo>
                    <a:pt x="53" y="31"/>
                    <a:pt x="53" y="31"/>
                    <a:pt x="53" y="31"/>
                  </a:cubicBezTo>
                  <a:cubicBezTo>
                    <a:pt x="60" y="36"/>
                    <a:pt x="68" y="39"/>
                    <a:pt x="76" y="43"/>
                  </a:cubicBezTo>
                  <a:cubicBezTo>
                    <a:pt x="92" y="51"/>
                    <a:pt x="92" y="51"/>
                    <a:pt x="92" y="51"/>
                  </a:cubicBezTo>
                  <a:cubicBezTo>
                    <a:pt x="92" y="51"/>
                    <a:pt x="111" y="62"/>
                    <a:pt x="111" y="62"/>
                  </a:cubicBezTo>
                  <a:cubicBezTo>
                    <a:pt x="125" y="70"/>
                    <a:pt x="125" y="70"/>
                    <a:pt x="125" y="70"/>
                  </a:cubicBezTo>
                  <a:cubicBezTo>
                    <a:pt x="131" y="74"/>
                    <a:pt x="138" y="77"/>
                    <a:pt x="145" y="79"/>
                  </a:cubicBezTo>
                  <a:cubicBezTo>
                    <a:pt x="151" y="81"/>
                    <a:pt x="157" y="82"/>
                    <a:pt x="162" y="85"/>
                  </a:cubicBezTo>
                  <a:cubicBezTo>
                    <a:pt x="163" y="85"/>
                    <a:pt x="164" y="85"/>
                    <a:pt x="164" y="84"/>
                  </a:cubicBezTo>
                  <a:cubicBezTo>
                    <a:pt x="165" y="84"/>
                    <a:pt x="165" y="82"/>
                    <a:pt x="164" y="82"/>
                  </a:cubicBezTo>
                  <a:cubicBezTo>
                    <a:pt x="160" y="78"/>
                    <a:pt x="156" y="76"/>
                    <a:pt x="152" y="75"/>
                  </a:cubicBezTo>
                  <a:cubicBezTo>
                    <a:pt x="151" y="74"/>
                    <a:pt x="150" y="75"/>
                    <a:pt x="150" y="76"/>
                  </a:cubicBezTo>
                  <a:cubicBezTo>
                    <a:pt x="150" y="76"/>
                    <a:pt x="150" y="76"/>
                    <a:pt x="150" y="76"/>
                  </a:cubicBezTo>
                  <a:cubicBezTo>
                    <a:pt x="149" y="76"/>
                    <a:pt x="148" y="75"/>
                    <a:pt x="147" y="75"/>
                  </a:cubicBezTo>
                  <a:cubicBezTo>
                    <a:pt x="139" y="73"/>
                    <a:pt x="133" y="71"/>
                    <a:pt x="126" y="67"/>
                  </a:cubicBezTo>
                  <a:cubicBezTo>
                    <a:pt x="126" y="67"/>
                    <a:pt x="113" y="59"/>
                    <a:pt x="113" y="59"/>
                  </a:cubicBezTo>
                  <a:cubicBezTo>
                    <a:pt x="94" y="48"/>
                    <a:pt x="94" y="48"/>
                    <a:pt x="94" y="48"/>
                  </a:cubicBezTo>
                  <a:cubicBezTo>
                    <a:pt x="77" y="40"/>
                    <a:pt x="77" y="40"/>
                    <a:pt x="77" y="40"/>
                  </a:cubicBezTo>
                  <a:cubicBezTo>
                    <a:pt x="70" y="36"/>
                    <a:pt x="62" y="32"/>
                    <a:pt x="55" y="28"/>
                  </a:cubicBezTo>
                  <a:cubicBezTo>
                    <a:pt x="48" y="24"/>
                    <a:pt x="48" y="24"/>
                    <a:pt x="48" y="24"/>
                  </a:cubicBezTo>
                  <a:cubicBezTo>
                    <a:pt x="32" y="14"/>
                    <a:pt x="32" y="14"/>
                    <a:pt x="32" y="14"/>
                  </a:cubicBezTo>
                  <a:cubicBezTo>
                    <a:pt x="27" y="11"/>
                    <a:pt x="23" y="9"/>
                    <a:pt x="19" y="7"/>
                  </a:cubicBezTo>
                  <a:cubicBezTo>
                    <a:pt x="19" y="7"/>
                    <a:pt x="20" y="7"/>
                    <a:pt x="20" y="6"/>
                  </a:cubicBezTo>
                  <a:cubicBezTo>
                    <a:pt x="20" y="6"/>
                    <a:pt x="20" y="6"/>
                    <a:pt x="20" y="5"/>
                  </a:cubicBezTo>
                  <a:cubicBezTo>
                    <a:pt x="20" y="5"/>
                    <a:pt x="19" y="4"/>
                    <a:pt x="18" y="4"/>
                  </a:cubicBezTo>
                  <a:cubicBezTo>
                    <a:pt x="18" y="4"/>
                    <a:pt x="3" y="1"/>
                    <a:pt x="3" y="1"/>
                  </a:cubicBezTo>
                  <a:cubicBezTo>
                    <a:pt x="3" y="1"/>
                    <a:pt x="3" y="1"/>
                    <a:pt x="3" y="1"/>
                  </a:cubicBezTo>
                  <a:cubicBezTo>
                    <a:pt x="3" y="1"/>
                    <a:pt x="2" y="1"/>
                    <a:pt x="2" y="1"/>
                  </a:cubicBezTo>
                  <a:cubicBezTo>
                    <a:pt x="1" y="0"/>
                    <a:pt x="0" y="1"/>
                    <a:pt x="0" y="2"/>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9" name="Freeform 12"/>
            <p:cNvSpPr>
              <a:spLocks noEditPoints="1" noChangeArrowheads="1"/>
            </p:cNvSpPr>
            <p:nvPr/>
          </p:nvSpPr>
          <p:spPr bwMode="auto">
            <a:xfrm>
              <a:off x="1720" y="2864"/>
              <a:ext cx="351" cy="217"/>
            </a:xfrm>
            <a:custGeom>
              <a:avLst/>
              <a:gdLst>
                <a:gd name="T0" fmla="*/ 133 w 148"/>
                <a:gd name="T1" fmla="*/ 3 h 91"/>
                <a:gd name="T2" fmla="*/ 130 w 148"/>
                <a:gd name="T3" fmla="*/ 5 h 91"/>
                <a:gd name="T4" fmla="*/ 111 w 148"/>
                <a:gd name="T5" fmla="*/ 13 h 91"/>
                <a:gd name="T6" fmla="*/ 113 w 148"/>
                <a:gd name="T7" fmla="*/ 15 h 91"/>
                <a:gd name="T8" fmla="*/ 110 w 148"/>
                <a:gd name="T9" fmla="*/ 22 h 91"/>
                <a:gd name="T10" fmla="*/ 106 w 148"/>
                <a:gd name="T11" fmla="*/ 23 h 91"/>
                <a:gd name="T12" fmla="*/ 107 w 148"/>
                <a:gd name="T13" fmla="*/ 21 h 91"/>
                <a:gd name="T14" fmla="*/ 111 w 148"/>
                <a:gd name="T15" fmla="*/ 15 h 91"/>
                <a:gd name="T16" fmla="*/ 110 w 148"/>
                <a:gd name="T17" fmla="*/ 13 h 91"/>
                <a:gd name="T18" fmla="*/ 62 w 148"/>
                <a:gd name="T19" fmla="*/ 33 h 91"/>
                <a:gd name="T20" fmla="*/ 38 w 148"/>
                <a:gd name="T21" fmla="*/ 50 h 91"/>
                <a:gd name="T22" fmla="*/ 0 w 148"/>
                <a:gd name="T23" fmla="*/ 81 h 91"/>
                <a:gd name="T24" fmla="*/ 2 w 148"/>
                <a:gd name="T25" fmla="*/ 83 h 91"/>
                <a:gd name="T26" fmla="*/ 17 w 148"/>
                <a:gd name="T27" fmla="*/ 77 h 91"/>
                <a:gd name="T28" fmla="*/ 20 w 148"/>
                <a:gd name="T29" fmla="*/ 75 h 91"/>
                <a:gd name="T30" fmla="*/ 8 w 148"/>
                <a:gd name="T31" fmla="*/ 86 h 91"/>
                <a:gd name="T32" fmla="*/ 5 w 148"/>
                <a:gd name="T33" fmla="*/ 89 h 91"/>
                <a:gd name="T34" fmla="*/ 8 w 148"/>
                <a:gd name="T35" fmla="*/ 91 h 91"/>
                <a:gd name="T36" fmla="*/ 37 w 148"/>
                <a:gd name="T37" fmla="*/ 66 h 91"/>
                <a:gd name="T38" fmla="*/ 34 w 148"/>
                <a:gd name="T39" fmla="*/ 73 h 91"/>
                <a:gd name="T40" fmla="*/ 36 w 148"/>
                <a:gd name="T41" fmla="*/ 75 h 91"/>
                <a:gd name="T42" fmla="*/ 50 w 148"/>
                <a:gd name="T43" fmla="*/ 65 h 91"/>
                <a:gd name="T44" fmla="*/ 86 w 148"/>
                <a:gd name="T45" fmla="*/ 44 h 91"/>
                <a:gd name="T46" fmla="*/ 111 w 148"/>
                <a:gd name="T47" fmla="*/ 31 h 91"/>
                <a:gd name="T48" fmla="*/ 147 w 148"/>
                <a:gd name="T49" fmla="*/ 12 h 91"/>
                <a:gd name="T50" fmla="*/ 148 w 148"/>
                <a:gd name="T51" fmla="*/ 10 h 91"/>
                <a:gd name="T52" fmla="*/ 109 w 148"/>
                <a:gd name="T53" fmla="*/ 27 h 91"/>
                <a:gd name="T54" fmla="*/ 112 w 148"/>
                <a:gd name="T55" fmla="*/ 25 h 91"/>
                <a:gd name="T56" fmla="*/ 143 w 148"/>
                <a:gd name="T57" fmla="*/ 9 h 91"/>
                <a:gd name="T58" fmla="*/ 145 w 148"/>
                <a:gd name="T59" fmla="*/ 8 h 91"/>
                <a:gd name="T60" fmla="*/ 142 w 148"/>
                <a:gd name="T61" fmla="*/ 6 h 91"/>
                <a:gd name="T62" fmla="*/ 142 w 148"/>
                <a:gd name="T63" fmla="*/ 6 h 91"/>
                <a:gd name="T64" fmla="*/ 131 w 148"/>
                <a:gd name="T65" fmla="*/ 9 h 91"/>
                <a:gd name="T66" fmla="*/ 145 w 148"/>
                <a:gd name="T67" fmla="*/ 2 h 91"/>
                <a:gd name="T68" fmla="*/ 143 w 148"/>
                <a:gd name="T69" fmla="*/ 0 h 91"/>
                <a:gd name="T70" fmla="*/ 99 w 148"/>
                <a:gd name="T71" fmla="*/ 23 h 91"/>
                <a:gd name="T72" fmla="*/ 62 w 148"/>
                <a:gd name="T73" fmla="*/ 43 h 91"/>
                <a:gd name="T74" fmla="*/ 83 w 148"/>
                <a:gd name="T75" fmla="*/ 30 h 91"/>
                <a:gd name="T76" fmla="*/ 84 w 148"/>
                <a:gd name="T77" fmla="*/ 27 h 91"/>
                <a:gd name="T78" fmla="*/ 76 w 148"/>
                <a:gd name="T79" fmla="*/ 28 h 91"/>
                <a:gd name="T80" fmla="*/ 64 w 148"/>
                <a:gd name="T81" fmla="*/ 36 h 91"/>
                <a:gd name="T82" fmla="*/ 22 w 148"/>
                <a:gd name="T83" fmla="*/ 64 h 91"/>
                <a:gd name="T84" fmla="*/ 8 w 148"/>
                <a:gd name="T85" fmla="*/ 77 h 91"/>
                <a:gd name="T86" fmla="*/ 51 w 148"/>
                <a:gd name="T87" fmla="*/ 47 h 91"/>
                <a:gd name="T88" fmla="*/ 40 w 148"/>
                <a:gd name="T89" fmla="*/ 53 h 91"/>
                <a:gd name="T90" fmla="*/ 77 w 148"/>
                <a:gd name="T91" fmla="*/ 40 h 91"/>
                <a:gd name="T92" fmla="*/ 87 w 148"/>
                <a:gd name="T93" fmla="*/ 36 h 91"/>
                <a:gd name="T94" fmla="*/ 90 w 148"/>
                <a:gd name="T95" fmla="*/ 38 h 91"/>
                <a:gd name="T96" fmla="*/ 85 w 148"/>
                <a:gd name="T97" fmla="*/ 41 h 91"/>
                <a:gd name="T98" fmla="*/ 47 w 148"/>
                <a:gd name="T99" fmla="*/ 62 h 91"/>
                <a:gd name="T100" fmla="*/ 40 w 148"/>
                <a:gd name="T101" fmla="*/ 68 h 91"/>
                <a:gd name="T102" fmla="*/ 77 w 148"/>
                <a:gd name="T103"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91">
                  <a:moveTo>
                    <a:pt x="143" y="0"/>
                  </a:moveTo>
                  <a:cubicBezTo>
                    <a:pt x="133" y="3"/>
                    <a:pt x="133" y="3"/>
                    <a:pt x="133" y="3"/>
                  </a:cubicBezTo>
                  <a:cubicBezTo>
                    <a:pt x="132" y="3"/>
                    <a:pt x="132" y="4"/>
                    <a:pt x="132" y="4"/>
                  </a:cubicBezTo>
                  <a:cubicBezTo>
                    <a:pt x="131" y="5"/>
                    <a:pt x="130" y="5"/>
                    <a:pt x="130" y="5"/>
                  </a:cubicBezTo>
                  <a:cubicBezTo>
                    <a:pt x="124" y="7"/>
                    <a:pt x="118" y="9"/>
                    <a:pt x="112" y="12"/>
                  </a:cubicBezTo>
                  <a:cubicBezTo>
                    <a:pt x="112" y="12"/>
                    <a:pt x="111" y="13"/>
                    <a:pt x="111" y="13"/>
                  </a:cubicBezTo>
                  <a:cubicBezTo>
                    <a:pt x="111" y="14"/>
                    <a:pt x="111" y="14"/>
                    <a:pt x="111" y="14"/>
                  </a:cubicBezTo>
                  <a:cubicBezTo>
                    <a:pt x="112" y="15"/>
                    <a:pt x="112" y="15"/>
                    <a:pt x="113" y="15"/>
                  </a:cubicBezTo>
                  <a:cubicBezTo>
                    <a:pt x="116" y="15"/>
                    <a:pt x="120" y="15"/>
                    <a:pt x="123" y="14"/>
                  </a:cubicBezTo>
                  <a:cubicBezTo>
                    <a:pt x="119" y="17"/>
                    <a:pt x="114" y="19"/>
                    <a:pt x="110" y="22"/>
                  </a:cubicBezTo>
                  <a:cubicBezTo>
                    <a:pt x="105" y="25"/>
                    <a:pt x="100" y="28"/>
                    <a:pt x="94" y="31"/>
                  </a:cubicBezTo>
                  <a:cubicBezTo>
                    <a:pt x="98" y="29"/>
                    <a:pt x="103" y="26"/>
                    <a:pt x="106" y="23"/>
                  </a:cubicBezTo>
                  <a:cubicBezTo>
                    <a:pt x="107" y="23"/>
                    <a:pt x="107" y="22"/>
                    <a:pt x="107" y="22"/>
                  </a:cubicBezTo>
                  <a:cubicBezTo>
                    <a:pt x="107" y="21"/>
                    <a:pt x="107" y="21"/>
                    <a:pt x="107" y="21"/>
                  </a:cubicBezTo>
                  <a:cubicBezTo>
                    <a:pt x="108" y="19"/>
                    <a:pt x="110" y="17"/>
                    <a:pt x="111" y="16"/>
                  </a:cubicBezTo>
                  <a:cubicBezTo>
                    <a:pt x="111" y="15"/>
                    <a:pt x="111" y="15"/>
                    <a:pt x="111" y="15"/>
                  </a:cubicBezTo>
                  <a:cubicBezTo>
                    <a:pt x="111" y="14"/>
                    <a:pt x="111" y="14"/>
                    <a:pt x="111" y="14"/>
                  </a:cubicBezTo>
                  <a:cubicBezTo>
                    <a:pt x="111" y="13"/>
                    <a:pt x="110" y="13"/>
                    <a:pt x="110" y="13"/>
                  </a:cubicBezTo>
                  <a:cubicBezTo>
                    <a:pt x="94" y="11"/>
                    <a:pt x="79" y="21"/>
                    <a:pt x="67" y="30"/>
                  </a:cubicBezTo>
                  <a:cubicBezTo>
                    <a:pt x="62" y="33"/>
                    <a:pt x="62" y="33"/>
                    <a:pt x="62" y="33"/>
                  </a:cubicBezTo>
                  <a:cubicBezTo>
                    <a:pt x="56" y="37"/>
                    <a:pt x="56" y="37"/>
                    <a:pt x="56" y="37"/>
                  </a:cubicBezTo>
                  <a:cubicBezTo>
                    <a:pt x="50" y="41"/>
                    <a:pt x="44" y="45"/>
                    <a:pt x="38" y="50"/>
                  </a:cubicBezTo>
                  <a:cubicBezTo>
                    <a:pt x="23" y="58"/>
                    <a:pt x="10" y="67"/>
                    <a:pt x="0" y="80"/>
                  </a:cubicBezTo>
                  <a:cubicBezTo>
                    <a:pt x="0" y="80"/>
                    <a:pt x="0" y="80"/>
                    <a:pt x="0" y="81"/>
                  </a:cubicBezTo>
                  <a:cubicBezTo>
                    <a:pt x="0" y="81"/>
                    <a:pt x="0" y="82"/>
                    <a:pt x="0" y="82"/>
                  </a:cubicBezTo>
                  <a:cubicBezTo>
                    <a:pt x="1" y="83"/>
                    <a:pt x="2" y="83"/>
                    <a:pt x="2" y="83"/>
                  </a:cubicBezTo>
                  <a:cubicBezTo>
                    <a:pt x="7" y="81"/>
                    <a:pt x="12" y="79"/>
                    <a:pt x="17" y="77"/>
                  </a:cubicBezTo>
                  <a:cubicBezTo>
                    <a:pt x="17" y="77"/>
                    <a:pt x="17" y="77"/>
                    <a:pt x="17" y="77"/>
                  </a:cubicBezTo>
                  <a:cubicBezTo>
                    <a:pt x="18" y="77"/>
                    <a:pt x="18" y="76"/>
                    <a:pt x="18" y="76"/>
                  </a:cubicBezTo>
                  <a:cubicBezTo>
                    <a:pt x="19" y="76"/>
                    <a:pt x="20" y="75"/>
                    <a:pt x="20" y="75"/>
                  </a:cubicBezTo>
                  <a:cubicBezTo>
                    <a:pt x="16" y="79"/>
                    <a:pt x="12" y="83"/>
                    <a:pt x="8" y="87"/>
                  </a:cubicBezTo>
                  <a:cubicBezTo>
                    <a:pt x="8" y="87"/>
                    <a:pt x="8" y="86"/>
                    <a:pt x="8" y="86"/>
                  </a:cubicBezTo>
                  <a:cubicBezTo>
                    <a:pt x="7" y="85"/>
                    <a:pt x="6" y="85"/>
                    <a:pt x="6" y="86"/>
                  </a:cubicBezTo>
                  <a:cubicBezTo>
                    <a:pt x="5" y="86"/>
                    <a:pt x="5" y="88"/>
                    <a:pt x="5" y="89"/>
                  </a:cubicBezTo>
                  <a:cubicBezTo>
                    <a:pt x="5" y="89"/>
                    <a:pt x="5" y="89"/>
                    <a:pt x="5" y="89"/>
                  </a:cubicBezTo>
                  <a:cubicBezTo>
                    <a:pt x="6" y="90"/>
                    <a:pt x="6" y="91"/>
                    <a:pt x="8" y="91"/>
                  </a:cubicBezTo>
                  <a:cubicBezTo>
                    <a:pt x="9" y="91"/>
                    <a:pt x="9" y="91"/>
                    <a:pt x="10" y="91"/>
                  </a:cubicBezTo>
                  <a:cubicBezTo>
                    <a:pt x="18" y="82"/>
                    <a:pt x="27" y="74"/>
                    <a:pt x="37" y="66"/>
                  </a:cubicBezTo>
                  <a:cubicBezTo>
                    <a:pt x="36" y="68"/>
                    <a:pt x="35" y="70"/>
                    <a:pt x="34" y="72"/>
                  </a:cubicBezTo>
                  <a:cubicBezTo>
                    <a:pt x="34" y="72"/>
                    <a:pt x="34" y="73"/>
                    <a:pt x="34" y="73"/>
                  </a:cubicBezTo>
                  <a:cubicBezTo>
                    <a:pt x="34" y="73"/>
                    <a:pt x="34" y="74"/>
                    <a:pt x="34" y="74"/>
                  </a:cubicBezTo>
                  <a:cubicBezTo>
                    <a:pt x="35" y="75"/>
                    <a:pt x="35" y="75"/>
                    <a:pt x="36" y="75"/>
                  </a:cubicBezTo>
                  <a:cubicBezTo>
                    <a:pt x="40" y="74"/>
                    <a:pt x="43" y="71"/>
                    <a:pt x="46" y="68"/>
                  </a:cubicBezTo>
                  <a:cubicBezTo>
                    <a:pt x="50" y="65"/>
                    <a:pt x="50" y="65"/>
                    <a:pt x="50" y="65"/>
                  </a:cubicBezTo>
                  <a:cubicBezTo>
                    <a:pt x="59" y="58"/>
                    <a:pt x="69" y="53"/>
                    <a:pt x="79" y="48"/>
                  </a:cubicBezTo>
                  <a:cubicBezTo>
                    <a:pt x="86" y="44"/>
                    <a:pt x="86" y="44"/>
                    <a:pt x="86" y="44"/>
                  </a:cubicBezTo>
                  <a:cubicBezTo>
                    <a:pt x="106" y="33"/>
                    <a:pt x="106" y="33"/>
                    <a:pt x="106" y="33"/>
                  </a:cubicBezTo>
                  <a:cubicBezTo>
                    <a:pt x="108" y="32"/>
                    <a:pt x="109" y="31"/>
                    <a:pt x="111" y="31"/>
                  </a:cubicBezTo>
                  <a:cubicBezTo>
                    <a:pt x="123" y="26"/>
                    <a:pt x="135" y="19"/>
                    <a:pt x="146" y="13"/>
                  </a:cubicBezTo>
                  <a:cubicBezTo>
                    <a:pt x="147" y="12"/>
                    <a:pt x="147" y="12"/>
                    <a:pt x="147" y="12"/>
                  </a:cubicBezTo>
                  <a:cubicBezTo>
                    <a:pt x="148" y="12"/>
                    <a:pt x="148" y="11"/>
                    <a:pt x="148" y="11"/>
                  </a:cubicBezTo>
                  <a:cubicBezTo>
                    <a:pt x="148" y="10"/>
                    <a:pt x="148" y="10"/>
                    <a:pt x="148" y="10"/>
                  </a:cubicBezTo>
                  <a:cubicBezTo>
                    <a:pt x="148" y="9"/>
                    <a:pt x="147" y="9"/>
                    <a:pt x="146" y="9"/>
                  </a:cubicBezTo>
                  <a:cubicBezTo>
                    <a:pt x="133" y="14"/>
                    <a:pt x="121" y="20"/>
                    <a:pt x="109" y="27"/>
                  </a:cubicBezTo>
                  <a:cubicBezTo>
                    <a:pt x="109" y="27"/>
                    <a:pt x="109" y="27"/>
                    <a:pt x="109" y="27"/>
                  </a:cubicBezTo>
                  <a:cubicBezTo>
                    <a:pt x="110" y="27"/>
                    <a:pt x="111" y="26"/>
                    <a:pt x="112" y="25"/>
                  </a:cubicBezTo>
                  <a:cubicBezTo>
                    <a:pt x="122" y="19"/>
                    <a:pt x="132" y="13"/>
                    <a:pt x="143" y="9"/>
                  </a:cubicBezTo>
                  <a:cubicBezTo>
                    <a:pt x="143" y="9"/>
                    <a:pt x="143" y="9"/>
                    <a:pt x="143" y="9"/>
                  </a:cubicBezTo>
                  <a:cubicBezTo>
                    <a:pt x="143" y="9"/>
                    <a:pt x="143" y="9"/>
                    <a:pt x="144" y="9"/>
                  </a:cubicBezTo>
                  <a:cubicBezTo>
                    <a:pt x="144" y="9"/>
                    <a:pt x="145" y="8"/>
                    <a:pt x="145" y="8"/>
                  </a:cubicBezTo>
                  <a:cubicBezTo>
                    <a:pt x="145" y="7"/>
                    <a:pt x="145" y="7"/>
                    <a:pt x="145" y="7"/>
                  </a:cubicBezTo>
                  <a:cubicBezTo>
                    <a:pt x="144" y="6"/>
                    <a:pt x="143" y="6"/>
                    <a:pt x="142" y="6"/>
                  </a:cubicBezTo>
                  <a:cubicBezTo>
                    <a:pt x="142" y="6"/>
                    <a:pt x="142" y="6"/>
                    <a:pt x="142" y="6"/>
                  </a:cubicBezTo>
                  <a:cubicBezTo>
                    <a:pt x="142" y="6"/>
                    <a:pt x="142" y="6"/>
                    <a:pt x="142" y="6"/>
                  </a:cubicBezTo>
                  <a:cubicBezTo>
                    <a:pt x="137" y="8"/>
                    <a:pt x="132" y="9"/>
                    <a:pt x="126" y="10"/>
                  </a:cubicBezTo>
                  <a:cubicBezTo>
                    <a:pt x="128" y="10"/>
                    <a:pt x="129" y="9"/>
                    <a:pt x="131" y="9"/>
                  </a:cubicBezTo>
                  <a:cubicBezTo>
                    <a:pt x="144" y="4"/>
                    <a:pt x="144" y="4"/>
                    <a:pt x="144" y="4"/>
                  </a:cubicBezTo>
                  <a:cubicBezTo>
                    <a:pt x="145" y="4"/>
                    <a:pt x="145" y="3"/>
                    <a:pt x="145" y="2"/>
                  </a:cubicBezTo>
                  <a:cubicBezTo>
                    <a:pt x="145" y="2"/>
                    <a:pt x="145" y="2"/>
                    <a:pt x="145" y="1"/>
                  </a:cubicBezTo>
                  <a:cubicBezTo>
                    <a:pt x="145" y="1"/>
                    <a:pt x="144" y="0"/>
                    <a:pt x="143" y="0"/>
                  </a:cubicBezTo>
                  <a:close/>
                  <a:moveTo>
                    <a:pt x="106" y="16"/>
                  </a:moveTo>
                  <a:cubicBezTo>
                    <a:pt x="104" y="18"/>
                    <a:pt x="102" y="21"/>
                    <a:pt x="99" y="23"/>
                  </a:cubicBezTo>
                  <a:cubicBezTo>
                    <a:pt x="86" y="29"/>
                    <a:pt x="73" y="36"/>
                    <a:pt x="61" y="44"/>
                  </a:cubicBezTo>
                  <a:cubicBezTo>
                    <a:pt x="62" y="44"/>
                    <a:pt x="62" y="43"/>
                    <a:pt x="62" y="43"/>
                  </a:cubicBezTo>
                  <a:cubicBezTo>
                    <a:pt x="63" y="42"/>
                    <a:pt x="65" y="41"/>
                    <a:pt x="66" y="39"/>
                  </a:cubicBezTo>
                  <a:cubicBezTo>
                    <a:pt x="72" y="36"/>
                    <a:pt x="78" y="33"/>
                    <a:pt x="83" y="30"/>
                  </a:cubicBezTo>
                  <a:cubicBezTo>
                    <a:pt x="84" y="29"/>
                    <a:pt x="84" y="29"/>
                    <a:pt x="84" y="28"/>
                  </a:cubicBezTo>
                  <a:cubicBezTo>
                    <a:pt x="84" y="28"/>
                    <a:pt x="84" y="28"/>
                    <a:pt x="84" y="27"/>
                  </a:cubicBezTo>
                  <a:cubicBezTo>
                    <a:pt x="84" y="27"/>
                    <a:pt x="83" y="26"/>
                    <a:pt x="82" y="26"/>
                  </a:cubicBezTo>
                  <a:cubicBezTo>
                    <a:pt x="80" y="26"/>
                    <a:pt x="78" y="27"/>
                    <a:pt x="76" y="28"/>
                  </a:cubicBezTo>
                  <a:cubicBezTo>
                    <a:pt x="85" y="22"/>
                    <a:pt x="95" y="16"/>
                    <a:pt x="106" y="16"/>
                  </a:cubicBezTo>
                  <a:close/>
                  <a:moveTo>
                    <a:pt x="64" y="36"/>
                  </a:moveTo>
                  <a:cubicBezTo>
                    <a:pt x="64" y="36"/>
                    <a:pt x="64" y="36"/>
                    <a:pt x="64" y="36"/>
                  </a:cubicBezTo>
                  <a:close/>
                  <a:moveTo>
                    <a:pt x="22" y="64"/>
                  </a:moveTo>
                  <a:cubicBezTo>
                    <a:pt x="19" y="67"/>
                    <a:pt x="17" y="70"/>
                    <a:pt x="15" y="73"/>
                  </a:cubicBezTo>
                  <a:cubicBezTo>
                    <a:pt x="13" y="75"/>
                    <a:pt x="10" y="76"/>
                    <a:pt x="8" y="77"/>
                  </a:cubicBezTo>
                  <a:cubicBezTo>
                    <a:pt x="12" y="72"/>
                    <a:pt x="17" y="68"/>
                    <a:pt x="22" y="64"/>
                  </a:cubicBezTo>
                  <a:close/>
                  <a:moveTo>
                    <a:pt x="51" y="47"/>
                  </a:moveTo>
                  <a:cubicBezTo>
                    <a:pt x="42" y="55"/>
                    <a:pt x="33" y="61"/>
                    <a:pt x="24" y="67"/>
                  </a:cubicBezTo>
                  <a:cubicBezTo>
                    <a:pt x="29" y="62"/>
                    <a:pt x="34" y="58"/>
                    <a:pt x="40" y="53"/>
                  </a:cubicBezTo>
                  <a:cubicBezTo>
                    <a:pt x="44" y="51"/>
                    <a:pt x="47" y="49"/>
                    <a:pt x="51" y="47"/>
                  </a:cubicBezTo>
                  <a:close/>
                  <a:moveTo>
                    <a:pt x="77" y="40"/>
                  </a:moveTo>
                  <a:cubicBezTo>
                    <a:pt x="81" y="39"/>
                    <a:pt x="85" y="37"/>
                    <a:pt x="88" y="35"/>
                  </a:cubicBezTo>
                  <a:cubicBezTo>
                    <a:pt x="88" y="35"/>
                    <a:pt x="87" y="35"/>
                    <a:pt x="87" y="36"/>
                  </a:cubicBezTo>
                  <a:cubicBezTo>
                    <a:pt x="87" y="36"/>
                    <a:pt x="87" y="36"/>
                    <a:pt x="88" y="36"/>
                  </a:cubicBezTo>
                  <a:cubicBezTo>
                    <a:pt x="88" y="37"/>
                    <a:pt x="89" y="38"/>
                    <a:pt x="90" y="38"/>
                  </a:cubicBezTo>
                  <a:cubicBezTo>
                    <a:pt x="90" y="38"/>
                    <a:pt x="90" y="38"/>
                    <a:pt x="90" y="38"/>
                  </a:cubicBezTo>
                  <a:cubicBezTo>
                    <a:pt x="88" y="39"/>
                    <a:pt x="85" y="41"/>
                    <a:pt x="85" y="41"/>
                  </a:cubicBezTo>
                  <a:cubicBezTo>
                    <a:pt x="78" y="44"/>
                    <a:pt x="78" y="44"/>
                    <a:pt x="78" y="44"/>
                  </a:cubicBezTo>
                  <a:cubicBezTo>
                    <a:pt x="67" y="49"/>
                    <a:pt x="57" y="55"/>
                    <a:pt x="47" y="62"/>
                  </a:cubicBezTo>
                  <a:cubicBezTo>
                    <a:pt x="44" y="65"/>
                    <a:pt x="44" y="65"/>
                    <a:pt x="44" y="65"/>
                  </a:cubicBezTo>
                  <a:cubicBezTo>
                    <a:pt x="42" y="67"/>
                    <a:pt x="41" y="68"/>
                    <a:pt x="40" y="68"/>
                  </a:cubicBezTo>
                  <a:cubicBezTo>
                    <a:pt x="46" y="59"/>
                    <a:pt x="57" y="52"/>
                    <a:pt x="67" y="46"/>
                  </a:cubicBezTo>
                  <a:cubicBezTo>
                    <a:pt x="72" y="43"/>
                    <a:pt x="77" y="40"/>
                    <a:pt x="77" y="40"/>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0" name="Freeform 13"/>
            <p:cNvSpPr>
              <a:spLocks noEditPoints="1" noChangeArrowheads="1"/>
            </p:cNvSpPr>
            <p:nvPr/>
          </p:nvSpPr>
          <p:spPr bwMode="auto">
            <a:xfrm>
              <a:off x="1321" y="2836"/>
              <a:ext cx="475" cy="275"/>
            </a:xfrm>
            <a:custGeom>
              <a:avLst/>
              <a:gdLst>
                <a:gd name="T0" fmla="*/ 45 w 200"/>
                <a:gd name="T1" fmla="*/ 6 h 116"/>
                <a:gd name="T2" fmla="*/ 49 w 200"/>
                <a:gd name="T3" fmla="*/ 10 h 116"/>
                <a:gd name="T4" fmla="*/ 30 w 200"/>
                <a:gd name="T5" fmla="*/ 6 h 116"/>
                <a:gd name="T6" fmla="*/ 38 w 200"/>
                <a:gd name="T7" fmla="*/ 14 h 116"/>
                <a:gd name="T8" fmla="*/ 23 w 200"/>
                <a:gd name="T9" fmla="*/ 13 h 116"/>
                <a:gd name="T10" fmla="*/ 59 w 200"/>
                <a:gd name="T11" fmla="*/ 34 h 116"/>
                <a:gd name="T12" fmla="*/ 58 w 200"/>
                <a:gd name="T13" fmla="*/ 37 h 116"/>
                <a:gd name="T14" fmla="*/ 0 w 200"/>
                <a:gd name="T15" fmla="*/ 17 h 116"/>
                <a:gd name="T16" fmla="*/ 7 w 200"/>
                <a:gd name="T17" fmla="*/ 27 h 116"/>
                <a:gd name="T18" fmla="*/ 58 w 200"/>
                <a:gd name="T19" fmla="*/ 53 h 116"/>
                <a:gd name="T20" fmla="*/ 126 w 200"/>
                <a:gd name="T21" fmla="*/ 92 h 116"/>
                <a:gd name="T22" fmla="*/ 174 w 200"/>
                <a:gd name="T23" fmla="*/ 114 h 116"/>
                <a:gd name="T24" fmla="*/ 163 w 200"/>
                <a:gd name="T25" fmla="*/ 101 h 116"/>
                <a:gd name="T26" fmla="*/ 133 w 200"/>
                <a:gd name="T27" fmla="*/ 80 h 116"/>
                <a:gd name="T28" fmla="*/ 132 w 200"/>
                <a:gd name="T29" fmla="*/ 71 h 116"/>
                <a:gd name="T30" fmla="*/ 175 w 200"/>
                <a:gd name="T31" fmla="*/ 96 h 116"/>
                <a:gd name="T32" fmla="*/ 184 w 200"/>
                <a:gd name="T33" fmla="*/ 92 h 116"/>
                <a:gd name="T34" fmla="*/ 181 w 200"/>
                <a:gd name="T35" fmla="*/ 83 h 116"/>
                <a:gd name="T36" fmla="*/ 200 w 200"/>
                <a:gd name="T37" fmla="*/ 83 h 116"/>
                <a:gd name="T38" fmla="*/ 188 w 200"/>
                <a:gd name="T39" fmla="*/ 78 h 116"/>
                <a:gd name="T40" fmla="*/ 151 w 200"/>
                <a:gd name="T41" fmla="*/ 52 h 116"/>
                <a:gd name="T42" fmla="*/ 44 w 200"/>
                <a:gd name="T43" fmla="*/ 2 h 116"/>
                <a:gd name="T44" fmla="*/ 8 w 200"/>
                <a:gd name="T45" fmla="*/ 20 h 116"/>
                <a:gd name="T46" fmla="*/ 59 w 200"/>
                <a:gd name="T47" fmla="*/ 46 h 116"/>
                <a:gd name="T48" fmla="*/ 18 w 200"/>
                <a:gd name="T49" fmla="*/ 29 h 116"/>
                <a:gd name="T50" fmla="*/ 46 w 200"/>
                <a:gd name="T51" fmla="*/ 14 h 116"/>
                <a:gd name="T52" fmla="*/ 63 w 200"/>
                <a:gd name="T53" fmla="*/ 32 h 116"/>
                <a:gd name="T54" fmla="*/ 72 w 200"/>
                <a:gd name="T55" fmla="*/ 46 h 116"/>
                <a:gd name="T56" fmla="*/ 92 w 200"/>
                <a:gd name="T57" fmla="*/ 54 h 116"/>
                <a:gd name="T58" fmla="*/ 84 w 200"/>
                <a:gd name="T59" fmla="*/ 53 h 116"/>
                <a:gd name="T60" fmla="*/ 99 w 200"/>
                <a:gd name="T61" fmla="*/ 43 h 116"/>
                <a:gd name="T62" fmla="*/ 124 w 200"/>
                <a:gd name="T63" fmla="*/ 62 h 116"/>
                <a:gd name="T64" fmla="*/ 86 w 200"/>
                <a:gd name="T65" fmla="*/ 67 h 116"/>
                <a:gd name="T66" fmla="*/ 118 w 200"/>
                <a:gd name="T67" fmla="*/ 69 h 116"/>
                <a:gd name="T68" fmla="*/ 116 w 200"/>
                <a:gd name="T69" fmla="*/ 64 h 116"/>
                <a:gd name="T70" fmla="*/ 120 w 200"/>
                <a:gd name="T71" fmla="*/ 70 h 116"/>
                <a:gd name="T72" fmla="*/ 126 w 200"/>
                <a:gd name="T73" fmla="*/ 69 h 116"/>
                <a:gd name="T74" fmla="*/ 116 w 200"/>
                <a:gd name="T75" fmla="*/ 73 h 116"/>
                <a:gd name="T76" fmla="*/ 127 w 200"/>
                <a:gd name="T77" fmla="*/ 85 h 116"/>
                <a:gd name="T78" fmla="*/ 141 w 200"/>
                <a:gd name="T79" fmla="*/ 91 h 116"/>
                <a:gd name="T80" fmla="*/ 123 w 200"/>
                <a:gd name="T81" fmla="*/ 86 h 116"/>
                <a:gd name="T82" fmla="*/ 137 w 200"/>
                <a:gd name="T83" fmla="*/ 69 h 116"/>
                <a:gd name="T84" fmla="*/ 133 w 200"/>
                <a:gd name="T85" fmla="*/ 64 h 116"/>
                <a:gd name="T86" fmla="*/ 115 w 200"/>
                <a:gd name="T87" fmla="*/ 50 h 116"/>
                <a:gd name="T88" fmla="*/ 118 w 200"/>
                <a:gd name="T89" fmla="*/ 49 h 116"/>
                <a:gd name="T90" fmla="*/ 161 w 200"/>
                <a:gd name="T91" fmla="*/ 79 h 116"/>
                <a:gd name="T92" fmla="*/ 135 w 200"/>
                <a:gd name="T93" fmla="*/ 47 h 116"/>
                <a:gd name="T94" fmla="*/ 131 w 200"/>
                <a:gd name="T95" fmla="*/ 49 h 116"/>
                <a:gd name="T96" fmla="*/ 151 w 200"/>
                <a:gd name="T97" fmla="*/ 63 h 116"/>
                <a:gd name="T98" fmla="*/ 179 w 200"/>
                <a:gd name="T99" fmla="*/ 80 h 116"/>
                <a:gd name="T100" fmla="*/ 159 w 200"/>
                <a:gd name="T101" fmla="*/ 82 h 116"/>
                <a:gd name="T102" fmla="*/ 167 w 200"/>
                <a:gd name="T103" fmla="*/ 89 h 116"/>
                <a:gd name="T104" fmla="*/ 178 w 200"/>
                <a:gd name="T105" fmla="*/ 8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16">
                  <a:moveTo>
                    <a:pt x="44" y="2"/>
                  </a:moveTo>
                  <a:cubicBezTo>
                    <a:pt x="41" y="5"/>
                    <a:pt x="41" y="5"/>
                    <a:pt x="41" y="5"/>
                  </a:cubicBezTo>
                  <a:cubicBezTo>
                    <a:pt x="41" y="5"/>
                    <a:pt x="41" y="5"/>
                    <a:pt x="42" y="6"/>
                  </a:cubicBezTo>
                  <a:cubicBezTo>
                    <a:pt x="42" y="7"/>
                    <a:pt x="44" y="7"/>
                    <a:pt x="45" y="6"/>
                  </a:cubicBezTo>
                  <a:cubicBezTo>
                    <a:pt x="45" y="6"/>
                    <a:pt x="45" y="6"/>
                    <a:pt x="45" y="6"/>
                  </a:cubicBezTo>
                  <a:cubicBezTo>
                    <a:pt x="50" y="4"/>
                    <a:pt x="72" y="16"/>
                    <a:pt x="86" y="23"/>
                  </a:cubicBezTo>
                  <a:cubicBezTo>
                    <a:pt x="74" y="17"/>
                    <a:pt x="63" y="12"/>
                    <a:pt x="51" y="9"/>
                  </a:cubicBezTo>
                  <a:cubicBezTo>
                    <a:pt x="50" y="8"/>
                    <a:pt x="49" y="9"/>
                    <a:pt x="49" y="10"/>
                  </a:cubicBezTo>
                  <a:cubicBezTo>
                    <a:pt x="49" y="10"/>
                    <a:pt x="49" y="10"/>
                    <a:pt x="49" y="10"/>
                  </a:cubicBezTo>
                  <a:cubicBezTo>
                    <a:pt x="49" y="11"/>
                    <a:pt x="49" y="12"/>
                    <a:pt x="50" y="12"/>
                  </a:cubicBezTo>
                  <a:cubicBezTo>
                    <a:pt x="48" y="11"/>
                    <a:pt x="33" y="5"/>
                    <a:pt x="33" y="5"/>
                  </a:cubicBezTo>
                  <a:cubicBezTo>
                    <a:pt x="32" y="4"/>
                    <a:pt x="31" y="5"/>
                    <a:pt x="30" y="6"/>
                  </a:cubicBezTo>
                  <a:cubicBezTo>
                    <a:pt x="30" y="6"/>
                    <a:pt x="30" y="6"/>
                    <a:pt x="30" y="7"/>
                  </a:cubicBezTo>
                  <a:cubicBezTo>
                    <a:pt x="30" y="7"/>
                    <a:pt x="30" y="8"/>
                    <a:pt x="31" y="8"/>
                  </a:cubicBezTo>
                  <a:cubicBezTo>
                    <a:pt x="31" y="8"/>
                    <a:pt x="35" y="11"/>
                    <a:pt x="39" y="14"/>
                  </a:cubicBezTo>
                  <a:cubicBezTo>
                    <a:pt x="39" y="14"/>
                    <a:pt x="38" y="14"/>
                    <a:pt x="38" y="14"/>
                  </a:cubicBezTo>
                  <a:cubicBezTo>
                    <a:pt x="37" y="14"/>
                    <a:pt x="36" y="15"/>
                    <a:pt x="36" y="16"/>
                  </a:cubicBezTo>
                  <a:cubicBezTo>
                    <a:pt x="36" y="16"/>
                    <a:pt x="36" y="16"/>
                    <a:pt x="36" y="16"/>
                  </a:cubicBezTo>
                  <a:cubicBezTo>
                    <a:pt x="36" y="16"/>
                    <a:pt x="36" y="16"/>
                    <a:pt x="37" y="17"/>
                  </a:cubicBezTo>
                  <a:cubicBezTo>
                    <a:pt x="32" y="15"/>
                    <a:pt x="28" y="13"/>
                    <a:pt x="23" y="13"/>
                  </a:cubicBezTo>
                  <a:cubicBezTo>
                    <a:pt x="22" y="12"/>
                    <a:pt x="21" y="13"/>
                    <a:pt x="21" y="14"/>
                  </a:cubicBezTo>
                  <a:cubicBezTo>
                    <a:pt x="21" y="14"/>
                    <a:pt x="21" y="14"/>
                    <a:pt x="21" y="14"/>
                  </a:cubicBezTo>
                  <a:cubicBezTo>
                    <a:pt x="21" y="15"/>
                    <a:pt x="21" y="16"/>
                    <a:pt x="22" y="16"/>
                  </a:cubicBezTo>
                  <a:cubicBezTo>
                    <a:pt x="34" y="23"/>
                    <a:pt x="46" y="28"/>
                    <a:pt x="59" y="34"/>
                  </a:cubicBezTo>
                  <a:cubicBezTo>
                    <a:pt x="60" y="35"/>
                    <a:pt x="61" y="36"/>
                    <a:pt x="63" y="36"/>
                  </a:cubicBezTo>
                  <a:cubicBezTo>
                    <a:pt x="65" y="38"/>
                    <a:pt x="67" y="39"/>
                    <a:pt x="69" y="41"/>
                  </a:cubicBezTo>
                  <a:cubicBezTo>
                    <a:pt x="69" y="41"/>
                    <a:pt x="68" y="40"/>
                    <a:pt x="67" y="40"/>
                  </a:cubicBezTo>
                  <a:cubicBezTo>
                    <a:pt x="58" y="37"/>
                    <a:pt x="58" y="37"/>
                    <a:pt x="58" y="37"/>
                  </a:cubicBezTo>
                  <a:cubicBezTo>
                    <a:pt x="53" y="36"/>
                    <a:pt x="48" y="33"/>
                    <a:pt x="42" y="31"/>
                  </a:cubicBezTo>
                  <a:cubicBezTo>
                    <a:pt x="41" y="30"/>
                    <a:pt x="39" y="29"/>
                    <a:pt x="37" y="28"/>
                  </a:cubicBezTo>
                  <a:cubicBezTo>
                    <a:pt x="26" y="22"/>
                    <a:pt x="14" y="15"/>
                    <a:pt x="2" y="16"/>
                  </a:cubicBezTo>
                  <a:cubicBezTo>
                    <a:pt x="1" y="16"/>
                    <a:pt x="0" y="17"/>
                    <a:pt x="0" y="17"/>
                  </a:cubicBezTo>
                  <a:cubicBezTo>
                    <a:pt x="0" y="17"/>
                    <a:pt x="0" y="18"/>
                    <a:pt x="0" y="18"/>
                  </a:cubicBezTo>
                  <a:cubicBezTo>
                    <a:pt x="0" y="18"/>
                    <a:pt x="0" y="19"/>
                    <a:pt x="0" y="19"/>
                  </a:cubicBezTo>
                  <a:cubicBezTo>
                    <a:pt x="3" y="22"/>
                    <a:pt x="6" y="24"/>
                    <a:pt x="8" y="26"/>
                  </a:cubicBezTo>
                  <a:cubicBezTo>
                    <a:pt x="8" y="27"/>
                    <a:pt x="8" y="27"/>
                    <a:pt x="7" y="27"/>
                  </a:cubicBezTo>
                  <a:cubicBezTo>
                    <a:pt x="7" y="27"/>
                    <a:pt x="7" y="28"/>
                    <a:pt x="7" y="28"/>
                  </a:cubicBezTo>
                  <a:cubicBezTo>
                    <a:pt x="7" y="29"/>
                    <a:pt x="8" y="29"/>
                    <a:pt x="8" y="30"/>
                  </a:cubicBezTo>
                  <a:cubicBezTo>
                    <a:pt x="13" y="32"/>
                    <a:pt x="18" y="34"/>
                    <a:pt x="22" y="36"/>
                  </a:cubicBezTo>
                  <a:cubicBezTo>
                    <a:pt x="34" y="43"/>
                    <a:pt x="46" y="49"/>
                    <a:pt x="58" y="53"/>
                  </a:cubicBezTo>
                  <a:cubicBezTo>
                    <a:pt x="59" y="55"/>
                    <a:pt x="61" y="56"/>
                    <a:pt x="63" y="57"/>
                  </a:cubicBezTo>
                  <a:cubicBezTo>
                    <a:pt x="77" y="66"/>
                    <a:pt x="91" y="75"/>
                    <a:pt x="106" y="81"/>
                  </a:cubicBezTo>
                  <a:cubicBezTo>
                    <a:pt x="111" y="84"/>
                    <a:pt x="116" y="87"/>
                    <a:pt x="121" y="90"/>
                  </a:cubicBezTo>
                  <a:cubicBezTo>
                    <a:pt x="126" y="92"/>
                    <a:pt x="126" y="92"/>
                    <a:pt x="126" y="92"/>
                  </a:cubicBezTo>
                  <a:cubicBezTo>
                    <a:pt x="138" y="99"/>
                    <a:pt x="138" y="99"/>
                    <a:pt x="138" y="99"/>
                  </a:cubicBezTo>
                  <a:cubicBezTo>
                    <a:pt x="149" y="105"/>
                    <a:pt x="160" y="112"/>
                    <a:pt x="172" y="116"/>
                  </a:cubicBezTo>
                  <a:cubicBezTo>
                    <a:pt x="173" y="116"/>
                    <a:pt x="174" y="116"/>
                    <a:pt x="174" y="115"/>
                  </a:cubicBezTo>
                  <a:cubicBezTo>
                    <a:pt x="174" y="114"/>
                    <a:pt x="174" y="114"/>
                    <a:pt x="174" y="114"/>
                  </a:cubicBezTo>
                  <a:cubicBezTo>
                    <a:pt x="174" y="113"/>
                    <a:pt x="174" y="113"/>
                    <a:pt x="174" y="112"/>
                  </a:cubicBezTo>
                  <a:cubicBezTo>
                    <a:pt x="163" y="104"/>
                    <a:pt x="163" y="104"/>
                    <a:pt x="163" y="104"/>
                  </a:cubicBezTo>
                  <a:cubicBezTo>
                    <a:pt x="163" y="104"/>
                    <a:pt x="159" y="101"/>
                    <a:pt x="156" y="98"/>
                  </a:cubicBezTo>
                  <a:cubicBezTo>
                    <a:pt x="158" y="99"/>
                    <a:pt x="161" y="100"/>
                    <a:pt x="163" y="101"/>
                  </a:cubicBezTo>
                  <a:cubicBezTo>
                    <a:pt x="164" y="102"/>
                    <a:pt x="165" y="101"/>
                    <a:pt x="165" y="100"/>
                  </a:cubicBezTo>
                  <a:cubicBezTo>
                    <a:pt x="166" y="100"/>
                    <a:pt x="166" y="100"/>
                    <a:pt x="166" y="99"/>
                  </a:cubicBezTo>
                  <a:cubicBezTo>
                    <a:pt x="166" y="99"/>
                    <a:pt x="165" y="98"/>
                    <a:pt x="165" y="98"/>
                  </a:cubicBezTo>
                  <a:cubicBezTo>
                    <a:pt x="155" y="90"/>
                    <a:pt x="145" y="85"/>
                    <a:pt x="133" y="80"/>
                  </a:cubicBezTo>
                  <a:cubicBezTo>
                    <a:pt x="131" y="78"/>
                    <a:pt x="129" y="76"/>
                    <a:pt x="127" y="74"/>
                  </a:cubicBezTo>
                  <a:cubicBezTo>
                    <a:pt x="128" y="74"/>
                    <a:pt x="130" y="73"/>
                    <a:pt x="131" y="73"/>
                  </a:cubicBezTo>
                  <a:cubicBezTo>
                    <a:pt x="131" y="73"/>
                    <a:pt x="132" y="73"/>
                    <a:pt x="132" y="72"/>
                  </a:cubicBezTo>
                  <a:cubicBezTo>
                    <a:pt x="132" y="72"/>
                    <a:pt x="132" y="72"/>
                    <a:pt x="132" y="71"/>
                  </a:cubicBezTo>
                  <a:cubicBezTo>
                    <a:pt x="133" y="72"/>
                    <a:pt x="135" y="73"/>
                    <a:pt x="136" y="73"/>
                  </a:cubicBezTo>
                  <a:cubicBezTo>
                    <a:pt x="140" y="76"/>
                    <a:pt x="144" y="79"/>
                    <a:pt x="148" y="82"/>
                  </a:cubicBezTo>
                  <a:cubicBezTo>
                    <a:pt x="156" y="88"/>
                    <a:pt x="164" y="95"/>
                    <a:pt x="173" y="96"/>
                  </a:cubicBezTo>
                  <a:cubicBezTo>
                    <a:pt x="174" y="97"/>
                    <a:pt x="175" y="96"/>
                    <a:pt x="175" y="96"/>
                  </a:cubicBezTo>
                  <a:cubicBezTo>
                    <a:pt x="175" y="95"/>
                    <a:pt x="175" y="95"/>
                    <a:pt x="175" y="95"/>
                  </a:cubicBezTo>
                  <a:cubicBezTo>
                    <a:pt x="175" y="94"/>
                    <a:pt x="175" y="94"/>
                    <a:pt x="175" y="94"/>
                  </a:cubicBezTo>
                  <a:cubicBezTo>
                    <a:pt x="175" y="93"/>
                    <a:pt x="174" y="92"/>
                    <a:pt x="173" y="91"/>
                  </a:cubicBezTo>
                  <a:cubicBezTo>
                    <a:pt x="177" y="92"/>
                    <a:pt x="181" y="92"/>
                    <a:pt x="184" y="92"/>
                  </a:cubicBezTo>
                  <a:cubicBezTo>
                    <a:pt x="185" y="92"/>
                    <a:pt x="186" y="91"/>
                    <a:pt x="186" y="91"/>
                  </a:cubicBezTo>
                  <a:cubicBezTo>
                    <a:pt x="186" y="91"/>
                    <a:pt x="186" y="90"/>
                    <a:pt x="186" y="90"/>
                  </a:cubicBezTo>
                  <a:cubicBezTo>
                    <a:pt x="186" y="90"/>
                    <a:pt x="186" y="89"/>
                    <a:pt x="186" y="89"/>
                  </a:cubicBezTo>
                  <a:cubicBezTo>
                    <a:pt x="185" y="87"/>
                    <a:pt x="183" y="85"/>
                    <a:pt x="181" y="83"/>
                  </a:cubicBezTo>
                  <a:cubicBezTo>
                    <a:pt x="182" y="82"/>
                    <a:pt x="182" y="82"/>
                    <a:pt x="182" y="81"/>
                  </a:cubicBezTo>
                  <a:cubicBezTo>
                    <a:pt x="182" y="81"/>
                    <a:pt x="182" y="81"/>
                    <a:pt x="182" y="81"/>
                  </a:cubicBezTo>
                  <a:cubicBezTo>
                    <a:pt x="188" y="83"/>
                    <a:pt x="193" y="85"/>
                    <a:pt x="198" y="85"/>
                  </a:cubicBezTo>
                  <a:cubicBezTo>
                    <a:pt x="200" y="85"/>
                    <a:pt x="200" y="84"/>
                    <a:pt x="200" y="83"/>
                  </a:cubicBezTo>
                  <a:cubicBezTo>
                    <a:pt x="200" y="83"/>
                    <a:pt x="200" y="83"/>
                    <a:pt x="200" y="83"/>
                  </a:cubicBezTo>
                  <a:cubicBezTo>
                    <a:pt x="200" y="82"/>
                    <a:pt x="200" y="81"/>
                    <a:pt x="199" y="81"/>
                  </a:cubicBezTo>
                  <a:cubicBezTo>
                    <a:pt x="195" y="81"/>
                    <a:pt x="191" y="80"/>
                    <a:pt x="188" y="79"/>
                  </a:cubicBezTo>
                  <a:cubicBezTo>
                    <a:pt x="188" y="79"/>
                    <a:pt x="188" y="78"/>
                    <a:pt x="188" y="78"/>
                  </a:cubicBezTo>
                  <a:cubicBezTo>
                    <a:pt x="185" y="74"/>
                    <a:pt x="180" y="72"/>
                    <a:pt x="175" y="70"/>
                  </a:cubicBezTo>
                  <a:cubicBezTo>
                    <a:pt x="175" y="70"/>
                    <a:pt x="175" y="69"/>
                    <a:pt x="174" y="69"/>
                  </a:cubicBezTo>
                  <a:cubicBezTo>
                    <a:pt x="171" y="66"/>
                    <a:pt x="165" y="63"/>
                    <a:pt x="158" y="59"/>
                  </a:cubicBezTo>
                  <a:cubicBezTo>
                    <a:pt x="156" y="56"/>
                    <a:pt x="154" y="54"/>
                    <a:pt x="151" y="52"/>
                  </a:cubicBezTo>
                  <a:cubicBezTo>
                    <a:pt x="140" y="44"/>
                    <a:pt x="128" y="39"/>
                    <a:pt x="116" y="33"/>
                  </a:cubicBezTo>
                  <a:cubicBezTo>
                    <a:pt x="100" y="26"/>
                    <a:pt x="100" y="26"/>
                    <a:pt x="100" y="26"/>
                  </a:cubicBezTo>
                  <a:cubicBezTo>
                    <a:pt x="94" y="23"/>
                    <a:pt x="94" y="23"/>
                    <a:pt x="94" y="23"/>
                  </a:cubicBezTo>
                  <a:cubicBezTo>
                    <a:pt x="72" y="11"/>
                    <a:pt x="51" y="0"/>
                    <a:pt x="44" y="2"/>
                  </a:cubicBezTo>
                  <a:close/>
                  <a:moveTo>
                    <a:pt x="8" y="20"/>
                  </a:moveTo>
                  <a:cubicBezTo>
                    <a:pt x="8" y="20"/>
                    <a:pt x="9" y="21"/>
                    <a:pt x="9" y="21"/>
                  </a:cubicBezTo>
                  <a:cubicBezTo>
                    <a:pt x="9" y="21"/>
                    <a:pt x="9" y="21"/>
                    <a:pt x="9" y="21"/>
                  </a:cubicBezTo>
                  <a:cubicBezTo>
                    <a:pt x="8" y="21"/>
                    <a:pt x="8" y="21"/>
                    <a:pt x="8" y="20"/>
                  </a:cubicBezTo>
                  <a:close/>
                  <a:moveTo>
                    <a:pt x="13" y="25"/>
                  </a:moveTo>
                  <a:cubicBezTo>
                    <a:pt x="22" y="30"/>
                    <a:pt x="32" y="33"/>
                    <a:pt x="41" y="37"/>
                  </a:cubicBezTo>
                  <a:cubicBezTo>
                    <a:pt x="44" y="38"/>
                    <a:pt x="47" y="39"/>
                    <a:pt x="50" y="40"/>
                  </a:cubicBezTo>
                  <a:cubicBezTo>
                    <a:pt x="51" y="42"/>
                    <a:pt x="59" y="46"/>
                    <a:pt x="59" y="46"/>
                  </a:cubicBezTo>
                  <a:cubicBezTo>
                    <a:pt x="63" y="49"/>
                    <a:pt x="68" y="52"/>
                    <a:pt x="72" y="55"/>
                  </a:cubicBezTo>
                  <a:cubicBezTo>
                    <a:pt x="68" y="53"/>
                    <a:pt x="63" y="51"/>
                    <a:pt x="63" y="51"/>
                  </a:cubicBezTo>
                  <a:cubicBezTo>
                    <a:pt x="60" y="49"/>
                    <a:pt x="57" y="48"/>
                    <a:pt x="53" y="46"/>
                  </a:cubicBezTo>
                  <a:cubicBezTo>
                    <a:pt x="42" y="39"/>
                    <a:pt x="30" y="33"/>
                    <a:pt x="18" y="29"/>
                  </a:cubicBezTo>
                  <a:cubicBezTo>
                    <a:pt x="16" y="27"/>
                    <a:pt x="15" y="26"/>
                    <a:pt x="13" y="25"/>
                  </a:cubicBezTo>
                  <a:close/>
                  <a:moveTo>
                    <a:pt x="46" y="14"/>
                  </a:moveTo>
                  <a:cubicBezTo>
                    <a:pt x="46" y="14"/>
                    <a:pt x="46" y="14"/>
                    <a:pt x="46" y="14"/>
                  </a:cubicBezTo>
                  <a:cubicBezTo>
                    <a:pt x="46" y="14"/>
                    <a:pt x="46" y="14"/>
                    <a:pt x="46" y="14"/>
                  </a:cubicBezTo>
                  <a:cubicBezTo>
                    <a:pt x="46" y="14"/>
                    <a:pt x="46" y="14"/>
                    <a:pt x="46" y="14"/>
                  </a:cubicBezTo>
                  <a:close/>
                  <a:moveTo>
                    <a:pt x="40" y="18"/>
                  </a:moveTo>
                  <a:cubicBezTo>
                    <a:pt x="43" y="19"/>
                    <a:pt x="45" y="19"/>
                    <a:pt x="47" y="20"/>
                  </a:cubicBezTo>
                  <a:cubicBezTo>
                    <a:pt x="53" y="24"/>
                    <a:pt x="58" y="28"/>
                    <a:pt x="63" y="32"/>
                  </a:cubicBezTo>
                  <a:cubicBezTo>
                    <a:pt x="63" y="31"/>
                    <a:pt x="62" y="31"/>
                    <a:pt x="61" y="31"/>
                  </a:cubicBezTo>
                  <a:cubicBezTo>
                    <a:pt x="54" y="26"/>
                    <a:pt x="47" y="22"/>
                    <a:pt x="40" y="18"/>
                  </a:cubicBezTo>
                  <a:close/>
                  <a:moveTo>
                    <a:pt x="84" y="53"/>
                  </a:moveTo>
                  <a:cubicBezTo>
                    <a:pt x="72" y="46"/>
                    <a:pt x="72" y="46"/>
                    <a:pt x="72" y="46"/>
                  </a:cubicBezTo>
                  <a:cubicBezTo>
                    <a:pt x="71" y="46"/>
                    <a:pt x="70" y="45"/>
                    <a:pt x="69" y="45"/>
                  </a:cubicBezTo>
                  <a:cubicBezTo>
                    <a:pt x="74" y="46"/>
                    <a:pt x="78" y="48"/>
                    <a:pt x="83" y="49"/>
                  </a:cubicBezTo>
                  <a:cubicBezTo>
                    <a:pt x="84" y="50"/>
                    <a:pt x="85" y="51"/>
                    <a:pt x="86" y="51"/>
                  </a:cubicBezTo>
                  <a:cubicBezTo>
                    <a:pt x="92" y="54"/>
                    <a:pt x="92" y="54"/>
                    <a:pt x="92" y="54"/>
                  </a:cubicBezTo>
                  <a:cubicBezTo>
                    <a:pt x="96" y="56"/>
                    <a:pt x="102" y="59"/>
                    <a:pt x="108" y="61"/>
                  </a:cubicBezTo>
                  <a:cubicBezTo>
                    <a:pt x="110" y="63"/>
                    <a:pt x="111" y="64"/>
                    <a:pt x="113" y="66"/>
                  </a:cubicBezTo>
                  <a:cubicBezTo>
                    <a:pt x="111" y="66"/>
                    <a:pt x="109" y="66"/>
                    <a:pt x="107" y="66"/>
                  </a:cubicBezTo>
                  <a:cubicBezTo>
                    <a:pt x="99" y="62"/>
                    <a:pt x="91" y="57"/>
                    <a:pt x="84" y="53"/>
                  </a:cubicBezTo>
                  <a:close/>
                  <a:moveTo>
                    <a:pt x="59" y="24"/>
                  </a:moveTo>
                  <a:cubicBezTo>
                    <a:pt x="69" y="27"/>
                    <a:pt x="80" y="32"/>
                    <a:pt x="90" y="36"/>
                  </a:cubicBezTo>
                  <a:cubicBezTo>
                    <a:pt x="90" y="36"/>
                    <a:pt x="91" y="36"/>
                    <a:pt x="91" y="36"/>
                  </a:cubicBezTo>
                  <a:cubicBezTo>
                    <a:pt x="94" y="38"/>
                    <a:pt x="96" y="41"/>
                    <a:pt x="99" y="43"/>
                  </a:cubicBezTo>
                  <a:cubicBezTo>
                    <a:pt x="104" y="46"/>
                    <a:pt x="108" y="50"/>
                    <a:pt x="113" y="53"/>
                  </a:cubicBezTo>
                  <a:cubicBezTo>
                    <a:pt x="119" y="56"/>
                    <a:pt x="119" y="56"/>
                    <a:pt x="119" y="56"/>
                  </a:cubicBezTo>
                  <a:cubicBezTo>
                    <a:pt x="122" y="58"/>
                    <a:pt x="124" y="60"/>
                    <a:pt x="127" y="62"/>
                  </a:cubicBezTo>
                  <a:cubicBezTo>
                    <a:pt x="126" y="62"/>
                    <a:pt x="125" y="62"/>
                    <a:pt x="124" y="62"/>
                  </a:cubicBezTo>
                  <a:cubicBezTo>
                    <a:pt x="115" y="54"/>
                    <a:pt x="100" y="47"/>
                    <a:pt x="88" y="42"/>
                  </a:cubicBezTo>
                  <a:cubicBezTo>
                    <a:pt x="88" y="42"/>
                    <a:pt x="84" y="41"/>
                    <a:pt x="82" y="40"/>
                  </a:cubicBezTo>
                  <a:cubicBezTo>
                    <a:pt x="74" y="35"/>
                    <a:pt x="66" y="29"/>
                    <a:pt x="59" y="24"/>
                  </a:cubicBezTo>
                  <a:close/>
                  <a:moveTo>
                    <a:pt x="86" y="67"/>
                  </a:moveTo>
                  <a:cubicBezTo>
                    <a:pt x="90" y="69"/>
                    <a:pt x="94" y="71"/>
                    <a:pt x="98" y="73"/>
                  </a:cubicBezTo>
                  <a:cubicBezTo>
                    <a:pt x="98" y="73"/>
                    <a:pt x="98" y="73"/>
                    <a:pt x="98" y="73"/>
                  </a:cubicBezTo>
                  <a:cubicBezTo>
                    <a:pt x="94" y="71"/>
                    <a:pt x="90" y="69"/>
                    <a:pt x="86" y="67"/>
                  </a:cubicBezTo>
                  <a:close/>
                  <a:moveTo>
                    <a:pt x="118" y="69"/>
                  </a:moveTo>
                  <a:cubicBezTo>
                    <a:pt x="118" y="68"/>
                    <a:pt x="118" y="68"/>
                    <a:pt x="118" y="68"/>
                  </a:cubicBezTo>
                  <a:cubicBezTo>
                    <a:pt x="118" y="67"/>
                    <a:pt x="118" y="67"/>
                    <a:pt x="118" y="67"/>
                  </a:cubicBezTo>
                  <a:cubicBezTo>
                    <a:pt x="117" y="66"/>
                    <a:pt x="116" y="65"/>
                    <a:pt x="116" y="64"/>
                  </a:cubicBezTo>
                  <a:cubicBezTo>
                    <a:pt x="116" y="64"/>
                    <a:pt x="116" y="64"/>
                    <a:pt x="116" y="64"/>
                  </a:cubicBezTo>
                  <a:cubicBezTo>
                    <a:pt x="117" y="64"/>
                    <a:pt x="118" y="65"/>
                    <a:pt x="119" y="65"/>
                  </a:cubicBezTo>
                  <a:cubicBezTo>
                    <a:pt x="119" y="66"/>
                    <a:pt x="119" y="66"/>
                    <a:pt x="119" y="66"/>
                  </a:cubicBezTo>
                  <a:cubicBezTo>
                    <a:pt x="119" y="66"/>
                    <a:pt x="119" y="66"/>
                    <a:pt x="119" y="66"/>
                  </a:cubicBezTo>
                  <a:cubicBezTo>
                    <a:pt x="119" y="67"/>
                    <a:pt x="119" y="69"/>
                    <a:pt x="120" y="70"/>
                  </a:cubicBezTo>
                  <a:cubicBezTo>
                    <a:pt x="119" y="70"/>
                    <a:pt x="118" y="70"/>
                    <a:pt x="117" y="69"/>
                  </a:cubicBezTo>
                  <a:cubicBezTo>
                    <a:pt x="117" y="69"/>
                    <a:pt x="117" y="69"/>
                    <a:pt x="118" y="69"/>
                  </a:cubicBezTo>
                  <a:close/>
                  <a:moveTo>
                    <a:pt x="123" y="68"/>
                  </a:moveTo>
                  <a:cubicBezTo>
                    <a:pt x="124" y="68"/>
                    <a:pt x="125" y="69"/>
                    <a:pt x="126" y="69"/>
                  </a:cubicBezTo>
                  <a:cubicBezTo>
                    <a:pt x="126" y="69"/>
                    <a:pt x="126" y="70"/>
                    <a:pt x="127" y="70"/>
                  </a:cubicBezTo>
                  <a:cubicBezTo>
                    <a:pt x="126" y="70"/>
                    <a:pt x="125" y="70"/>
                    <a:pt x="125" y="70"/>
                  </a:cubicBezTo>
                  <a:cubicBezTo>
                    <a:pt x="124" y="70"/>
                    <a:pt x="124" y="69"/>
                    <a:pt x="123" y="68"/>
                  </a:cubicBezTo>
                  <a:close/>
                  <a:moveTo>
                    <a:pt x="116" y="73"/>
                  </a:moveTo>
                  <a:cubicBezTo>
                    <a:pt x="118" y="74"/>
                    <a:pt x="121" y="74"/>
                    <a:pt x="123" y="74"/>
                  </a:cubicBezTo>
                  <a:cubicBezTo>
                    <a:pt x="123" y="75"/>
                    <a:pt x="124" y="75"/>
                    <a:pt x="124" y="76"/>
                  </a:cubicBezTo>
                  <a:cubicBezTo>
                    <a:pt x="122" y="75"/>
                    <a:pt x="119" y="74"/>
                    <a:pt x="116" y="73"/>
                  </a:cubicBezTo>
                  <a:close/>
                  <a:moveTo>
                    <a:pt x="127" y="85"/>
                  </a:moveTo>
                  <a:cubicBezTo>
                    <a:pt x="127" y="85"/>
                    <a:pt x="127" y="84"/>
                    <a:pt x="127" y="84"/>
                  </a:cubicBezTo>
                  <a:cubicBezTo>
                    <a:pt x="127" y="84"/>
                    <a:pt x="127" y="84"/>
                    <a:pt x="127" y="84"/>
                  </a:cubicBezTo>
                  <a:cubicBezTo>
                    <a:pt x="130" y="85"/>
                    <a:pt x="133" y="87"/>
                    <a:pt x="136" y="88"/>
                  </a:cubicBezTo>
                  <a:cubicBezTo>
                    <a:pt x="138" y="89"/>
                    <a:pt x="139" y="90"/>
                    <a:pt x="141" y="91"/>
                  </a:cubicBezTo>
                  <a:cubicBezTo>
                    <a:pt x="142" y="92"/>
                    <a:pt x="161" y="107"/>
                    <a:pt x="161" y="107"/>
                  </a:cubicBezTo>
                  <a:cubicBezTo>
                    <a:pt x="154" y="104"/>
                    <a:pt x="147" y="100"/>
                    <a:pt x="139" y="96"/>
                  </a:cubicBezTo>
                  <a:cubicBezTo>
                    <a:pt x="128" y="89"/>
                    <a:pt x="128" y="89"/>
                    <a:pt x="128" y="89"/>
                  </a:cubicBezTo>
                  <a:cubicBezTo>
                    <a:pt x="123" y="86"/>
                    <a:pt x="123" y="86"/>
                    <a:pt x="123" y="86"/>
                  </a:cubicBezTo>
                  <a:cubicBezTo>
                    <a:pt x="122" y="86"/>
                    <a:pt x="121" y="85"/>
                    <a:pt x="120" y="85"/>
                  </a:cubicBezTo>
                  <a:cubicBezTo>
                    <a:pt x="122" y="85"/>
                    <a:pt x="123" y="86"/>
                    <a:pt x="125" y="86"/>
                  </a:cubicBezTo>
                  <a:cubicBezTo>
                    <a:pt x="126" y="86"/>
                    <a:pt x="127" y="86"/>
                    <a:pt x="127" y="85"/>
                  </a:cubicBezTo>
                  <a:close/>
                  <a:moveTo>
                    <a:pt x="137" y="69"/>
                  </a:moveTo>
                  <a:cubicBezTo>
                    <a:pt x="140" y="70"/>
                    <a:pt x="144" y="72"/>
                    <a:pt x="148" y="74"/>
                  </a:cubicBezTo>
                  <a:cubicBezTo>
                    <a:pt x="145" y="73"/>
                    <a:pt x="142" y="72"/>
                    <a:pt x="139" y="70"/>
                  </a:cubicBezTo>
                  <a:cubicBezTo>
                    <a:pt x="138" y="70"/>
                    <a:pt x="137" y="69"/>
                    <a:pt x="137" y="69"/>
                  </a:cubicBezTo>
                  <a:close/>
                  <a:moveTo>
                    <a:pt x="133" y="64"/>
                  </a:moveTo>
                  <a:cubicBezTo>
                    <a:pt x="133" y="63"/>
                    <a:pt x="133" y="63"/>
                    <a:pt x="133" y="63"/>
                  </a:cubicBezTo>
                  <a:cubicBezTo>
                    <a:pt x="133" y="63"/>
                    <a:pt x="133" y="62"/>
                    <a:pt x="133" y="62"/>
                  </a:cubicBezTo>
                  <a:cubicBezTo>
                    <a:pt x="129" y="58"/>
                    <a:pt x="125" y="55"/>
                    <a:pt x="120" y="53"/>
                  </a:cubicBezTo>
                  <a:cubicBezTo>
                    <a:pt x="115" y="50"/>
                    <a:pt x="115" y="50"/>
                    <a:pt x="115" y="50"/>
                  </a:cubicBezTo>
                  <a:cubicBezTo>
                    <a:pt x="111" y="47"/>
                    <a:pt x="108" y="45"/>
                    <a:pt x="105" y="42"/>
                  </a:cubicBezTo>
                  <a:cubicBezTo>
                    <a:pt x="107" y="43"/>
                    <a:pt x="111" y="45"/>
                    <a:pt x="111" y="45"/>
                  </a:cubicBezTo>
                  <a:cubicBezTo>
                    <a:pt x="112" y="45"/>
                    <a:pt x="112" y="45"/>
                    <a:pt x="112" y="45"/>
                  </a:cubicBezTo>
                  <a:cubicBezTo>
                    <a:pt x="114" y="46"/>
                    <a:pt x="116" y="48"/>
                    <a:pt x="118" y="49"/>
                  </a:cubicBezTo>
                  <a:cubicBezTo>
                    <a:pt x="131" y="57"/>
                    <a:pt x="144" y="65"/>
                    <a:pt x="158" y="72"/>
                  </a:cubicBezTo>
                  <a:cubicBezTo>
                    <a:pt x="161" y="73"/>
                    <a:pt x="164" y="75"/>
                    <a:pt x="168" y="76"/>
                  </a:cubicBezTo>
                  <a:cubicBezTo>
                    <a:pt x="170" y="78"/>
                    <a:pt x="172" y="80"/>
                    <a:pt x="175" y="81"/>
                  </a:cubicBezTo>
                  <a:cubicBezTo>
                    <a:pt x="171" y="81"/>
                    <a:pt x="167" y="80"/>
                    <a:pt x="161" y="79"/>
                  </a:cubicBezTo>
                  <a:cubicBezTo>
                    <a:pt x="153" y="72"/>
                    <a:pt x="142" y="65"/>
                    <a:pt x="133" y="64"/>
                  </a:cubicBezTo>
                  <a:cubicBezTo>
                    <a:pt x="133" y="64"/>
                    <a:pt x="133" y="64"/>
                    <a:pt x="133" y="64"/>
                  </a:cubicBezTo>
                  <a:close/>
                  <a:moveTo>
                    <a:pt x="121" y="40"/>
                  </a:moveTo>
                  <a:cubicBezTo>
                    <a:pt x="126" y="42"/>
                    <a:pt x="131" y="44"/>
                    <a:pt x="135" y="47"/>
                  </a:cubicBezTo>
                  <a:cubicBezTo>
                    <a:pt x="131" y="44"/>
                    <a:pt x="126" y="42"/>
                    <a:pt x="121" y="40"/>
                  </a:cubicBezTo>
                  <a:close/>
                  <a:moveTo>
                    <a:pt x="131" y="49"/>
                  </a:moveTo>
                  <a:cubicBezTo>
                    <a:pt x="131" y="49"/>
                    <a:pt x="132" y="49"/>
                    <a:pt x="132" y="49"/>
                  </a:cubicBezTo>
                  <a:cubicBezTo>
                    <a:pt x="132" y="49"/>
                    <a:pt x="131" y="49"/>
                    <a:pt x="131" y="49"/>
                  </a:cubicBezTo>
                  <a:cubicBezTo>
                    <a:pt x="131" y="49"/>
                    <a:pt x="131" y="49"/>
                    <a:pt x="131" y="49"/>
                  </a:cubicBezTo>
                  <a:close/>
                  <a:moveTo>
                    <a:pt x="148" y="61"/>
                  </a:moveTo>
                  <a:cubicBezTo>
                    <a:pt x="149" y="61"/>
                    <a:pt x="149" y="61"/>
                    <a:pt x="150" y="62"/>
                  </a:cubicBezTo>
                  <a:cubicBezTo>
                    <a:pt x="150" y="62"/>
                    <a:pt x="151" y="62"/>
                    <a:pt x="151" y="63"/>
                  </a:cubicBezTo>
                  <a:cubicBezTo>
                    <a:pt x="150" y="62"/>
                    <a:pt x="149" y="61"/>
                    <a:pt x="148" y="61"/>
                  </a:cubicBezTo>
                  <a:close/>
                  <a:moveTo>
                    <a:pt x="178" y="79"/>
                  </a:moveTo>
                  <a:cubicBezTo>
                    <a:pt x="178" y="79"/>
                    <a:pt x="178" y="79"/>
                    <a:pt x="179" y="80"/>
                  </a:cubicBezTo>
                  <a:cubicBezTo>
                    <a:pt x="179" y="80"/>
                    <a:pt x="179" y="80"/>
                    <a:pt x="179" y="80"/>
                  </a:cubicBezTo>
                  <a:cubicBezTo>
                    <a:pt x="179" y="80"/>
                    <a:pt x="179" y="80"/>
                    <a:pt x="179" y="80"/>
                  </a:cubicBezTo>
                  <a:cubicBezTo>
                    <a:pt x="178" y="80"/>
                    <a:pt x="178" y="80"/>
                    <a:pt x="178" y="79"/>
                  </a:cubicBezTo>
                  <a:close/>
                  <a:moveTo>
                    <a:pt x="159" y="82"/>
                  </a:moveTo>
                  <a:cubicBezTo>
                    <a:pt x="159" y="82"/>
                    <a:pt x="159" y="82"/>
                    <a:pt x="159" y="82"/>
                  </a:cubicBezTo>
                  <a:cubicBezTo>
                    <a:pt x="159" y="82"/>
                    <a:pt x="159" y="82"/>
                    <a:pt x="159" y="82"/>
                  </a:cubicBezTo>
                  <a:cubicBezTo>
                    <a:pt x="159" y="82"/>
                    <a:pt x="159" y="82"/>
                    <a:pt x="159" y="82"/>
                  </a:cubicBezTo>
                  <a:close/>
                  <a:moveTo>
                    <a:pt x="160" y="86"/>
                  </a:moveTo>
                  <a:cubicBezTo>
                    <a:pt x="162" y="87"/>
                    <a:pt x="165" y="88"/>
                    <a:pt x="167" y="89"/>
                  </a:cubicBezTo>
                  <a:cubicBezTo>
                    <a:pt x="168" y="90"/>
                    <a:pt x="168" y="90"/>
                    <a:pt x="169" y="91"/>
                  </a:cubicBezTo>
                  <a:cubicBezTo>
                    <a:pt x="166" y="90"/>
                    <a:pt x="163" y="88"/>
                    <a:pt x="160" y="86"/>
                  </a:cubicBezTo>
                  <a:close/>
                  <a:moveTo>
                    <a:pt x="167" y="84"/>
                  </a:moveTo>
                  <a:cubicBezTo>
                    <a:pt x="172" y="85"/>
                    <a:pt x="175" y="85"/>
                    <a:pt x="178" y="85"/>
                  </a:cubicBezTo>
                  <a:cubicBezTo>
                    <a:pt x="179" y="86"/>
                    <a:pt x="180" y="87"/>
                    <a:pt x="181" y="88"/>
                  </a:cubicBezTo>
                  <a:cubicBezTo>
                    <a:pt x="177" y="88"/>
                    <a:pt x="173" y="87"/>
                    <a:pt x="169" y="86"/>
                  </a:cubicBezTo>
                  <a:cubicBezTo>
                    <a:pt x="168" y="85"/>
                    <a:pt x="168" y="85"/>
                    <a:pt x="167" y="84"/>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1" name="Freeform 14"/>
            <p:cNvSpPr>
              <a:spLocks noEditPoints="1" noChangeArrowheads="1"/>
            </p:cNvSpPr>
            <p:nvPr/>
          </p:nvSpPr>
          <p:spPr bwMode="auto">
            <a:xfrm>
              <a:off x="1278" y="2824"/>
              <a:ext cx="840" cy="299"/>
            </a:xfrm>
            <a:custGeom>
              <a:avLst/>
              <a:gdLst>
                <a:gd name="T0" fmla="*/ 60 w 354"/>
                <a:gd name="T1" fmla="*/ 1 h 126"/>
                <a:gd name="T2" fmla="*/ 24 w 354"/>
                <a:gd name="T3" fmla="*/ 21 h 126"/>
                <a:gd name="T4" fmla="*/ 2 w 354"/>
                <a:gd name="T5" fmla="*/ 31 h 126"/>
                <a:gd name="T6" fmla="*/ 0 w 354"/>
                <a:gd name="T7" fmla="*/ 34 h 126"/>
                <a:gd name="T8" fmla="*/ 2 w 354"/>
                <a:gd name="T9" fmla="*/ 36 h 126"/>
                <a:gd name="T10" fmla="*/ 31 w 354"/>
                <a:gd name="T11" fmla="*/ 50 h 126"/>
                <a:gd name="T12" fmla="*/ 49 w 354"/>
                <a:gd name="T13" fmla="*/ 59 h 126"/>
                <a:gd name="T14" fmla="*/ 101 w 354"/>
                <a:gd name="T15" fmla="*/ 87 h 126"/>
                <a:gd name="T16" fmla="*/ 180 w 354"/>
                <a:gd name="T17" fmla="*/ 126 h 126"/>
                <a:gd name="T18" fmla="*/ 183 w 354"/>
                <a:gd name="T19" fmla="*/ 125 h 126"/>
                <a:gd name="T20" fmla="*/ 263 w 354"/>
                <a:gd name="T21" fmla="*/ 73 h 126"/>
                <a:gd name="T22" fmla="*/ 278 w 354"/>
                <a:gd name="T23" fmla="*/ 65 h 126"/>
                <a:gd name="T24" fmla="*/ 300 w 354"/>
                <a:gd name="T25" fmla="*/ 54 h 126"/>
                <a:gd name="T26" fmla="*/ 353 w 354"/>
                <a:gd name="T27" fmla="*/ 25 h 126"/>
                <a:gd name="T28" fmla="*/ 354 w 354"/>
                <a:gd name="T29" fmla="*/ 21 h 126"/>
                <a:gd name="T30" fmla="*/ 351 w 354"/>
                <a:gd name="T31" fmla="*/ 19 h 126"/>
                <a:gd name="T32" fmla="*/ 334 w 354"/>
                <a:gd name="T33" fmla="*/ 15 h 126"/>
                <a:gd name="T34" fmla="*/ 320 w 354"/>
                <a:gd name="T35" fmla="*/ 9 h 126"/>
                <a:gd name="T36" fmla="*/ 316 w 354"/>
                <a:gd name="T37" fmla="*/ 12 h 126"/>
                <a:gd name="T38" fmla="*/ 316 w 354"/>
                <a:gd name="T39" fmla="*/ 12 h 126"/>
                <a:gd name="T40" fmla="*/ 319 w 354"/>
                <a:gd name="T41" fmla="*/ 15 h 126"/>
                <a:gd name="T42" fmla="*/ 331 w 354"/>
                <a:gd name="T43" fmla="*/ 20 h 126"/>
                <a:gd name="T44" fmla="*/ 343 w 354"/>
                <a:gd name="T45" fmla="*/ 25 h 126"/>
                <a:gd name="T46" fmla="*/ 298 w 354"/>
                <a:gd name="T47" fmla="*/ 49 h 126"/>
                <a:gd name="T48" fmla="*/ 276 w 354"/>
                <a:gd name="T49" fmla="*/ 60 h 126"/>
                <a:gd name="T50" fmla="*/ 261 w 354"/>
                <a:gd name="T51" fmla="*/ 68 h 126"/>
                <a:gd name="T52" fmla="*/ 181 w 354"/>
                <a:gd name="T53" fmla="*/ 120 h 126"/>
                <a:gd name="T54" fmla="*/ 104 w 354"/>
                <a:gd name="T55" fmla="*/ 82 h 126"/>
                <a:gd name="T56" fmla="*/ 52 w 354"/>
                <a:gd name="T57" fmla="*/ 54 h 126"/>
                <a:gd name="T58" fmla="*/ 33 w 354"/>
                <a:gd name="T59" fmla="*/ 45 h 126"/>
                <a:gd name="T60" fmla="*/ 10 w 354"/>
                <a:gd name="T61" fmla="*/ 33 h 126"/>
                <a:gd name="T62" fmla="*/ 27 w 354"/>
                <a:gd name="T63" fmla="*/ 26 h 126"/>
                <a:gd name="T64" fmla="*/ 64 w 354"/>
                <a:gd name="T65" fmla="*/ 5 h 126"/>
                <a:gd name="T66" fmla="*/ 65 w 354"/>
                <a:gd name="T67" fmla="*/ 3 h 126"/>
                <a:gd name="T68" fmla="*/ 64 w 354"/>
                <a:gd name="T69" fmla="*/ 1 h 126"/>
                <a:gd name="T70" fmla="*/ 60 w 354"/>
                <a:gd name="T71" fmla="*/ 1 h 126"/>
                <a:gd name="T72" fmla="*/ 352 w 354"/>
                <a:gd name="T73" fmla="*/ 25 h 126"/>
                <a:gd name="T74" fmla="*/ 351 w 354"/>
                <a:gd name="T75" fmla="*/ 25 h 126"/>
                <a:gd name="T76" fmla="*/ 352 w 354"/>
                <a:gd name="T77" fmla="*/ 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4" h="126">
                  <a:moveTo>
                    <a:pt x="60" y="1"/>
                  </a:moveTo>
                  <a:cubicBezTo>
                    <a:pt x="49" y="11"/>
                    <a:pt x="37" y="15"/>
                    <a:pt x="24" y="21"/>
                  </a:cubicBezTo>
                  <a:cubicBezTo>
                    <a:pt x="17" y="24"/>
                    <a:pt x="9" y="27"/>
                    <a:pt x="2" y="31"/>
                  </a:cubicBezTo>
                  <a:cubicBezTo>
                    <a:pt x="1" y="32"/>
                    <a:pt x="0" y="33"/>
                    <a:pt x="0" y="34"/>
                  </a:cubicBezTo>
                  <a:cubicBezTo>
                    <a:pt x="0" y="35"/>
                    <a:pt x="1" y="36"/>
                    <a:pt x="2" y="36"/>
                  </a:cubicBezTo>
                  <a:cubicBezTo>
                    <a:pt x="12" y="40"/>
                    <a:pt x="21" y="45"/>
                    <a:pt x="31" y="50"/>
                  </a:cubicBezTo>
                  <a:cubicBezTo>
                    <a:pt x="49" y="59"/>
                    <a:pt x="49" y="59"/>
                    <a:pt x="49" y="59"/>
                  </a:cubicBezTo>
                  <a:cubicBezTo>
                    <a:pt x="66" y="67"/>
                    <a:pt x="84" y="77"/>
                    <a:pt x="101" y="87"/>
                  </a:cubicBezTo>
                  <a:cubicBezTo>
                    <a:pt x="127" y="102"/>
                    <a:pt x="153" y="117"/>
                    <a:pt x="180" y="126"/>
                  </a:cubicBezTo>
                  <a:cubicBezTo>
                    <a:pt x="181" y="126"/>
                    <a:pt x="182" y="126"/>
                    <a:pt x="183" y="125"/>
                  </a:cubicBezTo>
                  <a:cubicBezTo>
                    <a:pt x="206" y="103"/>
                    <a:pt x="235" y="88"/>
                    <a:pt x="263" y="73"/>
                  </a:cubicBezTo>
                  <a:cubicBezTo>
                    <a:pt x="278" y="65"/>
                    <a:pt x="278" y="65"/>
                    <a:pt x="278" y="65"/>
                  </a:cubicBezTo>
                  <a:cubicBezTo>
                    <a:pt x="300" y="54"/>
                    <a:pt x="300" y="54"/>
                    <a:pt x="300" y="54"/>
                  </a:cubicBezTo>
                  <a:cubicBezTo>
                    <a:pt x="319" y="45"/>
                    <a:pt x="338" y="36"/>
                    <a:pt x="353" y="25"/>
                  </a:cubicBezTo>
                  <a:cubicBezTo>
                    <a:pt x="354" y="24"/>
                    <a:pt x="354" y="22"/>
                    <a:pt x="354" y="21"/>
                  </a:cubicBezTo>
                  <a:cubicBezTo>
                    <a:pt x="353" y="20"/>
                    <a:pt x="352" y="19"/>
                    <a:pt x="351" y="19"/>
                  </a:cubicBezTo>
                  <a:cubicBezTo>
                    <a:pt x="345" y="20"/>
                    <a:pt x="340" y="18"/>
                    <a:pt x="334" y="15"/>
                  </a:cubicBezTo>
                  <a:cubicBezTo>
                    <a:pt x="329" y="13"/>
                    <a:pt x="325" y="10"/>
                    <a:pt x="320" y="9"/>
                  </a:cubicBezTo>
                  <a:cubicBezTo>
                    <a:pt x="318" y="9"/>
                    <a:pt x="317" y="10"/>
                    <a:pt x="316" y="12"/>
                  </a:cubicBezTo>
                  <a:cubicBezTo>
                    <a:pt x="316" y="12"/>
                    <a:pt x="316" y="12"/>
                    <a:pt x="316" y="12"/>
                  </a:cubicBezTo>
                  <a:cubicBezTo>
                    <a:pt x="316" y="14"/>
                    <a:pt x="317" y="15"/>
                    <a:pt x="319" y="15"/>
                  </a:cubicBezTo>
                  <a:cubicBezTo>
                    <a:pt x="323" y="16"/>
                    <a:pt x="327" y="18"/>
                    <a:pt x="331" y="20"/>
                  </a:cubicBezTo>
                  <a:cubicBezTo>
                    <a:pt x="335" y="22"/>
                    <a:pt x="339" y="24"/>
                    <a:pt x="343" y="25"/>
                  </a:cubicBezTo>
                  <a:cubicBezTo>
                    <a:pt x="329" y="34"/>
                    <a:pt x="313" y="42"/>
                    <a:pt x="298" y="49"/>
                  </a:cubicBezTo>
                  <a:cubicBezTo>
                    <a:pt x="276" y="60"/>
                    <a:pt x="276" y="60"/>
                    <a:pt x="276" y="60"/>
                  </a:cubicBezTo>
                  <a:cubicBezTo>
                    <a:pt x="261" y="68"/>
                    <a:pt x="261" y="68"/>
                    <a:pt x="261" y="68"/>
                  </a:cubicBezTo>
                  <a:cubicBezTo>
                    <a:pt x="233" y="83"/>
                    <a:pt x="204" y="98"/>
                    <a:pt x="181" y="120"/>
                  </a:cubicBezTo>
                  <a:cubicBezTo>
                    <a:pt x="155" y="111"/>
                    <a:pt x="129" y="96"/>
                    <a:pt x="104" y="82"/>
                  </a:cubicBezTo>
                  <a:cubicBezTo>
                    <a:pt x="87" y="72"/>
                    <a:pt x="69" y="62"/>
                    <a:pt x="52" y="54"/>
                  </a:cubicBezTo>
                  <a:cubicBezTo>
                    <a:pt x="33" y="45"/>
                    <a:pt x="33" y="45"/>
                    <a:pt x="33" y="45"/>
                  </a:cubicBezTo>
                  <a:cubicBezTo>
                    <a:pt x="26" y="41"/>
                    <a:pt x="18" y="37"/>
                    <a:pt x="10" y="33"/>
                  </a:cubicBezTo>
                  <a:cubicBezTo>
                    <a:pt x="15" y="31"/>
                    <a:pt x="21" y="28"/>
                    <a:pt x="27" y="26"/>
                  </a:cubicBezTo>
                  <a:cubicBezTo>
                    <a:pt x="40" y="21"/>
                    <a:pt x="52" y="15"/>
                    <a:pt x="64" y="5"/>
                  </a:cubicBezTo>
                  <a:cubicBezTo>
                    <a:pt x="64" y="4"/>
                    <a:pt x="65" y="4"/>
                    <a:pt x="65" y="3"/>
                  </a:cubicBezTo>
                  <a:cubicBezTo>
                    <a:pt x="65" y="2"/>
                    <a:pt x="65" y="1"/>
                    <a:pt x="64" y="1"/>
                  </a:cubicBezTo>
                  <a:cubicBezTo>
                    <a:pt x="63" y="0"/>
                    <a:pt x="61" y="0"/>
                    <a:pt x="60" y="1"/>
                  </a:cubicBezTo>
                  <a:close/>
                  <a:moveTo>
                    <a:pt x="352" y="25"/>
                  </a:moveTo>
                  <a:cubicBezTo>
                    <a:pt x="351" y="25"/>
                    <a:pt x="351" y="25"/>
                    <a:pt x="351" y="25"/>
                  </a:cubicBezTo>
                  <a:cubicBezTo>
                    <a:pt x="351" y="25"/>
                    <a:pt x="351" y="25"/>
                    <a:pt x="352" y="2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2" name="Freeform 15"/>
            <p:cNvSpPr>
              <a:spLocks noChangeArrowheads="1"/>
            </p:cNvSpPr>
            <p:nvPr/>
          </p:nvSpPr>
          <p:spPr bwMode="auto">
            <a:xfrm>
              <a:off x="1267" y="2900"/>
              <a:ext cx="38" cy="112"/>
            </a:xfrm>
            <a:custGeom>
              <a:avLst/>
              <a:gdLst>
                <a:gd name="T0" fmla="*/ 10 w 16"/>
                <a:gd name="T1" fmla="*/ 1 h 47"/>
                <a:gd name="T2" fmla="*/ 0 w 16"/>
                <a:gd name="T3" fmla="*/ 19 h 47"/>
                <a:gd name="T4" fmla="*/ 11 w 16"/>
                <a:gd name="T5" fmla="*/ 46 h 47"/>
                <a:gd name="T6" fmla="*/ 15 w 16"/>
                <a:gd name="T7" fmla="*/ 46 h 47"/>
                <a:gd name="T8" fmla="*/ 15 w 16"/>
                <a:gd name="T9" fmla="*/ 42 h 47"/>
                <a:gd name="T10" fmla="*/ 6 w 16"/>
                <a:gd name="T11" fmla="*/ 19 h 47"/>
                <a:gd name="T12" fmla="*/ 13 w 16"/>
                <a:gd name="T13" fmla="*/ 6 h 47"/>
                <a:gd name="T14" fmla="*/ 14 w 16"/>
                <a:gd name="T15" fmla="*/ 2 h 47"/>
                <a:gd name="T16" fmla="*/ 10 w 16"/>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7">
                  <a:moveTo>
                    <a:pt x="10" y="1"/>
                  </a:moveTo>
                  <a:cubicBezTo>
                    <a:pt x="4" y="5"/>
                    <a:pt x="1" y="11"/>
                    <a:pt x="0" y="19"/>
                  </a:cubicBezTo>
                  <a:cubicBezTo>
                    <a:pt x="0" y="28"/>
                    <a:pt x="4" y="39"/>
                    <a:pt x="11" y="46"/>
                  </a:cubicBezTo>
                  <a:cubicBezTo>
                    <a:pt x="12" y="47"/>
                    <a:pt x="14" y="47"/>
                    <a:pt x="15" y="46"/>
                  </a:cubicBezTo>
                  <a:cubicBezTo>
                    <a:pt x="16" y="45"/>
                    <a:pt x="16" y="43"/>
                    <a:pt x="15" y="42"/>
                  </a:cubicBezTo>
                  <a:cubicBezTo>
                    <a:pt x="9" y="36"/>
                    <a:pt x="6" y="27"/>
                    <a:pt x="6" y="19"/>
                  </a:cubicBezTo>
                  <a:cubicBezTo>
                    <a:pt x="6" y="15"/>
                    <a:pt x="8" y="10"/>
                    <a:pt x="13" y="6"/>
                  </a:cubicBezTo>
                  <a:cubicBezTo>
                    <a:pt x="14" y="5"/>
                    <a:pt x="14" y="3"/>
                    <a:pt x="14" y="2"/>
                  </a:cubicBezTo>
                  <a:cubicBezTo>
                    <a:pt x="13" y="0"/>
                    <a:pt x="11" y="0"/>
                    <a:pt x="10"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3" name="Freeform 16"/>
            <p:cNvSpPr>
              <a:spLocks noChangeArrowheads="1"/>
            </p:cNvSpPr>
            <p:nvPr/>
          </p:nvSpPr>
          <p:spPr bwMode="auto">
            <a:xfrm>
              <a:off x="2068" y="2895"/>
              <a:ext cx="38" cy="102"/>
            </a:xfrm>
            <a:custGeom>
              <a:avLst/>
              <a:gdLst>
                <a:gd name="T0" fmla="*/ 12 w 16"/>
                <a:gd name="T1" fmla="*/ 1 h 43"/>
                <a:gd name="T2" fmla="*/ 3 w 16"/>
                <a:gd name="T3" fmla="*/ 41 h 43"/>
                <a:gd name="T4" fmla="*/ 6 w 16"/>
                <a:gd name="T5" fmla="*/ 43 h 43"/>
                <a:gd name="T6" fmla="*/ 8 w 16"/>
                <a:gd name="T7" fmla="*/ 39 h 43"/>
                <a:gd name="T8" fmla="*/ 14 w 16"/>
                <a:gd name="T9" fmla="*/ 6 h 43"/>
                <a:gd name="T10" fmla="*/ 16 w 16"/>
                <a:gd name="T11" fmla="*/ 2 h 43"/>
                <a:gd name="T12" fmla="*/ 12 w 16"/>
                <a:gd name="T13" fmla="*/ 1 h 43"/>
              </a:gdLst>
              <a:ahLst/>
              <a:cxnLst>
                <a:cxn ang="0">
                  <a:pos x="T0" y="T1"/>
                </a:cxn>
                <a:cxn ang="0">
                  <a:pos x="T2" y="T3"/>
                </a:cxn>
                <a:cxn ang="0">
                  <a:pos x="T4" y="T5"/>
                </a:cxn>
                <a:cxn ang="0">
                  <a:pos x="T6" y="T7"/>
                </a:cxn>
                <a:cxn ang="0">
                  <a:pos x="T8" y="T9"/>
                </a:cxn>
                <a:cxn ang="0">
                  <a:pos x="T10" y="T11"/>
                </a:cxn>
                <a:cxn ang="0">
                  <a:pos x="T12" y="T13"/>
                </a:cxn>
              </a:cxnLst>
              <a:rect l="0" t="0" r="r" b="b"/>
              <a:pathLst>
                <a:path w="16" h="43">
                  <a:moveTo>
                    <a:pt x="12" y="1"/>
                  </a:moveTo>
                  <a:cubicBezTo>
                    <a:pt x="3" y="5"/>
                    <a:pt x="0" y="30"/>
                    <a:pt x="3" y="41"/>
                  </a:cubicBezTo>
                  <a:cubicBezTo>
                    <a:pt x="3" y="42"/>
                    <a:pt x="5" y="43"/>
                    <a:pt x="6" y="43"/>
                  </a:cubicBezTo>
                  <a:cubicBezTo>
                    <a:pt x="8" y="42"/>
                    <a:pt x="9" y="41"/>
                    <a:pt x="8" y="39"/>
                  </a:cubicBezTo>
                  <a:cubicBezTo>
                    <a:pt x="5" y="28"/>
                    <a:pt x="10" y="8"/>
                    <a:pt x="14" y="6"/>
                  </a:cubicBezTo>
                  <a:cubicBezTo>
                    <a:pt x="16" y="5"/>
                    <a:pt x="16" y="3"/>
                    <a:pt x="16" y="2"/>
                  </a:cubicBezTo>
                  <a:cubicBezTo>
                    <a:pt x="15" y="1"/>
                    <a:pt x="13" y="0"/>
                    <a:pt x="1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4" name="Freeform 17"/>
            <p:cNvSpPr>
              <a:spLocks noChangeArrowheads="1"/>
            </p:cNvSpPr>
            <p:nvPr/>
          </p:nvSpPr>
          <p:spPr bwMode="auto">
            <a:xfrm>
              <a:off x="1715" y="2969"/>
              <a:ext cx="375" cy="202"/>
            </a:xfrm>
            <a:custGeom>
              <a:avLst/>
              <a:gdLst>
                <a:gd name="T0" fmla="*/ 153 w 158"/>
                <a:gd name="T1" fmla="*/ 1 h 85"/>
                <a:gd name="T2" fmla="*/ 127 w 158"/>
                <a:gd name="T3" fmla="*/ 16 h 85"/>
                <a:gd name="T4" fmla="*/ 92 w 158"/>
                <a:gd name="T5" fmla="*/ 35 h 85"/>
                <a:gd name="T6" fmla="*/ 66 w 158"/>
                <a:gd name="T7" fmla="*/ 46 h 85"/>
                <a:gd name="T8" fmla="*/ 48 w 158"/>
                <a:gd name="T9" fmla="*/ 54 h 85"/>
                <a:gd name="T10" fmla="*/ 28 w 158"/>
                <a:gd name="T11" fmla="*/ 66 h 85"/>
                <a:gd name="T12" fmla="*/ 2 w 158"/>
                <a:gd name="T13" fmla="*/ 79 h 85"/>
                <a:gd name="T14" fmla="*/ 0 w 158"/>
                <a:gd name="T15" fmla="*/ 83 h 85"/>
                <a:gd name="T16" fmla="*/ 3 w 158"/>
                <a:gd name="T17" fmla="*/ 85 h 85"/>
                <a:gd name="T18" fmla="*/ 31 w 158"/>
                <a:gd name="T19" fmla="*/ 71 h 85"/>
                <a:gd name="T20" fmla="*/ 50 w 158"/>
                <a:gd name="T21" fmla="*/ 59 h 85"/>
                <a:gd name="T22" fmla="*/ 68 w 158"/>
                <a:gd name="T23" fmla="*/ 52 h 85"/>
                <a:gd name="T24" fmla="*/ 94 w 158"/>
                <a:gd name="T25" fmla="*/ 40 h 85"/>
                <a:gd name="T26" fmla="*/ 129 w 158"/>
                <a:gd name="T27" fmla="*/ 21 h 85"/>
                <a:gd name="T28" fmla="*/ 156 w 158"/>
                <a:gd name="T29" fmla="*/ 6 h 85"/>
                <a:gd name="T30" fmla="*/ 157 w 158"/>
                <a:gd name="T31" fmla="*/ 2 h 85"/>
                <a:gd name="T32" fmla="*/ 153 w 158"/>
                <a:gd name="T33" fmla="*/ 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85">
                  <a:moveTo>
                    <a:pt x="153" y="1"/>
                  </a:moveTo>
                  <a:cubicBezTo>
                    <a:pt x="127" y="16"/>
                    <a:pt x="127" y="16"/>
                    <a:pt x="127" y="16"/>
                  </a:cubicBezTo>
                  <a:cubicBezTo>
                    <a:pt x="92" y="35"/>
                    <a:pt x="92" y="35"/>
                    <a:pt x="92" y="35"/>
                  </a:cubicBezTo>
                  <a:cubicBezTo>
                    <a:pt x="84" y="40"/>
                    <a:pt x="75" y="43"/>
                    <a:pt x="66" y="46"/>
                  </a:cubicBezTo>
                  <a:cubicBezTo>
                    <a:pt x="48" y="54"/>
                    <a:pt x="48" y="54"/>
                    <a:pt x="48" y="54"/>
                  </a:cubicBezTo>
                  <a:cubicBezTo>
                    <a:pt x="41" y="57"/>
                    <a:pt x="35" y="61"/>
                    <a:pt x="28" y="66"/>
                  </a:cubicBezTo>
                  <a:cubicBezTo>
                    <a:pt x="19" y="71"/>
                    <a:pt x="9" y="77"/>
                    <a:pt x="2" y="79"/>
                  </a:cubicBezTo>
                  <a:cubicBezTo>
                    <a:pt x="1" y="79"/>
                    <a:pt x="0" y="81"/>
                    <a:pt x="0" y="83"/>
                  </a:cubicBezTo>
                  <a:cubicBezTo>
                    <a:pt x="0" y="84"/>
                    <a:pt x="2" y="85"/>
                    <a:pt x="3" y="85"/>
                  </a:cubicBezTo>
                  <a:cubicBezTo>
                    <a:pt x="11" y="83"/>
                    <a:pt x="21" y="77"/>
                    <a:pt x="31" y="71"/>
                  </a:cubicBezTo>
                  <a:cubicBezTo>
                    <a:pt x="37" y="66"/>
                    <a:pt x="44" y="62"/>
                    <a:pt x="50" y="59"/>
                  </a:cubicBezTo>
                  <a:cubicBezTo>
                    <a:pt x="68" y="52"/>
                    <a:pt x="68" y="52"/>
                    <a:pt x="68" y="52"/>
                  </a:cubicBezTo>
                  <a:cubicBezTo>
                    <a:pt x="77" y="48"/>
                    <a:pt x="86" y="45"/>
                    <a:pt x="94" y="40"/>
                  </a:cubicBezTo>
                  <a:cubicBezTo>
                    <a:pt x="129" y="21"/>
                    <a:pt x="129" y="21"/>
                    <a:pt x="129" y="21"/>
                  </a:cubicBezTo>
                  <a:cubicBezTo>
                    <a:pt x="156" y="6"/>
                    <a:pt x="156" y="6"/>
                    <a:pt x="156" y="6"/>
                  </a:cubicBezTo>
                  <a:cubicBezTo>
                    <a:pt x="157" y="5"/>
                    <a:pt x="158" y="3"/>
                    <a:pt x="157" y="2"/>
                  </a:cubicBezTo>
                  <a:cubicBezTo>
                    <a:pt x="156" y="0"/>
                    <a:pt x="154" y="0"/>
                    <a:pt x="153"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5" name="Freeform 18"/>
            <p:cNvSpPr>
              <a:spLocks noChangeArrowheads="1"/>
            </p:cNvSpPr>
            <p:nvPr/>
          </p:nvSpPr>
          <p:spPr bwMode="auto">
            <a:xfrm>
              <a:off x="1290" y="2914"/>
              <a:ext cx="425" cy="266"/>
            </a:xfrm>
            <a:custGeom>
              <a:avLst/>
              <a:gdLst>
                <a:gd name="T0" fmla="*/ 2 w 179"/>
                <a:gd name="T1" fmla="*/ 2 h 112"/>
                <a:gd name="T2" fmla="*/ 3 w 179"/>
                <a:gd name="T3" fmla="*/ 27 h 112"/>
                <a:gd name="T4" fmla="*/ 4 w 179"/>
                <a:gd name="T5" fmla="*/ 28 h 112"/>
                <a:gd name="T6" fmla="*/ 100 w 179"/>
                <a:gd name="T7" fmla="*/ 76 h 112"/>
                <a:gd name="T8" fmla="*/ 175 w 179"/>
                <a:gd name="T9" fmla="*/ 111 h 112"/>
                <a:gd name="T10" fmla="*/ 178 w 179"/>
                <a:gd name="T11" fmla="*/ 110 h 112"/>
                <a:gd name="T12" fmla="*/ 179 w 179"/>
                <a:gd name="T13" fmla="*/ 109 h 112"/>
                <a:gd name="T14" fmla="*/ 177 w 179"/>
                <a:gd name="T15" fmla="*/ 106 h 112"/>
                <a:gd name="T16" fmla="*/ 102 w 179"/>
                <a:gd name="T17" fmla="*/ 71 h 112"/>
                <a:gd name="T18" fmla="*/ 8 w 179"/>
                <a:gd name="T19" fmla="*/ 24 h 112"/>
                <a:gd name="T20" fmla="*/ 6 w 179"/>
                <a:gd name="T21" fmla="*/ 15 h 112"/>
                <a:gd name="T22" fmla="*/ 8 w 179"/>
                <a:gd name="T23" fmla="*/ 4 h 112"/>
                <a:gd name="T24" fmla="*/ 8 w 179"/>
                <a:gd name="T25" fmla="*/ 3 h 112"/>
                <a:gd name="T26" fmla="*/ 6 w 179"/>
                <a:gd name="T27" fmla="*/ 0 h 112"/>
                <a:gd name="T28" fmla="*/ 2 w 179"/>
                <a:gd name="T29"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12">
                  <a:moveTo>
                    <a:pt x="2" y="2"/>
                  </a:moveTo>
                  <a:cubicBezTo>
                    <a:pt x="0" y="11"/>
                    <a:pt x="0" y="20"/>
                    <a:pt x="3" y="27"/>
                  </a:cubicBezTo>
                  <a:cubicBezTo>
                    <a:pt x="3" y="27"/>
                    <a:pt x="3" y="28"/>
                    <a:pt x="4" y="28"/>
                  </a:cubicBezTo>
                  <a:cubicBezTo>
                    <a:pt x="34" y="48"/>
                    <a:pt x="67" y="62"/>
                    <a:pt x="100" y="76"/>
                  </a:cubicBezTo>
                  <a:cubicBezTo>
                    <a:pt x="125" y="87"/>
                    <a:pt x="151" y="98"/>
                    <a:pt x="175" y="111"/>
                  </a:cubicBezTo>
                  <a:cubicBezTo>
                    <a:pt x="176" y="112"/>
                    <a:pt x="178" y="112"/>
                    <a:pt x="178" y="110"/>
                  </a:cubicBezTo>
                  <a:cubicBezTo>
                    <a:pt x="179" y="110"/>
                    <a:pt x="179" y="109"/>
                    <a:pt x="179" y="109"/>
                  </a:cubicBezTo>
                  <a:cubicBezTo>
                    <a:pt x="179" y="108"/>
                    <a:pt x="178" y="107"/>
                    <a:pt x="177" y="106"/>
                  </a:cubicBezTo>
                  <a:cubicBezTo>
                    <a:pt x="153" y="93"/>
                    <a:pt x="127" y="82"/>
                    <a:pt x="102" y="71"/>
                  </a:cubicBezTo>
                  <a:cubicBezTo>
                    <a:pt x="70" y="57"/>
                    <a:pt x="37" y="43"/>
                    <a:pt x="8" y="24"/>
                  </a:cubicBezTo>
                  <a:cubicBezTo>
                    <a:pt x="7" y="21"/>
                    <a:pt x="6" y="18"/>
                    <a:pt x="6" y="15"/>
                  </a:cubicBezTo>
                  <a:cubicBezTo>
                    <a:pt x="6" y="11"/>
                    <a:pt x="7" y="8"/>
                    <a:pt x="8" y="4"/>
                  </a:cubicBezTo>
                  <a:cubicBezTo>
                    <a:pt x="8" y="4"/>
                    <a:pt x="8" y="3"/>
                    <a:pt x="8" y="3"/>
                  </a:cubicBezTo>
                  <a:cubicBezTo>
                    <a:pt x="8" y="2"/>
                    <a:pt x="7" y="1"/>
                    <a:pt x="6" y="0"/>
                  </a:cubicBezTo>
                  <a:cubicBezTo>
                    <a:pt x="4" y="0"/>
                    <a:pt x="3" y="1"/>
                    <a:pt x="2"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6" name="Freeform 19"/>
            <p:cNvSpPr>
              <a:spLocks noChangeArrowheads="1"/>
            </p:cNvSpPr>
            <p:nvPr/>
          </p:nvSpPr>
          <p:spPr bwMode="auto">
            <a:xfrm>
              <a:off x="1689" y="3107"/>
              <a:ext cx="31" cy="73"/>
            </a:xfrm>
            <a:custGeom>
              <a:avLst/>
              <a:gdLst>
                <a:gd name="T0" fmla="*/ 1 w 13"/>
                <a:gd name="T1" fmla="*/ 2 h 31"/>
                <a:gd name="T2" fmla="*/ 9 w 13"/>
                <a:gd name="T3" fmla="*/ 30 h 31"/>
                <a:gd name="T4" fmla="*/ 12 w 13"/>
                <a:gd name="T5" fmla="*/ 29 h 31"/>
                <a:gd name="T6" fmla="*/ 11 w 13"/>
                <a:gd name="T7" fmla="*/ 25 h 31"/>
                <a:gd name="T8" fmla="*/ 11 w 13"/>
                <a:gd name="T9" fmla="*/ 25 h 31"/>
                <a:gd name="T10" fmla="*/ 7 w 13"/>
                <a:gd name="T11" fmla="*/ 3 h 31"/>
                <a:gd name="T12" fmla="*/ 4 w 13"/>
                <a:gd name="T13" fmla="*/ 0 h 31"/>
                <a:gd name="T14" fmla="*/ 1 w 13"/>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 y="2"/>
                  </a:moveTo>
                  <a:cubicBezTo>
                    <a:pt x="0" y="12"/>
                    <a:pt x="3" y="28"/>
                    <a:pt x="9" y="30"/>
                  </a:cubicBezTo>
                  <a:cubicBezTo>
                    <a:pt x="10" y="31"/>
                    <a:pt x="12" y="30"/>
                    <a:pt x="12" y="29"/>
                  </a:cubicBezTo>
                  <a:cubicBezTo>
                    <a:pt x="13" y="28"/>
                    <a:pt x="12" y="26"/>
                    <a:pt x="11" y="25"/>
                  </a:cubicBezTo>
                  <a:cubicBezTo>
                    <a:pt x="11" y="25"/>
                    <a:pt x="11" y="25"/>
                    <a:pt x="11" y="25"/>
                  </a:cubicBezTo>
                  <a:cubicBezTo>
                    <a:pt x="9" y="24"/>
                    <a:pt x="6" y="12"/>
                    <a:pt x="7" y="3"/>
                  </a:cubicBezTo>
                  <a:cubicBezTo>
                    <a:pt x="7" y="2"/>
                    <a:pt x="6" y="0"/>
                    <a:pt x="4" y="0"/>
                  </a:cubicBezTo>
                  <a:cubicBezTo>
                    <a:pt x="3" y="0"/>
                    <a:pt x="1"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7" name="Freeform 20"/>
            <p:cNvSpPr>
              <a:spLocks noChangeArrowheads="1"/>
            </p:cNvSpPr>
            <p:nvPr/>
          </p:nvSpPr>
          <p:spPr bwMode="auto">
            <a:xfrm>
              <a:off x="1290" y="2945"/>
              <a:ext cx="835" cy="276"/>
            </a:xfrm>
            <a:custGeom>
              <a:avLst/>
              <a:gdLst>
                <a:gd name="T0" fmla="*/ 335 w 352"/>
                <a:gd name="T1" fmla="*/ 2 h 116"/>
                <a:gd name="T2" fmla="*/ 334 w 352"/>
                <a:gd name="T3" fmla="*/ 4 h 116"/>
                <a:gd name="T4" fmla="*/ 336 w 352"/>
                <a:gd name="T5" fmla="*/ 6 h 116"/>
                <a:gd name="T6" fmla="*/ 345 w 352"/>
                <a:gd name="T7" fmla="*/ 16 h 116"/>
                <a:gd name="T8" fmla="*/ 277 w 352"/>
                <a:gd name="T9" fmla="*/ 55 h 116"/>
                <a:gd name="T10" fmla="*/ 269 w 352"/>
                <a:gd name="T11" fmla="*/ 59 h 116"/>
                <a:gd name="T12" fmla="*/ 228 w 352"/>
                <a:gd name="T13" fmla="*/ 82 h 116"/>
                <a:gd name="T14" fmla="*/ 210 w 352"/>
                <a:gd name="T15" fmla="*/ 91 h 116"/>
                <a:gd name="T16" fmla="*/ 179 w 352"/>
                <a:gd name="T17" fmla="*/ 109 h 116"/>
                <a:gd name="T18" fmla="*/ 134 w 352"/>
                <a:gd name="T19" fmla="*/ 89 h 116"/>
                <a:gd name="T20" fmla="*/ 99 w 352"/>
                <a:gd name="T21" fmla="*/ 72 h 116"/>
                <a:gd name="T22" fmla="*/ 5 w 352"/>
                <a:gd name="T23" fmla="*/ 24 h 116"/>
                <a:gd name="T24" fmla="*/ 1 w 352"/>
                <a:gd name="T25" fmla="*/ 25 h 116"/>
                <a:gd name="T26" fmla="*/ 2 w 352"/>
                <a:gd name="T27" fmla="*/ 29 h 116"/>
                <a:gd name="T28" fmla="*/ 97 w 352"/>
                <a:gd name="T29" fmla="*/ 78 h 116"/>
                <a:gd name="T30" fmla="*/ 131 w 352"/>
                <a:gd name="T31" fmla="*/ 94 h 116"/>
                <a:gd name="T32" fmla="*/ 179 w 352"/>
                <a:gd name="T33" fmla="*/ 115 h 116"/>
                <a:gd name="T34" fmla="*/ 182 w 352"/>
                <a:gd name="T35" fmla="*/ 114 h 116"/>
                <a:gd name="T36" fmla="*/ 212 w 352"/>
                <a:gd name="T37" fmla="*/ 96 h 116"/>
                <a:gd name="T38" fmla="*/ 231 w 352"/>
                <a:gd name="T39" fmla="*/ 87 h 116"/>
                <a:gd name="T40" fmla="*/ 272 w 352"/>
                <a:gd name="T41" fmla="*/ 64 h 116"/>
                <a:gd name="T42" fmla="*/ 280 w 352"/>
                <a:gd name="T43" fmla="*/ 60 h 116"/>
                <a:gd name="T44" fmla="*/ 350 w 352"/>
                <a:gd name="T45" fmla="*/ 19 h 116"/>
                <a:gd name="T46" fmla="*/ 351 w 352"/>
                <a:gd name="T47" fmla="*/ 16 h 116"/>
                <a:gd name="T48" fmla="*/ 339 w 352"/>
                <a:gd name="T49" fmla="*/ 1 h 116"/>
                <a:gd name="T50" fmla="*/ 335 w 352"/>
                <a:gd name="T5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2" h="116">
                  <a:moveTo>
                    <a:pt x="335" y="2"/>
                  </a:moveTo>
                  <a:cubicBezTo>
                    <a:pt x="335" y="3"/>
                    <a:pt x="334" y="3"/>
                    <a:pt x="334" y="4"/>
                  </a:cubicBezTo>
                  <a:cubicBezTo>
                    <a:pt x="334" y="5"/>
                    <a:pt x="335" y="6"/>
                    <a:pt x="336" y="6"/>
                  </a:cubicBezTo>
                  <a:cubicBezTo>
                    <a:pt x="340" y="8"/>
                    <a:pt x="343" y="12"/>
                    <a:pt x="345" y="16"/>
                  </a:cubicBezTo>
                  <a:cubicBezTo>
                    <a:pt x="326" y="31"/>
                    <a:pt x="300" y="44"/>
                    <a:pt x="277" y="55"/>
                  </a:cubicBezTo>
                  <a:cubicBezTo>
                    <a:pt x="269" y="59"/>
                    <a:pt x="269" y="59"/>
                    <a:pt x="269" y="59"/>
                  </a:cubicBezTo>
                  <a:cubicBezTo>
                    <a:pt x="257" y="65"/>
                    <a:pt x="244" y="73"/>
                    <a:pt x="228" y="82"/>
                  </a:cubicBezTo>
                  <a:cubicBezTo>
                    <a:pt x="223" y="86"/>
                    <a:pt x="216" y="88"/>
                    <a:pt x="210" y="91"/>
                  </a:cubicBezTo>
                  <a:cubicBezTo>
                    <a:pt x="198" y="96"/>
                    <a:pt x="186" y="101"/>
                    <a:pt x="179" y="109"/>
                  </a:cubicBezTo>
                  <a:cubicBezTo>
                    <a:pt x="162" y="104"/>
                    <a:pt x="148" y="97"/>
                    <a:pt x="134" y="89"/>
                  </a:cubicBezTo>
                  <a:cubicBezTo>
                    <a:pt x="123" y="83"/>
                    <a:pt x="111" y="77"/>
                    <a:pt x="99" y="72"/>
                  </a:cubicBezTo>
                  <a:cubicBezTo>
                    <a:pt x="65" y="59"/>
                    <a:pt x="33" y="43"/>
                    <a:pt x="5" y="24"/>
                  </a:cubicBezTo>
                  <a:cubicBezTo>
                    <a:pt x="3" y="23"/>
                    <a:pt x="2" y="24"/>
                    <a:pt x="1" y="25"/>
                  </a:cubicBezTo>
                  <a:cubicBezTo>
                    <a:pt x="0" y="26"/>
                    <a:pt x="0" y="28"/>
                    <a:pt x="2" y="29"/>
                  </a:cubicBezTo>
                  <a:cubicBezTo>
                    <a:pt x="30" y="48"/>
                    <a:pt x="62" y="64"/>
                    <a:pt x="97" y="78"/>
                  </a:cubicBezTo>
                  <a:cubicBezTo>
                    <a:pt x="109" y="83"/>
                    <a:pt x="120" y="89"/>
                    <a:pt x="131" y="94"/>
                  </a:cubicBezTo>
                  <a:cubicBezTo>
                    <a:pt x="146" y="102"/>
                    <a:pt x="161" y="110"/>
                    <a:pt x="179" y="115"/>
                  </a:cubicBezTo>
                  <a:cubicBezTo>
                    <a:pt x="180" y="116"/>
                    <a:pt x="181" y="115"/>
                    <a:pt x="182" y="114"/>
                  </a:cubicBezTo>
                  <a:cubicBezTo>
                    <a:pt x="188" y="106"/>
                    <a:pt x="200" y="101"/>
                    <a:pt x="212" y="96"/>
                  </a:cubicBezTo>
                  <a:cubicBezTo>
                    <a:pt x="218" y="94"/>
                    <a:pt x="225" y="91"/>
                    <a:pt x="231" y="87"/>
                  </a:cubicBezTo>
                  <a:cubicBezTo>
                    <a:pt x="247" y="77"/>
                    <a:pt x="259" y="70"/>
                    <a:pt x="272" y="64"/>
                  </a:cubicBezTo>
                  <a:cubicBezTo>
                    <a:pt x="280" y="60"/>
                    <a:pt x="280" y="60"/>
                    <a:pt x="280" y="60"/>
                  </a:cubicBezTo>
                  <a:cubicBezTo>
                    <a:pt x="304" y="49"/>
                    <a:pt x="331" y="35"/>
                    <a:pt x="350" y="19"/>
                  </a:cubicBezTo>
                  <a:cubicBezTo>
                    <a:pt x="351" y="18"/>
                    <a:pt x="352" y="17"/>
                    <a:pt x="351" y="16"/>
                  </a:cubicBezTo>
                  <a:cubicBezTo>
                    <a:pt x="349" y="9"/>
                    <a:pt x="344" y="4"/>
                    <a:pt x="339" y="1"/>
                  </a:cubicBezTo>
                  <a:cubicBezTo>
                    <a:pt x="337" y="0"/>
                    <a:pt x="335" y="1"/>
                    <a:pt x="33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8" name="Freeform 21"/>
            <p:cNvSpPr>
              <a:spLocks noEditPoints="1" noChangeArrowheads="1"/>
            </p:cNvSpPr>
            <p:nvPr/>
          </p:nvSpPr>
          <p:spPr bwMode="auto">
            <a:xfrm>
              <a:off x="1283" y="2969"/>
              <a:ext cx="885" cy="318"/>
            </a:xfrm>
            <a:custGeom>
              <a:avLst/>
              <a:gdLst>
                <a:gd name="T0" fmla="*/ 347 w 373"/>
                <a:gd name="T1" fmla="*/ 2 h 134"/>
                <a:gd name="T2" fmla="*/ 347 w 373"/>
                <a:gd name="T3" fmla="*/ 3 h 134"/>
                <a:gd name="T4" fmla="*/ 349 w 373"/>
                <a:gd name="T5" fmla="*/ 6 h 134"/>
                <a:gd name="T6" fmla="*/ 366 w 373"/>
                <a:gd name="T7" fmla="*/ 20 h 134"/>
                <a:gd name="T8" fmla="*/ 303 w 373"/>
                <a:gd name="T9" fmla="*/ 59 h 134"/>
                <a:gd name="T10" fmla="*/ 284 w 373"/>
                <a:gd name="T11" fmla="*/ 68 h 134"/>
                <a:gd name="T12" fmla="*/ 260 w 373"/>
                <a:gd name="T13" fmla="*/ 80 h 134"/>
                <a:gd name="T14" fmla="*/ 196 w 373"/>
                <a:gd name="T15" fmla="*/ 117 h 134"/>
                <a:gd name="T16" fmla="*/ 194 w 373"/>
                <a:gd name="T17" fmla="*/ 119 h 134"/>
                <a:gd name="T18" fmla="*/ 168 w 373"/>
                <a:gd name="T19" fmla="*/ 121 h 134"/>
                <a:gd name="T20" fmla="*/ 163 w 373"/>
                <a:gd name="T21" fmla="*/ 119 h 134"/>
                <a:gd name="T22" fmla="*/ 123 w 373"/>
                <a:gd name="T23" fmla="*/ 101 h 134"/>
                <a:gd name="T24" fmla="*/ 115 w 373"/>
                <a:gd name="T25" fmla="*/ 98 h 134"/>
                <a:gd name="T26" fmla="*/ 95 w 373"/>
                <a:gd name="T27" fmla="*/ 90 h 134"/>
                <a:gd name="T28" fmla="*/ 5 w 373"/>
                <a:gd name="T29" fmla="*/ 43 h 134"/>
                <a:gd name="T30" fmla="*/ 4 w 373"/>
                <a:gd name="T31" fmla="*/ 42 h 134"/>
                <a:gd name="T32" fmla="*/ 1 w 373"/>
                <a:gd name="T33" fmla="*/ 43 h 134"/>
                <a:gd name="T34" fmla="*/ 0 w 373"/>
                <a:gd name="T35" fmla="*/ 45 h 134"/>
                <a:gd name="T36" fmla="*/ 0 w 373"/>
                <a:gd name="T37" fmla="*/ 45 h 134"/>
                <a:gd name="T38" fmla="*/ 2 w 373"/>
                <a:gd name="T39" fmla="*/ 49 h 134"/>
                <a:gd name="T40" fmla="*/ 0 w 373"/>
                <a:gd name="T41" fmla="*/ 46 h 134"/>
                <a:gd name="T42" fmla="*/ 1 w 373"/>
                <a:gd name="T43" fmla="*/ 46 h 134"/>
                <a:gd name="T44" fmla="*/ 0 w 373"/>
                <a:gd name="T45" fmla="*/ 45 h 134"/>
                <a:gd name="T46" fmla="*/ 1 w 373"/>
                <a:gd name="T47" fmla="*/ 46 h 134"/>
                <a:gd name="T48" fmla="*/ 1 w 373"/>
                <a:gd name="T49" fmla="*/ 45 h 134"/>
                <a:gd name="T50" fmla="*/ 5 w 373"/>
                <a:gd name="T51" fmla="*/ 44 h 134"/>
                <a:gd name="T52" fmla="*/ 6 w 373"/>
                <a:gd name="T53" fmla="*/ 44 h 134"/>
                <a:gd name="T54" fmla="*/ 6 w 373"/>
                <a:gd name="T55" fmla="*/ 45 h 134"/>
                <a:gd name="T56" fmla="*/ 5 w 373"/>
                <a:gd name="T57" fmla="*/ 46 h 134"/>
                <a:gd name="T58" fmla="*/ 2 w 373"/>
                <a:gd name="T59" fmla="*/ 47 h 134"/>
                <a:gd name="T60" fmla="*/ 1 w 373"/>
                <a:gd name="T61" fmla="*/ 46 h 134"/>
                <a:gd name="T62" fmla="*/ 1 w 373"/>
                <a:gd name="T63" fmla="*/ 47 h 134"/>
                <a:gd name="T64" fmla="*/ 92 w 373"/>
                <a:gd name="T65" fmla="*/ 95 h 134"/>
                <a:gd name="T66" fmla="*/ 113 w 373"/>
                <a:gd name="T67" fmla="*/ 103 h 134"/>
                <a:gd name="T68" fmla="*/ 121 w 373"/>
                <a:gd name="T69" fmla="*/ 107 h 134"/>
                <a:gd name="T70" fmla="*/ 161 w 373"/>
                <a:gd name="T71" fmla="*/ 124 h 134"/>
                <a:gd name="T72" fmla="*/ 165 w 373"/>
                <a:gd name="T73" fmla="*/ 126 h 134"/>
                <a:gd name="T74" fmla="*/ 197 w 373"/>
                <a:gd name="T75" fmla="*/ 124 h 134"/>
                <a:gd name="T76" fmla="*/ 199 w 373"/>
                <a:gd name="T77" fmla="*/ 122 h 134"/>
                <a:gd name="T78" fmla="*/ 262 w 373"/>
                <a:gd name="T79" fmla="*/ 86 h 134"/>
                <a:gd name="T80" fmla="*/ 286 w 373"/>
                <a:gd name="T81" fmla="*/ 73 h 134"/>
                <a:gd name="T82" fmla="*/ 305 w 373"/>
                <a:gd name="T83" fmla="*/ 64 h 134"/>
                <a:gd name="T84" fmla="*/ 372 w 373"/>
                <a:gd name="T85" fmla="*/ 23 h 134"/>
                <a:gd name="T86" fmla="*/ 373 w 373"/>
                <a:gd name="T87" fmla="*/ 19 h 134"/>
                <a:gd name="T88" fmla="*/ 351 w 373"/>
                <a:gd name="T89" fmla="*/ 1 h 134"/>
                <a:gd name="T90" fmla="*/ 347 w 373"/>
                <a:gd name="T91" fmla="*/ 2 h 134"/>
                <a:gd name="T92" fmla="*/ 1 w 373"/>
                <a:gd name="T93" fmla="*/ 46 h 134"/>
                <a:gd name="T94" fmla="*/ 1 w 373"/>
                <a:gd name="T95" fmla="*/ 46 h 134"/>
                <a:gd name="T96" fmla="*/ 1 w 373"/>
                <a:gd name="T97" fmla="*/ 46 h 134"/>
                <a:gd name="T98" fmla="*/ 1 w 373"/>
                <a:gd name="T99" fmla="*/ 4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134">
                  <a:moveTo>
                    <a:pt x="347" y="2"/>
                  </a:moveTo>
                  <a:cubicBezTo>
                    <a:pt x="347" y="2"/>
                    <a:pt x="347" y="3"/>
                    <a:pt x="347" y="3"/>
                  </a:cubicBezTo>
                  <a:cubicBezTo>
                    <a:pt x="347" y="4"/>
                    <a:pt x="348" y="5"/>
                    <a:pt x="349" y="6"/>
                  </a:cubicBezTo>
                  <a:cubicBezTo>
                    <a:pt x="356" y="9"/>
                    <a:pt x="363" y="15"/>
                    <a:pt x="366" y="20"/>
                  </a:cubicBezTo>
                  <a:cubicBezTo>
                    <a:pt x="350" y="35"/>
                    <a:pt x="325" y="47"/>
                    <a:pt x="303" y="59"/>
                  </a:cubicBezTo>
                  <a:cubicBezTo>
                    <a:pt x="284" y="68"/>
                    <a:pt x="284" y="68"/>
                    <a:pt x="284" y="68"/>
                  </a:cubicBezTo>
                  <a:cubicBezTo>
                    <a:pt x="260" y="80"/>
                    <a:pt x="260" y="80"/>
                    <a:pt x="260" y="80"/>
                  </a:cubicBezTo>
                  <a:cubicBezTo>
                    <a:pt x="238" y="91"/>
                    <a:pt x="216" y="102"/>
                    <a:pt x="196" y="117"/>
                  </a:cubicBezTo>
                  <a:cubicBezTo>
                    <a:pt x="194" y="119"/>
                    <a:pt x="194" y="119"/>
                    <a:pt x="194" y="119"/>
                  </a:cubicBezTo>
                  <a:cubicBezTo>
                    <a:pt x="182" y="128"/>
                    <a:pt x="182" y="128"/>
                    <a:pt x="168" y="121"/>
                  </a:cubicBezTo>
                  <a:cubicBezTo>
                    <a:pt x="163" y="119"/>
                    <a:pt x="163" y="119"/>
                    <a:pt x="163" y="119"/>
                  </a:cubicBezTo>
                  <a:cubicBezTo>
                    <a:pt x="150" y="112"/>
                    <a:pt x="136" y="107"/>
                    <a:pt x="123" y="101"/>
                  </a:cubicBezTo>
                  <a:cubicBezTo>
                    <a:pt x="115" y="98"/>
                    <a:pt x="115" y="98"/>
                    <a:pt x="115" y="98"/>
                  </a:cubicBezTo>
                  <a:cubicBezTo>
                    <a:pt x="95" y="90"/>
                    <a:pt x="95" y="90"/>
                    <a:pt x="95" y="90"/>
                  </a:cubicBezTo>
                  <a:cubicBezTo>
                    <a:pt x="63" y="77"/>
                    <a:pt x="33" y="65"/>
                    <a:pt x="5" y="43"/>
                  </a:cubicBezTo>
                  <a:cubicBezTo>
                    <a:pt x="5" y="42"/>
                    <a:pt x="5" y="42"/>
                    <a:pt x="4" y="42"/>
                  </a:cubicBezTo>
                  <a:cubicBezTo>
                    <a:pt x="3" y="41"/>
                    <a:pt x="1" y="42"/>
                    <a:pt x="1" y="43"/>
                  </a:cubicBezTo>
                  <a:cubicBezTo>
                    <a:pt x="0" y="44"/>
                    <a:pt x="0" y="44"/>
                    <a:pt x="0" y="45"/>
                  </a:cubicBezTo>
                  <a:cubicBezTo>
                    <a:pt x="0" y="45"/>
                    <a:pt x="0" y="45"/>
                    <a:pt x="0" y="45"/>
                  </a:cubicBezTo>
                  <a:cubicBezTo>
                    <a:pt x="0" y="46"/>
                    <a:pt x="0" y="48"/>
                    <a:pt x="2" y="49"/>
                  </a:cubicBezTo>
                  <a:cubicBezTo>
                    <a:pt x="1" y="48"/>
                    <a:pt x="0" y="47"/>
                    <a:pt x="0" y="46"/>
                  </a:cubicBezTo>
                  <a:cubicBezTo>
                    <a:pt x="0" y="46"/>
                    <a:pt x="1" y="46"/>
                    <a:pt x="1" y="46"/>
                  </a:cubicBezTo>
                  <a:cubicBezTo>
                    <a:pt x="0" y="46"/>
                    <a:pt x="0" y="46"/>
                    <a:pt x="0" y="45"/>
                  </a:cubicBezTo>
                  <a:cubicBezTo>
                    <a:pt x="0" y="46"/>
                    <a:pt x="0" y="46"/>
                    <a:pt x="1" y="46"/>
                  </a:cubicBezTo>
                  <a:cubicBezTo>
                    <a:pt x="1" y="46"/>
                    <a:pt x="1" y="45"/>
                    <a:pt x="1" y="45"/>
                  </a:cubicBezTo>
                  <a:cubicBezTo>
                    <a:pt x="2" y="43"/>
                    <a:pt x="3" y="43"/>
                    <a:pt x="5" y="44"/>
                  </a:cubicBezTo>
                  <a:cubicBezTo>
                    <a:pt x="5" y="44"/>
                    <a:pt x="5" y="44"/>
                    <a:pt x="6" y="44"/>
                  </a:cubicBezTo>
                  <a:cubicBezTo>
                    <a:pt x="6" y="45"/>
                    <a:pt x="6" y="45"/>
                    <a:pt x="6" y="45"/>
                  </a:cubicBezTo>
                  <a:cubicBezTo>
                    <a:pt x="6" y="45"/>
                    <a:pt x="6" y="46"/>
                    <a:pt x="5" y="46"/>
                  </a:cubicBezTo>
                  <a:cubicBezTo>
                    <a:pt x="4" y="47"/>
                    <a:pt x="3" y="48"/>
                    <a:pt x="2" y="47"/>
                  </a:cubicBezTo>
                  <a:cubicBezTo>
                    <a:pt x="1" y="47"/>
                    <a:pt x="1" y="47"/>
                    <a:pt x="1" y="46"/>
                  </a:cubicBezTo>
                  <a:cubicBezTo>
                    <a:pt x="1" y="47"/>
                    <a:pt x="1" y="47"/>
                    <a:pt x="1" y="47"/>
                  </a:cubicBezTo>
                  <a:cubicBezTo>
                    <a:pt x="30" y="70"/>
                    <a:pt x="60" y="82"/>
                    <a:pt x="92" y="95"/>
                  </a:cubicBezTo>
                  <a:cubicBezTo>
                    <a:pt x="113" y="103"/>
                    <a:pt x="113" y="103"/>
                    <a:pt x="113" y="103"/>
                  </a:cubicBezTo>
                  <a:cubicBezTo>
                    <a:pt x="121" y="107"/>
                    <a:pt x="121" y="107"/>
                    <a:pt x="121" y="107"/>
                  </a:cubicBezTo>
                  <a:cubicBezTo>
                    <a:pt x="134" y="112"/>
                    <a:pt x="147" y="118"/>
                    <a:pt x="161" y="124"/>
                  </a:cubicBezTo>
                  <a:cubicBezTo>
                    <a:pt x="165" y="126"/>
                    <a:pt x="165" y="126"/>
                    <a:pt x="165" y="126"/>
                  </a:cubicBezTo>
                  <a:cubicBezTo>
                    <a:pt x="182" y="134"/>
                    <a:pt x="183" y="134"/>
                    <a:pt x="197" y="124"/>
                  </a:cubicBezTo>
                  <a:cubicBezTo>
                    <a:pt x="199" y="122"/>
                    <a:pt x="199" y="122"/>
                    <a:pt x="199" y="122"/>
                  </a:cubicBezTo>
                  <a:cubicBezTo>
                    <a:pt x="219" y="107"/>
                    <a:pt x="240" y="97"/>
                    <a:pt x="262" y="86"/>
                  </a:cubicBezTo>
                  <a:cubicBezTo>
                    <a:pt x="286" y="73"/>
                    <a:pt x="286" y="73"/>
                    <a:pt x="286" y="73"/>
                  </a:cubicBezTo>
                  <a:cubicBezTo>
                    <a:pt x="305" y="64"/>
                    <a:pt x="305" y="64"/>
                    <a:pt x="305" y="64"/>
                  </a:cubicBezTo>
                  <a:cubicBezTo>
                    <a:pt x="329" y="52"/>
                    <a:pt x="356" y="39"/>
                    <a:pt x="372" y="23"/>
                  </a:cubicBezTo>
                  <a:cubicBezTo>
                    <a:pt x="373" y="22"/>
                    <a:pt x="373" y="20"/>
                    <a:pt x="373" y="19"/>
                  </a:cubicBezTo>
                  <a:cubicBezTo>
                    <a:pt x="369" y="12"/>
                    <a:pt x="361" y="5"/>
                    <a:pt x="351" y="1"/>
                  </a:cubicBezTo>
                  <a:cubicBezTo>
                    <a:pt x="350" y="0"/>
                    <a:pt x="348" y="1"/>
                    <a:pt x="347" y="2"/>
                  </a:cubicBezTo>
                  <a:close/>
                  <a:moveTo>
                    <a:pt x="1" y="46"/>
                  </a:moveTo>
                  <a:cubicBezTo>
                    <a:pt x="1" y="46"/>
                    <a:pt x="1" y="46"/>
                    <a:pt x="1" y="46"/>
                  </a:cubicBezTo>
                  <a:cubicBezTo>
                    <a:pt x="1" y="46"/>
                    <a:pt x="1" y="46"/>
                    <a:pt x="1" y="46"/>
                  </a:cubicBezTo>
                  <a:cubicBezTo>
                    <a:pt x="1" y="46"/>
                    <a:pt x="1" y="46"/>
                    <a:pt x="1" y="4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9" name="Freeform 22"/>
            <p:cNvSpPr>
              <a:spLocks noChangeArrowheads="1"/>
            </p:cNvSpPr>
            <p:nvPr/>
          </p:nvSpPr>
          <p:spPr bwMode="auto">
            <a:xfrm>
              <a:off x="1262" y="3019"/>
              <a:ext cx="52" cy="45"/>
            </a:xfrm>
            <a:custGeom>
              <a:avLst/>
              <a:gdLst>
                <a:gd name="T0" fmla="*/ 17 w 22"/>
                <a:gd name="T1" fmla="*/ 1 h 19"/>
                <a:gd name="T2" fmla="*/ 2 w 22"/>
                <a:gd name="T3" fmla="*/ 14 h 19"/>
                <a:gd name="T4" fmla="*/ 1 w 22"/>
                <a:gd name="T5" fmla="*/ 18 h 19"/>
                <a:gd name="T6" fmla="*/ 5 w 22"/>
                <a:gd name="T7" fmla="*/ 19 h 19"/>
                <a:gd name="T8" fmla="*/ 21 w 22"/>
                <a:gd name="T9" fmla="*/ 5 h 19"/>
                <a:gd name="T10" fmla="*/ 21 w 22"/>
                <a:gd name="T11" fmla="*/ 1 h 19"/>
                <a:gd name="T12" fmla="*/ 17 w 22"/>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17" y="1"/>
                  </a:moveTo>
                  <a:cubicBezTo>
                    <a:pt x="13" y="7"/>
                    <a:pt x="8" y="11"/>
                    <a:pt x="2" y="14"/>
                  </a:cubicBezTo>
                  <a:cubicBezTo>
                    <a:pt x="1" y="15"/>
                    <a:pt x="0" y="16"/>
                    <a:pt x="1" y="18"/>
                  </a:cubicBezTo>
                  <a:cubicBezTo>
                    <a:pt x="2" y="19"/>
                    <a:pt x="4" y="19"/>
                    <a:pt x="5" y="19"/>
                  </a:cubicBezTo>
                  <a:cubicBezTo>
                    <a:pt x="11" y="15"/>
                    <a:pt x="16" y="11"/>
                    <a:pt x="21" y="5"/>
                  </a:cubicBezTo>
                  <a:cubicBezTo>
                    <a:pt x="22" y="4"/>
                    <a:pt x="22" y="2"/>
                    <a:pt x="21" y="1"/>
                  </a:cubicBezTo>
                  <a:cubicBezTo>
                    <a:pt x="20" y="0"/>
                    <a:pt x="18" y="0"/>
                    <a:pt x="17"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0" name="Freeform 23"/>
            <p:cNvSpPr>
              <a:spLocks noChangeArrowheads="1"/>
            </p:cNvSpPr>
            <p:nvPr/>
          </p:nvSpPr>
          <p:spPr bwMode="auto">
            <a:xfrm>
              <a:off x="1691" y="3271"/>
              <a:ext cx="19" cy="92"/>
            </a:xfrm>
            <a:custGeom>
              <a:avLst/>
              <a:gdLst>
                <a:gd name="T0" fmla="*/ 0 w 8"/>
                <a:gd name="T1" fmla="*/ 3 h 39"/>
                <a:gd name="T2" fmla="*/ 0 w 8"/>
                <a:gd name="T3" fmla="*/ 4 h 39"/>
                <a:gd name="T4" fmla="*/ 2 w 8"/>
                <a:gd name="T5" fmla="*/ 36 h 39"/>
                <a:gd name="T6" fmla="*/ 6 w 8"/>
                <a:gd name="T7" fmla="*/ 38 h 39"/>
                <a:gd name="T8" fmla="*/ 8 w 8"/>
                <a:gd name="T9" fmla="*/ 35 h 39"/>
                <a:gd name="T10" fmla="*/ 6 w 8"/>
                <a:gd name="T11" fmla="*/ 4 h 39"/>
                <a:gd name="T12" fmla="*/ 6 w 8"/>
                <a:gd name="T13" fmla="*/ 3 h 39"/>
                <a:gd name="T14" fmla="*/ 3 w 8"/>
                <a:gd name="T15" fmla="*/ 0 h 39"/>
                <a:gd name="T16" fmla="*/ 0 w 8"/>
                <a:gd name="T1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9">
                  <a:moveTo>
                    <a:pt x="0" y="3"/>
                  </a:moveTo>
                  <a:cubicBezTo>
                    <a:pt x="0" y="4"/>
                    <a:pt x="0" y="4"/>
                    <a:pt x="0" y="4"/>
                  </a:cubicBezTo>
                  <a:cubicBezTo>
                    <a:pt x="0" y="18"/>
                    <a:pt x="0" y="31"/>
                    <a:pt x="2" y="36"/>
                  </a:cubicBezTo>
                  <a:cubicBezTo>
                    <a:pt x="3" y="38"/>
                    <a:pt x="5" y="39"/>
                    <a:pt x="6" y="38"/>
                  </a:cubicBezTo>
                  <a:cubicBezTo>
                    <a:pt x="7" y="38"/>
                    <a:pt x="8" y="36"/>
                    <a:pt x="8" y="35"/>
                  </a:cubicBezTo>
                  <a:cubicBezTo>
                    <a:pt x="6" y="30"/>
                    <a:pt x="6" y="13"/>
                    <a:pt x="6" y="4"/>
                  </a:cubicBezTo>
                  <a:cubicBezTo>
                    <a:pt x="6" y="3"/>
                    <a:pt x="6" y="3"/>
                    <a:pt x="6" y="3"/>
                  </a:cubicBezTo>
                  <a:cubicBezTo>
                    <a:pt x="6" y="1"/>
                    <a:pt x="5" y="0"/>
                    <a:pt x="3" y="0"/>
                  </a:cubicBezTo>
                  <a:cubicBezTo>
                    <a:pt x="2" y="0"/>
                    <a:pt x="0" y="1"/>
                    <a:pt x="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1" name="Freeform 24"/>
            <p:cNvSpPr>
              <a:spLocks noChangeArrowheads="1"/>
            </p:cNvSpPr>
            <p:nvPr/>
          </p:nvSpPr>
          <p:spPr bwMode="auto">
            <a:xfrm>
              <a:off x="1240" y="3054"/>
              <a:ext cx="956" cy="343"/>
            </a:xfrm>
            <a:custGeom>
              <a:avLst/>
              <a:gdLst>
                <a:gd name="T0" fmla="*/ 384 w 403"/>
                <a:gd name="T1" fmla="*/ 3 h 144"/>
                <a:gd name="T2" fmla="*/ 384 w 403"/>
                <a:gd name="T3" fmla="*/ 4 h 144"/>
                <a:gd name="T4" fmla="*/ 386 w 403"/>
                <a:gd name="T5" fmla="*/ 6 h 144"/>
                <a:gd name="T6" fmla="*/ 396 w 403"/>
                <a:gd name="T7" fmla="*/ 14 h 144"/>
                <a:gd name="T8" fmla="*/ 350 w 403"/>
                <a:gd name="T9" fmla="*/ 42 h 144"/>
                <a:gd name="T10" fmla="*/ 321 w 403"/>
                <a:gd name="T11" fmla="*/ 55 h 144"/>
                <a:gd name="T12" fmla="*/ 281 w 403"/>
                <a:gd name="T13" fmla="*/ 83 h 144"/>
                <a:gd name="T14" fmla="*/ 242 w 403"/>
                <a:gd name="T15" fmla="*/ 111 h 144"/>
                <a:gd name="T16" fmla="*/ 228 w 403"/>
                <a:gd name="T17" fmla="*/ 121 h 144"/>
                <a:gd name="T18" fmla="*/ 201 w 403"/>
                <a:gd name="T19" fmla="*/ 138 h 144"/>
                <a:gd name="T20" fmla="*/ 173 w 403"/>
                <a:gd name="T21" fmla="*/ 126 h 144"/>
                <a:gd name="T22" fmla="*/ 160 w 403"/>
                <a:gd name="T23" fmla="*/ 120 h 144"/>
                <a:gd name="T24" fmla="*/ 93 w 403"/>
                <a:gd name="T25" fmla="*/ 83 h 144"/>
                <a:gd name="T26" fmla="*/ 31 w 403"/>
                <a:gd name="T27" fmla="*/ 48 h 144"/>
                <a:gd name="T28" fmla="*/ 7 w 403"/>
                <a:gd name="T29" fmla="*/ 25 h 144"/>
                <a:gd name="T30" fmla="*/ 13 w 403"/>
                <a:gd name="T31" fmla="*/ 5 h 144"/>
                <a:gd name="T32" fmla="*/ 12 w 403"/>
                <a:gd name="T33" fmla="*/ 1 h 144"/>
                <a:gd name="T34" fmla="*/ 8 w 403"/>
                <a:gd name="T35" fmla="*/ 2 h 144"/>
                <a:gd name="T36" fmla="*/ 2 w 403"/>
                <a:gd name="T37" fmla="*/ 27 h 144"/>
                <a:gd name="T38" fmla="*/ 29 w 403"/>
                <a:gd name="T39" fmla="*/ 53 h 144"/>
                <a:gd name="T40" fmla="*/ 90 w 403"/>
                <a:gd name="T41" fmla="*/ 87 h 144"/>
                <a:gd name="T42" fmla="*/ 157 w 403"/>
                <a:gd name="T43" fmla="*/ 125 h 144"/>
                <a:gd name="T44" fmla="*/ 170 w 403"/>
                <a:gd name="T45" fmla="*/ 131 h 144"/>
                <a:gd name="T46" fmla="*/ 201 w 403"/>
                <a:gd name="T47" fmla="*/ 143 h 144"/>
                <a:gd name="T48" fmla="*/ 231 w 403"/>
                <a:gd name="T49" fmla="*/ 125 h 144"/>
                <a:gd name="T50" fmla="*/ 245 w 403"/>
                <a:gd name="T51" fmla="*/ 116 h 144"/>
                <a:gd name="T52" fmla="*/ 284 w 403"/>
                <a:gd name="T53" fmla="*/ 88 h 144"/>
                <a:gd name="T54" fmla="*/ 324 w 403"/>
                <a:gd name="T55" fmla="*/ 60 h 144"/>
                <a:gd name="T56" fmla="*/ 352 w 403"/>
                <a:gd name="T57" fmla="*/ 47 h 144"/>
                <a:gd name="T58" fmla="*/ 402 w 403"/>
                <a:gd name="T59" fmla="*/ 17 h 144"/>
                <a:gd name="T60" fmla="*/ 403 w 403"/>
                <a:gd name="T61" fmla="*/ 14 h 144"/>
                <a:gd name="T62" fmla="*/ 388 w 403"/>
                <a:gd name="T63" fmla="*/ 1 h 144"/>
                <a:gd name="T64" fmla="*/ 384 w 403"/>
                <a:gd name="T6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3" h="144">
                  <a:moveTo>
                    <a:pt x="384" y="3"/>
                  </a:moveTo>
                  <a:cubicBezTo>
                    <a:pt x="384" y="3"/>
                    <a:pt x="384" y="3"/>
                    <a:pt x="384" y="4"/>
                  </a:cubicBezTo>
                  <a:cubicBezTo>
                    <a:pt x="384" y="5"/>
                    <a:pt x="385" y="6"/>
                    <a:pt x="386" y="6"/>
                  </a:cubicBezTo>
                  <a:cubicBezTo>
                    <a:pt x="390" y="8"/>
                    <a:pt x="394" y="11"/>
                    <a:pt x="396" y="14"/>
                  </a:cubicBezTo>
                  <a:cubicBezTo>
                    <a:pt x="384" y="27"/>
                    <a:pt x="367" y="34"/>
                    <a:pt x="350" y="42"/>
                  </a:cubicBezTo>
                  <a:cubicBezTo>
                    <a:pt x="340" y="46"/>
                    <a:pt x="330" y="50"/>
                    <a:pt x="321" y="55"/>
                  </a:cubicBezTo>
                  <a:cubicBezTo>
                    <a:pt x="307" y="63"/>
                    <a:pt x="294" y="74"/>
                    <a:pt x="281" y="83"/>
                  </a:cubicBezTo>
                  <a:cubicBezTo>
                    <a:pt x="268" y="93"/>
                    <a:pt x="255" y="103"/>
                    <a:pt x="242" y="111"/>
                  </a:cubicBezTo>
                  <a:cubicBezTo>
                    <a:pt x="238" y="113"/>
                    <a:pt x="233" y="116"/>
                    <a:pt x="228" y="121"/>
                  </a:cubicBezTo>
                  <a:cubicBezTo>
                    <a:pt x="219" y="127"/>
                    <a:pt x="206" y="137"/>
                    <a:pt x="201" y="138"/>
                  </a:cubicBezTo>
                  <a:cubicBezTo>
                    <a:pt x="195" y="139"/>
                    <a:pt x="182" y="131"/>
                    <a:pt x="173" y="126"/>
                  </a:cubicBezTo>
                  <a:cubicBezTo>
                    <a:pt x="160" y="120"/>
                    <a:pt x="160" y="120"/>
                    <a:pt x="160" y="120"/>
                  </a:cubicBezTo>
                  <a:cubicBezTo>
                    <a:pt x="135" y="109"/>
                    <a:pt x="114" y="96"/>
                    <a:pt x="93" y="83"/>
                  </a:cubicBezTo>
                  <a:cubicBezTo>
                    <a:pt x="73" y="71"/>
                    <a:pt x="54" y="58"/>
                    <a:pt x="31" y="48"/>
                  </a:cubicBezTo>
                  <a:cubicBezTo>
                    <a:pt x="18" y="42"/>
                    <a:pt x="9" y="34"/>
                    <a:pt x="7" y="25"/>
                  </a:cubicBezTo>
                  <a:cubicBezTo>
                    <a:pt x="6" y="19"/>
                    <a:pt x="8" y="12"/>
                    <a:pt x="13" y="5"/>
                  </a:cubicBezTo>
                  <a:cubicBezTo>
                    <a:pt x="14" y="4"/>
                    <a:pt x="14" y="2"/>
                    <a:pt x="12" y="1"/>
                  </a:cubicBezTo>
                  <a:cubicBezTo>
                    <a:pt x="11" y="0"/>
                    <a:pt x="9" y="1"/>
                    <a:pt x="8" y="2"/>
                  </a:cubicBezTo>
                  <a:cubicBezTo>
                    <a:pt x="2" y="10"/>
                    <a:pt x="0" y="19"/>
                    <a:pt x="2" y="27"/>
                  </a:cubicBezTo>
                  <a:cubicBezTo>
                    <a:pt x="5" y="40"/>
                    <a:pt x="18" y="48"/>
                    <a:pt x="29" y="53"/>
                  </a:cubicBezTo>
                  <a:cubicBezTo>
                    <a:pt x="51" y="63"/>
                    <a:pt x="71" y="75"/>
                    <a:pt x="90" y="87"/>
                  </a:cubicBezTo>
                  <a:cubicBezTo>
                    <a:pt x="111" y="101"/>
                    <a:pt x="133" y="114"/>
                    <a:pt x="157" y="125"/>
                  </a:cubicBezTo>
                  <a:cubicBezTo>
                    <a:pt x="170" y="131"/>
                    <a:pt x="170" y="131"/>
                    <a:pt x="170" y="131"/>
                  </a:cubicBezTo>
                  <a:cubicBezTo>
                    <a:pt x="182" y="138"/>
                    <a:pt x="194" y="144"/>
                    <a:pt x="201" y="143"/>
                  </a:cubicBezTo>
                  <a:cubicBezTo>
                    <a:pt x="208" y="142"/>
                    <a:pt x="220" y="134"/>
                    <a:pt x="231" y="125"/>
                  </a:cubicBezTo>
                  <a:cubicBezTo>
                    <a:pt x="236" y="121"/>
                    <a:pt x="241" y="117"/>
                    <a:pt x="245" y="116"/>
                  </a:cubicBezTo>
                  <a:cubicBezTo>
                    <a:pt x="258" y="107"/>
                    <a:pt x="271" y="98"/>
                    <a:pt x="284" y="88"/>
                  </a:cubicBezTo>
                  <a:cubicBezTo>
                    <a:pt x="297" y="78"/>
                    <a:pt x="310" y="68"/>
                    <a:pt x="324" y="60"/>
                  </a:cubicBezTo>
                  <a:cubicBezTo>
                    <a:pt x="333" y="55"/>
                    <a:pt x="342" y="51"/>
                    <a:pt x="352" y="47"/>
                  </a:cubicBezTo>
                  <a:cubicBezTo>
                    <a:pt x="370" y="40"/>
                    <a:pt x="389" y="32"/>
                    <a:pt x="402" y="17"/>
                  </a:cubicBezTo>
                  <a:cubicBezTo>
                    <a:pt x="403" y="16"/>
                    <a:pt x="403" y="15"/>
                    <a:pt x="403" y="14"/>
                  </a:cubicBezTo>
                  <a:cubicBezTo>
                    <a:pt x="400" y="8"/>
                    <a:pt x="394" y="3"/>
                    <a:pt x="388" y="1"/>
                  </a:cubicBezTo>
                  <a:cubicBezTo>
                    <a:pt x="386" y="0"/>
                    <a:pt x="385" y="1"/>
                    <a:pt x="384"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2" name="Freeform 25"/>
            <p:cNvSpPr>
              <a:spLocks noChangeArrowheads="1"/>
            </p:cNvSpPr>
            <p:nvPr/>
          </p:nvSpPr>
          <p:spPr bwMode="auto">
            <a:xfrm>
              <a:off x="1976" y="2717"/>
              <a:ext cx="118" cy="104"/>
            </a:xfrm>
            <a:custGeom>
              <a:avLst/>
              <a:gdLst>
                <a:gd name="T0" fmla="*/ 22 w 50"/>
                <a:gd name="T1" fmla="*/ 1 h 44"/>
                <a:gd name="T2" fmla="*/ 19 w 50"/>
                <a:gd name="T3" fmla="*/ 3 h 44"/>
                <a:gd name="T4" fmla="*/ 19 w 50"/>
                <a:gd name="T5" fmla="*/ 3 h 44"/>
                <a:gd name="T6" fmla="*/ 19 w 50"/>
                <a:gd name="T7" fmla="*/ 3 h 44"/>
                <a:gd name="T8" fmla="*/ 1 w 50"/>
                <a:gd name="T9" fmla="*/ 10 h 44"/>
                <a:gd name="T10" fmla="*/ 0 w 50"/>
                <a:gd name="T11" fmla="*/ 12 h 44"/>
                <a:gd name="T12" fmla="*/ 1 w 50"/>
                <a:gd name="T13" fmla="*/ 14 h 44"/>
                <a:gd name="T14" fmla="*/ 5 w 50"/>
                <a:gd name="T15" fmla="*/ 14 h 44"/>
                <a:gd name="T16" fmla="*/ 26 w 50"/>
                <a:gd name="T17" fmla="*/ 9 h 44"/>
                <a:gd name="T18" fmla="*/ 29 w 50"/>
                <a:gd name="T19" fmla="*/ 11 h 44"/>
                <a:gd name="T20" fmla="*/ 39 w 50"/>
                <a:gd name="T21" fmla="*/ 17 h 44"/>
                <a:gd name="T22" fmla="*/ 40 w 50"/>
                <a:gd name="T23" fmla="*/ 17 h 44"/>
                <a:gd name="T24" fmla="*/ 40 w 50"/>
                <a:gd name="T25" fmla="*/ 18 h 44"/>
                <a:gd name="T26" fmla="*/ 40 w 50"/>
                <a:gd name="T27" fmla="*/ 18 h 44"/>
                <a:gd name="T28" fmla="*/ 38 w 50"/>
                <a:gd name="T29" fmla="*/ 21 h 44"/>
                <a:gd name="T30" fmla="*/ 38 w 50"/>
                <a:gd name="T31" fmla="*/ 22 h 44"/>
                <a:gd name="T32" fmla="*/ 40 w 50"/>
                <a:gd name="T33" fmla="*/ 25 h 44"/>
                <a:gd name="T34" fmla="*/ 44 w 50"/>
                <a:gd name="T35" fmla="*/ 37 h 44"/>
                <a:gd name="T36" fmla="*/ 44 w 50"/>
                <a:gd name="T37" fmla="*/ 37 h 44"/>
                <a:gd name="T38" fmla="*/ 43 w 50"/>
                <a:gd name="T39" fmla="*/ 38 h 44"/>
                <a:gd name="T40" fmla="*/ 41 w 50"/>
                <a:gd name="T41" fmla="*/ 40 h 44"/>
                <a:gd name="T42" fmla="*/ 41 w 50"/>
                <a:gd name="T43" fmla="*/ 41 h 44"/>
                <a:gd name="T44" fmla="*/ 44 w 50"/>
                <a:gd name="T45" fmla="*/ 43 h 44"/>
                <a:gd name="T46" fmla="*/ 45 w 50"/>
                <a:gd name="T47" fmla="*/ 43 h 44"/>
                <a:gd name="T48" fmla="*/ 50 w 50"/>
                <a:gd name="T49" fmla="*/ 40 h 44"/>
                <a:gd name="T50" fmla="*/ 50 w 50"/>
                <a:gd name="T51" fmla="*/ 39 h 44"/>
                <a:gd name="T52" fmla="*/ 50 w 50"/>
                <a:gd name="T53" fmla="*/ 38 h 44"/>
                <a:gd name="T54" fmla="*/ 50 w 50"/>
                <a:gd name="T55" fmla="*/ 36 h 44"/>
                <a:gd name="T56" fmla="*/ 47 w 50"/>
                <a:gd name="T57" fmla="*/ 27 h 44"/>
                <a:gd name="T58" fmla="*/ 48 w 50"/>
                <a:gd name="T59" fmla="*/ 26 h 44"/>
                <a:gd name="T60" fmla="*/ 48 w 50"/>
                <a:gd name="T61" fmla="*/ 24 h 44"/>
                <a:gd name="T62" fmla="*/ 41 w 50"/>
                <a:gd name="T63" fmla="*/ 9 h 44"/>
                <a:gd name="T64" fmla="*/ 22 w 50"/>
                <a:gd name="T6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44">
                  <a:moveTo>
                    <a:pt x="22" y="1"/>
                  </a:moveTo>
                  <a:cubicBezTo>
                    <a:pt x="21" y="1"/>
                    <a:pt x="20" y="2"/>
                    <a:pt x="19" y="3"/>
                  </a:cubicBezTo>
                  <a:cubicBezTo>
                    <a:pt x="19" y="3"/>
                    <a:pt x="19" y="3"/>
                    <a:pt x="19" y="3"/>
                  </a:cubicBezTo>
                  <a:cubicBezTo>
                    <a:pt x="19" y="3"/>
                    <a:pt x="19" y="3"/>
                    <a:pt x="19" y="3"/>
                  </a:cubicBezTo>
                  <a:cubicBezTo>
                    <a:pt x="12" y="4"/>
                    <a:pt x="5" y="6"/>
                    <a:pt x="1" y="10"/>
                  </a:cubicBezTo>
                  <a:cubicBezTo>
                    <a:pt x="1" y="10"/>
                    <a:pt x="0" y="11"/>
                    <a:pt x="0" y="12"/>
                  </a:cubicBezTo>
                  <a:cubicBezTo>
                    <a:pt x="0" y="12"/>
                    <a:pt x="1" y="13"/>
                    <a:pt x="1" y="14"/>
                  </a:cubicBezTo>
                  <a:cubicBezTo>
                    <a:pt x="2" y="15"/>
                    <a:pt x="4" y="15"/>
                    <a:pt x="5" y="14"/>
                  </a:cubicBezTo>
                  <a:cubicBezTo>
                    <a:pt x="9" y="11"/>
                    <a:pt x="18" y="8"/>
                    <a:pt x="26" y="9"/>
                  </a:cubicBezTo>
                  <a:cubicBezTo>
                    <a:pt x="27" y="10"/>
                    <a:pt x="29" y="11"/>
                    <a:pt x="29" y="11"/>
                  </a:cubicBezTo>
                  <a:cubicBezTo>
                    <a:pt x="32" y="13"/>
                    <a:pt x="36" y="15"/>
                    <a:pt x="39" y="17"/>
                  </a:cubicBezTo>
                  <a:cubicBezTo>
                    <a:pt x="39" y="17"/>
                    <a:pt x="40" y="17"/>
                    <a:pt x="40" y="17"/>
                  </a:cubicBezTo>
                  <a:cubicBezTo>
                    <a:pt x="40" y="17"/>
                    <a:pt x="40" y="18"/>
                    <a:pt x="40" y="18"/>
                  </a:cubicBezTo>
                  <a:cubicBezTo>
                    <a:pt x="40" y="18"/>
                    <a:pt x="40" y="18"/>
                    <a:pt x="40" y="18"/>
                  </a:cubicBezTo>
                  <a:cubicBezTo>
                    <a:pt x="39" y="19"/>
                    <a:pt x="38" y="20"/>
                    <a:pt x="38" y="21"/>
                  </a:cubicBezTo>
                  <a:cubicBezTo>
                    <a:pt x="38" y="21"/>
                    <a:pt x="38" y="21"/>
                    <a:pt x="38" y="22"/>
                  </a:cubicBezTo>
                  <a:cubicBezTo>
                    <a:pt x="39" y="23"/>
                    <a:pt x="39" y="24"/>
                    <a:pt x="40" y="25"/>
                  </a:cubicBezTo>
                  <a:cubicBezTo>
                    <a:pt x="42" y="29"/>
                    <a:pt x="43" y="33"/>
                    <a:pt x="44" y="37"/>
                  </a:cubicBezTo>
                  <a:cubicBezTo>
                    <a:pt x="44" y="37"/>
                    <a:pt x="44" y="37"/>
                    <a:pt x="44" y="37"/>
                  </a:cubicBezTo>
                  <a:cubicBezTo>
                    <a:pt x="44" y="38"/>
                    <a:pt x="43" y="38"/>
                    <a:pt x="43" y="38"/>
                  </a:cubicBezTo>
                  <a:cubicBezTo>
                    <a:pt x="41" y="38"/>
                    <a:pt x="41" y="39"/>
                    <a:pt x="41" y="40"/>
                  </a:cubicBezTo>
                  <a:cubicBezTo>
                    <a:pt x="41" y="41"/>
                    <a:pt x="41" y="41"/>
                    <a:pt x="41" y="41"/>
                  </a:cubicBezTo>
                  <a:cubicBezTo>
                    <a:pt x="41" y="43"/>
                    <a:pt x="43" y="44"/>
                    <a:pt x="44" y="43"/>
                  </a:cubicBezTo>
                  <a:cubicBezTo>
                    <a:pt x="45" y="43"/>
                    <a:pt x="45" y="43"/>
                    <a:pt x="45" y="43"/>
                  </a:cubicBezTo>
                  <a:cubicBezTo>
                    <a:pt x="46" y="43"/>
                    <a:pt x="48" y="43"/>
                    <a:pt x="50" y="40"/>
                  </a:cubicBezTo>
                  <a:cubicBezTo>
                    <a:pt x="50" y="40"/>
                    <a:pt x="50" y="39"/>
                    <a:pt x="50" y="39"/>
                  </a:cubicBezTo>
                  <a:cubicBezTo>
                    <a:pt x="50" y="38"/>
                    <a:pt x="50" y="38"/>
                    <a:pt x="50" y="38"/>
                  </a:cubicBezTo>
                  <a:cubicBezTo>
                    <a:pt x="50" y="36"/>
                    <a:pt x="50" y="36"/>
                    <a:pt x="50" y="36"/>
                  </a:cubicBezTo>
                  <a:cubicBezTo>
                    <a:pt x="49" y="33"/>
                    <a:pt x="48" y="30"/>
                    <a:pt x="47" y="27"/>
                  </a:cubicBezTo>
                  <a:cubicBezTo>
                    <a:pt x="47" y="27"/>
                    <a:pt x="47" y="27"/>
                    <a:pt x="48" y="26"/>
                  </a:cubicBezTo>
                  <a:cubicBezTo>
                    <a:pt x="48" y="26"/>
                    <a:pt x="48" y="25"/>
                    <a:pt x="48" y="24"/>
                  </a:cubicBezTo>
                  <a:cubicBezTo>
                    <a:pt x="48" y="19"/>
                    <a:pt x="45" y="14"/>
                    <a:pt x="41" y="9"/>
                  </a:cubicBezTo>
                  <a:cubicBezTo>
                    <a:pt x="36" y="3"/>
                    <a:pt x="28" y="0"/>
                    <a:pt x="22" y="1"/>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3" name="Freeform 26"/>
            <p:cNvSpPr>
              <a:spLocks noEditPoints="1" noChangeArrowheads="1"/>
            </p:cNvSpPr>
            <p:nvPr/>
          </p:nvSpPr>
          <p:spPr bwMode="auto">
            <a:xfrm>
              <a:off x="1423" y="2802"/>
              <a:ext cx="633" cy="179"/>
            </a:xfrm>
            <a:custGeom>
              <a:avLst/>
              <a:gdLst>
                <a:gd name="T0" fmla="*/ 1 w 267"/>
                <a:gd name="T1" fmla="*/ 2 h 75"/>
                <a:gd name="T2" fmla="*/ 0 w 267"/>
                <a:gd name="T3" fmla="*/ 3 h 75"/>
                <a:gd name="T4" fmla="*/ 2 w 267"/>
                <a:gd name="T5" fmla="*/ 5 h 75"/>
                <a:gd name="T6" fmla="*/ 59 w 267"/>
                <a:gd name="T7" fmla="*/ 32 h 75"/>
                <a:gd name="T8" fmla="*/ 78 w 267"/>
                <a:gd name="T9" fmla="*/ 40 h 75"/>
                <a:gd name="T10" fmla="*/ 99 w 267"/>
                <a:gd name="T11" fmla="*/ 51 h 75"/>
                <a:gd name="T12" fmla="*/ 105 w 267"/>
                <a:gd name="T13" fmla="*/ 56 h 75"/>
                <a:gd name="T14" fmla="*/ 126 w 267"/>
                <a:gd name="T15" fmla="*/ 69 h 75"/>
                <a:gd name="T16" fmla="*/ 145 w 267"/>
                <a:gd name="T17" fmla="*/ 71 h 75"/>
                <a:gd name="T18" fmla="*/ 146 w 267"/>
                <a:gd name="T19" fmla="*/ 71 h 75"/>
                <a:gd name="T20" fmla="*/ 145 w 267"/>
                <a:gd name="T21" fmla="*/ 72 h 75"/>
                <a:gd name="T22" fmla="*/ 146 w 267"/>
                <a:gd name="T23" fmla="*/ 74 h 75"/>
                <a:gd name="T24" fmla="*/ 150 w 267"/>
                <a:gd name="T25" fmla="*/ 74 h 75"/>
                <a:gd name="T26" fmla="*/ 151 w 267"/>
                <a:gd name="T27" fmla="*/ 73 h 75"/>
                <a:gd name="T28" fmla="*/ 154 w 267"/>
                <a:gd name="T29" fmla="*/ 74 h 75"/>
                <a:gd name="T30" fmla="*/ 157 w 267"/>
                <a:gd name="T31" fmla="*/ 71 h 75"/>
                <a:gd name="T32" fmla="*/ 157 w 267"/>
                <a:gd name="T33" fmla="*/ 70 h 75"/>
                <a:gd name="T34" fmla="*/ 156 w 267"/>
                <a:gd name="T35" fmla="*/ 70 h 75"/>
                <a:gd name="T36" fmla="*/ 249 w 267"/>
                <a:gd name="T37" fmla="*/ 23 h 75"/>
                <a:gd name="T38" fmla="*/ 266 w 267"/>
                <a:gd name="T39" fmla="*/ 16 h 75"/>
                <a:gd name="T40" fmla="*/ 267 w 267"/>
                <a:gd name="T41" fmla="*/ 13 h 75"/>
                <a:gd name="T42" fmla="*/ 267 w 267"/>
                <a:gd name="T43" fmla="*/ 12 h 75"/>
                <a:gd name="T44" fmla="*/ 264 w 267"/>
                <a:gd name="T45" fmla="*/ 10 h 75"/>
                <a:gd name="T46" fmla="*/ 213 w 267"/>
                <a:gd name="T47" fmla="*/ 30 h 75"/>
                <a:gd name="T48" fmla="*/ 193 w 267"/>
                <a:gd name="T49" fmla="*/ 41 h 75"/>
                <a:gd name="T50" fmla="*/ 168 w 267"/>
                <a:gd name="T51" fmla="*/ 53 h 75"/>
                <a:gd name="T52" fmla="*/ 150 w 267"/>
                <a:gd name="T53" fmla="*/ 62 h 75"/>
                <a:gd name="T54" fmla="*/ 146 w 267"/>
                <a:gd name="T55" fmla="*/ 64 h 75"/>
                <a:gd name="T56" fmla="*/ 144 w 267"/>
                <a:gd name="T57" fmla="*/ 63 h 75"/>
                <a:gd name="T58" fmla="*/ 136 w 267"/>
                <a:gd name="T59" fmla="*/ 58 h 75"/>
                <a:gd name="T60" fmla="*/ 124 w 267"/>
                <a:gd name="T61" fmla="*/ 54 h 75"/>
                <a:gd name="T62" fmla="*/ 107 w 267"/>
                <a:gd name="T63" fmla="*/ 47 h 75"/>
                <a:gd name="T64" fmla="*/ 79 w 267"/>
                <a:gd name="T65" fmla="*/ 34 h 75"/>
                <a:gd name="T66" fmla="*/ 72 w 267"/>
                <a:gd name="T67" fmla="*/ 31 h 75"/>
                <a:gd name="T68" fmla="*/ 50 w 267"/>
                <a:gd name="T69" fmla="*/ 21 h 75"/>
                <a:gd name="T70" fmla="*/ 44 w 267"/>
                <a:gd name="T71" fmla="*/ 17 h 75"/>
                <a:gd name="T72" fmla="*/ 4 w 267"/>
                <a:gd name="T73" fmla="*/ 0 h 75"/>
                <a:gd name="T74" fmla="*/ 1 w 267"/>
                <a:gd name="T75" fmla="*/ 2 h 75"/>
                <a:gd name="T76" fmla="*/ 128 w 267"/>
                <a:gd name="T77" fmla="*/ 64 h 75"/>
                <a:gd name="T78" fmla="*/ 118 w 267"/>
                <a:gd name="T79" fmla="*/ 58 h 75"/>
                <a:gd name="T80" fmla="*/ 122 w 267"/>
                <a:gd name="T81" fmla="*/ 59 h 75"/>
                <a:gd name="T82" fmla="*/ 134 w 267"/>
                <a:gd name="T83" fmla="*/ 64 h 75"/>
                <a:gd name="T84" fmla="*/ 140 w 267"/>
                <a:gd name="T85" fmla="*/ 67 h 75"/>
                <a:gd name="T86" fmla="*/ 128 w 267"/>
                <a:gd name="T87"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7" h="75">
                  <a:moveTo>
                    <a:pt x="1" y="2"/>
                  </a:moveTo>
                  <a:cubicBezTo>
                    <a:pt x="0" y="2"/>
                    <a:pt x="0" y="3"/>
                    <a:pt x="0" y="3"/>
                  </a:cubicBezTo>
                  <a:cubicBezTo>
                    <a:pt x="0" y="4"/>
                    <a:pt x="1" y="5"/>
                    <a:pt x="2" y="5"/>
                  </a:cubicBezTo>
                  <a:cubicBezTo>
                    <a:pt x="19" y="17"/>
                    <a:pt x="39" y="25"/>
                    <a:pt x="59" y="32"/>
                  </a:cubicBezTo>
                  <a:cubicBezTo>
                    <a:pt x="65" y="35"/>
                    <a:pt x="72" y="37"/>
                    <a:pt x="78" y="40"/>
                  </a:cubicBezTo>
                  <a:cubicBezTo>
                    <a:pt x="86" y="44"/>
                    <a:pt x="93" y="47"/>
                    <a:pt x="99" y="51"/>
                  </a:cubicBezTo>
                  <a:cubicBezTo>
                    <a:pt x="105" y="56"/>
                    <a:pt x="105" y="56"/>
                    <a:pt x="105" y="56"/>
                  </a:cubicBezTo>
                  <a:cubicBezTo>
                    <a:pt x="111" y="60"/>
                    <a:pt x="117" y="65"/>
                    <a:pt x="126" y="69"/>
                  </a:cubicBezTo>
                  <a:cubicBezTo>
                    <a:pt x="136" y="74"/>
                    <a:pt x="139" y="74"/>
                    <a:pt x="145" y="71"/>
                  </a:cubicBezTo>
                  <a:cubicBezTo>
                    <a:pt x="146" y="71"/>
                    <a:pt x="146" y="71"/>
                    <a:pt x="146" y="71"/>
                  </a:cubicBezTo>
                  <a:cubicBezTo>
                    <a:pt x="146" y="71"/>
                    <a:pt x="145" y="72"/>
                    <a:pt x="145" y="72"/>
                  </a:cubicBezTo>
                  <a:cubicBezTo>
                    <a:pt x="145" y="73"/>
                    <a:pt x="146" y="74"/>
                    <a:pt x="146" y="74"/>
                  </a:cubicBezTo>
                  <a:cubicBezTo>
                    <a:pt x="147" y="75"/>
                    <a:pt x="149" y="75"/>
                    <a:pt x="150" y="74"/>
                  </a:cubicBezTo>
                  <a:cubicBezTo>
                    <a:pt x="151" y="74"/>
                    <a:pt x="151" y="74"/>
                    <a:pt x="151" y="73"/>
                  </a:cubicBezTo>
                  <a:cubicBezTo>
                    <a:pt x="152" y="74"/>
                    <a:pt x="153" y="74"/>
                    <a:pt x="154" y="74"/>
                  </a:cubicBezTo>
                  <a:cubicBezTo>
                    <a:pt x="156" y="73"/>
                    <a:pt x="157" y="72"/>
                    <a:pt x="157" y="71"/>
                  </a:cubicBezTo>
                  <a:cubicBezTo>
                    <a:pt x="157" y="71"/>
                    <a:pt x="157" y="71"/>
                    <a:pt x="157" y="70"/>
                  </a:cubicBezTo>
                  <a:cubicBezTo>
                    <a:pt x="157" y="70"/>
                    <a:pt x="157" y="70"/>
                    <a:pt x="156" y="70"/>
                  </a:cubicBezTo>
                  <a:cubicBezTo>
                    <a:pt x="180" y="52"/>
                    <a:pt x="216" y="36"/>
                    <a:pt x="249" y="23"/>
                  </a:cubicBezTo>
                  <a:cubicBezTo>
                    <a:pt x="266" y="16"/>
                    <a:pt x="266" y="16"/>
                    <a:pt x="266" y="16"/>
                  </a:cubicBezTo>
                  <a:cubicBezTo>
                    <a:pt x="267" y="15"/>
                    <a:pt x="267" y="14"/>
                    <a:pt x="267" y="13"/>
                  </a:cubicBezTo>
                  <a:cubicBezTo>
                    <a:pt x="267" y="13"/>
                    <a:pt x="267" y="13"/>
                    <a:pt x="267" y="12"/>
                  </a:cubicBezTo>
                  <a:cubicBezTo>
                    <a:pt x="267" y="11"/>
                    <a:pt x="266" y="10"/>
                    <a:pt x="264" y="10"/>
                  </a:cubicBezTo>
                  <a:cubicBezTo>
                    <a:pt x="247" y="13"/>
                    <a:pt x="230" y="22"/>
                    <a:pt x="213" y="30"/>
                  </a:cubicBezTo>
                  <a:cubicBezTo>
                    <a:pt x="193" y="41"/>
                    <a:pt x="193" y="41"/>
                    <a:pt x="193" y="41"/>
                  </a:cubicBezTo>
                  <a:cubicBezTo>
                    <a:pt x="168" y="53"/>
                    <a:pt x="168" y="53"/>
                    <a:pt x="168" y="53"/>
                  </a:cubicBezTo>
                  <a:cubicBezTo>
                    <a:pt x="150" y="62"/>
                    <a:pt x="150" y="62"/>
                    <a:pt x="150" y="62"/>
                  </a:cubicBezTo>
                  <a:cubicBezTo>
                    <a:pt x="150" y="62"/>
                    <a:pt x="147" y="63"/>
                    <a:pt x="146" y="64"/>
                  </a:cubicBezTo>
                  <a:cubicBezTo>
                    <a:pt x="145" y="64"/>
                    <a:pt x="145" y="64"/>
                    <a:pt x="144" y="63"/>
                  </a:cubicBezTo>
                  <a:cubicBezTo>
                    <a:pt x="142" y="61"/>
                    <a:pt x="139" y="60"/>
                    <a:pt x="136" y="58"/>
                  </a:cubicBezTo>
                  <a:cubicBezTo>
                    <a:pt x="136" y="58"/>
                    <a:pt x="124" y="54"/>
                    <a:pt x="124" y="54"/>
                  </a:cubicBezTo>
                  <a:cubicBezTo>
                    <a:pt x="118" y="52"/>
                    <a:pt x="112" y="50"/>
                    <a:pt x="107" y="47"/>
                  </a:cubicBezTo>
                  <a:cubicBezTo>
                    <a:pt x="98" y="42"/>
                    <a:pt x="89" y="38"/>
                    <a:pt x="79" y="34"/>
                  </a:cubicBezTo>
                  <a:cubicBezTo>
                    <a:pt x="77" y="33"/>
                    <a:pt x="74" y="32"/>
                    <a:pt x="72" y="31"/>
                  </a:cubicBezTo>
                  <a:cubicBezTo>
                    <a:pt x="64" y="28"/>
                    <a:pt x="57" y="24"/>
                    <a:pt x="50" y="21"/>
                  </a:cubicBezTo>
                  <a:cubicBezTo>
                    <a:pt x="44" y="17"/>
                    <a:pt x="44" y="17"/>
                    <a:pt x="44" y="17"/>
                  </a:cubicBezTo>
                  <a:cubicBezTo>
                    <a:pt x="31" y="10"/>
                    <a:pt x="18" y="2"/>
                    <a:pt x="4" y="0"/>
                  </a:cubicBezTo>
                  <a:cubicBezTo>
                    <a:pt x="2" y="0"/>
                    <a:pt x="1" y="1"/>
                    <a:pt x="1" y="2"/>
                  </a:cubicBezTo>
                  <a:close/>
                  <a:moveTo>
                    <a:pt x="128" y="64"/>
                  </a:moveTo>
                  <a:cubicBezTo>
                    <a:pt x="124" y="62"/>
                    <a:pt x="121" y="60"/>
                    <a:pt x="118" y="58"/>
                  </a:cubicBezTo>
                  <a:cubicBezTo>
                    <a:pt x="119" y="58"/>
                    <a:pt x="121" y="59"/>
                    <a:pt x="122" y="59"/>
                  </a:cubicBezTo>
                  <a:cubicBezTo>
                    <a:pt x="134" y="64"/>
                    <a:pt x="134" y="64"/>
                    <a:pt x="134" y="64"/>
                  </a:cubicBezTo>
                  <a:cubicBezTo>
                    <a:pt x="136" y="64"/>
                    <a:pt x="138" y="66"/>
                    <a:pt x="140" y="67"/>
                  </a:cubicBezTo>
                  <a:cubicBezTo>
                    <a:pt x="137" y="68"/>
                    <a:pt x="135" y="67"/>
                    <a:pt x="128" y="64"/>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4" name="Freeform 27"/>
            <p:cNvSpPr>
              <a:spLocks noChangeArrowheads="1"/>
            </p:cNvSpPr>
            <p:nvPr/>
          </p:nvSpPr>
          <p:spPr bwMode="auto">
            <a:xfrm>
              <a:off x="1397" y="2722"/>
              <a:ext cx="669" cy="240"/>
            </a:xfrm>
            <a:custGeom>
              <a:avLst/>
              <a:gdLst>
                <a:gd name="T0" fmla="*/ 263 w 282"/>
                <a:gd name="T1" fmla="*/ 12 h 101"/>
                <a:gd name="T2" fmla="*/ 282 w 282"/>
                <a:gd name="T3" fmla="*/ 37 h 101"/>
                <a:gd name="T4" fmla="*/ 254 w 282"/>
                <a:gd name="T5" fmla="*/ 49 h 101"/>
                <a:gd name="T6" fmla="*/ 221 w 282"/>
                <a:gd name="T7" fmla="*/ 62 h 101"/>
                <a:gd name="T8" fmla="*/ 160 w 282"/>
                <a:gd name="T9" fmla="*/ 101 h 101"/>
                <a:gd name="T10" fmla="*/ 74 w 282"/>
                <a:gd name="T11" fmla="*/ 59 h 101"/>
                <a:gd name="T12" fmla="*/ 4 w 282"/>
                <a:gd name="T13" fmla="*/ 35 h 101"/>
                <a:gd name="T14" fmla="*/ 0 w 282"/>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01">
                  <a:moveTo>
                    <a:pt x="263" y="12"/>
                  </a:moveTo>
                  <a:cubicBezTo>
                    <a:pt x="277" y="15"/>
                    <a:pt x="282" y="23"/>
                    <a:pt x="282" y="37"/>
                  </a:cubicBezTo>
                  <a:cubicBezTo>
                    <a:pt x="271" y="39"/>
                    <a:pt x="263" y="45"/>
                    <a:pt x="254" y="49"/>
                  </a:cubicBezTo>
                  <a:cubicBezTo>
                    <a:pt x="243" y="53"/>
                    <a:pt x="231" y="57"/>
                    <a:pt x="221" y="62"/>
                  </a:cubicBezTo>
                  <a:cubicBezTo>
                    <a:pt x="199" y="73"/>
                    <a:pt x="178" y="85"/>
                    <a:pt x="160" y="101"/>
                  </a:cubicBezTo>
                  <a:cubicBezTo>
                    <a:pt x="135" y="82"/>
                    <a:pt x="102" y="72"/>
                    <a:pt x="74" y="59"/>
                  </a:cubicBezTo>
                  <a:cubicBezTo>
                    <a:pt x="69" y="56"/>
                    <a:pt x="4" y="26"/>
                    <a:pt x="4" y="35"/>
                  </a:cubicBezTo>
                  <a:cubicBezTo>
                    <a:pt x="4" y="24"/>
                    <a:pt x="7" y="8"/>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5" name="Freeform 28"/>
            <p:cNvSpPr>
              <a:spLocks noEditPoints="1" noChangeArrowheads="1"/>
            </p:cNvSpPr>
            <p:nvPr/>
          </p:nvSpPr>
          <p:spPr bwMode="auto">
            <a:xfrm>
              <a:off x="1392" y="2712"/>
              <a:ext cx="681" cy="257"/>
            </a:xfrm>
            <a:custGeom>
              <a:avLst/>
              <a:gdLst>
                <a:gd name="T0" fmla="*/ 1 w 287"/>
                <a:gd name="T1" fmla="*/ 1 h 108"/>
                <a:gd name="T2" fmla="*/ 0 w 287"/>
                <a:gd name="T3" fmla="*/ 4 h 108"/>
                <a:gd name="T4" fmla="*/ 0 w 287"/>
                <a:gd name="T5" fmla="*/ 5 h 108"/>
                <a:gd name="T6" fmla="*/ 4 w 287"/>
                <a:gd name="T7" fmla="*/ 23 h 108"/>
                <a:gd name="T8" fmla="*/ 4 w 287"/>
                <a:gd name="T9" fmla="*/ 33 h 108"/>
                <a:gd name="T10" fmla="*/ 3 w 287"/>
                <a:gd name="T11" fmla="*/ 39 h 108"/>
                <a:gd name="T12" fmla="*/ 6 w 287"/>
                <a:gd name="T13" fmla="*/ 42 h 108"/>
                <a:gd name="T14" fmla="*/ 8 w 287"/>
                <a:gd name="T15" fmla="*/ 41 h 108"/>
                <a:gd name="T16" fmla="*/ 75 w 287"/>
                <a:gd name="T17" fmla="*/ 65 h 108"/>
                <a:gd name="T18" fmla="*/ 75 w 287"/>
                <a:gd name="T19" fmla="*/ 65 h 108"/>
                <a:gd name="T20" fmla="*/ 100 w 287"/>
                <a:gd name="T21" fmla="*/ 76 h 108"/>
                <a:gd name="T22" fmla="*/ 160 w 287"/>
                <a:gd name="T23" fmla="*/ 107 h 108"/>
                <a:gd name="T24" fmla="*/ 164 w 287"/>
                <a:gd name="T25" fmla="*/ 107 h 108"/>
                <a:gd name="T26" fmla="*/ 224 w 287"/>
                <a:gd name="T27" fmla="*/ 69 h 108"/>
                <a:gd name="T28" fmla="*/ 249 w 287"/>
                <a:gd name="T29" fmla="*/ 58 h 108"/>
                <a:gd name="T30" fmla="*/ 257 w 287"/>
                <a:gd name="T31" fmla="*/ 56 h 108"/>
                <a:gd name="T32" fmla="*/ 268 w 287"/>
                <a:gd name="T33" fmla="*/ 50 h 108"/>
                <a:gd name="T34" fmla="*/ 284 w 287"/>
                <a:gd name="T35" fmla="*/ 44 h 108"/>
                <a:gd name="T36" fmla="*/ 286 w 287"/>
                <a:gd name="T37" fmla="*/ 41 h 108"/>
                <a:gd name="T38" fmla="*/ 266 w 287"/>
                <a:gd name="T39" fmla="*/ 13 h 108"/>
                <a:gd name="T40" fmla="*/ 263 w 287"/>
                <a:gd name="T41" fmla="*/ 15 h 108"/>
                <a:gd name="T42" fmla="*/ 263 w 287"/>
                <a:gd name="T43" fmla="*/ 16 h 108"/>
                <a:gd name="T44" fmla="*/ 265 w 287"/>
                <a:gd name="T45" fmla="*/ 19 h 108"/>
                <a:gd name="T46" fmla="*/ 281 w 287"/>
                <a:gd name="T47" fmla="*/ 39 h 108"/>
                <a:gd name="T48" fmla="*/ 281 w 287"/>
                <a:gd name="T49" fmla="*/ 39 h 108"/>
                <a:gd name="T50" fmla="*/ 265 w 287"/>
                <a:gd name="T51" fmla="*/ 45 h 108"/>
                <a:gd name="T52" fmla="*/ 255 w 287"/>
                <a:gd name="T53" fmla="*/ 50 h 108"/>
                <a:gd name="T54" fmla="*/ 247 w 287"/>
                <a:gd name="T55" fmla="*/ 53 h 108"/>
                <a:gd name="T56" fmla="*/ 221 w 287"/>
                <a:gd name="T57" fmla="*/ 63 h 108"/>
                <a:gd name="T58" fmla="*/ 162 w 287"/>
                <a:gd name="T59" fmla="*/ 101 h 108"/>
                <a:gd name="T60" fmla="*/ 102 w 287"/>
                <a:gd name="T61" fmla="*/ 71 h 108"/>
                <a:gd name="T62" fmla="*/ 77 w 287"/>
                <a:gd name="T63" fmla="*/ 60 h 108"/>
                <a:gd name="T64" fmla="*/ 77 w 287"/>
                <a:gd name="T65" fmla="*/ 60 h 108"/>
                <a:gd name="T66" fmla="*/ 77 w 287"/>
                <a:gd name="T67" fmla="*/ 60 h 108"/>
                <a:gd name="T68" fmla="*/ 9 w 287"/>
                <a:gd name="T69" fmla="*/ 35 h 108"/>
                <a:gd name="T70" fmla="*/ 9 w 287"/>
                <a:gd name="T71" fmla="*/ 33 h 108"/>
                <a:gd name="T72" fmla="*/ 10 w 287"/>
                <a:gd name="T73" fmla="*/ 23 h 108"/>
                <a:gd name="T74" fmla="*/ 5 w 287"/>
                <a:gd name="T75" fmla="*/ 2 h 108"/>
                <a:gd name="T76" fmla="*/ 1 w 287"/>
                <a:gd name="T77" fmla="*/ 1 h 108"/>
                <a:gd name="T78" fmla="*/ 9 w 287"/>
                <a:gd name="T79" fmla="*/ 39 h 108"/>
                <a:gd name="T80" fmla="*/ 9 w 287"/>
                <a:gd name="T81" fmla="*/ 39 h 108"/>
                <a:gd name="T82" fmla="*/ 9 w 287"/>
                <a:gd name="T83"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08">
                  <a:moveTo>
                    <a:pt x="1" y="1"/>
                  </a:moveTo>
                  <a:cubicBezTo>
                    <a:pt x="0" y="2"/>
                    <a:pt x="0" y="3"/>
                    <a:pt x="0" y="4"/>
                  </a:cubicBezTo>
                  <a:cubicBezTo>
                    <a:pt x="0" y="4"/>
                    <a:pt x="0" y="5"/>
                    <a:pt x="0" y="5"/>
                  </a:cubicBezTo>
                  <a:cubicBezTo>
                    <a:pt x="3" y="10"/>
                    <a:pt x="4" y="16"/>
                    <a:pt x="4" y="23"/>
                  </a:cubicBezTo>
                  <a:cubicBezTo>
                    <a:pt x="4" y="26"/>
                    <a:pt x="4" y="29"/>
                    <a:pt x="4" y="33"/>
                  </a:cubicBezTo>
                  <a:cubicBezTo>
                    <a:pt x="4" y="33"/>
                    <a:pt x="3" y="39"/>
                    <a:pt x="3" y="39"/>
                  </a:cubicBezTo>
                  <a:cubicBezTo>
                    <a:pt x="3" y="41"/>
                    <a:pt x="4" y="42"/>
                    <a:pt x="6" y="42"/>
                  </a:cubicBezTo>
                  <a:cubicBezTo>
                    <a:pt x="7" y="42"/>
                    <a:pt x="8" y="42"/>
                    <a:pt x="8" y="41"/>
                  </a:cubicBezTo>
                  <a:cubicBezTo>
                    <a:pt x="12" y="39"/>
                    <a:pt x="35" y="47"/>
                    <a:pt x="75" y="65"/>
                  </a:cubicBezTo>
                  <a:cubicBezTo>
                    <a:pt x="75" y="65"/>
                    <a:pt x="75" y="65"/>
                    <a:pt x="75" y="65"/>
                  </a:cubicBezTo>
                  <a:cubicBezTo>
                    <a:pt x="75" y="65"/>
                    <a:pt x="100" y="76"/>
                    <a:pt x="100" y="76"/>
                  </a:cubicBezTo>
                  <a:cubicBezTo>
                    <a:pt x="121" y="85"/>
                    <a:pt x="143" y="94"/>
                    <a:pt x="160" y="107"/>
                  </a:cubicBezTo>
                  <a:cubicBezTo>
                    <a:pt x="161" y="108"/>
                    <a:pt x="163" y="108"/>
                    <a:pt x="164" y="107"/>
                  </a:cubicBezTo>
                  <a:cubicBezTo>
                    <a:pt x="180" y="93"/>
                    <a:pt x="200" y="81"/>
                    <a:pt x="224" y="69"/>
                  </a:cubicBezTo>
                  <a:cubicBezTo>
                    <a:pt x="232" y="64"/>
                    <a:pt x="241" y="61"/>
                    <a:pt x="249" y="58"/>
                  </a:cubicBezTo>
                  <a:cubicBezTo>
                    <a:pt x="257" y="56"/>
                    <a:pt x="257" y="56"/>
                    <a:pt x="257" y="56"/>
                  </a:cubicBezTo>
                  <a:cubicBezTo>
                    <a:pt x="261" y="54"/>
                    <a:pt x="264" y="52"/>
                    <a:pt x="268" y="50"/>
                  </a:cubicBezTo>
                  <a:cubicBezTo>
                    <a:pt x="273" y="47"/>
                    <a:pt x="278" y="45"/>
                    <a:pt x="284" y="44"/>
                  </a:cubicBezTo>
                  <a:cubicBezTo>
                    <a:pt x="285" y="44"/>
                    <a:pt x="286" y="42"/>
                    <a:pt x="286" y="41"/>
                  </a:cubicBezTo>
                  <a:cubicBezTo>
                    <a:pt x="287" y="26"/>
                    <a:pt x="281" y="17"/>
                    <a:pt x="266" y="13"/>
                  </a:cubicBezTo>
                  <a:cubicBezTo>
                    <a:pt x="265" y="13"/>
                    <a:pt x="263" y="14"/>
                    <a:pt x="263" y="15"/>
                  </a:cubicBezTo>
                  <a:cubicBezTo>
                    <a:pt x="263" y="16"/>
                    <a:pt x="263" y="16"/>
                    <a:pt x="263" y="16"/>
                  </a:cubicBezTo>
                  <a:cubicBezTo>
                    <a:pt x="263" y="17"/>
                    <a:pt x="264" y="19"/>
                    <a:pt x="265" y="19"/>
                  </a:cubicBezTo>
                  <a:cubicBezTo>
                    <a:pt x="276" y="22"/>
                    <a:pt x="281" y="28"/>
                    <a:pt x="281" y="39"/>
                  </a:cubicBezTo>
                  <a:cubicBezTo>
                    <a:pt x="281" y="39"/>
                    <a:pt x="281" y="39"/>
                    <a:pt x="281" y="39"/>
                  </a:cubicBezTo>
                  <a:cubicBezTo>
                    <a:pt x="275" y="40"/>
                    <a:pt x="270" y="43"/>
                    <a:pt x="265" y="45"/>
                  </a:cubicBezTo>
                  <a:cubicBezTo>
                    <a:pt x="262" y="47"/>
                    <a:pt x="258" y="49"/>
                    <a:pt x="255" y="50"/>
                  </a:cubicBezTo>
                  <a:cubicBezTo>
                    <a:pt x="255" y="50"/>
                    <a:pt x="247" y="53"/>
                    <a:pt x="247" y="53"/>
                  </a:cubicBezTo>
                  <a:cubicBezTo>
                    <a:pt x="239" y="56"/>
                    <a:pt x="230" y="59"/>
                    <a:pt x="221" y="63"/>
                  </a:cubicBezTo>
                  <a:cubicBezTo>
                    <a:pt x="198" y="75"/>
                    <a:pt x="178" y="88"/>
                    <a:pt x="162" y="101"/>
                  </a:cubicBezTo>
                  <a:cubicBezTo>
                    <a:pt x="144" y="88"/>
                    <a:pt x="123" y="79"/>
                    <a:pt x="102" y="71"/>
                  </a:cubicBezTo>
                  <a:cubicBezTo>
                    <a:pt x="77" y="60"/>
                    <a:pt x="77" y="60"/>
                    <a:pt x="77" y="60"/>
                  </a:cubicBezTo>
                  <a:cubicBezTo>
                    <a:pt x="77" y="60"/>
                    <a:pt x="77" y="60"/>
                    <a:pt x="77" y="60"/>
                  </a:cubicBezTo>
                  <a:cubicBezTo>
                    <a:pt x="77" y="60"/>
                    <a:pt x="77" y="60"/>
                    <a:pt x="77" y="60"/>
                  </a:cubicBezTo>
                  <a:cubicBezTo>
                    <a:pt x="31" y="39"/>
                    <a:pt x="15" y="35"/>
                    <a:pt x="9" y="35"/>
                  </a:cubicBezTo>
                  <a:cubicBezTo>
                    <a:pt x="9" y="34"/>
                    <a:pt x="9" y="33"/>
                    <a:pt x="9" y="33"/>
                  </a:cubicBezTo>
                  <a:cubicBezTo>
                    <a:pt x="9" y="30"/>
                    <a:pt x="10" y="26"/>
                    <a:pt x="10" y="23"/>
                  </a:cubicBezTo>
                  <a:cubicBezTo>
                    <a:pt x="10" y="15"/>
                    <a:pt x="9" y="7"/>
                    <a:pt x="5" y="2"/>
                  </a:cubicBezTo>
                  <a:cubicBezTo>
                    <a:pt x="4" y="1"/>
                    <a:pt x="2" y="0"/>
                    <a:pt x="1" y="1"/>
                  </a:cubicBezTo>
                  <a:close/>
                  <a:moveTo>
                    <a:pt x="9" y="39"/>
                  </a:moveTo>
                  <a:cubicBezTo>
                    <a:pt x="9" y="39"/>
                    <a:pt x="9" y="39"/>
                    <a:pt x="9" y="39"/>
                  </a:cubicBezTo>
                  <a:cubicBezTo>
                    <a:pt x="9" y="39"/>
                    <a:pt x="9" y="39"/>
                    <a:pt x="9" y="3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6" name="Freeform 29"/>
            <p:cNvSpPr>
              <a:spLocks noEditPoints="1" noChangeArrowheads="1"/>
            </p:cNvSpPr>
            <p:nvPr/>
          </p:nvSpPr>
          <p:spPr bwMode="auto">
            <a:xfrm>
              <a:off x="1402" y="2555"/>
              <a:ext cx="633" cy="319"/>
            </a:xfrm>
            <a:custGeom>
              <a:avLst/>
              <a:gdLst>
                <a:gd name="T0" fmla="*/ 0 w 267"/>
                <a:gd name="T1" fmla="*/ 61 h 134"/>
                <a:gd name="T2" fmla="*/ 5 w 267"/>
                <a:gd name="T3" fmla="*/ 65 h 134"/>
                <a:gd name="T4" fmla="*/ 20 w 267"/>
                <a:gd name="T5" fmla="*/ 66 h 134"/>
                <a:gd name="T6" fmla="*/ 18 w 267"/>
                <a:gd name="T7" fmla="*/ 72 h 134"/>
                <a:gd name="T8" fmla="*/ 27 w 267"/>
                <a:gd name="T9" fmla="*/ 76 h 134"/>
                <a:gd name="T10" fmla="*/ 26 w 267"/>
                <a:gd name="T11" fmla="*/ 80 h 134"/>
                <a:gd name="T12" fmla="*/ 42 w 267"/>
                <a:gd name="T13" fmla="*/ 79 h 134"/>
                <a:gd name="T14" fmla="*/ 41 w 267"/>
                <a:gd name="T15" fmla="*/ 90 h 134"/>
                <a:gd name="T16" fmla="*/ 53 w 267"/>
                <a:gd name="T17" fmla="*/ 90 h 134"/>
                <a:gd name="T18" fmla="*/ 63 w 267"/>
                <a:gd name="T19" fmla="*/ 94 h 134"/>
                <a:gd name="T20" fmla="*/ 83 w 267"/>
                <a:gd name="T21" fmla="*/ 104 h 134"/>
                <a:gd name="T22" fmla="*/ 127 w 267"/>
                <a:gd name="T23" fmla="*/ 130 h 134"/>
                <a:gd name="T24" fmla="*/ 142 w 267"/>
                <a:gd name="T25" fmla="*/ 128 h 134"/>
                <a:gd name="T26" fmla="*/ 144 w 267"/>
                <a:gd name="T27" fmla="*/ 133 h 134"/>
                <a:gd name="T28" fmla="*/ 163 w 267"/>
                <a:gd name="T29" fmla="*/ 123 h 134"/>
                <a:gd name="T30" fmla="*/ 251 w 267"/>
                <a:gd name="T31" fmla="*/ 78 h 134"/>
                <a:gd name="T32" fmla="*/ 263 w 267"/>
                <a:gd name="T33" fmla="*/ 74 h 134"/>
                <a:gd name="T34" fmla="*/ 181 w 267"/>
                <a:gd name="T35" fmla="*/ 37 h 134"/>
                <a:gd name="T36" fmla="*/ 177 w 267"/>
                <a:gd name="T37" fmla="*/ 36 h 134"/>
                <a:gd name="T38" fmla="*/ 162 w 267"/>
                <a:gd name="T39" fmla="*/ 33 h 134"/>
                <a:gd name="T40" fmla="*/ 163 w 267"/>
                <a:gd name="T41" fmla="*/ 32 h 134"/>
                <a:gd name="T42" fmla="*/ 164 w 267"/>
                <a:gd name="T43" fmla="*/ 28 h 134"/>
                <a:gd name="T44" fmla="*/ 128 w 267"/>
                <a:gd name="T45" fmla="*/ 43 h 134"/>
                <a:gd name="T46" fmla="*/ 63 w 267"/>
                <a:gd name="T47" fmla="*/ 77 h 134"/>
                <a:gd name="T48" fmla="*/ 96 w 267"/>
                <a:gd name="T49" fmla="*/ 54 h 134"/>
                <a:gd name="T50" fmla="*/ 163 w 267"/>
                <a:gd name="T51" fmla="*/ 15 h 134"/>
                <a:gd name="T52" fmla="*/ 154 w 267"/>
                <a:gd name="T53" fmla="*/ 18 h 134"/>
                <a:gd name="T54" fmla="*/ 136 w 267"/>
                <a:gd name="T55" fmla="*/ 20 h 134"/>
                <a:gd name="T56" fmla="*/ 90 w 267"/>
                <a:gd name="T57" fmla="*/ 36 h 134"/>
                <a:gd name="T58" fmla="*/ 133 w 267"/>
                <a:gd name="T59" fmla="*/ 7 h 134"/>
                <a:gd name="T60" fmla="*/ 125 w 267"/>
                <a:gd name="T61" fmla="*/ 4 h 134"/>
                <a:gd name="T62" fmla="*/ 116 w 267"/>
                <a:gd name="T63" fmla="*/ 8 h 134"/>
                <a:gd name="T64" fmla="*/ 116 w 267"/>
                <a:gd name="T65" fmla="*/ 8 h 134"/>
                <a:gd name="T66" fmla="*/ 153 w 267"/>
                <a:gd name="T67" fmla="*/ 38 h 134"/>
                <a:gd name="T68" fmla="*/ 81 w 267"/>
                <a:gd name="T69" fmla="*/ 73 h 134"/>
                <a:gd name="T70" fmla="*/ 131 w 267"/>
                <a:gd name="T71" fmla="*/ 48 h 134"/>
                <a:gd name="T72" fmla="*/ 165 w 267"/>
                <a:gd name="T73" fmla="*/ 40 h 134"/>
                <a:gd name="T74" fmla="*/ 162 w 267"/>
                <a:gd name="T75" fmla="*/ 40 h 134"/>
                <a:gd name="T76" fmla="*/ 156 w 267"/>
                <a:gd name="T77" fmla="*/ 43 h 134"/>
                <a:gd name="T78" fmla="*/ 105 w 267"/>
                <a:gd name="T79" fmla="*/ 74 h 134"/>
                <a:gd name="T80" fmla="*/ 90 w 267"/>
                <a:gd name="T81" fmla="*/ 79 h 134"/>
                <a:gd name="T82" fmla="*/ 180 w 267"/>
                <a:gd name="T83" fmla="*/ 44 h 134"/>
                <a:gd name="T84" fmla="*/ 120 w 267"/>
                <a:gd name="T85" fmla="*/ 74 h 134"/>
                <a:gd name="T86" fmla="*/ 182 w 267"/>
                <a:gd name="T87" fmla="*/ 50 h 134"/>
                <a:gd name="T88" fmla="*/ 182 w 267"/>
                <a:gd name="T89" fmla="*/ 100 h 134"/>
                <a:gd name="T90" fmla="*/ 142 w 267"/>
                <a:gd name="T91" fmla="*/ 117 h 134"/>
                <a:gd name="T92" fmla="*/ 96 w 267"/>
                <a:gd name="T93" fmla="*/ 97 h 134"/>
                <a:gd name="T94" fmla="*/ 182 w 267"/>
                <a:gd name="T95" fmla="*/ 50 h 134"/>
                <a:gd name="T96" fmla="*/ 249 w 267"/>
                <a:gd name="T97" fmla="*/ 70 h 134"/>
                <a:gd name="T98" fmla="*/ 241 w 267"/>
                <a:gd name="T99" fmla="*/ 74 h 134"/>
                <a:gd name="T100" fmla="*/ 234 w 267"/>
                <a:gd name="T101" fmla="*/ 78 h 134"/>
                <a:gd name="T102" fmla="*/ 234 w 267"/>
                <a:gd name="T103" fmla="*/ 78 h 134"/>
                <a:gd name="T104" fmla="*/ 149 w 267"/>
                <a:gd name="T105" fmla="*/ 12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34">
                  <a:moveTo>
                    <a:pt x="122" y="1"/>
                  </a:moveTo>
                  <a:cubicBezTo>
                    <a:pt x="84" y="11"/>
                    <a:pt x="47" y="34"/>
                    <a:pt x="19" y="53"/>
                  </a:cubicBezTo>
                  <a:cubicBezTo>
                    <a:pt x="14" y="56"/>
                    <a:pt x="8" y="57"/>
                    <a:pt x="3" y="58"/>
                  </a:cubicBezTo>
                  <a:cubicBezTo>
                    <a:pt x="1" y="58"/>
                    <a:pt x="0" y="60"/>
                    <a:pt x="0" y="61"/>
                  </a:cubicBezTo>
                  <a:cubicBezTo>
                    <a:pt x="0" y="61"/>
                    <a:pt x="0" y="61"/>
                    <a:pt x="0" y="61"/>
                  </a:cubicBezTo>
                  <a:cubicBezTo>
                    <a:pt x="1" y="63"/>
                    <a:pt x="2" y="64"/>
                    <a:pt x="4" y="64"/>
                  </a:cubicBezTo>
                  <a:cubicBezTo>
                    <a:pt x="5" y="64"/>
                    <a:pt x="5" y="63"/>
                    <a:pt x="6" y="63"/>
                  </a:cubicBezTo>
                  <a:cubicBezTo>
                    <a:pt x="6" y="64"/>
                    <a:pt x="5" y="64"/>
                    <a:pt x="5" y="65"/>
                  </a:cubicBezTo>
                  <a:cubicBezTo>
                    <a:pt x="5" y="66"/>
                    <a:pt x="5" y="66"/>
                    <a:pt x="6" y="66"/>
                  </a:cubicBezTo>
                  <a:cubicBezTo>
                    <a:pt x="6" y="68"/>
                    <a:pt x="8" y="68"/>
                    <a:pt x="9" y="68"/>
                  </a:cubicBezTo>
                  <a:cubicBezTo>
                    <a:pt x="12" y="67"/>
                    <a:pt x="14" y="66"/>
                    <a:pt x="17" y="65"/>
                  </a:cubicBezTo>
                  <a:cubicBezTo>
                    <a:pt x="18" y="66"/>
                    <a:pt x="19" y="66"/>
                    <a:pt x="20" y="66"/>
                  </a:cubicBezTo>
                  <a:cubicBezTo>
                    <a:pt x="22" y="66"/>
                    <a:pt x="24" y="65"/>
                    <a:pt x="26" y="64"/>
                  </a:cubicBezTo>
                  <a:cubicBezTo>
                    <a:pt x="24" y="66"/>
                    <a:pt x="21" y="67"/>
                    <a:pt x="19" y="69"/>
                  </a:cubicBezTo>
                  <a:cubicBezTo>
                    <a:pt x="18" y="69"/>
                    <a:pt x="18" y="70"/>
                    <a:pt x="18" y="71"/>
                  </a:cubicBezTo>
                  <a:cubicBezTo>
                    <a:pt x="18" y="71"/>
                    <a:pt x="18" y="72"/>
                    <a:pt x="18" y="72"/>
                  </a:cubicBezTo>
                  <a:cubicBezTo>
                    <a:pt x="19" y="73"/>
                    <a:pt x="20" y="74"/>
                    <a:pt x="21" y="74"/>
                  </a:cubicBezTo>
                  <a:cubicBezTo>
                    <a:pt x="29" y="72"/>
                    <a:pt x="37" y="69"/>
                    <a:pt x="45" y="65"/>
                  </a:cubicBezTo>
                  <a:cubicBezTo>
                    <a:pt x="39" y="69"/>
                    <a:pt x="33" y="72"/>
                    <a:pt x="27" y="76"/>
                  </a:cubicBezTo>
                  <a:cubicBezTo>
                    <a:pt x="27" y="76"/>
                    <a:pt x="27" y="76"/>
                    <a:pt x="27" y="76"/>
                  </a:cubicBezTo>
                  <a:cubicBezTo>
                    <a:pt x="27" y="76"/>
                    <a:pt x="27" y="76"/>
                    <a:pt x="27" y="76"/>
                  </a:cubicBezTo>
                  <a:cubicBezTo>
                    <a:pt x="27" y="76"/>
                    <a:pt x="27" y="76"/>
                    <a:pt x="26" y="76"/>
                  </a:cubicBezTo>
                  <a:cubicBezTo>
                    <a:pt x="26" y="77"/>
                    <a:pt x="25" y="78"/>
                    <a:pt x="25" y="79"/>
                  </a:cubicBezTo>
                  <a:cubicBezTo>
                    <a:pt x="25" y="79"/>
                    <a:pt x="25" y="80"/>
                    <a:pt x="26" y="80"/>
                  </a:cubicBezTo>
                  <a:cubicBezTo>
                    <a:pt x="26" y="81"/>
                    <a:pt x="28" y="82"/>
                    <a:pt x="29" y="81"/>
                  </a:cubicBezTo>
                  <a:cubicBezTo>
                    <a:pt x="32" y="79"/>
                    <a:pt x="35" y="78"/>
                    <a:pt x="38" y="76"/>
                  </a:cubicBezTo>
                  <a:cubicBezTo>
                    <a:pt x="38" y="77"/>
                    <a:pt x="38" y="78"/>
                    <a:pt x="38" y="78"/>
                  </a:cubicBezTo>
                  <a:cubicBezTo>
                    <a:pt x="39" y="79"/>
                    <a:pt x="41" y="80"/>
                    <a:pt x="42" y="79"/>
                  </a:cubicBezTo>
                  <a:cubicBezTo>
                    <a:pt x="46" y="77"/>
                    <a:pt x="49" y="75"/>
                    <a:pt x="53" y="73"/>
                  </a:cubicBezTo>
                  <a:cubicBezTo>
                    <a:pt x="48" y="77"/>
                    <a:pt x="44" y="82"/>
                    <a:pt x="41" y="87"/>
                  </a:cubicBezTo>
                  <a:cubicBezTo>
                    <a:pt x="41" y="87"/>
                    <a:pt x="41" y="88"/>
                    <a:pt x="41" y="88"/>
                  </a:cubicBezTo>
                  <a:cubicBezTo>
                    <a:pt x="41" y="89"/>
                    <a:pt x="41" y="89"/>
                    <a:pt x="41" y="90"/>
                  </a:cubicBezTo>
                  <a:cubicBezTo>
                    <a:pt x="42" y="91"/>
                    <a:pt x="43" y="91"/>
                    <a:pt x="44" y="91"/>
                  </a:cubicBezTo>
                  <a:cubicBezTo>
                    <a:pt x="47" y="90"/>
                    <a:pt x="51" y="89"/>
                    <a:pt x="54" y="88"/>
                  </a:cubicBezTo>
                  <a:cubicBezTo>
                    <a:pt x="54" y="88"/>
                    <a:pt x="54" y="88"/>
                    <a:pt x="54" y="89"/>
                  </a:cubicBezTo>
                  <a:cubicBezTo>
                    <a:pt x="53" y="89"/>
                    <a:pt x="53" y="89"/>
                    <a:pt x="53" y="90"/>
                  </a:cubicBezTo>
                  <a:cubicBezTo>
                    <a:pt x="53" y="90"/>
                    <a:pt x="53" y="91"/>
                    <a:pt x="53" y="91"/>
                  </a:cubicBezTo>
                  <a:cubicBezTo>
                    <a:pt x="54" y="92"/>
                    <a:pt x="54" y="92"/>
                    <a:pt x="55" y="93"/>
                  </a:cubicBezTo>
                  <a:cubicBezTo>
                    <a:pt x="57" y="94"/>
                    <a:pt x="60" y="93"/>
                    <a:pt x="63" y="93"/>
                  </a:cubicBezTo>
                  <a:cubicBezTo>
                    <a:pt x="63" y="93"/>
                    <a:pt x="63" y="94"/>
                    <a:pt x="63" y="94"/>
                  </a:cubicBezTo>
                  <a:cubicBezTo>
                    <a:pt x="63" y="94"/>
                    <a:pt x="63" y="95"/>
                    <a:pt x="63" y="95"/>
                  </a:cubicBezTo>
                  <a:cubicBezTo>
                    <a:pt x="63" y="96"/>
                    <a:pt x="64" y="97"/>
                    <a:pt x="65" y="97"/>
                  </a:cubicBezTo>
                  <a:cubicBezTo>
                    <a:pt x="67" y="97"/>
                    <a:pt x="68" y="97"/>
                    <a:pt x="69" y="97"/>
                  </a:cubicBezTo>
                  <a:cubicBezTo>
                    <a:pt x="74" y="99"/>
                    <a:pt x="78" y="101"/>
                    <a:pt x="83" y="104"/>
                  </a:cubicBezTo>
                  <a:cubicBezTo>
                    <a:pt x="94" y="110"/>
                    <a:pt x="105" y="117"/>
                    <a:pt x="117" y="119"/>
                  </a:cubicBezTo>
                  <a:cubicBezTo>
                    <a:pt x="122" y="121"/>
                    <a:pt x="127" y="123"/>
                    <a:pt x="132" y="125"/>
                  </a:cubicBezTo>
                  <a:cubicBezTo>
                    <a:pt x="131" y="126"/>
                    <a:pt x="129" y="127"/>
                    <a:pt x="128" y="128"/>
                  </a:cubicBezTo>
                  <a:cubicBezTo>
                    <a:pt x="128" y="128"/>
                    <a:pt x="127" y="129"/>
                    <a:pt x="127" y="130"/>
                  </a:cubicBezTo>
                  <a:cubicBezTo>
                    <a:pt x="127" y="130"/>
                    <a:pt x="128" y="131"/>
                    <a:pt x="128" y="131"/>
                  </a:cubicBezTo>
                  <a:cubicBezTo>
                    <a:pt x="128" y="133"/>
                    <a:pt x="130" y="133"/>
                    <a:pt x="131" y="133"/>
                  </a:cubicBezTo>
                  <a:cubicBezTo>
                    <a:pt x="135" y="132"/>
                    <a:pt x="138" y="130"/>
                    <a:pt x="142" y="128"/>
                  </a:cubicBezTo>
                  <a:cubicBezTo>
                    <a:pt x="142" y="128"/>
                    <a:pt x="142" y="128"/>
                    <a:pt x="142" y="128"/>
                  </a:cubicBezTo>
                  <a:cubicBezTo>
                    <a:pt x="142" y="128"/>
                    <a:pt x="142" y="128"/>
                    <a:pt x="142" y="128"/>
                  </a:cubicBezTo>
                  <a:cubicBezTo>
                    <a:pt x="141" y="128"/>
                    <a:pt x="140" y="129"/>
                    <a:pt x="140" y="130"/>
                  </a:cubicBezTo>
                  <a:cubicBezTo>
                    <a:pt x="140" y="131"/>
                    <a:pt x="140" y="131"/>
                    <a:pt x="141" y="132"/>
                  </a:cubicBezTo>
                  <a:cubicBezTo>
                    <a:pt x="141" y="133"/>
                    <a:pt x="143" y="134"/>
                    <a:pt x="144" y="133"/>
                  </a:cubicBezTo>
                  <a:cubicBezTo>
                    <a:pt x="145" y="133"/>
                    <a:pt x="145" y="133"/>
                    <a:pt x="145" y="133"/>
                  </a:cubicBezTo>
                  <a:cubicBezTo>
                    <a:pt x="145" y="133"/>
                    <a:pt x="145" y="133"/>
                    <a:pt x="145" y="133"/>
                  </a:cubicBezTo>
                  <a:cubicBezTo>
                    <a:pt x="148" y="131"/>
                    <a:pt x="152" y="129"/>
                    <a:pt x="155" y="127"/>
                  </a:cubicBezTo>
                  <a:cubicBezTo>
                    <a:pt x="158" y="126"/>
                    <a:pt x="161" y="125"/>
                    <a:pt x="163" y="123"/>
                  </a:cubicBezTo>
                  <a:cubicBezTo>
                    <a:pt x="164" y="123"/>
                    <a:pt x="164" y="123"/>
                    <a:pt x="164" y="123"/>
                  </a:cubicBezTo>
                  <a:cubicBezTo>
                    <a:pt x="175" y="120"/>
                    <a:pt x="188" y="113"/>
                    <a:pt x="200" y="105"/>
                  </a:cubicBezTo>
                  <a:cubicBezTo>
                    <a:pt x="201" y="104"/>
                    <a:pt x="203" y="103"/>
                    <a:pt x="204" y="103"/>
                  </a:cubicBezTo>
                  <a:cubicBezTo>
                    <a:pt x="220" y="96"/>
                    <a:pt x="237" y="89"/>
                    <a:pt x="251" y="78"/>
                  </a:cubicBezTo>
                  <a:cubicBezTo>
                    <a:pt x="251" y="78"/>
                    <a:pt x="251" y="77"/>
                    <a:pt x="252" y="77"/>
                  </a:cubicBezTo>
                  <a:cubicBezTo>
                    <a:pt x="252" y="76"/>
                    <a:pt x="253" y="76"/>
                    <a:pt x="253" y="75"/>
                  </a:cubicBezTo>
                  <a:cubicBezTo>
                    <a:pt x="253" y="75"/>
                    <a:pt x="253" y="75"/>
                    <a:pt x="253" y="75"/>
                  </a:cubicBezTo>
                  <a:cubicBezTo>
                    <a:pt x="256" y="73"/>
                    <a:pt x="260" y="72"/>
                    <a:pt x="263" y="74"/>
                  </a:cubicBezTo>
                  <a:cubicBezTo>
                    <a:pt x="264" y="74"/>
                    <a:pt x="266" y="73"/>
                    <a:pt x="266" y="72"/>
                  </a:cubicBezTo>
                  <a:cubicBezTo>
                    <a:pt x="267" y="71"/>
                    <a:pt x="267" y="69"/>
                    <a:pt x="266" y="69"/>
                  </a:cubicBezTo>
                  <a:cubicBezTo>
                    <a:pt x="258" y="63"/>
                    <a:pt x="236" y="52"/>
                    <a:pt x="222" y="54"/>
                  </a:cubicBezTo>
                  <a:cubicBezTo>
                    <a:pt x="211" y="47"/>
                    <a:pt x="195" y="41"/>
                    <a:pt x="181" y="37"/>
                  </a:cubicBezTo>
                  <a:cubicBezTo>
                    <a:pt x="181" y="37"/>
                    <a:pt x="181" y="37"/>
                    <a:pt x="181" y="36"/>
                  </a:cubicBezTo>
                  <a:cubicBezTo>
                    <a:pt x="180" y="35"/>
                    <a:pt x="178" y="35"/>
                    <a:pt x="177" y="36"/>
                  </a:cubicBezTo>
                  <a:cubicBezTo>
                    <a:pt x="177" y="36"/>
                    <a:pt x="177" y="36"/>
                    <a:pt x="177" y="36"/>
                  </a:cubicBezTo>
                  <a:cubicBezTo>
                    <a:pt x="177" y="36"/>
                    <a:pt x="177" y="36"/>
                    <a:pt x="177" y="36"/>
                  </a:cubicBezTo>
                  <a:cubicBezTo>
                    <a:pt x="173" y="35"/>
                    <a:pt x="170" y="35"/>
                    <a:pt x="166" y="34"/>
                  </a:cubicBezTo>
                  <a:cubicBezTo>
                    <a:pt x="166" y="34"/>
                    <a:pt x="166" y="34"/>
                    <a:pt x="166" y="34"/>
                  </a:cubicBezTo>
                  <a:cubicBezTo>
                    <a:pt x="166" y="33"/>
                    <a:pt x="164" y="32"/>
                    <a:pt x="162" y="33"/>
                  </a:cubicBezTo>
                  <a:cubicBezTo>
                    <a:pt x="162" y="33"/>
                    <a:pt x="162" y="33"/>
                    <a:pt x="162" y="33"/>
                  </a:cubicBezTo>
                  <a:cubicBezTo>
                    <a:pt x="162" y="33"/>
                    <a:pt x="161" y="34"/>
                    <a:pt x="161" y="34"/>
                  </a:cubicBezTo>
                  <a:cubicBezTo>
                    <a:pt x="160" y="34"/>
                    <a:pt x="160" y="34"/>
                    <a:pt x="160" y="34"/>
                  </a:cubicBezTo>
                  <a:cubicBezTo>
                    <a:pt x="161" y="33"/>
                    <a:pt x="162" y="33"/>
                    <a:pt x="163" y="32"/>
                  </a:cubicBezTo>
                  <a:cubicBezTo>
                    <a:pt x="163" y="32"/>
                    <a:pt x="163" y="32"/>
                    <a:pt x="163" y="32"/>
                  </a:cubicBezTo>
                  <a:cubicBezTo>
                    <a:pt x="163" y="32"/>
                    <a:pt x="163" y="32"/>
                    <a:pt x="163" y="32"/>
                  </a:cubicBezTo>
                  <a:cubicBezTo>
                    <a:pt x="163" y="32"/>
                    <a:pt x="163" y="32"/>
                    <a:pt x="163" y="32"/>
                  </a:cubicBezTo>
                  <a:cubicBezTo>
                    <a:pt x="164" y="32"/>
                    <a:pt x="164" y="31"/>
                    <a:pt x="164" y="30"/>
                  </a:cubicBezTo>
                  <a:cubicBezTo>
                    <a:pt x="164" y="29"/>
                    <a:pt x="164" y="29"/>
                    <a:pt x="164" y="28"/>
                  </a:cubicBezTo>
                  <a:cubicBezTo>
                    <a:pt x="163" y="27"/>
                    <a:pt x="161" y="27"/>
                    <a:pt x="160" y="27"/>
                  </a:cubicBezTo>
                  <a:cubicBezTo>
                    <a:pt x="155" y="30"/>
                    <a:pt x="149" y="33"/>
                    <a:pt x="143" y="36"/>
                  </a:cubicBezTo>
                  <a:cubicBezTo>
                    <a:pt x="139" y="38"/>
                    <a:pt x="135" y="39"/>
                    <a:pt x="132" y="41"/>
                  </a:cubicBezTo>
                  <a:cubicBezTo>
                    <a:pt x="132" y="41"/>
                    <a:pt x="129" y="42"/>
                    <a:pt x="128" y="43"/>
                  </a:cubicBezTo>
                  <a:cubicBezTo>
                    <a:pt x="126" y="44"/>
                    <a:pt x="124" y="45"/>
                    <a:pt x="122" y="46"/>
                  </a:cubicBezTo>
                  <a:cubicBezTo>
                    <a:pt x="96" y="57"/>
                    <a:pt x="96" y="57"/>
                    <a:pt x="96" y="57"/>
                  </a:cubicBezTo>
                  <a:cubicBezTo>
                    <a:pt x="95" y="58"/>
                    <a:pt x="93" y="59"/>
                    <a:pt x="91" y="60"/>
                  </a:cubicBezTo>
                  <a:cubicBezTo>
                    <a:pt x="81" y="65"/>
                    <a:pt x="71" y="71"/>
                    <a:pt x="63" y="77"/>
                  </a:cubicBezTo>
                  <a:cubicBezTo>
                    <a:pt x="59" y="79"/>
                    <a:pt x="55" y="82"/>
                    <a:pt x="51" y="83"/>
                  </a:cubicBezTo>
                  <a:cubicBezTo>
                    <a:pt x="60" y="74"/>
                    <a:pt x="74" y="66"/>
                    <a:pt x="85" y="61"/>
                  </a:cubicBezTo>
                  <a:cubicBezTo>
                    <a:pt x="87" y="59"/>
                    <a:pt x="87" y="59"/>
                    <a:pt x="87" y="59"/>
                  </a:cubicBezTo>
                  <a:cubicBezTo>
                    <a:pt x="96" y="54"/>
                    <a:pt x="96" y="54"/>
                    <a:pt x="96" y="54"/>
                  </a:cubicBezTo>
                  <a:cubicBezTo>
                    <a:pt x="119" y="42"/>
                    <a:pt x="142" y="30"/>
                    <a:pt x="165" y="21"/>
                  </a:cubicBezTo>
                  <a:cubicBezTo>
                    <a:pt x="166" y="20"/>
                    <a:pt x="167" y="19"/>
                    <a:pt x="167" y="18"/>
                  </a:cubicBezTo>
                  <a:cubicBezTo>
                    <a:pt x="167" y="18"/>
                    <a:pt x="167" y="17"/>
                    <a:pt x="167" y="17"/>
                  </a:cubicBezTo>
                  <a:cubicBezTo>
                    <a:pt x="166" y="16"/>
                    <a:pt x="165" y="15"/>
                    <a:pt x="163" y="15"/>
                  </a:cubicBezTo>
                  <a:cubicBezTo>
                    <a:pt x="163" y="15"/>
                    <a:pt x="163" y="15"/>
                    <a:pt x="163" y="15"/>
                  </a:cubicBezTo>
                  <a:cubicBezTo>
                    <a:pt x="163" y="15"/>
                    <a:pt x="163" y="15"/>
                    <a:pt x="163" y="15"/>
                  </a:cubicBezTo>
                  <a:cubicBezTo>
                    <a:pt x="163" y="15"/>
                    <a:pt x="163" y="15"/>
                    <a:pt x="163" y="15"/>
                  </a:cubicBezTo>
                  <a:cubicBezTo>
                    <a:pt x="160" y="16"/>
                    <a:pt x="157" y="17"/>
                    <a:pt x="154" y="18"/>
                  </a:cubicBezTo>
                  <a:cubicBezTo>
                    <a:pt x="154" y="18"/>
                    <a:pt x="154" y="18"/>
                    <a:pt x="154" y="18"/>
                  </a:cubicBezTo>
                  <a:cubicBezTo>
                    <a:pt x="153" y="17"/>
                    <a:pt x="152" y="16"/>
                    <a:pt x="150" y="17"/>
                  </a:cubicBezTo>
                  <a:cubicBezTo>
                    <a:pt x="144" y="19"/>
                    <a:pt x="137" y="21"/>
                    <a:pt x="129" y="24"/>
                  </a:cubicBezTo>
                  <a:cubicBezTo>
                    <a:pt x="131" y="22"/>
                    <a:pt x="134" y="21"/>
                    <a:pt x="136" y="20"/>
                  </a:cubicBezTo>
                  <a:cubicBezTo>
                    <a:pt x="136" y="19"/>
                    <a:pt x="137" y="18"/>
                    <a:pt x="137" y="18"/>
                  </a:cubicBezTo>
                  <a:cubicBezTo>
                    <a:pt x="137" y="17"/>
                    <a:pt x="137" y="17"/>
                    <a:pt x="137" y="16"/>
                  </a:cubicBezTo>
                  <a:cubicBezTo>
                    <a:pt x="136" y="15"/>
                    <a:pt x="134" y="14"/>
                    <a:pt x="133" y="15"/>
                  </a:cubicBezTo>
                  <a:cubicBezTo>
                    <a:pt x="119" y="21"/>
                    <a:pt x="104" y="29"/>
                    <a:pt x="90" y="36"/>
                  </a:cubicBezTo>
                  <a:cubicBezTo>
                    <a:pt x="76" y="44"/>
                    <a:pt x="62" y="52"/>
                    <a:pt x="47" y="58"/>
                  </a:cubicBezTo>
                  <a:cubicBezTo>
                    <a:pt x="56" y="53"/>
                    <a:pt x="64" y="49"/>
                    <a:pt x="72" y="45"/>
                  </a:cubicBezTo>
                  <a:cubicBezTo>
                    <a:pt x="93" y="34"/>
                    <a:pt x="114" y="23"/>
                    <a:pt x="132" y="9"/>
                  </a:cubicBezTo>
                  <a:cubicBezTo>
                    <a:pt x="133" y="8"/>
                    <a:pt x="133" y="8"/>
                    <a:pt x="133" y="7"/>
                  </a:cubicBezTo>
                  <a:cubicBezTo>
                    <a:pt x="133" y="6"/>
                    <a:pt x="133" y="6"/>
                    <a:pt x="133" y="5"/>
                  </a:cubicBezTo>
                  <a:cubicBezTo>
                    <a:pt x="132" y="4"/>
                    <a:pt x="131" y="4"/>
                    <a:pt x="129" y="4"/>
                  </a:cubicBezTo>
                  <a:cubicBezTo>
                    <a:pt x="128" y="5"/>
                    <a:pt x="126" y="5"/>
                    <a:pt x="125" y="6"/>
                  </a:cubicBezTo>
                  <a:cubicBezTo>
                    <a:pt x="125" y="6"/>
                    <a:pt x="125" y="5"/>
                    <a:pt x="125" y="4"/>
                  </a:cubicBezTo>
                  <a:cubicBezTo>
                    <a:pt x="126" y="4"/>
                    <a:pt x="126" y="4"/>
                    <a:pt x="126" y="4"/>
                  </a:cubicBezTo>
                  <a:cubicBezTo>
                    <a:pt x="126" y="3"/>
                    <a:pt x="125" y="2"/>
                    <a:pt x="125" y="2"/>
                  </a:cubicBezTo>
                  <a:cubicBezTo>
                    <a:pt x="124" y="1"/>
                    <a:pt x="123" y="0"/>
                    <a:pt x="122" y="1"/>
                  </a:cubicBezTo>
                  <a:close/>
                  <a:moveTo>
                    <a:pt x="116" y="8"/>
                  </a:moveTo>
                  <a:cubicBezTo>
                    <a:pt x="116" y="9"/>
                    <a:pt x="115" y="10"/>
                    <a:pt x="115" y="10"/>
                  </a:cubicBezTo>
                  <a:cubicBezTo>
                    <a:pt x="107" y="14"/>
                    <a:pt x="99" y="18"/>
                    <a:pt x="90" y="21"/>
                  </a:cubicBezTo>
                  <a:cubicBezTo>
                    <a:pt x="83" y="23"/>
                    <a:pt x="75" y="26"/>
                    <a:pt x="68" y="29"/>
                  </a:cubicBezTo>
                  <a:cubicBezTo>
                    <a:pt x="83" y="21"/>
                    <a:pt x="100" y="14"/>
                    <a:pt x="116" y="8"/>
                  </a:cubicBezTo>
                  <a:close/>
                  <a:moveTo>
                    <a:pt x="155" y="36"/>
                  </a:moveTo>
                  <a:cubicBezTo>
                    <a:pt x="155" y="36"/>
                    <a:pt x="155" y="36"/>
                    <a:pt x="155" y="37"/>
                  </a:cubicBezTo>
                  <a:cubicBezTo>
                    <a:pt x="155" y="37"/>
                    <a:pt x="155" y="37"/>
                    <a:pt x="155" y="37"/>
                  </a:cubicBezTo>
                  <a:cubicBezTo>
                    <a:pt x="154" y="37"/>
                    <a:pt x="153" y="38"/>
                    <a:pt x="153" y="38"/>
                  </a:cubicBezTo>
                  <a:cubicBezTo>
                    <a:pt x="127" y="50"/>
                    <a:pt x="98" y="64"/>
                    <a:pt x="75" y="82"/>
                  </a:cubicBezTo>
                  <a:cubicBezTo>
                    <a:pt x="70" y="85"/>
                    <a:pt x="65" y="87"/>
                    <a:pt x="61" y="87"/>
                  </a:cubicBezTo>
                  <a:cubicBezTo>
                    <a:pt x="63" y="86"/>
                    <a:pt x="64" y="84"/>
                    <a:pt x="66" y="82"/>
                  </a:cubicBezTo>
                  <a:cubicBezTo>
                    <a:pt x="71" y="79"/>
                    <a:pt x="76" y="76"/>
                    <a:pt x="81" y="73"/>
                  </a:cubicBezTo>
                  <a:cubicBezTo>
                    <a:pt x="85" y="70"/>
                    <a:pt x="89" y="68"/>
                    <a:pt x="94" y="66"/>
                  </a:cubicBezTo>
                  <a:cubicBezTo>
                    <a:pt x="96" y="64"/>
                    <a:pt x="99" y="63"/>
                    <a:pt x="101" y="62"/>
                  </a:cubicBezTo>
                  <a:cubicBezTo>
                    <a:pt x="112" y="57"/>
                    <a:pt x="112" y="57"/>
                    <a:pt x="112" y="57"/>
                  </a:cubicBezTo>
                  <a:cubicBezTo>
                    <a:pt x="112" y="57"/>
                    <a:pt x="125" y="51"/>
                    <a:pt x="131" y="48"/>
                  </a:cubicBezTo>
                  <a:cubicBezTo>
                    <a:pt x="136" y="46"/>
                    <a:pt x="141" y="43"/>
                    <a:pt x="146" y="41"/>
                  </a:cubicBezTo>
                  <a:cubicBezTo>
                    <a:pt x="149" y="40"/>
                    <a:pt x="152" y="38"/>
                    <a:pt x="155" y="36"/>
                  </a:cubicBezTo>
                  <a:close/>
                  <a:moveTo>
                    <a:pt x="162" y="40"/>
                  </a:moveTo>
                  <a:cubicBezTo>
                    <a:pt x="163" y="40"/>
                    <a:pt x="164" y="40"/>
                    <a:pt x="165" y="40"/>
                  </a:cubicBezTo>
                  <a:cubicBezTo>
                    <a:pt x="164" y="40"/>
                    <a:pt x="163" y="41"/>
                    <a:pt x="162" y="41"/>
                  </a:cubicBezTo>
                  <a:cubicBezTo>
                    <a:pt x="162" y="41"/>
                    <a:pt x="162" y="41"/>
                    <a:pt x="162" y="41"/>
                  </a:cubicBezTo>
                  <a:cubicBezTo>
                    <a:pt x="161" y="41"/>
                    <a:pt x="161" y="40"/>
                    <a:pt x="161" y="40"/>
                  </a:cubicBezTo>
                  <a:cubicBezTo>
                    <a:pt x="161" y="40"/>
                    <a:pt x="162" y="40"/>
                    <a:pt x="162" y="40"/>
                  </a:cubicBezTo>
                  <a:close/>
                  <a:moveTo>
                    <a:pt x="90" y="79"/>
                  </a:moveTo>
                  <a:cubicBezTo>
                    <a:pt x="98" y="74"/>
                    <a:pt x="98" y="74"/>
                    <a:pt x="98" y="74"/>
                  </a:cubicBezTo>
                  <a:cubicBezTo>
                    <a:pt x="98" y="74"/>
                    <a:pt x="118" y="63"/>
                    <a:pt x="118" y="63"/>
                  </a:cubicBezTo>
                  <a:cubicBezTo>
                    <a:pt x="131" y="56"/>
                    <a:pt x="143" y="49"/>
                    <a:pt x="156" y="43"/>
                  </a:cubicBezTo>
                  <a:cubicBezTo>
                    <a:pt x="156" y="43"/>
                    <a:pt x="156" y="43"/>
                    <a:pt x="157" y="44"/>
                  </a:cubicBezTo>
                  <a:cubicBezTo>
                    <a:pt x="148" y="48"/>
                    <a:pt x="140" y="53"/>
                    <a:pt x="131" y="58"/>
                  </a:cubicBezTo>
                  <a:cubicBezTo>
                    <a:pt x="117" y="67"/>
                    <a:pt x="117" y="67"/>
                    <a:pt x="117" y="67"/>
                  </a:cubicBezTo>
                  <a:cubicBezTo>
                    <a:pt x="105" y="74"/>
                    <a:pt x="105" y="74"/>
                    <a:pt x="105" y="74"/>
                  </a:cubicBezTo>
                  <a:cubicBezTo>
                    <a:pt x="97" y="79"/>
                    <a:pt x="87" y="86"/>
                    <a:pt x="78" y="89"/>
                  </a:cubicBezTo>
                  <a:cubicBezTo>
                    <a:pt x="78" y="89"/>
                    <a:pt x="77" y="88"/>
                    <a:pt x="76" y="88"/>
                  </a:cubicBezTo>
                  <a:cubicBezTo>
                    <a:pt x="77" y="88"/>
                    <a:pt x="78" y="87"/>
                    <a:pt x="78" y="87"/>
                  </a:cubicBezTo>
                  <a:cubicBezTo>
                    <a:pt x="82" y="84"/>
                    <a:pt x="86" y="82"/>
                    <a:pt x="90" y="79"/>
                  </a:cubicBezTo>
                  <a:close/>
                  <a:moveTo>
                    <a:pt x="178" y="42"/>
                  </a:moveTo>
                  <a:cubicBezTo>
                    <a:pt x="178" y="42"/>
                    <a:pt x="179" y="42"/>
                    <a:pt x="180" y="42"/>
                  </a:cubicBezTo>
                  <a:cubicBezTo>
                    <a:pt x="180" y="43"/>
                    <a:pt x="180" y="43"/>
                    <a:pt x="180" y="43"/>
                  </a:cubicBezTo>
                  <a:cubicBezTo>
                    <a:pt x="180" y="43"/>
                    <a:pt x="180" y="44"/>
                    <a:pt x="180" y="44"/>
                  </a:cubicBezTo>
                  <a:cubicBezTo>
                    <a:pt x="178" y="44"/>
                    <a:pt x="176" y="44"/>
                    <a:pt x="174" y="44"/>
                  </a:cubicBezTo>
                  <a:cubicBezTo>
                    <a:pt x="176" y="43"/>
                    <a:pt x="177" y="42"/>
                    <a:pt x="178" y="42"/>
                  </a:cubicBezTo>
                  <a:close/>
                  <a:moveTo>
                    <a:pt x="117" y="75"/>
                  </a:moveTo>
                  <a:cubicBezTo>
                    <a:pt x="118" y="75"/>
                    <a:pt x="119" y="75"/>
                    <a:pt x="120" y="74"/>
                  </a:cubicBezTo>
                  <a:cubicBezTo>
                    <a:pt x="112" y="79"/>
                    <a:pt x="104" y="83"/>
                    <a:pt x="97" y="87"/>
                  </a:cubicBezTo>
                  <a:cubicBezTo>
                    <a:pt x="103" y="83"/>
                    <a:pt x="109" y="79"/>
                    <a:pt x="115" y="75"/>
                  </a:cubicBezTo>
                  <a:cubicBezTo>
                    <a:pt x="116" y="75"/>
                    <a:pt x="116" y="76"/>
                    <a:pt x="117" y="75"/>
                  </a:cubicBezTo>
                  <a:close/>
                  <a:moveTo>
                    <a:pt x="182" y="50"/>
                  </a:moveTo>
                  <a:cubicBezTo>
                    <a:pt x="189" y="62"/>
                    <a:pt x="211" y="70"/>
                    <a:pt x="227" y="75"/>
                  </a:cubicBezTo>
                  <a:cubicBezTo>
                    <a:pt x="225" y="77"/>
                    <a:pt x="223" y="78"/>
                    <a:pt x="220" y="80"/>
                  </a:cubicBezTo>
                  <a:cubicBezTo>
                    <a:pt x="209" y="84"/>
                    <a:pt x="197" y="90"/>
                    <a:pt x="186" y="98"/>
                  </a:cubicBezTo>
                  <a:cubicBezTo>
                    <a:pt x="185" y="99"/>
                    <a:pt x="184" y="99"/>
                    <a:pt x="182" y="100"/>
                  </a:cubicBezTo>
                  <a:cubicBezTo>
                    <a:pt x="179" y="101"/>
                    <a:pt x="176" y="102"/>
                    <a:pt x="172" y="103"/>
                  </a:cubicBezTo>
                  <a:cubicBezTo>
                    <a:pt x="172" y="103"/>
                    <a:pt x="171" y="103"/>
                    <a:pt x="171" y="103"/>
                  </a:cubicBezTo>
                  <a:cubicBezTo>
                    <a:pt x="166" y="104"/>
                    <a:pt x="162" y="106"/>
                    <a:pt x="158" y="109"/>
                  </a:cubicBezTo>
                  <a:cubicBezTo>
                    <a:pt x="152" y="112"/>
                    <a:pt x="147" y="114"/>
                    <a:pt x="142" y="117"/>
                  </a:cubicBezTo>
                  <a:cubicBezTo>
                    <a:pt x="142" y="117"/>
                    <a:pt x="142" y="116"/>
                    <a:pt x="141" y="116"/>
                  </a:cubicBezTo>
                  <a:cubicBezTo>
                    <a:pt x="132" y="109"/>
                    <a:pt x="118" y="105"/>
                    <a:pt x="106" y="100"/>
                  </a:cubicBezTo>
                  <a:cubicBezTo>
                    <a:pt x="97" y="97"/>
                    <a:pt x="97" y="97"/>
                    <a:pt x="97" y="97"/>
                  </a:cubicBezTo>
                  <a:cubicBezTo>
                    <a:pt x="96" y="97"/>
                    <a:pt x="96" y="97"/>
                    <a:pt x="96" y="97"/>
                  </a:cubicBezTo>
                  <a:cubicBezTo>
                    <a:pt x="95" y="96"/>
                    <a:pt x="94" y="96"/>
                    <a:pt x="93" y="95"/>
                  </a:cubicBezTo>
                  <a:cubicBezTo>
                    <a:pt x="115" y="85"/>
                    <a:pt x="138" y="70"/>
                    <a:pt x="158" y="56"/>
                  </a:cubicBezTo>
                  <a:cubicBezTo>
                    <a:pt x="158" y="56"/>
                    <a:pt x="159" y="55"/>
                    <a:pt x="159" y="55"/>
                  </a:cubicBezTo>
                  <a:cubicBezTo>
                    <a:pt x="167" y="52"/>
                    <a:pt x="175" y="51"/>
                    <a:pt x="182" y="50"/>
                  </a:cubicBezTo>
                  <a:close/>
                  <a:moveTo>
                    <a:pt x="248" y="70"/>
                  </a:moveTo>
                  <a:cubicBezTo>
                    <a:pt x="243" y="67"/>
                    <a:pt x="238" y="63"/>
                    <a:pt x="232" y="60"/>
                  </a:cubicBezTo>
                  <a:cubicBezTo>
                    <a:pt x="239" y="61"/>
                    <a:pt x="247" y="64"/>
                    <a:pt x="254" y="68"/>
                  </a:cubicBezTo>
                  <a:cubicBezTo>
                    <a:pt x="252" y="69"/>
                    <a:pt x="251" y="69"/>
                    <a:pt x="249" y="70"/>
                  </a:cubicBezTo>
                  <a:cubicBezTo>
                    <a:pt x="249" y="70"/>
                    <a:pt x="248" y="70"/>
                    <a:pt x="248" y="70"/>
                  </a:cubicBezTo>
                  <a:close/>
                  <a:moveTo>
                    <a:pt x="238" y="75"/>
                  </a:moveTo>
                  <a:cubicBezTo>
                    <a:pt x="238" y="74"/>
                    <a:pt x="238" y="73"/>
                    <a:pt x="237" y="73"/>
                  </a:cubicBezTo>
                  <a:cubicBezTo>
                    <a:pt x="238" y="73"/>
                    <a:pt x="240" y="74"/>
                    <a:pt x="241" y="74"/>
                  </a:cubicBezTo>
                  <a:cubicBezTo>
                    <a:pt x="241" y="74"/>
                    <a:pt x="241" y="75"/>
                    <a:pt x="241" y="75"/>
                  </a:cubicBezTo>
                  <a:cubicBezTo>
                    <a:pt x="240" y="75"/>
                    <a:pt x="239" y="75"/>
                    <a:pt x="238" y="76"/>
                  </a:cubicBezTo>
                  <a:cubicBezTo>
                    <a:pt x="238" y="75"/>
                    <a:pt x="238" y="75"/>
                    <a:pt x="238" y="75"/>
                  </a:cubicBezTo>
                  <a:close/>
                  <a:moveTo>
                    <a:pt x="234" y="78"/>
                  </a:moveTo>
                  <a:cubicBezTo>
                    <a:pt x="234" y="77"/>
                    <a:pt x="234" y="77"/>
                    <a:pt x="234" y="77"/>
                  </a:cubicBezTo>
                  <a:cubicBezTo>
                    <a:pt x="234" y="77"/>
                    <a:pt x="234" y="77"/>
                    <a:pt x="234" y="78"/>
                  </a:cubicBezTo>
                  <a:cubicBezTo>
                    <a:pt x="234" y="78"/>
                    <a:pt x="233" y="78"/>
                    <a:pt x="233" y="78"/>
                  </a:cubicBezTo>
                  <a:cubicBezTo>
                    <a:pt x="233" y="78"/>
                    <a:pt x="234" y="78"/>
                    <a:pt x="234" y="78"/>
                  </a:cubicBezTo>
                  <a:close/>
                  <a:moveTo>
                    <a:pt x="166" y="112"/>
                  </a:moveTo>
                  <a:cubicBezTo>
                    <a:pt x="165" y="113"/>
                    <a:pt x="165" y="113"/>
                    <a:pt x="164" y="114"/>
                  </a:cubicBezTo>
                  <a:cubicBezTo>
                    <a:pt x="160" y="117"/>
                    <a:pt x="156" y="119"/>
                    <a:pt x="152" y="122"/>
                  </a:cubicBezTo>
                  <a:cubicBezTo>
                    <a:pt x="151" y="122"/>
                    <a:pt x="150" y="122"/>
                    <a:pt x="149" y="122"/>
                  </a:cubicBezTo>
                  <a:cubicBezTo>
                    <a:pt x="150" y="122"/>
                    <a:pt x="151" y="121"/>
                    <a:pt x="152" y="120"/>
                  </a:cubicBezTo>
                  <a:cubicBezTo>
                    <a:pt x="155" y="118"/>
                    <a:pt x="158" y="116"/>
                    <a:pt x="160" y="114"/>
                  </a:cubicBezTo>
                  <a:cubicBezTo>
                    <a:pt x="162" y="113"/>
                    <a:pt x="164" y="113"/>
                    <a:pt x="166" y="112"/>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7" name="Freeform 30"/>
            <p:cNvSpPr>
              <a:spLocks noChangeArrowheads="1"/>
            </p:cNvSpPr>
            <p:nvPr/>
          </p:nvSpPr>
          <p:spPr bwMode="auto">
            <a:xfrm>
              <a:off x="1385" y="2550"/>
              <a:ext cx="700" cy="193"/>
            </a:xfrm>
            <a:custGeom>
              <a:avLst/>
              <a:gdLst>
                <a:gd name="T0" fmla="*/ 125 w 295"/>
                <a:gd name="T1" fmla="*/ 1 h 81"/>
                <a:gd name="T2" fmla="*/ 96 w 295"/>
                <a:gd name="T3" fmla="*/ 14 h 81"/>
                <a:gd name="T4" fmla="*/ 2 w 295"/>
                <a:gd name="T5" fmla="*/ 64 h 81"/>
                <a:gd name="T6" fmla="*/ 1 w 295"/>
                <a:gd name="T7" fmla="*/ 68 h 81"/>
                <a:gd name="T8" fmla="*/ 5 w 295"/>
                <a:gd name="T9" fmla="*/ 68 h 81"/>
                <a:gd name="T10" fmla="*/ 98 w 295"/>
                <a:gd name="T11" fmla="*/ 19 h 81"/>
                <a:gd name="T12" fmla="*/ 126 w 295"/>
                <a:gd name="T13" fmla="*/ 7 h 81"/>
                <a:gd name="T14" fmla="*/ 188 w 295"/>
                <a:gd name="T15" fmla="*/ 37 h 81"/>
                <a:gd name="T16" fmla="*/ 221 w 295"/>
                <a:gd name="T17" fmla="*/ 51 h 81"/>
                <a:gd name="T18" fmla="*/ 248 w 295"/>
                <a:gd name="T19" fmla="*/ 61 h 81"/>
                <a:gd name="T20" fmla="*/ 290 w 295"/>
                <a:gd name="T21" fmla="*/ 80 h 81"/>
                <a:gd name="T22" fmla="*/ 294 w 295"/>
                <a:gd name="T23" fmla="*/ 79 h 81"/>
                <a:gd name="T24" fmla="*/ 293 w 295"/>
                <a:gd name="T25" fmla="*/ 75 h 81"/>
                <a:gd name="T26" fmla="*/ 250 w 295"/>
                <a:gd name="T27" fmla="*/ 56 h 81"/>
                <a:gd name="T28" fmla="*/ 224 w 295"/>
                <a:gd name="T29" fmla="*/ 46 h 81"/>
                <a:gd name="T30" fmla="*/ 190 w 295"/>
                <a:gd name="T31" fmla="*/ 31 h 81"/>
                <a:gd name="T32" fmla="*/ 128 w 295"/>
                <a:gd name="T33" fmla="*/ 1 h 81"/>
                <a:gd name="T34" fmla="*/ 125 w 295"/>
                <a:gd name="T35"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81">
                  <a:moveTo>
                    <a:pt x="125" y="1"/>
                  </a:moveTo>
                  <a:cubicBezTo>
                    <a:pt x="96" y="14"/>
                    <a:pt x="96" y="14"/>
                    <a:pt x="96" y="14"/>
                  </a:cubicBezTo>
                  <a:cubicBezTo>
                    <a:pt x="63" y="28"/>
                    <a:pt x="25" y="45"/>
                    <a:pt x="2" y="64"/>
                  </a:cubicBezTo>
                  <a:cubicBezTo>
                    <a:pt x="0" y="65"/>
                    <a:pt x="0" y="66"/>
                    <a:pt x="1" y="68"/>
                  </a:cubicBezTo>
                  <a:cubicBezTo>
                    <a:pt x="2" y="69"/>
                    <a:pt x="4" y="69"/>
                    <a:pt x="5" y="68"/>
                  </a:cubicBezTo>
                  <a:cubicBezTo>
                    <a:pt x="28" y="49"/>
                    <a:pt x="65" y="33"/>
                    <a:pt x="98" y="19"/>
                  </a:cubicBezTo>
                  <a:cubicBezTo>
                    <a:pt x="98" y="19"/>
                    <a:pt x="124" y="8"/>
                    <a:pt x="126" y="7"/>
                  </a:cubicBezTo>
                  <a:cubicBezTo>
                    <a:pt x="145" y="19"/>
                    <a:pt x="167" y="28"/>
                    <a:pt x="188" y="37"/>
                  </a:cubicBezTo>
                  <a:cubicBezTo>
                    <a:pt x="199" y="41"/>
                    <a:pt x="211" y="46"/>
                    <a:pt x="221" y="51"/>
                  </a:cubicBezTo>
                  <a:cubicBezTo>
                    <a:pt x="230" y="55"/>
                    <a:pt x="239" y="58"/>
                    <a:pt x="248" y="61"/>
                  </a:cubicBezTo>
                  <a:cubicBezTo>
                    <a:pt x="263" y="66"/>
                    <a:pt x="279" y="71"/>
                    <a:pt x="290" y="80"/>
                  </a:cubicBezTo>
                  <a:cubicBezTo>
                    <a:pt x="291" y="81"/>
                    <a:pt x="293" y="80"/>
                    <a:pt x="294" y="79"/>
                  </a:cubicBezTo>
                  <a:cubicBezTo>
                    <a:pt x="295" y="78"/>
                    <a:pt x="295" y="76"/>
                    <a:pt x="293" y="75"/>
                  </a:cubicBezTo>
                  <a:cubicBezTo>
                    <a:pt x="281" y="65"/>
                    <a:pt x="265" y="60"/>
                    <a:pt x="250" y="56"/>
                  </a:cubicBezTo>
                  <a:cubicBezTo>
                    <a:pt x="241" y="53"/>
                    <a:pt x="232" y="50"/>
                    <a:pt x="224" y="46"/>
                  </a:cubicBezTo>
                  <a:cubicBezTo>
                    <a:pt x="213" y="41"/>
                    <a:pt x="201" y="36"/>
                    <a:pt x="190" y="31"/>
                  </a:cubicBezTo>
                  <a:cubicBezTo>
                    <a:pt x="169" y="23"/>
                    <a:pt x="147" y="13"/>
                    <a:pt x="128" y="1"/>
                  </a:cubicBezTo>
                  <a:cubicBezTo>
                    <a:pt x="127" y="0"/>
                    <a:pt x="126" y="0"/>
                    <a:pt x="125"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8" name="Freeform 31"/>
            <p:cNvSpPr>
              <a:spLocks noChangeArrowheads="1"/>
            </p:cNvSpPr>
            <p:nvPr/>
          </p:nvSpPr>
          <p:spPr bwMode="auto">
            <a:xfrm>
              <a:off x="2064" y="2731"/>
              <a:ext cx="42" cy="112"/>
            </a:xfrm>
            <a:custGeom>
              <a:avLst/>
              <a:gdLst>
                <a:gd name="T0" fmla="*/ 1 w 18"/>
                <a:gd name="T1" fmla="*/ 2 h 47"/>
                <a:gd name="T2" fmla="*/ 2 w 18"/>
                <a:gd name="T3" fmla="*/ 6 h 47"/>
                <a:gd name="T4" fmla="*/ 11 w 18"/>
                <a:gd name="T5" fmla="*/ 23 h 47"/>
                <a:gd name="T6" fmla="*/ 6 w 18"/>
                <a:gd name="T7" fmla="*/ 42 h 47"/>
                <a:gd name="T8" fmla="*/ 5 w 18"/>
                <a:gd name="T9" fmla="*/ 46 h 47"/>
                <a:gd name="T10" fmla="*/ 9 w 18"/>
                <a:gd name="T11" fmla="*/ 46 h 47"/>
                <a:gd name="T12" fmla="*/ 17 w 18"/>
                <a:gd name="T13" fmla="*/ 22 h 47"/>
                <a:gd name="T14" fmla="*/ 5 w 18"/>
                <a:gd name="T15" fmla="*/ 1 h 47"/>
                <a:gd name="T16" fmla="*/ 1 w 18"/>
                <a:gd name="T1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7">
                  <a:moveTo>
                    <a:pt x="1" y="2"/>
                  </a:moveTo>
                  <a:cubicBezTo>
                    <a:pt x="0" y="3"/>
                    <a:pt x="1" y="5"/>
                    <a:pt x="2" y="6"/>
                  </a:cubicBezTo>
                  <a:cubicBezTo>
                    <a:pt x="7" y="9"/>
                    <a:pt x="10" y="15"/>
                    <a:pt x="11" y="23"/>
                  </a:cubicBezTo>
                  <a:cubicBezTo>
                    <a:pt x="12" y="30"/>
                    <a:pt x="10" y="38"/>
                    <a:pt x="6" y="42"/>
                  </a:cubicBezTo>
                  <a:cubicBezTo>
                    <a:pt x="4" y="43"/>
                    <a:pt x="4" y="44"/>
                    <a:pt x="5" y="46"/>
                  </a:cubicBezTo>
                  <a:cubicBezTo>
                    <a:pt x="6" y="47"/>
                    <a:pt x="8" y="47"/>
                    <a:pt x="9" y="46"/>
                  </a:cubicBezTo>
                  <a:cubicBezTo>
                    <a:pt x="15" y="41"/>
                    <a:pt x="18" y="32"/>
                    <a:pt x="17" y="22"/>
                  </a:cubicBezTo>
                  <a:cubicBezTo>
                    <a:pt x="16" y="13"/>
                    <a:pt x="11" y="5"/>
                    <a:pt x="5" y="1"/>
                  </a:cubicBezTo>
                  <a:cubicBezTo>
                    <a:pt x="4" y="0"/>
                    <a:pt x="2" y="0"/>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9" name="Freeform 32"/>
            <p:cNvSpPr>
              <a:spLocks noChangeArrowheads="1"/>
            </p:cNvSpPr>
            <p:nvPr/>
          </p:nvSpPr>
          <p:spPr bwMode="auto">
            <a:xfrm>
              <a:off x="1385" y="2705"/>
              <a:ext cx="380" cy="188"/>
            </a:xfrm>
            <a:custGeom>
              <a:avLst/>
              <a:gdLst>
                <a:gd name="T0" fmla="*/ 1 w 160"/>
                <a:gd name="T1" fmla="*/ 1 h 79"/>
                <a:gd name="T2" fmla="*/ 2 w 160"/>
                <a:gd name="T3" fmla="*/ 5 h 79"/>
                <a:gd name="T4" fmla="*/ 156 w 160"/>
                <a:gd name="T5" fmla="*/ 78 h 79"/>
                <a:gd name="T6" fmla="*/ 160 w 160"/>
                <a:gd name="T7" fmla="*/ 77 h 79"/>
                <a:gd name="T8" fmla="*/ 158 w 160"/>
                <a:gd name="T9" fmla="*/ 73 h 79"/>
                <a:gd name="T10" fmla="*/ 5 w 160"/>
                <a:gd name="T11" fmla="*/ 0 h 79"/>
                <a:gd name="T12" fmla="*/ 1 w 160"/>
                <a:gd name="T13" fmla="*/ 1 h 79"/>
              </a:gdLst>
              <a:ahLst/>
              <a:cxnLst>
                <a:cxn ang="0">
                  <a:pos x="T0" y="T1"/>
                </a:cxn>
                <a:cxn ang="0">
                  <a:pos x="T2" y="T3"/>
                </a:cxn>
                <a:cxn ang="0">
                  <a:pos x="T4" y="T5"/>
                </a:cxn>
                <a:cxn ang="0">
                  <a:pos x="T6" y="T7"/>
                </a:cxn>
                <a:cxn ang="0">
                  <a:pos x="T8" y="T9"/>
                </a:cxn>
                <a:cxn ang="0">
                  <a:pos x="T10" y="T11"/>
                </a:cxn>
                <a:cxn ang="0">
                  <a:pos x="T12" y="T13"/>
                </a:cxn>
              </a:cxnLst>
              <a:rect l="0" t="0" r="r" b="b"/>
              <a:pathLst>
                <a:path w="160" h="79">
                  <a:moveTo>
                    <a:pt x="1" y="1"/>
                  </a:moveTo>
                  <a:cubicBezTo>
                    <a:pt x="0" y="3"/>
                    <a:pt x="1" y="4"/>
                    <a:pt x="2" y="5"/>
                  </a:cubicBezTo>
                  <a:cubicBezTo>
                    <a:pt x="49" y="34"/>
                    <a:pt x="106" y="58"/>
                    <a:pt x="156" y="78"/>
                  </a:cubicBezTo>
                  <a:cubicBezTo>
                    <a:pt x="158" y="79"/>
                    <a:pt x="159" y="78"/>
                    <a:pt x="160" y="77"/>
                  </a:cubicBezTo>
                  <a:cubicBezTo>
                    <a:pt x="160" y="75"/>
                    <a:pt x="160" y="74"/>
                    <a:pt x="158" y="73"/>
                  </a:cubicBezTo>
                  <a:cubicBezTo>
                    <a:pt x="109" y="53"/>
                    <a:pt x="52" y="29"/>
                    <a:pt x="5" y="0"/>
                  </a:cubicBezTo>
                  <a:cubicBezTo>
                    <a:pt x="4" y="0"/>
                    <a:pt x="2" y="0"/>
                    <a:pt x="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0" name="Freeform 33"/>
            <p:cNvSpPr>
              <a:spLocks noChangeArrowheads="1"/>
            </p:cNvSpPr>
            <p:nvPr/>
          </p:nvSpPr>
          <p:spPr bwMode="auto">
            <a:xfrm>
              <a:off x="1760" y="2738"/>
              <a:ext cx="315" cy="155"/>
            </a:xfrm>
            <a:custGeom>
              <a:avLst/>
              <a:gdLst>
                <a:gd name="T0" fmla="*/ 95 w 133"/>
                <a:gd name="T1" fmla="*/ 9 h 65"/>
                <a:gd name="T2" fmla="*/ 87 w 133"/>
                <a:gd name="T3" fmla="*/ 13 h 65"/>
                <a:gd name="T4" fmla="*/ 10 w 133"/>
                <a:gd name="T5" fmla="*/ 54 h 65"/>
                <a:gd name="T6" fmla="*/ 1 w 133"/>
                <a:gd name="T7" fmla="*/ 59 h 65"/>
                <a:gd name="T8" fmla="*/ 1 w 133"/>
                <a:gd name="T9" fmla="*/ 63 h 65"/>
                <a:gd name="T10" fmla="*/ 4 w 133"/>
                <a:gd name="T11" fmla="*/ 64 h 65"/>
                <a:gd name="T12" fmla="*/ 13 w 133"/>
                <a:gd name="T13" fmla="*/ 59 h 65"/>
                <a:gd name="T14" fmla="*/ 89 w 133"/>
                <a:gd name="T15" fmla="*/ 18 h 65"/>
                <a:gd name="T16" fmla="*/ 97 w 133"/>
                <a:gd name="T17" fmla="*/ 14 h 65"/>
                <a:gd name="T18" fmla="*/ 117 w 133"/>
                <a:gd name="T19" fmla="*/ 8 h 65"/>
                <a:gd name="T20" fmla="*/ 125 w 133"/>
                <a:gd name="T21" fmla="*/ 17 h 65"/>
                <a:gd name="T22" fmla="*/ 123 w 133"/>
                <a:gd name="T23" fmla="*/ 39 h 65"/>
                <a:gd name="T24" fmla="*/ 125 w 133"/>
                <a:gd name="T25" fmla="*/ 43 h 65"/>
                <a:gd name="T26" fmla="*/ 128 w 133"/>
                <a:gd name="T27" fmla="*/ 42 h 65"/>
                <a:gd name="T28" fmla="*/ 130 w 133"/>
                <a:gd name="T29" fmla="*/ 15 h 65"/>
                <a:gd name="T30" fmla="*/ 120 w 133"/>
                <a:gd name="T31" fmla="*/ 3 h 65"/>
                <a:gd name="T32" fmla="*/ 95 w 133"/>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65">
                  <a:moveTo>
                    <a:pt x="95" y="9"/>
                  </a:moveTo>
                  <a:cubicBezTo>
                    <a:pt x="87" y="13"/>
                    <a:pt x="87" y="13"/>
                    <a:pt x="87" y="13"/>
                  </a:cubicBezTo>
                  <a:cubicBezTo>
                    <a:pt x="59" y="24"/>
                    <a:pt x="35" y="38"/>
                    <a:pt x="10" y="54"/>
                  </a:cubicBezTo>
                  <a:cubicBezTo>
                    <a:pt x="1" y="59"/>
                    <a:pt x="1" y="59"/>
                    <a:pt x="1" y="59"/>
                  </a:cubicBezTo>
                  <a:cubicBezTo>
                    <a:pt x="0" y="60"/>
                    <a:pt x="0" y="62"/>
                    <a:pt x="1" y="63"/>
                  </a:cubicBezTo>
                  <a:cubicBezTo>
                    <a:pt x="1" y="65"/>
                    <a:pt x="3" y="65"/>
                    <a:pt x="4" y="64"/>
                  </a:cubicBezTo>
                  <a:cubicBezTo>
                    <a:pt x="13" y="59"/>
                    <a:pt x="13" y="59"/>
                    <a:pt x="13" y="59"/>
                  </a:cubicBezTo>
                  <a:cubicBezTo>
                    <a:pt x="38" y="43"/>
                    <a:pt x="61" y="29"/>
                    <a:pt x="89" y="18"/>
                  </a:cubicBezTo>
                  <a:cubicBezTo>
                    <a:pt x="97" y="14"/>
                    <a:pt x="97" y="14"/>
                    <a:pt x="97" y="14"/>
                  </a:cubicBezTo>
                  <a:cubicBezTo>
                    <a:pt x="104" y="10"/>
                    <a:pt x="113" y="6"/>
                    <a:pt x="117" y="8"/>
                  </a:cubicBezTo>
                  <a:cubicBezTo>
                    <a:pt x="121" y="10"/>
                    <a:pt x="123" y="13"/>
                    <a:pt x="125" y="17"/>
                  </a:cubicBezTo>
                  <a:cubicBezTo>
                    <a:pt x="127" y="24"/>
                    <a:pt x="126" y="34"/>
                    <a:pt x="123" y="39"/>
                  </a:cubicBezTo>
                  <a:cubicBezTo>
                    <a:pt x="123" y="41"/>
                    <a:pt x="123" y="43"/>
                    <a:pt x="125" y="43"/>
                  </a:cubicBezTo>
                  <a:cubicBezTo>
                    <a:pt x="126" y="44"/>
                    <a:pt x="128" y="43"/>
                    <a:pt x="128" y="42"/>
                  </a:cubicBezTo>
                  <a:cubicBezTo>
                    <a:pt x="132" y="35"/>
                    <a:pt x="133" y="24"/>
                    <a:pt x="130" y="15"/>
                  </a:cubicBezTo>
                  <a:cubicBezTo>
                    <a:pt x="128" y="9"/>
                    <a:pt x="125" y="5"/>
                    <a:pt x="120" y="3"/>
                  </a:cubicBezTo>
                  <a:cubicBezTo>
                    <a:pt x="113" y="0"/>
                    <a:pt x="103" y="5"/>
                    <a:pt x="95" y="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1" name="Freeform 34"/>
            <p:cNvSpPr>
              <a:spLocks noChangeArrowheads="1"/>
            </p:cNvSpPr>
            <p:nvPr/>
          </p:nvSpPr>
          <p:spPr bwMode="auto">
            <a:xfrm>
              <a:off x="1366" y="2779"/>
              <a:ext cx="724" cy="228"/>
            </a:xfrm>
            <a:custGeom>
              <a:avLst/>
              <a:gdLst>
                <a:gd name="T0" fmla="*/ 19 w 305"/>
                <a:gd name="T1" fmla="*/ 0 h 96"/>
                <a:gd name="T2" fmla="*/ 1 w 305"/>
                <a:gd name="T3" fmla="*/ 9 h 96"/>
                <a:gd name="T4" fmla="*/ 1 w 305"/>
                <a:gd name="T5" fmla="*/ 9 h 96"/>
                <a:gd name="T6" fmla="*/ 1 w 305"/>
                <a:gd name="T7" fmla="*/ 9 h 96"/>
                <a:gd name="T8" fmla="*/ 0 w 305"/>
                <a:gd name="T9" fmla="*/ 11 h 96"/>
                <a:gd name="T10" fmla="*/ 1 w 305"/>
                <a:gd name="T11" fmla="*/ 13 h 96"/>
                <a:gd name="T12" fmla="*/ 5 w 305"/>
                <a:gd name="T13" fmla="*/ 13 h 96"/>
                <a:gd name="T14" fmla="*/ 3 w 305"/>
                <a:gd name="T15" fmla="*/ 13 h 96"/>
                <a:gd name="T16" fmla="*/ 95 w 305"/>
                <a:gd name="T17" fmla="*/ 54 h 96"/>
                <a:gd name="T18" fmla="*/ 118 w 305"/>
                <a:gd name="T19" fmla="*/ 65 h 96"/>
                <a:gd name="T20" fmla="*/ 145 w 305"/>
                <a:gd name="T21" fmla="*/ 79 h 96"/>
                <a:gd name="T22" fmla="*/ 177 w 305"/>
                <a:gd name="T23" fmla="*/ 95 h 96"/>
                <a:gd name="T24" fmla="*/ 180 w 305"/>
                <a:gd name="T25" fmla="*/ 94 h 96"/>
                <a:gd name="T26" fmla="*/ 264 w 305"/>
                <a:gd name="T27" fmla="*/ 44 h 96"/>
                <a:gd name="T28" fmla="*/ 303 w 305"/>
                <a:gd name="T29" fmla="*/ 26 h 96"/>
                <a:gd name="T30" fmla="*/ 304 w 305"/>
                <a:gd name="T31" fmla="*/ 22 h 96"/>
                <a:gd name="T32" fmla="*/ 300 w 305"/>
                <a:gd name="T33" fmla="*/ 21 h 96"/>
                <a:gd name="T34" fmla="*/ 261 w 305"/>
                <a:gd name="T35" fmla="*/ 38 h 96"/>
                <a:gd name="T36" fmla="*/ 177 w 305"/>
                <a:gd name="T37" fmla="*/ 89 h 96"/>
                <a:gd name="T38" fmla="*/ 148 w 305"/>
                <a:gd name="T39" fmla="*/ 74 h 96"/>
                <a:gd name="T40" fmla="*/ 120 w 305"/>
                <a:gd name="T41" fmla="*/ 60 h 96"/>
                <a:gd name="T42" fmla="*/ 97 w 305"/>
                <a:gd name="T43" fmla="*/ 49 h 96"/>
                <a:gd name="T44" fmla="*/ 9 w 305"/>
                <a:gd name="T45" fmla="*/ 9 h 96"/>
                <a:gd name="T46" fmla="*/ 19 w 305"/>
                <a:gd name="T47" fmla="*/ 5 h 96"/>
                <a:gd name="T48" fmla="*/ 22 w 305"/>
                <a:gd name="T49" fmla="*/ 3 h 96"/>
                <a:gd name="T50" fmla="*/ 22 w 305"/>
                <a:gd name="T51" fmla="*/ 2 h 96"/>
                <a:gd name="T52" fmla="*/ 19 w 305"/>
                <a:gd name="T5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5" h="96">
                  <a:moveTo>
                    <a:pt x="19" y="0"/>
                  </a:moveTo>
                  <a:cubicBezTo>
                    <a:pt x="12" y="0"/>
                    <a:pt x="5" y="4"/>
                    <a:pt x="1" y="9"/>
                  </a:cubicBezTo>
                  <a:cubicBezTo>
                    <a:pt x="1" y="9"/>
                    <a:pt x="1" y="9"/>
                    <a:pt x="1" y="9"/>
                  </a:cubicBezTo>
                  <a:cubicBezTo>
                    <a:pt x="1" y="9"/>
                    <a:pt x="1" y="9"/>
                    <a:pt x="1" y="9"/>
                  </a:cubicBezTo>
                  <a:cubicBezTo>
                    <a:pt x="0" y="9"/>
                    <a:pt x="0" y="10"/>
                    <a:pt x="0" y="11"/>
                  </a:cubicBezTo>
                  <a:cubicBezTo>
                    <a:pt x="0" y="11"/>
                    <a:pt x="0" y="12"/>
                    <a:pt x="1" y="13"/>
                  </a:cubicBezTo>
                  <a:cubicBezTo>
                    <a:pt x="2" y="14"/>
                    <a:pt x="4" y="14"/>
                    <a:pt x="5" y="13"/>
                  </a:cubicBezTo>
                  <a:cubicBezTo>
                    <a:pt x="4" y="13"/>
                    <a:pt x="3" y="13"/>
                    <a:pt x="3" y="13"/>
                  </a:cubicBezTo>
                  <a:cubicBezTo>
                    <a:pt x="9" y="14"/>
                    <a:pt x="67" y="41"/>
                    <a:pt x="95" y="54"/>
                  </a:cubicBezTo>
                  <a:cubicBezTo>
                    <a:pt x="118" y="65"/>
                    <a:pt x="118" y="65"/>
                    <a:pt x="118" y="65"/>
                  </a:cubicBezTo>
                  <a:cubicBezTo>
                    <a:pt x="127" y="69"/>
                    <a:pt x="136" y="74"/>
                    <a:pt x="145" y="79"/>
                  </a:cubicBezTo>
                  <a:cubicBezTo>
                    <a:pt x="155" y="85"/>
                    <a:pt x="166" y="91"/>
                    <a:pt x="177" y="95"/>
                  </a:cubicBezTo>
                  <a:cubicBezTo>
                    <a:pt x="178" y="96"/>
                    <a:pt x="180" y="95"/>
                    <a:pt x="180" y="94"/>
                  </a:cubicBezTo>
                  <a:cubicBezTo>
                    <a:pt x="198" y="70"/>
                    <a:pt x="231" y="57"/>
                    <a:pt x="264" y="44"/>
                  </a:cubicBezTo>
                  <a:cubicBezTo>
                    <a:pt x="278" y="38"/>
                    <a:pt x="291" y="32"/>
                    <a:pt x="303" y="26"/>
                  </a:cubicBezTo>
                  <a:cubicBezTo>
                    <a:pt x="304" y="25"/>
                    <a:pt x="305" y="24"/>
                    <a:pt x="304" y="22"/>
                  </a:cubicBezTo>
                  <a:cubicBezTo>
                    <a:pt x="303" y="21"/>
                    <a:pt x="301" y="20"/>
                    <a:pt x="300" y="21"/>
                  </a:cubicBezTo>
                  <a:cubicBezTo>
                    <a:pt x="289" y="27"/>
                    <a:pt x="275" y="33"/>
                    <a:pt x="261" y="38"/>
                  </a:cubicBezTo>
                  <a:cubicBezTo>
                    <a:pt x="229" y="52"/>
                    <a:pt x="196" y="65"/>
                    <a:pt x="177" y="89"/>
                  </a:cubicBezTo>
                  <a:cubicBezTo>
                    <a:pt x="167" y="85"/>
                    <a:pt x="158" y="80"/>
                    <a:pt x="148" y="74"/>
                  </a:cubicBezTo>
                  <a:cubicBezTo>
                    <a:pt x="139" y="69"/>
                    <a:pt x="130" y="64"/>
                    <a:pt x="120" y="60"/>
                  </a:cubicBezTo>
                  <a:cubicBezTo>
                    <a:pt x="97" y="49"/>
                    <a:pt x="97" y="49"/>
                    <a:pt x="97" y="49"/>
                  </a:cubicBezTo>
                  <a:cubicBezTo>
                    <a:pt x="42" y="23"/>
                    <a:pt x="19" y="13"/>
                    <a:pt x="9" y="9"/>
                  </a:cubicBezTo>
                  <a:cubicBezTo>
                    <a:pt x="12" y="7"/>
                    <a:pt x="16" y="6"/>
                    <a:pt x="19" y="5"/>
                  </a:cubicBezTo>
                  <a:cubicBezTo>
                    <a:pt x="21" y="5"/>
                    <a:pt x="22" y="4"/>
                    <a:pt x="22" y="3"/>
                  </a:cubicBezTo>
                  <a:cubicBezTo>
                    <a:pt x="22" y="2"/>
                    <a:pt x="22" y="2"/>
                    <a:pt x="22" y="2"/>
                  </a:cubicBezTo>
                  <a:cubicBezTo>
                    <a:pt x="22" y="1"/>
                    <a:pt x="20" y="0"/>
                    <a:pt x="19"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2" name="Freeform 35"/>
            <p:cNvSpPr>
              <a:spLocks noChangeArrowheads="1"/>
            </p:cNvSpPr>
            <p:nvPr/>
          </p:nvSpPr>
          <p:spPr bwMode="auto">
            <a:xfrm>
              <a:off x="1755" y="2881"/>
              <a:ext cx="29" cy="78"/>
            </a:xfrm>
            <a:custGeom>
              <a:avLst/>
              <a:gdLst>
                <a:gd name="T0" fmla="*/ 2 w 12"/>
                <a:gd name="T1" fmla="*/ 1 h 33"/>
                <a:gd name="T2" fmla="*/ 0 w 12"/>
                <a:gd name="T3" fmla="*/ 4 h 33"/>
                <a:gd name="T4" fmla="*/ 4 w 12"/>
                <a:gd name="T5" fmla="*/ 6 h 33"/>
                <a:gd name="T6" fmla="*/ 5 w 12"/>
                <a:gd name="T7" fmla="*/ 13 h 33"/>
                <a:gd name="T8" fmla="*/ 3 w 12"/>
                <a:gd name="T9" fmla="*/ 30 h 33"/>
                <a:gd name="T10" fmla="*/ 3 w 12"/>
                <a:gd name="T11" fmla="*/ 30 h 33"/>
                <a:gd name="T12" fmla="*/ 5 w 12"/>
                <a:gd name="T13" fmla="*/ 32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1 w 12"/>
                <a:gd name="T27" fmla="*/ 14 h 33"/>
                <a:gd name="T28" fmla="*/ 8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7"/>
                    <a:pt x="4" y="6"/>
                  </a:cubicBezTo>
                  <a:cubicBezTo>
                    <a:pt x="4" y="7"/>
                    <a:pt x="5" y="10"/>
                    <a:pt x="5" y="13"/>
                  </a:cubicBezTo>
                  <a:cubicBezTo>
                    <a:pt x="5" y="18"/>
                    <a:pt x="4" y="23"/>
                    <a:pt x="3" y="30"/>
                  </a:cubicBezTo>
                  <a:cubicBezTo>
                    <a:pt x="3" y="30"/>
                    <a:pt x="3" y="30"/>
                    <a:pt x="3" y="30"/>
                  </a:cubicBezTo>
                  <a:cubicBezTo>
                    <a:pt x="3" y="31"/>
                    <a:pt x="4" y="32"/>
                    <a:pt x="5" y="32"/>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1" y="17"/>
                    <a:pt x="11" y="14"/>
                  </a:cubicBezTo>
                  <a:cubicBezTo>
                    <a:pt x="11" y="9"/>
                    <a:pt x="10" y="4"/>
                    <a:pt x="8"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3" name="Freeform 36"/>
            <p:cNvSpPr>
              <a:spLocks noChangeArrowheads="1"/>
            </p:cNvSpPr>
            <p:nvPr/>
          </p:nvSpPr>
          <p:spPr bwMode="auto">
            <a:xfrm>
              <a:off x="1641" y="2686"/>
              <a:ext cx="292" cy="145"/>
            </a:xfrm>
            <a:custGeom>
              <a:avLst/>
              <a:gdLst>
                <a:gd name="T0" fmla="*/ 81 w 123"/>
                <a:gd name="T1" fmla="*/ 0 h 61"/>
                <a:gd name="T2" fmla="*/ 123 w 123"/>
                <a:gd name="T3" fmla="*/ 18 h 61"/>
                <a:gd name="T4" fmla="*/ 43 w 123"/>
                <a:gd name="T5" fmla="*/ 60 h 61"/>
                <a:gd name="T6" fmla="*/ 0 w 123"/>
                <a:gd name="T7" fmla="*/ 38 h 61"/>
                <a:gd name="T8" fmla="*/ 81 w 123"/>
                <a:gd name="T9" fmla="*/ 0 h 61"/>
              </a:gdLst>
              <a:ahLst/>
              <a:cxnLst>
                <a:cxn ang="0">
                  <a:pos x="T0" y="T1"/>
                </a:cxn>
                <a:cxn ang="0">
                  <a:pos x="T2" y="T3"/>
                </a:cxn>
                <a:cxn ang="0">
                  <a:pos x="T4" y="T5"/>
                </a:cxn>
                <a:cxn ang="0">
                  <a:pos x="T6" y="T7"/>
                </a:cxn>
                <a:cxn ang="0">
                  <a:pos x="T8" y="T9"/>
                </a:cxn>
              </a:cxnLst>
              <a:rect l="0" t="0" r="r" b="b"/>
              <a:pathLst>
                <a:path w="123" h="61">
                  <a:moveTo>
                    <a:pt x="81" y="0"/>
                  </a:moveTo>
                  <a:cubicBezTo>
                    <a:pt x="94" y="9"/>
                    <a:pt x="110" y="10"/>
                    <a:pt x="123" y="18"/>
                  </a:cubicBezTo>
                  <a:cubicBezTo>
                    <a:pt x="97" y="34"/>
                    <a:pt x="69" y="46"/>
                    <a:pt x="43" y="60"/>
                  </a:cubicBezTo>
                  <a:cubicBezTo>
                    <a:pt x="42" y="61"/>
                    <a:pt x="4" y="39"/>
                    <a:pt x="0" y="38"/>
                  </a:cubicBezTo>
                  <a:cubicBezTo>
                    <a:pt x="12" y="43"/>
                    <a:pt x="68" y="5"/>
                    <a:pt x="8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4" name="Freeform 37"/>
            <p:cNvSpPr>
              <a:spLocks noEditPoints="1" noChangeArrowheads="1"/>
            </p:cNvSpPr>
            <p:nvPr/>
          </p:nvSpPr>
          <p:spPr bwMode="auto">
            <a:xfrm>
              <a:off x="1634" y="2679"/>
              <a:ext cx="306" cy="159"/>
            </a:xfrm>
            <a:custGeom>
              <a:avLst/>
              <a:gdLst>
                <a:gd name="T0" fmla="*/ 83 w 129"/>
                <a:gd name="T1" fmla="*/ 0 h 67"/>
                <a:gd name="T2" fmla="*/ 59 w 129"/>
                <a:gd name="T3" fmla="*/ 13 h 67"/>
                <a:gd name="T4" fmla="*/ 4 w 129"/>
                <a:gd name="T5" fmla="*/ 38 h 67"/>
                <a:gd name="T6" fmla="*/ 0 w 129"/>
                <a:gd name="T7" fmla="*/ 40 h 67"/>
                <a:gd name="T8" fmla="*/ 2 w 129"/>
                <a:gd name="T9" fmla="*/ 43 h 67"/>
                <a:gd name="T10" fmla="*/ 18 w 129"/>
                <a:gd name="T11" fmla="*/ 52 h 67"/>
                <a:gd name="T12" fmla="*/ 48 w 129"/>
                <a:gd name="T13" fmla="*/ 66 h 67"/>
                <a:gd name="T14" fmla="*/ 80 w 129"/>
                <a:gd name="T15" fmla="*/ 49 h 67"/>
                <a:gd name="T16" fmla="*/ 128 w 129"/>
                <a:gd name="T17" fmla="*/ 24 h 67"/>
                <a:gd name="T18" fmla="*/ 129 w 129"/>
                <a:gd name="T19" fmla="*/ 21 h 67"/>
                <a:gd name="T20" fmla="*/ 128 w 129"/>
                <a:gd name="T21" fmla="*/ 19 h 67"/>
                <a:gd name="T22" fmla="*/ 108 w 129"/>
                <a:gd name="T23" fmla="*/ 10 h 67"/>
                <a:gd name="T24" fmla="*/ 86 w 129"/>
                <a:gd name="T25" fmla="*/ 0 h 67"/>
                <a:gd name="T26" fmla="*/ 83 w 129"/>
                <a:gd name="T27" fmla="*/ 0 h 67"/>
                <a:gd name="T28" fmla="*/ 2 w 129"/>
                <a:gd name="T29" fmla="*/ 43 h 67"/>
                <a:gd name="T30" fmla="*/ 3 w 129"/>
                <a:gd name="T31" fmla="*/ 44 h 67"/>
                <a:gd name="T32" fmla="*/ 2 w 129"/>
                <a:gd name="T33" fmla="*/ 43 h 67"/>
                <a:gd name="T34" fmla="*/ 62 w 129"/>
                <a:gd name="T35" fmla="*/ 18 h 67"/>
                <a:gd name="T36" fmla="*/ 84 w 129"/>
                <a:gd name="T37" fmla="*/ 6 h 67"/>
                <a:gd name="T38" fmla="*/ 106 w 129"/>
                <a:gd name="T39" fmla="*/ 16 h 67"/>
                <a:gd name="T40" fmla="*/ 120 w 129"/>
                <a:gd name="T41" fmla="*/ 22 h 67"/>
                <a:gd name="T42" fmla="*/ 78 w 129"/>
                <a:gd name="T43" fmla="*/ 44 h 67"/>
                <a:gd name="T44" fmla="*/ 46 w 129"/>
                <a:gd name="T45" fmla="*/ 60 h 67"/>
                <a:gd name="T46" fmla="*/ 20 w 129"/>
                <a:gd name="T47" fmla="*/ 47 h 67"/>
                <a:gd name="T48" fmla="*/ 13 w 129"/>
                <a:gd name="T49" fmla="*/ 43 h 67"/>
                <a:gd name="T50" fmla="*/ 62 w 129"/>
                <a:gd name="T51"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67">
                  <a:moveTo>
                    <a:pt x="83" y="0"/>
                  </a:moveTo>
                  <a:cubicBezTo>
                    <a:pt x="79" y="2"/>
                    <a:pt x="70" y="7"/>
                    <a:pt x="59" y="13"/>
                  </a:cubicBezTo>
                  <a:cubicBezTo>
                    <a:pt x="41" y="23"/>
                    <a:pt x="11" y="41"/>
                    <a:pt x="4" y="38"/>
                  </a:cubicBezTo>
                  <a:cubicBezTo>
                    <a:pt x="3" y="37"/>
                    <a:pt x="1" y="38"/>
                    <a:pt x="0" y="40"/>
                  </a:cubicBezTo>
                  <a:cubicBezTo>
                    <a:pt x="0" y="41"/>
                    <a:pt x="0" y="43"/>
                    <a:pt x="2" y="43"/>
                  </a:cubicBezTo>
                  <a:cubicBezTo>
                    <a:pt x="3" y="44"/>
                    <a:pt x="10" y="48"/>
                    <a:pt x="18" y="52"/>
                  </a:cubicBezTo>
                  <a:cubicBezTo>
                    <a:pt x="46" y="67"/>
                    <a:pt x="46" y="67"/>
                    <a:pt x="48" y="66"/>
                  </a:cubicBezTo>
                  <a:cubicBezTo>
                    <a:pt x="58" y="60"/>
                    <a:pt x="69" y="55"/>
                    <a:pt x="80" y="49"/>
                  </a:cubicBezTo>
                  <a:cubicBezTo>
                    <a:pt x="96" y="41"/>
                    <a:pt x="112" y="33"/>
                    <a:pt x="128" y="24"/>
                  </a:cubicBezTo>
                  <a:cubicBezTo>
                    <a:pt x="129" y="23"/>
                    <a:pt x="129" y="22"/>
                    <a:pt x="129" y="21"/>
                  </a:cubicBezTo>
                  <a:cubicBezTo>
                    <a:pt x="129" y="21"/>
                    <a:pt x="129" y="20"/>
                    <a:pt x="128" y="19"/>
                  </a:cubicBezTo>
                  <a:cubicBezTo>
                    <a:pt x="121" y="15"/>
                    <a:pt x="114" y="13"/>
                    <a:pt x="108" y="10"/>
                  </a:cubicBezTo>
                  <a:cubicBezTo>
                    <a:pt x="100" y="8"/>
                    <a:pt x="93" y="5"/>
                    <a:pt x="86" y="0"/>
                  </a:cubicBezTo>
                  <a:cubicBezTo>
                    <a:pt x="85" y="0"/>
                    <a:pt x="84" y="0"/>
                    <a:pt x="83" y="0"/>
                  </a:cubicBezTo>
                  <a:close/>
                  <a:moveTo>
                    <a:pt x="2" y="43"/>
                  </a:moveTo>
                  <a:cubicBezTo>
                    <a:pt x="2" y="43"/>
                    <a:pt x="3" y="43"/>
                    <a:pt x="3" y="44"/>
                  </a:cubicBezTo>
                  <a:cubicBezTo>
                    <a:pt x="3" y="44"/>
                    <a:pt x="2" y="43"/>
                    <a:pt x="2" y="43"/>
                  </a:cubicBezTo>
                  <a:close/>
                  <a:moveTo>
                    <a:pt x="62" y="18"/>
                  </a:moveTo>
                  <a:cubicBezTo>
                    <a:pt x="72" y="12"/>
                    <a:pt x="80" y="8"/>
                    <a:pt x="84" y="6"/>
                  </a:cubicBezTo>
                  <a:cubicBezTo>
                    <a:pt x="91" y="10"/>
                    <a:pt x="98" y="13"/>
                    <a:pt x="106" y="16"/>
                  </a:cubicBezTo>
                  <a:cubicBezTo>
                    <a:pt x="111" y="17"/>
                    <a:pt x="116" y="19"/>
                    <a:pt x="120" y="22"/>
                  </a:cubicBezTo>
                  <a:cubicBezTo>
                    <a:pt x="106" y="30"/>
                    <a:pt x="92" y="37"/>
                    <a:pt x="78" y="44"/>
                  </a:cubicBezTo>
                  <a:cubicBezTo>
                    <a:pt x="67" y="49"/>
                    <a:pt x="56" y="55"/>
                    <a:pt x="46" y="60"/>
                  </a:cubicBezTo>
                  <a:cubicBezTo>
                    <a:pt x="43" y="59"/>
                    <a:pt x="29" y="52"/>
                    <a:pt x="20" y="47"/>
                  </a:cubicBezTo>
                  <a:cubicBezTo>
                    <a:pt x="17" y="45"/>
                    <a:pt x="15" y="44"/>
                    <a:pt x="13" y="43"/>
                  </a:cubicBezTo>
                  <a:cubicBezTo>
                    <a:pt x="24" y="39"/>
                    <a:pt x="41" y="30"/>
                    <a:pt x="62" y="18"/>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5" name="Freeform 38"/>
            <p:cNvSpPr>
              <a:spLocks noChangeArrowheads="1"/>
            </p:cNvSpPr>
            <p:nvPr/>
          </p:nvSpPr>
          <p:spPr bwMode="auto">
            <a:xfrm>
              <a:off x="1255" y="3123"/>
              <a:ext cx="116" cy="103"/>
            </a:xfrm>
            <a:custGeom>
              <a:avLst/>
              <a:gdLst>
                <a:gd name="T0" fmla="*/ 21 w 49"/>
                <a:gd name="T1" fmla="*/ 1 h 43"/>
                <a:gd name="T2" fmla="*/ 18 w 49"/>
                <a:gd name="T3" fmla="*/ 3 h 43"/>
                <a:gd name="T4" fmla="*/ 18 w 49"/>
                <a:gd name="T5" fmla="*/ 3 h 43"/>
                <a:gd name="T6" fmla="*/ 18 w 49"/>
                <a:gd name="T7" fmla="*/ 4 h 43"/>
                <a:gd name="T8" fmla="*/ 1 w 49"/>
                <a:gd name="T9" fmla="*/ 11 h 43"/>
                <a:gd name="T10" fmla="*/ 0 w 49"/>
                <a:gd name="T11" fmla="*/ 13 h 43"/>
                <a:gd name="T12" fmla="*/ 1 w 49"/>
                <a:gd name="T13" fmla="*/ 15 h 43"/>
                <a:gd name="T14" fmla="*/ 5 w 49"/>
                <a:gd name="T15" fmla="*/ 15 h 43"/>
                <a:gd name="T16" fmla="*/ 25 w 49"/>
                <a:gd name="T17" fmla="*/ 9 h 43"/>
                <a:gd name="T18" fmla="*/ 28 w 49"/>
                <a:gd name="T19" fmla="*/ 10 h 43"/>
                <a:gd name="T20" fmla="*/ 38 w 49"/>
                <a:gd name="T21" fmla="*/ 16 h 43"/>
                <a:gd name="T22" fmla="*/ 38 w 49"/>
                <a:gd name="T23" fmla="*/ 16 h 43"/>
                <a:gd name="T24" fmla="*/ 39 w 49"/>
                <a:gd name="T25" fmla="*/ 17 h 43"/>
                <a:gd name="T26" fmla="*/ 38 w 49"/>
                <a:gd name="T27" fmla="*/ 18 h 43"/>
                <a:gd name="T28" fmla="*/ 37 w 49"/>
                <a:gd name="T29" fmla="*/ 20 h 43"/>
                <a:gd name="T30" fmla="*/ 37 w 49"/>
                <a:gd name="T31" fmla="*/ 21 h 43"/>
                <a:gd name="T32" fmla="*/ 38 w 49"/>
                <a:gd name="T33" fmla="*/ 25 h 43"/>
                <a:gd name="T34" fmla="*/ 43 w 49"/>
                <a:gd name="T35" fmla="*/ 37 h 43"/>
                <a:gd name="T36" fmla="*/ 43 w 49"/>
                <a:gd name="T37" fmla="*/ 37 h 43"/>
                <a:gd name="T38" fmla="*/ 41 w 49"/>
                <a:gd name="T39" fmla="*/ 38 h 43"/>
                <a:gd name="T40" fmla="*/ 39 w 49"/>
                <a:gd name="T41" fmla="*/ 40 h 43"/>
                <a:gd name="T42" fmla="*/ 40 w 49"/>
                <a:gd name="T43" fmla="*/ 41 h 43"/>
                <a:gd name="T44" fmla="*/ 43 w 49"/>
                <a:gd name="T45" fmla="*/ 43 h 43"/>
                <a:gd name="T46" fmla="*/ 44 w 49"/>
                <a:gd name="T47" fmla="*/ 43 h 43"/>
                <a:gd name="T48" fmla="*/ 49 w 49"/>
                <a:gd name="T49" fmla="*/ 40 h 43"/>
                <a:gd name="T50" fmla="*/ 49 w 49"/>
                <a:gd name="T51" fmla="*/ 38 h 43"/>
                <a:gd name="T52" fmla="*/ 49 w 49"/>
                <a:gd name="T53" fmla="*/ 37 h 43"/>
                <a:gd name="T54" fmla="*/ 48 w 49"/>
                <a:gd name="T55" fmla="*/ 35 h 43"/>
                <a:gd name="T56" fmla="*/ 46 w 49"/>
                <a:gd name="T57" fmla="*/ 27 h 43"/>
                <a:gd name="T58" fmla="*/ 46 w 49"/>
                <a:gd name="T59" fmla="*/ 26 h 43"/>
                <a:gd name="T60" fmla="*/ 46 w 49"/>
                <a:gd name="T61" fmla="*/ 23 h 43"/>
                <a:gd name="T62" fmla="*/ 39 w 49"/>
                <a:gd name="T63" fmla="*/ 8 h 43"/>
                <a:gd name="T64" fmla="*/ 21 w 49"/>
                <a:gd name="T65"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3">
                  <a:moveTo>
                    <a:pt x="21" y="1"/>
                  </a:moveTo>
                  <a:cubicBezTo>
                    <a:pt x="19" y="1"/>
                    <a:pt x="19" y="2"/>
                    <a:pt x="18" y="3"/>
                  </a:cubicBezTo>
                  <a:cubicBezTo>
                    <a:pt x="18" y="3"/>
                    <a:pt x="18" y="3"/>
                    <a:pt x="18" y="3"/>
                  </a:cubicBezTo>
                  <a:cubicBezTo>
                    <a:pt x="18" y="3"/>
                    <a:pt x="18" y="3"/>
                    <a:pt x="18" y="4"/>
                  </a:cubicBezTo>
                  <a:cubicBezTo>
                    <a:pt x="11" y="4"/>
                    <a:pt x="5" y="7"/>
                    <a:pt x="1" y="11"/>
                  </a:cubicBezTo>
                  <a:cubicBezTo>
                    <a:pt x="0" y="11"/>
                    <a:pt x="0" y="12"/>
                    <a:pt x="0" y="13"/>
                  </a:cubicBezTo>
                  <a:cubicBezTo>
                    <a:pt x="0" y="13"/>
                    <a:pt x="0" y="14"/>
                    <a:pt x="1" y="15"/>
                  </a:cubicBezTo>
                  <a:cubicBezTo>
                    <a:pt x="2" y="16"/>
                    <a:pt x="3" y="16"/>
                    <a:pt x="5" y="15"/>
                  </a:cubicBezTo>
                  <a:cubicBezTo>
                    <a:pt x="8" y="11"/>
                    <a:pt x="17" y="9"/>
                    <a:pt x="25" y="9"/>
                  </a:cubicBezTo>
                  <a:cubicBezTo>
                    <a:pt x="26" y="10"/>
                    <a:pt x="28" y="10"/>
                    <a:pt x="28" y="10"/>
                  </a:cubicBezTo>
                  <a:cubicBezTo>
                    <a:pt x="31" y="13"/>
                    <a:pt x="35" y="15"/>
                    <a:pt x="38" y="16"/>
                  </a:cubicBezTo>
                  <a:cubicBezTo>
                    <a:pt x="38" y="16"/>
                    <a:pt x="38" y="16"/>
                    <a:pt x="38" y="16"/>
                  </a:cubicBezTo>
                  <a:cubicBezTo>
                    <a:pt x="39" y="17"/>
                    <a:pt x="39" y="17"/>
                    <a:pt x="39" y="17"/>
                  </a:cubicBezTo>
                  <a:cubicBezTo>
                    <a:pt x="39" y="17"/>
                    <a:pt x="39" y="17"/>
                    <a:pt x="38" y="18"/>
                  </a:cubicBezTo>
                  <a:cubicBezTo>
                    <a:pt x="37" y="18"/>
                    <a:pt x="37" y="19"/>
                    <a:pt x="37" y="20"/>
                  </a:cubicBezTo>
                  <a:cubicBezTo>
                    <a:pt x="37" y="21"/>
                    <a:pt x="37" y="21"/>
                    <a:pt x="37" y="21"/>
                  </a:cubicBezTo>
                  <a:cubicBezTo>
                    <a:pt x="38" y="23"/>
                    <a:pt x="38" y="24"/>
                    <a:pt x="38" y="25"/>
                  </a:cubicBezTo>
                  <a:cubicBezTo>
                    <a:pt x="40" y="28"/>
                    <a:pt x="42" y="32"/>
                    <a:pt x="43" y="37"/>
                  </a:cubicBezTo>
                  <a:cubicBezTo>
                    <a:pt x="43" y="37"/>
                    <a:pt x="43" y="37"/>
                    <a:pt x="43" y="37"/>
                  </a:cubicBezTo>
                  <a:cubicBezTo>
                    <a:pt x="43" y="37"/>
                    <a:pt x="41" y="38"/>
                    <a:pt x="41" y="38"/>
                  </a:cubicBezTo>
                  <a:cubicBezTo>
                    <a:pt x="40" y="38"/>
                    <a:pt x="39" y="39"/>
                    <a:pt x="39" y="40"/>
                  </a:cubicBezTo>
                  <a:cubicBezTo>
                    <a:pt x="39" y="40"/>
                    <a:pt x="40" y="41"/>
                    <a:pt x="40" y="41"/>
                  </a:cubicBezTo>
                  <a:cubicBezTo>
                    <a:pt x="40" y="42"/>
                    <a:pt x="42" y="43"/>
                    <a:pt x="43" y="43"/>
                  </a:cubicBezTo>
                  <a:cubicBezTo>
                    <a:pt x="44" y="43"/>
                    <a:pt x="44" y="43"/>
                    <a:pt x="44" y="43"/>
                  </a:cubicBezTo>
                  <a:cubicBezTo>
                    <a:pt x="46" y="42"/>
                    <a:pt x="47" y="42"/>
                    <a:pt x="49" y="40"/>
                  </a:cubicBezTo>
                  <a:cubicBezTo>
                    <a:pt x="49" y="39"/>
                    <a:pt x="49" y="39"/>
                    <a:pt x="49" y="38"/>
                  </a:cubicBezTo>
                  <a:cubicBezTo>
                    <a:pt x="49" y="38"/>
                    <a:pt x="49" y="38"/>
                    <a:pt x="49" y="37"/>
                  </a:cubicBezTo>
                  <a:cubicBezTo>
                    <a:pt x="48" y="35"/>
                    <a:pt x="48" y="35"/>
                    <a:pt x="48" y="35"/>
                  </a:cubicBezTo>
                  <a:cubicBezTo>
                    <a:pt x="48" y="32"/>
                    <a:pt x="47" y="30"/>
                    <a:pt x="46" y="27"/>
                  </a:cubicBezTo>
                  <a:cubicBezTo>
                    <a:pt x="46" y="26"/>
                    <a:pt x="46" y="26"/>
                    <a:pt x="46" y="26"/>
                  </a:cubicBezTo>
                  <a:cubicBezTo>
                    <a:pt x="46" y="25"/>
                    <a:pt x="46" y="24"/>
                    <a:pt x="46" y="23"/>
                  </a:cubicBezTo>
                  <a:cubicBezTo>
                    <a:pt x="46" y="18"/>
                    <a:pt x="44" y="13"/>
                    <a:pt x="39" y="8"/>
                  </a:cubicBezTo>
                  <a:cubicBezTo>
                    <a:pt x="34" y="3"/>
                    <a:pt x="27" y="0"/>
                    <a:pt x="21" y="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6" name="Freeform 39"/>
            <p:cNvSpPr>
              <a:spLocks noEditPoints="1" noChangeArrowheads="1"/>
            </p:cNvSpPr>
            <p:nvPr/>
          </p:nvSpPr>
          <p:spPr bwMode="auto">
            <a:xfrm>
              <a:off x="714" y="3233"/>
              <a:ext cx="621" cy="173"/>
            </a:xfrm>
            <a:custGeom>
              <a:avLst/>
              <a:gdLst>
                <a:gd name="T0" fmla="*/ 258 w 262"/>
                <a:gd name="T1" fmla="*/ 1 h 73"/>
                <a:gd name="T2" fmla="*/ 209 w 262"/>
                <a:gd name="T3" fmla="*/ 24 h 73"/>
                <a:gd name="T4" fmla="*/ 189 w 262"/>
                <a:gd name="T5" fmla="*/ 35 h 73"/>
                <a:gd name="T6" fmla="*/ 165 w 262"/>
                <a:gd name="T7" fmla="*/ 49 h 73"/>
                <a:gd name="T8" fmla="*/ 147 w 262"/>
                <a:gd name="T9" fmla="*/ 59 h 73"/>
                <a:gd name="T10" fmla="*/ 143 w 262"/>
                <a:gd name="T11" fmla="*/ 61 h 73"/>
                <a:gd name="T12" fmla="*/ 141 w 262"/>
                <a:gd name="T13" fmla="*/ 61 h 73"/>
                <a:gd name="T14" fmla="*/ 133 w 262"/>
                <a:gd name="T15" fmla="*/ 56 h 73"/>
                <a:gd name="T16" fmla="*/ 121 w 262"/>
                <a:gd name="T17" fmla="*/ 52 h 73"/>
                <a:gd name="T18" fmla="*/ 104 w 262"/>
                <a:gd name="T19" fmla="*/ 46 h 73"/>
                <a:gd name="T20" fmla="*/ 79 w 262"/>
                <a:gd name="T21" fmla="*/ 35 h 73"/>
                <a:gd name="T22" fmla="*/ 70 w 262"/>
                <a:gd name="T23" fmla="*/ 31 h 73"/>
                <a:gd name="T24" fmla="*/ 49 w 262"/>
                <a:gd name="T25" fmla="*/ 22 h 73"/>
                <a:gd name="T26" fmla="*/ 43 w 262"/>
                <a:gd name="T27" fmla="*/ 18 h 73"/>
                <a:gd name="T28" fmla="*/ 3 w 262"/>
                <a:gd name="T29" fmla="*/ 3 h 73"/>
                <a:gd name="T30" fmla="*/ 0 w 262"/>
                <a:gd name="T31" fmla="*/ 5 h 73"/>
                <a:gd name="T32" fmla="*/ 0 w 262"/>
                <a:gd name="T33" fmla="*/ 6 h 73"/>
                <a:gd name="T34" fmla="*/ 1 w 262"/>
                <a:gd name="T35" fmla="*/ 8 h 73"/>
                <a:gd name="T36" fmla="*/ 57 w 262"/>
                <a:gd name="T37" fmla="*/ 33 h 73"/>
                <a:gd name="T38" fmla="*/ 74 w 262"/>
                <a:gd name="T39" fmla="*/ 39 h 73"/>
                <a:gd name="T40" fmla="*/ 97 w 262"/>
                <a:gd name="T41" fmla="*/ 51 h 73"/>
                <a:gd name="T42" fmla="*/ 102 w 262"/>
                <a:gd name="T43" fmla="*/ 54 h 73"/>
                <a:gd name="T44" fmla="*/ 123 w 262"/>
                <a:gd name="T45" fmla="*/ 67 h 73"/>
                <a:gd name="T46" fmla="*/ 143 w 262"/>
                <a:gd name="T47" fmla="*/ 68 h 73"/>
                <a:gd name="T48" fmla="*/ 143 w 262"/>
                <a:gd name="T49" fmla="*/ 68 h 73"/>
                <a:gd name="T50" fmla="*/ 143 w 262"/>
                <a:gd name="T51" fmla="*/ 69 h 73"/>
                <a:gd name="T52" fmla="*/ 143 w 262"/>
                <a:gd name="T53" fmla="*/ 71 h 73"/>
                <a:gd name="T54" fmla="*/ 147 w 262"/>
                <a:gd name="T55" fmla="*/ 72 h 73"/>
                <a:gd name="T56" fmla="*/ 149 w 262"/>
                <a:gd name="T57" fmla="*/ 70 h 73"/>
                <a:gd name="T58" fmla="*/ 152 w 262"/>
                <a:gd name="T59" fmla="*/ 70 h 73"/>
                <a:gd name="T60" fmla="*/ 154 w 262"/>
                <a:gd name="T61" fmla="*/ 68 h 73"/>
                <a:gd name="T62" fmla="*/ 154 w 262"/>
                <a:gd name="T63" fmla="*/ 67 h 73"/>
                <a:gd name="T64" fmla="*/ 153 w 262"/>
                <a:gd name="T65" fmla="*/ 66 h 73"/>
                <a:gd name="T66" fmla="*/ 243 w 262"/>
                <a:gd name="T67" fmla="*/ 14 h 73"/>
                <a:gd name="T68" fmla="*/ 260 w 262"/>
                <a:gd name="T69" fmla="*/ 6 h 73"/>
                <a:gd name="T70" fmla="*/ 262 w 262"/>
                <a:gd name="T71" fmla="*/ 3 h 73"/>
                <a:gd name="T72" fmla="*/ 261 w 262"/>
                <a:gd name="T73" fmla="*/ 3 h 73"/>
                <a:gd name="T74" fmla="*/ 258 w 262"/>
                <a:gd name="T75" fmla="*/ 1 h 73"/>
                <a:gd name="T76" fmla="*/ 126 w 262"/>
                <a:gd name="T77" fmla="*/ 62 h 73"/>
                <a:gd name="T78" fmla="*/ 115 w 262"/>
                <a:gd name="T79" fmla="*/ 56 h 73"/>
                <a:gd name="T80" fmla="*/ 120 w 262"/>
                <a:gd name="T81" fmla="*/ 58 h 73"/>
                <a:gd name="T82" fmla="*/ 131 w 262"/>
                <a:gd name="T83" fmla="*/ 61 h 73"/>
                <a:gd name="T84" fmla="*/ 137 w 262"/>
                <a:gd name="T85" fmla="*/ 65 h 73"/>
                <a:gd name="T86" fmla="*/ 126 w 262"/>
                <a:gd name="T87"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 h="73">
                  <a:moveTo>
                    <a:pt x="258" y="1"/>
                  </a:moveTo>
                  <a:cubicBezTo>
                    <a:pt x="241" y="4"/>
                    <a:pt x="225" y="14"/>
                    <a:pt x="209" y="24"/>
                  </a:cubicBezTo>
                  <a:cubicBezTo>
                    <a:pt x="189" y="35"/>
                    <a:pt x="189" y="35"/>
                    <a:pt x="189" y="35"/>
                  </a:cubicBezTo>
                  <a:cubicBezTo>
                    <a:pt x="189" y="35"/>
                    <a:pt x="165" y="49"/>
                    <a:pt x="165" y="49"/>
                  </a:cubicBezTo>
                  <a:cubicBezTo>
                    <a:pt x="147" y="59"/>
                    <a:pt x="147" y="59"/>
                    <a:pt x="147" y="59"/>
                  </a:cubicBezTo>
                  <a:cubicBezTo>
                    <a:pt x="147" y="59"/>
                    <a:pt x="144" y="60"/>
                    <a:pt x="143" y="61"/>
                  </a:cubicBezTo>
                  <a:cubicBezTo>
                    <a:pt x="142" y="61"/>
                    <a:pt x="142" y="61"/>
                    <a:pt x="141" y="61"/>
                  </a:cubicBezTo>
                  <a:cubicBezTo>
                    <a:pt x="139" y="59"/>
                    <a:pt x="136" y="57"/>
                    <a:pt x="133" y="56"/>
                  </a:cubicBezTo>
                  <a:cubicBezTo>
                    <a:pt x="133" y="56"/>
                    <a:pt x="121" y="52"/>
                    <a:pt x="121" y="52"/>
                  </a:cubicBezTo>
                  <a:cubicBezTo>
                    <a:pt x="115" y="50"/>
                    <a:pt x="110" y="49"/>
                    <a:pt x="104" y="46"/>
                  </a:cubicBezTo>
                  <a:cubicBezTo>
                    <a:pt x="96" y="41"/>
                    <a:pt x="87" y="38"/>
                    <a:pt x="79" y="35"/>
                  </a:cubicBezTo>
                  <a:cubicBezTo>
                    <a:pt x="76" y="33"/>
                    <a:pt x="73" y="32"/>
                    <a:pt x="70" y="31"/>
                  </a:cubicBezTo>
                  <a:cubicBezTo>
                    <a:pt x="63" y="28"/>
                    <a:pt x="56" y="25"/>
                    <a:pt x="49" y="22"/>
                  </a:cubicBezTo>
                  <a:cubicBezTo>
                    <a:pt x="49" y="22"/>
                    <a:pt x="43" y="18"/>
                    <a:pt x="43" y="18"/>
                  </a:cubicBezTo>
                  <a:cubicBezTo>
                    <a:pt x="30" y="12"/>
                    <a:pt x="17" y="4"/>
                    <a:pt x="3" y="3"/>
                  </a:cubicBezTo>
                  <a:cubicBezTo>
                    <a:pt x="2" y="3"/>
                    <a:pt x="1" y="4"/>
                    <a:pt x="0" y="5"/>
                  </a:cubicBezTo>
                  <a:cubicBezTo>
                    <a:pt x="0" y="5"/>
                    <a:pt x="0" y="5"/>
                    <a:pt x="0" y="6"/>
                  </a:cubicBezTo>
                  <a:cubicBezTo>
                    <a:pt x="0" y="7"/>
                    <a:pt x="0" y="8"/>
                    <a:pt x="1" y="8"/>
                  </a:cubicBezTo>
                  <a:cubicBezTo>
                    <a:pt x="18" y="19"/>
                    <a:pt x="38" y="26"/>
                    <a:pt x="57" y="33"/>
                  </a:cubicBezTo>
                  <a:cubicBezTo>
                    <a:pt x="63" y="35"/>
                    <a:pt x="69" y="37"/>
                    <a:pt x="74" y="39"/>
                  </a:cubicBezTo>
                  <a:cubicBezTo>
                    <a:pt x="83" y="42"/>
                    <a:pt x="90" y="46"/>
                    <a:pt x="97" y="51"/>
                  </a:cubicBezTo>
                  <a:cubicBezTo>
                    <a:pt x="102" y="54"/>
                    <a:pt x="102" y="54"/>
                    <a:pt x="102" y="54"/>
                  </a:cubicBezTo>
                  <a:cubicBezTo>
                    <a:pt x="109" y="59"/>
                    <a:pt x="115" y="64"/>
                    <a:pt x="123" y="67"/>
                  </a:cubicBezTo>
                  <a:cubicBezTo>
                    <a:pt x="134" y="72"/>
                    <a:pt x="136" y="72"/>
                    <a:pt x="143" y="68"/>
                  </a:cubicBezTo>
                  <a:cubicBezTo>
                    <a:pt x="143" y="68"/>
                    <a:pt x="143" y="68"/>
                    <a:pt x="143" y="68"/>
                  </a:cubicBezTo>
                  <a:cubicBezTo>
                    <a:pt x="143" y="69"/>
                    <a:pt x="143" y="69"/>
                    <a:pt x="143" y="69"/>
                  </a:cubicBezTo>
                  <a:cubicBezTo>
                    <a:pt x="143" y="70"/>
                    <a:pt x="143" y="71"/>
                    <a:pt x="143" y="71"/>
                  </a:cubicBezTo>
                  <a:cubicBezTo>
                    <a:pt x="144" y="73"/>
                    <a:pt x="146" y="73"/>
                    <a:pt x="147" y="72"/>
                  </a:cubicBezTo>
                  <a:cubicBezTo>
                    <a:pt x="148" y="71"/>
                    <a:pt x="148" y="71"/>
                    <a:pt x="149" y="70"/>
                  </a:cubicBezTo>
                  <a:cubicBezTo>
                    <a:pt x="150" y="71"/>
                    <a:pt x="151" y="71"/>
                    <a:pt x="152" y="70"/>
                  </a:cubicBezTo>
                  <a:cubicBezTo>
                    <a:pt x="153" y="70"/>
                    <a:pt x="154" y="69"/>
                    <a:pt x="154" y="68"/>
                  </a:cubicBezTo>
                  <a:cubicBezTo>
                    <a:pt x="154" y="68"/>
                    <a:pt x="154" y="67"/>
                    <a:pt x="154" y="67"/>
                  </a:cubicBezTo>
                  <a:cubicBezTo>
                    <a:pt x="154" y="67"/>
                    <a:pt x="154" y="67"/>
                    <a:pt x="153" y="66"/>
                  </a:cubicBezTo>
                  <a:cubicBezTo>
                    <a:pt x="177" y="47"/>
                    <a:pt x="212" y="30"/>
                    <a:pt x="243" y="14"/>
                  </a:cubicBezTo>
                  <a:cubicBezTo>
                    <a:pt x="260" y="6"/>
                    <a:pt x="260" y="6"/>
                    <a:pt x="260" y="6"/>
                  </a:cubicBezTo>
                  <a:cubicBezTo>
                    <a:pt x="261" y="6"/>
                    <a:pt x="262" y="5"/>
                    <a:pt x="262" y="3"/>
                  </a:cubicBezTo>
                  <a:cubicBezTo>
                    <a:pt x="262" y="3"/>
                    <a:pt x="261" y="3"/>
                    <a:pt x="261" y="3"/>
                  </a:cubicBezTo>
                  <a:cubicBezTo>
                    <a:pt x="261" y="1"/>
                    <a:pt x="260" y="0"/>
                    <a:pt x="258" y="1"/>
                  </a:cubicBezTo>
                  <a:close/>
                  <a:moveTo>
                    <a:pt x="126" y="62"/>
                  </a:moveTo>
                  <a:cubicBezTo>
                    <a:pt x="122" y="60"/>
                    <a:pt x="118" y="58"/>
                    <a:pt x="115" y="56"/>
                  </a:cubicBezTo>
                  <a:cubicBezTo>
                    <a:pt x="117" y="57"/>
                    <a:pt x="118" y="57"/>
                    <a:pt x="120" y="58"/>
                  </a:cubicBezTo>
                  <a:cubicBezTo>
                    <a:pt x="131" y="61"/>
                    <a:pt x="131" y="61"/>
                    <a:pt x="131" y="61"/>
                  </a:cubicBezTo>
                  <a:cubicBezTo>
                    <a:pt x="133" y="62"/>
                    <a:pt x="135" y="63"/>
                    <a:pt x="137" y="65"/>
                  </a:cubicBezTo>
                  <a:cubicBezTo>
                    <a:pt x="134" y="66"/>
                    <a:pt x="132" y="65"/>
                    <a:pt x="126" y="62"/>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7" name="Freeform 40"/>
            <p:cNvSpPr>
              <a:spLocks noChangeArrowheads="1"/>
            </p:cNvSpPr>
            <p:nvPr/>
          </p:nvSpPr>
          <p:spPr bwMode="auto">
            <a:xfrm>
              <a:off x="688" y="3157"/>
              <a:ext cx="654" cy="228"/>
            </a:xfrm>
            <a:custGeom>
              <a:avLst/>
              <a:gdLst>
                <a:gd name="T0" fmla="*/ 258 w 276"/>
                <a:gd name="T1" fmla="*/ 0 h 96"/>
                <a:gd name="T2" fmla="*/ 276 w 276"/>
                <a:gd name="T3" fmla="*/ 25 h 96"/>
                <a:gd name="T4" fmla="*/ 248 w 276"/>
                <a:gd name="T5" fmla="*/ 38 h 96"/>
                <a:gd name="T6" fmla="*/ 216 w 276"/>
                <a:gd name="T7" fmla="*/ 53 h 96"/>
                <a:gd name="T8" fmla="*/ 157 w 276"/>
                <a:gd name="T9" fmla="*/ 96 h 96"/>
                <a:gd name="T10" fmla="*/ 73 w 276"/>
                <a:gd name="T11" fmla="*/ 57 h 96"/>
                <a:gd name="T12" fmla="*/ 4 w 276"/>
                <a:gd name="T13" fmla="*/ 37 h 96"/>
                <a:gd name="T14" fmla="*/ 0 w 276"/>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96">
                  <a:moveTo>
                    <a:pt x="258" y="0"/>
                  </a:moveTo>
                  <a:cubicBezTo>
                    <a:pt x="271" y="3"/>
                    <a:pt x="276" y="11"/>
                    <a:pt x="276" y="25"/>
                  </a:cubicBezTo>
                  <a:cubicBezTo>
                    <a:pt x="265" y="27"/>
                    <a:pt x="258" y="34"/>
                    <a:pt x="248" y="38"/>
                  </a:cubicBezTo>
                  <a:cubicBezTo>
                    <a:pt x="238" y="43"/>
                    <a:pt x="226" y="47"/>
                    <a:pt x="216" y="53"/>
                  </a:cubicBezTo>
                  <a:cubicBezTo>
                    <a:pt x="195" y="65"/>
                    <a:pt x="175" y="79"/>
                    <a:pt x="157" y="96"/>
                  </a:cubicBezTo>
                  <a:cubicBezTo>
                    <a:pt x="132" y="78"/>
                    <a:pt x="100" y="69"/>
                    <a:pt x="73" y="57"/>
                  </a:cubicBezTo>
                  <a:cubicBezTo>
                    <a:pt x="68" y="55"/>
                    <a:pt x="4" y="27"/>
                    <a:pt x="4" y="37"/>
                  </a:cubicBezTo>
                  <a:cubicBezTo>
                    <a:pt x="4" y="25"/>
                    <a:pt x="6" y="9"/>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8" name="Freeform 41"/>
            <p:cNvSpPr>
              <a:spLocks noEditPoints="1" noChangeArrowheads="1"/>
            </p:cNvSpPr>
            <p:nvPr/>
          </p:nvSpPr>
          <p:spPr bwMode="auto">
            <a:xfrm>
              <a:off x="681" y="3150"/>
              <a:ext cx="669" cy="242"/>
            </a:xfrm>
            <a:custGeom>
              <a:avLst/>
              <a:gdLst>
                <a:gd name="T0" fmla="*/ 1 w 282"/>
                <a:gd name="T1" fmla="*/ 1 h 102"/>
                <a:gd name="T2" fmla="*/ 0 w 282"/>
                <a:gd name="T3" fmla="*/ 3 h 102"/>
                <a:gd name="T4" fmla="*/ 1 w 282"/>
                <a:gd name="T5" fmla="*/ 5 h 102"/>
                <a:gd name="T6" fmla="*/ 4 w 282"/>
                <a:gd name="T7" fmla="*/ 23 h 102"/>
                <a:gd name="T8" fmla="*/ 4 w 282"/>
                <a:gd name="T9" fmla="*/ 33 h 102"/>
                <a:gd name="T10" fmla="*/ 4 w 282"/>
                <a:gd name="T11" fmla="*/ 40 h 102"/>
                <a:gd name="T12" fmla="*/ 7 w 282"/>
                <a:gd name="T13" fmla="*/ 42 h 102"/>
                <a:gd name="T14" fmla="*/ 9 w 282"/>
                <a:gd name="T15" fmla="*/ 41 h 102"/>
                <a:gd name="T16" fmla="*/ 74 w 282"/>
                <a:gd name="T17" fmla="*/ 63 h 102"/>
                <a:gd name="T18" fmla="*/ 74 w 282"/>
                <a:gd name="T19" fmla="*/ 63 h 102"/>
                <a:gd name="T20" fmla="*/ 99 w 282"/>
                <a:gd name="T21" fmla="*/ 72 h 102"/>
                <a:gd name="T22" fmla="*/ 158 w 282"/>
                <a:gd name="T23" fmla="*/ 101 h 102"/>
                <a:gd name="T24" fmla="*/ 162 w 282"/>
                <a:gd name="T25" fmla="*/ 101 h 102"/>
                <a:gd name="T26" fmla="*/ 221 w 282"/>
                <a:gd name="T27" fmla="*/ 59 h 102"/>
                <a:gd name="T28" fmla="*/ 245 w 282"/>
                <a:gd name="T29" fmla="*/ 47 h 102"/>
                <a:gd name="T30" fmla="*/ 253 w 282"/>
                <a:gd name="T31" fmla="*/ 44 h 102"/>
                <a:gd name="T32" fmla="*/ 263 w 282"/>
                <a:gd name="T33" fmla="*/ 38 h 102"/>
                <a:gd name="T34" fmla="*/ 279 w 282"/>
                <a:gd name="T35" fmla="*/ 31 h 102"/>
                <a:gd name="T36" fmla="*/ 281 w 282"/>
                <a:gd name="T37" fmla="*/ 28 h 102"/>
                <a:gd name="T38" fmla="*/ 261 w 282"/>
                <a:gd name="T39" fmla="*/ 1 h 102"/>
                <a:gd name="T40" fmla="*/ 258 w 282"/>
                <a:gd name="T41" fmla="*/ 3 h 102"/>
                <a:gd name="T42" fmla="*/ 258 w 282"/>
                <a:gd name="T43" fmla="*/ 3 h 102"/>
                <a:gd name="T44" fmla="*/ 260 w 282"/>
                <a:gd name="T45" fmla="*/ 6 h 102"/>
                <a:gd name="T46" fmla="*/ 276 w 282"/>
                <a:gd name="T47" fmla="*/ 26 h 102"/>
                <a:gd name="T48" fmla="*/ 276 w 282"/>
                <a:gd name="T49" fmla="*/ 26 h 102"/>
                <a:gd name="T50" fmla="*/ 261 w 282"/>
                <a:gd name="T51" fmla="*/ 33 h 102"/>
                <a:gd name="T52" fmla="*/ 250 w 282"/>
                <a:gd name="T53" fmla="*/ 39 h 102"/>
                <a:gd name="T54" fmla="*/ 243 w 282"/>
                <a:gd name="T55" fmla="*/ 42 h 102"/>
                <a:gd name="T56" fmla="*/ 218 w 282"/>
                <a:gd name="T57" fmla="*/ 54 h 102"/>
                <a:gd name="T58" fmla="*/ 160 w 282"/>
                <a:gd name="T59" fmla="*/ 95 h 102"/>
                <a:gd name="T60" fmla="*/ 101 w 282"/>
                <a:gd name="T61" fmla="*/ 67 h 102"/>
                <a:gd name="T62" fmla="*/ 77 w 282"/>
                <a:gd name="T63" fmla="*/ 58 h 102"/>
                <a:gd name="T64" fmla="*/ 76 w 282"/>
                <a:gd name="T65" fmla="*/ 57 h 102"/>
                <a:gd name="T66" fmla="*/ 10 w 282"/>
                <a:gd name="T67" fmla="*/ 35 h 102"/>
                <a:gd name="T68" fmla="*/ 10 w 282"/>
                <a:gd name="T69" fmla="*/ 33 h 102"/>
                <a:gd name="T70" fmla="*/ 10 w 282"/>
                <a:gd name="T71" fmla="*/ 23 h 102"/>
                <a:gd name="T72" fmla="*/ 5 w 282"/>
                <a:gd name="T73" fmla="*/ 2 h 102"/>
                <a:gd name="T74" fmla="*/ 1 w 282"/>
                <a:gd name="T75" fmla="*/ 1 h 102"/>
                <a:gd name="T76" fmla="*/ 10 w 282"/>
                <a:gd name="T77" fmla="*/ 40 h 102"/>
                <a:gd name="T78" fmla="*/ 10 w 282"/>
                <a:gd name="T79" fmla="*/ 40 h 102"/>
                <a:gd name="T80" fmla="*/ 10 w 282"/>
                <a:gd name="T81" fmla="*/ 40 h 102"/>
                <a:gd name="T82" fmla="*/ 10 w 282"/>
                <a:gd name="T83"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 h="102">
                  <a:moveTo>
                    <a:pt x="1" y="1"/>
                  </a:moveTo>
                  <a:cubicBezTo>
                    <a:pt x="0" y="2"/>
                    <a:pt x="0" y="2"/>
                    <a:pt x="0" y="3"/>
                  </a:cubicBezTo>
                  <a:cubicBezTo>
                    <a:pt x="0" y="4"/>
                    <a:pt x="0" y="4"/>
                    <a:pt x="1" y="5"/>
                  </a:cubicBezTo>
                  <a:cubicBezTo>
                    <a:pt x="4" y="9"/>
                    <a:pt x="4" y="16"/>
                    <a:pt x="4" y="23"/>
                  </a:cubicBezTo>
                  <a:cubicBezTo>
                    <a:pt x="4" y="26"/>
                    <a:pt x="4" y="30"/>
                    <a:pt x="4" y="33"/>
                  </a:cubicBezTo>
                  <a:cubicBezTo>
                    <a:pt x="4" y="33"/>
                    <a:pt x="4" y="40"/>
                    <a:pt x="4" y="40"/>
                  </a:cubicBezTo>
                  <a:cubicBezTo>
                    <a:pt x="4" y="41"/>
                    <a:pt x="5" y="42"/>
                    <a:pt x="7" y="42"/>
                  </a:cubicBezTo>
                  <a:cubicBezTo>
                    <a:pt x="8" y="42"/>
                    <a:pt x="9" y="42"/>
                    <a:pt x="9" y="41"/>
                  </a:cubicBezTo>
                  <a:cubicBezTo>
                    <a:pt x="13" y="39"/>
                    <a:pt x="35" y="46"/>
                    <a:pt x="74" y="63"/>
                  </a:cubicBezTo>
                  <a:cubicBezTo>
                    <a:pt x="74" y="63"/>
                    <a:pt x="74" y="63"/>
                    <a:pt x="74" y="63"/>
                  </a:cubicBezTo>
                  <a:cubicBezTo>
                    <a:pt x="74" y="63"/>
                    <a:pt x="99" y="72"/>
                    <a:pt x="99" y="72"/>
                  </a:cubicBezTo>
                  <a:cubicBezTo>
                    <a:pt x="119" y="80"/>
                    <a:pt x="141" y="89"/>
                    <a:pt x="158" y="101"/>
                  </a:cubicBezTo>
                  <a:cubicBezTo>
                    <a:pt x="159" y="102"/>
                    <a:pt x="161" y="102"/>
                    <a:pt x="162" y="101"/>
                  </a:cubicBezTo>
                  <a:cubicBezTo>
                    <a:pt x="178" y="86"/>
                    <a:pt x="197" y="72"/>
                    <a:pt x="221" y="59"/>
                  </a:cubicBezTo>
                  <a:cubicBezTo>
                    <a:pt x="228" y="54"/>
                    <a:pt x="237" y="51"/>
                    <a:pt x="245" y="47"/>
                  </a:cubicBezTo>
                  <a:cubicBezTo>
                    <a:pt x="253" y="44"/>
                    <a:pt x="253" y="44"/>
                    <a:pt x="253" y="44"/>
                  </a:cubicBezTo>
                  <a:cubicBezTo>
                    <a:pt x="256" y="42"/>
                    <a:pt x="260" y="40"/>
                    <a:pt x="263" y="38"/>
                  </a:cubicBezTo>
                  <a:cubicBezTo>
                    <a:pt x="269" y="35"/>
                    <a:pt x="274" y="32"/>
                    <a:pt x="279" y="31"/>
                  </a:cubicBezTo>
                  <a:cubicBezTo>
                    <a:pt x="280" y="30"/>
                    <a:pt x="281" y="29"/>
                    <a:pt x="281" y="28"/>
                  </a:cubicBezTo>
                  <a:cubicBezTo>
                    <a:pt x="282" y="12"/>
                    <a:pt x="276" y="4"/>
                    <a:pt x="261" y="1"/>
                  </a:cubicBezTo>
                  <a:cubicBezTo>
                    <a:pt x="260" y="0"/>
                    <a:pt x="258" y="1"/>
                    <a:pt x="258" y="3"/>
                  </a:cubicBezTo>
                  <a:cubicBezTo>
                    <a:pt x="258" y="3"/>
                    <a:pt x="258" y="3"/>
                    <a:pt x="258" y="3"/>
                  </a:cubicBezTo>
                  <a:cubicBezTo>
                    <a:pt x="258" y="5"/>
                    <a:pt x="259" y="6"/>
                    <a:pt x="260" y="6"/>
                  </a:cubicBezTo>
                  <a:cubicBezTo>
                    <a:pt x="271" y="8"/>
                    <a:pt x="276" y="14"/>
                    <a:pt x="276" y="26"/>
                  </a:cubicBezTo>
                  <a:cubicBezTo>
                    <a:pt x="276" y="26"/>
                    <a:pt x="276" y="26"/>
                    <a:pt x="276" y="26"/>
                  </a:cubicBezTo>
                  <a:cubicBezTo>
                    <a:pt x="270" y="28"/>
                    <a:pt x="265" y="30"/>
                    <a:pt x="261" y="33"/>
                  </a:cubicBezTo>
                  <a:cubicBezTo>
                    <a:pt x="257" y="35"/>
                    <a:pt x="254" y="37"/>
                    <a:pt x="250" y="39"/>
                  </a:cubicBezTo>
                  <a:cubicBezTo>
                    <a:pt x="250" y="39"/>
                    <a:pt x="243" y="42"/>
                    <a:pt x="243" y="42"/>
                  </a:cubicBezTo>
                  <a:cubicBezTo>
                    <a:pt x="235" y="45"/>
                    <a:pt x="226" y="49"/>
                    <a:pt x="218" y="54"/>
                  </a:cubicBezTo>
                  <a:cubicBezTo>
                    <a:pt x="195" y="67"/>
                    <a:pt x="176" y="81"/>
                    <a:pt x="160" y="95"/>
                  </a:cubicBezTo>
                  <a:cubicBezTo>
                    <a:pt x="142" y="83"/>
                    <a:pt x="121" y="75"/>
                    <a:pt x="101" y="67"/>
                  </a:cubicBezTo>
                  <a:cubicBezTo>
                    <a:pt x="77" y="58"/>
                    <a:pt x="77" y="58"/>
                    <a:pt x="77" y="58"/>
                  </a:cubicBezTo>
                  <a:cubicBezTo>
                    <a:pt x="76" y="57"/>
                    <a:pt x="76" y="57"/>
                    <a:pt x="76" y="57"/>
                  </a:cubicBezTo>
                  <a:cubicBezTo>
                    <a:pt x="31" y="38"/>
                    <a:pt x="16" y="35"/>
                    <a:pt x="10" y="35"/>
                  </a:cubicBezTo>
                  <a:cubicBezTo>
                    <a:pt x="10" y="34"/>
                    <a:pt x="10" y="33"/>
                    <a:pt x="10" y="33"/>
                  </a:cubicBezTo>
                  <a:cubicBezTo>
                    <a:pt x="10" y="30"/>
                    <a:pt x="10" y="27"/>
                    <a:pt x="10" y="23"/>
                  </a:cubicBezTo>
                  <a:cubicBezTo>
                    <a:pt x="10" y="15"/>
                    <a:pt x="9" y="7"/>
                    <a:pt x="5" y="2"/>
                  </a:cubicBezTo>
                  <a:cubicBezTo>
                    <a:pt x="4" y="0"/>
                    <a:pt x="2" y="0"/>
                    <a:pt x="1" y="1"/>
                  </a:cubicBezTo>
                  <a:close/>
                  <a:moveTo>
                    <a:pt x="10" y="40"/>
                  </a:moveTo>
                  <a:cubicBezTo>
                    <a:pt x="10" y="40"/>
                    <a:pt x="10" y="40"/>
                    <a:pt x="10" y="40"/>
                  </a:cubicBezTo>
                  <a:cubicBezTo>
                    <a:pt x="10" y="40"/>
                    <a:pt x="10" y="40"/>
                    <a:pt x="10" y="40"/>
                  </a:cubicBezTo>
                  <a:cubicBezTo>
                    <a:pt x="10" y="40"/>
                    <a:pt x="10" y="40"/>
                    <a:pt x="10" y="4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9" name="Freeform 42"/>
            <p:cNvSpPr>
              <a:spLocks noEditPoints="1" noChangeArrowheads="1"/>
            </p:cNvSpPr>
            <p:nvPr/>
          </p:nvSpPr>
          <p:spPr bwMode="auto">
            <a:xfrm>
              <a:off x="693" y="2976"/>
              <a:ext cx="619" cy="321"/>
            </a:xfrm>
            <a:custGeom>
              <a:avLst/>
              <a:gdLst>
                <a:gd name="T0" fmla="*/ 0 w 261"/>
                <a:gd name="T1" fmla="*/ 67 h 135"/>
                <a:gd name="T2" fmla="*/ 5 w 261"/>
                <a:gd name="T3" fmla="*/ 71 h 135"/>
                <a:gd name="T4" fmla="*/ 19 w 261"/>
                <a:gd name="T5" fmla="*/ 72 h 135"/>
                <a:gd name="T6" fmla="*/ 17 w 261"/>
                <a:gd name="T7" fmla="*/ 78 h 135"/>
                <a:gd name="T8" fmla="*/ 25 w 261"/>
                <a:gd name="T9" fmla="*/ 82 h 135"/>
                <a:gd name="T10" fmla="*/ 25 w 261"/>
                <a:gd name="T11" fmla="*/ 86 h 135"/>
                <a:gd name="T12" fmla="*/ 41 w 261"/>
                <a:gd name="T13" fmla="*/ 84 h 135"/>
                <a:gd name="T14" fmla="*/ 40 w 261"/>
                <a:gd name="T15" fmla="*/ 95 h 135"/>
                <a:gd name="T16" fmla="*/ 52 w 261"/>
                <a:gd name="T17" fmla="*/ 94 h 135"/>
                <a:gd name="T18" fmla="*/ 61 w 261"/>
                <a:gd name="T19" fmla="*/ 98 h 135"/>
                <a:gd name="T20" fmla="*/ 81 w 261"/>
                <a:gd name="T21" fmla="*/ 107 h 135"/>
                <a:gd name="T22" fmla="*/ 125 w 261"/>
                <a:gd name="T23" fmla="*/ 132 h 135"/>
                <a:gd name="T24" fmla="*/ 139 w 261"/>
                <a:gd name="T25" fmla="*/ 129 h 135"/>
                <a:gd name="T26" fmla="*/ 138 w 261"/>
                <a:gd name="T27" fmla="*/ 133 h 135"/>
                <a:gd name="T28" fmla="*/ 151 w 261"/>
                <a:gd name="T29" fmla="*/ 128 h 135"/>
                <a:gd name="T30" fmla="*/ 200 w 261"/>
                <a:gd name="T31" fmla="*/ 100 h 135"/>
                <a:gd name="T32" fmla="*/ 247 w 261"/>
                <a:gd name="T33" fmla="*/ 69 h 135"/>
                <a:gd name="T34" fmla="*/ 217 w 261"/>
                <a:gd name="T35" fmla="*/ 50 h 135"/>
                <a:gd name="T36" fmla="*/ 172 w 261"/>
                <a:gd name="T37" fmla="*/ 33 h 135"/>
                <a:gd name="T38" fmla="*/ 158 w 261"/>
                <a:gd name="T39" fmla="*/ 31 h 135"/>
                <a:gd name="T40" fmla="*/ 158 w 261"/>
                <a:gd name="T41" fmla="*/ 30 h 135"/>
                <a:gd name="T42" fmla="*/ 160 w 261"/>
                <a:gd name="T43" fmla="*/ 28 h 135"/>
                <a:gd name="T44" fmla="*/ 128 w 261"/>
                <a:gd name="T45" fmla="*/ 41 h 135"/>
                <a:gd name="T46" fmla="*/ 88 w 261"/>
                <a:gd name="T47" fmla="*/ 63 h 135"/>
                <a:gd name="T48" fmla="*/ 85 w 261"/>
                <a:gd name="T49" fmla="*/ 61 h 135"/>
                <a:gd name="T50" fmla="*/ 162 w 261"/>
                <a:gd name="T51" fmla="*/ 14 h 135"/>
                <a:gd name="T52" fmla="*/ 158 w 261"/>
                <a:gd name="T53" fmla="*/ 13 h 135"/>
                <a:gd name="T54" fmla="*/ 126 w 261"/>
                <a:gd name="T55" fmla="*/ 23 h 135"/>
                <a:gd name="T56" fmla="*/ 129 w 261"/>
                <a:gd name="T57" fmla="*/ 14 h 135"/>
                <a:gd name="T58" fmla="*/ 128 w 261"/>
                <a:gd name="T59" fmla="*/ 8 h 135"/>
                <a:gd name="T60" fmla="*/ 121 w 261"/>
                <a:gd name="T61" fmla="*/ 5 h 135"/>
                <a:gd name="T62" fmla="*/ 118 w 261"/>
                <a:gd name="T63" fmla="*/ 0 h 135"/>
                <a:gd name="T64" fmla="*/ 66 w 261"/>
                <a:gd name="T65" fmla="*/ 31 h 135"/>
                <a:gd name="T66" fmla="*/ 145 w 261"/>
                <a:gd name="T67" fmla="*/ 38 h 135"/>
                <a:gd name="T68" fmla="*/ 60 w 261"/>
                <a:gd name="T69" fmla="*/ 91 h 135"/>
                <a:gd name="T70" fmla="*/ 99 w 261"/>
                <a:gd name="T71" fmla="*/ 63 h 135"/>
                <a:gd name="T72" fmla="*/ 144 w 261"/>
                <a:gd name="T73" fmla="*/ 39 h 135"/>
                <a:gd name="T74" fmla="*/ 157 w 261"/>
                <a:gd name="T75" fmla="*/ 38 h 135"/>
                <a:gd name="T76" fmla="*/ 96 w 261"/>
                <a:gd name="T77" fmla="*/ 76 h 135"/>
                <a:gd name="T78" fmla="*/ 128 w 261"/>
                <a:gd name="T79" fmla="*/ 58 h 135"/>
                <a:gd name="T80" fmla="*/ 74 w 261"/>
                <a:gd name="T81" fmla="*/ 92 h 135"/>
                <a:gd name="T82" fmla="*/ 175 w 261"/>
                <a:gd name="T83" fmla="*/ 40 h 135"/>
                <a:gd name="T84" fmla="*/ 173 w 261"/>
                <a:gd name="T85" fmla="*/ 39 h 135"/>
                <a:gd name="T86" fmla="*/ 112 w 261"/>
                <a:gd name="T87" fmla="*/ 77 h 135"/>
                <a:gd name="T88" fmla="*/ 215 w 261"/>
                <a:gd name="T89" fmla="*/ 76 h 135"/>
                <a:gd name="T90" fmla="*/ 167 w 261"/>
                <a:gd name="T91" fmla="*/ 102 h 135"/>
                <a:gd name="T92" fmla="*/ 103 w 261"/>
                <a:gd name="T93" fmla="*/ 103 h 135"/>
                <a:gd name="T94" fmla="*/ 154 w 261"/>
                <a:gd name="T95" fmla="*/ 54 h 135"/>
                <a:gd name="T96" fmla="*/ 214 w 261"/>
                <a:gd name="T97" fmla="*/ 60 h 135"/>
                <a:gd name="T98" fmla="*/ 243 w 261"/>
                <a:gd name="T99" fmla="*/ 64 h 135"/>
                <a:gd name="T100" fmla="*/ 243 w 261"/>
                <a:gd name="T101" fmla="*/ 64 h 135"/>
                <a:gd name="T102" fmla="*/ 235 w 261"/>
                <a:gd name="T103" fmla="*/ 70 h 135"/>
                <a:gd name="T104" fmla="*/ 228 w 261"/>
                <a:gd name="T105" fmla="*/ 73 h 135"/>
                <a:gd name="T106" fmla="*/ 117 w 261"/>
                <a:gd name="T107" fmla="*/ 113 h 135"/>
                <a:gd name="T108" fmla="*/ 162 w 261"/>
                <a:gd name="T109" fmla="*/ 111 h 135"/>
                <a:gd name="T110" fmla="*/ 149 w 261"/>
                <a:gd name="T111" fmla="*/ 12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1" h="135">
                  <a:moveTo>
                    <a:pt x="118" y="0"/>
                  </a:moveTo>
                  <a:cubicBezTo>
                    <a:pt x="81" y="12"/>
                    <a:pt x="45" y="37"/>
                    <a:pt x="18" y="59"/>
                  </a:cubicBezTo>
                  <a:cubicBezTo>
                    <a:pt x="13" y="61"/>
                    <a:pt x="7" y="63"/>
                    <a:pt x="2" y="64"/>
                  </a:cubicBezTo>
                  <a:cubicBezTo>
                    <a:pt x="1" y="65"/>
                    <a:pt x="0" y="66"/>
                    <a:pt x="0" y="67"/>
                  </a:cubicBezTo>
                  <a:cubicBezTo>
                    <a:pt x="0" y="67"/>
                    <a:pt x="0" y="68"/>
                    <a:pt x="0" y="68"/>
                  </a:cubicBezTo>
                  <a:cubicBezTo>
                    <a:pt x="0" y="69"/>
                    <a:pt x="1" y="70"/>
                    <a:pt x="3" y="70"/>
                  </a:cubicBezTo>
                  <a:cubicBezTo>
                    <a:pt x="4" y="70"/>
                    <a:pt x="5" y="70"/>
                    <a:pt x="5" y="69"/>
                  </a:cubicBezTo>
                  <a:cubicBezTo>
                    <a:pt x="5" y="70"/>
                    <a:pt x="5" y="71"/>
                    <a:pt x="5" y="71"/>
                  </a:cubicBezTo>
                  <a:cubicBezTo>
                    <a:pt x="5" y="72"/>
                    <a:pt x="5" y="72"/>
                    <a:pt x="5" y="73"/>
                  </a:cubicBezTo>
                  <a:cubicBezTo>
                    <a:pt x="6" y="74"/>
                    <a:pt x="7" y="74"/>
                    <a:pt x="8" y="74"/>
                  </a:cubicBezTo>
                  <a:cubicBezTo>
                    <a:pt x="11" y="73"/>
                    <a:pt x="13" y="72"/>
                    <a:pt x="16" y="71"/>
                  </a:cubicBezTo>
                  <a:cubicBezTo>
                    <a:pt x="17" y="72"/>
                    <a:pt x="18" y="72"/>
                    <a:pt x="19" y="72"/>
                  </a:cubicBezTo>
                  <a:cubicBezTo>
                    <a:pt x="21" y="71"/>
                    <a:pt x="23" y="70"/>
                    <a:pt x="25" y="69"/>
                  </a:cubicBezTo>
                  <a:cubicBezTo>
                    <a:pt x="23" y="71"/>
                    <a:pt x="20" y="73"/>
                    <a:pt x="18" y="74"/>
                  </a:cubicBezTo>
                  <a:cubicBezTo>
                    <a:pt x="17" y="75"/>
                    <a:pt x="17" y="76"/>
                    <a:pt x="17" y="77"/>
                  </a:cubicBezTo>
                  <a:cubicBezTo>
                    <a:pt x="17" y="77"/>
                    <a:pt x="17" y="78"/>
                    <a:pt x="17" y="78"/>
                  </a:cubicBezTo>
                  <a:cubicBezTo>
                    <a:pt x="18" y="79"/>
                    <a:pt x="19" y="80"/>
                    <a:pt x="21" y="79"/>
                  </a:cubicBezTo>
                  <a:cubicBezTo>
                    <a:pt x="28" y="77"/>
                    <a:pt x="36" y="73"/>
                    <a:pt x="43" y="70"/>
                  </a:cubicBezTo>
                  <a:cubicBezTo>
                    <a:pt x="37" y="74"/>
                    <a:pt x="31" y="78"/>
                    <a:pt x="25" y="82"/>
                  </a:cubicBezTo>
                  <a:cubicBezTo>
                    <a:pt x="25" y="82"/>
                    <a:pt x="25" y="82"/>
                    <a:pt x="25" y="82"/>
                  </a:cubicBezTo>
                  <a:cubicBezTo>
                    <a:pt x="25" y="82"/>
                    <a:pt x="25" y="82"/>
                    <a:pt x="25" y="82"/>
                  </a:cubicBezTo>
                  <a:cubicBezTo>
                    <a:pt x="25" y="82"/>
                    <a:pt x="25" y="82"/>
                    <a:pt x="25" y="82"/>
                  </a:cubicBezTo>
                  <a:cubicBezTo>
                    <a:pt x="24" y="82"/>
                    <a:pt x="24" y="83"/>
                    <a:pt x="24" y="84"/>
                  </a:cubicBezTo>
                  <a:cubicBezTo>
                    <a:pt x="24" y="85"/>
                    <a:pt x="24" y="85"/>
                    <a:pt x="25" y="86"/>
                  </a:cubicBezTo>
                  <a:cubicBezTo>
                    <a:pt x="25" y="87"/>
                    <a:pt x="27" y="87"/>
                    <a:pt x="28" y="86"/>
                  </a:cubicBezTo>
                  <a:cubicBezTo>
                    <a:pt x="31" y="85"/>
                    <a:pt x="34" y="83"/>
                    <a:pt x="36" y="81"/>
                  </a:cubicBezTo>
                  <a:cubicBezTo>
                    <a:pt x="36" y="82"/>
                    <a:pt x="37" y="83"/>
                    <a:pt x="37" y="83"/>
                  </a:cubicBezTo>
                  <a:cubicBezTo>
                    <a:pt x="38" y="84"/>
                    <a:pt x="39" y="84"/>
                    <a:pt x="41" y="84"/>
                  </a:cubicBezTo>
                  <a:cubicBezTo>
                    <a:pt x="44" y="82"/>
                    <a:pt x="48" y="80"/>
                    <a:pt x="51" y="78"/>
                  </a:cubicBezTo>
                  <a:cubicBezTo>
                    <a:pt x="47" y="82"/>
                    <a:pt x="42" y="87"/>
                    <a:pt x="40" y="92"/>
                  </a:cubicBezTo>
                  <a:cubicBezTo>
                    <a:pt x="39" y="92"/>
                    <a:pt x="39" y="93"/>
                    <a:pt x="39" y="93"/>
                  </a:cubicBezTo>
                  <a:cubicBezTo>
                    <a:pt x="39" y="94"/>
                    <a:pt x="39" y="94"/>
                    <a:pt x="40" y="95"/>
                  </a:cubicBezTo>
                  <a:cubicBezTo>
                    <a:pt x="40" y="96"/>
                    <a:pt x="42" y="96"/>
                    <a:pt x="43" y="96"/>
                  </a:cubicBezTo>
                  <a:cubicBezTo>
                    <a:pt x="46" y="95"/>
                    <a:pt x="49" y="94"/>
                    <a:pt x="52" y="93"/>
                  </a:cubicBezTo>
                  <a:cubicBezTo>
                    <a:pt x="52" y="93"/>
                    <a:pt x="52" y="93"/>
                    <a:pt x="52" y="93"/>
                  </a:cubicBezTo>
                  <a:cubicBezTo>
                    <a:pt x="52" y="93"/>
                    <a:pt x="52" y="94"/>
                    <a:pt x="52" y="94"/>
                  </a:cubicBezTo>
                  <a:cubicBezTo>
                    <a:pt x="52" y="95"/>
                    <a:pt x="52" y="95"/>
                    <a:pt x="52" y="95"/>
                  </a:cubicBezTo>
                  <a:cubicBezTo>
                    <a:pt x="52" y="96"/>
                    <a:pt x="53" y="97"/>
                    <a:pt x="54" y="97"/>
                  </a:cubicBezTo>
                  <a:cubicBezTo>
                    <a:pt x="56" y="98"/>
                    <a:pt x="59" y="97"/>
                    <a:pt x="61" y="97"/>
                  </a:cubicBezTo>
                  <a:cubicBezTo>
                    <a:pt x="61" y="97"/>
                    <a:pt x="61" y="97"/>
                    <a:pt x="61" y="98"/>
                  </a:cubicBezTo>
                  <a:cubicBezTo>
                    <a:pt x="61" y="98"/>
                    <a:pt x="61" y="99"/>
                    <a:pt x="61" y="99"/>
                  </a:cubicBezTo>
                  <a:cubicBezTo>
                    <a:pt x="61" y="100"/>
                    <a:pt x="62" y="101"/>
                    <a:pt x="64" y="101"/>
                  </a:cubicBezTo>
                  <a:cubicBezTo>
                    <a:pt x="65" y="101"/>
                    <a:pt x="66" y="101"/>
                    <a:pt x="68" y="100"/>
                  </a:cubicBezTo>
                  <a:cubicBezTo>
                    <a:pt x="72" y="102"/>
                    <a:pt x="76" y="105"/>
                    <a:pt x="81" y="107"/>
                  </a:cubicBezTo>
                  <a:cubicBezTo>
                    <a:pt x="92" y="113"/>
                    <a:pt x="103" y="119"/>
                    <a:pt x="114" y="121"/>
                  </a:cubicBezTo>
                  <a:cubicBezTo>
                    <a:pt x="119" y="123"/>
                    <a:pt x="124" y="125"/>
                    <a:pt x="129" y="126"/>
                  </a:cubicBezTo>
                  <a:cubicBezTo>
                    <a:pt x="128" y="128"/>
                    <a:pt x="127" y="128"/>
                    <a:pt x="125" y="130"/>
                  </a:cubicBezTo>
                  <a:cubicBezTo>
                    <a:pt x="125" y="130"/>
                    <a:pt x="125" y="131"/>
                    <a:pt x="125" y="132"/>
                  </a:cubicBezTo>
                  <a:cubicBezTo>
                    <a:pt x="125" y="132"/>
                    <a:pt x="125" y="133"/>
                    <a:pt x="125" y="133"/>
                  </a:cubicBezTo>
                  <a:cubicBezTo>
                    <a:pt x="126" y="134"/>
                    <a:pt x="127" y="135"/>
                    <a:pt x="128" y="134"/>
                  </a:cubicBezTo>
                  <a:cubicBezTo>
                    <a:pt x="132" y="133"/>
                    <a:pt x="136" y="131"/>
                    <a:pt x="139" y="129"/>
                  </a:cubicBezTo>
                  <a:cubicBezTo>
                    <a:pt x="139" y="129"/>
                    <a:pt x="139" y="129"/>
                    <a:pt x="139" y="129"/>
                  </a:cubicBezTo>
                  <a:cubicBezTo>
                    <a:pt x="139" y="129"/>
                    <a:pt x="139" y="129"/>
                    <a:pt x="139" y="129"/>
                  </a:cubicBezTo>
                  <a:cubicBezTo>
                    <a:pt x="139" y="129"/>
                    <a:pt x="139" y="129"/>
                    <a:pt x="139" y="129"/>
                  </a:cubicBezTo>
                  <a:cubicBezTo>
                    <a:pt x="138" y="129"/>
                    <a:pt x="137" y="130"/>
                    <a:pt x="137" y="131"/>
                  </a:cubicBezTo>
                  <a:cubicBezTo>
                    <a:pt x="137" y="132"/>
                    <a:pt x="137" y="132"/>
                    <a:pt x="138" y="133"/>
                  </a:cubicBezTo>
                  <a:cubicBezTo>
                    <a:pt x="139" y="134"/>
                    <a:pt x="140" y="135"/>
                    <a:pt x="142" y="134"/>
                  </a:cubicBezTo>
                  <a:cubicBezTo>
                    <a:pt x="142" y="134"/>
                    <a:pt x="142" y="134"/>
                    <a:pt x="142" y="134"/>
                  </a:cubicBezTo>
                  <a:cubicBezTo>
                    <a:pt x="142" y="134"/>
                    <a:pt x="142" y="134"/>
                    <a:pt x="142" y="134"/>
                  </a:cubicBezTo>
                  <a:cubicBezTo>
                    <a:pt x="145" y="132"/>
                    <a:pt x="148" y="130"/>
                    <a:pt x="151" y="128"/>
                  </a:cubicBezTo>
                  <a:cubicBezTo>
                    <a:pt x="155" y="127"/>
                    <a:pt x="158" y="125"/>
                    <a:pt x="160" y="122"/>
                  </a:cubicBezTo>
                  <a:cubicBezTo>
                    <a:pt x="160" y="122"/>
                    <a:pt x="160" y="122"/>
                    <a:pt x="161" y="122"/>
                  </a:cubicBezTo>
                  <a:cubicBezTo>
                    <a:pt x="172" y="119"/>
                    <a:pt x="184" y="111"/>
                    <a:pt x="195" y="102"/>
                  </a:cubicBezTo>
                  <a:cubicBezTo>
                    <a:pt x="197" y="101"/>
                    <a:pt x="198" y="101"/>
                    <a:pt x="200" y="100"/>
                  </a:cubicBezTo>
                  <a:cubicBezTo>
                    <a:pt x="215" y="92"/>
                    <a:pt x="231" y="84"/>
                    <a:pt x="245" y="73"/>
                  </a:cubicBezTo>
                  <a:cubicBezTo>
                    <a:pt x="246" y="72"/>
                    <a:pt x="246" y="72"/>
                    <a:pt x="246" y="71"/>
                  </a:cubicBezTo>
                  <a:cubicBezTo>
                    <a:pt x="247" y="71"/>
                    <a:pt x="247" y="70"/>
                    <a:pt x="247" y="70"/>
                  </a:cubicBezTo>
                  <a:cubicBezTo>
                    <a:pt x="247" y="70"/>
                    <a:pt x="247" y="69"/>
                    <a:pt x="247" y="69"/>
                  </a:cubicBezTo>
                  <a:cubicBezTo>
                    <a:pt x="251" y="67"/>
                    <a:pt x="254" y="67"/>
                    <a:pt x="257" y="68"/>
                  </a:cubicBezTo>
                  <a:cubicBezTo>
                    <a:pt x="258" y="68"/>
                    <a:pt x="260" y="67"/>
                    <a:pt x="260" y="66"/>
                  </a:cubicBezTo>
                  <a:cubicBezTo>
                    <a:pt x="261" y="65"/>
                    <a:pt x="261" y="63"/>
                    <a:pt x="259" y="62"/>
                  </a:cubicBezTo>
                  <a:cubicBezTo>
                    <a:pt x="252" y="57"/>
                    <a:pt x="230" y="47"/>
                    <a:pt x="217" y="50"/>
                  </a:cubicBezTo>
                  <a:cubicBezTo>
                    <a:pt x="205" y="43"/>
                    <a:pt x="190" y="37"/>
                    <a:pt x="176" y="34"/>
                  </a:cubicBezTo>
                  <a:cubicBezTo>
                    <a:pt x="176" y="34"/>
                    <a:pt x="176" y="34"/>
                    <a:pt x="176" y="34"/>
                  </a:cubicBezTo>
                  <a:cubicBezTo>
                    <a:pt x="175" y="32"/>
                    <a:pt x="174" y="32"/>
                    <a:pt x="172" y="33"/>
                  </a:cubicBezTo>
                  <a:cubicBezTo>
                    <a:pt x="172" y="33"/>
                    <a:pt x="172" y="33"/>
                    <a:pt x="172" y="33"/>
                  </a:cubicBezTo>
                  <a:cubicBezTo>
                    <a:pt x="172" y="33"/>
                    <a:pt x="172" y="33"/>
                    <a:pt x="172" y="33"/>
                  </a:cubicBezTo>
                  <a:cubicBezTo>
                    <a:pt x="168" y="33"/>
                    <a:pt x="165" y="32"/>
                    <a:pt x="162" y="32"/>
                  </a:cubicBezTo>
                  <a:cubicBezTo>
                    <a:pt x="162" y="32"/>
                    <a:pt x="162" y="32"/>
                    <a:pt x="162" y="32"/>
                  </a:cubicBezTo>
                  <a:cubicBezTo>
                    <a:pt x="161" y="31"/>
                    <a:pt x="159" y="30"/>
                    <a:pt x="158" y="31"/>
                  </a:cubicBezTo>
                  <a:cubicBezTo>
                    <a:pt x="158" y="31"/>
                    <a:pt x="158" y="31"/>
                    <a:pt x="158" y="31"/>
                  </a:cubicBezTo>
                  <a:cubicBezTo>
                    <a:pt x="158" y="31"/>
                    <a:pt x="157" y="32"/>
                    <a:pt x="156" y="32"/>
                  </a:cubicBezTo>
                  <a:cubicBezTo>
                    <a:pt x="156" y="32"/>
                    <a:pt x="156" y="32"/>
                    <a:pt x="155" y="32"/>
                  </a:cubicBezTo>
                  <a:cubicBezTo>
                    <a:pt x="156" y="31"/>
                    <a:pt x="157" y="31"/>
                    <a:pt x="158" y="30"/>
                  </a:cubicBezTo>
                  <a:cubicBezTo>
                    <a:pt x="159" y="30"/>
                    <a:pt x="159" y="30"/>
                    <a:pt x="159" y="30"/>
                  </a:cubicBezTo>
                  <a:cubicBezTo>
                    <a:pt x="159" y="30"/>
                    <a:pt x="159" y="30"/>
                    <a:pt x="159" y="30"/>
                  </a:cubicBezTo>
                  <a:cubicBezTo>
                    <a:pt x="159" y="30"/>
                    <a:pt x="159" y="30"/>
                    <a:pt x="159" y="30"/>
                  </a:cubicBezTo>
                  <a:cubicBezTo>
                    <a:pt x="159" y="30"/>
                    <a:pt x="160" y="29"/>
                    <a:pt x="160" y="28"/>
                  </a:cubicBezTo>
                  <a:cubicBezTo>
                    <a:pt x="160" y="27"/>
                    <a:pt x="160" y="27"/>
                    <a:pt x="160" y="26"/>
                  </a:cubicBezTo>
                  <a:cubicBezTo>
                    <a:pt x="159" y="25"/>
                    <a:pt x="157" y="25"/>
                    <a:pt x="156" y="25"/>
                  </a:cubicBezTo>
                  <a:cubicBezTo>
                    <a:pt x="150" y="29"/>
                    <a:pt x="145" y="32"/>
                    <a:pt x="139" y="35"/>
                  </a:cubicBezTo>
                  <a:cubicBezTo>
                    <a:pt x="135" y="37"/>
                    <a:pt x="132" y="39"/>
                    <a:pt x="128" y="41"/>
                  </a:cubicBezTo>
                  <a:cubicBezTo>
                    <a:pt x="128" y="41"/>
                    <a:pt x="125" y="42"/>
                    <a:pt x="125" y="43"/>
                  </a:cubicBezTo>
                  <a:cubicBezTo>
                    <a:pt x="123" y="44"/>
                    <a:pt x="120" y="45"/>
                    <a:pt x="118" y="46"/>
                  </a:cubicBezTo>
                  <a:cubicBezTo>
                    <a:pt x="94" y="59"/>
                    <a:pt x="94" y="59"/>
                    <a:pt x="94" y="59"/>
                  </a:cubicBezTo>
                  <a:cubicBezTo>
                    <a:pt x="92" y="60"/>
                    <a:pt x="90" y="61"/>
                    <a:pt x="88" y="63"/>
                  </a:cubicBezTo>
                  <a:cubicBezTo>
                    <a:pt x="79" y="68"/>
                    <a:pt x="69" y="74"/>
                    <a:pt x="61" y="81"/>
                  </a:cubicBezTo>
                  <a:cubicBezTo>
                    <a:pt x="57" y="83"/>
                    <a:pt x="53" y="86"/>
                    <a:pt x="50" y="87"/>
                  </a:cubicBezTo>
                  <a:cubicBezTo>
                    <a:pt x="58" y="77"/>
                    <a:pt x="72" y="69"/>
                    <a:pt x="82" y="63"/>
                  </a:cubicBezTo>
                  <a:cubicBezTo>
                    <a:pt x="85" y="61"/>
                    <a:pt x="85" y="61"/>
                    <a:pt x="85" y="61"/>
                  </a:cubicBezTo>
                  <a:cubicBezTo>
                    <a:pt x="85" y="61"/>
                    <a:pt x="94" y="56"/>
                    <a:pt x="94" y="56"/>
                  </a:cubicBezTo>
                  <a:cubicBezTo>
                    <a:pt x="116" y="42"/>
                    <a:pt x="138" y="29"/>
                    <a:pt x="161" y="18"/>
                  </a:cubicBezTo>
                  <a:cubicBezTo>
                    <a:pt x="162" y="18"/>
                    <a:pt x="163" y="17"/>
                    <a:pt x="163" y="16"/>
                  </a:cubicBezTo>
                  <a:cubicBezTo>
                    <a:pt x="163" y="15"/>
                    <a:pt x="162" y="15"/>
                    <a:pt x="162" y="14"/>
                  </a:cubicBezTo>
                  <a:cubicBezTo>
                    <a:pt x="162" y="13"/>
                    <a:pt x="160" y="12"/>
                    <a:pt x="159" y="13"/>
                  </a:cubicBezTo>
                  <a:cubicBezTo>
                    <a:pt x="159" y="13"/>
                    <a:pt x="159" y="13"/>
                    <a:pt x="158" y="13"/>
                  </a:cubicBezTo>
                  <a:cubicBezTo>
                    <a:pt x="158" y="13"/>
                    <a:pt x="158" y="13"/>
                    <a:pt x="158" y="13"/>
                  </a:cubicBezTo>
                  <a:cubicBezTo>
                    <a:pt x="158" y="13"/>
                    <a:pt x="158" y="13"/>
                    <a:pt x="158" y="13"/>
                  </a:cubicBezTo>
                  <a:cubicBezTo>
                    <a:pt x="155" y="14"/>
                    <a:pt x="153" y="15"/>
                    <a:pt x="150" y="17"/>
                  </a:cubicBezTo>
                  <a:cubicBezTo>
                    <a:pt x="150" y="17"/>
                    <a:pt x="150" y="16"/>
                    <a:pt x="150" y="16"/>
                  </a:cubicBezTo>
                  <a:cubicBezTo>
                    <a:pt x="149" y="15"/>
                    <a:pt x="147" y="14"/>
                    <a:pt x="146" y="15"/>
                  </a:cubicBezTo>
                  <a:cubicBezTo>
                    <a:pt x="140" y="17"/>
                    <a:pt x="133" y="20"/>
                    <a:pt x="126" y="23"/>
                  </a:cubicBezTo>
                  <a:cubicBezTo>
                    <a:pt x="128" y="22"/>
                    <a:pt x="130" y="20"/>
                    <a:pt x="132" y="19"/>
                  </a:cubicBezTo>
                  <a:cubicBezTo>
                    <a:pt x="133" y="18"/>
                    <a:pt x="133" y="17"/>
                    <a:pt x="133" y="17"/>
                  </a:cubicBezTo>
                  <a:cubicBezTo>
                    <a:pt x="133" y="16"/>
                    <a:pt x="133" y="16"/>
                    <a:pt x="133" y="15"/>
                  </a:cubicBezTo>
                  <a:cubicBezTo>
                    <a:pt x="132" y="14"/>
                    <a:pt x="130" y="13"/>
                    <a:pt x="129" y="14"/>
                  </a:cubicBezTo>
                  <a:cubicBezTo>
                    <a:pt x="115" y="21"/>
                    <a:pt x="101" y="30"/>
                    <a:pt x="88" y="38"/>
                  </a:cubicBezTo>
                  <a:cubicBezTo>
                    <a:pt x="74" y="46"/>
                    <a:pt x="60" y="55"/>
                    <a:pt x="46" y="62"/>
                  </a:cubicBezTo>
                  <a:cubicBezTo>
                    <a:pt x="54" y="57"/>
                    <a:pt x="62" y="52"/>
                    <a:pt x="70" y="47"/>
                  </a:cubicBezTo>
                  <a:cubicBezTo>
                    <a:pt x="90" y="35"/>
                    <a:pt x="111" y="23"/>
                    <a:pt x="128" y="8"/>
                  </a:cubicBezTo>
                  <a:cubicBezTo>
                    <a:pt x="129" y="7"/>
                    <a:pt x="129" y="7"/>
                    <a:pt x="129" y="6"/>
                  </a:cubicBezTo>
                  <a:cubicBezTo>
                    <a:pt x="129" y="5"/>
                    <a:pt x="129" y="5"/>
                    <a:pt x="129" y="4"/>
                  </a:cubicBezTo>
                  <a:cubicBezTo>
                    <a:pt x="128" y="3"/>
                    <a:pt x="127" y="3"/>
                    <a:pt x="125" y="3"/>
                  </a:cubicBezTo>
                  <a:cubicBezTo>
                    <a:pt x="124" y="4"/>
                    <a:pt x="122" y="5"/>
                    <a:pt x="121" y="5"/>
                  </a:cubicBezTo>
                  <a:cubicBezTo>
                    <a:pt x="121" y="5"/>
                    <a:pt x="122" y="4"/>
                    <a:pt x="122" y="4"/>
                  </a:cubicBezTo>
                  <a:cubicBezTo>
                    <a:pt x="122" y="3"/>
                    <a:pt x="122" y="3"/>
                    <a:pt x="122" y="3"/>
                  </a:cubicBezTo>
                  <a:cubicBezTo>
                    <a:pt x="122" y="2"/>
                    <a:pt x="122" y="1"/>
                    <a:pt x="121" y="1"/>
                  </a:cubicBezTo>
                  <a:cubicBezTo>
                    <a:pt x="120" y="0"/>
                    <a:pt x="119" y="0"/>
                    <a:pt x="118" y="0"/>
                  </a:cubicBezTo>
                  <a:close/>
                  <a:moveTo>
                    <a:pt x="113" y="8"/>
                  </a:moveTo>
                  <a:cubicBezTo>
                    <a:pt x="112" y="9"/>
                    <a:pt x="112" y="10"/>
                    <a:pt x="111" y="10"/>
                  </a:cubicBezTo>
                  <a:cubicBezTo>
                    <a:pt x="103" y="14"/>
                    <a:pt x="95" y="18"/>
                    <a:pt x="87" y="23"/>
                  </a:cubicBezTo>
                  <a:cubicBezTo>
                    <a:pt x="80" y="25"/>
                    <a:pt x="73" y="28"/>
                    <a:pt x="66" y="31"/>
                  </a:cubicBezTo>
                  <a:cubicBezTo>
                    <a:pt x="81" y="22"/>
                    <a:pt x="97" y="14"/>
                    <a:pt x="113" y="8"/>
                  </a:cubicBezTo>
                  <a:close/>
                  <a:moveTo>
                    <a:pt x="151" y="35"/>
                  </a:moveTo>
                  <a:cubicBezTo>
                    <a:pt x="151" y="35"/>
                    <a:pt x="151" y="35"/>
                    <a:pt x="151" y="35"/>
                  </a:cubicBezTo>
                  <a:cubicBezTo>
                    <a:pt x="150" y="36"/>
                    <a:pt x="146" y="37"/>
                    <a:pt x="145" y="38"/>
                  </a:cubicBezTo>
                  <a:cubicBezTo>
                    <a:pt x="147" y="37"/>
                    <a:pt x="149" y="36"/>
                    <a:pt x="151" y="35"/>
                  </a:cubicBezTo>
                  <a:close/>
                  <a:moveTo>
                    <a:pt x="144" y="39"/>
                  </a:moveTo>
                  <a:cubicBezTo>
                    <a:pt x="120" y="52"/>
                    <a:pt x="94" y="67"/>
                    <a:pt x="73" y="85"/>
                  </a:cubicBezTo>
                  <a:cubicBezTo>
                    <a:pt x="68" y="88"/>
                    <a:pt x="63" y="91"/>
                    <a:pt x="60" y="91"/>
                  </a:cubicBezTo>
                  <a:cubicBezTo>
                    <a:pt x="61" y="89"/>
                    <a:pt x="63" y="87"/>
                    <a:pt x="65" y="86"/>
                  </a:cubicBezTo>
                  <a:cubicBezTo>
                    <a:pt x="69" y="83"/>
                    <a:pt x="74" y="79"/>
                    <a:pt x="79" y="76"/>
                  </a:cubicBezTo>
                  <a:cubicBezTo>
                    <a:pt x="83" y="73"/>
                    <a:pt x="87" y="70"/>
                    <a:pt x="91" y="67"/>
                  </a:cubicBezTo>
                  <a:cubicBezTo>
                    <a:pt x="94" y="66"/>
                    <a:pt x="96" y="65"/>
                    <a:pt x="99" y="63"/>
                  </a:cubicBezTo>
                  <a:cubicBezTo>
                    <a:pt x="109" y="57"/>
                    <a:pt x="109" y="57"/>
                    <a:pt x="109" y="57"/>
                  </a:cubicBezTo>
                  <a:cubicBezTo>
                    <a:pt x="109" y="57"/>
                    <a:pt x="121" y="51"/>
                    <a:pt x="127" y="48"/>
                  </a:cubicBezTo>
                  <a:cubicBezTo>
                    <a:pt x="132" y="45"/>
                    <a:pt x="137" y="43"/>
                    <a:pt x="142" y="40"/>
                  </a:cubicBezTo>
                  <a:cubicBezTo>
                    <a:pt x="143" y="40"/>
                    <a:pt x="143" y="39"/>
                    <a:pt x="144" y="39"/>
                  </a:cubicBezTo>
                  <a:close/>
                  <a:moveTo>
                    <a:pt x="161" y="38"/>
                  </a:moveTo>
                  <a:cubicBezTo>
                    <a:pt x="160" y="38"/>
                    <a:pt x="159" y="39"/>
                    <a:pt x="158" y="40"/>
                  </a:cubicBezTo>
                  <a:cubicBezTo>
                    <a:pt x="158" y="40"/>
                    <a:pt x="158" y="40"/>
                    <a:pt x="158" y="40"/>
                  </a:cubicBezTo>
                  <a:cubicBezTo>
                    <a:pt x="157" y="39"/>
                    <a:pt x="157" y="39"/>
                    <a:pt x="157" y="38"/>
                  </a:cubicBezTo>
                  <a:cubicBezTo>
                    <a:pt x="157" y="38"/>
                    <a:pt x="158" y="38"/>
                    <a:pt x="158" y="38"/>
                  </a:cubicBezTo>
                  <a:cubicBezTo>
                    <a:pt x="159" y="38"/>
                    <a:pt x="160" y="38"/>
                    <a:pt x="161" y="38"/>
                  </a:cubicBezTo>
                  <a:close/>
                  <a:moveTo>
                    <a:pt x="88" y="82"/>
                  </a:moveTo>
                  <a:cubicBezTo>
                    <a:pt x="96" y="76"/>
                    <a:pt x="96" y="76"/>
                    <a:pt x="96" y="76"/>
                  </a:cubicBezTo>
                  <a:cubicBezTo>
                    <a:pt x="116" y="64"/>
                    <a:pt x="116" y="64"/>
                    <a:pt x="116" y="64"/>
                  </a:cubicBezTo>
                  <a:cubicBezTo>
                    <a:pt x="127" y="56"/>
                    <a:pt x="140" y="48"/>
                    <a:pt x="152" y="41"/>
                  </a:cubicBezTo>
                  <a:cubicBezTo>
                    <a:pt x="152" y="42"/>
                    <a:pt x="152" y="42"/>
                    <a:pt x="153" y="42"/>
                  </a:cubicBezTo>
                  <a:cubicBezTo>
                    <a:pt x="144" y="47"/>
                    <a:pt x="136" y="53"/>
                    <a:pt x="128" y="58"/>
                  </a:cubicBezTo>
                  <a:cubicBezTo>
                    <a:pt x="113" y="68"/>
                    <a:pt x="113" y="68"/>
                    <a:pt x="113" y="68"/>
                  </a:cubicBezTo>
                  <a:cubicBezTo>
                    <a:pt x="102" y="76"/>
                    <a:pt x="102" y="76"/>
                    <a:pt x="102" y="76"/>
                  </a:cubicBezTo>
                  <a:cubicBezTo>
                    <a:pt x="94" y="82"/>
                    <a:pt x="85" y="88"/>
                    <a:pt x="76" y="92"/>
                  </a:cubicBezTo>
                  <a:cubicBezTo>
                    <a:pt x="75" y="92"/>
                    <a:pt x="75" y="92"/>
                    <a:pt x="74" y="92"/>
                  </a:cubicBezTo>
                  <a:cubicBezTo>
                    <a:pt x="75" y="91"/>
                    <a:pt x="76" y="90"/>
                    <a:pt x="76" y="90"/>
                  </a:cubicBezTo>
                  <a:cubicBezTo>
                    <a:pt x="80" y="87"/>
                    <a:pt x="84" y="85"/>
                    <a:pt x="88" y="82"/>
                  </a:cubicBezTo>
                  <a:close/>
                  <a:moveTo>
                    <a:pt x="173" y="39"/>
                  </a:moveTo>
                  <a:cubicBezTo>
                    <a:pt x="174" y="40"/>
                    <a:pt x="174" y="40"/>
                    <a:pt x="175" y="40"/>
                  </a:cubicBezTo>
                  <a:cubicBezTo>
                    <a:pt x="175" y="40"/>
                    <a:pt x="175" y="40"/>
                    <a:pt x="175" y="40"/>
                  </a:cubicBezTo>
                  <a:cubicBezTo>
                    <a:pt x="175" y="41"/>
                    <a:pt x="175" y="41"/>
                    <a:pt x="176" y="42"/>
                  </a:cubicBezTo>
                  <a:cubicBezTo>
                    <a:pt x="174" y="42"/>
                    <a:pt x="172" y="42"/>
                    <a:pt x="170" y="42"/>
                  </a:cubicBezTo>
                  <a:cubicBezTo>
                    <a:pt x="171" y="41"/>
                    <a:pt x="173" y="40"/>
                    <a:pt x="173" y="39"/>
                  </a:cubicBezTo>
                  <a:close/>
                  <a:moveTo>
                    <a:pt x="114" y="77"/>
                  </a:moveTo>
                  <a:cubicBezTo>
                    <a:pt x="115" y="76"/>
                    <a:pt x="116" y="76"/>
                    <a:pt x="117" y="75"/>
                  </a:cubicBezTo>
                  <a:cubicBezTo>
                    <a:pt x="109" y="80"/>
                    <a:pt x="102" y="85"/>
                    <a:pt x="94" y="89"/>
                  </a:cubicBezTo>
                  <a:cubicBezTo>
                    <a:pt x="100" y="85"/>
                    <a:pt x="106" y="81"/>
                    <a:pt x="112" y="77"/>
                  </a:cubicBezTo>
                  <a:cubicBezTo>
                    <a:pt x="113" y="77"/>
                    <a:pt x="114" y="77"/>
                    <a:pt x="114" y="77"/>
                  </a:cubicBezTo>
                  <a:close/>
                  <a:moveTo>
                    <a:pt x="178" y="47"/>
                  </a:moveTo>
                  <a:cubicBezTo>
                    <a:pt x="185" y="60"/>
                    <a:pt x="207" y="66"/>
                    <a:pt x="222" y="71"/>
                  </a:cubicBezTo>
                  <a:cubicBezTo>
                    <a:pt x="220" y="73"/>
                    <a:pt x="217" y="74"/>
                    <a:pt x="215" y="76"/>
                  </a:cubicBezTo>
                  <a:cubicBezTo>
                    <a:pt x="204" y="81"/>
                    <a:pt x="193" y="88"/>
                    <a:pt x="182" y="96"/>
                  </a:cubicBezTo>
                  <a:cubicBezTo>
                    <a:pt x="181" y="97"/>
                    <a:pt x="179" y="98"/>
                    <a:pt x="178" y="98"/>
                  </a:cubicBezTo>
                  <a:cubicBezTo>
                    <a:pt x="175" y="99"/>
                    <a:pt x="172" y="101"/>
                    <a:pt x="168" y="102"/>
                  </a:cubicBezTo>
                  <a:cubicBezTo>
                    <a:pt x="168" y="102"/>
                    <a:pt x="168" y="102"/>
                    <a:pt x="167" y="102"/>
                  </a:cubicBezTo>
                  <a:cubicBezTo>
                    <a:pt x="162" y="104"/>
                    <a:pt x="158" y="106"/>
                    <a:pt x="154" y="109"/>
                  </a:cubicBezTo>
                  <a:cubicBezTo>
                    <a:pt x="149" y="112"/>
                    <a:pt x="144" y="115"/>
                    <a:pt x="139" y="118"/>
                  </a:cubicBezTo>
                  <a:cubicBezTo>
                    <a:pt x="139" y="118"/>
                    <a:pt x="139" y="117"/>
                    <a:pt x="138" y="117"/>
                  </a:cubicBezTo>
                  <a:cubicBezTo>
                    <a:pt x="129" y="110"/>
                    <a:pt x="115" y="106"/>
                    <a:pt x="103" y="103"/>
                  </a:cubicBezTo>
                  <a:cubicBezTo>
                    <a:pt x="94" y="100"/>
                    <a:pt x="94" y="100"/>
                    <a:pt x="94" y="100"/>
                  </a:cubicBezTo>
                  <a:cubicBezTo>
                    <a:pt x="94" y="100"/>
                    <a:pt x="94" y="100"/>
                    <a:pt x="93" y="100"/>
                  </a:cubicBezTo>
                  <a:cubicBezTo>
                    <a:pt x="92" y="99"/>
                    <a:pt x="91" y="98"/>
                    <a:pt x="90" y="98"/>
                  </a:cubicBezTo>
                  <a:cubicBezTo>
                    <a:pt x="112" y="87"/>
                    <a:pt x="134" y="70"/>
                    <a:pt x="154" y="54"/>
                  </a:cubicBezTo>
                  <a:cubicBezTo>
                    <a:pt x="154" y="54"/>
                    <a:pt x="155" y="53"/>
                    <a:pt x="155" y="53"/>
                  </a:cubicBezTo>
                  <a:cubicBezTo>
                    <a:pt x="162" y="51"/>
                    <a:pt x="169" y="49"/>
                    <a:pt x="176" y="47"/>
                  </a:cubicBezTo>
                  <a:cubicBezTo>
                    <a:pt x="177" y="47"/>
                    <a:pt x="177" y="47"/>
                    <a:pt x="178" y="47"/>
                  </a:cubicBezTo>
                  <a:close/>
                  <a:moveTo>
                    <a:pt x="214" y="60"/>
                  </a:moveTo>
                  <a:cubicBezTo>
                    <a:pt x="214" y="60"/>
                    <a:pt x="214" y="60"/>
                    <a:pt x="215" y="60"/>
                  </a:cubicBezTo>
                  <a:cubicBezTo>
                    <a:pt x="215" y="61"/>
                    <a:pt x="216" y="61"/>
                    <a:pt x="217" y="62"/>
                  </a:cubicBezTo>
                  <a:cubicBezTo>
                    <a:pt x="216" y="61"/>
                    <a:pt x="215" y="61"/>
                    <a:pt x="214" y="60"/>
                  </a:cubicBezTo>
                  <a:close/>
                  <a:moveTo>
                    <a:pt x="243" y="64"/>
                  </a:moveTo>
                  <a:cubicBezTo>
                    <a:pt x="238" y="62"/>
                    <a:pt x="232" y="58"/>
                    <a:pt x="226" y="55"/>
                  </a:cubicBezTo>
                  <a:cubicBezTo>
                    <a:pt x="233" y="56"/>
                    <a:pt x="242" y="59"/>
                    <a:pt x="249" y="62"/>
                  </a:cubicBezTo>
                  <a:cubicBezTo>
                    <a:pt x="247" y="63"/>
                    <a:pt x="245" y="64"/>
                    <a:pt x="243" y="65"/>
                  </a:cubicBezTo>
                  <a:cubicBezTo>
                    <a:pt x="243" y="65"/>
                    <a:pt x="243" y="64"/>
                    <a:pt x="243" y="64"/>
                  </a:cubicBezTo>
                  <a:close/>
                  <a:moveTo>
                    <a:pt x="233" y="70"/>
                  </a:moveTo>
                  <a:cubicBezTo>
                    <a:pt x="233" y="69"/>
                    <a:pt x="232" y="68"/>
                    <a:pt x="231" y="68"/>
                  </a:cubicBezTo>
                  <a:cubicBezTo>
                    <a:pt x="233" y="68"/>
                    <a:pt x="234" y="69"/>
                    <a:pt x="236" y="69"/>
                  </a:cubicBezTo>
                  <a:cubicBezTo>
                    <a:pt x="235" y="70"/>
                    <a:pt x="235" y="70"/>
                    <a:pt x="235" y="70"/>
                  </a:cubicBezTo>
                  <a:cubicBezTo>
                    <a:pt x="234" y="70"/>
                    <a:pt x="233" y="71"/>
                    <a:pt x="233" y="71"/>
                  </a:cubicBezTo>
                  <a:cubicBezTo>
                    <a:pt x="233" y="71"/>
                    <a:pt x="233" y="71"/>
                    <a:pt x="233" y="70"/>
                  </a:cubicBezTo>
                  <a:close/>
                  <a:moveTo>
                    <a:pt x="228" y="73"/>
                  </a:moveTo>
                  <a:cubicBezTo>
                    <a:pt x="228" y="73"/>
                    <a:pt x="228" y="73"/>
                    <a:pt x="228" y="73"/>
                  </a:cubicBezTo>
                  <a:cubicBezTo>
                    <a:pt x="228" y="73"/>
                    <a:pt x="229" y="73"/>
                    <a:pt x="229" y="73"/>
                  </a:cubicBezTo>
                  <a:cubicBezTo>
                    <a:pt x="229" y="73"/>
                    <a:pt x="228" y="73"/>
                    <a:pt x="228" y="73"/>
                  </a:cubicBezTo>
                  <a:cubicBezTo>
                    <a:pt x="228" y="73"/>
                    <a:pt x="228" y="73"/>
                    <a:pt x="228" y="73"/>
                  </a:cubicBezTo>
                  <a:close/>
                  <a:moveTo>
                    <a:pt x="117" y="113"/>
                  </a:moveTo>
                  <a:cubicBezTo>
                    <a:pt x="117" y="113"/>
                    <a:pt x="117" y="113"/>
                    <a:pt x="117" y="113"/>
                  </a:cubicBezTo>
                  <a:cubicBezTo>
                    <a:pt x="117" y="113"/>
                    <a:pt x="117" y="113"/>
                    <a:pt x="117" y="113"/>
                  </a:cubicBezTo>
                  <a:cubicBezTo>
                    <a:pt x="117" y="113"/>
                    <a:pt x="117" y="113"/>
                    <a:pt x="117" y="113"/>
                  </a:cubicBezTo>
                  <a:close/>
                  <a:moveTo>
                    <a:pt x="162" y="111"/>
                  </a:moveTo>
                  <a:cubicBezTo>
                    <a:pt x="162" y="112"/>
                    <a:pt x="161" y="113"/>
                    <a:pt x="160" y="114"/>
                  </a:cubicBezTo>
                  <a:cubicBezTo>
                    <a:pt x="156" y="117"/>
                    <a:pt x="152" y="120"/>
                    <a:pt x="148" y="122"/>
                  </a:cubicBezTo>
                  <a:cubicBezTo>
                    <a:pt x="148" y="123"/>
                    <a:pt x="147" y="123"/>
                    <a:pt x="146" y="123"/>
                  </a:cubicBezTo>
                  <a:cubicBezTo>
                    <a:pt x="147" y="122"/>
                    <a:pt x="148" y="121"/>
                    <a:pt x="149" y="121"/>
                  </a:cubicBezTo>
                  <a:cubicBezTo>
                    <a:pt x="151" y="118"/>
                    <a:pt x="154" y="116"/>
                    <a:pt x="157" y="114"/>
                  </a:cubicBezTo>
                  <a:cubicBezTo>
                    <a:pt x="159" y="113"/>
                    <a:pt x="160" y="112"/>
                    <a:pt x="162" y="11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0" name="Freeform 43"/>
            <p:cNvSpPr>
              <a:spLocks noChangeArrowheads="1"/>
            </p:cNvSpPr>
            <p:nvPr/>
          </p:nvSpPr>
          <p:spPr bwMode="auto">
            <a:xfrm>
              <a:off x="676" y="2971"/>
              <a:ext cx="683" cy="181"/>
            </a:xfrm>
            <a:custGeom>
              <a:avLst/>
              <a:gdLst>
                <a:gd name="T0" fmla="*/ 121 w 288"/>
                <a:gd name="T1" fmla="*/ 0 h 76"/>
                <a:gd name="T2" fmla="*/ 93 w 288"/>
                <a:gd name="T3" fmla="*/ 15 h 76"/>
                <a:gd name="T4" fmla="*/ 1 w 288"/>
                <a:gd name="T5" fmla="*/ 70 h 76"/>
                <a:gd name="T6" fmla="*/ 1 w 288"/>
                <a:gd name="T7" fmla="*/ 74 h 76"/>
                <a:gd name="T8" fmla="*/ 5 w 288"/>
                <a:gd name="T9" fmla="*/ 75 h 76"/>
                <a:gd name="T10" fmla="*/ 95 w 288"/>
                <a:gd name="T11" fmla="*/ 20 h 76"/>
                <a:gd name="T12" fmla="*/ 123 w 288"/>
                <a:gd name="T13" fmla="*/ 6 h 76"/>
                <a:gd name="T14" fmla="*/ 183 w 288"/>
                <a:gd name="T15" fmla="*/ 34 h 76"/>
                <a:gd name="T16" fmla="*/ 216 w 288"/>
                <a:gd name="T17" fmla="*/ 47 h 76"/>
                <a:gd name="T18" fmla="*/ 243 w 288"/>
                <a:gd name="T19" fmla="*/ 56 h 76"/>
                <a:gd name="T20" fmla="*/ 283 w 288"/>
                <a:gd name="T21" fmla="*/ 73 h 76"/>
                <a:gd name="T22" fmla="*/ 287 w 288"/>
                <a:gd name="T23" fmla="*/ 72 h 76"/>
                <a:gd name="T24" fmla="*/ 287 w 288"/>
                <a:gd name="T25" fmla="*/ 68 h 76"/>
                <a:gd name="T26" fmla="*/ 244 w 288"/>
                <a:gd name="T27" fmla="*/ 50 h 76"/>
                <a:gd name="T28" fmla="*/ 218 w 288"/>
                <a:gd name="T29" fmla="*/ 42 h 76"/>
                <a:gd name="T30" fmla="*/ 185 w 288"/>
                <a:gd name="T31" fmla="*/ 28 h 76"/>
                <a:gd name="T32" fmla="*/ 124 w 288"/>
                <a:gd name="T33" fmla="*/ 0 h 76"/>
                <a:gd name="T34" fmla="*/ 121 w 288"/>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76">
                  <a:moveTo>
                    <a:pt x="121" y="0"/>
                  </a:moveTo>
                  <a:cubicBezTo>
                    <a:pt x="93" y="15"/>
                    <a:pt x="93" y="15"/>
                    <a:pt x="93" y="15"/>
                  </a:cubicBezTo>
                  <a:cubicBezTo>
                    <a:pt x="60" y="31"/>
                    <a:pt x="23" y="50"/>
                    <a:pt x="1" y="70"/>
                  </a:cubicBezTo>
                  <a:cubicBezTo>
                    <a:pt x="0" y="71"/>
                    <a:pt x="0" y="73"/>
                    <a:pt x="1" y="74"/>
                  </a:cubicBezTo>
                  <a:cubicBezTo>
                    <a:pt x="2" y="76"/>
                    <a:pt x="4" y="76"/>
                    <a:pt x="5" y="75"/>
                  </a:cubicBezTo>
                  <a:cubicBezTo>
                    <a:pt x="26" y="55"/>
                    <a:pt x="63" y="36"/>
                    <a:pt x="95" y="20"/>
                  </a:cubicBezTo>
                  <a:cubicBezTo>
                    <a:pt x="95" y="20"/>
                    <a:pt x="120" y="7"/>
                    <a:pt x="123" y="6"/>
                  </a:cubicBezTo>
                  <a:cubicBezTo>
                    <a:pt x="141" y="18"/>
                    <a:pt x="163" y="26"/>
                    <a:pt x="183" y="34"/>
                  </a:cubicBezTo>
                  <a:cubicBezTo>
                    <a:pt x="194" y="38"/>
                    <a:pt x="206" y="42"/>
                    <a:pt x="216" y="47"/>
                  </a:cubicBezTo>
                  <a:cubicBezTo>
                    <a:pt x="224" y="51"/>
                    <a:pt x="234" y="53"/>
                    <a:pt x="243" y="56"/>
                  </a:cubicBezTo>
                  <a:cubicBezTo>
                    <a:pt x="257" y="60"/>
                    <a:pt x="272" y="64"/>
                    <a:pt x="283" y="73"/>
                  </a:cubicBezTo>
                  <a:cubicBezTo>
                    <a:pt x="285" y="74"/>
                    <a:pt x="286" y="73"/>
                    <a:pt x="287" y="72"/>
                  </a:cubicBezTo>
                  <a:cubicBezTo>
                    <a:pt x="288" y="71"/>
                    <a:pt x="288" y="69"/>
                    <a:pt x="287" y="68"/>
                  </a:cubicBezTo>
                  <a:cubicBezTo>
                    <a:pt x="275" y="59"/>
                    <a:pt x="259" y="55"/>
                    <a:pt x="244" y="50"/>
                  </a:cubicBezTo>
                  <a:cubicBezTo>
                    <a:pt x="235" y="48"/>
                    <a:pt x="226" y="45"/>
                    <a:pt x="218" y="42"/>
                  </a:cubicBezTo>
                  <a:cubicBezTo>
                    <a:pt x="208" y="37"/>
                    <a:pt x="196" y="33"/>
                    <a:pt x="185" y="28"/>
                  </a:cubicBezTo>
                  <a:cubicBezTo>
                    <a:pt x="164" y="20"/>
                    <a:pt x="143" y="12"/>
                    <a:pt x="124" y="0"/>
                  </a:cubicBezTo>
                  <a:cubicBezTo>
                    <a:pt x="123" y="0"/>
                    <a:pt x="122" y="0"/>
                    <a:pt x="12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1" name="Freeform 44"/>
            <p:cNvSpPr>
              <a:spLocks noChangeArrowheads="1"/>
            </p:cNvSpPr>
            <p:nvPr/>
          </p:nvSpPr>
          <p:spPr bwMode="auto">
            <a:xfrm>
              <a:off x="1340" y="3135"/>
              <a:ext cx="40" cy="114"/>
            </a:xfrm>
            <a:custGeom>
              <a:avLst/>
              <a:gdLst>
                <a:gd name="T0" fmla="*/ 1 w 17"/>
                <a:gd name="T1" fmla="*/ 2 h 48"/>
                <a:gd name="T2" fmla="*/ 2 w 17"/>
                <a:gd name="T3" fmla="*/ 6 h 48"/>
                <a:gd name="T4" fmla="*/ 10 w 17"/>
                <a:gd name="T5" fmla="*/ 22 h 48"/>
                <a:gd name="T6" fmla="*/ 5 w 17"/>
                <a:gd name="T7" fmla="*/ 42 h 48"/>
                <a:gd name="T8" fmla="*/ 5 w 17"/>
                <a:gd name="T9" fmla="*/ 47 h 48"/>
                <a:gd name="T10" fmla="*/ 9 w 17"/>
                <a:gd name="T11" fmla="*/ 46 h 48"/>
                <a:gd name="T12" fmla="*/ 16 w 17"/>
                <a:gd name="T13" fmla="*/ 21 h 48"/>
                <a:gd name="T14" fmla="*/ 5 w 17"/>
                <a:gd name="T15" fmla="*/ 1 h 48"/>
                <a:gd name="T16" fmla="*/ 1 w 17"/>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8">
                  <a:moveTo>
                    <a:pt x="1" y="2"/>
                  </a:moveTo>
                  <a:cubicBezTo>
                    <a:pt x="0" y="3"/>
                    <a:pt x="0" y="5"/>
                    <a:pt x="2" y="6"/>
                  </a:cubicBezTo>
                  <a:cubicBezTo>
                    <a:pt x="6" y="8"/>
                    <a:pt x="9" y="14"/>
                    <a:pt x="10" y="22"/>
                  </a:cubicBezTo>
                  <a:cubicBezTo>
                    <a:pt x="12" y="30"/>
                    <a:pt x="10" y="38"/>
                    <a:pt x="5" y="42"/>
                  </a:cubicBezTo>
                  <a:cubicBezTo>
                    <a:pt x="4" y="44"/>
                    <a:pt x="4" y="45"/>
                    <a:pt x="5" y="47"/>
                  </a:cubicBezTo>
                  <a:cubicBezTo>
                    <a:pt x="7" y="48"/>
                    <a:pt x="8" y="48"/>
                    <a:pt x="9" y="46"/>
                  </a:cubicBezTo>
                  <a:cubicBezTo>
                    <a:pt x="15" y="41"/>
                    <a:pt x="17" y="31"/>
                    <a:pt x="16" y="21"/>
                  </a:cubicBezTo>
                  <a:cubicBezTo>
                    <a:pt x="15" y="12"/>
                    <a:pt x="11" y="4"/>
                    <a:pt x="5" y="1"/>
                  </a:cubicBezTo>
                  <a:cubicBezTo>
                    <a:pt x="3" y="0"/>
                    <a:pt x="2"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2" name="Freeform 45"/>
            <p:cNvSpPr>
              <a:spLocks noChangeArrowheads="1"/>
            </p:cNvSpPr>
            <p:nvPr/>
          </p:nvSpPr>
          <p:spPr bwMode="auto">
            <a:xfrm>
              <a:off x="676" y="3140"/>
              <a:ext cx="372" cy="176"/>
            </a:xfrm>
            <a:custGeom>
              <a:avLst/>
              <a:gdLst>
                <a:gd name="T0" fmla="*/ 0 w 157"/>
                <a:gd name="T1" fmla="*/ 2 h 74"/>
                <a:gd name="T2" fmla="*/ 1 w 157"/>
                <a:gd name="T3" fmla="*/ 6 h 74"/>
                <a:gd name="T4" fmla="*/ 153 w 157"/>
                <a:gd name="T5" fmla="*/ 73 h 74"/>
                <a:gd name="T6" fmla="*/ 157 w 157"/>
                <a:gd name="T7" fmla="*/ 72 h 74"/>
                <a:gd name="T8" fmla="*/ 155 w 157"/>
                <a:gd name="T9" fmla="*/ 68 h 74"/>
                <a:gd name="T10" fmla="*/ 4 w 157"/>
                <a:gd name="T11" fmla="*/ 1 h 74"/>
                <a:gd name="T12" fmla="*/ 0 w 157"/>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57" h="74">
                  <a:moveTo>
                    <a:pt x="0" y="2"/>
                  </a:moveTo>
                  <a:cubicBezTo>
                    <a:pt x="0" y="3"/>
                    <a:pt x="0" y="5"/>
                    <a:pt x="1" y="6"/>
                  </a:cubicBezTo>
                  <a:cubicBezTo>
                    <a:pt x="48" y="33"/>
                    <a:pt x="104" y="55"/>
                    <a:pt x="153" y="73"/>
                  </a:cubicBezTo>
                  <a:cubicBezTo>
                    <a:pt x="155" y="74"/>
                    <a:pt x="156" y="73"/>
                    <a:pt x="157" y="72"/>
                  </a:cubicBezTo>
                  <a:cubicBezTo>
                    <a:pt x="157" y="70"/>
                    <a:pt x="156" y="68"/>
                    <a:pt x="155" y="68"/>
                  </a:cubicBezTo>
                  <a:cubicBezTo>
                    <a:pt x="106" y="50"/>
                    <a:pt x="50" y="28"/>
                    <a:pt x="4" y="1"/>
                  </a:cubicBezTo>
                  <a:cubicBezTo>
                    <a:pt x="3" y="0"/>
                    <a:pt x="1" y="1"/>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3" name="Freeform 46"/>
            <p:cNvSpPr>
              <a:spLocks noChangeArrowheads="1"/>
            </p:cNvSpPr>
            <p:nvPr/>
          </p:nvSpPr>
          <p:spPr bwMode="auto">
            <a:xfrm>
              <a:off x="1044" y="3145"/>
              <a:ext cx="308" cy="171"/>
            </a:xfrm>
            <a:custGeom>
              <a:avLst/>
              <a:gdLst>
                <a:gd name="T0" fmla="*/ 92 w 130"/>
                <a:gd name="T1" fmla="*/ 10 h 72"/>
                <a:gd name="T2" fmla="*/ 84 w 130"/>
                <a:gd name="T3" fmla="*/ 15 h 72"/>
                <a:gd name="T4" fmla="*/ 10 w 130"/>
                <a:gd name="T5" fmla="*/ 60 h 72"/>
                <a:gd name="T6" fmla="*/ 1 w 130"/>
                <a:gd name="T7" fmla="*/ 66 h 72"/>
                <a:gd name="T8" fmla="*/ 0 w 130"/>
                <a:gd name="T9" fmla="*/ 70 h 72"/>
                <a:gd name="T10" fmla="*/ 4 w 130"/>
                <a:gd name="T11" fmla="*/ 71 h 72"/>
                <a:gd name="T12" fmla="*/ 13 w 130"/>
                <a:gd name="T13" fmla="*/ 65 h 72"/>
                <a:gd name="T14" fmla="*/ 86 w 130"/>
                <a:gd name="T15" fmla="*/ 20 h 72"/>
                <a:gd name="T16" fmla="*/ 95 w 130"/>
                <a:gd name="T17" fmla="*/ 15 h 72"/>
                <a:gd name="T18" fmla="*/ 114 w 130"/>
                <a:gd name="T19" fmla="*/ 8 h 72"/>
                <a:gd name="T20" fmla="*/ 121 w 130"/>
                <a:gd name="T21" fmla="*/ 16 h 72"/>
                <a:gd name="T22" fmla="*/ 120 w 130"/>
                <a:gd name="T23" fmla="*/ 40 h 72"/>
                <a:gd name="T24" fmla="*/ 122 w 130"/>
                <a:gd name="T25" fmla="*/ 44 h 72"/>
                <a:gd name="T26" fmla="*/ 126 w 130"/>
                <a:gd name="T27" fmla="*/ 42 h 72"/>
                <a:gd name="T28" fmla="*/ 127 w 130"/>
                <a:gd name="T29" fmla="*/ 14 h 72"/>
                <a:gd name="T30" fmla="*/ 117 w 130"/>
                <a:gd name="T31" fmla="*/ 3 h 72"/>
                <a:gd name="T32" fmla="*/ 92 w 130"/>
                <a:gd name="T33"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72">
                  <a:moveTo>
                    <a:pt x="92" y="10"/>
                  </a:moveTo>
                  <a:cubicBezTo>
                    <a:pt x="84" y="15"/>
                    <a:pt x="84" y="15"/>
                    <a:pt x="84" y="15"/>
                  </a:cubicBezTo>
                  <a:cubicBezTo>
                    <a:pt x="57" y="27"/>
                    <a:pt x="34" y="43"/>
                    <a:pt x="10" y="60"/>
                  </a:cubicBezTo>
                  <a:cubicBezTo>
                    <a:pt x="1" y="66"/>
                    <a:pt x="1" y="66"/>
                    <a:pt x="1" y="66"/>
                  </a:cubicBezTo>
                  <a:cubicBezTo>
                    <a:pt x="0" y="67"/>
                    <a:pt x="0" y="69"/>
                    <a:pt x="0" y="70"/>
                  </a:cubicBezTo>
                  <a:cubicBezTo>
                    <a:pt x="1" y="71"/>
                    <a:pt x="3" y="72"/>
                    <a:pt x="4" y="71"/>
                  </a:cubicBezTo>
                  <a:cubicBezTo>
                    <a:pt x="13" y="65"/>
                    <a:pt x="13" y="65"/>
                    <a:pt x="13" y="65"/>
                  </a:cubicBezTo>
                  <a:cubicBezTo>
                    <a:pt x="37" y="48"/>
                    <a:pt x="60" y="32"/>
                    <a:pt x="86" y="20"/>
                  </a:cubicBezTo>
                  <a:cubicBezTo>
                    <a:pt x="95" y="15"/>
                    <a:pt x="95" y="15"/>
                    <a:pt x="95" y="15"/>
                  </a:cubicBezTo>
                  <a:cubicBezTo>
                    <a:pt x="102" y="11"/>
                    <a:pt x="110" y="6"/>
                    <a:pt x="114" y="8"/>
                  </a:cubicBezTo>
                  <a:cubicBezTo>
                    <a:pt x="118" y="9"/>
                    <a:pt x="120" y="12"/>
                    <a:pt x="121" y="16"/>
                  </a:cubicBezTo>
                  <a:cubicBezTo>
                    <a:pt x="124" y="23"/>
                    <a:pt x="123" y="34"/>
                    <a:pt x="120" y="40"/>
                  </a:cubicBezTo>
                  <a:cubicBezTo>
                    <a:pt x="120" y="41"/>
                    <a:pt x="120" y="43"/>
                    <a:pt x="122" y="44"/>
                  </a:cubicBezTo>
                  <a:cubicBezTo>
                    <a:pt x="123" y="44"/>
                    <a:pt x="125" y="44"/>
                    <a:pt x="126" y="42"/>
                  </a:cubicBezTo>
                  <a:cubicBezTo>
                    <a:pt x="129" y="35"/>
                    <a:pt x="130" y="23"/>
                    <a:pt x="127" y="14"/>
                  </a:cubicBezTo>
                  <a:cubicBezTo>
                    <a:pt x="125" y="9"/>
                    <a:pt x="121" y="5"/>
                    <a:pt x="117" y="3"/>
                  </a:cubicBezTo>
                  <a:cubicBezTo>
                    <a:pt x="109" y="0"/>
                    <a:pt x="100" y="5"/>
                    <a:pt x="92" y="1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4" name="Freeform 47"/>
            <p:cNvSpPr>
              <a:spLocks noChangeArrowheads="1"/>
            </p:cNvSpPr>
            <p:nvPr/>
          </p:nvSpPr>
          <p:spPr bwMode="auto">
            <a:xfrm>
              <a:off x="657" y="3214"/>
              <a:ext cx="709" cy="216"/>
            </a:xfrm>
            <a:custGeom>
              <a:avLst/>
              <a:gdLst>
                <a:gd name="T0" fmla="*/ 18 w 299"/>
                <a:gd name="T1" fmla="*/ 1 h 91"/>
                <a:gd name="T2" fmla="*/ 0 w 299"/>
                <a:gd name="T3" fmla="*/ 11 h 91"/>
                <a:gd name="T4" fmla="*/ 0 w 299"/>
                <a:gd name="T5" fmla="*/ 11 h 91"/>
                <a:gd name="T6" fmla="*/ 0 w 299"/>
                <a:gd name="T7" fmla="*/ 11 h 91"/>
                <a:gd name="T8" fmla="*/ 0 w 299"/>
                <a:gd name="T9" fmla="*/ 13 h 91"/>
                <a:gd name="T10" fmla="*/ 1 w 299"/>
                <a:gd name="T11" fmla="*/ 15 h 91"/>
                <a:gd name="T12" fmla="*/ 5 w 299"/>
                <a:gd name="T13" fmla="*/ 14 h 91"/>
                <a:gd name="T14" fmla="*/ 3 w 299"/>
                <a:gd name="T15" fmla="*/ 15 h 91"/>
                <a:gd name="T16" fmla="*/ 93 w 299"/>
                <a:gd name="T17" fmla="*/ 52 h 91"/>
                <a:gd name="T18" fmla="*/ 116 w 299"/>
                <a:gd name="T19" fmla="*/ 62 h 91"/>
                <a:gd name="T20" fmla="*/ 142 w 299"/>
                <a:gd name="T21" fmla="*/ 75 h 91"/>
                <a:gd name="T22" fmla="*/ 174 w 299"/>
                <a:gd name="T23" fmla="*/ 90 h 91"/>
                <a:gd name="T24" fmla="*/ 177 w 299"/>
                <a:gd name="T25" fmla="*/ 89 h 91"/>
                <a:gd name="T26" fmla="*/ 259 w 299"/>
                <a:gd name="T27" fmla="*/ 34 h 91"/>
                <a:gd name="T28" fmla="*/ 297 w 299"/>
                <a:gd name="T29" fmla="*/ 14 h 91"/>
                <a:gd name="T30" fmla="*/ 298 w 299"/>
                <a:gd name="T31" fmla="*/ 10 h 91"/>
                <a:gd name="T32" fmla="*/ 294 w 299"/>
                <a:gd name="T33" fmla="*/ 9 h 91"/>
                <a:gd name="T34" fmla="*/ 256 w 299"/>
                <a:gd name="T35" fmla="*/ 28 h 91"/>
                <a:gd name="T36" fmla="*/ 174 w 299"/>
                <a:gd name="T37" fmla="*/ 84 h 91"/>
                <a:gd name="T38" fmla="*/ 145 w 299"/>
                <a:gd name="T39" fmla="*/ 70 h 91"/>
                <a:gd name="T40" fmla="*/ 118 w 299"/>
                <a:gd name="T41" fmla="*/ 57 h 91"/>
                <a:gd name="T42" fmla="*/ 95 w 299"/>
                <a:gd name="T43" fmla="*/ 47 h 91"/>
                <a:gd name="T44" fmla="*/ 9 w 299"/>
                <a:gd name="T45" fmla="*/ 11 h 91"/>
                <a:gd name="T46" fmla="*/ 19 w 299"/>
                <a:gd name="T47" fmla="*/ 6 h 91"/>
                <a:gd name="T48" fmla="*/ 22 w 299"/>
                <a:gd name="T49" fmla="*/ 3 h 91"/>
                <a:gd name="T50" fmla="*/ 22 w 299"/>
                <a:gd name="T51" fmla="*/ 3 h 91"/>
                <a:gd name="T52" fmla="*/ 18 w 299"/>
                <a:gd name="T53"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91">
                  <a:moveTo>
                    <a:pt x="18" y="1"/>
                  </a:moveTo>
                  <a:cubicBezTo>
                    <a:pt x="11" y="2"/>
                    <a:pt x="5" y="5"/>
                    <a:pt x="0" y="11"/>
                  </a:cubicBezTo>
                  <a:cubicBezTo>
                    <a:pt x="0" y="11"/>
                    <a:pt x="0" y="11"/>
                    <a:pt x="0" y="11"/>
                  </a:cubicBezTo>
                  <a:cubicBezTo>
                    <a:pt x="0" y="11"/>
                    <a:pt x="0" y="11"/>
                    <a:pt x="0" y="11"/>
                  </a:cubicBezTo>
                  <a:cubicBezTo>
                    <a:pt x="0" y="11"/>
                    <a:pt x="0" y="12"/>
                    <a:pt x="0" y="13"/>
                  </a:cubicBezTo>
                  <a:cubicBezTo>
                    <a:pt x="0" y="13"/>
                    <a:pt x="0" y="14"/>
                    <a:pt x="1" y="15"/>
                  </a:cubicBezTo>
                  <a:cubicBezTo>
                    <a:pt x="2" y="16"/>
                    <a:pt x="4" y="16"/>
                    <a:pt x="5" y="14"/>
                  </a:cubicBezTo>
                  <a:cubicBezTo>
                    <a:pt x="4" y="15"/>
                    <a:pt x="3" y="15"/>
                    <a:pt x="3" y="15"/>
                  </a:cubicBezTo>
                  <a:cubicBezTo>
                    <a:pt x="9" y="15"/>
                    <a:pt x="66" y="40"/>
                    <a:pt x="93" y="52"/>
                  </a:cubicBezTo>
                  <a:cubicBezTo>
                    <a:pt x="116" y="62"/>
                    <a:pt x="116" y="62"/>
                    <a:pt x="116" y="62"/>
                  </a:cubicBezTo>
                  <a:cubicBezTo>
                    <a:pt x="125" y="66"/>
                    <a:pt x="134" y="71"/>
                    <a:pt x="142" y="75"/>
                  </a:cubicBezTo>
                  <a:cubicBezTo>
                    <a:pt x="153" y="81"/>
                    <a:pt x="163" y="87"/>
                    <a:pt x="174" y="90"/>
                  </a:cubicBezTo>
                  <a:cubicBezTo>
                    <a:pt x="175" y="91"/>
                    <a:pt x="177" y="90"/>
                    <a:pt x="177" y="89"/>
                  </a:cubicBezTo>
                  <a:cubicBezTo>
                    <a:pt x="195" y="64"/>
                    <a:pt x="227" y="49"/>
                    <a:pt x="259" y="34"/>
                  </a:cubicBezTo>
                  <a:cubicBezTo>
                    <a:pt x="272" y="27"/>
                    <a:pt x="286" y="21"/>
                    <a:pt x="297" y="14"/>
                  </a:cubicBezTo>
                  <a:cubicBezTo>
                    <a:pt x="298" y="13"/>
                    <a:pt x="299" y="11"/>
                    <a:pt x="298" y="10"/>
                  </a:cubicBezTo>
                  <a:cubicBezTo>
                    <a:pt x="297" y="9"/>
                    <a:pt x="295" y="8"/>
                    <a:pt x="294" y="9"/>
                  </a:cubicBezTo>
                  <a:cubicBezTo>
                    <a:pt x="283" y="16"/>
                    <a:pt x="270" y="22"/>
                    <a:pt x="256" y="28"/>
                  </a:cubicBezTo>
                  <a:cubicBezTo>
                    <a:pt x="226" y="43"/>
                    <a:pt x="193" y="59"/>
                    <a:pt x="174" y="84"/>
                  </a:cubicBezTo>
                  <a:cubicBezTo>
                    <a:pt x="165" y="81"/>
                    <a:pt x="155" y="76"/>
                    <a:pt x="145" y="70"/>
                  </a:cubicBezTo>
                  <a:cubicBezTo>
                    <a:pt x="136" y="66"/>
                    <a:pt x="127" y="61"/>
                    <a:pt x="118" y="57"/>
                  </a:cubicBezTo>
                  <a:cubicBezTo>
                    <a:pt x="95" y="47"/>
                    <a:pt x="95" y="47"/>
                    <a:pt x="95" y="47"/>
                  </a:cubicBezTo>
                  <a:cubicBezTo>
                    <a:pt x="41" y="23"/>
                    <a:pt x="19" y="14"/>
                    <a:pt x="9" y="11"/>
                  </a:cubicBezTo>
                  <a:cubicBezTo>
                    <a:pt x="12" y="9"/>
                    <a:pt x="15" y="7"/>
                    <a:pt x="19" y="6"/>
                  </a:cubicBezTo>
                  <a:cubicBezTo>
                    <a:pt x="21" y="6"/>
                    <a:pt x="22" y="5"/>
                    <a:pt x="22" y="3"/>
                  </a:cubicBezTo>
                  <a:cubicBezTo>
                    <a:pt x="22" y="3"/>
                    <a:pt x="22" y="3"/>
                    <a:pt x="22" y="3"/>
                  </a:cubicBezTo>
                  <a:cubicBezTo>
                    <a:pt x="21" y="1"/>
                    <a:pt x="20" y="0"/>
                    <a:pt x="1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5" name="Freeform 48"/>
            <p:cNvSpPr>
              <a:spLocks noChangeArrowheads="1"/>
            </p:cNvSpPr>
            <p:nvPr/>
          </p:nvSpPr>
          <p:spPr bwMode="auto">
            <a:xfrm>
              <a:off x="1039" y="3304"/>
              <a:ext cx="28" cy="78"/>
            </a:xfrm>
            <a:custGeom>
              <a:avLst/>
              <a:gdLst>
                <a:gd name="T0" fmla="*/ 2 w 12"/>
                <a:gd name="T1" fmla="*/ 1 h 33"/>
                <a:gd name="T2" fmla="*/ 0 w 12"/>
                <a:gd name="T3" fmla="*/ 4 h 33"/>
                <a:gd name="T4" fmla="*/ 4 w 12"/>
                <a:gd name="T5" fmla="*/ 6 h 33"/>
                <a:gd name="T6" fmla="*/ 5 w 12"/>
                <a:gd name="T7" fmla="*/ 14 h 33"/>
                <a:gd name="T8" fmla="*/ 3 w 12"/>
                <a:gd name="T9" fmla="*/ 30 h 33"/>
                <a:gd name="T10" fmla="*/ 3 w 12"/>
                <a:gd name="T11" fmla="*/ 30 h 33"/>
                <a:gd name="T12" fmla="*/ 5 w 12"/>
                <a:gd name="T13" fmla="*/ 33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0 w 12"/>
                <a:gd name="T27" fmla="*/ 14 h 33"/>
                <a:gd name="T28" fmla="*/ 7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6"/>
                    <a:pt x="4" y="6"/>
                  </a:cubicBezTo>
                  <a:cubicBezTo>
                    <a:pt x="4" y="7"/>
                    <a:pt x="5" y="10"/>
                    <a:pt x="5" y="14"/>
                  </a:cubicBezTo>
                  <a:cubicBezTo>
                    <a:pt x="5" y="18"/>
                    <a:pt x="4" y="24"/>
                    <a:pt x="3" y="30"/>
                  </a:cubicBezTo>
                  <a:cubicBezTo>
                    <a:pt x="3" y="30"/>
                    <a:pt x="3" y="30"/>
                    <a:pt x="3" y="30"/>
                  </a:cubicBezTo>
                  <a:cubicBezTo>
                    <a:pt x="3" y="32"/>
                    <a:pt x="4" y="32"/>
                    <a:pt x="5" y="33"/>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0" y="17"/>
                    <a:pt x="10" y="14"/>
                  </a:cubicBezTo>
                  <a:cubicBezTo>
                    <a:pt x="10" y="9"/>
                    <a:pt x="10" y="4"/>
                    <a:pt x="7"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6" name="Freeform 49"/>
            <p:cNvSpPr>
              <a:spLocks noEditPoints="1" noChangeArrowheads="1"/>
            </p:cNvSpPr>
            <p:nvPr/>
          </p:nvSpPr>
          <p:spPr bwMode="auto">
            <a:xfrm>
              <a:off x="1487" y="3235"/>
              <a:ext cx="190" cy="186"/>
            </a:xfrm>
            <a:custGeom>
              <a:avLst/>
              <a:gdLst>
                <a:gd name="T0" fmla="*/ 67 w 80"/>
                <a:gd name="T1" fmla="*/ 0 h 78"/>
                <a:gd name="T2" fmla="*/ 66 w 80"/>
                <a:gd name="T3" fmla="*/ 1 h 78"/>
                <a:gd name="T4" fmla="*/ 54 w 80"/>
                <a:gd name="T5" fmla="*/ 9 h 78"/>
                <a:gd name="T6" fmla="*/ 54 w 80"/>
                <a:gd name="T7" fmla="*/ 10 h 78"/>
                <a:gd name="T8" fmla="*/ 54 w 80"/>
                <a:gd name="T9" fmla="*/ 12 h 78"/>
                <a:gd name="T10" fmla="*/ 54 w 80"/>
                <a:gd name="T11" fmla="*/ 12 h 78"/>
                <a:gd name="T12" fmla="*/ 49 w 80"/>
                <a:gd name="T13" fmla="*/ 15 h 78"/>
                <a:gd name="T14" fmla="*/ 33 w 80"/>
                <a:gd name="T15" fmla="*/ 29 h 78"/>
                <a:gd name="T16" fmla="*/ 32 w 80"/>
                <a:gd name="T17" fmla="*/ 30 h 78"/>
                <a:gd name="T18" fmla="*/ 33 w 80"/>
                <a:gd name="T19" fmla="*/ 31 h 78"/>
                <a:gd name="T20" fmla="*/ 35 w 80"/>
                <a:gd name="T21" fmla="*/ 32 h 78"/>
                <a:gd name="T22" fmla="*/ 33 w 80"/>
                <a:gd name="T23" fmla="*/ 34 h 78"/>
                <a:gd name="T24" fmla="*/ 25 w 80"/>
                <a:gd name="T25" fmla="*/ 42 h 78"/>
                <a:gd name="T26" fmla="*/ 0 w 80"/>
                <a:gd name="T27" fmla="*/ 75 h 78"/>
                <a:gd name="T28" fmla="*/ 0 w 80"/>
                <a:gd name="T29" fmla="*/ 76 h 78"/>
                <a:gd name="T30" fmla="*/ 1 w 80"/>
                <a:gd name="T31" fmla="*/ 77 h 78"/>
                <a:gd name="T32" fmla="*/ 3 w 80"/>
                <a:gd name="T33" fmla="*/ 77 h 78"/>
                <a:gd name="T34" fmla="*/ 7 w 80"/>
                <a:gd name="T35" fmla="*/ 75 h 78"/>
                <a:gd name="T36" fmla="*/ 9 w 80"/>
                <a:gd name="T37" fmla="*/ 75 h 78"/>
                <a:gd name="T38" fmla="*/ 21 w 80"/>
                <a:gd name="T39" fmla="*/ 68 h 78"/>
                <a:gd name="T40" fmla="*/ 43 w 80"/>
                <a:gd name="T41" fmla="*/ 53 h 78"/>
                <a:gd name="T42" fmla="*/ 44 w 80"/>
                <a:gd name="T43" fmla="*/ 53 h 78"/>
                <a:gd name="T44" fmla="*/ 49 w 80"/>
                <a:gd name="T45" fmla="*/ 49 h 78"/>
                <a:gd name="T46" fmla="*/ 57 w 80"/>
                <a:gd name="T47" fmla="*/ 45 h 78"/>
                <a:gd name="T48" fmla="*/ 80 w 80"/>
                <a:gd name="T49" fmla="*/ 27 h 78"/>
                <a:gd name="T50" fmla="*/ 80 w 80"/>
                <a:gd name="T51" fmla="*/ 27 h 78"/>
                <a:gd name="T52" fmla="*/ 80 w 80"/>
                <a:gd name="T53" fmla="*/ 26 h 78"/>
                <a:gd name="T54" fmla="*/ 79 w 80"/>
                <a:gd name="T55" fmla="*/ 25 h 78"/>
                <a:gd name="T56" fmla="*/ 49 w 80"/>
                <a:gd name="T57" fmla="*/ 40 h 78"/>
                <a:gd name="T58" fmla="*/ 41 w 80"/>
                <a:gd name="T59" fmla="*/ 46 h 78"/>
                <a:gd name="T60" fmla="*/ 27 w 80"/>
                <a:gd name="T61" fmla="*/ 56 h 78"/>
                <a:gd name="T62" fmla="*/ 6 w 80"/>
                <a:gd name="T63" fmla="*/ 72 h 78"/>
                <a:gd name="T64" fmla="*/ 28 w 80"/>
                <a:gd name="T65" fmla="*/ 44 h 78"/>
                <a:gd name="T66" fmla="*/ 36 w 80"/>
                <a:gd name="T67" fmla="*/ 37 h 78"/>
                <a:gd name="T68" fmla="*/ 38 w 80"/>
                <a:gd name="T69" fmla="*/ 35 h 78"/>
                <a:gd name="T70" fmla="*/ 48 w 80"/>
                <a:gd name="T71" fmla="*/ 24 h 78"/>
                <a:gd name="T72" fmla="*/ 70 w 80"/>
                <a:gd name="T73" fmla="*/ 4 h 78"/>
                <a:gd name="T74" fmla="*/ 70 w 80"/>
                <a:gd name="T75" fmla="*/ 3 h 78"/>
                <a:gd name="T76" fmla="*/ 70 w 80"/>
                <a:gd name="T77" fmla="*/ 2 h 78"/>
                <a:gd name="T78" fmla="*/ 70 w 80"/>
                <a:gd name="T79" fmla="*/ 2 h 78"/>
                <a:gd name="T80" fmla="*/ 69 w 80"/>
                <a:gd name="T81" fmla="*/ 1 h 78"/>
                <a:gd name="T82" fmla="*/ 67 w 80"/>
                <a:gd name="T83" fmla="*/ 0 h 78"/>
                <a:gd name="T84" fmla="*/ 52 w 80"/>
                <a:gd name="T85" fmla="*/ 43 h 78"/>
                <a:gd name="T86" fmla="*/ 74 w 80"/>
                <a:gd name="T87" fmla="*/ 29 h 78"/>
                <a:gd name="T88" fmla="*/ 55 w 80"/>
                <a:gd name="T89" fmla="*/ 42 h 78"/>
                <a:gd name="T90" fmla="*/ 48 w 80"/>
                <a:gd name="T91" fmla="*/ 45 h 78"/>
                <a:gd name="T92" fmla="*/ 52 w 80"/>
                <a:gd name="T93"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78">
                  <a:moveTo>
                    <a:pt x="67" y="0"/>
                  </a:moveTo>
                  <a:cubicBezTo>
                    <a:pt x="66" y="1"/>
                    <a:pt x="66" y="1"/>
                    <a:pt x="66" y="1"/>
                  </a:cubicBezTo>
                  <a:cubicBezTo>
                    <a:pt x="62" y="3"/>
                    <a:pt x="58" y="6"/>
                    <a:pt x="54" y="9"/>
                  </a:cubicBezTo>
                  <a:cubicBezTo>
                    <a:pt x="54" y="9"/>
                    <a:pt x="54" y="10"/>
                    <a:pt x="54" y="10"/>
                  </a:cubicBezTo>
                  <a:cubicBezTo>
                    <a:pt x="54" y="11"/>
                    <a:pt x="54" y="11"/>
                    <a:pt x="54" y="12"/>
                  </a:cubicBezTo>
                  <a:cubicBezTo>
                    <a:pt x="54" y="12"/>
                    <a:pt x="54" y="12"/>
                    <a:pt x="54" y="12"/>
                  </a:cubicBezTo>
                  <a:cubicBezTo>
                    <a:pt x="53" y="13"/>
                    <a:pt x="51" y="14"/>
                    <a:pt x="49" y="15"/>
                  </a:cubicBezTo>
                  <a:cubicBezTo>
                    <a:pt x="43" y="19"/>
                    <a:pt x="37" y="23"/>
                    <a:pt x="33" y="29"/>
                  </a:cubicBezTo>
                  <a:cubicBezTo>
                    <a:pt x="33" y="29"/>
                    <a:pt x="32" y="30"/>
                    <a:pt x="32" y="30"/>
                  </a:cubicBezTo>
                  <a:cubicBezTo>
                    <a:pt x="32" y="31"/>
                    <a:pt x="33" y="31"/>
                    <a:pt x="33" y="31"/>
                  </a:cubicBezTo>
                  <a:cubicBezTo>
                    <a:pt x="33" y="32"/>
                    <a:pt x="34" y="32"/>
                    <a:pt x="35" y="32"/>
                  </a:cubicBezTo>
                  <a:cubicBezTo>
                    <a:pt x="35" y="32"/>
                    <a:pt x="33" y="34"/>
                    <a:pt x="33" y="34"/>
                  </a:cubicBezTo>
                  <a:cubicBezTo>
                    <a:pt x="25" y="42"/>
                    <a:pt x="25" y="42"/>
                    <a:pt x="25" y="42"/>
                  </a:cubicBezTo>
                  <a:cubicBezTo>
                    <a:pt x="15" y="51"/>
                    <a:pt x="3" y="63"/>
                    <a:pt x="0" y="75"/>
                  </a:cubicBezTo>
                  <a:cubicBezTo>
                    <a:pt x="0" y="75"/>
                    <a:pt x="0" y="75"/>
                    <a:pt x="0" y="76"/>
                  </a:cubicBezTo>
                  <a:cubicBezTo>
                    <a:pt x="0" y="76"/>
                    <a:pt x="0" y="77"/>
                    <a:pt x="1" y="77"/>
                  </a:cubicBezTo>
                  <a:cubicBezTo>
                    <a:pt x="1" y="78"/>
                    <a:pt x="2" y="78"/>
                    <a:pt x="3" y="77"/>
                  </a:cubicBezTo>
                  <a:cubicBezTo>
                    <a:pt x="4" y="77"/>
                    <a:pt x="6" y="76"/>
                    <a:pt x="7" y="75"/>
                  </a:cubicBezTo>
                  <a:cubicBezTo>
                    <a:pt x="8" y="75"/>
                    <a:pt x="8" y="75"/>
                    <a:pt x="9" y="75"/>
                  </a:cubicBezTo>
                  <a:cubicBezTo>
                    <a:pt x="21" y="68"/>
                    <a:pt x="21" y="68"/>
                    <a:pt x="21" y="68"/>
                  </a:cubicBezTo>
                  <a:cubicBezTo>
                    <a:pt x="29" y="64"/>
                    <a:pt x="38" y="59"/>
                    <a:pt x="43" y="53"/>
                  </a:cubicBezTo>
                  <a:cubicBezTo>
                    <a:pt x="44" y="53"/>
                    <a:pt x="44" y="53"/>
                    <a:pt x="44" y="53"/>
                  </a:cubicBezTo>
                  <a:cubicBezTo>
                    <a:pt x="46" y="51"/>
                    <a:pt x="49" y="49"/>
                    <a:pt x="49" y="49"/>
                  </a:cubicBezTo>
                  <a:cubicBezTo>
                    <a:pt x="57" y="45"/>
                    <a:pt x="57" y="45"/>
                    <a:pt x="57" y="45"/>
                  </a:cubicBezTo>
                  <a:cubicBezTo>
                    <a:pt x="66" y="40"/>
                    <a:pt x="78" y="34"/>
                    <a:pt x="80" y="27"/>
                  </a:cubicBezTo>
                  <a:cubicBezTo>
                    <a:pt x="80" y="27"/>
                    <a:pt x="80" y="27"/>
                    <a:pt x="80" y="27"/>
                  </a:cubicBezTo>
                  <a:cubicBezTo>
                    <a:pt x="80" y="26"/>
                    <a:pt x="80" y="26"/>
                    <a:pt x="80" y="26"/>
                  </a:cubicBezTo>
                  <a:cubicBezTo>
                    <a:pt x="80" y="25"/>
                    <a:pt x="79" y="25"/>
                    <a:pt x="79" y="25"/>
                  </a:cubicBezTo>
                  <a:cubicBezTo>
                    <a:pt x="69" y="24"/>
                    <a:pt x="58" y="32"/>
                    <a:pt x="49" y="40"/>
                  </a:cubicBezTo>
                  <a:cubicBezTo>
                    <a:pt x="41" y="46"/>
                    <a:pt x="41" y="46"/>
                    <a:pt x="41" y="46"/>
                  </a:cubicBezTo>
                  <a:cubicBezTo>
                    <a:pt x="27" y="56"/>
                    <a:pt x="27" y="56"/>
                    <a:pt x="27" y="56"/>
                  </a:cubicBezTo>
                  <a:cubicBezTo>
                    <a:pt x="20" y="62"/>
                    <a:pt x="13" y="68"/>
                    <a:pt x="6" y="72"/>
                  </a:cubicBezTo>
                  <a:cubicBezTo>
                    <a:pt x="10" y="62"/>
                    <a:pt x="20" y="52"/>
                    <a:pt x="28" y="44"/>
                  </a:cubicBezTo>
                  <a:cubicBezTo>
                    <a:pt x="36" y="37"/>
                    <a:pt x="36" y="37"/>
                    <a:pt x="36" y="37"/>
                  </a:cubicBezTo>
                  <a:cubicBezTo>
                    <a:pt x="38" y="35"/>
                    <a:pt x="38" y="35"/>
                    <a:pt x="38" y="35"/>
                  </a:cubicBezTo>
                  <a:cubicBezTo>
                    <a:pt x="41" y="31"/>
                    <a:pt x="45" y="28"/>
                    <a:pt x="48" y="24"/>
                  </a:cubicBezTo>
                  <a:cubicBezTo>
                    <a:pt x="57" y="18"/>
                    <a:pt x="64" y="11"/>
                    <a:pt x="70" y="4"/>
                  </a:cubicBezTo>
                  <a:cubicBezTo>
                    <a:pt x="70" y="4"/>
                    <a:pt x="70" y="3"/>
                    <a:pt x="70" y="3"/>
                  </a:cubicBezTo>
                  <a:cubicBezTo>
                    <a:pt x="70" y="3"/>
                    <a:pt x="70" y="2"/>
                    <a:pt x="70" y="2"/>
                  </a:cubicBezTo>
                  <a:cubicBezTo>
                    <a:pt x="70" y="2"/>
                    <a:pt x="70" y="2"/>
                    <a:pt x="70" y="2"/>
                  </a:cubicBezTo>
                  <a:cubicBezTo>
                    <a:pt x="70" y="1"/>
                    <a:pt x="70" y="1"/>
                    <a:pt x="69" y="1"/>
                  </a:cubicBezTo>
                  <a:cubicBezTo>
                    <a:pt x="69" y="0"/>
                    <a:pt x="68" y="0"/>
                    <a:pt x="67" y="0"/>
                  </a:cubicBezTo>
                  <a:close/>
                  <a:moveTo>
                    <a:pt x="52" y="43"/>
                  </a:moveTo>
                  <a:cubicBezTo>
                    <a:pt x="59" y="37"/>
                    <a:pt x="67" y="31"/>
                    <a:pt x="74" y="29"/>
                  </a:cubicBezTo>
                  <a:cubicBezTo>
                    <a:pt x="71" y="34"/>
                    <a:pt x="62" y="38"/>
                    <a:pt x="55" y="42"/>
                  </a:cubicBezTo>
                  <a:cubicBezTo>
                    <a:pt x="55" y="42"/>
                    <a:pt x="50" y="44"/>
                    <a:pt x="48" y="45"/>
                  </a:cubicBezTo>
                  <a:cubicBezTo>
                    <a:pt x="50" y="44"/>
                    <a:pt x="52" y="43"/>
                    <a:pt x="52" y="4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7" name="Freeform 50"/>
            <p:cNvSpPr>
              <a:spLocks noChangeArrowheads="1"/>
            </p:cNvSpPr>
            <p:nvPr/>
          </p:nvSpPr>
          <p:spPr bwMode="auto">
            <a:xfrm>
              <a:off x="1748" y="3280"/>
              <a:ext cx="50" cy="34"/>
            </a:xfrm>
            <a:custGeom>
              <a:avLst/>
              <a:gdLst>
                <a:gd name="T0" fmla="*/ 19 w 21"/>
                <a:gd name="T1" fmla="*/ 0 h 14"/>
                <a:gd name="T2" fmla="*/ 15 w 21"/>
                <a:gd name="T3" fmla="*/ 1 h 14"/>
                <a:gd name="T4" fmla="*/ 13 w 21"/>
                <a:gd name="T5" fmla="*/ 1 h 14"/>
                <a:gd name="T6" fmla="*/ 13 w 21"/>
                <a:gd name="T7" fmla="*/ 1 h 14"/>
                <a:gd name="T8" fmla="*/ 10 w 21"/>
                <a:gd name="T9" fmla="*/ 3 h 14"/>
                <a:gd name="T10" fmla="*/ 1 w 21"/>
                <a:gd name="T11" fmla="*/ 11 h 14"/>
                <a:gd name="T12" fmla="*/ 0 w 21"/>
                <a:gd name="T13" fmla="*/ 12 h 14"/>
                <a:gd name="T14" fmla="*/ 1 w 21"/>
                <a:gd name="T15" fmla="*/ 13 h 14"/>
                <a:gd name="T16" fmla="*/ 3 w 21"/>
                <a:gd name="T17" fmla="*/ 14 h 14"/>
                <a:gd name="T18" fmla="*/ 5 w 21"/>
                <a:gd name="T19" fmla="*/ 14 h 14"/>
                <a:gd name="T20" fmla="*/ 10 w 21"/>
                <a:gd name="T21" fmla="*/ 12 h 14"/>
                <a:gd name="T22" fmla="*/ 11 w 21"/>
                <a:gd name="T23" fmla="*/ 11 h 14"/>
                <a:gd name="T24" fmla="*/ 11 w 21"/>
                <a:gd name="T25" fmla="*/ 10 h 14"/>
                <a:gd name="T26" fmla="*/ 10 w 21"/>
                <a:gd name="T27" fmla="*/ 9 h 14"/>
                <a:gd name="T28" fmla="*/ 14 w 21"/>
                <a:gd name="T29" fmla="*/ 6 h 14"/>
                <a:gd name="T30" fmla="*/ 14 w 21"/>
                <a:gd name="T31" fmla="*/ 7 h 14"/>
                <a:gd name="T32" fmla="*/ 14 w 21"/>
                <a:gd name="T33" fmla="*/ 8 h 14"/>
                <a:gd name="T34" fmla="*/ 17 w 21"/>
                <a:gd name="T35" fmla="*/ 8 h 14"/>
                <a:gd name="T36" fmla="*/ 21 w 21"/>
                <a:gd name="T37" fmla="*/ 3 h 14"/>
                <a:gd name="T38" fmla="*/ 21 w 21"/>
                <a:gd name="T39" fmla="*/ 1 h 14"/>
                <a:gd name="T40" fmla="*/ 19 w 21"/>
                <a:gd name="T4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4">
                  <a:moveTo>
                    <a:pt x="19" y="0"/>
                  </a:moveTo>
                  <a:cubicBezTo>
                    <a:pt x="18" y="0"/>
                    <a:pt x="17" y="1"/>
                    <a:pt x="15" y="1"/>
                  </a:cubicBezTo>
                  <a:cubicBezTo>
                    <a:pt x="15" y="0"/>
                    <a:pt x="14" y="0"/>
                    <a:pt x="13" y="1"/>
                  </a:cubicBezTo>
                  <a:cubicBezTo>
                    <a:pt x="13" y="1"/>
                    <a:pt x="13" y="1"/>
                    <a:pt x="13" y="1"/>
                  </a:cubicBezTo>
                  <a:cubicBezTo>
                    <a:pt x="13" y="1"/>
                    <a:pt x="10" y="3"/>
                    <a:pt x="10" y="3"/>
                  </a:cubicBezTo>
                  <a:cubicBezTo>
                    <a:pt x="6" y="5"/>
                    <a:pt x="2" y="7"/>
                    <a:pt x="1" y="11"/>
                  </a:cubicBezTo>
                  <a:cubicBezTo>
                    <a:pt x="0" y="12"/>
                    <a:pt x="0" y="12"/>
                    <a:pt x="0" y="12"/>
                  </a:cubicBezTo>
                  <a:cubicBezTo>
                    <a:pt x="0" y="13"/>
                    <a:pt x="1" y="13"/>
                    <a:pt x="1" y="13"/>
                  </a:cubicBezTo>
                  <a:cubicBezTo>
                    <a:pt x="1" y="14"/>
                    <a:pt x="2" y="14"/>
                    <a:pt x="3" y="14"/>
                  </a:cubicBezTo>
                  <a:cubicBezTo>
                    <a:pt x="5" y="14"/>
                    <a:pt x="5" y="14"/>
                    <a:pt x="5" y="14"/>
                  </a:cubicBezTo>
                  <a:cubicBezTo>
                    <a:pt x="10" y="12"/>
                    <a:pt x="10" y="12"/>
                    <a:pt x="10" y="12"/>
                  </a:cubicBezTo>
                  <a:cubicBezTo>
                    <a:pt x="10" y="12"/>
                    <a:pt x="11" y="11"/>
                    <a:pt x="11" y="11"/>
                  </a:cubicBezTo>
                  <a:cubicBezTo>
                    <a:pt x="11" y="10"/>
                    <a:pt x="11" y="10"/>
                    <a:pt x="11" y="10"/>
                  </a:cubicBezTo>
                  <a:cubicBezTo>
                    <a:pt x="11" y="10"/>
                    <a:pt x="10" y="9"/>
                    <a:pt x="10" y="9"/>
                  </a:cubicBezTo>
                  <a:cubicBezTo>
                    <a:pt x="11" y="8"/>
                    <a:pt x="13" y="7"/>
                    <a:pt x="14" y="6"/>
                  </a:cubicBezTo>
                  <a:cubicBezTo>
                    <a:pt x="14" y="6"/>
                    <a:pt x="14" y="6"/>
                    <a:pt x="14" y="7"/>
                  </a:cubicBezTo>
                  <a:cubicBezTo>
                    <a:pt x="14" y="7"/>
                    <a:pt x="14" y="7"/>
                    <a:pt x="14" y="8"/>
                  </a:cubicBezTo>
                  <a:cubicBezTo>
                    <a:pt x="15" y="9"/>
                    <a:pt x="16" y="9"/>
                    <a:pt x="17" y="8"/>
                  </a:cubicBezTo>
                  <a:cubicBezTo>
                    <a:pt x="19" y="7"/>
                    <a:pt x="20" y="5"/>
                    <a:pt x="21" y="3"/>
                  </a:cubicBezTo>
                  <a:cubicBezTo>
                    <a:pt x="21" y="2"/>
                    <a:pt x="21" y="1"/>
                    <a:pt x="21" y="1"/>
                  </a:cubicBezTo>
                  <a:cubicBezTo>
                    <a:pt x="21" y="0"/>
                    <a:pt x="20" y="0"/>
                    <a:pt x="19" y="0"/>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8" name="Freeform 51"/>
            <p:cNvSpPr>
              <a:spLocks noEditPoints="1" noChangeArrowheads="1"/>
            </p:cNvSpPr>
            <p:nvPr/>
          </p:nvSpPr>
          <p:spPr bwMode="auto">
            <a:xfrm>
              <a:off x="1819" y="3423"/>
              <a:ext cx="294" cy="238"/>
            </a:xfrm>
            <a:custGeom>
              <a:avLst/>
              <a:gdLst>
                <a:gd name="T0" fmla="*/ 109 w 124"/>
                <a:gd name="T1" fmla="*/ 13 h 100"/>
                <a:gd name="T2" fmla="*/ 107 w 124"/>
                <a:gd name="T3" fmla="*/ 13 h 100"/>
                <a:gd name="T4" fmla="*/ 107 w 124"/>
                <a:gd name="T5" fmla="*/ 13 h 100"/>
                <a:gd name="T6" fmla="*/ 71 w 124"/>
                <a:gd name="T7" fmla="*/ 50 h 100"/>
                <a:gd name="T8" fmla="*/ 57 w 124"/>
                <a:gd name="T9" fmla="*/ 61 h 100"/>
                <a:gd name="T10" fmla="*/ 57 w 124"/>
                <a:gd name="T11" fmla="*/ 64 h 100"/>
                <a:gd name="T12" fmla="*/ 61 w 124"/>
                <a:gd name="T13" fmla="*/ 63 h 100"/>
                <a:gd name="T14" fmla="*/ 43 w 124"/>
                <a:gd name="T15" fmla="*/ 78 h 100"/>
                <a:gd name="T16" fmla="*/ 43 w 124"/>
                <a:gd name="T17" fmla="*/ 78 h 100"/>
                <a:gd name="T18" fmla="*/ 42 w 124"/>
                <a:gd name="T19" fmla="*/ 80 h 100"/>
                <a:gd name="T20" fmla="*/ 44 w 124"/>
                <a:gd name="T21" fmla="*/ 82 h 100"/>
                <a:gd name="T22" fmla="*/ 19 w 124"/>
                <a:gd name="T23" fmla="*/ 91 h 100"/>
                <a:gd name="T24" fmla="*/ 7 w 124"/>
                <a:gd name="T25" fmla="*/ 78 h 100"/>
                <a:gd name="T26" fmla="*/ 4 w 124"/>
                <a:gd name="T27" fmla="*/ 73 h 100"/>
                <a:gd name="T28" fmla="*/ 1 w 124"/>
                <a:gd name="T29" fmla="*/ 78 h 100"/>
                <a:gd name="T30" fmla="*/ 0 w 124"/>
                <a:gd name="T31" fmla="*/ 81 h 100"/>
                <a:gd name="T32" fmla="*/ 14 w 124"/>
                <a:gd name="T33" fmla="*/ 99 h 100"/>
                <a:gd name="T34" fmla="*/ 16 w 124"/>
                <a:gd name="T35" fmla="*/ 98 h 100"/>
                <a:gd name="T36" fmla="*/ 18 w 124"/>
                <a:gd name="T37" fmla="*/ 97 h 100"/>
                <a:gd name="T38" fmla="*/ 20 w 124"/>
                <a:gd name="T39" fmla="*/ 99 h 100"/>
                <a:gd name="T40" fmla="*/ 46 w 124"/>
                <a:gd name="T41" fmla="*/ 85 h 100"/>
                <a:gd name="T42" fmla="*/ 57 w 124"/>
                <a:gd name="T43" fmla="*/ 74 h 100"/>
                <a:gd name="T44" fmla="*/ 58 w 124"/>
                <a:gd name="T45" fmla="*/ 72 h 100"/>
                <a:gd name="T46" fmla="*/ 61 w 124"/>
                <a:gd name="T47" fmla="*/ 70 h 100"/>
                <a:gd name="T48" fmla="*/ 63 w 124"/>
                <a:gd name="T49" fmla="*/ 68 h 100"/>
                <a:gd name="T50" fmla="*/ 82 w 124"/>
                <a:gd name="T51" fmla="*/ 48 h 100"/>
                <a:gd name="T52" fmla="*/ 86 w 124"/>
                <a:gd name="T53" fmla="*/ 44 h 100"/>
                <a:gd name="T54" fmla="*/ 86 w 124"/>
                <a:gd name="T55" fmla="*/ 44 h 100"/>
                <a:gd name="T56" fmla="*/ 86 w 124"/>
                <a:gd name="T57" fmla="*/ 41 h 100"/>
                <a:gd name="T58" fmla="*/ 86 w 124"/>
                <a:gd name="T59" fmla="*/ 41 h 100"/>
                <a:gd name="T60" fmla="*/ 92 w 124"/>
                <a:gd name="T61" fmla="*/ 35 h 100"/>
                <a:gd name="T62" fmla="*/ 100 w 124"/>
                <a:gd name="T63" fmla="*/ 26 h 100"/>
                <a:gd name="T64" fmla="*/ 124 w 124"/>
                <a:gd name="T65" fmla="*/ 3 h 100"/>
                <a:gd name="T66" fmla="*/ 124 w 124"/>
                <a:gd name="T67" fmla="*/ 0 h 100"/>
                <a:gd name="T68" fmla="*/ 6 w 124"/>
                <a:gd name="T69" fmla="*/ 87 h 100"/>
                <a:gd name="T70" fmla="*/ 7 w 124"/>
                <a:gd name="T71"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 h="100">
                  <a:moveTo>
                    <a:pt x="121" y="1"/>
                  </a:moveTo>
                  <a:cubicBezTo>
                    <a:pt x="117" y="5"/>
                    <a:pt x="113" y="9"/>
                    <a:pt x="109" y="13"/>
                  </a:cubicBezTo>
                  <a:cubicBezTo>
                    <a:pt x="109" y="12"/>
                    <a:pt x="108" y="12"/>
                    <a:pt x="107" y="13"/>
                  </a:cubicBezTo>
                  <a:cubicBezTo>
                    <a:pt x="107" y="13"/>
                    <a:pt x="107" y="13"/>
                    <a:pt x="107" y="13"/>
                  </a:cubicBezTo>
                  <a:cubicBezTo>
                    <a:pt x="107" y="13"/>
                    <a:pt x="107" y="13"/>
                    <a:pt x="107" y="13"/>
                  </a:cubicBezTo>
                  <a:cubicBezTo>
                    <a:pt x="107" y="13"/>
                    <a:pt x="107" y="13"/>
                    <a:pt x="107" y="13"/>
                  </a:cubicBezTo>
                  <a:cubicBezTo>
                    <a:pt x="102" y="17"/>
                    <a:pt x="96" y="23"/>
                    <a:pt x="92" y="29"/>
                  </a:cubicBezTo>
                  <a:cubicBezTo>
                    <a:pt x="85" y="36"/>
                    <a:pt x="78" y="43"/>
                    <a:pt x="71" y="50"/>
                  </a:cubicBezTo>
                  <a:cubicBezTo>
                    <a:pt x="71" y="50"/>
                    <a:pt x="71" y="50"/>
                    <a:pt x="71" y="50"/>
                  </a:cubicBezTo>
                  <a:cubicBezTo>
                    <a:pt x="65" y="53"/>
                    <a:pt x="60" y="56"/>
                    <a:pt x="57" y="61"/>
                  </a:cubicBezTo>
                  <a:cubicBezTo>
                    <a:pt x="57" y="62"/>
                    <a:pt x="57" y="62"/>
                    <a:pt x="57" y="62"/>
                  </a:cubicBezTo>
                  <a:cubicBezTo>
                    <a:pt x="57" y="63"/>
                    <a:pt x="57" y="63"/>
                    <a:pt x="57" y="64"/>
                  </a:cubicBezTo>
                  <a:cubicBezTo>
                    <a:pt x="58" y="64"/>
                    <a:pt x="59" y="64"/>
                    <a:pt x="59" y="64"/>
                  </a:cubicBezTo>
                  <a:cubicBezTo>
                    <a:pt x="60" y="64"/>
                    <a:pt x="61" y="63"/>
                    <a:pt x="61" y="63"/>
                  </a:cubicBezTo>
                  <a:cubicBezTo>
                    <a:pt x="61" y="64"/>
                    <a:pt x="60" y="64"/>
                    <a:pt x="60" y="65"/>
                  </a:cubicBezTo>
                  <a:cubicBezTo>
                    <a:pt x="54" y="70"/>
                    <a:pt x="49" y="75"/>
                    <a:pt x="43" y="78"/>
                  </a:cubicBezTo>
                  <a:cubicBezTo>
                    <a:pt x="43" y="78"/>
                    <a:pt x="43" y="78"/>
                    <a:pt x="43" y="78"/>
                  </a:cubicBezTo>
                  <a:cubicBezTo>
                    <a:pt x="43" y="78"/>
                    <a:pt x="43" y="78"/>
                    <a:pt x="43" y="78"/>
                  </a:cubicBezTo>
                  <a:cubicBezTo>
                    <a:pt x="42" y="78"/>
                    <a:pt x="42" y="79"/>
                    <a:pt x="42" y="79"/>
                  </a:cubicBezTo>
                  <a:cubicBezTo>
                    <a:pt x="42" y="80"/>
                    <a:pt x="42" y="80"/>
                    <a:pt x="42" y="80"/>
                  </a:cubicBezTo>
                  <a:cubicBezTo>
                    <a:pt x="43" y="81"/>
                    <a:pt x="43" y="81"/>
                    <a:pt x="44" y="81"/>
                  </a:cubicBezTo>
                  <a:cubicBezTo>
                    <a:pt x="44" y="81"/>
                    <a:pt x="44" y="82"/>
                    <a:pt x="44" y="82"/>
                  </a:cubicBezTo>
                  <a:cubicBezTo>
                    <a:pt x="39" y="85"/>
                    <a:pt x="31" y="92"/>
                    <a:pt x="22" y="96"/>
                  </a:cubicBezTo>
                  <a:cubicBezTo>
                    <a:pt x="21" y="94"/>
                    <a:pt x="19" y="91"/>
                    <a:pt x="19" y="91"/>
                  </a:cubicBezTo>
                  <a:cubicBezTo>
                    <a:pt x="16" y="85"/>
                    <a:pt x="13" y="79"/>
                    <a:pt x="7" y="78"/>
                  </a:cubicBezTo>
                  <a:cubicBezTo>
                    <a:pt x="7" y="78"/>
                    <a:pt x="7" y="78"/>
                    <a:pt x="7" y="78"/>
                  </a:cubicBezTo>
                  <a:cubicBezTo>
                    <a:pt x="6" y="76"/>
                    <a:pt x="6" y="74"/>
                    <a:pt x="6" y="74"/>
                  </a:cubicBezTo>
                  <a:cubicBezTo>
                    <a:pt x="5" y="73"/>
                    <a:pt x="5" y="73"/>
                    <a:pt x="4" y="73"/>
                  </a:cubicBezTo>
                  <a:cubicBezTo>
                    <a:pt x="3" y="73"/>
                    <a:pt x="3" y="73"/>
                    <a:pt x="2" y="74"/>
                  </a:cubicBezTo>
                  <a:cubicBezTo>
                    <a:pt x="2" y="75"/>
                    <a:pt x="1" y="76"/>
                    <a:pt x="1" y="78"/>
                  </a:cubicBezTo>
                  <a:cubicBezTo>
                    <a:pt x="1" y="78"/>
                    <a:pt x="1" y="78"/>
                    <a:pt x="1" y="78"/>
                  </a:cubicBezTo>
                  <a:cubicBezTo>
                    <a:pt x="0" y="79"/>
                    <a:pt x="0" y="80"/>
                    <a:pt x="0" y="81"/>
                  </a:cubicBezTo>
                  <a:cubicBezTo>
                    <a:pt x="0" y="82"/>
                    <a:pt x="0" y="84"/>
                    <a:pt x="1" y="86"/>
                  </a:cubicBezTo>
                  <a:cubicBezTo>
                    <a:pt x="3" y="91"/>
                    <a:pt x="9" y="98"/>
                    <a:pt x="14" y="99"/>
                  </a:cubicBezTo>
                  <a:cubicBezTo>
                    <a:pt x="15" y="100"/>
                    <a:pt x="16" y="99"/>
                    <a:pt x="16" y="98"/>
                  </a:cubicBezTo>
                  <a:cubicBezTo>
                    <a:pt x="16" y="98"/>
                    <a:pt x="16" y="98"/>
                    <a:pt x="16" y="98"/>
                  </a:cubicBezTo>
                  <a:cubicBezTo>
                    <a:pt x="16" y="98"/>
                    <a:pt x="17" y="98"/>
                    <a:pt x="17" y="98"/>
                  </a:cubicBezTo>
                  <a:cubicBezTo>
                    <a:pt x="17" y="98"/>
                    <a:pt x="18" y="98"/>
                    <a:pt x="18" y="97"/>
                  </a:cubicBezTo>
                  <a:cubicBezTo>
                    <a:pt x="18" y="97"/>
                    <a:pt x="18" y="97"/>
                    <a:pt x="18" y="97"/>
                  </a:cubicBezTo>
                  <a:cubicBezTo>
                    <a:pt x="19" y="98"/>
                    <a:pt x="20" y="99"/>
                    <a:pt x="20" y="99"/>
                  </a:cubicBezTo>
                  <a:cubicBezTo>
                    <a:pt x="20" y="100"/>
                    <a:pt x="21" y="100"/>
                    <a:pt x="22" y="100"/>
                  </a:cubicBezTo>
                  <a:cubicBezTo>
                    <a:pt x="31" y="96"/>
                    <a:pt x="41" y="89"/>
                    <a:pt x="46" y="85"/>
                  </a:cubicBezTo>
                  <a:cubicBezTo>
                    <a:pt x="51" y="80"/>
                    <a:pt x="51" y="80"/>
                    <a:pt x="51" y="80"/>
                  </a:cubicBezTo>
                  <a:cubicBezTo>
                    <a:pt x="53" y="78"/>
                    <a:pt x="55" y="75"/>
                    <a:pt x="57" y="74"/>
                  </a:cubicBezTo>
                  <a:cubicBezTo>
                    <a:pt x="57" y="74"/>
                    <a:pt x="57" y="74"/>
                    <a:pt x="57" y="74"/>
                  </a:cubicBezTo>
                  <a:cubicBezTo>
                    <a:pt x="58" y="74"/>
                    <a:pt x="58" y="73"/>
                    <a:pt x="58" y="72"/>
                  </a:cubicBezTo>
                  <a:cubicBezTo>
                    <a:pt x="58" y="72"/>
                    <a:pt x="58" y="72"/>
                    <a:pt x="58" y="72"/>
                  </a:cubicBezTo>
                  <a:cubicBezTo>
                    <a:pt x="59" y="71"/>
                    <a:pt x="60" y="70"/>
                    <a:pt x="61" y="70"/>
                  </a:cubicBezTo>
                  <a:cubicBezTo>
                    <a:pt x="61" y="70"/>
                    <a:pt x="61" y="69"/>
                    <a:pt x="62" y="69"/>
                  </a:cubicBezTo>
                  <a:cubicBezTo>
                    <a:pt x="62" y="69"/>
                    <a:pt x="62" y="68"/>
                    <a:pt x="63" y="68"/>
                  </a:cubicBezTo>
                  <a:cubicBezTo>
                    <a:pt x="67" y="64"/>
                    <a:pt x="70" y="60"/>
                    <a:pt x="74" y="56"/>
                  </a:cubicBezTo>
                  <a:cubicBezTo>
                    <a:pt x="74" y="56"/>
                    <a:pt x="79" y="51"/>
                    <a:pt x="82" y="48"/>
                  </a:cubicBezTo>
                  <a:cubicBezTo>
                    <a:pt x="83" y="47"/>
                    <a:pt x="85" y="45"/>
                    <a:pt x="86" y="44"/>
                  </a:cubicBezTo>
                  <a:cubicBezTo>
                    <a:pt x="86" y="44"/>
                    <a:pt x="86" y="44"/>
                    <a:pt x="86" y="44"/>
                  </a:cubicBezTo>
                  <a:cubicBezTo>
                    <a:pt x="86" y="44"/>
                    <a:pt x="86" y="44"/>
                    <a:pt x="86" y="44"/>
                  </a:cubicBezTo>
                  <a:cubicBezTo>
                    <a:pt x="86" y="44"/>
                    <a:pt x="86" y="44"/>
                    <a:pt x="86" y="44"/>
                  </a:cubicBezTo>
                  <a:cubicBezTo>
                    <a:pt x="86" y="43"/>
                    <a:pt x="86" y="43"/>
                    <a:pt x="86" y="43"/>
                  </a:cubicBezTo>
                  <a:cubicBezTo>
                    <a:pt x="86" y="42"/>
                    <a:pt x="86" y="42"/>
                    <a:pt x="86" y="41"/>
                  </a:cubicBezTo>
                  <a:cubicBezTo>
                    <a:pt x="85" y="41"/>
                    <a:pt x="85" y="41"/>
                    <a:pt x="85" y="41"/>
                  </a:cubicBezTo>
                  <a:cubicBezTo>
                    <a:pt x="85" y="41"/>
                    <a:pt x="86" y="41"/>
                    <a:pt x="86" y="41"/>
                  </a:cubicBezTo>
                  <a:cubicBezTo>
                    <a:pt x="88" y="39"/>
                    <a:pt x="89" y="37"/>
                    <a:pt x="91" y="36"/>
                  </a:cubicBezTo>
                  <a:cubicBezTo>
                    <a:pt x="91" y="35"/>
                    <a:pt x="92" y="35"/>
                    <a:pt x="92" y="35"/>
                  </a:cubicBezTo>
                  <a:cubicBezTo>
                    <a:pt x="94" y="33"/>
                    <a:pt x="96" y="30"/>
                    <a:pt x="98" y="28"/>
                  </a:cubicBezTo>
                  <a:cubicBezTo>
                    <a:pt x="99" y="28"/>
                    <a:pt x="100" y="26"/>
                    <a:pt x="100" y="26"/>
                  </a:cubicBezTo>
                  <a:cubicBezTo>
                    <a:pt x="102" y="24"/>
                    <a:pt x="105" y="22"/>
                    <a:pt x="107" y="20"/>
                  </a:cubicBezTo>
                  <a:cubicBezTo>
                    <a:pt x="113" y="15"/>
                    <a:pt x="120" y="10"/>
                    <a:pt x="124" y="3"/>
                  </a:cubicBezTo>
                  <a:cubicBezTo>
                    <a:pt x="124" y="3"/>
                    <a:pt x="124" y="2"/>
                    <a:pt x="124" y="2"/>
                  </a:cubicBezTo>
                  <a:cubicBezTo>
                    <a:pt x="124" y="1"/>
                    <a:pt x="124" y="1"/>
                    <a:pt x="124" y="0"/>
                  </a:cubicBezTo>
                  <a:cubicBezTo>
                    <a:pt x="123" y="0"/>
                    <a:pt x="122" y="0"/>
                    <a:pt x="121" y="1"/>
                  </a:cubicBezTo>
                  <a:close/>
                  <a:moveTo>
                    <a:pt x="6" y="87"/>
                  </a:moveTo>
                  <a:cubicBezTo>
                    <a:pt x="6" y="88"/>
                    <a:pt x="7" y="88"/>
                    <a:pt x="7" y="88"/>
                  </a:cubicBezTo>
                  <a:cubicBezTo>
                    <a:pt x="7" y="88"/>
                    <a:pt x="7" y="88"/>
                    <a:pt x="7" y="89"/>
                  </a:cubicBezTo>
                  <a:cubicBezTo>
                    <a:pt x="7" y="88"/>
                    <a:pt x="6" y="88"/>
                    <a:pt x="6" y="87"/>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9" name="Freeform 52"/>
            <p:cNvSpPr>
              <a:spLocks noEditPoints="1" noChangeArrowheads="1"/>
            </p:cNvSpPr>
            <p:nvPr/>
          </p:nvSpPr>
          <p:spPr bwMode="auto">
            <a:xfrm>
              <a:off x="1392" y="3230"/>
              <a:ext cx="681" cy="359"/>
            </a:xfrm>
            <a:custGeom>
              <a:avLst/>
              <a:gdLst>
                <a:gd name="T0" fmla="*/ 66 w 287"/>
                <a:gd name="T1" fmla="*/ 22 h 151"/>
                <a:gd name="T2" fmla="*/ 20 w 287"/>
                <a:gd name="T3" fmla="*/ 48 h 151"/>
                <a:gd name="T4" fmla="*/ 30 w 287"/>
                <a:gd name="T5" fmla="*/ 59 h 151"/>
                <a:gd name="T6" fmla="*/ 20 w 287"/>
                <a:gd name="T7" fmla="*/ 79 h 151"/>
                <a:gd name="T8" fmla="*/ 43 w 287"/>
                <a:gd name="T9" fmla="*/ 81 h 151"/>
                <a:gd name="T10" fmla="*/ 63 w 287"/>
                <a:gd name="T11" fmla="*/ 81 h 151"/>
                <a:gd name="T12" fmla="*/ 71 w 287"/>
                <a:gd name="T13" fmla="*/ 88 h 151"/>
                <a:gd name="T14" fmla="*/ 78 w 287"/>
                <a:gd name="T15" fmla="*/ 92 h 151"/>
                <a:gd name="T16" fmla="*/ 102 w 287"/>
                <a:gd name="T17" fmla="*/ 108 h 151"/>
                <a:gd name="T18" fmla="*/ 120 w 287"/>
                <a:gd name="T19" fmla="*/ 111 h 151"/>
                <a:gd name="T20" fmla="*/ 141 w 287"/>
                <a:gd name="T21" fmla="*/ 115 h 151"/>
                <a:gd name="T22" fmla="*/ 156 w 287"/>
                <a:gd name="T23" fmla="*/ 130 h 151"/>
                <a:gd name="T24" fmla="*/ 171 w 287"/>
                <a:gd name="T25" fmla="*/ 135 h 151"/>
                <a:gd name="T26" fmla="*/ 190 w 287"/>
                <a:gd name="T27" fmla="*/ 148 h 151"/>
                <a:gd name="T28" fmla="*/ 287 w 287"/>
                <a:gd name="T29" fmla="*/ 56 h 151"/>
                <a:gd name="T30" fmla="*/ 269 w 287"/>
                <a:gd name="T31" fmla="*/ 50 h 151"/>
                <a:gd name="T32" fmla="*/ 238 w 287"/>
                <a:gd name="T33" fmla="*/ 51 h 151"/>
                <a:gd name="T34" fmla="*/ 198 w 287"/>
                <a:gd name="T35" fmla="*/ 89 h 151"/>
                <a:gd name="T36" fmla="*/ 231 w 287"/>
                <a:gd name="T37" fmla="*/ 43 h 151"/>
                <a:gd name="T38" fmla="*/ 196 w 287"/>
                <a:gd name="T39" fmla="*/ 69 h 151"/>
                <a:gd name="T40" fmla="*/ 149 w 287"/>
                <a:gd name="T41" fmla="*/ 109 h 151"/>
                <a:gd name="T42" fmla="*/ 200 w 287"/>
                <a:gd name="T43" fmla="*/ 39 h 151"/>
                <a:gd name="T44" fmla="*/ 154 w 287"/>
                <a:gd name="T45" fmla="*/ 78 h 151"/>
                <a:gd name="T46" fmla="*/ 164 w 287"/>
                <a:gd name="T47" fmla="*/ 52 h 151"/>
                <a:gd name="T48" fmla="*/ 179 w 287"/>
                <a:gd name="T49" fmla="*/ 26 h 151"/>
                <a:gd name="T50" fmla="*/ 103 w 287"/>
                <a:gd name="T51" fmla="*/ 73 h 151"/>
                <a:gd name="T52" fmla="*/ 136 w 287"/>
                <a:gd name="T53" fmla="*/ 40 h 151"/>
                <a:gd name="T54" fmla="*/ 152 w 287"/>
                <a:gd name="T55" fmla="*/ 22 h 151"/>
                <a:gd name="T56" fmla="*/ 92 w 287"/>
                <a:gd name="T57" fmla="*/ 49 h 151"/>
                <a:gd name="T58" fmla="*/ 97 w 287"/>
                <a:gd name="T59" fmla="*/ 31 h 151"/>
                <a:gd name="T60" fmla="*/ 49 w 287"/>
                <a:gd name="T61" fmla="*/ 36 h 151"/>
                <a:gd name="T62" fmla="*/ 36 w 287"/>
                <a:gd name="T63" fmla="*/ 42 h 151"/>
                <a:gd name="T64" fmla="*/ 70 w 287"/>
                <a:gd name="T65" fmla="*/ 35 h 151"/>
                <a:gd name="T66" fmla="*/ 54 w 287"/>
                <a:gd name="T67" fmla="*/ 48 h 151"/>
                <a:gd name="T68" fmla="*/ 102 w 287"/>
                <a:gd name="T69" fmla="*/ 31 h 151"/>
                <a:gd name="T70" fmla="*/ 136 w 287"/>
                <a:gd name="T71" fmla="*/ 22 h 151"/>
                <a:gd name="T72" fmla="*/ 80 w 287"/>
                <a:gd name="T73" fmla="*/ 64 h 151"/>
                <a:gd name="T74" fmla="*/ 115 w 287"/>
                <a:gd name="T75" fmla="*/ 52 h 151"/>
                <a:gd name="T76" fmla="*/ 98 w 287"/>
                <a:gd name="T77" fmla="*/ 66 h 151"/>
                <a:gd name="T78" fmla="*/ 72 w 287"/>
                <a:gd name="T79" fmla="*/ 77 h 151"/>
                <a:gd name="T80" fmla="*/ 85 w 287"/>
                <a:gd name="T81" fmla="*/ 85 h 151"/>
                <a:gd name="T82" fmla="*/ 126 w 287"/>
                <a:gd name="T83" fmla="*/ 66 h 151"/>
                <a:gd name="T84" fmla="*/ 150 w 287"/>
                <a:gd name="T85" fmla="*/ 58 h 151"/>
                <a:gd name="T86" fmla="*/ 161 w 287"/>
                <a:gd name="T87" fmla="*/ 61 h 151"/>
                <a:gd name="T88" fmla="*/ 115 w 287"/>
                <a:gd name="T89" fmla="*/ 99 h 151"/>
                <a:gd name="T90" fmla="*/ 127 w 287"/>
                <a:gd name="T91" fmla="*/ 103 h 151"/>
                <a:gd name="T92" fmla="*/ 138 w 287"/>
                <a:gd name="T93" fmla="*/ 104 h 151"/>
                <a:gd name="T94" fmla="*/ 132 w 287"/>
                <a:gd name="T95" fmla="*/ 111 h 151"/>
                <a:gd name="T96" fmla="*/ 187 w 287"/>
                <a:gd name="T97" fmla="*/ 69 h 151"/>
                <a:gd name="T98" fmla="*/ 189 w 287"/>
                <a:gd name="T99" fmla="*/ 74 h 151"/>
                <a:gd name="T100" fmla="*/ 181 w 287"/>
                <a:gd name="T101" fmla="*/ 89 h 151"/>
                <a:gd name="T102" fmla="*/ 162 w 287"/>
                <a:gd name="T103" fmla="*/ 113 h 151"/>
                <a:gd name="T104" fmla="*/ 213 w 287"/>
                <a:gd name="T105" fmla="*/ 83 h 151"/>
                <a:gd name="T106" fmla="*/ 244 w 287"/>
                <a:gd name="T107" fmla="*/ 59 h 151"/>
                <a:gd name="T108" fmla="*/ 255 w 287"/>
                <a:gd name="T109" fmla="*/ 55 h 151"/>
                <a:gd name="T110" fmla="*/ 246 w 287"/>
                <a:gd name="T111" fmla="*/ 66 h 151"/>
                <a:gd name="T112" fmla="*/ 181 w 287"/>
                <a:gd name="T113" fmla="*/ 123 h 151"/>
                <a:gd name="T114" fmla="*/ 178 w 287"/>
                <a:gd name="T115" fmla="*/ 128 h 151"/>
                <a:gd name="T116" fmla="*/ 204 w 287"/>
                <a:gd name="T117" fmla="*/ 108 h 151"/>
                <a:gd name="T118" fmla="*/ 228 w 287"/>
                <a:gd name="T119" fmla="*/ 88 h 151"/>
                <a:gd name="T120" fmla="*/ 255 w 287"/>
                <a:gd name="T121" fmla="*/ 73 h 151"/>
                <a:gd name="T122" fmla="*/ 195 w 287"/>
                <a:gd name="T123" fmla="*/ 14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7" h="151">
                  <a:moveTo>
                    <a:pt x="126" y="0"/>
                  </a:moveTo>
                  <a:cubicBezTo>
                    <a:pt x="122" y="2"/>
                    <a:pt x="117" y="4"/>
                    <a:pt x="112" y="7"/>
                  </a:cubicBezTo>
                  <a:cubicBezTo>
                    <a:pt x="113" y="6"/>
                    <a:pt x="113" y="5"/>
                    <a:pt x="113" y="5"/>
                  </a:cubicBezTo>
                  <a:cubicBezTo>
                    <a:pt x="113" y="5"/>
                    <a:pt x="113" y="5"/>
                    <a:pt x="113" y="5"/>
                  </a:cubicBezTo>
                  <a:cubicBezTo>
                    <a:pt x="113" y="4"/>
                    <a:pt x="113" y="4"/>
                    <a:pt x="113" y="3"/>
                  </a:cubicBezTo>
                  <a:cubicBezTo>
                    <a:pt x="112" y="2"/>
                    <a:pt x="110" y="2"/>
                    <a:pt x="108" y="2"/>
                  </a:cubicBezTo>
                  <a:cubicBezTo>
                    <a:pt x="106" y="2"/>
                    <a:pt x="104" y="3"/>
                    <a:pt x="101" y="4"/>
                  </a:cubicBezTo>
                  <a:cubicBezTo>
                    <a:pt x="101" y="4"/>
                    <a:pt x="101" y="4"/>
                    <a:pt x="101" y="4"/>
                  </a:cubicBezTo>
                  <a:cubicBezTo>
                    <a:pt x="100" y="3"/>
                    <a:pt x="100" y="3"/>
                    <a:pt x="99" y="4"/>
                  </a:cubicBezTo>
                  <a:cubicBezTo>
                    <a:pt x="99" y="3"/>
                    <a:pt x="98" y="3"/>
                    <a:pt x="97" y="3"/>
                  </a:cubicBezTo>
                  <a:cubicBezTo>
                    <a:pt x="89" y="8"/>
                    <a:pt x="81" y="13"/>
                    <a:pt x="72" y="19"/>
                  </a:cubicBezTo>
                  <a:cubicBezTo>
                    <a:pt x="70" y="20"/>
                    <a:pt x="68" y="21"/>
                    <a:pt x="66" y="22"/>
                  </a:cubicBezTo>
                  <a:cubicBezTo>
                    <a:pt x="70" y="19"/>
                    <a:pt x="75" y="15"/>
                    <a:pt x="75" y="15"/>
                  </a:cubicBezTo>
                  <a:cubicBezTo>
                    <a:pt x="75" y="15"/>
                    <a:pt x="76" y="15"/>
                    <a:pt x="76" y="14"/>
                  </a:cubicBezTo>
                  <a:cubicBezTo>
                    <a:pt x="76" y="14"/>
                    <a:pt x="76" y="14"/>
                    <a:pt x="75" y="13"/>
                  </a:cubicBezTo>
                  <a:cubicBezTo>
                    <a:pt x="75" y="13"/>
                    <a:pt x="74" y="13"/>
                    <a:pt x="74" y="13"/>
                  </a:cubicBezTo>
                  <a:cubicBezTo>
                    <a:pt x="68" y="15"/>
                    <a:pt x="65" y="19"/>
                    <a:pt x="61" y="22"/>
                  </a:cubicBezTo>
                  <a:cubicBezTo>
                    <a:pt x="54" y="27"/>
                    <a:pt x="54" y="27"/>
                    <a:pt x="54" y="27"/>
                  </a:cubicBezTo>
                  <a:cubicBezTo>
                    <a:pt x="52" y="29"/>
                    <a:pt x="49" y="31"/>
                    <a:pt x="46" y="32"/>
                  </a:cubicBezTo>
                  <a:cubicBezTo>
                    <a:pt x="45" y="33"/>
                    <a:pt x="43" y="34"/>
                    <a:pt x="42" y="35"/>
                  </a:cubicBezTo>
                  <a:cubicBezTo>
                    <a:pt x="35" y="39"/>
                    <a:pt x="35" y="39"/>
                    <a:pt x="35" y="39"/>
                  </a:cubicBezTo>
                  <a:cubicBezTo>
                    <a:pt x="35" y="39"/>
                    <a:pt x="34" y="39"/>
                    <a:pt x="34" y="39"/>
                  </a:cubicBezTo>
                  <a:cubicBezTo>
                    <a:pt x="32" y="41"/>
                    <a:pt x="29" y="42"/>
                    <a:pt x="26" y="44"/>
                  </a:cubicBezTo>
                  <a:cubicBezTo>
                    <a:pt x="24" y="45"/>
                    <a:pt x="22" y="47"/>
                    <a:pt x="20" y="48"/>
                  </a:cubicBezTo>
                  <a:cubicBezTo>
                    <a:pt x="20" y="48"/>
                    <a:pt x="20" y="48"/>
                    <a:pt x="20" y="48"/>
                  </a:cubicBezTo>
                  <a:cubicBezTo>
                    <a:pt x="12" y="53"/>
                    <a:pt x="5" y="59"/>
                    <a:pt x="1" y="66"/>
                  </a:cubicBezTo>
                  <a:cubicBezTo>
                    <a:pt x="0" y="66"/>
                    <a:pt x="0" y="67"/>
                    <a:pt x="0" y="67"/>
                  </a:cubicBezTo>
                  <a:cubicBezTo>
                    <a:pt x="0" y="67"/>
                    <a:pt x="0" y="68"/>
                    <a:pt x="1" y="68"/>
                  </a:cubicBezTo>
                  <a:cubicBezTo>
                    <a:pt x="1" y="68"/>
                    <a:pt x="2" y="68"/>
                    <a:pt x="2" y="68"/>
                  </a:cubicBezTo>
                  <a:cubicBezTo>
                    <a:pt x="2" y="68"/>
                    <a:pt x="15" y="61"/>
                    <a:pt x="18" y="59"/>
                  </a:cubicBezTo>
                  <a:cubicBezTo>
                    <a:pt x="15" y="61"/>
                    <a:pt x="13" y="63"/>
                    <a:pt x="11" y="66"/>
                  </a:cubicBezTo>
                  <a:cubicBezTo>
                    <a:pt x="11" y="66"/>
                    <a:pt x="11" y="66"/>
                    <a:pt x="11" y="67"/>
                  </a:cubicBezTo>
                  <a:cubicBezTo>
                    <a:pt x="11" y="67"/>
                    <a:pt x="11" y="67"/>
                    <a:pt x="11" y="68"/>
                  </a:cubicBezTo>
                  <a:cubicBezTo>
                    <a:pt x="11" y="68"/>
                    <a:pt x="12" y="68"/>
                    <a:pt x="13" y="68"/>
                  </a:cubicBezTo>
                  <a:cubicBezTo>
                    <a:pt x="13" y="68"/>
                    <a:pt x="25" y="59"/>
                    <a:pt x="38" y="50"/>
                  </a:cubicBezTo>
                  <a:cubicBezTo>
                    <a:pt x="34" y="54"/>
                    <a:pt x="31" y="57"/>
                    <a:pt x="30" y="59"/>
                  </a:cubicBezTo>
                  <a:cubicBezTo>
                    <a:pt x="30" y="59"/>
                    <a:pt x="30" y="59"/>
                    <a:pt x="30" y="59"/>
                  </a:cubicBezTo>
                  <a:cubicBezTo>
                    <a:pt x="30" y="59"/>
                    <a:pt x="30" y="60"/>
                    <a:pt x="30" y="60"/>
                  </a:cubicBezTo>
                  <a:cubicBezTo>
                    <a:pt x="30" y="60"/>
                    <a:pt x="30" y="60"/>
                    <a:pt x="30" y="60"/>
                  </a:cubicBezTo>
                  <a:cubicBezTo>
                    <a:pt x="24" y="65"/>
                    <a:pt x="17" y="71"/>
                    <a:pt x="11" y="77"/>
                  </a:cubicBezTo>
                  <a:cubicBezTo>
                    <a:pt x="11" y="78"/>
                    <a:pt x="11" y="78"/>
                    <a:pt x="11" y="78"/>
                  </a:cubicBezTo>
                  <a:cubicBezTo>
                    <a:pt x="11" y="79"/>
                    <a:pt x="11" y="79"/>
                    <a:pt x="11" y="79"/>
                  </a:cubicBezTo>
                  <a:cubicBezTo>
                    <a:pt x="12" y="80"/>
                    <a:pt x="12" y="80"/>
                    <a:pt x="13" y="80"/>
                  </a:cubicBezTo>
                  <a:cubicBezTo>
                    <a:pt x="15" y="78"/>
                    <a:pt x="18" y="77"/>
                    <a:pt x="20" y="75"/>
                  </a:cubicBezTo>
                  <a:cubicBezTo>
                    <a:pt x="20" y="76"/>
                    <a:pt x="19" y="76"/>
                    <a:pt x="19" y="77"/>
                  </a:cubicBezTo>
                  <a:cubicBezTo>
                    <a:pt x="18" y="77"/>
                    <a:pt x="18" y="77"/>
                    <a:pt x="18" y="78"/>
                  </a:cubicBezTo>
                  <a:cubicBezTo>
                    <a:pt x="18" y="78"/>
                    <a:pt x="18" y="78"/>
                    <a:pt x="19" y="78"/>
                  </a:cubicBezTo>
                  <a:cubicBezTo>
                    <a:pt x="19" y="79"/>
                    <a:pt x="20" y="79"/>
                    <a:pt x="20" y="79"/>
                  </a:cubicBezTo>
                  <a:cubicBezTo>
                    <a:pt x="32" y="73"/>
                    <a:pt x="44" y="63"/>
                    <a:pt x="55" y="53"/>
                  </a:cubicBezTo>
                  <a:cubicBezTo>
                    <a:pt x="55" y="53"/>
                    <a:pt x="60" y="48"/>
                    <a:pt x="65" y="44"/>
                  </a:cubicBezTo>
                  <a:cubicBezTo>
                    <a:pt x="72" y="39"/>
                    <a:pt x="78" y="35"/>
                    <a:pt x="83" y="31"/>
                  </a:cubicBezTo>
                  <a:cubicBezTo>
                    <a:pt x="91" y="26"/>
                    <a:pt x="98" y="22"/>
                    <a:pt x="105" y="17"/>
                  </a:cubicBezTo>
                  <a:cubicBezTo>
                    <a:pt x="97" y="23"/>
                    <a:pt x="89" y="29"/>
                    <a:pt x="82" y="35"/>
                  </a:cubicBezTo>
                  <a:cubicBezTo>
                    <a:pt x="66" y="47"/>
                    <a:pt x="50" y="59"/>
                    <a:pt x="34" y="72"/>
                  </a:cubicBezTo>
                  <a:cubicBezTo>
                    <a:pt x="34" y="72"/>
                    <a:pt x="34" y="72"/>
                    <a:pt x="34" y="73"/>
                  </a:cubicBezTo>
                  <a:cubicBezTo>
                    <a:pt x="34" y="73"/>
                    <a:pt x="34" y="73"/>
                    <a:pt x="34" y="74"/>
                  </a:cubicBezTo>
                  <a:cubicBezTo>
                    <a:pt x="34" y="74"/>
                    <a:pt x="35" y="74"/>
                    <a:pt x="36" y="74"/>
                  </a:cubicBezTo>
                  <a:cubicBezTo>
                    <a:pt x="44" y="71"/>
                    <a:pt x="51" y="66"/>
                    <a:pt x="59" y="60"/>
                  </a:cubicBezTo>
                  <a:cubicBezTo>
                    <a:pt x="62" y="57"/>
                    <a:pt x="66" y="55"/>
                    <a:pt x="70" y="52"/>
                  </a:cubicBezTo>
                  <a:cubicBezTo>
                    <a:pt x="59" y="61"/>
                    <a:pt x="49" y="70"/>
                    <a:pt x="43" y="81"/>
                  </a:cubicBezTo>
                  <a:cubicBezTo>
                    <a:pt x="42" y="81"/>
                    <a:pt x="42" y="81"/>
                    <a:pt x="42" y="81"/>
                  </a:cubicBezTo>
                  <a:cubicBezTo>
                    <a:pt x="42" y="82"/>
                    <a:pt x="43" y="82"/>
                    <a:pt x="43" y="82"/>
                  </a:cubicBezTo>
                  <a:cubicBezTo>
                    <a:pt x="43" y="83"/>
                    <a:pt x="44" y="83"/>
                    <a:pt x="44" y="83"/>
                  </a:cubicBezTo>
                  <a:cubicBezTo>
                    <a:pt x="54" y="81"/>
                    <a:pt x="63" y="74"/>
                    <a:pt x="72" y="68"/>
                  </a:cubicBezTo>
                  <a:cubicBezTo>
                    <a:pt x="72" y="68"/>
                    <a:pt x="72" y="68"/>
                    <a:pt x="72" y="68"/>
                  </a:cubicBezTo>
                  <a:cubicBezTo>
                    <a:pt x="71" y="69"/>
                    <a:pt x="70" y="70"/>
                    <a:pt x="69" y="72"/>
                  </a:cubicBezTo>
                  <a:cubicBezTo>
                    <a:pt x="68" y="72"/>
                    <a:pt x="68" y="72"/>
                    <a:pt x="68" y="72"/>
                  </a:cubicBezTo>
                  <a:cubicBezTo>
                    <a:pt x="56" y="81"/>
                    <a:pt x="56" y="81"/>
                    <a:pt x="56" y="81"/>
                  </a:cubicBezTo>
                  <a:cubicBezTo>
                    <a:pt x="55" y="81"/>
                    <a:pt x="55" y="82"/>
                    <a:pt x="55" y="82"/>
                  </a:cubicBezTo>
                  <a:cubicBezTo>
                    <a:pt x="55" y="83"/>
                    <a:pt x="55" y="83"/>
                    <a:pt x="55" y="83"/>
                  </a:cubicBezTo>
                  <a:cubicBezTo>
                    <a:pt x="55" y="84"/>
                    <a:pt x="56" y="84"/>
                    <a:pt x="57" y="84"/>
                  </a:cubicBezTo>
                  <a:cubicBezTo>
                    <a:pt x="59" y="83"/>
                    <a:pt x="61" y="82"/>
                    <a:pt x="63" y="81"/>
                  </a:cubicBezTo>
                  <a:cubicBezTo>
                    <a:pt x="62" y="83"/>
                    <a:pt x="62" y="85"/>
                    <a:pt x="62" y="87"/>
                  </a:cubicBezTo>
                  <a:cubicBezTo>
                    <a:pt x="62" y="87"/>
                    <a:pt x="62" y="87"/>
                    <a:pt x="62" y="87"/>
                  </a:cubicBezTo>
                  <a:cubicBezTo>
                    <a:pt x="62" y="88"/>
                    <a:pt x="62" y="88"/>
                    <a:pt x="62" y="88"/>
                  </a:cubicBezTo>
                  <a:cubicBezTo>
                    <a:pt x="63" y="89"/>
                    <a:pt x="63" y="89"/>
                    <a:pt x="64" y="88"/>
                  </a:cubicBezTo>
                  <a:cubicBezTo>
                    <a:pt x="72" y="83"/>
                    <a:pt x="81" y="76"/>
                    <a:pt x="89" y="69"/>
                  </a:cubicBezTo>
                  <a:cubicBezTo>
                    <a:pt x="88" y="70"/>
                    <a:pt x="87" y="72"/>
                    <a:pt x="85" y="73"/>
                  </a:cubicBezTo>
                  <a:cubicBezTo>
                    <a:pt x="83" y="74"/>
                    <a:pt x="82" y="76"/>
                    <a:pt x="80" y="78"/>
                  </a:cubicBezTo>
                  <a:cubicBezTo>
                    <a:pt x="75" y="81"/>
                    <a:pt x="71" y="84"/>
                    <a:pt x="67" y="87"/>
                  </a:cubicBezTo>
                  <a:cubicBezTo>
                    <a:pt x="67" y="87"/>
                    <a:pt x="66" y="87"/>
                    <a:pt x="66" y="88"/>
                  </a:cubicBezTo>
                  <a:cubicBezTo>
                    <a:pt x="66" y="88"/>
                    <a:pt x="67" y="88"/>
                    <a:pt x="67" y="88"/>
                  </a:cubicBezTo>
                  <a:cubicBezTo>
                    <a:pt x="67" y="89"/>
                    <a:pt x="68" y="89"/>
                    <a:pt x="69" y="89"/>
                  </a:cubicBezTo>
                  <a:cubicBezTo>
                    <a:pt x="69" y="89"/>
                    <a:pt x="70" y="88"/>
                    <a:pt x="71" y="88"/>
                  </a:cubicBezTo>
                  <a:cubicBezTo>
                    <a:pt x="71" y="88"/>
                    <a:pt x="71" y="88"/>
                    <a:pt x="71" y="88"/>
                  </a:cubicBezTo>
                  <a:cubicBezTo>
                    <a:pt x="72" y="88"/>
                    <a:pt x="73" y="88"/>
                    <a:pt x="73" y="88"/>
                  </a:cubicBezTo>
                  <a:cubicBezTo>
                    <a:pt x="73" y="88"/>
                    <a:pt x="73" y="88"/>
                    <a:pt x="73" y="88"/>
                  </a:cubicBezTo>
                  <a:cubicBezTo>
                    <a:pt x="73" y="88"/>
                    <a:pt x="73" y="88"/>
                    <a:pt x="73" y="88"/>
                  </a:cubicBezTo>
                  <a:cubicBezTo>
                    <a:pt x="73" y="88"/>
                    <a:pt x="73" y="88"/>
                    <a:pt x="73" y="88"/>
                  </a:cubicBezTo>
                  <a:cubicBezTo>
                    <a:pt x="75" y="87"/>
                    <a:pt x="76" y="85"/>
                    <a:pt x="77" y="84"/>
                  </a:cubicBezTo>
                  <a:cubicBezTo>
                    <a:pt x="81" y="82"/>
                    <a:pt x="85" y="80"/>
                    <a:pt x="89" y="78"/>
                  </a:cubicBezTo>
                  <a:cubicBezTo>
                    <a:pt x="89" y="78"/>
                    <a:pt x="88" y="79"/>
                    <a:pt x="88" y="80"/>
                  </a:cubicBezTo>
                  <a:cubicBezTo>
                    <a:pt x="84" y="83"/>
                    <a:pt x="79" y="86"/>
                    <a:pt x="76" y="90"/>
                  </a:cubicBezTo>
                  <a:cubicBezTo>
                    <a:pt x="76" y="90"/>
                    <a:pt x="76" y="91"/>
                    <a:pt x="76" y="91"/>
                  </a:cubicBezTo>
                  <a:cubicBezTo>
                    <a:pt x="76" y="91"/>
                    <a:pt x="76" y="92"/>
                    <a:pt x="76" y="92"/>
                  </a:cubicBezTo>
                  <a:cubicBezTo>
                    <a:pt x="77" y="92"/>
                    <a:pt x="77" y="93"/>
                    <a:pt x="78" y="92"/>
                  </a:cubicBezTo>
                  <a:cubicBezTo>
                    <a:pt x="80" y="92"/>
                    <a:pt x="83" y="91"/>
                    <a:pt x="85" y="90"/>
                  </a:cubicBezTo>
                  <a:cubicBezTo>
                    <a:pt x="84" y="90"/>
                    <a:pt x="84" y="91"/>
                    <a:pt x="83" y="92"/>
                  </a:cubicBezTo>
                  <a:cubicBezTo>
                    <a:pt x="83" y="92"/>
                    <a:pt x="82" y="93"/>
                    <a:pt x="82" y="93"/>
                  </a:cubicBezTo>
                  <a:cubicBezTo>
                    <a:pt x="82" y="93"/>
                    <a:pt x="82" y="93"/>
                    <a:pt x="83" y="93"/>
                  </a:cubicBezTo>
                  <a:cubicBezTo>
                    <a:pt x="83" y="94"/>
                    <a:pt x="83" y="94"/>
                    <a:pt x="83" y="94"/>
                  </a:cubicBezTo>
                  <a:cubicBezTo>
                    <a:pt x="87" y="96"/>
                    <a:pt x="92" y="96"/>
                    <a:pt x="97" y="94"/>
                  </a:cubicBezTo>
                  <a:cubicBezTo>
                    <a:pt x="96" y="94"/>
                    <a:pt x="95" y="95"/>
                    <a:pt x="95" y="96"/>
                  </a:cubicBezTo>
                  <a:cubicBezTo>
                    <a:pt x="95" y="96"/>
                    <a:pt x="95" y="97"/>
                    <a:pt x="95" y="97"/>
                  </a:cubicBezTo>
                  <a:cubicBezTo>
                    <a:pt x="95" y="97"/>
                    <a:pt x="95" y="97"/>
                    <a:pt x="95" y="98"/>
                  </a:cubicBezTo>
                  <a:cubicBezTo>
                    <a:pt x="96" y="98"/>
                    <a:pt x="96" y="98"/>
                    <a:pt x="97" y="98"/>
                  </a:cubicBezTo>
                  <a:cubicBezTo>
                    <a:pt x="101" y="97"/>
                    <a:pt x="105" y="94"/>
                    <a:pt x="109" y="91"/>
                  </a:cubicBezTo>
                  <a:cubicBezTo>
                    <a:pt x="106" y="96"/>
                    <a:pt x="103" y="102"/>
                    <a:pt x="102" y="108"/>
                  </a:cubicBezTo>
                  <a:cubicBezTo>
                    <a:pt x="102" y="108"/>
                    <a:pt x="102" y="108"/>
                    <a:pt x="102" y="108"/>
                  </a:cubicBezTo>
                  <a:cubicBezTo>
                    <a:pt x="102" y="109"/>
                    <a:pt x="102" y="109"/>
                    <a:pt x="102" y="109"/>
                  </a:cubicBezTo>
                  <a:cubicBezTo>
                    <a:pt x="103" y="110"/>
                    <a:pt x="103" y="110"/>
                    <a:pt x="104" y="109"/>
                  </a:cubicBezTo>
                  <a:cubicBezTo>
                    <a:pt x="106" y="109"/>
                    <a:pt x="108" y="108"/>
                    <a:pt x="110" y="106"/>
                  </a:cubicBezTo>
                  <a:cubicBezTo>
                    <a:pt x="110" y="107"/>
                    <a:pt x="110" y="107"/>
                    <a:pt x="110" y="107"/>
                  </a:cubicBezTo>
                  <a:cubicBezTo>
                    <a:pt x="111" y="108"/>
                    <a:pt x="111" y="108"/>
                    <a:pt x="112" y="107"/>
                  </a:cubicBezTo>
                  <a:cubicBezTo>
                    <a:pt x="115" y="105"/>
                    <a:pt x="118" y="103"/>
                    <a:pt x="121" y="100"/>
                  </a:cubicBezTo>
                  <a:cubicBezTo>
                    <a:pt x="121" y="102"/>
                    <a:pt x="122" y="103"/>
                    <a:pt x="122" y="104"/>
                  </a:cubicBezTo>
                  <a:cubicBezTo>
                    <a:pt x="121" y="106"/>
                    <a:pt x="119" y="108"/>
                    <a:pt x="118" y="110"/>
                  </a:cubicBezTo>
                  <a:cubicBezTo>
                    <a:pt x="118" y="110"/>
                    <a:pt x="118" y="110"/>
                    <a:pt x="118" y="110"/>
                  </a:cubicBezTo>
                  <a:cubicBezTo>
                    <a:pt x="118" y="111"/>
                    <a:pt x="118" y="111"/>
                    <a:pt x="119" y="111"/>
                  </a:cubicBezTo>
                  <a:cubicBezTo>
                    <a:pt x="119" y="112"/>
                    <a:pt x="120" y="112"/>
                    <a:pt x="120" y="111"/>
                  </a:cubicBezTo>
                  <a:cubicBezTo>
                    <a:pt x="128" y="107"/>
                    <a:pt x="135" y="101"/>
                    <a:pt x="141" y="94"/>
                  </a:cubicBezTo>
                  <a:cubicBezTo>
                    <a:pt x="142" y="93"/>
                    <a:pt x="144" y="92"/>
                    <a:pt x="145" y="90"/>
                  </a:cubicBezTo>
                  <a:cubicBezTo>
                    <a:pt x="145" y="91"/>
                    <a:pt x="144" y="92"/>
                    <a:pt x="144" y="92"/>
                  </a:cubicBezTo>
                  <a:cubicBezTo>
                    <a:pt x="135" y="100"/>
                    <a:pt x="128" y="108"/>
                    <a:pt x="128" y="116"/>
                  </a:cubicBezTo>
                  <a:cubicBezTo>
                    <a:pt x="128" y="116"/>
                    <a:pt x="128" y="116"/>
                    <a:pt x="128" y="116"/>
                  </a:cubicBezTo>
                  <a:cubicBezTo>
                    <a:pt x="128" y="116"/>
                    <a:pt x="128" y="117"/>
                    <a:pt x="128" y="117"/>
                  </a:cubicBezTo>
                  <a:cubicBezTo>
                    <a:pt x="128" y="117"/>
                    <a:pt x="129" y="117"/>
                    <a:pt x="129" y="117"/>
                  </a:cubicBezTo>
                  <a:cubicBezTo>
                    <a:pt x="133" y="117"/>
                    <a:pt x="136" y="116"/>
                    <a:pt x="139" y="113"/>
                  </a:cubicBezTo>
                  <a:cubicBezTo>
                    <a:pt x="139" y="114"/>
                    <a:pt x="139" y="114"/>
                    <a:pt x="139" y="114"/>
                  </a:cubicBezTo>
                  <a:cubicBezTo>
                    <a:pt x="139" y="114"/>
                    <a:pt x="139" y="114"/>
                    <a:pt x="139" y="114"/>
                  </a:cubicBezTo>
                  <a:cubicBezTo>
                    <a:pt x="139" y="114"/>
                    <a:pt x="140" y="115"/>
                    <a:pt x="140" y="115"/>
                  </a:cubicBezTo>
                  <a:cubicBezTo>
                    <a:pt x="140" y="115"/>
                    <a:pt x="141" y="115"/>
                    <a:pt x="141" y="115"/>
                  </a:cubicBezTo>
                  <a:cubicBezTo>
                    <a:pt x="143" y="115"/>
                    <a:pt x="144" y="115"/>
                    <a:pt x="146" y="114"/>
                  </a:cubicBezTo>
                  <a:cubicBezTo>
                    <a:pt x="145" y="117"/>
                    <a:pt x="143" y="120"/>
                    <a:pt x="142" y="123"/>
                  </a:cubicBezTo>
                  <a:cubicBezTo>
                    <a:pt x="142" y="123"/>
                    <a:pt x="142" y="123"/>
                    <a:pt x="142" y="123"/>
                  </a:cubicBezTo>
                  <a:cubicBezTo>
                    <a:pt x="142" y="124"/>
                    <a:pt x="142" y="124"/>
                    <a:pt x="143" y="124"/>
                  </a:cubicBezTo>
                  <a:cubicBezTo>
                    <a:pt x="143" y="125"/>
                    <a:pt x="144" y="125"/>
                    <a:pt x="144" y="125"/>
                  </a:cubicBezTo>
                  <a:cubicBezTo>
                    <a:pt x="147" y="124"/>
                    <a:pt x="150" y="123"/>
                    <a:pt x="153" y="121"/>
                  </a:cubicBezTo>
                  <a:cubicBezTo>
                    <a:pt x="153" y="121"/>
                    <a:pt x="153" y="122"/>
                    <a:pt x="153" y="122"/>
                  </a:cubicBezTo>
                  <a:cubicBezTo>
                    <a:pt x="154" y="122"/>
                    <a:pt x="154" y="122"/>
                    <a:pt x="155" y="122"/>
                  </a:cubicBezTo>
                  <a:cubicBezTo>
                    <a:pt x="157" y="121"/>
                    <a:pt x="160" y="119"/>
                    <a:pt x="162" y="117"/>
                  </a:cubicBezTo>
                  <a:cubicBezTo>
                    <a:pt x="162" y="117"/>
                    <a:pt x="163" y="117"/>
                    <a:pt x="163" y="117"/>
                  </a:cubicBezTo>
                  <a:cubicBezTo>
                    <a:pt x="161" y="121"/>
                    <a:pt x="158" y="125"/>
                    <a:pt x="157" y="130"/>
                  </a:cubicBezTo>
                  <a:cubicBezTo>
                    <a:pt x="157" y="130"/>
                    <a:pt x="156" y="130"/>
                    <a:pt x="156" y="130"/>
                  </a:cubicBezTo>
                  <a:cubicBezTo>
                    <a:pt x="156" y="131"/>
                    <a:pt x="157" y="131"/>
                    <a:pt x="157" y="131"/>
                  </a:cubicBezTo>
                  <a:cubicBezTo>
                    <a:pt x="158" y="132"/>
                    <a:pt x="158" y="132"/>
                    <a:pt x="159" y="131"/>
                  </a:cubicBezTo>
                  <a:cubicBezTo>
                    <a:pt x="162" y="129"/>
                    <a:pt x="164" y="127"/>
                    <a:pt x="166" y="124"/>
                  </a:cubicBezTo>
                  <a:cubicBezTo>
                    <a:pt x="166" y="126"/>
                    <a:pt x="165" y="127"/>
                    <a:pt x="164" y="129"/>
                  </a:cubicBezTo>
                  <a:cubicBezTo>
                    <a:pt x="164" y="129"/>
                    <a:pt x="164" y="129"/>
                    <a:pt x="164" y="129"/>
                  </a:cubicBezTo>
                  <a:cubicBezTo>
                    <a:pt x="164" y="130"/>
                    <a:pt x="164" y="130"/>
                    <a:pt x="165" y="130"/>
                  </a:cubicBezTo>
                  <a:cubicBezTo>
                    <a:pt x="166" y="131"/>
                    <a:pt x="166" y="131"/>
                    <a:pt x="167" y="130"/>
                  </a:cubicBezTo>
                  <a:cubicBezTo>
                    <a:pt x="170" y="126"/>
                    <a:pt x="174" y="122"/>
                    <a:pt x="177" y="118"/>
                  </a:cubicBezTo>
                  <a:cubicBezTo>
                    <a:pt x="176" y="120"/>
                    <a:pt x="175" y="123"/>
                    <a:pt x="174" y="125"/>
                  </a:cubicBezTo>
                  <a:cubicBezTo>
                    <a:pt x="174" y="125"/>
                    <a:pt x="174" y="126"/>
                    <a:pt x="174" y="126"/>
                  </a:cubicBezTo>
                  <a:cubicBezTo>
                    <a:pt x="174" y="126"/>
                    <a:pt x="174" y="127"/>
                    <a:pt x="175" y="127"/>
                  </a:cubicBezTo>
                  <a:cubicBezTo>
                    <a:pt x="173" y="129"/>
                    <a:pt x="172" y="132"/>
                    <a:pt x="171" y="135"/>
                  </a:cubicBezTo>
                  <a:cubicBezTo>
                    <a:pt x="171" y="135"/>
                    <a:pt x="171" y="135"/>
                    <a:pt x="171" y="135"/>
                  </a:cubicBezTo>
                  <a:cubicBezTo>
                    <a:pt x="171" y="136"/>
                    <a:pt x="171" y="136"/>
                    <a:pt x="172" y="136"/>
                  </a:cubicBezTo>
                  <a:cubicBezTo>
                    <a:pt x="172" y="137"/>
                    <a:pt x="173" y="137"/>
                    <a:pt x="174" y="136"/>
                  </a:cubicBezTo>
                  <a:cubicBezTo>
                    <a:pt x="177" y="133"/>
                    <a:pt x="177" y="133"/>
                    <a:pt x="177" y="133"/>
                  </a:cubicBezTo>
                  <a:cubicBezTo>
                    <a:pt x="181" y="130"/>
                    <a:pt x="185" y="126"/>
                    <a:pt x="190" y="122"/>
                  </a:cubicBezTo>
                  <a:cubicBezTo>
                    <a:pt x="185" y="129"/>
                    <a:pt x="182" y="136"/>
                    <a:pt x="181" y="143"/>
                  </a:cubicBezTo>
                  <a:cubicBezTo>
                    <a:pt x="181" y="143"/>
                    <a:pt x="181" y="144"/>
                    <a:pt x="181" y="144"/>
                  </a:cubicBezTo>
                  <a:cubicBezTo>
                    <a:pt x="181" y="144"/>
                    <a:pt x="181" y="145"/>
                    <a:pt x="181" y="145"/>
                  </a:cubicBezTo>
                  <a:cubicBezTo>
                    <a:pt x="182" y="145"/>
                    <a:pt x="182" y="145"/>
                    <a:pt x="183" y="145"/>
                  </a:cubicBezTo>
                  <a:cubicBezTo>
                    <a:pt x="187" y="141"/>
                    <a:pt x="191" y="136"/>
                    <a:pt x="195" y="132"/>
                  </a:cubicBezTo>
                  <a:cubicBezTo>
                    <a:pt x="195" y="134"/>
                    <a:pt x="194" y="135"/>
                    <a:pt x="194" y="137"/>
                  </a:cubicBezTo>
                  <a:cubicBezTo>
                    <a:pt x="192" y="141"/>
                    <a:pt x="190" y="144"/>
                    <a:pt x="190" y="148"/>
                  </a:cubicBezTo>
                  <a:cubicBezTo>
                    <a:pt x="190" y="148"/>
                    <a:pt x="190" y="149"/>
                    <a:pt x="190" y="149"/>
                  </a:cubicBezTo>
                  <a:cubicBezTo>
                    <a:pt x="190" y="150"/>
                    <a:pt x="191" y="150"/>
                    <a:pt x="191" y="150"/>
                  </a:cubicBezTo>
                  <a:cubicBezTo>
                    <a:pt x="192" y="151"/>
                    <a:pt x="192" y="150"/>
                    <a:pt x="193" y="150"/>
                  </a:cubicBezTo>
                  <a:cubicBezTo>
                    <a:pt x="195" y="148"/>
                    <a:pt x="197" y="145"/>
                    <a:pt x="200" y="142"/>
                  </a:cubicBezTo>
                  <a:cubicBezTo>
                    <a:pt x="198" y="144"/>
                    <a:pt x="197" y="146"/>
                    <a:pt x="195" y="149"/>
                  </a:cubicBezTo>
                  <a:cubicBezTo>
                    <a:pt x="195" y="149"/>
                    <a:pt x="195" y="149"/>
                    <a:pt x="195" y="149"/>
                  </a:cubicBezTo>
                  <a:cubicBezTo>
                    <a:pt x="195" y="150"/>
                    <a:pt x="195" y="150"/>
                    <a:pt x="196" y="150"/>
                  </a:cubicBezTo>
                  <a:cubicBezTo>
                    <a:pt x="196" y="151"/>
                    <a:pt x="197" y="151"/>
                    <a:pt x="197" y="151"/>
                  </a:cubicBezTo>
                  <a:cubicBezTo>
                    <a:pt x="208" y="144"/>
                    <a:pt x="218" y="131"/>
                    <a:pt x="227" y="119"/>
                  </a:cubicBezTo>
                  <a:cubicBezTo>
                    <a:pt x="238" y="106"/>
                    <a:pt x="238" y="106"/>
                    <a:pt x="238" y="106"/>
                  </a:cubicBezTo>
                  <a:cubicBezTo>
                    <a:pt x="255" y="87"/>
                    <a:pt x="270" y="71"/>
                    <a:pt x="286" y="58"/>
                  </a:cubicBezTo>
                  <a:cubicBezTo>
                    <a:pt x="287" y="58"/>
                    <a:pt x="287" y="57"/>
                    <a:pt x="287" y="56"/>
                  </a:cubicBezTo>
                  <a:cubicBezTo>
                    <a:pt x="286" y="56"/>
                    <a:pt x="286" y="55"/>
                    <a:pt x="285" y="56"/>
                  </a:cubicBezTo>
                  <a:cubicBezTo>
                    <a:pt x="277" y="60"/>
                    <a:pt x="269" y="66"/>
                    <a:pt x="261" y="72"/>
                  </a:cubicBezTo>
                  <a:cubicBezTo>
                    <a:pt x="263" y="70"/>
                    <a:pt x="264" y="68"/>
                    <a:pt x="266" y="66"/>
                  </a:cubicBezTo>
                  <a:cubicBezTo>
                    <a:pt x="269" y="64"/>
                    <a:pt x="271" y="62"/>
                    <a:pt x="274" y="59"/>
                  </a:cubicBezTo>
                  <a:cubicBezTo>
                    <a:pt x="274" y="59"/>
                    <a:pt x="274" y="59"/>
                    <a:pt x="274" y="58"/>
                  </a:cubicBezTo>
                  <a:cubicBezTo>
                    <a:pt x="274" y="58"/>
                    <a:pt x="274" y="58"/>
                    <a:pt x="274" y="58"/>
                  </a:cubicBezTo>
                  <a:cubicBezTo>
                    <a:pt x="274" y="57"/>
                    <a:pt x="273" y="57"/>
                    <a:pt x="273" y="57"/>
                  </a:cubicBezTo>
                  <a:cubicBezTo>
                    <a:pt x="271" y="57"/>
                    <a:pt x="269" y="58"/>
                    <a:pt x="266" y="59"/>
                  </a:cubicBezTo>
                  <a:cubicBezTo>
                    <a:pt x="268" y="56"/>
                    <a:pt x="270" y="54"/>
                    <a:pt x="271" y="51"/>
                  </a:cubicBezTo>
                  <a:cubicBezTo>
                    <a:pt x="272" y="51"/>
                    <a:pt x="272" y="51"/>
                    <a:pt x="272" y="51"/>
                  </a:cubicBezTo>
                  <a:cubicBezTo>
                    <a:pt x="272" y="50"/>
                    <a:pt x="272" y="50"/>
                    <a:pt x="271" y="50"/>
                  </a:cubicBezTo>
                  <a:cubicBezTo>
                    <a:pt x="271" y="49"/>
                    <a:pt x="270" y="49"/>
                    <a:pt x="269" y="50"/>
                  </a:cubicBezTo>
                  <a:cubicBezTo>
                    <a:pt x="268" y="51"/>
                    <a:pt x="267" y="52"/>
                    <a:pt x="266" y="54"/>
                  </a:cubicBezTo>
                  <a:cubicBezTo>
                    <a:pt x="262" y="53"/>
                    <a:pt x="259" y="52"/>
                    <a:pt x="256" y="52"/>
                  </a:cubicBezTo>
                  <a:cubicBezTo>
                    <a:pt x="257" y="52"/>
                    <a:pt x="258" y="51"/>
                    <a:pt x="258" y="51"/>
                  </a:cubicBezTo>
                  <a:cubicBezTo>
                    <a:pt x="259" y="51"/>
                    <a:pt x="259" y="50"/>
                    <a:pt x="259" y="50"/>
                  </a:cubicBezTo>
                  <a:cubicBezTo>
                    <a:pt x="259" y="49"/>
                    <a:pt x="259" y="49"/>
                    <a:pt x="259" y="49"/>
                  </a:cubicBezTo>
                  <a:cubicBezTo>
                    <a:pt x="259" y="48"/>
                    <a:pt x="258" y="48"/>
                    <a:pt x="257" y="48"/>
                  </a:cubicBezTo>
                  <a:cubicBezTo>
                    <a:pt x="253" y="51"/>
                    <a:pt x="248" y="51"/>
                    <a:pt x="244" y="51"/>
                  </a:cubicBezTo>
                  <a:cubicBezTo>
                    <a:pt x="244" y="50"/>
                    <a:pt x="245" y="50"/>
                    <a:pt x="246" y="49"/>
                  </a:cubicBezTo>
                  <a:cubicBezTo>
                    <a:pt x="246" y="49"/>
                    <a:pt x="246" y="48"/>
                    <a:pt x="246" y="48"/>
                  </a:cubicBezTo>
                  <a:cubicBezTo>
                    <a:pt x="246" y="48"/>
                    <a:pt x="246" y="47"/>
                    <a:pt x="245" y="47"/>
                  </a:cubicBezTo>
                  <a:cubicBezTo>
                    <a:pt x="245" y="46"/>
                    <a:pt x="244" y="46"/>
                    <a:pt x="244" y="47"/>
                  </a:cubicBezTo>
                  <a:cubicBezTo>
                    <a:pt x="242" y="48"/>
                    <a:pt x="240" y="50"/>
                    <a:pt x="238" y="51"/>
                  </a:cubicBezTo>
                  <a:cubicBezTo>
                    <a:pt x="238" y="51"/>
                    <a:pt x="237" y="51"/>
                    <a:pt x="237" y="51"/>
                  </a:cubicBezTo>
                  <a:cubicBezTo>
                    <a:pt x="236" y="51"/>
                    <a:pt x="236" y="52"/>
                    <a:pt x="236" y="52"/>
                  </a:cubicBezTo>
                  <a:cubicBezTo>
                    <a:pt x="236" y="52"/>
                    <a:pt x="236" y="53"/>
                    <a:pt x="236" y="53"/>
                  </a:cubicBezTo>
                  <a:cubicBezTo>
                    <a:pt x="236" y="53"/>
                    <a:pt x="236" y="53"/>
                    <a:pt x="236" y="53"/>
                  </a:cubicBezTo>
                  <a:cubicBezTo>
                    <a:pt x="229" y="59"/>
                    <a:pt x="222" y="67"/>
                    <a:pt x="215" y="75"/>
                  </a:cubicBezTo>
                  <a:cubicBezTo>
                    <a:pt x="206" y="85"/>
                    <a:pt x="206" y="85"/>
                    <a:pt x="206" y="85"/>
                  </a:cubicBezTo>
                  <a:cubicBezTo>
                    <a:pt x="206" y="85"/>
                    <a:pt x="205" y="86"/>
                    <a:pt x="204" y="88"/>
                  </a:cubicBezTo>
                  <a:cubicBezTo>
                    <a:pt x="216" y="74"/>
                    <a:pt x="228" y="61"/>
                    <a:pt x="239" y="47"/>
                  </a:cubicBezTo>
                  <a:cubicBezTo>
                    <a:pt x="239" y="47"/>
                    <a:pt x="239" y="46"/>
                    <a:pt x="239" y="46"/>
                  </a:cubicBezTo>
                  <a:cubicBezTo>
                    <a:pt x="239" y="46"/>
                    <a:pt x="239" y="45"/>
                    <a:pt x="239" y="45"/>
                  </a:cubicBezTo>
                  <a:cubicBezTo>
                    <a:pt x="238" y="44"/>
                    <a:pt x="237" y="44"/>
                    <a:pt x="237" y="45"/>
                  </a:cubicBezTo>
                  <a:cubicBezTo>
                    <a:pt x="222" y="58"/>
                    <a:pt x="210" y="74"/>
                    <a:pt x="198" y="89"/>
                  </a:cubicBezTo>
                  <a:cubicBezTo>
                    <a:pt x="193" y="95"/>
                    <a:pt x="193" y="95"/>
                    <a:pt x="193" y="95"/>
                  </a:cubicBezTo>
                  <a:cubicBezTo>
                    <a:pt x="193" y="95"/>
                    <a:pt x="192" y="96"/>
                    <a:pt x="191" y="97"/>
                  </a:cubicBezTo>
                  <a:cubicBezTo>
                    <a:pt x="185" y="105"/>
                    <a:pt x="178" y="112"/>
                    <a:pt x="171" y="120"/>
                  </a:cubicBezTo>
                  <a:cubicBezTo>
                    <a:pt x="172" y="119"/>
                    <a:pt x="172" y="118"/>
                    <a:pt x="173" y="117"/>
                  </a:cubicBezTo>
                  <a:cubicBezTo>
                    <a:pt x="180" y="108"/>
                    <a:pt x="187" y="99"/>
                    <a:pt x="194" y="90"/>
                  </a:cubicBezTo>
                  <a:cubicBezTo>
                    <a:pt x="197" y="86"/>
                    <a:pt x="199" y="82"/>
                    <a:pt x="202" y="78"/>
                  </a:cubicBezTo>
                  <a:cubicBezTo>
                    <a:pt x="204" y="76"/>
                    <a:pt x="205" y="75"/>
                    <a:pt x="206" y="74"/>
                  </a:cubicBezTo>
                  <a:cubicBezTo>
                    <a:pt x="214" y="66"/>
                    <a:pt x="222" y="58"/>
                    <a:pt x="228" y="49"/>
                  </a:cubicBezTo>
                  <a:cubicBezTo>
                    <a:pt x="230" y="47"/>
                    <a:pt x="231" y="46"/>
                    <a:pt x="233" y="45"/>
                  </a:cubicBezTo>
                  <a:cubicBezTo>
                    <a:pt x="233" y="45"/>
                    <a:pt x="233" y="44"/>
                    <a:pt x="233" y="44"/>
                  </a:cubicBezTo>
                  <a:cubicBezTo>
                    <a:pt x="233" y="43"/>
                    <a:pt x="233" y="43"/>
                    <a:pt x="233" y="43"/>
                  </a:cubicBezTo>
                  <a:cubicBezTo>
                    <a:pt x="232" y="42"/>
                    <a:pt x="231" y="42"/>
                    <a:pt x="231" y="43"/>
                  </a:cubicBezTo>
                  <a:cubicBezTo>
                    <a:pt x="231" y="43"/>
                    <a:pt x="223" y="49"/>
                    <a:pt x="221" y="50"/>
                  </a:cubicBezTo>
                  <a:cubicBezTo>
                    <a:pt x="219" y="51"/>
                    <a:pt x="217" y="52"/>
                    <a:pt x="216" y="53"/>
                  </a:cubicBezTo>
                  <a:cubicBezTo>
                    <a:pt x="215" y="54"/>
                    <a:pt x="214" y="55"/>
                    <a:pt x="213" y="56"/>
                  </a:cubicBezTo>
                  <a:cubicBezTo>
                    <a:pt x="217" y="51"/>
                    <a:pt x="221" y="46"/>
                    <a:pt x="225" y="42"/>
                  </a:cubicBezTo>
                  <a:cubicBezTo>
                    <a:pt x="225" y="42"/>
                    <a:pt x="225" y="42"/>
                    <a:pt x="225" y="41"/>
                  </a:cubicBezTo>
                  <a:cubicBezTo>
                    <a:pt x="225" y="41"/>
                    <a:pt x="225" y="41"/>
                    <a:pt x="225" y="40"/>
                  </a:cubicBezTo>
                  <a:cubicBezTo>
                    <a:pt x="224" y="40"/>
                    <a:pt x="224" y="40"/>
                    <a:pt x="223" y="40"/>
                  </a:cubicBezTo>
                  <a:cubicBezTo>
                    <a:pt x="223" y="40"/>
                    <a:pt x="223" y="40"/>
                    <a:pt x="223" y="40"/>
                  </a:cubicBezTo>
                  <a:cubicBezTo>
                    <a:pt x="223" y="40"/>
                    <a:pt x="223" y="40"/>
                    <a:pt x="223" y="40"/>
                  </a:cubicBezTo>
                  <a:cubicBezTo>
                    <a:pt x="223" y="40"/>
                    <a:pt x="223" y="40"/>
                    <a:pt x="223" y="40"/>
                  </a:cubicBezTo>
                  <a:cubicBezTo>
                    <a:pt x="215" y="48"/>
                    <a:pt x="208" y="56"/>
                    <a:pt x="202" y="64"/>
                  </a:cubicBezTo>
                  <a:cubicBezTo>
                    <a:pt x="200" y="65"/>
                    <a:pt x="198" y="67"/>
                    <a:pt x="196" y="69"/>
                  </a:cubicBezTo>
                  <a:cubicBezTo>
                    <a:pt x="198" y="65"/>
                    <a:pt x="201" y="62"/>
                    <a:pt x="203" y="59"/>
                  </a:cubicBezTo>
                  <a:cubicBezTo>
                    <a:pt x="208" y="53"/>
                    <a:pt x="213" y="47"/>
                    <a:pt x="218" y="41"/>
                  </a:cubicBezTo>
                  <a:cubicBezTo>
                    <a:pt x="218" y="41"/>
                    <a:pt x="218" y="41"/>
                    <a:pt x="218" y="40"/>
                  </a:cubicBezTo>
                  <a:cubicBezTo>
                    <a:pt x="218" y="40"/>
                    <a:pt x="218" y="40"/>
                    <a:pt x="217" y="39"/>
                  </a:cubicBezTo>
                  <a:cubicBezTo>
                    <a:pt x="217" y="39"/>
                    <a:pt x="217" y="39"/>
                    <a:pt x="216" y="39"/>
                  </a:cubicBezTo>
                  <a:cubicBezTo>
                    <a:pt x="216" y="39"/>
                    <a:pt x="216" y="39"/>
                    <a:pt x="216" y="39"/>
                  </a:cubicBezTo>
                  <a:cubicBezTo>
                    <a:pt x="217" y="39"/>
                    <a:pt x="217" y="38"/>
                    <a:pt x="217" y="38"/>
                  </a:cubicBezTo>
                  <a:cubicBezTo>
                    <a:pt x="217" y="38"/>
                    <a:pt x="217" y="37"/>
                    <a:pt x="216" y="37"/>
                  </a:cubicBezTo>
                  <a:cubicBezTo>
                    <a:pt x="216" y="37"/>
                    <a:pt x="215" y="36"/>
                    <a:pt x="215" y="37"/>
                  </a:cubicBezTo>
                  <a:cubicBezTo>
                    <a:pt x="202" y="41"/>
                    <a:pt x="192" y="56"/>
                    <a:pt x="184" y="67"/>
                  </a:cubicBezTo>
                  <a:cubicBezTo>
                    <a:pt x="184" y="67"/>
                    <a:pt x="182" y="70"/>
                    <a:pt x="181" y="72"/>
                  </a:cubicBezTo>
                  <a:cubicBezTo>
                    <a:pt x="169" y="83"/>
                    <a:pt x="157" y="95"/>
                    <a:pt x="149" y="109"/>
                  </a:cubicBezTo>
                  <a:cubicBezTo>
                    <a:pt x="147" y="110"/>
                    <a:pt x="145" y="111"/>
                    <a:pt x="143" y="112"/>
                  </a:cubicBezTo>
                  <a:cubicBezTo>
                    <a:pt x="143" y="111"/>
                    <a:pt x="143" y="111"/>
                    <a:pt x="143" y="111"/>
                  </a:cubicBezTo>
                  <a:cubicBezTo>
                    <a:pt x="151" y="104"/>
                    <a:pt x="160" y="93"/>
                    <a:pt x="166" y="84"/>
                  </a:cubicBezTo>
                  <a:cubicBezTo>
                    <a:pt x="166" y="84"/>
                    <a:pt x="166" y="83"/>
                    <a:pt x="166" y="83"/>
                  </a:cubicBezTo>
                  <a:cubicBezTo>
                    <a:pt x="173" y="76"/>
                    <a:pt x="180" y="69"/>
                    <a:pt x="186" y="61"/>
                  </a:cubicBezTo>
                  <a:cubicBezTo>
                    <a:pt x="189" y="58"/>
                    <a:pt x="191" y="55"/>
                    <a:pt x="191" y="55"/>
                  </a:cubicBezTo>
                  <a:cubicBezTo>
                    <a:pt x="210" y="35"/>
                    <a:pt x="210" y="35"/>
                    <a:pt x="210" y="35"/>
                  </a:cubicBezTo>
                  <a:cubicBezTo>
                    <a:pt x="211" y="35"/>
                    <a:pt x="211" y="35"/>
                    <a:pt x="211" y="34"/>
                  </a:cubicBezTo>
                  <a:cubicBezTo>
                    <a:pt x="211" y="34"/>
                    <a:pt x="211" y="34"/>
                    <a:pt x="211" y="33"/>
                  </a:cubicBezTo>
                  <a:cubicBezTo>
                    <a:pt x="210" y="33"/>
                    <a:pt x="209" y="33"/>
                    <a:pt x="209" y="33"/>
                  </a:cubicBezTo>
                  <a:cubicBezTo>
                    <a:pt x="205" y="36"/>
                    <a:pt x="201" y="39"/>
                    <a:pt x="198" y="42"/>
                  </a:cubicBezTo>
                  <a:cubicBezTo>
                    <a:pt x="198" y="41"/>
                    <a:pt x="199" y="40"/>
                    <a:pt x="200" y="39"/>
                  </a:cubicBezTo>
                  <a:cubicBezTo>
                    <a:pt x="200" y="39"/>
                    <a:pt x="200" y="39"/>
                    <a:pt x="200" y="38"/>
                  </a:cubicBezTo>
                  <a:cubicBezTo>
                    <a:pt x="200" y="38"/>
                    <a:pt x="199" y="37"/>
                    <a:pt x="199" y="37"/>
                  </a:cubicBezTo>
                  <a:cubicBezTo>
                    <a:pt x="198" y="37"/>
                    <a:pt x="198" y="37"/>
                    <a:pt x="197" y="37"/>
                  </a:cubicBezTo>
                  <a:cubicBezTo>
                    <a:pt x="191" y="46"/>
                    <a:pt x="183" y="53"/>
                    <a:pt x="176" y="61"/>
                  </a:cubicBezTo>
                  <a:cubicBezTo>
                    <a:pt x="178" y="59"/>
                    <a:pt x="202" y="31"/>
                    <a:pt x="202" y="31"/>
                  </a:cubicBezTo>
                  <a:cubicBezTo>
                    <a:pt x="202" y="31"/>
                    <a:pt x="202" y="31"/>
                    <a:pt x="202" y="30"/>
                  </a:cubicBezTo>
                  <a:cubicBezTo>
                    <a:pt x="202" y="30"/>
                    <a:pt x="202" y="30"/>
                    <a:pt x="202" y="29"/>
                  </a:cubicBezTo>
                  <a:cubicBezTo>
                    <a:pt x="201" y="29"/>
                    <a:pt x="201" y="29"/>
                    <a:pt x="200" y="29"/>
                  </a:cubicBezTo>
                  <a:cubicBezTo>
                    <a:pt x="192" y="36"/>
                    <a:pt x="184" y="44"/>
                    <a:pt x="177" y="53"/>
                  </a:cubicBezTo>
                  <a:cubicBezTo>
                    <a:pt x="173" y="58"/>
                    <a:pt x="168" y="64"/>
                    <a:pt x="163" y="69"/>
                  </a:cubicBezTo>
                  <a:cubicBezTo>
                    <a:pt x="156" y="76"/>
                    <a:pt x="156" y="76"/>
                    <a:pt x="156" y="76"/>
                  </a:cubicBezTo>
                  <a:cubicBezTo>
                    <a:pt x="156" y="76"/>
                    <a:pt x="155" y="77"/>
                    <a:pt x="154" y="78"/>
                  </a:cubicBezTo>
                  <a:cubicBezTo>
                    <a:pt x="156" y="75"/>
                    <a:pt x="158" y="72"/>
                    <a:pt x="160" y="69"/>
                  </a:cubicBezTo>
                  <a:cubicBezTo>
                    <a:pt x="162" y="67"/>
                    <a:pt x="164" y="64"/>
                    <a:pt x="166" y="61"/>
                  </a:cubicBezTo>
                  <a:cubicBezTo>
                    <a:pt x="174" y="54"/>
                    <a:pt x="183" y="46"/>
                    <a:pt x="190" y="38"/>
                  </a:cubicBezTo>
                  <a:cubicBezTo>
                    <a:pt x="190" y="38"/>
                    <a:pt x="190" y="37"/>
                    <a:pt x="190" y="37"/>
                  </a:cubicBezTo>
                  <a:cubicBezTo>
                    <a:pt x="190" y="37"/>
                    <a:pt x="190" y="36"/>
                    <a:pt x="190" y="36"/>
                  </a:cubicBezTo>
                  <a:cubicBezTo>
                    <a:pt x="189" y="36"/>
                    <a:pt x="189" y="36"/>
                    <a:pt x="189" y="36"/>
                  </a:cubicBezTo>
                  <a:cubicBezTo>
                    <a:pt x="190" y="35"/>
                    <a:pt x="191" y="34"/>
                    <a:pt x="192" y="32"/>
                  </a:cubicBezTo>
                  <a:cubicBezTo>
                    <a:pt x="193" y="32"/>
                    <a:pt x="193" y="32"/>
                    <a:pt x="193" y="32"/>
                  </a:cubicBezTo>
                  <a:cubicBezTo>
                    <a:pt x="193" y="31"/>
                    <a:pt x="193" y="31"/>
                    <a:pt x="192" y="31"/>
                  </a:cubicBezTo>
                  <a:cubicBezTo>
                    <a:pt x="192" y="30"/>
                    <a:pt x="191" y="30"/>
                    <a:pt x="190" y="30"/>
                  </a:cubicBezTo>
                  <a:cubicBezTo>
                    <a:pt x="186" y="34"/>
                    <a:pt x="182" y="38"/>
                    <a:pt x="178" y="42"/>
                  </a:cubicBezTo>
                  <a:cubicBezTo>
                    <a:pt x="173" y="46"/>
                    <a:pt x="169" y="49"/>
                    <a:pt x="164" y="52"/>
                  </a:cubicBezTo>
                  <a:cubicBezTo>
                    <a:pt x="165" y="51"/>
                    <a:pt x="166" y="50"/>
                    <a:pt x="167" y="49"/>
                  </a:cubicBezTo>
                  <a:cubicBezTo>
                    <a:pt x="173" y="44"/>
                    <a:pt x="180" y="38"/>
                    <a:pt x="184" y="32"/>
                  </a:cubicBezTo>
                  <a:cubicBezTo>
                    <a:pt x="184" y="31"/>
                    <a:pt x="184" y="31"/>
                    <a:pt x="184" y="31"/>
                  </a:cubicBezTo>
                  <a:cubicBezTo>
                    <a:pt x="184" y="30"/>
                    <a:pt x="184" y="30"/>
                    <a:pt x="184" y="30"/>
                  </a:cubicBezTo>
                  <a:cubicBezTo>
                    <a:pt x="183" y="29"/>
                    <a:pt x="182" y="29"/>
                    <a:pt x="182" y="30"/>
                  </a:cubicBezTo>
                  <a:cubicBezTo>
                    <a:pt x="180" y="31"/>
                    <a:pt x="178" y="33"/>
                    <a:pt x="177" y="35"/>
                  </a:cubicBezTo>
                  <a:cubicBezTo>
                    <a:pt x="179" y="32"/>
                    <a:pt x="181" y="30"/>
                    <a:pt x="183" y="28"/>
                  </a:cubicBezTo>
                  <a:cubicBezTo>
                    <a:pt x="183" y="27"/>
                    <a:pt x="183" y="27"/>
                    <a:pt x="183" y="27"/>
                  </a:cubicBezTo>
                  <a:cubicBezTo>
                    <a:pt x="183" y="26"/>
                    <a:pt x="183" y="26"/>
                    <a:pt x="183" y="26"/>
                  </a:cubicBezTo>
                  <a:cubicBezTo>
                    <a:pt x="182" y="25"/>
                    <a:pt x="182" y="25"/>
                    <a:pt x="181" y="26"/>
                  </a:cubicBezTo>
                  <a:cubicBezTo>
                    <a:pt x="178" y="27"/>
                    <a:pt x="176" y="30"/>
                    <a:pt x="174" y="32"/>
                  </a:cubicBezTo>
                  <a:cubicBezTo>
                    <a:pt x="175" y="30"/>
                    <a:pt x="177" y="28"/>
                    <a:pt x="179" y="26"/>
                  </a:cubicBezTo>
                  <a:cubicBezTo>
                    <a:pt x="179" y="25"/>
                    <a:pt x="179" y="25"/>
                    <a:pt x="179" y="25"/>
                  </a:cubicBezTo>
                  <a:cubicBezTo>
                    <a:pt x="179" y="24"/>
                    <a:pt x="179" y="24"/>
                    <a:pt x="179" y="24"/>
                  </a:cubicBezTo>
                  <a:cubicBezTo>
                    <a:pt x="178" y="23"/>
                    <a:pt x="178" y="23"/>
                    <a:pt x="177" y="24"/>
                  </a:cubicBezTo>
                  <a:cubicBezTo>
                    <a:pt x="174" y="25"/>
                    <a:pt x="172" y="27"/>
                    <a:pt x="170" y="29"/>
                  </a:cubicBezTo>
                  <a:cubicBezTo>
                    <a:pt x="169" y="29"/>
                    <a:pt x="169" y="29"/>
                    <a:pt x="169" y="29"/>
                  </a:cubicBezTo>
                  <a:cubicBezTo>
                    <a:pt x="169" y="28"/>
                    <a:pt x="168" y="28"/>
                    <a:pt x="167" y="28"/>
                  </a:cubicBezTo>
                  <a:cubicBezTo>
                    <a:pt x="155" y="37"/>
                    <a:pt x="143" y="48"/>
                    <a:pt x="132" y="57"/>
                  </a:cubicBezTo>
                  <a:cubicBezTo>
                    <a:pt x="131" y="57"/>
                    <a:pt x="131" y="57"/>
                    <a:pt x="130" y="57"/>
                  </a:cubicBezTo>
                  <a:cubicBezTo>
                    <a:pt x="123" y="61"/>
                    <a:pt x="115" y="66"/>
                    <a:pt x="108" y="72"/>
                  </a:cubicBezTo>
                  <a:cubicBezTo>
                    <a:pt x="102" y="76"/>
                    <a:pt x="96" y="80"/>
                    <a:pt x="90" y="84"/>
                  </a:cubicBezTo>
                  <a:cubicBezTo>
                    <a:pt x="94" y="81"/>
                    <a:pt x="100" y="75"/>
                    <a:pt x="100" y="75"/>
                  </a:cubicBezTo>
                  <a:cubicBezTo>
                    <a:pt x="101" y="74"/>
                    <a:pt x="102" y="74"/>
                    <a:pt x="103" y="73"/>
                  </a:cubicBezTo>
                  <a:cubicBezTo>
                    <a:pt x="103" y="73"/>
                    <a:pt x="104" y="73"/>
                    <a:pt x="104" y="72"/>
                  </a:cubicBezTo>
                  <a:cubicBezTo>
                    <a:pt x="109" y="67"/>
                    <a:pt x="115" y="63"/>
                    <a:pt x="121" y="58"/>
                  </a:cubicBezTo>
                  <a:cubicBezTo>
                    <a:pt x="133" y="50"/>
                    <a:pt x="145" y="42"/>
                    <a:pt x="157" y="34"/>
                  </a:cubicBezTo>
                  <a:cubicBezTo>
                    <a:pt x="157" y="34"/>
                    <a:pt x="157" y="33"/>
                    <a:pt x="157" y="33"/>
                  </a:cubicBezTo>
                  <a:cubicBezTo>
                    <a:pt x="157" y="33"/>
                    <a:pt x="157" y="32"/>
                    <a:pt x="157" y="32"/>
                  </a:cubicBezTo>
                  <a:cubicBezTo>
                    <a:pt x="157" y="31"/>
                    <a:pt x="156" y="31"/>
                    <a:pt x="155" y="32"/>
                  </a:cubicBezTo>
                  <a:cubicBezTo>
                    <a:pt x="142" y="38"/>
                    <a:pt x="131" y="47"/>
                    <a:pt x="120" y="55"/>
                  </a:cubicBezTo>
                  <a:cubicBezTo>
                    <a:pt x="117" y="57"/>
                    <a:pt x="114" y="60"/>
                    <a:pt x="110" y="62"/>
                  </a:cubicBezTo>
                  <a:cubicBezTo>
                    <a:pt x="110" y="62"/>
                    <a:pt x="110" y="62"/>
                    <a:pt x="110" y="61"/>
                  </a:cubicBezTo>
                  <a:cubicBezTo>
                    <a:pt x="111" y="61"/>
                    <a:pt x="111" y="61"/>
                    <a:pt x="112" y="60"/>
                  </a:cubicBezTo>
                  <a:cubicBezTo>
                    <a:pt x="116" y="57"/>
                    <a:pt x="116" y="57"/>
                    <a:pt x="116" y="57"/>
                  </a:cubicBezTo>
                  <a:cubicBezTo>
                    <a:pt x="136" y="40"/>
                    <a:pt x="136" y="40"/>
                    <a:pt x="136" y="40"/>
                  </a:cubicBezTo>
                  <a:cubicBezTo>
                    <a:pt x="136" y="40"/>
                    <a:pt x="146" y="32"/>
                    <a:pt x="155" y="25"/>
                  </a:cubicBezTo>
                  <a:cubicBezTo>
                    <a:pt x="159" y="23"/>
                    <a:pt x="162" y="20"/>
                    <a:pt x="165" y="17"/>
                  </a:cubicBezTo>
                  <a:cubicBezTo>
                    <a:pt x="165" y="17"/>
                    <a:pt x="165" y="17"/>
                    <a:pt x="165" y="17"/>
                  </a:cubicBezTo>
                  <a:cubicBezTo>
                    <a:pt x="165" y="17"/>
                    <a:pt x="165" y="17"/>
                    <a:pt x="165" y="17"/>
                  </a:cubicBezTo>
                  <a:cubicBezTo>
                    <a:pt x="165" y="17"/>
                    <a:pt x="165" y="17"/>
                    <a:pt x="166" y="17"/>
                  </a:cubicBezTo>
                  <a:cubicBezTo>
                    <a:pt x="166" y="17"/>
                    <a:pt x="166" y="16"/>
                    <a:pt x="166" y="16"/>
                  </a:cubicBezTo>
                  <a:cubicBezTo>
                    <a:pt x="166" y="15"/>
                    <a:pt x="166" y="15"/>
                    <a:pt x="166" y="15"/>
                  </a:cubicBezTo>
                  <a:cubicBezTo>
                    <a:pt x="165" y="14"/>
                    <a:pt x="164" y="14"/>
                    <a:pt x="164" y="15"/>
                  </a:cubicBezTo>
                  <a:cubicBezTo>
                    <a:pt x="164" y="15"/>
                    <a:pt x="158" y="19"/>
                    <a:pt x="153" y="23"/>
                  </a:cubicBezTo>
                  <a:cubicBezTo>
                    <a:pt x="153" y="23"/>
                    <a:pt x="153" y="24"/>
                    <a:pt x="152" y="24"/>
                  </a:cubicBezTo>
                  <a:cubicBezTo>
                    <a:pt x="152" y="24"/>
                    <a:pt x="153" y="23"/>
                    <a:pt x="153" y="23"/>
                  </a:cubicBezTo>
                  <a:cubicBezTo>
                    <a:pt x="153" y="23"/>
                    <a:pt x="153" y="22"/>
                    <a:pt x="152" y="22"/>
                  </a:cubicBezTo>
                  <a:cubicBezTo>
                    <a:pt x="152" y="22"/>
                    <a:pt x="151" y="21"/>
                    <a:pt x="151" y="22"/>
                  </a:cubicBezTo>
                  <a:cubicBezTo>
                    <a:pt x="141" y="25"/>
                    <a:pt x="133" y="32"/>
                    <a:pt x="125" y="38"/>
                  </a:cubicBezTo>
                  <a:cubicBezTo>
                    <a:pt x="124" y="39"/>
                    <a:pt x="124" y="39"/>
                    <a:pt x="122" y="40"/>
                  </a:cubicBezTo>
                  <a:cubicBezTo>
                    <a:pt x="123" y="40"/>
                    <a:pt x="123" y="40"/>
                    <a:pt x="123" y="40"/>
                  </a:cubicBezTo>
                  <a:cubicBezTo>
                    <a:pt x="132" y="32"/>
                    <a:pt x="141" y="24"/>
                    <a:pt x="147" y="15"/>
                  </a:cubicBezTo>
                  <a:cubicBezTo>
                    <a:pt x="148" y="15"/>
                    <a:pt x="148" y="14"/>
                    <a:pt x="148" y="14"/>
                  </a:cubicBezTo>
                  <a:cubicBezTo>
                    <a:pt x="148" y="14"/>
                    <a:pt x="148" y="13"/>
                    <a:pt x="147" y="13"/>
                  </a:cubicBezTo>
                  <a:cubicBezTo>
                    <a:pt x="147" y="13"/>
                    <a:pt x="146" y="13"/>
                    <a:pt x="146" y="13"/>
                  </a:cubicBezTo>
                  <a:cubicBezTo>
                    <a:pt x="141" y="14"/>
                    <a:pt x="137" y="17"/>
                    <a:pt x="133" y="20"/>
                  </a:cubicBezTo>
                  <a:cubicBezTo>
                    <a:pt x="122" y="24"/>
                    <a:pt x="109" y="35"/>
                    <a:pt x="100" y="43"/>
                  </a:cubicBezTo>
                  <a:cubicBezTo>
                    <a:pt x="95" y="48"/>
                    <a:pt x="95" y="48"/>
                    <a:pt x="95" y="48"/>
                  </a:cubicBezTo>
                  <a:cubicBezTo>
                    <a:pt x="92" y="49"/>
                    <a:pt x="92" y="49"/>
                    <a:pt x="92" y="49"/>
                  </a:cubicBezTo>
                  <a:cubicBezTo>
                    <a:pt x="90" y="52"/>
                    <a:pt x="87" y="54"/>
                    <a:pt x="84" y="57"/>
                  </a:cubicBezTo>
                  <a:cubicBezTo>
                    <a:pt x="83" y="57"/>
                    <a:pt x="83" y="57"/>
                    <a:pt x="82" y="57"/>
                  </a:cubicBezTo>
                  <a:cubicBezTo>
                    <a:pt x="70" y="66"/>
                    <a:pt x="70" y="66"/>
                    <a:pt x="70" y="66"/>
                  </a:cubicBezTo>
                  <a:cubicBezTo>
                    <a:pt x="63" y="71"/>
                    <a:pt x="56" y="76"/>
                    <a:pt x="48" y="79"/>
                  </a:cubicBezTo>
                  <a:cubicBezTo>
                    <a:pt x="57" y="66"/>
                    <a:pt x="71" y="55"/>
                    <a:pt x="84" y="45"/>
                  </a:cubicBezTo>
                  <a:cubicBezTo>
                    <a:pt x="87" y="43"/>
                    <a:pt x="91" y="41"/>
                    <a:pt x="91" y="41"/>
                  </a:cubicBezTo>
                  <a:cubicBezTo>
                    <a:pt x="106" y="33"/>
                    <a:pt x="123" y="25"/>
                    <a:pt x="134" y="14"/>
                  </a:cubicBezTo>
                  <a:cubicBezTo>
                    <a:pt x="134" y="14"/>
                    <a:pt x="134" y="13"/>
                    <a:pt x="134" y="13"/>
                  </a:cubicBezTo>
                  <a:cubicBezTo>
                    <a:pt x="134" y="13"/>
                    <a:pt x="134" y="13"/>
                    <a:pt x="134" y="13"/>
                  </a:cubicBezTo>
                  <a:cubicBezTo>
                    <a:pt x="134" y="12"/>
                    <a:pt x="133" y="12"/>
                    <a:pt x="133" y="12"/>
                  </a:cubicBezTo>
                  <a:cubicBezTo>
                    <a:pt x="124" y="10"/>
                    <a:pt x="109" y="22"/>
                    <a:pt x="100" y="29"/>
                  </a:cubicBezTo>
                  <a:cubicBezTo>
                    <a:pt x="97" y="31"/>
                    <a:pt x="97" y="31"/>
                    <a:pt x="97" y="31"/>
                  </a:cubicBezTo>
                  <a:cubicBezTo>
                    <a:pt x="88" y="38"/>
                    <a:pt x="88" y="38"/>
                    <a:pt x="88" y="38"/>
                  </a:cubicBezTo>
                  <a:cubicBezTo>
                    <a:pt x="86" y="39"/>
                    <a:pt x="85" y="41"/>
                    <a:pt x="83" y="42"/>
                  </a:cubicBezTo>
                  <a:cubicBezTo>
                    <a:pt x="77" y="45"/>
                    <a:pt x="71" y="48"/>
                    <a:pt x="71" y="48"/>
                  </a:cubicBezTo>
                  <a:cubicBezTo>
                    <a:pt x="66" y="51"/>
                    <a:pt x="61" y="55"/>
                    <a:pt x="57" y="58"/>
                  </a:cubicBezTo>
                  <a:cubicBezTo>
                    <a:pt x="54" y="60"/>
                    <a:pt x="52" y="62"/>
                    <a:pt x="49" y="64"/>
                  </a:cubicBezTo>
                  <a:cubicBezTo>
                    <a:pt x="60" y="55"/>
                    <a:pt x="72" y="46"/>
                    <a:pt x="83" y="37"/>
                  </a:cubicBezTo>
                  <a:cubicBezTo>
                    <a:pt x="98" y="26"/>
                    <a:pt x="113" y="15"/>
                    <a:pt x="128" y="3"/>
                  </a:cubicBezTo>
                  <a:cubicBezTo>
                    <a:pt x="128" y="2"/>
                    <a:pt x="128" y="2"/>
                    <a:pt x="128" y="2"/>
                  </a:cubicBezTo>
                  <a:cubicBezTo>
                    <a:pt x="128" y="1"/>
                    <a:pt x="128" y="1"/>
                    <a:pt x="128" y="1"/>
                  </a:cubicBezTo>
                  <a:cubicBezTo>
                    <a:pt x="128" y="0"/>
                    <a:pt x="127" y="0"/>
                    <a:pt x="126" y="0"/>
                  </a:cubicBezTo>
                  <a:close/>
                  <a:moveTo>
                    <a:pt x="59" y="29"/>
                  </a:moveTo>
                  <a:cubicBezTo>
                    <a:pt x="59" y="29"/>
                    <a:pt x="49" y="36"/>
                    <a:pt x="49" y="36"/>
                  </a:cubicBezTo>
                  <a:cubicBezTo>
                    <a:pt x="48" y="37"/>
                    <a:pt x="47" y="38"/>
                    <a:pt x="46" y="39"/>
                  </a:cubicBezTo>
                  <a:cubicBezTo>
                    <a:pt x="49" y="36"/>
                    <a:pt x="52" y="33"/>
                    <a:pt x="56" y="31"/>
                  </a:cubicBezTo>
                  <a:cubicBezTo>
                    <a:pt x="57" y="30"/>
                    <a:pt x="58" y="30"/>
                    <a:pt x="59" y="29"/>
                  </a:cubicBezTo>
                  <a:close/>
                  <a:moveTo>
                    <a:pt x="38" y="40"/>
                  </a:moveTo>
                  <a:cubicBezTo>
                    <a:pt x="39" y="40"/>
                    <a:pt x="40" y="39"/>
                    <a:pt x="41" y="39"/>
                  </a:cubicBezTo>
                  <a:cubicBezTo>
                    <a:pt x="36" y="43"/>
                    <a:pt x="32" y="46"/>
                    <a:pt x="28" y="50"/>
                  </a:cubicBezTo>
                  <a:cubicBezTo>
                    <a:pt x="24" y="52"/>
                    <a:pt x="21" y="54"/>
                    <a:pt x="18" y="56"/>
                  </a:cubicBezTo>
                  <a:cubicBezTo>
                    <a:pt x="18" y="56"/>
                    <a:pt x="15" y="58"/>
                    <a:pt x="12" y="59"/>
                  </a:cubicBezTo>
                  <a:cubicBezTo>
                    <a:pt x="15" y="56"/>
                    <a:pt x="18" y="53"/>
                    <a:pt x="22" y="50"/>
                  </a:cubicBezTo>
                  <a:cubicBezTo>
                    <a:pt x="22" y="50"/>
                    <a:pt x="23" y="49"/>
                    <a:pt x="24" y="49"/>
                  </a:cubicBezTo>
                  <a:cubicBezTo>
                    <a:pt x="25" y="48"/>
                    <a:pt x="26" y="47"/>
                    <a:pt x="28" y="47"/>
                  </a:cubicBezTo>
                  <a:cubicBezTo>
                    <a:pt x="30" y="45"/>
                    <a:pt x="33" y="43"/>
                    <a:pt x="36" y="42"/>
                  </a:cubicBezTo>
                  <a:cubicBezTo>
                    <a:pt x="37" y="41"/>
                    <a:pt x="37" y="41"/>
                    <a:pt x="38" y="40"/>
                  </a:cubicBezTo>
                  <a:close/>
                  <a:moveTo>
                    <a:pt x="77" y="22"/>
                  </a:moveTo>
                  <a:cubicBezTo>
                    <a:pt x="75" y="23"/>
                    <a:pt x="62" y="34"/>
                    <a:pt x="62" y="34"/>
                  </a:cubicBezTo>
                  <a:cubicBezTo>
                    <a:pt x="47" y="48"/>
                    <a:pt x="47" y="48"/>
                    <a:pt x="47" y="48"/>
                  </a:cubicBezTo>
                  <a:cubicBezTo>
                    <a:pt x="47" y="48"/>
                    <a:pt x="47" y="48"/>
                    <a:pt x="47" y="49"/>
                  </a:cubicBezTo>
                  <a:cubicBezTo>
                    <a:pt x="43" y="51"/>
                    <a:pt x="39" y="54"/>
                    <a:pt x="36" y="56"/>
                  </a:cubicBezTo>
                  <a:cubicBezTo>
                    <a:pt x="43" y="48"/>
                    <a:pt x="60" y="34"/>
                    <a:pt x="77" y="22"/>
                  </a:cubicBezTo>
                  <a:close/>
                  <a:moveTo>
                    <a:pt x="108" y="5"/>
                  </a:moveTo>
                  <a:cubicBezTo>
                    <a:pt x="109" y="5"/>
                    <a:pt x="110" y="5"/>
                    <a:pt x="110" y="5"/>
                  </a:cubicBezTo>
                  <a:cubicBezTo>
                    <a:pt x="109" y="7"/>
                    <a:pt x="106" y="9"/>
                    <a:pt x="101" y="13"/>
                  </a:cubicBezTo>
                  <a:cubicBezTo>
                    <a:pt x="93" y="19"/>
                    <a:pt x="85" y="24"/>
                    <a:pt x="77" y="30"/>
                  </a:cubicBezTo>
                  <a:cubicBezTo>
                    <a:pt x="70" y="35"/>
                    <a:pt x="70" y="35"/>
                    <a:pt x="70" y="35"/>
                  </a:cubicBezTo>
                  <a:cubicBezTo>
                    <a:pt x="70" y="35"/>
                    <a:pt x="69" y="35"/>
                    <a:pt x="69" y="35"/>
                  </a:cubicBezTo>
                  <a:cubicBezTo>
                    <a:pt x="66" y="37"/>
                    <a:pt x="62" y="39"/>
                    <a:pt x="59" y="41"/>
                  </a:cubicBezTo>
                  <a:cubicBezTo>
                    <a:pt x="61" y="39"/>
                    <a:pt x="64" y="36"/>
                    <a:pt x="64" y="36"/>
                  </a:cubicBezTo>
                  <a:cubicBezTo>
                    <a:pt x="80" y="24"/>
                    <a:pt x="80" y="24"/>
                    <a:pt x="80" y="24"/>
                  </a:cubicBezTo>
                  <a:cubicBezTo>
                    <a:pt x="85" y="19"/>
                    <a:pt x="91" y="15"/>
                    <a:pt x="96" y="10"/>
                  </a:cubicBezTo>
                  <a:cubicBezTo>
                    <a:pt x="101" y="7"/>
                    <a:pt x="105" y="5"/>
                    <a:pt x="108" y="5"/>
                  </a:cubicBezTo>
                  <a:close/>
                  <a:moveTo>
                    <a:pt x="117" y="8"/>
                  </a:moveTo>
                  <a:cubicBezTo>
                    <a:pt x="115" y="9"/>
                    <a:pt x="114" y="10"/>
                    <a:pt x="112" y="11"/>
                  </a:cubicBezTo>
                  <a:cubicBezTo>
                    <a:pt x="112" y="11"/>
                    <a:pt x="112" y="11"/>
                    <a:pt x="112" y="11"/>
                  </a:cubicBezTo>
                  <a:cubicBezTo>
                    <a:pt x="112" y="11"/>
                    <a:pt x="112" y="11"/>
                    <a:pt x="112" y="10"/>
                  </a:cubicBezTo>
                  <a:cubicBezTo>
                    <a:pt x="113" y="10"/>
                    <a:pt x="115" y="9"/>
                    <a:pt x="117" y="8"/>
                  </a:cubicBezTo>
                  <a:close/>
                  <a:moveTo>
                    <a:pt x="54" y="48"/>
                  </a:moveTo>
                  <a:cubicBezTo>
                    <a:pt x="51" y="49"/>
                    <a:pt x="49" y="51"/>
                    <a:pt x="47" y="52"/>
                  </a:cubicBezTo>
                  <a:cubicBezTo>
                    <a:pt x="47" y="52"/>
                    <a:pt x="48" y="51"/>
                    <a:pt x="48" y="51"/>
                  </a:cubicBezTo>
                  <a:cubicBezTo>
                    <a:pt x="50" y="50"/>
                    <a:pt x="52" y="49"/>
                    <a:pt x="54" y="48"/>
                  </a:cubicBezTo>
                  <a:close/>
                  <a:moveTo>
                    <a:pt x="40" y="59"/>
                  </a:moveTo>
                  <a:cubicBezTo>
                    <a:pt x="39" y="60"/>
                    <a:pt x="38" y="61"/>
                    <a:pt x="37" y="61"/>
                  </a:cubicBezTo>
                  <a:cubicBezTo>
                    <a:pt x="38" y="61"/>
                    <a:pt x="39" y="60"/>
                    <a:pt x="39" y="59"/>
                  </a:cubicBezTo>
                  <a:cubicBezTo>
                    <a:pt x="40" y="59"/>
                    <a:pt x="40" y="59"/>
                    <a:pt x="40" y="59"/>
                  </a:cubicBezTo>
                  <a:close/>
                  <a:moveTo>
                    <a:pt x="31" y="63"/>
                  </a:moveTo>
                  <a:cubicBezTo>
                    <a:pt x="29" y="65"/>
                    <a:pt x="27" y="66"/>
                    <a:pt x="25" y="68"/>
                  </a:cubicBezTo>
                  <a:cubicBezTo>
                    <a:pt x="27" y="66"/>
                    <a:pt x="29" y="65"/>
                    <a:pt x="31" y="63"/>
                  </a:cubicBezTo>
                  <a:close/>
                  <a:moveTo>
                    <a:pt x="99" y="34"/>
                  </a:moveTo>
                  <a:cubicBezTo>
                    <a:pt x="102" y="31"/>
                    <a:pt x="102" y="31"/>
                    <a:pt x="102" y="31"/>
                  </a:cubicBezTo>
                  <a:cubicBezTo>
                    <a:pt x="109" y="25"/>
                    <a:pt x="121" y="16"/>
                    <a:pt x="129" y="15"/>
                  </a:cubicBezTo>
                  <a:cubicBezTo>
                    <a:pt x="120" y="23"/>
                    <a:pt x="109" y="29"/>
                    <a:pt x="97" y="35"/>
                  </a:cubicBezTo>
                  <a:cubicBezTo>
                    <a:pt x="98" y="34"/>
                    <a:pt x="99" y="34"/>
                    <a:pt x="99" y="34"/>
                  </a:cubicBezTo>
                  <a:close/>
                  <a:moveTo>
                    <a:pt x="142" y="18"/>
                  </a:moveTo>
                  <a:cubicBezTo>
                    <a:pt x="142" y="18"/>
                    <a:pt x="141" y="18"/>
                    <a:pt x="141" y="18"/>
                  </a:cubicBezTo>
                  <a:cubicBezTo>
                    <a:pt x="141" y="18"/>
                    <a:pt x="141" y="18"/>
                    <a:pt x="141" y="18"/>
                  </a:cubicBezTo>
                  <a:cubicBezTo>
                    <a:pt x="141" y="18"/>
                    <a:pt x="141" y="18"/>
                    <a:pt x="141" y="18"/>
                  </a:cubicBezTo>
                  <a:cubicBezTo>
                    <a:pt x="141" y="18"/>
                    <a:pt x="141" y="18"/>
                    <a:pt x="142" y="18"/>
                  </a:cubicBezTo>
                  <a:close/>
                  <a:moveTo>
                    <a:pt x="136" y="22"/>
                  </a:moveTo>
                  <a:cubicBezTo>
                    <a:pt x="130" y="26"/>
                    <a:pt x="124" y="31"/>
                    <a:pt x="118" y="35"/>
                  </a:cubicBezTo>
                  <a:cubicBezTo>
                    <a:pt x="123" y="31"/>
                    <a:pt x="128" y="26"/>
                    <a:pt x="134" y="22"/>
                  </a:cubicBezTo>
                  <a:cubicBezTo>
                    <a:pt x="135" y="22"/>
                    <a:pt x="135" y="22"/>
                    <a:pt x="136" y="22"/>
                  </a:cubicBezTo>
                  <a:close/>
                  <a:moveTo>
                    <a:pt x="131" y="29"/>
                  </a:moveTo>
                  <a:cubicBezTo>
                    <a:pt x="128" y="32"/>
                    <a:pt x="124" y="35"/>
                    <a:pt x="121" y="37"/>
                  </a:cubicBezTo>
                  <a:cubicBezTo>
                    <a:pt x="116" y="42"/>
                    <a:pt x="112" y="46"/>
                    <a:pt x="107" y="50"/>
                  </a:cubicBezTo>
                  <a:cubicBezTo>
                    <a:pt x="103" y="51"/>
                    <a:pt x="98" y="53"/>
                    <a:pt x="94" y="55"/>
                  </a:cubicBezTo>
                  <a:cubicBezTo>
                    <a:pt x="95" y="54"/>
                    <a:pt x="97" y="52"/>
                    <a:pt x="99" y="51"/>
                  </a:cubicBezTo>
                  <a:cubicBezTo>
                    <a:pt x="109" y="45"/>
                    <a:pt x="120" y="37"/>
                    <a:pt x="131" y="29"/>
                  </a:cubicBezTo>
                  <a:close/>
                  <a:moveTo>
                    <a:pt x="146" y="28"/>
                  </a:moveTo>
                  <a:cubicBezTo>
                    <a:pt x="146" y="28"/>
                    <a:pt x="146" y="28"/>
                    <a:pt x="146" y="28"/>
                  </a:cubicBezTo>
                  <a:cubicBezTo>
                    <a:pt x="146" y="28"/>
                    <a:pt x="146" y="28"/>
                    <a:pt x="146" y="28"/>
                  </a:cubicBezTo>
                  <a:close/>
                  <a:moveTo>
                    <a:pt x="85" y="60"/>
                  </a:moveTo>
                  <a:cubicBezTo>
                    <a:pt x="84" y="60"/>
                    <a:pt x="83" y="61"/>
                    <a:pt x="82" y="62"/>
                  </a:cubicBezTo>
                  <a:cubicBezTo>
                    <a:pt x="81" y="63"/>
                    <a:pt x="81" y="63"/>
                    <a:pt x="80" y="64"/>
                  </a:cubicBezTo>
                  <a:cubicBezTo>
                    <a:pt x="82" y="62"/>
                    <a:pt x="83" y="61"/>
                    <a:pt x="85" y="60"/>
                  </a:cubicBezTo>
                  <a:close/>
                  <a:moveTo>
                    <a:pt x="102" y="54"/>
                  </a:moveTo>
                  <a:cubicBezTo>
                    <a:pt x="101" y="55"/>
                    <a:pt x="100" y="56"/>
                    <a:pt x="98" y="58"/>
                  </a:cubicBezTo>
                  <a:cubicBezTo>
                    <a:pt x="95" y="60"/>
                    <a:pt x="92" y="62"/>
                    <a:pt x="92" y="62"/>
                  </a:cubicBezTo>
                  <a:cubicBezTo>
                    <a:pt x="92" y="62"/>
                    <a:pt x="84" y="67"/>
                    <a:pt x="78" y="71"/>
                  </a:cubicBezTo>
                  <a:cubicBezTo>
                    <a:pt x="80" y="69"/>
                    <a:pt x="82" y="67"/>
                    <a:pt x="84" y="65"/>
                  </a:cubicBezTo>
                  <a:cubicBezTo>
                    <a:pt x="90" y="60"/>
                    <a:pt x="97" y="56"/>
                    <a:pt x="102" y="54"/>
                  </a:cubicBezTo>
                  <a:close/>
                  <a:moveTo>
                    <a:pt x="128" y="42"/>
                  </a:moveTo>
                  <a:cubicBezTo>
                    <a:pt x="130" y="41"/>
                    <a:pt x="131" y="40"/>
                    <a:pt x="133" y="39"/>
                  </a:cubicBezTo>
                  <a:cubicBezTo>
                    <a:pt x="131" y="41"/>
                    <a:pt x="114" y="55"/>
                    <a:pt x="114" y="55"/>
                  </a:cubicBezTo>
                  <a:cubicBezTo>
                    <a:pt x="114" y="55"/>
                    <a:pt x="112" y="56"/>
                    <a:pt x="111" y="57"/>
                  </a:cubicBezTo>
                  <a:cubicBezTo>
                    <a:pt x="113" y="55"/>
                    <a:pt x="114" y="54"/>
                    <a:pt x="115" y="52"/>
                  </a:cubicBezTo>
                  <a:cubicBezTo>
                    <a:pt x="115" y="52"/>
                    <a:pt x="115" y="52"/>
                    <a:pt x="115" y="51"/>
                  </a:cubicBezTo>
                  <a:cubicBezTo>
                    <a:pt x="115" y="51"/>
                    <a:pt x="115" y="51"/>
                    <a:pt x="115" y="51"/>
                  </a:cubicBezTo>
                  <a:cubicBezTo>
                    <a:pt x="116" y="51"/>
                    <a:pt x="118" y="49"/>
                    <a:pt x="118" y="49"/>
                  </a:cubicBezTo>
                  <a:cubicBezTo>
                    <a:pt x="118" y="49"/>
                    <a:pt x="119" y="48"/>
                    <a:pt x="120" y="47"/>
                  </a:cubicBezTo>
                  <a:cubicBezTo>
                    <a:pt x="123" y="45"/>
                    <a:pt x="128" y="42"/>
                    <a:pt x="128" y="42"/>
                  </a:cubicBezTo>
                  <a:close/>
                  <a:moveTo>
                    <a:pt x="103" y="62"/>
                  </a:moveTo>
                  <a:cubicBezTo>
                    <a:pt x="103" y="62"/>
                    <a:pt x="105" y="60"/>
                    <a:pt x="106" y="59"/>
                  </a:cubicBezTo>
                  <a:cubicBezTo>
                    <a:pt x="105" y="60"/>
                    <a:pt x="104" y="61"/>
                    <a:pt x="103" y="62"/>
                  </a:cubicBezTo>
                  <a:cubicBezTo>
                    <a:pt x="103" y="62"/>
                    <a:pt x="103" y="62"/>
                    <a:pt x="103" y="62"/>
                  </a:cubicBezTo>
                  <a:cubicBezTo>
                    <a:pt x="103" y="62"/>
                    <a:pt x="103" y="62"/>
                    <a:pt x="103" y="62"/>
                  </a:cubicBezTo>
                  <a:close/>
                  <a:moveTo>
                    <a:pt x="99" y="65"/>
                  </a:moveTo>
                  <a:cubicBezTo>
                    <a:pt x="99" y="65"/>
                    <a:pt x="98" y="65"/>
                    <a:pt x="98" y="66"/>
                  </a:cubicBezTo>
                  <a:cubicBezTo>
                    <a:pt x="98" y="66"/>
                    <a:pt x="98" y="65"/>
                    <a:pt x="99" y="65"/>
                  </a:cubicBezTo>
                  <a:cubicBezTo>
                    <a:pt x="99" y="65"/>
                    <a:pt x="99" y="65"/>
                    <a:pt x="99" y="65"/>
                  </a:cubicBezTo>
                  <a:close/>
                  <a:moveTo>
                    <a:pt x="75" y="71"/>
                  </a:moveTo>
                  <a:cubicBezTo>
                    <a:pt x="74" y="72"/>
                    <a:pt x="73" y="73"/>
                    <a:pt x="73" y="74"/>
                  </a:cubicBezTo>
                  <a:cubicBezTo>
                    <a:pt x="72" y="74"/>
                    <a:pt x="71" y="75"/>
                    <a:pt x="70" y="75"/>
                  </a:cubicBezTo>
                  <a:cubicBezTo>
                    <a:pt x="70" y="75"/>
                    <a:pt x="70" y="74"/>
                    <a:pt x="71" y="74"/>
                  </a:cubicBezTo>
                  <a:cubicBezTo>
                    <a:pt x="72" y="73"/>
                    <a:pt x="73" y="72"/>
                    <a:pt x="75" y="71"/>
                  </a:cubicBezTo>
                  <a:close/>
                  <a:moveTo>
                    <a:pt x="73" y="77"/>
                  </a:moveTo>
                  <a:cubicBezTo>
                    <a:pt x="73" y="77"/>
                    <a:pt x="76" y="76"/>
                    <a:pt x="78" y="75"/>
                  </a:cubicBezTo>
                  <a:cubicBezTo>
                    <a:pt x="74" y="78"/>
                    <a:pt x="69" y="81"/>
                    <a:pt x="65" y="84"/>
                  </a:cubicBezTo>
                  <a:cubicBezTo>
                    <a:pt x="66" y="82"/>
                    <a:pt x="66" y="81"/>
                    <a:pt x="67" y="80"/>
                  </a:cubicBezTo>
                  <a:cubicBezTo>
                    <a:pt x="68" y="79"/>
                    <a:pt x="70" y="78"/>
                    <a:pt x="72" y="77"/>
                  </a:cubicBezTo>
                  <a:cubicBezTo>
                    <a:pt x="72" y="78"/>
                    <a:pt x="73" y="78"/>
                    <a:pt x="73" y="77"/>
                  </a:cubicBezTo>
                  <a:close/>
                  <a:moveTo>
                    <a:pt x="102" y="70"/>
                  </a:moveTo>
                  <a:cubicBezTo>
                    <a:pt x="102" y="70"/>
                    <a:pt x="102" y="70"/>
                    <a:pt x="102" y="70"/>
                  </a:cubicBezTo>
                  <a:cubicBezTo>
                    <a:pt x="102" y="70"/>
                    <a:pt x="102" y="71"/>
                    <a:pt x="101" y="71"/>
                  </a:cubicBezTo>
                  <a:cubicBezTo>
                    <a:pt x="99" y="72"/>
                    <a:pt x="97" y="74"/>
                    <a:pt x="95" y="75"/>
                  </a:cubicBezTo>
                  <a:cubicBezTo>
                    <a:pt x="96" y="74"/>
                    <a:pt x="96" y="74"/>
                    <a:pt x="97" y="73"/>
                  </a:cubicBezTo>
                  <a:cubicBezTo>
                    <a:pt x="99" y="72"/>
                    <a:pt x="101" y="71"/>
                    <a:pt x="102" y="70"/>
                  </a:cubicBezTo>
                  <a:close/>
                  <a:moveTo>
                    <a:pt x="85" y="85"/>
                  </a:moveTo>
                  <a:cubicBezTo>
                    <a:pt x="85" y="86"/>
                    <a:pt x="85" y="86"/>
                    <a:pt x="86" y="86"/>
                  </a:cubicBezTo>
                  <a:cubicBezTo>
                    <a:pt x="86" y="86"/>
                    <a:pt x="86" y="86"/>
                    <a:pt x="86" y="86"/>
                  </a:cubicBezTo>
                  <a:cubicBezTo>
                    <a:pt x="85" y="87"/>
                    <a:pt x="84" y="87"/>
                    <a:pt x="83" y="87"/>
                  </a:cubicBezTo>
                  <a:cubicBezTo>
                    <a:pt x="84" y="87"/>
                    <a:pt x="85" y="86"/>
                    <a:pt x="85" y="85"/>
                  </a:cubicBezTo>
                  <a:close/>
                  <a:moveTo>
                    <a:pt x="108" y="77"/>
                  </a:moveTo>
                  <a:cubicBezTo>
                    <a:pt x="109" y="77"/>
                    <a:pt x="111" y="76"/>
                    <a:pt x="112" y="75"/>
                  </a:cubicBezTo>
                  <a:cubicBezTo>
                    <a:pt x="107" y="79"/>
                    <a:pt x="103" y="84"/>
                    <a:pt x="99" y="89"/>
                  </a:cubicBezTo>
                  <a:cubicBezTo>
                    <a:pt x="95" y="92"/>
                    <a:pt x="91" y="93"/>
                    <a:pt x="87" y="92"/>
                  </a:cubicBezTo>
                  <a:cubicBezTo>
                    <a:pt x="93" y="86"/>
                    <a:pt x="100" y="82"/>
                    <a:pt x="108" y="77"/>
                  </a:cubicBezTo>
                  <a:close/>
                  <a:moveTo>
                    <a:pt x="126" y="66"/>
                  </a:moveTo>
                  <a:cubicBezTo>
                    <a:pt x="131" y="61"/>
                    <a:pt x="131" y="61"/>
                    <a:pt x="131" y="61"/>
                  </a:cubicBezTo>
                  <a:cubicBezTo>
                    <a:pt x="138" y="55"/>
                    <a:pt x="146" y="49"/>
                    <a:pt x="153" y="43"/>
                  </a:cubicBezTo>
                  <a:cubicBezTo>
                    <a:pt x="144" y="52"/>
                    <a:pt x="133" y="62"/>
                    <a:pt x="121" y="72"/>
                  </a:cubicBezTo>
                  <a:cubicBezTo>
                    <a:pt x="116" y="76"/>
                    <a:pt x="116" y="76"/>
                    <a:pt x="116" y="76"/>
                  </a:cubicBezTo>
                  <a:cubicBezTo>
                    <a:pt x="114" y="78"/>
                    <a:pt x="111" y="80"/>
                    <a:pt x="108" y="83"/>
                  </a:cubicBezTo>
                  <a:cubicBezTo>
                    <a:pt x="114" y="76"/>
                    <a:pt x="121" y="70"/>
                    <a:pt x="126" y="66"/>
                  </a:cubicBezTo>
                  <a:close/>
                  <a:moveTo>
                    <a:pt x="118" y="78"/>
                  </a:moveTo>
                  <a:cubicBezTo>
                    <a:pt x="123" y="74"/>
                    <a:pt x="123" y="74"/>
                    <a:pt x="123" y="74"/>
                  </a:cubicBezTo>
                  <a:cubicBezTo>
                    <a:pt x="125" y="72"/>
                    <a:pt x="128" y="70"/>
                    <a:pt x="130" y="67"/>
                  </a:cubicBezTo>
                  <a:cubicBezTo>
                    <a:pt x="129" y="68"/>
                    <a:pt x="123" y="74"/>
                    <a:pt x="123" y="74"/>
                  </a:cubicBezTo>
                  <a:cubicBezTo>
                    <a:pt x="116" y="82"/>
                    <a:pt x="108" y="90"/>
                    <a:pt x="100" y="94"/>
                  </a:cubicBezTo>
                  <a:cubicBezTo>
                    <a:pt x="100" y="93"/>
                    <a:pt x="101" y="92"/>
                    <a:pt x="101" y="91"/>
                  </a:cubicBezTo>
                  <a:cubicBezTo>
                    <a:pt x="107" y="87"/>
                    <a:pt x="113" y="82"/>
                    <a:pt x="118" y="78"/>
                  </a:cubicBezTo>
                  <a:close/>
                  <a:moveTo>
                    <a:pt x="127" y="75"/>
                  </a:moveTo>
                  <a:cubicBezTo>
                    <a:pt x="130" y="72"/>
                    <a:pt x="130" y="72"/>
                    <a:pt x="130" y="72"/>
                  </a:cubicBezTo>
                  <a:cubicBezTo>
                    <a:pt x="136" y="66"/>
                    <a:pt x="143" y="60"/>
                    <a:pt x="149" y="55"/>
                  </a:cubicBezTo>
                  <a:cubicBezTo>
                    <a:pt x="154" y="51"/>
                    <a:pt x="158" y="47"/>
                    <a:pt x="162" y="43"/>
                  </a:cubicBezTo>
                  <a:cubicBezTo>
                    <a:pt x="158" y="48"/>
                    <a:pt x="154" y="53"/>
                    <a:pt x="150" y="58"/>
                  </a:cubicBezTo>
                  <a:cubicBezTo>
                    <a:pt x="148" y="60"/>
                    <a:pt x="148" y="60"/>
                    <a:pt x="146" y="62"/>
                  </a:cubicBezTo>
                  <a:cubicBezTo>
                    <a:pt x="130" y="74"/>
                    <a:pt x="116" y="87"/>
                    <a:pt x="111" y="103"/>
                  </a:cubicBezTo>
                  <a:cubicBezTo>
                    <a:pt x="109" y="104"/>
                    <a:pt x="107" y="104"/>
                    <a:pt x="106" y="105"/>
                  </a:cubicBezTo>
                  <a:cubicBezTo>
                    <a:pt x="109" y="94"/>
                    <a:pt x="118" y="84"/>
                    <a:pt x="127" y="75"/>
                  </a:cubicBezTo>
                  <a:close/>
                  <a:moveTo>
                    <a:pt x="146" y="68"/>
                  </a:moveTo>
                  <a:cubicBezTo>
                    <a:pt x="145" y="70"/>
                    <a:pt x="144" y="70"/>
                    <a:pt x="143" y="71"/>
                  </a:cubicBezTo>
                  <a:cubicBezTo>
                    <a:pt x="144" y="70"/>
                    <a:pt x="144" y="70"/>
                    <a:pt x="145" y="69"/>
                  </a:cubicBezTo>
                  <a:cubicBezTo>
                    <a:pt x="145" y="69"/>
                    <a:pt x="145" y="69"/>
                    <a:pt x="146" y="68"/>
                  </a:cubicBezTo>
                  <a:close/>
                  <a:moveTo>
                    <a:pt x="160" y="58"/>
                  </a:moveTo>
                  <a:cubicBezTo>
                    <a:pt x="163" y="56"/>
                    <a:pt x="166" y="54"/>
                    <a:pt x="169" y="52"/>
                  </a:cubicBezTo>
                  <a:cubicBezTo>
                    <a:pt x="169" y="53"/>
                    <a:pt x="168" y="54"/>
                    <a:pt x="167" y="56"/>
                  </a:cubicBezTo>
                  <a:cubicBezTo>
                    <a:pt x="165" y="57"/>
                    <a:pt x="163" y="59"/>
                    <a:pt x="161" y="61"/>
                  </a:cubicBezTo>
                  <a:cubicBezTo>
                    <a:pt x="158" y="64"/>
                    <a:pt x="155" y="67"/>
                    <a:pt x="151" y="70"/>
                  </a:cubicBezTo>
                  <a:cubicBezTo>
                    <a:pt x="148" y="74"/>
                    <a:pt x="144" y="77"/>
                    <a:pt x="141" y="80"/>
                  </a:cubicBezTo>
                  <a:cubicBezTo>
                    <a:pt x="136" y="84"/>
                    <a:pt x="132" y="88"/>
                    <a:pt x="127" y="92"/>
                  </a:cubicBezTo>
                  <a:cubicBezTo>
                    <a:pt x="131" y="89"/>
                    <a:pt x="134" y="85"/>
                    <a:pt x="137" y="82"/>
                  </a:cubicBezTo>
                  <a:cubicBezTo>
                    <a:pt x="143" y="76"/>
                    <a:pt x="143" y="76"/>
                    <a:pt x="143" y="76"/>
                  </a:cubicBezTo>
                  <a:cubicBezTo>
                    <a:pt x="143" y="76"/>
                    <a:pt x="152" y="66"/>
                    <a:pt x="156" y="61"/>
                  </a:cubicBezTo>
                  <a:cubicBezTo>
                    <a:pt x="157" y="60"/>
                    <a:pt x="159" y="59"/>
                    <a:pt x="160" y="58"/>
                  </a:cubicBezTo>
                  <a:close/>
                  <a:moveTo>
                    <a:pt x="118" y="93"/>
                  </a:moveTo>
                  <a:cubicBezTo>
                    <a:pt x="118" y="93"/>
                    <a:pt x="118" y="93"/>
                    <a:pt x="118" y="94"/>
                  </a:cubicBezTo>
                  <a:cubicBezTo>
                    <a:pt x="118" y="94"/>
                    <a:pt x="118" y="94"/>
                    <a:pt x="119" y="95"/>
                  </a:cubicBezTo>
                  <a:cubicBezTo>
                    <a:pt x="119" y="95"/>
                    <a:pt x="120" y="95"/>
                    <a:pt x="120" y="95"/>
                  </a:cubicBezTo>
                  <a:cubicBezTo>
                    <a:pt x="119" y="96"/>
                    <a:pt x="117" y="98"/>
                    <a:pt x="115" y="99"/>
                  </a:cubicBezTo>
                  <a:cubicBezTo>
                    <a:pt x="116" y="97"/>
                    <a:pt x="117" y="95"/>
                    <a:pt x="118" y="93"/>
                  </a:cubicBezTo>
                  <a:close/>
                  <a:moveTo>
                    <a:pt x="126" y="97"/>
                  </a:moveTo>
                  <a:cubicBezTo>
                    <a:pt x="125" y="98"/>
                    <a:pt x="125" y="99"/>
                    <a:pt x="124" y="100"/>
                  </a:cubicBezTo>
                  <a:cubicBezTo>
                    <a:pt x="124" y="100"/>
                    <a:pt x="124" y="99"/>
                    <a:pt x="124" y="99"/>
                  </a:cubicBezTo>
                  <a:cubicBezTo>
                    <a:pt x="125" y="98"/>
                    <a:pt x="125" y="97"/>
                    <a:pt x="126" y="97"/>
                  </a:cubicBezTo>
                  <a:close/>
                  <a:moveTo>
                    <a:pt x="156" y="70"/>
                  </a:moveTo>
                  <a:cubicBezTo>
                    <a:pt x="151" y="78"/>
                    <a:pt x="145" y="85"/>
                    <a:pt x="139" y="92"/>
                  </a:cubicBezTo>
                  <a:cubicBezTo>
                    <a:pt x="135" y="95"/>
                    <a:pt x="132" y="98"/>
                    <a:pt x="128" y="100"/>
                  </a:cubicBezTo>
                  <a:cubicBezTo>
                    <a:pt x="132" y="93"/>
                    <a:pt x="137" y="88"/>
                    <a:pt x="143" y="82"/>
                  </a:cubicBezTo>
                  <a:cubicBezTo>
                    <a:pt x="146" y="79"/>
                    <a:pt x="150" y="76"/>
                    <a:pt x="153" y="73"/>
                  </a:cubicBezTo>
                  <a:cubicBezTo>
                    <a:pt x="154" y="72"/>
                    <a:pt x="155" y="71"/>
                    <a:pt x="156" y="70"/>
                  </a:cubicBezTo>
                  <a:close/>
                  <a:moveTo>
                    <a:pt x="127" y="103"/>
                  </a:moveTo>
                  <a:cubicBezTo>
                    <a:pt x="126" y="104"/>
                    <a:pt x="125" y="104"/>
                    <a:pt x="125" y="105"/>
                  </a:cubicBezTo>
                  <a:cubicBezTo>
                    <a:pt x="125" y="105"/>
                    <a:pt x="125" y="105"/>
                    <a:pt x="125" y="104"/>
                  </a:cubicBezTo>
                  <a:cubicBezTo>
                    <a:pt x="126" y="104"/>
                    <a:pt x="126" y="104"/>
                    <a:pt x="127" y="103"/>
                  </a:cubicBezTo>
                  <a:close/>
                  <a:moveTo>
                    <a:pt x="154" y="87"/>
                  </a:moveTo>
                  <a:cubicBezTo>
                    <a:pt x="163" y="79"/>
                    <a:pt x="163" y="79"/>
                    <a:pt x="163" y="79"/>
                  </a:cubicBezTo>
                  <a:cubicBezTo>
                    <a:pt x="163" y="79"/>
                    <a:pt x="174" y="68"/>
                    <a:pt x="174" y="68"/>
                  </a:cubicBezTo>
                  <a:cubicBezTo>
                    <a:pt x="177" y="65"/>
                    <a:pt x="179" y="62"/>
                    <a:pt x="182" y="59"/>
                  </a:cubicBezTo>
                  <a:cubicBezTo>
                    <a:pt x="179" y="62"/>
                    <a:pt x="176" y="66"/>
                    <a:pt x="173" y="69"/>
                  </a:cubicBezTo>
                  <a:cubicBezTo>
                    <a:pt x="173" y="69"/>
                    <a:pt x="172" y="71"/>
                    <a:pt x="171" y="72"/>
                  </a:cubicBezTo>
                  <a:cubicBezTo>
                    <a:pt x="169" y="74"/>
                    <a:pt x="166" y="77"/>
                    <a:pt x="166" y="77"/>
                  </a:cubicBezTo>
                  <a:cubicBezTo>
                    <a:pt x="160" y="83"/>
                    <a:pt x="154" y="89"/>
                    <a:pt x="149" y="95"/>
                  </a:cubicBezTo>
                  <a:cubicBezTo>
                    <a:pt x="145" y="99"/>
                    <a:pt x="141" y="102"/>
                    <a:pt x="138" y="104"/>
                  </a:cubicBezTo>
                  <a:cubicBezTo>
                    <a:pt x="140" y="101"/>
                    <a:pt x="143" y="98"/>
                    <a:pt x="145" y="94"/>
                  </a:cubicBezTo>
                  <a:cubicBezTo>
                    <a:pt x="148" y="92"/>
                    <a:pt x="151" y="89"/>
                    <a:pt x="154" y="87"/>
                  </a:cubicBezTo>
                  <a:close/>
                  <a:moveTo>
                    <a:pt x="154" y="94"/>
                  </a:moveTo>
                  <a:cubicBezTo>
                    <a:pt x="152" y="97"/>
                    <a:pt x="149" y="101"/>
                    <a:pt x="147" y="103"/>
                  </a:cubicBezTo>
                  <a:cubicBezTo>
                    <a:pt x="148" y="101"/>
                    <a:pt x="149" y="99"/>
                    <a:pt x="151" y="97"/>
                  </a:cubicBezTo>
                  <a:cubicBezTo>
                    <a:pt x="152" y="96"/>
                    <a:pt x="153" y="95"/>
                    <a:pt x="154" y="94"/>
                  </a:cubicBezTo>
                  <a:close/>
                  <a:moveTo>
                    <a:pt x="134" y="111"/>
                  </a:moveTo>
                  <a:cubicBezTo>
                    <a:pt x="136" y="109"/>
                    <a:pt x="139" y="107"/>
                    <a:pt x="143" y="104"/>
                  </a:cubicBezTo>
                  <a:cubicBezTo>
                    <a:pt x="142" y="106"/>
                    <a:pt x="141" y="107"/>
                    <a:pt x="141" y="109"/>
                  </a:cubicBezTo>
                  <a:cubicBezTo>
                    <a:pt x="137" y="112"/>
                    <a:pt x="134" y="114"/>
                    <a:pt x="131" y="114"/>
                  </a:cubicBezTo>
                  <a:cubicBezTo>
                    <a:pt x="131" y="113"/>
                    <a:pt x="132" y="112"/>
                    <a:pt x="132" y="111"/>
                  </a:cubicBezTo>
                  <a:cubicBezTo>
                    <a:pt x="132" y="111"/>
                    <a:pt x="132" y="111"/>
                    <a:pt x="132" y="111"/>
                  </a:cubicBezTo>
                  <a:cubicBezTo>
                    <a:pt x="133" y="111"/>
                    <a:pt x="133" y="111"/>
                    <a:pt x="134" y="111"/>
                  </a:cubicBezTo>
                  <a:close/>
                  <a:moveTo>
                    <a:pt x="210" y="42"/>
                  </a:moveTo>
                  <a:cubicBezTo>
                    <a:pt x="204" y="49"/>
                    <a:pt x="198" y="56"/>
                    <a:pt x="191" y="62"/>
                  </a:cubicBezTo>
                  <a:cubicBezTo>
                    <a:pt x="196" y="54"/>
                    <a:pt x="203" y="47"/>
                    <a:pt x="210" y="42"/>
                  </a:cubicBezTo>
                  <a:close/>
                  <a:moveTo>
                    <a:pt x="187" y="69"/>
                  </a:moveTo>
                  <a:cubicBezTo>
                    <a:pt x="192" y="65"/>
                    <a:pt x="197" y="60"/>
                    <a:pt x="202" y="55"/>
                  </a:cubicBezTo>
                  <a:cubicBezTo>
                    <a:pt x="201" y="56"/>
                    <a:pt x="201" y="56"/>
                    <a:pt x="201" y="57"/>
                  </a:cubicBezTo>
                  <a:cubicBezTo>
                    <a:pt x="197" y="61"/>
                    <a:pt x="194" y="64"/>
                    <a:pt x="190" y="68"/>
                  </a:cubicBezTo>
                  <a:cubicBezTo>
                    <a:pt x="185" y="73"/>
                    <a:pt x="180" y="78"/>
                    <a:pt x="176" y="84"/>
                  </a:cubicBezTo>
                  <a:cubicBezTo>
                    <a:pt x="177" y="82"/>
                    <a:pt x="181" y="76"/>
                    <a:pt x="181" y="76"/>
                  </a:cubicBezTo>
                  <a:cubicBezTo>
                    <a:pt x="181" y="76"/>
                    <a:pt x="182" y="75"/>
                    <a:pt x="183" y="74"/>
                  </a:cubicBezTo>
                  <a:cubicBezTo>
                    <a:pt x="184" y="72"/>
                    <a:pt x="186" y="71"/>
                    <a:pt x="187" y="69"/>
                  </a:cubicBezTo>
                  <a:close/>
                  <a:moveTo>
                    <a:pt x="212" y="61"/>
                  </a:moveTo>
                  <a:cubicBezTo>
                    <a:pt x="212" y="61"/>
                    <a:pt x="211" y="62"/>
                    <a:pt x="211" y="62"/>
                  </a:cubicBezTo>
                  <a:cubicBezTo>
                    <a:pt x="211" y="62"/>
                    <a:pt x="212" y="61"/>
                    <a:pt x="212" y="61"/>
                  </a:cubicBezTo>
                  <a:close/>
                  <a:moveTo>
                    <a:pt x="171" y="85"/>
                  </a:moveTo>
                  <a:cubicBezTo>
                    <a:pt x="167" y="91"/>
                    <a:pt x="161" y="98"/>
                    <a:pt x="156" y="103"/>
                  </a:cubicBezTo>
                  <a:cubicBezTo>
                    <a:pt x="160" y="97"/>
                    <a:pt x="165" y="91"/>
                    <a:pt x="171" y="85"/>
                  </a:cubicBezTo>
                  <a:close/>
                  <a:moveTo>
                    <a:pt x="162" y="100"/>
                  </a:moveTo>
                  <a:cubicBezTo>
                    <a:pt x="159" y="106"/>
                    <a:pt x="156" y="111"/>
                    <a:pt x="154" y="116"/>
                  </a:cubicBezTo>
                  <a:cubicBezTo>
                    <a:pt x="152" y="118"/>
                    <a:pt x="149" y="120"/>
                    <a:pt x="146" y="121"/>
                  </a:cubicBezTo>
                  <a:cubicBezTo>
                    <a:pt x="148" y="118"/>
                    <a:pt x="149" y="114"/>
                    <a:pt x="151" y="111"/>
                  </a:cubicBezTo>
                  <a:cubicBezTo>
                    <a:pt x="155" y="108"/>
                    <a:pt x="159" y="105"/>
                    <a:pt x="162" y="100"/>
                  </a:cubicBezTo>
                  <a:close/>
                  <a:moveTo>
                    <a:pt x="189" y="74"/>
                  </a:moveTo>
                  <a:cubicBezTo>
                    <a:pt x="188" y="75"/>
                    <a:pt x="187" y="76"/>
                    <a:pt x="186" y="77"/>
                  </a:cubicBezTo>
                  <a:cubicBezTo>
                    <a:pt x="178" y="85"/>
                    <a:pt x="170" y="95"/>
                    <a:pt x="165" y="105"/>
                  </a:cubicBezTo>
                  <a:cubicBezTo>
                    <a:pt x="163" y="107"/>
                    <a:pt x="161" y="110"/>
                    <a:pt x="159" y="112"/>
                  </a:cubicBezTo>
                  <a:cubicBezTo>
                    <a:pt x="166" y="98"/>
                    <a:pt x="177" y="86"/>
                    <a:pt x="189" y="74"/>
                  </a:cubicBezTo>
                  <a:close/>
                  <a:moveTo>
                    <a:pt x="194" y="74"/>
                  </a:moveTo>
                  <a:cubicBezTo>
                    <a:pt x="193" y="75"/>
                    <a:pt x="192" y="77"/>
                    <a:pt x="191" y="79"/>
                  </a:cubicBezTo>
                  <a:cubicBezTo>
                    <a:pt x="184" y="89"/>
                    <a:pt x="184" y="89"/>
                    <a:pt x="184" y="89"/>
                  </a:cubicBezTo>
                  <a:cubicBezTo>
                    <a:pt x="182" y="92"/>
                    <a:pt x="179" y="96"/>
                    <a:pt x="176" y="100"/>
                  </a:cubicBezTo>
                  <a:cubicBezTo>
                    <a:pt x="173" y="103"/>
                    <a:pt x="170" y="106"/>
                    <a:pt x="167" y="109"/>
                  </a:cubicBezTo>
                  <a:cubicBezTo>
                    <a:pt x="167" y="108"/>
                    <a:pt x="167" y="107"/>
                    <a:pt x="168" y="106"/>
                  </a:cubicBezTo>
                  <a:cubicBezTo>
                    <a:pt x="171" y="102"/>
                    <a:pt x="174" y="98"/>
                    <a:pt x="177" y="95"/>
                  </a:cubicBezTo>
                  <a:cubicBezTo>
                    <a:pt x="181" y="89"/>
                    <a:pt x="181" y="89"/>
                    <a:pt x="181" y="89"/>
                  </a:cubicBezTo>
                  <a:cubicBezTo>
                    <a:pt x="181" y="89"/>
                    <a:pt x="185" y="84"/>
                    <a:pt x="188" y="79"/>
                  </a:cubicBezTo>
                  <a:cubicBezTo>
                    <a:pt x="190" y="77"/>
                    <a:pt x="192" y="76"/>
                    <a:pt x="194" y="74"/>
                  </a:cubicBezTo>
                  <a:close/>
                  <a:moveTo>
                    <a:pt x="208" y="66"/>
                  </a:moveTo>
                  <a:cubicBezTo>
                    <a:pt x="205" y="69"/>
                    <a:pt x="203" y="72"/>
                    <a:pt x="200" y="76"/>
                  </a:cubicBezTo>
                  <a:cubicBezTo>
                    <a:pt x="200" y="76"/>
                    <a:pt x="200" y="76"/>
                    <a:pt x="199" y="76"/>
                  </a:cubicBezTo>
                  <a:cubicBezTo>
                    <a:pt x="202" y="73"/>
                    <a:pt x="205" y="69"/>
                    <a:pt x="208" y="66"/>
                  </a:cubicBezTo>
                  <a:close/>
                  <a:moveTo>
                    <a:pt x="187" y="94"/>
                  </a:moveTo>
                  <a:cubicBezTo>
                    <a:pt x="184" y="99"/>
                    <a:pt x="181" y="103"/>
                    <a:pt x="177" y="107"/>
                  </a:cubicBezTo>
                  <a:cubicBezTo>
                    <a:pt x="179" y="105"/>
                    <a:pt x="180" y="103"/>
                    <a:pt x="181" y="101"/>
                  </a:cubicBezTo>
                  <a:cubicBezTo>
                    <a:pt x="181" y="101"/>
                    <a:pt x="184" y="97"/>
                    <a:pt x="187" y="94"/>
                  </a:cubicBezTo>
                  <a:close/>
                  <a:moveTo>
                    <a:pt x="163" y="112"/>
                  </a:moveTo>
                  <a:cubicBezTo>
                    <a:pt x="163" y="113"/>
                    <a:pt x="162" y="113"/>
                    <a:pt x="162" y="113"/>
                  </a:cubicBezTo>
                  <a:cubicBezTo>
                    <a:pt x="162" y="114"/>
                    <a:pt x="161" y="114"/>
                    <a:pt x="160" y="115"/>
                  </a:cubicBezTo>
                  <a:cubicBezTo>
                    <a:pt x="161" y="114"/>
                    <a:pt x="162" y="113"/>
                    <a:pt x="163" y="112"/>
                  </a:cubicBezTo>
                  <a:close/>
                  <a:moveTo>
                    <a:pt x="173" y="109"/>
                  </a:moveTo>
                  <a:cubicBezTo>
                    <a:pt x="172" y="111"/>
                    <a:pt x="171" y="114"/>
                    <a:pt x="170" y="116"/>
                  </a:cubicBezTo>
                  <a:cubicBezTo>
                    <a:pt x="168" y="118"/>
                    <a:pt x="165" y="121"/>
                    <a:pt x="163" y="124"/>
                  </a:cubicBezTo>
                  <a:cubicBezTo>
                    <a:pt x="165" y="119"/>
                    <a:pt x="169" y="114"/>
                    <a:pt x="173" y="109"/>
                  </a:cubicBezTo>
                  <a:close/>
                  <a:moveTo>
                    <a:pt x="201" y="95"/>
                  </a:moveTo>
                  <a:cubicBezTo>
                    <a:pt x="208" y="87"/>
                    <a:pt x="208" y="87"/>
                    <a:pt x="208" y="87"/>
                  </a:cubicBezTo>
                  <a:cubicBezTo>
                    <a:pt x="217" y="77"/>
                    <a:pt x="217" y="77"/>
                    <a:pt x="217" y="77"/>
                  </a:cubicBezTo>
                  <a:cubicBezTo>
                    <a:pt x="223" y="71"/>
                    <a:pt x="228" y="64"/>
                    <a:pt x="234" y="59"/>
                  </a:cubicBezTo>
                  <a:cubicBezTo>
                    <a:pt x="230" y="63"/>
                    <a:pt x="227" y="67"/>
                    <a:pt x="223" y="71"/>
                  </a:cubicBezTo>
                  <a:cubicBezTo>
                    <a:pt x="220" y="75"/>
                    <a:pt x="216" y="79"/>
                    <a:pt x="213" y="83"/>
                  </a:cubicBezTo>
                  <a:cubicBezTo>
                    <a:pt x="208" y="88"/>
                    <a:pt x="204" y="93"/>
                    <a:pt x="200" y="98"/>
                  </a:cubicBezTo>
                  <a:cubicBezTo>
                    <a:pt x="195" y="103"/>
                    <a:pt x="195" y="103"/>
                    <a:pt x="195" y="103"/>
                  </a:cubicBezTo>
                  <a:cubicBezTo>
                    <a:pt x="190" y="109"/>
                    <a:pt x="190" y="109"/>
                    <a:pt x="190" y="109"/>
                  </a:cubicBezTo>
                  <a:cubicBezTo>
                    <a:pt x="186" y="112"/>
                    <a:pt x="183" y="115"/>
                    <a:pt x="180" y="119"/>
                  </a:cubicBezTo>
                  <a:cubicBezTo>
                    <a:pt x="181" y="118"/>
                    <a:pt x="182" y="116"/>
                    <a:pt x="182" y="115"/>
                  </a:cubicBezTo>
                  <a:cubicBezTo>
                    <a:pt x="187" y="108"/>
                    <a:pt x="194" y="101"/>
                    <a:pt x="201" y="95"/>
                  </a:cubicBezTo>
                  <a:close/>
                  <a:moveTo>
                    <a:pt x="241" y="54"/>
                  </a:moveTo>
                  <a:cubicBezTo>
                    <a:pt x="242" y="54"/>
                    <a:pt x="244" y="54"/>
                    <a:pt x="244" y="54"/>
                  </a:cubicBezTo>
                  <a:cubicBezTo>
                    <a:pt x="246" y="54"/>
                    <a:pt x="249" y="54"/>
                    <a:pt x="251" y="54"/>
                  </a:cubicBezTo>
                  <a:cubicBezTo>
                    <a:pt x="249" y="56"/>
                    <a:pt x="248" y="58"/>
                    <a:pt x="246" y="59"/>
                  </a:cubicBezTo>
                  <a:cubicBezTo>
                    <a:pt x="246" y="59"/>
                    <a:pt x="246" y="59"/>
                    <a:pt x="245" y="60"/>
                  </a:cubicBezTo>
                  <a:cubicBezTo>
                    <a:pt x="245" y="59"/>
                    <a:pt x="244" y="59"/>
                    <a:pt x="244" y="59"/>
                  </a:cubicBezTo>
                  <a:cubicBezTo>
                    <a:pt x="244" y="59"/>
                    <a:pt x="243" y="59"/>
                    <a:pt x="243" y="59"/>
                  </a:cubicBezTo>
                  <a:cubicBezTo>
                    <a:pt x="243" y="59"/>
                    <a:pt x="243" y="59"/>
                    <a:pt x="243" y="59"/>
                  </a:cubicBezTo>
                  <a:cubicBezTo>
                    <a:pt x="243" y="59"/>
                    <a:pt x="243" y="59"/>
                    <a:pt x="243" y="59"/>
                  </a:cubicBezTo>
                  <a:cubicBezTo>
                    <a:pt x="243" y="60"/>
                    <a:pt x="242" y="61"/>
                    <a:pt x="241" y="61"/>
                  </a:cubicBezTo>
                  <a:cubicBezTo>
                    <a:pt x="241" y="61"/>
                    <a:pt x="240" y="62"/>
                    <a:pt x="240" y="62"/>
                  </a:cubicBezTo>
                  <a:cubicBezTo>
                    <a:pt x="240" y="62"/>
                    <a:pt x="240" y="62"/>
                    <a:pt x="240" y="61"/>
                  </a:cubicBezTo>
                  <a:cubicBezTo>
                    <a:pt x="240" y="61"/>
                    <a:pt x="241" y="61"/>
                    <a:pt x="241" y="60"/>
                  </a:cubicBezTo>
                  <a:cubicBezTo>
                    <a:pt x="241" y="60"/>
                    <a:pt x="240" y="60"/>
                    <a:pt x="240" y="59"/>
                  </a:cubicBezTo>
                  <a:cubicBezTo>
                    <a:pt x="240" y="59"/>
                    <a:pt x="239" y="59"/>
                    <a:pt x="238" y="59"/>
                  </a:cubicBezTo>
                  <a:cubicBezTo>
                    <a:pt x="237" y="60"/>
                    <a:pt x="236" y="61"/>
                    <a:pt x="234" y="62"/>
                  </a:cubicBezTo>
                  <a:cubicBezTo>
                    <a:pt x="237" y="60"/>
                    <a:pt x="239" y="57"/>
                    <a:pt x="241" y="54"/>
                  </a:cubicBezTo>
                  <a:close/>
                  <a:moveTo>
                    <a:pt x="255" y="55"/>
                  </a:moveTo>
                  <a:cubicBezTo>
                    <a:pt x="257" y="55"/>
                    <a:pt x="259" y="55"/>
                    <a:pt x="261" y="56"/>
                  </a:cubicBezTo>
                  <a:cubicBezTo>
                    <a:pt x="259" y="56"/>
                    <a:pt x="256" y="57"/>
                    <a:pt x="254" y="57"/>
                  </a:cubicBezTo>
                  <a:cubicBezTo>
                    <a:pt x="253" y="58"/>
                    <a:pt x="253" y="58"/>
                    <a:pt x="252" y="58"/>
                  </a:cubicBezTo>
                  <a:cubicBezTo>
                    <a:pt x="253" y="57"/>
                    <a:pt x="255" y="55"/>
                    <a:pt x="255" y="55"/>
                  </a:cubicBezTo>
                  <a:close/>
                  <a:moveTo>
                    <a:pt x="241" y="65"/>
                  </a:moveTo>
                  <a:cubicBezTo>
                    <a:pt x="241" y="65"/>
                    <a:pt x="241" y="65"/>
                    <a:pt x="241" y="66"/>
                  </a:cubicBezTo>
                  <a:cubicBezTo>
                    <a:pt x="241" y="66"/>
                    <a:pt x="241" y="66"/>
                    <a:pt x="241" y="66"/>
                  </a:cubicBezTo>
                  <a:cubicBezTo>
                    <a:pt x="241" y="65"/>
                    <a:pt x="241" y="65"/>
                    <a:pt x="241" y="65"/>
                  </a:cubicBezTo>
                  <a:close/>
                  <a:moveTo>
                    <a:pt x="254" y="60"/>
                  </a:moveTo>
                  <a:cubicBezTo>
                    <a:pt x="256" y="60"/>
                    <a:pt x="258" y="59"/>
                    <a:pt x="261" y="59"/>
                  </a:cubicBezTo>
                  <a:cubicBezTo>
                    <a:pt x="260" y="60"/>
                    <a:pt x="258" y="61"/>
                    <a:pt x="257" y="62"/>
                  </a:cubicBezTo>
                  <a:cubicBezTo>
                    <a:pt x="253" y="64"/>
                    <a:pt x="249" y="65"/>
                    <a:pt x="246" y="66"/>
                  </a:cubicBezTo>
                  <a:cubicBezTo>
                    <a:pt x="247" y="64"/>
                    <a:pt x="248" y="63"/>
                    <a:pt x="249" y="61"/>
                  </a:cubicBezTo>
                  <a:cubicBezTo>
                    <a:pt x="251" y="61"/>
                    <a:pt x="253" y="61"/>
                    <a:pt x="254" y="60"/>
                  </a:cubicBezTo>
                  <a:close/>
                  <a:moveTo>
                    <a:pt x="267" y="61"/>
                  </a:moveTo>
                  <a:cubicBezTo>
                    <a:pt x="267" y="61"/>
                    <a:pt x="267" y="62"/>
                    <a:pt x="267" y="62"/>
                  </a:cubicBezTo>
                  <a:cubicBezTo>
                    <a:pt x="266" y="62"/>
                    <a:pt x="266" y="62"/>
                    <a:pt x="265" y="62"/>
                  </a:cubicBezTo>
                  <a:cubicBezTo>
                    <a:pt x="265" y="62"/>
                    <a:pt x="264" y="64"/>
                    <a:pt x="264" y="64"/>
                  </a:cubicBezTo>
                  <a:cubicBezTo>
                    <a:pt x="263" y="65"/>
                    <a:pt x="262" y="66"/>
                    <a:pt x="260" y="66"/>
                  </a:cubicBezTo>
                  <a:cubicBezTo>
                    <a:pt x="261" y="65"/>
                    <a:pt x="262" y="64"/>
                    <a:pt x="263" y="63"/>
                  </a:cubicBezTo>
                  <a:cubicBezTo>
                    <a:pt x="264" y="62"/>
                    <a:pt x="266" y="62"/>
                    <a:pt x="267" y="61"/>
                  </a:cubicBezTo>
                  <a:close/>
                  <a:moveTo>
                    <a:pt x="192" y="111"/>
                  </a:moveTo>
                  <a:cubicBezTo>
                    <a:pt x="192" y="111"/>
                    <a:pt x="194" y="108"/>
                    <a:pt x="196" y="106"/>
                  </a:cubicBezTo>
                  <a:cubicBezTo>
                    <a:pt x="191" y="113"/>
                    <a:pt x="186" y="120"/>
                    <a:pt x="181" y="123"/>
                  </a:cubicBezTo>
                  <a:cubicBezTo>
                    <a:pt x="184" y="119"/>
                    <a:pt x="188" y="115"/>
                    <a:pt x="192" y="111"/>
                  </a:cubicBezTo>
                  <a:close/>
                  <a:moveTo>
                    <a:pt x="225" y="74"/>
                  </a:moveTo>
                  <a:cubicBezTo>
                    <a:pt x="221" y="79"/>
                    <a:pt x="218" y="84"/>
                    <a:pt x="214" y="88"/>
                  </a:cubicBezTo>
                  <a:cubicBezTo>
                    <a:pt x="214" y="88"/>
                    <a:pt x="203" y="101"/>
                    <a:pt x="199" y="107"/>
                  </a:cubicBezTo>
                  <a:cubicBezTo>
                    <a:pt x="199" y="106"/>
                    <a:pt x="200" y="105"/>
                    <a:pt x="200" y="104"/>
                  </a:cubicBezTo>
                  <a:cubicBezTo>
                    <a:pt x="206" y="96"/>
                    <a:pt x="206" y="96"/>
                    <a:pt x="206" y="96"/>
                  </a:cubicBezTo>
                  <a:cubicBezTo>
                    <a:pt x="209" y="92"/>
                    <a:pt x="212" y="88"/>
                    <a:pt x="215" y="85"/>
                  </a:cubicBezTo>
                  <a:cubicBezTo>
                    <a:pt x="218" y="81"/>
                    <a:pt x="222" y="78"/>
                    <a:pt x="225" y="74"/>
                  </a:cubicBezTo>
                  <a:close/>
                  <a:moveTo>
                    <a:pt x="179" y="127"/>
                  </a:moveTo>
                  <a:cubicBezTo>
                    <a:pt x="178" y="128"/>
                    <a:pt x="177" y="129"/>
                    <a:pt x="176" y="130"/>
                  </a:cubicBezTo>
                  <a:cubicBezTo>
                    <a:pt x="176" y="130"/>
                    <a:pt x="177" y="129"/>
                    <a:pt x="177" y="128"/>
                  </a:cubicBezTo>
                  <a:cubicBezTo>
                    <a:pt x="177" y="128"/>
                    <a:pt x="178" y="128"/>
                    <a:pt x="178" y="128"/>
                  </a:cubicBezTo>
                  <a:cubicBezTo>
                    <a:pt x="178" y="128"/>
                    <a:pt x="178" y="128"/>
                    <a:pt x="178" y="128"/>
                  </a:cubicBezTo>
                  <a:cubicBezTo>
                    <a:pt x="179" y="128"/>
                    <a:pt x="179" y="127"/>
                    <a:pt x="179" y="127"/>
                  </a:cubicBezTo>
                  <a:close/>
                  <a:moveTo>
                    <a:pt x="204" y="108"/>
                  </a:moveTo>
                  <a:cubicBezTo>
                    <a:pt x="210" y="102"/>
                    <a:pt x="215" y="96"/>
                    <a:pt x="220" y="89"/>
                  </a:cubicBezTo>
                  <a:cubicBezTo>
                    <a:pt x="226" y="82"/>
                    <a:pt x="232" y="74"/>
                    <a:pt x="239" y="68"/>
                  </a:cubicBezTo>
                  <a:cubicBezTo>
                    <a:pt x="239" y="68"/>
                    <a:pt x="239" y="68"/>
                    <a:pt x="239" y="68"/>
                  </a:cubicBezTo>
                  <a:cubicBezTo>
                    <a:pt x="236" y="72"/>
                    <a:pt x="233" y="76"/>
                    <a:pt x="230" y="80"/>
                  </a:cubicBezTo>
                  <a:cubicBezTo>
                    <a:pt x="225" y="87"/>
                    <a:pt x="219" y="93"/>
                    <a:pt x="214" y="100"/>
                  </a:cubicBezTo>
                  <a:cubicBezTo>
                    <a:pt x="206" y="112"/>
                    <a:pt x="206" y="112"/>
                    <a:pt x="206" y="112"/>
                  </a:cubicBezTo>
                  <a:cubicBezTo>
                    <a:pt x="199" y="122"/>
                    <a:pt x="193" y="131"/>
                    <a:pt x="185" y="139"/>
                  </a:cubicBezTo>
                  <a:cubicBezTo>
                    <a:pt x="188" y="130"/>
                    <a:pt x="194" y="120"/>
                    <a:pt x="201" y="112"/>
                  </a:cubicBezTo>
                  <a:cubicBezTo>
                    <a:pt x="202" y="111"/>
                    <a:pt x="203" y="110"/>
                    <a:pt x="204" y="108"/>
                  </a:cubicBezTo>
                  <a:close/>
                  <a:moveTo>
                    <a:pt x="253" y="67"/>
                  </a:moveTo>
                  <a:cubicBezTo>
                    <a:pt x="248" y="73"/>
                    <a:pt x="242" y="80"/>
                    <a:pt x="237" y="86"/>
                  </a:cubicBezTo>
                  <a:cubicBezTo>
                    <a:pt x="230" y="94"/>
                    <a:pt x="222" y="102"/>
                    <a:pt x="217" y="111"/>
                  </a:cubicBezTo>
                  <a:cubicBezTo>
                    <a:pt x="217" y="112"/>
                    <a:pt x="217" y="112"/>
                    <a:pt x="217" y="112"/>
                  </a:cubicBezTo>
                  <a:cubicBezTo>
                    <a:pt x="217" y="112"/>
                    <a:pt x="217" y="112"/>
                    <a:pt x="217" y="112"/>
                  </a:cubicBezTo>
                  <a:cubicBezTo>
                    <a:pt x="217" y="113"/>
                    <a:pt x="216" y="113"/>
                    <a:pt x="216" y="114"/>
                  </a:cubicBezTo>
                  <a:cubicBezTo>
                    <a:pt x="210" y="119"/>
                    <a:pt x="203" y="125"/>
                    <a:pt x="198" y="132"/>
                  </a:cubicBezTo>
                  <a:cubicBezTo>
                    <a:pt x="199" y="128"/>
                    <a:pt x="200" y="125"/>
                    <a:pt x="202" y="123"/>
                  </a:cubicBezTo>
                  <a:cubicBezTo>
                    <a:pt x="202" y="122"/>
                    <a:pt x="203" y="121"/>
                    <a:pt x="203" y="121"/>
                  </a:cubicBezTo>
                  <a:cubicBezTo>
                    <a:pt x="206" y="117"/>
                    <a:pt x="209" y="113"/>
                    <a:pt x="212" y="109"/>
                  </a:cubicBezTo>
                  <a:cubicBezTo>
                    <a:pt x="218" y="102"/>
                    <a:pt x="218" y="102"/>
                    <a:pt x="218" y="102"/>
                  </a:cubicBezTo>
                  <a:cubicBezTo>
                    <a:pt x="228" y="88"/>
                    <a:pt x="228" y="88"/>
                    <a:pt x="228" y="88"/>
                  </a:cubicBezTo>
                  <a:cubicBezTo>
                    <a:pt x="230" y="86"/>
                    <a:pt x="231" y="84"/>
                    <a:pt x="232" y="82"/>
                  </a:cubicBezTo>
                  <a:cubicBezTo>
                    <a:pt x="235" y="79"/>
                    <a:pt x="237" y="76"/>
                    <a:pt x="239" y="73"/>
                  </a:cubicBezTo>
                  <a:cubicBezTo>
                    <a:pt x="239" y="73"/>
                    <a:pt x="242" y="70"/>
                    <a:pt x="243" y="69"/>
                  </a:cubicBezTo>
                  <a:cubicBezTo>
                    <a:pt x="246" y="69"/>
                    <a:pt x="250" y="68"/>
                    <a:pt x="253" y="67"/>
                  </a:cubicBezTo>
                  <a:close/>
                  <a:moveTo>
                    <a:pt x="253" y="71"/>
                  </a:moveTo>
                  <a:cubicBezTo>
                    <a:pt x="253" y="71"/>
                    <a:pt x="252" y="72"/>
                    <a:pt x="252" y="72"/>
                  </a:cubicBezTo>
                  <a:cubicBezTo>
                    <a:pt x="252" y="73"/>
                    <a:pt x="252" y="73"/>
                    <a:pt x="251" y="73"/>
                  </a:cubicBezTo>
                  <a:cubicBezTo>
                    <a:pt x="252" y="72"/>
                    <a:pt x="253" y="72"/>
                    <a:pt x="253" y="71"/>
                  </a:cubicBezTo>
                  <a:close/>
                  <a:moveTo>
                    <a:pt x="255" y="73"/>
                  </a:moveTo>
                  <a:cubicBezTo>
                    <a:pt x="253" y="76"/>
                    <a:pt x="250" y="80"/>
                    <a:pt x="250" y="80"/>
                  </a:cubicBezTo>
                  <a:cubicBezTo>
                    <a:pt x="251" y="78"/>
                    <a:pt x="253" y="76"/>
                    <a:pt x="254" y="74"/>
                  </a:cubicBezTo>
                  <a:cubicBezTo>
                    <a:pt x="254" y="74"/>
                    <a:pt x="255" y="74"/>
                    <a:pt x="255" y="73"/>
                  </a:cubicBezTo>
                  <a:close/>
                  <a:moveTo>
                    <a:pt x="240" y="87"/>
                  </a:moveTo>
                  <a:cubicBezTo>
                    <a:pt x="240" y="87"/>
                    <a:pt x="240" y="87"/>
                    <a:pt x="241" y="86"/>
                  </a:cubicBezTo>
                  <a:cubicBezTo>
                    <a:pt x="238" y="89"/>
                    <a:pt x="236" y="92"/>
                    <a:pt x="234" y="95"/>
                  </a:cubicBezTo>
                  <a:cubicBezTo>
                    <a:pt x="236" y="92"/>
                    <a:pt x="237" y="90"/>
                    <a:pt x="239" y="88"/>
                  </a:cubicBezTo>
                  <a:cubicBezTo>
                    <a:pt x="239" y="88"/>
                    <a:pt x="239" y="88"/>
                    <a:pt x="240" y="87"/>
                  </a:cubicBezTo>
                  <a:close/>
                  <a:moveTo>
                    <a:pt x="208" y="125"/>
                  </a:moveTo>
                  <a:cubicBezTo>
                    <a:pt x="206" y="128"/>
                    <a:pt x="203" y="131"/>
                    <a:pt x="200" y="134"/>
                  </a:cubicBezTo>
                  <a:cubicBezTo>
                    <a:pt x="202" y="131"/>
                    <a:pt x="205" y="128"/>
                    <a:pt x="208" y="125"/>
                  </a:cubicBezTo>
                  <a:close/>
                  <a:moveTo>
                    <a:pt x="196" y="141"/>
                  </a:moveTo>
                  <a:cubicBezTo>
                    <a:pt x="198" y="140"/>
                    <a:pt x="199" y="139"/>
                    <a:pt x="200" y="138"/>
                  </a:cubicBezTo>
                  <a:cubicBezTo>
                    <a:pt x="198" y="140"/>
                    <a:pt x="196" y="142"/>
                    <a:pt x="194" y="145"/>
                  </a:cubicBezTo>
                  <a:cubicBezTo>
                    <a:pt x="194" y="144"/>
                    <a:pt x="194" y="142"/>
                    <a:pt x="195" y="141"/>
                  </a:cubicBezTo>
                  <a:cubicBezTo>
                    <a:pt x="196" y="141"/>
                    <a:pt x="196" y="141"/>
                    <a:pt x="196" y="141"/>
                  </a:cubicBezTo>
                  <a:close/>
                  <a:moveTo>
                    <a:pt x="270" y="69"/>
                  </a:moveTo>
                  <a:cubicBezTo>
                    <a:pt x="259" y="79"/>
                    <a:pt x="247" y="90"/>
                    <a:pt x="236" y="104"/>
                  </a:cubicBezTo>
                  <a:cubicBezTo>
                    <a:pt x="225" y="118"/>
                    <a:pt x="225" y="118"/>
                    <a:pt x="225" y="118"/>
                  </a:cubicBezTo>
                  <a:cubicBezTo>
                    <a:pt x="218" y="126"/>
                    <a:pt x="210" y="136"/>
                    <a:pt x="203" y="143"/>
                  </a:cubicBezTo>
                  <a:cubicBezTo>
                    <a:pt x="217" y="121"/>
                    <a:pt x="234" y="102"/>
                    <a:pt x="251" y="83"/>
                  </a:cubicBezTo>
                  <a:cubicBezTo>
                    <a:pt x="257" y="78"/>
                    <a:pt x="263" y="73"/>
                    <a:pt x="270" y="69"/>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0" name="Freeform 53"/>
            <p:cNvSpPr>
              <a:spLocks noEditPoints="1" noChangeArrowheads="1"/>
            </p:cNvSpPr>
            <p:nvPr/>
          </p:nvSpPr>
          <p:spPr bwMode="auto">
            <a:xfrm>
              <a:off x="1380" y="3397"/>
              <a:ext cx="458" cy="247"/>
            </a:xfrm>
            <a:custGeom>
              <a:avLst/>
              <a:gdLst>
                <a:gd name="T0" fmla="*/ 2 w 193"/>
                <a:gd name="T1" fmla="*/ 8 h 104"/>
                <a:gd name="T2" fmla="*/ 1 w 193"/>
                <a:gd name="T3" fmla="*/ 10 h 104"/>
                <a:gd name="T4" fmla="*/ 15 w 193"/>
                <a:gd name="T5" fmla="*/ 23 h 104"/>
                <a:gd name="T6" fmla="*/ 21 w 193"/>
                <a:gd name="T7" fmla="*/ 23 h 104"/>
                <a:gd name="T8" fmla="*/ 63 w 193"/>
                <a:gd name="T9" fmla="*/ 46 h 104"/>
                <a:gd name="T10" fmla="*/ 64 w 193"/>
                <a:gd name="T11" fmla="*/ 43 h 104"/>
                <a:gd name="T12" fmla="*/ 101 w 193"/>
                <a:gd name="T13" fmla="*/ 58 h 104"/>
                <a:gd name="T14" fmla="*/ 171 w 193"/>
                <a:gd name="T15" fmla="*/ 93 h 104"/>
                <a:gd name="T16" fmla="*/ 191 w 193"/>
                <a:gd name="T17" fmla="*/ 104 h 104"/>
                <a:gd name="T18" fmla="*/ 192 w 193"/>
                <a:gd name="T19" fmla="*/ 101 h 104"/>
                <a:gd name="T20" fmla="*/ 187 w 193"/>
                <a:gd name="T21" fmla="*/ 97 h 104"/>
                <a:gd name="T22" fmla="*/ 181 w 193"/>
                <a:gd name="T23" fmla="*/ 95 h 104"/>
                <a:gd name="T24" fmla="*/ 189 w 193"/>
                <a:gd name="T25" fmla="*/ 94 h 104"/>
                <a:gd name="T26" fmla="*/ 182 w 193"/>
                <a:gd name="T27" fmla="*/ 89 h 104"/>
                <a:gd name="T28" fmla="*/ 191 w 193"/>
                <a:gd name="T29" fmla="*/ 87 h 104"/>
                <a:gd name="T30" fmla="*/ 177 w 193"/>
                <a:gd name="T31" fmla="*/ 79 h 104"/>
                <a:gd name="T32" fmla="*/ 138 w 193"/>
                <a:gd name="T33" fmla="*/ 56 h 104"/>
                <a:gd name="T34" fmla="*/ 91 w 193"/>
                <a:gd name="T35" fmla="*/ 32 h 104"/>
                <a:gd name="T36" fmla="*/ 10 w 193"/>
                <a:gd name="T37" fmla="*/ 5 h 104"/>
                <a:gd name="T38" fmla="*/ 9 w 193"/>
                <a:gd name="T39" fmla="*/ 8 h 104"/>
                <a:gd name="T40" fmla="*/ 21 w 193"/>
                <a:gd name="T41" fmla="*/ 20 h 104"/>
                <a:gd name="T42" fmla="*/ 5 w 193"/>
                <a:gd name="T43" fmla="*/ 2 h 104"/>
                <a:gd name="T44" fmla="*/ 2 w 193"/>
                <a:gd name="T45" fmla="*/ 2 h 104"/>
                <a:gd name="T46" fmla="*/ 7 w 193"/>
                <a:gd name="T47" fmla="*/ 14 h 104"/>
                <a:gd name="T48" fmla="*/ 57 w 193"/>
                <a:gd name="T49" fmla="*/ 30 h 104"/>
                <a:gd name="T50" fmla="*/ 35 w 193"/>
                <a:gd name="T51" fmla="*/ 30 h 104"/>
                <a:gd name="T52" fmla="*/ 86 w 193"/>
                <a:gd name="T53" fmla="*/ 47 h 104"/>
                <a:gd name="T54" fmla="*/ 57 w 193"/>
                <a:gd name="T55" fmla="*/ 33 h 104"/>
                <a:gd name="T56" fmla="*/ 103 w 193"/>
                <a:gd name="T57" fmla="*/ 55 h 104"/>
                <a:gd name="T58" fmla="*/ 77 w 193"/>
                <a:gd name="T59" fmla="*/ 37 h 104"/>
                <a:gd name="T60" fmla="*/ 91 w 193"/>
                <a:gd name="T61" fmla="*/ 43 h 104"/>
                <a:gd name="T62" fmla="*/ 89 w 193"/>
                <a:gd name="T63" fmla="*/ 34 h 104"/>
                <a:gd name="T64" fmla="*/ 98 w 193"/>
                <a:gd name="T65" fmla="*/ 42 h 104"/>
                <a:gd name="T66" fmla="*/ 89 w 193"/>
                <a:gd name="T67" fmla="*/ 34 h 104"/>
                <a:gd name="T68" fmla="*/ 119 w 193"/>
                <a:gd name="T69" fmla="*/ 62 h 104"/>
                <a:gd name="T70" fmla="*/ 116 w 193"/>
                <a:gd name="T71" fmla="*/ 56 h 104"/>
                <a:gd name="T72" fmla="*/ 111 w 193"/>
                <a:gd name="T73" fmla="*/ 50 h 104"/>
                <a:gd name="T74" fmla="*/ 127 w 193"/>
                <a:gd name="T75" fmla="*/ 61 h 104"/>
                <a:gd name="T76" fmla="*/ 116 w 193"/>
                <a:gd name="T77" fmla="*/ 56 h 104"/>
                <a:gd name="T78" fmla="*/ 137 w 193"/>
                <a:gd name="T79" fmla="*/ 74 h 104"/>
                <a:gd name="T80" fmla="*/ 149 w 193"/>
                <a:gd name="T81" fmla="*/ 78 h 104"/>
                <a:gd name="T82" fmla="*/ 172 w 193"/>
                <a:gd name="T83" fmla="*/ 90 h 104"/>
                <a:gd name="T84" fmla="*/ 146 w 193"/>
                <a:gd name="T85" fmla="*/ 76 h 104"/>
                <a:gd name="T86" fmla="*/ 151 w 193"/>
                <a:gd name="T87" fmla="*/ 69 h 104"/>
                <a:gd name="T88" fmla="*/ 179 w 193"/>
                <a:gd name="T89" fmla="*/ 85 h 104"/>
                <a:gd name="T90" fmla="*/ 141 w 193"/>
                <a:gd name="T91" fmla="*/ 68 h 104"/>
                <a:gd name="T92" fmla="*/ 137 w 193"/>
                <a:gd name="T93" fmla="*/ 59 h 104"/>
                <a:gd name="T94" fmla="*/ 169 w 193"/>
                <a:gd name="T95" fmla="*/ 75 h 104"/>
                <a:gd name="T96" fmla="*/ 118 w 193"/>
                <a:gd name="T97" fmla="*/ 51 h 104"/>
                <a:gd name="T98" fmla="*/ 185 w 193"/>
                <a:gd name="T99"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3" h="104">
                  <a:moveTo>
                    <a:pt x="2" y="2"/>
                  </a:moveTo>
                  <a:cubicBezTo>
                    <a:pt x="2" y="3"/>
                    <a:pt x="2" y="4"/>
                    <a:pt x="2" y="6"/>
                  </a:cubicBezTo>
                  <a:cubicBezTo>
                    <a:pt x="2" y="6"/>
                    <a:pt x="2" y="7"/>
                    <a:pt x="2" y="8"/>
                  </a:cubicBezTo>
                  <a:cubicBezTo>
                    <a:pt x="2" y="8"/>
                    <a:pt x="1" y="8"/>
                    <a:pt x="1" y="9"/>
                  </a:cubicBezTo>
                  <a:cubicBezTo>
                    <a:pt x="1" y="9"/>
                    <a:pt x="0" y="9"/>
                    <a:pt x="0" y="9"/>
                  </a:cubicBezTo>
                  <a:cubicBezTo>
                    <a:pt x="0" y="10"/>
                    <a:pt x="1" y="10"/>
                    <a:pt x="1" y="10"/>
                  </a:cubicBezTo>
                  <a:cubicBezTo>
                    <a:pt x="1" y="10"/>
                    <a:pt x="3" y="13"/>
                    <a:pt x="3" y="13"/>
                  </a:cubicBezTo>
                  <a:cubicBezTo>
                    <a:pt x="3" y="16"/>
                    <a:pt x="5" y="19"/>
                    <a:pt x="8" y="21"/>
                  </a:cubicBezTo>
                  <a:cubicBezTo>
                    <a:pt x="10" y="23"/>
                    <a:pt x="12" y="23"/>
                    <a:pt x="15" y="23"/>
                  </a:cubicBezTo>
                  <a:cubicBezTo>
                    <a:pt x="15" y="23"/>
                    <a:pt x="16" y="23"/>
                    <a:pt x="16" y="23"/>
                  </a:cubicBezTo>
                  <a:cubicBezTo>
                    <a:pt x="17" y="23"/>
                    <a:pt x="19" y="23"/>
                    <a:pt x="21" y="23"/>
                  </a:cubicBezTo>
                  <a:cubicBezTo>
                    <a:pt x="21" y="23"/>
                    <a:pt x="21" y="23"/>
                    <a:pt x="21" y="23"/>
                  </a:cubicBezTo>
                  <a:cubicBezTo>
                    <a:pt x="21" y="24"/>
                    <a:pt x="22" y="24"/>
                    <a:pt x="22" y="24"/>
                  </a:cubicBezTo>
                  <a:cubicBezTo>
                    <a:pt x="23" y="25"/>
                    <a:pt x="24" y="26"/>
                    <a:pt x="25" y="26"/>
                  </a:cubicBezTo>
                  <a:cubicBezTo>
                    <a:pt x="36" y="36"/>
                    <a:pt x="48" y="45"/>
                    <a:pt x="63" y="46"/>
                  </a:cubicBezTo>
                  <a:cubicBezTo>
                    <a:pt x="64" y="46"/>
                    <a:pt x="64" y="45"/>
                    <a:pt x="64" y="44"/>
                  </a:cubicBezTo>
                  <a:cubicBezTo>
                    <a:pt x="64" y="44"/>
                    <a:pt x="64" y="44"/>
                    <a:pt x="64" y="44"/>
                  </a:cubicBezTo>
                  <a:cubicBezTo>
                    <a:pt x="64" y="44"/>
                    <a:pt x="64" y="43"/>
                    <a:pt x="64" y="43"/>
                  </a:cubicBezTo>
                  <a:cubicBezTo>
                    <a:pt x="73" y="48"/>
                    <a:pt x="82" y="52"/>
                    <a:pt x="92" y="56"/>
                  </a:cubicBezTo>
                  <a:cubicBezTo>
                    <a:pt x="93" y="56"/>
                    <a:pt x="93" y="56"/>
                    <a:pt x="94" y="55"/>
                  </a:cubicBezTo>
                  <a:cubicBezTo>
                    <a:pt x="97" y="56"/>
                    <a:pt x="101" y="58"/>
                    <a:pt x="101" y="58"/>
                  </a:cubicBezTo>
                  <a:cubicBezTo>
                    <a:pt x="105" y="59"/>
                    <a:pt x="109" y="61"/>
                    <a:pt x="113" y="63"/>
                  </a:cubicBezTo>
                  <a:cubicBezTo>
                    <a:pt x="125" y="71"/>
                    <a:pt x="139" y="78"/>
                    <a:pt x="152" y="84"/>
                  </a:cubicBezTo>
                  <a:cubicBezTo>
                    <a:pt x="158" y="88"/>
                    <a:pt x="165" y="91"/>
                    <a:pt x="171" y="93"/>
                  </a:cubicBezTo>
                  <a:cubicBezTo>
                    <a:pt x="178" y="96"/>
                    <a:pt x="185" y="100"/>
                    <a:pt x="191" y="104"/>
                  </a:cubicBezTo>
                  <a:cubicBezTo>
                    <a:pt x="191" y="104"/>
                    <a:pt x="191" y="104"/>
                    <a:pt x="191" y="104"/>
                  </a:cubicBezTo>
                  <a:cubicBezTo>
                    <a:pt x="191" y="104"/>
                    <a:pt x="191" y="104"/>
                    <a:pt x="191" y="104"/>
                  </a:cubicBezTo>
                  <a:cubicBezTo>
                    <a:pt x="192" y="104"/>
                    <a:pt x="192" y="104"/>
                    <a:pt x="193" y="103"/>
                  </a:cubicBezTo>
                  <a:cubicBezTo>
                    <a:pt x="193" y="103"/>
                    <a:pt x="193" y="103"/>
                    <a:pt x="193" y="103"/>
                  </a:cubicBezTo>
                  <a:cubicBezTo>
                    <a:pt x="193" y="102"/>
                    <a:pt x="193" y="102"/>
                    <a:pt x="192" y="101"/>
                  </a:cubicBezTo>
                  <a:cubicBezTo>
                    <a:pt x="192" y="101"/>
                    <a:pt x="192" y="101"/>
                    <a:pt x="192" y="101"/>
                  </a:cubicBezTo>
                  <a:cubicBezTo>
                    <a:pt x="190" y="101"/>
                    <a:pt x="189" y="99"/>
                    <a:pt x="188" y="98"/>
                  </a:cubicBezTo>
                  <a:cubicBezTo>
                    <a:pt x="187" y="97"/>
                    <a:pt x="187" y="97"/>
                    <a:pt x="187" y="97"/>
                  </a:cubicBezTo>
                  <a:cubicBezTo>
                    <a:pt x="187" y="96"/>
                    <a:pt x="186" y="96"/>
                    <a:pt x="185" y="97"/>
                  </a:cubicBezTo>
                  <a:cubicBezTo>
                    <a:pt x="185" y="97"/>
                    <a:pt x="185" y="97"/>
                    <a:pt x="185" y="97"/>
                  </a:cubicBezTo>
                  <a:cubicBezTo>
                    <a:pt x="183" y="97"/>
                    <a:pt x="182" y="96"/>
                    <a:pt x="181" y="95"/>
                  </a:cubicBezTo>
                  <a:cubicBezTo>
                    <a:pt x="183" y="95"/>
                    <a:pt x="185" y="95"/>
                    <a:pt x="187" y="95"/>
                  </a:cubicBezTo>
                  <a:cubicBezTo>
                    <a:pt x="188" y="95"/>
                    <a:pt x="189" y="95"/>
                    <a:pt x="189" y="94"/>
                  </a:cubicBezTo>
                  <a:cubicBezTo>
                    <a:pt x="189" y="94"/>
                    <a:pt x="189" y="94"/>
                    <a:pt x="189" y="94"/>
                  </a:cubicBezTo>
                  <a:cubicBezTo>
                    <a:pt x="189" y="93"/>
                    <a:pt x="189" y="93"/>
                    <a:pt x="188" y="93"/>
                  </a:cubicBezTo>
                  <a:cubicBezTo>
                    <a:pt x="186" y="91"/>
                    <a:pt x="184" y="90"/>
                    <a:pt x="182" y="89"/>
                  </a:cubicBezTo>
                  <a:cubicBezTo>
                    <a:pt x="182" y="89"/>
                    <a:pt x="182" y="89"/>
                    <a:pt x="182" y="89"/>
                  </a:cubicBezTo>
                  <a:cubicBezTo>
                    <a:pt x="182" y="89"/>
                    <a:pt x="182" y="89"/>
                    <a:pt x="182" y="88"/>
                  </a:cubicBezTo>
                  <a:cubicBezTo>
                    <a:pt x="185" y="88"/>
                    <a:pt x="188" y="88"/>
                    <a:pt x="190" y="88"/>
                  </a:cubicBezTo>
                  <a:cubicBezTo>
                    <a:pt x="191" y="88"/>
                    <a:pt x="191" y="87"/>
                    <a:pt x="191" y="87"/>
                  </a:cubicBezTo>
                  <a:cubicBezTo>
                    <a:pt x="191" y="87"/>
                    <a:pt x="191" y="86"/>
                    <a:pt x="191" y="86"/>
                  </a:cubicBezTo>
                  <a:cubicBezTo>
                    <a:pt x="191" y="86"/>
                    <a:pt x="191" y="85"/>
                    <a:pt x="191" y="85"/>
                  </a:cubicBezTo>
                  <a:cubicBezTo>
                    <a:pt x="187" y="82"/>
                    <a:pt x="182" y="80"/>
                    <a:pt x="177" y="79"/>
                  </a:cubicBezTo>
                  <a:cubicBezTo>
                    <a:pt x="171" y="72"/>
                    <a:pt x="159" y="66"/>
                    <a:pt x="150" y="62"/>
                  </a:cubicBezTo>
                  <a:cubicBezTo>
                    <a:pt x="142" y="58"/>
                    <a:pt x="142" y="58"/>
                    <a:pt x="142" y="58"/>
                  </a:cubicBezTo>
                  <a:cubicBezTo>
                    <a:pt x="138" y="56"/>
                    <a:pt x="138" y="56"/>
                    <a:pt x="138" y="56"/>
                  </a:cubicBezTo>
                  <a:cubicBezTo>
                    <a:pt x="128" y="51"/>
                    <a:pt x="118" y="45"/>
                    <a:pt x="108" y="43"/>
                  </a:cubicBezTo>
                  <a:cubicBezTo>
                    <a:pt x="103" y="39"/>
                    <a:pt x="98" y="36"/>
                    <a:pt x="93" y="33"/>
                  </a:cubicBezTo>
                  <a:cubicBezTo>
                    <a:pt x="91" y="32"/>
                    <a:pt x="91" y="32"/>
                    <a:pt x="91" y="32"/>
                  </a:cubicBezTo>
                  <a:cubicBezTo>
                    <a:pt x="72" y="21"/>
                    <a:pt x="42" y="3"/>
                    <a:pt x="20" y="10"/>
                  </a:cubicBezTo>
                  <a:cubicBezTo>
                    <a:pt x="17" y="8"/>
                    <a:pt x="13" y="7"/>
                    <a:pt x="10" y="5"/>
                  </a:cubicBezTo>
                  <a:cubicBezTo>
                    <a:pt x="10" y="5"/>
                    <a:pt x="10" y="5"/>
                    <a:pt x="10" y="5"/>
                  </a:cubicBezTo>
                  <a:cubicBezTo>
                    <a:pt x="9" y="5"/>
                    <a:pt x="8" y="5"/>
                    <a:pt x="8" y="6"/>
                  </a:cubicBezTo>
                  <a:cubicBezTo>
                    <a:pt x="8" y="6"/>
                    <a:pt x="8" y="6"/>
                    <a:pt x="8" y="6"/>
                  </a:cubicBezTo>
                  <a:cubicBezTo>
                    <a:pt x="8" y="7"/>
                    <a:pt x="8" y="7"/>
                    <a:pt x="9" y="8"/>
                  </a:cubicBezTo>
                  <a:cubicBezTo>
                    <a:pt x="17" y="12"/>
                    <a:pt x="25" y="17"/>
                    <a:pt x="33" y="23"/>
                  </a:cubicBezTo>
                  <a:cubicBezTo>
                    <a:pt x="35" y="25"/>
                    <a:pt x="38" y="27"/>
                    <a:pt x="40" y="28"/>
                  </a:cubicBezTo>
                  <a:cubicBezTo>
                    <a:pt x="34" y="25"/>
                    <a:pt x="28" y="22"/>
                    <a:pt x="21" y="20"/>
                  </a:cubicBezTo>
                  <a:cubicBezTo>
                    <a:pt x="16" y="15"/>
                    <a:pt x="11" y="12"/>
                    <a:pt x="5" y="9"/>
                  </a:cubicBezTo>
                  <a:cubicBezTo>
                    <a:pt x="5" y="8"/>
                    <a:pt x="5" y="7"/>
                    <a:pt x="5" y="6"/>
                  </a:cubicBezTo>
                  <a:cubicBezTo>
                    <a:pt x="5" y="4"/>
                    <a:pt x="5" y="3"/>
                    <a:pt x="5" y="2"/>
                  </a:cubicBezTo>
                  <a:cubicBezTo>
                    <a:pt x="5" y="2"/>
                    <a:pt x="5" y="2"/>
                    <a:pt x="5" y="2"/>
                  </a:cubicBezTo>
                  <a:cubicBezTo>
                    <a:pt x="5" y="1"/>
                    <a:pt x="4" y="0"/>
                    <a:pt x="4" y="0"/>
                  </a:cubicBezTo>
                  <a:cubicBezTo>
                    <a:pt x="3" y="0"/>
                    <a:pt x="2" y="1"/>
                    <a:pt x="2" y="2"/>
                  </a:cubicBezTo>
                  <a:close/>
                  <a:moveTo>
                    <a:pt x="7" y="13"/>
                  </a:moveTo>
                  <a:cubicBezTo>
                    <a:pt x="7" y="14"/>
                    <a:pt x="8" y="14"/>
                    <a:pt x="8" y="14"/>
                  </a:cubicBezTo>
                  <a:cubicBezTo>
                    <a:pt x="8" y="14"/>
                    <a:pt x="8" y="14"/>
                    <a:pt x="7" y="14"/>
                  </a:cubicBezTo>
                  <a:cubicBezTo>
                    <a:pt x="7" y="14"/>
                    <a:pt x="7" y="14"/>
                    <a:pt x="7" y="13"/>
                  </a:cubicBezTo>
                  <a:close/>
                  <a:moveTo>
                    <a:pt x="32" y="18"/>
                  </a:moveTo>
                  <a:cubicBezTo>
                    <a:pt x="40" y="22"/>
                    <a:pt x="48" y="26"/>
                    <a:pt x="57" y="30"/>
                  </a:cubicBezTo>
                  <a:cubicBezTo>
                    <a:pt x="54" y="30"/>
                    <a:pt x="52" y="29"/>
                    <a:pt x="50" y="29"/>
                  </a:cubicBezTo>
                  <a:cubicBezTo>
                    <a:pt x="44" y="26"/>
                    <a:pt x="38" y="22"/>
                    <a:pt x="32" y="18"/>
                  </a:cubicBezTo>
                  <a:close/>
                  <a:moveTo>
                    <a:pt x="35" y="30"/>
                  </a:moveTo>
                  <a:cubicBezTo>
                    <a:pt x="41" y="34"/>
                    <a:pt x="48" y="37"/>
                    <a:pt x="55" y="41"/>
                  </a:cubicBezTo>
                  <a:cubicBezTo>
                    <a:pt x="47" y="39"/>
                    <a:pt x="41" y="35"/>
                    <a:pt x="35" y="30"/>
                  </a:cubicBezTo>
                  <a:close/>
                  <a:moveTo>
                    <a:pt x="86" y="47"/>
                  </a:moveTo>
                  <a:cubicBezTo>
                    <a:pt x="82" y="46"/>
                    <a:pt x="82" y="46"/>
                    <a:pt x="82" y="46"/>
                  </a:cubicBezTo>
                  <a:cubicBezTo>
                    <a:pt x="79" y="44"/>
                    <a:pt x="79" y="44"/>
                    <a:pt x="79" y="44"/>
                  </a:cubicBezTo>
                  <a:cubicBezTo>
                    <a:pt x="71" y="40"/>
                    <a:pt x="64" y="37"/>
                    <a:pt x="57" y="33"/>
                  </a:cubicBezTo>
                  <a:cubicBezTo>
                    <a:pt x="59" y="33"/>
                    <a:pt x="62" y="33"/>
                    <a:pt x="64" y="34"/>
                  </a:cubicBezTo>
                  <a:cubicBezTo>
                    <a:pt x="77" y="40"/>
                    <a:pt x="90" y="47"/>
                    <a:pt x="103" y="54"/>
                  </a:cubicBezTo>
                  <a:cubicBezTo>
                    <a:pt x="103" y="54"/>
                    <a:pt x="103" y="54"/>
                    <a:pt x="103" y="55"/>
                  </a:cubicBezTo>
                  <a:cubicBezTo>
                    <a:pt x="103" y="55"/>
                    <a:pt x="103" y="55"/>
                    <a:pt x="103" y="55"/>
                  </a:cubicBezTo>
                  <a:cubicBezTo>
                    <a:pt x="97" y="53"/>
                    <a:pt x="91" y="50"/>
                    <a:pt x="86" y="47"/>
                  </a:cubicBezTo>
                  <a:close/>
                  <a:moveTo>
                    <a:pt x="77" y="37"/>
                  </a:moveTo>
                  <a:cubicBezTo>
                    <a:pt x="82" y="38"/>
                    <a:pt x="87" y="40"/>
                    <a:pt x="91" y="42"/>
                  </a:cubicBezTo>
                  <a:cubicBezTo>
                    <a:pt x="91" y="42"/>
                    <a:pt x="91" y="43"/>
                    <a:pt x="91" y="43"/>
                  </a:cubicBezTo>
                  <a:cubicBezTo>
                    <a:pt x="91" y="43"/>
                    <a:pt x="91" y="43"/>
                    <a:pt x="91" y="43"/>
                  </a:cubicBezTo>
                  <a:cubicBezTo>
                    <a:pt x="91" y="44"/>
                    <a:pt x="91" y="44"/>
                    <a:pt x="91" y="44"/>
                  </a:cubicBezTo>
                  <a:cubicBezTo>
                    <a:pt x="86" y="42"/>
                    <a:pt x="82" y="39"/>
                    <a:pt x="77" y="37"/>
                  </a:cubicBezTo>
                  <a:close/>
                  <a:moveTo>
                    <a:pt x="89" y="34"/>
                  </a:moveTo>
                  <a:cubicBezTo>
                    <a:pt x="92" y="36"/>
                    <a:pt x="92" y="36"/>
                    <a:pt x="92" y="36"/>
                  </a:cubicBezTo>
                  <a:cubicBezTo>
                    <a:pt x="95" y="38"/>
                    <a:pt x="98" y="40"/>
                    <a:pt x="101" y="42"/>
                  </a:cubicBezTo>
                  <a:cubicBezTo>
                    <a:pt x="100" y="42"/>
                    <a:pt x="99" y="42"/>
                    <a:pt x="98" y="42"/>
                  </a:cubicBezTo>
                  <a:cubicBezTo>
                    <a:pt x="87" y="37"/>
                    <a:pt x="76" y="33"/>
                    <a:pt x="65" y="31"/>
                  </a:cubicBezTo>
                  <a:cubicBezTo>
                    <a:pt x="51" y="24"/>
                    <a:pt x="38" y="18"/>
                    <a:pt x="25" y="12"/>
                  </a:cubicBezTo>
                  <a:cubicBezTo>
                    <a:pt x="45" y="9"/>
                    <a:pt x="72" y="24"/>
                    <a:pt x="89" y="34"/>
                  </a:cubicBezTo>
                  <a:close/>
                  <a:moveTo>
                    <a:pt x="115" y="60"/>
                  </a:moveTo>
                  <a:cubicBezTo>
                    <a:pt x="115" y="60"/>
                    <a:pt x="115" y="60"/>
                    <a:pt x="115" y="60"/>
                  </a:cubicBezTo>
                  <a:cubicBezTo>
                    <a:pt x="117" y="61"/>
                    <a:pt x="118" y="61"/>
                    <a:pt x="119" y="62"/>
                  </a:cubicBezTo>
                  <a:cubicBezTo>
                    <a:pt x="118" y="61"/>
                    <a:pt x="116" y="61"/>
                    <a:pt x="114" y="60"/>
                  </a:cubicBezTo>
                  <a:cubicBezTo>
                    <a:pt x="115" y="60"/>
                    <a:pt x="115" y="60"/>
                    <a:pt x="115" y="60"/>
                  </a:cubicBezTo>
                  <a:close/>
                  <a:moveTo>
                    <a:pt x="116" y="56"/>
                  </a:moveTo>
                  <a:cubicBezTo>
                    <a:pt x="110" y="52"/>
                    <a:pt x="104" y="48"/>
                    <a:pt x="97" y="44"/>
                  </a:cubicBezTo>
                  <a:cubicBezTo>
                    <a:pt x="97" y="44"/>
                    <a:pt x="97" y="44"/>
                    <a:pt x="97" y="44"/>
                  </a:cubicBezTo>
                  <a:cubicBezTo>
                    <a:pt x="102" y="46"/>
                    <a:pt x="106" y="48"/>
                    <a:pt x="111" y="50"/>
                  </a:cubicBezTo>
                  <a:cubicBezTo>
                    <a:pt x="111" y="50"/>
                    <a:pt x="114" y="52"/>
                    <a:pt x="116" y="53"/>
                  </a:cubicBezTo>
                  <a:cubicBezTo>
                    <a:pt x="118" y="55"/>
                    <a:pt x="121" y="56"/>
                    <a:pt x="122" y="58"/>
                  </a:cubicBezTo>
                  <a:cubicBezTo>
                    <a:pt x="122" y="58"/>
                    <a:pt x="125" y="60"/>
                    <a:pt x="127" y="61"/>
                  </a:cubicBezTo>
                  <a:cubicBezTo>
                    <a:pt x="127" y="61"/>
                    <a:pt x="127" y="61"/>
                    <a:pt x="127" y="61"/>
                  </a:cubicBezTo>
                  <a:cubicBezTo>
                    <a:pt x="124" y="59"/>
                    <a:pt x="121" y="58"/>
                    <a:pt x="119" y="57"/>
                  </a:cubicBezTo>
                  <a:cubicBezTo>
                    <a:pt x="118" y="57"/>
                    <a:pt x="117" y="56"/>
                    <a:pt x="116" y="56"/>
                  </a:cubicBezTo>
                  <a:close/>
                  <a:moveTo>
                    <a:pt x="124" y="67"/>
                  </a:moveTo>
                  <a:cubicBezTo>
                    <a:pt x="126" y="67"/>
                    <a:pt x="128" y="68"/>
                    <a:pt x="130" y="68"/>
                  </a:cubicBezTo>
                  <a:cubicBezTo>
                    <a:pt x="132" y="70"/>
                    <a:pt x="135" y="72"/>
                    <a:pt x="137" y="74"/>
                  </a:cubicBezTo>
                  <a:cubicBezTo>
                    <a:pt x="133" y="71"/>
                    <a:pt x="129" y="69"/>
                    <a:pt x="124" y="67"/>
                  </a:cubicBezTo>
                  <a:close/>
                  <a:moveTo>
                    <a:pt x="146" y="76"/>
                  </a:moveTo>
                  <a:cubicBezTo>
                    <a:pt x="147" y="77"/>
                    <a:pt x="149" y="78"/>
                    <a:pt x="149" y="78"/>
                  </a:cubicBezTo>
                  <a:cubicBezTo>
                    <a:pt x="155" y="81"/>
                    <a:pt x="161" y="84"/>
                    <a:pt x="167" y="86"/>
                  </a:cubicBezTo>
                  <a:cubicBezTo>
                    <a:pt x="171" y="88"/>
                    <a:pt x="176" y="90"/>
                    <a:pt x="181" y="92"/>
                  </a:cubicBezTo>
                  <a:cubicBezTo>
                    <a:pt x="178" y="92"/>
                    <a:pt x="175" y="91"/>
                    <a:pt x="172" y="90"/>
                  </a:cubicBezTo>
                  <a:cubicBezTo>
                    <a:pt x="167" y="88"/>
                    <a:pt x="161" y="85"/>
                    <a:pt x="155" y="82"/>
                  </a:cubicBezTo>
                  <a:cubicBezTo>
                    <a:pt x="155" y="82"/>
                    <a:pt x="154" y="82"/>
                    <a:pt x="154" y="82"/>
                  </a:cubicBezTo>
                  <a:cubicBezTo>
                    <a:pt x="151" y="80"/>
                    <a:pt x="149" y="78"/>
                    <a:pt x="146" y="76"/>
                  </a:cubicBezTo>
                  <a:close/>
                  <a:moveTo>
                    <a:pt x="141" y="68"/>
                  </a:moveTo>
                  <a:cubicBezTo>
                    <a:pt x="141" y="68"/>
                    <a:pt x="132" y="61"/>
                    <a:pt x="128" y="58"/>
                  </a:cubicBezTo>
                  <a:cubicBezTo>
                    <a:pt x="136" y="62"/>
                    <a:pt x="143" y="65"/>
                    <a:pt x="151" y="69"/>
                  </a:cubicBezTo>
                  <a:cubicBezTo>
                    <a:pt x="168" y="78"/>
                    <a:pt x="168" y="78"/>
                    <a:pt x="168" y="78"/>
                  </a:cubicBezTo>
                  <a:cubicBezTo>
                    <a:pt x="168" y="78"/>
                    <a:pt x="176" y="81"/>
                    <a:pt x="176" y="81"/>
                  </a:cubicBezTo>
                  <a:cubicBezTo>
                    <a:pt x="177" y="82"/>
                    <a:pt x="178" y="84"/>
                    <a:pt x="179" y="85"/>
                  </a:cubicBezTo>
                  <a:cubicBezTo>
                    <a:pt x="176" y="85"/>
                    <a:pt x="173" y="84"/>
                    <a:pt x="170" y="83"/>
                  </a:cubicBezTo>
                  <a:cubicBezTo>
                    <a:pt x="161" y="79"/>
                    <a:pt x="153" y="75"/>
                    <a:pt x="146" y="71"/>
                  </a:cubicBezTo>
                  <a:cubicBezTo>
                    <a:pt x="144" y="70"/>
                    <a:pt x="142" y="69"/>
                    <a:pt x="141" y="68"/>
                  </a:cubicBezTo>
                  <a:cubicBezTo>
                    <a:pt x="141" y="68"/>
                    <a:pt x="141" y="68"/>
                    <a:pt x="141" y="68"/>
                  </a:cubicBezTo>
                  <a:close/>
                  <a:moveTo>
                    <a:pt x="115" y="48"/>
                  </a:moveTo>
                  <a:cubicBezTo>
                    <a:pt x="122" y="51"/>
                    <a:pt x="130" y="55"/>
                    <a:pt x="137" y="59"/>
                  </a:cubicBezTo>
                  <a:cubicBezTo>
                    <a:pt x="140" y="61"/>
                    <a:pt x="140" y="61"/>
                    <a:pt x="140" y="61"/>
                  </a:cubicBezTo>
                  <a:cubicBezTo>
                    <a:pt x="149" y="65"/>
                    <a:pt x="149" y="65"/>
                    <a:pt x="149" y="65"/>
                  </a:cubicBezTo>
                  <a:cubicBezTo>
                    <a:pt x="155" y="68"/>
                    <a:pt x="163" y="71"/>
                    <a:pt x="169" y="75"/>
                  </a:cubicBezTo>
                  <a:cubicBezTo>
                    <a:pt x="167" y="74"/>
                    <a:pt x="152" y="67"/>
                    <a:pt x="152" y="67"/>
                  </a:cubicBezTo>
                  <a:cubicBezTo>
                    <a:pt x="143" y="62"/>
                    <a:pt x="134" y="57"/>
                    <a:pt x="124" y="53"/>
                  </a:cubicBezTo>
                  <a:cubicBezTo>
                    <a:pt x="124" y="53"/>
                    <a:pt x="121" y="52"/>
                    <a:pt x="118" y="51"/>
                  </a:cubicBezTo>
                  <a:cubicBezTo>
                    <a:pt x="117" y="50"/>
                    <a:pt x="116" y="49"/>
                    <a:pt x="115" y="48"/>
                  </a:cubicBezTo>
                  <a:close/>
                  <a:moveTo>
                    <a:pt x="181" y="83"/>
                  </a:moveTo>
                  <a:cubicBezTo>
                    <a:pt x="182" y="84"/>
                    <a:pt x="184" y="85"/>
                    <a:pt x="185" y="85"/>
                  </a:cubicBezTo>
                  <a:cubicBezTo>
                    <a:pt x="184" y="85"/>
                    <a:pt x="183" y="85"/>
                    <a:pt x="182" y="85"/>
                  </a:cubicBezTo>
                  <a:cubicBezTo>
                    <a:pt x="181" y="85"/>
                    <a:pt x="181" y="84"/>
                    <a:pt x="181" y="8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1" name="Freeform 54"/>
            <p:cNvSpPr>
              <a:spLocks noChangeArrowheads="1"/>
            </p:cNvSpPr>
            <p:nvPr/>
          </p:nvSpPr>
          <p:spPr bwMode="auto">
            <a:xfrm>
              <a:off x="1855" y="3392"/>
              <a:ext cx="239" cy="254"/>
            </a:xfrm>
            <a:custGeom>
              <a:avLst/>
              <a:gdLst>
                <a:gd name="T0" fmla="*/ 8 w 101"/>
                <a:gd name="T1" fmla="*/ 83 h 107"/>
                <a:gd name="T2" fmla="*/ 1 w 101"/>
                <a:gd name="T3" fmla="*/ 95 h 107"/>
                <a:gd name="T4" fmla="*/ 6 w 101"/>
                <a:gd name="T5" fmla="*/ 106 h 107"/>
                <a:gd name="T6" fmla="*/ 19 w 101"/>
                <a:gd name="T7" fmla="*/ 98 h 107"/>
                <a:gd name="T8" fmla="*/ 29 w 101"/>
                <a:gd name="T9" fmla="*/ 88 h 107"/>
                <a:gd name="T10" fmla="*/ 38 w 101"/>
                <a:gd name="T11" fmla="*/ 78 h 107"/>
                <a:gd name="T12" fmla="*/ 68 w 101"/>
                <a:gd name="T13" fmla="*/ 48 h 107"/>
                <a:gd name="T14" fmla="*/ 101 w 101"/>
                <a:gd name="T15" fmla="*/ 15 h 107"/>
                <a:gd name="T16" fmla="*/ 94 w 101"/>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7">
                  <a:moveTo>
                    <a:pt x="8" y="83"/>
                  </a:moveTo>
                  <a:cubicBezTo>
                    <a:pt x="4" y="86"/>
                    <a:pt x="0" y="89"/>
                    <a:pt x="1" y="95"/>
                  </a:cubicBezTo>
                  <a:cubicBezTo>
                    <a:pt x="2" y="99"/>
                    <a:pt x="1" y="107"/>
                    <a:pt x="6" y="106"/>
                  </a:cubicBezTo>
                  <a:cubicBezTo>
                    <a:pt x="9" y="105"/>
                    <a:pt x="16" y="99"/>
                    <a:pt x="19" y="98"/>
                  </a:cubicBezTo>
                  <a:cubicBezTo>
                    <a:pt x="22" y="95"/>
                    <a:pt x="26" y="92"/>
                    <a:pt x="29" y="88"/>
                  </a:cubicBezTo>
                  <a:cubicBezTo>
                    <a:pt x="32" y="85"/>
                    <a:pt x="35" y="81"/>
                    <a:pt x="38" y="78"/>
                  </a:cubicBezTo>
                  <a:cubicBezTo>
                    <a:pt x="48" y="67"/>
                    <a:pt x="58" y="58"/>
                    <a:pt x="68" y="48"/>
                  </a:cubicBezTo>
                  <a:cubicBezTo>
                    <a:pt x="71" y="45"/>
                    <a:pt x="101" y="14"/>
                    <a:pt x="101" y="15"/>
                  </a:cubicBezTo>
                  <a:cubicBezTo>
                    <a:pt x="96" y="12"/>
                    <a:pt x="94" y="6"/>
                    <a:pt x="9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2" name="Freeform 55"/>
            <p:cNvSpPr>
              <a:spLocks noEditPoints="1" noChangeArrowheads="1"/>
            </p:cNvSpPr>
            <p:nvPr/>
          </p:nvSpPr>
          <p:spPr bwMode="auto">
            <a:xfrm>
              <a:off x="1848" y="3385"/>
              <a:ext cx="253" cy="266"/>
            </a:xfrm>
            <a:custGeom>
              <a:avLst/>
              <a:gdLst>
                <a:gd name="T0" fmla="*/ 95 w 107"/>
                <a:gd name="T1" fmla="*/ 3 h 112"/>
                <a:gd name="T2" fmla="*/ 95 w 107"/>
                <a:gd name="T3" fmla="*/ 5 h 112"/>
                <a:gd name="T4" fmla="*/ 100 w 107"/>
                <a:gd name="T5" fmla="*/ 18 h 112"/>
                <a:gd name="T6" fmla="*/ 80 w 107"/>
                <a:gd name="T7" fmla="*/ 37 h 112"/>
                <a:gd name="T8" fmla="*/ 69 w 107"/>
                <a:gd name="T9" fmla="*/ 49 h 112"/>
                <a:gd name="T10" fmla="*/ 65 w 107"/>
                <a:gd name="T11" fmla="*/ 53 h 112"/>
                <a:gd name="T12" fmla="*/ 39 w 107"/>
                <a:gd name="T13" fmla="*/ 79 h 112"/>
                <a:gd name="T14" fmla="*/ 32 w 107"/>
                <a:gd name="T15" fmla="*/ 86 h 112"/>
                <a:gd name="T16" fmla="*/ 29 w 107"/>
                <a:gd name="T17" fmla="*/ 90 h 112"/>
                <a:gd name="T18" fmla="*/ 20 w 107"/>
                <a:gd name="T19" fmla="*/ 99 h 112"/>
                <a:gd name="T20" fmla="*/ 8 w 107"/>
                <a:gd name="T21" fmla="*/ 106 h 112"/>
                <a:gd name="T22" fmla="*/ 7 w 107"/>
                <a:gd name="T23" fmla="*/ 101 h 112"/>
                <a:gd name="T24" fmla="*/ 7 w 107"/>
                <a:gd name="T25" fmla="*/ 97 h 112"/>
                <a:gd name="T26" fmla="*/ 7 w 107"/>
                <a:gd name="T27" fmla="*/ 96 h 112"/>
                <a:gd name="T28" fmla="*/ 13 w 107"/>
                <a:gd name="T29" fmla="*/ 89 h 112"/>
                <a:gd name="T30" fmla="*/ 14 w 107"/>
                <a:gd name="T31" fmla="*/ 86 h 112"/>
                <a:gd name="T32" fmla="*/ 13 w 107"/>
                <a:gd name="T33" fmla="*/ 85 h 112"/>
                <a:gd name="T34" fmla="*/ 10 w 107"/>
                <a:gd name="T35" fmla="*/ 84 h 112"/>
                <a:gd name="T36" fmla="*/ 1 w 107"/>
                <a:gd name="T37" fmla="*/ 98 h 112"/>
                <a:gd name="T38" fmla="*/ 2 w 107"/>
                <a:gd name="T39" fmla="*/ 101 h 112"/>
                <a:gd name="T40" fmla="*/ 5 w 107"/>
                <a:gd name="T41" fmla="*/ 111 h 112"/>
                <a:gd name="T42" fmla="*/ 10 w 107"/>
                <a:gd name="T43" fmla="*/ 111 h 112"/>
                <a:gd name="T44" fmla="*/ 23 w 107"/>
                <a:gd name="T45" fmla="*/ 103 h 112"/>
                <a:gd name="T46" fmla="*/ 33 w 107"/>
                <a:gd name="T47" fmla="*/ 94 h 112"/>
                <a:gd name="T48" fmla="*/ 37 w 107"/>
                <a:gd name="T49" fmla="*/ 90 h 112"/>
                <a:gd name="T50" fmla="*/ 43 w 107"/>
                <a:gd name="T51" fmla="*/ 83 h 112"/>
                <a:gd name="T52" fmla="*/ 69 w 107"/>
                <a:gd name="T53" fmla="*/ 57 h 112"/>
                <a:gd name="T54" fmla="*/ 73 w 107"/>
                <a:gd name="T55" fmla="*/ 53 h 112"/>
                <a:gd name="T56" fmla="*/ 85 w 107"/>
                <a:gd name="T57" fmla="*/ 41 h 112"/>
                <a:gd name="T58" fmla="*/ 106 w 107"/>
                <a:gd name="T59" fmla="*/ 20 h 112"/>
                <a:gd name="T60" fmla="*/ 107 w 107"/>
                <a:gd name="T61" fmla="*/ 17 h 112"/>
                <a:gd name="T62" fmla="*/ 105 w 107"/>
                <a:gd name="T63" fmla="*/ 15 h 112"/>
                <a:gd name="T64" fmla="*/ 100 w 107"/>
                <a:gd name="T65" fmla="*/ 3 h 112"/>
                <a:gd name="T66" fmla="*/ 98 w 107"/>
                <a:gd name="T67" fmla="*/ 0 h 112"/>
                <a:gd name="T68" fmla="*/ 95 w 107"/>
                <a:gd name="T69" fmla="*/ 3 h 112"/>
                <a:gd name="T70" fmla="*/ 104 w 107"/>
                <a:gd name="T71" fmla="*/ 15 h 112"/>
                <a:gd name="T72" fmla="*/ 104 w 107"/>
                <a:gd name="T73" fmla="*/ 15 h 112"/>
                <a:gd name="T74" fmla="*/ 104 w 107"/>
                <a:gd name="T75" fmla="*/ 15 h 112"/>
                <a:gd name="T76" fmla="*/ 102 w 107"/>
                <a:gd name="T77" fmla="*/ 16 h 112"/>
                <a:gd name="T78" fmla="*/ 102 w 107"/>
                <a:gd name="T79" fmla="*/ 16 h 112"/>
                <a:gd name="T80" fmla="*/ 102 w 107"/>
                <a:gd name="T81" fmla="*/ 16 h 112"/>
                <a:gd name="T82" fmla="*/ 102 w 107"/>
                <a:gd name="T83"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12">
                  <a:moveTo>
                    <a:pt x="95" y="3"/>
                  </a:moveTo>
                  <a:cubicBezTo>
                    <a:pt x="95" y="3"/>
                    <a:pt x="95" y="4"/>
                    <a:pt x="95" y="5"/>
                  </a:cubicBezTo>
                  <a:cubicBezTo>
                    <a:pt x="95" y="10"/>
                    <a:pt x="97" y="15"/>
                    <a:pt x="100" y="18"/>
                  </a:cubicBezTo>
                  <a:cubicBezTo>
                    <a:pt x="97" y="21"/>
                    <a:pt x="91" y="27"/>
                    <a:pt x="80" y="37"/>
                  </a:cubicBezTo>
                  <a:cubicBezTo>
                    <a:pt x="69" y="49"/>
                    <a:pt x="69" y="49"/>
                    <a:pt x="69" y="49"/>
                  </a:cubicBezTo>
                  <a:cubicBezTo>
                    <a:pt x="65" y="53"/>
                    <a:pt x="65" y="53"/>
                    <a:pt x="65" y="53"/>
                  </a:cubicBezTo>
                  <a:cubicBezTo>
                    <a:pt x="56" y="61"/>
                    <a:pt x="47" y="70"/>
                    <a:pt x="39" y="79"/>
                  </a:cubicBezTo>
                  <a:cubicBezTo>
                    <a:pt x="32" y="86"/>
                    <a:pt x="32" y="86"/>
                    <a:pt x="32" y="86"/>
                  </a:cubicBezTo>
                  <a:cubicBezTo>
                    <a:pt x="29" y="90"/>
                    <a:pt x="29" y="90"/>
                    <a:pt x="29" y="90"/>
                  </a:cubicBezTo>
                  <a:cubicBezTo>
                    <a:pt x="26" y="93"/>
                    <a:pt x="23" y="96"/>
                    <a:pt x="20" y="99"/>
                  </a:cubicBezTo>
                  <a:cubicBezTo>
                    <a:pt x="17" y="101"/>
                    <a:pt x="10" y="105"/>
                    <a:pt x="8" y="106"/>
                  </a:cubicBezTo>
                  <a:cubicBezTo>
                    <a:pt x="8" y="105"/>
                    <a:pt x="8" y="102"/>
                    <a:pt x="7" y="101"/>
                  </a:cubicBezTo>
                  <a:cubicBezTo>
                    <a:pt x="7" y="97"/>
                    <a:pt x="7" y="97"/>
                    <a:pt x="7" y="97"/>
                  </a:cubicBezTo>
                  <a:cubicBezTo>
                    <a:pt x="7" y="96"/>
                    <a:pt x="7" y="96"/>
                    <a:pt x="7" y="96"/>
                  </a:cubicBezTo>
                  <a:cubicBezTo>
                    <a:pt x="7" y="93"/>
                    <a:pt x="9" y="91"/>
                    <a:pt x="13" y="89"/>
                  </a:cubicBezTo>
                  <a:cubicBezTo>
                    <a:pt x="13" y="88"/>
                    <a:pt x="14" y="87"/>
                    <a:pt x="14" y="86"/>
                  </a:cubicBezTo>
                  <a:cubicBezTo>
                    <a:pt x="14" y="86"/>
                    <a:pt x="14" y="85"/>
                    <a:pt x="13" y="85"/>
                  </a:cubicBezTo>
                  <a:cubicBezTo>
                    <a:pt x="13" y="84"/>
                    <a:pt x="11" y="83"/>
                    <a:pt x="10" y="84"/>
                  </a:cubicBezTo>
                  <a:cubicBezTo>
                    <a:pt x="5" y="87"/>
                    <a:pt x="0" y="90"/>
                    <a:pt x="1" y="98"/>
                  </a:cubicBezTo>
                  <a:cubicBezTo>
                    <a:pt x="2" y="101"/>
                    <a:pt x="2" y="101"/>
                    <a:pt x="2" y="101"/>
                  </a:cubicBezTo>
                  <a:cubicBezTo>
                    <a:pt x="2" y="105"/>
                    <a:pt x="2" y="109"/>
                    <a:pt x="5" y="111"/>
                  </a:cubicBezTo>
                  <a:cubicBezTo>
                    <a:pt x="6" y="111"/>
                    <a:pt x="8" y="112"/>
                    <a:pt x="10" y="111"/>
                  </a:cubicBezTo>
                  <a:cubicBezTo>
                    <a:pt x="13" y="110"/>
                    <a:pt x="22" y="104"/>
                    <a:pt x="23" y="103"/>
                  </a:cubicBezTo>
                  <a:cubicBezTo>
                    <a:pt x="27" y="100"/>
                    <a:pt x="30" y="97"/>
                    <a:pt x="33" y="94"/>
                  </a:cubicBezTo>
                  <a:cubicBezTo>
                    <a:pt x="37" y="90"/>
                    <a:pt x="37" y="90"/>
                    <a:pt x="37" y="90"/>
                  </a:cubicBezTo>
                  <a:cubicBezTo>
                    <a:pt x="43" y="83"/>
                    <a:pt x="43" y="83"/>
                    <a:pt x="43" y="83"/>
                  </a:cubicBezTo>
                  <a:cubicBezTo>
                    <a:pt x="51" y="74"/>
                    <a:pt x="60" y="65"/>
                    <a:pt x="69" y="57"/>
                  </a:cubicBezTo>
                  <a:cubicBezTo>
                    <a:pt x="73" y="53"/>
                    <a:pt x="73" y="53"/>
                    <a:pt x="73" y="53"/>
                  </a:cubicBezTo>
                  <a:cubicBezTo>
                    <a:pt x="73" y="53"/>
                    <a:pt x="85" y="41"/>
                    <a:pt x="85" y="41"/>
                  </a:cubicBezTo>
                  <a:cubicBezTo>
                    <a:pt x="92" y="33"/>
                    <a:pt x="104" y="21"/>
                    <a:pt x="106" y="20"/>
                  </a:cubicBezTo>
                  <a:cubicBezTo>
                    <a:pt x="106" y="19"/>
                    <a:pt x="107" y="18"/>
                    <a:pt x="107" y="17"/>
                  </a:cubicBezTo>
                  <a:cubicBezTo>
                    <a:pt x="107" y="16"/>
                    <a:pt x="106" y="16"/>
                    <a:pt x="105" y="15"/>
                  </a:cubicBezTo>
                  <a:cubicBezTo>
                    <a:pt x="101" y="13"/>
                    <a:pt x="100" y="7"/>
                    <a:pt x="100" y="3"/>
                  </a:cubicBezTo>
                  <a:cubicBezTo>
                    <a:pt x="100" y="2"/>
                    <a:pt x="99" y="0"/>
                    <a:pt x="98" y="0"/>
                  </a:cubicBezTo>
                  <a:cubicBezTo>
                    <a:pt x="96" y="0"/>
                    <a:pt x="95" y="1"/>
                    <a:pt x="95" y="3"/>
                  </a:cubicBezTo>
                  <a:close/>
                  <a:moveTo>
                    <a:pt x="104" y="15"/>
                  </a:moveTo>
                  <a:cubicBezTo>
                    <a:pt x="104" y="15"/>
                    <a:pt x="104" y="15"/>
                    <a:pt x="104" y="15"/>
                  </a:cubicBezTo>
                  <a:cubicBezTo>
                    <a:pt x="104" y="15"/>
                    <a:pt x="104" y="15"/>
                    <a:pt x="104" y="15"/>
                  </a:cubicBezTo>
                  <a:close/>
                  <a:moveTo>
                    <a:pt x="102" y="16"/>
                  </a:moveTo>
                  <a:cubicBezTo>
                    <a:pt x="102" y="16"/>
                    <a:pt x="102" y="16"/>
                    <a:pt x="102" y="16"/>
                  </a:cubicBezTo>
                  <a:cubicBezTo>
                    <a:pt x="102" y="16"/>
                    <a:pt x="102" y="16"/>
                    <a:pt x="102" y="16"/>
                  </a:cubicBezTo>
                  <a:cubicBezTo>
                    <a:pt x="102" y="16"/>
                    <a:pt x="102" y="16"/>
                    <a:pt x="102" y="1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3" name="Freeform 56"/>
            <p:cNvSpPr>
              <a:spLocks noChangeArrowheads="1"/>
            </p:cNvSpPr>
            <p:nvPr/>
          </p:nvSpPr>
          <p:spPr bwMode="auto">
            <a:xfrm>
              <a:off x="1836" y="3399"/>
              <a:ext cx="296" cy="295"/>
            </a:xfrm>
            <a:custGeom>
              <a:avLst/>
              <a:gdLst>
                <a:gd name="T0" fmla="*/ 106 w 125"/>
                <a:gd name="T1" fmla="*/ 3 h 124"/>
                <a:gd name="T2" fmla="*/ 105 w 125"/>
                <a:gd name="T3" fmla="*/ 7 h 124"/>
                <a:gd name="T4" fmla="*/ 108 w 125"/>
                <a:gd name="T5" fmla="*/ 8 h 124"/>
                <a:gd name="T6" fmla="*/ 118 w 125"/>
                <a:gd name="T7" fmla="*/ 12 h 124"/>
                <a:gd name="T8" fmla="*/ 86 w 125"/>
                <a:gd name="T9" fmla="*/ 47 h 124"/>
                <a:gd name="T10" fmla="*/ 71 w 125"/>
                <a:gd name="T11" fmla="*/ 63 h 124"/>
                <a:gd name="T12" fmla="*/ 41 w 125"/>
                <a:gd name="T13" fmla="*/ 91 h 124"/>
                <a:gd name="T14" fmla="*/ 37 w 125"/>
                <a:gd name="T15" fmla="*/ 95 h 124"/>
                <a:gd name="T16" fmla="*/ 6 w 125"/>
                <a:gd name="T17" fmla="*/ 108 h 124"/>
                <a:gd name="T18" fmla="*/ 2 w 125"/>
                <a:gd name="T19" fmla="*/ 108 h 124"/>
                <a:gd name="T20" fmla="*/ 2 w 125"/>
                <a:gd name="T21" fmla="*/ 112 h 124"/>
                <a:gd name="T22" fmla="*/ 40 w 125"/>
                <a:gd name="T23" fmla="*/ 100 h 124"/>
                <a:gd name="T24" fmla="*/ 45 w 125"/>
                <a:gd name="T25" fmla="*/ 95 h 124"/>
                <a:gd name="T26" fmla="*/ 75 w 125"/>
                <a:gd name="T27" fmla="*/ 67 h 124"/>
                <a:gd name="T28" fmla="*/ 91 w 125"/>
                <a:gd name="T29" fmla="*/ 51 h 124"/>
                <a:gd name="T30" fmla="*/ 124 w 125"/>
                <a:gd name="T31" fmla="*/ 14 h 124"/>
                <a:gd name="T32" fmla="*/ 124 w 125"/>
                <a:gd name="T33" fmla="*/ 11 h 124"/>
                <a:gd name="T34" fmla="*/ 106 w 125"/>
                <a:gd name="T35"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24">
                  <a:moveTo>
                    <a:pt x="106" y="3"/>
                  </a:moveTo>
                  <a:cubicBezTo>
                    <a:pt x="105" y="4"/>
                    <a:pt x="104" y="5"/>
                    <a:pt x="105" y="7"/>
                  </a:cubicBezTo>
                  <a:cubicBezTo>
                    <a:pt x="105" y="8"/>
                    <a:pt x="107" y="9"/>
                    <a:pt x="108" y="8"/>
                  </a:cubicBezTo>
                  <a:cubicBezTo>
                    <a:pt x="111" y="7"/>
                    <a:pt x="114" y="7"/>
                    <a:pt x="118" y="12"/>
                  </a:cubicBezTo>
                  <a:cubicBezTo>
                    <a:pt x="109" y="24"/>
                    <a:pt x="98" y="36"/>
                    <a:pt x="86" y="47"/>
                  </a:cubicBezTo>
                  <a:cubicBezTo>
                    <a:pt x="71" y="63"/>
                    <a:pt x="71" y="63"/>
                    <a:pt x="71" y="63"/>
                  </a:cubicBezTo>
                  <a:cubicBezTo>
                    <a:pt x="62" y="73"/>
                    <a:pt x="53" y="81"/>
                    <a:pt x="41" y="91"/>
                  </a:cubicBezTo>
                  <a:cubicBezTo>
                    <a:pt x="37" y="95"/>
                    <a:pt x="37" y="95"/>
                    <a:pt x="37" y="95"/>
                  </a:cubicBezTo>
                  <a:cubicBezTo>
                    <a:pt x="25" y="106"/>
                    <a:pt x="13" y="116"/>
                    <a:pt x="6" y="108"/>
                  </a:cubicBezTo>
                  <a:cubicBezTo>
                    <a:pt x="5" y="107"/>
                    <a:pt x="3" y="107"/>
                    <a:pt x="2" y="108"/>
                  </a:cubicBezTo>
                  <a:cubicBezTo>
                    <a:pt x="0" y="109"/>
                    <a:pt x="0" y="111"/>
                    <a:pt x="2" y="112"/>
                  </a:cubicBezTo>
                  <a:cubicBezTo>
                    <a:pt x="14" y="124"/>
                    <a:pt x="30" y="109"/>
                    <a:pt x="40" y="100"/>
                  </a:cubicBezTo>
                  <a:cubicBezTo>
                    <a:pt x="45" y="95"/>
                    <a:pt x="45" y="95"/>
                    <a:pt x="45" y="95"/>
                  </a:cubicBezTo>
                  <a:cubicBezTo>
                    <a:pt x="56" y="86"/>
                    <a:pt x="66" y="77"/>
                    <a:pt x="75" y="67"/>
                  </a:cubicBezTo>
                  <a:cubicBezTo>
                    <a:pt x="75" y="67"/>
                    <a:pt x="91" y="51"/>
                    <a:pt x="91" y="51"/>
                  </a:cubicBezTo>
                  <a:cubicBezTo>
                    <a:pt x="102" y="39"/>
                    <a:pt x="114" y="27"/>
                    <a:pt x="124" y="14"/>
                  </a:cubicBezTo>
                  <a:cubicBezTo>
                    <a:pt x="125" y="13"/>
                    <a:pt x="125" y="12"/>
                    <a:pt x="124" y="11"/>
                  </a:cubicBezTo>
                  <a:cubicBezTo>
                    <a:pt x="118" y="3"/>
                    <a:pt x="112" y="0"/>
                    <a:pt x="106"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4" name="Freeform 57"/>
            <p:cNvSpPr>
              <a:spLocks noChangeArrowheads="1"/>
            </p:cNvSpPr>
            <p:nvPr/>
          </p:nvSpPr>
          <p:spPr bwMode="auto">
            <a:xfrm>
              <a:off x="1361" y="3378"/>
              <a:ext cx="501" cy="295"/>
            </a:xfrm>
            <a:custGeom>
              <a:avLst/>
              <a:gdLst>
                <a:gd name="T0" fmla="*/ 8 w 211"/>
                <a:gd name="T1" fmla="*/ 1 h 124"/>
                <a:gd name="T2" fmla="*/ 2 w 211"/>
                <a:gd name="T3" fmla="*/ 22 h 124"/>
                <a:gd name="T4" fmla="*/ 31 w 211"/>
                <a:gd name="T5" fmla="*/ 45 h 124"/>
                <a:gd name="T6" fmla="*/ 57 w 211"/>
                <a:gd name="T7" fmla="*/ 55 h 124"/>
                <a:gd name="T8" fmla="*/ 103 w 211"/>
                <a:gd name="T9" fmla="*/ 75 h 124"/>
                <a:gd name="T10" fmla="*/ 131 w 211"/>
                <a:gd name="T11" fmla="*/ 89 h 124"/>
                <a:gd name="T12" fmla="*/ 207 w 211"/>
                <a:gd name="T13" fmla="*/ 124 h 124"/>
                <a:gd name="T14" fmla="*/ 211 w 211"/>
                <a:gd name="T15" fmla="*/ 122 h 124"/>
                <a:gd name="T16" fmla="*/ 209 w 211"/>
                <a:gd name="T17" fmla="*/ 118 h 124"/>
                <a:gd name="T18" fmla="*/ 134 w 211"/>
                <a:gd name="T19" fmla="*/ 84 h 124"/>
                <a:gd name="T20" fmla="*/ 105 w 211"/>
                <a:gd name="T21" fmla="*/ 70 h 124"/>
                <a:gd name="T22" fmla="*/ 59 w 211"/>
                <a:gd name="T23" fmla="*/ 50 h 124"/>
                <a:gd name="T24" fmla="*/ 33 w 211"/>
                <a:gd name="T25" fmla="*/ 39 h 124"/>
                <a:gd name="T26" fmla="*/ 7 w 211"/>
                <a:gd name="T27" fmla="*/ 20 h 124"/>
                <a:gd name="T28" fmla="*/ 13 w 211"/>
                <a:gd name="T29" fmla="*/ 5 h 124"/>
                <a:gd name="T30" fmla="*/ 12 w 211"/>
                <a:gd name="T31" fmla="*/ 1 h 124"/>
                <a:gd name="T32" fmla="*/ 8 w 211"/>
                <a:gd name="T33"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24">
                  <a:moveTo>
                    <a:pt x="8" y="1"/>
                  </a:moveTo>
                  <a:cubicBezTo>
                    <a:pt x="2" y="9"/>
                    <a:pt x="0" y="16"/>
                    <a:pt x="2" y="22"/>
                  </a:cubicBezTo>
                  <a:cubicBezTo>
                    <a:pt x="5" y="33"/>
                    <a:pt x="20" y="40"/>
                    <a:pt x="31" y="45"/>
                  </a:cubicBezTo>
                  <a:cubicBezTo>
                    <a:pt x="57" y="55"/>
                    <a:pt x="57" y="55"/>
                    <a:pt x="57" y="55"/>
                  </a:cubicBezTo>
                  <a:cubicBezTo>
                    <a:pt x="72" y="61"/>
                    <a:pt x="88" y="68"/>
                    <a:pt x="103" y="75"/>
                  </a:cubicBezTo>
                  <a:cubicBezTo>
                    <a:pt x="131" y="89"/>
                    <a:pt x="131" y="89"/>
                    <a:pt x="131" y="89"/>
                  </a:cubicBezTo>
                  <a:cubicBezTo>
                    <a:pt x="156" y="102"/>
                    <a:pt x="182" y="115"/>
                    <a:pt x="207" y="124"/>
                  </a:cubicBezTo>
                  <a:cubicBezTo>
                    <a:pt x="209" y="124"/>
                    <a:pt x="210" y="124"/>
                    <a:pt x="211" y="122"/>
                  </a:cubicBezTo>
                  <a:cubicBezTo>
                    <a:pt x="211" y="121"/>
                    <a:pt x="211" y="119"/>
                    <a:pt x="209" y="118"/>
                  </a:cubicBezTo>
                  <a:cubicBezTo>
                    <a:pt x="185" y="110"/>
                    <a:pt x="159" y="97"/>
                    <a:pt x="134" y="84"/>
                  </a:cubicBezTo>
                  <a:cubicBezTo>
                    <a:pt x="105" y="70"/>
                    <a:pt x="105" y="70"/>
                    <a:pt x="105" y="70"/>
                  </a:cubicBezTo>
                  <a:cubicBezTo>
                    <a:pt x="90" y="62"/>
                    <a:pt x="74" y="56"/>
                    <a:pt x="59" y="50"/>
                  </a:cubicBezTo>
                  <a:cubicBezTo>
                    <a:pt x="33" y="39"/>
                    <a:pt x="33" y="39"/>
                    <a:pt x="33" y="39"/>
                  </a:cubicBezTo>
                  <a:cubicBezTo>
                    <a:pt x="23" y="35"/>
                    <a:pt x="10" y="29"/>
                    <a:pt x="7" y="20"/>
                  </a:cubicBezTo>
                  <a:cubicBezTo>
                    <a:pt x="6" y="16"/>
                    <a:pt x="8" y="11"/>
                    <a:pt x="13" y="5"/>
                  </a:cubicBezTo>
                  <a:cubicBezTo>
                    <a:pt x="14" y="4"/>
                    <a:pt x="14" y="2"/>
                    <a:pt x="12" y="1"/>
                  </a:cubicBezTo>
                  <a:cubicBezTo>
                    <a:pt x="11" y="0"/>
                    <a:pt x="9" y="0"/>
                    <a:pt x="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5" name="Freeform 58"/>
            <p:cNvSpPr>
              <a:spLocks noChangeArrowheads="1"/>
            </p:cNvSpPr>
            <p:nvPr/>
          </p:nvSpPr>
          <p:spPr bwMode="auto">
            <a:xfrm>
              <a:off x="1383" y="3209"/>
              <a:ext cx="711" cy="399"/>
            </a:xfrm>
            <a:custGeom>
              <a:avLst/>
              <a:gdLst>
                <a:gd name="T0" fmla="*/ 111 w 300"/>
                <a:gd name="T1" fmla="*/ 0 h 168"/>
                <a:gd name="T2" fmla="*/ 64 w 300"/>
                <a:gd name="T3" fmla="*/ 30 h 168"/>
                <a:gd name="T4" fmla="*/ 3 w 300"/>
                <a:gd name="T5" fmla="*/ 66 h 168"/>
                <a:gd name="T6" fmla="*/ 2 w 300"/>
                <a:gd name="T7" fmla="*/ 69 h 168"/>
                <a:gd name="T8" fmla="*/ 6 w 300"/>
                <a:gd name="T9" fmla="*/ 71 h 168"/>
                <a:gd name="T10" fmla="*/ 67 w 300"/>
                <a:gd name="T11" fmla="*/ 34 h 168"/>
                <a:gd name="T12" fmla="*/ 112 w 300"/>
                <a:gd name="T13" fmla="*/ 6 h 168"/>
                <a:gd name="T14" fmla="*/ 191 w 300"/>
                <a:gd name="T15" fmla="*/ 38 h 168"/>
                <a:gd name="T16" fmla="*/ 210 w 300"/>
                <a:gd name="T17" fmla="*/ 43 h 168"/>
                <a:gd name="T18" fmla="*/ 228 w 300"/>
                <a:gd name="T19" fmla="*/ 49 h 168"/>
                <a:gd name="T20" fmla="*/ 292 w 300"/>
                <a:gd name="T21" fmla="*/ 71 h 168"/>
                <a:gd name="T22" fmla="*/ 271 w 300"/>
                <a:gd name="T23" fmla="*/ 92 h 168"/>
                <a:gd name="T24" fmla="*/ 233 w 300"/>
                <a:gd name="T25" fmla="*/ 127 h 168"/>
                <a:gd name="T26" fmla="*/ 216 w 300"/>
                <a:gd name="T27" fmla="*/ 145 h 168"/>
                <a:gd name="T28" fmla="*/ 208 w 300"/>
                <a:gd name="T29" fmla="*/ 154 h 168"/>
                <a:gd name="T30" fmla="*/ 207 w 300"/>
                <a:gd name="T31" fmla="*/ 155 h 168"/>
                <a:gd name="T32" fmla="*/ 199 w 300"/>
                <a:gd name="T33" fmla="*/ 162 h 168"/>
                <a:gd name="T34" fmla="*/ 193 w 300"/>
                <a:gd name="T35" fmla="*/ 157 h 168"/>
                <a:gd name="T36" fmla="*/ 190 w 300"/>
                <a:gd name="T37" fmla="*/ 155 h 168"/>
                <a:gd name="T38" fmla="*/ 176 w 300"/>
                <a:gd name="T39" fmla="*/ 147 h 168"/>
                <a:gd name="T40" fmla="*/ 164 w 300"/>
                <a:gd name="T41" fmla="*/ 142 h 168"/>
                <a:gd name="T42" fmla="*/ 150 w 300"/>
                <a:gd name="T43" fmla="*/ 136 h 168"/>
                <a:gd name="T44" fmla="*/ 76 w 300"/>
                <a:gd name="T45" fmla="*/ 102 h 168"/>
                <a:gd name="T46" fmla="*/ 67 w 300"/>
                <a:gd name="T47" fmla="*/ 98 h 168"/>
                <a:gd name="T48" fmla="*/ 46 w 300"/>
                <a:gd name="T49" fmla="*/ 90 h 168"/>
                <a:gd name="T50" fmla="*/ 5 w 300"/>
                <a:gd name="T51" fmla="*/ 72 h 168"/>
                <a:gd name="T52" fmla="*/ 1 w 300"/>
                <a:gd name="T53" fmla="*/ 73 h 168"/>
                <a:gd name="T54" fmla="*/ 1 w 300"/>
                <a:gd name="T55" fmla="*/ 77 h 168"/>
                <a:gd name="T56" fmla="*/ 44 w 300"/>
                <a:gd name="T57" fmla="*/ 96 h 168"/>
                <a:gd name="T58" fmla="*/ 64 w 300"/>
                <a:gd name="T59" fmla="*/ 103 h 168"/>
                <a:gd name="T60" fmla="*/ 74 w 300"/>
                <a:gd name="T61" fmla="*/ 107 h 168"/>
                <a:gd name="T62" fmla="*/ 147 w 300"/>
                <a:gd name="T63" fmla="*/ 141 h 168"/>
                <a:gd name="T64" fmla="*/ 162 w 300"/>
                <a:gd name="T65" fmla="*/ 147 h 168"/>
                <a:gd name="T66" fmla="*/ 173 w 300"/>
                <a:gd name="T67" fmla="*/ 152 h 168"/>
                <a:gd name="T68" fmla="*/ 186 w 300"/>
                <a:gd name="T69" fmla="*/ 159 h 168"/>
                <a:gd name="T70" fmla="*/ 189 w 300"/>
                <a:gd name="T71" fmla="*/ 162 h 168"/>
                <a:gd name="T72" fmla="*/ 199 w 300"/>
                <a:gd name="T73" fmla="*/ 168 h 168"/>
                <a:gd name="T74" fmla="*/ 212 w 300"/>
                <a:gd name="T75" fmla="*/ 159 h 168"/>
                <a:gd name="T76" fmla="*/ 212 w 300"/>
                <a:gd name="T77" fmla="*/ 158 h 168"/>
                <a:gd name="T78" fmla="*/ 220 w 300"/>
                <a:gd name="T79" fmla="*/ 149 h 168"/>
                <a:gd name="T80" fmla="*/ 237 w 300"/>
                <a:gd name="T81" fmla="*/ 131 h 168"/>
                <a:gd name="T82" fmla="*/ 275 w 300"/>
                <a:gd name="T83" fmla="*/ 96 h 168"/>
                <a:gd name="T84" fmla="*/ 299 w 300"/>
                <a:gd name="T85" fmla="*/ 72 h 168"/>
                <a:gd name="T86" fmla="*/ 300 w 300"/>
                <a:gd name="T87" fmla="*/ 70 h 168"/>
                <a:gd name="T88" fmla="*/ 299 w 300"/>
                <a:gd name="T89" fmla="*/ 68 h 168"/>
                <a:gd name="T90" fmla="*/ 230 w 300"/>
                <a:gd name="T91" fmla="*/ 43 h 168"/>
                <a:gd name="T92" fmla="*/ 212 w 300"/>
                <a:gd name="T93" fmla="*/ 38 h 168"/>
                <a:gd name="T94" fmla="*/ 193 w 300"/>
                <a:gd name="T95" fmla="*/ 32 h 168"/>
                <a:gd name="T96" fmla="*/ 114 w 300"/>
                <a:gd name="T97" fmla="*/ 1 h 168"/>
                <a:gd name="T98" fmla="*/ 111 w 300"/>
                <a:gd name="T9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0" h="168">
                  <a:moveTo>
                    <a:pt x="111" y="0"/>
                  </a:moveTo>
                  <a:cubicBezTo>
                    <a:pt x="95" y="9"/>
                    <a:pt x="79" y="20"/>
                    <a:pt x="64" y="30"/>
                  </a:cubicBezTo>
                  <a:cubicBezTo>
                    <a:pt x="44" y="42"/>
                    <a:pt x="24" y="55"/>
                    <a:pt x="3" y="66"/>
                  </a:cubicBezTo>
                  <a:cubicBezTo>
                    <a:pt x="2" y="66"/>
                    <a:pt x="1" y="68"/>
                    <a:pt x="2" y="69"/>
                  </a:cubicBezTo>
                  <a:cubicBezTo>
                    <a:pt x="3" y="71"/>
                    <a:pt x="5" y="71"/>
                    <a:pt x="6" y="71"/>
                  </a:cubicBezTo>
                  <a:cubicBezTo>
                    <a:pt x="27" y="60"/>
                    <a:pt x="47" y="47"/>
                    <a:pt x="67" y="34"/>
                  </a:cubicBezTo>
                  <a:cubicBezTo>
                    <a:pt x="82" y="25"/>
                    <a:pt x="97" y="15"/>
                    <a:pt x="112" y="6"/>
                  </a:cubicBezTo>
                  <a:cubicBezTo>
                    <a:pt x="132" y="22"/>
                    <a:pt x="164" y="30"/>
                    <a:pt x="191" y="38"/>
                  </a:cubicBezTo>
                  <a:cubicBezTo>
                    <a:pt x="210" y="43"/>
                    <a:pt x="210" y="43"/>
                    <a:pt x="210" y="43"/>
                  </a:cubicBezTo>
                  <a:cubicBezTo>
                    <a:pt x="228" y="49"/>
                    <a:pt x="228" y="49"/>
                    <a:pt x="228" y="49"/>
                  </a:cubicBezTo>
                  <a:cubicBezTo>
                    <a:pt x="250" y="55"/>
                    <a:pt x="272" y="61"/>
                    <a:pt x="292" y="71"/>
                  </a:cubicBezTo>
                  <a:cubicBezTo>
                    <a:pt x="288" y="75"/>
                    <a:pt x="271" y="92"/>
                    <a:pt x="271" y="92"/>
                  </a:cubicBezTo>
                  <a:cubicBezTo>
                    <a:pt x="259" y="104"/>
                    <a:pt x="246" y="116"/>
                    <a:pt x="233" y="127"/>
                  </a:cubicBezTo>
                  <a:cubicBezTo>
                    <a:pt x="227" y="132"/>
                    <a:pt x="221" y="139"/>
                    <a:pt x="216" y="145"/>
                  </a:cubicBezTo>
                  <a:cubicBezTo>
                    <a:pt x="208" y="154"/>
                    <a:pt x="208" y="154"/>
                    <a:pt x="208" y="154"/>
                  </a:cubicBezTo>
                  <a:cubicBezTo>
                    <a:pt x="207" y="155"/>
                    <a:pt x="207" y="155"/>
                    <a:pt x="207" y="155"/>
                  </a:cubicBezTo>
                  <a:cubicBezTo>
                    <a:pt x="202" y="161"/>
                    <a:pt x="200" y="162"/>
                    <a:pt x="199" y="162"/>
                  </a:cubicBezTo>
                  <a:cubicBezTo>
                    <a:pt x="198" y="162"/>
                    <a:pt x="195" y="159"/>
                    <a:pt x="193" y="157"/>
                  </a:cubicBezTo>
                  <a:cubicBezTo>
                    <a:pt x="190" y="155"/>
                    <a:pt x="190" y="155"/>
                    <a:pt x="190" y="155"/>
                  </a:cubicBezTo>
                  <a:cubicBezTo>
                    <a:pt x="185" y="151"/>
                    <a:pt x="180" y="149"/>
                    <a:pt x="176" y="147"/>
                  </a:cubicBezTo>
                  <a:cubicBezTo>
                    <a:pt x="164" y="142"/>
                    <a:pt x="164" y="142"/>
                    <a:pt x="164" y="142"/>
                  </a:cubicBezTo>
                  <a:cubicBezTo>
                    <a:pt x="159" y="140"/>
                    <a:pt x="155" y="138"/>
                    <a:pt x="150" y="136"/>
                  </a:cubicBezTo>
                  <a:cubicBezTo>
                    <a:pt x="126" y="123"/>
                    <a:pt x="100" y="112"/>
                    <a:pt x="76" y="102"/>
                  </a:cubicBezTo>
                  <a:cubicBezTo>
                    <a:pt x="67" y="98"/>
                    <a:pt x="67" y="98"/>
                    <a:pt x="67" y="98"/>
                  </a:cubicBezTo>
                  <a:cubicBezTo>
                    <a:pt x="46" y="90"/>
                    <a:pt x="46" y="90"/>
                    <a:pt x="46" y="90"/>
                  </a:cubicBezTo>
                  <a:cubicBezTo>
                    <a:pt x="31" y="85"/>
                    <a:pt x="13" y="79"/>
                    <a:pt x="5" y="72"/>
                  </a:cubicBezTo>
                  <a:cubicBezTo>
                    <a:pt x="4" y="71"/>
                    <a:pt x="2" y="71"/>
                    <a:pt x="1" y="73"/>
                  </a:cubicBezTo>
                  <a:cubicBezTo>
                    <a:pt x="0" y="74"/>
                    <a:pt x="0" y="76"/>
                    <a:pt x="1" y="77"/>
                  </a:cubicBezTo>
                  <a:cubicBezTo>
                    <a:pt x="11" y="84"/>
                    <a:pt x="28" y="90"/>
                    <a:pt x="44" y="96"/>
                  </a:cubicBezTo>
                  <a:cubicBezTo>
                    <a:pt x="64" y="103"/>
                    <a:pt x="64" y="103"/>
                    <a:pt x="64" y="103"/>
                  </a:cubicBezTo>
                  <a:cubicBezTo>
                    <a:pt x="74" y="107"/>
                    <a:pt x="74" y="107"/>
                    <a:pt x="74" y="107"/>
                  </a:cubicBezTo>
                  <a:cubicBezTo>
                    <a:pt x="98" y="118"/>
                    <a:pt x="123" y="128"/>
                    <a:pt x="147" y="141"/>
                  </a:cubicBezTo>
                  <a:cubicBezTo>
                    <a:pt x="152" y="143"/>
                    <a:pt x="157" y="145"/>
                    <a:pt x="162" y="147"/>
                  </a:cubicBezTo>
                  <a:cubicBezTo>
                    <a:pt x="173" y="152"/>
                    <a:pt x="173" y="152"/>
                    <a:pt x="173" y="152"/>
                  </a:cubicBezTo>
                  <a:cubicBezTo>
                    <a:pt x="178" y="154"/>
                    <a:pt x="182" y="156"/>
                    <a:pt x="186" y="159"/>
                  </a:cubicBezTo>
                  <a:cubicBezTo>
                    <a:pt x="186" y="159"/>
                    <a:pt x="189" y="162"/>
                    <a:pt x="189" y="162"/>
                  </a:cubicBezTo>
                  <a:cubicBezTo>
                    <a:pt x="192" y="165"/>
                    <a:pt x="196" y="168"/>
                    <a:pt x="199" y="168"/>
                  </a:cubicBezTo>
                  <a:cubicBezTo>
                    <a:pt x="202" y="168"/>
                    <a:pt x="205" y="166"/>
                    <a:pt x="212" y="159"/>
                  </a:cubicBezTo>
                  <a:cubicBezTo>
                    <a:pt x="212" y="158"/>
                    <a:pt x="212" y="158"/>
                    <a:pt x="212" y="158"/>
                  </a:cubicBezTo>
                  <a:cubicBezTo>
                    <a:pt x="212" y="158"/>
                    <a:pt x="220" y="149"/>
                    <a:pt x="220" y="149"/>
                  </a:cubicBezTo>
                  <a:cubicBezTo>
                    <a:pt x="225" y="143"/>
                    <a:pt x="231" y="137"/>
                    <a:pt x="237" y="131"/>
                  </a:cubicBezTo>
                  <a:cubicBezTo>
                    <a:pt x="250" y="120"/>
                    <a:pt x="263" y="108"/>
                    <a:pt x="275" y="96"/>
                  </a:cubicBezTo>
                  <a:cubicBezTo>
                    <a:pt x="299" y="72"/>
                    <a:pt x="299" y="72"/>
                    <a:pt x="299" y="72"/>
                  </a:cubicBezTo>
                  <a:cubicBezTo>
                    <a:pt x="300" y="72"/>
                    <a:pt x="300" y="71"/>
                    <a:pt x="300" y="70"/>
                  </a:cubicBezTo>
                  <a:cubicBezTo>
                    <a:pt x="300" y="69"/>
                    <a:pt x="299" y="68"/>
                    <a:pt x="299" y="68"/>
                  </a:cubicBezTo>
                  <a:cubicBezTo>
                    <a:pt x="277" y="57"/>
                    <a:pt x="253" y="50"/>
                    <a:pt x="230" y="43"/>
                  </a:cubicBezTo>
                  <a:cubicBezTo>
                    <a:pt x="212" y="38"/>
                    <a:pt x="212" y="38"/>
                    <a:pt x="212" y="38"/>
                  </a:cubicBezTo>
                  <a:cubicBezTo>
                    <a:pt x="193" y="32"/>
                    <a:pt x="193" y="32"/>
                    <a:pt x="193" y="32"/>
                  </a:cubicBezTo>
                  <a:cubicBezTo>
                    <a:pt x="165" y="25"/>
                    <a:pt x="133" y="16"/>
                    <a:pt x="114" y="1"/>
                  </a:cubicBezTo>
                  <a:cubicBezTo>
                    <a:pt x="113" y="0"/>
                    <a:pt x="112" y="0"/>
                    <a:pt x="11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6" name="Freeform 59"/>
            <p:cNvSpPr>
              <a:spLocks noChangeArrowheads="1"/>
            </p:cNvSpPr>
            <p:nvPr/>
          </p:nvSpPr>
          <p:spPr bwMode="auto">
            <a:xfrm>
              <a:off x="1395" y="3399"/>
              <a:ext cx="35" cy="74"/>
            </a:xfrm>
            <a:custGeom>
              <a:avLst/>
              <a:gdLst>
                <a:gd name="T0" fmla="*/ 6 w 15"/>
                <a:gd name="T1" fmla="*/ 2 h 31"/>
                <a:gd name="T2" fmla="*/ 9 w 15"/>
                <a:gd name="T3" fmla="*/ 29 h 31"/>
                <a:gd name="T4" fmla="*/ 13 w 15"/>
                <a:gd name="T5" fmla="*/ 30 h 31"/>
                <a:gd name="T6" fmla="*/ 14 w 15"/>
                <a:gd name="T7" fmla="*/ 26 h 31"/>
                <a:gd name="T8" fmla="*/ 11 w 15"/>
                <a:gd name="T9" fmla="*/ 5 h 31"/>
                <a:gd name="T10" fmla="*/ 10 w 15"/>
                <a:gd name="T11" fmla="*/ 1 h 31"/>
                <a:gd name="T12" fmla="*/ 6 w 15"/>
                <a:gd name="T13" fmla="*/ 2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6" y="2"/>
                  </a:moveTo>
                  <a:cubicBezTo>
                    <a:pt x="0" y="10"/>
                    <a:pt x="3" y="22"/>
                    <a:pt x="9" y="29"/>
                  </a:cubicBezTo>
                  <a:cubicBezTo>
                    <a:pt x="10" y="31"/>
                    <a:pt x="12" y="31"/>
                    <a:pt x="13" y="30"/>
                  </a:cubicBezTo>
                  <a:cubicBezTo>
                    <a:pt x="15" y="29"/>
                    <a:pt x="15" y="27"/>
                    <a:pt x="14" y="26"/>
                  </a:cubicBezTo>
                  <a:cubicBezTo>
                    <a:pt x="9" y="20"/>
                    <a:pt x="7" y="11"/>
                    <a:pt x="11" y="5"/>
                  </a:cubicBezTo>
                  <a:cubicBezTo>
                    <a:pt x="12" y="4"/>
                    <a:pt x="12" y="2"/>
                    <a:pt x="10" y="1"/>
                  </a:cubicBezTo>
                  <a:cubicBezTo>
                    <a:pt x="9" y="0"/>
                    <a:pt x="7" y="0"/>
                    <a:pt x="6"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7" name="Freeform 60"/>
            <p:cNvSpPr>
              <a:spLocks noChangeArrowheads="1"/>
            </p:cNvSpPr>
            <p:nvPr/>
          </p:nvSpPr>
          <p:spPr bwMode="auto">
            <a:xfrm>
              <a:off x="1819" y="3580"/>
              <a:ext cx="38" cy="83"/>
            </a:xfrm>
            <a:custGeom>
              <a:avLst/>
              <a:gdLst>
                <a:gd name="T0" fmla="*/ 5 w 16"/>
                <a:gd name="T1" fmla="*/ 2 h 35"/>
                <a:gd name="T2" fmla="*/ 1 w 16"/>
                <a:gd name="T3" fmla="*/ 19 h 35"/>
                <a:gd name="T4" fmla="*/ 11 w 16"/>
                <a:gd name="T5" fmla="*/ 34 h 35"/>
                <a:gd name="T6" fmla="*/ 15 w 16"/>
                <a:gd name="T7" fmla="*/ 33 h 35"/>
                <a:gd name="T8" fmla="*/ 14 w 16"/>
                <a:gd name="T9" fmla="*/ 29 h 35"/>
                <a:gd name="T10" fmla="*/ 7 w 16"/>
                <a:gd name="T11" fmla="*/ 18 h 35"/>
                <a:gd name="T12" fmla="*/ 10 w 16"/>
                <a:gd name="T13" fmla="*/ 5 h 35"/>
                <a:gd name="T14" fmla="*/ 9 w 16"/>
                <a:gd name="T15" fmla="*/ 1 h 35"/>
                <a:gd name="T16" fmla="*/ 5 w 16"/>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2"/>
                  </a:moveTo>
                  <a:cubicBezTo>
                    <a:pt x="1" y="6"/>
                    <a:pt x="0" y="12"/>
                    <a:pt x="1" y="19"/>
                  </a:cubicBezTo>
                  <a:cubicBezTo>
                    <a:pt x="2" y="26"/>
                    <a:pt x="6" y="32"/>
                    <a:pt x="11" y="34"/>
                  </a:cubicBezTo>
                  <a:cubicBezTo>
                    <a:pt x="13" y="35"/>
                    <a:pt x="14" y="34"/>
                    <a:pt x="15" y="33"/>
                  </a:cubicBezTo>
                  <a:cubicBezTo>
                    <a:pt x="16" y="31"/>
                    <a:pt x="15" y="30"/>
                    <a:pt x="14" y="29"/>
                  </a:cubicBezTo>
                  <a:cubicBezTo>
                    <a:pt x="10" y="27"/>
                    <a:pt x="8" y="23"/>
                    <a:pt x="7" y="18"/>
                  </a:cubicBezTo>
                  <a:cubicBezTo>
                    <a:pt x="6" y="13"/>
                    <a:pt x="7" y="8"/>
                    <a:pt x="10" y="5"/>
                  </a:cubicBezTo>
                  <a:cubicBezTo>
                    <a:pt x="11" y="4"/>
                    <a:pt x="11" y="3"/>
                    <a:pt x="9" y="1"/>
                  </a:cubicBezTo>
                  <a:cubicBezTo>
                    <a:pt x="8" y="0"/>
                    <a:pt x="7" y="0"/>
                    <a:pt x="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8" name="Freeform 61"/>
            <p:cNvSpPr>
              <a:spLocks noChangeArrowheads="1"/>
            </p:cNvSpPr>
            <p:nvPr/>
          </p:nvSpPr>
          <p:spPr bwMode="auto">
            <a:xfrm>
              <a:off x="1509" y="3271"/>
              <a:ext cx="270" cy="183"/>
            </a:xfrm>
            <a:custGeom>
              <a:avLst/>
              <a:gdLst>
                <a:gd name="T0" fmla="*/ 38 w 114"/>
                <a:gd name="T1" fmla="*/ 21 h 77"/>
                <a:gd name="T2" fmla="*/ 61 w 114"/>
                <a:gd name="T3" fmla="*/ 4 h 77"/>
                <a:gd name="T4" fmla="*/ 73 w 114"/>
                <a:gd name="T5" fmla="*/ 5 h 77"/>
                <a:gd name="T6" fmla="*/ 90 w 114"/>
                <a:gd name="T7" fmla="*/ 13 h 77"/>
                <a:gd name="T8" fmla="*/ 114 w 114"/>
                <a:gd name="T9" fmla="*/ 24 h 77"/>
                <a:gd name="T10" fmla="*/ 96 w 114"/>
                <a:gd name="T11" fmla="*/ 40 h 77"/>
                <a:gd name="T12" fmla="*/ 75 w 114"/>
                <a:gd name="T13" fmla="*/ 59 h 77"/>
                <a:gd name="T14" fmla="*/ 58 w 114"/>
                <a:gd name="T15" fmla="*/ 77 h 77"/>
                <a:gd name="T16" fmla="*/ 40 w 114"/>
                <a:gd name="T17" fmla="*/ 69 h 77"/>
                <a:gd name="T18" fmla="*/ 22 w 114"/>
                <a:gd name="T19" fmla="*/ 59 h 77"/>
                <a:gd name="T20" fmla="*/ 0 w 114"/>
                <a:gd name="T21" fmla="*/ 49 h 77"/>
                <a:gd name="T22" fmla="*/ 18 w 114"/>
                <a:gd name="T23" fmla="*/ 36 h 77"/>
                <a:gd name="T24" fmla="*/ 38 w 114"/>
                <a:gd name="T25" fmla="*/ 2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77">
                  <a:moveTo>
                    <a:pt x="38" y="21"/>
                  </a:moveTo>
                  <a:cubicBezTo>
                    <a:pt x="46" y="15"/>
                    <a:pt x="54" y="9"/>
                    <a:pt x="61" y="4"/>
                  </a:cubicBezTo>
                  <a:cubicBezTo>
                    <a:pt x="67" y="0"/>
                    <a:pt x="66" y="1"/>
                    <a:pt x="73" y="5"/>
                  </a:cubicBezTo>
                  <a:cubicBezTo>
                    <a:pt x="79" y="8"/>
                    <a:pt x="84" y="11"/>
                    <a:pt x="90" y="13"/>
                  </a:cubicBezTo>
                  <a:cubicBezTo>
                    <a:pt x="98" y="17"/>
                    <a:pt x="107" y="20"/>
                    <a:pt x="114" y="24"/>
                  </a:cubicBezTo>
                  <a:cubicBezTo>
                    <a:pt x="110" y="31"/>
                    <a:pt x="102" y="35"/>
                    <a:pt x="96" y="40"/>
                  </a:cubicBezTo>
                  <a:cubicBezTo>
                    <a:pt x="89" y="46"/>
                    <a:pt x="82" y="53"/>
                    <a:pt x="75" y="59"/>
                  </a:cubicBezTo>
                  <a:cubicBezTo>
                    <a:pt x="69" y="65"/>
                    <a:pt x="64" y="71"/>
                    <a:pt x="58" y="77"/>
                  </a:cubicBezTo>
                  <a:cubicBezTo>
                    <a:pt x="52" y="72"/>
                    <a:pt x="46" y="71"/>
                    <a:pt x="40" y="69"/>
                  </a:cubicBezTo>
                  <a:cubicBezTo>
                    <a:pt x="34" y="66"/>
                    <a:pt x="28" y="62"/>
                    <a:pt x="22" y="59"/>
                  </a:cubicBezTo>
                  <a:cubicBezTo>
                    <a:pt x="14" y="55"/>
                    <a:pt x="8" y="53"/>
                    <a:pt x="0" y="49"/>
                  </a:cubicBezTo>
                  <a:cubicBezTo>
                    <a:pt x="7" y="46"/>
                    <a:pt x="12" y="40"/>
                    <a:pt x="18" y="36"/>
                  </a:cubicBezTo>
                  <a:cubicBezTo>
                    <a:pt x="25" y="31"/>
                    <a:pt x="32" y="26"/>
                    <a:pt x="3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9" name="Freeform 62"/>
            <p:cNvSpPr>
              <a:spLocks noEditPoints="1" noChangeArrowheads="1"/>
            </p:cNvSpPr>
            <p:nvPr/>
          </p:nvSpPr>
          <p:spPr bwMode="auto">
            <a:xfrm>
              <a:off x="1504" y="3266"/>
              <a:ext cx="282" cy="195"/>
            </a:xfrm>
            <a:custGeom>
              <a:avLst/>
              <a:gdLst>
                <a:gd name="T0" fmla="*/ 62 w 119"/>
                <a:gd name="T1" fmla="*/ 3 h 82"/>
                <a:gd name="T2" fmla="*/ 45 w 119"/>
                <a:gd name="T3" fmla="*/ 16 h 82"/>
                <a:gd name="T4" fmla="*/ 39 w 119"/>
                <a:gd name="T5" fmla="*/ 21 h 82"/>
                <a:gd name="T6" fmla="*/ 39 w 119"/>
                <a:gd name="T7" fmla="*/ 21 h 82"/>
                <a:gd name="T8" fmla="*/ 27 w 119"/>
                <a:gd name="T9" fmla="*/ 29 h 82"/>
                <a:gd name="T10" fmla="*/ 18 w 119"/>
                <a:gd name="T11" fmla="*/ 36 h 82"/>
                <a:gd name="T12" fmla="*/ 13 w 119"/>
                <a:gd name="T13" fmla="*/ 40 h 82"/>
                <a:gd name="T14" fmla="*/ 1 w 119"/>
                <a:gd name="T15" fmla="*/ 48 h 82"/>
                <a:gd name="T16" fmla="*/ 0 w 119"/>
                <a:gd name="T17" fmla="*/ 50 h 82"/>
                <a:gd name="T18" fmla="*/ 0 w 119"/>
                <a:gd name="T19" fmla="*/ 51 h 82"/>
                <a:gd name="T20" fmla="*/ 1 w 119"/>
                <a:gd name="T21" fmla="*/ 53 h 82"/>
                <a:gd name="T22" fmla="*/ 15 w 119"/>
                <a:gd name="T23" fmla="*/ 60 h 82"/>
                <a:gd name="T24" fmla="*/ 23 w 119"/>
                <a:gd name="T25" fmla="*/ 63 h 82"/>
                <a:gd name="T26" fmla="*/ 31 w 119"/>
                <a:gd name="T27" fmla="*/ 68 h 82"/>
                <a:gd name="T28" fmla="*/ 41 w 119"/>
                <a:gd name="T29" fmla="*/ 73 h 82"/>
                <a:gd name="T30" fmla="*/ 47 w 119"/>
                <a:gd name="T31" fmla="*/ 76 h 82"/>
                <a:gd name="T32" fmla="*/ 58 w 119"/>
                <a:gd name="T33" fmla="*/ 81 h 82"/>
                <a:gd name="T34" fmla="*/ 62 w 119"/>
                <a:gd name="T35" fmla="*/ 81 h 82"/>
                <a:gd name="T36" fmla="*/ 70 w 119"/>
                <a:gd name="T37" fmla="*/ 72 h 82"/>
                <a:gd name="T38" fmla="*/ 79 w 119"/>
                <a:gd name="T39" fmla="*/ 63 h 82"/>
                <a:gd name="T40" fmla="*/ 90 w 119"/>
                <a:gd name="T41" fmla="*/ 53 h 82"/>
                <a:gd name="T42" fmla="*/ 100 w 119"/>
                <a:gd name="T43" fmla="*/ 44 h 82"/>
                <a:gd name="T44" fmla="*/ 106 w 119"/>
                <a:gd name="T45" fmla="*/ 39 h 82"/>
                <a:gd name="T46" fmla="*/ 119 w 119"/>
                <a:gd name="T47" fmla="*/ 28 h 82"/>
                <a:gd name="T48" fmla="*/ 119 w 119"/>
                <a:gd name="T49" fmla="*/ 25 h 82"/>
                <a:gd name="T50" fmla="*/ 118 w 119"/>
                <a:gd name="T51" fmla="*/ 24 h 82"/>
                <a:gd name="T52" fmla="*/ 102 w 119"/>
                <a:gd name="T53" fmla="*/ 16 h 82"/>
                <a:gd name="T54" fmla="*/ 93 w 119"/>
                <a:gd name="T55" fmla="*/ 13 h 82"/>
                <a:gd name="T56" fmla="*/ 76 w 119"/>
                <a:gd name="T57" fmla="*/ 4 h 82"/>
                <a:gd name="T58" fmla="*/ 74 w 119"/>
                <a:gd name="T59" fmla="*/ 3 h 82"/>
                <a:gd name="T60" fmla="*/ 62 w 119"/>
                <a:gd name="T61" fmla="*/ 3 h 82"/>
                <a:gd name="T62" fmla="*/ 42 w 119"/>
                <a:gd name="T63" fmla="*/ 25 h 82"/>
                <a:gd name="T64" fmla="*/ 48 w 119"/>
                <a:gd name="T65" fmla="*/ 20 h 82"/>
                <a:gd name="T66" fmla="*/ 65 w 119"/>
                <a:gd name="T67" fmla="*/ 8 h 82"/>
                <a:gd name="T68" fmla="*/ 71 w 119"/>
                <a:gd name="T69" fmla="*/ 8 h 82"/>
                <a:gd name="T70" fmla="*/ 73 w 119"/>
                <a:gd name="T71" fmla="*/ 9 h 82"/>
                <a:gd name="T72" fmla="*/ 91 w 119"/>
                <a:gd name="T73" fmla="*/ 18 h 82"/>
                <a:gd name="T74" fmla="*/ 100 w 119"/>
                <a:gd name="T75" fmla="*/ 22 h 82"/>
                <a:gd name="T76" fmla="*/ 112 w 119"/>
                <a:gd name="T77" fmla="*/ 27 h 82"/>
                <a:gd name="T78" fmla="*/ 103 w 119"/>
                <a:gd name="T79" fmla="*/ 34 h 82"/>
                <a:gd name="T80" fmla="*/ 96 w 119"/>
                <a:gd name="T81" fmla="*/ 40 h 82"/>
                <a:gd name="T82" fmla="*/ 86 w 119"/>
                <a:gd name="T83" fmla="*/ 49 h 82"/>
                <a:gd name="T84" fmla="*/ 75 w 119"/>
                <a:gd name="T85" fmla="*/ 59 h 82"/>
                <a:gd name="T86" fmla="*/ 66 w 119"/>
                <a:gd name="T87" fmla="*/ 68 h 82"/>
                <a:gd name="T88" fmla="*/ 59 w 119"/>
                <a:gd name="T89" fmla="*/ 75 h 82"/>
                <a:gd name="T90" fmla="*/ 49 w 119"/>
                <a:gd name="T91" fmla="*/ 70 h 82"/>
                <a:gd name="T92" fmla="*/ 43 w 119"/>
                <a:gd name="T93" fmla="*/ 68 h 82"/>
                <a:gd name="T94" fmla="*/ 34 w 119"/>
                <a:gd name="T95" fmla="*/ 63 h 82"/>
                <a:gd name="T96" fmla="*/ 25 w 119"/>
                <a:gd name="T97" fmla="*/ 58 h 82"/>
                <a:gd name="T98" fmla="*/ 17 w 119"/>
                <a:gd name="T99" fmla="*/ 55 h 82"/>
                <a:gd name="T100" fmla="*/ 8 w 119"/>
                <a:gd name="T101" fmla="*/ 51 h 82"/>
                <a:gd name="T102" fmla="*/ 16 w 119"/>
                <a:gd name="T103" fmla="*/ 45 h 82"/>
                <a:gd name="T104" fmla="*/ 21 w 119"/>
                <a:gd name="T105" fmla="*/ 40 h 82"/>
                <a:gd name="T106" fmla="*/ 30 w 119"/>
                <a:gd name="T107" fmla="*/ 34 h 82"/>
                <a:gd name="T108" fmla="*/ 42 w 119"/>
                <a:gd name="T109" fmla="*/ 25 h 82"/>
                <a:gd name="T110" fmla="*/ 39 w 119"/>
                <a:gd name="T111" fmla="*/ 21 h 82"/>
                <a:gd name="T112" fmla="*/ 39 w 119"/>
                <a:gd name="T113" fmla="*/ 21 h 82"/>
                <a:gd name="T114" fmla="*/ 39 w 119"/>
                <a:gd name="T115" fmla="*/ 21 h 82"/>
                <a:gd name="T116" fmla="*/ 39 w 119"/>
                <a:gd name="T117" fmla="*/ 21 h 82"/>
                <a:gd name="T118" fmla="*/ 39 w 119"/>
                <a:gd name="T119" fmla="*/ 21 h 82"/>
                <a:gd name="T120" fmla="*/ 42 w 119"/>
                <a:gd name="T121" fmla="*/ 25 h 82"/>
                <a:gd name="T122" fmla="*/ 42 w 119"/>
                <a:gd name="T123"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 h="82">
                  <a:moveTo>
                    <a:pt x="62" y="3"/>
                  </a:moveTo>
                  <a:cubicBezTo>
                    <a:pt x="56" y="7"/>
                    <a:pt x="50" y="11"/>
                    <a:pt x="45" y="16"/>
                  </a:cubicBezTo>
                  <a:cubicBezTo>
                    <a:pt x="39" y="21"/>
                    <a:pt x="39" y="21"/>
                    <a:pt x="39" y="21"/>
                  </a:cubicBezTo>
                  <a:cubicBezTo>
                    <a:pt x="39" y="21"/>
                    <a:pt x="39" y="21"/>
                    <a:pt x="39" y="21"/>
                  </a:cubicBezTo>
                  <a:cubicBezTo>
                    <a:pt x="27" y="29"/>
                    <a:pt x="27" y="29"/>
                    <a:pt x="27" y="29"/>
                  </a:cubicBezTo>
                  <a:cubicBezTo>
                    <a:pt x="18" y="36"/>
                    <a:pt x="18" y="36"/>
                    <a:pt x="18" y="36"/>
                  </a:cubicBezTo>
                  <a:cubicBezTo>
                    <a:pt x="18" y="36"/>
                    <a:pt x="13" y="40"/>
                    <a:pt x="13" y="40"/>
                  </a:cubicBezTo>
                  <a:cubicBezTo>
                    <a:pt x="9" y="43"/>
                    <a:pt x="6" y="47"/>
                    <a:pt x="1" y="48"/>
                  </a:cubicBezTo>
                  <a:cubicBezTo>
                    <a:pt x="0" y="48"/>
                    <a:pt x="0" y="49"/>
                    <a:pt x="0" y="50"/>
                  </a:cubicBezTo>
                  <a:cubicBezTo>
                    <a:pt x="0" y="50"/>
                    <a:pt x="0" y="51"/>
                    <a:pt x="0" y="51"/>
                  </a:cubicBezTo>
                  <a:cubicBezTo>
                    <a:pt x="0" y="52"/>
                    <a:pt x="0" y="53"/>
                    <a:pt x="1" y="53"/>
                  </a:cubicBezTo>
                  <a:cubicBezTo>
                    <a:pt x="6" y="56"/>
                    <a:pt x="10" y="58"/>
                    <a:pt x="15" y="60"/>
                  </a:cubicBezTo>
                  <a:cubicBezTo>
                    <a:pt x="23" y="63"/>
                    <a:pt x="23" y="63"/>
                    <a:pt x="23" y="63"/>
                  </a:cubicBezTo>
                  <a:cubicBezTo>
                    <a:pt x="31" y="68"/>
                    <a:pt x="31" y="68"/>
                    <a:pt x="31" y="68"/>
                  </a:cubicBezTo>
                  <a:cubicBezTo>
                    <a:pt x="41" y="73"/>
                    <a:pt x="41" y="73"/>
                    <a:pt x="41" y="73"/>
                  </a:cubicBezTo>
                  <a:cubicBezTo>
                    <a:pt x="41" y="73"/>
                    <a:pt x="47" y="76"/>
                    <a:pt x="47" y="76"/>
                  </a:cubicBezTo>
                  <a:cubicBezTo>
                    <a:pt x="51" y="77"/>
                    <a:pt x="55" y="78"/>
                    <a:pt x="58" y="81"/>
                  </a:cubicBezTo>
                  <a:cubicBezTo>
                    <a:pt x="59" y="82"/>
                    <a:pt x="61" y="82"/>
                    <a:pt x="62" y="81"/>
                  </a:cubicBezTo>
                  <a:cubicBezTo>
                    <a:pt x="70" y="72"/>
                    <a:pt x="70" y="72"/>
                    <a:pt x="70" y="72"/>
                  </a:cubicBezTo>
                  <a:cubicBezTo>
                    <a:pt x="79" y="63"/>
                    <a:pt x="79" y="63"/>
                    <a:pt x="79" y="63"/>
                  </a:cubicBezTo>
                  <a:cubicBezTo>
                    <a:pt x="90" y="53"/>
                    <a:pt x="90" y="53"/>
                    <a:pt x="90" y="53"/>
                  </a:cubicBezTo>
                  <a:cubicBezTo>
                    <a:pt x="100" y="44"/>
                    <a:pt x="100" y="44"/>
                    <a:pt x="100" y="44"/>
                  </a:cubicBezTo>
                  <a:cubicBezTo>
                    <a:pt x="106" y="39"/>
                    <a:pt x="106" y="39"/>
                    <a:pt x="106" y="39"/>
                  </a:cubicBezTo>
                  <a:cubicBezTo>
                    <a:pt x="111" y="36"/>
                    <a:pt x="116" y="32"/>
                    <a:pt x="119" y="28"/>
                  </a:cubicBezTo>
                  <a:cubicBezTo>
                    <a:pt x="119" y="27"/>
                    <a:pt x="119" y="26"/>
                    <a:pt x="119" y="25"/>
                  </a:cubicBezTo>
                  <a:cubicBezTo>
                    <a:pt x="119" y="25"/>
                    <a:pt x="119" y="24"/>
                    <a:pt x="118" y="24"/>
                  </a:cubicBezTo>
                  <a:cubicBezTo>
                    <a:pt x="113" y="21"/>
                    <a:pt x="107" y="18"/>
                    <a:pt x="102" y="16"/>
                  </a:cubicBezTo>
                  <a:cubicBezTo>
                    <a:pt x="93" y="13"/>
                    <a:pt x="93" y="13"/>
                    <a:pt x="93" y="13"/>
                  </a:cubicBezTo>
                  <a:cubicBezTo>
                    <a:pt x="86" y="10"/>
                    <a:pt x="81" y="7"/>
                    <a:pt x="76" y="4"/>
                  </a:cubicBezTo>
                  <a:cubicBezTo>
                    <a:pt x="74" y="3"/>
                    <a:pt x="74" y="3"/>
                    <a:pt x="74" y="3"/>
                  </a:cubicBezTo>
                  <a:cubicBezTo>
                    <a:pt x="69" y="0"/>
                    <a:pt x="68" y="0"/>
                    <a:pt x="62" y="3"/>
                  </a:cubicBezTo>
                  <a:close/>
                  <a:moveTo>
                    <a:pt x="42" y="25"/>
                  </a:moveTo>
                  <a:cubicBezTo>
                    <a:pt x="48" y="20"/>
                    <a:pt x="48" y="20"/>
                    <a:pt x="48" y="20"/>
                  </a:cubicBezTo>
                  <a:cubicBezTo>
                    <a:pt x="54" y="16"/>
                    <a:pt x="59" y="12"/>
                    <a:pt x="65" y="8"/>
                  </a:cubicBezTo>
                  <a:cubicBezTo>
                    <a:pt x="68" y="6"/>
                    <a:pt x="68" y="6"/>
                    <a:pt x="71" y="8"/>
                  </a:cubicBezTo>
                  <a:cubicBezTo>
                    <a:pt x="73" y="9"/>
                    <a:pt x="73" y="9"/>
                    <a:pt x="73" y="9"/>
                  </a:cubicBezTo>
                  <a:cubicBezTo>
                    <a:pt x="78" y="12"/>
                    <a:pt x="84" y="15"/>
                    <a:pt x="91" y="18"/>
                  </a:cubicBezTo>
                  <a:cubicBezTo>
                    <a:pt x="91" y="18"/>
                    <a:pt x="100" y="22"/>
                    <a:pt x="100" y="22"/>
                  </a:cubicBezTo>
                  <a:cubicBezTo>
                    <a:pt x="104" y="23"/>
                    <a:pt x="108" y="25"/>
                    <a:pt x="112" y="27"/>
                  </a:cubicBezTo>
                  <a:cubicBezTo>
                    <a:pt x="110" y="30"/>
                    <a:pt x="107" y="32"/>
                    <a:pt x="103" y="34"/>
                  </a:cubicBezTo>
                  <a:cubicBezTo>
                    <a:pt x="96" y="40"/>
                    <a:pt x="96" y="40"/>
                    <a:pt x="96" y="40"/>
                  </a:cubicBezTo>
                  <a:cubicBezTo>
                    <a:pt x="96" y="40"/>
                    <a:pt x="86" y="49"/>
                    <a:pt x="86" y="49"/>
                  </a:cubicBezTo>
                  <a:cubicBezTo>
                    <a:pt x="75" y="59"/>
                    <a:pt x="75" y="59"/>
                    <a:pt x="75" y="59"/>
                  </a:cubicBezTo>
                  <a:cubicBezTo>
                    <a:pt x="66" y="68"/>
                    <a:pt x="66" y="68"/>
                    <a:pt x="66" y="68"/>
                  </a:cubicBezTo>
                  <a:cubicBezTo>
                    <a:pt x="66" y="68"/>
                    <a:pt x="61" y="73"/>
                    <a:pt x="59" y="75"/>
                  </a:cubicBezTo>
                  <a:cubicBezTo>
                    <a:pt x="56" y="73"/>
                    <a:pt x="53" y="72"/>
                    <a:pt x="49" y="70"/>
                  </a:cubicBezTo>
                  <a:cubicBezTo>
                    <a:pt x="43" y="68"/>
                    <a:pt x="43" y="68"/>
                    <a:pt x="43" y="68"/>
                  </a:cubicBezTo>
                  <a:cubicBezTo>
                    <a:pt x="34" y="63"/>
                    <a:pt x="34" y="63"/>
                    <a:pt x="34" y="63"/>
                  </a:cubicBezTo>
                  <a:cubicBezTo>
                    <a:pt x="25" y="58"/>
                    <a:pt x="25" y="58"/>
                    <a:pt x="25" y="58"/>
                  </a:cubicBezTo>
                  <a:cubicBezTo>
                    <a:pt x="17" y="55"/>
                    <a:pt x="17" y="55"/>
                    <a:pt x="17" y="55"/>
                  </a:cubicBezTo>
                  <a:cubicBezTo>
                    <a:pt x="14" y="53"/>
                    <a:pt x="11" y="52"/>
                    <a:pt x="8" y="51"/>
                  </a:cubicBezTo>
                  <a:cubicBezTo>
                    <a:pt x="11" y="49"/>
                    <a:pt x="14" y="47"/>
                    <a:pt x="16" y="45"/>
                  </a:cubicBezTo>
                  <a:cubicBezTo>
                    <a:pt x="21" y="40"/>
                    <a:pt x="21" y="40"/>
                    <a:pt x="21" y="40"/>
                  </a:cubicBezTo>
                  <a:cubicBezTo>
                    <a:pt x="30" y="34"/>
                    <a:pt x="30" y="34"/>
                    <a:pt x="30" y="34"/>
                  </a:cubicBezTo>
                  <a:cubicBezTo>
                    <a:pt x="42" y="25"/>
                    <a:pt x="42" y="25"/>
                    <a:pt x="42" y="25"/>
                  </a:cubicBezTo>
                  <a:close/>
                  <a:moveTo>
                    <a:pt x="39" y="21"/>
                  </a:moveTo>
                  <a:cubicBezTo>
                    <a:pt x="39" y="21"/>
                    <a:pt x="39" y="21"/>
                    <a:pt x="39" y="21"/>
                  </a:cubicBezTo>
                  <a:moveTo>
                    <a:pt x="39" y="21"/>
                  </a:moveTo>
                  <a:cubicBezTo>
                    <a:pt x="39" y="21"/>
                    <a:pt x="39" y="21"/>
                    <a:pt x="39" y="21"/>
                  </a:cubicBezTo>
                  <a:cubicBezTo>
                    <a:pt x="39" y="21"/>
                    <a:pt x="39" y="21"/>
                    <a:pt x="39" y="21"/>
                  </a:cubicBezTo>
                  <a:close/>
                  <a:moveTo>
                    <a:pt x="42" y="25"/>
                  </a:moveTo>
                  <a:cubicBezTo>
                    <a:pt x="42" y="25"/>
                    <a:pt x="42" y="25"/>
                    <a:pt x="42" y="25"/>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400" name="Freeform 63"/>
            <p:cNvSpPr>
              <a:spLocks noEditPoints="1" noChangeArrowheads="1"/>
            </p:cNvSpPr>
            <p:nvPr/>
          </p:nvSpPr>
          <p:spPr bwMode="auto">
            <a:xfrm>
              <a:off x="911" y="3073"/>
              <a:ext cx="318" cy="181"/>
            </a:xfrm>
            <a:custGeom>
              <a:avLst/>
              <a:gdLst>
                <a:gd name="T0" fmla="*/ 87 w 134"/>
                <a:gd name="T1" fmla="*/ 0 h 76"/>
                <a:gd name="T2" fmla="*/ 50 w 134"/>
                <a:gd name="T3" fmla="*/ 26 h 76"/>
                <a:gd name="T4" fmla="*/ 2 w 134"/>
                <a:gd name="T5" fmla="*/ 57 h 76"/>
                <a:gd name="T6" fmla="*/ 0 w 134"/>
                <a:gd name="T7" fmla="*/ 61 h 76"/>
                <a:gd name="T8" fmla="*/ 3 w 134"/>
                <a:gd name="T9" fmla="*/ 63 h 76"/>
                <a:gd name="T10" fmla="*/ 28 w 134"/>
                <a:gd name="T11" fmla="*/ 50 h 76"/>
                <a:gd name="T12" fmla="*/ 16 w 134"/>
                <a:gd name="T13" fmla="*/ 68 h 76"/>
                <a:gd name="T14" fmla="*/ 15 w 134"/>
                <a:gd name="T15" fmla="*/ 69 h 76"/>
                <a:gd name="T16" fmla="*/ 16 w 134"/>
                <a:gd name="T17" fmla="*/ 71 h 76"/>
                <a:gd name="T18" fmla="*/ 18 w 134"/>
                <a:gd name="T19" fmla="*/ 72 h 76"/>
                <a:gd name="T20" fmla="*/ 47 w 134"/>
                <a:gd name="T21" fmla="*/ 63 h 76"/>
                <a:gd name="T22" fmla="*/ 49 w 134"/>
                <a:gd name="T23" fmla="*/ 64 h 76"/>
                <a:gd name="T24" fmla="*/ 67 w 134"/>
                <a:gd name="T25" fmla="*/ 61 h 76"/>
                <a:gd name="T26" fmla="*/ 54 w 134"/>
                <a:gd name="T27" fmla="*/ 70 h 76"/>
                <a:gd name="T28" fmla="*/ 53 w 134"/>
                <a:gd name="T29" fmla="*/ 70 h 76"/>
                <a:gd name="T30" fmla="*/ 52 w 134"/>
                <a:gd name="T31" fmla="*/ 73 h 76"/>
                <a:gd name="T32" fmla="*/ 52 w 134"/>
                <a:gd name="T33" fmla="*/ 74 h 76"/>
                <a:gd name="T34" fmla="*/ 56 w 134"/>
                <a:gd name="T35" fmla="*/ 75 h 76"/>
                <a:gd name="T36" fmla="*/ 56 w 134"/>
                <a:gd name="T37" fmla="*/ 75 h 76"/>
                <a:gd name="T38" fmla="*/ 56 w 134"/>
                <a:gd name="T39" fmla="*/ 75 h 76"/>
                <a:gd name="T40" fmla="*/ 133 w 134"/>
                <a:gd name="T41" fmla="*/ 24 h 76"/>
                <a:gd name="T42" fmla="*/ 134 w 134"/>
                <a:gd name="T43" fmla="*/ 21 h 76"/>
                <a:gd name="T44" fmla="*/ 130 w 134"/>
                <a:gd name="T45" fmla="*/ 19 h 76"/>
                <a:gd name="T46" fmla="*/ 98 w 134"/>
                <a:gd name="T47" fmla="*/ 37 h 76"/>
                <a:gd name="T48" fmla="*/ 59 w 134"/>
                <a:gd name="T49" fmla="*/ 58 h 76"/>
                <a:gd name="T50" fmla="*/ 74 w 134"/>
                <a:gd name="T51" fmla="*/ 47 h 76"/>
                <a:gd name="T52" fmla="*/ 111 w 134"/>
                <a:gd name="T53" fmla="*/ 16 h 76"/>
                <a:gd name="T54" fmla="*/ 112 w 134"/>
                <a:gd name="T55" fmla="*/ 14 h 76"/>
                <a:gd name="T56" fmla="*/ 112 w 134"/>
                <a:gd name="T57" fmla="*/ 13 h 76"/>
                <a:gd name="T58" fmla="*/ 108 w 134"/>
                <a:gd name="T59" fmla="*/ 12 h 76"/>
                <a:gd name="T60" fmla="*/ 103 w 134"/>
                <a:gd name="T61" fmla="*/ 15 h 76"/>
                <a:gd name="T62" fmla="*/ 99 w 134"/>
                <a:gd name="T63" fmla="*/ 14 h 76"/>
                <a:gd name="T64" fmla="*/ 99 w 134"/>
                <a:gd name="T65" fmla="*/ 14 h 76"/>
                <a:gd name="T66" fmla="*/ 99 w 134"/>
                <a:gd name="T67" fmla="*/ 14 h 76"/>
                <a:gd name="T68" fmla="*/ 98 w 134"/>
                <a:gd name="T69" fmla="*/ 15 h 76"/>
                <a:gd name="T70" fmla="*/ 87 w 134"/>
                <a:gd name="T71" fmla="*/ 20 h 76"/>
                <a:gd name="T72" fmla="*/ 85 w 134"/>
                <a:gd name="T73" fmla="*/ 22 h 76"/>
                <a:gd name="T74" fmla="*/ 96 w 134"/>
                <a:gd name="T75" fmla="*/ 6 h 76"/>
                <a:gd name="T76" fmla="*/ 96 w 134"/>
                <a:gd name="T77" fmla="*/ 5 h 76"/>
                <a:gd name="T78" fmla="*/ 95 w 134"/>
                <a:gd name="T79" fmla="*/ 3 h 76"/>
                <a:gd name="T80" fmla="*/ 92 w 134"/>
                <a:gd name="T81" fmla="*/ 3 h 76"/>
                <a:gd name="T82" fmla="*/ 91 w 134"/>
                <a:gd name="T83" fmla="*/ 3 h 76"/>
                <a:gd name="T84" fmla="*/ 91 w 134"/>
                <a:gd name="T85" fmla="*/ 3 h 76"/>
                <a:gd name="T86" fmla="*/ 91 w 134"/>
                <a:gd name="T87" fmla="*/ 1 h 76"/>
                <a:gd name="T88" fmla="*/ 87 w 134"/>
                <a:gd name="T89" fmla="*/ 0 h 76"/>
                <a:gd name="T90" fmla="*/ 85 w 134"/>
                <a:gd name="T91" fmla="*/ 13 h 76"/>
                <a:gd name="T92" fmla="*/ 70 w 134"/>
                <a:gd name="T93" fmla="*/ 25 h 76"/>
                <a:gd name="T94" fmla="*/ 77 w 134"/>
                <a:gd name="T95" fmla="*/ 19 h 76"/>
                <a:gd name="T96" fmla="*/ 85 w 134"/>
                <a:gd name="T97" fmla="*/ 13 h 76"/>
                <a:gd name="T98" fmla="*/ 54 w 134"/>
                <a:gd name="T99" fmla="*/ 31 h 76"/>
                <a:gd name="T100" fmla="*/ 56 w 134"/>
                <a:gd name="T101" fmla="*/ 29 h 76"/>
                <a:gd name="T102" fmla="*/ 48 w 134"/>
                <a:gd name="T103" fmla="*/ 37 h 76"/>
                <a:gd name="T104" fmla="*/ 39 w 134"/>
                <a:gd name="T105" fmla="*/ 42 h 76"/>
                <a:gd name="T106" fmla="*/ 54 w 134"/>
                <a:gd name="T107" fmla="*/ 31 h 76"/>
                <a:gd name="T108" fmla="*/ 47 w 134"/>
                <a:gd name="T109" fmla="*/ 49 h 76"/>
                <a:gd name="T110" fmla="*/ 41 w 134"/>
                <a:gd name="T111" fmla="*/ 53 h 76"/>
                <a:gd name="T112" fmla="*/ 42 w 134"/>
                <a:gd name="T113" fmla="*/ 52 h 76"/>
                <a:gd name="T114" fmla="*/ 47 w 134"/>
                <a:gd name="T115" fmla="*/ 49 h 76"/>
                <a:gd name="T116" fmla="*/ 59 w 134"/>
                <a:gd name="T117" fmla="*/ 47 h 76"/>
                <a:gd name="T118" fmla="*/ 75 w 134"/>
                <a:gd name="T119" fmla="*/ 35 h 76"/>
                <a:gd name="T120" fmla="*/ 74 w 134"/>
                <a:gd name="T121" fmla="*/ 36 h 76"/>
                <a:gd name="T122" fmla="*/ 44 w 134"/>
                <a:gd name="T123" fmla="*/ 58 h 76"/>
                <a:gd name="T124" fmla="*/ 59 w 134"/>
                <a:gd name="T125" fmla="*/ 4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 h="76">
                  <a:moveTo>
                    <a:pt x="87" y="0"/>
                  </a:moveTo>
                  <a:cubicBezTo>
                    <a:pt x="76" y="6"/>
                    <a:pt x="63" y="16"/>
                    <a:pt x="50" y="26"/>
                  </a:cubicBezTo>
                  <a:cubicBezTo>
                    <a:pt x="33" y="40"/>
                    <a:pt x="15" y="55"/>
                    <a:pt x="2" y="57"/>
                  </a:cubicBezTo>
                  <a:cubicBezTo>
                    <a:pt x="1" y="58"/>
                    <a:pt x="0" y="59"/>
                    <a:pt x="0" y="61"/>
                  </a:cubicBezTo>
                  <a:cubicBezTo>
                    <a:pt x="0" y="62"/>
                    <a:pt x="2" y="63"/>
                    <a:pt x="3" y="63"/>
                  </a:cubicBezTo>
                  <a:cubicBezTo>
                    <a:pt x="11" y="61"/>
                    <a:pt x="19" y="57"/>
                    <a:pt x="28" y="50"/>
                  </a:cubicBezTo>
                  <a:cubicBezTo>
                    <a:pt x="23" y="55"/>
                    <a:pt x="18" y="61"/>
                    <a:pt x="16" y="68"/>
                  </a:cubicBezTo>
                  <a:cubicBezTo>
                    <a:pt x="15" y="69"/>
                    <a:pt x="15" y="69"/>
                    <a:pt x="15" y="69"/>
                  </a:cubicBezTo>
                  <a:cubicBezTo>
                    <a:pt x="15" y="70"/>
                    <a:pt x="16" y="70"/>
                    <a:pt x="16" y="71"/>
                  </a:cubicBezTo>
                  <a:cubicBezTo>
                    <a:pt x="16" y="72"/>
                    <a:pt x="17" y="72"/>
                    <a:pt x="18" y="72"/>
                  </a:cubicBezTo>
                  <a:cubicBezTo>
                    <a:pt x="28" y="72"/>
                    <a:pt x="37" y="69"/>
                    <a:pt x="47" y="63"/>
                  </a:cubicBezTo>
                  <a:cubicBezTo>
                    <a:pt x="47" y="64"/>
                    <a:pt x="48" y="64"/>
                    <a:pt x="49" y="64"/>
                  </a:cubicBezTo>
                  <a:cubicBezTo>
                    <a:pt x="55" y="65"/>
                    <a:pt x="61" y="63"/>
                    <a:pt x="67" y="61"/>
                  </a:cubicBezTo>
                  <a:cubicBezTo>
                    <a:pt x="62" y="65"/>
                    <a:pt x="58" y="68"/>
                    <a:pt x="54" y="70"/>
                  </a:cubicBezTo>
                  <a:cubicBezTo>
                    <a:pt x="53" y="70"/>
                    <a:pt x="53" y="70"/>
                    <a:pt x="53" y="70"/>
                  </a:cubicBezTo>
                  <a:cubicBezTo>
                    <a:pt x="52" y="71"/>
                    <a:pt x="52" y="72"/>
                    <a:pt x="52" y="73"/>
                  </a:cubicBezTo>
                  <a:cubicBezTo>
                    <a:pt x="52" y="73"/>
                    <a:pt x="52" y="74"/>
                    <a:pt x="52" y="74"/>
                  </a:cubicBezTo>
                  <a:cubicBezTo>
                    <a:pt x="53" y="76"/>
                    <a:pt x="55" y="76"/>
                    <a:pt x="56" y="75"/>
                  </a:cubicBezTo>
                  <a:cubicBezTo>
                    <a:pt x="56" y="75"/>
                    <a:pt x="56" y="75"/>
                    <a:pt x="56" y="75"/>
                  </a:cubicBezTo>
                  <a:cubicBezTo>
                    <a:pt x="56" y="75"/>
                    <a:pt x="56" y="75"/>
                    <a:pt x="56" y="75"/>
                  </a:cubicBezTo>
                  <a:cubicBezTo>
                    <a:pt x="88" y="56"/>
                    <a:pt x="112" y="40"/>
                    <a:pt x="133" y="24"/>
                  </a:cubicBezTo>
                  <a:cubicBezTo>
                    <a:pt x="134" y="23"/>
                    <a:pt x="134" y="22"/>
                    <a:pt x="134" y="21"/>
                  </a:cubicBezTo>
                  <a:cubicBezTo>
                    <a:pt x="133" y="19"/>
                    <a:pt x="131" y="19"/>
                    <a:pt x="130" y="19"/>
                  </a:cubicBezTo>
                  <a:cubicBezTo>
                    <a:pt x="120" y="23"/>
                    <a:pt x="109" y="30"/>
                    <a:pt x="98" y="37"/>
                  </a:cubicBezTo>
                  <a:cubicBezTo>
                    <a:pt x="85" y="46"/>
                    <a:pt x="71" y="55"/>
                    <a:pt x="59" y="58"/>
                  </a:cubicBezTo>
                  <a:cubicBezTo>
                    <a:pt x="64" y="54"/>
                    <a:pt x="69" y="50"/>
                    <a:pt x="74" y="47"/>
                  </a:cubicBezTo>
                  <a:cubicBezTo>
                    <a:pt x="87" y="37"/>
                    <a:pt x="100" y="28"/>
                    <a:pt x="111" y="16"/>
                  </a:cubicBezTo>
                  <a:cubicBezTo>
                    <a:pt x="112" y="16"/>
                    <a:pt x="112" y="15"/>
                    <a:pt x="112" y="14"/>
                  </a:cubicBezTo>
                  <a:cubicBezTo>
                    <a:pt x="112" y="14"/>
                    <a:pt x="112" y="13"/>
                    <a:pt x="112" y="13"/>
                  </a:cubicBezTo>
                  <a:cubicBezTo>
                    <a:pt x="111" y="12"/>
                    <a:pt x="110" y="11"/>
                    <a:pt x="108" y="12"/>
                  </a:cubicBezTo>
                  <a:cubicBezTo>
                    <a:pt x="106" y="13"/>
                    <a:pt x="104" y="14"/>
                    <a:pt x="103" y="15"/>
                  </a:cubicBezTo>
                  <a:cubicBezTo>
                    <a:pt x="102" y="14"/>
                    <a:pt x="100" y="13"/>
                    <a:pt x="99" y="14"/>
                  </a:cubicBezTo>
                  <a:cubicBezTo>
                    <a:pt x="99" y="14"/>
                    <a:pt x="99" y="14"/>
                    <a:pt x="99" y="14"/>
                  </a:cubicBezTo>
                  <a:cubicBezTo>
                    <a:pt x="99" y="14"/>
                    <a:pt x="99" y="14"/>
                    <a:pt x="99" y="14"/>
                  </a:cubicBezTo>
                  <a:cubicBezTo>
                    <a:pt x="99" y="14"/>
                    <a:pt x="98" y="15"/>
                    <a:pt x="98" y="15"/>
                  </a:cubicBezTo>
                  <a:cubicBezTo>
                    <a:pt x="94" y="16"/>
                    <a:pt x="91" y="18"/>
                    <a:pt x="87" y="20"/>
                  </a:cubicBezTo>
                  <a:cubicBezTo>
                    <a:pt x="86" y="21"/>
                    <a:pt x="86" y="21"/>
                    <a:pt x="85" y="22"/>
                  </a:cubicBezTo>
                  <a:cubicBezTo>
                    <a:pt x="90" y="17"/>
                    <a:pt x="93" y="12"/>
                    <a:pt x="96" y="6"/>
                  </a:cubicBezTo>
                  <a:cubicBezTo>
                    <a:pt x="96" y="6"/>
                    <a:pt x="96" y="6"/>
                    <a:pt x="96" y="5"/>
                  </a:cubicBezTo>
                  <a:cubicBezTo>
                    <a:pt x="96" y="4"/>
                    <a:pt x="96" y="4"/>
                    <a:pt x="95" y="3"/>
                  </a:cubicBezTo>
                  <a:cubicBezTo>
                    <a:pt x="94" y="2"/>
                    <a:pt x="93" y="2"/>
                    <a:pt x="92" y="3"/>
                  </a:cubicBezTo>
                  <a:cubicBezTo>
                    <a:pt x="92" y="3"/>
                    <a:pt x="92" y="3"/>
                    <a:pt x="91" y="3"/>
                  </a:cubicBezTo>
                  <a:cubicBezTo>
                    <a:pt x="91" y="3"/>
                    <a:pt x="91" y="3"/>
                    <a:pt x="91" y="3"/>
                  </a:cubicBezTo>
                  <a:cubicBezTo>
                    <a:pt x="91" y="2"/>
                    <a:pt x="91" y="2"/>
                    <a:pt x="91" y="1"/>
                  </a:cubicBezTo>
                  <a:cubicBezTo>
                    <a:pt x="90" y="0"/>
                    <a:pt x="88" y="0"/>
                    <a:pt x="87" y="0"/>
                  </a:cubicBezTo>
                  <a:close/>
                  <a:moveTo>
                    <a:pt x="85" y="13"/>
                  </a:moveTo>
                  <a:cubicBezTo>
                    <a:pt x="81" y="18"/>
                    <a:pt x="76" y="22"/>
                    <a:pt x="70" y="25"/>
                  </a:cubicBezTo>
                  <a:cubicBezTo>
                    <a:pt x="73" y="23"/>
                    <a:pt x="75" y="21"/>
                    <a:pt x="77" y="19"/>
                  </a:cubicBezTo>
                  <a:cubicBezTo>
                    <a:pt x="80" y="17"/>
                    <a:pt x="82" y="15"/>
                    <a:pt x="85" y="13"/>
                  </a:cubicBezTo>
                  <a:close/>
                  <a:moveTo>
                    <a:pt x="54" y="31"/>
                  </a:moveTo>
                  <a:cubicBezTo>
                    <a:pt x="55" y="30"/>
                    <a:pt x="55" y="30"/>
                    <a:pt x="56" y="29"/>
                  </a:cubicBezTo>
                  <a:cubicBezTo>
                    <a:pt x="53" y="32"/>
                    <a:pt x="51" y="35"/>
                    <a:pt x="48" y="37"/>
                  </a:cubicBezTo>
                  <a:cubicBezTo>
                    <a:pt x="45" y="39"/>
                    <a:pt x="42" y="40"/>
                    <a:pt x="39" y="42"/>
                  </a:cubicBezTo>
                  <a:cubicBezTo>
                    <a:pt x="44" y="39"/>
                    <a:pt x="49" y="35"/>
                    <a:pt x="54" y="31"/>
                  </a:cubicBezTo>
                  <a:close/>
                  <a:moveTo>
                    <a:pt x="47" y="49"/>
                  </a:moveTo>
                  <a:cubicBezTo>
                    <a:pt x="45" y="50"/>
                    <a:pt x="43" y="52"/>
                    <a:pt x="41" y="53"/>
                  </a:cubicBezTo>
                  <a:cubicBezTo>
                    <a:pt x="41" y="53"/>
                    <a:pt x="42" y="53"/>
                    <a:pt x="42" y="52"/>
                  </a:cubicBezTo>
                  <a:cubicBezTo>
                    <a:pt x="44" y="51"/>
                    <a:pt x="45" y="50"/>
                    <a:pt x="47" y="49"/>
                  </a:cubicBezTo>
                  <a:close/>
                  <a:moveTo>
                    <a:pt x="59" y="47"/>
                  </a:moveTo>
                  <a:cubicBezTo>
                    <a:pt x="64" y="43"/>
                    <a:pt x="70" y="39"/>
                    <a:pt x="75" y="35"/>
                  </a:cubicBezTo>
                  <a:cubicBezTo>
                    <a:pt x="75" y="35"/>
                    <a:pt x="75" y="36"/>
                    <a:pt x="74" y="36"/>
                  </a:cubicBezTo>
                  <a:cubicBezTo>
                    <a:pt x="64" y="44"/>
                    <a:pt x="54" y="52"/>
                    <a:pt x="44" y="58"/>
                  </a:cubicBezTo>
                  <a:cubicBezTo>
                    <a:pt x="49" y="55"/>
                    <a:pt x="54" y="51"/>
                    <a:pt x="59" y="47"/>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68" name="文本框 7"/>
          <p:cNvSpPr txBox="1">
            <a:spLocks noChangeArrowheads="1"/>
          </p:cNvSpPr>
          <p:nvPr/>
        </p:nvSpPr>
        <p:spPr bwMode="auto">
          <a:xfrm>
            <a:off x="3757840" y="3580309"/>
            <a:ext cx="487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4400" b="1" dirty="0">
                <a:solidFill>
                  <a:srgbClr val="595959"/>
                </a:solidFill>
                <a:latin typeface="汉仪小麦体简" panose="00020600040101010101" pitchFamily="18" charset="-122"/>
                <a:ea typeface="汉仪小麦体简" panose="00020600040101010101" pitchFamily="18" charset="-122"/>
              </a:rPr>
              <a:t>点击此次添加标题</a:t>
            </a:r>
            <a:endParaRPr lang="zh-CN" altLang="en-US" sz="4400" b="1" dirty="0">
              <a:solidFill>
                <a:srgbClr val="595959"/>
              </a:solidFill>
              <a:latin typeface="汉仪小麦体简" panose="00020600040101010101" pitchFamily="18" charset="-122"/>
              <a:ea typeface="汉仪小麦体简"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wipe(left)">
                                      <p:cBhvr>
                                        <p:cTn id="7" dur="500"/>
                                        <p:tgtEl>
                                          <p:spTgt spid="1433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fade">
                                      <p:cBhvr>
                                        <p:cTn id="10" dur="1000"/>
                                        <p:tgtEl>
                                          <p:spTgt spid="14339"/>
                                        </p:tgtEl>
                                      </p:cBhvr>
                                    </p:animEffect>
                                    <p:anim calcmode="lin" valueType="num">
                                      <p:cBhvr>
                                        <p:cTn id="11" dur="1000" fill="hold"/>
                                        <p:tgtEl>
                                          <p:spTgt spid="14339"/>
                                        </p:tgtEl>
                                        <p:attrNameLst>
                                          <p:attrName>ppt_x</p:attrName>
                                        </p:attrNameLst>
                                      </p:cBhvr>
                                      <p:tavLst>
                                        <p:tav tm="0">
                                          <p:val>
                                            <p:strVal val="#ppt_x"/>
                                          </p:val>
                                        </p:tav>
                                        <p:tav tm="100000">
                                          <p:val>
                                            <p:strVal val="#ppt_x"/>
                                          </p:val>
                                        </p:tav>
                                      </p:tavLst>
                                    </p:anim>
                                    <p:anim calcmode="lin" valueType="num">
                                      <p:cBhvr>
                                        <p:cTn id="12" dur="1000" fill="hold"/>
                                        <p:tgtEl>
                                          <p:spTgt spid="1433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anim calcmode="lin" valueType="num">
                                      <p:cBhvr>
                                        <p:cTn id="16" dur="1000" fill="hold"/>
                                        <p:tgtEl>
                                          <p:spTgt spid="68"/>
                                        </p:tgtEl>
                                        <p:attrNameLst>
                                          <p:attrName>ppt_x</p:attrName>
                                        </p:attrNameLst>
                                      </p:cBhvr>
                                      <p:tavLst>
                                        <p:tav tm="0">
                                          <p:val>
                                            <p:strVal val="#ppt_x"/>
                                          </p:val>
                                        </p:tav>
                                        <p:tav tm="100000">
                                          <p:val>
                                            <p:strVal val="#ppt_x"/>
                                          </p:val>
                                        </p:tav>
                                      </p:tavLst>
                                    </p:anim>
                                    <p:anim calcmode="lin" valueType="num">
                                      <p:cBhvr>
                                        <p:cTn id="17" dur="1000" fill="hold"/>
                                        <p:tgtEl>
                                          <p:spTgt spid="6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wipe(down)">
                                      <p:cBhvr>
                                        <p:cTn id="21" dur="500"/>
                                        <p:tgtEl>
                                          <p:spTgt spid="14338"/>
                                        </p:tgtEl>
                                      </p:cBhvr>
                                    </p:animEffect>
                                  </p:childTnLst>
                                </p:cTn>
                              </p:par>
                              <p:par>
                                <p:cTn id="22" presetID="22" presetClass="entr" presetSubtype="4" fill="hold" nodeType="withEffect">
                                  <p:stCondLst>
                                    <p:cond delay="0"/>
                                  </p:stCondLst>
                                  <p:childTnLst>
                                    <p:set>
                                      <p:cBhvr>
                                        <p:cTn id="23" dur="1" fill="hold">
                                          <p:stCondLst>
                                            <p:cond delay="0"/>
                                          </p:stCondLst>
                                        </p:cTn>
                                        <p:tgtEl>
                                          <p:spTgt spid="14341"/>
                                        </p:tgtEl>
                                        <p:attrNameLst>
                                          <p:attrName>style.visibility</p:attrName>
                                        </p:attrNameLst>
                                      </p:cBhvr>
                                      <p:to>
                                        <p:strVal val="visible"/>
                                      </p:to>
                                    </p:set>
                                    <p:animEffect transition="in" filter="wipe(down)">
                                      <p:cBhvr>
                                        <p:cTn id="24"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animBg="1"/>
      <p:bldP spid="14339"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9" name="图片 2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32813" y="1969933"/>
            <a:ext cx="2795587"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图片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2498725"/>
            <a:ext cx="223202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 name="组合 60"/>
          <p:cNvGrpSpPr/>
          <p:nvPr/>
        </p:nvGrpSpPr>
        <p:grpSpPr>
          <a:xfrm>
            <a:off x="485775" y="485078"/>
            <a:ext cx="2581275" cy="591247"/>
            <a:chOff x="485775" y="485078"/>
            <a:chExt cx="2581275" cy="591247"/>
          </a:xfrm>
        </p:grpSpPr>
        <p:pic>
          <p:nvPicPr>
            <p:cNvPr id="62" name="图片 61"/>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63" name="文本框 62"/>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grpSp>
        <p:nvGrpSpPr>
          <p:cNvPr id="64" name="组合 63"/>
          <p:cNvGrpSpPr/>
          <p:nvPr/>
        </p:nvGrpSpPr>
        <p:grpSpPr>
          <a:xfrm>
            <a:off x="4262224" y="1896237"/>
            <a:ext cx="4157876" cy="1204975"/>
            <a:chOff x="2047874" y="1235899"/>
            <a:chExt cx="4279775" cy="1204975"/>
          </a:xfrm>
        </p:grpSpPr>
        <p:sp>
          <p:nvSpPr>
            <p:cNvPr id="65" name="文本框 64"/>
            <p:cNvSpPr txBox="1"/>
            <p:nvPr/>
          </p:nvSpPr>
          <p:spPr>
            <a:xfrm>
              <a:off x="2047874" y="1235899"/>
              <a:ext cx="4106271"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66" name="文本框 65"/>
            <p:cNvSpPr txBox="1"/>
            <p:nvPr/>
          </p:nvSpPr>
          <p:spPr>
            <a:xfrm>
              <a:off x="2047876" y="1626484"/>
              <a:ext cx="4279773"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grpSp>
        <p:nvGrpSpPr>
          <p:cNvPr id="67" name="组合 66"/>
          <p:cNvGrpSpPr/>
          <p:nvPr/>
        </p:nvGrpSpPr>
        <p:grpSpPr>
          <a:xfrm>
            <a:off x="4262224" y="3274798"/>
            <a:ext cx="4157876" cy="1204975"/>
            <a:chOff x="2047874" y="1235899"/>
            <a:chExt cx="4279774" cy="1204975"/>
          </a:xfrm>
        </p:grpSpPr>
        <p:sp>
          <p:nvSpPr>
            <p:cNvPr id="68" name="文本框 67"/>
            <p:cNvSpPr txBox="1"/>
            <p:nvPr/>
          </p:nvSpPr>
          <p:spPr>
            <a:xfrm>
              <a:off x="2047874" y="1235899"/>
              <a:ext cx="4279774"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69" name="文本框 68"/>
            <p:cNvSpPr txBox="1"/>
            <p:nvPr/>
          </p:nvSpPr>
          <p:spPr>
            <a:xfrm>
              <a:off x="2047874" y="1626484"/>
              <a:ext cx="4279774"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grpSp>
        <p:nvGrpSpPr>
          <p:cNvPr id="70" name="组合 69"/>
          <p:cNvGrpSpPr/>
          <p:nvPr/>
        </p:nvGrpSpPr>
        <p:grpSpPr>
          <a:xfrm>
            <a:off x="4262224" y="4653359"/>
            <a:ext cx="4157876" cy="1204975"/>
            <a:chOff x="2047874" y="1235899"/>
            <a:chExt cx="4279775" cy="1204975"/>
          </a:xfrm>
        </p:grpSpPr>
        <p:sp>
          <p:nvSpPr>
            <p:cNvPr id="71" name="文本框 70"/>
            <p:cNvSpPr txBox="1"/>
            <p:nvPr/>
          </p:nvSpPr>
          <p:spPr>
            <a:xfrm>
              <a:off x="2047874" y="1235899"/>
              <a:ext cx="4106271"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72" name="文本框 71"/>
            <p:cNvSpPr txBox="1"/>
            <p:nvPr/>
          </p:nvSpPr>
          <p:spPr>
            <a:xfrm>
              <a:off x="2047876" y="1626484"/>
              <a:ext cx="4279773"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1000"/>
                                        <p:tgtEl>
                                          <p:spTgt spid="24579"/>
                                        </p:tgtEl>
                                      </p:cBhvr>
                                    </p:animEffect>
                                    <p:anim calcmode="lin" valueType="num">
                                      <p:cBhvr>
                                        <p:cTn id="8" dur="1000" fill="hold"/>
                                        <p:tgtEl>
                                          <p:spTgt spid="24579"/>
                                        </p:tgtEl>
                                        <p:attrNameLst>
                                          <p:attrName>ppt_x</p:attrName>
                                        </p:attrNameLst>
                                      </p:cBhvr>
                                      <p:tavLst>
                                        <p:tav tm="0">
                                          <p:val>
                                            <p:strVal val="#ppt_x"/>
                                          </p:val>
                                        </p:tav>
                                        <p:tav tm="100000">
                                          <p:val>
                                            <p:strVal val="#ppt_x"/>
                                          </p:val>
                                        </p:tav>
                                      </p:tavLst>
                                    </p:anim>
                                    <p:anim calcmode="lin" valueType="num">
                                      <p:cBhvr>
                                        <p:cTn id="9" dur="1000" fill="hold"/>
                                        <p:tgtEl>
                                          <p:spTgt spid="2457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fade">
                                      <p:cBhvr>
                                        <p:cTn id="12" dur="1000"/>
                                        <p:tgtEl>
                                          <p:spTgt spid="24581"/>
                                        </p:tgtEl>
                                      </p:cBhvr>
                                    </p:animEffect>
                                    <p:anim calcmode="lin" valueType="num">
                                      <p:cBhvr>
                                        <p:cTn id="13" dur="1000" fill="hold"/>
                                        <p:tgtEl>
                                          <p:spTgt spid="24581"/>
                                        </p:tgtEl>
                                        <p:attrNameLst>
                                          <p:attrName>ppt_x</p:attrName>
                                        </p:attrNameLst>
                                      </p:cBhvr>
                                      <p:tavLst>
                                        <p:tav tm="0">
                                          <p:val>
                                            <p:strVal val="#ppt_x"/>
                                          </p:val>
                                        </p:tav>
                                        <p:tav tm="100000">
                                          <p:val>
                                            <p:strVal val="#ppt_x"/>
                                          </p:val>
                                        </p:tav>
                                      </p:tavLst>
                                    </p:anim>
                                    <p:anim calcmode="lin" valueType="num">
                                      <p:cBhvr>
                                        <p:cTn id="14" dur="1000" fill="hold"/>
                                        <p:tgtEl>
                                          <p:spTgt spid="2458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left)">
                                      <p:cBhvr>
                                        <p:cTn id="18" dur="500"/>
                                        <p:tgtEl>
                                          <p:spTgt spid="61"/>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left)">
                                      <p:cBhvr>
                                        <p:cTn id="22" dur="500"/>
                                        <p:tgtEl>
                                          <p:spTgt spid="64"/>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left)">
                                      <p:cBhvr>
                                        <p:cTn id="26" dur="500"/>
                                        <p:tgtEl>
                                          <p:spTgt spid="67"/>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left)">
                                      <p:cBhvr>
                                        <p:cTn id="3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666876" y="1776622"/>
            <a:ext cx="3362324" cy="1204975"/>
            <a:chOff x="2047874" y="1235899"/>
            <a:chExt cx="4279775" cy="1204975"/>
          </a:xfrm>
        </p:grpSpPr>
        <p:sp>
          <p:nvSpPr>
            <p:cNvPr id="3" name="文本框 2"/>
            <p:cNvSpPr txBox="1"/>
            <p:nvPr/>
          </p:nvSpPr>
          <p:spPr>
            <a:xfrm>
              <a:off x="2047874" y="1235899"/>
              <a:ext cx="4106271"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4" name="文本框 3"/>
            <p:cNvSpPr txBox="1"/>
            <p:nvPr/>
          </p:nvSpPr>
          <p:spPr>
            <a:xfrm>
              <a:off x="2047876" y="1626484"/>
              <a:ext cx="4279773"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grpSp>
        <p:nvGrpSpPr>
          <p:cNvPr id="9" name="组合 8"/>
          <p:cNvGrpSpPr/>
          <p:nvPr/>
        </p:nvGrpSpPr>
        <p:grpSpPr>
          <a:xfrm>
            <a:off x="1666876" y="3367742"/>
            <a:ext cx="3362324" cy="1204975"/>
            <a:chOff x="2047874" y="1235899"/>
            <a:chExt cx="4279774" cy="1204975"/>
          </a:xfrm>
        </p:grpSpPr>
        <p:sp>
          <p:nvSpPr>
            <p:cNvPr id="10" name="文本框 9"/>
            <p:cNvSpPr txBox="1"/>
            <p:nvPr/>
          </p:nvSpPr>
          <p:spPr>
            <a:xfrm>
              <a:off x="2047874" y="1235899"/>
              <a:ext cx="4279774"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11" name="文本框 10"/>
            <p:cNvSpPr txBox="1"/>
            <p:nvPr/>
          </p:nvSpPr>
          <p:spPr>
            <a:xfrm>
              <a:off x="2047874" y="1626484"/>
              <a:ext cx="4279774"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grpSp>
        <p:nvGrpSpPr>
          <p:cNvPr id="14" name="组合 13"/>
          <p:cNvGrpSpPr/>
          <p:nvPr/>
        </p:nvGrpSpPr>
        <p:grpSpPr>
          <a:xfrm>
            <a:off x="1666876" y="4958862"/>
            <a:ext cx="3362324" cy="1204975"/>
            <a:chOff x="2047874" y="1235899"/>
            <a:chExt cx="4279774" cy="1204975"/>
          </a:xfrm>
        </p:grpSpPr>
        <p:sp>
          <p:nvSpPr>
            <p:cNvPr id="15" name="文本框 14"/>
            <p:cNvSpPr txBox="1"/>
            <p:nvPr/>
          </p:nvSpPr>
          <p:spPr>
            <a:xfrm>
              <a:off x="2047874" y="1235899"/>
              <a:ext cx="4279774"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16" name="文本框 15"/>
            <p:cNvSpPr txBox="1"/>
            <p:nvPr/>
          </p:nvSpPr>
          <p:spPr>
            <a:xfrm>
              <a:off x="2047874" y="1626484"/>
              <a:ext cx="4279774"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grpSp>
        <p:nvGrpSpPr>
          <p:cNvPr id="26" name="组合 25"/>
          <p:cNvGrpSpPr/>
          <p:nvPr/>
        </p:nvGrpSpPr>
        <p:grpSpPr>
          <a:xfrm>
            <a:off x="485775" y="485078"/>
            <a:ext cx="2581275" cy="591247"/>
            <a:chOff x="485775" y="485078"/>
            <a:chExt cx="2581275" cy="591247"/>
          </a:xfrm>
        </p:grpSpPr>
        <p:pic>
          <p:nvPicPr>
            <p:cNvPr id="24" name="图片 23"/>
            <p:cNvPicPr>
              <a:picLocks noChangeAspect="1"/>
            </p:cNvPicPr>
            <p:nvPr/>
          </p:nvPicPr>
          <p:blipFill>
            <a:blip r:embed="rId1">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25" name="文本框 24"/>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grpSp>
        <p:nvGrpSpPr>
          <p:cNvPr id="17" name="组合 16"/>
          <p:cNvGrpSpPr/>
          <p:nvPr/>
        </p:nvGrpSpPr>
        <p:grpSpPr>
          <a:xfrm>
            <a:off x="6886576" y="1700422"/>
            <a:ext cx="3362324" cy="1204975"/>
            <a:chOff x="2047874" y="1235899"/>
            <a:chExt cx="4279775" cy="1204975"/>
          </a:xfrm>
        </p:grpSpPr>
        <p:sp>
          <p:nvSpPr>
            <p:cNvPr id="18" name="文本框 17"/>
            <p:cNvSpPr txBox="1"/>
            <p:nvPr/>
          </p:nvSpPr>
          <p:spPr>
            <a:xfrm>
              <a:off x="2047874" y="1235899"/>
              <a:ext cx="4106271"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19" name="文本框 18"/>
            <p:cNvSpPr txBox="1"/>
            <p:nvPr/>
          </p:nvSpPr>
          <p:spPr>
            <a:xfrm>
              <a:off x="2047876" y="1626484"/>
              <a:ext cx="4279773"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grpSp>
        <p:nvGrpSpPr>
          <p:cNvPr id="20" name="组合 19"/>
          <p:cNvGrpSpPr/>
          <p:nvPr/>
        </p:nvGrpSpPr>
        <p:grpSpPr>
          <a:xfrm>
            <a:off x="6886576" y="3291542"/>
            <a:ext cx="3362324" cy="1204975"/>
            <a:chOff x="2047874" y="1235899"/>
            <a:chExt cx="4279774" cy="1204975"/>
          </a:xfrm>
        </p:grpSpPr>
        <p:sp>
          <p:nvSpPr>
            <p:cNvPr id="21" name="文本框 20"/>
            <p:cNvSpPr txBox="1"/>
            <p:nvPr/>
          </p:nvSpPr>
          <p:spPr>
            <a:xfrm>
              <a:off x="2047874" y="1235899"/>
              <a:ext cx="4279774"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22" name="文本框 21"/>
            <p:cNvSpPr txBox="1"/>
            <p:nvPr/>
          </p:nvSpPr>
          <p:spPr>
            <a:xfrm>
              <a:off x="2047874" y="1626484"/>
              <a:ext cx="4279774"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grpSp>
        <p:nvGrpSpPr>
          <p:cNvPr id="23" name="组合 22"/>
          <p:cNvGrpSpPr/>
          <p:nvPr/>
        </p:nvGrpSpPr>
        <p:grpSpPr>
          <a:xfrm>
            <a:off x="6886576" y="4882662"/>
            <a:ext cx="3362324" cy="1204975"/>
            <a:chOff x="2047874" y="1235899"/>
            <a:chExt cx="4279774" cy="1204975"/>
          </a:xfrm>
        </p:grpSpPr>
        <p:sp>
          <p:nvSpPr>
            <p:cNvPr id="27" name="文本框 26"/>
            <p:cNvSpPr txBox="1"/>
            <p:nvPr/>
          </p:nvSpPr>
          <p:spPr>
            <a:xfrm>
              <a:off x="2047874" y="1235899"/>
              <a:ext cx="4279774"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28" name="文本框 27"/>
            <p:cNvSpPr txBox="1"/>
            <p:nvPr/>
          </p:nvSpPr>
          <p:spPr>
            <a:xfrm>
              <a:off x="2047874" y="1626484"/>
              <a:ext cx="4279774"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pic>
        <p:nvPicPr>
          <p:cNvPr id="29" name="图片 5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409" y="2498202"/>
            <a:ext cx="1836738"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Freeform 5"/>
          <p:cNvSpPr>
            <a:spLocks noEditPoints="1" noChangeArrowheads="1"/>
          </p:cNvSpPr>
          <p:nvPr/>
        </p:nvSpPr>
        <p:spPr bwMode="auto">
          <a:xfrm>
            <a:off x="2244725" y="1588294"/>
            <a:ext cx="7783512" cy="377348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A0CAEF"/>
          </a:solidFill>
          <a:ln>
            <a:noFill/>
          </a:ln>
        </p:spPr>
        <p:txBody>
          <a:bodyPr/>
          <a:lstStyle/>
          <a:p>
            <a:endParaRPr lang="zh-CN" altLang="en-US"/>
          </a:p>
        </p:txBody>
      </p:sp>
      <p:pic>
        <p:nvPicPr>
          <p:cNvPr id="14338"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93088" y="2252663"/>
            <a:ext cx="2808287"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文本框 7"/>
          <p:cNvSpPr txBox="1">
            <a:spLocks noChangeArrowheads="1"/>
          </p:cNvSpPr>
          <p:nvPr/>
        </p:nvSpPr>
        <p:spPr bwMode="auto">
          <a:xfrm>
            <a:off x="4429579" y="2570306"/>
            <a:ext cx="35333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6000" b="1" dirty="0">
                <a:solidFill>
                  <a:schemeClr val="bg1"/>
                </a:solidFill>
                <a:latin typeface="汉仪小麦体简" panose="00020600040101010101" pitchFamily="18" charset="-122"/>
                <a:ea typeface="汉仪小麦体简" panose="00020600040101010101" pitchFamily="18" charset="-122"/>
              </a:rPr>
              <a:t>第四部分</a:t>
            </a:r>
            <a:endParaRPr lang="zh-CN" altLang="en-US" sz="6000" b="1" dirty="0">
              <a:solidFill>
                <a:schemeClr val="bg1"/>
              </a:solidFill>
              <a:latin typeface="汉仪小麦体简" panose="00020600040101010101" pitchFamily="18" charset="-122"/>
              <a:ea typeface="汉仪小麦体简" panose="00020600040101010101" pitchFamily="18" charset="-122"/>
            </a:endParaRPr>
          </a:p>
        </p:txBody>
      </p:sp>
      <p:grpSp>
        <p:nvGrpSpPr>
          <p:cNvPr id="14341" name="Group 4"/>
          <p:cNvGrpSpPr>
            <a:grpSpLocks noChangeAspect="1"/>
          </p:cNvGrpSpPr>
          <p:nvPr/>
        </p:nvGrpSpPr>
        <p:grpSpPr bwMode="auto">
          <a:xfrm>
            <a:off x="1041400" y="3851275"/>
            <a:ext cx="2443163" cy="1816100"/>
            <a:chOff x="657" y="2550"/>
            <a:chExt cx="1539" cy="1144"/>
          </a:xfrm>
        </p:grpSpPr>
        <p:sp>
          <p:nvSpPr>
            <p:cNvPr id="14342" name="Freeform 5"/>
            <p:cNvSpPr>
              <a:spLocks noChangeArrowheads="1"/>
            </p:cNvSpPr>
            <p:nvPr/>
          </p:nvSpPr>
          <p:spPr bwMode="auto">
            <a:xfrm>
              <a:off x="1297" y="2898"/>
              <a:ext cx="802" cy="273"/>
            </a:xfrm>
            <a:custGeom>
              <a:avLst/>
              <a:gdLst>
                <a:gd name="T0" fmla="*/ 5 w 338"/>
                <a:gd name="T1" fmla="*/ 6 h 115"/>
                <a:gd name="T2" fmla="*/ 8 w 338"/>
                <a:gd name="T3" fmla="*/ 37 h 115"/>
                <a:gd name="T4" fmla="*/ 40 w 338"/>
                <a:gd name="T5" fmla="*/ 55 h 115"/>
                <a:gd name="T6" fmla="*/ 119 w 338"/>
                <a:gd name="T7" fmla="*/ 90 h 115"/>
                <a:gd name="T8" fmla="*/ 180 w 338"/>
                <a:gd name="T9" fmla="*/ 110 h 115"/>
                <a:gd name="T10" fmla="*/ 220 w 338"/>
                <a:gd name="T11" fmla="*/ 90 h 115"/>
                <a:gd name="T12" fmla="*/ 251 w 338"/>
                <a:gd name="T13" fmla="*/ 77 h 115"/>
                <a:gd name="T14" fmla="*/ 306 w 338"/>
                <a:gd name="T15" fmla="*/ 49 h 115"/>
                <a:gd name="T16" fmla="*/ 334 w 338"/>
                <a:gd name="T17" fmla="*/ 0 h 115"/>
                <a:gd name="T18" fmla="*/ 295 w 338"/>
                <a:gd name="T19" fmla="*/ 19 h 115"/>
                <a:gd name="T20" fmla="*/ 266 w 338"/>
                <a:gd name="T21" fmla="*/ 35 h 115"/>
                <a:gd name="T22" fmla="*/ 193 w 338"/>
                <a:gd name="T23" fmla="*/ 73 h 115"/>
                <a:gd name="T24" fmla="*/ 171 w 338"/>
                <a:gd name="T25" fmla="*/ 89 h 115"/>
                <a:gd name="T26" fmla="*/ 146 w 338"/>
                <a:gd name="T27" fmla="*/ 84 h 115"/>
                <a:gd name="T28" fmla="*/ 100 w 338"/>
                <a:gd name="T29" fmla="*/ 55 h 115"/>
                <a:gd name="T30" fmla="*/ 48 w 338"/>
                <a:gd name="T31" fmla="*/ 33 h 115"/>
                <a:gd name="T32" fmla="*/ 3 w 338"/>
                <a:gd name="T33"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115">
                  <a:moveTo>
                    <a:pt x="5" y="6"/>
                  </a:moveTo>
                  <a:cubicBezTo>
                    <a:pt x="4" y="17"/>
                    <a:pt x="0" y="28"/>
                    <a:pt x="8" y="37"/>
                  </a:cubicBezTo>
                  <a:cubicBezTo>
                    <a:pt x="16" y="45"/>
                    <a:pt x="30" y="50"/>
                    <a:pt x="40" y="55"/>
                  </a:cubicBezTo>
                  <a:cubicBezTo>
                    <a:pt x="65" y="70"/>
                    <a:pt x="93" y="77"/>
                    <a:pt x="119" y="90"/>
                  </a:cubicBezTo>
                  <a:cubicBezTo>
                    <a:pt x="135" y="98"/>
                    <a:pt x="164" y="115"/>
                    <a:pt x="180" y="110"/>
                  </a:cubicBezTo>
                  <a:cubicBezTo>
                    <a:pt x="194" y="105"/>
                    <a:pt x="207" y="96"/>
                    <a:pt x="220" y="90"/>
                  </a:cubicBezTo>
                  <a:cubicBezTo>
                    <a:pt x="230" y="86"/>
                    <a:pt x="241" y="83"/>
                    <a:pt x="251" y="77"/>
                  </a:cubicBezTo>
                  <a:cubicBezTo>
                    <a:pt x="268" y="67"/>
                    <a:pt x="288" y="57"/>
                    <a:pt x="306" y="49"/>
                  </a:cubicBezTo>
                  <a:cubicBezTo>
                    <a:pt x="326" y="39"/>
                    <a:pt x="338" y="25"/>
                    <a:pt x="334" y="0"/>
                  </a:cubicBezTo>
                  <a:cubicBezTo>
                    <a:pt x="321" y="2"/>
                    <a:pt x="307" y="13"/>
                    <a:pt x="295" y="19"/>
                  </a:cubicBezTo>
                  <a:cubicBezTo>
                    <a:pt x="284" y="23"/>
                    <a:pt x="276" y="31"/>
                    <a:pt x="266" y="35"/>
                  </a:cubicBezTo>
                  <a:cubicBezTo>
                    <a:pt x="239" y="46"/>
                    <a:pt x="216" y="55"/>
                    <a:pt x="193" y="73"/>
                  </a:cubicBezTo>
                  <a:cubicBezTo>
                    <a:pt x="186" y="79"/>
                    <a:pt x="179" y="86"/>
                    <a:pt x="171" y="89"/>
                  </a:cubicBezTo>
                  <a:cubicBezTo>
                    <a:pt x="163" y="92"/>
                    <a:pt x="155" y="88"/>
                    <a:pt x="146" y="84"/>
                  </a:cubicBezTo>
                  <a:cubicBezTo>
                    <a:pt x="129" y="77"/>
                    <a:pt x="116" y="65"/>
                    <a:pt x="100" y="55"/>
                  </a:cubicBezTo>
                  <a:cubicBezTo>
                    <a:pt x="83" y="46"/>
                    <a:pt x="64" y="44"/>
                    <a:pt x="48" y="33"/>
                  </a:cubicBezTo>
                  <a:cubicBezTo>
                    <a:pt x="41" y="29"/>
                    <a:pt x="10" y="0"/>
                    <a:pt x="3" y="1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3" name="Freeform 6"/>
            <p:cNvSpPr>
              <a:spLocks noEditPoints="1" noChangeArrowheads="1"/>
            </p:cNvSpPr>
            <p:nvPr/>
          </p:nvSpPr>
          <p:spPr bwMode="auto">
            <a:xfrm>
              <a:off x="1262" y="3066"/>
              <a:ext cx="925" cy="307"/>
            </a:xfrm>
            <a:custGeom>
              <a:avLst/>
              <a:gdLst>
                <a:gd name="T0" fmla="*/ 1 w 390"/>
                <a:gd name="T1" fmla="*/ 22 h 129"/>
                <a:gd name="T2" fmla="*/ 2 w 390"/>
                <a:gd name="T3" fmla="*/ 24 h 129"/>
                <a:gd name="T4" fmla="*/ 25 w 390"/>
                <a:gd name="T5" fmla="*/ 40 h 129"/>
                <a:gd name="T6" fmla="*/ 44 w 390"/>
                <a:gd name="T7" fmla="*/ 51 h 129"/>
                <a:gd name="T8" fmla="*/ 95 w 390"/>
                <a:gd name="T9" fmla="*/ 81 h 129"/>
                <a:gd name="T10" fmla="*/ 159 w 390"/>
                <a:gd name="T11" fmla="*/ 118 h 129"/>
                <a:gd name="T12" fmla="*/ 201 w 390"/>
                <a:gd name="T13" fmla="*/ 126 h 129"/>
                <a:gd name="T14" fmla="*/ 196 w 390"/>
                <a:gd name="T15" fmla="*/ 122 h 129"/>
                <a:gd name="T16" fmla="*/ 202 w 390"/>
                <a:gd name="T17" fmla="*/ 115 h 129"/>
                <a:gd name="T18" fmla="*/ 205 w 390"/>
                <a:gd name="T19" fmla="*/ 118 h 129"/>
                <a:gd name="T20" fmla="*/ 219 w 390"/>
                <a:gd name="T21" fmla="*/ 111 h 129"/>
                <a:gd name="T22" fmla="*/ 241 w 390"/>
                <a:gd name="T23" fmla="*/ 98 h 129"/>
                <a:gd name="T24" fmla="*/ 291 w 390"/>
                <a:gd name="T25" fmla="*/ 63 h 129"/>
                <a:gd name="T26" fmla="*/ 309 w 390"/>
                <a:gd name="T27" fmla="*/ 50 h 129"/>
                <a:gd name="T28" fmla="*/ 328 w 390"/>
                <a:gd name="T29" fmla="*/ 39 h 129"/>
                <a:gd name="T30" fmla="*/ 356 w 390"/>
                <a:gd name="T31" fmla="*/ 24 h 129"/>
                <a:gd name="T32" fmla="*/ 387 w 390"/>
                <a:gd name="T33" fmla="*/ 10 h 129"/>
                <a:gd name="T34" fmla="*/ 389 w 390"/>
                <a:gd name="T35" fmla="*/ 4 h 129"/>
                <a:gd name="T36" fmla="*/ 374 w 390"/>
                <a:gd name="T37" fmla="*/ 3 h 129"/>
                <a:gd name="T38" fmla="*/ 382 w 390"/>
                <a:gd name="T39" fmla="*/ 7 h 129"/>
                <a:gd name="T40" fmla="*/ 374 w 390"/>
                <a:gd name="T41" fmla="*/ 13 h 129"/>
                <a:gd name="T42" fmla="*/ 359 w 390"/>
                <a:gd name="T43" fmla="*/ 18 h 129"/>
                <a:gd name="T44" fmla="*/ 302 w 390"/>
                <a:gd name="T45" fmla="*/ 49 h 129"/>
                <a:gd name="T46" fmla="*/ 295 w 390"/>
                <a:gd name="T47" fmla="*/ 53 h 129"/>
                <a:gd name="T48" fmla="*/ 295 w 390"/>
                <a:gd name="T49" fmla="*/ 55 h 129"/>
                <a:gd name="T50" fmla="*/ 289 w 390"/>
                <a:gd name="T51" fmla="*/ 60 h 129"/>
                <a:gd name="T52" fmla="*/ 271 w 390"/>
                <a:gd name="T53" fmla="*/ 70 h 129"/>
                <a:gd name="T54" fmla="*/ 250 w 390"/>
                <a:gd name="T55" fmla="*/ 83 h 129"/>
                <a:gd name="T56" fmla="*/ 240 w 390"/>
                <a:gd name="T57" fmla="*/ 87 h 129"/>
                <a:gd name="T58" fmla="*/ 102 w 390"/>
                <a:gd name="T59" fmla="*/ 73 h 129"/>
                <a:gd name="T60" fmla="*/ 99 w 390"/>
                <a:gd name="T61" fmla="*/ 75 h 129"/>
                <a:gd name="T62" fmla="*/ 110 w 390"/>
                <a:gd name="T63" fmla="*/ 84 h 129"/>
                <a:gd name="T64" fmla="*/ 108 w 390"/>
                <a:gd name="T65" fmla="*/ 83 h 129"/>
                <a:gd name="T66" fmla="*/ 105 w 390"/>
                <a:gd name="T67" fmla="*/ 84 h 129"/>
                <a:gd name="T68" fmla="*/ 63 w 390"/>
                <a:gd name="T69" fmla="*/ 57 h 129"/>
                <a:gd name="T70" fmla="*/ 5 w 390"/>
                <a:gd name="T71" fmla="*/ 22 h 129"/>
                <a:gd name="T72" fmla="*/ 8 w 390"/>
                <a:gd name="T73" fmla="*/ 3 h 129"/>
                <a:gd name="T74" fmla="*/ 2 w 390"/>
                <a:gd name="T75" fmla="*/ 4 h 129"/>
                <a:gd name="T76" fmla="*/ 16 w 390"/>
                <a:gd name="T77" fmla="*/ 37 h 129"/>
                <a:gd name="T78" fmla="*/ 23 w 390"/>
                <a:gd name="T79" fmla="*/ 35 h 129"/>
                <a:gd name="T80" fmla="*/ 124 w 390"/>
                <a:gd name="T81" fmla="*/ 96 h 129"/>
                <a:gd name="T82" fmla="*/ 153 w 390"/>
                <a:gd name="T83" fmla="*/ 110 h 129"/>
                <a:gd name="T84" fmla="*/ 177 w 390"/>
                <a:gd name="T85" fmla="*/ 121 h 129"/>
                <a:gd name="T86" fmla="*/ 264 w 390"/>
                <a:gd name="T87" fmla="*/ 8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0" h="129">
                  <a:moveTo>
                    <a:pt x="2" y="4"/>
                  </a:moveTo>
                  <a:cubicBezTo>
                    <a:pt x="1" y="7"/>
                    <a:pt x="0" y="10"/>
                    <a:pt x="0" y="14"/>
                  </a:cubicBezTo>
                  <a:cubicBezTo>
                    <a:pt x="0" y="16"/>
                    <a:pt x="1" y="19"/>
                    <a:pt x="1" y="22"/>
                  </a:cubicBezTo>
                  <a:cubicBezTo>
                    <a:pt x="1" y="22"/>
                    <a:pt x="1" y="22"/>
                    <a:pt x="1" y="22"/>
                  </a:cubicBezTo>
                  <a:cubicBezTo>
                    <a:pt x="1" y="22"/>
                    <a:pt x="1" y="22"/>
                    <a:pt x="1" y="23"/>
                  </a:cubicBezTo>
                  <a:cubicBezTo>
                    <a:pt x="1" y="23"/>
                    <a:pt x="1" y="24"/>
                    <a:pt x="2" y="24"/>
                  </a:cubicBezTo>
                  <a:cubicBezTo>
                    <a:pt x="2" y="24"/>
                    <a:pt x="2" y="24"/>
                    <a:pt x="2" y="25"/>
                  </a:cubicBezTo>
                  <a:cubicBezTo>
                    <a:pt x="3" y="29"/>
                    <a:pt x="5" y="33"/>
                    <a:pt x="8" y="36"/>
                  </a:cubicBezTo>
                  <a:cubicBezTo>
                    <a:pt x="11" y="40"/>
                    <a:pt x="17" y="43"/>
                    <a:pt x="25" y="40"/>
                  </a:cubicBezTo>
                  <a:cubicBezTo>
                    <a:pt x="26" y="39"/>
                    <a:pt x="26" y="39"/>
                    <a:pt x="26" y="38"/>
                  </a:cubicBezTo>
                  <a:cubicBezTo>
                    <a:pt x="27" y="39"/>
                    <a:pt x="28" y="40"/>
                    <a:pt x="29" y="40"/>
                  </a:cubicBezTo>
                  <a:cubicBezTo>
                    <a:pt x="34" y="44"/>
                    <a:pt x="39" y="48"/>
                    <a:pt x="44" y="51"/>
                  </a:cubicBezTo>
                  <a:cubicBezTo>
                    <a:pt x="61" y="60"/>
                    <a:pt x="61" y="60"/>
                    <a:pt x="61" y="60"/>
                  </a:cubicBezTo>
                  <a:cubicBezTo>
                    <a:pt x="69" y="64"/>
                    <a:pt x="78" y="69"/>
                    <a:pt x="85" y="74"/>
                  </a:cubicBezTo>
                  <a:cubicBezTo>
                    <a:pt x="95" y="81"/>
                    <a:pt x="95" y="81"/>
                    <a:pt x="95" y="81"/>
                  </a:cubicBezTo>
                  <a:cubicBezTo>
                    <a:pt x="112" y="94"/>
                    <a:pt x="130" y="106"/>
                    <a:pt x="150" y="113"/>
                  </a:cubicBezTo>
                  <a:cubicBezTo>
                    <a:pt x="150" y="113"/>
                    <a:pt x="150" y="113"/>
                    <a:pt x="151" y="113"/>
                  </a:cubicBezTo>
                  <a:cubicBezTo>
                    <a:pt x="153" y="114"/>
                    <a:pt x="156" y="116"/>
                    <a:pt x="159" y="118"/>
                  </a:cubicBezTo>
                  <a:cubicBezTo>
                    <a:pt x="172" y="125"/>
                    <a:pt x="184" y="129"/>
                    <a:pt x="199" y="128"/>
                  </a:cubicBezTo>
                  <a:cubicBezTo>
                    <a:pt x="200" y="128"/>
                    <a:pt x="201" y="127"/>
                    <a:pt x="201" y="127"/>
                  </a:cubicBezTo>
                  <a:cubicBezTo>
                    <a:pt x="201" y="126"/>
                    <a:pt x="201" y="126"/>
                    <a:pt x="201" y="126"/>
                  </a:cubicBezTo>
                  <a:cubicBezTo>
                    <a:pt x="201" y="125"/>
                    <a:pt x="201" y="125"/>
                    <a:pt x="200" y="124"/>
                  </a:cubicBezTo>
                  <a:cubicBezTo>
                    <a:pt x="199" y="124"/>
                    <a:pt x="198" y="124"/>
                    <a:pt x="197" y="124"/>
                  </a:cubicBezTo>
                  <a:cubicBezTo>
                    <a:pt x="197" y="123"/>
                    <a:pt x="197" y="122"/>
                    <a:pt x="196" y="122"/>
                  </a:cubicBezTo>
                  <a:cubicBezTo>
                    <a:pt x="193" y="121"/>
                    <a:pt x="190" y="119"/>
                    <a:pt x="187" y="118"/>
                  </a:cubicBezTo>
                  <a:cubicBezTo>
                    <a:pt x="197" y="112"/>
                    <a:pt x="207" y="107"/>
                    <a:pt x="217" y="102"/>
                  </a:cubicBezTo>
                  <a:cubicBezTo>
                    <a:pt x="211" y="106"/>
                    <a:pt x="206" y="111"/>
                    <a:pt x="202" y="115"/>
                  </a:cubicBezTo>
                  <a:cubicBezTo>
                    <a:pt x="202" y="116"/>
                    <a:pt x="202" y="116"/>
                    <a:pt x="202" y="117"/>
                  </a:cubicBezTo>
                  <a:cubicBezTo>
                    <a:pt x="202" y="117"/>
                    <a:pt x="202" y="117"/>
                    <a:pt x="202" y="118"/>
                  </a:cubicBezTo>
                  <a:cubicBezTo>
                    <a:pt x="203" y="118"/>
                    <a:pt x="204" y="119"/>
                    <a:pt x="205" y="118"/>
                  </a:cubicBezTo>
                  <a:cubicBezTo>
                    <a:pt x="205" y="118"/>
                    <a:pt x="212" y="113"/>
                    <a:pt x="218" y="109"/>
                  </a:cubicBezTo>
                  <a:cubicBezTo>
                    <a:pt x="218" y="109"/>
                    <a:pt x="218" y="109"/>
                    <a:pt x="218" y="109"/>
                  </a:cubicBezTo>
                  <a:cubicBezTo>
                    <a:pt x="218" y="110"/>
                    <a:pt x="219" y="110"/>
                    <a:pt x="219" y="111"/>
                  </a:cubicBezTo>
                  <a:cubicBezTo>
                    <a:pt x="220" y="111"/>
                    <a:pt x="221" y="111"/>
                    <a:pt x="222" y="111"/>
                  </a:cubicBezTo>
                  <a:cubicBezTo>
                    <a:pt x="224" y="109"/>
                    <a:pt x="226" y="107"/>
                    <a:pt x="229" y="105"/>
                  </a:cubicBezTo>
                  <a:cubicBezTo>
                    <a:pt x="233" y="102"/>
                    <a:pt x="237" y="100"/>
                    <a:pt x="241" y="98"/>
                  </a:cubicBezTo>
                  <a:cubicBezTo>
                    <a:pt x="250" y="94"/>
                    <a:pt x="250" y="94"/>
                    <a:pt x="250" y="94"/>
                  </a:cubicBezTo>
                  <a:cubicBezTo>
                    <a:pt x="260" y="89"/>
                    <a:pt x="268" y="82"/>
                    <a:pt x="276" y="75"/>
                  </a:cubicBezTo>
                  <a:cubicBezTo>
                    <a:pt x="291" y="63"/>
                    <a:pt x="291" y="63"/>
                    <a:pt x="291" y="63"/>
                  </a:cubicBezTo>
                  <a:cubicBezTo>
                    <a:pt x="291" y="63"/>
                    <a:pt x="293" y="61"/>
                    <a:pt x="293" y="61"/>
                  </a:cubicBezTo>
                  <a:cubicBezTo>
                    <a:pt x="298" y="58"/>
                    <a:pt x="302" y="54"/>
                    <a:pt x="307" y="51"/>
                  </a:cubicBezTo>
                  <a:cubicBezTo>
                    <a:pt x="308" y="51"/>
                    <a:pt x="308" y="51"/>
                    <a:pt x="309" y="50"/>
                  </a:cubicBezTo>
                  <a:cubicBezTo>
                    <a:pt x="315" y="48"/>
                    <a:pt x="322" y="46"/>
                    <a:pt x="327" y="40"/>
                  </a:cubicBezTo>
                  <a:cubicBezTo>
                    <a:pt x="328" y="40"/>
                    <a:pt x="328" y="39"/>
                    <a:pt x="328" y="39"/>
                  </a:cubicBezTo>
                  <a:cubicBezTo>
                    <a:pt x="328" y="39"/>
                    <a:pt x="328" y="39"/>
                    <a:pt x="328" y="39"/>
                  </a:cubicBezTo>
                  <a:cubicBezTo>
                    <a:pt x="336" y="34"/>
                    <a:pt x="344" y="29"/>
                    <a:pt x="353" y="25"/>
                  </a:cubicBezTo>
                  <a:cubicBezTo>
                    <a:pt x="353" y="25"/>
                    <a:pt x="354" y="25"/>
                    <a:pt x="356" y="24"/>
                  </a:cubicBezTo>
                  <a:cubicBezTo>
                    <a:pt x="356" y="24"/>
                    <a:pt x="356" y="24"/>
                    <a:pt x="356" y="24"/>
                  </a:cubicBezTo>
                  <a:cubicBezTo>
                    <a:pt x="356" y="25"/>
                    <a:pt x="356" y="25"/>
                    <a:pt x="356" y="25"/>
                  </a:cubicBezTo>
                  <a:cubicBezTo>
                    <a:pt x="357" y="26"/>
                    <a:pt x="358" y="26"/>
                    <a:pt x="359" y="26"/>
                  </a:cubicBezTo>
                  <a:cubicBezTo>
                    <a:pt x="368" y="22"/>
                    <a:pt x="378" y="16"/>
                    <a:pt x="387" y="10"/>
                  </a:cubicBezTo>
                  <a:cubicBezTo>
                    <a:pt x="389" y="8"/>
                    <a:pt x="389" y="8"/>
                    <a:pt x="389" y="8"/>
                  </a:cubicBezTo>
                  <a:cubicBezTo>
                    <a:pt x="390" y="7"/>
                    <a:pt x="390" y="7"/>
                    <a:pt x="390" y="6"/>
                  </a:cubicBezTo>
                  <a:cubicBezTo>
                    <a:pt x="390" y="5"/>
                    <a:pt x="389" y="5"/>
                    <a:pt x="389" y="4"/>
                  </a:cubicBezTo>
                  <a:cubicBezTo>
                    <a:pt x="383" y="3"/>
                    <a:pt x="383" y="3"/>
                    <a:pt x="383" y="3"/>
                  </a:cubicBezTo>
                  <a:cubicBezTo>
                    <a:pt x="376" y="2"/>
                    <a:pt x="376" y="2"/>
                    <a:pt x="376" y="2"/>
                  </a:cubicBezTo>
                  <a:cubicBezTo>
                    <a:pt x="375" y="1"/>
                    <a:pt x="375" y="2"/>
                    <a:pt x="374" y="3"/>
                  </a:cubicBezTo>
                  <a:cubicBezTo>
                    <a:pt x="374" y="3"/>
                    <a:pt x="374" y="3"/>
                    <a:pt x="374" y="3"/>
                  </a:cubicBezTo>
                  <a:cubicBezTo>
                    <a:pt x="374" y="4"/>
                    <a:pt x="375" y="5"/>
                    <a:pt x="376" y="5"/>
                  </a:cubicBezTo>
                  <a:cubicBezTo>
                    <a:pt x="382" y="7"/>
                    <a:pt x="382" y="7"/>
                    <a:pt x="382" y="7"/>
                  </a:cubicBezTo>
                  <a:cubicBezTo>
                    <a:pt x="382" y="7"/>
                    <a:pt x="383" y="7"/>
                    <a:pt x="384" y="7"/>
                  </a:cubicBezTo>
                  <a:cubicBezTo>
                    <a:pt x="381" y="9"/>
                    <a:pt x="377" y="11"/>
                    <a:pt x="374" y="13"/>
                  </a:cubicBezTo>
                  <a:cubicBezTo>
                    <a:pt x="374" y="13"/>
                    <a:pt x="374" y="13"/>
                    <a:pt x="374" y="13"/>
                  </a:cubicBezTo>
                  <a:cubicBezTo>
                    <a:pt x="374" y="12"/>
                    <a:pt x="373" y="12"/>
                    <a:pt x="372" y="12"/>
                  </a:cubicBezTo>
                  <a:cubicBezTo>
                    <a:pt x="368" y="14"/>
                    <a:pt x="365" y="15"/>
                    <a:pt x="362" y="17"/>
                  </a:cubicBezTo>
                  <a:cubicBezTo>
                    <a:pt x="361" y="18"/>
                    <a:pt x="360" y="18"/>
                    <a:pt x="359" y="18"/>
                  </a:cubicBezTo>
                  <a:cubicBezTo>
                    <a:pt x="351" y="22"/>
                    <a:pt x="351" y="22"/>
                    <a:pt x="351" y="22"/>
                  </a:cubicBezTo>
                  <a:cubicBezTo>
                    <a:pt x="342" y="27"/>
                    <a:pt x="332" y="32"/>
                    <a:pt x="323" y="37"/>
                  </a:cubicBezTo>
                  <a:cubicBezTo>
                    <a:pt x="316" y="41"/>
                    <a:pt x="309" y="45"/>
                    <a:pt x="302" y="49"/>
                  </a:cubicBezTo>
                  <a:cubicBezTo>
                    <a:pt x="300" y="50"/>
                    <a:pt x="298" y="51"/>
                    <a:pt x="296" y="52"/>
                  </a:cubicBezTo>
                  <a:cubicBezTo>
                    <a:pt x="296" y="52"/>
                    <a:pt x="295" y="52"/>
                    <a:pt x="295" y="53"/>
                  </a:cubicBezTo>
                  <a:cubicBezTo>
                    <a:pt x="295" y="53"/>
                    <a:pt x="295" y="53"/>
                    <a:pt x="295" y="53"/>
                  </a:cubicBezTo>
                  <a:cubicBezTo>
                    <a:pt x="295" y="53"/>
                    <a:pt x="295" y="53"/>
                    <a:pt x="295" y="53"/>
                  </a:cubicBezTo>
                  <a:cubicBezTo>
                    <a:pt x="295" y="53"/>
                    <a:pt x="294" y="54"/>
                    <a:pt x="294" y="54"/>
                  </a:cubicBezTo>
                  <a:cubicBezTo>
                    <a:pt x="294" y="55"/>
                    <a:pt x="294" y="55"/>
                    <a:pt x="295" y="55"/>
                  </a:cubicBezTo>
                  <a:cubicBezTo>
                    <a:pt x="295" y="55"/>
                    <a:pt x="295" y="55"/>
                    <a:pt x="295" y="55"/>
                  </a:cubicBezTo>
                  <a:cubicBezTo>
                    <a:pt x="293" y="56"/>
                    <a:pt x="292" y="57"/>
                    <a:pt x="291" y="58"/>
                  </a:cubicBezTo>
                  <a:cubicBezTo>
                    <a:pt x="289" y="60"/>
                    <a:pt x="289" y="60"/>
                    <a:pt x="289" y="60"/>
                  </a:cubicBezTo>
                  <a:cubicBezTo>
                    <a:pt x="289" y="60"/>
                    <a:pt x="276" y="70"/>
                    <a:pt x="274" y="71"/>
                  </a:cubicBezTo>
                  <a:cubicBezTo>
                    <a:pt x="274" y="71"/>
                    <a:pt x="274" y="71"/>
                    <a:pt x="274" y="71"/>
                  </a:cubicBezTo>
                  <a:cubicBezTo>
                    <a:pt x="273" y="70"/>
                    <a:pt x="272" y="70"/>
                    <a:pt x="271" y="70"/>
                  </a:cubicBezTo>
                  <a:cubicBezTo>
                    <a:pt x="265" y="75"/>
                    <a:pt x="258" y="79"/>
                    <a:pt x="251" y="84"/>
                  </a:cubicBezTo>
                  <a:cubicBezTo>
                    <a:pt x="251" y="83"/>
                    <a:pt x="250" y="83"/>
                    <a:pt x="250" y="83"/>
                  </a:cubicBezTo>
                  <a:cubicBezTo>
                    <a:pt x="250" y="83"/>
                    <a:pt x="250" y="83"/>
                    <a:pt x="250" y="83"/>
                  </a:cubicBezTo>
                  <a:cubicBezTo>
                    <a:pt x="250" y="83"/>
                    <a:pt x="250" y="83"/>
                    <a:pt x="250" y="83"/>
                  </a:cubicBezTo>
                  <a:cubicBezTo>
                    <a:pt x="250" y="83"/>
                    <a:pt x="250" y="83"/>
                    <a:pt x="250" y="83"/>
                  </a:cubicBezTo>
                  <a:cubicBezTo>
                    <a:pt x="246" y="84"/>
                    <a:pt x="243" y="86"/>
                    <a:pt x="240" y="87"/>
                  </a:cubicBezTo>
                  <a:cubicBezTo>
                    <a:pt x="221" y="95"/>
                    <a:pt x="202" y="105"/>
                    <a:pt x="183" y="117"/>
                  </a:cubicBezTo>
                  <a:cubicBezTo>
                    <a:pt x="155" y="105"/>
                    <a:pt x="125" y="90"/>
                    <a:pt x="102" y="73"/>
                  </a:cubicBezTo>
                  <a:cubicBezTo>
                    <a:pt x="102" y="73"/>
                    <a:pt x="102" y="73"/>
                    <a:pt x="102" y="73"/>
                  </a:cubicBezTo>
                  <a:cubicBezTo>
                    <a:pt x="102" y="73"/>
                    <a:pt x="102" y="73"/>
                    <a:pt x="102" y="73"/>
                  </a:cubicBezTo>
                  <a:cubicBezTo>
                    <a:pt x="101" y="72"/>
                    <a:pt x="100" y="73"/>
                    <a:pt x="99" y="74"/>
                  </a:cubicBezTo>
                  <a:cubicBezTo>
                    <a:pt x="99" y="74"/>
                    <a:pt x="99" y="74"/>
                    <a:pt x="99" y="75"/>
                  </a:cubicBezTo>
                  <a:cubicBezTo>
                    <a:pt x="99" y="75"/>
                    <a:pt x="99" y="76"/>
                    <a:pt x="100" y="76"/>
                  </a:cubicBezTo>
                  <a:cubicBezTo>
                    <a:pt x="100" y="76"/>
                    <a:pt x="100" y="76"/>
                    <a:pt x="100" y="77"/>
                  </a:cubicBezTo>
                  <a:cubicBezTo>
                    <a:pt x="103" y="78"/>
                    <a:pt x="107" y="81"/>
                    <a:pt x="110" y="84"/>
                  </a:cubicBezTo>
                  <a:cubicBezTo>
                    <a:pt x="109" y="83"/>
                    <a:pt x="108" y="83"/>
                    <a:pt x="108" y="83"/>
                  </a:cubicBezTo>
                  <a:cubicBezTo>
                    <a:pt x="108" y="83"/>
                    <a:pt x="108" y="83"/>
                    <a:pt x="108" y="83"/>
                  </a:cubicBezTo>
                  <a:cubicBezTo>
                    <a:pt x="108" y="83"/>
                    <a:pt x="108" y="83"/>
                    <a:pt x="108" y="83"/>
                  </a:cubicBezTo>
                  <a:cubicBezTo>
                    <a:pt x="108" y="83"/>
                    <a:pt x="107" y="83"/>
                    <a:pt x="107" y="82"/>
                  </a:cubicBezTo>
                  <a:cubicBezTo>
                    <a:pt x="106" y="82"/>
                    <a:pt x="105" y="83"/>
                    <a:pt x="105" y="83"/>
                  </a:cubicBezTo>
                  <a:cubicBezTo>
                    <a:pt x="105" y="83"/>
                    <a:pt x="105" y="83"/>
                    <a:pt x="105" y="84"/>
                  </a:cubicBezTo>
                  <a:cubicBezTo>
                    <a:pt x="102" y="82"/>
                    <a:pt x="100" y="80"/>
                    <a:pt x="98" y="78"/>
                  </a:cubicBezTo>
                  <a:cubicBezTo>
                    <a:pt x="88" y="71"/>
                    <a:pt x="88" y="71"/>
                    <a:pt x="88" y="71"/>
                  </a:cubicBezTo>
                  <a:cubicBezTo>
                    <a:pt x="80" y="65"/>
                    <a:pt x="71" y="61"/>
                    <a:pt x="63" y="57"/>
                  </a:cubicBezTo>
                  <a:cubicBezTo>
                    <a:pt x="46" y="48"/>
                    <a:pt x="46" y="48"/>
                    <a:pt x="46" y="48"/>
                  </a:cubicBezTo>
                  <a:cubicBezTo>
                    <a:pt x="41" y="45"/>
                    <a:pt x="36" y="41"/>
                    <a:pt x="31" y="37"/>
                  </a:cubicBezTo>
                  <a:cubicBezTo>
                    <a:pt x="24" y="31"/>
                    <a:pt x="15" y="25"/>
                    <a:pt x="5" y="22"/>
                  </a:cubicBezTo>
                  <a:cubicBezTo>
                    <a:pt x="5" y="19"/>
                    <a:pt x="4" y="16"/>
                    <a:pt x="4" y="14"/>
                  </a:cubicBezTo>
                  <a:cubicBezTo>
                    <a:pt x="4" y="11"/>
                    <a:pt x="5" y="8"/>
                    <a:pt x="6" y="6"/>
                  </a:cubicBezTo>
                  <a:cubicBezTo>
                    <a:pt x="7" y="3"/>
                    <a:pt x="8" y="3"/>
                    <a:pt x="8" y="3"/>
                  </a:cubicBezTo>
                  <a:cubicBezTo>
                    <a:pt x="9" y="3"/>
                    <a:pt x="10" y="3"/>
                    <a:pt x="10" y="2"/>
                  </a:cubicBezTo>
                  <a:cubicBezTo>
                    <a:pt x="10" y="1"/>
                    <a:pt x="10" y="0"/>
                    <a:pt x="9" y="0"/>
                  </a:cubicBezTo>
                  <a:cubicBezTo>
                    <a:pt x="7" y="0"/>
                    <a:pt x="4" y="0"/>
                    <a:pt x="2" y="4"/>
                  </a:cubicBezTo>
                  <a:close/>
                  <a:moveTo>
                    <a:pt x="11" y="34"/>
                  </a:moveTo>
                  <a:cubicBezTo>
                    <a:pt x="11" y="33"/>
                    <a:pt x="10" y="33"/>
                    <a:pt x="10" y="32"/>
                  </a:cubicBezTo>
                  <a:cubicBezTo>
                    <a:pt x="12" y="34"/>
                    <a:pt x="14" y="36"/>
                    <a:pt x="16" y="37"/>
                  </a:cubicBezTo>
                  <a:cubicBezTo>
                    <a:pt x="14" y="36"/>
                    <a:pt x="13" y="35"/>
                    <a:pt x="11" y="34"/>
                  </a:cubicBezTo>
                  <a:close/>
                  <a:moveTo>
                    <a:pt x="10" y="28"/>
                  </a:moveTo>
                  <a:cubicBezTo>
                    <a:pt x="15" y="30"/>
                    <a:pt x="19" y="32"/>
                    <a:pt x="23" y="35"/>
                  </a:cubicBezTo>
                  <a:cubicBezTo>
                    <a:pt x="18" y="34"/>
                    <a:pt x="14" y="31"/>
                    <a:pt x="10" y="28"/>
                  </a:cubicBezTo>
                  <a:close/>
                  <a:moveTo>
                    <a:pt x="122" y="95"/>
                  </a:moveTo>
                  <a:cubicBezTo>
                    <a:pt x="123" y="96"/>
                    <a:pt x="123" y="96"/>
                    <a:pt x="124" y="96"/>
                  </a:cubicBezTo>
                  <a:cubicBezTo>
                    <a:pt x="124" y="96"/>
                    <a:pt x="123" y="96"/>
                    <a:pt x="122" y="95"/>
                  </a:cubicBezTo>
                  <a:close/>
                  <a:moveTo>
                    <a:pt x="161" y="114"/>
                  </a:moveTo>
                  <a:cubicBezTo>
                    <a:pt x="158" y="113"/>
                    <a:pt x="156" y="111"/>
                    <a:pt x="153" y="110"/>
                  </a:cubicBezTo>
                  <a:cubicBezTo>
                    <a:pt x="161" y="113"/>
                    <a:pt x="170" y="116"/>
                    <a:pt x="178" y="120"/>
                  </a:cubicBezTo>
                  <a:cubicBezTo>
                    <a:pt x="178" y="120"/>
                    <a:pt x="178" y="120"/>
                    <a:pt x="178" y="120"/>
                  </a:cubicBezTo>
                  <a:cubicBezTo>
                    <a:pt x="177" y="120"/>
                    <a:pt x="177" y="121"/>
                    <a:pt x="177" y="121"/>
                  </a:cubicBezTo>
                  <a:cubicBezTo>
                    <a:pt x="172" y="119"/>
                    <a:pt x="166" y="117"/>
                    <a:pt x="161" y="114"/>
                  </a:cubicBezTo>
                  <a:close/>
                  <a:moveTo>
                    <a:pt x="257" y="85"/>
                  </a:moveTo>
                  <a:cubicBezTo>
                    <a:pt x="257" y="85"/>
                    <a:pt x="260" y="82"/>
                    <a:pt x="264" y="80"/>
                  </a:cubicBezTo>
                  <a:cubicBezTo>
                    <a:pt x="260" y="83"/>
                    <a:pt x="257" y="85"/>
                    <a:pt x="253" y="88"/>
                  </a:cubicBezTo>
                  <a:cubicBezTo>
                    <a:pt x="254" y="87"/>
                    <a:pt x="255" y="86"/>
                    <a:pt x="257" y="85"/>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4" name="Freeform 7"/>
            <p:cNvSpPr>
              <a:spLocks noChangeArrowheads="1"/>
            </p:cNvSpPr>
            <p:nvPr/>
          </p:nvSpPr>
          <p:spPr bwMode="auto">
            <a:xfrm>
              <a:off x="1271" y="3026"/>
              <a:ext cx="887" cy="323"/>
            </a:xfrm>
            <a:custGeom>
              <a:avLst/>
              <a:gdLst>
                <a:gd name="T0" fmla="*/ 7 w 374"/>
                <a:gd name="T1" fmla="*/ 20 h 136"/>
                <a:gd name="T2" fmla="*/ 11 w 374"/>
                <a:gd name="T3" fmla="*/ 43 h 136"/>
                <a:gd name="T4" fmla="*/ 29 w 374"/>
                <a:gd name="T5" fmla="*/ 53 h 136"/>
                <a:gd name="T6" fmla="*/ 52 w 374"/>
                <a:gd name="T7" fmla="*/ 67 h 136"/>
                <a:gd name="T8" fmla="*/ 118 w 374"/>
                <a:gd name="T9" fmla="*/ 100 h 136"/>
                <a:gd name="T10" fmla="*/ 184 w 374"/>
                <a:gd name="T11" fmla="*/ 136 h 136"/>
                <a:gd name="T12" fmla="*/ 374 w 374"/>
                <a:gd name="T13" fmla="*/ 25 h 136"/>
                <a:gd name="T14" fmla="*/ 370 w 374"/>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36">
                  <a:moveTo>
                    <a:pt x="7" y="20"/>
                  </a:moveTo>
                  <a:cubicBezTo>
                    <a:pt x="1" y="30"/>
                    <a:pt x="0" y="35"/>
                    <a:pt x="11" y="43"/>
                  </a:cubicBezTo>
                  <a:cubicBezTo>
                    <a:pt x="17" y="47"/>
                    <a:pt x="23" y="50"/>
                    <a:pt x="29" y="53"/>
                  </a:cubicBezTo>
                  <a:cubicBezTo>
                    <a:pt x="37" y="57"/>
                    <a:pt x="44" y="63"/>
                    <a:pt x="52" y="67"/>
                  </a:cubicBezTo>
                  <a:cubicBezTo>
                    <a:pt x="74" y="78"/>
                    <a:pt x="96" y="88"/>
                    <a:pt x="118" y="100"/>
                  </a:cubicBezTo>
                  <a:cubicBezTo>
                    <a:pt x="139" y="113"/>
                    <a:pt x="161" y="126"/>
                    <a:pt x="184" y="136"/>
                  </a:cubicBezTo>
                  <a:cubicBezTo>
                    <a:pt x="241" y="93"/>
                    <a:pt x="309" y="56"/>
                    <a:pt x="374" y="25"/>
                  </a:cubicBezTo>
                  <a:cubicBezTo>
                    <a:pt x="369" y="18"/>
                    <a:pt x="370" y="9"/>
                    <a:pt x="37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5" name="Freeform 8"/>
            <p:cNvSpPr>
              <a:spLocks noChangeArrowheads="1"/>
            </p:cNvSpPr>
            <p:nvPr/>
          </p:nvSpPr>
          <p:spPr bwMode="auto">
            <a:xfrm>
              <a:off x="1264" y="3019"/>
              <a:ext cx="902" cy="337"/>
            </a:xfrm>
            <a:custGeom>
              <a:avLst/>
              <a:gdLst>
                <a:gd name="T0" fmla="*/ 370 w 380"/>
                <a:gd name="T1" fmla="*/ 3 h 142"/>
                <a:gd name="T2" fmla="*/ 370 w 380"/>
                <a:gd name="T3" fmla="*/ 6 h 142"/>
                <a:gd name="T4" fmla="*/ 370 w 380"/>
                <a:gd name="T5" fmla="*/ 11 h 142"/>
                <a:gd name="T6" fmla="*/ 373 w 380"/>
                <a:gd name="T7" fmla="*/ 27 h 142"/>
                <a:gd name="T8" fmla="*/ 187 w 380"/>
                <a:gd name="T9" fmla="*/ 136 h 142"/>
                <a:gd name="T10" fmla="*/ 133 w 380"/>
                <a:gd name="T11" fmla="*/ 107 h 142"/>
                <a:gd name="T12" fmla="*/ 122 w 380"/>
                <a:gd name="T13" fmla="*/ 101 h 142"/>
                <a:gd name="T14" fmla="*/ 80 w 380"/>
                <a:gd name="T15" fmla="*/ 79 h 142"/>
                <a:gd name="T16" fmla="*/ 57 w 380"/>
                <a:gd name="T17" fmla="*/ 68 h 142"/>
                <a:gd name="T18" fmla="*/ 45 w 380"/>
                <a:gd name="T19" fmla="*/ 61 h 142"/>
                <a:gd name="T20" fmla="*/ 33 w 380"/>
                <a:gd name="T21" fmla="*/ 53 h 142"/>
                <a:gd name="T22" fmla="*/ 28 w 380"/>
                <a:gd name="T23" fmla="*/ 51 h 142"/>
                <a:gd name="T24" fmla="*/ 16 w 380"/>
                <a:gd name="T25" fmla="*/ 44 h 142"/>
                <a:gd name="T26" fmla="*/ 8 w 380"/>
                <a:gd name="T27" fmla="*/ 34 h 142"/>
                <a:gd name="T28" fmla="*/ 12 w 380"/>
                <a:gd name="T29" fmla="*/ 25 h 142"/>
                <a:gd name="T30" fmla="*/ 13 w 380"/>
                <a:gd name="T31" fmla="*/ 23 h 142"/>
                <a:gd name="T32" fmla="*/ 12 w 380"/>
                <a:gd name="T33" fmla="*/ 21 h 142"/>
                <a:gd name="T34" fmla="*/ 8 w 380"/>
                <a:gd name="T35" fmla="*/ 21 h 142"/>
                <a:gd name="T36" fmla="*/ 12 w 380"/>
                <a:gd name="T37" fmla="*/ 48 h 142"/>
                <a:gd name="T38" fmla="*/ 25 w 380"/>
                <a:gd name="T39" fmla="*/ 56 h 142"/>
                <a:gd name="T40" fmla="*/ 31 w 380"/>
                <a:gd name="T41" fmla="*/ 58 h 142"/>
                <a:gd name="T42" fmla="*/ 42 w 380"/>
                <a:gd name="T43" fmla="*/ 65 h 142"/>
                <a:gd name="T44" fmla="*/ 54 w 380"/>
                <a:gd name="T45" fmla="*/ 73 h 142"/>
                <a:gd name="T46" fmla="*/ 77 w 380"/>
                <a:gd name="T47" fmla="*/ 84 h 142"/>
                <a:gd name="T48" fmla="*/ 119 w 380"/>
                <a:gd name="T49" fmla="*/ 106 h 142"/>
                <a:gd name="T50" fmla="*/ 130 w 380"/>
                <a:gd name="T51" fmla="*/ 112 h 142"/>
                <a:gd name="T52" fmla="*/ 186 w 380"/>
                <a:gd name="T53" fmla="*/ 141 h 142"/>
                <a:gd name="T54" fmla="*/ 189 w 380"/>
                <a:gd name="T55" fmla="*/ 141 h 142"/>
                <a:gd name="T56" fmla="*/ 378 w 380"/>
                <a:gd name="T57" fmla="*/ 30 h 142"/>
                <a:gd name="T58" fmla="*/ 380 w 380"/>
                <a:gd name="T59" fmla="*/ 29 h 142"/>
                <a:gd name="T60" fmla="*/ 379 w 380"/>
                <a:gd name="T61" fmla="*/ 26 h 142"/>
                <a:gd name="T62" fmla="*/ 376 w 380"/>
                <a:gd name="T63" fmla="*/ 6 h 142"/>
                <a:gd name="T64" fmla="*/ 376 w 380"/>
                <a:gd name="T65" fmla="*/ 3 h 142"/>
                <a:gd name="T66" fmla="*/ 373 w 380"/>
                <a:gd name="T67" fmla="*/ 0 h 142"/>
                <a:gd name="T68" fmla="*/ 370 w 380"/>
                <a:gd name="T69"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0" h="142">
                  <a:moveTo>
                    <a:pt x="370" y="3"/>
                  </a:moveTo>
                  <a:cubicBezTo>
                    <a:pt x="370" y="6"/>
                    <a:pt x="370" y="6"/>
                    <a:pt x="370" y="6"/>
                  </a:cubicBezTo>
                  <a:cubicBezTo>
                    <a:pt x="370" y="8"/>
                    <a:pt x="370" y="9"/>
                    <a:pt x="370" y="11"/>
                  </a:cubicBezTo>
                  <a:cubicBezTo>
                    <a:pt x="370" y="17"/>
                    <a:pt x="371" y="22"/>
                    <a:pt x="373" y="27"/>
                  </a:cubicBezTo>
                  <a:cubicBezTo>
                    <a:pt x="299" y="62"/>
                    <a:pt x="236" y="99"/>
                    <a:pt x="187" y="136"/>
                  </a:cubicBezTo>
                  <a:cubicBezTo>
                    <a:pt x="168" y="128"/>
                    <a:pt x="150" y="117"/>
                    <a:pt x="133" y="107"/>
                  </a:cubicBezTo>
                  <a:cubicBezTo>
                    <a:pt x="122" y="101"/>
                    <a:pt x="122" y="101"/>
                    <a:pt x="122" y="101"/>
                  </a:cubicBezTo>
                  <a:cubicBezTo>
                    <a:pt x="108" y="93"/>
                    <a:pt x="94" y="86"/>
                    <a:pt x="80" y="79"/>
                  </a:cubicBezTo>
                  <a:cubicBezTo>
                    <a:pt x="57" y="68"/>
                    <a:pt x="57" y="68"/>
                    <a:pt x="57" y="68"/>
                  </a:cubicBezTo>
                  <a:cubicBezTo>
                    <a:pt x="53" y="66"/>
                    <a:pt x="49" y="63"/>
                    <a:pt x="45" y="61"/>
                  </a:cubicBezTo>
                  <a:cubicBezTo>
                    <a:pt x="42" y="58"/>
                    <a:pt x="38" y="55"/>
                    <a:pt x="33" y="53"/>
                  </a:cubicBezTo>
                  <a:cubicBezTo>
                    <a:pt x="28" y="51"/>
                    <a:pt x="28" y="51"/>
                    <a:pt x="28" y="51"/>
                  </a:cubicBezTo>
                  <a:cubicBezTo>
                    <a:pt x="23" y="49"/>
                    <a:pt x="19" y="47"/>
                    <a:pt x="16" y="44"/>
                  </a:cubicBezTo>
                  <a:cubicBezTo>
                    <a:pt x="11" y="40"/>
                    <a:pt x="8" y="37"/>
                    <a:pt x="8" y="34"/>
                  </a:cubicBezTo>
                  <a:cubicBezTo>
                    <a:pt x="8" y="31"/>
                    <a:pt x="10" y="29"/>
                    <a:pt x="12" y="25"/>
                  </a:cubicBezTo>
                  <a:cubicBezTo>
                    <a:pt x="13" y="24"/>
                    <a:pt x="13" y="24"/>
                    <a:pt x="13" y="23"/>
                  </a:cubicBezTo>
                  <a:cubicBezTo>
                    <a:pt x="13" y="22"/>
                    <a:pt x="12" y="21"/>
                    <a:pt x="12" y="21"/>
                  </a:cubicBezTo>
                  <a:cubicBezTo>
                    <a:pt x="10" y="20"/>
                    <a:pt x="9" y="20"/>
                    <a:pt x="8" y="21"/>
                  </a:cubicBezTo>
                  <a:cubicBezTo>
                    <a:pt x="1" y="32"/>
                    <a:pt x="0" y="39"/>
                    <a:pt x="12" y="48"/>
                  </a:cubicBezTo>
                  <a:cubicBezTo>
                    <a:pt x="16" y="52"/>
                    <a:pt x="21" y="54"/>
                    <a:pt x="25" y="56"/>
                  </a:cubicBezTo>
                  <a:cubicBezTo>
                    <a:pt x="31" y="58"/>
                    <a:pt x="31" y="58"/>
                    <a:pt x="31" y="58"/>
                  </a:cubicBezTo>
                  <a:cubicBezTo>
                    <a:pt x="35" y="60"/>
                    <a:pt x="38" y="63"/>
                    <a:pt x="42" y="65"/>
                  </a:cubicBezTo>
                  <a:cubicBezTo>
                    <a:pt x="46" y="68"/>
                    <a:pt x="50" y="70"/>
                    <a:pt x="54" y="73"/>
                  </a:cubicBezTo>
                  <a:cubicBezTo>
                    <a:pt x="77" y="84"/>
                    <a:pt x="77" y="84"/>
                    <a:pt x="77" y="84"/>
                  </a:cubicBezTo>
                  <a:cubicBezTo>
                    <a:pt x="91" y="91"/>
                    <a:pt x="105" y="98"/>
                    <a:pt x="119" y="106"/>
                  </a:cubicBezTo>
                  <a:cubicBezTo>
                    <a:pt x="119" y="106"/>
                    <a:pt x="130" y="112"/>
                    <a:pt x="130" y="112"/>
                  </a:cubicBezTo>
                  <a:cubicBezTo>
                    <a:pt x="148" y="123"/>
                    <a:pt x="167" y="133"/>
                    <a:pt x="186" y="141"/>
                  </a:cubicBezTo>
                  <a:cubicBezTo>
                    <a:pt x="187" y="142"/>
                    <a:pt x="188" y="142"/>
                    <a:pt x="189" y="141"/>
                  </a:cubicBezTo>
                  <a:cubicBezTo>
                    <a:pt x="239" y="104"/>
                    <a:pt x="303" y="66"/>
                    <a:pt x="378" y="30"/>
                  </a:cubicBezTo>
                  <a:cubicBezTo>
                    <a:pt x="379" y="30"/>
                    <a:pt x="379" y="29"/>
                    <a:pt x="380" y="29"/>
                  </a:cubicBezTo>
                  <a:cubicBezTo>
                    <a:pt x="380" y="28"/>
                    <a:pt x="380" y="27"/>
                    <a:pt x="379" y="26"/>
                  </a:cubicBezTo>
                  <a:cubicBezTo>
                    <a:pt x="376" y="21"/>
                    <a:pt x="376" y="14"/>
                    <a:pt x="376" y="6"/>
                  </a:cubicBezTo>
                  <a:cubicBezTo>
                    <a:pt x="376" y="3"/>
                    <a:pt x="376" y="3"/>
                    <a:pt x="376" y="3"/>
                  </a:cubicBezTo>
                  <a:cubicBezTo>
                    <a:pt x="376" y="2"/>
                    <a:pt x="375" y="0"/>
                    <a:pt x="373" y="0"/>
                  </a:cubicBezTo>
                  <a:cubicBezTo>
                    <a:pt x="372" y="0"/>
                    <a:pt x="370" y="2"/>
                    <a:pt x="37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6" name="Freeform 9"/>
            <p:cNvSpPr>
              <a:spLocks noEditPoints="1" noChangeArrowheads="1"/>
            </p:cNvSpPr>
            <p:nvPr/>
          </p:nvSpPr>
          <p:spPr bwMode="auto">
            <a:xfrm>
              <a:off x="1286" y="2995"/>
              <a:ext cx="877" cy="269"/>
            </a:xfrm>
            <a:custGeom>
              <a:avLst/>
              <a:gdLst>
                <a:gd name="T0" fmla="*/ 346 w 370"/>
                <a:gd name="T1" fmla="*/ 6 h 113"/>
                <a:gd name="T2" fmla="*/ 327 w 370"/>
                <a:gd name="T3" fmla="*/ 19 h 113"/>
                <a:gd name="T4" fmla="*/ 325 w 370"/>
                <a:gd name="T5" fmla="*/ 18 h 113"/>
                <a:gd name="T6" fmla="*/ 286 w 370"/>
                <a:gd name="T7" fmla="*/ 39 h 113"/>
                <a:gd name="T8" fmla="*/ 193 w 370"/>
                <a:gd name="T9" fmla="*/ 92 h 113"/>
                <a:gd name="T10" fmla="*/ 174 w 370"/>
                <a:gd name="T11" fmla="*/ 99 h 113"/>
                <a:gd name="T12" fmla="*/ 137 w 370"/>
                <a:gd name="T13" fmla="*/ 75 h 113"/>
                <a:gd name="T14" fmla="*/ 54 w 370"/>
                <a:gd name="T15" fmla="*/ 38 h 113"/>
                <a:gd name="T16" fmla="*/ 12 w 370"/>
                <a:gd name="T17" fmla="*/ 18 h 113"/>
                <a:gd name="T18" fmla="*/ 3 w 370"/>
                <a:gd name="T19" fmla="*/ 25 h 113"/>
                <a:gd name="T20" fmla="*/ 1 w 370"/>
                <a:gd name="T21" fmla="*/ 28 h 113"/>
                <a:gd name="T22" fmla="*/ 51 w 370"/>
                <a:gd name="T23" fmla="*/ 60 h 113"/>
                <a:gd name="T24" fmla="*/ 62 w 370"/>
                <a:gd name="T25" fmla="*/ 61 h 113"/>
                <a:gd name="T26" fmla="*/ 111 w 370"/>
                <a:gd name="T27" fmla="*/ 80 h 113"/>
                <a:gd name="T28" fmla="*/ 179 w 370"/>
                <a:gd name="T29" fmla="*/ 111 h 113"/>
                <a:gd name="T30" fmla="*/ 197 w 370"/>
                <a:gd name="T31" fmla="*/ 111 h 113"/>
                <a:gd name="T32" fmla="*/ 195 w 370"/>
                <a:gd name="T33" fmla="*/ 106 h 113"/>
                <a:gd name="T34" fmla="*/ 247 w 370"/>
                <a:gd name="T35" fmla="*/ 74 h 113"/>
                <a:gd name="T36" fmla="*/ 266 w 370"/>
                <a:gd name="T37" fmla="*/ 60 h 113"/>
                <a:gd name="T38" fmla="*/ 307 w 370"/>
                <a:gd name="T39" fmla="*/ 42 h 113"/>
                <a:gd name="T40" fmla="*/ 347 w 370"/>
                <a:gd name="T41" fmla="*/ 19 h 113"/>
                <a:gd name="T42" fmla="*/ 369 w 370"/>
                <a:gd name="T43" fmla="*/ 6 h 113"/>
                <a:gd name="T44" fmla="*/ 356 w 370"/>
                <a:gd name="T45" fmla="*/ 8 h 113"/>
                <a:gd name="T46" fmla="*/ 356 w 370"/>
                <a:gd name="T47" fmla="*/ 0 h 113"/>
                <a:gd name="T48" fmla="*/ 347 w 370"/>
                <a:gd name="T49" fmla="*/ 12 h 113"/>
                <a:gd name="T50" fmla="*/ 350 w 370"/>
                <a:gd name="T51" fmla="*/ 8 h 113"/>
                <a:gd name="T52" fmla="*/ 25 w 370"/>
                <a:gd name="T53" fmla="*/ 36 h 113"/>
                <a:gd name="T54" fmla="*/ 9 w 370"/>
                <a:gd name="T55" fmla="*/ 29 h 113"/>
                <a:gd name="T56" fmla="*/ 23 w 370"/>
                <a:gd name="T57" fmla="*/ 29 h 113"/>
                <a:gd name="T58" fmla="*/ 23 w 370"/>
                <a:gd name="T59" fmla="*/ 29 h 113"/>
                <a:gd name="T60" fmla="*/ 26 w 370"/>
                <a:gd name="T61" fmla="*/ 44 h 113"/>
                <a:gd name="T62" fmla="*/ 52 w 370"/>
                <a:gd name="T63" fmla="*/ 41 h 113"/>
                <a:gd name="T64" fmla="*/ 60 w 370"/>
                <a:gd name="T65" fmla="*/ 50 h 113"/>
                <a:gd name="T66" fmla="*/ 19 w 370"/>
                <a:gd name="T67" fmla="*/ 23 h 113"/>
                <a:gd name="T68" fmla="*/ 72 w 370"/>
                <a:gd name="T69" fmla="*/ 55 h 113"/>
                <a:gd name="T70" fmla="*/ 73 w 370"/>
                <a:gd name="T71" fmla="*/ 61 h 113"/>
                <a:gd name="T72" fmla="*/ 89 w 370"/>
                <a:gd name="T73" fmla="*/ 61 h 113"/>
                <a:gd name="T74" fmla="*/ 143 w 370"/>
                <a:gd name="T75" fmla="*/ 88 h 113"/>
                <a:gd name="T76" fmla="*/ 131 w 370"/>
                <a:gd name="T77" fmla="*/ 83 h 113"/>
                <a:gd name="T78" fmla="*/ 105 w 370"/>
                <a:gd name="T79" fmla="*/ 71 h 113"/>
                <a:gd name="T80" fmla="*/ 148 w 370"/>
                <a:gd name="T81" fmla="*/ 94 h 113"/>
                <a:gd name="T82" fmla="*/ 147 w 370"/>
                <a:gd name="T83" fmla="*/ 93 h 113"/>
                <a:gd name="T84" fmla="*/ 107 w 370"/>
                <a:gd name="T85" fmla="*/ 66 h 113"/>
                <a:gd name="T86" fmla="*/ 156 w 370"/>
                <a:gd name="T87" fmla="*/ 92 h 113"/>
                <a:gd name="T88" fmla="*/ 321 w 370"/>
                <a:gd name="T89" fmla="*/ 24 h 113"/>
                <a:gd name="T90" fmla="*/ 229 w 370"/>
                <a:gd name="T91" fmla="*/ 76 h 113"/>
                <a:gd name="T92" fmla="*/ 257 w 370"/>
                <a:gd name="T93" fmla="*/ 56 h 113"/>
                <a:gd name="T94" fmla="*/ 264 w 370"/>
                <a:gd name="T95" fmla="*/ 56 h 113"/>
                <a:gd name="T96" fmla="*/ 316 w 370"/>
                <a:gd name="T97" fmla="*/ 27 h 113"/>
                <a:gd name="T98" fmla="*/ 187 w 370"/>
                <a:gd name="T99" fmla="*/ 101 h 113"/>
                <a:gd name="T100" fmla="*/ 188 w 370"/>
                <a:gd name="T101" fmla="*/ 103 h 113"/>
                <a:gd name="T102" fmla="*/ 232 w 370"/>
                <a:gd name="T103" fmla="*/ 81 h 113"/>
                <a:gd name="T104" fmla="*/ 239 w 370"/>
                <a:gd name="T105" fmla="*/ 76 h 113"/>
                <a:gd name="T106" fmla="*/ 206 w 370"/>
                <a:gd name="T107" fmla="*/ 9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0" h="113">
                  <a:moveTo>
                    <a:pt x="356" y="0"/>
                  </a:moveTo>
                  <a:cubicBezTo>
                    <a:pt x="356" y="0"/>
                    <a:pt x="355" y="0"/>
                    <a:pt x="355" y="0"/>
                  </a:cubicBezTo>
                  <a:cubicBezTo>
                    <a:pt x="354" y="0"/>
                    <a:pt x="354" y="0"/>
                    <a:pt x="353" y="0"/>
                  </a:cubicBezTo>
                  <a:cubicBezTo>
                    <a:pt x="346" y="6"/>
                    <a:pt x="346" y="6"/>
                    <a:pt x="346" y="6"/>
                  </a:cubicBezTo>
                  <a:cubicBezTo>
                    <a:pt x="341" y="10"/>
                    <a:pt x="334" y="14"/>
                    <a:pt x="330" y="20"/>
                  </a:cubicBezTo>
                  <a:cubicBezTo>
                    <a:pt x="329" y="20"/>
                    <a:pt x="328" y="21"/>
                    <a:pt x="327" y="21"/>
                  </a:cubicBezTo>
                  <a:cubicBezTo>
                    <a:pt x="327" y="21"/>
                    <a:pt x="328" y="21"/>
                    <a:pt x="328" y="20"/>
                  </a:cubicBezTo>
                  <a:cubicBezTo>
                    <a:pt x="328" y="20"/>
                    <a:pt x="328" y="19"/>
                    <a:pt x="327" y="19"/>
                  </a:cubicBezTo>
                  <a:cubicBezTo>
                    <a:pt x="327" y="18"/>
                    <a:pt x="326" y="18"/>
                    <a:pt x="325" y="18"/>
                  </a:cubicBezTo>
                  <a:cubicBezTo>
                    <a:pt x="325" y="18"/>
                    <a:pt x="325" y="18"/>
                    <a:pt x="325" y="18"/>
                  </a:cubicBezTo>
                  <a:cubicBezTo>
                    <a:pt x="325" y="18"/>
                    <a:pt x="325" y="18"/>
                    <a:pt x="325" y="18"/>
                  </a:cubicBezTo>
                  <a:cubicBezTo>
                    <a:pt x="325" y="18"/>
                    <a:pt x="325" y="18"/>
                    <a:pt x="325" y="18"/>
                  </a:cubicBezTo>
                  <a:cubicBezTo>
                    <a:pt x="311" y="23"/>
                    <a:pt x="299" y="31"/>
                    <a:pt x="287" y="40"/>
                  </a:cubicBezTo>
                  <a:cubicBezTo>
                    <a:pt x="287" y="39"/>
                    <a:pt x="287" y="39"/>
                    <a:pt x="287" y="39"/>
                  </a:cubicBezTo>
                  <a:cubicBezTo>
                    <a:pt x="287" y="39"/>
                    <a:pt x="287" y="39"/>
                    <a:pt x="286" y="39"/>
                  </a:cubicBezTo>
                  <a:cubicBezTo>
                    <a:pt x="286" y="39"/>
                    <a:pt x="286" y="39"/>
                    <a:pt x="286" y="39"/>
                  </a:cubicBezTo>
                  <a:cubicBezTo>
                    <a:pt x="286" y="39"/>
                    <a:pt x="286" y="39"/>
                    <a:pt x="286" y="39"/>
                  </a:cubicBezTo>
                  <a:cubicBezTo>
                    <a:pt x="281" y="40"/>
                    <a:pt x="276" y="43"/>
                    <a:pt x="272" y="45"/>
                  </a:cubicBezTo>
                  <a:cubicBezTo>
                    <a:pt x="252" y="54"/>
                    <a:pt x="232" y="64"/>
                    <a:pt x="218" y="78"/>
                  </a:cubicBezTo>
                  <a:cubicBezTo>
                    <a:pt x="208" y="81"/>
                    <a:pt x="201" y="87"/>
                    <a:pt x="193" y="92"/>
                  </a:cubicBezTo>
                  <a:cubicBezTo>
                    <a:pt x="185" y="98"/>
                    <a:pt x="185" y="98"/>
                    <a:pt x="185" y="98"/>
                  </a:cubicBezTo>
                  <a:cubicBezTo>
                    <a:pt x="183" y="99"/>
                    <a:pt x="181" y="100"/>
                    <a:pt x="180" y="101"/>
                  </a:cubicBezTo>
                  <a:cubicBezTo>
                    <a:pt x="178" y="100"/>
                    <a:pt x="177" y="100"/>
                    <a:pt x="175" y="100"/>
                  </a:cubicBezTo>
                  <a:cubicBezTo>
                    <a:pt x="175" y="100"/>
                    <a:pt x="174" y="100"/>
                    <a:pt x="174" y="99"/>
                  </a:cubicBezTo>
                  <a:cubicBezTo>
                    <a:pt x="174" y="99"/>
                    <a:pt x="175" y="99"/>
                    <a:pt x="175" y="99"/>
                  </a:cubicBezTo>
                  <a:cubicBezTo>
                    <a:pt x="175" y="98"/>
                    <a:pt x="175" y="98"/>
                    <a:pt x="175" y="98"/>
                  </a:cubicBezTo>
                  <a:cubicBezTo>
                    <a:pt x="175" y="97"/>
                    <a:pt x="175" y="97"/>
                    <a:pt x="175" y="96"/>
                  </a:cubicBezTo>
                  <a:cubicBezTo>
                    <a:pt x="167" y="88"/>
                    <a:pt x="150" y="81"/>
                    <a:pt x="137" y="75"/>
                  </a:cubicBezTo>
                  <a:cubicBezTo>
                    <a:pt x="128" y="71"/>
                    <a:pt x="128" y="71"/>
                    <a:pt x="128" y="71"/>
                  </a:cubicBezTo>
                  <a:cubicBezTo>
                    <a:pt x="118" y="66"/>
                    <a:pt x="104" y="60"/>
                    <a:pt x="91" y="57"/>
                  </a:cubicBezTo>
                  <a:cubicBezTo>
                    <a:pt x="84" y="53"/>
                    <a:pt x="77" y="50"/>
                    <a:pt x="71" y="49"/>
                  </a:cubicBezTo>
                  <a:cubicBezTo>
                    <a:pt x="65" y="45"/>
                    <a:pt x="60" y="42"/>
                    <a:pt x="54" y="38"/>
                  </a:cubicBezTo>
                  <a:cubicBezTo>
                    <a:pt x="46" y="33"/>
                    <a:pt x="46" y="33"/>
                    <a:pt x="46" y="33"/>
                  </a:cubicBezTo>
                  <a:cubicBezTo>
                    <a:pt x="41" y="30"/>
                    <a:pt x="41" y="30"/>
                    <a:pt x="41" y="30"/>
                  </a:cubicBezTo>
                  <a:cubicBezTo>
                    <a:pt x="33" y="24"/>
                    <a:pt x="23" y="17"/>
                    <a:pt x="14" y="17"/>
                  </a:cubicBezTo>
                  <a:cubicBezTo>
                    <a:pt x="13" y="17"/>
                    <a:pt x="13" y="18"/>
                    <a:pt x="12" y="18"/>
                  </a:cubicBezTo>
                  <a:cubicBezTo>
                    <a:pt x="12" y="19"/>
                    <a:pt x="12" y="19"/>
                    <a:pt x="12" y="19"/>
                  </a:cubicBezTo>
                  <a:cubicBezTo>
                    <a:pt x="12" y="20"/>
                    <a:pt x="12" y="20"/>
                    <a:pt x="12" y="20"/>
                  </a:cubicBezTo>
                  <a:cubicBezTo>
                    <a:pt x="13" y="21"/>
                    <a:pt x="13" y="22"/>
                    <a:pt x="14" y="23"/>
                  </a:cubicBezTo>
                  <a:cubicBezTo>
                    <a:pt x="10" y="23"/>
                    <a:pt x="7" y="23"/>
                    <a:pt x="3" y="25"/>
                  </a:cubicBezTo>
                  <a:cubicBezTo>
                    <a:pt x="3" y="25"/>
                    <a:pt x="2" y="25"/>
                    <a:pt x="1" y="25"/>
                  </a:cubicBezTo>
                  <a:cubicBezTo>
                    <a:pt x="1" y="26"/>
                    <a:pt x="0" y="26"/>
                    <a:pt x="0" y="27"/>
                  </a:cubicBezTo>
                  <a:cubicBezTo>
                    <a:pt x="0" y="27"/>
                    <a:pt x="1" y="28"/>
                    <a:pt x="1" y="28"/>
                  </a:cubicBezTo>
                  <a:cubicBezTo>
                    <a:pt x="1" y="28"/>
                    <a:pt x="1" y="28"/>
                    <a:pt x="1" y="28"/>
                  </a:cubicBezTo>
                  <a:cubicBezTo>
                    <a:pt x="1" y="29"/>
                    <a:pt x="1" y="29"/>
                    <a:pt x="2" y="29"/>
                  </a:cubicBezTo>
                  <a:cubicBezTo>
                    <a:pt x="2" y="29"/>
                    <a:pt x="3" y="30"/>
                    <a:pt x="3" y="30"/>
                  </a:cubicBezTo>
                  <a:cubicBezTo>
                    <a:pt x="5" y="32"/>
                    <a:pt x="7" y="34"/>
                    <a:pt x="9" y="35"/>
                  </a:cubicBezTo>
                  <a:cubicBezTo>
                    <a:pt x="18" y="47"/>
                    <a:pt x="37" y="54"/>
                    <a:pt x="51" y="60"/>
                  </a:cubicBezTo>
                  <a:cubicBezTo>
                    <a:pt x="60" y="64"/>
                    <a:pt x="60" y="64"/>
                    <a:pt x="60" y="64"/>
                  </a:cubicBezTo>
                  <a:cubicBezTo>
                    <a:pt x="60" y="64"/>
                    <a:pt x="61" y="64"/>
                    <a:pt x="62" y="63"/>
                  </a:cubicBezTo>
                  <a:cubicBezTo>
                    <a:pt x="62" y="63"/>
                    <a:pt x="62" y="62"/>
                    <a:pt x="62" y="62"/>
                  </a:cubicBezTo>
                  <a:cubicBezTo>
                    <a:pt x="62" y="62"/>
                    <a:pt x="62" y="62"/>
                    <a:pt x="62" y="61"/>
                  </a:cubicBezTo>
                  <a:cubicBezTo>
                    <a:pt x="67" y="64"/>
                    <a:pt x="73" y="67"/>
                    <a:pt x="78" y="69"/>
                  </a:cubicBezTo>
                  <a:cubicBezTo>
                    <a:pt x="85" y="72"/>
                    <a:pt x="92" y="73"/>
                    <a:pt x="99" y="75"/>
                  </a:cubicBezTo>
                  <a:cubicBezTo>
                    <a:pt x="102" y="76"/>
                    <a:pt x="105" y="77"/>
                    <a:pt x="108" y="77"/>
                  </a:cubicBezTo>
                  <a:cubicBezTo>
                    <a:pt x="109" y="78"/>
                    <a:pt x="110" y="79"/>
                    <a:pt x="111" y="80"/>
                  </a:cubicBezTo>
                  <a:cubicBezTo>
                    <a:pt x="112" y="80"/>
                    <a:pt x="112" y="80"/>
                    <a:pt x="112" y="81"/>
                  </a:cubicBezTo>
                  <a:cubicBezTo>
                    <a:pt x="131" y="92"/>
                    <a:pt x="156" y="102"/>
                    <a:pt x="182" y="108"/>
                  </a:cubicBezTo>
                  <a:cubicBezTo>
                    <a:pt x="181" y="109"/>
                    <a:pt x="180" y="109"/>
                    <a:pt x="180" y="110"/>
                  </a:cubicBezTo>
                  <a:cubicBezTo>
                    <a:pt x="179" y="110"/>
                    <a:pt x="179" y="111"/>
                    <a:pt x="179" y="111"/>
                  </a:cubicBezTo>
                  <a:cubicBezTo>
                    <a:pt x="179" y="112"/>
                    <a:pt x="179" y="112"/>
                    <a:pt x="180" y="112"/>
                  </a:cubicBezTo>
                  <a:cubicBezTo>
                    <a:pt x="180" y="113"/>
                    <a:pt x="181" y="113"/>
                    <a:pt x="182" y="113"/>
                  </a:cubicBezTo>
                  <a:cubicBezTo>
                    <a:pt x="184" y="112"/>
                    <a:pt x="187" y="111"/>
                    <a:pt x="189" y="110"/>
                  </a:cubicBezTo>
                  <a:cubicBezTo>
                    <a:pt x="192" y="110"/>
                    <a:pt x="194" y="111"/>
                    <a:pt x="197" y="111"/>
                  </a:cubicBezTo>
                  <a:cubicBezTo>
                    <a:pt x="197" y="111"/>
                    <a:pt x="198" y="111"/>
                    <a:pt x="199" y="110"/>
                  </a:cubicBezTo>
                  <a:cubicBezTo>
                    <a:pt x="199" y="110"/>
                    <a:pt x="199" y="109"/>
                    <a:pt x="199" y="109"/>
                  </a:cubicBezTo>
                  <a:cubicBezTo>
                    <a:pt x="199" y="109"/>
                    <a:pt x="198" y="108"/>
                    <a:pt x="198" y="108"/>
                  </a:cubicBezTo>
                  <a:cubicBezTo>
                    <a:pt x="197" y="107"/>
                    <a:pt x="196" y="107"/>
                    <a:pt x="195" y="106"/>
                  </a:cubicBezTo>
                  <a:cubicBezTo>
                    <a:pt x="202" y="102"/>
                    <a:pt x="208" y="98"/>
                    <a:pt x="214" y="93"/>
                  </a:cubicBezTo>
                  <a:cubicBezTo>
                    <a:pt x="214" y="93"/>
                    <a:pt x="215" y="92"/>
                    <a:pt x="215" y="92"/>
                  </a:cubicBezTo>
                  <a:cubicBezTo>
                    <a:pt x="221" y="90"/>
                    <a:pt x="227" y="88"/>
                    <a:pt x="234" y="84"/>
                  </a:cubicBezTo>
                  <a:cubicBezTo>
                    <a:pt x="239" y="81"/>
                    <a:pt x="243" y="77"/>
                    <a:pt x="247" y="74"/>
                  </a:cubicBezTo>
                  <a:cubicBezTo>
                    <a:pt x="250" y="71"/>
                    <a:pt x="253" y="69"/>
                    <a:pt x="256" y="66"/>
                  </a:cubicBezTo>
                  <a:cubicBezTo>
                    <a:pt x="256" y="66"/>
                    <a:pt x="256" y="66"/>
                    <a:pt x="256" y="66"/>
                  </a:cubicBezTo>
                  <a:cubicBezTo>
                    <a:pt x="259" y="64"/>
                    <a:pt x="263" y="62"/>
                    <a:pt x="266" y="60"/>
                  </a:cubicBezTo>
                  <a:cubicBezTo>
                    <a:pt x="266" y="60"/>
                    <a:pt x="266" y="60"/>
                    <a:pt x="266" y="60"/>
                  </a:cubicBezTo>
                  <a:cubicBezTo>
                    <a:pt x="269" y="58"/>
                    <a:pt x="271" y="56"/>
                    <a:pt x="273" y="55"/>
                  </a:cubicBezTo>
                  <a:cubicBezTo>
                    <a:pt x="273" y="55"/>
                    <a:pt x="273" y="55"/>
                    <a:pt x="273" y="55"/>
                  </a:cubicBezTo>
                  <a:cubicBezTo>
                    <a:pt x="273" y="55"/>
                    <a:pt x="273" y="56"/>
                    <a:pt x="273" y="56"/>
                  </a:cubicBezTo>
                  <a:cubicBezTo>
                    <a:pt x="278" y="61"/>
                    <a:pt x="290" y="54"/>
                    <a:pt x="307" y="42"/>
                  </a:cubicBezTo>
                  <a:cubicBezTo>
                    <a:pt x="316" y="39"/>
                    <a:pt x="325" y="33"/>
                    <a:pt x="334" y="27"/>
                  </a:cubicBezTo>
                  <a:cubicBezTo>
                    <a:pt x="334" y="27"/>
                    <a:pt x="338" y="24"/>
                    <a:pt x="341" y="22"/>
                  </a:cubicBezTo>
                  <a:cubicBezTo>
                    <a:pt x="343" y="21"/>
                    <a:pt x="344" y="20"/>
                    <a:pt x="346" y="19"/>
                  </a:cubicBezTo>
                  <a:cubicBezTo>
                    <a:pt x="346" y="19"/>
                    <a:pt x="346" y="19"/>
                    <a:pt x="347" y="19"/>
                  </a:cubicBezTo>
                  <a:cubicBezTo>
                    <a:pt x="347" y="19"/>
                    <a:pt x="348" y="19"/>
                    <a:pt x="349" y="18"/>
                  </a:cubicBezTo>
                  <a:cubicBezTo>
                    <a:pt x="349" y="18"/>
                    <a:pt x="349" y="18"/>
                    <a:pt x="349" y="17"/>
                  </a:cubicBezTo>
                  <a:cubicBezTo>
                    <a:pt x="352" y="16"/>
                    <a:pt x="355" y="14"/>
                    <a:pt x="355" y="14"/>
                  </a:cubicBezTo>
                  <a:cubicBezTo>
                    <a:pt x="360" y="12"/>
                    <a:pt x="365" y="9"/>
                    <a:pt x="369" y="6"/>
                  </a:cubicBezTo>
                  <a:cubicBezTo>
                    <a:pt x="370" y="6"/>
                    <a:pt x="370" y="5"/>
                    <a:pt x="370" y="5"/>
                  </a:cubicBezTo>
                  <a:cubicBezTo>
                    <a:pt x="370" y="4"/>
                    <a:pt x="370" y="4"/>
                    <a:pt x="370" y="4"/>
                  </a:cubicBezTo>
                  <a:cubicBezTo>
                    <a:pt x="369" y="3"/>
                    <a:pt x="369" y="3"/>
                    <a:pt x="368" y="3"/>
                  </a:cubicBezTo>
                  <a:cubicBezTo>
                    <a:pt x="364" y="4"/>
                    <a:pt x="360" y="6"/>
                    <a:pt x="356" y="8"/>
                  </a:cubicBezTo>
                  <a:cubicBezTo>
                    <a:pt x="358" y="6"/>
                    <a:pt x="359" y="4"/>
                    <a:pt x="359" y="2"/>
                  </a:cubicBezTo>
                  <a:cubicBezTo>
                    <a:pt x="359" y="2"/>
                    <a:pt x="359" y="2"/>
                    <a:pt x="359" y="2"/>
                  </a:cubicBezTo>
                  <a:cubicBezTo>
                    <a:pt x="359" y="1"/>
                    <a:pt x="358" y="1"/>
                    <a:pt x="358" y="0"/>
                  </a:cubicBezTo>
                  <a:cubicBezTo>
                    <a:pt x="357" y="0"/>
                    <a:pt x="357" y="0"/>
                    <a:pt x="356" y="0"/>
                  </a:cubicBezTo>
                  <a:close/>
                  <a:moveTo>
                    <a:pt x="353" y="6"/>
                  </a:moveTo>
                  <a:cubicBezTo>
                    <a:pt x="352" y="7"/>
                    <a:pt x="351" y="8"/>
                    <a:pt x="350" y="9"/>
                  </a:cubicBezTo>
                  <a:cubicBezTo>
                    <a:pt x="349" y="10"/>
                    <a:pt x="349" y="11"/>
                    <a:pt x="348" y="12"/>
                  </a:cubicBezTo>
                  <a:cubicBezTo>
                    <a:pt x="348" y="12"/>
                    <a:pt x="348" y="12"/>
                    <a:pt x="347" y="12"/>
                  </a:cubicBezTo>
                  <a:cubicBezTo>
                    <a:pt x="347" y="12"/>
                    <a:pt x="341" y="15"/>
                    <a:pt x="341" y="15"/>
                  </a:cubicBezTo>
                  <a:cubicBezTo>
                    <a:pt x="343" y="13"/>
                    <a:pt x="346" y="11"/>
                    <a:pt x="349" y="9"/>
                  </a:cubicBezTo>
                  <a:cubicBezTo>
                    <a:pt x="349" y="9"/>
                    <a:pt x="349" y="8"/>
                    <a:pt x="349" y="8"/>
                  </a:cubicBezTo>
                  <a:cubicBezTo>
                    <a:pt x="349" y="8"/>
                    <a:pt x="350" y="8"/>
                    <a:pt x="350" y="8"/>
                  </a:cubicBezTo>
                  <a:cubicBezTo>
                    <a:pt x="350" y="8"/>
                    <a:pt x="351" y="7"/>
                    <a:pt x="352" y="7"/>
                  </a:cubicBezTo>
                  <a:cubicBezTo>
                    <a:pt x="352" y="6"/>
                    <a:pt x="352" y="6"/>
                    <a:pt x="353" y="6"/>
                  </a:cubicBezTo>
                  <a:close/>
                  <a:moveTo>
                    <a:pt x="17" y="27"/>
                  </a:moveTo>
                  <a:cubicBezTo>
                    <a:pt x="19" y="30"/>
                    <a:pt x="22" y="33"/>
                    <a:pt x="25" y="36"/>
                  </a:cubicBezTo>
                  <a:cubicBezTo>
                    <a:pt x="24" y="36"/>
                    <a:pt x="23" y="36"/>
                    <a:pt x="22" y="35"/>
                  </a:cubicBezTo>
                  <a:cubicBezTo>
                    <a:pt x="20" y="34"/>
                    <a:pt x="19" y="33"/>
                    <a:pt x="17" y="33"/>
                  </a:cubicBezTo>
                  <a:cubicBezTo>
                    <a:pt x="17" y="33"/>
                    <a:pt x="14" y="31"/>
                    <a:pt x="11" y="29"/>
                  </a:cubicBezTo>
                  <a:cubicBezTo>
                    <a:pt x="10" y="29"/>
                    <a:pt x="10" y="29"/>
                    <a:pt x="9" y="29"/>
                  </a:cubicBezTo>
                  <a:cubicBezTo>
                    <a:pt x="9" y="28"/>
                    <a:pt x="8" y="28"/>
                    <a:pt x="8" y="28"/>
                  </a:cubicBezTo>
                  <a:cubicBezTo>
                    <a:pt x="7" y="28"/>
                    <a:pt x="7" y="28"/>
                    <a:pt x="7" y="28"/>
                  </a:cubicBezTo>
                  <a:cubicBezTo>
                    <a:pt x="10" y="26"/>
                    <a:pt x="13" y="26"/>
                    <a:pt x="17" y="27"/>
                  </a:cubicBezTo>
                  <a:close/>
                  <a:moveTo>
                    <a:pt x="23" y="29"/>
                  </a:moveTo>
                  <a:cubicBezTo>
                    <a:pt x="30" y="32"/>
                    <a:pt x="36" y="36"/>
                    <a:pt x="42" y="41"/>
                  </a:cubicBezTo>
                  <a:cubicBezTo>
                    <a:pt x="40" y="41"/>
                    <a:pt x="39" y="40"/>
                    <a:pt x="37" y="39"/>
                  </a:cubicBezTo>
                  <a:cubicBezTo>
                    <a:pt x="37" y="39"/>
                    <a:pt x="36" y="39"/>
                    <a:pt x="34" y="38"/>
                  </a:cubicBezTo>
                  <a:cubicBezTo>
                    <a:pt x="30" y="35"/>
                    <a:pt x="27" y="32"/>
                    <a:pt x="23" y="29"/>
                  </a:cubicBezTo>
                  <a:close/>
                  <a:moveTo>
                    <a:pt x="26" y="44"/>
                  </a:moveTo>
                  <a:cubicBezTo>
                    <a:pt x="27" y="45"/>
                    <a:pt x="29" y="45"/>
                    <a:pt x="31" y="46"/>
                  </a:cubicBezTo>
                  <a:cubicBezTo>
                    <a:pt x="38" y="49"/>
                    <a:pt x="44" y="52"/>
                    <a:pt x="50" y="56"/>
                  </a:cubicBezTo>
                  <a:cubicBezTo>
                    <a:pt x="42" y="52"/>
                    <a:pt x="33" y="48"/>
                    <a:pt x="26" y="44"/>
                  </a:cubicBezTo>
                  <a:close/>
                  <a:moveTo>
                    <a:pt x="18" y="22"/>
                  </a:moveTo>
                  <a:cubicBezTo>
                    <a:pt x="25" y="23"/>
                    <a:pt x="33" y="29"/>
                    <a:pt x="39" y="33"/>
                  </a:cubicBezTo>
                  <a:cubicBezTo>
                    <a:pt x="44" y="36"/>
                    <a:pt x="44" y="36"/>
                    <a:pt x="44" y="36"/>
                  </a:cubicBezTo>
                  <a:cubicBezTo>
                    <a:pt x="52" y="41"/>
                    <a:pt x="52" y="41"/>
                    <a:pt x="52" y="41"/>
                  </a:cubicBezTo>
                  <a:cubicBezTo>
                    <a:pt x="55" y="44"/>
                    <a:pt x="59" y="46"/>
                    <a:pt x="62" y="48"/>
                  </a:cubicBezTo>
                  <a:cubicBezTo>
                    <a:pt x="62" y="48"/>
                    <a:pt x="62" y="48"/>
                    <a:pt x="62" y="48"/>
                  </a:cubicBezTo>
                  <a:cubicBezTo>
                    <a:pt x="61" y="48"/>
                    <a:pt x="60" y="49"/>
                    <a:pt x="60" y="49"/>
                  </a:cubicBezTo>
                  <a:cubicBezTo>
                    <a:pt x="60" y="49"/>
                    <a:pt x="60" y="50"/>
                    <a:pt x="60" y="50"/>
                  </a:cubicBezTo>
                  <a:cubicBezTo>
                    <a:pt x="60" y="50"/>
                    <a:pt x="60" y="50"/>
                    <a:pt x="60" y="50"/>
                  </a:cubicBezTo>
                  <a:cubicBezTo>
                    <a:pt x="59" y="50"/>
                    <a:pt x="58" y="49"/>
                    <a:pt x="56" y="48"/>
                  </a:cubicBezTo>
                  <a:cubicBezTo>
                    <a:pt x="54" y="46"/>
                    <a:pt x="51" y="44"/>
                    <a:pt x="51" y="44"/>
                  </a:cubicBezTo>
                  <a:cubicBezTo>
                    <a:pt x="42" y="36"/>
                    <a:pt x="30" y="26"/>
                    <a:pt x="19" y="23"/>
                  </a:cubicBezTo>
                  <a:cubicBezTo>
                    <a:pt x="18" y="23"/>
                    <a:pt x="18" y="22"/>
                    <a:pt x="18" y="22"/>
                  </a:cubicBezTo>
                  <a:close/>
                  <a:moveTo>
                    <a:pt x="68" y="52"/>
                  </a:moveTo>
                  <a:cubicBezTo>
                    <a:pt x="68" y="53"/>
                    <a:pt x="69" y="53"/>
                    <a:pt x="69" y="53"/>
                  </a:cubicBezTo>
                  <a:cubicBezTo>
                    <a:pt x="70" y="53"/>
                    <a:pt x="71" y="54"/>
                    <a:pt x="72" y="55"/>
                  </a:cubicBezTo>
                  <a:cubicBezTo>
                    <a:pt x="72" y="55"/>
                    <a:pt x="72" y="55"/>
                    <a:pt x="71" y="55"/>
                  </a:cubicBezTo>
                  <a:cubicBezTo>
                    <a:pt x="70" y="54"/>
                    <a:pt x="69" y="53"/>
                    <a:pt x="68" y="52"/>
                  </a:cubicBezTo>
                  <a:close/>
                  <a:moveTo>
                    <a:pt x="71" y="59"/>
                  </a:moveTo>
                  <a:cubicBezTo>
                    <a:pt x="72" y="60"/>
                    <a:pt x="72" y="60"/>
                    <a:pt x="73" y="61"/>
                  </a:cubicBezTo>
                  <a:cubicBezTo>
                    <a:pt x="72" y="60"/>
                    <a:pt x="71" y="60"/>
                    <a:pt x="70" y="60"/>
                  </a:cubicBezTo>
                  <a:cubicBezTo>
                    <a:pt x="71" y="60"/>
                    <a:pt x="71" y="60"/>
                    <a:pt x="71" y="59"/>
                  </a:cubicBezTo>
                  <a:close/>
                  <a:moveTo>
                    <a:pt x="86" y="60"/>
                  </a:moveTo>
                  <a:cubicBezTo>
                    <a:pt x="87" y="60"/>
                    <a:pt x="88" y="60"/>
                    <a:pt x="89" y="61"/>
                  </a:cubicBezTo>
                  <a:cubicBezTo>
                    <a:pt x="92" y="62"/>
                    <a:pt x="96" y="64"/>
                    <a:pt x="99" y="66"/>
                  </a:cubicBezTo>
                  <a:cubicBezTo>
                    <a:pt x="111" y="73"/>
                    <a:pt x="111" y="73"/>
                    <a:pt x="111" y="73"/>
                  </a:cubicBezTo>
                  <a:cubicBezTo>
                    <a:pt x="111" y="73"/>
                    <a:pt x="124" y="79"/>
                    <a:pt x="124" y="79"/>
                  </a:cubicBezTo>
                  <a:cubicBezTo>
                    <a:pt x="131" y="82"/>
                    <a:pt x="137" y="85"/>
                    <a:pt x="143" y="88"/>
                  </a:cubicBezTo>
                  <a:cubicBezTo>
                    <a:pt x="139" y="86"/>
                    <a:pt x="135" y="85"/>
                    <a:pt x="131" y="84"/>
                  </a:cubicBezTo>
                  <a:cubicBezTo>
                    <a:pt x="131" y="84"/>
                    <a:pt x="131" y="84"/>
                    <a:pt x="131" y="83"/>
                  </a:cubicBezTo>
                  <a:cubicBezTo>
                    <a:pt x="131" y="83"/>
                    <a:pt x="131" y="83"/>
                    <a:pt x="131" y="83"/>
                  </a:cubicBezTo>
                  <a:cubicBezTo>
                    <a:pt x="131" y="83"/>
                    <a:pt x="131" y="83"/>
                    <a:pt x="131" y="83"/>
                  </a:cubicBezTo>
                  <a:cubicBezTo>
                    <a:pt x="131" y="83"/>
                    <a:pt x="131" y="83"/>
                    <a:pt x="131" y="83"/>
                  </a:cubicBezTo>
                  <a:cubicBezTo>
                    <a:pt x="126" y="80"/>
                    <a:pt x="121" y="78"/>
                    <a:pt x="115" y="76"/>
                  </a:cubicBezTo>
                  <a:cubicBezTo>
                    <a:pt x="112" y="74"/>
                    <a:pt x="109" y="73"/>
                    <a:pt x="106" y="72"/>
                  </a:cubicBezTo>
                  <a:cubicBezTo>
                    <a:pt x="106" y="72"/>
                    <a:pt x="105" y="71"/>
                    <a:pt x="105" y="71"/>
                  </a:cubicBezTo>
                  <a:cubicBezTo>
                    <a:pt x="99" y="67"/>
                    <a:pt x="93" y="64"/>
                    <a:pt x="87" y="61"/>
                  </a:cubicBezTo>
                  <a:cubicBezTo>
                    <a:pt x="87" y="61"/>
                    <a:pt x="87" y="60"/>
                    <a:pt x="86" y="60"/>
                  </a:cubicBezTo>
                  <a:close/>
                  <a:moveTo>
                    <a:pt x="147" y="93"/>
                  </a:moveTo>
                  <a:cubicBezTo>
                    <a:pt x="147" y="93"/>
                    <a:pt x="148" y="94"/>
                    <a:pt x="148" y="94"/>
                  </a:cubicBezTo>
                  <a:cubicBezTo>
                    <a:pt x="153" y="95"/>
                    <a:pt x="158" y="97"/>
                    <a:pt x="163" y="98"/>
                  </a:cubicBezTo>
                  <a:cubicBezTo>
                    <a:pt x="163" y="98"/>
                    <a:pt x="162" y="98"/>
                    <a:pt x="162" y="98"/>
                  </a:cubicBezTo>
                  <a:cubicBezTo>
                    <a:pt x="162" y="98"/>
                    <a:pt x="162" y="99"/>
                    <a:pt x="162" y="99"/>
                  </a:cubicBezTo>
                  <a:cubicBezTo>
                    <a:pt x="157" y="97"/>
                    <a:pt x="152" y="95"/>
                    <a:pt x="147" y="93"/>
                  </a:cubicBezTo>
                  <a:close/>
                  <a:moveTo>
                    <a:pt x="155" y="90"/>
                  </a:moveTo>
                  <a:cubicBezTo>
                    <a:pt x="146" y="84"/>
                    <a:pt x="136" y="80"/>
                    <a:pt x="126" y="75"/>
                  </a:cubicBezTo>
                  <a:cubicBezTo>
                    <a:pt x="112" y="69"/>
                    <a:pt x="112" y="69"/>
                    <a:pt x="112" y="69"/>
                  </a:cubicBezTo>
                  <a:cubicBezTo>
                    <a:pt x="112" y="69"/>
                    <a:pt x="110" y="68"/>
                    <a:pt x="107" y="66"/>
                  </a:cubicBezTo>
                  <a:cubicBezTo>
                    <a:pt x="114" y="69"/>
                    <a:pt x="121" y="72"/>
                    <a:pt x="126" y="75"/>
                  </a:cubicBezTo>
                  <a:cubicBezTo>
                    <a:pt x="135" y="78"/>
                    <a:pt x="135" y="78"/>
                    <a:pt x="135" y="78"/>
                  </a:cubicBezTo>
                  <a:cubicBezTo>
                    <a:pt x="146" y="83"/>
                    <a:pt x="159" y="88"/>
                    <a:pt x="167" y="95"/>
                  </a:cubicBezTo>
                  <a:cubicBezTo>
                    <a:pt x="163" y="94"/>
                    <a:pt x="159" y="93"/>
                    <a:pt x="156" y="92"/>
                  </a:cubicBezTo>
                  <a:cubicBezTo>
                    <a:pt x="156" y="91"/>
                    <a:pt x="155" y="91"/>
                    <a:pt x="155" y="90"/>
                  </a:cubicBezTo>
                  <a:close/>
                  <a:moveTo>
                    <a:pt x="321" y="24"/>
                  </a:moveTo>
                  <a:cubicBezTo>
                    <a:pt x="319" y="25"/>
                    <a:pt x="318" y="26"/>
                    <a:pt x="316" y="27"/>
                  </a:cubicBezTo>
                  <a:cubicBezTo>
                    <a:pt x="318" y="26"/>
                    <a:pt x="319" y="25"/>
                    <a:pt x="321" y="24"/>
                  </a:cubicBezTo>
                  <a:close/>
                  <a:moveTo>
                    <a:pt x="257" y="56"/>
                  </a:moveTo>
                  <a:cubicBezTo>
                    <a:pt x="257" y="56"/>
                    <a:pt x="257" y="57"/>
                    <a:pt x="257" y="57"/>
                  </a:cubicBezTo>
                  <a:cubicBezTo>
                    <a:pt x="247" y="63"/>
                    <a:pt x="247" y="63"/>
                    <a:pt x="247" y="63"/>
                  </a:cubicBezTo>
                  <a:cubicBezTo>
                    <a:pt x="240" y="67"/>
                    <a:pt x="233" y="71"/>
                    <a:pt x="229" y="76"/>
                  </a:cubicBezTo>
                  <a:cubicBezTo>
                    <a:pt x="228" y="76"/>
                    <a:pt x="228" y="76"/>
                    <a:pt x="228" y="77"/>
                  </a:cubicBezTo>
                  <a:cubicBezTo>
                    <a:pt x="228" y="76"/>
                    <a:pt x="227" y="76"/>
                    <a:pt x="227" y="76"/>
                  </a:cubicBezTo>
                  <a:cubicBezTo>
                    <a:pt x="226" y="76"/>
                    <a:pt x="226" y="76"/>
                    <a:pt x="225" y="76"/>
                  </a:cubicBezTo>
                  <a:cubicBezTo>
                    <a:pt x="235" y="68"/>
                    <a:pt x="245" y="62"/>
                    <a:pt x="257" y="56"/>
                  </a:cubicBezTo>
                  <a:close/>
                  <a:moveTo>
                    <a:pt x="276" y="48"/>
                  </a:moveTo>
                  <a:cubicBezTo>
                    <a:pt x="272" y="51"/>
                    <a:pt x="267" y="54"/>
                    <a:pt x="262" y="58"/>
                  </a:cubicBezTo>
                  <a:cubicBezTo>
                    <a:pt x="262" y="58"/>
                    <a:pt x="261" y="58"/>
                    <a:pt x="261" y="58"/>
                  </a:cubicBezTo>
                  <a:cubicBezTo>
                    <a:pt x="262" y="57"/>
                    <a:pt x="264" y="56"/>
                    <a:pt x="264" y="56"/>
                  </a:cubicBezTo>
                  <a:cubicBezTo>
                    <a:pt x="267" y="53"/>
                    <a:pt x="271" y="51"/>
                    <a:pt x="274" y="49"/>
                  </a:cubicBezTo>
                  <a:cubicBezTo>
                    <a:pt x="275" y="48"/>
                    <a:pt x="275" y="48"/>
                    <a:pt x="276" y="48"/>
                  </a:cubicBezTo>
                  <a:close/>
                  <a:moveTo>
                    <a:pt x="298" y="41"/>
                  </a:moveTo>
                  <a:cubicBezTo>
                    <a:pt x="304" y="36"/>
                    <a:pt x="309" y="31"/>
                    <a:pt x="316" y="27"/>
                  </a:cubicBezTo>
                  <a:cubicBezTo>
                    <a:pt x="309" y="31"/>
                    <a:pt x="305" y="35"/>
                    <a:pt x="304" y="39"/>
                  </a:cubicBezTo>
                  <a:cubicBezTo>
                    <a:pt x="291" y="49"/>
                    <a:pt x="284" y="52"/>
                    <a:pt x="280" y="54"/>
                  </a:cubicBezTo>
                  <a:cubicBezTo>
                    <a:pt x="286" y="50"/>
                    <a:pt x="292" y="45"/>
                    <a:pt x="298" y="41"/>
                  </a:cubicBezTo>
                  <a:close/>
                  <a:moveTo>
                    <a:pt x="187" y="101"/>
                  </a:moveTo>
                  <a:cubicBezTo>
                    <a:pt x="196" y="95"/>
                    <a:pt x="196" y="95"/>
                    <a:pt x="196" y="95"/>
                  </a:cubicBezTo>
                  <a:cubicBezTo>
                    <a:pt x="201" y="91"/>
                    <a:pt x="206" y="88"/>
                    <a:pt x="211" y="85"/>
                  </a:cubicBezTo>
                  <a:cubicBezTo>
                    <a:pt x="210" y="86"/>
                    <a:pt x="210" y="87"/>
                    <a:pt x="209" y="87"/>
                  </a:cubicBezTo>
                  <a:cubicBezTo>
                    <a:pt x="202" y="92"/>
                    <a:pt x="194" y="97"/>
                    <a:pt x="188" y="103"/>
                  </a:cubicBezTo>
                  <a:cubicBezTo>
                    <a:pt x="187" y="103"/>
                    <a:pt x="186" y="102"/>
                    <a:pt x="185" y="102"/>
                  </a:cubicBezTo>
                  <a:cubicBezTo>
                    <a:pt x="186" y="102"/>
                    <a:pt x="186" y="102"/>
                    <a:pt x="187" y="101"/>
                  </a:cubicBezTo>
                  <a:close/>
                  <a:moveTo>
                    <a:pt x="239" y="76"/>
                  </a:moveTo>
                  <a:cubicBezTo>
                    <a:pt x="236" y="78"/>
                    <a:pt x="234" y="79"/>
                    <a:pt x="232" y="81"/>
                  </a:cubicBezTo>
                  <a:cubicBezTo>
                    <a:pt x="229" y="83"/>
                    <a:pt x="225" y="85"/>
                    <a:pt x="222" y="86"/>
                  </a:cubicBezTo>
                  <a:cubicBezTo>
                    <a:pt x="222" y="86"/>
                    <a:pt x="222" y="86"/>
                    <a:pt x="222" y="86"/>
                  </a:cubicBezTo>
                  <a:cubicBezTo>
                    <a:pt x="225" y="83"/>
                    <a:pt x="228" y="81"/>
                    <a:pt x="231" y="79"/>
                  </a:cubicBezTo>
                  <a:cubicBezTo>
                    <a:pt x="233" y="78"/>
                    <a:pt x="236" y="77"/>
                    <a:pt x="239" y="76"/>
                  </a:cubicBezTo>
                  <a:close/>
                  <a:moveTo>
                    <a:pt x="206" y="94"/>
                  </a:moveTo>
                  <a:cubicBezTo>
                    <a:pt x="206" y="94"/>
                    <a:pt x="206" y="94"/>
                    <a:pt x="206" y="94"/>
                  </a:cubicBezTo>
                  <a:cubicBezTo>
                    <a:pt x="203" y="97"/>
                    <a:pt x="199" y="99"/>
                    <a:pt x="196" y="101"/>
                  </a:cubicBezTo>
                  <a:cubicBezTo>
                    <a:pt x="199" y="99"/>
                    <a:pt x="202" y="96"/>
                    <a:pt x="206" y="94"/>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7" name="Freeform 10"/>
            <p:cNvSpPr>
              <a:spLocks noEditPoints="1" noChangeArrowheads="1"/>
            </p:cNvSpPr>
            <p:nvPr/>
          </p:nvSpPr>
          <p:spPr bwMode="auto">
            <a:xfrm>
              <a:off x="1262" y="2919"/>
              <a:ext cx="842" cy="278"/>
            </a:xfrm>
            <a:custGeom>
              <a:avLst/>
              <a:gdLst>
                <a:gd name="T0" fmla="*/ 49 w 355"/>
                <a:gd name="T1" fmla="*/ 53 h 117"/>
                <a:gd name="T2" fmla="*/ 59 w 355"/>
                <a:gd name="T3" fmla="*/ 58 h 117"/>
                <a:gd name="T4" fmla="*/ 93 w 355"/>
                <a:gd name="T5" fmla="*/ 74 h 117"/>
                <a:gd name="T6" fmla="*/ 111 w 355"/>
                <a:gd name="T7" fmla="*/ 80 h 117"/>
                <a:gd name="T8" fmla="*/ 111 w 355"/>
                <a:gd name="T9" fmla="*/ 79 h 117"/>
                <a:gd name="T10" fmla="*/ 179 w 355"/>
                <a:gd name="T11" fmla="*/ 112 h 117"/>
                <a:gd name="T12" fmla="*/ 195 w 355"/>
                <a:gd name="T13" fmla="*/ 117 h 117"/>
                <a:gd name="T14" fmla="*/ 230 w 355"/>
                <a:gd name="T15" fmla="*/ 90 h 117"/>
                <a:gd name="T16" fmla="*/ 214 w 355"/>
                <a:gd name="T17" fmla="*/ 100 h 117"/>
                <a:gd name="T18" fmla="*/ 217 w 355"/>
                <a:gd name="T19" fmla="*/ 102 h 117"/>
                <a:gd name="T20" fmla="*/ 268 w 355"/>
                <a:gd name="T21" fmla="*/ 77 h 117"/>
                <a:gd name="T22" fmla="*/ 297 w 355"/>
                <a:gd name="T23" fmla="*/ 62 h 117"/>
                <a:gd name="T24" fmla="*/ 320 w 355"/>
                <a:gd name="T25" fmla="*/ 51 h 117"/>
                <a:gd name="T26" fmla="*/ 338 w 355"/>
                <a:gd name="T27" fmla="*/ 40 h 117"/>
                <a:gd name="T28" fmla="*/ 336 w 355"/>
                <a:gd name="T29" fmla="*/ 38 h 117"/>
                <a:gd name="T30" fmla="*/ 346 w 355"/>
                <a:gd name="T31" fmla="*/ 29 h 117"/>
                <a:gd name="T32" fmla="*/ 347 w 355"/>
                <a:gd name="T33" fmla="*/ 28 h 117"/>
                <a:gd name="T34" fmla="*/ 355 w 355"/>
                <a:gd name="T35" fmla="*/ 23 h 117"/>
                <a:gd name="T36" fmla="*/ 348 w 355"/>
                <a:gd name="T37" fmla="*/ 20 h 117"/>
                <a:gd name="T38" fmla="*/ 350 w 355"/>
                <a:gd name="T39" fmla="*/ 22 h 117"/>
                <a:gd name="T40" fmla="*/ 348 w 355"/>
                <a:gd name="T41" fmla="*/ 23 h 117"/>
                <a:gd name="T42" fmla="*/ 317 w 355"/>
                <a:gd name="T43" fmla="*/ 45 h 117"/>
                <a:gd name="T44" fmla="*/ 316 w 355"/>
                <a:gd name="T45" fmla="*/ 47 h 117"/>
                <a:gd name="T46" fmla="*/ 309 w 355"/>
                <a:gd name="T47" fmla="*/ 52 h 117"/>
                <a:gd name="T48" fmla="*/ 250 w 355"/>
                <a:gd name="T49" fmla="*/ 76 h 117"/>
                <a:gd name="T50" fmla="*/ 249 w 355"/>
                <a:gd name="T51" fmla="*/ 79 h 117"/>
                <a:gd name="T52" fmla="*/ 246 w 355"/>
                <a:gd name="T53" fmla="*/ 81 h 117"/>
                <a:gd name="T54" fmla="*/ 191 w 355"/>
                <a:gd name="T55" fmla="*/ 112 h 117"/>
                <a:gd name="T56" fmla="*/ 164 w 355"/>
                <a:gd name="T57" fmla="*/ 99 h 117"/>
                <a:gd name="T58" fmla="*/ 135 w 355"/>
                <a:gd name="T59" fmla="*/ 85 h 117"/>
                <a:gd name="T60" fmla="*/ 97 w 355"/>
                <a:gd name="T61" fmla="*/ 70 h 117"/>
                <a:gd name="T62" fmla="*/ 64 w 355"/>
                <a:gd name="T63" fmla="*/ 53 h 117"/>
                <a:gd name="T64" fmla="*/ 62 w 355"/>
                <a:gd name="T65" fmla="*/ 55 h 117"/>
                <a:gd name="T66" fmla="*/ 61 w 355"/>
                <a:gd name="T67" fmla="*/ 55 h 117"/>
                <a:gd name="T68" fmla="*/ 50 w 355"/>
                <a:gd name="T69" fmla="*/ 49 h 117"/>
                <a:gd name="T70" fmla="*/ 12 w 355"/>
                <a:gd name="T71" fmla="*/ 3 h 117"/>
                <a:gd name="T72" fmla="*/ 11 w 355"/>
                <a:gd name="T73" fmla="*/ 0 h 117"/>
                <a:gd name="T74" fmla="*/ 351 w 355"/>
                <a:gd name="T75" fmla="*/ 23 h 117"/>
                <a:gd name="T76" fmla="*/ 351 w 355"/>
                <a:gd name="T77" fmla="*/ 2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5" h="117">
                  <a:moveTo>
                    <a:pt x="9" y="1"/>
                  </a:moveTo>
                  <a:cubicBezTo>
                    <a:pt x="0" y="28"/>
                    <a:pt x="28" y="42"/>
                    <a:pt x="49" y="53"/>
                  </a:cubicBezTo>
                  <a:cubicBezTo>
                    <a:pt x="57" y="57"/>
                    <a:pt x="57" y="57"/>
                    <a:pt x="57" y="57"/>
                  </a:cubicBezTo>
                  <a:cubicBezTo>
                    <a:pt x="59" y="58"/>
                    <a:pt x="59" y="58"/>
                    <a:pt x="59" y="58"/>
                  </a:cubicBezTo>
                  <a:cubicBezTo>
                    <a:pt x="66" y="62"/>
                    <a:pt x="73" y="66"/>
                    <a:pt x="82" y="69"/>
                  </a:cubicBezTo>
                  <a:cubicBezTo>
                    <a:pt x="85" y="70"/>
                    <a:pt x="89" y="72"/>
                    <a:pt x="93" y="74"/>
                  </a:cubicBezTo>
                  <a:cubicBezTo>
                    <a:pt x="98" y="77"/>
                    <a:pt x="103" y="80"/>
                    <a:pt x="109" y="81"/>
                  </a:cubicBezTo>
                  <a:cubicBezTo>
                    <a:pt x="110" y="81"/>
                    <a:pt x="110" y="80"/>
                    <a:pt x="111" y="80"/>
                  </a:cubicBezTo>
                  <a:cubicBezTo>
                    <a:pt x="111" y="79"/>
                    <a:pt x="111" y="79"/>
                    <a:pt x="111" y="79"/>
                  </a:cubicBezTo>
                  <a:cubicBezTo>
                    <a:pt x="111" y="79"/>
                    <a:pt x="111" y="79"/>
                    <a:pt x="111" y="79"/>
                  </a:cubicBezTo>
                  <a:cubicBezTo>
                    <a:pt x="119" y="82"/>
                    <a:pt x="127" y="85"/>
                    <a:pt x="135" y="89"/>
                  </a:cubicBezTo>
                  <a:cubicBezTo>
                    <a:pt x="144" y="100"/>
                    <a:pt x="162" y="106"/>
                    <a:pt x="179" y="112"/>
                  </a:cubicBezTo>
                  <a:cubicBezTo>
                    <a:pt x="193" y="117"/>
                    <a:pt x="193" y="117"/>
                    <a:pt x="193" y="117"/>
                  </a:cubicBezTo>
                  <a:cubicBezTo>
                    <a:pt x="193" y="117"/>
                    <a:pt x="194" y="117"/>
                    <a:pt x="195" y="117"/>
                  </a:cubicBezTo>
                  <a:cubicBezTo>
                    <a:pt x="195" y="117"/>
                    <a:pt x="195" y="116"/>
                    <a:pt x="195" y="116"/>
                  </a:cubicBezTo>
                  <a:cubicBezTo>
                    <a:pt x="198" y="103"/>
                    <a:pt x="214" y="95"/>
                    <a:pt x="230" y="90"/>
                  </a:cubicBezTo>
                  <a:cubicBezTo>
                    <a:pt x="225" y="93"/>
                    <a:pt x="220" y="96"/>
                    <a:pt x="215" y="99"/>
                  </a:cubicBezTo>
                  <a:cubicBezTo>
                    <a:pt x="215" y="99"/>
                    <a:pt x="214" y="99"/>
                    <a:pt x="214" y="100"/>
                  </a:cubicBezTo>
                  <a:cubicBezTo>
                    <a:pt x="214" y="100"/>
                    <a:pt x="214" y="101"/>
                    <a:pt x="214" y="101"/>
                  </a:cubicBezTo>
                  <a:cubicBezTo>
                    <a:pt x="215" y="102"/>
                    <a:pt x="216" y="102"/>
                    <a:pt x="217" y="102"/>
                  </a:cubicBezTo>
                  <a:cubicBezTo>
                    <a:pt x="237" y="92"/>
                    <a:pt x="237" y="92"/>
                    <a:pt x="237" y="92"/>
                  </a:cubicBezTo>
                  <a:cubicBezTo>
                    <a:pt x="247" y="88"/>
                    <a:pt x="258" y="83"/>
                    <a:pt x="268" y="77"/>
                  </a:cubicBezTo>
                  <a:cubicBezTo>
                    <a:pt x="277" y="71"/>
                    <a:pt x="285" y="67"/>
                    <a:pt x="296" y="64"/>
                  </a:cubicBezTo>
                  <a:cubicBezTo>
                    <a:pt x="296" y="63"/>
                    <a:pt x="297" y="63"/>
                    <a:pt x="297" y="62"/>
                  </a:cubicBezTo>
                  <a:cubicBezTo>
                    <a:pt x="301" y="60"/>
                    <a:pt x="306" y="58"/>
                    <a:pt x="311" y="55"/>
                  </a:cubicBezTo>
                  <a:cubicBezTo>
                    <a:pt x="313" y="53"/>
                    <a:pt x="316" y="52"/>
                    <a:pt x="320" y="51"/>
                  </a:cubicBezTo>
                  <a:cubicBezTo>
                    <a:pt x="327" y="48"/>
                    <a:pt x="335" y="46"/>
                    <a:pt x="337" y="41"/>
                  </a:cubicBezTo>
                  <a:cubicBezTo>
                    <a:pt x="338" y="40"/>
                    <a:pt x="338" y="40"/>
                    <a:pt x="338" y="40"/>
                  </a:cubicBezTo>
                  <a:cubicBezTo>
                    <a:pt x="338" y="39"/>
                    <a:pt x="338" y="39"/>
                    <a:pt x="337" y="39"/>
                  </a:cubicBezTo>
                  <a:cubicBezTo>
                    <a:pt x="337" y="38"/>
                    <a:pt x="336" y="38"/>
                    <a:pt x="336" y="38"/>
                  </a:cubicBezTo>
                  <a:cubicBezTo>
                    <a:pt x="334" y="38"/>
                    <a:pt x="332" y="39"/>
                    <a:pt x="330" y="39"/>
                  </a:cubicBezTo>
                  <a:cubicBezTo>
                    <a:pt x="335" y="36"/>
                    <a:pt x="341" y="32"/>
                    <a:pt x="346" y="29"/>
                  </a:cubicBezTo>
                  <a:cubicBezTo>
                    <a:pt x="346" y="29"/>
                    <a:pt x="347" y="28"/>
                    <a:pt x="347" y="28"/>
                  </a:cubicBezTo>
                  <a:cubicBezTo>
                    <a:pt x="347" y="28"/>
                    <a:pt x="347" y="28"/>
                    <a:pt x="347" y="28"/>
                  </a:cubicBezTo>
                  <a:cubicBezTo>
                    <a:pt x="347" y="29"/>
                    <a:pt x="348" y="29"/>
                    <a:pt x="349" y="29"/>
                  </a:cubicBezTo>
                  <a:cubicBezTo>
                    <a:pt x="352" y="28"/>
                    <a:pt x="355" y="26"/>
                    <a:pt x="355" y="23"/>
                  </a:cubicBezTo>
                  <a:cubicBezTo>
                    <a:pt x="355" y="23"/>
                    <a:pt x="355" y="20"/>
                    <a:pt x="351" y="19"/>
                  </a:cubicBezTo>
                  <a:cubicBezTo>
                    <a:pt x="350" y="18"/>
                    <a:pt x="349" y="19"/>
                    <a:pt x="348" y="20"/>
                  </a:cubicBezTo>
                  <a:cubicBezTo>
                    <a:pt x="348" y="20"/>
                    <a:pt x="348" y="20"/>
                    <a:pt x="348" y="20"/>
                  </a:cubicBezTo>
                  <a:cubicBezTo>
                    <a:pt x="348" y="21"/>
                    <a:pt x="349" y="22"/>
                    <a:pt x="350" y="22"/>
                  </a:cubicBezTo>
                  <a:cubicBezTo>
                    <a:pt x="350" y="22"/>
                    <a:pt x="350" y="22"/>
                    <a:pt x="350" y="23"/>
                  </a:cubicBezTo>
                  <a:cubicBezTo>
                    <a:pt x="350" y="22"/>
                    <a:pt x="349" y="22"/>
                    <a:pt x="348" y="23"/>
                  </a:cubicBezTo>
                  <a:cubicBezTo>
                    <a:pt x="344" y="25"/>
                    <a:pt x="344" y="25"/>
                    <a:pt x="344" y="25"/>
                  </a:cubicBezTo>
                  <a:cubicBezTo>
                    <a:pt x="335" y="31"/>
                    <a:pt x="324" y="38"/>
                    <a:pt x="317" y="45"/>
                  </a:cubicBezTo>
                  <a:cubicBezTo>
                    <a:pt x="316" y="45"/>
                    <a:pt x="316" y="46"/>
                    <a:pt x="316" y="46"/>
                  </a:cubicBezTo>
                  <a:cubicBezTo>
                    <a:pt x="316" y="47"/>
                    <a:pt x="316" y="47"/>
                    <a:pt x="316" y="47"/>
                  </a:cubicBezTo>
                  <a:cubicBezTo>
                    <a:pt x="316" y="48"/>
                    <a:pt x="317" y="48"/>
                    <a:pt x="317" y="48"/>
                  </a:cubicBezTo>
                  <a:cubicBezTo>
                    <a:pt x="314" y="49"/>
                    <a:pt x="311" y="50"/>
                    <a:pt x="309" y="52"/>
                  </a:cubicBezTo>
                  <a:cubicBezTo>
                    <a:pt x="303" y="55"/>
                    <a:pt x="297" y="58"/>
                    <a:pt x="291" y="61"/>
                  </a:cubicBezTo>
                  <a:cubicBezTo>
                    <a:pt x="280" y="63"/>
                    <a:pt x="267" y="68"/>
                    <a:pt x="250" y="76"/>
                  </a:cubicBezTo>
                  <a:cubicBezTo>
                    <a:pt x="249" y="77"/>
                    <a:pt x="249" y="77"/>
                    <a:pt x="249" y="78"/>
                  </a:cubicBezTo>
                  <a:cubicBezTo>
                    <a:pt x="249" y="78"/>
                    <a:pt x="249" y="78"/>
                    <a:pt x="249" y="79"/>
                  </a:cubicBezTo>
                  <a:cubicBezTo>
                    <a:pt x="249" y="79"/>
                    <a:pt x="250" y="80"/>
                    <a:pt x="250" y="80"/>
                  </a:cubicBezTo>
                  <a:cubicBezTo>
                    <a:pt x="248" y="81"/>
                    <a:pt x="246" y="81"/>
                    <a:pt x="246" y="81"/>
                  </a:cubicBezTo>
                  <a:cubicBezTo>
                    <a:pt x="226" y="87"/>
                    <a:pt x="198" y="95"/>
                    <a:pt x="192" y="113"/>
                  </a:cubicBezTo>
                  <a:cubicBezTo>
                    <a:pt x="192" y="113"/>
                    <a:pt x="192" y="113"/>
                    <a:pt x="191" y="112"/>
                  </a:cubicBezTo>
                  <a:cubicBezTo>
                    <a:pt x="191" y="112"/>
                    <a:pt x="191" y="112"/>
                    <a:pt x="191" y="112"/>
                  </a:cubicBezTo>
                  <a:cubicBezTo>
                    <a:pt x="182" y="106"/>
                    <a:pt x="173" y="102"/>
                    <a:pt x="164" y="99"/>
                  </a:cubicBezTo>
                  <a:cubicBezTo>
                    <a:pt x="154" y="95"/>
                    <a:pt x="145" y="91"/>
                    <a:pt x="136" y="85"/>
                  </a:cubicBezTo>
                  <a:cubicBezTo>
                    <a:pt x="136" y="85"/>
                    <a:pt x="135" y="85"/>
                    <a:pt x="135" y="85"/>
                  </a:cubicBezTo>
                  <a:cubicBezTo>
                    <a:pt x="126" y="80"/>
                    <a:pt x="116" y="77"/>
                    <a:pt x="106" y="73"/>
                  </a:cubicBezTo>
                  <a:cubicBezTo>
                    <a:pt x="103" y="72"/>
                    <a:pt x="100" y="71"/>
                    <a:pt x="97" y="70"/>
                  </a:cubicBezTo>
                  <a:cubicBezTo>
                    <a:pt x="96" y="69"/>
                    <a:pt x="95" y="69"/>
                    <a:pt x="94" y="68"/>
                  </a:cubicBezTo>
                  <a:cubicBezTo>
                    <a:pt x="84" y="62"/>
                    <a:pt x="74" y="56"/>
                    <a:pt x="64" y="53"/>
                  </a:cubicBezTo>
                  <a:cubicBezTo>
                    <a:pt x="63" y="53"/>
                    <a:pt x="62" y="53"/>
                    <a:pt x="62" y="54"/>
                  </a:cubicBezTo>
                  <a:cubicBezTo>
                    <a:pt x="62" y="54"/>
                    <a:pt x="62" y="55"/>
                    <a:pt x="62" y="55"/>
                  </a:cubicBezTo>
                  <a:cubicBezTo>
                    <a:pt x="62" y="55"/>
                    <a:pt x="62" y="55"/>
                    <a:pt x="62" y="55"/>
                  </a:cubicBezTo>
                  <a:cubicBezTo>
                    <a:pt x="62" y="55"/>
                    <a:pt x="61" y="55"/>
                    <a:pt x="61" y="55"/>
                  </a:cubicBezTo>
                  <a:cubicBezTo>
                    <a:pt x="59" y="54"/>
                    <a:pt x="59" y="54"/>
                    <a:pt x="59" y="54"/>
                  </a:cubicBezTo>
                  <a:cubicBezTo>
                    <a:pt x="50" y="49"/>
                    <a:pt x="50" y="49"/>
                    <a:pt x="50" y="49"/>
                  </a:cubicBezTo>
                  <a:cubicBezTo>
                    <a:pt x="33" y="41"/>
                    <a:pt x="11" y="29"/>
                    <a:pt x="11" y="11"/>
                  </a:cubicBezTo>
                  <a:cubicBezTo>
                    <a:pt x="11" y="8"/>
                    <a:pt x="11" y="5"/>
                    <a:pt x="12" y="3"/>
                  </a:cubicBezTo>
                  <a:cubicBezTo>
                    <a:pt x="12" y="2"/>
                    <a:pt x="12" y="2"/>
                    <a:pt x="12" y="2"/>
                  </a:cubicBezTo>
                  <a:cubicBezTo>
                    <a:pt x="12" y="1"/>
                    <a:pt x="12" y="1"/>
                    <a:pt x="11" y="0"/>
                  </a:cubicBezTo>
                  <a:cubicBezTo>
                    <a:pt x="10" y="0"/>
                    <a:pt x="9" y="0"/>
                    <a:pt x="9" y="1"/>
                  </a:cubicBezTo>
                  <a:close/>
                  <a:moveTo>
                    <a:pt x="351" y="23"/>
                  </a:moveTo>
                  <a:cubicBezTo>
                    <a:pt x="351" y="23"/>
                    <a:pt x="351" y="23"/>
                    <a:pt x="351" y="23"/>
                  </a:cubicBezTo>
                  <a:cubicBezTo>
                    <a:pt x="351" y="23"/>
                    <a:pt x="351" y="23"/>
                    <a:pt x="351" y="23"/>
                  </a:cubicBezTo>
                  <a:cubicBezTo>
                    <a:pt x="351" y="23"/>
                    <a:pt x="351" y="23"/>
                    <a:pt x="351" y="23"/>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8" name="Freeform 11"/>
            <p:cNvSpPr>
              <a:spLocks noChangeArrowheads="1"/>
            </p:cNvSpPr>
            <p:nvPr/>
          </p:nvSpPr>
          <p:spPr bwMode="auto">
            <a:xfrm>
              <a:off x="1307" y="2893"/>
              <a:ext cx="391" cy="202"/>
            </a:xfrm>
            <a:custGeom>
              <a:avLst/>
              <a:gdLst>
                <a:gd name="T0" fmla="*/ 0 w 165"/>
                <a:gd name="T1" fmla="*/ 2 h 85"/>
                <a:gd name="T2" fmla="*/ 2 w 165"/>
                <a:gd name="T3" fmla="*/ 4 h 85"/>
                <a:gd name="T4" fmla="*/ 30 w 165"/>
                <a:gd name="T5" fmla="*/ 18 h 85"/>
                <a:gd name="T6" fmla="*/ 46 w 165"/>
                <a:gd name="T7" fmla="*/ 27 h 85"/>
                <a:gd name="T8" fmla="*/ 53 w 165"/>
                <a:gd name="T9" fmla="*/ 31 h 85"/>
                <a:gd name="T10" fmla="*/ 76 w 165"/>
                <a:gd name="T11" fmla="*/ 43 h 85"/>
                <a:gd name="T12" fmla="*/ 92 w 165"/>
                <a:gd name="T13" fmla="*/ 51 h 85"/>
                <a:gd name="T14" fmla="*/ 111 w 165"/>
                <a:gd name="T15" fmla="*/ 62 h 85"/>
                <a:gd name="T16" fmla="*/ 125 w 165"/>
                <a:gd name="T17" fmla="*/ 70 h 85"/>
                <a:gd name="T18" fmla="*/ 145 w 165"/>
                <a:gd name="T19" fmla="*/ 79 h 85"/>
                <a:gd name="T20" fmla="*/ 162 w 165"/>
                <a:gd name="T21" fmla="*/ 85 h 85"/>
                <a:gd name="T22" fmla="*/ 164 w 165"/>
                <a:gd name="T23" fmla="*/ 84 h 85"/>
                <a:gd name="T24" fmla="*/ 164 w 165"/>
                <a:gd name="T25" fmla="*/ 82 h 85"/>
                <a:gd name="T26" fmla="*/ 152 w 165"/>
                <a:gd name="T27" fmla="*/ 75 h 85"/>
                <a:gd name="T28" fmla="*/ 150 w 165"/>
                <a:gd name="T29" fmla="*/ 76 h 85"/>
                <a:gd name="T30" fmla="*/ 150 w 165"/>
                <a:gd name="T31" fmla="*/ 76 h 85"/>
                <a:gd name="T32" fmla="*/ 147 w 165"/>
                <a:gd name="T33" fmla="*/ 75 h 85"/>
                <a:gd name="T34" fmla="*/ 126 w 165"/>
                <a:gd name="T35" fmla="*/ 67 h 85"/>
                <a:gd name="T36" fmla="*/ 113 w 165"/>
                <a:gd name="T37" fmla="*/ 59 h 85"/>
                <a:gd name="T38" fmla="*/ 94 w 165"/>
                <a:gd name="T39" fmla="*/ 48 h 85"/>
                <a:gd name="T40" fmla="*/ 77 w 165"/>
                <a:gd name="T41" fmla="*/ 40 h 85"/>
                <a:gd name="T42" fmla="*/ 55 w 165"/>
                <a:gd name="T43" fmla="*/ 28 h 85"/>
                <a:gd name="T44" fmla="*/ 48 w 165"/>
                <a:gd name="T45" fmla="*/ 24 h 85"/>
                <a:gd name="T46" fmla="*/ 32 w 165"/>
                <a:gd name="T47" fmla="*/ 14 h 85"/>
                <a:gd name="T48" fmla="*/ 19 w 165"/>
                <a:gd name="T49" fmla="*/ 7 h 85"/>
                <a:gd name="T50" fmla="*/ 20 w 165"/>
                <a:gd name="T51" fmla="*/ 6 h 85"/>
                <a:gd name="T52" fmla="*/ 20 w 165"/>
                <a:gd name="T53" fmla="*/ 5 h 85"/>
                <a:gd name="T54" fmla="*/ 18 w 165"/>
                <a:gd name="T55" fmla="*/ 4 h 85"/>
                <a:gd name="T56" fmla="*/ 3 w 165"/>
                <a:gd name="T57" fmla="*/ 1 h 85"/>
                <a:gd name="T58" fmla="*/ 3 w 165"/>
                <a:gd name="T59" fmla="*/ 1 h 85"/>
                <a:gd name="T60" fmla="*/ 2 w 165"/>
                <a:gd name="T61" fmla="*/ 1 h 85"/>
                <a:gd name="T62" fmla="*/ 0 w 165"/>
                <a:gd name="T63" fmla="*/ 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85">
                  <a:moveTo>
                    <a:pt x="0" y="2"/>
                  </a:moveTo>
                  <a:cubicBezTo>
                    <a:pt x="0" y="3"/>
                    <a:pt x="1" y="4"/>
                    <a:pt x="2" y="4"/>
                  </a:cubicBezTo>
                  <a:cubicBezTo>
                    <a:pt x="8" y="6"/>
                    <a:pt x="17" y="10"/>
                    <a:pt x="30" y="18"/>
                  </a:cubicBezTo>
                  <a:cubicBezTo>
                    <a:pt x="46" y="27"/>
                    <a:pt x="46" y="27"/>
                    <a:pt x="46" y="27"/>
                  </a:cubicBezTo>
                  <a:cubicBezTo>
                    <a:pt x="53" y="31"/>
                    <a:pt x="53" y="31"/>
                    <a:pt x="53" y="31"/>
                  </a:cubicBezTo>
                  <a:cubicBezTo>
                    <a:pt x="60" y="36"/>
                    <a:pt x="68" y="39"/>
                    <a:pt x="76" y="43"/>
                  </a:cubicBezTo>
                  <a:cubicBezTo>
                    <a:pt x="92" y="51"/>
                    <a:pt x="92" y="51"/>
                    <a:pt x="92" y="51"/>
                  </a:cubicBezTo>
                  <a:cubicBezTo>
                    <a:pt x="92" y="51"/>
                    <a:pt x="111" y="62"/>
                    <a:pt x="111" y="62"/>
                  </a:cubicBezTo>
                  <a:cubicBezTo>
                    <a:pt x="125" y="70"/>
                    <a:pt x="125" y="70"/>
                    <a:pt x="125" y="70"/>
                  </a:cubicBezTo>
                  <a:cubicBezTo>
                    <a:pt x="131" y="74"/>
                    <a:pt x="138" y="77"/>
                    <a:pt x="145" y="79"/>
                  </a:cubicBezTo>
                  <a:cubicBezTo>
                    <a:pt x="151" y="81"/>
                    <a:pt x="157" y="82"/>
                    <a:pt x="162" y="85"/>
                  </a:cubicBezTo>
                  <a:cubicBezTo>
                    <a:pt x="163" y="85"/>
                    <a:pt x="164" y="85"/>
                    <a:pt x="164" y="84"/>
                  </a:cubicBezTo>
                  <a:cubicBezTo>
                    <a:pt x="165" y="84"/>
                    <a:pt x="165" y="82"/>
                    <a:pt x="164" y="82"/>
                  </a:cubicBezTo>
                  <a:cubicBezTo>
                    <a:pt x="160" y="78"/>
                    <a:pt x="156" y="76"/>
                    <a:pt x="152" y="75"/>
                  </a:cubicBezTo>
                  <a:cubicBezTo>
                    <a:pt x="151" y="74"/>
                    <a:pt x="150" y="75"/>
                    <a:pt x="150" y="76"/>
                  </a:cubicBezTo>
                  <a:cubicBezTo>
                    <a:pt x="150" y="76"/>
                    <a:pt x="150" y="76"/>
                    <a:pt x="150" y="76"/>
                  </a:cubicBezTo>
                  <a:cubicBezTo>
                    <a:pt x="149" y="76"/>
                    <a:pt x="148" y="75"/>
                    <a:pt x="147" y="75"/>
                  </a:cubicBezTo>
                  <a:cubicBezTo>
                    <a:pt x="139" y="73"/>
                    <a:pt x="133" y="71"/>
                    <a:pt x="126" y="67"/>
                  </a:cubicBezTo>
                  <a:cubicBezTo>
                    <a:pt x="126" y="67"/>
                    <a:pt x="113" y="59"/>
                    <a:pt x="113" y="59"/>
                  </a:cubicBezTo>
                  <a:cubicBezTo>
                    <a:pt x="94" y="48"/>
                    <a:pt x="94" y="48"/>
                    <a:pt x="94" y="48"/>
                  </a:cubicBezTo>
                  <a:cubicBezTo>
                    <a:pt x="77" y="40"/>
                    <a:pt x="77" y="40"/>
                    <a:pt x="77" y="40"/>
                  </a:cubicBezTo>
                  <a:cubicBezTo>
                    <a:pt x="70" y="36"/>
                    <a:pt x="62" y="32"/>
                    <a:pt x="55" y="28"/>
                  </a:cubicBezTo>
                  <a:cubicBezTo>
                    <a:pt x="48" y="24"/>
                    <a:pt x="48" y="24"/>
                    <a:pt x="48" y="24"/>
                  </a:cubicBezTo>
                  <a:cubicBezTo>
                    <a:pt x="32" y="14"/>
                    <a:pt x="32" y="14"/>
                    <a:pt x="32" y="14"/>
                  </a:cubicBezTo>
                  <a:cubicBezTo>
                    <a:pt x="27" y="11"/>
                    <a:pt x="23" y="9"/>
                    <a:pt x="19" y="7"/>
                  </a:cubicBezTo>
                  <a:cubicBezTo>
                    <a:pt x="19" y="7"/>
                    <a:pt x="20" y="7"/>
                    <a:pt x="20" y="6"/>
                  </a:cubicBezTo>
                  <a:cubicBezTo>
                    <a:pt x="20" y="6"/>
                    <a:pt x="20" y="6"/>
                    <a:pt x="20" y="5"/>
                  </a:cubicBezTo>
                  <a:cubicBezTo>
                    <a:pt x="20" y="5"/>
                    <a:pt x="19" y="4"/>
                    <a:pt x="18" y="4"/>
                  </a:cubicBezTo>
                  <a:cubicBezTo>
                    <a:pt x="18" y="4"/>
                    <a:pt x="3" y="1"/>
                    <a:pt x="3" y="1"/>
                  </a:cubicBezTo>
                  <a:cubicBezTo>
                    <a:pt x="3" y="1"/>
                    <a:pt x="3" y="1"/>
                    <a:pt x="3" y="1"/>
                  </a:cubicBezTo>
                  <a:cubicBezTo>
                    <a:pt x="3" y="1"/>
                    <a:pt x="2" y="1"/>
                    <a:pt x="2" y="1"/>
                  </a:cubicBezTo>
                  <a:cubicBezTo>
                    <a:pt x="1" y="0"/>
                    <a:pt x="0" y="1"/>
                    <a:pt x="0" y="2"/>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9" name="Freeform 12"/>
            <p:cNvSpPr>
              <a:spLocks noEditPoints="1" noChangeArrowheads="1"/>
            </p:cNvSpPr>
            <p:nvPr/>
          </p:nvSpPr>
          <p:spPr bwMode="auto">
            <a:xfrm>
              <a:off x="1720" y="2864"/>
              <a:ext cx="351" cy="217"/>
            </a:xfrm>
            <a:custGeom>
              <a:avLst/>
              <a:gdLst>
                <a:gd name="T0" fmla="*/ 133 w 148"/>
                <a:gd name="T1" fmla="*/ 3 h 91"/>
                <a:gd name="T2" fmla="*/ 130 w 148"/>
                <a:gd name="T3" fmla="*/ 5 h 91"/>
                <a:gd name="T4" fmla="*/ 111 w 148"/>
                <a:gd name="T5" fmla="*/ 13 h 91"/>
                <a:gd name="T6" fmla="*/ 113 w 148"/>
                <a:gd name="T7" fmla="*/ 15 h 91"/>
                <a:gd name="T8" fmla="*/ 110 w 148"/>
                <a:gd name="T9" fmla="*/ 22 h 91"/>
                <a:gd name="T10" fmla="*/ 106 w 148"/>
                <a:gd name="T11" fmla="*/ 23 h 91"/>
                <a:gd name="T12" fmla="*/ 107 w 148"/>
                <a:gd name="T13" fmla="*/ 21 h 91"/>
                <a:gd name="T14" fmla="*/ 111 w 148"/>
                <a:gd name="T15" fmla="*/ 15 h 91"/>
                <a:gd name="T16" fmla="*/ 110 w 148"/>
                <a:gd name="T17" fmla="*/ 13 h 91"/>
                <a:gd name="T18" fmla="*/ 62 w 148"/>
                <a:gd name="T19" fmla="*/ 33 h 91"/>
                <a:gd name="T20" fmla="*/ 38 w 148"/>
                <a:gd name="T21" fmla="*/ 50 h 91"/>
                <a:gd name="T22" fmla="*/ 0 w 148"/>
                <a:gd name="T23" fmla="*/ 81 h 91"/>
                <a:gd name="T24" fmla="*/ 2 w 148"/>
                <a:gd name="T25" fmla="*/ 83 h 91"/>
                <a:gd name="T26" fmla="*/ 17 w 148"/>
                <a:gd name="T27" fmla="*/ 77 h 91"/>
                <a:gd name="T28" fmla="*/ 20 w 148"/>
                <a:gd name="T29" fmla="*/ 75 h 91"/>
                <a:gd name="T30" fmla="*/ 8 w 148"/>
                <a:gd name="T31" fmla="*/ 86 h 91"/>
                <a:gd name="T32" fmla="*/ 5 w 148"/>
                <a:gd name="T33" fmla="*/ 89 h 91"/>
                <a:gd name="T34" fmla="*/ 8 w 148"/>
                <a:gd name="T35" fmla="*/ 91 h 91"/>
                <a:gd name="T36" fmla="*/ 37 w 148"/>
                <a:gd name="T37" fmla="*/ 66 h 91"/>
                <a:gd name="T38" fmla="*/ 34 w 148"/>
                <a:gd name="T39" fmla="*/ 73 h 91"/>
                <a:gd name="T40" fmla="*/ 36 w 148"/>
                <a:gd name="T41" fmla="*/ 75 h 91"/>
                <a:gd name="T42" fmla="*/ 50 w 148"/>
                <a:gd name="T43" fmla="*/ 65 h 91"/>
                <a:gd name="T44" fmla="*/ 86 w 148"/>
                <a:gd name="T45" fmla="*/ 44 h 91"/>
                <a:gd name="T46" fmla="*/ 111 w 148"/>
                <a:gd name="T47" fmla="*/ 31 h 91"/>
                <a:gd name="T48" fmla="*/ 147 w 148"/>
                <a:gd name="T49" fmla="*/ 12 h 91"/>
                <a:gd name="T50" fmla="*/ 148 w 148"/>
                <a:gd name="T51" fmla="*/ 10 h 91"/>
                <a:gd name="T52" fmla="*/ 109 w 148"/>
                <a:gd name="T53" fmla="*/ 27 h 91"/>
                <a:gd name="T54" fmla="*/ 112 w 148"/>
                <a:gd name="T55" fmla="*/ 25 h 91"/>
                <a:gd name="T56" fmla="*/ 143 w 148"/>
                <a:gd name="T57" fmla="*/ 9 h 91"/>
                <a:gd name="T58" fmla="*/ 145 w 148"/>
                <a:gd name="T59" fmla="*/ 8 h 91"/>
                <a:gd name="T60" fmla="*/ 142 w 148"/>
                <a:gd name="T61" fmla="*/ 6 h 91"/>
                <a:gd name="T62" fmla="*/ 142 w 148"/>
                <a:gd name="T63" fmla="*/ 6 h 91"/>
                <a:gd name="T64" fmla="*/ 131 w 148"/>
                <a:gd name="T65" fmla="*/ 9 h 91"/>
                <a:gd name="T66" fmla="*/ 145 w 148"/>
                <a:gd name="T67" fmla="*/ 2 h 91"/>
                <a:gd name="T68" fmla="*/ 143 w 148"/>
                <a:gd name="T69" fmla="*/ 0 h 91"/>
                <a:gd name="T70" fmla="*/ 99 w 148"/>
                <a:gd name="T71" fmla="*/ 23 h 91"/>
                <a:gd name="T72" fmla="*/ 62 w 148"/>
                <a:gd name="T73" fmla="*/ 43 h 91"/>
                <a:gd name="T74" fmla="*/ 83 w 148"/>
                <a:gd name="T75" fmla="*/ 30 h 91"/>
                <a:gd name="T76" fmla="*/ 84 w 148"/>
                <a:gd name="T77" fmla="*/ 27 h 91"/>
                <a:gd name="T78" fmla="*/ 76 w 148"/>
                <a:gd name="T79" fmla="*/ 28 h 91"/>
                <a:gd name="T80" fmla="*/ 64 w 148"/>
                <a:gd name="T81" fmla="*/ 36 h 91"/>
                <a:gd name="T82" fmla="*/ 22 w 148"/>
                <a:gd name="T83" fmla="*/ 64 h 91"/>
                <a:gd name="T84" fmla="*/ 8 w 148"/>
                <a:gd name="T85" fmla="*/ 77 h 91"/>
                <a:gd name="T86" fmla="*/ 51 w 148"/>
                <a:gd name="T87" fmla="*/ 47 h 91"/>
                <a:gd name="T88" fmla="*/ 40 w 148"/>
                <a:gd name="T89" fmla="*/ 53 h 91"/>
                <a:gd name="T90" fmla="*/ 77 w 148"/>
                <a:gd name="T91" fmla="*/ 40 h 91"/>
                <a:gd name="T92" fmla="*/ 87 w 148"/>
                <a:gd name="T93" fmla="*/ 36 h 91"/>
                <a:gd name="T94" fmla="*/ 90 w 148"/>
                <a:gd name="T95" fmla="*/ 38 h 91"/>
                <a:gd name="T96" fmla="*/ 85 w 148"/>
                <a:gd name="T97" fmla="*/ 41 h 91"/>
                <a:gd name="T98" fmla="*/ 47 w 148"/>
                <a:gd name="T99" fmla="*/ 62 h 91"/>
                <a:gd name="T100" fmla="*/ 40 w 148"/>
                <a:gd name="T101" fmla="*/ 68 h 91"/>
                <a:gd name="T102" fmla="*/ 77 w 148"/>
                <a:gd name="T103"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91">
                  <a:moveTo>
                    <a:pt x="143" y="0"/>
                  </a:moveTo>
                  <a:cubicBezTo>
                    <a:pt x="133" y="3"/>
                    <a:pt x="133" y="3"/>
                    <a:pt x="133" y="3"/>
                  </a:cubicBezTo>
                  <a:cubicBezTo>
                    <a:pt x="132" y="3"/>
                    <a:pt x="132" y="4"/>
                    <a:pt x="132" y="4"/>
                  </a:cubicBezTo>
                  <a:cubicBezTo>
                    <a:pt x="131" y="5"/>
                    <a:pt x="130" y="5"/>
                    <a:pt x="130" y="5"/>
                  </a:cubicBezTo>
                  <a:cubicBezTo>
                    <a:pt x="124" y="7"/>
                    <a:pt x="118" y="9"/>
                    <a:pt x="112" y="12"/>
                  </a:cubicBezTo>
                  <a:cubicBezTo>
                    <a:pt x="112" y="12"/>
                    <a:pt x="111" y="13"/>
                    <a:pt x="111" y="13"/>
                  </a:cubicBezTo>
                  <a:cubicBezTo>
                    <a:pt x="111" y="14"/>
                    <a:pt x="111" y="14"/>
                    <a:pt x="111" y="14"/>
                  </a:cubicBezTo>
                  <a:cubicBezTo>
                    <a:pt x="112" y="15"/>
                    <a:pt x="112" y="15"/>
                    <a:pt x="113" y="15"/>
                  </a:cubicBezTo>
                  <a:cubicBezTo>
                    <a:pt x="116" y="15"/>
                    <a:pt x="120" y="15"/>
                    <a:pt x="123" y="14"/>
                  </a:cubicBezTo>
                  <a:cubicBezTo>
                    <a:pt x="119" y="17"/>
                    <a:pt x="114" y="19"/>
                    <a:pt x="110" y="22"/>
                  </a:cubicBezTo>
                  <a:cubicBezTo>
                    <a:pt x="105" y="25"/>
                    <a:pt x="100" y="28"/>
                    <a:pt x="94" y="31"/>
                  </a:cubicBezTo>
                  <a:cubicBezTo>
                    <a:pt x="98" y="29"/>
                    <a:pt x="103" y="26"/>
                    <a:pt x="106" y="23"/>
                  </a:cubicBezTo>
                  <a:cubicBezTo>
                    <a:pt x="107" y="23"/>
                    <a:pt x="107" y="22"/>
                    <a:pt x="107" y="22"/>
                  </a:cubicBezTo>
                  <a:cubicBezTo>
                    <a:pt x="107" y="21"/>
                    <a:pt x="107" y="21"/>
                    <a:pt x="107" y="21"/>
                  </a:cubicBezTo>
                  <a:cubicBezTo>
                    <a:pt x="108" y="19"/>
                    <a:pt x="110" y="17"/>
                    <a:pt x="111" y="16"/>
                  </a:cubicBezTo>
                  <a:cubicBezTo>
                    <a:pt x="111" y="15"/>
                    <a:pt x="111" y="15"/>
                    <a:pt x="111" y="15"/>
                  </a:cubicBezTo>
                  <a:cubicBezTo>
                    <a:pt x="111" y="14"/>
                    <a:pt x="111" y="14"/>
                    <a:pt x="111" y="14"/>
                  </a:cubicBezTo>
                  <a:cubicBezTo>
                    <a:pt x="111" y="13"/>
                    <a:pt x="110" y="13"/>
                    <a:pt x="110" y="13"/>
                  </a:cubicBezTo>
                  <a:cubicBezTo>
                    <a:pt x="94" y="11"/>
                    <a:pt x="79" y="21"/>
                    <a:pt x="67" y="30"/>
                  </a:cubicBezTo>
                  <a:cubicBezTo>
                    <a:pt x="62" y="33"/>
                    <a:pt x="62" y="33"/>
                    <a:pt x="62" y="33"/>
                  </a:cubicBezTo>
                  <a:cubicBezTo>
                    <a:pt x="56" y="37"/>
                    <a:pt x="56" y="37"/>
                    <a:pt x="56" y="37"/>
                  </a:cubicBezTo>
                  <a:cubicBezTo>
                    <a:pt x="50" y="41"/>
                    <a:pt x="44" y="45"/>
                    <a:pt x="38" y="50"/>
                  </a:cubicBezTo>
                  <a:cubicBezTo>
                    <a:pt x="23" y="58"/>
                    <a:pt x="10" y="67"/>
                    <a:pt x="0" y="80"/>
                  </a:cubicBezTo>
                  <a:cubicBezTo>
                    <a:pt x="0" y="80"/>
                    <a:pt x="0" y="80"/>
                    <a:pt x="0" y="81"/>
                  </a:cubicBezTo>
                  <a:cubicBezTo>
                    <a:pt x="0" y="81"/>
                    <a:pt x="0" y="82"/>
                    <a:pt x="0" y="82"/>
                  </a:cubicBezTo>
                  <a:cubicBezTo>
                    <a:pt x="1" y="83"/>
                    <a:pt x="2" y="83"/>
                    <a:pt x="2" y="83"/>
                  </a:cubicBezTo>
                  <a:cubicBezTo>
                    <a:pt x="7" y="81"/>
                    <a:pt x="12" y="79"/>
                    <a:pt x="17" y="77"/>
                  </a:cubicBezTo>
                  <a:cubicBezTo>
                    <a:pt x="17" y="77"/>
                    <a:pt x="17" y="77"/>
                    <a:pt x="17" y="77"/>
                  </a:cubicBezTo>
                  <a:cubicBezTo>
                    <a:pt x="18" y="77"/>
                    <a:pt x="18" y="76"/>
                    <a:pt x="18" y="76"/>
                  </a:cubicBezTo>
                  <a:cubicBezTo>
                    <a:pt x="19" y="76"/>
                    <a:pt x="20" y="75"/>
                    <a:pt x="20" y="75"/>
                  </a:cubicBezTo>
                  <a:cubicBezTo>
                    <a:pt x="16" y="79"/>
                    <a:pt x="12" y="83"/>
                    <a:pt x="8" y="87"/>
                  </a:cubicBezTo>
                  <a:cubicBezTo>
                    <a:pt x="8" y="87"/>
                    <a:pt x="8" y="86"/>
                    <a:pt x="8" y="86"/>
                  </a:cubicBezTo>
                  <a:cubicBezTo>
                    <a:pt x="7" y="85"/>
                    <a:pt x="6" y="85"/>
                    <a:pt x="6" y="86"/>
                  </a:cubicBezTo>
                  <a:cubicBezTo>
                    <a:pt x="5" y="86"/>
                    <a:pt x="5" y="88"/>
                    <a:pt x="5" y="89"/>
                  </a:cubicBezTo>
                  <a:cubicBezTo>
                    <a:pt x="5" y="89"/>
                    <a:pt x="5" y="89"/>
                    <a:pt x="5" y="89"/>
                  </a:cubicBezTo>
                  <a:cubicBezTo>
                    <a:pt x="6" y="90"/>
                    <a:pt x="6" y="91"/>
                    <a:pt x="8" y="91"/>
                  </a:cubicBezTo>
                  <a:cubicBezTo>
                    <a:pt x="9" y="91"/>
                    <a:pt x="9" y="91"/>
                    <a:pt x="10" y="91"/>
                  </a:cubicBezTo>
                  <a:cubicBezTo>
                    <a:pt x="18" y="82"/>
                    <a:pt x="27" y="74"/>
                    <a:pt x="37" y="66"/>
                  </a:cubicBezTo>
                  <a:cubicBezTo>
                    <a:pt x="36" y="68"/>
                    <a:pt x="35" y="70"/>
                    <a:pt x="34" y="72"/>
                  </a:cubicBezTo>
                  <a:cubicBezTo>
                    <a:pt x="34" y="72"/>
                    <a:pt x="34" y="73"/>
                    <a:pt x="34" y="73"/>
                  </a:cubicBezTo>
                  <a:cubicBezTo>
                    <a:pt x="34" y="73"/>
                    <a:pt x="34" y="74"/>
                    <a:pt x="34" y="74"/>
                  </a:cubicBezTo>
                  <a:cubicBezTo>
                    <a:pt x="35" y="75"/>
                    <a:pt x="35" y="75"/>
                    <a:pt x="36" y="75"/>
                  </a:cubicBezTo>
                  <a:cubicBezTo>
                    <a:pt x="40" y="74"/>
                    <a:pt x="43" y="71"/>
                    <a:pt x="46" y="68"/>
                  </a:cubicBezTo>
                  <a:cubicBezTo>
                    <a:pt x="50" y="65"/>
                    <a:pt x="50" y="65"/>
                    <a:pt x="50" y="65"/>
                  </a:cubicBezTo>
                  <a:cubicBezTo>
                    <a:pt x="59" y="58"/>
                    <a:pt x="69" y="53"/>
                    <a:pt x="79" y="48"/>
                  </a:cubicBezTo>
                  <a:cubicBezTo>
                    <a:pt x="86" y="44"/>
                    <a:pt x="86" y="44"/>
                    <a:pt x="86" y="44"/>
                  </a:cubicBezTo>
                  <a:cubicBezTo>
                    <a:pt x="106" y="33"/>
                    <a:pt x="106" y="33"/>
                    <a:pt x="106" y="33"/>
                  </a:cubicBezTo>
                  <a:cubicBezTo>
                    <a:pt x="108" y="32"/>
                    <a:pt x="109" y="31"/>
                    <a:pt x="111" y="31"/>
                  </a:cubicBezTo>
                  <a:cubicBezTo>
                    <a:pt x="123" y="26"/>
                    <a:pt x="135" y="19"/>
                    <a:pt x="146" y="13"/>
                  </a:cubicBezTo>
                  <a:cubicBezTo>
                    <a:pt x="147" y="12"/>
                    <a:pt x="147" y="12"/>
                    <a:pt x="147" y="12"/>
                  </a:cubicBezTo>
                  <a:cubicBezTo>
                    <a:pt x="148" y="12"/>
                    <a:pt x="148" y="11"/>
                    <a:pt x="148" y="11"/>
                  </a:cubicBezTo>
                  <a:cubicBezTo>
                    <a:pt x="148" y="10"/>
                    <a:pt x="148" y="10"/>
                    <a:pt x="148" y="10"/>
                  </a:cubicBezTo>
                  <a:cubicBezTo>
                    <a:pt x="148" y="9"/>
                    <a:pt x="147" y="9"/>
                    <a:pt x="146" y="9"/>
                  </a:cubicBezTo>
                  <a:cubicBezTo>
                    <a:pt x="133" y="14"/>
                    <a:pt x="121" y="20"/>
                    <a:pt x="109" y="27"/>
                  </a:cubicBezTo>
                  <a:cubicBezTo>
                    <a:pt x="109" y="27"/>
                    <a:pt x="109" y="27"/>
                    <a:pt x="109" y="27"/>
                  </a:cubicBezTo>
                  <a:cubicBezTo>
                    <a:pt x="110" y="27"/>
                    <a:pt x="111" y="26"/>
                    <a:pt x="112" y="25"/>
                  </a:cubicBezTo>
                  <a:cubicBezTo>
                    <a:pt x="122" y="19"/>
                    <a:pt x="132" y="13"/>
                    <a:pt x="143" y="9"/>
                  </a:cubicBezTo>
                  <a:cubicBezTo>
                    <a:pt x="143" y="9"/>
                    <a:pt x="143" y="9"/>
                    <a:pt x="143" y="9"/>
                  </a:cubicBezTo>
                  <a:cubicBezTo>
                    <a:pt x="143" y="9"/>
                    <a:pt x="143" y="9"/>
                    <a:pt x="144" y="9"/>
                  </a:cubicBezTo>
                  <a:cubicBezTo>
                    <a:pt x="144" y="9"/>
                    <a:pt x="145" y="8"/>
                    <a:pt x="145" y="8"/>
                  </a:cubicBezTo>
                  <a:cubicBezTo>
                    <a:pt x="145" y="7"/>
                    <a:pt x="145" y="7"/>
                    <a:pt x="145" y="7"/>
                  </a:cubicBezTo>
                  <a:cubicBezTo>
                    <a:pt x="144" y="6"/>
                    <a:pt x="143" y="6"/>
                    <a:pt x="142" y="6"/>
                  </a:cubicBezTo>
                  <a:cubicBezTo>
                    <a:pt x="142" y="6"/>
                    <a:pt x="142" y="6"/>
                    <a:pt x="142" y="6"/>
                  </a:cubicBezTo>
                  <a:cubicBezTo>
                    <a:pt x="142" y="6"/>
                    <a:pt x="142" y="6"/>
                    <a:pt x="142" y="6"/>
                  </a:cubicBezTo>
                  <a:cubicBezTo>
                    <a:pt x="137" y="8"/>
                    <a:pt x="132" y="9"/>
                    <a:pt x="126" y="10"/>
                  </a:cubicBezTo>
                  <a:cubicBezTo>
                    <a:pt x="128" y="10"/>
                    <a:pt x="129" y="9"/>
                    <a:pt x="131" y="9"/>
                  </a:cubicBezTo>
                  <a:cubicBezTo>
                    <a:pt x="144" y="4"/>
                    <a:pt x="144" y="4"/>
                    <a:pt x="144" y="4"/>
                  </a:cubicBezTo>
                  <a:cubicBezTo>
                    <a:pt x="145" y="4"/>
                    <a:pt x="145" y="3"/>
                    <a:pt x="145" y="2"/>
                  </a:cubicBezTo>
                  <a:cubicBezTo>
                    <a:pt x="145" y="2"/>
                    <a:pt x="145" y="2"/>
                    <a:pt x="145" y="1"/>
                  </a:cubicBezTo>
                  <a:cubicBezTo>
                    <a:pt x="145" y="1"/>
                    <a:pt x="144" y="0"/>
                    <a:pt x="143" y="0"/>
                  </a:cubicBezTo>
                  <a:close/>
                  <a:moveTo>
                    <a:pt x="106" y="16"/>
                  </a:moveTo>
                  <a:cubicBezTo>
                    <a:pt x="104" y="18"/>
                    <a:pt x="102" y="21"/>
                    <a:pt x="99" y="23"/>
                  </a:cubicBezTo>
                  <a:cubicBezTo>
                    <a:pt x="86" y="29"/>
                    <a:pt x="73" y="36"/>
                    <a:pt x="61" y="44"/>
                  </a:cubicBezTo>
                  <a:cubicBezTo>
                    <a:pt x="62" y="44"/>
                    <a:pt x="62" y="43"/>
                    <a:pt x="62" y="43"/>
                  </a:cubicBezTo>
                  <a:cubicBezTo>
                    <a:pt x="63" y="42"/>
                    <a:pt x="65" y="41"/>
                    <a:pt x="66" y="39"/>
                  </a:cubicBezTo>
                  <a:cubicBezTo>
                    <a:pt x="72" y="36"/>
                    <a:pt x="78" y="33"/>
                    <a:pt x="83" y="30"/>
                  </a:cubicBezTo>
                  <a:cubicBezTo>
                    <a:pt x="84" y="29"/>
                    <a:pt x="84" y="29"/>
                    <a:pt x="84" y="28"/>
                  </a:cubicBezTo>
                  <a:cubicBezTo>
                    <a:pt x="84" y="28"/>
                    <a:pt x="84" y="28"/>
                    <a:pt x="84" y="27"/>
                  </a:cubicBezTo>
                  <a:cubicBezTo>
                    <a:pt x="84" y="27"/>
                    <a:pt x="83" y="26"/>
                    <a:pt x="82" y="26"/>
                  </a:cubicBezTo>
                  <a:cubicBezTo>
                    <a:pt x="80" y="26"/>
                    <a:pt x="78" y="27"/>
                    <a:pt x="76" y="28"/>
                  </a:cubicBezTo>
                  <a:cubicBezTo>
                    <a:pt x="85" y="22"/>
                    <a:pt x="95" y="16"/>
                    <a:pt x="106" y="16"/>
                  </a:cubicBezTo>
                  <a:close/>
                  <a:moveTo>
                    <a:pt x="64" y="36"/>
                  </a:moveTo>
                  <a:cubicBezTo>
                    <a:pt x="64" y="36"/>
                    <a:pt x="64" y="36"/>
                    <a:pt x="64" y="36"/>
                  </a:cubicBezTo>
                  <a:close/>
                  <a:moveTo>
                    <a:pt x="22" y="64"/>
                  </a:moveTo>
                  <a:cubicBezTo>
                    <a:pt x="19" y="67"/>
                    <a:pt x="17" y="70"/>
                    <a:pt x="15" y="73"/>
                  </a:cubicBezTo>
                  <a:cubicBezTo>
                    <a:pt x="13" y="75"/>
                    <a:pt x="10" y="76"/>
                    <a:pt x="8" y="77"/>
                  </a:cubicBezTo>
                  <a:cubicBezTo>
                    <a:pt x="12" y="72"/>
                    <a:pt x="17" y="68"/>
                    <a:pt x="22" y="64"/>
                  </a:cubicBezTo>
                  <a:close/>
                  <a:moveTo>
                    <a:pt x="51" y="47"/>
                  </a:moveTo>
                  <a:cubicBezTo>
                    <a:pt x="42" y="55"/>
                    <a:pt x="33" y="61"/>
                    <a:pt x="24" y="67"/>
                  </a:cubicBezTo>
                  <a:cubicBezTo>
                    <a:pt x="29" y="62"/>
                    <a:pt x="34" y="58"/>
                    <a:pt x="40" y="53"/>
                  </a:cubicBezTo>
                  <a:cubicBezTo>
                    <a:pt x="44" y="51"/>
                    <a:pt x="47" y="49"/>
                    <a:pt x="51" y="47"/>
                  </a:cubicBezTo>
                  <a:close/>
                  <a:moveTo>
                    <a:pt x="77" y="40"/>
                  </a:moveTo>
                  <a:cubicBezTo>
                    <a:pt x="81" y="39"/>
                    <a:pt x="85" y="37"/>
                    <a:pt x="88" y="35"/>
                  </a:cubicBezTo>
                  <a:cubicBezTo>
                    <a:pt x="88" y="35"/>
                    <a:pt x="87" y="35"/>
                    <a:pt x="87" y="36"/>
                  </a:cubicBezTo>
                  <a:cubicBezTo>
                    <a:pt x="87" y="36"/>
                    <a:pt x="87" y="36"/>
                    <a:pt x="88" y="36"/>
                  </a:cubicBezTo>
                  <a:cubicBezTo>
                    <a:pt x="88" y="37"/>
                    <a:pt x="89" y="38"/>
                    <a:pt x="90" y="38"/>
                  </a:cubicBezTo>
                  <a:cubicBezTo>
                    <a:pt x="90" y="38"/>
                    <a:pt x="90" y="38"/>
                    <a:pt x="90" y="38"/>
                  </a:cubicBezTo>
                  <a:cubicBezTo>
                    <a:pt x="88" y="39"/>
                    <a:pt x="85" y="41"/>
                    <a:pt x="85" y="41"/>
                  </a:cubicBezTo>
                  <a:cubicBezTo>
                    <a:pt x="78" y="44"/>
                    <a:pt x="78" y="44"/>
                    <a:pt x="78" y="44"/>
                  </a:cubicBezTo>
                  <a:cubicBezTo>
                    <a:pt x="67" y="49"/>
                    <a:pt x="57" y="55"/>
                    <a:pt x="47" y="62"/>
                  </a:cubicBezTo>
                  <a:cubicBezTo>
                    <a:pt x="44" y="65"/>
                    <a:pt x="44" y="65"/>
                    <a:pt x="44" y="65"/>
                  </a:cubicBezTo>
                  <a:cubicBezTo>
                    <a:pt x="42" y="67"/>
                    <a:pt x="41" y="68"/>
                    <a:pt x="40" y="68"/>
                  </a:cubicBezTo>
                  <a:cubicBezTo>
                    <a:pt x="46" y="59"/>
                    <a:pt x="57" y="52"/>
                    <a:pt x="67" y="46"/>
                  </a:cubicBezTo>
                  <a:cubicBezTo>
                    <a:pt x="72" y="43"/>
                    <a:pt x="77" y="40"/>
                    <a:pt x="77" y="40"/>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0" name="Freeform 13"/>
            <p:cNvSpPr>
              <a:spLocks noEditPoints="1" noChangeArrowheads="1"/>
            </p:cNvSpPr>
            <p:nvPr/>
          </p:nvSpPr>
          <p:spPr bwMode="auto">
            <a:xfrm>
              <a:off x="1321" y="2836"/>
              <a:ext cx="475" cy="275"/>
            </a:xfrm>
            <a:custGeom>
              <a:avLst/>
              <a:gdLst>
                <a:gd name="T0" fmla="*/ 45 w 200"/>
                <a:gd name="T1" fmla="*/ 6 h 116"/>
                <a:gd name="T2" fmla="*/ 49 w 200"/>
                <a:gd name="T3" fmla="*/ 10 h 116"/>
                <a:gd name="T4" fmla="*/ 30 w 200"/>
                <a:gd name="T5" fmla="*/ 6 h 116"/>
                <a:gd name="T6" fmla="*/ 38 w 200"/>
                <a:gd name="T7" fmla="*/ 14 h 116"/>
                <a:gd name="T8" fmla="*/ 23 w 200"/>
                <a:gd name="T9" fmla="*/ 13 h 116"/>
                <a:gd name="T10" fmla="*/ 59 w 200"/>
                <a:gd name="T11" fmla="*/ 34 h 116"/>
                <a:gd name="T12" fmla="*/ 58 w 200"/>
                <a:gd name="T13" fmla="*/ 37 h 116"/>
                <a:gd name="T14" fmla="*/ 0 w 200"/>
                <a:gd name="T15" fmla="*/ 17 h 116"/>
                <a:gd name="T16" fmla="*/ 7 w 200"/>
                <a:gd name="T17" fmla="*/ 27 h 116"/>
                <a:gd name="T18" fmla="*/ 58 w 200"/>
                <a:gd name="T19" fmla="*/ 53 h 116"/>
                <a:gd name="T20" fmla="*/ 126 w 200"/>
                <a:gd name="T21" fmla="*/ 92 h 116"/>
                <a:gd name="T22" fmla="*/ 174 w 200"/>
                <a:gd name="T23" fmla="*/ 114 h 116"/>
                <a:gd name="T24" fmla="*/ 163 w 200"/>
                <a:gd name="T25" fmla="*/ 101 h 116"/>
                <a:gd name="T26" fmla="*/ 133 w 200"/>
                <a:gd name="T27" fmla="*/ 80 h 116"/>
                <a:gd name="T28" fmla="*/ 132 w 200"/>
                <a:gd name="T29" fmla="*/ 71 h 116"/>
                <a:gd name="T30" fmla="*/ 175 w 200"/>
                <a:gd name="T31" fmla="*/ 96 h 116"/>
                <a:gd name="T32" fmla="*/ 184 w 200"/>
                <a:gd name="T33" fmla="*/ 92 h 116"/>
                <a:gd name="T34" fmla="*/ 181 w 200"/>
                <a:gd name="T35" fmla="*/ 83 h 116"/>
                <a:gd name="T36" fmla="*/ 200 w 200"/>
                <a:gd name="T37" fmla="*/ 83 h 116"/>
                <a:gd name="T38" fmla="*/ 188 w 200"/>
                <a:gd name="T39" fmla="*/ 78 h 116"/>
                <a:gd name="T40" fmla="*/ 151 w 200"/>
                <a:gd name="T41" fmla="*/ 52 h 116"/>
                <a:gd name="T42" fmla="*/ 44 w 200"/>
                <a:gd name="T43" fmla="*/ 2 h 116"/>
                <a:gd name="T44" fmla="*/ 8 w 200"/>
                <a:gd name="T45" fmla="*/ 20 h 116"/>
                <a:gd name="T46" fmla="*/ 59 w 200"/>
                <a:gd name="T47" fmla="*/ 46 h 116"/>
                <a:gd name="T48" fmla="*/ 18 w 200"/>
                <a:gd name="T49" fmla="*/ 29 h 116"/>
                <a:gd name="T50" fmla="*/ 46 w 200"/>
                <a:gd name="T51" fmla="*/ 14 h 116"/>
                <a:gd name="T52" fmla="*/ 63 w 200"/>
                <a:gd name="T53" fmla="*/ 32 h 116"/>
                <a:gd name="T54" fmla="*/ 72 w 200"/>
                <a:gd name="T55" fmla="*/ 46 h 116"/>
                <a:gd name="T56" fmla="*/ 92 w 200"/>
                <a:gd name="T57" fmla="*/ 54 h 116"/>
                <a:gd name="T58" fmla="*/ 84 w 200"/>
                <a:gd name="T59" fmla="*/ 53 h 116"/>
                <a:gd name="T60" fmla="*/ 99 w 200"/>
                <a:gd name="T61" fmla="*/ 43 h 116"/>
                <a:gd name="T62" fmla="*/ 124 w 200"/>
                <a:gd name="T63" fmla="*/ 62 h 116"/>
                <a:gd name="T64" fmla="*/ 86 w 200"/>
                <a:gd name="T65" fmla="*/ 67 h 116"/>
                <a:gd name="T66" fmla="*/ 118 w 200"/>
                <a:gd name="T67" fmla="*/ 69 h 116"/>
                <a:gd name="T68" fmla="*/ 116 w 200"/>
                <a:gd name="T69" fmla="*/ 64 h 116"/>
                <a:gd name="T70" fmla="*/ 120 w 200"/>
                <a:gd name="T71" fmla="*/ 70 h 116"/>
                <a:gd name="T72" fmla="*/ 126 w 200"/>
                <a:gd name="T73" fmla="*/ 69 h 116"/>
                <a:gd name="T74" fmla="*/ 116 w 200"/>
                <a:gd name="T75" fmla="*/ 73 h 116"/>
                <a:gd name="T76" fmla="*/ 127 w 200"/>
                <a:gd name="T77" fmla="*/ 85 h 116"/>
                <a:gd name="T78" fmla="*/ 141 w 200"/>
                <a:gd name="T79" fmla="*/ 91 h 116"/>
                <a:gd name="T80" fmla="*/ 123 w 200"/>
                <a:gd name="T81" fmla="*/ 86 h 116"/>
                <a:gd name="T82" fmla="*/ 137 w 200"/>
                <a:gd name="T83" fmla="*/ 69 h 116"/>
                <a:gd name="T84" fmla="*/ 133 w 200"/>
                <a:gd name="T85" fmla="*/ 64 h 116"/>
                <a:gd name="T86" fmla="*/ 115 w 200"/>
                <a:gd name="T87" fmla="*/ 50 h 116"/>
                <a:gd name="T88" fmla="*/ 118 w 200"/>
                <a:gd name="T89" fmla="*/ 49 h 116"/>
                <a:gd name="T90" fmla="*/ 161 w 200"/>
                <a:gd name="T91" fmla="*/ 79 h 116"/>
                <a:gd name="T92" fmla="*/ 135 w 200"/>
                <a:gd name="T93" fmla="*/ 47 h 116"/>
                <a:gd name="T94" fmla="*/ 131 w 200"/>
                <a:gd name="T95" fmla="*/ 49 h 116"/>
                <a:gd name="T96" fmla="*/ 151 w 200"/>
                <a:gd name="T97" fmla="*/ 63 h 116"/>
                <a:gd name="T98" fmla="*/ 179 w 200"/>
                <a:gd name="T99" fmla="*/ 80 h 116"/>
                <a:gd name="T100" fmla="*/ 159 w 200"/>
                <a:gd name="T101" fmla="*/ 82 h 116"/>
                <a:gd name="T102" fmla="*/ 167 w 200"/>
                <a:gd name="T103" fmla="*/ 89 h 116"/>
                <a:gd name="T104" fmla="*/ 178 w 200"/>
                <a:gd name="T105" fmla="*/ 8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16">
                  <a:moveTo>
                    <a:pt x="44" y="2"/>
                  </a:moveTo>
                  <a:cubicBezTo>
                    <a:pt x="41" y="5"/>
                    <a:pt x="41" y="5"/>
                    <a:pt x="41" y="5"/>
                  </a:cubicBezTo>
                  <a:cubicBezTo>
                    <a:pt x="41" y="5"/>
                    <a:pt x="41" y="5"/>
                    <a:pt x="42" y="6"/>
                  </a:cubicBezTo>
                  <a:cubicBezTo>
                    <a:pt x="42" y="7"/>
                    <a:pt x="44" y="7"/>
                    <a:pt x="45" y="6"/>
                  </a:cubicBezTo>
                  <a:cubicBezTo>
                    <a:pt x="45" y="6"/>
                    <a:pt x="45" y="6"/>
                    <a:pt x="45" y="6"/>
                  </a:cubicBezTo>
                  <a:cubicBezTo>
                    <a:pt x="50" y="4"/>
                    <a:pt x="72" y="16"/>
                    <a:pt x="86" y="23"/>
                  </a:cubicBezTo>
                  <a:cubicBezTo>
                    <a:pt x="74" y="17"/>
                    <a:pt x="63" y="12"/>
                    <a:pt x="51" y="9"/>
                  </a:cubicBezTo>
                  <a:cubicBezTo>
                    <a:pt x="50" y="8"/>
                    <a:pt x="49" y="9"/>
                    <a:pt x="49" y="10"/>
                  </a:cubicBezTo>
                  <a:cubicBezTo>
                    <a:pt x="49" y="10"/>
                    <a:pt x="49" y="10"/>
                    <a:pt x="49" y="10"/>
                  </a:cubicBezTo>
                  <a:cubicBezTo>
                    <a:pt x="49" y="11"/>
                    <a:pt x="49" y="12"/>
                    <a:pt x="50" y="12"/>
                  </a:cubicBezTo>
                  <a:cubicBezTo>
                    <a:pt x="48" y="11"/>
                    <a:pt x="33" y="5"/>
                    <a:pt x="33" y="5"/>
                  </a:cubicBezTo>
                  <a:cubicBezTo>
                    <a:pt x="32" y="4"/>
                    <a:pt x="31" y="5"/>
                    <a:pt x="30" y="6"/>
                  </a:cubicBezTo>
                  <a:cubicBezTo>
                    <a:pt x="30" y="6"/>
                    <a:pt x="30" y="6"/>
                    <a:pt x="30" y="7"/>
                  </a:cubicBezTo>
                  <a:cubicBezTo>
                    <a:pt x="30" y="7"/>
                    <a:pt x="30" y="8"/>
                    <a:pt x="31" y="8"/>
                  </a:cubicBezTo>
                  <a:cubicBezTo>
                    <a:pt x="31" y="8"/>
                    <a:pt x="35" y="11"/>
                    <a:pt x="39" y="14"/>
                  </a:cubicBezTo>
                  <a:cubicBezTo>
                    <a:pt x="39" y="14"/>
                    <a:pt x="38" y="14"/>
                    <a:pt x="38" y="14"/>
                  </a:cubicBezTo>
                  <a:cubicBezTo>
                    <a:pt x="37" y="14"/>
                    <a:pt x="36" y="15"/>
                    <a:pt x="36" y="16"/>
                  </a:cubicBezTo>
                  <a:cubicBezTo>
                    <a:pt x="36" y="16"/>
                    <a:pt x="36" y="16"/>
                    <a:pt x="36" y="16"/>
                  </a:cubicBezTo>
                  <a:cubicBezTo>
                    <a:pt x="36" y="16"/>
                    <a:pt x="36" y="16"/>
                    <a:pt x="37" y="17"/>
                  </a:cubicBezTo>
                  <a:cubicBezTo>
                    <a:pt x="32" y="15"/>
                    <a:pt x="28" y="13"/>
                    <a:pt x="23" y="13"/>
                  </a:cubicBezTo>
                  <a:cubicBezTo>
                    <a:pt x="22" y="12"/>
                    <a:pt x="21" y="13"/>
                    <a:pt x="21" y="14"/>
                  </a:cubicBezTo>
                  <a:cubicBezTo>
                    <a:pt x="21" y="14"/>
                    <a:pt x="21" y="14"/>
                    <a:pt x="21" y="14"/>
                  </a:cubicBezTo>
                  <a:cubicBezTo>
                    <a:pt x="21" y="15"/>
                    <a:pt x="21" y="16"/>
                    <a:pt x="22" y="16"/>
                  </a:cubicBezTo>
                  <a:cubicBezTo>
                    <a:pt x="34" y="23"/>
                    <a:pt x="46" y="28"/>
                    <a:pt x="59" y="34"/>
                  </a:cubicBezTo>
                  <a:cubicBezTo>
                    <a:pt x="60" y="35"/>
                    <a:pt x="61" y="36"/>
                    <a:pt x="63" y="36"/>
                  </a:cubicBezTo>
                  <a:cubicBezTo>
                    <a:pt x="65" y="38"/>
                    <a:pt x="67" y="39"/>
                    <a:pt x="69" y="41"/>
                  </a:cubicBezTo>
                  <a:cubicBezTo>
                    <a:pt x="69" y="41"/>
                    <a:pt x="68" y="40"/>
                    <a:pt x="67" y="40"/>
                  </a:cubicBezTo>
                  <a:cubicBezTo>
                    <a:pt x="58" y="37"/>
                    <a:pt x="58" y="37"/>
                    <a:pt x="58" y="37"/>
                  </a:cubicBezTo>
                  <a:cubicBezTo>
                    <a:pt x="53" y="36"/>
                    <a:pt x="48" y="33"/>
                    <a:pt x="42" y="31"/>
                  </a:cubicBezTo>
                  <a:cubicBezTo>
                    <a:pt x="41" y="30"/>
                    <a:pt x="39" y="29"/>
                    <a:pt x="37" y="28"/>
                  </a:cubicBezTo>
                  <a:cubicBezTo>
                    <a:pt x="26" y="22"/>
                    <a:pt x="14" y="15"/>
                    <a:pt x="2" y="16"/>
                  </a:cubicBezTo>
                  <a:cubicBezTo>
                    <a:pt x="1" y="16"/>
                    <a:pt x="0" y="17"/>
                    <a:pt x="0" y="17"/>
                  </a:cubicBezTo>
                  <a:cubicBezTo>
                    <a:pt x="0" y="17"/>
                    <a:pt x="0" y="18"/>
                    <a:pt x="0" y="18"/>
                  </a:cubicBezTo>
                  <a:cubicBezTo>
                    <a:pt x="0" y="18"/>
                    <a:pt x="0" y="19"/>
                    <a:pt x="0" y="19"/>
                  </a:cubicBezTo>
                  <a:cubicBezTo>
                    <a:pt x="3" y="22"/>
                    <a:pt x="6" y="24"/>
                    <a:pt x="8" y="26"/>
                  </a:cubicBezTo>
                  <a:cubicBezTo>
                    <a:pt x="8" y="27"/>
                    <a:pt x="8" y="27"/>
                    <a:pt x="7" y="27"/>
                  </a:cubicBezTo>
                  <a:cubicBezTo>
                    <a:pt x="7" y="27"/>
                    <a:pt x="7" y="28"/>
                    <a:pt x="7" y="28"/>
                  </a:cubicBezTo>
                  <a:cubicBezTo>
                    <a:pt x="7" y="29"/>
                    <a:pt x="8" y="29"/>
                    <a:pt x="8" y="30"/>
                  </a:cubicBezTo>
                  <a:cubicBezTo>
                    <a:pt x="13" y="32"/>
                    <a:pt x="18" y="34"/>
                    <a:pt x="22" y="36"/>
                  </a:cubicBezTo>
                  <a:cubicBezTo>
                    <a:pt x="34" y="43"/>
                    <a:pt x="46" y="49"/>
                    <a:pt x="58" y="53"/>
                  </a:cubicBezTo>
                  <a:cubicBezTo>
                    <a:pt x="59" y="55"/>
                    <a:pt x="61" y="56"/>
                    <a:pt x="63" y="57"/>
                  </a:cubicBezTo>
                  <a:cubicBezTo>
                    <a:pt x="77" y="66"/>
                    <a:pt x="91" y="75"/>
                    <a:pt x="106" y="81"/>
                  </a:cubicBezTo>
                  <a:cubicBezTo>
                    <a:pt x="111" y="84"/>
                    <a:pt x="116" y="87"/>
                    <a:pt x="121" y="90"/>
                  </a:cubicBezTo>
                  <a:cubicBezTo>
                    <a:pt x="126" y="92"/>
                    <a:pt x="126" y="92"/>
                    <a:pt x="126" y="92"/>
                  </a:cubicBezTo>
                  <a:cubicBezTo>
                    <a:pt x="138" y="99"/>
                    <a:pt x="138" y="99"/>
                    <a:pt x="138" y="99"/>
                  </a:cubicBezTo>
                  <a:cubicBezTo>
                    <a:pt x="149" y="105"/>
                    <a:pt x="160" y="112"/>
                    <a:pt x="172" y="116"/>
                  </a:cubicBezTo>
                  <a:cubicBezTo>
                    <a:pt x="173" y="116"/>
                    <a:pt x="174" y="116"/>
                    <a:pt x="174" y="115"/>
                  </a:cubicBezTo>
                  <a:cubicBezTo>
                    <a:pt x="174" y="114"/>
                    <a:pt x="174" y="114"/>
                    <a:pt x="174" y="114"/>
                  </a:cubicBezTo>
                  <a:cubicBezTo>
                    <a:pt x="174" y="113"/>
                    <a:pt x="174" y="113"/>
                    <a:pt x="174" y="112"/>
                  </a:cubicBezTo>
                  <a:cubicBezTo>
                    <a:pt x="163" y="104"/>
                    <a:pt x="163" y="104"/>
                    <a:pt x="163" y="104"/>
                  </a:cubicBezTo>
                  <a:cubicBezTo>
                    <a:pt x="163" y="104"/>
                    <a:pt x="159" y="101"/>
                    <a:pt x="156" y="98"/>
                  </a:cubicBezTo>
                  <a:cubicBezTo>
                    <a:pt x="158" y="99"/>
                    <a:pt x="161" y="100"/>
                    <a:pt x="163" y="101"/>
                  </a:cubicBezTo>
                  <a:cubicBezTo>
                    <a:pt x="164" y="102"/>
                    <a:pt x="165" y="101"/>
                    <a:pt x="165" y="100"/>
                  </a:cubicBezTo>
                  <a:cubicBezTo>
                    <a:pt x="166" y="100"/>
                    <a:pt x="166" y="100"/>
                    <a:pt x="166" y="99"/>
                  </a:cubicBezTo>
                  <a:cubicBezTo>
                    <a:pt x="166" y="99"/>
                    <a:pt x="165" y="98"/>
                    <a:pt x="165" y="98"/>
                  </a:cubicBezTo>
                  <a:cubicBezTo>
                    <a:pt x="155" y="90"/>
                    <a:pt x="145" y="85"/>
                    <a:pt x="133" y="80"/>
                  </a:cubicBezTo>
                  <a:cubicBezTo>
                    <a:pt x="131" y="78"/>
                    <a:pt x="129" y="76"/>
                    <a:pt x="127" y="74"/>
                  </a:cubicBezTo>
                  <a:cubicBezTo>
                    <a:pt x="128" y="74"/>
                    <a:pt x="130" y="73"/>
                    <a:pt x="131" y="73"/>
                  </a:cubicBezTo>
                  <a:cubicBezTo>
                    <a:pt x="131" y="73"/>
                    <a:pt x="132" y="73"/>
                    <a:pt x="132" y="72"/>
                  </a:cubicBezTo>
                  <a:cubicBezTo>
                    <a:pt x="132" y="72"/>
                    <a:pt x="132" y="72"/>
                    <a:pt x="132" y="71"/>
                  </a:cubicBezTo>
                  <a:cubicBezTo>
                    <a:pt x="133" y="72"/>
                    <a:pt x="135" y="73"/>
                    <a:pt x="136" y="73"/>
                  </a:cubicBezTo>
                  <a:cubicBezTo>
                    <a:pt x="140" y="76"/>
                    <a:pt x="144" y="79"/>
                    <a:pt x="148" y="82"/>
                  </a:cubicBezTo>
                  <a:cubicBezTo>
                    <a:pt x="156" y="88"/>
                    <a:pt x="164" y="95"/>
                    <a:pt x="173" y="96"/>
                  </a:cubicBezTo>
                  <a:cubicBezTo>
                    <a:pt x="174" y="97"/>
                    <a:pt x="175" y="96"/>
                    <a:pt x="175" y="96"/>
                  </a:cubicBezTo>
                  <a:cubicBezTo>
                    <a:pt x="175" y="95"/>
                    <a:pt x="175" y="95"/>
                    <a:pt x="175" y="95"/>
                  </a:cubicBezTo>
                  <a:cubicBezTo>
                    <a:pt x="175" y="94"/>
                    <a:pt x="175" y="94"/>
                    <a:pt x="175" y="94"/>
                  </a:cubicBezTo>
                  <a:cubicBezTo>
                    <a:pt x="175" y="93"/>
                    <a:pt x="174" y="92"/>
                    <a:pt x="173" y="91"/>
                  </a:cubicBezTo>
                  <a:cubicBezTo>
                    <a:pt x="177" y="92"/>
                    <a:pt x="181" y="92"/>
                    <a:pt x="184" y="92"/>
                  </a:cubicBezTo>
                  <a:cubicBezTo>
                    <a:pt x="185" y="92"/>
                    <a:pt x="186" y="91"/>
                    <a:pt x="186" y="91"/>
                  </a:cubicBezTo>
                  <a:cubicBezTo>
                    <a:pt x="186" y="91"/>
                    <a:pt x="186" y="90"/>
                    <a:pt x="186" y="90"/>
                  </a:cubicBezTo>
                  <a:cubicBezTo>
                    <a:pt x="186" y="90"/>
                    <a:pt x="186" y="89"/>
                    <a:pt x="186" y="89"/>
                  </a:cubicBezTo>
                  <a:cubicBezTo>
                    <a:pt x="185" y="87"/>
                    <a:pt x="183" y="85"/>
                    <a:pt x="181" y="83"/>
                  </a:cubicBezTo>
                  <a:cubicBezTo>
                    <a:pt x="182" y="82"/>
                    <a:pt x="182" y="82"/>
                    <a:pt x="182" y="81"/>
                  </a:cubicBezTo>
                  <a:cubicBezTo>
                    <a:pt x="182" y="81"/>
                    <a:pt x="182" y="81"/>
                    <a:pt x="182" y="81"/>
                  </a:cubicBezTo>
                  <a:cubicBezTo>
                    <a:pt x="188" y="83"/>
                    <a:pt x="193" y="85"/>
                    <a:pt x="198" y="85"/>
                  </a:cubicBezTo>
                  <a:cubicBezTo>
                    <a:pt x="200" y="85"/>
                    <a:pt x="200" y="84"/>
                    <a:pt x="200" y="83"/>
                  </a:cubicBezTo>
                  <a:cubicBezTo>
                    <a:pt x="200" y="83"/>
                    <a:pt x="200" y="83"/>
                    <a:pt x="200" y="83"/>
                  </a:cubicBezTo>
                  <a:cubicBezTo>
                    <a:pt x="200" y="82"/>
                    <a:pt x="200" y="81"/>
                    <a:pt x="199" y="81"/>
                  </a:cubicBezTo>
                  <a:cubicBezTo>
                    <a:pt x="195" y="81"/>
                    <a:pt x="191" y="80"/>
                    <a:pt x="188" y="79"/>
                  </a:cubicBezTo>
                  <a:cubicBezTo>
                    <a:pt x="188" y="79"/>
                    <a:pt x="188" y="78"/>
                    <a:pt x="188" y="78"/>
                  </a:cubicBezTo>
                  <a:cubicBezTo>
                    <a:pt x="185" y="74"/>
                    <a:pt x="180" y="72"/>
                    <a:pt x="175" y="70"/>
                  </a:cubicBezTo>
                  <a:cubicBezTo>
                    <a:pt x="175" y="70"/>
                    <a:pt x="175" y="69"/>
                    <a:pt x="174" y="69"/>
                  </a:cubicBezTo>
                  <a:cubicBezTo>
                    <a:pt x="171" y="66"/>
                    <a:pt x="165" y="63"/>
                    <a:pt x="158" y="59"/>
                  </a:cubicBezTo>
                  <a:cubicBezTo>
                    <a:pt x="156" y="56"/>
                    <a:pt x="154" y="54"/>
                    <a:pt x="151" y="52"/>
                  </a:cubicBezTo>
                  <a:cubicBezTo>
                    <a:pt x="140" y="44"/>
                    <a:pt x="128" y="39"/>
                    <a:pt x="116" y="33"/>
                  </a:cubicBezTo>
                  <a:cubicBezTo>
                    <a:pt x="100" y="26"/>
                    <a:pt x="100" y="26"/>
                    <a:pt x="100" y="26"/>
                  </a:cubicBezTo>
                  <a:cubicBezTo>
                    <a:pt x="94" y="23"/>
                    <a:pt x="94" y="23"/>
                    <a:pt x="94" y="23"/>
                  </a:cubicBezTo>
                  <a:cubicBezTo>
                    <a:pt x="72" y="11"/>
                    <a:pt x="51" y="0"/>
                    <a:pt x="44" y="2"/>
                  </a:cubicBezTo>
                  <a:close/>
                  <a:moveTo>
                    <a:pt x="8" y="20"/>
                  </a:moveTo>
                  <a:cubicBezTo>
                    <a:pt x="8" y="20"/>
                    <a:pt x="9" y="21"/>
                    <a:pt x="9" y="21"/>
                  </a:cubicBezTo>
                  <a:cubicBezTo>
                    <a:pt x="9" y="21"/>
                    <a:pt x="9" y="21"/>
                    <a:pt x="9" y="21"/>
                  </a:cubicBezTo>
                  <a:cubicBezTo>
                    <a:pt x="8" y="21"/>
                    <a:pt x="8" y="21"/>
                    <a:pt x="8" y="20"/>
                  </a:cubicBezTo>
                  <a:close/>
                  <a:moveTo>
                    <a:pt x="13" y="25"/>
                  </a:moveTo>
                  <a:cubicBezTo>
                    <a:pt x="22" y="30"/>
                    <a:pt x="32" y="33"/>
                    <a:pt x="41" y="37"/>
                  </a:cubicBezTo>
                  <a:cubicBezTo>
                    <a:pt x="44" y="38"/>
                    <a:pt x="47" y="39"/>
                    <a:pt x="50" y="40"/>
                  </a:cubicBezTo>
                  <a:cubicBezTo>
                    <a:pt x="51" y="42"/>
                    <a:pt x="59" y="46"/>
                    <a:pt x="59" y="46"/>
                  </a:cubicBezTo>
                  <a:cubicBezTo>
                    <a:pt x="63" y="49"/>
                    <a:pt x="68" y="52"/>
                    <a:pt x="72" y="55"/>
                  </a:cubicBezTo>
                  <a:cubicBezTo>
                    <a:pt x="68" y="53"/>
                    <a:pt x="63" y="51"/>
                    <a:pt x="63" y="51"/>
                  </a:cubicBezTo>
                  <a:cubicBezTo>
                    <a:pt x="60" y="49"/>
                    <a:pt x="57" y="48"/>
                    <a:pt x="53" y="46"/>
                  </a:cubicBezTo>
                  <a:cubicBezTo>
                    <a:pt x="42" y="39"/>
                    <a:pt x="30" y="33"/>
                    <a:pt x="18" y="29"/>
                  </a:cubicBezTo>
                  <a:cubicBezTo>
                    <a:pt x="16" y="27"/>
                    <a:pt x="15" y="26"/>
                    <a:pt x="13" y="25"/>
                  </a:cubicBezTo>
                  <a:close/>
                  <a:moveTo>
                    <a:pt x="46" y="14"/>
                  </a:moveTo>
                  <a:cubicBezTo>
                    <a:pt x="46" y="14"/>
                    <a:pt x="46" y="14"/>
                    <a:pt x="46" y="14"/>
                  </a:cubicBezTo>
                  <a:cubicBezTo>
                    <a:pt x="46" y="14"/>
                    <a:pt x="46" y="14"/>
                    <a:pt x="46" y="14"/>
                  </a:cubicBezTo>
                  <a:cubicBezTo>
                    <a:pt x="46" y="14"/>
                    <a:pt x="46" y="14"/>
                    <a:pt x="46" y="14"/>
                  </a:cubicBezTo>
                  <a:close/>
                  <a:moveTo>
                    <a:pt x="40" y="18"/>
                  </a:moveTo>
                  <a:cubicBezTo>
                    <a:pt x="43" y="19"/>
                    <a:pt x="45" y="19"/>
                    <a:pt x="47" y="20"/>
                  </a:cubicBezTo>
                  <a:cubicBezTo>
                    <a:pt x="53" y="24"/>
                    <a:pt x="58" y="28"/>
                    <a:pt x="63" y="32"/>
                  </a:cubicBezTo>
                  <a:cubicBezTo>
                    <a:pt x="63" y="31"/>
                    <a:pt x="62" y="31"/>
                    <a:pt x="61" y="31"/>
                  </a:cubicBezTo>
                  <a:cubicBezTo>
                    <a:pt x="54" y="26"/>
                    <a:pt x="47" y="22"/>
                    <a:pt x="40" y="18"/>
                  </a:cubicBezTo>
                  <a:close/>
                  <a:moveTo>
                    <a:pt x="84" y="53"/>
                  </a:moveTo>
                  <a:cubicBezTo>
                    <a:pt x="72" y="46"/>
                    <a:pt x="72" y="46"/>
                    <a:pt x="72" y="46"/>
                  </a:cubicBezTo>
                  <a:cubicBezTo>
                    <a:pt x="71" y="46"/>
                    <a:pt x="70" y="45"/>
                    <a:pt x="69" y="45"/>
                  </a:cubicBezTo>
                  <a:cubicBezTo>
                    <a:pt x="74" y="46"/>
                    <a:pt x="78" y="48"/>
                    <a:pt x="83" y="49"/>
                  </a:cubicBezTo>
                  <a:cubicBezTo>
                    <a:pt x="84" y="50"/>
                    <a:pt x="85" y="51"/>
                    <a:pt x="86" y="51"/>
                  </a:cubicBezTo>
                  <a:cubicBezTo>
                    <a:pt x="92" y="54"/>
                    <a:pt x="92" y="54"/>
                    <a:pt x="92" y="54"/>
                  </a:cubicBezTo>
                  <a:cubicBezTo>
                    <a:pt x="96" y="56"/>
                    <a:pt x="102" y="59"/>
                    <a:pt x="108" y="61"/>
                  </a:cubicBezTo>
                  <a:cubicBezTo>
                    <a:pt x="110" y="63"/>
                    <a:pt x="111" y="64"/>
                    <a:pt x="113" y="66"/>
                  </a:cubicBezTo>
                  <a:cubicBezTo>
                    <a:pt x="111" y="66"/>
                    <a:pt x="109" y="66"/>
                    <a:pt x="107" y="66"/>
                  </a:cubicBezTo>
                  <a:cubicBezTo>
                    <a:pt x="99" y="62"/>
                    <a:pt x="91" y="57"/>
                    <a:pt x="84" y="53"/>
                  </a:cubicBezTo>
                  <a:close/>
                  <a:moveTo>
                    <a:pt x="59" y="24"/>
                  </a:moveTo>
                  <a:cubicBezTo>
                    <a:pt x="69" y="27"/>
                    <a:pt x="80" y="32"/>
                    <a:pt x="90" y="36"/>
                  </a:cubicBezTo>
                  <a:cubicBezTo>
                    <a:pt x="90" y="36"/>
                    <a:pt x="91" y="36"/>
                    <a:pt x="91" y="36"/>
                  </a:cubicBezTo>
                  <a:cubicBezTo>
                    <a:pt x="94" y="38"/>
                    <a:pt x="96" y="41"/>
                    <a:pt x="99" y="43"/>
                  </a:cubicBezTo>
                  <a:cubicBezTo>
                    <a:pt x="104" y="46"/>
                    <a:pt x="108" y="50"/>
                    <a:pt x="113" y="53"/>
                  </a:cubicBezTo>
                  <a:cubicBezTo>
                    <a:pt x="119" y="56"/>
                    <a:pt x="119" y="56"/>
                    <a:pt x="119" y="56"/>
                  </a:cubicBezTo>
                  <a:cubicBezTo>
                    <a:pt x="122" y="58"/>
                    <a:pt x="124" y="60"/>
                    <a:pt x="127" y="62"/>
                  </a:cubicBezTo>
                  <a:cubicBezTo>
                    <a:pt x="126" y="62"/>
                    <a:pt x="125" y="62"/>
                    <a:pt x="124" y="62"/>
                  </a:cubicBezTo>
                  <a:cubicBezTo>
                    <a:pt x="115" y="54"/>
                    <a:pt x="100" y="47"/>
                    <a:pt x="88" y="42"/>
                  </a:cubicBezTo>
                  <a:cubicBezTo>
                    <a:pt x="88" y="42"/>
                    <a:pt x="84" y="41"/>
                    <a:pt x="82" y="40"/>
                  </a:cubicBezTo>
                  <a:cubicBezTo>
                    <a:pt x="74" y="35"/>
                    <a:pt x="66" y="29"/>
                    <a:pt x="59" y="24"/>
                  </a:cubicBezTo>
                  <a:close/>
                  <a:moveTo>
                    <a:pt x="86" y="67"/>
                  </a:moveTo>
                  <a:cubicBezTo>
                    <a:pt x="90" y="69"/>
                    <a:pt x="94" y="71"/>
                    <a:pt x="98" y="73"/>
                  </a:cubicBezTo>
                  <a:cubicBezTo>
                    <a:pt x="98" y="73"/>
                    <a:pt x="98" y="73"/>
                    <a:pt x="98" y="73"/>
                  </a:cubicBezTo>
                  <a:cubicBezTo>
                    <a:pt x="94" y="71"/>
                    <a:pt x="90" y="69"/>
                    <a:pt x="86" y="67"/>
                  </a:cubicBezTo>
                  <a:close/>
                  <a:moveTo>
                    <a:pt x="118" y="69"/>
                  </a:moveTo>
                  <a:cubicBezTo>
                    <a:pt x="118" y="68"/>
                    <a:pt x="118" y="68"/>
                    <a:pt x="118" y="68"/>
                  </a:cubicBezTo>
                  <a:cubicBezTo>
                    <a:pt x="118" y="67"/>
                    <a:pt x="118" y="67"/>
                    <a:pt x="118" y="67"/>
                  </a:cubicBezTo>
                  <a:cubicBezTo>
                    <a:pt x="117" y="66"/>
                    <a:pt x="116" y="65"/>
                    <a:pt x="116" y="64"/>
                  </a:cubicBezTo>
                  <a:cubicBezTo>
                    <a:pt x="116" y="64"/>
                    <a:pt x="116" y="64"/>
                    <a:pt x="116" y="64"/>
                  </a:cubicBezTo>
                  <a:cubicBezTo>
                    <a:pt x="117" y="64"/>
                    <a:pt x="118" y="65"/>
                    <a:pt x="119" y="65"/>
                  </a:cubicBezTo>
                  <a:cubicBezTo>
                    <a:pt x="119" y="66"/>
                    <a:pt x="119" y="66"/>
                    <a:pt x="119" y="66"/>
                  </a:cubicBezTo>
                  <a:cubicBezTo>
                    <a:pt x="119" y="66"/>
                    <a:pt x="119" y="66"/>
                    <a:pt x="119" y="66"/>
                  </a:cubicBezTo>
                  <a:cubicBezTo>
                    <a:pt x="119" y="67"/>
                    <a:pt x="119" y="69"/>
                    <a:pt x="120" y="70"/>
                  </a:cubicBezTo>
                  <a:cubicBezTo>
                    <a:pt x="119" y="70"/>
                    <a:pt x="118" y="70"/>
                    <a:pt x="117" y="69"/>
                  </a:cubicBezTo>
                  <a:cubicBezTo>
                    <a:pt x="117" y="69"/>
                    <a:pt x="117" y="69"/>
                    <a:pt x="118" y="69"/>
                  </a:cubicBezTo>
                  <a:close/>
                  <a:moveTo>
                    <a:pt x="123" y="68"/>
                  </a:moveTo>
                  <a:cubicBezTo>
                    <a:pt x="124" y="68"/>
                    <a:pt x="125" y="69"/>
                    <a:pt x="126" y="69"/>
                  </a:cubicBezTo>
                  <a:cubicBezTo>
                    <a:pt x="126" y="69"/>
                    <a:pt x="126" y="70"/>
                    <a:pt x="127" y="70"/>
                  </a:cubicBezTo>
                  <a:cubicBezTo>
                    <a:pt x="126" y="70"/>
                    <a:pt x="125" y="70"/>
                    <a:pt x="125" y="70"/>
                  </a:cubicBezTo>
                  <a:cubicBezTo>
                    <a:pt x="124" y="70"/>
                    <a:pt x="124" y="69"/>
                    <a:pt x="123" y="68"/>
                  </a:cubicBezTo>
                  <a:close/>
                  <a:moveTo>
                    <a:pt x="116" y="73"/>
                  </a:moveTo>
                  <a:cubicBezTo>
                    <a:pt x="118" y="74"/>
                    <a:pt x="121" y="74"/>
                    <a:pt x="123" y="74"/>
                  </a:cubicBezTo>
                  <a:cubicBezTo>
                    <a:pt x="123" y="75"/>
                    <a:pt x="124" y="75"/>
                    <a:pt x="124" y="76"/>
                  </a:cubicBezTo>
                  <a:cubicBezTo>
                    <a:pt x="122" y="75"/>
                    <a:pt x="119" y="74"/>
                    <a:pt x="116" y="73"/>
                  </a:cubicBezTo>
                  <a:close/>
                  <a:moveTo>
                    <a:pt x="127" y="85"/>
                  </a:moveTo>
                  <a:cubicBezTo>
                    <a:pt x="127" y="85"/>
                    <a:pt x="127" y="84"/>
                    <a:pt x="127" y="84"/>
                  </a:cubicBezTo>
                  <a:cubicBezTo>
                    <a:pt x="127" y="84"/>
                    <a:pt x="127" y="84"/>
                    <a:pt x="127" y="84"/>
                  </a:cubicBezTo>
                  <a:cubicBezTo>
                    <a:pt x="130" y="85"/>
                    <a:pt x="133" y="87"/>
                    <a:pt x="136" y="88"/>
                  </a:cubicBezTo>
                  <a:cubicBezTo>
                    <a:pt x="138" y="89"/>
                    <a:pt x="139" y="90"/>
                    <a:pt x="141" y="91"/>
                  </a:cubicBezTo>
                  <a:cubicBezTo>
                    <a:pt x="142" y="92"/>
                    <a:pt x="161" y="107"/>
                    <a:pt x="161" y="107"/>
                  </a:cubicBezTo>
                  <a:cubicBezTo>
                    <a:pt x="154" y="104"/>
                    <a:pt x="147" y="100"/>
                    <a:pt x="139" y="96"/>
                  </a:cubicBezTo>
                  <a:cubicBezTo>
                    <a:pt x="128" y="89"/>
                    <a:pt x="128" y="89"/>
                    <a:pt x="128" y="89"/>
                  </a:cubicBezTo>
                  <a:cubicBezTo>
                    <a:pt x="123" y="86"/>
                    <a:pt x="123" y="86"/>
                    <a:pt x="123" y="86"/>
                  </a:cubicBezTo>
                  <a:cubicBezTo>
                    <a:pt x="122" y="86"/>
                    <a:pt x="121" y="85"/>
                    <a:pt x="120" y="85"/>
                  </a:cubicBezTo>
                  <a:cubicBezTo>
                    <a:pt x="122" y="85"/>
                    <a:pt x="123" y="86"/>
                    <a:pt x="125" y="86"/>
                  </a:cubicBezTo>
                  <a:cubicBezTo>
                    <a:pt x="126" y="86"/>
                    <a:pt x="127" y="86"/>
                    <a:pt x="127" y="85"/>
                  </a:cubicBezTo>
                  <a:close/>
                  <a:moveTo>
                    <a:pt x="137" y="69"/>
                  </a:moveTo>
                  <a:cubicBezTo>
                    <a:pt x="140" y="70"/>
                    <a:pt x="144" y="72"/>
                    <a:pt x="148" y="74"/>
                  </a:cubicBezTo>
                  <a:cubicBezTo>
                    <a:pt x="145" y="73"/>
                    <a:pt x="142" y="72"/>
                    <a:pt x="139" y="70"/>
                  </a:cubicBezTo>
                  <a:cubicBezTo>
                    <a:pt x="138" y="70"/>
                    <a:pt x="137" y="69"/>
                    <a:pt x="137" y="69"/>
                  </a:cubicBezTo>
                  <a:close/>
                  <a:moveTo>
                    <a:pt x="133" y="64"/>
                  </a:moveTo>
                  <a:cubicBezTo>
                    <a:pt x="133" y="63"/>
                    <a:pt x="133" y="63"/>
                    <a:pt x="133" y="63"/>
                  </a:cubicBezTo>
                  <a:cubicBezTo>
                    <a:pt x="133" y="63"/>
                    <a:pt x="133" y="62"/>
                    <a:pt x="133" y="62"/>
                  </a:cubicBezTo>
                  <a:cubicBezTo>
                    <a:pt x="129" y="58"/>
                    <a:pt x="125" y="55"/>
                    <a:pt x="120" y="53"/>
                  </a:cubicBezTo>
                  <a:cubicBezTo>
                    <a:pt x="115" y="50"/>
                    <a:pt x="115" y="50"/>
                    <a:pt x="115" y="50"/>
                  </a:cubicBezTo>
                  <a:cubicBezTo>
                    <a:pt x="111" y="47"/>
                    <a:pt x="108" y="45"/>
                    <a:pt x="105" y="42"/>
                  </a:cubicBezTo>
                  <a:cubicBezTo>
                    <a:pt x="107" y="43"/>
                    <a:pt x="111" y="45"/>
                    <a:pt x="111" y="45"/>
                  </a:cubicBezTo>
                  <a:cubicBezTo>
                    <a:pt x="112" y="45"/>
                    <a:pt x="112" y="45"/>
                    <a:pt x="112" y="45"/>
                  </a:cubicBezTo>
                  <a:cubicBezTo>
                    <a:pt x="114" y="46"/>
                    <a:pt x="116" y="48"/>
                    <a:pt x="118" y="49"/>
                  </a:cubicBezTo>
                  <a:cubicBezTo>
                    <a:pt x="131" y="57"/>
                    <a:pt x="144" y="65"/>
                    <a:pt x="158" y="72"/>
                  </a:cubicBezTo>
                  <a:cubicBezTo>
                    <a:pt x="161" y="73"/>
                    <a:pt x="164" y="75"/>
                    <a:pt x="168" y="76"/>
                  </a:cubicBezTo>
                  <a:cubicBezTo>
                    <a:pt x="170" y="78"/>
                    <a:pt x="172" y="80"/>
                    <a:pt x="175" y="81"/>
                  </a:cubicBezTo>
                  <a:cubicBezTo>
                    <a:pt x="171" y="81"/>
                    <a:pt x="167" y="80"/>
                    <a:pt x="161" y="79"/>
                  </a:cubicBezTo>
                  <a:cubicBezTo>
                    <a:pt x="153" y="72"/>
                    <a:pt x="142" y="65"/>
                    <a:pt x="133" y="64"/>
                  </a:cubicBezTo>
                  <a:cubicBezTo>
                    <a:pt x="133" y="64"/>
                    <a:pt x="133" y="64"/>
                    <a:pt x="133" y="64"/>
                  </a:cubicBezTo>
                  <a:close/>
                  <a:moveTo>
                    <a:pt x="121" y="40"/>
                  </a:moveTo>
                  <a:cubicBezTo>
                    <a:pt x="126" y="42"/>
                    <a:pt x="131" y="44"/>
                    <a:pt x="135" y="47"/>
                  </a:cubicBezTo>
                  <a:cubicBezTo>
                    <a:pt x="131" y="44"/>
                    <a:pt x="126" y="42"/>
                    <a:pt x="121" y="40"/>
                  </a:cubicBezTo>
                  <a:close/>
                  <a:moveTo>
                    <a:pt x="131" y="49"/>
                  </a:moveTo>
                  <a:cubicBezTo>
                    <a:pt x="131" y="49"/>
                    <a:pt x="132" y="49"/>
                    <a:pt x="132" y="49"/>
                  </a:cubicBezTo>
                  <a:cubicBezTo>
                    <a:pt x="132" y="49"/>
                    <a:pt x="131" y="49"/>
                    <a:pt x="131" y="49"/>
                  </a:cubicBezTo>
                  <a:cubicBezTo>
                    <a:pt x="131" y="49"/>
                    <a:pt x="131" y="49"/>
                    <a:pt x="131" y="49"/>
                  </a:cubicBezTo>
                  <a:close/>
                  <a:moveTo>
                    <a:pt x="148" y="61"/>
                  </a:moveTo>
                  <a:cubicBezTo>
                    <a:pt x="149" y="61"/>
                    <a:pt x="149" y="61"/>
                    <a:pt x="150" y="62"/>
                  </a:cubicBezTo>
                  <a:cubicBezTo>
                    <a:pt x="150" y="62"/>
                    <a:pt x="151" y="62"/>
                    <a:pt x="151" y="63"/>
                  </a:cubicBezTo>
                  <a:cubicBezTo>
                    <a:pt x="150" y="62"/>
                    <a:pt x="149" y="61"/>
                    <a:pt x="148" y="61"/>
                  </a:cubicBezTo>
                  <a:close/>
                  <a:moveTo>
                    <a:pt x="178" y="79"/>
                  </a:moveTo>
                  <a:cubicBezTo>
                    <a:pt x="178" y="79"/>
                    <a:pt x="178" y="79"/>
                    <a:pt x="179" y="80"/>
                  </a:cubicBezTo>
                  <a:cubicBezTo>
                    <a:pt x="179" y="80"/>
                    <a:pt x="179" y="80"/>
                    <a:pt x="179" y="80"/>
                  </a:cubicBezTo>
                  <a:cubicBezTo>
                    <a:pt x="179" y="80"/>
                    <a:pt x="179" y="80"/>
                    <a:pt x="179" y="80"/>
                  </a:cubicBezTo>
                  <a:cubicBezTo>
                    <a:pt x="178" y="80"/>
                    <a:pt x="178" y="80"/>
                    <a:pt x="178" y="79"/>
                  </a:cubicBezTo>
                  <a:close/>
                  <a:moveTo>
                    <a:pt x="159" y="82"/>
                  </a:moveTo>
                  <a:cubicBezTo>
                    <a:pt x="159" y="82"/>
                    <a:pt x="159" y="82"/>
                    <a:pt x="159" y="82"/>
                  </a:cubicBezTo>
                  <a:cubicBezTo>
                    <a:pt x="159" y="82"/>
                    <a:pt x="159" y="82"/>
                    <a:pt x="159" y="82"/>
                  </a:cubicBezTo>
                  <a:cubicBezTo>
                    <a:pt x="159" y="82"/>
                    <a:pt x="159" y="82"/>
                    <a:pt x="159" y="82"/>
                  </a:cubicBezTo>
                  <a:close/>
                  <a:moveTo>
                    <a:pt x="160" y="86"/>
                  </a:moveTo>
                  <a:cubicBezTo>
                    <a:pt x="162" y="87"/>
                    <a:pt x="165" y="88"/>
                    <a:pt x="167" y="89"/>
                  </a:cubicBezTo>
                  <a:cubicBezTo>
                    <a:pt x="168" y="90"/>
                    <a:pt x="168" y="90"/>
                    <a:pt x="169" y="91"/>
                  </a:cubicBezTo>
                  <a:cubicBezTo>
                    <a:pt x="166" y="90"/>
                    <a:pt x="163" y="88"/>
                    <a:pt x="160" y="86"/>
                  </a:cubicBezTo>
                  <a:close/>
                  <a:moveTo>
                    <a:pt x="167" y="84"/>
                  </a:moveTo>
                  <a:cubicBezTo>
                    <a:pt x="172" y="85"/>
                    <a:pt x="175" y="85"/>
                    <a:pt x="178" y="85"/>
                  </a:cubicBezTo>
                  <a:cubicBezTo>
                    <a:pt x="179" y="86"/>
                    <a:pt x="180" y="87"/>
                    <a:pt x="181" y="88"/>
                  </a:cubicBezTo>
                  <a:cubicBezTo>
                    <a:pt x="177" y="88"/>
                    <a:pt x="173" y="87"/>
                    <a:pt x="169" y="86"/>
                  </a:cubicBezTo>
                  <a:cubicBezTo>
                    <a:pt x="168" y="85"/>
                    <a:pt x="168" y="85"/>
                    <a:pt x="167" y="84"/>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1" name="Freeform 14"/>
            <p:cNvSpPr>
              <a:spLocks noEditPoints="1" noChangeArrowheads="1"/>
            </p:cNvSpPr>
            <p:nvPr/>
          </p:nvSpPr>
          <p:spPr bwMode="auto">
            <a:xfrm>
              <a:off x="1278" y="2824"/>
              <a:ext cx="840" cy="299"/>
            </a:xfrm>
            <a:custGeom>
              <a:avLst/>
              <a:gdLst>
                <a:gd name="T0" fmla="*/ 60 w 354"/>
                <a:gd name="T1" fmla="*/ 1 h 126"/>
                <a:gd name="T2" fmla="*/ 24 w 354"/>
                <a:gd name="T3" fmla="*/ 21 h 126"/>
                <a:gd name="T4" fmla="*/ 2 w 354"/>
                <a:gd name="T5" fmla="*/ 31 h 126"/>
                <a:gd name="T6" fmla="*/ 0 w 354"/>
                <a:gd name="T7" fmla="*/ 34 h 126"/>
                <a:gd name="T8" fmla="*/ 2 w 354"/>
                <a:gd name="T9" fmla="*/ 36 h 126"/>
                <a:gd name="T10" fmla="*/ 31 w 354"/>
                <a:gd name="T11" fmla="*/ 50 h 126"/>
                <a:gd name="T12" fmla="*/ 49 w 354"/>
                <a:gd name="T13" fmla="*/ 59 h 126"/>
                <a:gd name="T14" fmla="*/ 101 w 354"/>
                <a:gd name="T15" fmla="*/ 87 h 126"/>
                <a:gd name="T16" fmla="*/ 180 w 354"/>
                <a:gd name="T17" fmla="*/ 126 h 126"/>
                <a:gd name="T18" fmla="*/ 183 w 354"/>
                <a:gd name="T19" fmla="*/ 125 h 126"/>
                <a:gd name="T20" fmla="*/ 263 w 354"/>
                <a:gd name="T21" fmla="*/ 73 h 126"/>
                <a:gd name="T22" fmla="*/ 278 w 354"/>
                <a:gd name="T23" fmla="*/ 65 h 126"/>
                <a:gd name="T24" fmla="*/ 300 w 354"/>
                <a:gd name="T25" fmla="*/ 54 h 126"/>
                <a:gd name="T26" fmla="*/ 353 w 354"/>
                <a:gd name="T27" fmla="*/ 25 h 126"/>
                <a:gd name="T28" fmla="*/ 354 w 354"/>
                <a:gd name="T29" fmla="*/ 21 h 126"/>
                <a:gd name="T30" fmla="*/ 351 w 354"/>
                <a:gd name="T31" fmla="*/ 19 h 126"/>
                <a:gd name="T32" fmla="*/ 334 w 354"/>
                <a:gd name="T33" fmla="*/ 15 h 126"/>
                <a:gd name="T34" fmla="*/ 320 w 354"/>
                <a:gd name="T35" fmla="*/ 9 h 126"/>
                <a:gd name="T36" fmla="*/ 316 w 354"/>
                <a:gd name="T37" fmla="*/ 12 h 126"/>
                <a:gd name="T38" fmla="*/ 316 w 354"/>
                <a:gd name="T39" fmla="*/ 12 h 126"/>
                <a:gd name="T40" fmla="*/ 319 w 354"/>
                <a:gd name="T41" fmla="*/ 15 h 126"/>
                <a:gd name="T42" fmla="*/ 331 w 354"/>
                <a:gd name="T43" fmla="*/ 20 h 126"/>
                <a:gd name="T44" fmla="*/ 343 w 354"/>
                <a:gd name="T45" fmla="*/ 25 h 126"/>
                <a:gd name="T46" fmla="*/ 298 w 354"/>
                <a:gd name="T47" fmla="*/ 49 h 126"/>
                <a:gd name="T48" fmla="*/ 276 w 354"/>
                <a:gd name="T49" fmla="*/ 60 h 126"/>
                <a:gd name="T50" fmla="*/ 261 w 354"/>
                <a:gd name="T51" fmla="*/ 68 h 126"/>
                <a:gd name="T52" fmla="*/ 181 w 354"/>
                <a:gd name="T53" fmla="*/ 120 h 126"/>
                <a:gd name="T54" fmla="*/ 104 w 354"/>
                <a:gd name="T55" fmla="*/ 82 h 126"/>
                <a:gd name="T56" fmla="*/ 52 w 354"/>
                <a:gd name="T57" fmla="*/ 54 h 126"/>
                <a:gd name="T58" fmla="*/ 33 w 354"/>
                <a:gd name="T59" fmla="*/ 45 h 126"/>
                <a:gd name="T60" fmla="*/ 10 w 354"/>
                <a:gd name="T61" fmla="*/ 33 h 126"/>
                <a:gd name="T62" fmla="*/ 27 w 354"/>
                <a:gd name="T63" fmla="*/ 26 h 126"/>
                <a:gd name="T64" fmla="*/ 64 w 354"/>
                <a:gd name="T65" fmla="*/ 5 h 126"/>
                <a:gd name="T66" fmla="*/ 65 w 354"/>
                <a:gd name="T67" fmla="*/ 3 h 126"/>
                <a:gd name="T68" fmla="*/ 64 w 354"/>
                <a:gd name="T69" fmla="*/ 1 h 126"/>
                <a:gd name="T70" fmla="*/ 60 w 354"/>
                <a:gd name="T71" fmla="*/ 1 h 126"/>
                <a:gd name="T72" fmla="*/ 352 w 354"/>
                <a:gd name="T73" fmla="*/ 25 h 126"/>
                <a:gd name="T74" fmla="*/ 351 w 354"/>
                <a:gd name="T75" fmla="*/ 25 h 126"/>
                <a:gd name="T76" fmla="*/ 352 w 354"/>
                <a:gd name="T77" fmla="*/ 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4" h="126">
                  <a:moveTo>
                    <a:pt x="60" y="1"/>
                  </a:moveTo>
                  <a:cubicBezTo>
                    <a:pt x="49" y="11"/>
                    <a:pt x="37" y="15"/>
                    <a:pt x="24" y="21"/>
                  </a:cubicBezTo>
                  <a:cubicBezTo>
                    <a:pt x="17" y="24"/>
                    <a:pt x="9" y="27"/>
                    <a:pt x="2" y="31"/>
                  </a:cubicBezTo>
                  <a:cubicBezTo>
                    <a:pt x="1" y="32"/>
                    <a:pt x="0" y="33"/>
                    <a:pt x="0" y="34"/>
                  </a:cubicBezTo>
                  <a:cubicBezTo>
                    <a:pt x="0" y="35"/>
                    <a:pt x="1" y="36"/>
                    <a:pt x="2" y="36"/>
                  </a:cubicBezTo>
                  <a:cubicBezTo>
                    <a:pt x="12" y="40"/>
                    <a:pt x="21" y="45"/>
                    <a:pt x="31" y="50"/>
                  </a:cubicBezTo>
                  <a:cubicBezTo>
                    <a:pt x="49" y="59"/>
                    <a:pt x="49" y="59"/>
                    <a:pt x="49" y="59"/>
                  </a:cubicBezTo>
                  <a:cubicBezTo>
                    <a:pt x="66" y="67"/>
                    <a:pt x="84" y="77"/>
                    <a:pt x="101" y="87"/>
                  </a:cubicBezTo>
                  <a:cubicBezTo>
                    <a:pt x="127" y="102"/>
                    <a:pt x="153" y="117"/>
                    <a:pt x="180" y="126"/>
                  </a:cubicBezTo>
                  <a:cubicBezTo>
                    <a:pt x="181" y="126"/>
                    <a:pt x="182" y="126"/>
                    <a:pt x="183" y="125"/>
                  </a:cubicBezTo>
                  <a:cubicBezTo>
                    <a:pt x="206" y="103"/>
                    <a:pt x="235" y="88"/>
                    <a:pt x="263" y="73"/>
                  </a:cubicBezTo>
                  <a:cubicBezTo>
                    <a:pt x="278" y="65"/>
                    <a:pt x="278" y="65"/>
                    <a:pt x="278" y="65"/>
                  </a:cubicBezTo>
                  <a:cubicBezTo>
                    <a:pt x="300" y="54"/>
                    <a:pt x="300" y="54"/>
                    <a:pt x="300" y="54"/>
                  </a:cubicBezTo>
                  <a:cubicBezTo>
                    <a:pt x="319" y="45"/>
                    <a:pt x="338" y="36"/>
                    <a:pt x="353" y="25"/>
                  </a:cubicBezTo>
                  <a:cubicBezTo>
                    <a:pt x="354" y="24"/>
                    <a:pt x="354" y="22"/>
                    <a:pt x="354" y="21"/>
                  </a:cubicBezTo>
                  <a:cubicBezTo>
                    <a:pt x="353" y="20"/>
                    <a:pt x="352" y="19"/>
                    <a:pt x="351" y="19"/>
                  </a:cubicBezTo>
                  <a:cubicBezTo>
                    <a:pt x="345" y="20"/>
                    <a:pt x="340" y="18"/>
                    <a:pt x="334" y="15"/>
                  </a:cubicBezTo>
                  <a:cubicBezTo>
                    <a:pt x="329" y="13"/>
                    <a:pt x="325" y="10"/>
                    <a:pt x="320" y="9"/>
                  </a:cubicBezTo>
                  <a:cubicBezTo>
                    <a:pt x="318" y="9"/>
                    <a:pt x="317" y="10"/>
                    <a:pt x="316" y="12"/>
                  </a:cubicBezTo>
                  <a:cubicBezTo>
                    <a:pt x="316" y="12"/>
                    <a:pt x="316" y="12"/>
                    <a:pt x="316" y="12"/>
                  </a:cubicBezTo>
                  <a:cubicBezTo>
                    <a:pt x="316" y="14"/>
                    <a:pt x="317" y="15"/>
                    <a:pt x="319" y="15"/>
                  </a:cubicBezTo>
                  <a:cubicBezTo>
                    <a:pt x="323" y="16"/>
                    <a:pt x="327" y="18"/>
                    <a:pt x="331" y="20"/>
                  </a:cubicBezTo>
                  <a:cubicBezTo>
                    <a:pt x="335" y="22"/>
                    <a:pt x="339" y="24"/>
                    <a:pt x="343" y="25"/>
                  </a:cubicBezTo>
                  <a:cubicBezTo>
                    <a:pt x="329" y="34"/>
                    <a:pt x="313" y="42"/>
                    <a:pt x="298" y="49"/>
                  </a:cubicBezTo>
                  <a:cubicBezTo>
                    <a:pt x="276" y="60"/>
                    <a:pt x="276" y="60"/>
                    <a:pt x="276" y="60"/>
                  </a:cubicBezTo>
                  <a:cubicBezTo>
                    <a:pt x="261" y="68"/>
                    <a:pt x="261" y="68"/>
                    <a:pt x="261" y="68"/>
                  </a:cubicBezTo>
                  <a:cubicBezTo>
                    <a:pt x="233" y="83"/>
                    <a:pt x="204" y="98"/>
                    <a:pt x="181" y="120"/>
                  </a:cubicBezTo>
                  <a:cubicBezTo>
                    <a:pt x="155" y="111"/>
                    <a:pt x="129" y="96"/>
                    <a:pt x="104" y="82"/>
                  </a:cubicBezTo>
                  <a:cubicBezTo>
                    <a:pt x="87" y="72"/>
                    <a:pt x="69" y="62"/>
                    <a:pt x="52" y="54"/>
                  </a:cubicBezTo>
                  <a:cubicBezTo>
                    <a:pt x="33" y="45"/>
                    <a:pt x="33" y="45"/>
                    <a:pt x="33" y="45"/>
                  </a:cubicBezTo>
                  <a:cubicBezTo>
                    <a:pt x="26" y="41"/>
                    <a:pt x="18" y="37"/>
                    <a:pt x="10" y="33"/>
                  </a:cubicBezTo>
                  <a:cubicBezTo>
                    <a:pt x="15" y="31"/>
                    <a:pt x="21" y="28"/>
                    <a:pt x="27" y="26"/>
                  </a:cubicBezTo>
                  <a:cubicBezTo>
                    <a:pt x="40" y="21"/>
                    <a:pt x="52" y="15"/>
                    <a:pt x="64" y="5"/>
                  </a:cubicBezTo>
                  <a:cubicBezTo>
                    <a:pt x="64" y="4"/>
                    <a:pt x="65" y="4"/>
                    <a:pt x="65" y="3"/>
                  </a:cubicBezTo>
                  <a:cubicBezTo>
                    <a:pt x="65" y="2"/>
                    <a:pt x="65" y="1"/>
                    <a:pt x="64" y="1"/>
                  </a:cubicBezTo>
                  <a:cubicBezTo>
                    <a:pt x="63" y="0"/>
                    <a:pt x="61" y="0"/>
                    <a:pt x="60" y="1"/>
                  </a:cubicBezTo>
                  <a:close/>
                  <a:moveTo>
                    <a:pt x="352" y="25"/>
                  </a:moveTo>
                  <a:cubicBezTo>
                    <a:pt x="351" y="25"/>
                    <a:pt x="351" y="25"/>
                    <a:pt x="351" y="25"/>
                  </a:cubicBezTo>
                  <a:cubicBezTo>
                    <a:pt x="351" y="25"/>
                    <a:pt x="351" y="25"/>
                    <a:pt x="352" y="2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2" name="Freeform 15"/>
            <p:cNvSpPr>
              <a:spLocks noChangeArrowheads="1"/>
            </p:cNvSpPr>
            <p:nvPr/>
          </p:nvSpPr>
          <p:spPr bwMode="auto">
            <a:xfrm>
              <a:off x="1267" y="2900"/>
              <a:ext cx="38" cy="112"/>
            </a:xfrm>
            <a:custGeom>
              <a:avLst/>
              <a:gdLst>
                <a:gd name="T0" fmla="*/ 10 w 16"/>
                <a:gd name="T1" fmla="*/ 1 h 47"/>
                <a:gd name="T2" fmla="*/ 0 w 16"/>
                <a:gd name="T3" fmla="*/ 19 h 47"/>
                <a:gd name="T4" fmla="*/ 11 w 16"/>
                <a:gd name="T5" fmla="*/ 46 h 47"/>
                <a:gd name="T6" fmla="*/ 15 w 16"/>
                <a:gd name="T7" fmla="*/ 46 h 47"/>
                <a:gd name="T8" fmla="*/ 15 w 16"/>
                <a:gd name="T9" fmla="*/ 42 h 47"/>
                <a:gd name="T10" fmla="*/ 6 w 16"/>
                <a:gd name="T11" fmla="*/ 19 h 47"/>
                <a:gd name="T12" fmla="*/ 13 w 16"/>
                <a:gd name="T13" fmla="*/ 6 h 47"/>
                <a:gd name="T14" fmla="*/ 14 w 16"/>
                <a:gd name="T15" fmla="*/ 2 h 47"/>
                <a:gd name="T16" fmla="*/ 10 w 16"/>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7">
                  <a:moveTo>
                    <a:pt x="10" y="1"/>
                  </a:moveTo>
                  <a:cubicBezTo>
                    <a:pt x="4" y="5"/>
                    <a:pt x="1" y="11"/>
                    <a:pt x="0" y="19"/>
                  </a:cubicBezTo>
                  <a:cubicBezTo>
                    <a:pt x="0" y="28"/>
                    <a:pt x="4" y="39"/>
                    <a:pt x="11" y="46"/>
                  </a:cubicBezTo>
                  <a:cubicBezTo>
                    <a:pt x="12" y="47"/>
                    <a:pt x="14" y="47"/>
                    <a:pt x="15" y="46"/>
                  </a:cubicBezTo>
                  <a:cubicBezTo>
                    <a:pt x="16" y="45"/>
                    <a:pt x="16" y="43"/>
                    <a:pt x="15" y="42"/>
                  </a:cubicBezTo>
                  <a:cubicBezTo>
                    <a:pt x="9" y="36"/>
                    <a:pt x="6" y="27"/>
                    <a:pt x="6" y="19"/>
                  </a:cubicBezTo>
                  <a:cubicBezTo>
                    <a:pt x="6" y="15"/>
                    <a:pt x="8" y="10"/>
                    <a:pt x="13" y="6"/>
                  </a:cubicBezTo>
                  <a:cubicBezTo>
                    <a:pt x="14" y="5"/>
                    <a:pt x="14" y="3"/>
                    <a:pt x="14" y="2"/>
                  </a:cubicBezTo>
                  <a:cubicBezTo>
                    <a:pt x="13" y="0"/>
                    <a:pt x="11" y="0"/>
                    <a:pt x="10"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3" name="Freeform 16"/>
            <p:cNvSpPr>
              <a:spLocks noChangeArrowheads="1"/>
            </p:cNvSpPr>
            <p:nvPr/>
          </p:nvSpPr>
          <p:spPr bwMode="auto">
            <a:xfrm>
              <a:off x="2068" y="2895"/>
              <a:ext cx="38" cy="102"/>
            </a:xfrm>
            <a:custGeom>
              <a:avLst/>
              <a:gdLst>
                <a:gd name="T0" fmla="*/ 12 w 16"/>
                <a:gd name="T1" fmla="*/ 1 h 43"/>
                <a:gd name="T2" fmla="*/ 3 w 16"/>
                <a:gd name="T3" fmla="*/ 41 h 43"/>
                <a:gd name="T4" fmla="*/ 6 w 16"/>
                <a:gd name="T5" fmla="*/ 43 h 43"/>
                <a:gd name="T6" fmla="*/ 8 w 16"/>
                <a:gd name="T7" fmla="*/ 39 h 43"/>
                <a:gd name="T8" fmla="*/ 14 w 16"/>
                <a:gd name="T9" fmla="*/ 6 h 43"/>
                <a:gd name="T10" fmla="*/ 16 w 16"/>
                <a:gd name="T11" fmla="*/ 2 h 43"/>
                <a:gd name="T12" fmla="*/ 12 w 16"/>
                <a:gd name="T13" fmla="*/ 1 h 43"/>
              </a:gdLst>
              <a:ahLst/>
              <a:cxnLst>
                <a:cxn ang="0">
                  <a:pos x="T0" y="T1"/>
                </a:cxn>
                <a:cxn ang="0">
                  <a:pos x="T2" y="T3"/>
                </a:cxn>
                <a:cxn ang="0">
                  <a:pos x="T4" y="T5"/>
                </a:cxn>
                <a:cxn ang="0">
                  <a:pos x="T6" y="T7"/>
                </a:cxn>
                <a:cxn ang="0">
                  <a:pos x="T8" y="T9"/>
                </a:cxn>
                <a:cxn ang="0">
                  <a:pos x="T10" y="T11"/>
                </a:cxn>
                <a:cxn ang="0">
                  <a:pos x="T12" y="T13"/>
                </a:cxn>
              </a:cxnLst>
              <a:rect l="0" t="0" r="r" b="b"/>
              <a:pathLst>
                <a:path w="16" h="43">
                  <a:moveTo>
                    <a:pt x="12" y="1"/>
                  </a:moveTo>
                  <a:cubicBezTo>
                    <a:pt x="3" y="5"/>
                    <a:pt x="0" y="30"/>
                    <a:pt x="3" y="41"/>
                  </a:cubicBezTo>
                  <a:cubicBezTo>
                    <a:pt x="3" y="42"/>
                    <a:pt x="5" y="43"/>
                    <a:pt x="6" y="43"/>
                  </a:cubicBezTo>
                  <a:cubicBezTo>
                    <a:pt x="8" y="42"/>
                    <a:pt x="9" y="41"/>
                    <a:pt x="8" y="39"/>
                  </a:cubicBezTo>
                  <a:cubicBezTo>
                    <a:pt x="5" y="28"/>
                    <a:pt x="10" y="8"/>
                    <a:pt x="14" y="6"/>
                  </a:cubicBezTo>
                  <a:cubicBezTo>
                    <a:pt x="16" y="5"/>
                    <a:pt x="16" y="3"/>
                    <a:pt x="16" y="2"/>
                  </a:cubicBezTo>
                  <a:cubicBezTo>
                    <a:pt x="15" y="1"/>
                    <a:pt x="13" y="0"/>
                    <a:pt x="1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4" name="Freeform 17"/>
            <p:cNvSpPr>
              <a:spLocks noChangeArrowheads="1"/>
            </p:cNvSpPr>
            <p:nvPr/>
          </p:nvSpPr>
          <p:spPr bwMode="auto">
            <a:xfrm>
              <a:off x="1715" y="2969"/>
              <a:ext cx="375" cy="202"/>
            </a:xfrm>
            <a:custGeom>
              <a:avLst/>
              <a:gdLst>
                <a:gd name="T0" fmla="*/ 153 w 158"/>
                <a:gd name="T1" fmla="*/ 1 h 85"/>
                <a:gd name="T2" fmla="*/ 127 w 158"/>
                <a:gd name="T3" fmla="*/ 16 h 85"/>
                <a:gd name="T4" fmla="*/ 92 w 158"/>
                <a:gd name="T5" fmla="*/ 35 h 85"/>
                <a:gd name="T6" fmla="*/ 66 w 158"/>
                <a:gd name="T7" fmla="*/ 46 h 85"/>
                <a:gd name="T8" fmla="*/ 48 w 158"/>
                <a:gd name="T9" fmla="*/ 54 h 85"/>
                <a:gd name="T10" fmla="*/ 28 w 158"/>
                <a:gd name="T11" fmla="*/ 66 h 85"/>
                <a:gd name="T12" fmla="*/ 2 w 158"/>
                <a:gd name="T13" fmla="*/ 79 h 85"/>
                <a:gd name="T14" fmla="*/ 0 w 158"/>
                <a:gd name="T15" fmla="*/ 83 h 85"/>
                <a:gd name="T16" fmla="*/ 3 w 158"/>
                <a:gd name="T17" fmla="*/ 85 h 85"/>
                <a:gd name="T18" fmla="*/ 31 w 158"/>
                <a:gd name="T19" fmla="*/ 71 h 85"/>
                <a:gd name="T20" fmla="*/ 50 w 158"/>
                <a:gd name="T21" fmla="*/ 59 h 85"/>
                <a:gd name="T22" fmla="*/ 68 w 158"/>
                <a:gd name="T23" fmla="*/ 52 h 85"/>
                <a:gd name="T24" fmla="*/ 94 w 158"/>
                <a:gd name="T25" fmla="*/ 40 h 85"/>
                <a:gd name="T26" fmla="*/ 129 w 158"/>
                <a:gd name="T27" fmla="*/ 21 h 85"/>
                <a:gd name="T28" fmla="*/ 156 w 158"/>
                <a:gd name="T29" fmla="*/ 6 h 85"/>
                <a:gd name="T30" fmla="*/ 157 w 158"/>
                <a:gd name="T31" fmla="*/ 2 h 85"/>
                <a:gd name="T32" fmla="*/ 153 w 158"/>
                <a:gd name="T33" fmla="*/ 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85">
                  <a:moveTo>
                    <a:pt x="153" y="1"/>
                  </a:moveTo>
                  <a:cubicBezTo>
                    <a:pt x="127" y="16"/>
                    <a:pt x="127" y="16"/>
                    <a:pt x="127" y="16"/>
                  </a:cubicBezTo>
                  <a:cubicBezTo>
                    <a:pt x="92" y="35"/>
                    <a:pt x="92" y="35"/>
                    <a:pt x="92" y="35"/>
                  </a:cubicBezTo>
                  <a:cubicBezTo>
                    <a:pt x="84" y="40"/>
                    <a:pt x="75" y="43"/>
                    <a:pt x="66" y="46"/>
                  </a:cubicBezTo>
                  <a:cubicBezTo>
                    <a:pt x="48" y="54"/>
                    <a:pt x="48" y="54"/>
                    <a:pt x="48" y="54"/>
                  </a:cubicBezTo>
                  <a:cubicBezTo>
                    <a:pt x="41" y="57"/>
                    <a:pt x="35" y="61"/>
                    <a:pt x="28" y="66"/>
                  </a:cubicBezTo>
                  <a:cubicBezTo>
                    <a:pt x="19" y="71"/>
                    <a:pt x="9" y="77"/>
                    <a:pt x="2" y="79"/>
                  </a:cubicBezTo>
                  <a:cubicBezTo>
                    <a:pt x="1" y="79"/>
                    <a:pt x="0" y="81"/>
                    <a:pt x="0" y="83"/>
                  </a:cubicBezTo>
                  <a:cubicBezTo>
                    <a:pt x="0" y="84"/>
                    <a:pt x="2" y="85"/>
                    <a:pt x="3" y="85"/>
                  </a:cubicBezTo>
                  <a:cubicBezTo>
                    <a:pt x="11" y="83"/>
                    <a:pt x="21" y="77"/>
                    <a:pt x="31" y="71"/>
                  </a:cubicBezTo>
                  <a:cubicBezTo>
                    <a:pt x="37" y="66"/>
                    <a:pt x="44" y="62"/>
                    <a:pt x="50" y="59"/>
                  </a:cubicBezTo>
                  <a:cubicBezTo>
                    <a:pt x="68" y="52"/>
                    <a:pt x="68" y="52"/>
                    <a:pt x="68" y="52"/>
                  </a:cubicBezTo>
                  <a:cubicBezTo>
                    <a:pt x="77" y="48"/>
                    <a:pt x="86" y="45"/>
                    <a:pt x="94" y="40"/>
                  </a:cubicBezTo>
                  <a:cubicBezTo>
                    <a:pt x="129" y="21"/>
                    <a:pt x="129" y="21"/>
                    <a:pt x="129" y="21"/>
                  </a:cubicBezTo>
                  <a:cubicBezTo>
                    <a:pt x="156" y="6"/>
                    <a:pt x="156" y="6"/>
                    <a:pt x="156" y="6"/>
                  </a:cubicBezTo>
                  <a:cubicBezTo>
                    <a:pt x="157" y="5"/>
                    <a:pt x="158" y="3"/>
                    <a:pt x="157" y="2"/>
                  </a:cubicBezTo>
                  <a:cubicBezTo>
                    <a:pt x="156" y="0"/>
                    <a:pt x="154" y="0"/>
                    <a:pt x="153"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5" name="Freeform 18"/>
            <p:cNvSpPr>
              <a:spLocks noChangeArrowheads="1"/>
            </p:cNvSpPr>
            <p:nvPr/>
          </p:nvSpPr>
          <p:spPr bwMode="auto">
            <a:xfrm>
              <a:off x="1290" y="2914"/>
              <a:ext cx="425" cy="266"/>
            </a:xfrm>
            <a:custGeom>
              <a:avLst/>
              <a:gdLst>
                <a:gd name="T0" fmla="*/ 2 w 179"/>
                <a:gd name="T1" fmla="*/ 2 h 112"/>
                <a:gd name="T2" fmla="*/ 3 w 179"/>
                <a:gd name="T3" fmla="*/ 27 h 112"/>
                <a:gd name="T4" fmla="*/ 4 w 179"/>
                <a:gd name="T5" fmla="*/ 28 h 112"/>
                <a:gd name="T6" fmla="*/ 100 w 179"/>
                <a:gd name="T7" fmla="*/ 76 h 112"/>
                <a:gd name="T8" fmla="*/ 175 w 179"/>
                <a:gd name="T9" fmla="*/ 111 h 112"/>
                <a:gd name="T10" fmla="*/ 178 w 179"/>
                <a:gd name="T11" fmla="*/ 110 h 112"/>
                <a:gd name="T12" fmla="*/ 179 w 179"/>
                <a:gd name="T13" fmla="*/ 109 h 112"/>
                <a:gd name="T14" fmla="*/ 177 w 179"/>
                <a:gd name="T15" fmla="*/ 106 h 112"/>
                <a:gd name="T16" fmla="*/ 102 w 179"/>
                <a:gd name="T17" fmla="*/ 71 h 112"/>
                <a:gd name="T18" fmla="*/ 8 w 179"/>
                <a:gd name="T19" fmla="*/ 24 h 112"/>
                <a:gd name="T20" fmla="*/ 6 w 179"/>
                <a:gd name="T21" fmla="*/ 15 h 112"/>
                <a:gd name="T22" fmla="*/ 8 w 179"/>
                <a:gd name="T23" fmla="*/ 4 h 112"/>
                <a:gd name="T24" fmla="*/ 8 w 179"/>
                <a:gd name="T25" fmla="*/ 3 h 112"/>
                <a:gd name="T26" fmla="*/ 6 w 179"/>
                <a:gd name="T27" fmla="*/ 0 h 112"/>
                <a:gd name="T28" fmla="*/ 2 w 179"/>
                <a:gd name="T29"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12">
                  <a:moveTo>
                    <a:pt x="2" y="2"/>
                  </a:moveTo>
                  <a:cubicBezTo>
                    <a:pt x="0" y="11"/>
                    <a:pt x="0" y="20"/>
                    <a:pt x="3" y="27"/>
                  </a:cubicBezTo>
                  <a:cubicBezTo>
                    <a:pt x="3" y="27"/>
                    <a:pt x="3" y="28"/>
                    <a:pt x="4" y="28"/>
                  </a:cubicBezTo>
                  <a:cubicBezTo>
                    <a:pt x="34" y="48"/>
                    <a:pt x="67" y="62"/>
                    <a:pt x="100" y="76"/>
                  </a:cubicBezTo>
                  <a:cubicBezTo>
                    <a:pt x="125" y="87"/>
                    <a:pt x="151" y="98"/>
                    <a:pt x="175" y="111"/>
                  </a:cubicBezTo>
                  <a:cubicBezTo>
                    <a:pt x="176" y="112"/>
                    <a:pt x="178" y="112"/>
                    <a:pt x="178" y="110"/>
                  </a:cubicBezTo>
                  <a:cubicBezTo>
                    <a:pt x="179" y="110"/>
                    <a:pt x="179" y="109"/>
                    <a:pt x="179" y="109"/>
                  </a:cubicBezTo>
                  <a:cubicBezTo>
                    <a:pt x="179" y="108"/>
                    <a:pt x="178" y="107"/>
                    <a:pt x="177" y="106"/>
                  </a:cubicBezTo>
                  <a:cubicBezTo>
                    <a:pt x="153" y="93"/>
                    <a:pt x="127" y="82"/>
                    <a:pt x="102" y="71"/>
                  </a:cubicBezTo>
                  <a:cubicBezTo>
                    <a:pt x="70" y="57"/>
                    <a:pt x="37" y="43"/>
                    <a:pt x="8" y="24"/>
                  </a:cubicBezTo>
                  <a:cubicBezTo>
                    <a:pt x="7" y="21"/>
                    <a:pt x="6" y="18"/>
                    <a:pt x="6" y="15"/>
                  </a:cubicBezTo>
                  <a:cubicBezTo>
                    <a:pt x="6" y="11"/>
                    <a:pt x="7" y="8"/>
                    <a:pt x="8" y="4"/>
                  </a:cubicBezTo>
                  <a:cubicBezTo>
                    <a:pt x="8" y="4"/>
                    <a:pt x="8" y="3"/>
                    <a:pt x="8" y="3"/>
                  </a:cubicBezTo>
                  <a:cubicBezTo>
                    <a:pt x="8" y="2"/>
                    <a:pt x="7" y="1"/>
                    <a:pt x="6" y="0"/>
                  </a:cubicBezTo>
                  <a:cubicBezTo>
                    <a:pt x="4" y="0"/>
                    <a:pt x="3" y="1"/>
                    <a:pt x="2"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6" name="Freeform 19"/>
            <p:cNvSpPr>
              <a:spLocks noChangeArrowheads="1"/>
            </p:cNvSpPr>
            <p:nvPr/>
          </p:nvSpPr>
          <p:spPr bwMode="auto">
            <a:xfrm>
              <a:off x="1689" y="3107"/>
              <a:ext cx="31" cy="73"/>
            </a:xfrm>
            <a:custGeom>
              <a:avLst/>
              <a:gdLst>
                <a:gd name="T0" fmla="*/ 1 w 13"/>
                <a:gd name="T1" fmla="*/ 2 h 31"/>
                <a:gd name="T2" fmla="*/ 9 w 13"/>
                <a:gd name="T3" fmla="*/ 30 h 31"/>
                <a:gd name="T4" fmla="*/ 12 w 13"/>
                <a:gd name="T5" fmla="*/ 29 h 31"/>
                <a:gd name="T6" fmla="*/ 11 w 13"/>
                <a:gd name="T7" fmla="*/ 25 h 31"/>
                <a:gd name="T8" fmla="*/ 11 w 13"/>
                <a:gd name="T9" fmla="*/ 25 h 31"/>
                <a:gd name="T10" fmla="*/ 7 w 13"/>
                <a:gd name="T11" fmla="*/ 3 h 31"/>
                <a:gd name="T12" fmla="*/ 4 w 13"/>
                <a:gd name="T13" fmla="*/ 0 h 31"/>
                <a:gd name="T14" fmla="*/ 1 w 13"/>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 y="2"/>
                  </a:moveTo>
                  <a:cubicBezTo>
                    <a:pt x="0" y="12"/>
                    <a:pt x="3" y="28"/>
                    <a:pt x="9" y="30"/>
                  </a:cubicBezTo>
                  <a:cubicBezTo>
                    <a:pt x="10" y="31"/>
                    <a:pt x="12" y="30"/>
                    <a:pt x="12" y="29"/>
                  </a:cubicBezTo>
                  <a:cubicBezTo>
                    <a:pt x="13" y="28"/>
                    <a:pt x="12" y="26"/>
                    <a:pt x="11" y="25"/>
                  </a:cubicBezTo>
                  <a:cubicBezTo>
                    <a:pt x="11" y="25"/>
                    <a:pt x="11" y="25"/>
                    <a:pt x="11" y="25"/>
                  </a:cubicBezTo>
                  <a:cubicBezTo>
                    <a:pt x="9" y="24"/>
                    <a:pt x="6" y="12"/>
                    <a:pt x="7" y="3"/>
                  </a:cubicBezTo>
                  <a:cubicBezTo>
                    <a:pt x="7" y="2"/>
                    <a:pt x="6" y="0"/>
                    <a:pt x="4" y="0"/>
                  </a:cubicBezTo>
                  <a:cubicBezTo>
                    <a:pt x="3" y="0"/>
                    <a:pt x="1"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7" name="Freeform 20"/>
            <p:cNvSpPr>
              <a:spLocks noChangeArrowheads="1"/>
            </p:cNvSpPr>
            <p:nvPr/>
          </p:nvSpPr>
          <p:spPr bwMode="auto">
            <a:xfrm>
              <a:off x="1290" y="2945"/>
              <a:ext cx="835" cy="276"/>
            </a:xfrm>
            <a:custGeom>
              <a:avLst/>
              <a:gdLst>
                <a:gd name="T0" fmla="*/ 335 w 352"/>
                <a:gd name="T1" fmla="*/ 2 h 116"/>
                <a:gd name="T2" fmla="*/ 334 w 352"/>
                <a:gd name="T3" fmla="*/ 4 h 116"/>
                <a:gd name="T4" fmla="*/ 336 w 352"/>
                <a:gd name="T5" fmla="*/ 6 h 116"/>
                <a:gd name="T6" fmla="*/ 345 w 352"/>
                <a:gd name="T7" fmla="*/ 16 h 116"/>
                <a:gd name="T8" fmla="*/ 277 w 352"/>
                <a:gd name="T9" fmla="*/ 55 h 116"/>
                <a:gd name="T10" fmla="*/ 269 w 352"/>
                <a:gd name="T11" fmla="*/ 59 h 116"/>
                <a:gd name="T12" fmla="*/ 228 w 352"/>
                <a:gd name="T13" fmla="*/ 82 h 116"/>
                <a:gd name="T14" fmla="*/ 210 w 352"/>
                <a:gd name="T15" fmla="*/ 91 h 116"/>
                <a:gd name="T16" fmla="*/ 179 w 352"/>
                <a:gd name="T17" fmla="*/ 109 h 116"/>
                <a:gd name="T18" fmla="*/ 134 w 352"/>
                <a:gd name="T19" fmla="*/ 89 h 116"/>
                <a:gd name="T20" fmla="*/ 99 w 352"/>
                <a:gd name="T21" fmla="*/ 72 h 116"/>
                <a:gd name="T22" fmla="*/ 5 w 352"/>
                <a:gd name="T23" fmla="*/ 24 h 116"/>
                <a:gd name="T24" fmla="*/ 1 w 352"/>
                <a:gd name="T25" fmla="*/ 25 h 116"/>
                <a:gd name="T26" fmla="*/ 2 w 352"/>
                <a:gd name="T27" fmla="*/ 29 h 116"/>
                <a:gd name="T28" fmla="*/ 97 w 352"/>
                <a:gd name="T29" fmla="*/ 78 h 116"/>
                <a:gd name="T30" fmla="*/ 131 w 352"/>
                <a:gd name="T31" fmla="*/ 94 h 116"/>
                <a:gd name="T32" fmla="*/ 179 w 352"/>
                <a:gd name="T33" fmla="*/ 115 h 116"/>
                <a:gd name="T34" fmla="*/ 182 w 352"/>
                <a:gd name="T35" fmla="*/ 114 h 116"/>
                <a:gd name="T36" fmla="*/ 212 w 352"/>
                <a:gd name="T37" fmla="*/ 96 h 116"/>
                <a:gd name="T38" fmla="*/ 231 w 352"/>
                <a:gd name="T39" fmla="*/ 87 h 116"/>
                <a:gd name="T40" fmla="*/ 272 w 352"/>
                <a:gd name="T41" fmla="*/ 64 h 116"/>
                <a:gd name="T42" fmla="*/ 280 w 352"/>
                <a:gd name="T43" fmla="*/ 60 h 116"/>
                <a:gd name="T44" fmla="*/ 350 w 352"/>
                <a:gd name="T45" fmla="*/ 19 h 116"/>
                <a:gd name="T46" fmla="*/ 351 w 352"/>
                <a:gd name="T47" fmla="*/ 16 h 116"/>
                <a:gd name="T48" fmla="*/ 339 w 352"/>
                <a:gd name="T49" fmla="*/ 1 h 116"/>
                <a:gd name="T50" fmla="*/ 335 w 352"/>
                <a:gd name="T5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2" h="116">
                  <a:moveTo>
                    <a:pt x="335" y="2"/>
                  </a:moveTo>
                  <a:cubicBezTo>
                    <a:pt x="335" y="3"/>
                    <a:pt x="334" y="3"/>
                    <a:pt x="334" y="4"/>
                  </a:cubicBezTo>
                  <a:cubicBezTo>
                    <a:pt x="334" y="5"/>
                    <a:pt x="335" y="6"/>
                    <a:pt x="336" y="6"/>
                  </a:cubicBezTo>
                  <a:cubicBezTo>
                    <a:pt x="340" y="8"/>
                    <a:pt x="343" y="12"/>
                    <a:pt x="345" y="16"/>
                  </a:cubicBezTo>
                  <a:cubicBezTo>
                    <a:pt x="326" y="31"/>
                    <a:pt x="300" y="44"/>
                    <a:pt x="277" y="55"/>
                  </a:cubicBezTo>
                  <a:cubicBezTo>
                    <a:pt x="269" y="59"/>
                    <a:pt x="269" y="59"/>
                    <a:pt x="269" y="59"/>
                  </a:cubicBezTo>
                  <a:cubicBezTo>
                    <a:pt x="257" y="65"/>
                    <a:pt x="244" y="73"/>
                    <a:pt x="228" y="82"/>
                  </a:cubicBezTo>
                  <a:cubicBezTo>
                    <a:pt x="223" y="86"/>
                    <a:pt x="216" y="88"/>
                    <a:pt x="210" y="91"/>
                  </a:cubicBezTo>
                  <a:cubicBezTo>
                    <a:pt x="198" y="96"/>
                    <a:pt x="186" y="101"/>
                    <a:pt x="179" y="109"/>
                  </a:cubicBezTo>
                  <a:cubicBezTo>
                    <a:pt x="162" y="104"/>
                    <a:pt x="148" y="97"/>
                    <a:pt x="134" y="89"/>
                  </a:cubicBezTo>
                  <a:cubicBezTo>
                    <a:pt x="123" y="83"/>
                    <a:pt x="111" y="77"/>
                    <a:pt x="99" y="72"/>
                  </a:cubicBezTo>
                  <a:cubicBezTo>
                    <a:pt x="65" y="59"/>
                    <a:pt x="33" y="43"/>
                    <a:pt x="5" y="24"/>
                  </a:cubicBezTo>
                  <a:cubicBezTo>
                    <a:pt x="3" y="23"/>
                    <a:pt x="2" y="24"/>
                    <a:pt x="1" y="25"/>
                  </a:cubicBezTo>
                  <a:cubicBezTo>
                    <a:pt x="0" y="26"/>
                    <a:pt x="0" y="28"/>
                    <a:pt x="2" y="29"/>
                  </a:cubicBezTo>
                  <a:cubicBezTo>
                    <a:pt x="30" y="48"/>
                    <a:pt x="62" y="64"/>
                    <a:pt x="97" y="78"/>
                  </a:cubicBezTo>
                  <a:cubicBezTo>
                    <a:pt x="109" y="83"/>
                    <a:pt x="120" y="89"/>
                    <a:pt x="131" y="94"/>
                  </a:cubicBezTo>
                  <a:cubicBezTo>
                    <a:pt x="146" y="102"/>
                    <a:pt x="161" y="110"/>
                    <a:pt x="179" y="115"/>
                  </a:cubicBezTo>
                  <a:cubicBezTo>
                    <a:pt x="180" y="116"/>
                    <a:pt x="181" y="115"/>
                    <a:pt x="182" y="114"/>
                  </a:cubicBezTo>
                  <a:cubicBezTo>
                    <a:pt x="188" y="106"/>
                    <a:pt x="200" y="101"/>
                    <a:pt x="212" y="96"/>
                  </a:cubicBezTo>
                  <a:cubicBezTo>
                    <a:pt x="218" y="94"/>
                    <a:pt x="225" y="91"/>
                    <a:pt x="231" y="87"/>
                  </a:cubicBezTo>
                  <a:cubicBezTo>
                    <a:pt x="247" y="77"/>
                    <a:pt x="259" y="70"/>
                    <a:pt x="272" y="64"/>
                  </a:cubicBezTo>
                  <a:cubicBezTo>
                    <a:pt x="280" y="60"/>
                    <a:pt x="280" y="60"/>
                    <a:pt x="280" y="60"/>
                  </a:cubicBezTo>
                  <a:cubicBezTo>
                    <a:pt x="304" y="49"/>
                    <a:pt x="331" y="35"/>
                    <a:pt x="350" y="19"/>
                  </a:cubicBezTo>
                  <a:cubicBezTo>
                    <a:pt x="351" y="18"/>
                    <a:pt x="352" y="17"/>
                    <a:pt x="351" y="16"/>
                  </a:cubicBezTo>
                  <a:cubicBezTo>
                    <a:pt x="349" y="9"/>
                    <a:pt x="344" y="4"/>
                    <a:pt x="339" y="1"/>
                  </a:cubicBezTo>
                  <a:cubicBezTo>
                    <a:pt x="337" y="0"/>
                    <a:pt x="335" y="1"/>
                    <a:pt x="33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8" name="Freeform 21"/>
            <p:cNvSpPr>
              <a:spLocks noEditPoints="1" noChangeArrowheads="1"/>
            </p:cNvSpPr>
            <p:nvPr/>
          </p:nvSpPr>
          <p:spPr bwMode="auto">
            <a:xfrm>
              <a:off x="1283" y="2969"/>
              <a:ext cx="885" cy="318"/>
            </a:xfrm>
            <a:custGeom>
              <a:avLst/>
              <a:gdLst>
                <a:gd name="T0" fmla="*/ 347 w 373"/>
                <a:gd name="T1" fmla="*/ 2 h 134"/>
                <a:gd name="T2" fmla="*/ 347 w 373"/>
                <a:gd name="T3" fmla="*/ 3 h 134"/>
                <a:gd name="T4" fmla="*/ 349 w 373"/>
                <a:gd name="T5" fmla="*/ 6 h 134"/>
                <a:gd name="T6" fmla="*/ 366 w 373"/>
                <a:gd name="T7" fmla="*/ 20 h 134"/>
                <a:gd name="T8" fmla="*/ 303 w 373"/>
                <a:gd name="T9" fmla="*/ 59 h 134"/>
                <a:gd name="T10" fmla="*/ 284 w 373"/>
                <a:gd name="T11" fmla="*/ 68 h 134"/>
                <a:gd name="T12" fmla="*/ 260 w 373"/>
                <a:gd name="T13" fmla="*/ 80 h 134"/>
                <a:gd name="T14" fmla="*/ 196 w 373"/>
                <a:gd name="T15" fmla="*/ 117 h 134"/>
                <a:gd name="T16" fmla="*/ 194 w 373"/>
                <a:gd name="T17" fmla="*/ 119 h 134"/>
                <a:gd name="T18" fmla="*/ 168 w 373"/>
                <a:gd name="T19" fmla="*/ 121 h 134"/>
                <a:gd name="T20" fmla="*/ 163 w 373"/>
                <a:gd name="T21" fmla="*/ 119 h 134"/>
                <a:gd name="T22" fmla="*/ 123 w 373"/>
                <a:gd name="T23" fmla="*/ 101 h 134"/>
                <a:gd name="T24" fmla="*/ 115 w 373"/>
                <a:gd name="T25" fmla="*/ 98 h 134"/>
                <a:gd name="T26" fmla="*/ 95 w 373"/>
                <a:gd name="T27" fmla="*/ 90 h 134"/>
                <a:gd name="T28" fmla="*/ 5 w 373"/>
                <a:gd name="T29" fmla="*/ 43 h 134"/>
                <a:gd name="T30" fmla="*/ 4 w 373"/>
                <a:gd name="T31" fmla="*/ 42 h 134"/>
                <a:gd name="T32" fmla="*/ 1 w 373"/>
                <a:gd name="T33" fmla="*/ 43 h 134"/>
                <a:gd name="T34" fmla="*/ 0 w 373"/>
                <a:gd name="T35" fmla="*/ 45 h 134"/>
                <a:gd name="T36" fmla="*/ 0 w 373"/>
                <a:gd name="T37" fmla="*/ 45 h 134"/>
                <a:gd name="T38" fmla="*/ 2 w 373"/>
                <a:gd name="T39" fmla="*/ 49 h 134"/>
                <a:gd name="T40" fmla="*/ 0 w 373"/>
                <a:gd name="T41" fmla="*/ 46 h 134"/>
                <a:gd name="T42" fmla="*/ 1 w 373"/>
                <a:gd name="T43" fmla="*/ 46 h 134"/>
                <a:gd name="T44" fmla="*/ 0 w 373"/>
                <a:gd name="T45" fmla="*/ 45 h 134"/>
                <a:gd name="T46" fmla="*/ 1 w 373"/>
                <a:gd name="T47" fmla="*/ 46 h 134"/>
                <a:gd name="T48" fmla="*/ 1 w 373"/>
                <a:gd name="T49" fmla="*/ 45 h 134"/>
                <a:gd name="T50" fmla="*/ 5 w 373"/>
                <a:gd name="T51" fmla="*/ 44 h 134"/>
                <a:gd name="T52" fmla="*/ 6 w 373"/>
                <a:gd name="T53" fmla="*/ 44 h 134"/>
                <a:gd name="T54" fmla="*/ 6 w 373"/>
                <a:gd name="T55" fmla="*/ 45 h 134"/>
                <a:gd name="T56" fmla="*/ 5 w 373"/>
                <a:gd name="T57" fmla="*/ 46 h 134"/>
                <a:gd name="T58" fmla="*/ 2 w 373"/>
                <a:gd name="T59" fmla="*/ 47 h 134"/>
                <a:gd name="T60" fmla="*/ 1 w 373"/>
                <a:gd name="T61" fmla="*/ 46 h 134"/>
                <a:gd name="T62" fmla="*/ 1 w 373"/>
                <a:gd name="T63" fmla="*/ 47 h 134"/>
                <a:gd name="T64" fmla="*/ 92 w 373"/>
                <a:gd name="T65" fmla="*/ 95 h 134"/>
                <a:gd name="T66" fmla="*/ 113 w 373"/>
                <a:gd name="T67" fmla="*/ 103 h 134"/>
                <a:gd name="T68" fmla="*/ 121 w 373"/>
                <a:gd name="T69" fmla="*/ 107 h 134"/>
                <a:gd name="T70" fmla="*/ 161 w 373"/>
                <a:gd name="T71" fmla="*/ 124 h 134"/>
                <a:gd name="T72" fmla="*/ 165 w 373"/>
                <a:gd name="T73" fmla="*/ 126 h 134"/>
                <a:gd name="T74" fmla="*/ 197 w 373"/>
                <a:gd name="T75" fmla="*/ 124 h 134"/>
                <a:gd name="T76" fmla="*/ 199 w 373"/>
                <a:gd name="T77" fmla="*/ 122 h 134"/>
                <a:gd name="T78" fmla="*/ 262 w 373"/>
                <a:gd name="T79" fmla="*/ 86 h 134"/>
                <a:gd name="T80" fmla="*/ 286 w 373"/>
                <a:gd name="T81" fmla="*/ 73 h 134"/>
                <a:gd name="T82" fmla="*/ 305 w 373"/>
                <a:gd name="T83" fmla="*/ 64 h 134"/>
                <a:gd name="T84" fmla="*/ 372 w 373"/>
                <a:gd name="T85" fmla="*/ 23 h 134"/>
                <a:gd name="T86" fmla="*/ 373 w 373"/>
                <a:gd name="T87" fmla="*/ 19 h 134"/>
                <a:gd name="T88" fmla="*/ 351 w 373"/>
                <a:gd name="T89" fmla="*/ 1 h 134"/>
                <a:gd name="T90" fmla="*/ 347 w 373"/>
                <a:gd name="T91" fmla="*/ 2 h 134"/>
                <a:gd name="T92" fmla="*/ 1 w 373"/>
                <a:gd name="T93" fmla="*/ 46 h 134"/>
                <a:gd name="T94" fmla="*/ 1 w 373"/>
                <a:gd name="T95" fmla="*/ 46 h 134"/>
                <a:gd name="T96" fmla="*/ 1 w 373"/>
                <a:gd name="T97" fmla="*/ 46 h 134"/>
                <a:gd name="T98" fmla="*/ 1 w 373"/>
                <a:gd name="T99" fmla="*/ 4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134">
                  <a:moveTo>
                    <a:pt x="347" y="2"/>
                  </a:moveTo>
                  <a:cubicBezTo>
                    <a:pt x="347" y="2"/>
                    <a:pt x="347" y="3"/>
                    <a:pt x="347" y="3"/>
                  </a:cubicBezTo>
                  <a:cubicBezTo>
                    <a:pt x="347" y="4"/>
                    <a:pt x="348" y="5"/>
                    <a:pt x="349" y="6"/>
                  </a:cubicBezTo>
                  <a:cubicBezTo>
                    <a:pt x="356" y="9"/>
                    <a:pt x="363" y="15"/>
                    <a:pt x="366" y="20"/>
                  </a:cubicBezTo>
                  <a:cubicBezTo>
                    <a:pt x="350" y="35"/>
                    <a:pt x="325" y="47"/>
                    <a:pt x="303" y="59"/>
                  </a:cubicBezTo>
                  <a:cubicBezTo>
                    <a:pt x="284" y="68"/>
                    <a:pt x="284" y="68"/>
                    <a:pt x="284" y="68"/>
                  </a:cubicBezTo>
                  <a:cubicBezTo>
                    <a:pt x="260" y="80"/>
                    <a:pt x="260" y="80"/>
                    <a:pt x="260" y="80"/>
                  </a:cubicBezTo>
                  <a:cubicBezTo>
                    <a:pt x="238" y="91"/>
                    <a:pt x="216" y="102"/>
                    <a:pt x="196" y="117"/>
                  </a:cubicBezTo>
                  <a:cubicBezTo>
                    <a:pt x="194" y="119"/>
                    <a:pt x="194" y="119"/>
                    <a:pt x="194" y="119"/>
                  </a:cubicBezTo>
                  <a:cubicBezTo>
                    <a:pt x="182" y="128"/>
                    <a:pt x="182" y="128"/>
                    <a:pt x="168" y="121"/>
                  </a:cubicBezTo>
                  <a:cubicBezTo>
                    <a:pt x="163" y="119"/>
                    <a:pt x="163" y="119"/>
                    <a:pt x="163" y="119"/>
                  </a:cubicBezTo>
                  <a:cubicBezTo>
                    <a:pt x="150" y="112"/>
                    <a:pt x="136" y="107"/>
                    <a:pt x="123" y="101"/>
                  </a:cubicBezTo>
                  <a:cubicBezTo>
                    <a:pt x="115" y="98"/>
                    <a:pt x="115" y="98"/>
                    <a:pt x="115" y="98"/>
                  </a:cubicBezTo>
                  <a:cubicBezTo>
                    <a:pt x="95" y="90"/>
                    <a:pt x="95" y="90"/>
                    <a:pt x="95" y="90"/>
                  </a:cubicBezTo>
                  <a:cubicBezTo>
                    <a:pt x="63" y="77"/>
                    <a:pt x="33" y="65"/>
                    <a:pt x="5" y="43"/>
                  </a:cubicBezTo>
                  <a:cubicBezTo>
                    <a:pt x="5" y="42"/>
                    <a:pt x="5" y="42"/>
                    <a:pt x="4" y="42"/>
                  </a:cubicBezTo>
                  <a:cubicBezTo>
                    <a:pt x="3" y="41"/>
                    <a:pt x="1" y="42"/>
                    <a:pt x="1" y="43"/>
                  </a:cubicBezTo>
                  <a:cubicBezTo>
                    <a:pt x="0" y="44"/>
                    <a:pt x="0" y="44"/>
                    <a:pt x="0" y="45"/>
                  </a:cubicBezTo>
                  <a:cubicBezTo>
                    <a:pt x="0" y="45"/>
                    <a:pt x="0" y="45"/>
                    <a:pt x="0" y="45"/>
                  </a:cubicBezTo>
                  <a:cubicBezTo>
                    <a:pt x="0" y="46"/>
                    <a:pt x="0" y="48"/>
                    <a:pt x="2" y="49"/>
                  </a:cubicBezTo>
                  <a:cubicBezTo>
                    <a:pt x="1" y="48"/>
                    <a:pt x="0" y="47"/>
                    <a:pt x="0" y="46"/>
                  </a:cubicBezTo>
                  <a:cubicBezTo>
                    <a:pt x="0" y="46"/>
                    <a:pt x="1" y="46"/>
                    <a:pt x="1" y="46"/>
                  </a:cubicBezTo>
                  <a:cubicBezTo>
                    <a:pt x="0" y="46"/>
                    <a:pt x="0" y="46"/>
                    <a:pt x="0" y="45"/>
                  </a:cubicBezTo>
                  <a:cubicBezTo>
                    <a:pt x="0" y="46"/>
                    <a:pt x="0" y="46"/>
                    <a:pt x="1" y="46"/>
                  </a:cubicBezTo>
                  <a:cubicBezTo>
                    <a:pt x="1" y="46"/>
                    <a:pt x="1" y="45"/>
                    <a:pt x="1" y="45"/>
                  </a:cubicBezTo>
                  <a:cubicBezTo>
                    <a:pt x="2" y="43"/>
                    <a:pt x="3" y="43"/>
                    <a:pt x="5" y="44"/>
                  </a:cubicBezTo>
                  <a:cubicBezTo>
                    <a:pt x="5" y="44"/>
                    <a:pt x="5" y="44"/>
                    <a:pt x="6" y="44"/>
                  </a:cubicBezTo>
                  <a:cubicBezTo>
                    <a:pt x="6" y="45"/>
                    <a:pt x="6" y="45"/>
                    <a:pt x="6" y="45"/>
                  </a:cubicBezTo>
                  <a:cubicBezTo>
                    <a:pt x="6" y="45"/>
                    <a:pt x="6" y="46"/>
                    <a:pt x="5" y="46"/>
                  </a:cubicBezTo>
                  <a:cubicBezTo>
                    <a:pt x="4" y="47"/>
                    <a:pt x="3" y="48"/>
                    <a:pt x="2" y="47"/>
                  </a:cubicBezTo>
                  <a:cubicBezTo>
                    <a:pt x="1" y="47"/>
                    <a:pt x="1" y="47"/>
                    <a:pt x="1" y="46"/>
                  </a:cubicBezTo>
                  <a:cubicBezTo>
                    <a:pt x="1" y="47"/>
                    <a:pt x="1" y="47"/>
                    <a:pt x="1" y="47"/>
                  </a:cubicBezTo>
                  <a:cubicBezTo>
                    <a:pt x="30" y="70"/>
                    <a:pt x="60" y="82"/>
                    <a:pt x="92" y="95"/>
                  </a:cubicBezTo>
                  <a:cubicBezTo>
                    <a:pt x="113" y="103"/>
                    <a:pt x="113" y="103"/>
                    <a:pt x="113" y="103"/>
                  </a:cubicBezTo>
                  <a:cubicBezTo>
                    <a:pt x="121" y="107"/>
                    <a:pt x="121" y="107"/>
                    <a:pt x="121" y="107"/>
                  </a:cubicBezTo>
                  <a:cubicBezTo>
                    <a:pt x="134" y="112"/>
                    <a:pt x="147" y="118"/>
                    <a:pt x="161" y="124"/>
                  </a:cubicBezTo>
                  <a:cubicBezTo>
                    <a:pt x="165" y="126"/>
                    <a:pt x="165" y="126"/>
                    <a:pt x="165" y="126"/>
                  </a:cubicBezTo>
                  <a:cubicBezTo>
                    <a:pt x="182" y="134"/>
                    <a:pt x="183" y="134"/>
                    <a:pt x="197" y="124"/>
                  </a:cubicBezTo>
                  <a:cubicBezTo>
                    <a:pt x="199" y="122"/>
                    <a:pt x="199" y="122"/>
                    <a:pt x="199" y="122"/>
                  </a:cubicBezTo>
                  <a:cubicBezTo>
                    <a:pt x="219" y="107"/>
                    <a:pt x="240" y="97"/>
                    <a:pt x="262" y="86"/>
                  </a:cubicBezTo>
                  <a:cubicBezTo>
                    <a:pt x="286" y="73"/>
                    <a:pt x="286" y="73"/>
                    <a:pt x="286" y="73"/>
                  </a:cubicBezTo>
                  <a:cubicBezTo>
                    <a:pt x="305" y="64"/>
                    <a:pt x="305" y="64"/>
                    <a:pt x="305" y="64"/>
                  </a:cubicBezTo>
                  <a:cubicBezTo>
                    <a:pt x="329" y="52"/>
                    <a:pt x="356" y="39"/>
                    <a:pt x="372" y="23"/>
                  </a:cubicBezTo>
                  <a:cubicBezTo>
                    <a:pt x="373" y="22"/>
                    <a:pt x="373" y="20"/>
                    <a:pt x="373" y="19"/>
                  </a:cubicBezTo>
                  <a:cubicBezTo>
                    <a:pt x="369" y="12"/>
                    <a:pt x="361" y="5"/>
                    <a:pt x="351" y="1"/>
                  </a:cubicBezTo>
                  <a:cubicBezTo>
                    <a:pt x="350" y="0"/>
                    <a:pt x="348" y="1"/>
                    <a:pt x="347" y="2"/>
                  </a:cubicBezTo>
                  <a:close/>
                  <a:moveTo>
                    <a:pt x="1" y="46"/>
                  </a:moveTo>
                  <a:cubicBezTo>
                    <a:pt x="1" y="46"/>
                    <a:pt x="1" y="46"/>
                    <a:pt x="1" y="46"/>
                  </a:cubicBezTo>
                  <a:cubicBezTo>
                    <a:pt x="1" y="46"/>
                    <a:pt x="1" y="46"/>
                    <a:pt x="1" y="46"/>
                  </a:cubicBezTo>
                  <a:cubicBezTo>
                    <a:pt x="1" y="46"/>
                    <a:pt x="1" y="46"/>
                    <a:pt x="1" y="4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9" name="Freeform 22"/>
            <p:cNvSpPr>
              <a:spLocks noChangeArrowheads="1"/>
            </p:cNvSpPr>
            <p:nvPr/>
          </p:nvSpPr>
          <p:spPr bwMode="auto">
            <a:xfrm>
              <a:off x="1262" y="3019"/>
              <a:ext cx="52" cy="45"/>
            </a:xfrm>
            <a:custGeom>
              <a:avLst/>
              <a:gdLst>
                <a:gd name="T0" fmla="*/ 17 w 22"/>
                <a:gd name="T1" fmla="*/ 1 h 19"/>
                <a:gd name="T2" fmla="*/ 2 w 22"/>
                <a:gd name="T3" fmla="*/ 14 h 19"/>
                <a:gd name="T4" fmla="*/ 1 w 22"/>
                <a:gd name="T5" fmla="*/ 18 h 19"/>
                <a:gd name="T6" fmla="*/ 5 w 22"/>
                <a:gd name="T7" fmla="*/ 19 h 19"/>
                <a:gd name="T8" fmla="*/ 21 w 22"/>
                <a:gd name="T9" fmla="*/ 5 h 19"/>
                <a:gd name="T10" fmla="*/ 21 w 22"/>
                <a:gd name="T11" fmla="*/ 1 h 19"/>
                <a:gd name="T12" fmla="*/ 17 w 22"/>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17" y="1"/>
                  </a:moveTo>
                  <a:cubicBezTo>
                    <a:pt x="13" y="7"/>
                    <a:pt x="8" y="11"/>
                    <a:pt x="2" y="14"/>
                  </a:cubicBezTo>
                  <a:cubicBezTo>
                    <a:pt x="1" y="15"/>
                    <a:pt x="0" y="16"/>
                    <a:pt x="1" y="18"/>
                  </a:cubicBezTo>
                  <a:cubicBezTo>
                    <a:pt x="2" y="19"/>
                    <a:pt x="4" y="19"/>
                    <a:pt x="5" y="19"/>
                  </a:cubicBezTo>
                  <a:cubicBezTo>
                    <a:pt x="11" y="15"/>
                    <a:pt x="16" y="11"/>
                    <a:pt x="21" y="5"/>
                  </a:cubicBezTo>
                  <a:cubicBezTo>
                    <a:pt x="22" y="4"/>
                    <a:pt x="22" y="2"/>
                    <a:pt x="21" y="1"/>
                  </a:cubicBezTo>
                  <a:cubicBezTo>
                    <a:pt x="20" y="0"/>
                    <a:pt x="18" y="0"/>
                    <a:pt x="17"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0" name="Freeform 23"/>
            <p:cNvSpPr>
              <a:spLocks noChangeArrowheads="1"/>
            </p:cNvSpPr>
            <p:nvPr/>
          </p:nvSpPr>
          <p:spPr bwMode="auto">
            <a:xfrm>
              <a:off x="1691" y="3271"/>
              <a:ext cx="19" cy="92"/>
            </a:xfrm>
            <a:custGeom>
              <a:avLst/>
              <a:gdLst>
                <a:gd name="T0" fmla="*/ 0 w 8"/>
                <a:gd name="T1" fmla="*/ 3 h 39"/>
                <a:gd name="T2" fmla="*/ 0 w 8"/>
                <a:gd name="T3" fmla="*/ 4 h 39"/>
                <a:gd name="T4" fmla="*/ 2 w 8"/>
                <a:gd name="T5" fmla="*/ 36 h 39"/>
                <a:gd name="T6" fmla="*/ 6 w 8"/>
                <a:gd name="T7" fmla="*/ 38 h 39"/>
                <a:gd name="T8" fmla="*/ 8 w 8"/>
                <a:gd name="T9" fmla="*/ 35 h 39"/>
                <a:gd name="T10" fmla="*/ 6 w 8"/>
                <a:gd name="T11" fmla="*/ 4 h 39"/>
                <a:gd name="T12" fmla="*/ 6 w 8"/>
                <a:gd name="T13" fmla="*/ 3 h 39"/>
                <a:gd name="T14" fmla="*/ 3 w 8"/>
                <a:gd name="T15" fmla="*/ 0 h 39"/>
                <a:gd name="T16" fmla="*/ 0 w 8"/>
                <a:gd name="T1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9">
                  <a:moveTo>
                    <a:pt x="0" y="3"/>
                  </a:moveTo>
                  <a:cubicBezTo>
                    <a:pt x="0" y="4"/>
                    <a:pt x="0" y="4"/>
                    <a:pt x="0" y="4"/>
                  </a:cubicBezTo>
                  <a:cubicBezTo>
                    <a:pt x="0" y="18"/>
                    <a:pt x="0" y="31"/>
                    <a:pt x="2" y="36"/>
                  </a:cubicBezTo>
                  <a:cubicBezTo>
                    <a:pt x="3" y="38"/>
                    <a:pt x="5" y="39"/>
                    <a:pt x="6" y="38"/>
                  </a:cubicBezTo>
                  <a:cubicBezTo>
                    <a:pt x="7" y="38"/>
                    <a:pt x="8" y="36"/>
                    <a:pt x="8" y="35"/>
                  </a:cubicBezTo>
                  <a:cubicBezTo>
                    <a:pt x="6" y="30"/>
                    <a:pt x="6" y="13"/>
                    <a:pt x="6" y="4"/>
                  </a:cubicBezTo>
                  <a:cubicBezTo>
                    <a:pt x="6" y="3"/>
                    <a:pt x="6" y="3"/>
                    <a:pt x="6" y="3"/>
                  </a:cubicBezTo>
                  <a:cubicBezTo>
                    <a:pt x="6" y="1"/>
                    <a:pt x="5" y="0"/>
                    <a:pt x="3" y="0"/>
                  </a:cubicBezTo>
                  <a:cubicBezTo>
                    <a:pt x="2" y="0"/>
                    <a:pt x="0" y="1"/>
                    <a:pt x="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1" name="Freeform 24"/>
            <p:cNvSpPr>
              <a:spLocks noChangeArrowheads="1"/>
            </p:cNvSpPr>
            <p:nvPr/>
          </p:nvSpPr>
          <p:spPr bwMode="auto">
            <a:xfrm>
              <a:off x="1240" y="3054"/>
              <a:ext cx="956" cy="343"/>
            </a:xfrm>
            <a:custGeom>
              <a:avLst/>
              <a:gdLst>
                <a:gd name="T0" fmla="*/ 384 w 403"/>
                <a:gd name="T1" fmla="*/ 3 h 144"/>
                <a:gd name="T2" fmla="*/ 384 w 403"/>
                <a:gd name="T3" fmla="*/ 4 h 144"/>
                <a:gd name="T4" fmla="*/ 386 w 403"/>
                <a:gd name="T5" fmla="*/ 6 h 144"/>
                <a:gd name="T6" fmla="*/ 396 w 403"/>
                <a:gd name="T7" fmla="*/ 14 h 144"/>
                <a:gd name="T8" fmla="*/ 350 w 403"/>
                <a:gd name="T9" fmla="*/ 42 h 144"/>
                <a:gd name="T10" fmla="*/ 321 w 403"/>
                <a:gd name="T11" fmla="*/ 55 h 144"/>
                <a:gd name="T12" fmla="*/ 281 w 403"/>
                <a:gd name="T13" fmla="*/ 83 h 144"/>
                <a:gd name="T14" fmla="*/ 242 w 403"/>
                <a:gd name="T15" fmla="*/ 111 h 144"/>
                <a:gd name="T16" fmla="*/ 228 w 403"/>
                <a:gd name="T17" fmla="*/ 121 h 144"/>
                <a:gd name="T18" fmla="*/ 201 w 403"/>
                <a:gd name="T19" fmla="*/ 138 h 144"/>
                <a:gd name="T20" fmla="*/ 173 w 403"/>
                <a:gd name="T21" fmla="*/ 126 h 144"/>
                <a:gd name="T22" fmla="*/ 160 w 403"/>
                <a:gd name="T23" fmla="*/ 120 h 144"/>
                <a:gd name="T24" fmla="*/ 93 w 403"/>
                <a:gd name="T25" fmla="*/ 83 h 144"/>
                <a:gd name="T26" fmla="*/ 31 w 403"/>
                <a:gd name="T27" fmla="*/ 48 h 144"/>
                <a:gd name="T28" fmla="*/ 7 w 403"/>
                <a:gd name="T29" fmla="*/ 25 h 144"/>
                <a:gd name="T30" fmla="*/ 13 w 403"/>
                <a:gd name="T31" fmla="*/ 5 h 144"/>
                <a:gd name="T32" fmla="*/ 12 w 403"/>
                <a:gd name="T33" fmla="*/ 1 h 144"/>
                <a:gd name="T34" fmla="*/ 8 w 403"/>
                <a:gd name="T35" fmla="*/ 2 h 144"/>
                <a:gd name="T36" fmla="*/ 2 w 403"/>
                <a:gd name="T37" fmla="*/ 27 h 144"/>
                <a:gd name="T38" fmla="*/ 29 w 403"/>
                <a:gd name="T39" fmla="*/ 53 h 144"/>
                <a:gd name="T40" fmla="*/ 90 w 403"/>
                <a:gd name="T41" fmla="*/ 87 h 144"/>
                <a:gd name="T42" fmla="*/ 157 w 403"/>
                <a:gd name="T43" fmla="*/ 125 h 144"/>
                <a:gd name="T44" fmla="*/ 170 w 403"/>
                <a:gd name="T45" fmla="*/ 131 h 144"/>
                <a:gd name="T46" fmla="*/ 201 w 403"/>
                <a:gd name="T47" fmla="*/ 143 h 144"/>
                <a:gd name="T48" fmla="*/ 231 w 403"/>
                <a:gd name="T49" fmla="*/ 125 h 144"/>
                <a:gd name="T50" fmla="*/ 245 w 403"/>
                <a:gd name="T51" fmla="*/ 116 h 144"/>
                <a:gd name="T52" fmla="*/ 284 w 403"/>
                <a:gd name="T53" fmla="*/ 88 h 144"/>
                <a:gd name="T54" fmla="*/ 324 w 403"/>
                <a:gd name="T55" fmla="*/ 60 h 144"/>
                <a:gd name="T56" fmla="*/ 352 w 403"/>
                <a:gd name="T57" fmla="*/ 47 h 144"/>
                <a:gd name="T58" fmla="*/ 402 w 403"/>
                <a:gd name="T59" fmla="*/ 17 h 144"/>
                <a:gd name="T60" fmla="*/ 403 w 403"/>
                <a:gd name="T61" fmla="*/ 14 h 144"/>
                <a:gd name="T62" fmla="*/ 388 w 403"/>
                <a:gd name="T63" fmla="*/ 1 h 144"/>
                <a:gd name="T64" fmla="*/ 384 w 403"/>
                <a:gd name="T6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3" h="144">
                  <a:moveTo>
                    <a:pt x="384" y="3"/>
                  </a:moveTo>
                  <a:cubicBezTo>
                    <a:pt x="384" y="3"/>
                    <a:pt x="384" y="3"/>
                    <a:pt x="384" y="4"/>
                  </a:cubicBezTo>
                  <a:cubicBezTo>
                    <a:pt x="384" y="5"/>
                    <a:pt x="385" y="6"/>
                    <a:pt x="386" y="6"/>
                  </a:cubicBezTo>
                  <a:cubicBezTo>
                    <a:pt x="390" y="8"/>
                    <a:pt x="394" y="11"/>
                    <a:pt x="396" y="14"/>
                  </a:cubicBezTo>
                  <a:cubicBezTo>
                    <a:pt x="384" y="27"/>
                    <a:pt x="367" y="34"/>
                    <a:pt x="350" y="42"/>
                  </a:cubicBezTo>
                  <a:cubicBezTo>
                    <a:pt x="340" y="46"/>
                    <a:pt x="330" y="50"/>
                    <a:pt x="321" y="55"/>
                  </a:cubicBezTo>
                  <a:cubicBezTo>
                    <a:pt x="307" y="63"/>
                    <a:pt x="294" y="74"/>
                    <a:pt x="281" y="83"/>
                  </a:cubicBezTo>
                  <a:cubicBezTo>
                    <a:pt x="268" y="93"/>
                    <a:pt x="255" y="103"/>
                    <a:pt x="242" y="111"/>
                  </a:cubicBezTo>
                  <a:cubicBezTo>
                    <a:pt x="238" y="113"/>
                    <a:pt x="233" y="116"/>
                    <a:pt x="228" y="121"/>
                  </a:cubicBezTo>
                  <a:cubicBezTo>
                    <a:pt x="219" y="127"/>
                    <a:pt x="206" y="137"/>
                    <a:pt x="201" y="138"/>
                  </a:cubicBezTo>
                  <a:cubicBezTo>
                    <a:pt x="195" y="139"/>
                    <a:pt x="182" y="131"/>
                    <a:pt x="173" y="126"/>
                  </a:cubicBezTo>
                  <a:cubicBezTo>
                    <a:pt x="160" y="120"/>
                    <a:pt x="160" y="120"/>
                    <a:pt x="160" y="120"/>
                  </a:cubicBezTo>
                  <a:cubicBezTo>
                    <a:pt x="135" y="109"/>
                    <a:pt x="114" y="96"/>
                    <a:pt x="93" y="83"/>
                  </a:cubicBezTo>
                  <a:cubicBezTo>
                    <a:pt x="73" y="71"/>
                    <a:pt x="54" y="58"/>
                    <a:pt x="31" y="48"/>
                  </a:cubicBezTo>
                  <a:cubicBezTo>
                    <a:pt x="18" y="42"/>
                    <a:pt x="9" y="34"/>
                    <a:pt x="7" y="25"/>
                  </a:cubicBezTo>
                  <a:cubicBezTo>
                    <a:pt x="6" y="19"/>
                    <a:pt x="8" y="12"/>
                    <a:pt x="13" y="5"/>
                  </a:cubicBezTo>
                  <a:cubicBezTo>
                    <a:pt x="14" y="4"/>
                    <a:pt x="14" y="2"/>
                    <a:pt x="12" y="1"/>
                  </a:cubicBezTo>
                  <a:cubicBezTo>
                    <a:pt x="11" y="0"/>
                    <a:pt x="9" y="1"/>
                    <a:pt x="8" y="2"/>
                  </a:cubicBezTo>
                  <a:cubicBezTo>
                    <a:pt x="2" y="10"/>
                    <a:pt x="0" y="19"/>
                    <a:pt x="2" y="27"/>
                  </a:cubicBezTo>
                  <a:cubicBezTo>
                    <a:pt x="5" y="40"/>
                    <a:pt x="18" y="48"/>
                    <a:pt x="29" y="53"/>
                  </a:cubicBezTo>
                  <a:cubicBezTo>
                    <a:pt x="51" y="63"/>
                    <a:pt x="71" y="75"/>
                    <a:pt x="90" y="87"/>
                  </a:cubicBezTo>
                  <a:cubicBezTo>
                    <a:pt x="111" y="101"/>
                    <a:pt x="133" y="114"/>
                    <a:pt x="157" y="125"/>
                  </a:cubicBezTo>
                  <a:cubicBezTo>
                    <a:pt x="170" y="131"/>
                    <a:pt x="170" y="131"/>
                    <a:pt x="170" y="131"/>
                  </a:cubicBezTo>
                  <a:cubicBezTo>
                    <a:pt x="182" y="138"/>
                    <a:pt x="194" y="144"/>
                    <a:pt x="201" y="143"/>
                  </a:cubicBezTo>
                  <a:cubicBezTo>
                    <a:pt x="208" y="142"/>
                    <a:pt x="220" y="134"/>
                    <a:pt x="231" y="125"/>
                  </a:cubicBezTo>
                  <a:cubicBezTo>
                    <a:pt x="236" y="121"/>
                    <a:pt x="241" y="117"/>
                    <a:pt x="245" y="116"/>
                  </a:cubicBezTo>
                  <a:cubicBezTo>
                    <a:pt x="258" y="107"/>
                    <a:pt x="271" y="98"/>
                    <a:pt x="284" y="88"/>
                  </a:cubicBezTo>
                  <a:cubicBezTo>
                    <a:pt x="297" y="78"/>
                    <a:pt x="310" y="68"/>
                    <a:pt x="324" y="60"/>
                  </a:cubicBezTo>
                  <a:cubicBezTo>
                    <a:pt x="333" y="55"/>
                    <a:pt x="342" y="51"/>
                    <a:pt x="352" y="47"/>
                  </a:cubicBezTo>
                  <a:cubicBezTo>
                    <a:pt x="370" y="40"/>
                    <a:pt x="389" y="32"/>
                    <a:pt x="402" y="17"/>
                  </a:cubicBezTo>
                  <a:cubicBezTo>
                    <a:pt x="403" y="16"/>
                    <a:pt x="403" y="15"/>
                    <a:pt x="403" y="14"/>
                  </a:cubicBezTo>
                  <a:cubicBezTo>
                    <a:pt x="400" y="8"/>
                    <a:pt x="394" y="3"/>
                    <a:pt x="388" y="1"/>
                  </a:cubicBezTo>
                  <a:cubicBezTo>
                    <a:pt x="386" y="0"/>
                    <a:pt x="385" y="1"/>
                    <a:pt x="384"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2" name="Freeform 25"/>
            <p:cNvSpPr>
              <a:spLocks noChangeArrowheads="1"/>
            </p:cNvSpPr>
            <p:nvPr/>
          </p:nvSpPr>
          <p:spPr bwMode="auto">
            <a:xfrm>
              <a:off x="1976" y="2717"/>
              <a:ext cx="118" cy="104"/>
            </a:xfrm>
            <a:custGeom>
              <a:avLst/>
              <a:gdLst>
                <a:gd name="T0" fmla="*/ 22 w 50"/>
                <a:gd name="T1" fmla="*/ 1 h 44"/>
                <a:gd name="T2" fmla="*/ 19 w 50"/>
                <a:gd name="T3" fmla="*/ 3 h 44"/>
                <a:gd name="T4" fmla="*/ 19 w 50"/>
                <a:gd name="T5" fmla="*/ 3 h 44"/>
                <a:gd name="T6" fmla="*/ 19 w 50"/>
                <a:gd name="T7" fmla="*/ 3 h 44"/>
                <a:gd name="T8" fmla="*/ 1 w 50"/>
                <a:gd name="T9" fmla="*/ 10 h 44"/>
                <a:gd name="T10" fmla="*/ 0 w 50"/>
                <a:gd name="T11" fmla="*/ 12 h 44"/>
                <a:gd name="T12" fmla="*/ 1 w 50"/>
                <a:gd name="T13" fmla="*/ 14 h 44"/>
                <a:gd name="T14" fmla="*/ 5 w 50"/>
                <a:gd name="T15" fmla="*/ 14 h 44"/>
                <a:gd name="T16" fmla="*/ 26 w 50"/>
                <a:gd name="T17" fmla="*/ 9 h 44"/>
                <a:gd name="T18" fmla="*/ 29 w 50"/>
                <a:gd name="T19" fmla="*/ 11 h 44"/>
                <a:gd name="T20" fmla="*/ 39 w 50"/>
                <a:gd name="T21" fmla="*/ 17 h 44"/>
                <a:gd name="T22" fmla="*/ 40 w 50"/>
                <a:gd name="T23" fmla="*/ 17 h 44"/>
                <a:gd name="T24" fmla="*/ 40 w 50"/>
                <a:gd name="T25" fmla="*/ 18 h 44"/>
                <a:gd name="T26" fmla="*/ 40 w 50"/>
                <a:gd name="T27" fmla="*/ 18 h 44"/>
                <a:gd name="T28" fmla="*/ 38 w 50"/>
                <a:gd name="T29" fmla="*/ 21 h 44"/>
                <a:gd name="T30" fmla="*/ 38 w 50"/>
                <a:gd name="T31" fmla="*/ 22 h 44"/>
                <a:gd name="T32" fmla="*/ 40 w 50"/>
                <a:gd name="T33" fmla="*/ 25 h 44"/>
                <a:gd name="T34" fmla="*/ 44 w 50"/>
                <a:gd name="T35" fmla="*/ 37 h 44"/>
                <a:gd name="T36" fmla="*/ 44 w 50"/>
                <a:gd name="T37" fmla="*/ 37 h 44"/>
                <a:gd name="T38" fmla="*/ 43 w 50"/>
                <a:gd name="T39" fmla="*/ 38 h 44"/>
                <a:gd name="T40" fmla="*/ 41 w 50"/>
                <a:gd name="T41" fmla="*/ 40 h 44"/>
                <a:gd name="T42" fmla="*/ 41 w 50"/>
                <a:gd name="T43" fmla="*/ 41 h 44"/>
                <a:gd name="T44" fmla="*/ 44 w 50"/>
                <a:gd name="T45" fmla="*/ 43 h 44"/>
                <a:gd name="T46" fmla="*/ 45 w 50"/>
                <a:gd name="T47" fmla="*/ 43 h 44"/>
                <a:gd name="T48" fmla="*/ 50 w 50"/>
                <a:gd name="T49" fmla="*/ 40 h 44"/>
                <a:gd name="T50" fmla="*/ 50 w 50"/>
                <a:gd name="T51" fmla="*/ 39 h 44"/>
                <a:gd name="T52" fmla="*/ 50 w 50"/>
                <a:gd name="T53" fmla="*/ 38 h 44"/>
                <a:gd name="T54" fmla="*/ 50 w 50"/>
                <a:gd name="T55" fmla="*/ 36 h 44"/>
                <a:gd name="T56" fmla="*/ 47 w 50"/>
                <a:gd name="T57" fmla="*/ 27 h 44"/>
                <a:gd name="T58" fmla="*/ 48 w 50"/>
                <a:gd name="T59" fmla="*/ 26 h 44"/>
                <a:gd name="T60" fmla="*/ 48 w 50"/>
                <a:gd name="T61" fmla="*/ 24 h 44"/>
                <a:gd name="T62" fmla="*/ 41 w 50"/>
                <a:gd name="T63" fmla="*/ 9 h 44"/>
                <a:gd name="T64" fmla="*/ 22 w 50"/>
                <a:gd name="T6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44">
                  <a:moveTo>
                    <a:pt x="22" y="1"/>
                  </a:moveTo>
                  <a:cubicBezTo>
                    <a:pt x="21" y="1"/>
                    <a:pt x="20" y="2"/>
                    <a:pt x="19" y="3"/>
                  </a:cubicBezTo>
                  <a:cubicBezTo>
                    <a:pt x="19" y="3"/>
                    <a:pt x="19" y="3"/>
                    <a:pt x="19" y="3"/>
                  </a:cubicBezTo>
                  <a:cubicBezTo>
                    <a:pt x="19" y="3"/>
                    <a:pt x="19" y="3"/>
                    <a:pt x="19" y="3"/>
                  </a:cubicBezTo>
                  <a:cubicBezTo>
                    <a:pt x="12" y="4"/>
                    <a:pt x="5" y="6"/>
                    <a:pt x="1" y="10"/>
                  </a:cubicBezTo>
                  <a:cubicBezTo>
                    <a:pt x="1" y="10"/>
                    <a:pt x="0" y="11"/>
                    <a:pt x="0" y="12"/>
                  </a:cubicBezTo>
                  <a:cubicBezTo>
                    <a:pt x="0" y="12"/>
                    <a:pt x="1" y="13"/>
                    <a:pt x="1" y="14"/>
                  </a:cubicBezTo>
                  <a:cubicBezTo>
                    <a:pt x="2" y="15"/>
                    <a:pt x="4" y="15"/>
                    <a:pt x="5" y="14"/>
                  </a:cubicBezTo>
                  <a:cubicBezTo>
                    <a:pt x="9" y="11"/>
                    <a:pt x="18" y="8"/>
                    <a:pt x="26" y="9"/>
                  </a:cubicBezTo>
                  <a:cubicBezTo>
                    <a:pt x="27" y="10"/>
                    <a:pt x="29" y="11"/>
                    <a:pt x="29" y="11"/>
                  </a:cubicBezTo>
                  <a:cubicBezTo>
                    <a:pt x="32" y="13"/>
                    <a:pt x="36" y="15"/>
                    <a:pt x="39" y="17"/>
                  </a:cubicBezTo>
                  <a:cubicBezTo>
                    <a:pt x="39" y="17"/>
                    <a:pt x="40" y="17"/>
                    <a:pt x="40" y="17"/>
                  </a:cubicBezTo>
                  <a:cubicBezTo>
                    <a:pt x="40" y="17"/>
                    <a:pt x="40" y="18"/>
                    <a:pt x="40" y="18"/>
                  </a:cubicBezTo>
                  <a:cubicBezTo>
                    <a:pt x="40" y="18"/>
                    <a:pt x="40" y="18"/>
                    <a:pt x="40" y="18"/>
                  </a:cubicBezTo>
                  <a:cubicBezTo>
                    <a:pt x="39" y="19"/>
                    <a:pt x="38" y="20"/>
                    <a:pt x="38" y="21"/>
                  </a:cubicBezTo>
                  <a:cubicBezTo>
                    <a:pt x="38" y="21"/>
                    <a:pt x="38" y="21"/>
                    <a:pt x="38" y="22"/>
                  </a:cubicBezTo>
                  <a:cubicBezTo>
                    <a:pt x="39" y="23"/>
                    <a:pt x="39" y="24"/>
                    <a:pt x="40" y="25"/>
                  </a:cubicBezTo>
                  <a:cubicBezTo>
                    <a:pt x="42" y="29"/>
                    <a:pt x="43" y="33"/>
                    <a:pt x="44" y="37"/>
                  </a:cubicBezTo>
                  <a:cubicBezTo>
                    <a:pt x="44" y="37"/>
                    <a:pt x="44" y="37"/>
                    <a:pt x="44" y="37"/>
                  </a:cubicBezTo>
                  <a:cubicBezTo>
                    <a:pt x="44" y="38"/>
                    <a:pt x="43" y="38"/>
                    <a:pt x="43" y="38"/>
                  </a:cubicBezTo>
                  <a:cubicBezTo>
                    <a:pt x="41" y="38"/>
                    <a:pt x="41" y="39"/>
                    <a:pt x="41" y="40"/>
                  </a:cubicBezTo>
                  <a:cubicBezTo>
                    <a:pt x="41" y="41"/>
                    <a:pt x="41" y="41"/>
                    <a:pt x="41" y="41"/>
                  </a:cubicBezTo>
                  <a:cubicBezTo>
                    <a:pt x="41" y="43"/>
                    <a:pt x="43" y="44"/>
                    <a:pt x="44" y="43"/>
                  </a:cubicBezTo>
                  <a:cubicBezTo>
                    <a:pt x="45" y="43"/>
                    <a:pt x="45" y="43"/>
                    <a:pt x="45" y="43"/>
                  </a:cubicBezTo>
                  <a:cubicBezTo>
                    <a:pt x="46" y="43"/>
                    <a:pt x="48" y="43"/>
                    <a:pt x="50" y="40"/>
                  </a:cubicBezTo>
                  <a:cubicBezTo>
                    <a:pt x="50" y="40"/>
                    <a:pt x="50" y="39"/>
                    <a:pt x="50" y="39"/>
                  </a:cubicBezTo>
                  <a:cubicBezTo>
                    <a:pt x="50" y="38"/>
                    <a:pt x="50" y="38"/>
                    <a:pt x="50" y="38"/>
                  </a:cubicBezTo>
                  <a:cubicBezTo>
                    <a:pt x="50" y="36"/>
                    <a:pt x="50" y="36"/>
                    <a:pt x="50" y="36"/>
                  </a:cubicBezTo>
                  <a:cubicBezTo>
                    <a:pt x="49" y="33"/>
                    <a:pt x="48" y="30"/>
                    <a:pt x="47" y="27"/>
                  </a:cubicBezTo>
                  <a:cubicBezTo>
                    <a:pt x="47" y="27"/>
                    <a:pt x="47" y="27"/>
                    <a:pt x="48" y="26"/>
                  </a:cubicBezTo>
                  <a:cubicBezTo>
                    <a:pt x="48" y="26"/>
                    <a:pt x="48" y="25"/>
                    <a:pt x="48" y="24"/>
                  </a:cubicBezTo>
                  <a:cubicBezTo>
                    <a:pt x="48" y="19"/>
                    <a:pt x="45" y="14"/>
                    <a:pt x="41" y="9"/>
                  </a:cubicBezTo>
                  <a:cubicBezTo>
                    <a:pt x="36" y="3"/>
                    <a:pt x="28" y="0"/>
                    <a:pt x="22" y="1"/>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3" name="Freeform 26"/>
            <p:cNvSpPr>
              <a:spLocks noEditPoints="1" noChangeArrowheads="1"/>
            </p:cNvSpPr>
            <p:nvPr/>
          </p:nvSpPr>
          <p:spPr bwMode="auto">
            <a:xfrm>
              <a:off x="1423" y="2802"/>
              <a:ext cx="633" cy="179"/>
            </a:xfrm>
            <a:custGeom>
              <a:avLst/>
              <a:gdLst>
                <a:gd name="T0" fmla="*/ 1 w 267"/>
                <a:gd name="T1" fmla="*/ 2 h 75"/>
                <a:gd name="T2" fmla="*/ 0 w 267"/>
                <a:gd name="T3" fmla="*/ 3 h 75"/>
                <a:gd name="T4" fmla="*/ 2 w 267"/>
                <a:gd name="T5" fmla="*/ 5 h 75"/>
                <a:gd name="T6" fmla="*/ 59 w 267"/>
                <a:gd name="T7" fmla="*/ 32 h 75"/>
                <a:gd name="T8" fmla="*/ 78 w 267"/>
                <a:gd name="T9" fmla="*/ 40 h 75"/>
                <a:gd name="T10" fmla="*/ 99 w 267"/>
                <a:gd name="T11" fmla="*/ 51 h 75"/>
                <a:gd name="T12" fmla="*/ 105 w 267"/>
                <a:gd name="T13" fmla="*/ 56 h 75"/>
                <a:gd name="T14" fmla="*/ 126 w 267"/>
                <a:gd name="T15" fmla="*/ 69 h 75"/>
                <a:gd name="T16" fmla="*/ 145 w 267"/>
                <a:gd name="T17" fmla="*/ 71 h 75"/>
                <a:gd name="T18" fmla="*/ 146 w 267"/>
                <a:gd name="T19" fmla="*/ 71 h 75"/>
                <a:gd name="T20" fmla="*/ 145 w 267"/>
                <a:gd name="T21" fmla="*/ 72 h 75"/>
                <a:gd name="T22" fmla="*/ 146 w 267"/>
                <a:gd name="T23" fmla="*/ 74 h 75"/>
                <a:gd name="T24" fmla="*/ 150 w 267"/>
                <a:gd name="T25" fmla="*/ 74 h 75"/>
                <a:gd name="T26" fmla="*/ 151 w 267"/>
                <a:gd name="T27" fmla="*/ 73 h 75"/>
                <a:gd name="T28" fmla="*/ 154 w 267"/>
                <a:gd name="T29" fmla="*/ 74 h 75"/>
                <a:gd name="T30" fmla="*/ 157 w 267"/>
                <a:gd name="T31" fmla="*/ 71 h 75"/>
                <a:gd name="T32" fmla="*/ 157 w 267"/>
                <a:gd name="T33" fmla="*/ 70 h 75"/>
                <a:gd name="T34" fmla="*/ 156 w 267"/>
                <a:gd name="T35" fmla="*/ 70 h 75"/>
                <a:gd name="T36" fmla="*/ 249 w 267"/>
                <a:gd name="T37" fmla="*/ 23 h 75"/>
                <a:gd name="T38" fmla="*/ 266 w 267"/>
                <a:gd name="T39" fmla="*/ 16 h 75"/>
                <a:gd name="T40" fmla="*/ 267 w 267"/>
                <a:gd name="T41" fmla="*/ 13 h 75"/>
                <a:gd name="T42" fmla="*/ 267 w 267"/>
                <a:gd name="T43" fmla="*/ 12 h 75"/>
                <a:gd name="T44" fmla="*/ 264 w 267"/>
                <a:gd name="T45" fmla="*/ 10 h 75"/>
                <a:gd name="T46" fmla="*/ 213 w 267"/>
                <a:gd name="T47" fmla="*/ 30 h 75"/>
                <a:gd name="T48" fmla="*/ 193 w 267"/>
                <a:gd name="T49" fmla="*/ 41 h 75"/>
                <a:gd name="T50" fmla="*/ 168 w 267"/>
                <a:gd name="T51" fmla="*/ 53 h 75"/>
                <a:gd name="T52" fmla="*/ 150 w 267"/>
                <a:gd name="T53" fmla="*/ 62 h 75"/>
                <a:gd name="T54" fmla="*/ 146 w 267"/>
                <a:gd name="T55" fmla="*/ 64 h 75"/>
                <a:gd name="T56" fmla="*/ 144 w 267"/>
                <a:gd name="T57" fmla="*/ 63 h 75"/>
                <a:gd name="T58" fmla="*/ 136 w 267"/>
                <a:gd name="T59" fmla="*/ 58 h 75"/>
                <a:gd name="T60" fmla="*/ 124 w 267"/>
                <a:gd name="T61" fmla="*/ 54 h 75"/>
                <a:gd name="T62" fmla="*/ 107 w 267"/>
                <a:gd name="T63" fmla="*/ 47 h 75"/>
                <a:gd name="T64" fmla="*/ 79 w 267"/>
                <a:gd name="T65" fmla="*/ 34 h 75"/>
                <a:gd name="T66" fmla="*/ 72 w 267"/>
                <a:gd name="T67" fmla="*/ 31 h 75"/>
                <a:gd name="T68" fmla="*/ 50 w 267"/>
                <a:gd name="T69" fmla="*/ 21 h 75"/>
                <a:gd name="T70" fmla="*/ 44 w 267"/>
                <a:gd name="T71" fmla="*/ 17 h 75"/>
                <a:gd name="T72" fmla="*/ 4 w 267"/>
                <a:gd name="T73" fmla="*/ 0 h 75"/>
                <a:gd name="T74" fmla="*/ 1 w 267"/>
                <a:gd name="T75" fmla="*/ 2 h 75"/>
                <a:gd name="T76" fmla="*/ 128 w 267"/>
                <a:gd name="T77" fmla="*/ 64 h 75"/>
                <a:gd name="T78" fmla="*/ 118 w 267"/>
                <a:gd name="T79" fmla="*/ 58 h 75"/>
                <a:gd name="T80" fmla="*/ 122 w 267"/>
                <a:gd name="T81" fmla="*/ 59 h 75"/>
                <a:gd name="T82" fmla="*/ 134 w 267"/>
                <a:gd name="T83" fmla="*/ 64 h 75"/>
                <a:gd name="T84" fmla="*/ 140 w 267"/>
                <a:gd name="T85" fmla="*/ 67 h 75"/>
                <a:gd name="T86" fmla="*/ 128 w 267"/>
                <a:gd name="T87"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7" h="75">
                  <a:moveTo>
                    <a:pt x="1" y="2"/>
                  </a:moveTo>
                  <a:cubicBezTo>
                    <a:pt x="0" y="2"/>
                    <a:pt x="0" y="3"/>
                    <a:pt x="0" y="3"/>
                  </a:cubicBezTo>
                  <a:cubicBezTo>
                    <a:pt x="0" y="4"/>
                    <a:pt x="1" y="5"/>
                    <a:pt x="2" y="5"/>
                  </a:cubicBezTo>
                  <a:cubicBezTo>
                    <a:pt x="19" y="17"/>
                    <a:pt x="39" y="25"/>
                    <a:pt x="59" y="32"/>
                  </a:cubicBezTo>
                  <a:cubicBezTo>
                    <a:pt x="65" y="35"/>
                    <a:pt x="72" y="37"/>
                    <a:pt x="78" y="40"/>
                  </a:cubicBezTo>
                  <a:cubicBezTo>
                    <a:pt x="86" y="44"/>
                    <a:pt x="93" y="47"/>
                    <a:pt x="99" y="51"/>
                  </a:cubicBezTo>
                  <a:cubicBezTo>
                    <a:pt x="105" y="56"/>
                    <a:pt x="105" y="56"/>
                    <a:pt x="105" y="56"/>
                  </a:cubicBezTo>
                  <a:cubicBezTo>
                    <a:pt x="111" y="60"/>
                    <a:pt x="117" y="65"/>
                    <a:pt x="126" y="69"/>
                  </a:cubicBezTo>
                  <a:cubicBezTo>
                    <a:pt x="136" y="74"/>
                    <a:pt x="139" y="74"/>
                    <a:pt x="145" y="71"/>
                  </a:cubicBezTo>
                  <a:cubicBezTo>
                    <a:pt x="146" y="71"/>
                    <a:pt x="146" y="71"/>
                    <a:pt x="146" y="71"/>
                  </a:cubicBezTo>
                  <a:cubicBezTo>
                    <a:pt x="146" y="71"/>
                    <a:pt x="145" y="72"/>
                    <a:pt x="145" y="72"/>
                  </a:cubicBezTo>
                  <a:cubicBezTo>
                    <a:pt x="145" y="73"/>
                    <a:pt x="146" y="74"/>
                    <a:pt x="146" y="74"/>
                  </a:cubicBezTo>
                  <a:cubicBezTo>
                    <a:pt x="147" y="75"/>
                    <a:pt x="149" y="75"/>
                    <a:pt x="150" y="74"/>
                  </a:cubicBezTo>
                  <a:cubicBezTo>
                    <a:pt x="151" y="74"/>
                    <a:pt x="151" y="74"/>
                    <a:pt x="151" y="73"/>
                  </a:cubicBezTo>
                  <a:cubicBezTo>
                    <a:pt x="152" y="74"/>
                    <a:pt x="153" y="74"/>
                    <a:pt x="154" y="74"/>
                  </a:cubicBezTo>
                  <a:cubicBezTo>
                    <a:pt x="156" y="73"/>
                    <a:pt x="157" y="72"/>
                    <a:pt x="157" y="71"/>
                  </a:cubicBezTo>
                  <a:cubicBezTo>
                    <a:pt x="157" y="71"/>
                    <a:pt x="157" y="71"/>
                    <a:pt x="157" y="70"/>
                  </a:cubicBezTo>
                  <a:cubicBezTo>
                    <a:pt x="157" y="70"/>
                    <a:pt x="157" y="70"/>
                    <a:pt x="156" y="70"/>
                  </a:cubicBezTo>
                  <a:cubicBezTo>
                    <a:pt x="180" y="52"/>
                    <a:pt x="216" y="36"/>
                    <a:pt x="249" y="23"/>
                  </a:cubicBezTo>
                  <a:cubicBezTo>
                    <a:pt x="266" y="16"/>
                    <a:pt x="266" y="16"/>
                    <a:pt x="266" y="16"/>
                  </a:cubicBezTo>
                  <a:cubicBezTo>
                    <a:pt x="267" y="15"/>
                    <a:pt x="267" y="14"/>
                    <a:pt x="267" y="13"/>
                  </a:cubicBezTo>
                  <a:cubicBezTo>
                    <a:pt x="267" y="13"/>
                    <a:pt x="267" y="13"/>
                    <a:pt x="267" y="12"/>
                  </a:cubicBezTo>
                  <a:cubicBezTo>
                    <a:pt x="267" y="11"/>
                    <a:pt x="266" y="10"/>
                    <a:pt x="264" y="10"/>
                  </a:cubicBezTo>
                  <a:cubicBezTo>
                    <a:pt x="247" y="13"/>
                    <a:pt x="230" y="22"/>
                    <a:pt x="213" y="30"/>
                  </a:cubicBezTo>
                  <a:cubicBezTo>
                    <a:pt x="193" y="41"/>
                    <a:pt x="193" y="41"/>
                    <a:pt x="193" y="41"/>
                  </a:cubicBezTo>
                  <a:cubicBezTo>
                    <a:pt x="168" y="53"/>
                    <a:pt x="168" y="53"/>
                    <a:pt x="168" y="53"/>
                  </a:cubicBezTo>
                  <a:cubicBezTo>
                    <a:pt x="150" y="62"/>
                    <a:pt x="150" y="62"/>
                    <a:pt x="150" y="62"/>
                  </a:cubicBezTo>
                  <a:cubicBezTo>
                    <a:pt x="150" y="62"/>
                    <a:pt x="147" y="63"/>
                    <a:pt x="146" y="64"/>
                  </a:cubicBezTo>
                  <a:cubicBezTo>
                    <a:pt x="145" y="64"/>
                    <a:pt x="145" y="64"/>
                    <a:pt x="144" y="63"/>
                  </a:cubicBezTo>
                  <a:cubicBezTo>
                    <a:pt x="142" y="61"/>
                    <a:pt x="139" y="60"/>
                    <a:pt x="136" y="58"/>
                  </a:cubicBezTo>
                  <a:cubicBezTo>
                    <a:pt x="136" y="58"/>
                    <a:pt x="124" y="54"/>
                    <a:pt x="124" y="54"/>
                  </a:cubicBezTo>
                  <a:cubicBezTo>
                    <a:pt x="118" y="52"/>
                    <a:pt x="112" y="50"/>
                    <a:pt x="107" y="47"/>
                  </a:cubicBezTo>
                  <a:cubicBezTo>
                    <a:pt x="98" y="42"/>
                    <a:pt x="89" y="38"/>
                    <a:pt x="79" y="34"/>
                  </a:cubicBezTo>
                  <a:cubicBezTo>
                    <a:pt x="77" y="33"/>
                    <a:pt x="74" y="32"/>
                    <a:pt x="72" y="31"/>
                  </a:cubicBezTo>
                  <a:cubicBezTo>
                    <a:pt x="64" y="28"/>
                    <a:pt x="57" y="24"/>
                    <a:pt x="50" y="21"/>
                  </a:cubicBezTo>
                  <a:cubicBezTo>
                    <a:pt x="44" y="17"/>
                    <a:pt x="44" y="17"/>
                    <a:pt x="44" y="17"/>
                  </a:cubicBezTo>
                  <a:cubicBezTo>
                    <a:pt x="31" y="10"/>
                    <a:pt x="18" y="2"/>
                    <a:pt x="4" y="0"/>
                  </a:cubicBezTo>
                  <a:cubicBezTo>
                    <a:pt x="2" y="0"/>
                    <a:pt x="1" y="1"/>
                    <a:pt x="1" y="2"/>
                  </a:cubicBezTo>
                  <a:close/>
                  <a:moveTo>
                    <a:pt x="128" y="64"/>
                  </a:moveTo>
                  <a:cubicBezTo>
                    <a:pt x="124" y="62"/>
                    <a:pt x="121" y="60"/>
                    <a:pt x="118" y="58"/>
                  </a:cubicBezTo>
                  <a:cubicBezTo>
                    <a:pt x="119" y="58"/>
                    <a:pt x="121" y="59"/>
                    <a:pt x="122" y="59"/>
                  </a:cubicBezTo>
                  <a:cubicBezTo>
                    <a:pt x="134" y="64"/>
                    <a:pt x="134" y="64"/>
                    <a:pt x="134" y="64"/>
                  </a:cubicBezTo>
                  <a:cubicBezTo>
                    <a:pt x="136" y="64"/>
                    <a:pt x="138" y="66"/>
                    <a:pt x="140" y="67"/>
                  </a:cubicBezTo>
                  <a:cubicBezTo>
                    <a:pt x="137" y="68"/>
                    <a:pt x="135" y="67"/>
                    <a:pt x="128" y="64"/>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4" name="Freeform 27"/>
            <p:cNvSpPr>
              <a:spLocks noChangeArrowheads="1"/>
            </p:cNvSpPr>
            <p:nvPr/>
          </p:nvSpPr>
          <p:spPr bwMode="auto">
            <a:xfrm>
              <a:off x="1397" y="2722"/>
              <a:ext cx="669" cy="240"/>
            </a:xfrm>
            <a:custGeom>
              <a:avLst/>
              <a:gdLst>
                <a:gd name="T0" fmla="*/ 263 w 282"/>
                <a:gd name="T1" fmla="*/ 12 h 101"/>
                <a:gd name="T2" fmla="*/ 282 w 282"/>
                <a:gd name="T3" fmla="*/ 37 h 101"/>
                <a:gd name="T4" fmla="*/ 254 w 282"/>
                <a:gd name="T5" fmla="*/ 49 h 101"/>
                <a:gd name="T6" fmla="*/ 221 w 282"/>
                <a:gd name="T7" fmla="*/ 62 h 101"/>
                <a:gd name="T8" fmla="*/ 160 w 282"/>
                <a:gd name="T9" fmla="*/ 101 h 101"/>
                <a:gd name="T10" fmla="*/ 74 w 282"/>
                <a:gd name="T11" fmla="*/ 59 h 101"/>
                <a:gd name="T12" fmla="*/ 4 w 282"/>
                <a:gd name="T13" fmla="*/ 35 h 101"/>
                <a:gd name="T14" fmla="*/ 0 w 282"/>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01">
                  <a:moveTo>
                    <a:pt x="263" y="12"/>
                  </a:moveTo>
                  <a:cubicBezTo>
                    <a:pt x="277" y="15"/>
                    <a:pt x="282" y="23"/>
                    <a:pt x="282" y="37"/>
                  </a:cubicBezTo>
                  <a:cubicBezTo>
                    <a:pt x="271" y="39"/>
                    <a:pt x="263" y="45"/>
                    <a:pt x="254" y="49"/>
                  </a:cubicBezTo>
                  <a:cubicBezTo>
                    <a:pt x="243" y="53"/>
                    <a:pt x="231" y="57"/>
                    <a:pt x="221" y="62"/>
                  </a:cubicBezTo>
                  <a:cubicBezTo>
                    <a:pt x="199" y="73"/>
                    <a:pt x="178" y="85"/>
                    <a:pt x="160" y="101"/>
                  </a:cubicBezTo>
                  <a:cubicBezTo>
                    <a:pt x="135" y="82"/>
                    <a:pt x="102" y="72"/>
                    <a:pt x="74" y="59"/>
                  </a:cubicBezTo>
                  <a:cubicBezTo>
                    <a:pt x="69" y="56"/>
                    <a:pt x="4" y="26"/>
                    <a:pt x="4" y="35"/>
                  </a:cubicBezTo>
                  <a:cubicBezTo>
                    <a:pt x="4" y="24"/>
                    <a:pt x="7" y="8"/>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5" name="Freeform 28"/>
            <p:cNvSpPr>
              <a:spLocks noEditPoints="1" noChangeArrowheads="1"/>
            </p:cNvSpPr>
            <p:nvPr/>
          </p:nvSpPr>
          <p:spPr bwMode="auto">
            <a:xfrm>
              <a:off x="1392" y="2712"/>
              <a:ext cx="681" cy="257"/>
            </a:xfrm>
            <a:custGeom>
              <a:avLst/>
              <a:gdLst>
                <a:gd name="T0" fmla="*/ 1 w 287"/>
                <a:gd name="T1" fmla="*/ 1 h 108"/>
                <a:gd name="T2" fmla="*/ 0 w 287"/>
                <a:gd name="T3" fmla="*/ 4 h 108"/>
                <a:gd name="T4" fmla="*/ 0 w 287"/>
                <a:gd name="T5" fmla="*/ 5 h 108"/>
                <a:gd name="T6" fmla="*/ 4 w 287"/>
                <a:gd name="T7" fmla="*/ 23 h 108"/>
                <a:gd name="T8" fmla="*/ 4 w 287"/>
                <a:gd name="T9" fmla="*/ 33 h 108"/>
                <a:gd name="T10" fmla="*/ 3 w 287"/>
                <a:gd name="T11" fmla="*/ 39 h 108"/>
                <a:gd name="T12" fmla="*/ 6 w 287"/>
                <a:gd name="T13" fmla="*/ 42 h 108"/>
                <a:gd name="T14" fmla="*/ 8 w 287"/>
                <a:gd name="T15" fmla="*/ 41 h 108"/>
                <a:gd name="T16" fmla="*/ 75 w 287"/>
                <a:gd name="T17" fmla="*/ 65 h 108"/>
                <a:gd name="T18" fmla="*/ 75 w 287"/>
                <a:gd name="T19" fmla="*/ 65 h 108"/>
                <a:gd name="T20" fmla="*/ 100 w 287"/>
                <a:gd name="T21" fmla="*/ 76 h 108"/>
                <a:gd name="T22" fmla="*/ 160 w 287"/>
                <a:gd name="T23" fmla="*/ 107 h 108"/>
                <a:gd name="T24" fmla="*/ 164 w 287"/>
                <a:gd name="T25" fmla="*/ 107 h 108"/>
                <a:gd name="T26" fmla="*/ 224 w 287"/>
                <a:gd name="T27" fmla="*/ 69 h 108"/>
                <a:gd name="T28" fmla="*/ 249 w 287"/>
                <a:gd name="T29" fmla="*/ 58 h 108"/>
                <a:gd name="T30" fmla="*/ 257 w 287"/>
                <a:gd name="T31" fmla="*/ 56 h 108"/>
                <a:gd name="T32" fmla="*/ 268 w 287"/>
                <a:gd name="T33" fmla="*/ 50 h 108"/>
                <a:gd name="T34" fmla="*/ 284 w 287"/>
                <a:gd name="T35" fmla="*/ 44 h 108"/>
                <a:gd name="T36" fmla="*/ 286 w 287"/>
                <a:gd name="T37" fmla="*/ 41 h 108"/>
                <a:gd name="T38" fmla="*/ 266 w 287"/>
                <a:gd name="T39" fmla="*/ 13 h 108"/>
                <a:gd name="T40" fmla="*/ 263 w 287"/>
                <a:gd name="T41" fmla="*/ 15 h 108"/>
                <a:gd name="T42" fmla="*/ 263 w 287"/>
                <a:gd name="T43" fmla="*/ 16 h 108"/>
                <a:gd name="T44" fmla="*/ 265 w 287"/>
                <a:gd name="T45" fmla="*/ 19 h 108"/>
                <a:gd name="T46" fmla="*/ 281 w 287"/>
                <a:gd name="T47" fmla="*/ 39 h 108"/>
                <a:gd name="T48" fmla="*/ 281 w 287"/>
                <a:gd name="T49" fmla="*/ 39 h 108"/>
                <a:gd name="T50" fmla="*/ 265 w 287"/>
                <a:gd name="T51" fmla="*/ 45 h 108"/>
                <a:gd name="T52" fmla="*/ 255 w 287"/>
                <a:gd name="T53" fmla="*/ 50 h 108"/>
                <a:gd name="T54" fmla="*/ 247 w 287"/>
                <a:gd name="T55" fmla="*/ 53 h 108"/>
                <a:gd name="T56" fmla="*/ 221 w 287"/>
                <a:gd name="T57" fmla="*/ 63 h 108"/>
                <a:gd name="T58" fmla="*/ 162 w 287"/>
                <a:gd name="T59" fmla="*/ 101 h 108"/>
                <a:gd name="T60" fmla="*/ 102 w 287"/>
                <a:gd name="T61" fmla="*/ 71 h 108"/>
                <a:gd name="T62" fmla="*/ 77 w 287"/>
                <a:gd name="T63" fmla="*/ 60 h 108"/>
                <a:gd name="T64" fmla="*/ 77 w 287"/>
                <a:gd name="T65" fmla="*/ 60 h 108"/>
                <a:gd name="T66" fmla="*/ 77 w 287"/>
                <a:gd name="T67" fmla="*/ 60 h 108"/>
                <a:gd name="T68" fmla="*/ 9 w 287"/>
                <a:gd name="T69" fmla="*/ 35 h 108"/>
                <a:gd name="T70" fmla="*/ 9 w 287"/>
                <a:gd name="T71" fmla="*/ 33 h 108"/>
                <a:gd name="T72" fmla="*/ 10 w 287"/>
                <a:gd name="T73" fmla="*/ 23 h 108"/>
                <a:gd name="T74" fmla="*/ 5 w 287"/>
                <a:gd name="T75" fmla="*/ 2 h 108"/>
                <a:gd name="T76" fmla="*/ 1 w 287"/>
                <a:gd name="T77" fmla="*/ 1 h 108"/>
                <a:gd name="T78" fmla="*/ 9 w 287"/>
                <a:gd name="T79" fmla="*/ 39 h 108"/>
                <a:gd name="T80" fmla="*/ 9 w 287"/>
                <a:gd name="T81" fmla="*/ 39 h 108"/>
                <a:gd name="T82" fmla="*/ 9 w 287"/>
                <a:gd name="T83"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08">
                  <a:moveTo>
                    <a:pt x="1" y="1"/>
                  </a:moveTo>
                  <a:cubicBezTo>
                    <a:pt x="0" y="2"/>
                    <a:pt x="0" y="3"/>
                    <a:pt x="0" y="4"/>
                  </a:cubicBezTo>
                  <a:cubicBezTo>
                    <a:pt x="0" y="4"/>
                    <a:pt x="0" y="5"/>
                    <a:pt x="0" y="5"/>
                  </a:cubicBezTo>
                  <a:cubicBezTo>
                    <a:pt x="3" y="10"/>
                    <a:pt x="4" y="16"/>
                    <a:pt x="4" y="23"/>
                  </a:cubicBezTo>
                  <a:cubicBezTo>
                    <a:pt x="4" y="26"/>
                    <a:pt x="4" y="29"/>
                    <a:pt x="4" y="33"/>
                  </a:cubicBezTo>
                  <a:cubicBezTo>
                    <a:pt x="4" y="33"/>
                    <a:pt x="3" y="39"/>
                    <a:pt x="3" y="39"/>
                  </a:cubicBezTo>
                  <a:cubicBezTo>
                    <a:pt x="3" y="41"/>
                    <a:pt x="4" y="42"/>
                    <a:pt x="6" y="42"/>
                  </a:cubicBezTo>
                  <a:cubicBezTo>
                    <a:pt x="7" y="42"/>
                    <a:pt x="8" y="42"/>
                    <a:pt x="8" y="41"/>
                  </a:cubicBezTo>
                  <a:cubicBezTo>
                    <a:pt x="12" y="39"/>
                    <a:pt x="35" y="47"/>
                    <a:pt x="75" y="65"/>
                  </a:cubicBezTo>
                  <a:cubicBezTo>
                    <a:pt x="75" y="65"/>
                    <a:pt x="75" y="65"/>
                    <a:pt x="75" y="65"/>
                  </a:cubicBezTo>
                  <a:cubicBezTo>
                    <a:pt x="75" y="65"/>
                    <a:pt x="100" y="76"/>
                    <a:pt x="100" y="76"/>
                  </a:cubicBezTo>
                  <a:cubicBezTo>
                    <a:pt x="121" y="85"/>
                    <a:pt x="143" y="94"/>
                    <a:pt x="160" y="107"/>
                  </a:cubicBezTo>
                  <a:cubicBezTo>
                    <a:pt x="161" y="108"/>
                    <a:pt x="163" y="108"/>
                    <a:pt x="164" y="107"/>
                  </a:cubicBezTo>
                  <a:cubicBezTo>
                    <a:pt x="180" y="93"/>
                    <a:pt x="200" y="81"/>
                    <a:pt x="224" y="69"/>
                  </a:cubicBezTo>
                  <a:cubicBezTo>
                    <a:pt x="232" y="64"/>
                    <a:pt x="241" y="61"/>
                    <a:pt x="249" y="58"/>
                  </a:cubicBezTo>
                  <a:cubicBezTo>
                    <a:pt x="257" y="56"/>
                    <a:pt x="257" y="56"/>
                    <a:pt x="257" y="56"/>
                  </a:cubicBezTo>
                  <a:cubicBezTo>
                    <a:pt x="261" y="54"/>
                    <a:pt x="264" y="52"/>
                    <a:pt x="268" y="50"/>
                  </a:cubicBezTo>
                  <a:cubicBezTo>
                    <a:pt x="273" y="47"/>
                    <a:pt x="278" y="45"/>
                    <a:pt x="284" y="44"/>
                  </a:cubicBezTo>
                  <a:cubicBezTo>
                    <a:pt x="285" y="44"/>
                    <a:pt x="286" y="42"/>
                    <a:pt x="286" y="41"/>
                  </a:cubicBezTo>
                  <a:cubicBezTo>
                    <a:pt x="287" y="26"/>
                    <a:pt x="281" y="17"/>
                    <a:pt x="266" y="13"/>
                  </a:cubicBezTo>
                  <a:cubicBezTo>
                    <a:pt x="265" y="13"/>
                    <a:pt x="263" y="14"/>
                    <a:pt x="263" y="15"/>
                  </a:cubicBezTo>
                  <a:cubicBezTo>
                    <a:pt x="263" y="16"/>
                    <a:pt x="263" y="16"/>
                    <a:pt x="263" y="16"/>
                  </a:cubicBezTo>
                  <a:cubicBezTo>
                    <a:pt x="263" y="17"/>
                    <a:pt x="264" y="19"/>
                    <a:pt x="265" y="19"/>
                  </a:cubicBezTo>
                  <a:cubicBezTo>
                    <a:pt x="276" y="22"/>
                    <a:pt x="281" y="28"/>
                    <a:pt x="281" y="39"/>
                  </a:cubicBezTo>
                  <a:cubicBezTo>
                    <a:pt x="281" y="39"/>
                    <a:pt x="281" y="39"/>
                    <a:pt x="281" y="39"/>
                  </a:cubicBezTo>
                  <a:cubicBezTo>
                    <a:pt x="275" y="40"/>
                    <a:pt x="270" y="43"/>
                    <a:pt x="265" y="45"/>
                  </a:cubicBezTo>
                  <a:cubicBezTo>
                    <a:pt x="262" y="47"/>
                    <a:pt x="258" y="49"/>
                    <a:pt x="255" y="50"/>
                  </a:cubicBezTo>
                  <a:cubicBezTo>
                    <a:pt x="255" y="50"/>
                    <a:pt x="247" y="53"/>
                    <a:pt x="247" y="53"/>
                  </a:cubicBezTo>
                  <a:cubicBezTo>
                    <a:pt x="239" y="56"/>
                    <a:pt x="230" y="59"/>
                    <a:pt x="221" y="63"/>
                  </a:cubicBezTo>
                  <a:cubicBezTo>
                    <a:pt x="198" y="75"/>
                    <a:pt x="178" y="88"/>
                    <a:pt x="162" y="101"/>
                  </a:cubicBezTo>
                  <a:cubicBezTo>
                    <a:pt x="144" y="88"/>
                    <a:pt x="123" y="79"/>
                    <a:pt x="102" y="71"/>
                  </a:cubicBezTo>
                  <a:cubicBezTo>
                    <a:pt x="77" y="60"/>
                    <a:pt x="77" y="60"/>
                    <a:pt x="77" y="60"/>
                  </a:cubicBezTo>
                  <a:cubicBezTo>
                    <a:pt x="77" y="60"/>
                    <a:pt x="77" y="60"/>
                    <a:pt x="77" y="60"/>
                  </a:cubicBezTo>
                  <a:cubicBezTo>
                    <a:pt x="77" y="60"/>
                    <a:pt x="77" y="60"/>
                    <a:pt x="77" y="60"/>
                  </a:cubicBezTo>
                  <a:cubicBezTo>
                    <a:pt x="31" y="39"/>
                    <a:pt x="15" y="35"/>
                    <a:pt x="9" y="35"/>
                  </a:cubicBezTo>
                  <a:cubicBezTo>
                    <a:pt x="9" y="34"/>
                    <a:pt x="9" y="33"/>
                    <a:pt x="9" y="33"/>
                  </a:cubicBezTo>
                  <a:cubicBezTo>
                    <a:pt x="9" y="30"/>
                    <a:pt x="10" y="26"/>
                    <a:pt x="10" y="23"/>
                  </a:cubicBezTo>
                  <a:cubicBezTo>
                    <a:pt x="10" y="15"/>
                    <a:pt x="9" y="7"/>
                    <a:pt x="5" y="2"/>
                  </a:cubicBezTo>
                  <a:cubicBezTo>
                    <a:pt x="4" y="1"/>
                    <a:pt x="2" y="0"/>
                    <a:pt x="1" y="1"/>
                  </a:cubicBezTo>
                  <a:close/>
                  <a:moveTo>
                    <a:pt x="9" y="39"/>
                  </a:moveTo>
                  <a:cubicBezTo>
                    <a:pt x="9" y="39"/>
                    <a:pt x="9" y="39"/>
                    <a:pt x="9" y="39"/>
                  </a:cubicBezTo>
                  <a:cubicBezTo>
                    <a:pt x="9" y="39"/>
                    <a:pt x="9" y="39"/>
                    <a:pt x="9" y="3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6" name="Freeform 29"/>
            <p:cNvSpPr>
              <a:spLocks noEditPoints="1" noChangeArrowheads="1"/>
            </p:cNvSpPr>
            <p:nvPr/>
          </p:nvSpPr>
          <p:spPr bwMode="auto">
            <a:xfrm>
              <a:off x="1402" y="2555"/>
              <a:ext cx="633" cy="319"/>
            </a:xfrm>
            <a:custGeom>
              <a:avLst/>
              <a:gdLst>
                <a:gd name="T0" fmla="*/ 0 w 267"/>
                <a:gd name="T1" fmla="*/ 61 h 134"/>
                <a:gd name="T2" fmla="*/ 5 w 267"/>
                <a:gd name="T3" fmla="*/ 65 h 134"/>
                <a:gd name="T4" fmla="*/ 20 w 267"/>
                <a:gd name="T5" fmla="*/ 66 h 134"/>
                <a:gd name="T6" fmla="*/ 18 w 267"/>
                <a:gd name="T7" fmla="*/ 72 h 134"/>
                <a:gd name="T8" fmla="*/ 27 w 267"/>
                <a:gd name="T9" fmla="*/ 76 h 134"/>
                <a:gd name="T10" fmla="*/ 26 w 267"/>
                <a:gd name="T11" fmla="*/ 80 h 134"/>
                <a:gd name="T12" fmla="*/ 42 w 267"/>
                <a:gd name="T13" fmla="*/ 79 h 134"/>
                <a:gd name="T14" fmla="*/ 41 w 267"/>
                <a:gd name="T15" fmla="*/ 90 h 134"/>
                <a:gd name="T16" fmla="*/ 53 w 267"/>
                <a:gd name="T17" fmla="*/ 90 h 134"/>
                <a:gd name="T18" fmla="*/ 63 w 267"/>
                <a:gd name="T19" fmla="*/ 94 h 134"/>
                <a:gd name="T20" fmla="*/ 83 w 267"/>
                <a:gd name="T21" fmla="*/ 104 h 134"/>
                <a:gd name="T22" fmla="*/ 127 w 267"/>
                <a:gd name="T23" fmla="*/ 130 h 134"/>
                <a:gd name="T24" fmla="*/ 142 w 267"/>
                <a:gd name="T25" fmla="*/ 128 h 134"/>
                <a:gd name="T26" fmla="*/ 144 w 267"/>
                <a:gd name="T27" fmla="*/ 133 h 134"/>
                <a:gd name="T28" fmla="*/ 163 w 267"/>
                <a:gd name="T29" fmla="*/ 123 h 134"/>
                <a:gd name="T30" fmla="*/ 251 w 267"/>
                <a:gd name="T31" fmla="*/ 78 h 134"/>
                <a:gd name="T32" fmla="*/ 263 w 267"/>
                <a:gd name="T33" fmla="*/ 74 h 134"/>
                <a:gd name="T34" fmla="*/ 181 w 267"/>
                <a:gd name="T35" fmla="*/ 37 h 134"/>
                <a:gd name="T36" fmla="*/ 177 w 267"/>
                <a:gd name="T37" fmla="*/ 36 h 134"/>
                <a:gd name="T38" fmla="*/ 162 w 267"/>
                <a:gd name="T39" fmla="*/ 33 h 134"/>
                <a:gd name="T40" fmla="*/ 163 w 267"/>
                <a:gd name="T41" fmla="*/ 32 h 134"/>
                <a:gd name="T42" fmla="*/ 164 w 267"/>
                <a:gd name="T43" fmla="*/ 28 h 134"/>
                <a:gd name="T44" fmla="*/ 128 w 267"/>
                <a:gd name="T45" fmla="*/ 43 h 134"/>
                <a:gd name="T46" fmla="*/ 63 w 267"/>
                <a:gd name="T47" fmla="*/ 77 h 134"/>
                <a:gd name="T48" fmla="*/ 96 w 267"/>
                <a:gd name="T49" fmla="*/ 54 h 134"/>
                <a:gd name="T50" fmla="*/ 163 w 267"/>
                <a:gd name="T51" fmla="*/ 15 h 134"/>
                <a:gd name="T52" fmla="*/ 154 w 267"/>
                <a:gd name="T53" fmla="*/ 18 h 134"/>
                <a:gd name="T54" fmla="*/ 136 w 267"/>
                <a:gd name="T55" fmla="*/ 20 h 134"/>
                <a:gd name="T56" fmla="*/ 90 w 267"/>
                <a:gd name="T57" fmla="*/ 36 h 134"/>
                <a:gd name="T58" fmla="*/ 133 w 267"/>
                <a:gd name="T59" fmla="*/ 7 h 134"/>
                <a:gd name="T60" fmla="*/ 125 w 267"/>
                <a:gd name="T61" fmla="*/ 4 h 134"/>
                <a:gd name="T62" fmla="*/ 116 w 267"/>
                <a:gd name="T63" fmla="*/ 8 h 134"/>
                <a:gd name="T64" fmla="*/ 116 w 267"/>
                <a:gd name="T65" fmla="*/ 8 h 134"/>
                <a:gd name="T66" fmla="*/ 153 w 267"/>
                <a:gd name="T67" fmla="*/ 38 h 134"/>
                <a:gd name="T68" fmla="*/ 81 w 267"/>
                <a:gd name="T69" fmla="*/ 73 h 134"/>
                <a:gd name="T70" fmla="*/ 131 w 267"/>
                <a:gd name="T71" fmla="*/ 48 h 134"/>
                <a:gd name="T72" fmla="*/ 165 w 267"/>
                <a:gd name="T73" fmla="*/ 40 h 134"/>
                <a:gd name="T74" fmla="*/ 162 w 267"/>
                <a:gd name="T75" fmla="*/ 40 h 134"/>
                <a:gd name="T76" fmla="*/ 156 w 267"/>
                <a:gd name="T77" fmla="*/ 43 h 134"/>
                <a:gd name="T78" fmla="*/ 105 w 267"/>
                <a:gd name="T79" fmla="*/ 74 h 134"/>
                <a:gd name="T80" fmla="*/ 90 w 267"/>
                <a:gd name="T81" fmla="*/ 79 h 134"/>
                <a:gd name="T82" fmla="*/ 180 w 267"/>
                <a:gd name="T83" fmla="*/ 44 h 134"/>
                <a:gd name="T84" fmla="*/ 120 w 267"/>
                <a:gd name="T85" fmla="*/ 74 h 134"/>
                <a:gd name="T86" fmla="*/ 182 w 267"/>
                <a:gd name="T87" fmla="*/ 50 h 134"/>
                <a:gd name="T88" fmla="*/ 182 w 267"/>
                <a:gd name="T89" fmla="*/ 100 h 134"/>
                <a:gd name="T90" fmla="*/ 142 w 267"/>
                <a:gd name="T91" fmla="*/ 117 h 134"/>
                <a:gd name="T92" fmla="*/ 96 w 267"/>
                <a:gd name="T93" fmla="*/ 97 h 134"/>
                <a:gd name="T94" fmla="*/ 182 w 267"/>
                <a:gd name="T95" fmla="*/ 50 h 134"/>
                <a:gd name="T96" fmla="*/ 249 w 267"/>
                <a:gd name="T97" fmla="*/ 70 h 134"/>
                <a:gd name="T98" fmla="*/ 241 w 267"/>
                <a:gd name="T99" fmla="*/ 74 h 134"/>
                <a:gd name="T100" fmla="*/ 234 w 267"/>
                <a:gd name="T101" fmla="*/ 78 h 134"/>
                <a:gd name="T102" fmla="*/ 234 w 267"/>
                <a:gd name="T103" fmla="*/ 78 h 134"/>
                <a:gd name="T104" fmla="*/ 149 w 267"/>
                <a:gd name="T105" fmla="*/ 12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34">
                  <a:moveTo>
                    <a:pt x="122" y="1"/>
                  </a:moveTo>
                  <a:cubicBezTo>
                    <a:pt x="84" y="11"/>
                    <a:pt x="47" y="34"/>
                    <a:pt x="19" y="53"/>
                  </a:cubicBezTo>
                  <a:cubicBezTo>
                    <a:pt x="14" y="56"/>
                    <a:pt x="8" y="57"/>
                    <a:pt x="3" y="58"/>
                  </a:cubicBezTo>
                  <a:cubicBezTo>
                    <a:pt x="1" y="58"/>
                    <a:pt x="0" y="60"/>
                    <a:pt x="0" y="61"/>
                  </a:cubicBezTo>
                  <a:cubicBezTo>
                    <a:pt x="0" y="61"/>
                    <a:pt x="0" y="61"/>
                    <a:pt x="0" y="61"/>
                  </a:cubicBezTo>
                  <a:cubicBezTo>
                    <a:pt x="1" y="63"/>
                    <a:pt x="2" y="64"/>
                    <a:pt x="4" y="64"/>
                  </a:cubicBezTo>
                  <a:cubicBezTo>
                    <a:pt x="5" y="64"/>
                    <a:pt x="5" y="63"/>
                    <a:pt x="6" y="63"/>
                  </a:cubicBezTo>
                  <a:cubicBezTo>
                    <a:pt x="6" y="64"/>
                    <a:pt x="5" y="64"/>
                    <a:pt x="5" y="65"/>
                  </a:cubicBezTo>
                  <a:cubicBezTo>
                    <a:pt x="5" y="66"/>
                    <a:pt x="5" y="66"/>
                    <a:pt x="6" y="66"/>
                  </a:cubicBezTo>
                  <a:cubicBezTo>
                    <a:pt x="6" y="68"/>
                    <a:pt x="8" y="68"/>
                    <a:pt x="9" y="68"/>
                  </a:cubicBezTo>
                  <a:cubicBezTo>
                    <a:pt x="12" y="67"/>
                    <a:pt x="14" y="66"/>
                    <a:pt x="17" y="65"/>
                  </a:cubicBezTo>
                  <a:cubicBezTo>
                    <a:pt x="18" y="66"/>
                    <a:pt x="19" y="66"/>
                    <a:pt x="20" y="66"/>
                  </a:cubicBezTo>
                  <a:cubicBezTo>
                    <a:pt x="22" y="66"/>
                    <a:pt x="24" y="65"/>
                    <a:pt x="26" y="64"/>
                  </a:cubicBezTo>
                  <a:cubicBezTo>
                    <a:pt x="24" y="66"/>
                    <a:pt x="21" y="67"/>
                    <a:pt x="19" y="69"/>
                  </a:cubicBezTo>
                  <a:cubicBezTo>
                    <a:pt x="18" y="69"/>
                    <a:pt x="18" y="70"/>
                    <a:pt x="18" y="71"/>
                  </a:cubicBezTo>
                  <a:cubicBezTo>
                    <a:pt x="18" y="71"/>
                    <a:pt x="18" y="72"/>
                    <a:pt x="18" y="72"/>
                  </a:cubicBezTo>
                  <a:cubicBezTo>
                    <a:pt x="19" y="73"/>
                    <a:pt x="20" y="74"/>
                    <a:pt x="21" y="74"/>
                  </a:cubicBezTo>
                  <a:cubicBezTo>
                    <a:pt x="29" y="72"/>
                    <a:pt x="37" y="69"/>
                    <a:pt x="45" y="65"/>
                  </a:cubicBezTo>
                  <a:cubicBezTo>
                    <a:pt x="39" y="69"/>
                    <a:pt x="33" y="72"/>
                    <a:pt x="27" y="76"/>
                  </a:cubicBezTo>
                  <a:cubicBezTo>
                    <a:pt x="27" y="76"/>
                    <a:pt x="27" y="76"/>
                    <a:pt x="27" y="76"/>
                  </a:cubicBezTo>
                  <a:cubicBezTo>
                    <a:pt x="27" y="76"/>
                    <a:pt x="27" y="76"/>
                    <a:pt x="27" y="76"/>
                  </a:cubicBezTo>
                  <a:cubicBezTo>
                    <a:pt x="27" y="76"/>
                    <a:pt x="27" y="76"/>
                    <a:pt x="26" y="76"/>
                  </a:cubicBezTo>
                  <a:cubicBezTo>
                    <a:pt x="26" y="77"/>
                    <a:pt x="25" y="78"/>
                    <a:pt x="25" y="79"/>
                  </a:cubicBezTo>
                  <a:cubicBezTo>
                    <a:pt x="25" y="79"/>
                    <a:pt x="25" y="80"/>
                    <a:pt x="26" y="80"/>
                  </a:cubicBezTo>
                  <a:cubicBezTo>
                    <a:pt x="26" y="81"/>
                    <a:pt x="28" y="82"/>
                    <a:pt x="29" y="81"/>
                  </a:cubicBezTo>
                  <a:cubicBezTo>
                    <a:pt x="32" y="79"/>
                    <a:pt x="35" y="78"/>
                    <a:pt x="38" y="76"/>
                  </a:cubicBezTo>
                  <a:cubicBezTo>
                    <a:pt x="38" y="77"/>
                    <a:pt x="38" y="78"/>
                    <a:pt x="38" y="78"/>
                  </a:cubicBezTo>
                  <a:cubicBezTo>
                    <a:pt x="39" y="79"/>
                    <a:pt x="41" y="80"/>
                    <a:pt x="42" y="79"/>
                  </a:cubicBezTo>
                  <a:cubicBezTo>
                    <a:pt x="46" y="77"/>
                    <a:pt x="49" y="75"/>
                    <a:pt x="53" y="73"/>
                  </a:cubicBezTo>
                  <a:cubicBezTo>
                    <a:pt x="48" y="77"/>
                    <a:pt x="44" y="82"/>
                    <a:pt x="41" y="87"/>
                  </a:cubicBezTo>
                  <a:cubicBezTo>
                    <a:pt x="41" y="87"/>
                    <a:pt x="41" y="88"/>
                    <a:pt x="41" y="88"/>
                  </a:cubicBezTo>
                  <a:cubicBezTo>
                    <a:pt x="41" y="89"/>
                    <a:pt x="41" y="89"/>
                    <a:pt x="41" y="90"/>
                  </a:cubicBezTo>
                  <a:cubicBezTo>
                    <a:pt x="42" y="91"/>
                    <a:pt x="43" y="91"/>
                    <a:pt x="44" y="91"/>
                  </a:cubicBezTo>
                  <a:cubicBezTo>
                    <a:pt x="47" y="90"/>
                    <a:pt x="51" y="89"/>
                    <a:pt x="54" y="88"/>
                  </a:cubicBezTo>
                  <a:cubicBezTo>
                    <a:pt x="54" y="88"/>
                    <a:pt x="54" y="88"/>
                    <a:pt x="54" y="89"/>
                  </a:cubicBezTo>
                  <a:cubicBezTo>
                    <a:pt x="53" y="89"/>
                    <a:pt x="53" y="89"/>
                    <a:pt x="53" y="90"/>
                  </a:cubicBezTo>
                  <a:cubicBezTo>
                    <a:pt x="53" y="90"/>
                    <a:pt x="53" y="91"/>
                    <a:pt x="53" y="91"/>
                  </a:cubicBezTo>
                  <a:cubicBezTo>
                    <a:pt x="54" y="92"/>
                    <a:pt x="54" y="92"/>
                    <a:pt x="55" y="93"/>
                  </a:cubicBezTo>
                  <a:cubicBezTo>
                    <a:pt x="57" y="94"/>
                    <a:pt x="60" y="93"/>
                    <a:pt x="63" y="93"/>
                  </a:cubicBezTo>
                  <a:cubicBezTo>
                    <a:pt x="63" y="93"/>
                    <a:pt x="63" y="94"/>
                    <a:pt x="63" y="94"/>
                  </a:cubicBezTo>
                  <a:cubicBezTo>
                    <a:pt x="63" y="94"/>
                    <a:pt x="63" y="95"/>
                    <a:pt x="63" y="95"/>
                  </a:cubicBezTo>
                  <a:cubicBezTo>
                    <a:pt x="63" y="96"/>
                    <a:pt x="64" y="97"/>
                    <a:pt x="65" y="97"/>
                  </a:cubicBezTo>
                  <a:cubicBezTo>
                    <a:pt x="67" y="97"/>
                    <a:pt x="68" y="97"/>
                    <a:pt x="69" y="97"/>
                  </a:cubicBezTo>
                  <a:cubicBezTo>
                    <a:pt x="74" y="99"/>
                    <a:pt x="78" y="101"/>
                    <a:pt x="83" y="104"/>
                  </a:cubicBezTo>
                  <a:cubicBezTo>
                    <a:pt x="94" y="110"/>
                    <a:pt x="105" y="117"/>
                    <a:pt x="117" y="119"/>
                  </a:cubicBezTo>
                  <a:cubicBezTo>
                    <a:pt x="122" y="121"/>
                    <a:pt x="127" y="123"/>
                    <a:pt x="132" y="125"/>
                  </a:cubicBezTo>
                  <a:cubicBezTo>
                    <a:pt x="131" y="126"/>
                    <a:pt x="129" y="127"/>
                    <a:pt x="128" y="128"/>
                  </a:cubicBezTo>
                  <a:cubicBezTo>
                    <a:pt x="128" y="128"/>
                    <a:pt x="127" y="129"/>
                    <a:pt x="127" y="130"/>
                  </a:cubicBezTo>
                  <a:cubicBezTo>
                    <a:pt x="127" y="130"/>
                    <a:pt x="128" y="131"/>
                    <a:pt x="128" y="131"/>
                  </a:cubicBezTo>
                  <a:cubicBezTo>
                    <a:pt x="128" y="133"/>
                    <a:pt x="130" y="133"/>
                    <a:pt x="131" y="133"/>
                  </a:cubicBezTo>
                  <a:cubicBezTo>
                    <a:pt x="135" y="132"/>
                    <a:pt x="138" y="130"/>
                    <a:pt x="142" y="128"/>
                  </a:cubicBezTo>
                  <a:cubicBezTo>
                    <a:pt x="142" y="128"/>
                    <a:pt x="142" y="128"/>
                    <a:pt x="142" y="128"/>
                  </a:cubicBezTo>
                  <a:cubicBezTo>
                    <a:pt x="142" y="128"/>
                    <a:pt x="142" y="128"/>
                    <a:pt x="142" y="128"/>
                  </a:cubicBezTo>
                  <a:cubicBezTo>
                    <a:pt x="141" y="128"/>
                    <a:pt x="140" y="129"/>
                    <a:pt x="140" y="130"/>
                  </a:cubicBezTo>
                  <a:cubicBezTo>
                    <a:pt x="140" y="131"/>
                    <a:pt x="140" y="131"/>
                    <a:pt x="141" y="132"/>
                  </a:cubicBezTo>
                  <a:cubicBezTo>
                    <a:pt x="141" y="133"/>
                    <a:pt x="143" y="134"/>
                    <a:pt x="144" y="133"/>
                  </a:cubicBezTo>
                  <a:cubicBezTo>
                    <a:pt x="145" y="133"/>
                    <a:pt x="145" y="133"/>
                    <a:pt x="145" y="133"/>
                  </a:cubicBezTo>
                  <a:cubicBezTo>
                    <a:pt x="145" y="133"/>
                    <a:pt x="145" y="133"/>
                    <a:pt x="145" y="133"/>
                  </a:cubicBezTo>
                  <a:cubicBezTo>
                    <a:pt x="148" y="131"/>
                    <a:pt x="152" y="129"/>
                    <a:pt x="155" y="127"/>
                  </a:cubicBezTo>
                  <a:cubicBezTo>
                    <a:pt x="158" y="126"/>
                    <a:pt x="161" y="125"/>
                    <a:pt x="163" y="123"/>
                  </a:cubicBezTo>
                  <a:cubicBezTo>
                    <a:pt x="164" y="123"/>
                    <a:pt x="164" y="123"/>
                    <a:pt x="164" y="123"/>
                  </a:cubicBezTo>
                  <a:cubicBezTo>
                    <a:pt x="175" y="120"/>
                    <a:pt x="188" y="113"/>
                    <a:pt x="200" y="105"/>
                  </a:cubicBezTo>
                  <a:cubicBezTo>
                    <a:pt x="201" y="104"/>
                    <a:pt x="203" y="103"/>
                    <a:pt x="204" y="103"/>
                  </a:cubicBezTo>
                  <a:cubicBezTo>
                    <a:pt x="220" y="96"/>
                    <a:pt x="237" y="89"/>
                    <a:pt x="251" y="78"/>
                  </a:cubicBezTo>
                  <a:cubicBezTo>
                    <a:pt x="251" y="78"/>
                    <a:pt x="251" y="77"/>
                    <a:pt x="252" y="77"/>
                  </a:cubicBezTo>
                  <a:cubicBezTo>
                    <a:pt x="252" y="76"/>
                    <a:pt x="253" y="76"/>
                    <a:pt x="253" y="75"/>
                  </a:cubicBezTo>
                  <a:cubicBezTo>
                    <a:pt x="253" y="75"/>
                    <a:pt x="253" y="75"/>
                    <a:pt x="253" y="75"/>
                  </a:cubicBezTo>
                  <a:cubicBezTo>
                    <a:pt x="256" y="73"/>
                    <a:pt x="260" y="72"/>
                    <a:pt x="263" y="74"/>
                  </a:cubicBezTo>
                  <a:cubicBezTo>
                    <a:pt x="264" y="74"/>
                    <a:pt x="266" y="73"/>
                    <a:pt x="266" y="72"/>
                  </a:cubicBezTo>
                  <a:cubicBezTo>
                    <a:pt x="267" y="71"/>
                    <a:pt x="267" y="69"/>
                    <a:pt x="266" y="69"/>
                  </a:cubicBezTo>
                  <a:cubicBezTo>
                    <a:pt x="258" y="63"/>
                    <a:pt x="236" y="52"/>
                    <a:pt x="222" y="54"/>
                  </a:cubicBezTo>
                  <a:cubicBezTo>
                    <a:pt x="211" y="47"/>
                    <a:pt x="195" y="41"/>
                    <a:pt x="181" y="37"/>
                  </a:cubicBezTo>
                  <a:cubicBezTo>
                    <a:pt x="181" y="37"/>
                    <a:pt x="181" y="37"/>
                    <a:pt x="181" y="36"/>
                  </a:cubicBezTo>
                  <a:cubicBezTo>
                    <a:pt x="180" y="35"/>
                    <a:pt x="178" y="35"/>
                    <a:pt x="177" y="36"/>
                  </a:cubicBezTo>
                  <a:cubicBezTo>
                    <a:pt x="177" y="36"/>
                    <a:pt x="177" y="36"/>
                    <a:pt x="177" y="36"/>
                  </a:cubicBezTo>
                  <a:cubicBezTo>
                    <a:pt x="177" y="36"/>
                    <a:pt x="177" y="36"/>
                    <a:pt x="177" y="36"/>
                  </a:cubicBezTo>
                  <a:cubicBezTo>
                    <a:pt x="173" y="35"/>
                    <a:pt x="170" y="35"/>
                    <a:pt x="166" y="34"/>
                  </a:cubicBezTo>
                  <a:cubicBezTo>
                    <a:pt x="166" y="34"/>
                    <a:pt x="166" y="34"/>
                    <a:pt x="166" y="34"/>
                  </a:cubicBezTo>
                  <a:cubicBezTo>
                    <a:pt x="166" y="33"/>
                    <a:pt x="164" y="32"/>
                    <a:pt x="162" y="33"/>
                  </a:cubicBezTo>
                  <a:cubicBezTo>
                    <a:pt x="162" y="33"/>
                    <a:pt x="162" y="33"/>
                    <a:pt x="162" y="33"/>
                  </a:cubicBezTo>
                  <a:cubicBezTo>
                    <a:pt x="162" y="33"/>
                    <a:pt x="161" y="34"/>
                    <a:pt x="161" y="34"/>
                  </a:cubicBezTo>
                  <a:cubicBezTo>
                    <a:pt x="160" y="34"/>
                    <a:pt x="160" y="34"/>
                    <a:pt x="160" y="34"/>
                  </a:cubicBezTo>
                  <a:cubicBezTo>
                    <a:pt x="161" y="33"/>
                    <a:pt x="162" y="33"/>
                    <a:pt x="163" y="32"/>
                  </a:cubicBezTo>
                  <a:cubicBezTo>
                    <a:pt x="163" y="32"/>
                    <a:pt x="163" y="32"/>
                    <a:pt x="163" y="32"/>
                  </a:cubicBezTo>
                  <a:cubicBezTo>
                    <a:pt x="163" y="32"/>
                    <a:pt x="163" y="32"/>
                    <a:pt x="163" y="32"/>
                  </a:cubicBezTo>
                  <a:cubicBezTo>
                    <a:pt x="163" y="32"/>
                    <a:pt x="163" y="32"/>
                    <a:pt x="163" y="32"/>
                  </a:cubicBezTo>
                  <a:cubicBezTo>
                    <a:pt x="164" y="32"/>
                    <a:pt x="164" y="31"/>
                    <a:pt x="164" y="30"/>
                  </a:cubicBezTo>
                  <a:cubicBezTo>
                    <a:pt x="164" y="29"/>
                    <a:pt x="164" y="29"/>
                    <a:pt x="164" y="28"/>
                  </a:cubicBezTo>
                  <a:cubicBezTo>
                    <a:pt x="163" y="27"/>
                    <a:pt x="161" y="27"/>
                    <a:pt x="160" y="27"/>
                  </a:cubicBezTo>
                  <a:cubicBezTo>
                    <a:pt x="155" y="30"/>
                    <a:pt x="149" y="33"/>
                    <a:pt x="143" y="36"/>
                  </a:cubicBezTo>
                  <a:cubicBezTo>
                    <a:pt x="139" y="38"/>
                    <a:pt x="135" y="39"/>
                    <a:pt x="132" y="41"/>
                  </a:cubicBezTo>
                  <a:cubicBezTo>
                    <a:pt x="132" y="41"/>
                    <a:pt x="129" y="42"/>
                    <a:pt x="128" y="43"/>
                  </a:cubicBezTo>
                  <a:cubicBezTo>
                    <a:pt x="126" y="44"/>
                    <a:pt x="124" y="45"/>
                    <a:pt x="122" y="46"/>
                  </a:cubicBezTo>
                  <a:cubicBezTo>
                    <a:pt x="96" y="57"/>
                    <a:pt x="96" y="57"/>
                    <a:pt x="96" y="57"/>
                  </a:cubicBezTo>
                  <a:cubicBezTo>
                    <a:pt x="95" y="58"/>
                    <a:pt x="93" y="59"/>
                    <a:pt x="91" y="60"/>
                  </a:cubicBezTo>
                  <a:cubicBezTo>
                    <a:pt x="81" y="65"/>
                    <a:pt x="71" y="71"/>
                    <a:pt x="63" y="77"/>
                  </a:cubicBezTo>
                  <a:cubicBezTo>
                    <a:pt x="59" y="79"/>
                    <a:pt x="55" y="82"/>
                    <a:pt x="51" y="83"/>
                  </a:cubicBezTo>
                  <a:cubicBezTo>
                    <a:pt x="60" y="74"/>
                    <a:pt x="74" y="66"/>
                    <a:pt x="85" y="61"/>
                  </a:cubicBezTo>
                  <a:cubicBezTo>
                    <a:pt x="87" y="59"/>
                    <a:pt x="87" y="59"/>
                    <a:pt x="87" y="59"/>
                  </a:cubicBezTo>
                  <a:cubicBezTo>
                    <a:pt x="96" y="54"/>
                    <a:pt x="96" y="54"/>
                    <a:pt x="96" y="54"/>
                  </a:cubicBezTo>
                  <a:cubicBezTo>
                    <a:pt x="119" y="42"/>
                    <a:pt x="142" y="30"/>
                    <a:pt x="165" y="21"/>
                  </a:cubicBezTo>
                  <a:cubicBezTo>
                    <a:pt x="166" y="20"/>
                    <a:pt x="167" y="19"/>
                    <a:pt x="167" y="18"/>
                  </a:cubicBezTo>
                  <a:cubicBezTo>
                    <a:pt x="167" y="18"/>
                    <a:pt x="167" y="17"/>
                    <a:pt x="167" y="17"/>
                  </a:cubicBezTo>
                  <a:cubicBezTo>
                    <a:pt x="166" y="16"/>
                    <a:pt x="165" y="15"/>
                    <a:pt x="163" y="15"/>
                  </a:cubicBezTo>
                  <a:cubicBezTo>
                    <a:pt x="163" y="15"/>
                    <a:pt x="163" y="15"/>
                    <a:pt x="163" y="15"/>
                  </a:cubicBezTo>
                  <a:cubicBezTo>
                    <a:pt x="163" y="15"/>
                    <a:pt x="163" y="15"/>
                    <a:pt x="163" y="15"/>
                  </a:cubicBezTo>
                  <a:cubicBezTo>
                    <a:pt x="163" y="15"/>
                    <a:pt x="163" y="15"/>
                    <a:pt x="163" y="15"/>
                  </a:cubicBezTo>
                  <a:cubicBezTo>
                    <a:pt x="160" y="16"/>
                    <a:pt x="157" y="17"/>
                    <a:pt x="154" y="18"/>
                  </a:cubicBezTo>
                  <a:cubicBezTo>
                    <a:pt x="154" y="18"/>
                    <a:pt x="154" y="18"/>
                    <a:pt x="154" y="18"/>
                  </a:cubicBezTo>
                  <a:cubicBezTo>
                    <a:pt x="153" y="17"/>
                    <a:pt x="152" y="16"/>
                    <a:pt x="150" y="17"/>
                  </a:cubicBezTo>
                  <a:cubicBezTo>
                    <a:pt x="144" y="19"/>
                    <a:pt x="137" y="21"/>
                    <a:pt x="129" y="24"/>
                  </a:cubicBezTo>
                  <a:cubicBezTo>
                    <a:pt x="131" y="22"/>
                    <a:pt x="134" y="21"/>
                    <a:pt x="136" y="20"/>
                  </a:cubicBezTo>
                  <a:cubicBezTo>
                    <a:pt x="136" y="19"/>
                    <a:pt x="137" y="18"/>
                    <a:pt x="137" y="18"/>
                  </a:cubicBezTo>
                  <a:cubicBezTo>
                    <a:pt x="137" y="17"/>
                    <a:pt x="137" y="17"/>
                    <a:pt x="137" y="16"/>
                  </a:cubicBezTo>
                  <a:cubicBezTo>
                    <a:pt x="136" y="15"/>
                    <a:pt x="134" y="14"/>
                    <a:pt x="133" y="15"/>
                  </a:cubicBezTo>
                  <a:cubicBezTo>
                    <a:pt x="119" y="21"/>
                    <a:pt x="104" y="29"/>
                    <a:pt x="90" y="36"/>
                  </a:cubicBezTo>
                  <a:cubicBezTo>
                    <a:pt x="76" y="44"/>
                    <a:pt x="62" y="52"/>
                    <a:pt x="47" y="58"/>
                  </a:cubicBezTo>
                  <a:cubicBezTo>
                    <a:pt x="56" y="53"/>
                    <a:pt x="64" y="49"/>
                    <a:pt x="72" y="45"/>
                  </a:cubicBezTo>
                  <a:cubicBezTo>
                    <a:pt x="93" y="34"/>
                    <a:pt x="114" y="23"/>
                    <a:pt x="132" y="9"/>
                  </a:cubicBezTo>
                  <a:cubicBezTo>
                    <a:pt x="133" y="8"/>
                    <a:pt x="133" y="8"/>
                    <a:pt x="133" y="7"/>
                  </a:cubicBezTo>
                  <a:cubicBezTo>
                    <a:pt x="133" y="6"/>
                    <a:pt x="133" y="6"/>
                    <a:pt x="133" y="5"/>
                  </a:cubicBezTo>
                  <a:cubicBezTo>
                    <a:pt x="132" y="4"/>
                    <a:pt x="131" y="4"/>
                    <a:pt x="129" y="4"/>
                  </a:cubicBezTo>
                  <a:cubicBezTo>
                    <a:pt x="128" y="5"/>
                    <a:pt x="126" y="5"/>
                    <a:pt x="125" y="6"/>
                  </a:cubicBezTo>
                  <a:cubicBezTo>
                    <a:pt x="125" y="6"/>
                    <a:pt x="125" y="5"/>
                    <a:pt x="125" y="4"/>
                  </a:cubicBezTo>
                  <a:cubicBezTo>
                    <a:pt x="126" y="4"/>
                    <a:pt x="126" y="4"/>
                    <a:pt x="126" y="4"/>
                  </a:cubicBezTo>
                  <a:cubicBezTo>
                    <a:pt x="126" y="3"/>
                    <a:pt x="125" y="2"/>
                    <a:pt x="125" y="2"/>
                  </a:cubicBezTo>
                  <a:cubicBezTo>
                    <a:pt x="124" y="1"/>
                    <a:pt x="123" y="0"/>
                    <a:pt x="122" y="1"/>
                  </a:cubicBezTo>
                  <a:close/>
                  <a:moveTo>
                    <a:pt x="116" y="8"/>
                  </a:moveTo>
                  <a:cubicBezTo>
                    <a:pt x="116" y="9"/>
                    <a:pt x="115" y="10"/>
                    <a:pt x="115" y="10"/>
                  </a:cubicBezTo>
                  <a:cubicBezTo>
                    <a:pt x="107" y="14"/>
                    <a:pt x="99" y="18"/>
                    <a:pt x="90" y="21"/>
                  </a:cubicBezTo>
                  <a:cubicBezTo>
                    <a:pt x="83" y="23"/>
                    <a:pt x="75" y="26"/>
                    <a:pt x="68" y="29"/>
                  </a:cubicBezTo>
                  <a:cubicBezTo>
                    <a:pt x="83" y="21"/>
                    <a:pt x="100" y="14"/>
                    <a:pt x="116" y="8"/>
                  </a:cubicBezTo>
                  <a:close/>
                  <a:moveTo>
                    <a:pt x="155" y="36"/>
                  </a:moveTo>
                  <a:cubicBezTo>
                    <a:pt x="155" y="36"/>
                    <a:pt x="155" y="36"/>
                    <a:pt x="155" y="37"/>
                  </a:cubicBezTo>
                  <a:cubicBezTo>
                    <a:pt x="155" y="37"/>
                    <a:pt x="155" y="37"/>
                    <a:pt x="155" y="37"/>
                  </a:cubicBezTo>
                  <a:cubicBezTo>
                    <a:pt x="154" y="37"/>
                    <a:pt x="153" y="38"/>
                    <a:pt x="153" y="38"/>
                  </a:cubicBezTo>
                  <a:cubicBezTo>
                    <a:pt x="127" y="50"/>
                    <a:pt x="98" y="64"/>
                    <a:pt x="75" y="82"/>
                  </a:cubicBezTo>
                  <a:cubicBezTo>
                    <a:pt x="70" y="85"/>
                    <a:pt x="65" y="87"/>
                    <a:pt x="61" y="87"/>
                  </a:cubicBezTo>
                  <a:cubicBezTo>
                    <a:pt x="63" y="86"/>
                    <a:pt x="64" y="84"/>
                    <a:pt x="66" y="82"/>
                  </a:cubicBezTo>
                  <a:cubicBezTo>
                    <a:pt x="71" y="79"/>
                    <a:pt x="76" y="76"/>
                    <a:pt x="81" y="73"/>
                  </a:cubicBezTo>
                  <a:cubicBezTo>
                    <a:pt x="85" y="70"/>
                    <a:pt x="89" y="68"/>
                    <a:pt x="94" y="66"/>
                  </a:cubicBezTo>
                  <a:cubicBezTo>
                    <a:pt x="96" y="64"/>
                    <a:pt x="99" y="63"/>
                    <a:pt x="101" y="62"/>
                  </a:cubicBezTo>
                  <a:cubicBezTo>
                    <a:pt x="112" y="57"/>
                    <a:pt x="112" y="57"/>
                    <a:pt x="112" y="57"/>
                  </a:cubicBezTo>
                  <a:cubicBezTo>
                    <a:pt x="112" y="57"/>
                    <a:pt x="125" y="51"/>
                    <a:pt x="131" y="48"/>
                  </a:cubicBezTo>
                  <a:cubicBezTo>
                    <a:pt x="136" y="46"/>
                    <a:pt x="141" y="43"/>
                    <a:pt x="146" y="41"/>
                  </a:cubicBezTo>
                  <a:cubicBezTo>
                    <a:pt x="149" y="40"/>
                    <a:pt x="152" y="38"/>
                    <a:pt x="155" y="36"/>
                  </a:cubicBezTo>
                  <a:close/>
                  <a:moveTo>
                    <a:pt x="162" y="40"/>
                  </a:moveTo>
                  <a:cubicBezTo>
                    <a:pt x="163" y="40"/>
                    <a:pt x="164" y="40"/>
                    <a:pt x="165" y="40"/>
                  </a:cubicBezTo>
                  <a:cubicBezTo>
                    <a:pt x="164" y="40"/>
                    <a:pt x="163" y="41"/>
                    <a:pt x="162" y="41"/>
                  </a:cubicBezTo>
                  <a:cubicBezTo>
                    <a:pt x="162" y="41"/>
                    <a:pt x="162" y="41"/>
                    <a:pt x="162" y="41"/>
                  </a:cubicBezTo>
                  <a:cubicBezTo>
                    <a:pt x="161" y="41"/>
                    <a:pt x="161" y="40"/>
                    <a:pt x="161" y="40"/>
                  </a:cubicBezTo>
                  <a:cubicBezTo>
                    <a:pt x="161" y="40"/>
                    <a:pt x="162" y="40"/>
                    <a:pt x="162" y="40"/>
                  </a:cubicBezTo>
                  <a:close/>
                  <a:moveTo>
                    <a:pt x="90" y="79"/>
                  </a:moveTo>
                  <a:cubicBezTo>
                    <a:pt x="98" y="74"/>
                    <a:pt x="98" y="74"/>
                    <a:pt x="98" y="74"/>
                  </a:cubicBezTo>
                  <a:cubicBezTo>
                    <a:pt x="98" y="74"/>
                    <a:pt x="118" y="63"/>
                    <a:pt x="118" y="63"/>
                  </a:cubicBezTo>
                  <a:cubicBezTo>
                    <a:pt x="131" y="56"/>
                    <a:pt x="143" y="49"/>
                    <a:pt x="156" y="43"/>
                  </a:cubicBezTo>
                  <a:cubicBezTo>
                    <a:pt x="156" y="43"/>
                    <a:pt x="156" y="43"/>
                    <a:pt x="157" y="44"/>
                  </a:cubicBezTo>
                  <a:cubicBezTo>
                    <a:pt x="148" y="48"/>
                    <a:pt x="140" y="53"/>
                    <a:pt x="131" y="58"/>
                  </a:cubicBezTo>
                  <a:cubicBezTo>
                    <a:pt x="117" y="67"/>
                    <a:pt x="117" y="67"/>
                    <a:pt x="117" y="67"/>
                  </a:cubicBezTo>
                  <a:cubicBezTo>
                    <a:pt x="105" y="74"/>
                    <a:pt x="105" y="74"/>
                    <a:pt x="105" y="74"/>
                  </a:cubicBezTo>
                  <a:cubicBezTo>
                    <a:pt x="97" y="79"/>
                    <a:pt x="87" y="86"/>
                    <a:pt x="78" y="89"/>
                  </a:cubicBezTo>
                  <a:cubicBezTo>
                    <a:pt x="78" y="89"/>
                    <a:pt x="77" y="88"/>
                    <a:pt x="76" y="88"/>
                  </a:cubicBezTo>
                  <a:cubicBezTo>
                    <a:pt x="77" y="88"/>
                    <a:pt x="78" y="87"/>
                    <a:pt x="78" y="87"/>
                  </a:cubicBezTo>
                  <a:cubicBezTo>
                    <a:pt x="82" y="84"/>
                    <a:pt x="86" y="82"/>
                    <a:pt x="90" y="79"/>
                  </a:cubicBezTo>
                  <a:close/>
                  <a:moveTo>
                    <a:pt x="178" y="42"/>
                  </a:moveTo>
                  <a:cubicBezTo>
                    <a:pt x="178" y="42"/>
                    <a:pt x="179" y="42"/>
                    <a:pt x="180" y="42"/>
                  </a:cubicBezTo>
                  <a:cubicBezTo>
                    <a:pt x="180" y="43"/>
                    <a:pt x="180" y="43"/>
                    <a:pt x="180" y="43"/>
                  </a:cubicBezTo>
                  <a:cubicBezTo>
                    <a:pt x="180" y="43"/>
                    <a:pt x="180" y="44"/>
                    <a:pt x="180" y="44"/>
                  </a:cubicBezTo>
                  <a:cubicBezTo>
                    <a:pt x="178" y="44"/>
                    <a:pt x="176" y="44"/>
                    <a:pt x="174" y="44"/>
                  </a:cubicBezTo>
                  <a:cubicBezTo>
                    <a:pt x="176" y="43"/>
                    <a:pt x="177" y="42"/>
                    <a:pt x="178" y="42"/>
                  </a:cubicBezTo>
                  <a:close/>
                  <a:moveTo>
                    <a:pt x="117" y="75"/>
                  </a:moveTo>
                  <a:cubicBezTo>
                    <a:pt x="118" y="75"/>
                    <a:pt x="119" y="75"/>
                    <a:pt x="120" y="74"/>
                  </a:cubicBezTo>
                  <a:cubicBezTo>
                    <a:pt x="112" y="79"/>
                    <a:pt x="104" y="83"/>
                    <a:pt x="97" y="87"/>
                  </a:cubicBezTo>
                  <a:cubicBezTo>
                    <a:pt x="103" y="83"/>
                    <a:pt x="109" y="79"/>
                    <a:pt x="115" y="75"/>
                  </a:cubicBezTo>
                  <a:cubicBezTo>
                    <a:pt x="116" y="75"/>
                    <a:pt x="116" y="76"/>
                    <a:pt x="117" y="75"/>
                  </a:cubicBezTo>
                  <a:close/>
                  <a:moveTo>
                    <a:pt x="182" y="50"/>
                  </a:moveTo>
                  <a:cubicBezTo>
                    <a:pt x="189" y="62"/>
                    <a:pt x="211" y="70"/>
                    <a:pt x="227" y="75"/>
                  </a:cubicBezTo>
                  <a:cubicBezTo>
                    <a:pt x="225" y="77"/>
                    <a:pt x="223" y="78"/>
                    <a:pt x="220" y="80"/>
                  </a:cubicBezTo>
                  <a:cubicBezTo>
                    <a:pt x="209" y="84"/>
                    <a:pt x="197" y="90"/>
                    <a:pt x="186" y="98"/>
                  </a:cubicBezTo>
                  <a:cubicBezTo>
                    <a:pt x="185" y="99"/>
                    <a:pt x="184" y="99"/>
                    <a:pt x="182" y="100"/>
                  </a:cubicBezTo>
                  <a:cubicBezTo>
                    <a:pt x="179" y="101"/>
                    <a:pt x="176" y="102"/>
                    <a:pt x="172" y="103"/>
                  </a:cubicBezTo>
                  <a:cubicBezTo>
                    <a:pt x="172" y="103"/>
                    <a:pt x="171" y="103"/>
                    <a:pt x="171" y="103"/>
                  </a:cubicBezTo>
                  <a:cubicBezTo>
                    <a:pt x="166" y="104"/>
                    <a:pt x="162" y="106"/>
                    <a:pt x="158" y="109"/>
                  </a:cubicBezTo>
                  <a:cubicBezTo>
                    <a:pt x="152" y="112"/>
                    <a:pt x="147" y="114"/>
                    <a:pt x="142" y="117"/>
                  </a:cubicBezTo>
                  <a:cubicBezTo>
                    <a:pt x="142" y="117"/>
                    <a:pt x="142" y="116"/>
                    <a:pt x="141" y="116"/>
                  </a:cubicBezTo>
                  <a:cubicBezTo>
                    <a:pt x="132" y="109"/>
                    <a:pt x="118" y="105"/>
                    <a:pt x="106" y="100"/>
                  </a:cubicBezTo>
                  <a:cubicBezTo>
                    <a:pt x="97" y="97"/>
                    <a:pt x="97" y="97"/>
                    <a:pt x="97" y="97"/>
                  </a:cubicBezTo>
                  <a:cubicBezTo>
                    <a:pt x="96" y="97"/>
                    <a:pt x="96" y="97"/>
                    <a:pt x="96" y="97"/>
                  </a:cubicBezTo>
                  <a:cubicBezTo>
                    <a:pt x="95" y="96"/>
                    <a:pt x="94" y="96"/>
                    <a:pt x="93" y="95"/>
                  </a:cubicBezTo>
                  <a:cubicBezTo>
                    <a:pt x="115" y="85"/>
                    <a:pt x="138" y="70"/>
                    <a:pt x="158" y="56"/>
                  </a:cubicBezTo>
                  <a:cubicBezTo>
                    <a:pt x="158" y="56"/>
                    <a:pt x="159" y="55"/>
                    <a:pt x="159" y="55"/>
                  </a:cubicBezTo>
                  <a:cubicBezTo>
                    <a:pt x="167" y="52"/>
                    <a:pt x="175" y="51"/>
                    <a:pt x="182" y="50"/>
                  </a:cubicBezTo>
                  <a:close/>
                  <a:moveTo>
                    <a:pt x="248" y="70"/>
                  </a:moveTo>
                  <a:cubicBezTo>
                    <a:pt x="243" y="67"/>
                    <a:pt x="238" y="63"/>
                    <a:pt x="232" y="60"/>
                  </a:cubicBezTo>
                  <a:cubicBezTo>
                    <a:pt x="239" y="61"/>
                    <a:pt x="247" y="64"/>
                    <a:pt x="254" y="68"/>
                  </a:cubicBezTo>
                  <a:cubicBezTo>
                    <a:pt x="252" y="69"/>
                    <a:pt x="251" y="69"/>
                    <a:pt x="249" y="70"/>
                  </a:cubicBezTo>
                  <a:cubicBezTo>
                    <a:pt x="249" y="70"/>
                    <a:pt x="248" y="70"/>
                    <a:pt x="248" y="70"/>
                  </a:cubicBezTo>
                  <a:close/>
                  <a:moveTo>
                    <a:pt x="238" y="75"/>
                  </a:moveTo>
                  <a:cubicBezTo>
                    <a:pt x="238" y="74"/>
                    <a:pt x="238" y="73"/>
                    <a:pt x="237" y="73"/>
                  </a:cubicBezTo>
                  <a:cubicBezTo>
                    <a:pt x="238" y="73"/>
                    <a:pt x="240" y="74"/>
                    <a:pt x="241" y="74"/>
                  </a:cubicBezTo>
                  <a:cubicBezTo>
                    <a:pt x="241" y="74"/>
                    <a:pt x="241" y="75"/>
                    <a:pt x="241" y="75"/>
                  </a:cubicBezTo>
                  <a:cubicBezTo>
                    <a:pt x="240" y="75"/>
                    <a:pt x="239" y="75"/>
                    <a:pt x="238" y="76"/>
                  </a:cubicBezTo>
                  <a:cubicBezTo>
                    <a:pt x="238" y="75"/>
                    <a:pt x="238" y="75"/>
                    <a:pt x="238" y="75"/>
                  </a:cubicBezTo>
                  <a:close/>
                  <a:moveTo>
                    <a:pt x="234" y="78"/>
                  </a:moveTo>
                  <a:cubicBezTo>
                    <a:pt x="234" y="77"/>
                    <a:pt x="234" y="77"/>
                    <a:pt x="234" y="77"/>
                  </a:cubicBezTo>
                  <a:cubicBezTo>
                    <a:pt x="234" y="77"/>
                    <a:pt x="234" y="77"/>
                    <a:pt x="234" y="78"/>
                  </a:cubicBezTo>
                  <a:cubicBezTo>
                    <a:pt x="234" y="78"/>
                    <a:pt x="233" y="78"/>
                    <a:pt x="233" y="78"/>
                  </a:cubicBezTo>
                  <a:cubicBezTo>
                    <a:pt x="233" y="78"/>
                    <a:pt x="234" y="78"/>
                    <a:pt x="234" y="78"/>
                  </a:cubicBezTo>
                  <a:close/>
                  <a:moveTo>
                    <a:pt x="166" y="112"/>
                  </a:moveTo>
                  <a:cubicBezTo>
                    <a:pt x="165" y="113"/>
                    <a:pt x="165" y="113"/>
                    <a:pt x="164" y="114"/>
                  </a:cubicBezTo>
                  <a:cubicBezTo>
                    <a:pt x="160" y="117"/>
                    <a:pt x="156" y="119"/>
                    <a:pt x="152" y="122"/>
                  </a:cubicBezTo>
                  <a:cubicBezTo>
                    <a:pt x="151" y="122"/>
                    <a:pt x="150" y="122"/>
                    <a:pt x="149" y="122"/>
                  </a:cubicBezTo>
                  <a:cubicBezTo>
                    <a:pt x="150" y="122"/>
                    <a:pt x="151" y="121"/>
                    <a:pt x="152" y="120"/>
                  </a:cubicBezTo>
                  <a:cubicBezTo>
                    <a:pt x="155" y="118"/>
                    <a:pt x="158" y="116"/>
                    <a:pt x="160" y="114"/>
                  </a:cubicBezTo>
                  <a:cubicBezTo>
                    <a:pt x="162" y="113"/>
                    <a:pt x="164" y="113"/>
                    <a:pt x="166" y="112"/>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7" name="Freeform 30"/>
            <p:cNvSpPr>
              <a:spLocks noChangeArrowheads="1"/>
            </p:cNvSpPr>
            <p:nvPr/>
          </p:nvSpPr>
          <p:spPr bwMode="auto">
            <a:xfrm>
              <a:off x="1385" y="2550"/>
              <a:ext cx="700" cy="193"/>
            </a:xfrm>
            <a:custGeom>
              <a:avLst/>
              <a:gdLst>
                <a:gd name="T0" fmla="*/ 125 w 295"/>
                <a:gd name="T1" fmla="*/ 1 h 81"/>
                <a:gd name="T2" fmla="*/ 96 w 295"/>
                <a:gd name="T3" fmla="*/ 14 h 81"/>
                <a:gd name="T4" fmla="*/ 2 w 295"/>
                <a:gd name="T5" fmla="*/ 64 h 81"/>
                <a:gd name="T6" fmla="*/ 1 w 295"/>
                <a:gd name="T7" fmla="*/ 68 h 81"/>
                <a:gd name="T8" fmla="*/ 5 w 295"/>
                <a:gd name="T9" fmla="*/ 68 h 81"/>
                <a:gd name="T10" fmla="*/ 98 w 295"/>
                <a:gd name="T11" fmla="*/ 19 h 81"/>
                <a:gd name="T12" fmla="*/ 126 w 295"/>
                <a:gd name="T13" fmla="*/ 7 h 81"/>
                <a:gd name="T14" fmla="*/ 188 w 295"/>
                <a:gd name="T15" fmla="*/ 37 h 81"/>
                <a:gd name="T16" fmla="*/ 221 w 295"/>
                <a:gd name="T17" fmla="*/ 51 h 81"/>
                <a:gd name="T18" fmla="*/ 248 w 295"/>
                <a:gd name="T19" fmla="*/ 61 h 81"/>
                <a:gd name="T20" fmla="*/ 290 w 295"/>
                <a:gd name="T21" fmla="*/ 80 h 81"/>
                <a:gd name="T22" fmla="*/ 294 w 295"/>
                <a:gd name="T23" fmla="*/ 79 h 81"/>
                <a:gd name="T24" fmla="*/ 293 w 295"/>
                <a:gd name="T25" fmla="*/ 75 h 81"/>
                <a:gd name="T26" fmla="*/ 250 w 295"/>
                <a:gd name="T27" fmla="*/ 56 h 81"/>
                <a:gd name="T28" fmla="*/ 224 w 295"/>
                <a:gd name="T29" fmla="*/ 46 h 81"/>
                <a:gd name="T30" fmla="*/ 190 w 295"/>
                <a:gd name="T31" fmla="*/ 31 h 81"/>
                <a:gd name="T32" fmla="*/ 128 w 295"/>
                <a:gd name="T33" fmla="*/ 1 h 81"/>
                <a:gd name="T34" fmla="*/ 125 w 295"/>
                <a:gd name="T35"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81">
                  <a:moveTo>
                    <a:pt x="125" y="1"/>
                  </a:moveTo>
                  <a:cubicBezTo>
                    <a:pt x="96" y="14"/>
                    <a:pt x="96" y="14"/>
                    <a:pt x="96" y="14"/>
                  </a:cubicBezTo>
                  <a:cubicBezTo>
                    <a:pt x="63" y="28"/>
                    <a:pt x="25" y="45"/>
                    <a:pt x="2" y="64"/>
                  </a:cubicBezTo>
                  <a:cubicBezTo>
                    <a:pt x="0" y="65"/>
                    <a:pt x="0" y="66"/>
                    <a:pt x="1" y="68"/>
                  </a:cubicBezTo>
                  <a:cubicBezTo>
                    <a:pt x="2" y="69"/>
                    <a:pt x="4" y="69"/>
                    <a:pt x="5" y="68"/>
                  </a:cubicBezTo>
                  <a:cubicBezTo>
                    <a:pt x="28" y="49"/>
                    <a:pt x="65" y="33"/>
                    <a:pt x="98" y="19"/>
                  </a:cubicBezTo>
                  <a:cubicBezTo>
                    <a:pt x="98" y="19"/>
                    <a:pt x="124" y="8"/>
                    <a:pt x="126" y="7"/>
                  </a:cubicBezTo>
                  <a:cubicBezTo>
                    <a:pt x="145" y="19"/>
                    <a:pt x="167" y="28"/>
                    <a:pt x="188" y="37"/>
                  </a:cubicBezTo>
                  <a:cubicBezTo>
                    <a:pt x="199" y="41"/>
                    <a:pt x="211" y="46"/>
                    <a:pt x="221" y="51"/>
                  </a:cubicBezTo>
                  <a:cubicBezTo>
                    <a:pt x="230" y="55"/>
                    <a:pt x="239" y="58"/>
                    <a:pt x="248" y="61"/>
                  </a:cubicBezTo>
                  <a:cubicBezTo>
                    <a:pt x="263" y="66"/>
                    <a:pt x="279" y="71"/>
                    <a:pt x="290" y="80"/>
                  </a:cubicBezTo>
                  <a:cubicBezTo>
                    <a:pt x="291" y="81"/>
                    <a:pt x="293" y="80"/>
                    <a:pt x="294" y="79"/>
                  </a:cubicBezTo>
                  <a:cubicBezTo>
                    <a:pt x="295" y="78"/>
                    <a:pt x="295" y="76"/>
                    <a:pt x="293" y="75"/>
                  </a:cubicBezTo>
                  <a:cubicBezTo>
                    <a:pt x="281" y="65"/>
                    <a:pt x="265" y="60"/>
                    <a:pt x="250" y="56"/>
                  </a:cubicBezTo>
                  <a:cubicBezTo>
                    <a:pt x="241" y="53"/>
                    <a:pt x="232" y="50"/>
                    <a:pt x="224" y="46"/>
                  </a:cubicBezTo>
                  <a:cubicBezTo>
                    <a:pt x="213" y="41"/>
                    <a:pt x="201" y="36"/>
                    <a:pt x="190" y="31"/>
                  </a:cubicBezTo>
                  <a:cubicBezTo>
                    <a:pt x="169" y="23"/>
                    <a:pt x="147" y="13"/>
                    <a:pt x="128" y="1"/>
                  </a:cubicBezTo>
                  <a:cubicBezTo>
                    <a:pt x="127" y="0"/>
                    <a:pt x="126" y="0"/>
                    <a:pt x="125"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8" name="Freeform 31"/>
            <p:cNvSpPr>
              <a:spLocks noChangeArrowheads="1"/>
            </p:cNvSpPr>
            <p:nvPr/>
          </p:nvSpPr>
          <p:spPr bwMode="auto">
            <a:xfrm>
              <a:off x="2064" y="2731"/>
              <a:ext cx="42" cy="112"/>
            </a:xfrm>
            <a:custGeom>
              <a:avLst/>
              <a:gdLst>
                <a:gd name="T0" fmla="*/ 1 w 18"/>
                <a:gd name="T1" fmla="*/ 2 h 47"/>
                <a:gd name="T2" fmla="*/ 2 w 18"/>
                <a:gd name="T3" fmla="*/ 6 h 47"/>
                <a:gd name="T4" fmla="*/ 11 w 18"/>
                <a:gd name="T5" fmla="*/ 23 h 47"/>
                <a:gd name="T6" fmla="*/ 6 w 18"/>
                <a:gd name="T7" fmla="*/ 42 h 47"/>
                <a:gd name="T8" fmla="*/ 5 w 18"/>
                <a:gd name="T9" fmla="*/ 46 h 47"/>
                <a:gd name="T10" fmla="*/ 9 w 18"/>
                <a:gd name="T11" fmla="*/ 46 h 47"/>
                <a:gd name="T12" fmla="*/ 17 w 18"/>
                <a:gd name="T13" fmla="*/ 22 h 47"/>
                <a:gd name="T14" fmla="*/ 5 w 18"/>
                <a:gd name="T15" fmla="*/ 1 h 47"/>
                <a:gd name="T16" fmla="*/ 1 w 18"/>
                <a:gd name="T1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7">
                  <a:moveTo>
                    <a:pt x="1" y="2"/>
                  </a:moveTo>
                  <a:cubicBezTo>
                    <a:pt x="0" y="3"/>
                    <a:pt x="1" y="5"/>
                    <a:pt x="2" y="6"/>
                  </a:cubicBezTo>
                  <a:cubicBezTo>
                    <a:pt x="7" y="9"/>
                    <a:pt x="10" y="15"/>
                    <a:pt x="11" y="23"/>
                  </a:cubicBezTo>
                  <a:cubicBezTo>
                    <a:pt x="12" y="30"/>
                    <a:pt x="10" y="38"/>
                    <a:pt x="6" y="42"/>
                  </a:cubicBezTo>
                  <a:cubicBezTo>
                    <a:pt x="4" y="43"/>
                    <a:pt x="4" y="44"/>
                    <a:pt x="5" y="46"/>
                  </a:cubicBezTo>
                  <a:cubicBezTo>
                    <a:pt x="6" y="47"/>
                    <a:pt x="8" y="47"/>
                    <a:pt x="9" y="46"/>
                  </a:cubicBezTo>
                  <a:cubicBezTo>
                    <a:pt x="15" y="41"/>
                    <a:pt x="18" y="32"/>
                    <a:pt x="17" y="22"/>
                  </a:cubicBezTo>
                  <a:cubicBezTo>
                    <a:pt x="16" y="13"/>
                    <a:pt x="11" y="5"/>
                    <a:pt x="5" y="1"/>
                  </a:cubicBezTo>
                  <a:cubicBezTo>
                    <a:pt x="4" y="0"/>
                    <a:pt x="2" y="0"/>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9" name="Freeform 32"/>
            <p:cNvSpPr>
              <a:spLocks noChangeArrowheads="1"/>
            </p:cNvSpPr>
            <p:nvPr/>
          </p:nvSpPr>
          <p:spPr bwMode="auto">
            <a:xfrm>
              <a:off x="1385" y="2705"/>
              <a:ext cx="380" cy="188"/>
            </a:xfrm>
            <a:custGeom>
              <a:avLst/>
              <a:gdLst>
                <a:gd name="T0" fmla="*/ 1 w 160"/>
                <a:gd name="T1" fmla="*/ 1 h 79"/>
                <a:gd name="T2" fmla="*/ 2 w 160"/>
                <a:gd name="T3" fmla="*/ 5 h 79"/>
                <a:gd name="T4" fmla="*/ 156 w 160"/>
                <a:gd name="T5" fmla="*/ 78 h 79"/>
                <a:gd name="T6" fmla="*/ 160 w 160"/>
                <a:gd name="T7" fmla="*/ 77 h 79"/>
                <a:gd name="T8" fmla="*/ 158 w 160"/>
                <a:gd name="T9" fmla="*/ 73 h 79"/>
                <a:gd name="T10" fmla="*/ 5 w 160"/>
                <a:gd name="T11" fmla="*/ 0 h 79"/>
                <a:gd name="T12" fmla="*/ 1 w 160"/>
                <a:gd name="T13" fmla="*/ 1 h 79"/>
              </a:gdLst>
              <a:ahLst/>
              <a:cxnLst>
                <a:cxn ang="0">
                  <a:pos x="T0" y="T1"/>
                </a:cxn>
                <a:cxn ang="0">
                  <a:pos x="T2" y="T3"/>
                </a:cxn>
                <a:cxn ang="0">
                  <a:pos x="T4" y="T5"/>
                </a:cxn>
                <a:cxn ang="0">
                  <a:pos x="T6" y="T7"/>
                </a:cxn>
                <a:cxn ang="0">
                  <a:pos x="T8" y="T9"/>
                </a:cxn>
                <a:cxn ang="0">
                  <a:pos x="T10" y="T11"/>
                </a:cxn>
                <a:cxn ang="0">
                  <a:pos x="T12" y="T13"/>
                </a:cxn>
              </a:cxnLst>
              <a:rect l="0" t="0" r="r" b="b"/>
              <a:pathLst>
                <a:path w="160" h="79">
                  <a:moveTo>
                    <a:pt x="1" y="1"/>
                  </a:moveTo>
                  <a:cubicBezTo>
                    <a:pt x="0" y="3"/>
                    <a:pt x="1" y="4"/>
                    <a:pt x="2" y="5"/>
                  </a:cubicBezTo>
                  <a:cubicBezTo>
                    <a:pt x="49" y="34"/>
                    <a:pt x="106" y="58"/>
                    <a:pt x="156" y="78"/>
                  </a:cubicBezTo>
                  <a:cubicBezTo>
                    <a:pt x="158" y="79"/>
                    <a:pt x="159" y="78"/>
                    <a:pt x="160" y="77"/>
                  </a:cubicBezTo>
                  <a:cubicBezTo>
                    <a:pt x="160" y="75"/>
                    <a:pt x="160" y="74"/>
                    <a:pt x="158" y="73"/>
                  </a:cubicBezTo>
                  <a:cubicBezTo>
                    <a:pt x="109" y="53"/>
                    <a:pt x="52" y="29"/>
                    <a:pt x="5" y="0"/>
                  </a:cubicBezTo>
                  <a:cubicBezTo>
                    <a:pt x="4" y="0"/>
                    <a:pt x="2" y="0"/>
                    <a:pt x="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0" name="Freeform 33"/>
            <p:cNvSpPr>
              <a:spLocks noChangeArrowheads="1"/>
            </p:cNvSpPr>
            <p:nvPr/>
          </p:nvSpPr>
          <p:spPr bwMode="auto">
            <a:xfrm>
              <a:off x="1760" y="2738"/>
              <a:ext cx="315" cy="155"/>
            </a:xfrm>
            <a:custGeom>
              <a:avLst/>
              <a:gdLst>
                <a:gd name="T0" fmla="*/ 95 w 133"/>
                <a:gd name="T1" fmla="*/ 9 h 65"/>
                <a:gd name="T2" fmla="*/ 87 w 133"/>
                <a:gd name="T3" fmla="*/ 13 h 65"/>
                <a:gd name="T4" fmla="*/ 10 w 133"/>
                <a:gd name="T5" fmla="*/ 54 h 65"/>
                <a:gd name="T6" fmla="*/ 1 w 133"/>
                <a:gd name="T7" fmla="*/ 59 h 65"/>
                <a:gd name="T8" fmla="*/ 1 w 133"/>
                <a:gd name="T9" fmla="*/ 63 h 65"/>
                <a:gd name="T10" fmla="*/ 4 w 133"/>
                <a:gd name="T11" fmla="*/ 64 h 65"/>
                <a:gd name="T12" fmla="*/ 13 w 133"/>
                <a:gd name="T13" fmla="*/ 59 h 65"/>
                <a:gd name="T14" fmla="*/ 89 w 133"/>
                <a:gd name="T15" fmla="*/ 18 h 65"/>
                <a:gd name="T16" fmla="*/ 97 w 133"/>
                <a:gd name="T17" fmla="*/ 14 h 65"/>
                <a:gd name="T18" fmla="*/ 117 w 133"/>
                <a:gd name="T19" fmla="*/ 8 h 65"/>
                <a:gd name="T20" fmla="*/ 125 w 133"/>
                <a:gd name="T21" fmla="*/ 17 h 65"/>
                <a:gd name="T22" fmla="*/ 123 w 133"/>
                <a:gd name="T23" fmla="*/ 39 h 65"/>
                <a:gd name="T24" fmla="*/ 125 w 133"/>
                <a:gd name="T25" fmla="*/ 43 h 65"/>
                <a:gd name="T26" fmla="*/ 128 w 133"/>
                <a:gd name="T27" fmla="*/ 42 h 65"/>
                <a:gd name="T28" fmla="*/ 130 w 133"/>
                <a:gd name="T29" fmla="*/ 15 h 65"/>
                <a:gd name="T30" fmla="*/ 120 w 133"/>
                <a:gd name="T31" fmla="*/ 3 h 65"/>
                <a:gd name="T32" fmla="*/ 95 w 133"/>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65">
                  <a:moveTo>
                    <a:pt x="95" y="9"/>
                  </a:moveTo>
                  <a:cubicBezTo>
                    <a:pt x="87" y="13"/>
                    <a:pt x="87" y="13"/>
                    <a:pt x="87" y="13"/>
                  </a:cubicBezTo>
                  <a:cubicBezTo>
                    <a:pt x="59" y="24"/>
                    <a:pt x="35" y="38"/>
                    <a:pt x="10" y="54"/>
                  </a:cubicBezTo>
                  <a:cubicBezTo>
                    <a:pt x="1" y="59"/>
                    <a:pt x="1" y="59"/>
                    <a:pt x="1" y="59"/>
                  </a:cubicBezTo>
                  <a:cubicBezTo>
                    <a:pt x="0" y="60"/>
                    <a:pt x="0" y="62"/>
                    <a:pt x="1" y="63"/>
                  </a:cubicBezTo>
                  <a:cubicBezTo>
                    <a:pt x="1" y="65"/>
                    <a:pt x="3" y="65"/>
                    <a:pt x="4" y="64"/>
                  </a:cubicBezTo>
                  <a:cubicBezTo>
                    <a:pt x="13" y="59"/>
                    <a:pt x="13" y="59"/>
                    <a:pt x="13" y="59"/>
                  </a:cubicBezTo>
                  <a:cubicBezTo>
                    <a:pt x="38" y="43"/>
                    <a:pt x="61" y="29"/>
                    <a:pt x="89" y="18"/>
                  </a:cubicBezTo>
                  <a:cubicBezTo>
                    <a:pt x="97" y="14"/>
                    <a:pt x="97" y="14"/>
                    <a:pt x="97" y="14"/>
                  </a:cubicBezTo>
                  <a:cubicBezTo>
                    <a:pt x="104" y="10"/>
                    <a:pt x="113" y="6"/>
                    <a:pt x="117" y="8"/>
                  </a:cubicBezTo>
                  <a:cubicBezTo>
                    <a:pt x="121" y="10"/>
                    <a:pt x="123" y="13"/>
                    <a:pt x="125" y="17"/>
                  </a:cubicBezTo>
                  <a:cubicBezTo>
                    <a:pt x="127" y="24"/>
                    <a:pt x="126" y="34"/>
                    <a:pt x="123" y="39"/>
                  </a:cubicBezTo>
                  <a:cubicBezTo>
                    <a:pt x="123" y="41"/>
                    <a:pt x="123" y="43"/>
                    <a:pt x="125" y="43"/>
                  </a:cubicBezTo>
                  <a:cubicBezTo>
                    <a:pt x="126" y="44"/>
                    <a:pt x="128" y="43"/>
                    <a:pt x="128" y="42"/>
                  </a:cubicBezTo>
                  <a:cubicBezTo>
                    <a:pt x="132" y="35"/>
                    <a:pt x="133" y="24"/>
                    <a:pt x="130" y="15"/>
                  </a:cubicBezTo>
                  <a:cubicBezTo>
                    <a:pt x="128" y="9"/>
                    <a:pt x="125" y="5"/>
                    <a:pt x="120" y="3"/>
                  </a:cubicBezTo>
                  <a:cubicBezTo>
                    <a:pt x="113" y="0"/>
                    <a:pt x="103" y="5"/>
                    <a:pt x="95" y="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1" name="Freeform 34"/>
            <p:cNvSpPr>
              <a:spLocks noChangeArrowheads="1"/>
            </p:cNvSpPr>
            <p:nvPr/>
          </p:nvSpPr>
          <p:spPr bwMode="auto">
            <a:xfrm>
              <a:off x="1366" y="2779"/>
              <a:ext cx="724" cy="228"/>
            </a:xfrm>
            <a:custGeom>
              <a:avLst/>
              <a:gdLst>
                <a:gd name="T0" fmla="*/ 19 w 305"/>
                <a:gd name="T1" fmla="*/ 0 h 96"/>
                <a:gd name="T2" fmla="*/ 1 w 305"/>
                <a:gd name="T3" fmla="*/ 9 h 96"/>
                <a:gd name="T4" fmla="*/ 1 w 305"/>
                <a:gd name="T5" fmla="*/ 9 h 96"/>
                <a:gd name="T6" fmla="*/ 1 w 305"/>
                <a:gd name="T7" fmla="*/ 9 h 96"/>
                <a:gd name="T8" fmla="*/ 0 w 305"/>
                <a:gd name="T9" fmla="*/ 11 h 96"/>
                <a:gd name="T10" fmla="*/ 1 w 305"/>
                <a:gd name="T11" fmla="*/ 13 h 96"/>
                <a:gd name="T12" fmla="*/ 5 w 305"/>
                <a:gd name="T13" fmla="*/ 13 h 96"/>
                <a:gd name="T14" fmla="*/ 3 w 305"/>
                <a:gd name="T15" fmla="*/ 13 h 96"/>
                <a:gd name="T16" fmla="*/ 95 w 305"/>
                <a:gd name="T17" fmla="*/ 54 h 96"/>
                <a:gd name="T18" fmla="*/ 118 w 305"/>
                <a:gd name="T19" fmla="*/ 65 h 96"/>
                <a:gd name="T20" fmla="*/ 145 w 305"/>
                <a:gd name="T21" fmla="*/ 79 h 96"/>
                <a:gd name="T22" fmla="*/ 177 w 305"/>
                <a:gd name="T23" fmla="*/ 95 h 96"/>
                <a:gd name="T24" fmla="*/ 180 w 305"/>
                <a:gd name="T25" fmla="*/ 94 h 96"/>
                <a:gd name="T26" fmla="*/ 264 w 305"/>
                <a:gd name="T27" fmla="*/ 44 h 96"/>
                <a:gd name="T28" fmla="*/ 303 w 305"/>
                <a:gd name="T29" fmla="*/ 26 h 96"/>
                <a:gd name="T30" fmla="*/ 304 w 305"/>
                <a:gd name="T31" fmla="*/ 22 h 96"/>
                <a:gd name="T32" fmla="*/ 300 w 305"/>
                <a:gd name="T33" fmla="*/ 21 h 96"/>
                <a:gd name="T34" fmla="*/ 261 w 305"/>
                <a:gd name="T35" fmla="*/ 38 h 96"/>
                <a:gd name="T36" fmla="*/ 177 w 305"/>
                <a:gd name="T37" fmla="*/ 89 h 96"/>
                <a:gd name="T38" fmla="*/ 148 w 305"/>
                <a:gd name="T39" fmla="*/ 74 h 96"/>
                <a:gd name="T40" fmla="*/ 120 w 305"/>
                <a:gd name="T41" fmla="*/ 60 h 96"/>
                <a:gd name="T42" fmla="*/ 97 w 305"/>
                <a:gd name="T43" fmla="*/ 49 h 96"/>
                <a:gd name="T44" fmla="*/ 9 w 305"/>
                <a:gd name="T45" fmla="*/ 9 h 96"/>
                <a:gd name="T46" fmla="*/ 19 w 305"/>
                <a:gd name="T47" fmla="*/ 5 h 96"/>
                <a:gd name="T48" fmla="*/ 22 w 305"/>
                <a:gd name="T49" fmla="*/ 3 h 96"/>
                <a:gd name="T50" fmla="*/ 22 w 305"/>
                <a:gd name="T51" fmla="*/ 2 h 96"/>
                <a:gd name="T52" fmla="*/ 19 w 305"/>
                <a:gd name="T5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5" h="96">
                  <a:moveTo>
                    <a:pt x="19" y="0"/>
                  </a:moveTo>
                  <a:cubicBezTo>
                    <a:pt x="12" y="0"/>
                    <a:pt x="5" y="4"/>
                    <a:pt x="1" y="9"/>
                  </a:cubicBezTo>
                  <a:cubicBezTo>
                    <a:pt x="1" y="9"/>
                    <a:pt x="1" y="9"/>
                    <a:pt x="1" y="9"/>
                  </a:cubicBezTo>
                  <a:cubicBezTo>
                    <a:pt x="1" y="9"/>
                    <a:pt x="1" y="9"/>
                    <a:pt x="1" y="9"/>
                  </a:cubicBezTo>
                  <a:cubicBezTo>
                    <a:pt x="0" y="9"/>
                    <a:pt x="0" y="10"/>
                    <a:pt x="0" y="11"/>
                  </a:cubicBezTo>
                  <a:cubicBezTo>
                    <a:pt x="0" y="11"/>
                    <a:pt x="0" y="12"/>
                    <a:pt x="1" y="13"/>
                  </a:cubicBezTo>
                  <a:cubicBezTo>
                    <a:pt x="2" y="14"/>
                    <a:pt x="4" y="14"/>
                    <a:pt x="5" y="13"/>
                  </a:cubicBezTo>
                  <a:cubicBezTo>
                    <a:pt x="4" y="13"/>
                    <a:pt x="3" y="13"/>
                    <a:pt x="3" y="13"/>
                  </a:cubicBezTo>
                  <a:cubicBezTo>
                    <a:pt x="9" y="14"/>
                    <a:pt x="67" y="41"/>
                    <a:pt x="95" y="54"/>
                  </a:cubicBezTo>
                  <a:cubicBezTo>
                    <a:pt x="118" y="65"/>
                    <a:pt x="118" y="65"/>
                    <a:pt x="118" y="65"/>
                  </a:cubicBezTo>
                  <a:cubicBezTo>
                    <a:pt x="127" y="69"/>
                    <a:pt x="136" y="74"/>
                    <a:pt x="145" y="79"/>
                  </a:cubicBezTo>
                  <a:cubicBezTo>
                    <a:pt x="155" y="85"/>
                    <a:pt x="166" y="91"/>
                    <a:pt x="177" y="95"/>
                  </a:cubicBezTo>
                  <a:cubicBezTo>
                    <a:pt x="178" y="96"/>
                    <a:pt x="180" y="95"/>
                    <a:pt x="180" y="94"/>
                  </a:cubicBezTo>
                  <a:cubicBezTo>
                    <a:pt x="198" y="70"/>
                    <a:pt x="231" y="57"/>
                    <a:pt x="264" y="44"/>
                  </a:cubicBezTo>
                  <a:cubicBezTo>
                    <a:pt x="278" y="38"/>
                    <a:pt x="291" y="32"/>
                    <a:pt x="303" y="26"/>
                  </a:cubicBezTo>
                  <a:cubicBezTo>
                    <a:pt x="304" y="25"/>
                    <a:pt x="305" y="24"/>
                    <a:pt x="304" y="22"/>
                  </a:cubicBezTo>
                  <a:cubicBezTo>
                    <a:pt x="303" y="21"/>
                    <a:pt x="301" y="20"/>
                    <a:pt x="300" y="21"/>
                  </a:cubicBezTo>
                  <a:cubicBezTo>
                    <a:pt x="289" y="27"/>
                    <a:pt x="275" y="33"/>
                    <a:pt x="261" y="38"/>
                  </a:cubicBezTo>
                  <a:cubicBezTo>
                    <a:pt x="229" y="52"/>
                    <a:pt x="196" y="65"/>
                    <a:pt x="177" y="89"/>
                  </a:cubicBezTo>
                  <a:cubicBezTo>
                    <a:pt x="167" y="85"/>
                    <a:pt x="158" y="80"/>
                    <a:pt x="148" y="74"/>
                  </a:cubicBezTo>
                  <a:cubicBezTo>
                    <a:pt x="139" y="69"/>
                    <a:pt x="130" y="64"/>
                    <a:pt x="120" y="60"/>
                  </a:cubicBezTo>
                  <a:cubicBezTo>
                    <a:pt x="97" y="49"/>
                    <a:pt x="97" y="49"/>
                    <a:pt x="97" y="49"/>
                  </a:cubicBezTo>
                  <a:cubicBezTo>
                    <a:pt x="42" y="23"/>
                    <a:pt x="19" y="13"/>
                    <a:pt x="9" y="9"/>
                  </a:cubicBezTo>
                  <a:cubicBezTo>
                    <a:pt x="12" y="7"/>
                    <a:pt x="16" y="6"/>
                    <a:pt x="19" y="5"/>
                  </a:cubicBezTo>
                  <a:cubicBezTo>
                    <a:pt x="21" y="5"/>
                    <a:pt x="22" y="4"/>
                    <a:pt x="22" y="3"/>
                  </a:cubicBezTo>
                  <a:cubicBezTo>
                    <a:pt x="22" y="2"/>
                    <a:pt x="22" y="2"/>
                    <a:pt x="22" y="2"/>
                  </a:cubicBezTo>
                  <a:cubicBezTo>
                    <a:pt x="22" y="1"/>
                    <a:pt x="20" y="0"/>
                    <a:pt x="19"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2" name="Freeform 35"/>
            <p:cNvSpPr>
              <a:spLocks noChangeArrowheads="1"/>
            </p:cNvSpPr>
            <p:nvPr/>
          </p:nvSpPr>
          <p:spPr bwMode="auto">
            <a:xfrm>
              <a:off x="1755" y="2881"/>
              <a:ext cx="29" cy="78"/>
            </a:xfrm>
            <a:custGeom>
              <a:avLst/>
              <a:gdLst>
                <a:gd name="T0" fmla="*/ 2 w 12"/>
                <a:gd name="T1" fmla="*/ 1 h 33"/>
                <a:gd name="T2" fmla="*/ 0 w 12"/>
                <a:gd name="T3" fmla="*/ 4 h 33"/>
                <a:gd name="T4" fmla="*/ 4 w 12"/>
                <a:gd name="T5" fmla="*/ 6 h 33"/>
                <a:gd name="T6" fmla="*/ 5 w 12"/>
                <a:gd name="T7" fmla="*/ 13 h 33"/>
                <a:gd name="T8" fmla="*/ 3 w 12"/>
                <a:gd name="T9" fmla="*/ 30 h 33"/>
                <a:gd name="T10" fmla="*/ 3 w 12"/>
                <a:gd name="T11" fmla="*/ 30 h 33"/>
                <a:gd name="T12" fmla="*/ 5 w 12"/>
                <a:gd name="T13" fmla="*/ 32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1 w 12"/>
                <a:gd name="T27" fmla="*/ 14 h 33"/>
                <a:gd name="T28" fmla="*/ 8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7"/>
                    <a:pt x="4" y="6"/>
                  </a:cubicBezTo>
                  <a:cubicBezTo>
                    <a:pt x="4" y="7"/>
                    <a:pt x="5" y="10"/>
                    <a:pt x="5" y="13"/>
                  </a:cubicBezTo>
                  <a:cubicBezTo>
                    <a:pt x="5" y="18"/>
                    <a:pt x="4" y="23"/>
                    <a:pt x="3" y="30"/>
                  </a:cubicBezTo>
                  <a:cubicBezTo>
                    <a:pt x="3" y="30"/>
                    <a:pt x="3" y="30"/>
                    <a:pt x="3" y="30"/>
                  </a:cubicBezTo>
                  <a:cubicBezTo>
                    <a:pt x="3" y="31"/>
                    <a:pt x="4" y="32"/>
                    <a:pt x="5" y="32"/>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1" y="17"/>
                    <a:pt x="11" y="14"/>
                  </a:cubicBezTo>
                  <a:cubicBezTo>
                    <a:pt x="11" y="9"/>
                    <a:pt x="10" y="4"/>
                    <a:pt x="8"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3" name="Freeform 36"/>
            <p:cNvSpPr>
              <a:spLocks noChangeArrowheads="1"/>
            </p:cNvSpPr>
            <p:nvPr/>
          </p:nvSpPr>
          <p:spPr bwMode="auto">
            <a:xfrm>
              <a:off x="1641" y="2686"/>
              <a:ext cx="292" cy="145"/>
            </a:xfrm>
            <a:custGeom>
              <a:avLst/>
              <a:gdLst>
                <a:gd name="T0" fmla="*/ 81 w 123"/>
                <a:gd name="T1" fmla="*/ 0 h 61"/>
                <a:gd name="T2" fmla="*/ 123 w 123"/>
                <a:gd name="T3" fmla="*/ 18 h 61"/>
                <a:gd name="T4" fmla="*/ 43 w 123"/>
                <a:gd name="T5" fmla="*/ 60 h 61"/>
                <a:gd name="T6" fmla="*/ 0 w 123"/>
                <a:gd name="T7" fmla="*/ 38 h 61"/>
                <a:gd name="T8" fmla="*/ 81 w 123"/>
                <a:gd name="T9" fmla="*/ 0 h 61"/>
              </a:gdLst>
              <a:ahLst/>
              <a:cxnLst>
                <a:cxn ang="0">
                  <a:pos x="T0" y="T1"/>
                </a:cxn>
                <a:cxn ang="0">
                  <a:pos x="T2" y="T3"/>
                </a:cxn>
                <a:cxn ang="0">
                  <a:pos x="T4" y="T5"/>
                </a:cxn>
                <a:cxn ang="0">
                  <a:pos x="T6" y="T7"/>
                </a:cxn>
                <a:cxn ang="0">
                  <a:pos x="T8" y="T9"/>
                </a:cxn>
              </a:cxnLst>
              <a:rect l="0" t="0" r="r" b="b"/>
              <a:pathLst>
                <a:path w="123" h="61">
                  <a:moveTo>
                    <a:pt x="81" y="0"/>
                  </a:moveTo>
                  <a:cubicBezTo>
                    <a:pt x="94" y="9"/>
                    <a:pt x="110" y="10"/>
                    <a:pt x="123" y="18"/>
                  </a:cubicBezTo>
                  <a:cubicBezTo>
                    <a:pt x="97" y="34"/>
                    <a:pt x="69" y="46"/>
                    <a:pt x="43" y="60"/>
                  </a:cubicBezTo>
                  <a:cubicBezTo>
                    <a:pt x="42" y="61"/>
                    <a:pt x="4" y="39"/>
                    <a:pt x="0" y="38"/>
                  </a:cubicBezTo>
                  <a:cubicBezTo>
                    <a:pt x="12" y="43"/>
                    <a:pt x="68" y="5"/>
                    <a:pt x="8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4" name="Freeform 37"/>
            <p:cNvSpPr>
              <a:spLocks noEditPoints="1" noChangeArrowheads="1"/>
            </p:cNvSpPr>
            <p:nvPr/>
          </p:nvSpPr>
          <p:spPr bwMode="auto">
            <a:xfrm>
              <a:off x="1634" y="2679"/>
              <a:ext cx="306" cy="159"/>
            </a:xfrm>
            <a:custGeom>
              <a:avLst/>
              <a:gdLst>
                <a:gd name="T0" fmla="*/ 83 w 129"/>
                <a:gd name="T1" fmla="*/ 0 h 67"/>
                <a:gd name="T2" fmla="*/ 59 w 129"/>
                <a:gd name="T3" fmla="*/ 13 h 67"/>
                <a:gd name="T4" fmla="*/ 4 w 129"/>
                <a:gd name="T5" fmla="*/ 38 h 67"/>
                <a:gd name="T6" fmla="*/ 0 w 129"/>
                <a:gd name="T7" fmla="*/ 40 h 67"/>
                <a:gd name="T8" fmla="*/ 2 w 129"/>
                <a:gd name="T9" fmla="*/ 43 h 67"/>
                <a:gd name="T10" fmla="*/ 18 w 129"/>
                <a:gd name="T11" fmla="*/ 52 h 67"/>
                <a:gd name="T12" fmla="*/ 48 w 129"/>
                <a:gd name="T13" fmla="*/ 66 h 67"/>
                <a:gd name="T14" fmla="*/ 80 w 129"/>
                <a:gd name="T15" fmla="*/ 49 h 67"/>
                <a:gd name="T16" fmla="*/ 128 w 129"/>
                <a:gd name="T17" fmla="*/ 24 h 67"/>
                <a:gd name="T18" fmla="*/ 129 w 129"/>
                <a:gd name="T19" fmla="*/ 21 h 67"/>
                <a:gd name="T20" fmla="*/ 128 w 129"/>
                <a:gd name="T21" fmla="*/ 19 h 67"/>
                <a:gd name="T22" fmla="*/ 108 w 129"/>
                <a:gd name="T23" fmla="*/ 10 h 67"/>
                <a:gd name="T24" fmla="*/ 86 w 129"/>
                <a:gd name="T25" fmla="*/ 0 h 67"/>
                <a:gd name="T26" fmla="*/ 83 w 129"/>
                <a:gd name="T27" fmla="*/ 0 h 67"/>
                <a:gd name="T28" fmla="*/ 2 w 129"/>
                <a:gd name="T29" fmla="*/ 43 h 67"/>
                <a:gd name="T30" fmla="*/ 3 w 129"/>
                <a:gd name="T31" fmla="*/ 44 h 67"/>
                <a:gd name="T32" fmla="*/ 2 w 129"/>
                <a:gd name="T33" fmla="*/ 43 h 67"/>
                <a:gd name="T34" fmla="*/ 62 w 129"/>
                <a:gd name="T35" fmla="*/ 18 h 67"/>
                <a:gd name="T36" fmla="*/ 84 w 129"/>
                <a:gd name="T37" fmla="*/ 6 h 67"/>
                <a:gd name="T38" fmla="*/ 106 w 129"/>
                <a:gd name="T39" fmla="*/ 16 h 67"/>
                <a:gd name="T40" fmla="*/ 120 w 129"/>
                <a:gd name="T41" fmla="*/ 22 h 67"/>
                <a:gd name="T42" fmla="*/ 78 w 129"/>
                <a:gd name="T43" fmla="*/ 44 h 67"/>
                <a:gd name="T44" fmla="*/ 46 w 129"/>
                <a:gd name="T45" fmla="*/ 60 h 67"/>
                <a:gd name="T46" fmla="*/ 20 w 129"/>
                <a:gd name="T47" fmla="*/ 47 h 67"/>
                <a:gd name="T48" fmla="*/ 13 w 129"/>
                <a:gd name="T49" fmla="*/ 43 h 67"/>
                <a:gd name="T50" fmla="*/ 62 w 129"/>
                <a:gd name="T51"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67">
                  <a:moveTo>
                    <a:pt x="83" y="0"/>
                  </a:moveTo>
                  <a:cubicBezTo>
                    <a:pt x="79" y="2"/>
                    <a:pt x="70" y="7"/>
                    <a:pt x="59" y="13"/>
                  </a:cubicBezTo>
                  <a:cubicBezTo>
                    <a:pt x="41" y="23"/>
                    <a:pt x="11" y="41"/>
                    <a:pt x="4" y="38"/>
                  </a:cubicBezTo>
                  <a:cubicBezTo>
                    <a:pt x="3" y="37"/>
                    <a:pt x="1" y="38"/>
                    <a:pt x="0" y="40"/>
                  </a:cubicBezTo>
                  <a:cubicBezTo>
                    <a:pt x="0" y="41"/>
                    <a:pt x="0" y="43"/>
                    <a:pt x="2" y="43"/>
                  </a:cubicBezTo>
                  <a:cubicBezTo>
                    <a:pt x="3" y="44"/>
                    <a:pt x="10" y="48"/>
                    <a:pt x="18" y="52"/>
                  </a:cubicBezTo>
                  <a:cubicBezTo>
                    <a:pt x="46" y="67"/>
                    <a:pt x="46" y="67"/>
                    <a:pt x="48" y="66"/>
                  </a:cubicBezTo>
                  <a:cubicBezTo>
                    <a:pt x="58" y="60"/>
                    <a:pt x="69" y="55"/>
                    <a:pt x="80" y="49"/>
                  </a:cubicBezTo>
                  <a:cubicBezTo>
                    <a:pt x="96" y="41"/>
                    <a:pt x="112" y="33"/>
                    <a:pt x="128" y="24"/>
                  </a:cubicBezTo>
                  <a:cubicBezTo>
                    <a:pt x="129" y="23"/>
                    <a:pt x="129" y="22"/>
                    <a:pt x="129" y="21"/>
                  </a:cubicBezTo>
                  <a:cubicBezTo>
                    <a:pt x="129" y="21"/>
                    <a:pt x="129" y="20"/>
                    <a:pt x="128" y="19"/>
                  </a:cubicBezTo>
                  <a:cubicBezTo>
                    <a:pt x="121" y="15"/>
                    <a:pt x="114" y="13"/>
                    <a:pt x="108" y="10"/>
                  </a:cubicBezTo>
                  <a:cubicBezTo>
                    <a:pt x="100" y="8"/>
                    <a:pt x="93" y="5"/>
                    <a:pt x="86" y="0"/>
                  </a:cubicBezTo>
                  <a:cubicBezTo>
                    <a:pt x="85" y="0"/>
                    <a:pt x="84" y="0"/>
                    <a:pt x="83" y="0"/>
                  </a:cubicBezTo>
                  <a:close/>
                  <a:moveTo>
                    <a:pt x="2" y="43"/>
                  </a:moveTo>
                  <a:cubicBezTo>
                    <a:pt x="2" y="43"/>
                    <a:pt x="3" y="43"/>
                    <a:pt x="3" y="44"/>
                  </a:cubicBezTo>
                  <a:cubicBezTo>
                    <a:pt x="3" y="44"/>
                    <a:pt x="2" y="43"/>
                    <a:pt x="2" y="43"/>
                  </a:cubicBezTo>
                  <a:close/>
                  <a:moveTo>
                    <a:pt x="62" y="18"/>
                  </a:moveTo>
                  <a:cubicBezTo>
                    <a:pt x="72" y="12"/>
                    <a:pt x="80" y="8"/>
                    <a:pt x="84" y="6"/>
                  </a:cubicBezTo>
                  <a:cubicBezTo>
                    <a:pt x="91" y="10"/>
                    <a:pt x="98" y="13"/>
                    <a:pt x="106" y="16"/>
                  </a:cubicBezTo>
                  <a:cubicBezTo>
                    <a:pt x="111" y="17"/>
                    <a:pt x="116" y="19"/>
                    <a:pt x="120" y="22"/>
                  </a:cubicBezTo>
                  <a:cubicBezTo>
                    <a:pt x="106" y="30"/>
                    <a:pt x="92" y="37"/>
                    <a:pt x="78" y="44"/>
                  </a:cubicBezTo>
                  <a:cubicBezTo>
                    <a:pt x="67" y="49"/>
                    <a:pt x="56" y="55"/>
                    <a:pt x="46" y="60"/>
                  </a:cubicBezTo>
                  <a:cubicBezTo>
                    <a:pt x="43" y="59"/>
                    <a:pt x="29" y="52"/>
                    <a:pt x="20" y="47"/>
                  </a:cubicBezTo>
                  <a:cubicBezTo>
                    <a:pt x="17" y="45"/>
                    <a:pt x="15" y="44"/>
                    <a:pt x="13" y="43"/>
                  </a:cubicBezTo>
                  <a:cubicBezTo>
                    <a:pt x="24" y="39"/>
                    <a:pt x="41" y="30"/>
                    <a:pt x="62" y="18"/>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5" name="Freeform 38"/>
            <p:cNvSpPr>
              <a:spLocks noChangeArrowheads="1"/>
            </p:cNvSpPr>
            <p:nvPr/>
          </p:nvSpPr>
          <p:spPr bwMode="auto">
            <a:xfrm>
              <a:off x="1255" y="3123"/>
              <a:ext cx="116" cy="103"/>
            </a:xfrm>
            <a:custGeom>
              <a:avLst/>
              <a:gdLst>
                <a:gd name="T0" fmla="*/ 21 w 49"/>
                <a:gd name="T1" fmla="*/ 1 h 43"/>
                <a:gd name="T2" fmla="*/ 18 w 49"/>
                <a:gd name="T3" fmla="*/ 3 h 43"/>
                <a:gd name="T4" fmla="*/ 18 w 49"/>
                <a:gd name="T5" fmla="*/ 3 h 43"/>
                <a:gd name="T6" fmla="*/ 18 w 49"/>
                <a:gd name="T7" fmla="*/ 4 h 43"/>
                <a:gd name="T8" fmla="*/ 1 w 49"/>
                <a:gd name="T9" fmla="*/ 11 h 43"/>
                <a:gd name="T10" fmla="*/ 0 w 49"/>
                <a:gd name="T11" fmla="*/ 13 h 43"/>
                <a:gd name="T12" fmla="*/ 1 w 49"/>
                <a:gd name="T13" fmla="*/ 15 h 43"/>
                <a:gd name="T14" fmla="*/ 5 w 49"/>
                <a:gd name="T15" fmla="*/ 15 h 43"/>
                <a:gd name="T16" fmla="*/ 25 w 49"/>
                <a:gd name="T17" fmla="*/ 9 h 43"/>
                <a:gd name="T18" fmla="*/ 28 w 49"/>
                <a:gd name="T19" fmla="*/ 10 h 43"/>
                <a:gd name="T20" fmla="*/ 38 w 49"/>
                <a:gd name="T21" fmla="*/ 16 h 43"/>
                <a:gd name="T22" fmla="*/ 38 w 49"/>
                <a:gd name="T23" fmla="*/ 16 h 43"/>
                <a:gd name="T24" fmla="*/ 39 w 49"/>
                <a:gd name="T25" fmla="*/ 17 h 43"/>
                <a:gd name="T26" fmla="*/ 38 w 49"/>
                <a:gd name="T27" fmla="*/ 18 h 43"/>
                <a:gd name="T28" fmla="*/ 37 w 49"/>
                <a:gd name="T29" fmla="*/ 20 h 43"/>
                <a:gd name="T30" fmla="*/ 37 w 49"/>
                <a:gd name="T31" fmla="*/ 21 h 43"/>
                <a:gd name="T32" fmla="*/ 38 w 49"/>
                <a:gd name="T33" fmla="*/ 25 h 43"/>
                <a:gd name="T34" fmla="*/ 43 w 49"/>
                <a:gd name="T35" fmla="*/ 37 h 43"/>
                <a:gd name="T36" fmla="*/ 43 w 49"/>
                <a:gd name="T37" fmla="*/ 37 h 43"/>
                <a:gd name="T38" fmla="*/ 41 w 49"/>
                <a:gd name="T39" fmla="*/ 38 h 43"/>
                <a:gd name="T40" fmla="*/ 39 w 49"/>
                <a:gd name="T41" fmla="*/ 40 h 43"/>
                <a:gd name="T42" fmla="*/ 40 w 49"/>
                <a:gd name="T43" fmla="*/ 41 h 43"/>
                <a:gd name="T44" fmla="*/ 43 w 49"/>
                <a:gd name="T45" fmla="*/ 43 h 43"/>
                <a:gd name="T46" fmla="*/ 44 w 49"/>
                <a:gd name="T47" fmla="*/ 43 h 43"/>
                <a:gd name="T48" fmla="*/ 49 w 49"/>
                <a:gd name="T49" fmla="*/ 40 h 43"/>
                <a:gd name="T50" fmla="*/ 49 w 49"/>
                <a:gd name="T51" fmla="*/ 38 h 43"/>
                <a:gd name="T52" fmla="*/ 49 w 49"/>
                <a:gd name="T53" fmla="*/ 37 h 43"/>
                <a:gd name="T54" fmla="*/ 48 w 49"/>
                <a:gd name="T55" fmla="*/ 35 h 43"/>
                <a:gd name="T56" fmla="*/ 46 w 49"/>
                <a:gd name="T57" fmla="*/ 27 h 43"/>
                <a:gd name="T58" fmla="*/ 46 w 49"/>
                <a:gd name="T59" fmla="*/ 26 h 43"/>
                <a:gd name="T60" fmla="*/ 46 w 49"/>
                <a:gd name="T61" fmla="*/ 23 h 43"/>
                <a:gd name="T62" fmla="*/ 39 w 49"/>
                <a:gd name="T63" fmla="*/ 8 h 43"/>
                <a:gd name="T64" fmla="*/ 21 w 49"/>
                <a:gd name="T65"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3">
                  <a:moveTo>
                    <a:pt x="21" y="1"/>
                  </a:moveTo>
                  <a:cubicBezTo>
                    <a:pt x="19" y="1"/>
                    <a:pt x="19" y="2"/>
                    <a:pt x="18" y="3"/>
                  </a:cubicBezTo>
                  <a:cubicBezTo>
                    <a:pt x="18" y="3"/>
                    <a:pt x="18" y="3"/>
                    <a:pt x="18" y="3"/>
                  </a:cubicBezTo>
                  <a:cubicBezTo>
                    <a:pt x="18" y="3"/>
                    <a:pt x="18" y="3"/>
                    <a:pt x="18" y="4"/>
                  </a:cubicBezTo>
                  <a:cubicBezTo>
                    <a:pt x="11" y="4"/>
                    <a:pt x="5" y="7"/>
                    <a:pt x="1" y="11"/>
                  </a:cubicBezTo>
                  <a:cubicBezTo>
                    <a:pt x="0" y="11"/>
                    <a:pt x="0" y="12"/>
                    <a:pt x="0" y="13"/>
                  </a:cubicBezTo>
                  <a:cubicBezTo>
                    <a:pt x="0" y="13"/>
                    <a:pt x="0" y="14"/>
                    <a:pt x="1" y="15"/>
                  </a:cubicBezTo>
                  <a:cubicBezTo>
                    <a:pt x="2" y="16"/>
                    <a:pt x="3" y="16"/>
                    <a:pt x="5" y="15"/>
                  </a:cubicBezTo>
                  <a:cubicBezTo>
                    <a:pt x="8" y="11"/>
                    <a:pt x="17" y="9"/>
                    <a:pt x="25" y="9"/>
                  </a:cubicBezTo>
                  <a:cubicBezTo>
                    <a:pt x="26" y="10"/>
                    <a:pt x="28" y="10"/>
                    <a:pt x="28" y="10"/>
                  </a:cubicBezTo>
                  <a:cubicBezTo>
                    <a:pt x="31" y="13"/>
                    <a:pt x="35" y="15"/>
                    <a:pt x="38" y="16"/>
                  </a:cubicBezTo>
                  <a:cubicBezTo>
                    <a:pt x="38" y="16"/>
                    <a:pt x="38" y="16"/>
                    <a:pt x="38" y="16"/>
                  </a:cubicBezTo>
                  <a:cubicBezTo>
                    <a:pt x="39" y="17"/>
                    <a:pt x="39" y="17"/>
                    <a:pt x="39" y="17"/>
                  </a:cubicBezTo>
                  <a:cubicBezTo>
                    <a:pt x="39" y="17"/>
                    <a:pt x="39" y="17"/>
                    <a:pt x="38" y="18"/>
                  </a:cubicBezTo>
                  <a:cubicBezTo>
                    <a:pt x="37" y="18"/>
                    <a:pt x="37" y="19"/>
                    <a:pt x="37" y="20"/>
                  </a:cubicBezTo>
                  <a:cubicBezTo>
                    <a:pt x="37" y="21"/>
                    <a:pt x="37" y="21"/>
                    <a:pt x="37" y="21"/>
                  </a:cubicBezTo>
                  <a:cubicBezTo>
                    <a:pt x="38" y="23"/>
                    <a:pt x="38" y="24"/>
                    <a:pt x="38" y="25"/>
                  </a:cubicBezTo>
                  <a:cubicBezTo>
                    <a:pt x="40" y="28"/>
                    <a:pt x="42" y="32"/>
                    <a:pt x="43" y="37"/>
                  </a:cubicBezTo>
                  <a:cubicBezTo>
                    <a:pt x="43" y="37"/>
                    <a:pt x="43" y="37"/>
                    <a:pt x="43" y="37"/>
                  </a:cubicBezTo>
                  <a:cubicBezTo>
                    <a:pt x="43" y="37"/>
                    <a:pt x="41" y="38"/>
                    <a:pt x="41" y="38"/>
                  </a:cubicBezTo>
                  <a:cubicBezTo>
                    <a:pt x="40" y="38"/>
                    <a:pt x="39" y="39"/>
                    <a:pt x="39" y="40"/>
                  </a:cubicBezTo>
                  <a:cubicBezTo>
                    <a:pt x="39" y="40"/>
                    <a:pt x="40" y="41"/>
                    <a:pt x="40" y="41"/>
                  </a:cubicBezTo>
                  <a:cubicBezTo>
                    <a:pt x="40" y="42"/>
                    <a:pt x="42" y="43"/>
                    <a:pt x="43" y="43"/>
                  </a:cubicBezTo>
                  <a:cubicBezTo>
                    <a:pt x="44" y="43"/>
                    <a:pt x="44" y="43"/>
                    <a:pt x="44" y="43"/>
                  </a:cubicBezTo>
                  <a:cubicBezTo>
                    <a:pt x="46" y="42"/>
                    <a:pt x="47" y="42"/>
                    <a:pt x="49" y="40"/>
                  </a:cubicBezTo>
                  <a:cubicBezTo>
                    <a:pt x="49" y="39"/>
                    <a:pt x="49" y="39"/>
                    <a:pt x="49" y="38"/>
                  </a:cubicBezTo>
                  <a:cubicBezTo>
                    <a:pt x="49" y="38"/>
                    <a:pt x="49" y="38"/>
                    <a:pt x="49" y="37"/>
                  </a:cubicBezTo>
                  <a:cubicBezTo>
                    <a:pt x="48" y="35"/>
                    <a:pt x="48" y="35"/>
                    <a:pt x="48" y="35"/>
                  </a:cubicBezTo>
                  <a:cubicBezTo>
                    <a:pt x="48" y="32"/>
                    <a:pt x="47" y="30"/>
                    <a:pt x="46" y="27"/>
                  </a:cubicBezTo>
                  <a:cubicBezTo>
                    <a:pt x="46" y="26"/>
                    <a:pt x="46" y="26"/>
                    <a:pt x="46" y="26"/>
                  </a:cubicBezTo>
                  <a:cubicBezTo>
                    <a:pt x="46" y="25"/>
                    <a:pt x="46" y="24"/>
                    <a:pt x="46" y="23"/>
                  </a:cubicBezTo>
                  <a:cubicBezTo>
                    <a:pt x="46" y="18"/>
                    <a:pt x="44" y="13"/>
                    <a:pt x="39" y="8"/>
                  </a:cubicBezTo>
                  <a:cubicBezTo>
                    <a:pt x="34" y="3"/>
                    <a:pt x="27" y="0"/>
                    <a:pt x="21" y="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6" name="Freeform 39"/>
            <p:cNvSpPr>
              <a:spLocks noEditPoints="1" noChangeArrowheads="1"/>
            </p:cNvSpPr>
            <p:nvPr/>
          </p:nvSpPr>
          <p:spPr bwMode="auto">
            <a:xfrm>
              <a:off x="714" y="3233"/>
              <a:ext cx="621" cy="173"/>
            </a:xfrm>
            <a:custGeom>
              <a:avLst/>
              <a:gdLst>
                <a:gd name="T0" fmla="*/ 258 w 262"/>
                <a:gd name="T1" fmla="*/ 1 h 73"/>
                <a:gd name="T2" fmla="*/ 209 w 262"/>
                <a:gd name="T3" fmla="*/ 24 h 73"/>
                <a:gd name="T4" fmla="*/ 189 w 262"/>
                <a:gd name="T5" fmla="*/ 35 h 73"/>
                <a:gd name="T6" fmla="*/ 165 w 262"/>
                <a:gd name="T7" fmla="*/ 49 h 73"/>
                <a:gd name="T8" fmla="*/ 147 w 262"/>
                <a:gd name="T9" fmla="*/ 59 h 73"/>
                <a:gd name="T10" fmla="*/ 143 w 262"/>
                <a:gd name="T11" fmla="*/ 61 h 73"/>
                <a:gd name="T12" fmla="*/ 141 w 262"/>
                <a:gd name="T13" fmla="*/ 61 h 73"/>
                <a:gd name="T14" fmla="*/ 133 w 262"/>
                <a:gd name="T15" fmla="*/ 56 h 73"/>
                <a:gd name="T16" fmla="*/ 121 w 262"/>
                <a:gd name="T17" fmla="*/ 52 h 73"/>
                <a:gd name="T18" fmla="*/ 104 w 262"/>
                <a:gd name="T19" fmla="*/ 46 h 73"/>
                <a:gd name="T20" fmla="*/ 79 w 262"/>
                <a:gd name="T21" fmla="*/ 35 h 73"/>
                <a:gd name="T22" fmla="*/ 70 w 262"/>
                <a:gd name="T23" fmla="*/ 31 h 73"/>
                <a:gd name="T24" fmla="*/ 49 w 262"/>
                <a:gd name="T25" fmla="*/ 22 h 73"/>
                <a:gd name="T26" fmla="*/ 43 w 262"/>
                <a:gd name="T27" fmla="*/ 18 h 73"/>
                <a:gd name="T28" fmla="*/ 3 w 262"/>
                <a:gd name="T29" fmla="*/ 3 h 73"/>
                <a:gd name="T30" fmla="*/ 0 w 262"/>
                <a:gd name="T31" fmla="*/ 5 h 73"/>
                <a:gd name="T32" fmla="*/ 0 w 262"/>
                <a:gd name="T33" fmla="*/ 6 h 73"/>
                <a:gd name="T34" fmla="*/ 1 w 262"/>
                <a:gd name="T35" fmla="*/ 8 h 73"/>
                <a:gd name="T36" fmla="*/ 57 w 262"/>
                <a:gd name="T37" fmla="*/ 33 h 73"/>
                <a:gd name="T38" fmla="*/ 74 w 262"/>
                <a:gd name="T39" fmla="*/ 39 h 73"/>
                <a:gd name="T40" fmla="*/ 97 w 262"/>
                <a:gd name="T41" fmla="*/ 51 h 73"/>
                <a:gd name="T42" fmla="*/ 102 w 262"/>
                <a:gd name="T43" fmla="*/ 54 h 73"/>
                <a:gd name="T44" fmla="*/ 123 w 262"/>
                <a:gd name="T45" fmla="*/ 67 h 73"/>
                <a:gd name="T46" fmla="*/ 143 w 262"/>
                <a:gd name="T47" fmla="*/ 68 h 73"/>
                <a:gd name="T48" fmla="*/ 143 w 262"/>
                <a:gd name="T49" fmla="*/ 68 h 73"/>
                <a:gd name="T50" fmla="*/ 143 w 262"/>
                <a:gd name="T51" fmla="*/ 69 h 73"/>
                <a:gd name="T52" fmla="*/ 143 w 262"/>
                <a:gd name="T53" fmla="*/ 71 h 73"/>
                <a:gd name="T54" fmla="*/ 147 w 262"/>
                <a:gd name="T55" fmla="*/ 72 h 73"/>
                <a:gd name="T56" fmla="*/ 149 w 262"/>
                <a:gd name="T57" fmla="*/ 70 h 73"/>
                <a:gd name="T58" fmla="*/ 152 w 262"/>
                <a:gd name="T59" fmla="*/ 70 h 73"/>
                <a:gd name="T60" fmla="*/ 154 w 262"/>
                <a:gd name="T61" fmla="*/ 68 h 73"/>
                <a:gd name="T62" fmla="*/ 154 w 262"/>
                <a:gd name="T63" fmla="*/ 67 h 73"/>
                <a:gd name="T64" fmla="*/ 153 w 262"/>
                <a:gd name="T65" fmla="*/ 66 h 73"/>
                <a:gd name="T66" fmla="*/ 243 w 262"/>
                <a:gd name="T67" fmla="*/ 14 h 73"/>
                <a:gd name="T68" fmla="*/ 260 w 262"/>
                <a:gd name="T69" fmla="*/ 6 h 73"/>
                <a:gd name="T70" fmla="*/ 262 w 262"/>
                <a:gd name="T71" fmla="*/ 3 h 73"/>
                <a:gd name="T72" fmla="*/ 261 w 262"/>
                <a:gd name="T73" fmla="*/ 3 h 73"/>
                <a:gd name="T74" fmla="*/ 258 w 262"/>
                <a:gd name="T75" fmla="*/ 1 h 73"/>
                <a:gd name="T76" fmla="*/ 126 w 262"/>
                <a:gd name="T77" fmla="*/ 62 h 73"/>
                <a:gd name="T78" fmla="*/ 115 w 262"/>
                <a:gd name="T79" fmla="*/ 56 h 73"/>
                <a:gd name="T80" fmla="*/ 120 w 262"/>
                <a:gd name="T81" fmla="*/ 58 h 73"/>
                <a:gd name="T82" fmla="*/ 131 w 262"/>
                <a:gd name="T83" fmla="*/ 61 h 73"/>
                <a:gd name="T84" fmla="*/ 137 w 262"/>
                <a:gd name="T85" fmla="*/ 65 h 73"/>
                <a:gd name="T86" fmla="*/ 126 w 262"/>
                <a:gd name="T87"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 h="73">
                  <a:moveTo>
                    <a:pt x="258" y="1"/>
                  </a:moveTo>
                  <a:cubicBezTo>
                    <a:pt x="241" y="4"/>
                    <a:pt x="225" y="14"/>
                    <a:pt x="209" y="24"/>
                  </a:cubicBezTo>
                  <a:cubicBezTo>
                    <a:pt x="189" y="35"/>
                    <a:pt x="189" y="35"/>
                    <a:pt x="189" y="35"/>
                  </a:cubicBezTo>
                  <a:cubicBezTo>
                    <a:pt x="189" y="35"/>
                    <a:pt x="165" y="49"/>
                    <a:pt x="165" y="49"/>
                  </a:cubicBezTo>
                  <a:cubicBezTo>
                    <a:pt x="147" y="59"/>
                    <a:pt x="147" y="59"/>
                    <a:pt x="147" y="59"/>
                  </a:cubicBezTo>
                  <a:cubicBezTo>
                    <a:pt x="147" y="59"/>
                    <a:pt x="144" y="60"/>
                    <a:pt x="143" y="61"/>
                  </a:cubicBezTo>
                  <a:cubicBezTo>
                    <a:pt x="142" y="61"/>
                    <a:pt x="142" y="61"/>
                    <a:pt x="141" y="61"/>
                  </a:cubicBezTo>
                  <a:cubicBezTo>
                    <a:pt x="139" y="59"/>
                    <a:pt x="136" y="57"/>
                    <a:pt x="133" y="56"/>
                  </a:cubicBezTo>
                  <a:cubicBezTo>
                    <a:pt x="133" y="56"/>
                    <a:pt x="121" y="52"/>
                    <a:pt x="121" y="52"/>
                  </a:cubicBezTo>
                  <a:cubicBezTo>
                    <a:pt x="115" y="50"/>
                    <a:pt x="110" y="49"/>
                    <a:pt x="104" y="46"/>
                  </a:cubicBezTo>
                  <a:cubicBezTo>
                    <a:pt x="96" y="41"/>
                    <a:pt x="87" y="38"/>
                    <a:pt x="79" y="35"/>
                  </a:cubicBezTo>
                  <a:cubicBezTo>
                    <a:pt x="76" y="33"/>
                    <a:pt x="73" y="32"/>
                    <a:pt x="70" y="31"/>
                  </a:cubicBezTo>
                  <a:cubicBezTo>
                    <a:pt x="63" y="28"/>
                    <a:pt x="56" y="25"/>
                    <a:pt x="49" y="22"/>
                  </a:cubicBezTo>
                  <a:cubicBezTo>
                    <a:pt x="49" y="22"/>
                    <a:pt x="43" y="18"/>
                    <a:pt x="43" y="18"/>
                  </a:cubicBezTo>
                  <a:cubicBezTo>
                    <a:pt x="30" y="12"/>
                    <a:pt x="17" y="4"/>
                    <a:pt x="3" y="3"/>
                  </a:cubicBezTo>
                  <a:cubicBezTo>
                    <a:pt x="2" y="3"/>
                    <a:pt x="1" y="4"/>
                    <a:pt x="0" y="5"/>
                  </a:cubicBezTo>
                  <a:cubicBezTo>
                    <a:pt x="0" y="5"/>
                    <a:pt x="0" y="5"/>
                    <a:pt x="0" y="6"/>
                  </a:cubicBezTo>
                  <a:cubicBezTo>
                    <a:pt x="0" y="7"/>
                    <a:pt x="0" y="8"/>
                    <a:pt x="1" y="8"/>
                  </a:cubicBezTo>
                  <a:cubicBezTo>
                    <a:pt x="18" y="19"/>
                    <a:pt x="38" y="26"/>
                    <a:pt x="57" y="33"/>
                  </a:cubicBezTo>
                  <a:cubicBezTo>
                    <a:pt x="63" y="35"/>
                    <a:pt x="69" y="37"/>
                    <a:pt x="74" y="39"/>
                  </a:cubicBezTo>
                  <a:cubicBezTo>
                    <a:pt x="83" y="42"/>
                    <a:pt x="90" y="46"/>
                    <a:pt x="97" y="51"/>
                  </a:cubicBezTo>
                  <a:cubicBezTo>
                    <a:pt x="102" y="54"/>
                    <a:pt x="102" y="54"/>
                    <a:pt x="102" y="54"/>
                  </a:cubicBezTo>
                  <a:cubicBezTo>
                    <a:pt x="109" y="59"/>
                    <a:pt x="115" y="64"/>
                    <a:pt x="123" y="67"/>
                  </a:cubicBezTo>
                  <a:cubicBezTo>
                    <a:pt x="134" y="72"/>
                    <a:pt x="136" y="72"/>
                    <a:pt x="143" y="68"/>
                  </a:cubicBezTo>
                  <a:cubicBezTo>
                    <a:pt x="143" y="68"/>
                    <a:pt x="143" y="68"/>
                    <a:pt x="143" y="68"/>
                  </a:cubicBezTo>
                  <a:cubicBezTo>
                    <a:pt x="143" y="69"/>
                    <a:pt x="143" y="69"/>
                    <a:pt x="143" y="69"/>
                  </a:cubicBezTo>
                  <a:cubicBezTo>
                    <a:pt x="143" y="70"/>
                    <a:pt x="143" y="71"/>
                    <a:pt x="143" y="71"/>
                  </a:cubicBezTo>
                  <a:cubicBezTo>
                    <a:pt x="144" y="73"/>
                    <a:pt x="146" y="73"/>
                    <a:pt x="147" y="72"/>
                  </a:cubicBezTo>
                  <a:cubicBezTo>
                    <a:pt x="148" y="71"/>
                    <a:pt x="148" y="71"/>
                    <a:pt x="149" y="70"/>
                  </a:cubicBezTo>
                  <a:cubicBezTo>
                    <a:pt x="150" y="71"/>
                    <a:pt x="151" y="71"/>
                    <a:pt x="152" y="70"/>
                  </a:cubicBezTo>
                  <a:cubicBezTo>
                    <a:pt x="153" y="70"/>
                    <a:pt x="154" y="69"/>
                    <a:pt x="154" y="68"/>
                  </a:cubicBezTo>
                  <a:cubicBezTo>
                    <a:pt x="154" y="68"/>
                    <a:pt x="154" y="67"/>
                    <a:pt x="154" y="67"/>
                  </a:cubicBezTo>
                  <a:cubicBezTo>
                    <a:pt x="154" y="67"/>
                    <a:pt x="154" y="67"/>
                    <a:pt x="153" y="66"/>
                  </a:cubicBezTo>
                  <a:cubicBezTo>
                    <a:pt x="177" y="47"/>
                    <a:pt x="212" y="30"/>
                    <a:pt x="243" y="14"/>
                  </a:cubicBezTo>
                  <a:cubicBezTo>
                    <a:pt x="260" y="6"/>
                    <a:pt x="260" y="6"/>
                    <a:pt x="260" y="6"/>
                  </a:cubicBezTo>
                  <a:cubicBezTo>
                    <a:pt x="261" y="6"/>
                    <a:pt x="262" y="5"/>
                    <a:pt x="262" y="3"/>
                  </a:cubicBezTo>
                  <a:cubicBezTo>
                    <a:pt x="262" y="3"/>
                    <a:pt x="261" y="3"/>
                    <a:pt x="261" y="3"/>
                  </a:cubicBezTo>
                  <a:cubicBezTo>
                    <a:pt x="261" y="1"/>
                    <a:pt x="260" y="0"/>
                    <a:pt x="258" y="1"/>
                  </a:cubicBezTo>
                  <a:close/>
                  <a:moveTo>
                    <a:pt x="126" y="62"/>
                  </a:moveTo>
                  <a:cubicBezTo>
                    <a:pt x="122" y="60"/>
                    <a:pt x="118" y="58"/>
                    <a:pt x="115" y="56"/>
                  </a:cubicBezTo>
                  <a:cubicBezTo>
                    <a:pt x="117" y="57"/>
                    <a:pt x="118" y="57"/>
                    <a:pt x="120" y="58"/>
                  </a:cubicBezTo>
                  <a:cubicBezTo>
                    <a:pt x="131" y="61"/>
                    <a:pt x="131" y="61"/>
                    <a:pt x="131" y="61"/>
                  </a:cubicBezTo>
                  <a:cubicBezTo>
                    <a:pt x="133" y="62"/>
                    <a:pt x="135" y="63"/>
                    <a:pt x="137" y="65"/>
                  </a:cubicBezTo>
                  <a:cubicBezTo>
                    <a:pt x="134" y="66"/>
                    <a:pt x="132" y="65"/>
                    <a:pt x="126" y="62"/>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7" name="Freeform 40"/>
            <p:cNvSpPr>
              <a:spLocks noChangeArrowheads="1"/>
            </p:cNvSpPr>
            <p:nvPr/>
          </p:nvSpPr>
          <p:spPr bwMode="auto">
            <a:xfrm>
              <a:off x="688" y="3157"/>
              <a:ext cx="654" cy="228"/>
            </a:xfrm>
            <a:custGeom>
              <a:avLst/>
              <a:gdLst>
                <a:gd name="T0" fmla="*/ 258 w 276"/>
                <a:gd name="T1" fmla="*/ 0 h 96"/>
                <a:gd name="T2" fmla="*/ 276 w 276"/>
                <a:gd name="T3" fmla="*/ 25 h 96"/>
                <a:gd name="T4" fmla="*/ 248 w 276"/>
                <a:gd name="T5" fmla="*/ 38 h 96"/>
                <a:gd name="T6" fmla="*/ 216 w 276"/>
                <a:gd name="T7" fmla="*/ 53 h 96"/>
                <a:gd name="T8" fmla="*/ 157 w 276"/>
                <a:gd name="T9" fmla="*/ 96 h 96"/>
                <a:gd name="T10" fmla="*/ 73 w 276"/>
                <a:gd name="T11" fmla="*/ 57 h 96"/>
                <a:gd name="T12" fmla="*/ 4 w 276"/>
                <a:gd name="T13" fmla="*/ 37 h 96"/>
                <a:gd name="T14" fmla="*/ 0 w 276"/>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96">
                  <a:moveTo>
                    <a:pt x="258" y="0"/>
                  </a:moveTo>
                  <a:cubicBezTo>
                    <a:pt x="271" y="3"/>
                    <a:pt x="276" y="11"/>
                    <a:pt x="276" y="25"/>
                  </a:cubicBezTo>
                  <a:cubicBezTo>
                    <a:pt x="265" y="27"/>
                    <a:pt x="258" y="34"/>
                    <a:pt x="248" y="38"/>
                  </a:cubicBezTo>
                  <a:cubicBezTo>
                    <a:pt x="238" y="43"/>
                    <a:pt x="226" y="47"/>
                    <a:pt x="216" y="53"/>
                  </a:cubicBezTo>
                  <a:cubicBezTo>
                    <a:pt x="195" y="65"/>
                    <a:pt x="175" y="79"/>
                    <a:pt x="157" y="96"/>
                  </a:cubicBezTo>
                  <a:cubicBezTo>
                    <a:pt x="132" y="78"/>
                    <a:pt x="100" y="69"/>
                    <a:pt x="73" y="57"/>
                  </a:cubicBezTo>
                  <a:cubicBezTo>
                    <a:pt x="68" y="55"/>
                    <a:pt x="4" y="27"/>
                    <a:pt x="4" y="37"/>
                  </a:cubicBezTo>
                  <a:cubicBezTo>
                    <a:pt x="4" y="25"/>
                    <a:pt x="6" y="9"/>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8" name="Freeform 41"/>
            <p:cNvSpPr>
              <a:spLocks noEditPoints="1" noChangeArrowheads="1"/>
            </p:cNvSpPr>
            <p:nvPr/>
          </p:nvSpPr>
          <p:spPr bwMode="auto">
            <a:xfrm>
              <a:off x="681" y="3150"/>
              <a:ext cx="669" cy="242"/>
            </a:xfrm>
            <a:custGeom>
              <a:avLst/>
              <a:gdLst>
                <a:gd name="T0" fmla="*/ 1 w 282"/>
                <a:gd name="T1" fmla="*/ 1 h 102"/>
                <a:gd name="T2" fmla="*/ 0 w 282"/>
                <a:gd name="T3" fmla="*/ 3 h 102"/>
                <a:gd name="T4" fmla="*/ 1 w 282"/>
                <a:gd name="T5" fmla="*/ 5 h 102"/>
                <a:gd name="T6" fmla="*/ 4 w 282"/>
                <a:gd name="T7" fmla="*/ 23 h 102"/>
                <a:gd name="T8" fmla="*/ 4 w 282"/>
                <a:gd name="T9" fmla="*/ 33 h 102"/>
                <a:gd name="T10" fmla="*/ 4 w 282"/>
                <a:gd name="T11" fmla="*/ 40 h 102"/>
                <a:gd name="T12" fmla="*/ 7 w 282"/>
                <a:gd name="T13" fmla="*/ 42 h 102"/>
                <a:gd name="T14" fmla="*/ 9 w 282"/>
                <a:gd name="T15" fmla="*/ 41 h 102"/>
                <a:gd name="T16" fmla="*/ 74 w 282"/>
                <a:gd name="T17" fmla="*/ 63 h 102"/>
                <a:gd name="T18" fmla="*/ 74 w 282"/>
                <a:gd name="T19" fmla="*/ 63 h 102"/>
                <a:gd name="T20" fmla="*/ 99 w 282"/>
                <a:gd name="T21" fmla="*/ 72 h 102"/>
                <a:gd name="T22" fmla="*/ 158 w 282"/>
                <a:gd name="T23" fmla="*/ 101 h 102"/>
                <a:gd name="T24" fmla="*/ 162 w 282"/>
                <a:gd name="T25" fmla="*/ 101 h 102"/>
                <a:gd name="T26" fmla="*/ 221 w 282"/>
                <a:gd name="T27" fmla="*/ 59 h 102"/>
                <a:gd name="T28" fmla="*/ 245 w 282"/>
                <a:gd name="T29" fmla="*/ 47 h 102"/>
                <a:gd name="T30" fmla="*/ 253 w 282"/>
                <a:gd name="T31" fmla="*/ 44 h 102"/>
                <a:gd name="T32" fmla="*/ 263 w 282"/>
                <a:gd name="T33" fmla="*/ 38 h 102"/>
                <a:gd name="T34" fmla="*/ 279 w 282"/>
                <a:gd name="T35" fmla="*/ 31 h 102"/>
                <a:gd name="T36" fmla="*/ 281 w 282"/>
                <a:gd name="T37" fmla="*/ 28 h 102"/>
                <a:gd name="T38" fmla="*/ 261 w 282"/>
                <a:gd name="T39" fmla="*/ 1 h 102"/>
                <a:gd name="T40" fmla="*/ 258 w 282"/>
                <a:gd name="T41" fmla="*/ 3 h 102"/>
                <a:gd name="T42" fmla="*/ 258 w 282"/>
                <a:gd name="T43" fmla="*/ 3 h 102"/>
                <a:gd name="T44" fmla="*/ 260 w 282"/>
                <a:gd name="T45" fmla="*/ 6 h 102"/>
                <a:gd name="T46" fmla="*/ 276 w 282"/>
                <a:gd name="T47" fmla="*/ 26 h 102"/>
                <a:gd name="T48" fmla="*/ 276 w 282"/>
                <a:gd name="T49" fmla="*/ 26 h 102"/>
                <a:gd name="T50" fmla="*/ 261 w 282"/>
                <a:gd name="T51" fmla="*/ 33 h 102"/>
                <a:gd name="T52" fmla="*/ 250 w 282"/>
                <a:gd name="T53" fmla="*/ 39 h 102"/>
                <a:gd name="T54" fmla="*/ 243 w 282"/>
                <a:gd name="T55" fmla="*/ 42 h 102"/>
                <a:gd name="T56" fmla="*/ 218 w 282"/>
                <a:gd name="T57" fmla="*/ 54 h 102"/>
                <a:gd name="T58" fmla="*/ 160 w 282"/>
                <a:gd name="T59" fmla="*/ 95 h 102"/>
                <a:gd name="T60" fmla="*/ 101 w 282"/>
                <a:gd name="T61" fmla="*/ 67 h 102"/>
                <a:gd name="T62" fmla="*/ 77 w 282"/>
                <a:gd name="T63" fmla="*/ 58 h 102"/>
                <a:gd name="T64" fmla="*/ 76 w 282"/>
                <a:gd name="T65" fmla="*/ 57 h 102"/>
                <a:gd name="T66" fmla="*/ 10 w 282"/>
                <a:gd name="T67" fmla="*/ 35 h 102"/>
                <a:gd name="T68" fmla="*/ 10 w 282"/>
                <a:gd name="T69" fmla="*/ 33 h 102"/>
                <a:gd name="T70" fmla="*/ 10 w 282"/>
                <a:gd name="T71" fmla="*/ 23 h 102"/>
                <a:gd name="T72" fmla="*/ 5 w 282"/>
                <a:gd name="T73" fmla="*/ 2 h 102"/>
                <a:gd name="T74" fmla="*/ 1 w 282"/>
                <a:gd name="T75" fmla="*/ 1 h 102"/>
                <a:gd name="T76" fmla="*/ 10 w 282"/>
                <a:gd name="T77" fmla="*/ 40 h 102"/>
                <a:gd name="T78" fmla="*/ 10 w 282"/>
                <a:gd name="T79" fmla="*/ 40 h 102"/>
                <a:gd name="T80" fmla="*/ 10 w 282"/>
                <a:gd name="T81" fmla="*/ 40 h 102"/>
                <a:gd name="T82" fmla="*/ 10 w 282"/>
                <a:gd name="T83"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 h="102">
                  <a:moveTo>
                    <a:pt x="1" y="1"/>
                  </a:moveTo>
                  <a:cubicBezTo>
                    <a:pt x="0" y="2"/>
                    <a:pt x="0" y="2"/>
                    <a:pt x="0" y="3"/>
                  </a:cubicBezTo>
                  <a:cubicBezTo>
                    <a:pt x="0" y="4"/>
                    <a:pt x="0" y="4"/>
                    <a:pt x="1" y="5"/>
                  </a:cubicBezTo>
                  <a:cubicBezTo>
                    <a:pt x="4" y="9"/>
                    <a:pt x="4" y="16"/>
                    <a:pt x="4" y="23"/>
                  </a:cubicBezTo>
                  <a:cubicBezTo>
                    <a:pt x="4" y="26"/>
                    <a:pt x="4" y="30"/>
                    <a:pt x="4" y="33"/>
                  </a:cubicBezTo>
                  <a:cubicBezTo>
                    <a:pt x="4" y="33"/>
                    <a:pt x="4" y="40"/>
                    <a:pt x="4" y="40"/>
                  </a:cubicBezTo>
                  <a:cubicBezTo>
                    <a:pt x="4" y="41"/>
                    <a:pt x="5" y="42"/>
                    <a:pt x="7" y="42"/>
                  </a:cubicBezTo>
                  <a:cubicBezTo>
                    <a:pt x="8" y="42"/>
                    <a:pt x="9" y="42"/>
                    <a:pt x="9" y="41"/>
                  </a:cubicBezTo>
                  <a:cubicBezTo>
                    <a:pt x="13" y="39"/>
                    <a:pt x="35" y="46"/>
                    <a:pt x="74" y="63"/>
                  </a:cubicBezTo>
                  <a:cubicBezTo>
                    <a:pt x="74" y="63"/>
                    <a:pt x="74" y="63"/>
                    <a:pt x="74" y="63"/>
                  </a:cubicBezTo>
                  <a:cubicBezTo>
                    <a:pt x="74" y="63"/>
                    <a:pt x="99" y="72"/>
                    <a:pt x="99" y="72"/>
                  </a:cubicBezTo>
                  <a:cubicBezTo>
                    <a:pt x="119" y="80"/>
                    <a:pt x="141" y="89"/>
                    <a:pt x="158" y="101"/>
                  </a:cubicBezTo>
                  <a:cubicBezTo>
                    <a:pt x="159" y="102"/>
                    <a:pt x="161" y="102"/>
                    <a:pt x="162" y="101"/>
                  </a:cubicBezTo>
                  <a:cubicBezTo>
                    <a:pt x="178" y="86"/>
                    <a:pt x="197" y="72"/>
                    <a:pt x="221" y="59"/>
                  </a:cubicBezTo>
                  <a:cubicBezTo>
                    <a:pt x="228" y="54"/>
                    <a:pt x="237" y="51"/>
                    <a:pt x="245" y="47"/>
                  </a:cubicBezTo>
                  <a:cubicBezTo>
                    <a:pt x="253" y="44"/>
                    <a:pt x="253" y="44"/>
                    <a:pt x="253" y="44"/>
                  </a:cubicBezTo>
                  <a:cubicBezTo>
                    <a:pt x="256" y="42"/>
                    <a:pt x="260" y="40"/>
                    <a:pt x="263" y="38"/>
                  </a:cubicBezTo>
                  <a:cubicBezTo>
                    <a:pt x="269" y="35"/>
                    <a:pt x="274" y="32"/>
                    <a:pt x="279" y="31"/>
                  </a:cubicBezTo>
                  <a:cubicBezTo>
                    <a:pt x="280" y="30"/>
                    <a:pt x="281" y="29"/>
                    <a:pt x="281" y="28"/>
                  </a:cubicBezTo>
                  <a:cubicBezTo>
                    <a:pt x="282" y="12"/>
                    <a:pt x="276" y="4"/>
                    <a:pt x="261" y="1"/>
                  </a:cubicBezTo>
                  <a:cubicBezTo>
                    <a:pt x="260" y="0"/>
                    <a:pt x="258" y="1"/>
                    <a:pt x="258" y="3"/>
                  </a:cubicBezTo>
                  <a:cubicBezTo>
                    <a:pt x="258" y="3"/>
                    <a:pt x="258" y="3"/>
                    <a:pt x="258" y="3"/>
                  </a:cubicBezTo>
                  <a:cubicBezTo>
                    <a:pt x="258" y="5"/>
                    <a:pt x="259" y="6"/>
                    <a:pt x="260" y="6"/>
                  </a:cubicBezTo>
                  <a:cubicBezTo>
                    <a:pt x="271" y="8"/>
                    <a:pt x="276" y="14"/>
                    <a:pt x="276" y="26"/>
                  </a:cubicBezTo>
                  <a:cubicBezTo>
                    <a:pt x="276" y="26"/>
                    <a:pt x="276" y="26"/>
                    <a:pt x="276" y="26"/>
                  </a:cubicBezTo>
                  <a:cubicBezTo>
                    <a:pt x="270" y="28"/>
                    <a:pt x="265" y="30"/>
                    <a:pt x="261" y="33"/>
                  </a:cubicBezTo>
                  <a:cubicBezTo>
                    <a:pt x="257" y="35"/>
                    <a:pt x="254" y="37"/>
                    <a:pt x="250" y="39"/>
                  </a:cubicBezTo>
                  <a:cubicBezTo>
                    <a:pt x="250" y="39"/>
                    <a:pt x="243" y="42"/>
                    <a:pt x="243" y="42"/>
                  </a:cubicBezTo>
                  <a:cubicBezTo>
                    <a:pt x="235" y="45"/>
                    <a:pt x="226" y="49"/>
                    <a:pt x="218" y="54"/>
                  </a:cubicBezTo>
                  <a:cubicBezTo>
                    <a:pt x="195" y="67"/>
                    <a:pt x="176" y="81"/>
                    <a:pt x="160" y="95"/>
                  </a:cubicBezTo>
                  <a:cubicBezTo>
                    <a:pt x="142" y="83"/>
                    <a:pt x="121" y="75"/>
                    <a:pt x="101" y="67"/>
                  </a:cubicBezTo>
                  <a:cubicBezTo>
                    <a:pt x="77" y="58"/>
                    <a:pt x="77" y="58"/>
                    <a:pt x="77" y="58"/>
                  </a:cubicBezTo>
                  <a:cubicBezTo>
                    <a:pt x="76" y="57"/>
                    <a:pt x="76" y="57"/>
                    <a:pt x="76" y="57"/>
                  </a:cubicBezTo>
                  <a:cubicBezTo>
                    <a:pt x="31" y="38"/>
                    <a:pt x="16" y="35"/>
                    <a:pt x="10" y="35"/>
                  </a:cubicBezTo>
                  <a:cubicBezTo>
                    <a:pt x="10" y="34"/>
                    <a:pt x="10" y="33"/>
                    <a:pt x="10" y="33"/>
                  </a:cubicBezTo>
                  <a:cubicBezTo>
                    <a:pt x="10" y="30"/>
                    <a:pt x="10" y="27"/>
                    <a:pt x="10" y="23"/>
                  </a:cubicBezTo>
                  <a:cubicBezTo>
                    <a:pt x="10" y="15"/>
                    <a:pt x="9" y="7"/>
                    <a:pt x="5" y="2"/>
                  </a:cubicBezTo>
                  <a:cubicBezTo>
                    <a:pt x="4" y="0"/>
                    <a:pt x="2" y="0"/>
                    <a:pt x="1" y="1"/>
                  </a:cubicBezTo>
                  <a:close/>
                  <a:moveTo>
                    <a:pt x="10" y="40"/>
                  </a:moveTo>
                  <a:cubicBezTo>
                    <a:pt x="10" y="40"/>
                    <a:pt x="10" y="40"/>
                    <a:pt x="10" y="40"/>
                  </a:cubicBezTo>
                  <a:cubicBezTo>
                    <a:pt x="10" y="40"/>
                    <a:pt x="10" y="40"/>
                    <a:pt x="10" y="40"/>
                  </a:cubicBezTo>
                  <a:cubicBezTo>
                    <a:pt x="10" y="40"/>
                    <a:pt x="10" y="40"/>
                    <a:pt x="10" y="4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9" name="Freeform 42"/>
            <p:cNvSpPr>
              <a:spLocks noEditPoints="1" noChangeArrowheads="1"/>
            </p:cNvSpPr>
            <p:nvPr/>
          </p:nvSpPr>
          <p:spPr bwMode="auto">
            <a:xfrm>
              <a:off x="693" y="2976"/>
              <a:ext cx="619" cy="321"/>
            </a:xfrm>
            <a:custGeom>
              <a:avLst/>
              <a:gdLst>
                <a:gd name="T0" fmla="*/ 0 w 261"/>
                <a:gd name="T1" fmla="*/ 67 h 135"/>
                <a:gd name="T2" fmla="*/ 5 w 261"/>
                <a:gd name="T3" fmla="*/ 71 h 135"/>
                <a:gd name="T4" fmla="*/ 19 w 261"/>
                <a:gd name="T5" fmla="*/ 72 h 135"/>
                <a:gd name="T6" fmla="*/ 17 w 261"/>
                <a:gd name="T7" fmla="*/ 78 h 135"/>
                <a:gd name="T8" fmla="*/ 25 w 261"/>
                <a:gd name="T9" fmla="*/ 82 h 135"/>
                <a:gd name="T10" fmla="*/ 25 w 261"/>
                <a:gd name="T11" fmla="*/ 86 h 135"/>
                <a:gd name="T12" fmla="*/ 41 w 261"/>
                <a:gd name="T13" fmla="*/ 84 h 135"/>
                <a:gd name="T14" fmla="*/ 40 w 261"/>
                <a:gd name="T15" fmla="*/ 95 h 135"/>
                <a:gd name="T16" fmla="*/ 52 w 261"/>
                <a:gd name="T17" fmla="*/ 94 h 135"/>
                <a:gd name="T18" fmla="*/ 61 w 261"/>
                <a:gd name="T19" fmla="*/ 98 h 135"/>
                <a:gd name="T20" fmla="*/ 81 w 261"/>
                <a:gd name="T21" fmla="*/ 107 h 135"/>
                <a:gd name="T22" fmla="*/ 125 w 261"/>
                <a:gd name="T23" fmla="*/ 132 h 135"/>
                <a:gd name="T24" fmla="*/ 139 w 261"/>
                <a:gd name="T25" fmla="*/ 129 h 135"/>
                <a:gd name="T26" fmla="*/ 138 w 261"/>
                <a:gd name="T27" fmla="*/ 133 h 135"/>
                <a:gd name="T28" fmla="*/ 151 w 261"/>
                <a:gd name="T29" fmla="*/ 128 h 135"/>
                <a:gd name="T30" fmla="*/ 200 w 261"/>
                <a:gd name="T31" fmla="*/ 100 h 135"/>
                <a:gd name="T32" fmla="*/ 247 w 261"/>
                <a:gd name="T33" fmla="*/ 69 h 135"/>
                <a:gd name="T34" fmla="*/ 217 w 261"/>
                <a:gd name="T35" fmla="*/ 50 h 135"/>
                <a:gd name="T36" fmla="*/ 172 w 261"/>
                <a:gd name="T37" fmla="*/ 33 h 135"/>
                <a:gd name="T38" fmla="*/ 158 w 261"/>
                <a:gd name="T39" fmla="*/ 31 h 135"/>
                <a:gd name="T40" fmla="*/ 158 w 261"/>
                <a:gd name="T41" fmla="*/ 30 h 135"/>
                <a:gd name="T42" fmla="*/ 160 w 261"/>
                <a:gd name="T43" fmla="*/ 28 h 135"/>
                <a:gd name="T44" fmla="*/ 128 w 261"/>
                <a:gd name="T45" fmla="*/ 41 h 135"/>
                <a:gd name="T46" fmla="*/ 88 w 261"/>
                <a:gd name="T47" fmla="*/ 63 h 135"/>
                <a:gd name="T48" fmla="*/ 85 w 261"/>
                <a:gd name="T49" fmla="*/ 61 h 135"/>
                <a:gd name="T50" fmla="*/ 162 w 261"/>
                <a:gd name="T51" fmla="*/ 14 h 135"/>
                <a:gd name="T52" fmla="*/ 158 w 261"/>
                <a:gd name="T53" fmla="*/ 13 h 135"/>
                <a:gd name="T54" fmla="*/ 126 w 261"/>
                <a:gd name="T55" fmla="*/ 23 h 135"/>
                <a:gd name="T56" fmla="*/ 129 w 261"/>
                <a:gd name="T57" fmla="*/ 14 h 135"/>
                <a:gd name="T58" fmla="*/ 128 w 261"/>
                <a:gd name="T59" fmla="*/ 8 h 135"/>
                <a:gd name="T60" fmla="*/ 121 w 261"/>
                <a:gd name="T61" fmla="*/ 5 h 135"/>
                <a:gd name="T62" fmla="*/ 118 w 261"/>
                <a:gd name="T63" fmla="*/ 0 h 135"/>
                <a:gd name="T64" fmla="*/ 66 w 261"/>
                <a:gd name="T65" fmla="*/ 31 h 135"/>
                <a:gd name="T66" fmla="*/ 145 w 261"/>
                <a:gd name="T67" fmla="*/ 38 h 135"/>
                <a:gd name="T68" fmla="*/ 60 w 261"/>
                <a:gd name="T69" fmla="*/ 91 h 135"/>
                <a:gd name="T70" fmla="*/ 99 w 261"/>
                <a:gd name="T71" fmla="*/ 63 h 135"/>
                <a:gd name="T72" fmla="*/ 144 w 261"/>
                <a:gd name="T73" fmla="*/ 39 h 135"/>
                <a:gd name="T74" fmla="*/ 157 w 261"/>
                <a:gd name="T75" fmla="*/ 38 h 135"/>
                <a:gd name="T76" fmla="*/ 96 w 261"/>
                <a:gd name="T77" fmla="*/ 76 h 135"/>
                <a:gd name="T78" fmla="*/ 128 w 261"/>
                <a:gd name="T79" fmla="*/ 58 h 135"/>
                <a:gd name="T80" fmla="*/ 74 w 261"/>
                <a:gd name="T81" fmla="*/ 92 h 135"/>
                <a:gd name="T82" fmla="*/ 175 w 261"/>
                <a:gd name="T83" fmla="*/ 40 h 135"/>
                <a:gd name="T84" fmla="*/ 173 w 261"/>
                <a:gd name="T85" fmla="*/ 39 h 135"/>
                <a:gd name="T86" fmla="*/ 112 w 261"/>
                <a:gd name="T87" fmla="*/ 77 h 135"/>
                <a:gd name="T88" fmla="*/ 215 w 261"/>
                <a:gd name="T89" fmla="*/ 76 h 135"/>
                <a:gd name="T90" fmla="*/ 167 w 261"/>
                <a:gd name="T91" fmla="*/ 102 h 135"/>
                <a:gd name="T92" fmla="*/ 103 w 261"/>
                <a:gd name="T93" fmla="*/ 103 h 135"/>
                <a:gd name="T94" fmla="*/ 154 w 261"/>
                <a:gd name="T95" fmla="*/ 54 h 135"/>
                <a:gd name="T96" fmla="*/ 214 w 261"/>
                <a:gd name="T97" fmla="*/ 60 h 135"/>
                <a:gd name="T98" fmla="*/ 243 w 261"/>
                <a:gd name="T99" fmla="*/ 64 h 135"/>
                <a:gd name="T100" fmla="*/ 243 w 261"/>
                <a:gd name="T101" fmla="*/ 64 h 135"/>
                <a:gd name="T102" fmla="*/ 235 w 261"/>
                <a:gd name="T103" fmla="*/ 70 h 135"/>
                <a:gd name="T104" fmla="*/ 228 w 261"/>
                <a:gd name="T105" fmla="*/ 73 h 135"/>
                <a:gd name="T106" fmla="*/ 117 w 261"/>
                <a:gd name="T107" fmla="*/ 113 h 135"/>
                <a:gd name="T108" fmla="*/ 162 w 261"/>
                <a:gd name="T109" fmla="*/ 111 h 135"/>
                <a:gd name="T110" fmla="*/ 149 w 261"/>
                <a:gd name="T111" fmla="*/ 12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1" h="135">
                  <a:moveTo>
                    <a:pt x="118" y="0"/>
                  </a:moveTo>
                  <a:cubicBezTo>
                    <a:pt x="81" y="12"/>
                    <a:pt x="45" y="37"/>
                    <a:pt x="18" y="59"/>
                  </a:cubicBezTo>
                  <a:cubicBezTo>
                    <a:pt x="13" y="61"/>
                    <a:pt x="7" y="63"/>
                    <a:pt x="2" y="64"/>
                  </a:cubicBezTo>
                  <a:cubicBezTo>
                    <a:pt x="1" y="65"/>
                    <a:pt x="0" y="66"/>
                    <a:pt x="0" y="67"/>
                  </a:cubicBezTo>
                  <a:cubicBezTo>
                    <a:pt x="0" y="67"/>
                    <a:pt x="0" y="68"/>
                    <a:pt x="0" y="68"/>
                  </a:cubicBezTo>
                  <a:cubicBezTo>
                    <a:pt x="0" y="69"/>
                    <a:pt x="1" y="70"/>
                    <a:pt x="3" y="70"/>
                  </a:cubicBezTo>
                  <a:cubicBezTo>
                    <a:pt x="4" y="70"/>
                    <a:pt x="5" y="70"/>
                    <a:pt x="5" y="69"/>
                  </a:cubicBezTo>
                  <a:cubicBezTo>
                    <a:pt x="5" y="70"/>
                    <a:pt x="5" y="71"/>
                    <a:pt x="5" y="71"/>
                  </a:cubicBezTo>
                  <a:cubicBezTo>
                    <a:pt x="5" y="72"/>
                    <a:pt x="5" y="72"/>
                    <a:pt x="5" y="73"/>
                  </a:cubicBezTo>
                  <a:cubicBezTo>
                    <a:pt x="6" y="74"/>
                    <a:pt x="7" y="74"/>
                    <a:pt x="8" y="74"/>
                  </a:cubicBezTo>
                  <a:cubicBezTo>
                    <a:pt x="11" y="73"/>
                    <a:pt x="13" y="72"/>
                    <a:pt x="16" y="71"/>
                  </a:cubicBezTo>
                  <a:cubicBezTo>
                    <a:pt x="17" y="72"/>
                    <a:pt x="18" y="72"/>
                    <a:pt x="19" y="72"/>
                  </a:cubicBezTo>
                  <a:cubicBezTo>
                    <a:pt x="21" y="71"/>
                    <a:pt x="23" y="70"/>
                    <a:pt x="25" y="69"/>
                  </a:cubicBezTo>
                  <a:cubicBezTo>
                    <a:pt x="23" y="71"/>
                    <a:pt x="20" y="73"/>
                    <a:pt x="18" y="74"/>
                  </a:cubicBezTo>
                  <a:cubicBezTo>
                    <a:pt x="17" y="75"/>
                    <a:pt x="17" y="76"/>
                    <a:pt x="17" y="77"/>
                  </a:cubicBezTo>
                  <a:cubicBezTo>
                    <a:pt x="17" y="77"/>
                    <a:pt x="17" y="78"/>
                    <a:pt x="17" y="78"/>
                  </a:cubicBezTo>
                  <a:cubicBezTo>
                    <a:pt x="18" y="79"/>
                    <a:pt x="19" y="80"/>
                    <a:pt x="21" y="79"/>
                  </a:cubicBezTo>
                  <a:cubicBezTo>
                    <a:pt x="28" y="77"/>
                    <a:pt x="36" y="73"/>
                    <a:pt x="43" y="70"/>
                  </a:cubicBezTo>
                  <a:cubicBezTo>
                    <a:pt x="37" y="74"/>
                    <a:pt x="31" y="78"/>
                    <a:pt x="25" y="82"/>
                  </a:cubicBezTo>
                  <a:cubicBezTo>
                    <a:pt x="25" y="82"/>
                    <a:pt x="25" y="82"/>
                    <a:pt x="25" y="82"/>
                  </a:cubicBezTo>
                  <a:cubicBezTo>
                    <a:pt x="25" y="82"/>
                    <a:pt x="25" y="82"/>
                    <a:pt x="25" y="82"/>
                  </a:cubicBezTo>
                  <a:cubicBezTo>
                    <a:pt x="25" y="82"/>
                    <a:pt x="25" y="82"/>
                    <a:pt x="25" y="82"/>
                  </a:cubicBezTo>
                  <a:cubicBezTo>
                    <a:pt x="24" y="82"/>
                    <a:pt x="24" y="83"/>
                    <a:pt x="24" y="84"/>
                  </a:cubicBezTo>
                  <a:cubicBezTo>
                    <a:pt x="24" y="85"/>
                    <a:pt x="24" y="85"/>
                    <a:pt x="25" y="86"/>
                  </a:cubicBezTo>
                  <a:cubicBezTo>
                    <a:pt x="25" y="87"/>
                    <a:pt x="27" y="87"/>
                    <a:pt x="28" y="86"/>
                  </a:cubicBezTo>
                  <a:cubicBezTo>
                    <a:pt x="31" y="85"/>
                    <a:pt x="34" y="83"/>
                    <a:pt x="36" y="81"/>
                  </a:cubicBezTo>
                  <a:cubicBezTo>
                    <a:pt x="36" y="82"/>
                    <a:pt x="37" y="83"/>
                    <a:pt x="37" y="83"/>
                  </a:cubicBezTo>
                  <a:cubicBezTo>
                    <a:pt x="38" y="84"/>
                    <a:pt x="39" y="84"/>
                    <a:pt x="41" y="84"/>
                  </a:cubicBezTo>
                  <a:cubicBezTo>
                    <a:pt x="44" y="82"/>
                    <a:pt x="48" y="80"/>
                    <a:pt x="51" y="78"/>
                  </a:cubicBezTo>
                  <a:cubicBezTo>
                    <a:pt x="47" y="82"/>
                    <a:pt x="42" y="87"/>
                    <a:pt x="40" y="92"/>
                  </a:cubicBezTo>
                  <a:cubicBezTo>
                    <a:pt x="39" y="92"/>
                    <a:pt x="39" y="93"/>
                    <a:pt x="39" y="93"/>
                  </a:cubicBezTo>
                  <a:cubicBezTo>
                    <a:pt x="39" y="94"/>
                    <a:pt x="39" y="94"/>
                    <a:pt x="40" y="95"/>
                  </a:cubicBezTo>
                  <a:cubicBezTo>
                    <a:pt x="40" y="96"/>
                    <a:pt x="42" y="96"/>
                    <a:pt x="43" y="96"/>
                  </a:cubicBezTo>
                  <a:cubicBezTo>
                    <a:pt x="46" y="95"/>
                    <a:pt x="49" y="94"/>
                    <a:pt x="52" y="93"/>
                  </a:cubicBezTo>
                  <a:cubicBezTo>
                    <a:pt x="52" y="93"/>
                    <a:pt x="52" y="93"/>
                    <a:pt x="52" y="93"/>
                  </a:cubicBezTo>
                  <a:cubicBezTo>
                    <a:pt x="52" y="93"/>
                    <a:pt x="52" y="94"/>
                    <a:pt x="52" y="94"/>
                  </a:cubicBezTo>
                  <a:cubicBezTo>
                    <a:pt x="52" y="95"/>
                    <a:pt x="52" y="95"/>
                    <a:pt x="52" y="95"/>
                  </a:cubicBezTo>
                  <a:cubicBezTo>
                    <a:pt x="52" y="96"/>
                    <a:pt x="53" y="97"/>
                    <a:pt x="54" y="97"/>
                  </a:cubicBezTo>
                  <a:cubicBezTo>
                    <a:pt x="56" y="98"/>
                    <a:pt x="59" y="97"/>
                    <a:pt x="61" y="97"/>
                  </a:cubicBezTo>
                  <a:cubicBezTo>
                    <a:pt x="61" y="97"/>
                    <a:pt x="61" y="97"/>
                    <a:pt x="61" y="98"/>
                  </a:cubicBezTo>
                  <a:cubicBezTo>
                    <a:pt x="61" y="98"/>
                    <a:pt x="61" y="99"/>
                    <a:pt x="61" y="99"/>
                  </a:cubicBezTo>
                  <a:cubicBezTo>
                    <a:pt x="61" y="100"/>
                    <a:pt x="62" y="101"/>
                    <a:pt x="64" y="101"/>
                  </a:cubicBezTo>
                  <a:cubicBezTo>
                    <a:pt x="65" y="101"/>
                    <a:pt x="66" y="101"/>
                    <a:pt x="68" y="100"/>
                  </a:cubicBezTo>
                  <a:cubicBezTo>
                    <a:pt x="72" y="102"/>
                    <a:pt x="76" y="105"/>
                    <a:pt x="81" y="107"/>
                  </a:cubicBezTo>
                  <a:cubicBezTo>
                    <a:pt x="92" y="113"/>
                    <a:pt x="103" y="119"/>
                    <a:pt x="114" y="121"/>
                  </a:cubicBezTo>
                  <a:cubicBezTo>
                    <a:pt x="119" y="123"/>
                    <a:pt x="124" y="125"/>
                    <a:pt x="129" y="126"/>
                  </a:cubicBezTo>
                  <a:cubicBezTo>
                    <a:pt x="128" y="128"/>
                    <a:pt x="127" y="128"/>
                    <a:pt x="125" y="130"/>
                  </a:cubicBezTo>
                  <a:cubicBezTo>
                    <a:pt x="125" y="130"/>
                    <a:pt x="125" y="131"/>
                    <a:pt x="125" y="132"/>
                  </a:cubicBezTo>
                  <a:cubicBezTo>
                    <a:pt x="125" y="132"/>
                    <a:pt x="125" y="133"/>
                    <a:pt x="125" y="133"/>
                  </a:cubicBezTo>
                  <a:cubicBezTo>
                    <a:pt x="126" y="134"/>
                    <a:pt x="127" y="135"/>
                    <a:pt x="128" y="134"/>
                  </a:cubicBezTo>
                  <a:cubicBezTo>
                    <a:pt x="132" y="133"/>
                    <a:pt x="136" y="131"/>
                    <a:pt x="139" y="129"/>
                  </a:cubicBezTo>
                  <a:cubicBezTo>
                    <a:pt x="139" y="129"/>
                    <a:pt x="139" y="129"/>
                    <a:pt x="139" y="129"/>
                  </a:cubicBezTo>
                  <a:cubicBezTo>
                    <a:pt x="139" y="129"/>
                    <a:pt x="139" y="129"/>
                    <a:pt x="139" y="129"/>
                  </a:cubicBezTo>
                  <a:cubicBezTo>
                    <a:pt x="139" y="129"/>
                    <a:pt x="139" y="129"/>
                    <a:pt x="139" y="129"/>
                  </a:cubicBezTo>
                  <a:cubicBezTo>
                    <a:pt x="138" y="129"/>
                    <a:pt x="137" y="130"/>
                    <a:pt x="137" y="131"/>
                  </a:cubicBezTo>
                  <a:cubicBezTo>
                    <a:pt x="137" y="132"/>
                    <a:pt x="137" y="132"/>
                    <a:pt x="138" y="133"/>
                  </a:cubicBezTo>
                  <a:cubicBezTo>
                    <a:pt x="139" y="134"/>
                    <a:pt x="140" y="135"/>
                    <a:pt x="142" y="134"/>
                  </a:cubicBezTo>
                  <a:cubicBezTo>
                    <a:pt x="142" y="134"/>
                    <a:pt x="142" y="134"/>
                    <a:pt x="142" y="134"/>
                  </a:cubicBezTo>
                  <a:cubicBezTo>
                    <a:pt x="142" y="134"/>
                    <a:pt x="142" y="134"/>
                    <a:pt x="142" y="134"/>
                  </a:cubicBezTo>
                  <a:cubicBezTo>
                    <a:pt x="145" y="132"/>
                    <a:pt x="148" y="130"/>
                    <a:pt x="151" y="128"/>
                  </a:cubicBezTo>
                  <a:cubicBezTo>
                    <a:pt x="155" y="127"/>
                    <a:pt x="158" y="125"/>
                    <a:pt x="160" y="122"/>
                  </a:cubicBezTo>
                  <a:cubicBezTo>
                    <a:pt x="160" y="122"/>
                    <a:pt x="160" y="122"/>
                    <a:pt x="161" y="122"/>
                  </a:cubicBezTo>
                  <a:cubicBezTo>
                    <a:pt x="172" y="119"/>
                    <a:pt x="184" y="111"/>
                    <a:pt x="195" y="102"/>
                  </a:cubicBezTo>
                  <a:cubicBezTo>
                    <a:pt x="197" y="101"/>
                    <a:pt x="198" y="101"/>
                    <a:pt x="200" y="100"/>
                  </a:cubicBezTo>
                  <a:cubicBezTo>
                    <a:pt x="215" y="92"/>
                    <a:pt x="231" y="84"/>
                    <a:pt x="245" y="73"/>
                  </a:cubicBezTo>
                  <a:cubicBezTo>
                    <a:pt x="246" y="72"/>
                    <a:pt x="246" y="72"/>
                    <a:pt x="246" y="71"/>
                  </a:cubicBezTo>
                  <a:cubicBezTo>
                    <a:pt x="247" y="71"/>
                    <a:pt x="247" y="70"/>
                    <a:pt x="247" y="70"/>
                  </a:cubicBezTo>
                  <a:cubicBezTo>
                    <a:pt x="247" y="70"/>
                    <a:pt x="247" y="69"/>
                    <a:pt x="247" y="69"/>
                  </a:cubicBezTo>
                  <a:cubicBezTo>
                    <a:pt x="251" y="67"/>
                    <a:pt x="254" y="67"/>
                    <a:pt x="257" y="68"/>
                  </a:cubicBezTo>
                  <a:cubicBezTo>
                    <a:pt x="258" y="68"/>
                    <a:pt x="260" y="67"/>
                    <a:pt x="260" y="66"/>
                  </a:cubicBezTo>
                  <a:cubicBezTo>
                    <a:pt x="261" y="65"/>
                    <a:pt x="261" y="63"/>
                    <a:pt x="259" y="62"/>
                  </a:cubicBezTo>
                  <a:cubicBezTo>
                    <a:pt x="252" y="57"/>
                    <a:pt x="230" y="47"/>
                    <a:pt x="217" y="50"/>
                  </a:cubicBezTo>
                  <a:cubicBezTo>
                    <a:pt x="205" y="43"/>
                    <a:pt x="190" y="37"/>
                    <a:pt x="176" y="34"/>
                  </a:cubicBezTo>
                  <a:cubicBezTo>
                    <a:pt x="176" y="34"/>
                    <a:pt x="176" y="34"/>
                    <a:pt x="176" y="34"/>
                  </a:cubicBezTo>
                  <a:cubicBezTo>
                    <a:pt x="175" y="32"/>
                    <a:pt x="174" y="32"/>
                    <a:pt x="172" y="33"/>
                  </a:cubicBezTo>
                  <a:cubicBezTo>
                    <a:pt x="172" y="33"/>
                    <a:pt x="172" y="33"/>
                    <a:pt x="172" y="33"/>
                  </a:cubicBezTo>
                  <a:cubicBezTo>
                    <a:pt x="172" y="33"/>
                    <a:pt x="172" y="33"/>
                    <a:pt x="172" y="33"/>
                  </a:cubicBezTo>
                  <a:cubicBezTo>
                    <a:pt x="168" y="33"/>
                    <a:pt x="165" y="32"/>
                    <a:pt x="162" y="32"/>
                  </a:cubicBezTo>
                  <a:cubicBezTo>
                    <a:pt x="162" y="32"/>
                    <a:pt x="162" y="32"/>
                    <a:pt x="162" y="32"/>
                  </a:cubicBezTo>
                  <a:cubicBezTo>
                    <a:pt x="161" y="31"/>
                    <a:pt x="159" y="30"/>
                    <a:pt x="158" y="31"/>
                  </a:cubicBezTo>
                  <a:cubicBezTo>
                    <a:pt x="158" y="31"/>
                    <a:pt x="158" y="31"/>
                    <a:pt x="158" y="31"/>
                  </a:cubicBezTo>
                  <a:cubicBezTo>
                    <a:pt x="158" y="31"/>
                    <a:pt x="157" y="32"/>
                    <a:pt x="156" y="32"/>
                  </a:cubicBezTo>
                  <a:cubicBezTo>
                    <a:pt x="156" y="32"/>
                    <a:pt x="156" y="32"/>
                    <a:pt x="155" y="32"/>
                  </a:cubicBezTo>
                  <a:cubicBezTo>
                    <a:pt x="156" y="31"/>
                    <a:pt x="157" y="31"/>
                    <a:pt x="158" y="30"/>
                  </a:cubicBezTo>
                  <a:cubicBezTo>
                    <a:pt x="159" y="30"/>
                    <a:pt x="159" y="30"/>
                    <a:pt x="159" y="30"/>
                  </a:cubicBezTo>
                  <a:cubicBezTo>
                    <a:pt x="159" y="30"/>
                    <a:pt x="159" y="30"/>
                    <a:pt x="159" y="30"/>
                  </a:cubicBezTo>
                  <a:cubicBezTo>
                    <a:pt x="159" y="30"/>
                    <a:pt x="159" y="30"/>
                    <a:pt x="159" y="30"/>
                  </a:cubicBezTo>
                  <a:cubicBezTo>
                    <a:pt x="159" y="30"/>
                    <a:pt x="160" y="29"/>
                    <a:pt x="160" y="28"/>
                  </a:cubicBezTo>
                  <a:cubicBezTo>
                    <a:pt x="160" y="27"/>
                    <a:pt x="160" y="27"/>
                    <a:pt x="160" y="26"/>
                  </a:cubicBezTo>
                  <a:cubicBezTo>
                    <a:pt x="159" y="25"/>
                    <a:pt x="157" y="25"/>
                    <a:pt x="156" y="25"/>
                  </a:cubicBezTo>
                  <a:cubicBezTo>
                    <a:pt x="150" y="29"/>
                    <a:pt x="145" y="32"/>
                    <a:pt x="139" y="35"/>
                  </a:cubicBezTo>
                  <a:cubicBezTo>
                    <a:pt x="135" y="37"/>
                    <a:pt x="132" y="39"/>
                    <a:pt x="128" y="41"/>
                  </a:cubicBezTo>
                  <a:cubicBezTo>
                    <a:pt x="128" y="41"/>
                    <a:pt x="125" y="42"/>
                    <a:pt x="125" y="43"/>
                  </a:cubicBezTo>
                  <a:cubicBezTo>
                    <a:pt x="123" y="44"/>
                    <a:pt x="120" y="45"/>
                    <a:pt x="118" y="46"/>
                  </a:cubicBezTo>
                  <a:cubicBezTo>
                    <a:pt x="94" y="59"/>
                    <a:pt x="94" y="59"/>
                    <a:pt x="94" y="59"/>
                  </a:cubicBezTo>
                  <a:cubicBezTo>
                    <a:pt x="92" y="60"/>
                    <a:pt x="90" y="61"/>
                    <a:pt x="88" y="63"/>
                  </a:cubicBezTo>
                  <a:cubicBezTo>
                    <a:pt x="79" y="68"/>
                    <a:pt x="69" y="74"/>
                    <a:pt x="61" y="81"/>
                  </a:cubicBezTo>
                  <a:cubicBezTo>
                    <a:pt x="57" y="83"/>
                    <a:pt x="53" y="86"/>
                    <a:pt x="50" y="87"/>
                  </a:cubicBezTo>
                  <a:cubicBezTo>
                    <a:pt x="58" y="77"/>
                    <a:pt x="72" y="69"/>
                    <a:pt x="82" y="63"/>
                  </a:cubicBezTo>
                  <a:cubicBezTo>
                    <a:pt x="85" y="61"/>
                    <a:pt x="85" y="61"/>
                    <a:pt x="85" y="61"/>
                  </a:cubicBezTo>
                  <a:cubicBezTo>
                    <a:pt x="85" y="61"/>
                    <a:pt x="94" y="56"/>
                    <a:pt x="94" y="56"/>
                  </a:cubicBezTo>
                  <a:cubicBezTo>
                    <a:pt x="116" y="42"/>
                    <a:pt x="138" y="29"/>
                    <a:pt x="161" y="18"/>
                  </a:cubicBezTo>
                  <a:cubicBezTo>
                    <a:pt x="162" y="18"/>
                    <a:pt x="163" y="17"/>
                    <a:pt x="163" y="16"/>
                  </a:cubicBezTo>
                  <a:cubicBezTo>
                    <a:pt x="163" y="15"/>
                    <a:pt x="162" y="15"/>
                    <a:pt x="162" y="14"/>
                  </a:cubicBezTo>
                  <a:cubicBezTo>
                    <a:pt x="162" y="13"/>
                    <a:pt x="160" y="12"/>
                    <a:pt x="159" y="13"/>
                  </a:cubicBezTo>
                  <a:cubicBezTo>
                    <a:pt x="159" y="13"/>
                    <a:pt x="159" y="13"/>
                    <a:pt x="158" y="13"/>
                  </a:cubicBezTo>
                  <a:cubicBezTo>
                    <a:pt x="158" y="13"/>
                    <a:pt x="158" y="13"/>
                    <a:pt x="158" y="13"/>
                  </a:cubicBezTo>
                  <a:cubicBezTo>
                    <a:pt x="158" y="13"/>
                    <a:pt x="158" y="13"/>
                    <a:pt x="158" y="13"/>
                  </a:cubicBezTo>
                  <a:cubicBezTo>
                    <a:pt x="155" y="14"/>
                    <a:pt x="153" y="15"/>
                    <a:pt x="150" y="17"/>
                  </a:cubicBezTo>
                  <a:cubicBezTo>
                    <a:pt x="150" y="17"/>
                    <a:pt x="150" y="16"/>
                    <a:pt x="150" y="16"/>
                  </a:cubicBezTo>
                  <a:cubicBezTo>
                    <a:pt x="149" y="15"/>
                    <a:pt x="147" y="14"/>
                    <a:pt x="146" y="15"/>
                  </a:cubicBezTo>
                  <a:cubicBezTo>
                    <a:pt x="140" y="17"/>
                    <a:pt x="133" y="20"/>
                    <a:pt x="126" y="23"/>
                  </a:cubicBezTo>
                  <a:cubicBezTo>
                    <a:pt x="128" y="22"/>
                    <a:pt x="130" y="20"/>
                    <a:pt x="132" y="19"/>
                  </a:cubicBezTo>
                  <a:cubicBezTo>
                    <a:pt x="133" y="18"/>
                    <a:pt x="133" y="17"/>
                    <a:pt x="133" y="17"/>
                  </a:cubicBezTo>
                  <a:cubicBezTo>
                    <a:pt x="133" y="16"/>
                    <a:pt x="133" y="16"/>
                    <a:pt x="133" y="15"/>
                  </a:cubicBezTo>
                  <a:cubicBezTo>
                    <a:pt x="132" y="14"/>
                    <a:pt x="130" y="13"/>
                    <a:pt x="129" y="14"/>
                  </a:cubicBezTo>
                  <a:cubicBezTo>
                    <a:pt x="115" y="21"/>
                    <a:pt x="101" y="30"/>
                    <a:pt x="88" y="38"/>
                  </a:cubicBezTo>
                  <a:cubicBezTo>
                    <a:pt x="74" y="46"/>
                    <a:pt x="60" y="55"/>
                    <a:pt x="46" y="62"/>
                  </a:cubicBezTo>
                  <a:cubicBezTo>
                    <a:pt x="54" y="57"/>
                    <a:pt x="62" y="52"/>
                    <a:pt x="70" y="47"/>
                  </a:cubicBezTo>
                  <a:cubicBezTo>
                    <a:pt x="90" y="35"/>
                    <a:pt x="111" y="23"/>
                    <a:pt x="128" y="8"/>
                  </a:cubicBezTo>
                  <a:cubicBezTo>
                    <a:pt x="129" y="7"/>
                    <a:pt x="129" y="7"/>
                    <a:pt x="129" y="6"/>
                  </a:cubicBezTo>
                  <a:cubicBezTo>
                    <a:pt x="129" y="5"/>
                    <a:pt x="129" y="5"/>
                    <a:pt x="129" y="4"/>
                  </a:cubicBezTo>
                  <a:cubicBezTo>
                    <a:pt x="128" y="3"/>
                    <a:pt x="127" y="3"/>
                    <a:pt x="125" y="3"/>
                  </a:cubicBezTo>
                  <a:cubicBezTo>
                    <a:pt x="124" y="4"/>
                    <a:pt x="122" y="5"/>
                    <a:pt x="121" y="5"/>
                  </a:cubicBezTo>
                  <a:cubicBezTo>
                    <a:pt x="121" y="5"/>
                    <a:pt x="122" y="4"/>
                    <a:pt x="122" y="4"/>
                  </a:cubicBezTo>
                  <a:cubicBezTo>
                    <a:pt x="122" y="3"/>
                    <a:pt x="122" y="3"/>
                    <a:pt x="122" y="3"/>
                  </a:cubicBezTo>
                  <a:cubicBezTo>
                    <a:pt x="122" y="2"/>
                    <a:pt x="122" y="1"/>
                    <a:pt x="121" y="1"/>
                  </a:cubicBezTo>
                  <a:cubicBezTo>
                    <a:pt x="120" y="0"/>
                    <a:pt x="119" y="0"/>
                    <a:pt x="118" y="0"/>
                  </a:cubicBezTo>
                  <a:close/>
                  <a:moveTo>
                    <a:pt x="113" y="8"/>
                  </a:moveTo>
                  <a:cubicBezTo>
                    <a:pt x="112" y="9"/>
                    <a:pt x="112" y="10"/>
                    <a:pt x="111" y="10"/>
                  </a:cubicBezTo>
                  <a:cubicBezTo>
                    <a:pt x="103" y="14"/>
                    <a:pt x="95" y="18"/>
                    <a:pt x="87" y="23"/>
                  </a:cubicBezTo>
                  <a:cubicBezTo>
                    <a:pt x="80" y="25"/>
                    <a:pt x="73" y="28"/>
                    <a:pt x="66" y="31"/>
                  </a:cubicBezTo>
                  <a:cubicBezTo>
                    <a:pt x="81" y="22"/>
                    <a:pt x="97" y="14"/>
                    <a:pt x="113" y="8"/>
                  </a:cubicBezTo>
                  <a:close/>
                  <a:moveTo>
                    <a:pt x="151" y="35"/>
                  </a:moveTo>
                  <a:cubicBezTo>
                    <a:pt x="151" y="35"/>
                    <a:pt x="151" y="35"/>
                    <a:pt x="151" y="35"/>
                  </a:cubicBezTo>
                  <a:cubicBezTo>
                    <a:pt x="150" y="36"/>
                    <a:pt x="146" y="37"/>
                    <a:pt x="145" y="38"/>
                  </a:cubicBezTo>
                  <a:cubicBezTo>
                    <a:pt x="147" y="37"/>
                    <a:pt x="149" y="36"/>
                    <a:pt x="151" y="35"/>
                  </a:cubicBezTo>
                  <a:close/>
                  <a:moveTo>
                    <a:pt x="144" y="39"/>
                  </a:moveTo>
                  <a:cubicBezTo>
                    <a:pt x="120" y="52"/>
                    <a:pt x="94" y="67"/>
                    <a:pt x="73" y="85"/>
                  </a:cubicBezTo>
                  <a:cubicBezTo>
                    <a:pt x="68" y="88"/>
                    <a:pt x="63" y="91"/>
                    <a:pt x="60" y="91"/>
                  </a:cubicBezTo>
                  <a:cubicBezTo>
                    <a:pt x="61" y="89"/>
                    <a:pt x="63" y="87"/>
                    <a:pt x="65" y="86"/>
                  </a:cubicBezTo>
                  <a:cubicBezTo>
                    <a:pt x="69" y="83"/>
                    <a:pt x="74" y="79"/>
                    <a:pt x="79" y="76"/>
                  </a:cubicBezTo>
                  <a:cubicBezTo>
                    <a:pt x="83" y="73"/>
                    <a:pt x="87" y="70"/>
                    <a:pt x="91" y="67"/>
                  </a:cubicBezTo>
                  <a:cubicBezTo>
                    <a:pt x="94" y="66"/>
                    <a:pt x="96" y="65"/>
                    <a:pt x="99" y="63"/>
                  </a:cubicBezTo>
                  <a:cubicBezTo>
                    <a:pt x="109" y="57"/>
                    <a:pt x="109" y="57"/>
                    <a:pt x="109" y="57"/>
                  </a:cubicBezTo>
                  <a:cubicBezTo>
                    <a:pt x="109" y="57"/>
                    <a:pt x="121" y="51"/>
                    <a:pt x="127" y="48"/>
                  </a:cubicBezTo>
                  <a:cubicBezTo>
                    <a:pt x="132" y="45"/>
                    <a:pt x="137" y="43"/>
                    <a:pt x="142" y="40"/>
                  </a:cubicBezTo>
                  <a:cubicBezTo>
                    <a:pt x="143" y="40"/>
                    <a:pt x="143" y="39"/>
                    <a:pt x="144" y="39"/>
                  </a:cubicBezTo>
                  <a:close/>
                  <a:moveTo>
                    <a:pt x="161" y="38"/>
                  </a:moveTo>
                  <a:cubicBezTo>
                    <a:pt x="160" y="38"/>
                    <a:pt x="159" y="39"/>
                    <a:pt x="158" y="40"/>
                  </a:cubicBezTo>
                  <a:cubicBezTo>
                    <a:pt x="158" y="40"/>
                    <a:pt x="158" y="40"/>
                    <a:pt x="158" y="40"/>
                  </a:cubicBezTo>
                  <a:cubicBezTo>
                    <a:pt x="157" y="39"/>
                    <a:pt x="157" y="39"/>
                    <a:pt x="157" y="38"/>
                  </a:cubicBezTo>
                  <a:cubicBezTo>
                    <a:pt x="157" y="38"/>
                    <a:pt x="158" y="38"/>
                    <a:pt x="158" y="38"/>
                  </a:cubicBezTo>
                  <a:cubicBezTo>
                    <a:pt x="159" y="38"/>
                    <a:pt x="160" y="38"/>
                    <a:pt x="161" y="38"/>
                  </a:cubicBezTo>
                  <a:close/>
                  <a:moveTo>
                    <a:pt x="88" y="82"/>
                  </a:moveTo>
                  <a:cubicBezTo>
                    <a:pt x="96" y="76"/>
                    <a:pt x="96" y="76"/>
                    <a:pt x="96" y="76"/>
                  </a:cubicBezTo>
                  <a:cubicBezTo>
                    <a:pt x="116" y="64"/>
                    <a:pt x="116" y="64"/>
                    <a:pt x="116" y="64"/>
                  </a:cubicBezTo>
                  <a:cubicBezTo>
                    <a:pt x="127" y="56"/>
                    <a:pt x="140" y="48"/>
                    <a:pt x="152" y="41"/>
                  </a:cubicBezTo>
                  <a:cubicBezTo>
                    <a:pt x="152" y="42"/>
                    <a:pt x="152" y="42"/>
                    <a:pt x="153" y="42"/>
                  </a:cubicBezTo>
                  <a:cubicBezTo>
                    <a:pt x="144" y="47"/>
                    <a:pt x="136" y="53"/>
                    <a:pt x="128" y="58"/>
                  </a:cubicBezTo>
                  <a:cubicBezTo>
                    <a:pt x="113" y="68"/>
                    <a:pt x="113" y="68"/>
                    <a:pt x="113" y="68"/>
                  </a:cubicBezTo>
                  <a:cubicBezTo>
                    <a:pt x="102" y="76"/>
                    <a:pt x="102" y="76"/>
                    <a:pt x="102" y="76"/>
                  </a:cubicBezTo>
                  <a:cubicBezTo>
                    <a:pt x="94" y="82"/>
                    <a:pt x="85" y="88"/>
                    <a:pt x="76" y="92"/>
                  </a:cubicBezTo>
                  <a:cubicBezTo>
                    <a:pt x="75" y="92"/>
                    <a:pt x="75" y="92"/>
                    <a:pt x="74" y="92"/>
                  </a:cubicBezTo>
                  <a:cubicBezTo>
                    <a:pt x="75" y="91"/>
                    <a:pt x="76" y="90"/>
                    <a:pt x="76" y="90"/>
                  </a:cubicBezTo>
                  <a:cubicBezTo>
                    <a:pt x="80" y="87"/>
                    <a:pt x="84" y="85"/>
                    <a:pt x="88" y="82"/>
                  </a:cubicBezTo>
                  <a:close/>
                  <a:moveTo>
                    <a:pt x="173" y="39"/>
                  </a:moveTo>
                  <a:cubicBezTo>
                    <a:pt x="174" y="40"/>
                    <a:pt x="174" y="40"/>
                    <a:pt x="175" y="40"/>
                  </a:cubicBezTo>
                  <a:cubicBezTo>
                    <a:pt x="175" y="40"/>
                    <a:pt x="175" y="40"/>
                    <a:pt x="175" y="40"/>
                  </a:cubicBezTo>
                  <a:cubicBezTo>
                    <a:pt x="175" y="41"/>
                    <a:pt x="175" y="41"/>
                    <a:pt x="176" y="42"/>
                  </a:cubicBezTo>
                  <a:cubicBezTo>
                    <a:pt x="174" y="42"/>
                    <a:pt x="172" y="42"/>
                    <a:pt x="170" y="42"/>
                  </a:cubicBezTo>
                  <a:cubicBezTo>
                    <a:pt x="171" y="41"/>
                    <a:pt x="173" y="40"/>
                    <a:pt x="173" y="39"/>
                  </a:cubicBezTo>
                  <a:close/>
                  <a:moveTo>
                    <a:pt x="114" y="77"/>
                  </a:moveTo>
                  <a:cubicBezTo>
                    <a:pt x="115" y="76"/>
                    <a:pt x="116" y="76"/>
                    <a:pt x="117" y="75"/>
                  </a:cubicBezTo>
                  <a:cubicBezTo>
                    <a:pt x="109" y="80"/>
                    <a:pt x="102" y="85"/>
                    <a:pt x="94" y="89"/>
                  </a:cubicBezTo>
                  <a:cubicBezTo>
                    <a:pt x="100" y="85"/>
                    <a:pt x="106" y="81"/>
                    <a:pt x="112" y="77"/>
                  </a:cubicBezTo>
                  <a:cubicBezTo>
                    <a:pt x="113" y="77"/>
                    <a:pt x="114" y="77"/>
                    <a:pt x="114" y="77"/>
                  </a:cubicBezTo>
                  <a:close/>
                  <a:moveTo>
                    <a:pt x="178" y="47"/>
                  </a:moveTo>
                  <a:cubicBezTo>
                    <a:pt x="185" y="60"/>
                    <a:pt x="207" y="66"/>
                    <a:pt x="222" y="71"/>
                  </a:cubicBezTo>
                  <a:cubicBezTo>
                    <a:pt x="220" y="73"/>
                    <a:pt x="217" y="74"/>
                    <a:pt x="215" y="76"/>
                  </a:cubicBezTo>
                  <a:cubicBezTo>
                    <a:pt x="204" y="81"/>
                    <a:pt x="193" y="88"/>
                    <a:pt x="182" y="96"/>
                  </a:cubicBezTo>
                  <a:cubicBezTo>
                    <a:pt x="181" y="97"/>
                    <a:pt x="179" y="98"/>
                    <a:pt x="178" y="98"/>
                  </a:cubicBezTo>
                  <a:cubicBezTo>
                    <a:pt x="175" y="99"/>
                    <a:pt x="172" y="101"/>
                    <a:pt x="168" y="102"/>
                  </a:cubicBezTo>
                  <a:cubicBezTo>
                    <a:pt x="168" y="102"/>
                    <a:pt x="168" y="102"/>
                    <a:pt x="167" y="102"/>
                  </a:cubicBezTo>
                  <a:cubicBezTo>
                    <a:pt x="162" y="104"/>
                    <a:pt x="158" y="106"/>
                    <a:pt x="154" y="109"/>
                  </a:cubicBezTo>
                  <a:cubicBezTo>
                    <a:pt x="149" y="112"/>
                    <a:pt x="144" y="115"/>
                    <a:pt x="139" y="118"/>
                  </a:cubicBezTo>
                  <a:cubicBezTo>
                    <a:pt x="139" y="118"/>
                    <a:pt x="139" y="117"/>
                    <a:pt x="138" y="117"/>
                  </a:cubicBezTo>
                  <a:cubicBezTo>
                    <a:pt x="129" y="110"/>
                    <a:pt x="115" y="106"/>
                    <a:pt x="103" y="103"/>
                  </a:cubicBezTo>
                  <a:cubicBezTo>
                    <a:pt x="94" y="100"/>
                    <a:pt x="94" y="100"/>
                    <a:pt x="94" y="100"/>
                  </a:cubicBezTo>
                  <a:cubicBezTo>
                    <a:pt x="94" y="100"/>
                    <a:pt x="94" y="100"/>
                    <a:pt x="93" y="100"/>
                  </a:cubicBezTo>
                  <a:cubicBezTo>
                    <a:pt x="92" y="99"/>
                    <a:pt x="91" y="98"/>
                    <a:pt x="90" y="98"/>
                  </a:cubicBezTo>
                  <a:cubicBezTo>
                    <a:pt x="112" y="87"/>
                    <a:pt x="134" y="70"/>
                    <a:pt x="154" y="54"/>
                  </a:cubicBezTo>
                  <a:cubicBezTo>
                    <a:pt x="154" y="54"/>
                    <a:pt x="155" y="53"/>
                    <a:pt x="155" y="53"/>
                  </a:cubicBezTo>
                  <a:cubicBezTo>
                    <a:pt x="162" y="51"/>
                    <a:pt x="169" y="49"/>
                    <a:pt x="176" y="47"/>
                  </a:cubicBezTo>
                  <a:cubicBezTo>
                    <a:pt x="177" y="47"/>
                    <a:pt x="177" y="47"/>
                    <a:pt x="178" y="47"/>
                  </a:cubicBezTo>
                  <a:close/>
                  <a:moveTo>
                    <a:pt x="214" y="60"/>
                  </a:moveTo>
                  <a:cubicBezTo>
                    <a:pt x="214" y="60"/>
                    <a:pt x="214" y="60"/>
                    <a:pt x="215" y="60"/>
                  </a:cubicBezTo>
                  <a:cubicBezTo>
                    <a:pt x="215" y="61"/>
                    <a:pt x="216" y="61"/>
                    <a:pt x="217" y="62"/>
                  </a:cubicBezTo>
                  <a:cubicBezTo>
                    <a:pt x="216" y="61"/>
                    <a:pt x="215" y="61"/>
                    <a:pt x="214" y="60"/>
                  </a:cubicBezTo>
                  <a:close/>
                  <a:moveTo>
                    <a:pt x="243" y="64"/>
                  </a:moveTo>
                  <a:cubicBezTo>
                    <a:pt x="238" y="62"/>
                    <a:pt x="232" y="58"/>
                    <a:pt x="226" y="55"/>
                  </a:cubicBezTo>
                  <a:cubicBezTo>
                    <a:pt x="233" y="56"/>
                    <a:pt x="242" y="59"/>
                    <a:pt x="249" y="62"/>
                  </a:cubicBezTo>
                  <a:cubicBezTo>
                    <a:pt x="247" y="63"/>
                    <a:pt x="245" y="64"/>
                    <a:pt x="243" y="65"/>
                  </a:cubicBezTo>
                  <a:cubicBezTo>
                    <a:pt x="243" y="65"/>
                    <a:pt x="243" y="64"/>
                    <a:pt x="243" y="64"/>
                  </a:cubicBezTo>
                  <a:close/>
                  <a:moveTo>
                    <a:pt x="233" y="70"/>
                  </a:moveTo>
                  <a:cubicBezTo>
                    <a:pt x="233" y="69"/>
                    <a:pt x="232" y="68"/>
                    <a:pt x="231" y="68"/>
                  </a:cubicBezTo>
                  <a:cubicBezTo>
                    <a:pt x="233" y="68"/>
                    <a:pt x="234" y="69"/>
                    <a:pt x="236" y="69"/>
                  </a:cubicBezTo>
                  <a:cubicBezTo>
                    <a:pt x="235" y="70"/>
                    <a:pt x="235" y="70"/>
                    <a:pt x="235" y="70"/>
                  </a:cubicBezTo>
                  <a:cubicBezTo>
                    <a:pt x="234" y="70"/>
                    <a:pt x="233" y="71"/>
                    <a:pt x="233" y="71"/>
                  </a:cubicBezTo>
                  <a:cubicBezTo>
                    <a:pt x="233" y="71"/>
                    <a:pt x="233" y="71"/>
                    <a:pt x="233" y="70"/>
                  </a:cubicBezTo>
                  <a:close/>
                  <a:moveTo>
                    <a:pt x="228" y="73"/>
                  </a:moveTo>
                  <a:cubicBezTo>
                    <a:pt x="228" y="73"/>
                    <a:pt x="228" y="73"/>
                    <a:pt x="228" y="73"/>
                  </a:cubicBezTo>
                  <a:cubicBezTo>
                    <a:pt x="228" y="73"/>
                    <a:pt x="229" y="73"/>
                    <a:pt x="229" y="73"/>
                  </a:cubicBezTo>
                  <a:cubicBezTo>
                    <a:pt x="229" y="73"/>
                    <a:pt x="228" y="73"/>
                    <a:pt x="228" y="73"/>
                  </a:cubicBezTo>
                  <a:cubicBezTo>
                    <a:pt x="228" y="73"/>
                    <a:pt x="228" y="73"/>
                    <a:pt x="228" y="73"/>
                  </a:cubicBezTo>
                  <a:close/>
                  <a:moveTo>
                    <a:pt x="117" y="113"/>
                  </a:moveTo>
                  <a:cubicBezTo>
                    <a:pt x="117" y="113"/>
                    <a:pt x="117" y="113"/>
                    <a:pt x="117" y="113"/>
                  </a:cubicBezTo>
                  <a:cubicBezTo>
                    <a:pt x="117" y="113"/>
                    <a:pt x="117" y="113"/>
                    <a:pt x="117" y="113"/>
                  </a:cubicBezTo>
                  <a:cubicBezTo>
                    <a:pt x="117" y="113"/>
                    <a:pt x="117" y="113"/>
                    <a:pt x="117" y="113"/>
                  </a:cubicBezTo>
                  <a:close/>
                  <a:moveTo>
                    <a:pt x="162" y="111"/>
                  </a:moveTo>
                  <a:cubicBezTo>
                    <a:pt x="162" y="112"/>
                    <a:pt x="161" y="113"/>
                    <a:pt x="160" y="114"/>
                  </a:cubicBezTo>
                  <a:cubicBezTo>
                    <a:pt x="156" y="117"/>
                    <a:pt x="152" y="120"/>
                    <a:pt x="148" y="122"/>
                  </a:cubicBezTo>
                  <a:cubicBezTo>
                    <a:pt x="148" y="123"/>
                    <a:pt x="147" y="123"/>
                    <a:pt x="146" y="123"/>
                  </a:cubicBezTo>
                  <a:cubicBezTo>
                    <a:pt x="147" y="122"/>
                    <a:pt x="148" y="121"/>
                    <a:pt x="149" y="121"/>
                  </a:cubicBezTo>
                  <a:cubicBezTo>
                    <a:pt x="151" y="118"/>
                    <a:pt x="154" y="116"/>
                    <a:pt x="157" y="114"/>
                  </a:cubicBezTo>
                  <a:cubicBezTo>
                    <a:pt x="159" y="113"/>
                    <a:pt x="160" y="112"/>
                    <a:pt x="162" y="11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0" name="Freeform 43"/>
            <p:cNvSpPr>
              <a:spLocks noChangeArrowheads="1"/>
            </p:cNvSpPr>
            <p:nvPr/>
          </p:nvSpPr>
          <p:spPr bwMode="auto">
            <a:xfrm>
              <a:off x="676" y="2971"/>
              <a:ext cx="683" cy="181"/>
            </a:xfrm>
            <a:custGeom>
              <a:avLst/>
              <a:gdLst>
                <a:gd name="T0" fmla="*/ 121 w 288"/>
                <a:gd name="T1" fmla="*/ 0 h 76"/>
                <a:gd name="T2" fmla="*/ 93 w 288"/>
                <a:gd name="T3" fmla="*/ 15 h 76"/>
                <a:gd name="T4" fmla="*/ 1 w 288"/>
                <a:gd name="T5" fmla="*/ 70 h 76"/>
                <a:gd name="T6" fmla="*/ 1 w 288"/>
                <a:gd name="T7" fmla="*/ 74 h 76"/>
                <a:gd name="T8" fmla="*/ 5 w 288"/>
                <a:gd name="T9" fmla="*/ 75 h 76"/>
                <a:gd name="T10" fmla="*/ 95 w 288"/>
                <a:gd name="T11" fmla="*/ 20 h 76"/>
                <a:gd name="T12" fmla="*/ 123 w 288"/>
                <a:gd name="T13" fmla="*/ 6 h 76"/>
                <a:gd name="T14" fmla="*/ 183 w 288"/>
                <a:gd name="T15" fmla="*/ 34 h 76"/>
                <a:gd name="T16" fmla="*/ 216 w 288"/>
                <a:gd name="T17" fmla="*/ 47 h 76"/>
                <a:gd name="T18" fmla="*/ 243 w 288"/>
                <a:gd name="T19" fmla="*/ 56 h 76"/>
                <a:gd name="T20" fmla="*/ 283 w 288"/>
                <a:gd name="T21" fmla="*/ 73 h 76"/>
                <a:gd name="T22" fmla="*/ 287 w 288"/>
                <a:gd name="T23" fmla="*/ 72 h 76"/>
                <a:gd name="T24" fmla="*/ 287 w 288"/>
                <a:gd name="T25" fmla="*/ 68 h 76"/>
                <a:gd name="T26" fmla="*/ 244 w 288"/>
                <a:gd name="T27" fmla="*/ 50 h 76"/>
                <a:gd name="T28" fmla="*/ 218 w 288"/>
                <a:gd name="T29" fmla="*/ 42 h 76"/>
                <a:gd name="T30" fmla="*/ 185 w 288"/>
                <a:gd name="T31" fmla="*/ 28 h 76"/>
                <a:gd name="T32" fmla="*/ 124 w 288"/>
                <a:gd name="T33" fmla="*/ 0 h 76"/>
                <a:gd name="T34" fmla="*/ 121 w 288"/>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76">
                  <a:moveTo>
                    <a:pt x="121" y="0"/>
                  </a:moveTo>
                  <a:cubicBezTo>
                    <a:pt x="93" y="15"/>
                    <a:pt x="93" y="15"/>
                    <a:pt x="93" y="15"/>
                  </a:cubicBezTo>
                  <a:cubicBezTo>
                    <a:pt x="60" y="31"/>
                    <a:pt x="23" y="50"/>
                    <a:pt x="1" y="70"/>
                  </a:cubicBezTo>
                  <a:cubicBezTo>
                    <a:pt x="0" y="71"/>
                    <a:pt x="0" y="73"/>
                    <a:pt x="1" y="74"/>
                  </a:cubicBezTo>
                  <a:cubicBezTo>
                    <a:pt x="2" y="76"/>
                    <a:pt x="4" y="76"/>
                    <a:pt x="5" y="75"/>
                  </a:cubicBezTo>
                  <a:cubicBezTo>
                    <a:pt x="26" y="55"/>
                    <a:pt x="63" y="36"/>
                    <a:pt x="95" y="20"/>
                  </a:cubicBezTo>
                  <a:cubicBezTo>
                    <a:pt x="95" y="20"/>
                    <a:pt x="120" y="7"/>
                    <a:pt x="123" y="6"/>
                  </a:cubicBezTo>
                  <a:cubicBezTo>
                    <a:pt x="141" y="18"/>
                    <a:pt x="163" y="26"/>
                    <a:pt x="183" y="34"/>
                  </a:cubicBezTo>
                  <a:cubicBezTo>
                    <a:pt x="194" y="38"/>
                    <a:pt x="206" y="42"/>
                    <a:pt x="216" y="47"/>
                  </a:cubicBezTo>
                  <a:cubicBezTo>
                    <a:pt x="224" y="51"/>
                    <a:pt x="234" y="53"/>
                    <a:pt x="243" y="56"/>
                  </a:cubicBezTo>
                  <a:cubicBezTo>
                    <a:pt x="257" y="60"/>
                    <a:pt x="272" y="64"/>
                    <a:pt x="283" y="73"/>
                  </a:cubicBezTo>
                  <a:cubicBezTo>
                    <a:pt x="285" y="74"/>
                    <a:pt x="286" y="73"/>
                    <a:pt x="287" y="72"/>
                  </a:cubicBezTo>
                  <a:cubicBezTo>
                    <a:pt x="288" y="71"/>
                    <a:pt x="288" y="69"/>
                    <a:pt x="287" y="68"/>
                  </a:cubicBezTo>
                  <a:cubicBezTo>
                    <a:pt x="275" y="59"/>
                    <a:pt x="259" y="55"/>
                    <a:pt x="244" y="50"/>
                  </a:cubicBezTo>
                  <a:cubicBezTo>
                    <a:pt x="235" y="48"/>
                    <a:pt x="226" y="45"/>
                    <a:pt x="218" y="42"/>
                  </a:cubicBezTo>
                  <a:cubicBezTo>
                    <a:pt x="208" y="37"/>
                    <a:pt x="196" y="33"/>
                    <a:pt x="185" y="28"/>
                  </a:cubicBezTo>
                  <a:cubicBezTo>
                    <a:pt x="164" y="20"/>
                    <a:pt x="143" y="12"/>
                    <a:pt x="124" y="0"/>
                  </a:cubicBezTo>
                  <a:cubicBezTo>
                    <a:pt x="123" y="0"/>
                    <a:pt x="122" y="0"/>
                    <a:pt x="12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1" name="Freeform 44"/>
            <p:cNvSpPr>
              <a:spLocks noChangeArrowheads="1"/>
            </p:cNvSpPr>
            <p:nvPr/>
          </p:nvSpPr>
          <p:spPr bwMode="auto">
            <a:xfrm>
              <a:off x="1340" y="3135"/>
              <a:ext cx="40" cy="114"/>
            </a:xfrm>
            <a:custGeom>
              <a:avLst/>
              <a:gdLst>
                <a:gd name="T0" fmla="*/ 1 w 17"/>
                <a:gd name="T1" fmla="*/ 2 h 48"/>
                <a:gd name="T2" fmla="*/ 2 w 17"/>
                <a:gd name="T3" fmla="*/ 6 h 48"/>
                <a:gd name="T4" fmla="*/ 10 w 17"/>
                <a:gd name="T5" fmla="*/ 22 h 48"/>
                <a:gd name="T6" fmla="*/ 5 w 17"/>
                <a:gd name="T7" fmla="*/ 42 h 48"/>
                <a:gd name="T8" fmla="*/ 5 w 17"/>
                <a:gd name="T9" fmla="*/ 47 h 48"/>
                <a:gd name="T10" fmla="*/ 9 w 17"/>
                <a:gd name="T11" fmla="*/ 46 h 48"/>
                <a:gd name="T12" fmla="*/ 16 w 17"/>
                <a:gd name="T13" fmla="*/ 21 h 48"/>
                <a:gd name="T14" fmla="*/ 5 w 17"/>
                <a:gd name="T15" fmla="*/ 1 h 48"/>
                <a:gd name="T16" fmla="*/ 1 w 17"/>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8">
                  <a:moveTo>
                    <a:pt x="1" y="2"/>
                  </a:moveTo>
                  <a:cubicBezTo>
                    <a:pt x="0" y="3"/>
                    <a:pt x="0" y="5"/>
                    <a:pt x="2" y="6"/>
                  </a:cubicBezTo>
                  <a:cubicBezTo>
                    <a:pt x="6" y="8"/>
                    <a:pt x="9" y="14"/>
                    <a:pt x="10" y="22"/>
                  </a:cubicBezTo>
                  <a:cubicBezTo>
                    <a:pt x="12" y="30"/>
                    <a:pt x="10" y="38"/>
                    <a:pt x="5" y="42"/>
                  </a:cubicBezTo>
                  <a:cubicBezTo>
                    <a:pt x="4" y="44"/>
                    <a:pt x="4" y="45"/>
                    <a:pt x="5" y="47"/>
                  </a:cubicBezTo>
                  <a:cubicBezTo>
                    <a:pt x="7" y="48"/>
                    <a:pt x="8" y="48"/>
                    <a:pt x="9" y="46"/>
                  </a:cubicBezTo>
                  <a:cubicBezTo>
                    <a:pt x="15" y="41"/>
                    <a:pt x="17" y="31"/>
                    <a:pt x="16" y="21"/>
                  </a:cubicBezTo>
                  <a:cubicBezTo>
                    <a:pt x="15" y="12"/>
                    <a:pt x="11" y="4"/>
                    <a:pt x="5" y="1"/>
                  </a:cubicBezTo>
                  <a:cubicBezTo>
                    <a:pt x="3" y="0"/>
                    <a:pt x="2"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2" name="Freeform 45"/>
            <p:cNvSpPr>
              <a:spLocks noChangeArrowheads="1"/>
            </p:cNvSpPr>
            <p:nvPr/>
          </p:nvSpPr>
          <p:spPr bwMode="auto">
            <a:xfrm>
              <a:off x="676" y="3140"/>
              <a:ext cx="372" cy="176"/>
            </a:xfrm>
            <a:custGeom>
              <a:avLst/>
              <a:gdLst>
                <a:gd name="T0" fmla="*/ 0 w 157"/>
                <a:gd name="T1" fmla="*/ 2 h 74"/>
                <a:gd name="T2" fmla="*/ 1 w 157"/>
                <a:gd name="T3" fmla="*/ 6 h 74"/>
                <a:gd name="T4" fmla="*/ 153 w 157"/>
                <a:gd name="T5" fmla="*/ 73 h 74"/>
                <a:gd name="T6" fmla="*/ 157 w 157"/>
                <a:gd name="T7" fmla="*/ 72 h 74"/>
                <a:gd name="T8" fmla="*/ 155 w 157"/>
                <a:gd name="T9" fmla="*/ 68 h 74"/>
                <a:gd name="T10" fmla="*/ 4 w 157"/>
                <a:gd name="T11" fmla="*/ 1 h 74"/>
                <a:gd name="T12" fmla="*/ 0 w 157"/>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57" h="74">
                  <a:moveTo>
                    <a:pt x="0" y="2"/>
                  </a:moveTo>
                  <a:cubicBezTo>
                    <a:pt x="0" y="3"/>
                    <a:pt x="0" y="5"/>
                    <a:pt x="1" y="6"/>
                  </a:cubicBezTo>
                  <a:cubicBezTo>
                    <a:pt x="48" y="33"/>
                    <a:pt x="104" y="55"/>
                    <a:pt x="153" y="73"/>
                  </a:cubicBezTo>
                  <a:cubicBezTo>
                    <a:pt x="155" y="74"/>
                    <a:pt x="156" y="73"/>
                    <a:pt x="157" y="72"/>
                  </a:cubicBezTo>
                  <a:cubicBezTo>
                    <a:pt x="157" y="70"/>
                    <a:pt x="156" y="68"/>
                    <a:pt x="155" y="68"/>
                  </a:cubicBezTo>
                  <a:cubicBezTo>
                    <a:pt x="106" y="50"/>
                    <a:pt x="50" y="28"/>
                    <a:pt x="4" y="1"/>
                  </a:cubicBezTo>
                  <a:cubicBezTo>
                    <a:pt x="3" y="0"/>
                    <a:pt x="1" y="1"/>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3" name="Freeform 46"/>
            <p:cNvSpPr>
              <a:spLocks noChangeArrowheads="1"/>
            </p:cNvSpPr>
            <p:nvPr/>
          </p:nvSpPr>
          <p:spPr bwMode="auto">
            <a:xfrm>
              <a:off x="1044" y="3145"/>
              <a:ext cx="308" cy="171"/>
            </a:xfrm>
            <a:custGeom>
              <a:avLst/>
              <a:gdLst>
                <a:gd name="T0" fmla="*/ 92 w 130"/>
                <a:gd name="T1" fmla="*/ 10 h 72"/>
                <a:gd name="T2" fmla="*/ 84 w 130"/>
                <a:gd name="T3" fmla="*/ 15 h 72"/>
                <a:gd name="T4" fmla="*/ 10 w 130"/>
                <a:gd name="T5" fmla="*/ 60 h 72"/>
                <a:gd name="T6" fmla="*/ 1 w 130"/>
                <a:gd name="T7" fmla="*/ 66 h 72"/>
                <a:gd name="T8" fmla="*/ 0 w 130"/>
                <a:gd name="T9" fmla="*/ 70 h 72"/>
                <a:gd name="T10" fmla="*/ 4 w 130"/>
                <a:gd name="T11" fmla="*/ 71 h 72"/>
                <a:gd name="T12" fmla="*/ 13 w 130"/>
                <a:gd name="T13" fmla="*/ 65 h 72"/>
                <a:gd name="T14" fmla="*/ 86 w 130"/>
                <a:gd name="T15" fmla="*/ 20 h 72"/>
                <a:gd name="T16" fmla="*/ 95 w 130"/>
                <a:gd name="T17" fmla="*/ 15 h 72"/>
                <a:gd name="T18" fmla="*/ 114 w 130"/>
                <a:gd name="T19" fmla="*/ 8 h 72"/>
                <a:gd name="T20" fmla="*/ 121 w 130"/>
                <a:gd name="T21" fmla="*/ 16 h 72"/>
                <a:gd name="T22" fmla="*/ 120 w 130"/>
                <a:gd name="T23" fmla="*/ 40 h 72"/>
                <a:gd name="T24" fmla="*/ 122 w 130"/>
                <a:gd name="T25" fmla="*/ 44 h 72"/>
                <a:gd name="T26" fmla="*/ 126 w 130"/>
                <a:gd name="T27" fmla="*/ 42 h 72"/>
                <a:gd name="T28" fmla="*/ 127 w 130"/>
                <a:gd name="T29" fmla="*/ 14 h 72"/>
                <a:gd name="T30" fmla="*/ 117 w 130"/>
                <a:gd name="T31" fmla="*/ 3 h 72"/>
                <a:gd name="T32" fmla="*/ 92 w 130"/>
                <a:gd name="T33"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72">
                  <a:moveTo>
                    <a:pt x="92" y="10"/>
                  </a:moveTo>
                  <a:cubicBezTo>
                    <a:pt x="84" y="15"/>
                    <a:pt x="84" y="15"/>
                    <a:pt x="84" y="15"/>
                  </a:cubicBezTo>
                  <a:cubicBezTo>
                    <a:pt x="57" y="27"/>
                    <a:pt x="34" y="43"/>
                    <a:pt x="10" y="60"/>
                  </a:cubicBezTo>
                  <a:cubicBezTo>
                    <a:pt x="1" y="66"/>
                    <a:pt x="1" y="66"/>
                    <a:pt x="1" y="66"/>
                  </a:cubicBezTo>
                  <a:cubicBezTo>
                    <a:pt x="0" y="67"/>
                    <a:pt x="0" y="69"/>
                    <a:pt x="0" y="70"/>
                  </a:cubicBezTo>
                  <a:cubicBezTo>
                    <a:pt x="1" y="71"/>
                    <a:pt x="3" y="72"/>
                    <a:pt x="4" y="71"/>
                  </a:cubicBezTo>
                  <a:cubicBezTo>
                    <a:pt x="13" y="65"/>
                    <a:pt x="13" y="65"/>
                    <a:pt x="13" y="65"/>
                  </a:cubicBezTo>
                  <a:cubicBezTo>
                    <a:pt x="37" y="48"/>
                    <a:pt x="60" y="32"/>
                    <a:pt x="86" y="20"/>
                  </a:cubicBezTo>
                  <a:cubicBezTo>
                    <a:pt x="95" y="15"/>
                    <a:pt x="95" y="15"/>
                    <a:pt x="95" y="15"/>
                  </a:cubicBezTo>
                  <a:cubicBezTo>
                    <a:pt x="102" y="11"/>
                    <a:pt x="110" y="6"/>
                    <a:pt x="114" y="8"/>
                  </a:cubicBezTo>
                  <a:cubicBezTo>
                    <a:pt x="118" y="9"/>
                    <a:pt x="120" y="12"/>
                    <a:pt x="121" y="16"/>
                  </a:cubicBezTo>
                  <a:cubicBezTo>
                    <a:pt x="124" y="23"/>
                    <a:pt x="123" y="34"/>
                    <a:pt x="120" y="40"/>
                  </a:cubicBezTo>
                  <a:cubicBezTo>
                    <a:pt x="120" y="41"/>
                    <a:pt x="120" y="43"/>
                    <a:pt x="122" y="44"/>
                  </a:cubicBezTo>
                  <a:cubicBezTo>
                    <a:pt x="123" y="44"/>
                    <a:pt x="125" y="44"/>
                    <a:pt x="126" y="42"/>
                  </a:cubicBezTo>
                  <a:cubicBezTo>
                    <a:pt x="129" y="35"/>
                    <a:pt x="130" y="23"/>
                    <a:pt x="127" y="14"/>
                  </a:cubicBezTo>
                  <a:cubicBezTo>
                    <a:pt x="125" y="9"/>
                    <a:pt x="121" y="5"/>
                    <a:pt x="117" y="3"/>
                  </a:cubicBezTo>
                  <a:cubicBezTo>
                    <a:pt x="109" y="0"/>
                    <a:pt x="100" y="5"/>
                    <a:pt x="92" y="1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4" name="Freeform 47"/>
            <p:cNvSpPr>
              <a:spLocks noChangeArrowheads="1"/>
            </p:cNvSpPr>
            <p:nvPr/>
          </p:nvSpPr>
          <p:spPr bwMode="auto">
            <a:xfrm>
              <a:off x="657" y="3214"/>
              <a:ext cx="709" cy="216"/>
            </a:xfrm>
            <a:custGeom>
              <a:avLst/>
              <a:gdLst>
                <a:gd name="T0" fmla="*/ 18 w 299"/>
                <a:gd name="T1" fmla="*/ 1 h 91"/>
                <a:gd name="T2" fmla="*/ 0 w 299"/>
                <a:gd name="T3" fmla="*/ 11 h 91"/>
                <a:gd name="T4" fmla="*/ 0 w 299"/>
                <a:gd name="T5" fmla="*/ 11 h 91"/>
                <a:gd name="T6" fmla="*/ 0 w 299"/>
                <a:gd name="T7" fmla="*/ 11 h 91"/>
                <a:gd name="T8" fmla="*/ 0 w 299"/>
                <a:gd name="T9" fmla="*/ 13 h 91"/>
                <a:gd name="T10" fmla="*/ 1 w 299"/>
                <a:gd name="T11" fmla="*/ 15 h 91"/>
                <a:gd name="T12" fmla="*/ 5 w 299"/>
                <a:gd name="T13" fmla="*/ 14 h 91"/>
                <a:gd name="T14" fmla="*/ 3 w 299"/>
                <a:gd name="T15" fmla="*/ 15 h 91"/>
                <a:gd name="T16" fmla="*/ 93 w 299"/>
                <a:gd name="T17" fmla="*/ 52 h 91"/>
                <a:gd name="T18" fmla="*/ 116 w 299"/>
                <a:gd name="T19" fmla="*/ 62 h 91"/>
                <a:gd name="T20" fmla="*/ 142 w 299"/>
                <a:gd name="T21" fmla="*/ 75 h 91"/>
                <a:gd name="T22" fmla="*/ 174 w 299"/>
                <a:gd name="T23" fmla="*/ 90 h 91"/>
                <a:gd name="T24" fmla="*/ 177 w 299"/>
                <a:gd name="T25" fmla="*/ 89 h 91"/>
                <a:gd name="T26" fmla="*/ 259 w 299"/>
                <a:gd name="T27" fmla="*/ 34 h 91"/>
                <a:gd name="T28" fmla="*/ 297 w 299"/>
                <a:gd name="T29" fmla="*/ 14 h 91"/>
                <a:gd name="T30" fmla="*/ 298 w 299"/>
                <a:gd name="T31" fmla="*/ 10 h 91"/>
                <a:gd name="T32" fmla="*/ 294 w 299"/>
                <a:gd name="T33" fmla="*/ 9 h 91"/>
                <a:gd name="T34" fmla="*/ 256 w 299"/>
                <a:gd name="T35" fmla="*/ 28 h 91"/>
                <a:gd name="T36" fmla="*/ 174 w 299"/>
                <a:gd name="T37" fmla="*/ 84 h 91"/>
                <a:gd name="T38" fmla="*/ 145 w 299"/>
                <a:gd name="T39" fmla="*/ 70 h 91"/>
                <a:gd name="T40" fmla="*/ 118 w 299"/>
                <a:gd name="T41" fmla="*/ 57 h 91"/>
                <a:gd name="T42" fmla="*/ 95 w 299"/>
                <a:gd name="T43" fmla="*/ 47 h 91"/>
                <a:gd name="T44" fmla="*/ 9 w 299"/>
                <a:gd name="T45" fmla="*/ 11 h 91"/>
                <a:gd name="T46" fmla="*/ 19 w 299"/>
                <a:gd name="T47" fmla="*/ 6 h 91"/>
                <a:gd name="T48" fmla="*/ 22 w 299"/>
                <a:gd name="T49" fmla="*/ 3 h 91"/>
                <a:gd name="T50" fmla="*/ 22 w 299"/>
                <a:gd name="T51" fmla="*/ 3 h 91"/>
                <a:gd name="T52" fmla="*/ 18 w 299"/>
                <a:gd name="T53"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91">
                  <a:moveTo>
                    <a:pt x="18" y="1"/>
                  </a:moveTo>
                  <a:cubicBezTo>
                    <a:pt x="11" y="2"/>
                    <a:pt x="5" y="5"/>
                    <a:pt x="0" y="11"/>
                  </a:cubicBezTo>
                  <a:cubicBezTo>
                    <a:pt x="0" y="11"/>
                    <a:pt x="0" y="11"/>
                    <a:pt x="0" y="11"/>
                  </a:cubicBezTo>
                  <a:cubicBezTo>
                    <a:pt x="0" y="11"/>
                    <a:pt x="0" y="11"/>
                    <a:pt x="0" y="11"/>
                  </a:cubicBezTo>
                  <a:cubicBezTo>
                    <a:pt x="0" y="11"/>
                    <a:pt x="0" y="12"/>
                    <a:pt x="0" y="13"/>
                  </a:cubicBezTo>
                  <a:cubicBezTo>
                    <a:pt x="0" y="13"/>
                    <a:pt x="0" y="14"/>
                    <a:pt x="1" y="15"/>
                  </a:cubicBezTo>
                  <a:cubicBezTo>
                    <a:pt x="2" y="16"/>
                    <a:pt x="4" y="16"/>
                    <a:pt x="5" y="14"/>
                  </a:cubicBezTo>
                  <a:cubicBezTo>
                    <a:pt x="4" y="15"/>
                    <a:pt x="3" y="15"/>
                    <a:pt x="3" y="15"/>
                  </a:cubicBezTo>
                  <a:cubicBezTo>
                    <a:pt x="9" y="15"/>
                    <a:pt x="66" y="40"/>
                    <a:pt x="93" y="52"/>
                  </a:cubicBezTo>
                  <a:cubicBezTo>
                    <a:pt x="116" y="62"/>
                    <a:pt x="116" y="62"/>
                    <a:pt x="116" y="62"/>
                  </a:cubicBezTo>
                  <a:cubicBezTo>
                    <a:pt x="125" y="66"/>
                    <a:pt x="134" y="71"/>
                    <a:pt x="142" y="75"/>
                  </a:cubicBezTo>
                  <a:cubicBezTo>
                    <a:pt x="153" y="81"/>
                    <a:pt x="163" y="87"/>
                    <a:pt x="174" y="90"/>
                  </a:cubicBezTo>
                  <a:cubicBezTo>
                    <a:pt x="175" y="91"/>
                    <a:pt x="177" y="90"/>
                    <a:pt x="177" y="89"/>
                  </a:cubicBezTo>
                  <a:cubicBezTo>
                    <a:pt x="195" y="64"/>
                    <a:pt x="227" y="49"/>
                    <a:pt x="259" y="34"/>
                  </a:cubicBezTo>
                  <a:cubicBezTo>
                    <a:pt x="272" y="27"/>
                    <a:pt x="286" y="21"/>
                    <a:pt x="297" y="14"/>
                  </a:cubicBezTo>
                  <a:cubicBezTo>
                    <a:pt x="298" y="13"/>
                    <a:pt x="299" y="11"/>
                    <a:pt x="298" y="10"/>
                  </a:cubicBezTo>
                  <a:cubicBezTo>
                    <a:pt x="297" y="9"/>
                    <a:pt x="295" y="8"/>
                    <a:pt x="294" y="9"/>
                  </a:cubicBezTo>
                  <a:cubicBezTo>
                    <a:pt x="283" y="16"/>
                    <a:pt x="270" y="22"/>
                    <a:pt x="256" y="28"/>
                  </a:cubicBezTo>
                  <a:cubicBezTo>
                    <a:pt x="226" y="43"/>
                    <a:pt x="193" y="59"/>
                    <a:pt x="174" y="84"/>
                  </a:cubicBezTo>
                  <a:cubicBezTo>
                    <a:pt x="165" y="81"/>
                    <a:pt x="155" y="76"/>
                    <a:pt x="145" y="70"/>
                  </a:cubicBezTo>
                  <a:cubicBezTo>
                    <a:pt x="136" y="66"/>
                    <a:pt x="127" y="61"/>
                    <a:pt x="118" y="57"/>
                  </a:cubicBezTo>
                  <a:cubicBezTo>
                    <a:pt x="95" y="47"/>
                    <a:pt x="95" y="47"/>
                    <a:pt x="95" y="47"/>
                  </a:cubicBezTo>
                  <a:cubicBezTo>
                    <a:pt x="41" y="23"/>
                    <a:pt x="19" y="14"/>
                    <a:pt x="9" y="11"/>
                  </a:cubicBezTo>
                  <a:cubicBezTo>
                    <a:pt x="12" y="9"/>
                    <a:pt x="15" y="7"/>
                    <a:pt x="19" y="6"/>
                  </a:cubicBezTo>
                  <a:cubicBezTo>
                    <a:pt x="21" y="6"/>
                    <a:pt x="22" y="5"/>
                    <a:pt x="22" y="3"/>
                  </a:cubicBezTo>
                  <a:cubicBezTo>
                    <a:pt x="22" y="3"/>
                    <a:pt x="22" y="3"/>
                    <a:pt x="22" y="3"/>
                  </a:cubicBezTo>
                  <a:cubicBezTo>
                    <a:pt x="21" y="1"/>
                    <a:pt x="20" y="0"/>
                    <a:pt x="1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5" name="Freeform 48"/>
            <p:cNvSpPr>
              <a:spLocks noChangeArrowheads="1"/>
            </p:cNvSpPr>
            <p:nvPr/>
          </p:nvSpPr>
          <p:spPr bwMode="auto">
            <a:xfrm>
              <a:off x="1039" y="3304"/>
              <a:ext cx="28" cy="78"/>
            </a:xfrm>
            <a:custGeom>
              <a:avLst/>
              <a:gdLst>
                <a:gd name="T0" fmla="*/ 2 w 12"/>
                <a:gd name="T1" fmla="*/ 1 h 33"/>
                <a:gd name="T2" fmla="*/ 0 w 12"/>
                <a:gd name="T3" fmla="*/ 4 h 33"/>
                <a:gd name="T4" fmla="*/ 4 w 12"/>
                <a:gd name="T5" fmla="*/ 6 h 33"/>
                <a:gd name="T6" fmla="*/ 5 w 12"/>
                <a:gd name="T7" fmla="*/ 14 h 33"/>
                <a:gd name="T8" fmla="*/ 3 w 12"/>
                <a:gd name="T9" fmla="*/ 30 h 33"/>
                <a:gd name="T10" fmla="*/ 3 w 12"/>
                <a:gd name="T11" fmla="*/ 30 h 33"/>
                <a:gd name="T12" fmla="*/ 5 w 12"/>
                <a:gd name="T13" fmla="*/ 33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0 w 12"/>
                <a:gd name="T27" fmla="*/ 14 h 33"/>
                <a:gd name="T28" fmla="*/ 7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6"/>
                    <a:pt x="4" y="6"/>
                  </a:cubicBezTo>
                  <a:cubicBezTo>
                    <a:pt x="4" y="7"/>
                    <a:pt x="5" y="10"/>
                    <a:pt x="5" y="14"/>
                  </a:cubicBezTo>
                  <a:cubicBezTo>
                    <a:pt x="5" y="18"/>
                    <a:pt x="4" y="24"/>
                    <a:pt x="3" y="30"/>
                  </a:cubicBezTo>
                  <a:cubicBezTo>
                    <a:pt x="3" y="30"/>
                    <a:pt x="3" y="30"/>
                    <a:pt x="3" y="30"/>
                  </a:cubicBezTo>
                  <a:cubicBezTo>
                    <a:pt x="3" y="32"/>
                    <a:pt x="4" y="32"/>
                    <a:pt x="5" y="33"/>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0" y="17"/>
                    <a:pt x="10" y="14"/>
                  </a:cubicBezTo>
                  <a:cubicBezTo>
                    <a:pt x="10" y="9"/>
                    <a:pt x="10" y="4"/>
                    <a:pt x="7"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6" name="Freeform 49"/>
            <p:cNvSpPr>
              <a:spLocks noEditPoints="1" noChangeArrowheads="1"/>
            </p:cNvSpPr>
            <p:nvPr/>
          </p:nvSpPr>
          <p:spPr bwMode="auto">
            <a:xfrm>
              <a:off x="1487" y="3235"/>
              <a:ext cx="190" cy="186"/>
            </a:xfrm>
            <a:custGeom>
              <a:avLst/>
              <a:gdLst>
                <a:gd name="T0" fmla="*/ 67 w 80"/>
                <a:gd name="T1" fmla="*/ 0 h 78"/>
                <a:gd name="T2" fmla="*/ 66 w 80"/>
                <a:gd name="T3" fmla="*/ 1 h 78"/>
                <a:gd name="T4" fmla="*/ 54 w 80"/>
                <a:gd name="T5" fmla="*/ 9 h 78"/>
                <a:gd name="T6" fmla="*/ 54 w 80"/>
                <a:gd name="T7" fmla="*/ 10 h 78"/>
                <a:gd name="T8" fmla="*/ 54 w 80"/>
                <a:gd name="T9" fmla="*/ 12 h 78"/>
                <a:gd name="T10" fmla="*/ 54 w 80"/>
                <a:gd name="T11" fmla="*/ 12 h 78"/>
                <a:gd name="T12" fmla="*/ 49 w 80"/>
                <a:gd name="T13" fmla="*/ 15 h 78"/>
                <a:gd name="T14" fmla="*/ 33 w 80"/>
                <a:gd name="T15" fmla="*/ 29 h 78"/>
                <a:gd name="T16" fmla="*/ 32 w 80"/>
                <a:gd name="T17" fmla="*/ 30 h 78"/>
                <a:gd name="T18" fmla="*/ 33 w 80"/>
                <a:gd name="T19" fmla="*/ 31 h 78"/>
                <a:gd name="T20" fmla="*/ 35 w 80"/>
                <a:gd name="T21" fmla="*/ 32 h 78"/>
                <a:gd name="T22" fmla="*/ 33 w 80"/>
                <a:gd name="T23" fmla="*/ 34 h 78"/>
                <a:gd name="T24" fmla="*/ 25 w 80"/>
                <a:gd name="T25" fmla="*/ 42 h 78"/>
                <a:gd name="T26" fmla="*/ 0 w 80"/>
                <a:gd name="T27" fmla="*/ 75 h 78"/>
                <a:gd name="T28" fmla="*/ 0 w 80"/>
                <a:gd name="T29" fmla="*/ 76 h 78"/>
                <a:gd name="T30" fmla="*/ 1 w 80"/>
                <a:gd name="T31" fmla="*/ 77 h 78"/>
                <a:gd name="T32" fmla="*/ 3 w 80"/>
                <a:gd name="T33" fmla="*/ 77 h 78"/>
                <a:gd name="T34" fmla="*/ 7 w 80"/>
                <a:gd name="T35" fmla="*/ 75 h 78"/>
                <a:gd name="T36" fmla="*/ 9 w 80"/>
                <a:gd name="T37" fmla="*/ 75 h 78"/>
                <a:gd name="T38" fmla="*/ 21 w 80"/>
                <a:gd name="T39" fmla="*/ 68 h 78"/>
                <a:gd name="T40" fmla="*/ 43 w 80"/>
                <a:gd name="T41" fmla="*/ 53 h 78"/>
                <a:gd name="T42" fmla="*/ 44 w 80"/>
                <a:gd name="T43" fmla="*/ 53 h 78"/>
                <a:gd name="T44" fmla="*/ 49 w 80"/>
                <a:gd name="T45" fmla="*/ 49 h 78"/>
                <a:gd name="T46" fmla="*/ 57 w 80"/>
                <a:gd name="T47" fmla="*/ 45 h 78"/>
                <a:gd name="T48" fmla="*/ 80 w 80"/>
                <a:gd name="T49" fmla="*/ 27 h 78"/>
                <a:gd name="T50" fmla="*/ 80 w 80"/>
                <a:gd name="T51" fmla="*/ 27 h 78"/>
                <a:gd name="T52" fmla="*/ 80 w 80"/>
                <a:gd name="T53" fmla="*/ 26 h 78"/>
                <a:gd name="T54" fmla="*/ 79 w 80"/>
                <a:gd name="T55" fmla="*/ 25 h 78"/>
                <a:gd name="T56" fmla="*/ 49 w 80"/>
                <a:gd name="T57" fmla="*/ 40 h 78"/>
                <a:gd name="T58" fmla="*/ 41 w 80"/>
                <a:gd name="T59" fmla="*/ 46 h 78"/>
                <a:gd name="T60" fmla="*/ 27 w 80"/>
                <a:gd name="T61" fmla="*/ 56 h 78"/>
                <a:gd name="T62" fmla="*/ 6 w 80"/>
                <a:gd name="T63" fmla="*/ 72 h 78"/>
                <a:gd name="T64" fmla="*/ 28 w 80"/>
                <a:gd name="T65" fmla="*/ 44 h 78"/>
                <a:gd name="T66" fmla="*/ 36 w 80"/>
                <a:gd name="T67" fmla="*/ 37 h 78"/>
                <a:gd name="T68" fmla="*/ 38 w 80"/>
                <a:gd name="T69" fmla="*/ 35 h 78"/>
                <a:gd name="T70" fmla="*/ 48 w 80"/>
                <a:gd name="T71" fmla="*/ 24 h 78"/>
                <a:gd name="T72" fmla="*/ 70 w 80"/>
                <a:gd name="T73" fmla="*/ 4 h 78"/>
                <a:gd name="T74" fmla="*/ 70 w 80"/>
                <a:gd name="T75" fmla="*/ 3 h 78"/>
                <a:gd name="T76" fmla="*/ 70 w 80"/>
                <a:gd name="T77" fmla="*/ 2 h 78"/>
                <a:gd name="T78" fmla="*/ 70 w 80"/>
                <a:gd name="T79" fmla="*/ 2 h 78"/>
                <a:gd name="T80" fmla="*/ 69 w 80"/>
                <a:gd name="T81" fmla="*/ 1 h 78"/>
                <a:gd name="T82" fmla="*/ 67 w 80"/>
                <a:gd name="T83" fmla="*/ 0 h 78"/>
                <a:gd name="T84" fmla="*/ 52 w 80"/>
                <a:gd name="T85" fmla="*/ 43 h 78"/>
                <a:gd name="T86" fmla="*/ 74 w 80"/>
                <a:gd name="T87" fmla="*/ 29 h 78"/>
                <a:gd name="T88" fmla="*/ 55 w 80"/>
                <a:gd name="T89" fmla="*/ 42 h 78"/>
                <a:gd name="T90" fmla="*/ 48 w 80"/>
                <a:gd name="T91" fmla="*/ 45 h 78"/>
                <a:gd name="T92" fmla="*/ 52 w 80"/>
                <a:gd name="T93"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78">
                  <a:moveTo>
                    <a:pt x="67" y="0"/>
                  </a:moveTo>
                  <a:cubicBezTo>
                    <a:pt x="66" y="1"/>
                    <a:pt x="66" y="1"/>
                    <a:pt x="66" y="1"/>
                  </a:cubicBezTo>
                  <a:cubicBezTo>
                    <a:pt x="62" y="3"/>
                    <a:pt x="58" y="6"/>
                    <a:pt x="54" y="9"/>
                  </a:cubicBezTo>
                  <a:cubicBezTo>
                    <a:pt x="54" y="9"/>
                    <a:pt x="54" y="10"/>
                    <a:pt x="54" y="10"/>
                  </a:cubicBezTo>
                  <a:cubicBezTo>
                    <a:pt x="54" y="11"/>
                    <a:pt x="54" y="11"/>
                    <a:pt x="54" y="12"/>
                  </a:cubicBezTo>
                  <a:cubicBezTo>
                    <a:pt x="54" y="12"/>
                    <a:pt x="54" y="12"/>
                    <a:pt x="54" y="12"/>
                  </a:cubicBezTo>
                  <a:cubicBezTo>
                    <a:pt x="53" y="13"/>
                    <a:pt x="51" y="14"/>
                    <a:pt x="49" y="15"/>
                  </a:cubicBezTo>
                  <a:cubicBezTo>
                    <a:pt x="43" y="19"/>
                    <a:pt x="37" y="23"/>
                    <a:pt x="33" y="29"/>
                  </a:cubicBezTo>
                  <a:cubicBezTo>
                    <a:pt x="33" y="29"/>
                    <a:pt x="32" y="30"/>
                    <a:pt x="32" y="30"/>
                  </a:cubicBezTo>
                  <a:cubicBezTo>
                    <a:pt x="32" y="31"/>
                    <a:pt x="33" y="31"/>
                    <a:pt x="33" y="31"/>
                  </a:cubicBezTo>
                  <a:cubicBezTo>
                    <a:pt x="33" y="32"/>
                    <a:pt x="34" y="32"/>
                    <a:pt x="35" y="32"/>
                  </a:cubicBezTo>
                  <a:cubicBezTo>
                    <a:pt x="35" y="32"/>
                    <a:pt x="33" y="34"/>
                    <a:pt x="33" y="34"/>
                  </a:cubicBezTo>
                  <a:cubicBezTo>
                    <a:pt x="25" y="42"/>
                    <a:pt x="25" y="42"/>
                    <a:pt x="25" y="42"/>
                  </a:cubicBezTo>
                  <a:cubicBezTo>
                    <a:pt x="15" y="51"/>
                    <a:pt x="3" y="63"/>
                    <a:pt x="0" y="75"/>
                  </a:cubicBezTo>
                  <a:cubicBezTo>
                    <a:pt x="0" y="75"/>
                    <a:pt x="0" y="75"/>
                    <a:pt x="0" y="76"/>
                  </a:cubicBezTo>
                  <a:cubicBezTo>
                    <a:pt x="0" y="76"/>
                    <a:pt x="0" y="77"/>
                    <a:pt x="1" y="77"/>
                  </a:cubicBezTo>
                  <a:cubicBezTo>
                    <a:pt x="1" y="78"/>
                    <a:pt x="2" y="78"/>
                    <a:pt x="3" y="77"/>
                  </a:cubicBezTo>
                  <a:cubicBezTo>
                    <a:pt x="4" y="77"/>
                    <a:pt x="6" y="76"/>
                    <a:pt x="7" y="75"/>
                  </a:cubicBezTo>
                  <a:cubicBezTo>
                    <a:pt x="8" y="75"/>
                    <a:pt x="8" y="75"/>
                    <a:pt x="9" y="75"/>
                  </a:cubicBezTo>
                  <a:cubicBezTo>
                    <a:pt x="21" y="68"/>
                    <a:pt x="21" y="68"/>
                    <a:pt x="21" y="68"/>
                  </a:cubicBezTo>
                  <a:cubicBezTo>
                    <a:pt x="29" y="64"/>
                    <a:pt x="38" y="59"/>
                    <a:pt x="43" y="53"/>
                  </a:cubicBezTo>
                  <a:cubicBezTo>
                    <a:pt x="44" y="53"/>
                    <a:pt x="44" y="53"/>
                    <a:pt x="44" y="53"/>
                  </a:cubicBezTo>
                  <a:cubicBezTo>
                    <a:pt x="46" y="51"/>
                    <a:pt x="49" y="49"/>
                    <a:pt x="49" y="49"/>
                  </a:cubicBezTo>
                  <a:cubicBezTo>
                    <a:pt x="57" y="45"/>
                    <a:pt x="57" y="45"/>
                    <a:pt x="57" y="45"/>
                  </a:cubicBezTo>
                  <a:cubicBezTo>
                    <a:pt x="66" y="40"/>
                    <a:pt x="78" y="34"/>
                    <a:pt x="80" y="27"/>
                  </a:cubicBezTo>
                  <a:cubicBezTo>
                    <a:pt x="80" y="27"/>
                    <a:pt x="80" y="27"/>
                    <a:pt x="80" y="27"/>
                  </a:cubicBezTo>
                  <a:cubicBezTo>
                    <a:pt x="80" y="26"/>
                    <a:pt x="80" y="26"/>
                    <a:pt x="80" y="26"/>
                  </a:cubicBezTo>
                  <a:cubicBezTo>
                    <a:pt x="80" y="25"/>
                    <a:pt x="79" y="25"/>
                    <a:pt x="79" y="25"/>
                  </a:cubicBezTo>
                  <a:cubicBezTo>
                    <a:pt x="69" y="24"/>
                    <a:pt x="58" y="32"/>
                    <a:pt x="49" y="40"/>
                  </a:cubicBezTo>
                  <a:cubicBezTo>
                    <a:pt x="41" y="46"/>
                    <a:pt x="41" y="46"/>
                    <a:pt x="41" y="46"/>
                  </a:cubicBezTo>
                  <a:cubicBezTo>
                    <a:pt x="27" y="56"/>
                    <a:pt x="27" y="56"/>
                    <a:pt x="27" y="56"/>
                  </a:cubicBezTo>
                  <a:cubicBezTo>
                    <a:pt x="20" y="62"/>
                    <a:pt x="13" y="68"/>
                    <a:pt x="6" y="72"/>
                  </a:cubicBezTo>
                  <a:cubicBezTo>
                    <a:pt x="10" y="62"/>
                    <a:pt x="20" y="52"/>
                    <a:pt x="28" y="44"/>
                  </a:cubicBezTo>
                  <a:cubicBezTo>
                    <a:pt x="36" y="37"/>
                    <a:pt x="36" y="37"/>
                    <a:pt x="36" y="37"/>
                  </a:cubicBezTo>
                  <a:cubicBezTo>
                    <a:pt x="38" y="35"/>
                    <a:pt x="38" y="35"/>
                    <a:pt x="38" y="35"/>
                  </a:cubicBezTo>
                  <a:cubicBezTo>
                    <a:pt x="41" y="31"/>
                    <a:pt x="45" y="28"/>
                    <a:pt x="48" y="24"/>
                  </a:cubicBezTo>
                  <a:cubicBezTo>
                    <a:pt x="57" y="18"/>
                    <a:pt x="64" y="11"/>
                    <a:pt x="70" y="4"/>
                  </a:cubicBezTo>
                  <a:cubicBezTo>
                    <a:pt x="70" y="4"/>
                    <a:pt x="70" y="3"/>
                    <a:pt x="70" y="3"/>
                  </a:cubicBezTo>
                  <a:cubicBezTo>
                    <a:pt x="70" y="3"/>
                    <a:pt x="70" y="2"/>
                    <a:pt x="70" y="2"/>
                  </a:cubicBezTo>
                  <a:cubicBezTo>
                    <a:pt x="70" y="2"/>
                    <a:pt x="70" y="2"/>
                    <a:pt x="70" y="2"/>
                  </a:cubicBezTo>
                  <a:cubicBezTo>
                    <a:pt x="70" y="1"/>
                    <a:pt x="70" y="1"/>
                    <a:pt x="69" y="1"/>
                  </a:cubicBezTo>
                  <a:cubicBezTo>
                    <a:pt x="69" y="0"/>
                    <a:pt x="68" y="0"/>
                    <a:pt x="67" y="0"/>
                  </a:cubicBezTo>
                  <a:close/>
                  <a:moveTo>
                    <a:pt x="52" y="43"/>
                  </a:moveTo>
                  <a:cubicBezTo>
                    <a:pt x="59" y="37"/>
                    <a:pt x="67" y="31"/>
                    <a:pt x="74" y="29"/>
                  </a:cubicBezTo>
                  <a:cubicBezTo>
                    <a:pt x="71" y="34"/>
                    <a:pt x="62" y="38"/>
                    <a:pt x="55" y="42"/>
                  </a:cubicBezTo>
                  <a:cubicBezTo>
                    <a:pt x="55" y="42"/>
                    <a:pt x="50" y="44"/>
                    <a:pt x="48" y="45"/>
                  </a:cubicBezTo>
                  <a:cubicBezTo>
                    <a:pt x="50" y="44"/>
                    <a:pt x="52" y="43"/>
                    <a:pt x="52" y="4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7" name="Freeform 50"/>
            <p:cNvSpPr>
              <a:spLocks noChangeArrowheads="1"/>
            </p:cNvSpPr>
            <p:nvPr/>
          </p:nvSpPr>
          <p:spPr bwMode="auto">
            <a:xfrm>
              <a:off x="1748" y="3280"/>
              <a:ext cx="50" cy="34"/>
            </a:xfrm>
            <a:custGeom>
              <a:avLst/>
              <a:gdLst>
                <a:gd name="T0" fmla="*/ 19 w 21"/>
                <a:gd name="T1" fmla="*/ 0 h 14"/>
                <a:gd name="T2" fmla="*/ 15 w 21"/>
                <a:gd name="T3" fmla="*/ 1 h 14"/>
                <a:gd name="T4" fmla="*/ 13 w 21"/>
                <a:gd name="T5" fmla="*/ 1 h 14"/>
                <a:gd name="T6" fmla="*/ 13 w 21"/>
                <a:gd name="T7" fmla="*/ 1 h 14"/>
                <a:gd name="T8" fmla="*/ 10 w 21"/>
                <a:gd name="T9" fmla="*/ 3 h 14"/>
                <a:gd name="T10" fmla="*/ 1 w 21"/>
                <a:gd name="T11" fmla="*/ 11 h 14"/>
                <a:gd name="T12" fmla="*/ 0 w 21"/>
                <a:gd name="T13" fmla="*/ 12 h 14"/>
                <a:gd name="T14" fmla="*/ 1 w 21"/>
                <a:gd name="T15" fmla="*/ 13 h 14"/>
                <a:gd name="T16" fmla="*/ 3 w 21"/>
                <a:gd name="T17" fmla="*/ 14 h 14"/>
                <a:gd name="T18" fmla="*/ 5 w 21"/>
                <a:gd name="T19" fmla="*/ 14 h 14"/>
                <a:gd name="T20" fmla="*/ 10 w 21"/>
                <a:gd name="T21" fmla="*/ 12 h 14"/>
                <a:gd name="T22" fmla="*/ 11 w 21"/>
                <a:gd name="T23" fmla="*/ 11 h 14"/>
                <a:gd name="T24" fmla="*/ 11 w 21"/>
                <a:gd name="T25" fmla="*/ 10 h 14"/>
                <a:gd name="T26" fmla="*/ 10 w 21"/>
                <a:gd name="T27" fmla="*/ 9 h 14"/>
                <a:gd name="T28" fmla="*/ 14 w 21"/>
                <a:gd name="T29" fmla="*/ 6 h 14"/>
                <a:gd name="T30" fmla="*/ 14 w 21"/>
                <a:gd name="T31" fmla="*/ 7 h 14"/>
                <a:gd name="T32" fmla="*/ 14 w 21"/>
                <a:gd name="T33" fmla="*/ 8 h 14"/>
                <a:gd name="T34" fmla="*/ 17 w 21"/>
                <a:gd name="T35" fmla="*/ 8 h 14"/>
                <a:gd name="T36" fmla="*/ 21 w 21"/>
                <a:gd name="T37" fmla="*/ 3 h 14"/>
                <a:gd name="T38" fmla="*/ 21 w 21"/>
                <a:gd name="T39" fmla="*/ 1 h 14"/>
                <a:gd name="T40" fmla="*/ 19 w 21"/>
                <a:gd name="T4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4">
                  <a:moveTo>
                    <a:pt x="19" y="0"/>
                  </a:moveTo>
                  <a:cubicBezTo>
                    <a:pt x="18" y="0"/>
                    <a:pt x="17" y="1"/>
                    <a:pt x="15" y="1"/>
                  </a:cubicBezTo>
                  <a:cubicBezTo>
                    <a:pt x="15" y="0"/>
                    <a:pt x="14" y="0"/>
                    <a:pt x="13" y="1"/>
                  </a:cubicBezTo>
                  <a:cubicBezTo>
                    <a:pt x="13" y="1"/>
                    <a:pt x="13" y="1"/>
                    <a:pt x="13" y="1"/>
                  </a:cubicBezTo>
                  <a:cubicBezTo>
                    <a:pt x="13" y="1"/>
                    <a:pt x="10" y="3"/>
                    <a:pt x="10" y="3"/>
                  </a:cubicBezTo>
                  <a:cubicBezTo>
                    <a:pt x="6" y="5"/>
                    <a:pt x="2" y="7"/>
                    <a:pt x="1" y="11"/>
                  </a:cubicBezTo>
                  <a:cubicBezTo>
                    <a:pt x="0" y="12"/>
                    <a:pt x="0" y="12"/>
                    <a:pt x="0" y="12"/>
                  </a:cubicBezTo>
                  <a:cubicBezTo>
                    <a:pt x="0" y="13"/>
                    <a:pt x="1" y="13"/>
                    <a:pt x="1" y="13"/>
                  </a:cubicBezTo>
                  <a:cubicBezTo>
                    <a:pt x="1" y="14"/>
                    <a:pt x="2" y="14"/>
                    <a:pt x="3" y="14"/>
                  </a:cubicBezTo>
                  <a:cubicBezTo>
                    <a:pt x="5" y="14"/>
                    <a:pt x="5" y="14"/>
                    <a:pt x="5" y="14"/>
                  </a:cubicBezTo>
                  <a:cubicBezTo>
                    <a:pt x="10" y="12"/>
                    <a:pt x="10" y="12"/>
                    <a:pt x="10" y="12"/>
                  </a:cubicBezTo>
                  <a:cubicBezTo>
                    <a:pt x="10" y="12"/>
                    <a:pt x="11" y="11"/>
                    <a:pt x="11" y="11"/>
                  </a:cubicBezTo>
                  <a:cubicBezTo>
                    <a:pt x="11" y="10"/>
                    <a:pt x="11" y="10"/>
                    <a:pt x="11" y="10"/>
                  </a:cubicBezTo>
                  <a:cubicBezTo>
                    <a:pt x="11" y="10"/>
                    <a:pt x="10" y="9"/>
                    <a:pt x="10" y="9"/>
                  </a:cubicBezTo>
                  <a:cubicBezTo>
                    <a:pt x="11" y="8"/>
                    <a:pt x="13" y="7"/>
                    <a:pt x="14" y="6"/>
                  </a:cubicBezTo>
                  <a:cubicBezTo>
                    <a:pt x="14" y="6"/>
                    <a:pt x="14" y="6"/>
                    <a:pt x="14" y="7"/>
                  </a:cubicBezTo>
                  <a:cubicBezTo>
                    <a:pt x="14" y="7"/>
                    <a:pt x="14" y="7"/>
                    <a:pt x="14" y="8"/>
                  </a:cubicBezTo>
                  <a:cubicBezTo>
                    <a:pt x="15" y="9"/>
                    <a:pt x="16" y="9"/>
                    <a:pt x="17" y="8"/>
                  </a:cubicBezTo>
                  <a:cubicBezTo>
                    <a:pt x="19" y="7"/>
                    <a:pt x="20" y="5"/>
                    <a:pt x="21" y="3"/>
                  </a:cubicBezTo>
                  <a:cubicBezTo>
                    <a:pt x="21" y="2"/>
                    <a:pt x="21" y="1"/>
                    <a:pt x="21" y="1"/>
                  </a:cubicBezTo>
                  <a:cubicBezTo>
                    <a:pt x="21" y="0"/>
                    <a:pt x="20" y="0"/>
                    <a:pt x="19" y="0"/>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8" name="Freeform 51"/>
            <p:cNvSpPr>
              <a:spLocks noEditPoints="1" noChangeArrowheads="1"/>
            </p:cNvSpPr>
            <p:nvPr/>
          </p:nvSpPr>
          <p:spPr bwMode="auto">
            <a:xfrm>
              <a:off x="1819" y="3423"/>
              <a:ext cx="294" cy="238"/>
            </a:xfrm>
            <a:custGeom>
              <a:avLst/>
              <a:gdLst>
                <a:gd name="T0" fmla="*/ 109 w 124"/>
                <a:gd name="T1" fmla="*/ 13 h 100"/>
                <a:gd name="T2" fmla="*/ 107 w 124"/>
                <a:gd name="T3" fmla="*/ 13 h 100"/>
                <a:gd name="T4" fmla="*/ 107 w 124"/>
                <a:gd name="T5" fmla="*/ 13 h 100"/>
                <a:gd name="T6" fmla="*/ 71 w 124"/>
                <a:gd name="T7" fmla="*/ 50 h 100"/>
                <a:gd name="T8" fmla="*/ 57 w 124"/>
                <a:gd name="T9" fmla="*/ 61 h 100"/>
                <a:gd name="T10" fmla="*/ 57 w 124"/>
                <a:gd name="T11" fmla="*/ 64 h 100"/>
                <a:gd name="T12" fmla="*/ 61 w 124"/>
                <a:gd name="T13" fmla="*/ 63 h 100"/>
                <a:gd name="T14" fmla="*/ 43 w 124"/>
                <a:gd name="T15" fmla="*/ 78 h 100"/>
                <a:gd name="T16" fmla="*/ 43 w 124"/>
                <a:gd name="T17" fmla="*/ 78 h 100"/>
                <a:gd name="T18" fmla="*/ 42 w 124"/>
                <a:gd name="T19" fmla="*/ 80 h 100"/>
                <a:gd name="T20" fmla="*/ 44 w 124"/>
                <a:gd name="T21" fmla="*/ 82 h 100"/>
                <a:gd name="T22" fmla="*/ 19 w 124"/>
                <a:gd name="T23" fmla="*/ 91 h 100"/>
                <a:gd name="T24" fmla="*/ 7 w 124"/>
                <a:gd name="T25" fmla="*/ 78 h 100"/>
                <a:gd name="T26" fmla="*/ 4 w 124"/>
                <a:gd name="T27" fmla="*/ 73 h 100"/>
                <a:gd name="T28" fmla="*/ 1 w 124"/>
                <a:gd name="T29" fmla="*/ 78 h 100"/>
                <a:gd name="T30" fmla="*/ 0 w 124"/>
                <a:gd name="T31" fmla="*/ 81 h 100"/>
                <a:gd name="T32" fmla="*/ 14 w 124"/>
                <a:gd name="T33" fmla="*/ 99 h 100"/>
                <a:gd name="T34" fmla="*/ 16 w 124"/>
                <a:gd name="T35" fmla="*/ 98 h 100"/>
                <a:gd name="T36" fmla="*/ 18 w 124"/>
                <a:gd name="T37" fmla="*/ 97 h 100"/>
                <a:gd name="T38" fmla="*/ 20 w 124"/>
                <a:gd name="T39" fmla="*/ 99 h 100"/>
                <a:gd name="T40" fmla="*/ 46 w 124"/>
                <a:gd name="T41" fmla="*/ 85 h 100"/>
                <a:gd name="T42" fmla="*/ 57 w 124"/>
                <a:gd name="T43" fmla="*/ 74 h 100"/>
                <a:gd name="T44" fmla="*/ 58 w 124"/>
                <a:gd name="T45" fmla="*/ 72 h 100"/>
                <a:gd name="T46" fmla="*/ 61 w 124"/>
                <a:gd name="T47" fmla="*/ 70 h 100"/>
                <a:gd name="T48" fmla="*/ 63 w 124"/>
                <a:gd name="T49" fmla="*/ 68 h 100"/>
                <a:gd name="T50" fmla="*/ 82 w 124"/>
                <a:gd name="T51" fmla="*/ 48 h 100"/>
                <a:gd name="T52" fmla="*/ 86 w 124"/>
                <a:gd name="T53" fmla="*/ 44 h 100"/>
                <a:gd name="T54" fmla="*/ 86 w 124"/>
                <a:gd name="T55" fmla="*/ 44 h 100"/>
                <a:gd name="T56" fmla="*/ 86 w 124"/>
                <a:gd name="T57" fmla="*/ 41 h 100"/>
                <a:gd name="T58" fmla="*/ 86 w 124"/>
                <a:gd name="T59" fmla="*/ 41 h 100"/>
                <a:gd name="T60" fmla="*/ 92 w 124"/>
                <a:gd name="T61" fmla="*/ 35 h 100"/>
                <a:gd name="T62" fmla="*/ 100 w 124"/>
                <a:gd name="T63" fmla="*/ 26 h 100"/>
                <a:gd name="T64" fmla="*/ 124 w 124"/>
                <a:gd name="T65" fmla="*/ 3 h 100"/>
                <a:gd name="T66" fmla="*/ 124 w 124"/>
                <a:gd name="T67" fmla="*/ 0 h 100"/>
                <a:gd name="T68" fmla="*/ 6 w 124"/>
                <a:gd name="T69" fmla="*/ 87 h 100"/>
                <a:gd name="T70" fmla="*/ 7 w 124"/>
                <a:gd name="T71"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 h="100">
                  <a:moveTo>
                    <a:pt x="121" y="1"/>
                  </a:moveTo>
                  <a:cubicBezTo>
                    <a:pt x="117" y="5"/>
                    <a:pt x="113" y="9"/>
                    <a:pt x="109" y="13"/>
                  </a:cubicBezTo>
                  <a:cubicBezTo>
                    <a:pt x="109" y="12"/>
                    <a:pt x="108" y="12"/>
                    <a:pt x="107" y="13"/>
                  </a:cubicBezTo>
                  <a:cubicBezTo>
                    <a:pt x="107" y="13"/>
                    <a:pt x="107" y="13"/>
                    <a:pt x="107" y="13"/>
                  </a:cubicBezTo>
                  <a:cubicBezTo>
                    <a:pt x="107" y="13"/>
                    <a:pt x="107" y="13"/>
                    <a:pt x="107" y="13"/>
                  </a:cubicBezTo>
                  <a:cubicBezTo>
                    <a:pt x="107" y="13"/>
                    <a:pt x="107" y="13"/>
                    <a:pt x="107" y="13"/>
                  </a:cubicBezTo>
                  <a:cubicBezTo>
                    <a:pt x="102" y="17"/>
                    <a:pt x="96" y="23"/>
                    <a:pt x="92" y="29"/>
                  </a:cubicBezTo>
                  <a:cubicBezTo>
                    <a:pt x="85" y="36"/>
                    <a:pt x="78" y="43"/>
                    <a:pt x="71" y="50"/>
                  </a:cubicBezTo>
                  <a:cubicBezTo>
                    <a:pt x="71" y="50"/>
                    <a:pt x="71" y="50"/>
                    <a:pt x="71" y="50"/>
                  </a:cubicBezTo>
                  <a:cubicBezTo>
                    <a:pt x="65" y="53"/>
                    <a:pt x="60" y="56"/>
                    <a:pt x="57" y="61"/>
                  </a:cubicBezTo>
                  <a:cubicBezTo>
                    <a:pt x="57" y="62"/>
                    <a:pt x="57" y="62"/>
                    <a:pt x="57" y="62"/>
                  </a:cubicBezTo>
                  <a:cubicBezTo>
                    <a:pt x="57" y="63"/>
                    <a:pt x="57" y="63"/>
                    <a:pt x="57" y="64"/>
                  </a:cubicBezTo>
                  <a:cubicBezTo>
                    <a:pt x="58" y="64"/>
                    <a:pt x="59" y="64"/>
                    <a:pt x="59" y="64"/>
                  </a:cubicBezTo>
                  <a:cubicBezTo>
                    <a:pt x="60" y="64"/>
                    <a:pt x="61" y="63"/>
                    <a:pt x="61" y="63"/>
                  </a:cubicBezTo>
                  <a:cubicBezTo>
                    <a:pt x="61" y="64"/>
                    <a:pt x="60" y="64"/>
                    <a:pt x="60" y="65"/>
                  </a:cubicBezTo>
                  <a:cubicBezTo>
                    <a:pt x="54" y="70"/>
                    <a:pt x="49" y="75"/>
                    <a:pt x="43" y="78"/>
                  </a:cubicBezTo>
                  <a:cubicBezTo>
                    <a:pt x="43" y="78"/>
                    <a:pt x="43" y="78"/>
                    <a:pt x="43" y="78"/>
                  </a:cubicBezTo>
                  <a:cubicBezTo>
                    <a:pt x="43" y="78"/>
                    <a:pt x="43" y="78"/>
                    <a:pt x="43" y="78"/>
                  </a:cubicBezTo>
                  <a:cubicBezTo>
                    <a:pt x="42" y="78"/>
                    <a:pt x="42" y="79"/>
                    <a:pt x="42" y="79"/>
                  </a:cubicBezTo>
                  <a:cubicBezTo>
                    <a:pt x="42" y="80"/>
                    <a:pt x="42" y="80"/>
                    <a:pt x="42" y="80"/>
                  </a:cubicBezTo>
                  <a:cubicBezTo>
                    <a:pt x="43" y="81"/>
                    <a:pt x="43" y="81"/>
                    <a:pt x="44" y="81"/>
                  </a:cubicBezTo>
                  <a:cubicBezTo>
                    <a:pt x="44" y="81"/>
                    <a:pt x="44" y="82"/>
                    <a:pt x="44" y="82"/>
                  </a:cubicBezTo>
                  <a:cubicBezTo>
                    <a:pt x="39" y="85"/>
                    <a:pt x="31" y="92"/>
                    <a:pt x="22" y="96"/>
                  </a:cubicBezTo>
                  <a:cubicBezTo>
                    <a:pt x="21" y="94"/>
                    <a:pt x="19" y="91"/>
                    <a:pt x="19" y="91"/>
                  </a:cubicBezTo>
                  <a:cubicBezTo>
                    <a:pt x="16" y="85"/>
                    <a:pt x="13" y="79"/>
                    <a:pt x="7" y="78"/>
                  </a:cubicBezTo>
                  <a:cubicBezTo>
                    <a:pt x="7" y="78"/>
                    <a:pt x="7" y="78"/>
                    <a:pt x="7" y="78"/>
                  </a:cubicBezTo>
                  <a:cubicBezTo>
                    <a:pt x="6" y="76"/>
                    <a:pt x="6" y="74"/>
                    <a:pt x="6" y="74"/>
                  </a:cubicBezTo>
                  <a:cubicBezTo>
                    <a:pt x="5" y="73"/>
                    <a:pt x="5" y="73"/>
                    <a:pt x="4" y="73"/>
                  </a:cubicBezTo>
                  <a:cubicBezTo>
                    <a:pt x="3" y="73"/>
                    <a:pt x="3" y="73"/>
                    <a:pt x="2" y="74"/>
                  </a:cubicBezTo>
                  <a:cubicBezTo>
                    <a:pt x="2" y="75"/>
                    <a:pt x="1" y="76"/>
                    <a:pt x="1" y="78"/>
                  </a:cubicBezTo>
                  <a:cubicBezTo>
                    <a:pt x="1" y="78"/>
                    <a:pt x="1" y="78"/>
                    <a:pt x="1" y="78"/>
                  </a:cubicBezTo>
                  <a:cubicBezTo>
                    <a:pt x="0" y="79"/>
                    <a:pt x="0" y="80"/>
                    <a:pt x="0" y="81"/>
                  </a:cubicBezTo>
                  <a:cubicBezTo>
                    <a:pt x="0" y="82"/>
                    <a:pt x="0" y="84"/>
                    <a:pt x="1" y="86"/>
                  </a:cubicBezTo>
                  <a:cubicBezTo>
                    <a:pt x="3" y="91"/>
                    <a:pt x="9" y="98"/>
                    <a:pt x="14" y="99"/>
                  </a:cubicBezTo>
                  <a:cubicBezTo>
                    <a:pt x="15" y="100"/>
                    <a:pt x="16" y="99"/>
                    <a:pt x="16" y="98"/>
                  </a:cubicBezTo>
                  <a:cubicBezTo>
                    <a:pt x="16" y="98"/>
                    <a:pt x="16" y="98"/>
                    <a:pt x="16" y="98"/>
                  </a:cubicBezTo>
                  <a:cubicBezTo>
                    <a:pt x="16" y="98"/>
                    <a:pt x="17" y="98"/>
                    <a:pt x="17" y="98"/>
                  </a:cubicBezTo>
                  <a:cubicBezTo>
                    <a:pt x="17" y="98"/>
                    <a:pt x="18" y="98"/>
                    <a:pt x="18" y="97"/>
                  </a:cubicBezTo>
                  <a:cubicBezTo>
                    <a:pt x="18" y="97"/>
                    <a:pt x="18" y="97"/>
                    <a:pt x="18" y="97"/>
                  </a:cubicBezTo>
                  <a:cubicBezTo>
                    <a:pt x="19" y="98"/>
                    <a:pt x="20" y="99"/>
                    <a:pt x="20" y="99"/>
                  </a:cubicBezTo>
                  <a:cubicBezTo>
                    <a:pt x="20" y="100"/>
                    <a:pt x="21" y="100"/>
                    <a:pt x="22" y="100"/>
                  </a:cubicBezTo>
                  <a:cubicBezTo>
                    <a:pt x="31" y="96"/>
                    <a:pt x="41" y="89"/>
                    <a:pt x="46" y="85"/>
                  </a:cubicBezTo>
                  <a:cubicBezTo>
                    <a:pt x="51" y="80"/>
                    <a:pt x="51" y="80"/>
                    <a:pt x="51" y="80"/>
                  </a:cubicBezTo>
                  <a:cubicBezTo>
                    <a:pt x="53" y="78"/>
                    <a:pt x="55" y="75"/>
                    <a:pt x="57" y="74"/>
                  </a:cubicBezTo>
                  <a:cubicBezTo>
                    <a:pt x="57" y="74"/>
                    <a:pt x="57" y="74"/>
                    <a:pt x="57" y="74"/>
                  </a:cubicBezTo>
                  <a:cubicBezTo>
                    <a:pt x="58" y="74"/>
                    <a:pt x="58" y="73"/>
                    <a:pt x="58" y="72"/>
                  </a:cubicBezTo>
                  <a:cubicBezTo>
                    <a:pt x="58" y="72"/>
                    <a:pt x="58" y="72"/>
                    <a:pt x="58" y="72"/>
                  </a:cubicBezTo>
                  <a:cubicBezTo>
                    <a:pt x="59" y="71"/>
                    <a:pt x="60" y="70"/>
                    <a:pt x="61" y="70"/>
                  </a:cubicBezTo>
                  <a:cubicBezTo>
                    <a:pt x="61" y="70"/>
                    <a:pt x="61" y="69"/>
                    <a:pt x="62" y="69"/>
                  </a:cubicBezTo>
                  <a:cubicBezTo>
                    <a:pt x="62" y="69"/>
                    <a:pt x="62" y="68"/>
                    <a:pt x="63" y="68"/>
                  </a:cubicBezTo>
                  <a:cubicBezTo>
                    <a:pt x="67" y="64"/>
                    <a:pt x="70" y="60"/>
                    <a:pt x="74" y="56"/>
                  </a:cubicBezTo>
                  <a:cubicBezTo>
                    <a:pt x="74" y="56"/>
                    <a:pt x="79" y="51"/>
                    <a:pt x="82" y="48"/>
                  </a:cubicBezTo>
                  <a:cubicBezTo>
                    <a:pt x="83" y="47"/>
                    <a:pt x="85" y="45"/>
                    <a:pt x="86" y="44"/>
                  </a:cubicBezTo>
                  <a:cubicBezTo>
                    <a:pt x="86" y="44"/>
                    <a:pt x="86" y="44"/>
                    <a:pt x="86" y="44"/>
                  </a:cubicBezTo>
                  <a:cubicBezTo>
                    <a:pt x="86" y="44"/>
                    <a:pt x="86" y="44"/>
                    <a:pt x="86" y="44"/>
                  </a:cubicBezTo>
                  <a:cubicBezTo>
                    <a:pt x="86" y="44"/>
                    <a:pt x="86" y="44"/>
                    <a:pt x="86" y="44"/>
                  </a:cubicBezTo>
                  <a:cubicBezTo>
                    <a:pt x="86" y="43"/>
                    <a:pt x="86" y="43"/>
                    <a:pt x="86" y="43"/>
                  </a:cubicBezTo>
                  <a:cubicBezTo>
                    <a:pt x="86" y="42"/>
                    <a:pt x="86" y="42"/>
                    <a:pt x="86" y="41"/>
                  </a:cubicBezTo>
                  <a:cubicBezTo>
                    <a:pt x="85" y="41"/>
                    <a:pt x="85" y="41"/>
                    <a:pt x="85" y="41"/>
                  </a:cubicBezTo>
                  <a:cubicBezTo>
                    <a:pt x="85" y="41"/>
                    <a:pt x="86" y="41"/>
                    <a:pt x="86" y="41"/>
                  </a:cubicBezTo>
                  <a:cubicBezTo>
                    <a:pt x="88" y="39"/>
                    <a:pt x="89" y="37"/>
                    <a:pt x="91" y="36"/>
                  </a:cubicBezTo>
                  <a:cubicBezTo>
                    <a:pt x="91" y="35"/>
                    <a:pt x="92" y="35"/>
                    <a:pt x="92" y="35"/>
                  </a:cubicBezTo>
                  <a:cubicBezTo>
                    <a:pt x="94" y="33"/>
                    <a:pt x="96" y="30"/>
                    <a:pt x="98" y="28"/>
                  </a:cubicBezTo>
                  <a:cubicBezTo>
                    <a:pt x="99" y="28"/>
                    <a:pt x="100" y="26"/>
                    <a:pt x="100" y="26"/>
                  </a:cubicBezTo>
                  <a:cubicBezTo>
                    <a:pt x="102" y="24"/>
                    <a:pt x="105" y="22"/>
                    <a:pt x="107" y="20"/>
                  </a:cubicBezTo>
                  <a:cubicBezTo>
                    <a:pt x="113" y="15"/>
                    <a:pt x="120" y="10"/>
                    <a:pt x="124" y="3"/>
                  </a:cubicBezTo>
                  <a:cubicBezTo>
                    <a:pt x="124" y="3"/>
                    <a:pt x="124" y="2"/>
                    <a:pt x="124" y="2"/>
                  </a:cubicBezTo>
                  <a:cubicBezTo>
                    <a:pt x="124" y="1"/>
                    <a:pt x="124" y="1"/>
                    <a:pt x="124" y="0"/>
                  </a:cubicBezTo>
                  <a:cubicBezTo>
                    <a:pt x="123" y="0"/>
                    <a:pt x="122" y="0"/>
                    <a:pt x="121" y="1"/>
                  </a:cubicBezTo>
                  <a:close/>
                  <a:moveTo>
                    <a:pt x="6" y="87"/>
                  </a:moveTo>
                  <a:cubicBezTo>
                    <a:pt x="6" y="88"/>
                    <a:pt x="7" y="88"/>
                    <a:pt x="7" y="88"/>
                  </a:cubicBezTo>
                  <a:cubicBezTo>
                    <a:pt x="7" y="88"/>
                    <a:pt x="7" y="88"/>
                    <a:pt x="7" y="89"/>
                  </a:cubicBezTo>
                  <a:cubicBezTo>
                    <a:pt x="7" y="88"/>
                    <a:pt x="6" y="88"/>
                    <a:pt x="6" y="87"/>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9" name="Freeform 52"/>
            <p:cNvSpPr>
              <a:spLocks noEditPoints="1" noChangeArrowheads="1"/>
            </p:cNvSpPr>
            <p:nvPr/>
          </p:nvSpPr>
          <p:spPr bwMode="auto">
            <a:xfrm>
              <a:off x="1392" y="3230"/>
              <a:ext cx="681" cy="359"/>
            </a:xfrm>
            <a:custGeom>
              <a:avLst/>
              <a:gdLst>
                <a:gd name="T0" fmla="*/ 66 w 287"/>
                <a:gd name="T1" fmla="*/ 22 h 151"/>
                <a:gd name="T2" fmla="*/ 20 w 287"/>
                <a:gd name="T3" fmla="*/ 48 h 151"/>
                <a:gd name="T4" fmla="*/ 30 w 287"/>
                <a:gd name="T5" fmla="*/ 59 h 151"/>
                <a:gd name="T6" fmla="*/ 20 w 287"/>
                <a:gd name="T7" fmla="*/ 79 h 151"/>
                <a:gd name="T8" fmla="*/ 43 w 287"/>
                <a:gd name="T9" fmla="*/ 81 h 151"/>
                <a:gd name="T10" fmla="*/ 63 w 287"/>
                <a:gd name="T11" fmla="*/ 81 h 151"/>
                <a:gd name="T12" fmla="*/ 71 w 287"/>
                <a:gd name="T13" fmla="*/ 88 h 151"/>
                <a:gd name="T14" fmla="*/ 78 w 287"/>
                <a:gd name="T15" fmla="*/ 92 h 151"/>
                <a:gd name="T16" fmla="*/ 102 w 287"/>
                <a:gd name="T17" fmla="*/ 108 h 151"/>
                <a:gd name="T18" fmla="*/ 120 w 287"/>
                <a:gd name="T19" fmla="*/ 111 h 151"/>
                <a:gd name="T20" fmla="*/ 141 w 287"/>
                <a:gd name="T21" fmla="*/ 115 h 151"/>
                <a:gd name="T22" fmla="*/ 156 w 287"/>
                <a:gd name="T23" fmla="*/ 130 h 151"/>
                <a:gd name="T24" fmla="*/ 171 w 287"/>
                <a:gd name="T25" fmla="*/ 135 h 151"/>
                <a:gd name="T26" fmla="*/ 190 w 287"/>
                <a:gd name="T27" fmla="*/ 148 h 151"/>
                <a:gd name="T28" fmla="*/ 287 w 287"/>
                <a:gd name="T29" fmla="*/ 56 h 151"/>
                <a:gd name="T30" fmla="*/ 269 w 287"/>
                <a:gd name="T31" fmla="*/ 50 h 151"/>
                <a:gd name="T32" fmla="*/ 238 w 287"/>
                <a:gd name="T33" fmla="*/ 51 h 151"/>
                <a:gd name="T34" fmla="*/ 198 w 287"/>
                <a:gd name="T35" fmla="*/ 89 h 151"/>
                <a:gd name="T36" fmla="*/ 231 w 287"/>
                <a:gd name="T37" fmla="*/ 43 h 151"/>
                <a:gd name="T38" fmla="*/ 196 w 287"/>
                <a:gd name="T39" fmla="*/ 69 h 151"/>
                <a:gd name="T40" fmla="*/ 149 w 287"/>
                <a:gd name="T41" fmla="*/ 109 h 151"/>
                <a:gd name="T42" fmla="*/ 200 w 287"/>
                <a:gd name="T43" fmla="*/ 39 h 151"/>
                <a:gd name="T44" fmla="*/ 154 w 287"/>
                <a:gd name="T45" fmla="*/ 78 h 151"/>
                <a:gd name="T46" fmla="*/ 164 w 287"/>
                <a:gd name="T47" fmla="*/ 52 h 151"/>
                <a:gd name="T48" fmla="*/ 179 w 287"/>
                <a:gd name="T49" fmla="*/ 26 h 151"/>
                <a:gd name="T50" fmla="*/ 103 w 287"/>
                <a:gd name="T51" fmla="*/ 73 h 151"/>
                <a:gd name="T52" fmla="*/ 136 w 287"/>
                <a:gd name="T53" fmla="*/ 40 h 151"/>
                <a:gd name="T54" fmla="*/ 152 w 287"/>
                <a:gd name="T55" fmla="*/ 22 h 151"/>
                <a:gd name="T56" fmla="*/ 92 w 287"/>
                <a:gd name="T57" fmla="*/ 49 h 151"/>
                <a:gd name="T58" fmla="*/ 97 w 287"/>
                <a:gd name="T59" fmla="*/ 31 h 151"/>
                <a:gd name="T60" fmla="*/ 49 w 287"/>
                <a:gd name="T61" fmla="*/ 36 h 151"/>
                <a:gd name="T62" fmla="*/ 36 w 287"/>
                <a:gd name="T63" fmla="*/ 42 h 151"/>
                <a:gd name="T64" fmla="*/ 70 w 287"/>
                <a:gd name="T65" fmla="*/ 35 h 151"/>
                <a:gd name="T66" fmla="*/ 54 w 287"/>
                <a:gd name="T67" fmla="*/ 48 h 151"/>
                <a:gd name="T68" fmla="*/ 102 w 287"/>
                <a:gd name="T69" fmla="*/ 31 h 151"/>
                <a:gd name="T70" fmla="*/ 136 w 287"/>
                <a:gd name="T71" fmla="*/ 22 h 151"/>
                <a:gd name="T72" fmla="*/ 80 w 287"/>
                <a:gd name="T73" fmla="*/ 64 h 151"/>
                <a:gd name="T74" fmla="*/ 115 w 287"/>
                <a:gd name="T75" fmla="*/ 52 h 151"/>
                <a:gd name="T76" fmla="*/ 98 w 287"/>
                <a:gd name="T77" fmla="*/ 66 h 151"/>
                <a:gd name="T78" fmla="*/ 72 w 287"/>
                <a:gd name="T79" fmla="*/ 77 h 151"/>
                <a:gd name="T80" fmla="*/ 85 w 287"/>
                <a:gd name="T81" fmla="*/ 85 h 151"/>
                <a:gd name="T82" fmla="*/ 126 w 287"/>
                <a:gd name="T83" fmla="*/ 66 h 151"/>
                <a:gd name="T84" fmla="*/ 150 w 287"/>
                <a:gd name="T85" fmla="*/ 58 h 151"/>
                <a:gd name="T86" fmla="*/ 161 w 287"/>
                <a:gd name="T87" fmla="*/ 61 h 151"/>
                <a:gd name="T88" fmla="*/ 115 w 287"/>
                <a:gd name="T89" fmla="*/ 99 h 151"/>
                <a:gd name="T90" fmla="*/ 127 w 287"/>
                <a:gd name="T91" fmla="*/ 103 h 151"/>
                <a:gd name="T92" fmla="*/ 138 w 287"/>
                <a:gd name="T93" fmla="*/ 104 h 151"/>
                <a:gd name="T94" fmla="*/ 132 w 287"/>
                <a:gd name="T95" fmla="*/ 111 h 151"/>
                <a:gd name="T96" fmla="*/ 187 w 287"/>
                <a:gd name="T97" fmla="*/ 69 h 151"/>
                <a:gd name="T98" fmla="*/ 189 w 287"/>
                <a:gd name="T99" fmla="*/ 74 h 151"/>
                <a:gd name="T100" fmla="*/ 181 w 287"/>
                <a:gd name="T101" fmla="*/ 89 h 151"/>
                <a:gd name="T102" fmla="*/ 162 w 287"/>
                <a:gd name="T103" fmla="*/ 113 h 151"/>
                <a:gd name="T104" fmla="*/ 213 w 287"/>
                <a:gd name="T105" fmla="*/ 83 h 151"/>
                <a:gd name="T106" fmla="*/ 244 w 287"/>
                <a:gd name="T107" fmla="*/ 59 h 151"/>
                <a:gd name="T108" fmla="*/ 255 w 287"/>
                <a:gd name="T109" fmla="*/ 55 h 151"/>
                <a:gd name="T110" fmla="*/ 246 w 287"/>
                <a:gd name="T111" fmla="*/ 66 h 151"/>
                <a:gd name="T112" fmla="*/ 181 w 287"/>
                <a:gd name="T113" fmla="*/ 123 h 151"/>
                <a:gd name="T114" fmla="*/ 178 w 287"/>
                <a:gd name="T115" fmla="*/ 128 h 151"/>
                <a:gd name="T116" fmla="*/ 204 w 287"/>
                <a:gd name="T117" fmla="*/ 108 h 151"/>
                <a:gd name="T118" fmla="*/ 228 w 287"/>
                <a:gd name="T119" fmla="*/ 88 h 151"/>
                <a:gd name="T120" fmla="*/ 255 w 287"/>
                <a:gd name="T121" fmla="*/ 73 h 151"/>
                <a:gd name="T122" fmla="*/ 195 w 287"/>
                <a:gd name="T123" fmla="*/ 14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7" h="151">
                  <a:moveTo>
                    <a:pt x="126" y="0"/>
                  </a:moveTo>
                  <a:cubicBezTo>
                    <a:pt x="122" y="2"/>
                    <a:pt x="117" y="4"/>
                    <a:pt x="112" y="7"/>
                  </a:cubicBezTo>
                  <a:cubicBezTo>
                    <a:pt x="113" y="6"/>
                    <a:pt x="113" y="5"/>
                    <a:pt x="113" y="5"/>
                  </a:cubicBezTo>
                  <a:cubicBezTo>
                    <a:pt x="113" y="5"/>
                    <a:pt x="113" y="5"/>
                    <a:pt x="113" y="5"/>
                  </a:cubicBezTo>
                  <a:cubicBezTo>
                    <a:pt x="113" y="4"/>
                    <a:pt x="113" y="4"/>
                    <a:pt x="113" y="3"/>
                  </a:cubicBezTo>
                  <a:cubicBezTo>
                    <a:pt x="112" y="2"/>
                    <a:pt x="110" y="2"/>
                    <a:pt x="108" y="2"/>
                  </a:cubicBezTo>
                  <a:cubicBezTo>
                    <a:pt x="106" y="2"/>
                    <a:pt x="104" y="3"/>
                    <a:pt x="101" y="4"/>
                  </a:cubicBezTo>
                  <a:cubicBezTo>
                    <a:pt x="101" y="4"/>
                    <a:pt x="101" y="4"/>
                    <a:pt x="101" y="4"/>
                  </a:cubicBezTo>
                  <a:cubicBezTo>
                    <a:pt x="100" y="3"/>
                    <a:pt x="100" y="3"/>
                    <a:pt x="99" y="4"/>
                  </a:cubicBezTo>
                  <a:cubicBezTo>
                    <a:pt x="99" y="3"/>
                    <a:pt x="98" y="3"/>
                    <a:pt x="97" y="3"/>
                  </a:cubicBezTo>
                  <a:cubicBezTo>
                    <a:pt x="89" y="8"/>
                    <a:pt x="81" y="13"/>
                    <a:pt x="72" y="19"/>
                  </a:cubicBezTo>
                  <a:cubicBezTo>
                    <a:pt x="70" y="20"/>
                    <a:pt x="68" y="21"/>
                    <a:pt x="66" y="22"/>
                  </a:cubicBezTo>
                  <a:cubicBezTo>
                    <a:pt x="70" y="19"/>
                    <a:pt x="75" y="15"/>
                    <a:pt x="75" y="15"/>
                  </a:cubicBezTo>
                  <a:cubicBezTo>
                    <a:pt x="75" y="15"/>
                    <a:pt x="76" y="15"/>
                    <a:pt x="76" y="14"/>
                  </a:cubicBezTo>
                  <a:cubicBezTo>
                    <a:pt x="76" y="14"/>
                    <a:pt x="76" y="14"/>
                    <a:pt x="75" y="13"/>
                  </a:cubicBezTo>
                  <a:cubicBezTo>
                    <a:pt x="75" y="13"/>
                    <a:pt x="74" y="13"/>
                    <a:pt x="74" y="13"/>
                  </a:cubicBezTo>
                  <a:cubicBezTo>
                    <a:pt x="68" y="15"/>
                    <a:pt x="65" y="19"/>
                    <a:pt x="61" y="22"/>
                  </a:cubicBezTo>
                  <a:cubicBezTo>
                    <a:pt x="54" y="27"/>
                    <a:pt x="54" y="27"/>
                    <a:pt x="54" y="27"/>
                  </a:cubicBezTo>
                  <a:cubicBezTo>
                    <a:pt x="52" y="29"/>
                    <a:pt x="49" y="31"/>
                    <a:pt x="46" y="32"/>
                  </a:cubicBezTo>
                  <a:cubicBezTo>
                    <a:pt x="45" y="33"/>
                    <a:pt x="43" y="34"/>
                    <a:pt x="42" y="35"/>
                  </a:cubicBezTo>
                  <a:cubicBezTo>
                    <a:pt x="35" y="39"/>
                    <a:pt x="35" y="39"/>
                    <a:pt x="35" y="39"/>
                  </a:cubicBezTo>
                  <a:cubicBezTo>
                    <a:pt x="35" y="39"/>
                    <a:pt x="34" y="39"/>
                    <a:pt x="34" y="39"/>
                  </a:cubicBezTo>
                  <a:cubicBezTo>
                    <a:pt x="32" y="41"/>
                    <a:pt x="29" y="42"/>
                    <a:pt x="26" y="44"/>
                  </a:cubicBezTo>
                  <a:cubicBezTo>
                    <a:pt x="24" y="45"/>
                    <a:pt x="22" y="47"/>
                    <a:pt x="20" y="48"/>
                  </a:cubicBezTo>
                  <a:cubicBezTo>
                    <a:pt x="20" y="48"/>
                    <a:pt x="20" y="48"/>
                    <a:pt x="20" y="48"/>
                  </a:cubicBezTo>
                  <a:cubicBezTo>
                    <a:pt x="12" y="53"/>
                    <a:pt x="5" y="59"/>
                    <a:pt x="1" y="66"/>
                  </a:cubicBezTo>
                  <a:cubicBezTo>
                    <a:pt x="0" y="66"/>
                    <a:pt x="0" y="67"/>
                    <a:pt x="0" y="67"/>
                  </a:cubicBezTo>
                  <a:cubicBezTo>
                    <a:pt x="0" y="67"/>
                    <a:pt x="0" y="68"/>
                    <a:pt x="1" y="68"/>
                  </a:cubicBezTo>
                  <a:cubicBezTo>
                    <a:pt x="1" y="68"/>
                    <a:pt x="2" y="68"/>
                    <a:pt x="2" y="68"/>
                  </a:cubicBezTo>
                  <a:cubicBezTo>
                    <a:pt x="2" y="68"/>
                    <a:pt x="15" y="61"/>
                    <a:pt x="18" y="59"/>
                  </a:cubicBezTo>
                  <a:cubicBezTo>
                    <a:pt x="15" y="61"/>
                    <a:pt x="13" y="63"/>
                    <a:pt x="11" y="66"/>
                  </a:cubicBezTo>
                  <a:cubicBezTo>
                    <a:pt x="11" y="66"/>
                    <a:pt x="11" y="66"/>
                    <a:pt x="11" y="67"/>
                  </a:cubicBezTo>
                  <a:cubicBezTo>
                    <a:pt x="11" y="67"/>
                    <a:pt x="11" y="67"/>
                    <a:pt x="11" y="68"/>
                  </a:cubicBezTo>
                  <a:cubicBezTo>
                    <a:pt x="11" y="68"/>
                    <a:pt x="12" y="68"/>
                    <a:pt x="13" y="68"/>
                  </a:cubicBezTo>
                  <a:cubicBezTo>
                    <a:pt x="13" y="68"/>
                    <a:pt x="25" y="59"/>
                    <a:pt x="38" y="50"/>
                  </a:cubicBezTo>
                  <a:cubicBezTo>
                    <a:pt x="34" y="54"/>
                    <a:pt x="31" y="57"/>
                    <a:pt x="30" y="59"/>
                  </a:cubicBezTo>
                  <a:cubicBezTo>
                    <a:pt x="30" y="59"/>
                    <a:pt x="30" y="59"/>
                    <a:pt x="30" y="59"/>
                  </a:cubicBezTo>
                  <a:cubicBezTo>
                    <a:pt x="30" y="59"/>
                    <a:pt x="30" y="60"/>
                    <a:pt x="30" y="60"/>
                  </a:cubicBezTo>
                  <a:cubicBezTo>
                    <a:pt x="30" y="60"/>
                    <a:pt x="30" y="60"/>
                    <a:pt x="30" y="60"/>
                  </a:cubicBezTo>
                  <a:cubicBezTo>
                    <a:pt x="24" y="65"/>
                    <a:pt x="17" y="71"/>
                    <a:pt x="11" y="77"/>
                  </a:cubicBezTo>
                  <a:cubicBezTo>
                    <a:pt x="11" y="78"/>
                    <a:pt x="11" y="78"/>
                    <a:pt x="11" y="78"/>
                  </a:cubicBezTo>
                  <a:cubicBezTo>
                    <a:pt x="11" y="79"/>
                    <a:pt x="11" y="79"/>
                    <a:pt x="11" y="79"/>
                  </a:cubicBezTo>
                  <a:cubicBezTo>
                    <a:pt x="12" y="80"/>
                    <a:pt x="12" y="80"/>
                    <a:pt x="13" y="80"/>
                  </a:cubicBezTo>
                  <a:cubicBezTo>
                    <a:pt x="15" y="78"/>
                    <a:pt x="18" y="77"/>
                    <a:pt x="20" y="75"/>
                  </a:cubicBezTo>
                  <a:cubicBezTo>
                    <a:pt x="20" y="76"/>
                    <a:pt x="19" y="76"/>
                    <a:pt x="19" y="77"/>
                  </a:cubicBezTo>
                  <a:cubicBezTo>
                    <a:pt x="18" y="77"/>
                    <a:pt x="18" y="77"/>
                    <a:pt x="18" y="78"/>
                  </a:cubicBezTo>
                  <a:cubicBezTo>
                    <a:pt x="18" y="78"/>
                    <a:pt x="18" y="78"/>
                    <a:pt x="19" y="78"/>
                  </a:cubicBezTo>
                  <a:cubicBezTo>
                    <a:pt x="19" y="79"/>
                    <a:pt x="20" y="79"/>
                    <a:pt x="20" y="79"/>
                  </a:cubicBezTo>
                  <a:cubicBezTo>
                    <a:pt x="32" y="73"/>
                    <a:pt x="44" y="63"/>
                    <a:pt x="55" y="53"/>
                  </a:cubicBezTo>
                  <a:cubicBezTo>
                    <a:pt x="55" y="53"/>
                    <a:pt x="60" y="48"/>
                    <a:pt x="65" y="44"/>
                  </a:cubicBezTo>
                  <a:cubicBezTo>
                    <a:pt x="72" y="39"/>
                    <a:pt x="78" y="35"/>
                    <a:pt x="83" y="31"/>
                  </a:cubicBezTo>
                  <a:cubicBezTo>
                    <a:pt x="91" y="26"/>
                    <a:pt x="98" y="22"/>
                    <a:pt x="105" y="17"/>
                  </a:cubicBezTo>
                  <a:cubicBezTo>
                    <a:pt x="97" y="23"/>
                    <a:pt x="89" y="29"/>
                    <a:pt x="82" y="35"/>
                  </a:cubicBezTo>
                  <a:cubicBezTo>
                    <a:pt x="66" y="47"/>
                    <a:pt x="50" y="59"/>
                    <a:pt x="34" y="72"/>
                  </a:cubicBezTo>
                  <a:cubicBezTo>
                    <a:pt x="34" y="72"/>
                    <a:pt x="34" y="72"/>
                    <a:pt x="34" y="73"/>
                  </a:cubicBezTo>
                  <a:cubicBezTo>
                    <a:pt x="34" y="73"/>
                    <a:pt x="34" y="73"/>
                    <a:pt x="34" y="74"/>
                  </a:cubicBezTo>
                  <a:cubicBezTo>
                    <a:pt x="34" y="74"/>
                    <a:pt x="35" y="74"/>
                    <a:pt x="36" y="74"/>
                  </a:cubicBezTo>
                  <a:cubicBezTo>
                    <a:pt x="44" y="71"/>
                    <a:pt x="51" y="66"/>
                    <a:pt x="59" y="60"/>
                  </a:cubicBezTo>
                  <a:cubicBezTo>
                    <a:pt x="62" y="57"/>
                    <a:pt x="66" y="55"/>
                    <a:pt x="70" y="52"/>
                  </a:cubicBezTo>
                  <a:cubicBezTo>
                    <a:pt x="59" y="61"/>
                    <a:pt x="49" y="70"/>
                    <a:pt x="43" y="81"/>
                  </a:cubicBezTo>
                  <a:cubicBezTo>
                    <a:pt x="42" y="81"/>
                    <a:pt x="42" y="81"/>
                    <a:pt x="42" y="81"/>
                  </a:cubicBezTo>
                  <a:cubicBezTo>
                    <a:pt x="42" y="82"/>
                    <a:pt x="43" y="82"/>
                    <a:pt x="43" y="82"/>
                  </a:cubicBezTo>
                  <a:cubicBezTo>
                    <a:pt x="43" y="83"/>
                    <a:pt x="44" y="83"/>
                    <a:pt x="44" y="83"/>
                  </a:cubicBezTo>
                  <a:cubicBezTo>
                    <a:pt x="54" y="81"/>
                    <a:pt x="63" y="74"/>
                    <a:pt x="72" y="68"/>
                  </a:cubicBezTo>
                  <a:cubicBezTo>
                    <a:pt x="72" y="68"/>
                    <a:pt x="72" y="68"/>
                    <a:pt x="72" y="68"/>
                  </a:cubicBezTo>
                  <a:cubicBezTo>
                    <a:pt x="71" y="69"/>
                    <a:pt x="70" y="70"/>
                    <a:pt x="69" y="72"/>
                  </a:cubicBezTo>
                  <a:cubicBezTo>
                    <a:pt x="68" y="72"/>
                    <a:pt x="68" y="72"/>
                    <a:pt x="68" y="72"/>
                  </a:cubicBezTo>
                  <a:cubicBezTo>
                    <a:pt x="56" y="81"/>
                    <a:pt x="56" y="81"/>
                    <a:pt x="56" y="81"/>
                  </a:cubicBezTo>
                  <a:cubicBezTo>
                    <a:pt x="55" y="81"/>
                    <a:pt x="55" y="82"/>
                    <a:pt x="55" y="82"/>
                  </a:cubicBezTo>
                  <a:cubicBezTo>
                    <a:pt x="55" y="83"/>
                    <a:pt x="55" y="83"/>
                    <a:pt x="55" y="83"/>
                  </a:cubicBezTo>
                  <a:cubicBezTo>
                    <a:pt x="55" y="84"/>
                    <a:pt x="56" y="84"/>
                    <a:pt x="57" y="84"/>
                  </a:cubicBezTo>
                  <a:cubicBezTo>
                    <a:pt x="59" y="83"/>
                    <a:pt x="61" y="82"/>
                    <a:pt x="63" y="81"/>
                  </a:cubicBezTo>
                  <a:cubicBezTo>
                    <a:pt x="62" y="83"/>
                    <a:pt x="62" y="85"/>
                    <a:pt x="62" y="87"/>
                  </a:cubicBezTo>
                  <a:cubicBezTo>
                    <a:pt x="62" y="87"/>
                    <a:pt x="62" y="87"/>
                    <a:pt x="62" y="87"/>
                  </a:cubicBezTo>
                  <a:cubicBezTo>
                    <a:pt x="62" y="88"/>
                    <a:pt x="62" y="88"/>
                    <a:pt x="62" y="88"/>
                  </a:cubicBezTo>
                  <a:cubicBezTo>
                    <a:pt x="63" y="89"/>
                    <a:pt x="63" y="89"/>
                    <a:pt x="64" y="88"/>
                  </a:cubicBezTo>
                  <a:cubicBezTo>
                    <a:pt x="72" y="83"/>
                    <a:pt x="81" y="76"/>
                    <a:pt x="89" y="69"/>
                  </a:cubicBezTo>
                  <a:cubicBezTo>
                    <a:pt x="88" y="70"/>
                    <a:pt x="87" y="72"/>
                    <a:pt x="85" y="73"/>
                  </a:cubicBezTo>
                  <a:cubicBezTo>
                    <a:pt x="83" y="74"/>
                    <a:pt x="82" y="76"/>
                    <a:pt x="80" y="78"/>
                  </a:cubicBezTo>
                  <a:cubicBezTo>
                    <a:pt x="75" y="81"/>
                    <a:pt x="71" y="84"/>
                    <a:pt x="67" y="87"/>
                  </a:cubicBezTo>
                  <a:cubicBezTo>
                    <a:pt x="67" y="87"/>
                    <a:pt x="66" y="87"/>
                    <a:pt x="66" y="88"/>
                  </a:cubicBezTo>
                  <a:cubicBezTo>
                    <a:pt x="66" y="88"/>
                    <a:pt x="67" y="88"/>
                    <a:pt x="67" y="88"/>
                  </a:cubicBezTo>
                  <a:cubicBezTo>
                    <a:pt x="67" y="89"/>
                    <a:pt x="68" y="89"/>
                    <a:pt x="69" y="89"/>
                  </a:cubicBezTo>
                  <a:cubicBezTo>
                    <a:pt x="69" y="89"/>
                    <a:pt x="70" y="88"/>
                    <a:pt x="71" y="88"/>
                  </a:cubicBezTo>
                  <a:cubicBezTo>
                    <a:pt x="71" y="88"/>
                    <a:pt x="71" y="88"/>
                    <a:pt x="71" y="88"/>
                  </a:cubicBezTo>
                  <a:cubicBezTo>
                    <a:pt x="72" y="88"/>
                    <a:pt x="73" y="88"/>
                    <a:pt x="73" y="88"/>
                  </a:cubicBezTo>
                  <a:cubicBezTo>
                    <a:pt x="73" y="88"/>
                    <a:pt x="73" y="88"/>
                    <a:pt x="73" y="88"/>
                  </a:cubicBezTo>
                  <a:cubicBezTo>
                    <a:pt x="73" y="88"/>
                    <a:pt x="73" y="88"/>
                    <a:pt x="73" y="88"/>
                  </a:cubicBezTo>
                  <a:cubicBezTo>
                    <a:pt x="73" y="88"/>
                    <a:pt x="73" y="88"/>
                    <a:pt x="73" y="88"/>
                  </a:cubicBezTo>
                  <a:cubicBezTo>
                    <a:pt x="75" y="87"/>
                    <a:pt x="76" y="85"/>
                    <a:pt x="77" y="84"/>
                  </a:cubicBezTo>
                  <a:cubicBezTo>
                    <a:pt x="81" y="82"/>
                    <a:pt x="85" y="80"/>
                    <a:pt x="89" y="78"/>
                  </a:cubicBezTo>
                  <a:cubicBezTo>
                    <a:pt x="89" y="78"/>
                    <a:pt x="88" y="79"/>
                    <a:pt x="88" y="80"/>
                  </a:cubicBezTo>
                  <a:cubicBezTo>
                    <a:pt x="84" y="83"/>
                    <a:pt x="79" y="86"/>
                    <a:pt x="76" y="90"/>
                  </a:cubicBezTo>
                  <a:cubicBezTo>
                    <a:pt x="76" y="90"/>
                    <a:pt x="76" y="91"/>
                    <a:pt x="76" y="91"/>
                  </a:cubicBezTo>
                  <a:cubicBezTo>
                    <a:pt x="76" y="91"/>
                    <a:pt x="76" y="92"/>
                    <a:pt x="76" y="92"/>
                  </a:cubicBezTo>
                  <a:cubicBezTo>
                    <a:pt x="77" y="92"/>
                    <a:pt x="77" y="93"/>
                    <a:pt x="78" y="92"/>
                  </a:cubicBezTo>
                  <a:cubicBezTo>
                    <a:pt x="80" y="92"/>
                    <a:pt x="83" y="91"/>
                    <a:pt x="85" y="90"/>
                  </a:cubicBezTo>
                  <a:cubicBezTo>
                    <a:pt x="84" y="90"/>
                    <a:pt x="84" y="91"/>
                    <a:pt x="83" y="92"/>
                  </a:cubicBezTo>
                  <a:cubicBezTo>
                    <a:pt x="83" y="92"/>
                    <a:pt x="82" y="93"/>
                    <a:pt x="82" y="93"/>
                  </a:cubicBezTo>
                  <a:cubicBezTo>
                    <a:pt x="82" y="93"/>
                    <a:pt x="82" y="93"/>
                    <a:pt x="83" y="93"/>
                  </a:cubicBezTo>
                  <a:cubicBezTo>
                    <a:pt x="83" y="94"/>
                    <a:pt x="83" y="94"/>
                    <a:pt x="83" y="94"/>
                  </a:cubicBezTo>
                  <a:cubicBezTo>
                    <a:pt x="87" y="96"/>
                    <a:pt x="92" y="96"/>
                    <a:pt x="97" y="94"/>
                  </a:cubicBezTo>
                  <a:cubicBezTo>
                    <a:pt x="96" y="94"/>
                    <a:pt x="95" y="95"/>
                    <a:pt x="95" y="96"/>
                  </a:cubicBezTo>
                  <a:cubicBezTo>
                    <a:pt x="95" y="96"/>
                    <a:pt x="95" y="97"/>
                    <a:pt x="95" y="97"/>
                  </a:cubicBezTo>
                  <a:cubicBezTo>
                    <a:pt x="95" y="97"/>
                    <a:pt x="95" y="97"/>
                    <a:pt x="95" y="98"/>
                  </a:cubicBezTo>
                  <a:cubicBezTo>
                    <a:pt x="96" y="98"/>
                    <a:pt x="96" y="98"/>
                    <a:pt x="97" y="98"/>
                  </a:cubicBezTo>
                  <a:cubicBezTo>
                    <a:pt x="101" y="97"/>
                    <a:pt x="105" y="94"/>
                    <a:pt x="109" y="91"/>
                  </a:cubicBezTo>
                  <a:cubicBezTo>
                    <a:pt x="106" y="96"/>
                    <a:pt x="103" y="102"/>
                    <a:pt x="102" y="108"/>
                  </a:cubicBezTo>
                  <a:cubicBezTo>
                    <a:pt x="102" y="108"/>
                    <a:pt x="102" y="108"/>
                    <a:pt x="102" y="108"/>
                  </a:cubicBezTo>
                  <a:cubicBezTo>
                    <a:pt x="102" y="109"/>
                    <a:pt x="102" y="109"/>
                    <a:pt x="102" y="109"/>
                  </a:cubicBezTo>
                  <a:cubicBezTo>
                    <a:pt x="103" y="110"/>
                    <a:pt x="103" y="110"/>
                    <a:pt x="104" y="109"/>
                  </a:cubicBezTo>
                  <a:cubicBezTo>
                    <a:pt x="106" y="109"/>
                    <a:pt x="108" y="108"/>
                    <a:pt x="110" y="106"/>
                  </a:cubicBezTo>
                  <a:cubicBezTo>
                    <a:pt x="110" y="107"/>
                    <a:pt x="110" y="107"/>
                    <a:pt x="110" y="107"/>
                  </a:cubicBezTo>
                  <a:cubicBezTo>
                    <a:pt x="111" y="108"/>
                    <a:pt x="111" y="108"/>
                    <a:pt x="112" y="107"/>
                  </a:cubicBezTo>
                  <a:cubicBezTo>
                    <a:pt x="115" y="105"/>
                    <a:pt x="118" y="103"/>
                    <a:pt x="121" y="100"/>
                  </a:cubicBezTo>
                  <a:cubicBezTo>
                    <a:pt x="121" y="102"/>
                    <a:pt x="122" y="103"/>
                    <a:pt x="122" y="104"/>
                  </a:cubicBezTo>
                  <a:cubicBezTo>
                    <a:pt x="121" y="106"/>
                    <a:pt x="119" y="108"/>
                    <a:pt x="118" y="110"/>
                  </a:cubicBezTo>
                  <a:cubicBezTo>
                    <a:pt x="118" y="110"/>
                    <a:pt x="118" y="110"/>
                    <a:pt x="118" y="110"/>
                  </a:cubicBezTo>
                  <a:cubicBezTo>
                    <a:pt x="118" y="111"/>
                    <a:pt x="118" y="111"/>
                    <a:pt x="119" y="111"/>
                  </a:cubicBezTo>
                  <a:cubicBezTo>
                    <a:pt x="119" y="112"/>
                    <a:pt x="120" y="112"/>
                    <a:pt x="120" y="111"/>
                  </a:cubicBezTo>
                  <a:cubicBezTo>
                    <a:pt x="128" y="107"/>
                    <a:pt x="135" y="101"/>
                    <a:pt x="141" y="94"/>
                  </a:cubicBezTo>
                  <a:cubicBezTo>
                    <a:pt x="142" y="93"/>
                    <a:pt x="144" y="92"/>
                    <a:pt x="145" y="90"/>
                  </a:cubicBezTo>
                  <a:cubicBezTo>
                    <a:pt x="145" y="91"/>
                    <a:pt x="144" y="92"/>
                    <a:pt x="144" y="92"/>
                  </a:cubicBezTo>
                  <a:cubicBezTo>
                    <a:pt x="135" y="100"/>
                    <a:pt x="128" y="108"/>
                    <a:pt x="128" y="116"/>
                  </a:cubicBezTo>
                  <a:cubicBezTo>
                    <a:pt x="128" y="116"/>
                    <a:pt x="128" y="116"/>
                    <a:pt x="128" y="116"/>
                  </a:cubicBezTo>
                  <a:cubicBezTo>
                    <a:pt x="128" y="116"/>
                    <a:pt x="128" y="117"/>
                    <a:pt x="128" y="117"/>
                  </a:cubicBezTo>
                  <a:cubicBezTo>
                    <a:pt x="128" y="117"/>
                    <a:pt x="129" y="117"/>
                    <a:pt x="129" y="117"/>
                  </a:cubicBezTo>
                  <a:cubicBezTo>
                    <a:pt x="133" y="117"/>
                    <a:pt x="136" y="116"/>
                    <a:pt x="139" y="113"/>
                  </a:cubicBezTo>
                  <a:cubicBezTo>
                    <a:pt x="139" y="114"/>
                    <a:pt x="139" y="114"/>
                    <a:pt x="139" y="114"/>
                  </a:cubicBezTo>
                  <a:cubicBezTo>
                    <a:pt x="139" y="114"/>
                    <a:pt x="139" y="114"/>
                    <a:pt x="139" y="114"/>
                  </a:cubicBezTo>
                  <a:cubicBezTo>
                    <a:pt x="139" y="114"/>
                    <a:pt x="140" y="115"/>
                    <a:pt x="140" y="115"/>
                  </a:cubicBezTo>
                  <a:cubicBezTo>
                    <a:pt x="140" y="115"/>
                    <a:pt x="141" y="115"/>
                    <a:pt x="141" y="115"/>
                  </a:cubicBezTo>
                  <a:cubicBezTo>
                    <a:pt x="143" y="115"/>
                    <a:pt x="144" y="115"/>
                    <a:pt x="146" y="114"/>
                  </a:cubicBezTo>
                  <a:cubicBezTo>
                    <a:pt x="145" y="117"/>
                    <a:pt x="143" y="120"/>
                    <a:pt x="142" y="123"/>
                  </a:cubicBezTo>
                  <a:cubicBezTo>
                    <a:pt x="142" y="123"/>
                    <a:pt x="142" y="123"/>
                    <a:pt x="142" y="123"/>
                  </a:cubicBezTo>
                  <a:cubicBezTo>
                    <a:pt x="142" y="124"/>
                    <a:pt x="142" y="124"/>
                    <a:pt x="143" y="124"/>
                  </a:cubicBezTo>
                  <a:cubicBezTo>
                    <a:pt x="143" y="125"/>
                    <a:pt x="144" y="125"/>
                    <a:pt x="144" y="125"/>
                  </a:cubicBezTo>
                  <a:cubicBezTo>
                    <a:pt x="147" y="124"/>
                    <a:pt x="150" y="123"/>
                    <a:pt x="153" y="121"/>
                  </a:cubicBezTo>
                  <a:cubicBezTo>
                    <a:pt x="153" y="121"/>
                    <a:pt x="153" y="122"/>
                    <a:pt x="153" y="122"/>
                  </a:cubicBezTo>
                  <a:cubicBezTo>
                    <a:pt x="154" y="122"/>
                    <a:pt x="154" y="122"/>
                    <a:pt x="155" y="122"/>
                  </a:cubicBezTo>
                  <a:cubicBezTo>
                    <a:pt x="157" y="121"/>
                    <a:pt x="160" y="119"/>
                    <a:pt x="162" y="117"/>
                  </a:cubicBezTo>
                  <a:cubicBezTo>
                    <a:pt x="162" y="117"/>
                    <a:pt x="163" y="117"/>
                    <a:pt x="163" y="117"/>
                  </a:cubicBezTo>
                  <a:cubicBezTo>
                    <a:pt x="161" y="121"/>
                    <a:pt x="158" y="125"/>
                    <a:pt x="157" y="130"/>
                  </a:cubicBezTo>
                  <a:cubicBezTo>
                    <a:pt x="157" y="130"/>
                    <a:pt x="156" y="130"/>
                    <a:pt x="156" y="130"/>
                  </a:cubicBezTo>
                  <a:cubicBezTo>
                    <a:pt x="156" y="131"/>
                    <a:pt x="157" y="131"/>
                    <a:pt x="157" y="131"/>
                  </a:cubicBezTo>
                  <a:cubicBezTo>
                    <a:pt x="158" y="132"/>
                    <a:pt x="158" y="132"/>
                    <a:pt x="159" y="131"/>
                  </a:cubicBezTo>
                  <a:cubicBezTo>
                    <a:pt x="162" y="129"/>
                    <a:pt x="164" y="127"/>
                    <a:pt x="166" y="124"/>
                  </a:cubicBezTo>
                  <a:cubicBezTo>
                    <a:pt x="166" y="126"/>
                    <a:pt x="165" y="127"/>
                    <a:pt x="164" y="129"/>
                  </a:cubicBezTo>
                  <a:cubicBezTo>
                    <a:pt x="164" y="129"/>
                    <a:pt x="164" y="129"/>
                    <a:pt x="164" y="129"/>
                  </a:cubicBezTo>
                  <a:cubicBezTo>
                    <a:pt x="164" y="130"/>
                    <a:pt x="164" y="130"/>
                    <a:pt x="165" y="130"/>
                  </a:cubicBezTo>
                  <a:cubicBezTo>
                    <a:pt x="166" y="131"/>
                    <a:pt x="166" y="131"/>
                    <a:pt x="167" y="130"/>
                  </a:cubicBezTo>
                  <a:cubicBezTo>
                    <a:pt x="170" y="126"/>
                    <a:pt x="174" y="122"/>
                    <a:pt x="177" y="118"/>
                  </a:cubicBezTo>
                  <a:cubicBezTo>
                    <a:pt x="176" y="120"/>
                    <a:pt x="175" y="123"/>
                    <a:pt x="174" y="125"/>
                  </a:cubicBezTo>
                  <a:cubicBezTo>
                    <a:pt x="174" y="125"/>
                    <a:pt x="174" y="126"/>
                    <a:pt x="174" y="126"/>
                  </a:cubicBezTo>
                  <a:cubicBezTo>
                    <a:pt x="174" y="126"/>
                    <a:pt x="174" y="127"/>
                    <a:pt x="175" y="127"/>
                  </a:cubicBezTo>
                  <a:cubicBezTo>
                    <a:pt x="173" y="129"/>
                    <a:pt x="172" y="132"/>
                    <a:pt x="171" y="135"/>
                  </a:cubicBezTo>
                  <a:cubicBezTo>
                    <a:pt x="171" y="135"/>
                    <a:pt x="171" y="135"/>
                    <a:pt x="171" y="135"/>
                  </a:cubicBezTo>
                  <a:cubicBezTo>
                    <a:pt x="171" y="136"/>
                    <a:pt x="171" y="136"/>
                    <a:pt x="172" y="136"/>
                  </a:cubicBezTo>
                  <a:cubicBezTo>
                    <a:pt x="172" y="137"/>
                    <a:pt x="173" y="137"/>
                    <a:pt x="174" y="136"/>
                  </a:cubicBezTo>
                  <a:cubicBezTo>
                    <a:pt x="177" y="133"/>
                    <a:pt x="177" y="133"/>
                    <a:pt x="177" y="133"/>
                  </a:cubicBezTo>
                  <a:cubicBezTo>
                    <a:pt x="181" y="130"/>
                    <a:pt x="185" y="126"/>
                    <a:pt x="190" y="122"/>
                  </a:cubicBezTo>
                  <a:cubicBezTo>
                    <a:pt x="185" y="129"/>
                    <a:pt x="182" y="136"/>
                    <a:pt x="181" y="143"/>
                  </a:cubicBezTo>
                  <a:cubicBezTo>
                    <a:pt x="181" y="143"/>
                    <a:pt x="181" y="144"/>
                    <a:pt x="181" y="144"/>
                  </a:cubicBezTo>
                  <a:cubicBezTo>
                    <a:pt x="181" y="144"/>
                    <a:pt x="181" y="145"/>
                    <a:pt x="181" y="145"/>
                  </a:cubicBezTo>
                  <a:cubicBezTo>
                    <a:pt x="182" y="145"/>
                    <a:pt x="182" y="145"/>
                    <a:pt x="183" y="145"/>
                  </a:cubicBezTo>
                  <a:cubicBezTo>
                    <a:pt x="187" y="141"/>
                    <a:pt x="191" y="136"/>
                    <a:pt x="195" y="132"/>
                  </a:cubicBezTo>
                  <a:cubicBezTo>
                    <a:pt x="195" y="134"/>
                    <a:pt x="194" y="135"/>
                    <a:pt x="194" y="137"/>
                  </a:cubicBezTo>
                  <a:cubicBezTo>
                    <a:pt x="192" y="141"/>
                    <a:pt x="190" y="144"/>
                    <a:pt x="190" y="148"/>
                  </a:cubicBezTo>
                  <a:cubicBezTo>
                    <a:pt x="190" y="148"/>
                    <a:pt x="190" y="149"/>
                    <a:pt x="190" y="149"/>
                  </a:cubicBezTo>
                  <a:cubicBezTo>
                    <a:pt x="190" y="150"/>
                    <a:pt x="191" y="150"/>
                    <a:pt x="191" y="150"/>
                  </a:cubicBezTo>
                  <a:cubicBezTo>
                    <a:pt x="192" y="151"/>
                    <a:pt x="192" y="150"/>
                    <a:pt x="193" y="150"/>
                  </a:cubicBezTo>
                  <a:cubicBezTo>
                    <a:pt x="195" y="148"/>
                    <a:pt x="197" y="145"/>
                    <a:pt x="200" y="142"/>
                  </a:cubicBezTo>
                  <a:cubicBezTo>
                    <a:pt x="198" y="144"/>
                    <a:pt x="197" y="146"/>
                    <a:pt x="195" y="149"/>
                  </a:cubicBezTo>
                  <a:cubicBezTo>
                    <a:pt x="195" y="149"/>
                    <a:pt x="195" y="149"/>
                    <a:pt x="195" y="149"/>
                  </a:cubicBezTo>
                  <a:cubicBezTo>
                    <a:pt x="195" y="150"/>
                    <a:pt x="195" y="150"/>
                    <a:pt x="196" y="150"/>
                  </a:cubicBezTo>
                  <a:cubicBezTo>
                    <a:pt x="196" y="151"/>
                    <a:pt x="197" y="151"/>
                    <a:pt x="197" y="151"/>
                  </a:cubicBezTo>
                  <a:cubicBezTo>
                    <a:pt x="208" y="144"/>
                    <a:pt x="218" y="131"/>
                    <a:pt x="227" y="119"/>
                  </a:cubicBezTo>
                  <a:cubicBezTo>
                    <a:pt x="238" y="106"/>
                    <a:pt x="238" y="106"/>
                    <a:pt x="238" y="106"/>
                  </a:cubicBezTo>
                  <a:cubicBezTo>
                    <a:pt x="255" y="87"/>
                    <a:pt x="270" y="71"/>
                    <a:pt x="286" y="58"/>
                  </a:cubicBezTo>
                  <a:cubicBezTo>
                    <a:pt x="287" y="58"/>
                    <a:pt x="287" y="57"/>
                    <a:pt x="287" y="56"/>
                  </a:cubicBezTo>
                  <a:cubicBezTo>
                    <a:pt x="286" y="56"/>
                    <a:pt x="286" y="55"/>
                    <a:pt x="285" y="56"/>
                  </a:cubicBezTo>
                  <a:cubicBezTo>
                    <a:pt x="277" y="60"/>
                    <a:pt x="269" y="66"/>
                    <a:pt x="261" y="72"/>
                  </a:cubicBezTo>
                  <a:cubicBezTo>
                    <a:pt x="263" y="70"/>
                    <a:pt x="264" y="68"/>
                    <a:pt x="266" y="66"/>
                  </a:cubicBezTo>
                  <a:cubicBezTo>
                    <a:pt x="269" y="64"/>
                    <a:pt x="271" y="62"/>
                    <a:pt x="274" y="59"/>
                  </a:cubicBezTo>
                  <a:cubicBezTo>
                    <a:pt x="274" y="59"/>
                    <a:pt x="274" y="59"/>
                    <a:pt x="274" y="58"/>
                  </a:cubicBezTo>
                  <a:cubicBezTo>
                    <a:pt x="274" y="58"/>
                    <a:pt x="274" y="58"/>
                    <a:pt x="274" y="58"/>
                  </a:cubicBezTo>
                  <a:cubicBezTo>
                    <a:pt x="274" y="57"/>
                    <a:pt x="273" y="57"/>
                    <a:pt x="273" y="57"/>
                  </a:cubicBezTo>
                  <a:cubicBezTo>
                    <a:pt x="271" y="57"/>
                    <a:pt x="269" y="58"/>
                    <a:pt x="266" y="59"/>
                  </a:cubicBezTo>
                  <a:cubicBezTo>
                    <a:pt x="268" y="56"/>
                    <a:pt x="270" y="54"/>
                    <a:pt x="271" y="51"/>
                  </a:cubicBezTo>
                  <a:cubicBezTo>
                    <a:pt x="272" y="51"/>
                    <a:pt x="272" y="51"/>
                    <a:pt x="272" y="51"/>
                  </a:cubicBezTo>
                  <a:cubicBezTo>
                    <a:pt x="272" y="50"/>
                    <a:pt x="272" y="50"/>
                    <a:pt x="271" y="50"/>
                  </a:cubicBezTo>
                  <a:cubicBezTo>
                    <a:pt x="271" y="49"/>
                    <a:pt x="270" y="49"/>
                    <a:pt x="269" y="50"/>
                  </a:cubicBezTo>
                  <a:cubicBezTo>
                    <a:pt x="268" y="51"/>
                    <a:pt x="267" y="52"/>
                    <a:pt x="266" y="54"/>
                  </a:cubicBezTo>
                  <a:cubicBezTo>
                    <a:pt x="262" y="53"/>
                    <a:pt x="259" y="52"/>
                    <a:pt x="256" y="52"/>
                  </a:cubicBezTo>
                  <a:cubicBezTo>
                    <a:pt x="257" y="52"/>
                    <a:pt x="258" y="51"/>
                    <a:pt x="258" y="51"/>
                  </a:cubicBezTo>
                  <a:cubicBezTo>
                    <a:pt x="259" y="51"/>
                    <a:pt x="259" y="50"/>
                    <a:pt x="259" y="50"/>
                  </a:cubicBezTo>
                  <a:cubicBezTo>
                    <a:pt x="259" y="49"/>
                    <a:pt x="259" y="49"/>
                    <a:pt x="259" y="49"/>
                  </a:cubicBezTo>
                  <a:cubicBezTo>
                    <a:pt x="259" y="48"/>
                    <a:pt x="258" y="48"/>
                    <a:pt x="257" y="48"/>
                  </a:cubicBezTo>
                  <a:cubicBezTo>
                    <a:pt x="253" y="51"/>
                    <a:pt x="248" y="51"/>
                    <a:pt x="244" y="51"/>
                  </a:cubicBezTo>
                  <a:cubicBezTo>
                    <a:pt x="244" y="50"/>
                    <a:pt x="245" y="50"/>
                    <a:pt x="246" y="49"/>
                  </a:cubicBezTo>
                  <a:cubicBezTo>
                    <a:pt x="246" y="49"/>
                    <a:pt x="246" y="48"/>
                    <a:pt x="246" y="48"/>
                  </a:cubicBezTo>
                  <a:cubicBezTo>
                    <a:pt x="246" y="48"/>
                    <a:pt x="246" y="47"/>
                    <a:pt x="245" y="47"/>
                  </a:cubicBezTo>
                  <a:cubicBezTo>
                    <a:pt x="245" y="46"/>
                    <a:pt x="244" y="46"/>
                    <a:pt x="244" y="47"/>
                  </a:cubicBezTo>
                  <a:cubicBezTo>
                    <a:pt x="242" y="48"/>
                    <a:pt x="240" y="50"/>
                    <a:pt x="238" y="51"/>
                  </a:cubicBezTo>
                  <a:cubicBezTo>
                    <a:pt x="238" y="51"/>
                    <a:pt x="237" y="51"/>
                    <a:pt x="237" y="51"/>
                  </a:cubicBezTo>
                  <a:cubicBezTo>
                    <a:pt x="236" y="51"/>
                    <a:pt x="236" y="52"/>
                    <a:pt x="236" y="52"/>
                  </a:cubicBezTo>
                  <a:cubicBezTo>
                    <a:pt x="236" y="52"/>
                    <a:pt x="236" y="53"/>
                    <a:pt x="236" y="53"/>
                  </a:cubicBezTo>
                  <a:cubicBezTo>
                    <a:pt x="236" y="53"/>
                    <a:pt x="236" y="53"/>
                    <a:pt x="236" y="53"/>
                  </a:cubicBezTo>
                  <a:cubicBezTo>
                    <a:pt x="229" y="59"/>
                    <a:pt x="222" y="67"/>
                    <a:pt x="215" y="75"/>
                  </a:cubicBezTo>
                  <a:cubicBezTo>
                    <a:pt x="206" y="85"/>
                    <a:pt x="206" y="85"/>
                    <a:pt x="206" y="85"/>
                  </a:cubicBezTo>
                  <a:cubicBezTo>
                    <a:pt x="206" y="85"/>
                    <a:pt x="205" y="86"/>
                    <a:pt x="204" y="88"/>
                  </a:cubicBezTo>
                  <a:cubicBezTo>
                    <a:pt x="216" y="74"/>
                    <a:pt x="228" y="61"/>
                    <a:pt x="239" y="47"/>
                  </a:cubicBezTo>
                  <a:cubicBezTo>
                    <a:pt x="239" y="47"/>
                    <a:pt x="239" y="46"/>
                    <a:pt x="239" y="46"/>
                  </a:cubicBezTo>
                  <a:cubicBezTo>
                    <a:pt x="239" y="46"/>
                    <a:pt x="239" y="45"/>
                    <a:pt x="239" y="45"/>
                  </a:cubicBezTo>
                  <a:cubicBezTo>
                    <a:pt x="238" y="44"/>
                    <a:pt x="237" y="44"/>
                    <a:pt x="237" y="45"/>
                  </a:cubicBezTo>
                  <a:cubicBezTo>
                    <a:pt x="222" y="58"/>
                    <a:pt x="210" y="74"/>
                    <a:pt x="198" y="89"/>
                  </a:cubicBezTo>
                  <a:cubicBezTo>
                    <a:pt x="193" y="95"/>
                    <a:pt x="193" y="95"/>
                    <a:pt x="193" y="95"/>
                  </a:cubicBezTo>
                  <a:cubicBezTo>
                    <a:pt x="193" y="95"/>
                    <a:pt x="192" y="96"/>
                    <a:pt x="191" y="97"/>
                  </a:cubicBezTo>
                  <a:cubicBezTo>
                    <a:pt x="185" y="105"/>
                    <a:pt x="178" y="112"/>
                    <a:pt x="171" y="120"/>
                  </a:cubicBezTo>
                  <a:cubicBezTo>
                    <a:pt x="172" y="119"/>
                    <a:pt x="172" y="118"/>
                    <a:pt x="173" y="117"/>
                  </a:cubicBezTo>
                  <a:cubicBezTo>
                    <a:pt x="180" y="108"/>
                    <a:pt x="187" y="99"/>
                    <a:pt x="194" y="90"/>
                  </a:cubicBezTo>
                  <a:cubicBezTo>
                    <a:pt x="197" y="86"/>
                    <a:pt x="199" y="82"/>
                    <a:pt x="202" y="78"/>
                  </a:cubicBezTo>
                  <a:cubicBezTo>
                    <a:pt x="204" y="76"/>
                    <a:pt x="205" y="75"/>
                    <a:pt x="206" y="74"/>
                  </a:cubicBezTo>
                  <a:cubicBezTo>
                    <a:pt x="214" y="66"/>
                    <a:pt x="222" y="58"/>
                    <a:pt x="228" y="49"/>
                  </a:cubicBezTo>
                  <a:cubicBezTo>
                    <a:pt x="230" y="47"/>
                    <a:pt x="231" y="46"/>
                    <a:pt x="233" y="45"/>
                  </a:cubicBezTo>
                  <a:cubicBezTo>
                    <a:pt x="233" y="45"/>
                    <a:pt x="233" y="44"/>
                    <a:pt x="233" y="44"/>
                  </a:cubicBezTo>
                  <a:cubicBezTo>
                    <a:pt x="233" y="43"/>
                    <a:pt x="233" y="43"/>
                    <a:pt x="233" y="43"/>
                  </a:cubicBezTo>
                  <a:cubicBezTo>
                    <a:pt x="232" y="42"/>
                    <a:pt x="231" y="42"/>
                    <a:pt x="231" y="43"/>
                  </a:cubicBezTo>
                  <a:cubicBezTo>
                    <a:pt x="231" y="43"/>
                    <a:pt x="223" y="49"/>
                    <a:pt x="221" y="50"/>
                  </a:cubicBezTo>
                  <a:cubicBezTo>
                    <a:pt x="219" y="51"/>
                    <a:pt x="217" y="52"/>
                    <a:pt x="216" y="53"/>
                  </a:cubicBezTo>
                  <a:cubicBezTo>
                    <a:pt x="215" y="54"/>
                    <a:pt x="214" y="55"/>
                    <a:pt x="213" y="56"/>
                  </a:cubicBezTo>
                  <a:cubicBezTo>
                    <a:pt x="217" y="51"/>
                    <a:pt x="221" y="46"/>
                    <a:pt x="225" y="42"/>
                  </a:cubicBezTo>
                  <a:cubicBezTo>
                    <a:pt x="225" y="42"/>
                    <a:pt x="225" y="42"/>
                    <a:pt x="225" y="41"/>
                  </a:cubicBezTo>
                  <a:cubicBezTo>
                    <a:pt x="225" y="41"/>
                    <a:pt x="225" y="41"/>
                    <a:pt x="225" y="40"/>
                  </a:cubicBezTo>
                  <a:cubicBezTo>
                    <a:pt x="224" y="40"/>
                    <a:pt x="224" y="40"/>
                    <a:pt x="223" y="40"/>
                  </a:cubicBezTo>
                  <a:cubicBezTo>
                    <a:pt x="223" y="40"/>
                    <a:pt x="223" y="40"/>
                    <a:pt x="223" y="40"/>
                  </a:cubicBezTo>
                  <a:cubicBezTo>
                    <a:pt x="223" y="40"/>
                    <a:pt x="223" y="40"/>
                    <a:pt x="223" y="40"/>
                  </a:cubicBezTo>
                  <a:cubicBezTo>
                    <a:pt x="223" y="40"/>
                    <a:pt x="223" y="40"/>
                    <a:pt x="223" y="40"/>
                  </a:cubicBezTo>
                  <a:cubicBezTo>
                    <a:pt x="215" y="48"/>
                    <a:pt x="208" y="56"/>
                    <a:pt x="202" y="64"/>
                  </a:cubicBezTo>
                  <a:cubicBezTo>
                    <a:pt x="200" y="65"/>
                    <a:pt x="198" y="67"/>
                    <a:pt x="196" y="69"/>
                  </a:cubicBezTo>
                  <a:cubicBezTo>
                    <a:pt x="198" y="65"/>
                    <a:pt x="201" y="62"/>
                    <a:pt x="203" y="59"/>
                  </a:cubicBezTo>
                  <a:cubicBezTo>
                    <a:pt x="208" y="53"/>
                    <a:pt x="213" y="47"/>
                    <a:pt x="218" y="41"/>
                  </a:cubicBezTo>
                  <a:cubicBezTo>
                    <a:pt x="218" y="41"/>
                    <a:pt x="218" y="41"/>
                    <a:pt x="218" y="40"/>
                  </a:cubicBezTo>
                  <a:cubicBezTo>
                    <a:pt x="218" y="40"/>
                    <a:pt x="218" y="40"/>
                    <a:pt x="217" y="39"/>
                  </a:cubicBezTo>
                  <a:cubicBezTo>
                    <a:pt x="217" y="39"/>
                    <a:pt x="217" y="39"/>
                    <a:pt x="216" y="39"/>
                  </a:cubicBezTo>
                  <a:cubicBezTo>
                    <a:pt x="216" y="39"/>
                    <a:pt x="216" y="39"/>
                    <a:pt x="216" y="39"/>
                  </a:cubicBezTo>
                  <a:cubicBezTo>
                    <a:pt x="217" y="39"/>
                    <a:pt x="217" y="38"/>
                    <a:pt x="217" y="38"/>
                  </a:cubicBezTo>
                  <a:cubicBezTo>
                    <a:pt x="217" y="38"/>
                    <a:pt x="217" y="37"/>
                    <a:pt x="216" y="37"/>
                  </a:cubicBezTo>
                  <a:cubicBezTo>
                    <a:pt x="216" y="37"/>
                    <a:pt x="215" y="36"/>
                    <a:pt x="215" y="37"/>
                  </a:cubicBezTo>
                  <a:cubicBezTo>
                    <a:pt x="202" y="41"/>
                    <a:pt x="192" y="56"/>
                    <a:pt x="184" y="67"/>
                  </a:cubicBezTo>
                  <a:cubicBezTo>
                    <a:pt x="184" y="67"/>
                    <a:pt x="182" y="70"/>
                    <a:pt x="181" y="72"/>
                  </a:cubicBezTo>
                  <a:cubicBezTo>
                    <a:pt x="169" y="83"/>
                    <a:pt x="157" y="95"/>
                    <a:pt x="149" y="109"/>
                  </a:cubicBezTo>
                  <a:cubicBezTo>
                    <a:pt x="147" y="110"/>
                    <a:pt x="145" y="111"/>
                    <a:pt x="143" y="112"/>
                  </a:cubicBezTo>
                  <a:cubicBezTo>
                    <a:pt x="143" y="111"/>
                    <a:pt x="143" y="111"/>
                    <a:pt x="143" y="111"/>
                  </a:cubicBezTo>
                  <a:cubicBezTo>
                    <a:pt x="151" y="104"/>
                    <a:pt x="160" y="93"/>
                    <a:pt x="166" y="84"/>
                  </a:cubicBezTo>
                  <a:cubicBezTo>
                    <a:pt x="166" y="84"/>
                    <a:pt x="166" y="83"/>
                    <a:pt x="166" y="83"/>
                  </a:cubicBezTo>
                  <a:cubicBezTo>
                    <a:pt x="173" y="76"/>
                    <a:pt x="180" y="69"/>
                    <a:pt x="186" y="61"/>
                  </a:cubicBezTo>
                  <a:cubicBezTo>
                    <a:pt x="189" y="58"/>
                    <a:pt x="191" y="55"/>
                    <a:pt x="191" y="55"/>
                  </a:cubicBezTo>
                  <a:cubicBezTo>
                    <a:pt x="210" y="35"/>
                    <a:pt x="210" y="35"/>
                    <a:pt x="210" y="35"/>
                  </a:cubicBezTo>
                  <a:cubicBezTo>
                    <a:pt x="211" y="35"/>
                    <a:pt x="211" y="35"/>
                    <a:pt x="211" y="34"/>
                  </a:cubicBezTo>
                  <a:cubicBezTo>
                    <a:pt x="211" y="34"/>
                    <a:pt x="211" y="34"/>
                    <a:pt x="211" y="33"/>
                  </a:cubicBezTo>
                  <a:cubicBezTo>
                    <a:pt x="210" y="33"/>
                    <a:pt x="209" y="33"/>
                    <a:pt x="209" y="33"/>
                  </a:cubicBezTo>
                  <a:cubicBezTo>
                    <a:pt x="205" y="36"/>
                    <a:pt x="201" y="39"/>
                    <a:pt x="198" y="42"/>
                  </a:cubicBezTo>
                  <a:cubicBezTo>
                    <a:pt x="198" y="41"/>
                    <a:pt x="199" y="40"/>
                    <a:pt x="200" y="39"/>
                  </a:cubicBezTo>
                  <a:cubicBezTo>
                    <a:pt x="200" y="39"/>
                    <a:pt x="200" y="39"/>
                    <a:pt x="200" y="38"/>
                  </a:cubicBezTo>
                  <a:cubicBezTo>
                    <a:pt x="200" y="38"/>
                    <a:pt x="199" y="37"/>
                    <a:pt x="199" y="37"/>
                  </a:cubicBezTo>
                  <a:cubicBezTo>
                    <a:pt x="198" y="37"/>
                    <a:pt x="198" y="37"/>
                    <a:pt x="197" y="37"/>
                  </a:cubicBezTo>
                  <a:cubicBezTo>
                    <a:pt x="191" y="46"/>
                    <a:pt x="183" y="53"/>
                    <a:pt x="176" y="61"/>
                  </a:cubicBezTo>
                  <a:cubicBezTo>
                    <a:pt x="178" y="59"/>
                    <a:pt x="202" y="31"/>
                    <a:pt x="202" y="31"/>
                  </a:cubicBezTo>
                  <a:cubicBezTo>
                    <a:pt x="202" y="31"/>
                    <a:pt x="202" y="31"/>
                    <a:pt x="202" y="30"/>
                  </a:cubicBezTo>
                  <a:cubicBezTo>
                    <a:pt x="202" y="30"/>
                    <a:pt x="202" y="30"/>
                    <a:pt x="202" y="29"/>
                  </a:cubicBezTo>
                  <a:cubicBezTo>
                    <a:pt x="201" y="29"/>
                    <a:pt x="201" y="29"/>
                    <a:pt x="200" y="29"/>
                  </a:cubicBezTo>
                  <a:cubicBezTo>
                    <a:pt x="192" y="36"/>
                    <a:pt x="184" y="44"/>
                    <a:pt x="177" y="53"/>
                  </a:cubicBezTo>
                  <a:cubicBezTo>
                    <a:pt x="173" y="58"/>
                    <a:pt x="168" y="64"/>
                    <a:pt x="163" y="69"/>
                  </a:cubicBezTo>
                  <a:cubicBezTo>
                    <a:pt x="156" y="76"/>
                    <a:pt x="156" y="76"/>
                    <a:pt x="156" y="76"/>
                  </a:cubicBezTo>
                  <a:cubicBezTo>
                    <a:pt x="156" y="76"/>
                    <a:pt x="155" y="77"/>
                    <a:pt x="154" y="78"/>
                  </a:cubicBezTo>
                  <a:cubicBezTo>
                    <a:pt x="156" y="75"/>
                    <a:pt x="158" y="72"/>
                    <a:pt x="160" y="69"/>
                  </a:cubicBezTo>
                  <a:cubicBezTo>
                    <a:pt x="162" y="67"/>
                    <a:pt x="164" y="64"/>
                    <a:pt x="166" y="61"/>
                  </a:cubicBezTo>
                  <a:cubicBezTo>
                    <a:pt x="174" y="54"/>
                    <a:pt x="183" y="46"/>
                    <a:pt x="190" y="38"/>
                  </a:cubicBezTo>
                  <a:cubicBezTo>
                    <a:pt x="190" y="38"/>
                    <a:pt x="190" y="37"/>
                    <a:pt x="190" y="37"/>
                  </a:cubicBezTo>
                  <a:cubicBezTo>
                    <a:pt x="190" y="37"/>
                    <a:pt x="190" y="36"/>
                    <a:pt x="190" y="36"/>
                  </a:cubicBezTo>
                  <a:cubicBezTo>
                    <a:pt x="189" y="36"/>
                    <a:pt x="189" y="36"/>
                    <a:pt x="189" y="36"/>
                  </a:cubicBezTo>
                  <a:cubicBezTo>
                    <a:pt x="190" y="35"/>
                    <a:pt x="191" y="34"/>
                    <a:pt x="192" y="32"/>
                  </a:cubicBezTo>
                  <a:cubicBezTo>
                    <a:pt x="193" y="32"/>
                    <a:pt x="193" y="32"/>
                    <a:pt x="193" y="32"/>
                  </a:cubicBezTo>
                  <a:cubicBezTo>
                    <a:pt x="193" y="31"/>
                    <a:pt x="193" y="31"/>
                    <a:pt x="192" y="31"/>
                  </a:cubicBezTo>
                  <a:cubicBezTo>
                    <a:pt x="192" y="30"/>
                    <a:pt x="191" y="30"/>
                    <a:pt x="190" y="30"/>
                  </a:cubicBezTo>
                  <a:cubicBezTo>
                    <a:pt x="186" y="34"/>
                    <a:pt x="182" y="38"/>
                    <a:pt x="178" y="42"/>
                  </a:cubicBezTo>
                  <a:cubicBezTo>
                    <a:pt x="173" y="46"/>
                    <a:pt x="169" y="49"/>
                    <a:pt x="164" y="52"/>
                  </a:cubicBezTo>
                  <a:cubicBezTo>
                    <a:pt x="165" y="51"/>
                    <a:pt x="166" y="50"/>
                    <a:pt x="167" y="49"/>
                  </a:cubicBezTo>
                  <a:cubicBezTo>
                    <a:pt x="173" y="44"/>
                    <a:pt x="180" y="38"/>
                    <a:pt x="184" y="32"/>
                  </a:cubicBezTo>
                  <a:cubicBezTo>
                    <a:pt x="184" y="31"/>
                    <a:pt x="184" y="31"/>
                    <a:pt x="184" y="31"/>
                  </a:cubicBezTo>
                  <a:cubicBezTo>
                    <a:pt x="184" y="30"/>
                    <a:pt x="184" y="30"/>
                    <a:pt x="184" y="30"/>
                  </a:cubicBezTo>
                  <a:cubicBezTo>
                    <a:pt x="183" y="29"/>
                    <a:pt x="182" y="29"/>
                    <a:pt x="182" y="30"/>
                  </a:cubicBezTo>
                  <a:cubicBezTo>
                    <a:pt x="180" y="31"/>
                    <a:pt x="178" y="33"/>
                    <a:pt x="177" y="35"/>
                  </a:cubicBezTo>
                  <a:cubicBezTo>
                    <a:pt x="179" y="32"/>
                    <a:pt x="181" y="30"/>
                    <a:pt x="183" y="28"/>
                  </a:cubicBezTo>
                  <a:cubicBezTo>
                    <a:pt x="183" y="27"/>
                    <a:pt x="183" y="27"/>
                    <a:pt x="183" y="27"/>
                  </a:cubicBezTo>
                  <a:cubicBezTo>
                    <a:pt x="183" y="26"/>
                    <a:pt x="183" y="26"/>
                    <a:pt x="183" y="26"/>
                  </a:cubicBezTo>
                  <a:cubicBezTo>
                    <a:pt x="182" y="25"/>
                    <a:pt x="182" y="25"/>
                    <a:pt x="181" y="26"/>
                  </a:cubicBezTo>
                  <a:cubicBezTo>
                    <a:pt x="178" y="27"/>
                    <a:pt x="176" y="30"/>
                    <a:pt x="174" y="32"/>
                  </a:cubicBezTo>
                  <a:cubicBezTo>
                    <a:pt x="175" y="30"/>
                    <a:pt x="177" y="28"/>
                    <a:pt x="179" y="26"/>
                  </a:cubicBezTo>
                  <a:cubicBezTo>
                    <a:pt x="179" y="25"/>
                    <a:pt x="179" y="25"/>
                    <a:pt x="179" y="25"/>
                  </a:cubicBezTo>
                  <a:cubicBezTo>
                    <a:pt x="179" y="24"/>
                    <a:pt x="179" y="24"/>
                    <a:pt x="179" y="24"/>
                  </a:cubicBezTo>
                  <a:cubicBezTo>
                    <a:pt x="178" y="23"/>
                    <a:pt x="178" y="23"/>
                    <a:pt x="177" y="24"/>
                  </a:cubicBezTo>
                  <a:cubicBezTo>
                    <a:pt x="174" y="25"/>
                    <a:pt x="172" y="27"/>
                    <a:pt x="170" y="29"/>
                  </a:cubicBezTo>
                  <a:cubicBezTo>
                    <a:pt x="169" y="29"/>
                    <a:pt x="169" y="29"/>
                    <a:pt x="169" y="29"/>
                  </a:cubicBezTo>
                  <a:cubicBezTo>
                    <a:pt x="169" y="28"/>
                    <a:pt x="168" y="28"/>
                    <a:pt x="167" y="28"/>
                  </a:cubicBezTo>
                  <a:cubicBezTo>
                    <a:pt x="155" y="37"/>
                    <a:pt x="143" y="48"/>
                    <a:pt x="132" y="57"/>
                  </a:cubicBezTo>
                  <a:cubicBezTo>
                    <a:pt x="131" y="57"/>
                    <a:pt x="131" y="57"/>
                    <a:pt x="130" y="57"/>
                  </a:cubicBezTo>
                  <a:cubicBezTo>
                    <a:pt x="123" y="61"/>
                    <a:pt x="115" y="66"/>
                    <a:pt x="108" y="72"/>
                  </a:cubicBezTo>
                  <a:cubicBezTo>
                    <a:pt x="102" y="76"/>
                    <a:pt x="96" y="80"/>
                    <a:pt x="90" y="84"/>
                  </a:cubicBezTo>
                  <a:cubicBezTo>
                    <a:pt x="94" y="81"/>
                    <a:pt x="100" y="75"/>
                    <a:pt x="100" y="75"/>
                  </a:cubicBezTo>
                  <a:cubicBezTo>
                    <a:pt x="101" y="74"/>
                    <a:pt x="102" y="74"/>
                    <a:pt x="103" y="73"/>
                  </a:cubicBezTo>
                  <a:cubicBezTo>
                    <a:pt x="103" y="73"/>
                    <a:pt x="104" y="73"/>
                    <a:pt x="104" y="72"/>
                  </a:cubicBezTo>
                  <a:cubicBezTo>
                    <a:pt x="109" y="67"/>
                    <a:pt x="115" y="63"/>
                    <a:pt x="121" y="58"/>
                  </a:cubicBezTo>
                  <a:cubicBezTo>
                    <a:pt x="133" y="50"/>
                    <a:pt x="145" y="42"/>
                    <a:pt x="157" y="34"/>
                  </a:cubicBezTo>
                  <a:cubicBezTo>
                    <a:pt x="157" y="34"/>
                    <a:pt x="157" y="33"/>
                    <a:pt x="157" y="33"/>
                  </a:cubicBezTo>
                  <a:cubicBezTo>
                    <a:pt x="157" y="33"/>
                    <a:pt x="157" y="32"/>
                    <a:pt x="157" y="32"/>
                  </a:cubicBezTo>
                  <a:cubicBezTo>
                    <a:pt x="157" y="31"/>
                    <a:pt x="156" y="31"/>
                    <a:pt x="155" y="32"/>
                  </a:cubicBezTo>
                  <a:cubicBezTo>
                    <a:pt x="142" y="38"/>
                    <a:pt x="131" y="47"/>
                    <a:pt x="120" y="55"/>
                  </a:cubicBezTo>
                  <a:cubicBezTo>
                    <a:pt x="117" y="57"/>
                    <a:pt x="114" y="60"/>
                    <a:pt x="110" y="62"/>
                  </a:cubicBezTo>
                  <a:cubicBezTo>
                    <a:pt x="110" y="62"/>
                    <a:pt x="110" y="62"/>
                    <a:pt x="110" y="61"/>
                  </a:cubicBezTo>
                  <a:cubicBezTo>
                    <a:pt x="111" y="61"/>
                    <a:pt x="111" y="61"/>
                    <a:pt x="112" y="60"/>
                  </a:cubicBezTo>
                  <a:cubicBezTo>
                    <a:pt x="116" y="57"/>
                    <a:pt x="116" y="57"/>
                    <a:pt x="116" y="57"/>
                  </a:cubicBezTo>
                  <a:cubicBezTo>
                    <a:pt x="136" y="40"/>
                    <a:pt x="136" y="40"/>
                    <a:pt x="136" y="40"/>
                  </a:cubicBezTo>
                  <a:cubicBezTo>
                    <a:pt x="136" y="40"/>
                    <a:pt x="146" y="32"/>
                    <a:pt x="155" y="25"/>
                  </a:cubicBezTo>
                  <a:cubicBezTo>
                    <a:pt x="159" y="23"/>
                    <a:pt x="162" y="20"/>
                    <a:pt x="165" y="17"/>
                  </a:cubicBezTo>
                  <a:cubicBezTo>
                    <a:pt x="165" y="17"/>
                    <a:pt x="165" y="17"/>
                    <a:pt x="165" y="17"/>
                  </a:cubicBezTo>
                  <a:cubicBezTo>
                    <a:pt x="165" y="17"/>
                    <a:pt x="165" y="17"/>
                    <a:pt x="165" y="17"/>
                  </a:cubicBezTo>
                  <a:cubicBezTo>
                    <a:pt x="165" y="17"/>
                    <a:pt x="165" y="17"/>
                    <a:pt x="166" y="17"/>
                  </a:cubicBezTo>
                  <a:cubicBezTo>
                    <a:pt x="166" y="17"/>
                    <a:pt x="166" y="16"/>
                    <a:pt x="166" y="16"/>
                  </a:cubicBezTo>
                  <a:cubicBezTo>
                    <a:pt x="166" y="15"/>
                    <a:pt x="166" y="15"/>
                    <a:pt x="166" y="15"/>
                  </a:cubicBezTo>
                  <a:cubicBezTo>
                    <a:pt x="165" y="14"/>
                    <a:pt x="164" y="14"/>
                    <a:pt x="164" y="15"/>
                  </a:cubicBezTo>
                  <a:cubicBezTo>
                    <a:pt x="164" y="15"/>
                    <a:pt x="158" y="19"/>
                    <a:pt x="153" y="23"/>
                  </a:cubicBezTo>
                  <a:cubicBezTo>
                    <a:pt x="153" y="23"/>
                    <a:pt x="153" y="24"/>
                    <a:pt x="152" y="24"/>
                  </a:cubicBezTo>
                  <a:cubicBezTo>
                    <a:pt x="152" y="24"/>
                    <a:pt x="153" y="23"/>
                    <a:pt x="153" y="23"/>
                  </a:cubicBezTo>
                  <a:cubicBezTo>
                    <a:pt x="153" y="23"/>
                    <a:pt x="153" y="22"/>
                    <a:pt x="152" y="22"/>
                  </a:cubicBezTo>
                  <a:cubicBezTo>
                    <a:pt x="152" y="22"/>
                    <a:pt x="151" y="21"/>
                    <a:pt x="151" y="22"/>
                  </a:cubicBezTo>
                  <a:cubicBezTo>
                    <a:pt x="141" y="25"/>
                    <a:pt x="133" y="32"/>
                    <a:pt x="125" y="38"/>
                  </a:cubicBezTo>
                  <a:cubicBezTo>
                    <a:pt x="124" y="39"/>
                    <a:pt x="124" y="39"/>
                    <a:pt x="122" y="40"/>
                  </a:cubicBezTo>
                  <a:cubicBezTo>
                    <a:pt x="123" y="40"/>
                    <a:pt x="123" y="40"/>
                    <a:pt x="123" y="40"/>
                  </a:cubicBezTo>
                  <a:cubicBezTo>
                    <a:pt x="132" y="32"/>
                    <a:pt x="141" y="24"/>
                    <a:pt x="147" y="15"/>
                  </a:cubicBezTo>
                  <a:cubicBezTo>
                    <a:pt x="148" y="15"/>
                    <a:pt x="148" y="14"/>
                    <a:pt x="148" y="14"/>
                  </a:cubicBezTo>
                  <a:cubicBezTo>
                    <a:pt x="148" y="14"/>
                    <a:pt x="148" y="13"/>
                    <a:pt x="147" y="13"/>
                  </a:cubicBezTo>
                  <a:cubicBezTo>
                    <a:pt x="147" y="13"/>
                    <a:pt x="146" y="13"/>
                    <a:pt x="146" y="13"/>
                  </a:cubicBezTo>
                  <a:cubicBezTo>
                    <a:pt x="141" y="14"/>
                    <a:pt x="137" y="17"/>
                    <a:pt x="133" y="20"/>
                  </a:cubicBezTo>
                  <a:cubicBezTo>
                    <a:pt x="122" y="24"/>
                    <a:pt x="109" y="35"/>
                    <a:pt x="100" y="43"/>
                  </a:cubicBezTo>
                  <a:cubicBezTo>
                    <a:pt x="95" y="48"/>
                    <a:pt x="95" y="48"/>
                    <a:pt x="95" y="48"/>
                  </a:cubicBezTo>
                  <a:cubicBezTo>
                    <a:pt x="92" y="49"/>
                    <a:pt x="92" y="49"/>
                    <a:pt x="92" y="49"/>
                  </a:cubicBezTo>
                  <a:cubicBezTo>
                    <a:pt x="90" y="52"/>
                    <a:pt x="87" y="54"/>
                    <a:pt x="84" y="57"/>
                  </a:cubicBezTo>
                  <a:cubicBezTo>
                    <a:pt x="83" y="57"/>
                    <a:pt x="83" y="57"/>
                    <a:pt x="82" y="57"/>
                  </a:cubicBezTo>
                  <a:cubicBezTo>
                    <a:pt x="70" y="66"/>
                    <a:pt x="70" y="66"/>
                    <a:pt x="70" y="66"/>
                  </a:cubicBezTo>
                  <a:cubicBezTo>
                    <a:pt x="63" y="71"/>
                    <a:pt x="56" y="76"/>
                    <a:pt x="48" y="79"/>
                  </a:cubicBezTo>
                  <a:cubicBezTo>
                    <a:pt x="57" y="66"/>
                    <a:pt x="71" y="55"/>
                    <a:pt x="84" y="45"/>
                  </a:cubicBezTo>
                  <a:cubicBezTo>
                    <a:pt x="87" y="43"/>
                    <a:pt x="91" y="41"/>
                    <a:pt x="91" y="41"/>
                  </a:cubicBezTo>
                  <a:cubicBezTo>
                    <a:pt x="106" y="33"/>
                    <a:pt x="123" y="25"/>
                    <a:pt x="134" y="14"/>
                  </a:cubicBezTo>
                  <a:cubicBezTo>
                    <a:pt x="134" y="14"/>
                    <a:pt x="134" y="13"/>
                    <a:pt x="134" y="13"/>
                  </a:cubicBezTo>
                  <a:cubicBezTo>
                    <a:pt x="134" y="13"/>
                    <a:pt x="134" y="13"/>
                    <a:pt x="134" y="13"/>
                  </a:cubicBezTo>
                  <a:cubicBezTo>
                    <a:pt x="134" y="12"/>
                    <a:pt x="133" y="12"/>
                    <a:pt x="133" y="12"/>
                  </a:cubicBezTo>
                  <a:cubicBezTo>
                    <a:pt x="124" y="10"/>
                    <a:pt x="109" y="22"/>
                    <a:pt x="100" y="29"/>
                  </a:cubicBezTo>
                  <a:cubicBezTo>
                    <a:pt x="97" y="31"/>
                    <a:pt x="97" y="31"/>
                    <a:pt x="97" y="31"/>
                  </a:cubicBezTo>
                  <a:cubicBezTo>
                    <a:pt x="88" y="38"/>
                    <a:pt x="88" y="38"/>
                    <a:pt x="88" y="38"/>
                  </a:cubicBezTo>
                  <a:cubicBezTo>
                    <a:pt x="86" y="39"/>
                    <a:pt x="85" y="41"/>
                    <a:pt x="83" y="42"/>
                  </a:cubicBezTo>
                  <a:cubicBezTo>
                    <a:pt x="77" y="45"/>
                    <a:pt x="71" y="48"/>
                    <a:pt x="71" y="48"/>
                  </a:cubicBezTo>
                  <a:cubicBezTo>
                    <a:pt x="66" y="51"/>
                    <a:pt x="61" y="55"/>
                    <a:pt x="57" y="58"/>
                  </a:cubicBezTo>
                  <a:cubicBezTo>
                    <a:pt x="54" y="60"/>
                    <a:pt x="52" y="62"/>
                    <a:pt x="49" y="64"/>
                  </a:cubicBezTo>
                  <a:cubicBezTo>
                    <a:pt x="60" y="55"/>
                    <a:pt x="72" y="46"/>
                    <a:pt x="83" y="37"/>
                  </a:cubicBezTo>
                  <a:cubicBezTo>
                    <a:pt x="98" y="26"/>
                    <a:pt x="113" y="15"/>
                    <a:pt x="128" y="3"/>
                  </a:cubicBezTo>
                  <a:cubicBezTo>
                    <a:pt x="128" y="2"/>
                    <a:pt x="128" y="2"/>
                    <a:pt x="128" y="2"/>
                  </a:cubicBezTo>
                  <a:cubicBezTo>
                    <a:pt x="128" y="1"/>
                    <a:pt x="128" y="1"/>
                    <a:pt x="128" y="1"/>
                  </a:cubicBezTo>
                  <a:cubicBezTo>
                    <a:pt x="128" y="0"/>
                    <a:pt x="127" y="0"/>
                    <a:pt x="126" y="0"/>
                  </a:cubicBezTo>
                  <a:close/>
                  <a:moveTo>
                    <a:pt x="59" y="29"/>
                  </a:moveTo>
                  <a:cubicBezTo>
                    <a:pt x="59" y="29"/>
                    <a:pt x="49" y="36"/>
                    <a:pt x="49" y="36"/>
                  </a:cubicBezTo>
                  <a:cubicBezTo>
                    <a:pt x="48" y="37"/>
                    <a:pt x="47" y="38"/>
                    <a:pt x="46" y="39"/>
                  </a:cubicBezTo>
                  <a:cubicBezTo>
                    <a:pt x="49" y="36"/>
                    <a:pt x="52" y="33"/>
                    <a:pt x="56" y="31"/>
                  </a:cubicBezTo>
                  <a:cubicBezTo>
                    <a:pt x="57" y="30"/>
                    <a:pt x="58" y="30"/>
                    <a:pt x="59" y="29"/>
                  </a:cubicBezTo>
                  <a:close/>
                  <a:moveTo>
                    <a:pt x="38" y="40"/>
                  </a:moveTo>
                  <a:cubicBezTo>
                    <a:pt x="39" y="40"/>
                    <a:pt x="40" y="39"/>
                    <a:pt x="41" y="39"/>
                  </a:cubicBezTo>
                  <a:cubicBezTo>
                    <a:pt x="36" y="43"/>
                    <a:pt x="32" y="46"/>
                    <a:pt x="28" y="50"/>
                  </a:cubicBezTo>
                  <a:cubicBezTo>
                    <a:pt x="24" y="52"/>
                    <a:pt x="21" y="54"/>
                    <a:pt x="18" y="56"/>
                  </a:cubicBezTo>
                  <a:cubicBezTo>
                    <a:pt x="18" y="56"/>
                    <a:pt x="15" y="58"/>
                    <a:pt x="12" y="59"/>
                  </a:cubicBezTo>
                  <a:cubicBezTo>
                    <a:pt x="15" y="56"/>
                    <a:pt x="18" y="53"/>
                    <a:pt x="22" y="50"/>
                  </a:cubicBezTo>
                  <a:cubicBezTo>
                    <a:pt x="22" y="50"/>
                    <a:pt x="23" y="49"/>
                    <a:pt x="24" y="49"/>
                  </a:cubicBezTo>
                  <a:cubicBezTo>
                    <a:pt x="25" y="48"/>
                    <a:pt x="26" y="47"/>
                    <a:pt x="28" y="47"/>
                  </a:cubicBezTo>
                  <a:cubicBezTo>
                    <a:pt x="30" y="45"/>
                    <a:pt x="33" y="43"/>
                    <a:pt x="36" y="42"/>
                  </a:cubicBezTo>
                  <a:cubicBezTo>
                    <a:pt x="37" y="41"/>
                    <a:pt x="37" y="41"/>
                    <a:pt x="38" y="40"/>
                  </a:cubicBezTo>
                  <a:close/>
                  <a:moveTo>
                    <a:pt x="77" y="22"/>
                  </a:moveTo>
                  <a:cubicBezTo>
                    <a:pt x="75" y="23"/>
                    <a:pt x="62" y="34"/>
                    <a:pt x="62" y="34"/>
                  </a:cubicBezTo>
                  <a:cubicBezTo>
                    <a:pt x="47" y="48"/>
                    <a:pt x="47" y="48"/>
                    <a:pt x="47" y="48"/>
                  </a:cubicBezTo>
                  <a:cubicBezTo>
                    <a:pt x="47" y="48"/>
                    <a:pt x="47" y="48"/>
                    <a:pt x="47" y="49"/>
                  </a:cubicBezTo>
                  <a:cubicBezTo>
                    <a:pt x="43" y="51"/>
                    <a:pt x="39" y="54"/>
                    <a:pt x="36" y="56"/>
                  </a:cubicBezTo>
                  <a:cubicBezTo>
                    <a:pt x="43" y="48"/>
                    <a:pt x="60" y="34"/>
                    <a:pt x="77" y="22"/>
                  </a:cubicBezTo>
                  <a:close/>
                  <a:moveTo>
                    <a:pt x="108" y="5"/>
                  </a:moveTo>
                  <a:cubicBezTo>
                    <a:pt x="109" y="5"/>
                    <a:pt x="110" y="5"/>
                    <a:pt x="110" y="5"/>
                  </a:cubicBezTo>
                  <a:cubicBezTo>
                    <a:pt x="109" y="7"/>
                    <a:pt x="106" y="9"/>
                    <a:pt x="101" y="13"/>
                  </a:cubicBezTo>
                  <a:cubicBezTo>
                    <a:pt x="93" y="19"/>
                    <a:pt x="85" y="24"/>
                    <a:pt x="77" y="30"/>
                  </a:cubicBezTo>
                  <a:cubicBezTo>
                    <a:pt x="70" y="35"/>
                    <a:pt x="70" y="35"/>
                    <a:pt x="70" y="35"/>
                  </a:cubicBezTo>
                  <a:cubicBezTo>
                    <a:pt x="70" y="35"/>
                    <a:pt x="69" y="35"/>
                    <a:pt x="69" y="35"/>
                  </a:cubicBezTo>
                  <a:cubicBezTo>
                    <a:pt x="66" y="37"/>
                    <a:pt x="62" y="39"/>
                    <a:pt x="59" y="41"/>
                  </a:cubicBezTo>
                  <a:cubicBezTo>
                    <a:pt x="61" y="39"/>
                    <a:pt x="64" y="36"/>
                    <a:pt x="64" y="36"/>
                  </a:cubicBezTo>
                  <a:cubicBezTo>
                    <a:pt x="80" y="24"/>
                    <a:pt x="80" y="24"/>
                    <a:pt x="80" y="24"/>
                  </a:cubicBezTo>
                  <a:cubicBezTo>
                    <a:pt x="85" y="19"/>
                    <a:pt x="91" y="15"/>
                    <a:pt x="96" y="10"/>
                  </a:cubicBezTo>
                  <a:cubicBezTo>
                    <a:pt x="101" y="7"/>
                    <a:pt x="105" y="5"/>
                    <a:pt x="108" y="5"/>
                  </a:cubicBezTo>
                  <a:close/>
                  <a:moveTo>
                    <a:pt x="117" y="8"/>
                  </a:moveTo>
                  <a:cubicBezTo>
                    <a:pt x="115" y="9"/>
                    <a:pt x="114" y="10"/>
                    <a:pt x="112" y="11"/>
                  </a:cubicBezTo>
                  <a:cubicBezTo>
                    <a:pt x="112" y="11"/>
                    <a:pt x="112" y="11"/>
                    <a:pt x="112" y="11"/>
                  </a:cubicBezTo>
                  <a:cubicBezTo>
                    <a:pt x="112" y="11"/>
                    <a:pt x="112" y="11"/>
                    <a:pt x="112" y="10"/>
                  </a:cubicBezTo>
                  <a:cubicBezTo>
                    <a:pt x="113" y="10"/>
                    <a:pt x="115" y="9"/>
                    <a:pt x="117" y="8"/>
                  </a:cubicBezTo>
                  <a:close/>
                  <a:moveTo>
                    <a:pt x="54" y="48"/>
                  </a:moveTo>
                  <a:cubicBezTo>
                    <a:pt x="51" y="49"/>
                    <a:pt x="49" y="51"/>
                    <a:pt x="47" y="52"/>
                  </a:cubicBezTo>
                  <a:cubicBezTo>
                    <a:pt x="47" y="52"/>
                    <a:pt x="48" y="51"/>
                    <a:pt x="48" y="51"/>
                  </a:cubicBezTo>
                  <a:cubicBezTo>
                    <a:pt x="50" y="50"/>
                    <a:pt x="52" y="49"/>
                    <a:pt x="54" y="48"/>
                  </a:cubicBezTo>
                  <a:close/>
                  <a:moveTo>
                    <a:pt x="40" y="59"/>
                  </a:moveTo>
                  <a:cubicBezTo>
                    <a:pt x="39" y="60"/>
                    <a:pt x="38" y="61"/>
                    <a:pt x="37" y="61"/>
                  </a:cubicBezTo>
                  <a:cubicBezTo>
                    <a:pt x="38" y="61"/>
                    <a:pt x="39" y="60"/>
                    <a:pt x="39" y="59"/>
                  </a:cubicBezTo>
                  <a:cubicBezTo>
                    <a:pt x="40" y="59"/>
                    <a:pt x="40" y="59"/>
                    <a:pt x="40" y="59"/>
                  </a:cubicBezTo>
                  <a:close/>
                  <a:moveTo>
                    <a:pt x="31" y="63"/>
                  </a:moveTo>
                  <a:cubicBezTo>
                    <a:pt x="29" y="65"/>
                    <a:pt x="27" y="66"/>
                    <a:pt x="25" y="68"/>
                  </a:cubicBezTo>
                  <a:cubicBezTo>
                    <a:pt x="27" y="66"/>
                    <a:pt x="29" y="65"/>
                    <a:pt x="31" y="63"/>
                  </a:cubicBezTo>
                  <a:close/>
                  <a:moveTo>
                    <a:pt x="99" y="34"/>
                  </a:moveTo>
                  <a:cubicBezTo>
                    <a:pt x="102" y="31"/>
                    <a:pt x="102" y="31"/>
                    <a:pt x="102" y="31"/>
                  </a:cubicBezTo>
                  <a:cubicBezTo>
                    <a:pt x="109" y="25"/>
                    <a:pt x="121" y="16"/>
                    <a:pt x="129" y="15"/>
                  </a:cubicBezTo>
                  <a:cubicBezTo>
                    <a:pt x="120" y="23"/>
                    <a:pt x="109" y="29"/>
                    <a:pt x="97" y="35"/>
                  </a:cubicBezTo>
                  <a:cubicBezTo>
                    <a:pt x="98" y="34"/>
                    <a:pt x="99" y="34"/>
                    <a:pt x="99" y="34"/>
                  </a:cubicBezTo>
                  <a:close/>
                  <a:moveTo>
                    <a:pt x="142" y="18"/>
                  </a:moveTo>
                  <a:cubicBezTo>
                    <a:pt x="142" y="18"/>
                    <a:pt x="141" y="18"/>
                    <a:pt x="141" y="18"/>
                  </a:cubicBezTo>
                  <a:cubicBezTo>
                    <a:pt x="141" y="18"/>
                    <a:pt x="141" y="18"/>
                    <a:pt x="141" y="18"/>
                  </a:cubicBezTo>
                  <a:cubicBezTo>
                    <a:pt x="141" y="18"/>
                    <a:pt x="141" y="18"/>
                    <a:pt x="141" y="18"/>
                  </a:cubicBezTo>
                  <a:cubicBezTo>
                    <a:pt x="141" y="18"/>
                    <a:pt x="141" y="18"/>
                    <a:pt x="142" y="18"/>
                  </a:cubicBezTo>
                  <a:close/>
                  <a:moveTo>
                    <a:pt x="136" y="22"/>
                  </a:moveTo>
                  <a:cubicBezTo>
                    <a:pt x="130" y="26"/>
                    <a:pt x="124" y="31"/>
                    <a:pt x="118" y="35"/>
                  </a:cubicBezTo>
                  <a:cubicBezTo>
                    <a:pt x="123" y="31"/>
                    <a:pt x="128" y="26"/>
                    <a:pt x="134" y="22"/>
                  </a:cubicBezTo>
                  <a:cubicBezTo>
                    <a:pt x="135" y="22"/>
                    <a:pt x="135" y="22"/>
                    <a:pt x="136" y="22"/>
                  </a:cubicBezTo>
                  <a:close/>
                  <a:moveTo>
                    <a:pt x="131" y="29"/>
                  </a:moveTo>
                  <a:cubicBezTo>
                    <a:pt x="128" y="32"/>
                    <a:pt x="124" y="35"/>
                    <a:pt x="121" y="37"/>
                  </a:cubicBezTo>
                  <a:cubicBezTo>
                    <a:pt x="116" y="42"/>
                    <a:pt x="112" y="46"/>
                    <a:pt x="107" y="50"/>
                  </a:cubicBezTo>
                  <a:cubicBezTo>
                    <a:pt x="103" y="51"/>
                    <a:pt x="98" y="53"/>
                    <a:pt x="94" y="55"/>
                  </a:cubicBezTo>
                  <a:cubicBezTo>
                    <a:pt x="95" y="54"/>
                    <a:pt x="97" y="52"/>
                    <a:pt x="99" y="51"/>
                  </a:cubicBezTo>
                  <a:cubicBezTo>
                    <a:pt x="109" y="45"/>
                    <a:pt x="120" y="37"/>
                    <a:pt x="131" y="29"/>
                  </a:cubicBezTo>
                  <a:close/>
                  <a:moveTo>
                    <a:pt x="146" y="28"/>
                  </a:moveTo>
                  <a:cubicBezTo>
                    <a:pt x="146" y="28"/>
                    <a:pt x="146" y="28"/>
                    <a:pt x="146" y="28"/>
                  </a:cubicBezTo>
                  <a:cubicBezTo>
                    <a:pt x="146" y="28"/>
                    <a:pt x="146" y="28"/>
                    <a:pt x="146" y="28"/>
                  </a:cubicBezTo>
                  <a:close/>
                  <a:moveTo>
                    <a:pt x="85" y="60"/>
                  </a:moveTo>
                  <a:cubicBezTo>
                    <a:pt x="84" y="60"/>
                    <a:pt x="83" y="61"/>
                    <a:pt x="82" y="62"/>
                  </a:cubicBezTo>
                  <a:cubicBezTo>
                    <a:pt x="81" y="63"/>
                    <a:pt x="81" y="63"/>
                    <a:pt x="80" y="64"/>
                  </a:cubicBezTo>
                  <a:cubicBezTo>
                    <a:pt x="82" y="62"/>
                    <a:pt x="83" y="61"/>
                    <a:pt x="85" y="60"/>
                  </a:cubicBezTo>
                  <a:close/>
                  <a:moveTo>
                    <a:pt x="102" y="54"/>
                  </a:moveTo>
                  <a:cubicBezTo>
                    <a:pt x="101" y="55"/>
                    <a:pt x="100" y="56"/>
                    <a:pt x="98" y="58"/>
                  </a:cubicBezTo>
                  <a:cubicBezTo>
                    <a:pt x="95" y="60"/>
                    <a:pt x="92" y="62"/>
                    <a:pt x="92" y="62"/>
                  </a:cubicBezTo>
                  <a:cubicBezTo>
                    <a:pt x="92" y="62"/>
                    <a:pt x="84" y="67"/>
                    <a:pt x="78" y="71"/>
                  </a:cubicBezTo>
                  <a:cubicBezTo>
                    <a:pt x="80" y="69"/>
                    <a:pt x="82" y="67"/>
                    <a:pt x="84" y="65"/>
                  </a:cubicBezTo>
                  <a:cubicBezTo>
                    <a:pt x="90" y="60"/>
                    <a:pt x="97" y="56"/>
                    <a:pt x="102" y="54"/>
                  </a:cubicBezTo>
                  <a:close/>
                  <a:moveTo>
                    <a:pt x="128" y="42"/>
                  </a:moveTo>
                  <a:cubicBezTo>
                    <a:pt x="130" y="41"/>
                    <a:pt x="131" y="40"/>
                    <a:pt x="133" y="39"/>
                  </a:cubicBezTo>
                  <a:cubicBezTo>
                    <a:pt x="131" y="41"/>
                    <a:pt x="114" y="55"/>
                    <a:pt x="114" y="55"/>
                  </a:cubicBezTo>
                  <a:cubicBezTo>
                    <a:pt x="114" y="55"/>
                    <a:pt x="112" y="56"/>
                    <a:pt x="111" y="57"/>
                  </a:cubicBezTo>
                  <a:cubicBezTo>
                    <a:pt x="113" y="55"/>
                    <a:pt x="114" y="54"/>
                    <a:pt x="115" y="52"/>
                  </a:cubicBezTo>
                  <a:cubicBezTo>
                    <a:pt x="115" y="52"/>
                    <a:pt x="115" y="52"/>
                    <a:pt x="115" y="51"/>
                  </a:cubicBezTo>
                  <a:cubicBezTo>
                    <a:pt x="115" y="51"/>
                    <a:pt x="115" y="51"/>
                    <a:pt x="115" y="51"/>
                  </a:cubicBezTo>
                  <a:cubicBezTo>
                    <a:pt x="116" y="51"/>
                    <a:pt x="118" y="49"/>
                    <a:pt x="118" y="49"/>
                  </a:cubicBezTo>
                  <a:cubicBezTo>
                    <a:pt x="118" y="49"/>
                    <a:pt x="119" y="48"/>
                    <a:pt x="120" y="47"/>
                  </a:cubicBezTo>
                  <a:cubicBezTo>
                    <a:pt x="123" y="45"/>
                    <a:pt x="128" y="42"/>
                    <a:pt x="128" y="42"/>
                  </a:cubicBezTo>
                  <a:close/>
                  <a:moveTo>
                    <a:pt x="103" y="62"/>
                  </a:moveTo>
                  <a:cubicBezTo>
                    <a:pt x="103" y="62"/>
                    <a:pt x="105" y="60"/>
                    <a:pt x="106" y="59"/>
                  </a:cubicBezTo>
                  <a:cubicBezTo>
                    <a:pt x="105" y="60"/>
                    <a:pt x="104" y="61"/>
                    <a:pt x="103" y="62"/>
                  </a:cubicBezTo>
                  <a:cubicBezTo>
                    <a:pt x="103" y="62"/>
                    <a:pt x="103" y="62"/>
                    <a:pt x="103" y="62"/>
                  </a:cubicBezTo>
                  <a:cubicBezTo>
                    <a:pt x="103" y="62"/>
                    <a:pt x="103" y="62"/>
                    <a:pt x="103" y="62"/>
                  </a:cubicBezTo>
                  <a:close/>
                  <a:moveTo>
                    <a:pt x="99" y="65"/>
                  </a:moveTo>
                  <a:cubicBezTo>
                    <a:pt x="99" y="65"/>
                    <a:pt x="98" y="65"/>
                    <a:pt x="98" y="66"/>
                  </a:cubicBezTo>
                  <a:cubicBezTo>
                    <a:pt x="98" y="66"/>
                    <a:pt x="98" y="65"/>
                    <a:pt x="99" y="65"/>
                  </a:cubicBezTo>
                  <a:cubicBezTo>
                    <a:pt x="99" y="65"/>
                    <a:pt x="99" y="65"/>
                    <a:pt x="99" y="65"/>
                  </a:cubicBezTo>
                  <a:close/>
                  <a:moveTo>
                    <a:pt x="75" y="71"/>
                  </a:moveTo>
                  <a:cubicBezTo>
                    <a:pt x="74" y="72"/>
                    <a:pt x="73" y="73"/>
                    <a:pt x="73" y="74"/>
                  </a:cubicBezTo>
                  <a:cubicBezTo>
                    <a:pt x="72" y="74"/>
                    <a:pt x="71" y="75"/>
                    <a:pt x="70" y="75"/>
                  </a:cubicBezTo>
                  <a:cubicBezTo>
                    <a:pt x="70" y="75"/>
                    <a:pt x="70" y="74"/>
                    <a:pt x="71" y="74"/>
                  </a:cubicBezTo>
                  <a:cubicBezTo>
                    <a:pt x="72" y="73"/>
                    <a:pt x="73" y="72"/>
                    <a:pt x="75" y="71"/>
                  </a:cubicBezTo>
                  <a:close/>
                  <a:moveTo>
                    <a:pt x="73" y="77"/>
                  </a:moveTo>
                  <a:cubicBezTo>
                    <a:pt x="73" y="77"/>
                    <a:pt x="76" y="76"/>
                    <a:pt x="78" y="75"/>
                  </a:cubicBezTo>
                  <a:cubicBezTo>
                    <a:pt x="74" y="78"/>
                    <a:pt x="69" y="81"/>
                    <a:pt x="65" y="84"/>
                  </a:cubicBezTo>
                  <a:cubicBezTo>
                    <a:pt x="66" y="82"/>
                    <a:pt x="66" y="81"/>
                    <a:pt x="67" y="80"/>
                  </a:cubicBezTo>
                  <a:cubicBezTo>
                    <a:pt x="68" y="79"/>
                    <a:pt x="70" y="78"/>
                    <a:pt x="72" y="77"/>
                  </a:cubicBezTo>
                  <a:cubicBezTo>
                    <a:pt x="72" y="78"/>
                    <a:pt x="73" y="78"/>
                    <a:pt x="73" y="77"/>
                  </a:cubicBezTo>
                  <a:close/>
                  <a:moveTo>
                    <a:pt x="102" y="70"/>
                  </a:moveTo>
                  <a:cubicBezTo>
                    <a:pt x="102" y="70"/>
                    <a:pt x="102" y="70"/>
                    <a:pt x="102" y="70"/>
                  </a:cubicBezTo>
                  <a:cubicBezTo>
                    <a:pt x="102" y="70"/>
                    <a:pt x="102" y="71"/>
                    <a:pt x="101" y="71"/>
                  </a:cubicBezTo>
                  <a:cubicBezTo>
                    <a:pt x="99" y="72"/>
                    <a:pt x="97" y="74"/>
                    <a:pt x="95" y="75"/>
                  </a:cubicBezTo>
                  <a:cubicBezTo>
                    <a:pt x="96" y="74"/>
                    <a:pt x="96" y="74"/>
                    <a:pt x="97" y="73"/>
                  </a:cubicBezTo>
                  <a:cubicBezTo>
                    <a:pt x="99" y="72"/>
                    <a:pt x="101" y="71"/>
                    <a:pt x="102" y="70"/>
                  </a:cubicBezTo>
                  <a:close/>
                  <a:moveTo>
                    <a:pt x="85" y="85"/>
                  </a:moveTo>
                  <a:cubicBezTo>
                    <a:pt x="85" y="86"/>
                    <a:pt x="85" y="86"/>
                    <a:pt x="86" y="86"/>
                  </a:cubicBezTo>
                  <a:cubicBezTo>
                    <a:pt x="86" y="86"/>
                    <a:pt x="86" y="86"/>
                    <a:pt x="86" y="86"/>
                  </a:cubicBezTo>
                  <a:cubicBezTo>
                    <a:pt x="85" y="87"/>
                    <a:pt x="84" y="87"/>
                    <a:pt x="83" y="87"/>
                  </a:cubicBezTo>
                  <a:cubicBezTo>
                    <a:pt x="84" y="87"/>
                    <a:pt x="85" y="86"/>
                    <a:pt x="85" y="85"/>
                  </a:cubicBezTo>
                  <a:close/>
                  <a:moveTo>
                    <a:pt x="108" y="77"/>
                  </a:moveTo>
                  <a:cubicBezTo>
                    <a:pt x="109" y="77"/>
                    <a:pt x="111" y="76"/>
                    <a:pt x="112" y="75"/>
                  </a:cubicBezTo>
                  <a:cubicBezTo>
                    <a:pt x="107" y="79"/>
                    <a:pt x="103" y="84"/>
                    <a:pt x="99" y="89"/>
                  </a:cubicBezTo>
                  <a:cubicBezTo>
                    <a:pt x="95" y="92"/>
                    <a:pt x="91" y="93"/>
                    <a:pt x="87" y="92"/>
                  </a:cubicBezTo>
                  <a:cubicBezTo>
                    <a:pt x="93" y="86"/>
                    <a:pt x="100" y="82"/>
                    <a:pt x="108" y="77"/>
                  </a:cubicBezTo>
                  <a:close/>
                  <a:moveTo>
                    <a:pt x="126" y="66"/>
                  </a:moveTo>
                  <a:cubicBezTo>
                    <a:pt x="131" y="61"/>
                    <a:pt x="131" y="61"/>
                    <a:pt x="131" y="61"/>
                  </a:cubicBezTo>
                  <a:cubicBezTo>
                    <a:pt x="138" y="55"/>
                    <a:pt x="146" y="49"/>
                    <a:pt x="153" y="43"/>
                  </a:cubicBezTo>
                  <a:cubicBezTo>
                    <a:pt x="144" y="52"/>
                    <a:pt x="133" y="62"/>
                    <a:pt x="121" y="72"/>
                  </a:cubicBezTo>
                  <a:cubicBezTo>
                    <a:pt x="116" y="76"/>
                    <a:pt x="116" y="76"/>
                    <a:pt x="116" y="76"/>
                  </a:cubicBezTo>
                  <a:cubicBezTo>
                    <a:pt x="114" y="78"/>
                    <a:pt x="111" y="80"/>
                    <a:pt x="108" y="83"/>
                  </a:cubicBezTo>
                  <a:cubicBezTo>
                    <a:pt x="114" y="76"/>
                    <a:pt x="121" y="70"/>
                    <a:pt x="126" y="66"/>
                  </a:cubicBezTo>
                  <a:close/>
                  <a:moveTo>
                    <a:pt x="118" y="78"/>
                  </a:moveTo>
                  <a:cubicBezTo>
                    <a:pt x="123" y="74"/>
                    <a:pt x="123" y="74"/>
                    <a:pt x="123" y="74"/>
                  </a:cubicBezTo>
                  <a:cubicBezTo>
                    <a:pt x="125" y="72"/>
                    <a:pt x="128" y="70"/>
                    <a:pt x="130" y="67"/>
                  </a:cubicBezTo>
                  <a:cubicBezTo>
                    <a:pt x="129" y="68"/>
                    <a:pt x="123" y="74"/>
                    <a:pt x="123" y="74"/>
                  </a:cubicBezTo>
                  <a:cubicBezTo>
                    <a:pt x="116" y="82"/>
                    <a:pt x="108" y="90"/>
                    <a:pt x="100" y="94"/>
                  </a:cubicBezTo>
                  <a:cubicBezTo>
                    <a:pt x="100" y="93"/>
                    <a:pt x="101" y="92"/>
                    <a:pt x="101" y="91"/>
                  </a:cubicBezTo>
                  <a:cubicBezTo>
                    <a:pt x="107" y="87"/>
                    <a:pt x="113" y="82"/>
                    <a:pt x="118" y="78"/>
                  </a:cubicBezTo>
                  <a:close/>
                  <a:moveTo>
                    <a:pt x="127" y="75"/>
                  </a:moveTo>
                  <a:cubicBezTo>
                    <a:pt x="130" y="72"/>
                    <a:pt x="130" y="72"/>
                    <a:pt x="130" y="72"/>
                  </a:cubicBezTo>
                  <a:cubicBezTo>
                    <a:pt x="136" y="66"/>
                    <a:pt x="143" y="60"/>
                    <a:pt x="149" y="55"/>
                  </a:cubicBezTo>
                  <a:cubicBezTo>
                    <a:pt x="154" y="51"/>
                    <a:pt x="158" y="47"/>
                    <a:pt x="162" y="43"/>
                  </a:cubicBezTo>
                  <a:cubicBezTo>
                    <a:pt x="158" y="48"/>
                    <a:pt x="154" y="53"/>
                    <a:pt x="150" y="58"/>
                  </a:cubicBezTo>
                  <a:cubicBezTo>
                    <a:pt x="148" y="60"/>
                    <a:pt x="148" y="60"/>
                    <a:pt x="146" y="62"/>
                  </a:cubicBezTo>
                  <a:cubicBezTo>
                    <a:pt x="130" y="74"/>
                    <a:pt x="116" y="87"/>
                    <a:pt x="111" y="103"/>
                  </a:cubicBezTo>
                  <a:cubicBezTo>
                    <a:pt x="109" y="104"/>
                    <a:pt x="107" y="104"/>
                    <a:pt x="106" y="105"/>
                  </a:cubicBezTo>
                  <a:cubicBezTo>
                    <a:pt x="109" y="94"/>
                    <a:pt x="118" y="84"/>
                    <a:pt x="127" y="75"/>
                  </a:cubicBezTo>
                  <a:close/>
                  <a:moveTo>
                    <a:pt x="146" y="68"/>
                  </a:moveTo>
                  <a:cubicBezTo>
                    <a:pt x="145" y="70"/>
                    <a:pt x="144" y="70"/>
                    <a:pt x="143" y="71"/>
                  </a:cubicBezTo>
                  <a:cubicBezTo>
                    <a:pt x="144" y="70"/>
                    <a:pt x="144" y="70"/>
                    <a:pt x="145" y="69"/>
                  </a:cubicBezTo>
                  <a:cubicBezTo>
                    <a:pt x="145" y="69"/>
                    <a:pt x="145" y="69"/>
                    <a:pt x="146" y="68"/>
                  </a:cubicBezTo>
                  <a:close/>
                  <a:moveTo>
                    <a:pt x="160" y="58"/>
                  </a:moveTo>
                  <a:cubicBezTo>
                    <a:pt x="163" y="56"/>
                    <a:pt x="166" y="54"/>
                    <a:pt x="169" y="52"/>
                  </a:cubicBezTo>
                  <a:cubicBezTo>
                    <a:pt x="169" y="53"/>
                    <a:pt x="168" y="54"/>
                    <a:pt x="167" y="56"/>
                  </a:cubicBezTo>
                  <a:cubicBezTo>
                    <a:pt x="165" y="57"/>
                    <a:pt x="163" y="59"/>
                    <a:pt x="161" y="61"/>
                  </a:cubicBezTo>
                  <a:cubicBezTo>
                    <a:pt x="158" y="64"/>
                    <a:pt x="155" y="67"/>
                    <a:pt x="151" y="70"/>
                  </a:cubicBezTo>
                  <a:cubicBezTo>
                    <a:pt x="148" y="74"/>
                    <a:pt x="144" y="77"/>
                    <a:pt x="141" y="80"/>
                  </a:cubicBezTo>
                  <a:cubicBezTo>
                    <a:pt x="136" y="84"/>
                    <a:pt x="132" y="88"/>
                    <a:pt x="127" y="92"/>
                  </a:cubicBezTo>
                  <a:cubicBezTo>
                    <a:pt x="131" y="89"/>
                    <a:pt x="134" y="85"/>
                    <a:pt x="137" y="82"/>
                  </a:cubicBezTo>
                  <a:cubicBezTo>
                    <a:pt x="143" y="76"/>
                    <a:pt x="143" y="76"/>
                    <a:pt x="143" y="76"/>
                  </a:cubicBezTo>
                  <a:cubicBezTo>
                    <a:pt x="143" y="76"/>
                    <a:pt x="152" y="66"/>
                    <a:pt x="156" y="61"/>
                  </a:cubicBezTo>
                  <a:cubicBezTo>
                    <a:pt x="157" y="60"/>
                    <a:pt x="159" y="59"/>
                    <a:pt x="160" y="58"/>
                  </a:cubicBezTo>
                  <a:close/>
                  <a:moveTo>
                    <a:pt x="118" y="93"/>
                  </a:moveTo>
                  <a:cubicBezTo>
                    <a:pt x="118" y="93"/>
                    <a:pt x="118" y="93"/>
                    <a:pt x="118" y="94"/>
                  </a:cubicBezTo>
                  <a:cubicBezTo>
                    <a:pt x="118" y="94"/>
                    <a:pt x="118" y="94"/>
                    <a:pt x="119" y="95"/>
                  </a:cubicBezTo>
                  <a:cubicBezTo>
                    <a:pt x="119" y="95"/>
                    <a:pt x="120" y="95"/>
                    <a:pt x="120" y="95"/>
                  </a:cubicBezTo>
                  <a:cubicBezTo>
                    <a:pt x="119" y="96"/>
                    <a:pt x="117" y="98"/>
                    <a:pt x="115" y="99"/>
                  </a:cubicBezTo>
                  <a:cubicBezTo>
                    <a:pt x="116" y="97"/>
                    <a:pt x="117" y="95"/>
                    <a:pt x="118" y="93"/>
                  </a:cubicBezTo>
                  <a:close/>
                  <a:moveTo>
                    <a:pt x="126" y="97"/>
                  </a:moveTo>
                  <a:cubicBezTo>
                    <a:pt x="125" y="98"/>
                    <a:pt x="125" y="99"/>
                    <a:pt x="124" y="100"/>
                  </a:cubicBezTo>
                  <a:cubicBezTo>
                    <a:pt x="124" y="100"/>
                    <a:pt x="124" y="99"/>
                    <a:pt x="124" y="99"/>
                  </a:cubicBezTo>
                  <a:cubicBezTo>
                    <a:pt x="125" y="98"/>
                    <a:pt x="125" y="97"/>
                    <a:pt x="126" y="97"/>
                  </a:cubicBezTo>
                  <a:close/>
                  <a:moveTo>
                    <a:pt x="156" y="70"/>
                  </a:moveTo>
                  <a:cubicBezTo>
                    <a:pt x="151" y="78"/>
                    <a:pt x="145" y="85"/>
                    <a:pt x="139" y="92"/>
                  </a:cubicBezTo>
                  <a:cubicBezTo>
                    <a:pt x="135" y="95"/>
                    <a:pt x="132" y="98"/>
                    <a:pt x="128" y="100"/>
                  </a:cubicBezTo>
                  <a:cubicBezTo>
                    <a:pt x="132" y="93"/>
                    <a:pt x="137" y="88"/>
                    <a:pt x="143" y="82"/>
                  </a:cubicBezTo>
                  <a:cubicBezTo>
                    <a:pt x="146" y="79"/>
                    <a:pt x="150" y="76"/>
                    <a:pt x="153" y="73"/>
                  </a:cubicBezTo>
                  <a:cubicBezTo>
                    <a:pt x="154" y="72"/>
                    <a:pt x="155" y="71"/>
                    <a:pt x="156" y="70"/>
                  </a:cubicBezTo>
                  <a:close/>
                  <a:moveTo>
                    <a:pt x="127" y="103"/>
                  </a:moveTo>
                  <a:cubicBezTo>
                    <a:pt x="126" y="104"/>
                    <a:pt x="125" y="104"/>
                    <a:pt x="125" y="105"/>
                  </a:cubicBezTo>
                  <a:cubicBezTo>
                    <a:pt x="125" y="105"/>
                    <a:pt x="125" y="105"/>
                    <a:pt x="125" y="104"/>
                  </a:cubicBezTo>
                  <a:cubicBezTo>
                    <a:pt x="126" y="104"/>
                    <a:pt x="126" y="104"/>
                    <a:pt x="127" y="103"/>
                  </a:cubicBezTo>
                  <a:close/>
                  <a:moveTo>
                    <a:pt x="154" y="87"/>
                  </a:moveTo>
                  <a:cubicBezTo>
                    <a:pt x="163" y="79"/>
                    <a:pt x="163" y="79"/>
                    <a:pt x="163" y="79"/>
                  </a:cubicBezTo>
                  <a:cubicBezTo>
                    <a:pt x="163" y="79"/>
                    <a:pt x="174" y="68"/>
                    <a:pt x="174" y="68"/>
                  </a:cubicBezTo>
                  <a:cubicBezTo>
                    <a:pt x="177" y="65"/>
                    <a:pt x="179" y="62"/>
                    <a:pt x="182" y="59"/>
                  </a:cubicBezTo>
                  <a:cubicBezTo>
                    <a:pt x="179" y="62"/>
                    <a:pt x="176" y="66"/>
                    <a:pt x="173" y="69"/>
                  </a:cubicBezTo>
                  <a:cubicBezTo>
                    <a:pt x="173" y="69"/>
                    <a:pt x="172" y="71"/>
                    <a:pt x="171" y="72"/>
                  </a:cubicBezTo>
                  <a:cubicBezTo>
                    <a:pt x="169" y="74"/>
                    <a:pt x="166" y="77"/>
                    <a:pt x="166" y="77"/>
                  </a:cubicBezTo>
                  <a:cubicBezTo>
                    <a:pt x="160" y="83"/>
                    <a:pt x="154" y="89"/>
                    <a:pt x="149" y="95"/>
                  </a:cubicBezTo>
                  <a:cubicBezTo>
                    <a:pt x="145" y="99"/>
                    <a:pt x="141" y="102"/>
                    <a:pt x="138" y="104"/>
                  </a:cubicBezTo>
                  <a:cubicBezTo>
                    <a:pt x="140" y="101"/>
                    <a:pt x="143" y="98"/>
                    <a:pt x="145" y="94"/>
                  </a:cubicBezTo>
                  <a:cubicBezTo>
                    <a:pt x="148" y="92"/>
                    <a:pt x="151" y="89"/>
                    <a:pt x="154" y="87"/>
                  </a:cubicBezTo>
                  <a:close/>
                  <a:moveTo>
                    <a:pt x="154" y="94"/>
                  </a:moveTo>
                  <a:cubicBezTo>
                    <a:pt x="152" y="97"/>
                    <a:pt x="149" y="101"/>
                    <a:pt x="147" y="103"/>
                  </a:cubicBezTo>
                  <a:cubicBezTo>
                    <a:pt x="148" y="101"/>
                    <a:pt x="149" y="99"/>
                    <a:pt x="151" y="97"/>
                  </a:cubicBezTo>
                  <a:cubicBezTo>
                    <a:pt x="152" y="96"/>
                    <a:pt x="153" y="95"/>
                    <a:pt x="154" y="94"/>
                  </a:cubicBezTo>
                  <a:close/>
                  <a:moveTo>
                    <a:pt x="134" y="111"/>
                  </a:moveTo>
                  <a:cubicBezTo>
                    <a:pt x="136" y="109"/>
                    <a:pt x="139" y="107"/>
                    <a:pt x="143" y="104"/>
                  </a:cubicBezTo>
                  <a:cubicBezTo>
                    <a:pt x="142" y="106"/>
                    <a:pt x="141" y="107"/>
                    <a:pt x="141" y="109"/>
                  </a:cubicBezTo>
                  <a:cubicBezTo>
                    <a:pt x="137" y="112"/>
                    <a:pt x="134" y="114"/>
                    <a:pt x="131" y="114"/>
                  </a:cubicBezTo>
                  <a:cubicBezTo>
                    <a:pt x="131" y="113"/>
                    <a:pt x="132" y="112"/>
                    <a:pt x="132" y="111"/>
                  </a:cubicBezTo>
                  <a:cubicBezTo>
                    <a:pt x="132" y="111"/>
                    <a:pt x="132" y="111"/>
                    <a:pt x="132" y="111"/>
                  </a:cubicBezTo>
                  <a:cubicBezTo>
                    <a:pt x="133" y="111"/>
                    <a:pt x="133" y="111"/>
                    <a:pt x="134" y="111"/>
                  </a:cubicBezTo>
                  <a:close/>
                  <a:moveTo>
                    <a:pt x="210" y="42"/>
                  </a:moveTo>
                  <a:cubicBezTo>
                    <a:pt x="204" y="49"/>
                    <a:pt x="198" y="56"/>
                    <a:pt x="191" y="62"/>
                  </a:cubicBezTo>
                  <a:cubicBezTo>
                    <a:pt x="196" y="54"/>
                    <a:pt x="203" y="47"/>
                    <a:pt x="210" y="42"/>
                  </a:cubicBezTo>
                  <a:close/>
                  <a:moveTo>
                    <a:pt x="187" y="69"/>
                  </a:moveTo>
                  <a:cubicBezTo>
                    <a:pt x="192" y="65"/>
                    <a:pt x="197" y="60"/>
                    <a:pt x="202" y="55"/>
                  </a:cubicBezTo>
                  <a:cubicBezTo>
                    <a:pt x="201" y="56"/>
                    <a:pt x="201" y="56"/>
                    <a:pt x="201" y="57"/>
                  </a:cubicBezTo>
                  <a:cubicBezTo>
                    <a:pt x="197" y="61"/>
                    <a:pt x="194" y="64"/>
                    <a:pt x="190" y="68"/>
                  </a:cubicBezTo>
                  <a:cubicBezTo>
                    <a:pt x="185" y="73"/>
                    <a:pt x="180" y="78"/>
                    <a:pt x="176" y="84"/>
                  </a:cubicBezTo>
                  <a:cubicBezTo>
                    <a:pt x="177" y="82"/>
                    <a:pt x="181" y="76"/>
                    <a:pt x="181" y="76"/>
                  </a:cubicBezTo>
                  <a:cubicBezTo>
                    <a:pt x="181" y="76"/>
                    <a:pt x="182" y="75"/>
                    <a:pt x="183" y="74"/>
                  </a:cubicBezTo>
                  <a:cubicBezTo>
                    <a:pt x="184" y="72"/>
                    <a:pt x="186" y="71"/>
                    <a:pt x="187" y="69"/>
                  </a:cubicBezTo>
                  <a:close/>
                  <a:moveTo>
                    <a:pt x="212" y="61"/>
                  </a:moveTo>
                  <a:cubicBezTo>
                    <a:pt x="212" y="61"/>
                    <a:pt x="211" y="62"/>
                    <a:pt x="211" y="62"/>
                  </a:cubicBezTo>
                  <a:cubicBezTo>
                    <a:pt x="211" y="62"/>
                    <a:pt x="212" y="61"/>
                    <a:pt x="212" y="61"/>
                  </a:cubicBezTo>
                  <a:close/>
                  <a:moveTo>
                    <a:pt x="171" y="85"/>
                  </a:moveTo>
                  <a:cubicBezTo>
                    <a:pt x="167" y="91"/>
                    <a:pt x="161" y="98"/>
                    <a:pt x="156" y="103"/>
                  </a:cubicBezTo>
                  <a:cubicBezTo>
                    <a:pt x="160" y="97"/>
                    <a:pt x="165" y="91"/>
                    <a:pt x="171" y="85"/>
                  </a:cubicBezTo>
                  <a:close/>
                  <a:moveTo>
                    <a:pt x="162" y="100"/>
                  </a:moveTo>
                  <a:cubicBezTo>
                    <a:pt x="159" y="106"/>
                    <a:pt x="156" y="111"/>
                    <a:pt x="154" y="116"/>
                  </a:cubicBezTo>
                  <a:cubicBezTo>
                    <a:pt x="152" y="118"/>
                    <a:pt x="149" y="120"/>
                    <a:pt x="146" y="121"/>
                  </a:cubicBezTo>
                  <a:cubicBezTo>
                    <a:pt x="148" y="118"/>
                    <a:pt x="149" y="114"/>
                    <a:pt x="151" y="111"/>
                  </a:cubicBezTo>
                  <a:cubicBezTo>
                    <a:pt x="155" y="108"/>
                    <a:pt x="159" y="105"/>
                    <a:pt x="162" y="100"/>
                  </a:cubicBezTo>
                  <a:close/>
                  <a:moveTo>
                    <a:pt x="189" y="74"/>
                  </a:moveTo>
                  <a:cubicBezTo>
                    <a:pt x="188" y="75"/>
                    <a:pt x="187" y="76"/>
                    <a:pt x="186" y="77"/>
                  </a:cubicBezTo>
                  <a:cubicBezTo>
                    <a:pt x="178" y="85"/>
                    <a:pt x="170" y="95"/>
                    <a:pt x="165" y="105"/>
                  </a:cubicBezTo>
                  <a:cubicBezTo>
                    <a:pt x="163" y="107"/>
                    <a:pt x="161" y="110"/>
                    <a:pt x="159" y="112"/>
                  </a:cubicBezTo>
                  <a:cubicBezTo>
                    <a:pt x="166" y="98"/>
                    <a:pt x="177" y="86"/>
                    <a:pt x="189" y="74"/>
                  </a:cubicBezTo>
                  <a:close/>
                  <a:moveTo>
                    <a:pt x="194" y="74"/>
                  </a:moveTo>
                  <a:cubicBezTo>
                    <a:pt x="193" y="75"/>
                    <a:pt x="192" y="77"/>
                    <a:pt x="191" y="79"/>
                  </a:cubicBezTo>
                  <a:cubicBezTo>
                    <a:pt x="184" y="89"/>
                    <a:pt x="184" y="89"/>
                    <a:pt x="184" y="89"/>
                  </a:cubicBezTo>
                  <a:cubicBezTo>
                    <a:pt x="182" y="92"/>
                    <a:pt x="179" y="96"/>
                    <a:pt x="176" y="100"/>
                  </a:cubicBezTo>
                  <a:cubicBezTo>
                    <a:pt x="173" y="103"/>
                    <a:pt x="170" y="106"/>
                    <a:pt x="167" y="109"/>
                  </a:cubicBezTo>
                  <a:cubicBezTo>
                    <a:pt x="167" y="108"/>
                    <a:pt x="167" y="107"/>
                    <a:pt x="168" y="106"/>
                  </a:cubicBezTo>
                  <a:cubicBezTo>
                    <a:pt x="171" y="102"/>
                    <a:pt x="174" y="98"/>
                    <a:pt x="177" y="95"/>
                  </a:cubicBezTo>
                  <a:cubicBezTo>
                    <a:pt x="181" y="89"/>
                    <a:pt x="181" y="89"/>
                    <a:pt x="181" y="89"/>
                  </a:cubicBezTo>
                  <a:cubicBezTo>
                    <a:pt x="181" y="89"/>
                    <a:pt x="185" y="84"/>
                    <a:pt x="188" y="79"/>
                  </a:cubicBezTo>
                  <a:cubicBezTo>
                    <a:pt x="190" y="77"/>
                    <a:pt x="192" y="76"/>
                    <a:pt x="194" y="74"/>
                  </a:cubicBezTo>
                  <a:close/>
                  <a:moveTo>
                    <a:pt x="208" y="66"/>
                  </a:moveTo>
                  <a:cubicBezTo>
                    <a:pt x="205" y="69"/>
                    <a:pt x="203" y="72"/>
                    <a:pt x="200" y="76"/>
                  </a:cubicBezTo>
                  <a:cubicBezTo>
                    <a:pt x="200" y="76"/>
                    <a:pt x="200" y="76"/>
                    <a:pt x="199" y="76"/>
                  </a:cubicBezTo>
                  <a:cubicBezTo>
                    <a:pt x="202" y="73"/>
                    <a:pt x="205" y="69"/>
                    <a:pt x="208" y="66"/>
                  </a:cubicBezTo>
                  <a:close/>
                  <a:moveTo>
                    <a:pt x="187" y="94"/>
                  </a:moveTo>
                  <a:cubicBezTo>
                    <a:pt x="184" y="99"/>
                    <a:pt x="181" y="103"/>
                    <a:pt x="177" y="107"/>
                  </a:cubicBezTo>
                  <a:cubicBezTo>
                    <a:pt x="179" y="105"/>
                    <a:pt x="180" y="103"/>
                    <a:pt x="181" y="101"/>
                  </a:cubicBezTo>
                  <a:cubicBezTo>
                    <a:pt x="181" y="101"/>
                    <a:pt x="184" y="97"/>
                    <a:pt x="187" y="94"/>
                  </a:cubicBezTo>
                  <a:close/>
                  <a:moveTo>
                    <a:pt x="163" y="112"/>
                  </a:moveTo>
                  <a:cubicBezTo>
                    <a:pt x="163" y="113"/>
                    <a:pt x="162" y="113"/>
                    <a:pt x="162" y="113"/>
                  </a:cubicBezTo>
                  <a:cubicBezTo>
                    <a:pt x="162" y="114"/>
                    <a:pt x="161" y="114"/>
                    <a:pt x="160" y="115"/>
                  </a:cubicBezTo>
                  <a:cubicBezTo>
                    <a:pt x="161" y="114"/>
                    <a:pt x="162" y="113"/>
                    <a:pt x="163" y="112"/>
                  </a:cubicBezTo>
                  <a:close/>
                  <a:moveTo>
                    <a:pt x="173" y="109"/>
                  </a:moveTo>
                  <a:cubicBezTo>
                    <a:pt x="172" y="111"/>
                    <a:pt x="171" y="114"/>
                    <a:pt x="170" y="116"/>
                  </a:cubicBezTo>
                  <a:cubicBezTo>
                    <a:pt x="168" y="118"/>
                    <a:pt x="165" y="121"/>
                    <a:pt x="163" y="124"/>
                  </a:cubicBezTo>
                  <a:cubicBezTo>
                    <a:pt x="165" y="119"/>
                    <a:pt x="169" y="114"/>
                    <a:pt x="173" y="109"/>
                  </a:cubicBezTo>
                  <a:close/>
                  <a:moveTo>
                    <a:pt x="201" y="95"/>
                  </a:moveTo>
                  <a:cubicBezTo>
                    <a:pt x="208" y="87"/>
                    <a:pt x="208" y="87"/>
                    <a:pt x="208" y="87"/>
                  </a:cubicBezTo>
                  <a:cubicBezTo>
                    <a:pt x="217" y="77"/>
                    <a:pt x="217" y="77"/>
                    <a:pt x="217" y="77"/>
                  </a:cubicBezTo>
                  <a:cubicBezTo>
                    <a:pt x="223" y="71"/>
                    <a:pt x="228" y="64"/>
                    <a:pt x="234" y="59"/>
                  </a:cubicBezTo>
                  <a:cubicBezTo>
                    <a:pt x="230" y="63"/>
                    <a:pt x="227" y="67"/>
                    <a:pt x="223" y="71"/>
                  </a:cubicBezTo>
                  <a:cubicBezTo>
                    <a:pt x="220" y="75"/>
                    <a:pt x="216" y="79"/>
                    <a:pt x="213" y="83"/>
                  </a:cubicBezTo>
                  <a:cubicBezTo>
                    <a:pt x="208" y="88"/>
                    <a:pt x="204" y="93"/>
                    <a:pt x="200" y="98"/>
                  </a:cubicBezTo>
                  <a:cubicBezTo>
                    <a:pt x="195" y="103"/>
                    <a:pt x="195" y="103"/>
                    <a:pt x="195" y="103"/>
                  </a:cubicBezTo>
                  <a:cubicBezTo>
                    <a:pt x="190" y="109"/>
                    <a:pt x="190" y="109"/>
                    <a:pt x="190" y="109"/>
                  </a:cubicBezTo>
                  <a:cubicBezTo>
                    <a:pt x="186" y="112"/>
                    <a:pt x="183" y="115"/>
                    <a:pt x="180" y="119"/>
                  </a:cubicBezTo>
                  <a:cubicBezTo>
                    <a:pt x="181" y="118"/>
                    <a:pt x="182" y="116"/>
                    <a:pt x="182" y="115"/>
                  </a:cubicBezTo>
                  <a:cubicBezTo>
                    <a:pt x="187" y="108"/>
                    <a:pt x="194" y="101"/>
                    <a:pt x="201" y="95"/>
                  </a:cubicBezTo>
                  <a:close/>
                  <a:moveTo>
                    <a:pt x="241" y="54"/>
                  </a:moveTo>
                  <a:cubicBezTo>
                    <a:pt x="242" y="54"/>
                    <a:pt x="244" y="54"/>
                    <a:pt x="244" y="54"/>
                  </a:cubicBezTo>
                  <a:cubicBezTo>
                    <a:pt x="246" y="54"/>
                    <a:pt x="249" y="54"/>
                    <a:pt x="251" y="54"/>
                  </a:cubicBezTo>
                  <a:cubicBezTo>
                    <a:pt x="249" y="56"/>
                    <a:pt x="248" y="58"/>
                    <a:pt x="246" y="59"/>
                  </a:cubicBezTo>
                  <a:cubicBezTo>
                    <a:pt x="246" y="59"/>
                    <a:pt x="246" y="59"/>
                    <a:pt x="245" y="60"/>
                  </a:cubicBezTo>
                  <a:cubicBezTo>
                    <a:pt x="245" y="59"/>
                    <a:pt x="244" y="59"/>
                    <a:pt x="244" y="59"/>
                  </a:cubicBezTo>
                  <a:cubicBezTo>
                    <a:pt x="244" y="59"/>
                    <a:pt x="243" y="59"/>
                    <a:pt x="243" y="59"/>
                  </a:cubicBezTo>
                  <a:cubicBezTo>
                    <a:pt x="243" y="59"/>
                    <a:pt x="243" y="59"/>
                    <a:pt x="243" y="59"/>
                  </a:cubicBezTo>
                  <a:cubicBezTo>
                    <a:pt x="243" y="59"/>
                    <a:pt x="243" y="59"/>
                    <a:pt x="243" y="59"/>
                  </a:cubicBezTo>
                  <a:cubicBezTo>
                    <a:pt x="243" y="60"/>
                    <a:pt x="242" y="61"/>
                    <a:pt x="241" y="61"/>
                  </a:cubicBezTo>
                  <a:cubicBezTo>
                    <a:pt x="241" y="61"/>
                    <a:pt x="240" y="62"/>
                    <a:pt x="240" y="62"/>
                  </a:cubicBezTo>
                  <a:cubicBezTo>
                    <a:pt x="240" y="62"/>
                    <a:pt x="240" y="62"/>
                    <a:pt x="240" y="61"/>
                  </a:cubicBezTo>
                  <a:cubicBezTo>
                    <a:pt x="240" y="61"/>
                    <a:pt x="241" y="61"/>
                    <a:pt x="241" y="60"/>
                  </a:cubicBezTo>
                  <a:cubicBezTo>
                    <a:pt x="241" y="60"/>
                    <a:pt x="240" y="60"/>
                    <a:pt x="240" y="59"/>
                  </a:cubicBezTo>
                  <a:cubicBezTo>
                    <a:pt x="240" y="59"/>
                    <a:pt x="239" y="59"/>
                    <a:pt x="238" y="59"/>
                  </a:cubicBezTo>
                  <a:cubicBezTo>
                    <a:pt x="237" y="60"/>
                    <a:pt x="236" y="61"/>
                    <a:pt x="234" y="62"/>
                  </a:cubicBezTo>
                  <a:cubicBezTo>
                    <a:pt x="237" y="60"/>
                    <a:pt x="239" y="57"/>
                    <a:pt x="241" y="54"/>
                  </a:cubicBezTo>
                  <a:close/>
                  <a:moveTo>
                    <a:pt x="255" y="55"/>
                  </a:moveTo>
                  <a:cubicBezTo>
                    <a:pt x="257" y="55"/>
                    <a:pt x="259" y="55"/>
                    <a:pt x="261" y="56"/>
                  </a:cubicBezTo>
                  <a:cubicBezTo>
                    <a:pt x="259" y="56"/>
                    <a:pt x="256" y="57"/>
                    <a:pt x="254" y="57"/>
                  </a:cubicBezTo>
                  <a:cubicBezTo>
                    <a:pt x="253" y="58"/>
                    <a:pt x="253" y="58"/>
                    <a:pt x="252" y="58"/>
                  </a:cubicBezTo>
                  <a:cubicBezTo>
                    <a:pt x="253" y="57"/>
                    <a:pt x="255" y="55"/>
                    <a:pt x="255" y="55"/>
                  </a:cubicBezTo>
                  <a:close/>
                  <a:moveTo>
                    <a:pt x="241" y="65"/>
                  </a:moveTo>
                  <a:cubicBezTo>
                    <a:pt x="241" y="65"/>
                    <a:pt x="241" y="65"/>
                    <a:pt x="241" y="66"/>
                  </a:cubicBezTo>
                  <a:cubicBezTo>
                    <a:pt x="241" y="66"/>
                    <a:pt x="241" y="66"/>
                    <a:pt x="241" y="66"/>
                  </a:cubicBezTo>
                  <a:cubicBezTo>
                    <a:pt x="241" y="65"/>
                    <a:pt x="241" y="65"/>
                    <a:pt x="241" y="65"/>
                  </a:cubicBezTo>
                  <a:close/>
                  <a:moveTo>
                    <a:pt x="254" y="60"/>
                  </a:moveTo>
                  <a:cubicBezTo>
                    <a:pt x="256" y="60"/>
                    <a:pt x="258" y="59"/>
                    <a:pt x="261" y="59"/>
                  </a:cubicBezTo>
                  <a:cubicBezTo>
                    <a:pt x="260" y="60"/>
                    <a:pt x="258" y="61"/>
                    <a:pt x="257" y="62"/>
                  </a:cubicBezTo>
                  <a:cubicBezTo>
                    <a:pt x="253" y="64"/>
                    <a:pt x="249" y="65"/>
                    <a:pt x="246" y="66"/>
                  </a:cubicBezTo>
                  <a:cubicBezTo>
                    <a:pt x="247" y="64"/>
                    <a:pt x="248" y="63"/>
                    <a:pt x="249" y="61"/>
                  </a:cubicBezTo>
                  <a:cubicBezTo>
                    <a:pt x="251" y="61"/>
                    <a:pt x="253" y="61"/>
                    <a:pt x="254" y="60"/>
                  </a:cubicBezTo>
                  <a:close/>
                  <a:moveTo>
                    <a:pt x="267" y="61"/>
                  </a:moveTo>
                  <a:cubicBezTo>
                    <a:pt x="267" y="61"/>
                    <a:pt x="267" y="62"/>
                    <a:pt x="267" y="62"/>
                  </a:cubicBezTo>
                  <a:cubicBezTo>
                    <a:pt x="266" y="62"/>
                    <a:pt x="266" y="62"/>
                    <a:pt x="265" y="62"/>
                  </a:cubicBezTo>
                  <a:cubicBezTo>
                    <a:pt x="265" y="62"/>
                    <a:pt x="264" y="64"/>
                    <a:pt x="264" y="64"/>
                  </a:cubicBezTo>
                  <a:cubicBezTo>
                    <a:pt x="263" y="65"/>
                    <a:pt x="262" y="66"/>
                    <a:pt x="260" y="66"/>
                  </a:cubicBezTo>
                  <a:cubicBezTo>
                    <a:pt x="261" y="65"/>
                    <a:pt x="262" y="64"/>
                    <a:pt x="263" y="63"/>
                  </a:cubicBezTo>
                  <a:cubicBezTo>
                    <a:pt x="264" y="62"/>
                    <a:pt x="266" y="62"/>
                    <a:pt x="267" y="61"/>
                  </a:cubicBezTo>
                  <a:close/>
                  <a:moveTo>
                    <a:pt x="192" y="111"/>
                  </a:moveTo>
                  <a:cubicBezTo>
                    <a:pt x="192" y="111"/>
                    <a:pt x="194" y="108"/>
                    <a:pt x="196" y="106"/>
                  </a:cubicBezTo>
                  <a:cubicBezTo>
                    <a:pt x="191" y="113"/>
                    <a:pt x="186" y="120"/>
                    <a:pt x="181" y="123"/>
                  </a:cubicBezTo>
                  <a:cubicBezTo>
                    <a:pt x="184" y="119"/>
                    <a:pt x="188" y="115"/>
                    <a:pt x="192" y="111"/>
                  </a:cubicBezTo>
                  <a:close/>
                  <a:moveTo>
                    <a:pt x="225" y="74"/>
                  </a:moveTo>
                  <a:cubicBezTo>
                    <a:pt x="221" y="79"/>
                    <a:pt x="218" y="84"/>
                    <a:pt x="214" y="88"/>
                  </a:cubicBezTo>
                  <a:cubicBezTo>
                    <a:pt x="214" y="88"/>
                    <a:pt x="203" y="101"/>
                    <a:pt x="199" y="107"/>
                  </a:cubicBezTo>
                  <a:cubicBezTo>
                    <a:pt x="199" y="106"/>
                    <a:pt x="200" y="105"/>
                    <a:pt x="200" y="104"/>
                  </a:cubicBezTo>
                  <a:cubicBezTo>
                    <a:pt x="206" y="96"/>
                    <a:pt x="206" y="96"/>
                    <a:pt x="206" y="96"/>
                  </a:cubicBezTo>
                  <a:cubicBezTo>
                    <a:pt x="209" y="92"/>
                    <a:pt x="212" y="88"/>
                    <a:pt x="215" y="85"/>
                  </a:cubicBezTo>
                  <a:cubicBezTo>
                    <a:pt x="218" y="81"/>
                    <a:pt x="222" y="78"/>
                    <a:pt x="225" y="74"/>
                  </a:cubicBezTo>
                  <a:close/>
                  <a:moveTo>
                    <a:pt x="179" y="127"/>
                  </a:moveTo>
                  <a:cubicBezTo>
                    <a:pt x="178" y="128"/>
                    <a:pt x="177" y="129"/>
                    <a:pt x="176" y="130"/>
                  </a:cubicBezTo>
                  <a:cubicBezTo>
                    <a:pt x="176" y="130"/>
                    <a:pt x="177" y="129"/>
                    <a:pt x="177" y="128"/>
                  </a:cubicBezTo>
                  <a:cubicBezTo>
                    <a:pt x="177" y="128"/>
                    <a:pt x="178" y="128"/>
                    <a:pt x="178" y="128"/>
                  </a:cubicBezTo>
                  <a:cubicBezTo>
                    <a:pt x="178" y="128"/>
                    <a:pt x="178" y="128"/>
                    <a:pt x="178" y="128"/>
                  </a:cubicBezTo>
                  <a:cubicBezTo>
                    <a:pt x="179" y="128"/>
                    <a:pt x="179" y="127"/>
                    <a:pt x="179" y="127"/>
                  </a:cubicBezTo>
                  <a:close/>
                  <a:moveTo>
                    <a:pt x="204" y="108"/>
                  </a:moveTo>
                  <a:cubicBezTo>
                    <a:pt x="210" y="102"/>
                    <a:pt x="215" y="96"/>
                    <a:pt x="220" y="89"/>
                  </a:cubicBezTo>
                  <a:cubicBezTo>
                    <a:pt x="226" y="82"/>
                    <a:pt x="232" y="74"/>
                    <a:pt x="239" y="68"/>
                  </a:cubicBezTo>
                  <a:cubicBezTo>
                    <a:pt x="239" y="68"/>
                    <a:pt x="239" y="68"/>
                    <a:pt x="239" y="68"/>
                  </a:cubicBezTo>
                  <a:cubicBezTo>
                    <a:pt x="236" y="72"/>
                    <a:pt x="233" y="76"/>
                    <a:pt x="230" y="80"/>
                  </a:cubicBezTo>
                  <a:cubicBezTo>
                    <a:pt x="225" y="87"/>
                    <a:pt x="219" y="93"/>
                    <a:pt x="214" y="100"/>
                  </a:cubicBezTo>
                  <a:cubicBezTo>
                    <a:pt x="206" y="112"/>
                    <a:pt x="206" y="112"/>
                    <a:pt x="206" y="112"/>
                  </a:cubicBezTo>
                  <a:cubicBezTo>
                    <a:pt x="199" y="122"/>
                    <a:pt x="193" y="131"/>
                    <a:pt x="185" y="139"/>
                  </a:cubicBezTo>
                  <a:cubicBezTo>
                    <a:pt x="188" y="130"/>
                    <a:pt x="194" y="120"/>
                    <a:pt x="201" y="112"/>
                  </a:cubicBezTo>
                  <a:cubicBezTo>
                    <a:pt x="202" y="111"/>
                    <a:pt x="203" y="110"/>
                    <a:pt x="204" y="108"/>
                  </a:cubicBezTo>
                  <a:close/>
                  <a:moveTo>
                    <a:pt x="253" y="67"/>
                  </a:moveTo>
                  <a:cubicBezTo>
                    <a:pt x="248" y="73"/>
                    <a:pt x="242" y="80"/>
                    <a:pt x="237" y="86"/>
                  </a:cubicBezTo>
                  <a:cubicBezTo>
                    <a:pt x="230" y="94"/>
                    <a:pt x="222" y="102"/>
                    <a:pt x="217" y="111"/>
                  </a:cubicBezTo>
                  <a:cubicBezTo>
                    <a:pt x="217" y="112"/>
                    <a:pt x="217" y="112"/>
                    <a:pt x="217" y="112"/>
                  </a:cubicBezTo>
                  <a:cubicBezTo>
                    <a:pt x="217" y="112"/>
                    <a:pt x="217" y="112"/>
                    <a:pt x="217" y="112"/>
                  </a:cubicBezTo>
                  <a:cubicBezTo>
                    <a:pt x="217" y="113"/>
                    <a:pt x="216" y="113"/>
                    <a:pt x="216" y="114"/>
                  </a:cubicBezTo>
                  <a:cubicBezTo>
                    <a:pt x="210" y="119"/>
                    <a:pt x="203" y="125"/>
                    <a:pt x="198" y="132"/>
                  </a:cubicBezTo>
                  <a:cubicBezTo>
                    <a:pt x="199" y="128"/>
                    <a:pt x="200" y="125"/>
                    <a:pt x="202" y="123"/>
                  </a:cubicBezTo>
                  <a:cubicBezTo>
                    <a:pt x="202" y="122"/>
                    <a:pt x="203" y="121"/>
                    <a:pt x="203" y="121"/>
                  </a:cubicBezTo>
                  <a:cubicBezTo>
                    <a:pt x="206" y="117"/>
                    <a:pt x="209" y="113"/>
                    <a:pt x="212" y="109"/>
                  </a:cubicBezTo>
                  <a:cubicBezTo>
                    <a:pt x="218" y="102"/>
                    <a:pt x="218" y="102"/>
                    <a:pt x="218" y="102"/>
                  </a:cubicBezTo>
                  <a:cubicBezTo>
                    <a:pt x="228" y="88"/>
                    <a:pt x="228" y="88"/>
                    <a:pt x="228" y="88"/>
                  </a:cubicBezTo>
                  <a:cubicBezTo>
                    <a:pt x="230" y="86"/>
                    <a:pt x="231" y="84"/>
                    <a:pt x="232" y="82"/>
                  </a:cubicBezTo>
                  <a:cubicBezTo>
                    <a:pt x="235" y="79"/>
                    <a:pt x="237" y="76"/>
                    <a:pt x="239" y="73"/>
                  </a:cubicBezTo>
                  <a:cubicBezTo>
                    <a:pt x="239" y="73"/>
                    <a:pt x="242" y="70"/>
                    <a:pt x="243" y="69"/>
                  </a:cubicBezTo>
                  <a:cubicBezTo>
                    <a:pt x="246" y="69"/>
                    <a:pt x="250" y="68"/>
                    <a:pt x="253" y="67"/>
                  </a:cubicBezTo>
                  <a:close/>
                  <a:moveTo>
                    <a:pt x="253" y="71"/>
                  </a:moveTo>
                  <a:cubicBezTo>
                    <a:pt x="253" y="71"/>
                    <a:pt x="252" y="72"/>
                    <a:pt x="252" y="72"/>
                  </a:cubicBezTo>
                  <a:cubicBezTo>
                    <a:pt x="252" y="73"/>
                    <a:pt x="252" y="73"/>
                    <a:pt x="251" y="73"/>
                  </a:cubicBezTo>
                  <a:cubicBezTo>
                    <a:pt x="252" y="72"/>
                    <a:pt x="253" y="72"/>
                    <a:pt x="253" y="71"/>
                  </a:cubicBezTo>
                  <a:close/>
                  <a:moveTo>
                    <a:pt x="255" y="73"/>
                  </a:moveTo>
                  <a:cubicBezTo>
                    <a:pt x="253" y="76"/>
                    <a:pt x="250" y="80"/>
                    <a:pt x="250" y="80"/>
                  </a:cubicBezTo>
                  <a:cubicBezTo>
                    <a:pt x="251" y="78"/>
                    <a:pt x="253" y="76"/>
                    <a:pt x="254" y="74"/>
                  </a:cubicBezTo>
                  <a:cubicBezTo>
                    <a:pt x="254" y="74"/>
                    <a:pt x="255" y="74"/>
                    <a:pt x="255" y="73"/>
                  </a:cubicBezTo>
                  <a:close/>
                  <a:moveTo>
                    <a:pt x="240" y="87"/>
                  </a:moveTo>
                  <a:cubicBezTo>
                    <a:pt x="240" y="87"/>
                    <a:pt x="240" y="87"/>
                    <a:pt x="241" y="86"/>
                  </a:cubicBezTo>
                  <a:cubicBezTo>
                    <a:pt x="238" y="89"/>
                    <a:pt x="236" y="92"/>
                    <a:pt x="234" y="95"/>
                  </a:cubicBezTo>
                  <a:cubicBezTo>
                    <a:pt x="236" y="92"/>
                    <a:pt x="237" y="90"/>
                    <a:pt x="239" y="88"/>
                  </a:cubicBezTo>
                  <a:cubicBezTo>
                    <a:pt x="239" y="88"/>
                    <a:pt x="239" y="88"/>
                    <a:pt x="240" y="87"/>
                  </a:cubicBezTo>
                  <a:close/>
                  <a:moveTo>
                    <a:pt x="208" y="125"/>
                  </a:moveTo>
                  <a:cubicBezTo>
                    <a:pt x="206" y="128"/>
                    <a:pt x="203" y="131"/>
                    <a:pt x="200" y="134"/>
                  </a:cubicBezTo>
                  <a:cubicBezTo>
                    <a:pt x="202" y="131"/>
                    <a:pt x="205" y="128"/>
                    <a:pt x="208" y="125"/>
                  </a:cubicBezTo>
                  <a:close/>
                  <a:moveTo>
                    <a:pt x="196" y="141"/>
                  </a:moveTo>
                  <a:cubicBezTo>
                    <a:pt x="198" y="140"/>
                    <a:pt x="199" y="139"/>
                    <a:pt x="200" y="138"/>
                  </a:cubicBezTo>
                  <a:cubicBezTo>
                    <a:pt x="198" y="140"/>
                    <a:pt x="196" y="142"/>
                    <a:pt x="194" y="145"/>
                  </a:cubicBezTo>
                  <a:cubicBezTo>
                    <a:pt x="194" y="144"/>
                    <a:pt x="194" y="142"/>
                    <a:pt x="195" y="141"/>
                  </a:cubicBezTo>
                  <a:cubicBezTo>
                    <a:pt x="196" y="141"/>
                    <a:pt x="196" y="141"/>
                    <a:pt x="196" y="141"/>
                  </a:cubicBezTo>
                  <a:close/>
                  <a:moveTo>
                    <a:pt x="270" y="69"/>
                  </a:moveTo>
                  <a:cubicBezTo>
                    <a:pt x="259" y="79"/>
                    <a:pt x="247" y="90"/>
                    <a:pt x="236" y="104"/>
                  </a:cubicBezTo>
                  <a:cubicBezTo>
                    <a:pt x="225" y="118"/>
                    <a:pt x="225" y="118"/>
                    <a:pt x="225" y="118"/>
                  </a:cubicBezTo>
                  <a:cubicBezTo>
                    <a:pt x="218" y="126"/>
                    <a:pt x="210" y="136"/>
                    <a:pt x="203" y="143"/>
                  </a:cubicBezTo>
                  <a:cubicBezTo>
                    <a:pt x="217" y="121"/>
                    <a:pt x="234" y="102"/>
                    <a:pt x="251" y="83"/>
                  </a:cubicBezTo>
                  <a:cubicBezTo>
                    <a:pt x="257" y="78"/>
                    <a:pt x="263" y="73"/>
                    <a:pt x="270" y="69"/>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0" name="Freeform 53"/>
            <p:cNvSpPr>
              <a:spLocks noEditPoints="1" noChangeArrowheads="1"/>
            </p:cNvSpPr>
            <p:nvPr/>
          </p:nvSpPr>
          <p:spPr bwMode="auto">
            <a:xfrm>
              <a:off x="1380" y="3397"/>
              <a:ext cx="458" cy="247"/>
            </a:xfrm>
            <a:custGeom>
              <a:avLst/>
              <a:gdLst>
                <a:gd name="T0" fmla="*/ 2 w 193"/>
                <a:gd name="T1" fmla="*/ 8 h 104"/>
                <a:gd name="T2" fmla="*/ 1 w 193"/>
                <a:gd name="T3" fmla="*/ 10 h 104"/>
                <a:gd name="T4" fmla="*/ 15 w 193"/>
                <a:gd name="T5" fmla="*/ 23 h 104"/>
                <a:gd name="T6" fmla="*/ 21 w 193"/>
                <a:gd name="T7" fmla="*/ 23 h 104"/>
                <a:gd name="T8" fmla="*/ 63 w 193"/>
                <a:gd name="T9" fmla="*/ 46 h 104"/>
                <a:gd name="T10" fmla="*/ 64 w 193"/>
                <a:gd name="T11" fmla="*/ 43 h 104"/>
                <a:gd name="T12" fmla="*/ 101 w 193"/>
                <a:gd name="T13" fmla="*/ 58 h 104"/>
                <a:gd name="T14" fmla="*/ 171 w 193"/>
                <a:gd name="T15" fmla="*/ 93 h 104"/>
                <a:gd name="T16" fmla="*/ 191 w 193"/>
                <a:gd name="T17" fmla="*/ 104 h 104"/>
                <a:gd name="T18" fmla="*/ 192 w 193"/>
                <a:gd name="T19" fmla="*/ 101 h 104"/>
                <a:gd name="T20" fmla="*/ 187 w 193"/>
                <a:gd name="T21" fmla="*/ 97 h 104"/>
                <a:gd name="T22" fmla="*/ 181 w 193"/>
                <a:gd name="T23" fmla="*/ 95 h 104"/>
                <a:gd name="T24" fmla="*/ 189 w 193"/>
                <a:gd name="T25" fmla="*/ 94 h 104"/>
                <a:gd name="T26" fmla="*/ 182 w 193"/>
                <a:gd name="T27" fmla="*/ 89 h 104"/>
                <a:gd name="T28" fmla="*/ 191 w 193"/>
                <a:gd name="T29" fmla="*/ 87 h 104"/>
                <a:gd name="T30" fmla="*/ 177 w 193"/>
                <a:gd name="T31" fmla="*/ 79 h 104"/>
                <a:gd name="T32" fmla="*/ 138 w 193"/>
                <a:gd name="T33" fmla="*/ 56 h 104"/>
                <a:gd name="T34" fmla="*/ 91 w 193"/>
                <a:gd name="T35" fmla="*/ 32 h 104"/>
                <a:gd name="T36" fmla="*/ 10 w 193"/>
                <a:gd name="T37" fmla="*/ 5 h 104"/>
                <a:gd name="T38" fmla="*/ 9 w 193"/>
                <a:gd name="T39" fmla="*/ 8 h 104"/>
                <a:gd name="T40" fmla="*/ 21 w 193"/>
                <a:gd name="T41" fmla="*/ 20 h 104"/>
                <a:gd name="T42" fmla="*/ 5 w 193"/>
                <a:gd name="T43" fmla="*/ 2 h 104"/>
                <a:gd name="T44" fmla="*/ 2 w 193"/>
                <a:gd name="T45" fmla="*/ 2 h 104"/>
                <a:gd name="T46" fmla="*/ 7 w 193"/>
                <a:gd name="T47" fmla="*/ 14 h 104"/>
                <a:gd name="T48" fmla="*/ 57 w 193"/>
                <a:gd name="T49" fmla="*/ 30 h 104"/>
                <a:gd name="T50" fmla="*/ 35 w 193"/>
                <a:gd name="T51" fmla="*/ 30 h 104"/>
                <a:gd name="T52" fmla="*/ 86 w 193"/>
                <a:gd name="T53" fmla="*/ 47 h 104"/>
                <a:gd name="T54" fmla="*/ 57 w 193"/>
                <a:gd name="T55" fmla="*/ 33 h 104"/>
                <a:gd name="T56" fmla="*/ 103 w 193"/>
                <a:gd name="T57" fmla="*/ 55 h 104"/>
                <a:gd name="T58" fmla="*/ 77 w 193"/>
                <a:gd name="T59" fmla="*/ 37 h 104"/>
                <a:gd name="T60" fmla="*/ 91 w 193"/>
                <a:gd name="T61" fmla="*/ 43 h 104"/>
                <a:gd name="T62" fmla="*/ 89 w 193"/>
                <a:gd name="T63" fmla="*/ 34 h 104"/>
                <a:gd name="T64" fmla="*/ 98 w 193"/>
                <a:gd name="T65" fmla="*/ 42 h 104"/>
                <a:gd name="T66" fmla="*/ 89 w 193"/>
                <a:gd name="T67" fmla="*/ 34 h 104"/>
                <a:gd name="T68" fmla="*/ 119 w 193"/>
                <a:gd name="T69" fmla="*/ 62 h 104"/>
                <a:gd name="T70" fmla="*/ 116 w 193"/>
                <a:gd name="T71" fmla="*/ 56 h 104"/>
                <a:gd name="T72" fmla="*/ 111 w 193"/>
                <a:gd name="T73" fmla="*/ 50 h 104"/>
                <a:gd name="T74" fmla="*/ 127 w 193"/>
                <a:gd name="T75" fmla="*/ 61 h 104"/>
                <a:gd name="T76" fmla="*/ 116 w 193"/>
                <a:gd name="T77" fmla="*/ 56 h 104"/>
                <a:gd name="T78" fmla="*/ 137 w 193"/>
                <a:gd name="T79" fmla="*/ 74 h 104"/>
                <a:gd name="T80" fmla="*/ 149 w 193"/>
                <a:gd name="T81" fmla="*/ 78 h 104"/>
                <a:gd name="T82" fmla="*/ 172 w 193"/>
                <a:gd name="T83" fmla="*/ 90 h 104"/>
                <a:gd name="T84" fmla="*/ 146 w 193"/>
                <a:gd name="T85" fmla="*/ 76 h 104"/>
                <a:gd name="T86" fmla="*/ 151 w 193"/>
                <a:gd name="T87" fmla="*/ 69 h 104"/>
                <a:gd name="T88" fmla="*/ 179 w 193"/>
                <a:gd name="T89" fmla="*/ 85 h 104"/>
                <a:gd name="T90" fmla="*/ 141 w 193"/>
                <a:gd name="T91" fmla="*/ 68 h 104"/>
                <a:gd name="T92" fmla="*/ 137 w 193"/>
                <a:gd name="T93" fmla="*/ 59 h 104"/>
                <a:gd name="T94" fmla="*/ 169 w 193"/>
                <a:gd name="T95" fmla="*/ 75 h 104"/>
                <a:gd name="T96" fmla="*/ 118 w 193"/>
                <a:gd name="T97" fmla="*/ 51 h 104"/>
                <a:gd name="T98" fmla="*/ 185 w 193"/>
                <a:gd name="T99"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3" h="104">
                  <a:moveTo>
                    <a:pt x="2" y="2"/>
                  </a:moveTo>
                  <a:cubicBezTo>
                    <a:pt x="2" y="3"/>
                    <a:pt x="2" y="4"/>
                    <a:pt x="2" y="6"/>
                  </a:cubicBezTo>
                  <a:cubicBezTo>
                    <a:pt x="2" y="6"/>
                    <a:pt x="2" y="7"/>
                    <a:pt x="2" y="8"/>
                  </a:cubicBezTo>
                  <a:cubicBezTo>
                    <a:pt x="2" y="8"/>
                    <a:pt x="1" y="8"/>
                    <a:pt x="1" y="9"/>
                  </a:cubicBezTo>
                  <a:cubicBezTo>
                    <a:pt x="1" y="9"/>
                    <a:pt x="0" y="9"/>
                    <a:pt x="0" y="9"/>
                  </a:cubicBezTo>
                  <a:cubicBezTo>
                    <a:pt x="0" y="10"/>
                    <a:pt x="1" y="10"/>
                    <a:pt x="1" y="10"/>
                  </a:cubicBezTo>
                  <a:cubicBezTo>
                    <a:pt x="1" y="10"/>
                    <a:pt x="3" y="13"/>
                    <a:pt x="3" y="13"/>
                  </a:cubicBezTo>
                  <a:cubicBezTo>
                    <a:pt x="3" y="16"/>
                    <a:pt x="5" y="19"/>
                    <a:pt x="8" y="21"/>
                  </a:cubicBezTo>
                  <a:cubicBezTo>
                    <a:pt x="10" y="23"/>
                    <a:pt x="12" y="23"/>
                    <a:pt x="15" y="23"/>
                  </a:cubicBezTo>
                  <a:cubicBezTo>
                    <a:pt x="15" y="23"/>
                    <a:pt x="16" y="23"/>
                    <a:pt x="16" y="23"/>
                  </a:cubicBezTo>
                  <a:cubicBezTo>
                    <a:pt x="17" y="23"/>
                    <a:pt x="19" y="23"/>
                    <a:pt x="21" y="23"/>
                  </a:cubicBezTo>
                  <a:cubicBezTo>
                    <a:pt x="21" y="23"/>
                    <a:pt x="21" y="23"/>
                    <a:pt x="21" y="23"/>
                  </a:cubicBezTo>
                  <a:cubicBezTo>
                    <a:pt x="21" y="24"/>
                    <a:pt x="22" y="24"/>
                    <a:pt x="22" y="24"/>
                  </a:cubicBezTo>
                  <a:cubicBezTo>
                    <a:pt x="23" y="25"/>
                    <a:pt x="24" y="26"/>
                    <a:pt x="25" y="26"/>
                  </a:cubicBezTo>
                  <a:cubicBezTo>
                    <a:pt x="36" y="36"/>
                    <a:pt x="48" y="45"/>
                    <a:pt x="63" y="46"/>
                  </a:cubicBezTo>
                  <a:cubicBezTo>
                    <a:pt x="64" y="46"/>
                    <a:pt x="64" y="45"/>
                    <a:pt x="64" y="44"/>
                  </a:cubicBezTo>
                  <a:cubicBezTo>
                    <a:pt x="64" y="44"/>
                    <a:pt x="64" y="44"/>
                    <a:pt x="64" y="44"/>
                  </a:cubicBezTo>
                  <a:cubicBezTo>
                    <a:pt x="64" y="44"/>
                    <a:pt x="64" y="43"/>
                    <a:pt x="64" y="43"/>
                  </a:cubicBezTo>
                  <a:cubicBezTo>
                    <a:pt x="73" y="48"/>
                    <a:pt x="82" y="52"/>
                    <a:pt x="92" y="56"/>
                  </a:cubicBezTo>
                  <a:cubicBezTo>
                    <a:pt x="93" y="56"/>
                    <a:pt x="93" y="56"/>
                    <a:pt x="94" y="55"/>
                  </a:cubicBezTo>
                  <a:cubicBezTo>
                    <a:pt x="97" y="56"/>
                    <a:pt x="101" y="58"/>
                    <a:pt x="101" y="58"/>
                  </a:cubicBezTo>
                  <a:cubicBezTo>
                    <a:pt x="105" y="59"/>
                    <a:pt x="109" y="61"/>
                    <a:pt x="113" y="63"/>
                  </a:cubicBezTo>
                  <a:cubicBezTo>
                    <a:pt x="125" y="71"/>
                    <a:pt x="139" y="78"/>
                    <a:pt x="152" y="84"/>
                  </a:cubicBezTo>
                  <a:cubicBezTo>
                    <a:pt x="158" y="88"/>
                    <a:pt x="165" y="91"/>
                    <a:pt x="171" y="93"/>
                  </a:cubicBezTo>
                  <a:cubicBezTo>
                    <a:pt x="178" y="96"/>
                    <a:pt x="185" y="100"/>
                    <a:pt x="191" y="104"/>
                  </a:cubicBezTo>
                  <a:cubicBezTo>
                    <a:pt x="191" y="104"/>
                    <a:pt x="191" y="104"/>
                    <a:pt x="191" y="104"/>
                  </a:cubicBezTo>
                  <a:cubicBezTo>
                    <a:pt x="191" y="104"/>
                    <a:pt x="191" y="104"/>
                    <a:pt x="191" y="104"/>
                  </a:cubicBezTo>
                  <a:cubicBezTo>
                    <a:pt x="192" y="104"/>
                    <a:pt x="192" y="104"/>
                    <a:pt x="193" y="103"/>
                  </a:cubicBezTo>
                  <a:cubicBezTo>
                    <a:pt x="193" y="103"/>
                    <a:pt x="193" y="103"/>
                    <a:pt x="193" y="103"/>
                  </a:cubicBezTo>
                  <a:cubicBezTo>
                    <a:pt x="193" y="102"/>
                    <a:pt x="193" y="102"/>
                    <a:pt x="192" y="101"/>
                  </a:cubicBezTo>
                  <a:cubicBezTo>
                    <a:pt x="192" y="101"/>
                    <a:pt x="192" y="101"/>
                    <a:pt x="192" y="101"/>
                  </a:cubicBezTo>
                  <a:cubicBezTo>
                    <a:pt x="190" y="101"/>
                    <a:pt x="189" y="99"/>
                    <a:pt x="188" y="98"/>
                  </a:cubicBezTo>
                  <a:cubicBezTo>
                    <a:pt x="187" y="97"/>
                    <a:pt x="187" y="97"/>
                    <a:pt x="187" y="97"/>
                  </a:cubicBezTo>
                  <a:cubicBezTo>
                    <a:pt x="187" y="96"/>
                    <a:pt x="186" y="96"/>
                    <a:pt x="185" y="97"/>
                  </a:cubicBezTo>
                  <a:cubicBezTo>
                    <a:pt x="185" y="97"/>
                    <a:pt x="185" y="97"/>
                    <a:pt x="185" y="97"/>
                  </a:cubicBezTo>
                  <a:cubicBezTo>
                    <a:pt x="183" y="97"/>
                    <a:pt x="182" y="96"/>
                    <a:pt x="181" y="95"/>
                  </a:cubicBezTo>
                  <a:cubicBezTo>
                    <a:pt x="183" y="95"/>
                    <a:pt x="185" y="95"/>
                    <a:pt x="187" y="95"/>
                  </a:cubicBezTo>
                  <a:cubicBezTo>
                    <a:pt x="188" y="95"/>
                    <a:pt x="189" y="95"/>
                    <a:pt x="189" y="94"/>
                  </a:cubicBezTo>
                  <a:cubicBezTo>
                    <a:pt x="189" y="94"/>
                    <a:pt x="189" y="94"/>
                    <a:pt x="189" y="94"/>
                  </a:cubicBezTo>
                  <a:cubicBezTo>
                    <a:pt x="189" y="93"/>
                    <a:pt x="189" y="93"/>
                    <a:pt x="188" y="93"/>
                  </a:cubicBezTo>
                  <a:cubicBezTo>
                    <a:pt x="186" y="91"/>
                    <a:pt x="184" y="90"/>
                    <a:pt x="182" y="89"/>
                  </a:cubicBezTo>
                  <a:cubicBezTo>
                    <a:pt x="182" y="89"/>
                    <a:pt x="182" y="89"/>
                    <a:pt x="182" y="89"/>
                  </a:cubicBezTo>
                  <a:cubicBezTo>
                    <a:pt x="182" y="89"/>
                    <a:pt x="182" y="89"/>
                    <a:pt x="182" y="88"/>
                  </a:cubicBezTo>
                  <a:cubicBezTo>
                    <a:pt x="185" y="88"/>
                    <a:pt x="188" y="88"/>
                    <a:pt x="190" y="88"/>
                  </a:cubicBezTo>
                  <a:cubicBezTo>
                    <a:pt x="191" y="88"/>
                    <a:pt x="191" y="87"/>
                    <a:pt x="191" y="87"/>
                  </a:cubicBezTo>
                  <a:cubicBezTo>
                    <a:pt x="191" y="87"/>
                    <a:pt x="191" y="86"/>
                    <a:pt x="191" y="86"/>
                  </a:cubicBezTo>
                  <a:cubicBezTo>
                    <a:pt x="191" y="86"/>
                    <a:pt x="191" y="85"/>
                    <a:pt x="191" y="85"/>
                  </a:cubicBezTo>
                  <a:cubicBezTo>
                    <a:pt x="187" y="82"/>
                    <a:pt x="182" y="80"/>
                    <a:pt x="177" y="79"/>
                  </a:cubicBezTo>
                  <a:cubicBezTo>
                    <a:pt x="171" y="72"/>
                    <a:pt x="159" y="66"/>
                    <a:pt x="150" y="62"/>
                  </a:cubicBezTo>
                  <a:cubicBezTo>
                    <a:pt x="142" y="58"/>
                    <a:pt x="142" y="58"/>
                    <a:pt x="142" y="58"/>
                  </a:cubicBezTo>
                  <a:cubicBezTo>
                    <a:pt x="138" y="56"/>
                    <a:pt x="138" y="56"/>
                    <a:pt x="138" y="56"/>
                  </a:cubicBezTo>
                  <a:cubicBezTo>
                    <a:pt x="128" y="51"/>
                    <a:pt x="118" y="45"/>
                    <a:pt x="108" y="43"/>
                  </a:cubicBezTo>
                  <a:cubicBezTo>
                    <a:pt x="103" y="39"/>
                    <a:pt x="98" y="36"/>
                    <a:pt x="93" y="33"/>
                  </a:cubicBezTo>
                  <a:cubicBezTo>
                    <a:pt x="91" y="32"/>
                    <a:pt x="91" y="32"/>
                    <a:pt x="91" y="32"/>
                  </a:cubicBezTo>
                  <a:cubicBezTo>
                    <a:pt x="72" y="21"/>
                    <a:pt x="42" y="3"/>
                    <a:pt x="20" y="10"/>
                  </a:cubicBezTo>
                  <a:cubicBezTo>
                    <a:pt x="17" y="8"/>
                    <a:pt x="13" y="7"/>
                    <a:pt x="10" y="5"/>
                  </a:cubicBezTo>
                  <a:cubicBezTo>
                    <a:pt x="10" y="5"/>
                    <a:pt x="10" y="5"/>
                    <a:pt x="10" y="5"/>
                  </a:cubicBezTo>
                  <a:cubicBezTo>
                    <a:pt x="9" y="5"/>
                    <a:pt x="8" y="5"/>
                    <a:pt x="8" y="6"/>
                  </a:cubicBezTo>
                  <a:cubicBezTo>
                    <a:pt x="8" y="6"/>
                    <a:pt x="8" y="6"/>
                    <a:pt x="8" y="6"/>
                  </a:cubicBezTo>
                  <a:cubicBezTo>
                    <a:pt x="8" y="7"/>
                    <a:pt x="8" y="7"/>
                    <a:pt x="9" y="8"/>
                  </a:cubicBezTo>
                  <a:cubicBezTo>
                    <a:pt x="17" y="12"/>
                    <a:pt x="25" y="17"/>
                    <a:pt x="33" y="23"/>
                  </a:cubicBezTo>
                  <a:cubicBezTo>
                    <a:pt x="35" y="25"/>
                    <a:pt x="38" y="27"/>
                    <a:pt x="40" y="28"/>
                  </a:cubicBezTo>
                  <a:cubicBezTo>
                    <a:pt x="34" y="25"/>
                    <a:pt x="28" y="22"/>
                    <a:pt x="21" y="20"/>
                  </a:cubicBezTo>
                  <a:cubicBezTo>
                    <a:pt x="16" y="15"/>
                    <a:pt x="11" y="12"/>
                    <a:pt x="5" y="9"/>
                  </a:cubicBezTo>
                  <a:cubicBezTo>
                    <a:pt x="5" y="8"/>
                    <a:pt x="5" y="7"/>
                    <a:pt x="5" y="6"/>
                  </a:cubicBezTo>
                  <a:cubicBezTo>
                    <a:pt x="5" y="4"/>
                    <a:pt x="5" y="3"/>
                    <a:pt x="5" y="2"/>
                  </a:cubicBezTo>
                  <a:cubicBezTo>
                    <a:pt x="5" y="2"/>
                    <a:pt x="5" y="2"/>
                    <a:pt x="5" y="2"/>
                  </a:cubicBezTo>
                  <a:cubicBezTo>
                    <a:pt x="5" y="1"/>
                    <a:pt x="4" y="0"/>
                    <a:pt x="4" y="0"/>
                  </a:cubicBezTo>
                  <a:cubicBezTo>
                    <a:pt x="3" y="0"/>
                    <a:pt x="2" y="1"/>
                    <a:pt x="2" y="2"/>
                  </a:cubicBezTo>
                  <a:close/>
                  <a:moveTo>
                    <a:pt x="7" y="13"/>
                  </a:moveTo>
                  <a:cubicBezTo>
                    <a:pt x="7" y="14"/>
                    <a:pt x="8" y="14"/>
                    <a:pt x="8" y="14"/>
                  </a:cubicBezTo>
                  <a:cubicBezTo>
                    <a:pt x="8" y="14"/>
                    <a:pt x="8" y="14"/>
                    <a:pt x="7" y="14"/>
                  </a:cubicBezTo>
                  <a:cubicBezTo>
                    <a:pt x="7" y="14"/>
                    <a:pt x="7" y="14"/>
                    <a:pt x="7" y="13"/>
                  </a:cubicBezTo>
                  <a:close/>
                  <a:moveTo>
                    <a:pt x="32" y="18"/>
                  </a:moveTo>
                  <a:cubicBezTo>
                    <a:pt x="40" y="22"/>
                    <a:pt x="48" y="26"/>
                    <a:pt x="57" y="30"/>
                  </a:cubicBezTo>
                  <a:cubicBezTo>
                    <a:pt x="54" y="30"/>
                    <a:pt x="52" y="29"/>
                    <a:pt x="50" y="29"/>
                  </a:cubicBezTo>
                  <a:cubicBezTo>
                    <a:pt x="44" y="26"/>
                    <a:pt x="38" y="22"/>
                    <a:pt x="32" y="18"/>
                  </a:cubicBezTo>
                  <a:close/>
                  <a:moveTo>
                    <a:pt x="35" y="30"/>
                  </a:moveTo>
                  <a:cubicBezTo>
                    <a:pt x="41" y="34"/>
                    <a:pt x="48" y="37"/>
                    <a:pt x="55" y="41"/>
                  </a:cubicBezTo>
                  <a:cubicBezTo>
                    <a:pt x="47" y="39"/>
                    <a:pt x="41" y="35"/>
                    <a:pt x="35" y="30"/>
                  </a:cubicBezTo>
                  <a:close/>
                  <a:moveTo>
                    <a:pt x="86" y="47"/>
                  </a:moveTo>
                  <a:cubicBezTo>
                    <a:pt x="82" y="46"/>
                    <a:pt x="82" y="46"/>
                    <a:pt x="82" y="46"/>
                  </a:cubicBezTo>
                  <a:cubicBezTo>
                    <a:pt x="79" y="44"/>
                    <a:pt x="79" y="44"/>
                    <a:pt x="79" y="44"/>
                  </a:cubicBezTo>
                  <a:cubicBezTo>
                    <a:pt x="71" y="40"/>
                    <a:pt x="64" y="37"/>
                    <a:pt x="57" y="33"/>
                  </a:cubicBezTo>
                  <a:cubicBezTo>
                    <a:pt x="59" y="33"/>
                    <a:pt x="62" y="33"/>
                    <a:pt x="64" y="34"/>
                  </a:cubicBezTo>
                  <a:cubicBezTo>
                    <a:pt x="77" y="40"/>
                    <a:pt x="90" y="47"/>
                    <a:pt x="103" y="54"/>
                  </a:cubicBezTo>
                  <a:cubicBezTo>
                    <a:pt x="103" y="54"/>
                    <a:pt x="103" y="54"/>
                    <a:pt x="103" y="55"/>
                  </a:cubicBezTo>
                  <a:cubicBezTo>
                    <a:pt x="103" y="55"/>
                    <a:pt x="103" y="55"/>
                    <a:pt x="103" y="55"/>
                  </a:cubicBezTo>
                  <a:cubicBezTo>
                    <a:pt x="97" y="53"/>
                    <a:pt x="91" y="50"/>
                    <a:pt x="86" y="47"/>
                  </a:cubicBezTo>
                  <a:close/>
                  <a:moveTo>
                    <a:pt x="77" y="37"/>
                  </a:moveTo>
                  <a:cubicBezTo>
                    <a:pt x="82" y="38"/>
                    <a:pt x="87" y="40"/>
                    <a:pt x="91" y="42"/>
                  </a:cubicBezTo>
                  <a:cubicBezTo>
                    <a:pt x="91" y="42"/>
                    <a:pt x="91" y="43"/>
                    <a:pt x="91" y="43"/>
                  </a:cubicBezTo>
                  <a:cubicBezTo>
                    <a:pt x="91" y="43"/>
                    <a:pt x="91" y="43"/>
                    <a:pt x="91" y="43"/>
                  </a:cubicBezTo>
                  <a:cubicBezTo>
                    <a:pt x="91" y="44"/>
                    <a:pt x="91" y="44"/>
                    <a:pt x="91" y="44"/>
                  </a:cubicBezTo>
                  <a:cubicBezTo>
                    <a:pt x="86" y="42"/>
                    <a:pt x="82" y="39"/>
                    <a:pt x="77" y="37"/>
                  </a:cubicBezTo>
                  <a:close/>
                  <a:moveTo>
                    <a:pt x="89" y="34"/>
                  </a:moveTo>
                  <a:cubicBezTo>
                    <a:pt x="92" y="36"/>
                    <a:pt x="92" y="36"/>
                    <a:pt x="92" y="36"/>
                  </a:cubicBezTo>
                  <a:cubicBezTo>
                    <a:pt x="95" y="38"/>
                    <a:pt x="98" y="40"/>
                    <a:pt x="101" y="42"/>
                  </a:cubicBezTo>
                  <a:cubicBezTo>
                    <a:pt x="100" y="42"/>
                    <a:pt x="99" y="42"/>
                    <a:pt x="98" y="42"/>
                  </a:cubicBezTo>
                  <a:cubicBezTo>
                    <a:pt x="87" y="37"/>
                    <a:pt x="76" y="33"/>
                    <a:pt x="65" y="31"/>
                  </a:cubicBezTo>
                  <a:cubicBezTo>
                    <a:pt x="51" y="24"/>
                    <a:pt x="38" y="18"/>
                    <a:pt x="25" y="12"/>
                  </a:cubicBezTo>
                  <a:cubicBezTo>
                    <a:pt x="45" y="9"/>
                    <a:pt x="72" y="24"/>
                    <a:pt x="89" y="34"/>
                  </a:cubicBezTo>
                  <a:close/>
                  <a:moveTo>
                    <a:pt x="115" y="60"/>
                  </a:moveTo>
                  <a:cubicBezTo>
                    <a:pt x="115" y="60"/>
                    <a:pt x="115" y="60"/>
                    <a:pt x="115" y="60"/>
                  </a:cubicBezTo>
                  <a:cubicBezTo>
                    <a:pt x="117" y="61"/>
                    <a:pt x="118" y="61"/>
                    <a:pt x="119" y="62"/>
                  </a:cubicBezTo>
                  <a:cubicBezTo>
                    <a:pt x="118" y="61"/>
                    <a:pt x="116" y="61"/>
                    <a:pt x="114" y="60"/>
                  </a:cubicBezTo>
                  <a:cubicBezTo>
                    <a:pt x="115" y="60"/>
                    <a:pt x="115" y="60"/>
                    <a:pt x="115" y="60"/>
                  </a:cubicBezTo>
                  <a:close/>
                  <a:moveTo>
                    <a:pt x="116" y="56"/>
                  </a:moveTo>
                  <a:cubicBezTo>
                    <a:pt x="110" y="52"/>
                    <a:pt x="104" y="48"/>
                    <a:pt x="97" y="44"/>
                  </a:cubicBezTo>
                  <a:cubicBezTo>
                    <a:pt x="97" y="44"/>
                    <a:pt x="97" y="44"/>
                    <a:pt x="97" y="44"/>
                  </a:cubicBezTo>
                  <a:cubicBezTo>
                    <a:pt x="102" y="46"/>
                    <a:pt x="106" y="48"/>
                    <a:pt x="111" y="50"/>
                  </a:cubicBezTo>
                  <a:cubicBezTo>
                    <a:pt x="111" y="50"/>
                    <a:pt x="114" y="52"/>
                    <a:pt x="116" y="53"/>
                  </a:cubicBezTo>
                  <a:cubicBezTo>
                    <a:pt x="118" y="55"/>
                    <a:pt x="121" y="56"/>
                    <a:pt x="122" y="58"/>
                  </a:cubicBezTo>
                  <a:cubicBezTo>
                    <a:pt x="122" y="58"/>
                    <a:pt x="125" y="60"/>
                    <a:pt x="127" y="61"/>
                  </a:cubicBezTo>
                  <a:cubicBezTo>
                    <a:pt x="127" y="61"/>
                    <a:pt x="127" y="61"/>
                    <a:pt x="127" y="61"/>
                  </a:cubicBezTo>
                  <a:cubicBezTo>
                    <a:pt x="124" y="59"/>
                    <a:pt x="121" y="58"/>
                    <a:pt x="119" y="57"/>
                  </a:cubicBezTo>
                  <a:cubicBezTo>
                    <a:pt x="118" y="57"/>
                    <a:pt x="117" y="56"/>
                    <a:pt x="116" y="56"/>
                  </a:cubicBezTo>
                  <a:close/>
                  <a:moveTo>
                    <a:pt x="124" y="67"/>
                  </a:moveTo>
                  <a:cubicBezTo>
                    <a:pt x="126" y="67"/>
                    <a:pt x="128" y="68"/>
                    <a:pt x="130" y="68"/>
                  </a:cubicBezTo>
                  <a:cubicBezTo>
                    <a:pt x="132" y="70"/>
                    <a:pt x="135" y="72"/>
                    <a:pt x="137" y="74"/>
                  </a:cubicBezTo>
                  <a:cubicBezTo>
                    <a:pt x="133" y="71"/>
                    <a:pt x="129" y="69"/>
                    <a:pt x="124" y="67"/>
                  </a:cubicBezTo>
                  <a:close/>
                  <a:moveTo>
                    <a:pt x="146" y="76"/>
                  </a:moveTo>
                  <a:cubicBezTo>
                    <a:pt x="147" y="77"/>
                    <a:pt x="149" y="78"/>
                    <a:pt x="149" y="78"/>
                  </a:cubicBezTo>
                  <a:cubicBezTo>
                    <a:pt x="155" y="81"/>
                    <a:pt x="161" y="84"/>
                    <a:pt x="167" y="86"/>
                  </a:cubicBezTo>
                  <a:cubicBezTo>
                    <a:pt x="171" y="88"/>
                    <a:pt x="176" y="90"/>
                    <a:pt x="181" y="92"/>
                  </a:cubicBezTo>
                  <a:cubicBezTo>
                    <a:pt x="178" y="92"/>
                    <a:pt x="175" y="91"/>
                    <a:pt x="172" y="90"/>
                  </a:cubicBezTo>
                  <a:cubicBezTo>
                    <a:pt x="167" y="88"/>
                    <a:pt x="161" y="85"/>
                    <a:pt x="155" y="82"/>
                  </a:cubicBezTo>
                  <a:cubicBezTo>
                    <a:pt x="155" y="82"/>
                    <a:pt x="154" y="82"/>
                    <a:pt x="154" y="82"/>
                  </a:cubicBezTo>
                  <a:cubicBezTo>
                    <a:pt x="151" y="80"/>
                    <a:pt x="149" y="78"/>
                    <a:pt x="146" y="76"/>
                  </a:cubicBezTo>
                  <a:close/>
                  <a:moveTo>
                    <a:pt x="141" y="68"/>
                  </a:moveTo>
                  <a:cubicBezTo>
                    <a:pt x="141" y="68"/>
                    <a:pt x="132" y="61"/>
                    <a:pt x="128" y="58"/>
                  </a:cubicBezTo>
                  <a:cubicBezTo>
                    <a:pt x="136" y="62"/>
                    <a:pt x="143" y="65"/>
                    <a:pt x="151" y="69"/>
                  </a:cubicBezTo>
                  <a:cubicBezTo>
                    <a:pt x="168" y="78"/>
                    <a:pt x="168" y="78"/>
                    <a:pt x="168" y="78"/>
                  </a:cubicBezTo>
                  <a:cubicBezTo>
                    <a:pt x="168" y="78"/>
                    <a:pt x="176" y="81"/>
                    <a:pt x="176" y="81"/>
                  </a:cubicBezTo>
                  <a:cubicBezTo>
                    <a:pt x="177" y="82"/>
                    <a:pt x="178" y="84"/>
                    <a:pt x="179" y="85"/>
                  </a:cubicBezTo>
                  <a:cubicBezTo>
                    <a:pt x="176" y="85"/>
                    <a:pt x="173" y="84"/>
                    <a:pt x="170" y="83"/>
                  </a:cubicBezTo>
                  <a:cubicBezTo>
                    <a:pt x="161" y="79"/>
                    <a:pt x="153" y="75"/>
                    <a:pt x="146" y="71"/>
                  </a:cubicBezTo>
                  <a:cubicBezTo>
                    <a:pt x="144" y="70"/>
                    <a:pt x="142" y="69"/>
                    <a:pt x="141" y="68"/>
                  </a:cubicBezTo>
                  <a:cubicBezTo>
                    <a:pt x="141" y="68"/>
                    <a:pt x="141" y="68"/>
                    <a:pt x="141" y="68"/>
                  </a:cubicBezTo>
                  <a:close/>
                  <a:moveTo>
                    <a:pt x="115" y="48"/>
                  </a:moveTo>
                  <a:cubicBezTo>
                    <a:pt x="122" y="51"/>
                    <a:pt x="130" y="55"/>
                    <a:pt x="137" y="59"/>
                  </a:cubicBezTo>
                  <a:cubicBezTo>
                    <a:pt x="140" y="61"/>
                    <a:pt x="140" y="61"/>
                    <a:pt x="140" y="61"/>
                  </a:cubicBezTo>
                  <a:cubicBezTo>
                    <a:pt x="149" y="65"/>
                    <a:pt x="149" y="65"/>
                    <a:pt x="149" y="65"/>
                  </a:cubicBezTo>
                  <a:cubicBezTo>
                    <a:pt x="155" y="68"/>
                    <a:pt x="163" y="71"/>
                    <a:pt x="169" y="75"/>
                  </a:cubicBezTo>
                  <a:cubicBezTo>
                    <a:pt x="167" y="74"/>
                    <a:pt x="152" y="67"/>
                    <a:pt x="152" y="67"/>
                  </a:cubicBezTo>
                  <a:cubicBezTo>
                    <a:pt x="143" y="62"/>
                    <a:pt x="134" y="57"/>
                    <a:pt x="124" y="53"/>
                  </a:cubicBezTo>
                  <a:cubicBezTo>
                    <a:pt x="124" y="53"/>
                    <a:pt x="121" y="52"/>
                    <a:pt x="118" y="51"/>
                  </a:cubicBezTo>
                  <a:cubicBezTo>
                    <a:pt x="117" y="50"/>
                    <a:pt x="116" y="49"/>
                    <a:pt x="115" y="48"/>
                  </a:cubicBezTo>
                  <a:close/>
                  <a:moveTo>
                    <a:pt x="181" y="83"/>
                  </a:moveTo>
                  <a:cubicBezTo>
                    <a:pt x="182" y="84"/>
                    <a:pt x="184" y="85"/>
                    <a:pt x="185" y="85"/>
                  </a:cubicBezTo>
                  <a:cubicBezTo>
                    <a:pt x="184" y="85"/>
                    <a:pt x="183" y="85"/>
                    <a:pt x="182" y="85"/>
                  </a:cubicBezTo>
                  <a:cubicBezTo>
                    <a:pt x="181" y="85"/>
                    <a:pt x="181" y="84"/>
                    <a:pt x="181" y="8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1" name="Freeform 54"/>
            <p:cNvSpPr>
              <a:spLocks noChangeArrowheads="1"/>
            </p:cNvSpPr>
            <p:nvPr/>
          </p:nvSpPr>
          <p:spPr bwMode="auto">
            <a:xfrm>
              <a:off x="1855" y="3392"/>
              <a:ext cx="239" cy="254"/>
            </a:xfrm>
            <a:custGeom>
              <a:avLst/>
              <a:gdLst>
                <a:gd name="T0" fmla="*/ 8 w 101"/>
                <a:gd name="T1" fmla="*/ 83 h 107"/>
                <a:gd name="T2" fmla="*/ 1 w 101"/>
                <a:gd name="T3" fmla="*/ 95 h 107"/>
                <a:gd name="T4" fmla="*/ 6 w 101"/>
                <a:gd name="T5" fmla="*/ 106 h 107"/>
                <a:gd name="T6" fmla="*/ 19 w 101"/>
                <a:gd name="T7" fmla="*/ 98 h 107"/>
                <a:gd name="T8" fmla="*/ 29 w 101"/>
                <a:gd name="T9" fmla="*/ 88 h 107"/>
                <a:gd name="T10" fmla="*/ 38 w 101"/>
                <a:gd name="T11" fmla="*/ 78 h 107"/>
                <a:gd name="T12" fmla="*/ 68 w 101"/>
                <a:gd name="T13" fmla="*/ 48 h 107"/>
                <a:gd name="T14" fmla="*/ 101 w 101"/>
                <a:gd name="T15" fmla="*/ 15 h 107"/>
                <a:gd name="T16" fmla="*/ 94 w 101"/>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7">
                  <a:moveTo>
                    <a:pt x="8" y="83"/>
                  </a:moveTo>
                  <a:cubicBezTo>
                    <a:pt x="4" y="86"/>
                    <a:pt x="0" y="89"/>
                    <a:pt x="1" y="95"/>
                  </a:cubicBezTo>
                  <a:cubicBezTo>
                    <a:pt x="2" y="99"/>
                    <a:pt x="1" y="107"/>
                    <a:pt x="6" y="106"/>
                  </a:cubicBezTo>
                  <a:cubicBezTo>
                    <a:pt x="9" y="105"/>
                    <a:pt x="16" y="99"/>
                    <a:pt x="19" y="98"/>
                  </a:cubicBezTo>
                  <a:cubicBezTo>
                    <a:pt x="22" y="95"/>
                    <a:pt x="26" y="92"/>
                    <a:pt x="29" y="88"/>
                  </a:cubicBezTo>
                  <a:cubicBezTo>
                    <a:pt x="32" y="85"/>
                    <a:pt x="35" y="81"/>
                    <a:pt x="38" y="78"/>
                  </a:cubicBezTo>
                  <a:cubicBezTo>
                    <a:pt x="48" y="67"/>
                    <a:pt x="58" y="58"/>
                    <a:pt x="68" y="48"/>
                  </a:cubicBezTo>
                  <a:cubicBezTo>
                    <a:pt x="71" y="45"/>
                    <a:pt x="101" y="14"/>
                    <a:pt x="101" y="15"/>
                  </a:cubicBezTo>
                  <a:cubicBezTo>
                    <a:pt x="96" y="12"/>
                    <a:pt x="94" y="6"/>
                    <a:pt x="9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2" name="Freeform 55"/>
            <p:cNvSpPr>
              <a:spLocks noEditPoints="1" noChangeArrowheads="1"/>
            </p:cNvSpPr>
            <p:nvPr/>
          </p:nvSpPr>
          <p:spPr bwMode="auto">
            <a:xfrm>
              <a:off x="1848" y="3385"/>
              <a:ext cx="253" cy="266"/>
            </a:xfrm>
            <a:custGeom>
              <a:avLst/>
              <a:gdLst>
                <a:gd name="T0" fmla="*/ 95 w 107"/>
                <a:gd name="T1" fmla="*/ 3 h 112"/>
                <a:gd name="T2" fmla="*/ 95 w 107"/>
                <a:gd name="T3" fmla="*/ 5 h 112"/>
                <a:gd name="T4" fmla="*/ 100 w 107"/>
                <a:gd name="T5" fmla="*/ 18 h 112"/>
                <a:gd name="T6" fmla="*/ 80 w 107"/>
                <a:gd name="T7" fmla="*/ 37 h 112"/>
                <a:gd name="T8" fmla="*/ 69 w 107"/>
                <a:gd name="T9" fmla="*/ 49 h 112"/>
                <a:gd name="T10" fmla="*/ 65 w 107"/>
                <a:gd name="T11" fmla="*/ 53 h 112"/>
                <a:gd name="T12" fmla="*/ 39 w 107"/>
                <a:gd name="T13" fmla="*/ 79 h 112"/>
                <a:gd name="T14" fmla="*/ 32 w 107"/>
                <a:gd name="T15" fmla="*/ 86 h 112"/>
                <a:gd name="T16" fmla="*/ 29 w 107"/>
                <a:gd name="T17" fmla="*/ 90 h 112"/>
                <a:gd name="T18" fmla="*/ 20 w 107"/>
                <a:gd name="T19" fmla="*/ 99 h 112"/>
                <a:gd name="T20" fmla="*/ 8 w 107"/>
                <a:gd name="T21" fmla="*/ 106 h 112"/>
                <a:gd name="T22" fmla="*/ 7 w 107"/>
                <a:gd name="T23" fmla="*/ 101 h 112"/>
                <a:gd name="T24" fmla="*/ 7 w 107"/>
                <a:gd name="T25" fmla="*/ 97 h 112"/>
                <a:gd name="T26" fmla="*/ 7 w 107"/>
                <a:gd name="T27" fmla="*/ 96 h 112"/>
                <a:gd name="T28" fmla="*/ 13 w 107"/>
                <a:gd name="T29" fmla="*/ 89 h 112"/>
                <a:gd name="T30" fmla="*/ 14 w 107"/>
                <a:gd name="T31" fmla="*/ 86 h 112"/>
                <a:gd name="T32" fmla="*/ 13 w 107"/>
                <a:gd name="T33" fmla="*/ 85 h 112"/>
                <a:gd name="T34" fmla="*/ 10 w 107"/>
                <a:gd name="T35" fmla="*/ 84 h 112"/>
                <a:gd name="T36" fmla="*/ 1 w 107"/>
                <a:gd name="T37" fmla="*/ 98 h 112"/>
                <a:gd name="T38" fmla="*/ 2 w 107"/>
                <a:gd name="T39" fmla="*/ 101 h 112"/>
                <a:gd name="T40" fmla="*/ 5 w 107"/>
                <a:gd name="T41" fmla="*/ 111 h 112"/>
                <a:gd name="T42" fmla="*/ 10 w 107"/>
                <a:gd name="T43" fmla="*/ 111 h 112"/>
                <a:gd name="T44" fmla="*/ 23 w 107"/>
                <a:gd name="T45" fmla="*/ 103 h 112"/>
                <a:gd name="T46" fmla="*/ 33 w 107"/>
                <a:gd name="T47" fmla="*/ 94 h 112"/>
                <a:gd name="T48" fmla="*/ 37 w 107"/>
                <a:gd name="T49" fmla="*/ 90 h 112"/>
                <a:gd name="T50" fmla="*/ 43 w 107"/>
                <a:gd name="T51" fmla="*/ 83 h 112"/>
                <a:gd name="T52" fmla="*/ 69 w 107"/>
                <a:gd name="T53" fmla="*/ 57 h 112"/>
                <a:gd name="T54" fmla="*/ 73 w 107"/>
                <a:gd name="T55" fmla="*/ 53 h 112"/>
                <a:gd name="T56" fmla="*/ 85 w 107"/>
                <a:gd name="T57" fmla="*/ 41 h 112"/>
                <a:gd name="T58" fmla="*/ 106 w 107"/>
                <a:gd name="T59" fmla="*/ 20 h 112"/>
                <a:gd name="T60" fmla="*/ 107 w 107"/>
                <a:gd name="T61" fmla="*/ 17 h 112"/>
                <a:gd name="T62" fmla="*/ 105 w 107"/>
                <a:gd name="T63" fmla="*/ 15 h 112"/>
                <a:gd name="T64" fmla="*/ 100 w 107"/>
                <a:gd name="T65" fmla="*/ 3 h 112"/>
                <a:gd name="T66" fmla="*/ 98 w 107"/>
                <a:gd name="T67" fmla="*/ 0 h 112"/>
                <a:gd name="T68" fmla="*/ 95 w 107"/>
                <a:gd name="T69" fmla="*/ 3 h 112"/>
                <a:gd name="T70" fmla="*/ 104 w 107"/>
                <a:gd name="T71" fmla="*/ 15 h 112"/>
                <a:gd name="T72" fmla="*/ 104 w 107"/>
                <a:gd name="T73" fmla="*/ 15 h 112"/>
                <a:gd name="T74" fmla="*/ 104 w 107"/>
                <a:gd name="T75" fmla="*/ 15 h 112"/>
                <a:gd name="T76" fmla="*/ 102 w 107"/>
                <a:gd name="T77" fmla="*/ 16 h 112"/>
                <a:gd name="T78" fmla="*/ 102 w 107"/>
                <a:gd name="T79" fmla="*/ 16 h 112"/>
                <a:gd name="T80" fmla="*/ 102 w 107"/>
                <a:gd name="T81" fmla="*/ 16 h 112"/>
                <a:gd name="T82" fmla="*/ 102 w 107"/>
                <a:gd name="T83"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12">
                  <a:moveTo>
                    <a:pt x="95" y="3"/>
                  </a:moveTo>
                  <a:cubicBezTo>
                    <a:pt x="95" y="3"/>
                    <a:pt x="95" y="4"/>
                    <a:pt x="95" y="5"/>
                  </a:cubicBezTo>
                  <a:cubicBezTo>
                    <a:pt x="95" y="10"/>
                    <a:pt x="97" y="15"/>
                    <a:pt x="100" y="18"/>
                  </a:cubicBezTo>
                  <a:cubicBezTo>
                    <a:pt x="97" y="21"/>
                    <a:pt x="91" y="27"/>
                    <a:pt x="80" y="37"/>
                  </a:cubicBezTo>
                  <a:cubicBezTo>
                    <a:pt x="69" y="49"/>
                    <a:pt x="69" y="49"/>
                    <a:pt x="69" y="49"/>
                  </a:cubicBezTo>
                  <a:cubicBezTo>
                    <a:pt x="65" y="53"/>
                    <a:pt x="65" y="53"/>
                    <a:pt x="65" y="53"/>
                  </a:cubicBezTo>
                  <a:cubicBezTo>
                    <a:pt x="56" y="61"/>
                    <a:pt x="47" y="70"/>
                    <a:pt x="39" y="79"/>
                  </a:cubicBezTo>
                  <a:cubicBezTo>
                    <a:pt x="32" y="86"/>
                    <a:pt x="32" y="86"/>
                    <a:pt x="32" y="86"/>
                  </a:cubicBezTo>
                  <a:cubicBezTo>
                    <a:pt x="29" y="90"/>
                    <a:pt x="29" y="90"/>
                    <a:pt x="29" y="90"/>
                  </a:cubicBezTo>
                  <a:cubicBezTo>
                    <a:pt x="26" y="93"/>
                    <a:pt x="23" y="96"/>
                    <a:pt x="20" y="99"/>
                  </a:cubicBezTo>
                  <a:cubicBezTo>
                    <a:pt x="17" y="101"/>
                    <a:pt x="10" y="105"/>
                    <a:pt x="8" y="106"/>
                  </a:cubicBezTo>
                  <a:cubicBezTo>
                    <a:pt x="8" y="105"/>
                    <a:pt x="8" y="102"/>
                    <a:pt x="7" y="101"/>
                  </a:cubicBezTo>
                  <a:cubicBezTo>
                    <a:pt x="7" y="97"/>
                    <a:pt x="7" y="97"/>
                    <a:pt x="7" y="97"/>
                  </a:cubicBezTo>
                  <a:cubicBezTo>
                    <a:pt x="7" y="96"/>
                    <a:pt x="7" y="96"/>
                    <a:pt x="7" y="96"/>
                  </a:cubicBezTo>
                  <a:cubicBezTo>
                    <a:pt x="7" y="93"/>
                    <a:pt x="9" y="91"/>
                    <a:pt x="13" y="89"/>
                  </a:cubicBezTo>
                  <a:cubicBezTo>
                    <a:pt x="13" y="88"/>
                    <a:pt x="14" y="87"/>
                    <a:pt x="14" y="86"/>
                  </a:cubicBezTo>
                  <a:cubicBezTo>
                    <a:pt x="14" y="86"/>
                    <a:pt x="14" y="85"/>
                    <a:pt x="13" y="85"/>
                  </a:cubicBezTo>
                  <a:cubicBezTo>
                    <a:pt x="13" y="84"/>
                    <a:pt x="11" y="83"/>
                    <a:pt x="10" y="84"/>
                  </a:cubicBezTo>
                  <a:cubicBezTo>
                    <a:pt x="5" y="87"/>
                    <a:pt x="0" y="90"/>
                    <a:pt x="1" y="98"/>
                  </a:cubicBezTo>
                  <a:cubicBezTo>
                    <a:pt x="2" y="101"/>
                    <a:pt x="2" y="101"/>
                    <a:pt x="2" y="101"/>
                  </a:cubicBezTo>
                  <a:cubicBezTo>
                    <a:pt x="2" y="105"/>
                    <a:pt x="2" y="109"/>
                    <a:pt x="5" y="111"/>
                  </a:cubicBezTo>
                  <a:cubicBezTo>
                    <a:pt x="6" y="111"/>
                    <a:pt x="8" y="112"/>
                    <a:pt x="10" y="111"/>
                  </a:cubicBezTo>
                  <a:cubicBezTo>
                    <a:pt x="13" y="110"/>
                    <a:pt x="22" y="104"/>
                    <a:pt x="23" y="103"/>
                  </a:cubicBezTo>
                  <a:cubicBezTo>
                    <a:pt x="27" y="100"/>
                    <a:pt x="30" y="97"/>
                    <a:pt x="33" y="94"/>
                  </a:cubicBezTo>
                  <a:cubicBezTo>
                    <a:pt x="37" y="90"/>
                    <a:pt x="37" y="90"/>
                    <a:pt x="37" y="90"/>
                  </a:cubicBezTo>
                  <a:cubicBezTo>
                    <a:pt x="43" y="83"/>
                    <a:pt x="43" y="83"/>
                    <a:pt x="43" y="83"/>
                  </a:cubicBezTo>
                  <a:cubicBezTo>
                    <a:pt x="51" y="74"/>
                    <a:pt x="60" y="65"/>
                    <a:pt x="69" y="57"/>
                  </a:cubicBezTo>
                  <a:cubicBezTo>
                    <a:pt x="73" y="53"/>
                    <a:pt x="73" y="53"/>
                    <a:pt x="73" y="53"/>
                  </a:cubicBezTo>
                  <a:cubicBezTo>
                    <a:pt x="73" y="53"/>
                    <a:pt x="85" y="41"/>
                    <a:pt x="85" y="41"/>
                  </a:cubicBezTo>
                  <a:cubicBezTo>
                    <a:pt x="92" y="33"/>
                    <a:pt x="104" y="21"/>
                    <a:pt x="106" y="20"/>
                  </a:cubicBezTo>
                  <a:cubicBezTo>
                    <a:pt x="106" y="19"/>
                    <a:pt x="107" y="18"/>
                    <a:pt x="107" y="17"/>
                  </a:cubicBezTo>
                  <a:cubicBezTo>
                    <a:pt x="107" y="16"/>
                    <a:pt x="106" y="16"/>
                    <a:pt x="105" y="15"/>
                  </a:cubicBezTo>
                  <a:cubicBezTo>
                    <a:pt x="101" y="13"/>
                    <a:pt x="100" y="7"/>
                    <a:pt x="100" y="3"/>
                  </a:cubicBezTo>
                  <a:cubicBezTo>
                    <a:pt x="100" y="2"/>
                    <a:pt x="99" y="0"/>
                    <a:pt x="98" y="0"/>
                  </a:cubicBezTo>
                  <a:cubicBezTo>
                    <a:pt x="96" y="0"/>
                    <a:pt x="95" y="1"/>
                    <a:pt x="95" y="3"/>
                  </a:cubicBezTo>
                  <a:close/>
                  <a:moveTo>
                    <a:pt x="104" y="15"/>
                  </a:moveTo>
                  <a:cubicBezTo>
                    <a:pt x="104" y="15"/>
                    <a:pt x="104" y="15"/>
                    <a:pt x="104" y="15"/>
                  </a:cubicBezTo>
                  <a:cubicBezTo>
                    <a:pt x="104" y="15"/>
                    <a:pt x="104" y="15"/>
                    <a:pt x="104" y="15"/>
                  </a:cubicBezTo>
                  <a:close/>
                  <a:moveTo>
                    <a:pt x="102" y="16"/>
                  </a:moveTo>
                  <a:cubicBezTo>
                    <a:pt x="102" y="16"/>
                    <a:pt x="102" y="16"/>
                    <a:pt x="102" y="16"/>
                  </a:cubicBezTo>
                  <a:cubicBezTo>
                    <a:pt x="102" y="16"/>
                    <a:pt x="102" y="16"/>
                    <a:pt x="102" y="16"/>
                  </a:cubicBezTo>
                  <a:cubicBezTo>
                    <a:pt x="102" y="16"/>
                    <a:pt x="102" y="16"/>
                    <a:pt x="102" y="1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3" name="Freeform 56"/>
            <p:cNvSpPr>
              <a:spLocks noChangeArrowheads="1"/>
            </p:cNvSpPr>
            <p:nvPr/>
          </p:nvSpPr>
          <p:spPr bwMode="auto">
            <a:xfrm>
              <a:off x="1836" y="3399"/>
              <a:ext cx="296" cy="295"/>
            </a:xfrm>
            <a:custGeom>
              <a:avLst/>
              <a:gdLst>
                <a:gd name="T0" fmla="*/ 106 w 125"/>
                <a:gd name="T1" fmla="*/ 3 h 124"/>
                <a:gd name="T2" fmla="*/ 105 w 125"/>
                <a:gd name="T3" fmla="*/ 7 h 124"/>
                <a:gd name="T4" fmla="*/ 108 w 125"/>
                <a:gd name="T5" fmla="*/ 8 h 124"/>
                <a:gd name="T6" fmla="*/ 118 w 125"/>
                <a:gd name="T7" fmla="*/ 12 h 124"/>
                <a:gd name="T8" fmla="*/ 86 w 125"/>
                <a:gd name="T9" fmla="*/ 47 h 124"/>
                <a:gd name="T10" fmla="*/ 71 w 125"/>
                <a:gd name="T11" fmla="*/ 63 h 124"/>
                <a:gd name="T12" fmla="*/ 41 w 125"/>
                <a:gd name="T13" fmla="*/ 91 h 124"/>
                <a:gd name="T14" fmla="*/ 37 w 125"/>
                <a:gd name="T15" fmla="*/ 95 h 124"/>
                <a:gd name="T16" fmla="*/ 6 w 125"/>
                <a:gd name="T17" fmla="*/ 108 h 124"/>
                <a:gd name="T18" fmla="*/ 2 w 125"/>
                <a:gd name="T19" fmla="*/ 108 h 124"/>
                <a:gd name="T20" fmla="*/ 2 w 125"/>
                <a:gd name="T21" fmla="*/ 112 h 124"/>
                <a:gd name="T22" fmla="*/ 40 w 125"/>
                <a:gd name="T23" fmla="*/ 100 h 124"/>
                <a:gd name="T24" fmla="*/ 45 w 125"/>
                <a:gd name="T25" fmla="*/ 95 h 124"/>
                <a:gd name="T26" fmla="*/ 75 w 125"/>
                <a:gd name="T27" fmla="*/ 67 h 124"/>
                <a:gd name="T28" fmla="*/ 91 w 125"/>
                <a:gd name="T29" fmla="*/ 51 h 124"/>
                <a:gd name="T30" fmla="*/ 124 w 125"/>
                <a:gd name="T31" fmla="*/ 14 h 124"/>
                <a:gd name="T32" fmla="*/ 124 w 125"/>
                <a:gd name="T33" fmla="*/ 11 h 124"/>
                <a:gd name="T34" fmla="*/ 106 w 125"/>
                <a:gd name="T35"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24">
                  <a:moveTo>
                    <a:pt x="106" y="3"/>
                  </a:moveTo>
                  <a:cubicBezTo>
                    <a:pt x="105" y="4"/>
                    <a:pt x="104" y="5"/>
                    <a:pt x="105" y="7"/>
                  </a:cubicBezTo>
                  <a:cubicBezTo>
                    <a:pt x="105" y="8"/>
                    <a:pt x="107" y="9"/>
                    <a:pt x="108" y="8"/>
                  </a:cubicBezTo>
                  <a:cubicBezTo>
                    <a:pt x="111" y="7"/>
                    <a:pt x="114" y="7"/>
                    <a:pt x="118" y="12"/>
                  </a:cubicBezTo>
                  <a:cubicBezTo>
                    <a:pt x="109" y="24"/>
                    <a:pt x="98" y="36"/>
                    <a:pt x="86" y="47"/>
                  </a:cubicBezTo>
                  <a:cubicBezTo>
                    <a:pt x="71" y="63"/>
                    <a:pt x="71" y="63"/>
                    <a:pt x="71" y="63"/>
                  </a:cubicBezTo>
                  <a:cubicBezTo>
                    <a:pt x="62" y="73"/>
                    <a:pt x="53" y="81"/>
                    <a:pt x="41" y="91"/>
                  </a:cubicBezTo>
                  <a:cubicBezTo>
                    <a:pt x="37" y="95"/>
                    <a:pt x="37" y="95"/>
                    <a:pt x="37" y="95"/>
                  </a:cubicBezTo>
                  <a:cubicBezTo>
                    <a:pt x="25" y="106"/>
                    <a:pt x="13" y="116"/>
                    <a:pt x="6" y="108"/>
                  </a:cubicBezTo>
                  <a:cubicBezTo>
                    <a:pt x="5" y="107"/>
                    <a:pt x="3" y="107"/>
                    <a:pt x="2" y="108"/>
                  </a:cubicBezTo>
                  <a:cubicBezTo>
                    <a:pt x="0" y="109"/>
                    <a:pt x="0" y="111"/>
                    <a:pt x="2" y="112"/>
                  </a:cubicBezTo>
                  <a:cubicBezTo>
                    <a:pt x="14" y="124"/>
                    <a:pt x="30" y="109"/>
                    <a:pt x="40" y="100"/>
                  </a:cubicBezTo>
                  <a:cubicBezTo>
                    <a:pt x="45" y="95"/>
                    <a:pt x="45" y="95"/>
                    <a:pt x="45" y="95"/>
                  </a:cubicBezTo>
                  <a:cubicBezTo>
                    <a:pt x="56" y="86"/>
                    <a:pt x="66" y="77"/>
                    <a:pt x="75" y="67"/>
                  </a:cubicBezTo>
                  <a:cubicBezTo>
                    <a:pt x="75" y="67"/>
                    <a:pt x="91" y="51"/>
                    <a:pt x="91" y="51"/>
                  </a:cubicBezTo>
                  <a:cubicBezTo>
                    <a:pt x="102" y="39"/>
                    <a:pt x="114" y="27"/>
                    <a:pt x="124" y="14"/>
                  </a:cubicBezTo>
                  <a:cubicBezTo>
                    <a:pt x="125" y="13"/>
                    <a:pt x="125" y="12"/>
                    <a:pt x="124" y="11"/>
                  </a:cubicBezTo>
                  <a:cubicBezTo>
                    <a:pt x="118" y="3"/>
                    <a:pt x="112" y="0"/>
                    <a:pt x="106"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4" name="Freeform 57"/>
            <p:cNvSpPr>
              <a:spLocks noChangeArrowheads="1"/>
            </p:cNvSpPr>
            <p:nvPr/>
          </p:nvSpPr>
          <p:spPr bwMode="auto">
            <a:xfrm>
              <a:off x="1361" y="3378"/>
              <a:ext cx="501" cy="295"/>
            </a:xfrm>
            <a:custGeom>
              <a:avLst/>
              <a:gdLst>
                <a:gd name="T0" fmla="*/ 8 w 211"/>
                <a:gd name="T1" fmla="*/ 1 h 124"/>
                <a:gd name="T2" fmla="*/ 2 w 211"/>
                <a:gd name="T3" fmla="*/ 22 h 124"/>
                <a:gd name="T4" fmla="*/ 31 w 211"/>
                <a:gd name="T5" fmla="*/ 45 h 124"/>
                <a:gd name="T6" fmla="*/ 57 w 211"/>
                <a:gd name="T7" fmla="*/ 55 h 124"/>
                <a:gd name="T8" fmla="*/ 103 w 211"/>
                <a:gd name="T9" fmla="*/ 75 h 124"/>
                <a:gd name="T10" fmla="*/ 131 w 211"/>
                <a:gd name="T11" fmla="*/ 89 h 124"/>
                <a:gd name="T12" fmla="*/ 207 w 211"/>
                <a:gd name="T13" fmla="*/ 124 h 124"/>
                <a:gd name="T14" fmla="*/ 211 w 211"/>
                <a:gd name="T15" fmla="*/ 122 h 124"/>
                <a:gd name="T16" fmla="*/ 209 w 211"/>
                <a:gd name="T17" fmla="*/ 118 h 124"/>
                <a:gd name="T18" fmla="*/ 134 w 211"/>
                <a:gd name="T19" fmla="*/ 84 h 124"/>
                <a:gd name="T20" fmla="*/ 105 w 211"/>
                <a:gd name="T21" fmla="*/ 70 h 124"/>
                <a:gd name="T22" fmla="*/ 59 w 211"/>
                <a:gd name="T23" fmla="*/ 50 h 124"/>
                <a:gd name="T24" fmla="*/ 33 w 211"/>
                <a:gd name="T25" fmla="*/ 39 h 124"/>
                <a:gd name="T26" fmla="*/ 7 w 211"/>
                <a:gd name="T27" fmla="*/ 20 h 124"/>
                <a:gd name="T28" fmla="*/ 13 w 211"/>
                <a:gd name="T29" fmla="*/ 5 h 124"/>
                <a:gd name="T30" fmla="*/ 12 w 211"/>
                <a:gd name="T31" fmla="*/ 1 h 124"/>
                <a:gd name="T32" fmla="*/ 8 w 211"/>
                <a:gd name="T33"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24">
                  <a:moveTo>
                    <a:pt x="8" y="1"/>
                  </a:moveTo>
                  <a:cubicBezTo>
                    <a:pt x="2" y="9"/>
                    <a:pt x="0" y="16"/>
                    <a:pt x="2" y="22"/>
                  </a:cubicBezTo>
                  <a:cubicBezTo>
                    <a:pt x="5" y="33"/>
                    <a:pt x="20" y="40"/>
                    <a:pt x="31" y="45"/>
                  </a:cubicBezTo>
                  <a:cubicBezTo>
                    <a:pt x="57" y="55"/>
                    <a:pt x="57" y="55"/>
                    <a:pt x="57" y="55"/>
                  </a:cubicBezTo>
                  <a:cubicBezTo>
                    <a:pt x="72" y="61"/>
                    <a:pt x="88" y="68"/>
                    <a:pt x="103" y="75"/>
                  </a:cubicBezTo>
                  <a:cubicBezTo>
                    <a:pt x="131" y="89"/>
                    <a:pt x="131" y="89"/>
                    <a:pt x="131" y="89"/>
                  </a:cubicBezTo>
                  <a:cubicBezTo>
                    <a:pt x="156" y="102"/>
                    <a:pt x="182" y="115"/>
                    <a:pt x="207" y="124"/>
                  </a:cubicBezTo>
                  <a:cubicBezTo>
                    <a:pt x="209" y="124"/>
                    <a:pt x="210" y="124"/>
                    <a:pt x="211" y="122"/>
                  </a:cubicBezTo>
                  <a:cubicBezTo>
                    <a:pt x="211" y="121"/>
                    <a:pt x="211" y="119"/>
                    <a:pt x="209" y="118"/>
                  </a:cubicBezTo>
                  <a:cubicBezTo>
                    <a:pt x="185" y="110"/>
                    <a:pt x="159" y="97"/>
                    <a:pt x="134" y="84"/>
                  </a:cubicBezTo>
                  <a:cubicBezTo>
                    <a:pt x="105" y="70"/>
                    <a:pt x="105" y="70"/>
                    <a:pt x="105" y="70"/>
                  </a:cubicBezTo>
                  <a:cubicBezTo>
                    <a:pt x="90" y="62"/>
                    <a:pt x="74" y="56"/>
                    <a:pt x="59" y="50"/>
                  </a:cubicBezTo>
                  <a:cubicBezTo>
                    <a:pt x="33" y="39"/>
                    <a:pt x="33" y="39"/>
                    <a:pt x="33" y="39"/>
                  </a:cubicBezTo>
                  <a:cubicBezTo>
                    <a:pt x="23" y="35"/>
                    <a:pt x="10" y="29"/>
                    <a:pt x="7" y="20"/>
                  </a:cubicBezTo>
                  <a:cubicBezTo>
                    <a:pt x="6" y="16"/>
                    <a:pt x="8" y="11"/>
                    <a:pt x="13" y="5"/>
                  </a:cubicBezTo>
                  <a:cubicBezTo>
                    <a:pt x="14" y="4"/>
                    <a:pt x="14" y="2"/>
                    <a:pt x="12" y="1"/>
                  </a:cubicBezTo>
                  <a:cubicBezTo>
                    <a:pt x="11" y="0"/>
                    <a:pt x="9" y="0"/>
                    <a:pt x="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5" name="Freeform 58"/>
            <p:cNvSpPr>
              <a:spLocks noChangeArrowheads="1"/>
            </p:cNvSpPr>
            <p:nvPr/>
          </p:nvSpPr>
          <p:spPr bwMode="auto">
            <a:xfrm>
              <a:off x="1383" y="3209"/>
              <a:ext cx="711" cy="399"/>
            </a:xfrm>
            <a:custGeom>
              <a:avLst/>
              <a:gdLst>
                <a:gd name="T0" fmla="*/ 111 w 300"/>
                <a:gd name="T1" fmla="*/ 0 h 168"/>
                <a:gd name="T2" fmla="*/ 64 w 300"/>
                <a:gd name="T3" fmla="*/ 30 h 168"/>
                <a:gd name="T4" fmla="*/ 3 w 300"/>
                <a:gd name="T5" fmla="*/ 66 h 168"/>
                <a:gd name="T6" fmla="*/ 2 w 300"/>
                <a:gd name="T7" fmla="*/ 69 h 168"/>
                <a:gd name="T8" fmla="*/ 6 w 300"/>
                <a:gd name="T9" fmla="*/ 71 h 168"/>
                <a:gd name="T10" fmla="*/ 67 w 300"/>
                <a:gd name="T11" fmla="*/ 34 h 168"/>
                <a:gd name="T12" fmla="*/ 112 w 300"/>
                <a:gd name="T13" fmla="*/ 6 h 168"/>
                <a:gd name="T14" fmla="*/ 191 w 300"/>
                <a:gd name="T15" fmla="*/ 38 h 168"/>
                <a:gd name="T16" fmla="*/ 210 w 300"/>
                <a:gd name="T17" fmla="*/ 43 h 168"/>
                <a:gd name="T18" fmla="*/ 228 w 300"/>
                <a:gd name="T19" fmla="*/ 49 h 168"/>
                <a:gd name="T20" fmla="*/ 292 w 300"/>
                <a:gd name="T21" fmla="*/ 71 h 168"/>
                <a:gd name="T22" fmla="*/ 271 w 300"/>
                <a:gd name="T23" fmla="*/ 92 h 168"/>
                <a:gd name="T24" fmla="*/ 233 w 300"/>
                <a:gd name="T25" fmla="*/ 127 h 168"/>
                <a:gd name="T26" fmla="*/ 216 w 300"/>
                <a:gd name="T27" fmla="*/ 145 h 168"/>
                <a:gd name="T28" fmla="*/ 208 w 300"/>
                <a:gd name="T29" fmla="*/ 154 h 168"/>
                <a:gd name="T30" fmla="*/ 207 w 300"/>
                <a:gd name="T31" fmla="*/ 155 h 168"/>
                <a:gd name="T32" fmla="*/ 199 w 300"/>
                <a:gd name="T33" fmla="*/ 162 h 168"/>
                <a:gd name="T34" fmla="*/ 193 w 300"/>
                <a:gd name="T35" fmla="*/ 157 h 168"/>
                <a:gd name="T36" fmla="*/ 190 w 300"/>
                <a:gd name="T37" fmla="*/ 155 h 168"/>
                <a:gd name="T38" fmla="*/ 176 w 300"/>
                <a:gd name="T39" fmla="*/ 147 h 168"/>
                <a:gd name="T40" fmla="*/ 164 w 300"/>
                <a:gd name="T41" fmla="*/ 142 h 168"/>
                <a:gd name="T42" fmla="*/ 150 w 300"/>
                <a:gd name="T43" fmla="*/ 136 h 168"/>
                <a:gd name="T44" fmla="*/ 76 w 300"/>
                <a:gd name="T45" fmla="*/ 102 h 168"/>
                <a:gd name="T46" fmla="*/ 67 w 300"/>
                <a:gd name="T47" fmla="*/ 98 h 168"/>
                <a:gd name="T48" fmla="*/ 46 w 300"/>
                <a:gd name="T49" fmla="*/ 90 h 168"/>
                <a:gd name="T50" fmla="*/ 5 w 300"/>
                <a:gd name="T51" fmla="*/ 72 h 168"/>
                <a:gd name="T52" fmla="*/ 1 w 300"/>
                <a:gd name="T53" fmla="*/ 73 h 168"/>
                <a:gd name="T54" fmla="*/ 1 w 300"/>
                <a:gd name="T55" fmla="*/ 77 h 168"/>
                <a:gd name="T56" fmla="*/ 44 w 300"/>
                <a:gd name="T57" fmla="*/ 96 h 168"/>
                <a:gd name="T58" fmla="*/ 64 w 300"/>
                <a:gd name="T59" fmla="*/ 103 h 168"/>
                <a:gd name="T60" fmla="*/ 74 w 300"/>
                <a:gd name="T61" fmla="*/ 107 h 168"/>
                <a:gd name="T62" fmla="*/ 147 w 300"/>
                <a:gd name="T63" fmla="*/ 141 h 168"/>
                <a:gd name="T64" fmla="*/ 162 w 300"/>
                <a:gd name="T65" fmla="*/ 147 h 168"/>
                <a:gd name="T66" fmla="*/ 173 w 300"/>
                <a:gd name="T67" fmla="*/ 152 h 168"/>
                <a:gd name="T68" fmla="*/ 186 w 300"/>
                <a:gd name="T69" fmla="*/ 159 h 168"/>
                <a:gd name="T70" fmla="*/ 189 w 300"/>
                <a:gd name="T71" fmla="*/ 162 h 168"/>
                <a:gd name="T72" fmla="*/ 199 w 300"/>
                <a:gd name="T73" fmla="*/ 168 h 168"/>
                <a:gd name="T74" fmla="*/ 212 w 300"/>
                <a:gd name="T75" fmla="*/ 159 h 168"/>
                <a:gd name="T76" fmla="*/ 212 w 300"/>
                <a:gd name="T77" fmla="*/ 158 h 168"/>
                <a:gd name="T78" fmla="*/ 220 w 300"/>
                <a:gd name="T79" fmla="*/ 149 h 168"/>
                <a:gd name="T80" fmla="*/ 237 w 300"/>
                <a:gd name="T81" fmla="*/ 131 h 168"/>
                <a:gd name="T82" fmla="*/ 275 w 300"/>
                <a:gd name="T83" fmla="*/ 96 h 168"/>
                <a:gd name="T84" fmla="*/ 299 w 300"/>
                <a:gd name="T85" fmla="*/ 72 h 168"/>
                <a:gd name="T86" fmla="*/ 300 w 300"/>
                <a:gd name="T87" fmla="*/ 70 h 168"/>
                <a:gd name="T88" fmla="*/ 299 w 300"/>
                <a:gd name="T89" fmla="*/ 68 h 168"/>
                <a:gd name="T90" fmla="*/ 230 w 300"/>
                <a:gd name="T91" fmla="*/ 43 h 168"/>
                <a:gd name="T92" fmla="*/ 212 w 300"/>
                <a:gd name="T93" fmla="*/ 38 h 168"/>
                <a:gd name="T94" fmla="*/ 193 w 300"/>
                <a:gd name="T95" fmla="*/ 32 h 168"/>
                <a:gd name="T96" fmla="*/ 114 w 300"/>
                <a:gd name="T97" fmla="*/ 1 h 168"/>
                <a:gd name="T98" fmla="*/ 111 w 300"/>
                <a:gd name="T9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0" h="168">
                  <a:moveTo>
                    <a:pt x="111" y="0"/>
                  </a:moveTo>
                  <a:cubicBezTo>
                    <a:pt x="95" y="9"/>
                    <a:pt x="79" y="20"/>
                    <a:pt x="64" y="30"/>
                  </a:cubicBezTo>
                  <a:cubicBezTo>
                    <a:pt x="44" y="42"/>
                    <a:pt x="24" y="55"/>
                    <a:pt x="3" y="66"/>
                  </a:cubicBezTo>
                  <a:cubicBezTo>
                    <a:pt x="2" y="66"/>
                    <a:pt x="1" y="68"/>
                    <a:pt x="2" y="69"/>
                  </a:cubicBezTo>
                  <a:cubicBezTo>
                    <a:pt x="3" y="71"/>
                    <a:pt x="5" y="71"/>
                    <a:pt x="6" y="71"/>
                  </a:cubicBezTo>
                  <a:cubicBezTo>
                    <a:pt x="27" y="60"/>
                    <a:pt x="47" y="47"/>
                    <a:pt x="67" y="34"/>
                  </a:cubicBezTo>
                  <a:cubicBezTo>
                    <a:pt x="82" y="25"/>
                    <a:pt x="97" y="15"/>
                    <a:pt x="112" y="6"/>
                  </a:cubicBezTo>
                  <a:cubicBezTo>
                    <a:pt x="132" y="22"/>
                    <a:pt x="164" y="30"/>
                    <a:pt x="191" y="38"/>
                  </a:cubicBezTo>
                  <a:cubicBezTo>
                    <a:pt x="210" y="43"/>
                    <a:pt x="210" y="43"/>
                    <a:pt x="210" y="43"/>
                  </a:cubicBezTo>
                  <a:cubicBezTo>
                    <a:pt x="228" y="49"/>
                    <a:pt x="228" y="49"/>
                    <a:pt x="228" y="49"/>
                  </a:cubicBezTo>
                  <a:cubicBezTo>
                    <a:pt x="250" y="55"/>
                    <a:pt x="272" y="61"/>
                    <a:pt x="292" y="71"/>
                  </a:cubicBezTo>
                  <a:cubicBezTo>
                    <a:pt x="288" y="75"/>
                    <a:pt x="271" y="92"/>
                    <a:pt x="271" y="92"/>
                  </a:cubicBezTo>
                  <a:cubicBezTo>
                    <a:pt x="259" y="104"/>
                    <a:pt x="246" y="116"/>
                    <a:pt x="233" y="127"/>
                  </a:cubicBezTo>
                  <a:cubicBezTo>
                    <a:pt x="227" y="132"/>
                    <a:pt x="221" y="139"/>
                    <a:pt x="216" y="145"/>
                  </a:cubicBezTo>
                  <a:cubicBezTo>
                    <a:pt x="208" y="154"/>
                    <a:pt x="208" y="154"/>
                    <a:pt x="208" y="154"/>
                  </a:cubicBezTo>
                  <a:cubicBezTo>
                    <a:pt x="207" y="155"/>
                    <a:pt x="207" y="155"/>
                    <a:pt x="207" y="155"/>
                  </a:cubicBezTo>
                  <a:cubicBezTo>
                    <a:pt x="202" y="161"/>
                    <a:pt x="200" y="162"/>
                    <a:pt x="199" y="162"/>
                  </a:cubicBezTo>
                  <a:cubicBezTo>
                    <a:pt x="198" y="162"/>
                    <a:pt x="195" y="159"/>
                    <a:pt x="193" y="157"/>
                  </a:cubicBezTo>
                  <a:cubicBezTo>
                    <a:pt x="190" y="155"/>
                    <a:pt x="190" y="155"/>
                    <a:pt x="190" y="155"/>
                  </a:cubicBezTo>
                  <a:cubicBezTo>
                    <a:pt x="185" y="151"/>
                    <a:pt x="180" y="149"/>
                    <a:pt x="176" y="147"/>
                  </a:cubicBezTo>
                  <a:cubicBezTo>
                    <a:pt x="164" y="142"/>
                    <a:pt x="164" y="142"/>
                    <a:pt x="164" y="142"/>
                  </a:cubicBezTo>
                  <a:cubicBezTo>
                    <a:pt x="159" y="140"/>
                    <a:pt x="155" y="138"/>
                    <a:pt x="150" y="136"/>
                  </a:cubicBezTo>
                  <a:cubicBezTo>
                    <a:pt x="126" y="123"/>
                    <a:pt x="100" y="112"/>
                    <a:pt x="76" y="102"/>
                  </a:cubicBezTo>
                  <a:cubicBezTo>
                    <a:pt x="67" y="98"/>
                    <a:pt x="67" y="98"/>
                    <a:pt x="67" y="98"/>
                  </a:cubicBezTo>
                  <a:cubicBezTo>
                    <a:pt x="46" y="90"/>
                    <a:pt x="46" y="90"/>
                    <a:pt x="46" y="90"/>
                  </a:cubicBezTo>
                  <a:cubicBezTo>
                    <a:pt x="31" y="85"/>
                    <a:pt x="13" y="79"/>
                    <a:pt x="5" y="72"/>
                  </a:cubicBezTo>
                  <a:cubicBezTo>
                    <a:pt x="4" y="71"/>
                    <a:pt x="2" y="71"/>
                    <a:pt x="1" y="73"/>
                  </a:cubicBezTo>
                  <a:cubicBezTo>
                    <a:pt x="0" y="74"/>
                    <a:pt x="0" y="76"/>
                    <a:pt x="1" y="77"/>
                  </a:cubicBezTo>
                  <a:cubicBezTo>
                    <a:pt x="11" y="84"/>
                    <a:pt x="28" y="90"/>
                    <a:pt x="44" y="96"/>
                  </a:cubicBezTo>
                  <a:cubicBezTo>
                    <a:pt x="64" y="103"/>
                    <a:pt x="64" y="103"/>
                    <a:pt x="64" y="103"/>
                  </a:cubicBezTo>
                  <a:cubicBezTo>
                    <a:pt x="74" y="107"/>
                    <a:pt x="74" y="107"/>
                    <a:pt x="74" y="107"/>
                  </a:cubicBezTo>
                  <a:cubicBezTo>
                    <a:pt x="98" y="118"/>
                    <a:pt x="123" y="128"/>
                    <a:pt x="147" y="141"/>
                  </a:cubicBezTo>
                  <a:cubicBezTo>
                    <a:pt x="152" y="143"/>
                    <a:pt x="157" y="145"/>
                    <a:pt x="162" y="147"/>
                  </a:cubicBezTo>
                  <a:cubicBezTo>
                    <a:pt x="173" y="152"/>
                    <a:pt x="173" y="152"/>
                    <a:pt x="173" y="152"/>
                  </a:cubicBezTo>
                  <a:cubicBezTo>
                    <a:pt x="178" y="154"/>
                    <a:pt x="182" y="156"/>
                    <a:pt x="186" y="159"/>
                  </a:cubicBezTo>
                  <a:cubicBezTo>
                    <a:pt x="186" y="159"/>
                    <a:pt x="189" y="162"/>
                    <a:pt x="189" y="162"/>
                  </a:cubicBezTo>
                  <a:cubicBezTo>
                    <a:pt x="192" y="165"/>
                    <a:pt x="196" y="168"/>
                    <a:pt x="199" y="168"/>
                  </a:cubicBezTo>
                  <a:cubicBezTo>
                    <a:pt x="202" y="168"/>
                    <a:pt x="205" y="166"/>
                    <a:pt x="212" y="159"/>
                  </a:cubicBezTo>
                  <a:cubicBezTo>
                    <a:pt x="212" y="158"/>
                    <a:pt x="212" y="158"/>
                    <a:pt x="212" y="158"/>
                  </a:cubicBezTo>
                  <a:cubicBezTo>
                    <a:pt x="212" y="158"/>
                    <a:pt x="220" y="149"/>
                    <a:pt x="220" y="149"/>
                  </a:cubicBezTo>
                  <a:cubicBezTo>
                    <a:pt x="225" y="143"/>
                    <a:pt x="231" y="137"/>
                    <a:pt x="237" y="131"/>
                  </a:cubicBezTo>
                  <a:cubicBezTo>
                    <a:pt x="250" y="120"/>
                    <a:pt x="263" y="108"/>
                    <a:pt x="275" y="96"/>
                  </a:cubicBezTo>
                  <a:cubicBezTo>
                    <a:pt x="299" y="72"/>
                    <a:pt x="299" y="72"/>
                    <a:pt x="299" y="72"/>
                  </a:cubicBezTo>
                  <a:cubicBezTo>
                    <a:pt x="300" y="72"/>
                    <a:pt x="300" y="71"/>
                    <a:pt x="300" y="70"/>
                  </a:cubicBezTo>
                  <a:cubicBezTo>
                    <a:pt x="300" y="69"/>
                    <a:pt x="299" y="68"/>
                    <a:pt x="299" y="68"/>
                  </a:cubicBezTo>
                  <a:cubicBezTo>
                    <a:pt x="277" y="57"/>
                    <a:pt x="253" y="50"/>
                    <a:pt x="230" y="43"/>
                  </a:cubicBezTo>
                  <a:cubicBezTo>
                    <a:pt x="212" y="38"/>
                    <a:pt x="212" y="38"/>
                    <a:pt x="212" y="38"/>
                  </a:cubicBezTo>
                  <a:cubicBezTo>
                    <a:pt x="193" y="32"/>
                    <a:pt x="193" y="32"/>
                    <a:pt x="193" y="32"/>
                  </a:cubicBezTo>
                  <a:cubicBezTo>
                    <a:pt x="165" y="25"/>
                    <a:pt x="133" y="16"/>
                    <a:pt x="114" y="1"/>
                  </a:cubicBezTo>
                  <a:cubicBezTo>
                    <a:pt x="113" y="0"/>
                    <a:pt x="112" y="0"/>
                    <a:pt x="11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6" name="Freeform 59"/>
            <p:cNvSpPr>
              <a:spLocks noChangeArrowheads="1"/>
            </p:cNvSpPr>
            <p:nvPr/>
          </p:nvSpPr>
          <p:spPr bwMode="auto">
            <a:xfrm>
              <a:off x="1395" y="3399"/>
              <a:ext cx="35" cy="74"/>
            </a:xfrm>
            <a:custGeom>
              <a:avLst/>
              <a:gdLst>
                <a:gd name="T0" fmla="*/ 6 w 15"/>
                <a:gd name="T1" fmla="*/ 2 h 31"/>
                <a:gd name="T2" fmla="*/ 9 w 15"/>
                <a:gd name="T3" fmla="*/ 29 h 31"/>
                <a:gd name="T4" fmla="*/ 13 w 15"/>
                <a:gd name="T5" fmla="*/ 30 h 31"/>
                <a:gd name="T6" fmla="*/ 14 w 15"/>
                <a:gd name="T7" fmla="*/ 26 h 31"/>
                <a:gd name="T8" fmla="*/ 11 w 15"/>
                <a:gd name="T9" fmla="*/ 5 h 31"/>
                <a:gd name="T10" fmla="*/ 10 w 15"/>
                <a:gd name="T11" fmla="*/ 1 h 31"/>
                <a:gd name="T12" fmla="*/ 6 w 15"/>
                <a:gd name="T13" fmla="*/ 2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6" y="2"/>
                  </a:moveTo>
                  <a:cubicBezTo>
                    <a:pt x="0" y="10"/>
                    <a:pt x="3" y="22"/>
                    <a:pt x="9" y="29"/>
                  </a:cubicBezTo>
                  <a:cubicBezTo>
                    <a:pt x="10" y="31"/>
                    <a:pt x="12" y="31"/>
                    <a:pt x="13" y="30"/>
                  </a:cubicBezTo>
                  <a:cubicBezTo>
                    <a:pt x="15" y="29"/>
                    <a:pt x="15" y="27"/>
                    <a:pt x="14" y="26"/>
                  </a:cubicBezTo>
                  <a:cubicBezTo>
                    <a:pt x="9" y="20"/>
                    <a:pt x="7" y="11"/>
                    <a:pt x="11" y="5"/>
                  </a:cubicBezTo>
                  <a:cubicBezTo>
                    <a:pt x="12" y="4"/>
                    <a:pt x="12" y="2"/>
                    <a:pt x="10" y="1"/>
                  </a:cubicBezTo>
                  <a:cubicBezTo>
                    <a:pt x="9" y="0"/>
                    <a:pt x="7" y="0"/>
                    <a:pt x="6"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7" name="Freeform 60"/>
            <p:cNvSpPr>
              <a:spLocks noChangeArrowheads="1"/>
            </p:cNvSpPr>
            <p:nvPr/>
          </p:nvSpPr>
          <p:spPr bwMode="auto">
            <a:xfrm>
              <a:off x="1819" y="3580"/>
              <a:ext cx="38" cy="83"/>
            </a:xfrm>
            <a:custGeom>
              <a:avLst/>
              <a:gdLst>
                <a:gd name="T0" fmla="*/ 5 w 16"/>
                <a:gd name="T1" fmla="*/ 2 h 35"/>
                <a:gd name="T2" fmla="*/ 1 w 16"/>
                <a:gd name="T3" fmla="*/ 19 h 35"/>
                <a:gd name="T4" fmla="*/ 11 w 16"/>
                <a:gd name="T5" fmla="*/ 34 h 35"/>
                <a:gd name="T6" fmla="*/ 15 w 16"/>
                <a:gd name="T7" fmla="*/ 33 h 35"/>
                <a:gd name="T8" fmla="*/ 14 w 16"/>
                <a:gd name="T9" fmla="*/ 29 h 35"/>
                <a:gd name="T10" fmla="*/ 7 w 16"/>
                <a:gd name="T11" fmla="*/ 18 h 35"/>
                <a:gd name="T12" fmla="*/ 10 w 16"/>
                <a:gd name="T13" fmla="*/ 5 h 35"/>
                <a:gd name="T14" fmla="*/ 9 w 16"/>
                <a:gd name="T15" fmla="*/ 1 h 35"/>
                <a:gd name="T16" fmla="*/ 5 w 16"/>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2"/>
                  </a:moveTo>
                  <a:cubicBezTo>
                    <a:pt x="1" y="6"/>
                    <a:pt x="0" y="12"/>
                    <a:pt x="1" y="19"/>
                  </a:cubicBezTo>
                  <a:cubicBezTo>
                    <a:pt x="2" y="26"/>
                    <a:pt x="6" y="32"/>
                    <a:pt x="11" y="34"/>
                  </a:cubicBezTo>
                  <a:cubicBezTo>
                    <a:pt x="13" y="35"/>
                    <a:pt x="14" y="34"/>
                    <a:pt x="15" y="33"/>
                  </a:cubicBezTo>
                  <a:cubicBezTo>
                    <a:pt x="16" y="31"/>
                    <a:pt x="15" y="30"/>
                    <a:pt x="14" y="29"/>
                  </a:cubicBezTo>
                  <a:cubicBezTo>
                    <a:pt x="10" y="27"/>
                    <a:pt x="8" y="23"/>
                    <a:pt x="7" y="18"/>
                  </a:cubicBezTo>
                  <a:cubicBezTo>
                    <a:pt x="6" y="13"/>
                    <a:pt x="7" y="8"/>
                    <a:pt x="10" y="5"/>
                  </a:cubicBezTo>
                  <a:cubicBezTo>
                    <a:pt x="11" y="4"/>
                    <a:pt x="11" y="3"/>
                    <a:pt x="9" y="1"/>
                  </a:cubicBezTo>
                  <a:cubicBezTo>
                    <a:pt x="8" y="0"/>
                    <a:pt x="7" y="0"/>
                    <a:pt x="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8" name="Freeform 61"/>
            <p:cNvSpPr>
              <a:spLocks noChangeArrowheads="1"/>
            </p:cNvSpPr>
            <p:nvPr/>
          </p:nvSpPr>
          <p:spPr bwMode="auto">
            <a:xfrm>
              <a:off x="1509" y="3271"/>
              <a:ext cx="270" cy="183"/>
            </a:xfrm>
            <a:custGeom>
              <a:avLst/>
              <a:gdLst>
                <a:gd name="T0" fmla="*/ 38 w 114"/>
                <a:gd name="T1" fmla="*/ 21 h 77"/>
                <a:gd name="T2" fmla="*/ 61 w 114"/>
                <a:gd name="T3" fmla="*/ 4 h 77"/>
                <a:gd name="T4" fmla="*/ 73 w 114"/>
                <a:gd name="T5" fmla="*/ 5 h 77"/>
                <a:gd name="T6" fmla="*/ 90 w 114"/>
                <a:gd name="T7" fmla="*/ 13 h 77"/>
                <a:gd name="T8" fmla="*/ 114 w 114"/>
                <a:gd name="T9" fmla="*/ 24 h 77"/>
                <a:gd name="T10" fmla="*/ 96 w 114"/>
                <a:gd name="T11" fmla="*/ 40 h 77"/>
                <a:gd name="T12" fmla="*/ 75 w 114"/>
                <a:gd name="T13" fmla="*/ 59 h 77"/>
                <a:gd name="T14" fmla="*/ 58 w 114"/>
                <a:gd name="T15" fmla="*/ 77 h 77"/>
                <a:gd name="T16" fmla="*/ 40 w 114"/>
                <a:gd name="T17" fmla="*/ 69 h 77"/>
                <a:gd name="T18" fmla="*/ 22 w 114"/>
                <a:gd name="T19" fmla="*/ 59 h 77"/>
                <a:gd name="T20" fmla="*/ 0 w 114"/>
                <a:gd name="T21" fmla="*/ 49 h 77"/>
                <a:gd name="T22" fmla="*/ 18 w 114"/>
                <a:gd name="T23" fmla="*/ 36 h 77"/>
                <a:gd name="T24" fmla="*/ 38 w 114"/>
                <a:gd name="T25" fmla="*/ 2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77">
                  <a:moveTo>
                    <a:pt x="38" y="21"/>
                  </a:moveTo>
                  <a:cubicBezTo>
                    <a:pt x="46" y="15"/>
                    <a:pt x="54" y="9"/>
                    <a:pt x="61" y="4"/>
                  </a:cubicBezTo>
                  <a:cubicBezTo>
                    <a:pt x="67" y="0"/>
                    <a:pt x="66" y="1"/>
                    <a:pt x="73" y="5"/>
                  </a:cubicBezTo>
                  <a:cubicBezTo>
                    <a:pt x="79" y="8"/>
                    <a:pt x="84" y="11"/>
                    <a:pt x="90" y="13"/>
                  </a:cubicBezTo>
                  <a:cubicBezTo>
                    <a:pt x="98" y="17"/>
                    <a:pt x="107" y="20"/>
                    <a:pt x="114" y="24"/>
                  </a:cubicBezTo>
                  <a:cubicBezTo>
                    <a:pt x="110" y="31"/>
                    <a:pt x="102" y="35"/>
                    <a:pt x="96" y="40"/>
                  </a:cubicBezTo>
                  <a:cubicBezTo>
                    <a:pt x="89" y="46"/>
                    <a:pt x="82" y="53"/>
                    <a:pt x="75" y="59"/>
                  </a:cubicBezTo>
                  <a:cubicBezTo>
                    <a:pt x="69" y="65"/>
                    <a:pt x="64" y="71"/>
                    <a:pt x="58" y="77"/>
                  </a:cubicBezTo>
                  <a:cubicBezTo>
                    <a:pt x="52" y="72"/>
                    <a:pt x="46" y="71"/>
                    <a:pt x="40" y="69"/>
                  </a:cubicBezTo>
                  <a:cubicBezTo>
                    <a:pt x="34" y="66"/>
                    <a:pt x="28" y="62"/>
                    <a:pt x="22" y="59"/>
                  </a:cubicBezTo>
                  <a:cubicBezTo>
                    <a:pt x="14" y="55"/>
                    <a:pt x="8" y="53"/>
                    <a:pt x="0" y="49"/>
                  </a:cubicBezTo>
                  <a:cubicBezTo>
                    <a:pt x="7" y="46"/>
                    <a:pt x="12" y="40"/>
                    <a:pt x="18" y="36"/>
                  </a:cubicBezTo>
                  <a:cubicBezTo>
                    <a:pt x="25" y="31"/>
                    <a:pt x="32" y="26"/>
                    <a:pt x="3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9" name="Freeform 62"/>
            <p:cNvSpPr>
              <a:spLocks noEditPoints="1" noChangeArrowheads="1"/>
            </p:cNvSpPr>
            <p:nvPr/>
          </p:nvSpPr>
          <p:spPr bwMode="auto">
            <a:xfrm>
              <a:off x="1504" y="3266"/>
              <a:ext cx="282" cy="195"/>
            </a:xfrm>
            <a:custGeom>
              <a:avLst/>
              <a:gdLst>
                <a:gd name="T0" fmla="*/ 62 w 119"/>
                <a:gd name="T1" fmla="*/ 3 h 82"/>
                <a:gd name="T2" fmla="*/ 45 w 119"/>
                <a:gd name="T3" fmla="*/ 16 h 82"/>
                <a:gd name="T4" fmla="*/ 39 w 119"/>
                <a:gd name="T5" fmla="*/ 21 h 82"/>
                <a:gd name="T6" fmla="*/ 39 w 119"/>
                <a:gd name="T7" fmla="*/ 21 h 82"/>
                <a:gd name="T8" fmla="*/ 27 w 119"/>
                <a:gd name="T9" fmla="*/ 29 h 82"/>
                <a:gd name="T10" fmla="*/ 18 w 119"/>
                <a:gd name="T11" fmla="*/ 36 h 82"/>
                <a:gd name="T12" fmla="*/ 13 w 119"/>
                <a:gd name="T13" fmla="*/ 40 h 82"/>
                <a:gd name="T14" fmla="*/ 1 w 119"/>
                <a:gd name="T15" fmla="*/ 48 h 82"/>
                <a:gd name="T16" fmla="*/ 0 w 119"/>
                <a:gd name="T17" fmla="*/ 50 h 82"/>
                <a:gd name="T18" fmla="*/ 0 w 119"/>
                <a:gd name="T19" fmla="*/ 51 h 82"/>
                <a:gd name="T20" fmla="*/ 1 w 119"/>
                <a:gd name="T21" fmla="*/ 53 h 82"/>
                <a:gd name="T22" fmla="*/ 15 w 119"/>
                <a:gd name="T23" fmla="*/ 60 h 82"/>
                <a:gd name="T24" fmla="*/ 23 w 119"/>
                <a:gd name="T25" fmla="*/ 63 h 82"/>
                <a:gd name="T26" fmla="*/ 31 w 119"/>
                <a:gd name="T27" fmla="*/ 68 h 82"/>
                <a:gd name="T28" fmla="*/ 41 w 119"/>
                <a:gd name="T29" fmla="*/ 73 h 82"/>
                <a:gd name="T30" fmla="*/ 47 w 119"/>
                <a:gd name="T31" fmla="*/ 76 h 82"/>
                <a:gd name="T32" fmla="*/ 58 w 119"/>
                <a:gd name="T33" fmla="*/ 81 h 82"/>
                <a:gd name="T34" fmla="*/ 62 w 119"/>
                <a:gd name="T35" fmla="*/ 81 h 82"/>
                <a:gd name="T36" fmla="*/ 70 w 119"/>
                <a:gd name="T37" fmla="*/ 72 h 82"/>
                <a:gd name="T38" fmla="*/ 79 w 119"/>
                <a:gd name="T39" fmla="*/ 63 h 82"/>
                <a:gd name="T40" fmla="*/ 90 w 119"/>
                <a:gd name="T41" fmla="*/ 53 h 82"/>
                <a:gd name="T42" fmla="*/ 100 w 119"/>
                <a:gd name="T43" fmla="*/ 44 h 82"/>
                <a:gd name="T44" fmla="*/ 106 w 119"/>
                <a:gd name="T45" fmla="*/ 39 h 82"/>
                <a:gd name="T46" fmla="*/ 119 w 119"/>
                <a:gd name="T47" fmla="*/ 28 h 82"/>
                <a:gd name="T48" fmla="*/ 119 w 119"/>
                <a:gd name="T49" fmla="*/ 25 h 82"/>
                <a:gd name="T50" fmla="*/ 118 w 119"/>
                <a:gd name="T51" fmla="*/ 24 h 82"/>
                <a:gd name="T52" fmla="*/ 102 w 119"/>
                <a:gd name="T53" fmla="*/ 16 h 82"/>
                <a:gd name="T54" fmla="*/ 93 w 119"/>
                <a:gd name="T55" fmla="*/ 13 h 82"/>
                <a:gd name="T56" fmla="*/ 76 w 119"/>
                <a:gd name="T57" fmla="*/ 4 h 82"/>
                <a:gd name="T58" fmla="*/ 74 w 119"/>
                <a:gd name="T59" fmla="*/ 3 h 82"/>
                <a:gd name="T60" fmla="*/ 62 w 119"/>
                <a:gd name="T61" fmla="*/ 3 h 82"/>
                <a:gd name="T62" fmla="*/ 42 w 119"/>
                <a:gd name="T63" fmla="*/ 25 h 82"/>
                <a:gd name="T64" fmla="*/ 48 w 119"/>
                <a:gd name="T65" fmla="*/ 20 h 82"/>
                <a:gd name="T66" fmla="*/ 65 w 119"/>
                <a:gd name="T67" fmla="*/ 8 h 82"/>
                <a:gd name="T68" fmla="*/ 71 w 119"/>
                <a:gd name="T69" fmla="*/ 8 h 82"/>
                <a:gd name="T70" fmla="*/ 73 w 119"/>
                <a:gd name="T71" fmla="*/ 9 h 82"/>
                <a:gd name="T72" fmla="*/ 91 w 119"/>
                <a:gd name="T73" fmla="*/ 18 h 82"/>
                <a:gd name="T74" fmla="*/ 100 w 119"/>
                <a:gd name="T75" fmla="*/ 22 h 82"/>
                <a:gd name="T76" fmla="*/ 112 w 119"/>
                <a:gd name="T77" fmla="*/ 27 h 82"/>
                <a:gd name="T78" fmla="*/ 103 w 119"/>
                <a:gd name="T79" fmla="*/ 34 h 82"/>
                <a:gd name="T80" fmla="*/ 96 w 119"/>
                <a:gd name="T81" fmla="*/ 40 h 82"/>
                <a:gd name="T82" fmla="*/ 86 w 119"/>
                <a:gd name="T83" fmla="*/ 49 h 82"/>
                <a:gd name="T84" fmla="*/ 75 w 119"/>
                <a:gd name="T85" fmla="*/ 59 h 82"/>
                <a:gd name="T86" fmla="*/ 66 w 119"/>
                <a:gd name="T87" fmla="*/ 68 h 82"/>
                <a:gd name="T88" fmla="*/ 59 w 119"/>
                <a:gd name="T89" fmla="*/ 75 h 82"/>
                <a:gd name="T90" fmla="*/ 49 w 119"/>
                <a:gd name="T91" fmla="*/ 70 h 82"/>
                <a:gd name="T92" fmla="*/ 43 w 119"/>
                <a:gd name="T93" fmla="*/ 68 h 82"/>
                <a:gd name="T94" fmla="*/ 34 w 119"/>
                <a:gd name="T95" fmla="*/ 63 h 82"/>
                <a:gd name="T96" fmla="*/ 25 w 119"/>
                <a:gd name="T97" fmla="*/ 58 h 82"/>
                <a:gd name="T98" fmla="*/ 17 w 119"/>
                <a:gd name="T99" fmla="*/ 55 h 82"/>
                <a:gd name="T100" fmla="*/ 8 w 119"/>
                <a:gd name="T101" fmla="*/ 51 h 82"/>
                <a:gd name="T102" fmla="*/ 16 w 119"/>
                <a:gd name="T103" fmla="*/ 45 h 82"/>
                <a:gd name="T104" fmla="*/ 21 w 119"/>
                <a:gd name="T105" fmla="*/ 40 h 82"/>
                <a:gd name="T106" fmla="*/ 30 w 119"/>
                <a:gd name="T107" fmla="*/ 34 h 82"/>
                <a:gd name="T108" fmla="*/ 42 w 119"/>
                <a:gd name="T109" fmla="*/ 25 h 82"/>
                <a:gd name="T110" fmla="*/ 39 w 119"/>
                <a:gd name="T111" fmla="*/ 21 h 82"/>
                <a:gd name="T112" fmla="*/ 39 w 119"/>
                <a:gd name="T113" fmla="*/ 21 h 82"/>
                <a:gd name="T114" fmla="*/ 39 w 119"/>
                <a:gd name="T115" fmla="*/ 21 h 82"/>
                <a:gd name="T116" fmla="*/ 39 w 119"/>
                <a:gd name="T117" fmla="*/ 21 h 82"/>
                <a:gd name="T118" fmla="*/ 39 w 119"/>
                <a:gd name="T119" fmla="*/ 21 h 82"/>
                <a:gd name="T120" fmla="*/ 42 w 119"/>
                <a:gd name="T121" fmla="*/ 25 h 82"/>
                <a:gd name="T122" fmla="*/ 42 w 119"/>
                <a:gd name="T123"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 h="82">
                  <a:moveTo>
                    <a:pt x="62" y="3"/>
                  </a:moveTo>
                  <a:cubicBezTo>
                    <a:pt x="56" y="7"/>
                    <a:pt x="50" y="11"/>
                    <a:pt x="45" y="16"/>
                  </a:cubicBezTo>
                  <a:cubicBezTo>
                    <a:pt x="39" y="21"/>
                    <a:pt x="39" y="21"/>
                    <a:pt x="39" y="21"/>
                  </a:cubicBezTo>
                  <a:cubicBezTo>
                    <a:pt x="39" y="21"/>
                    <a:pt x="39" y="21"/>
                    <a:pt x="39" y="21"/>
                  </a:cubicBezTo>
                  <a:cubicBezTo>
                    <a:pt x="27" y="29"/>
                    <a:pt x="27" y="29"/>
                    <a:pt x="27" y="29"/>
                  </a:cubicBezTo>
                  <a:cubicBezTo>
                    <a:pt x="18" y="36"/>
                    <a:pt x="18" y="36"/>
                    <a:pt x="18" y="36"/>
                  </a:cubicBezTo>
                  <a:cubicBezTo>
                    <a:pt x="18" y="36"/>
                    <a:pt x="13" y="40"/>
                    <a:pt x="13" y="40"/>
                  </a:cubicBezTo>
                  <a:cubicBezTo>
                    <a:pt x="9" y="43"/>
                    <a:pt x="6" y="47"/>
                    <a:pt x="1" y="48"/>
                  </a:cubicBezTo>
                  <a:cubicBezTo>
                    <a:pt x="0" y="48"/>
                    <a:pt x="0" y="49"/>
                    <a:pt x="0" y="50"/>
                  </a:cubicBezTo>
                  <a:cubicBezTo>
                    <a:pt x="0" y="50"/>
                    <a:pt x="0" y="51"/>
                    <a:pt x="0" y="51"/>
                  </a:cubicBezTo>
                  <a:cubicBezTo>
                    <a:pt x="0" y="52"/>
                    <a:pt x="0" y="53"/>
                    <a:pt x="1" y="53"/>
                  </a:cubicBezTo>
                  <a:cubicBezTo>
                    <a:pt x="6" y="56"/>
                    <a:pt x="10" y="58"/>
                    <a:pt x="15" y="60"/>
                  </a:cubicBezTo>
                  <a:cubicBezTo>
                    <a:pt x="23" y="63"/>
                    <a:pt x="23" y="63"/>
                    <a:pt x="23" y="63"/>
                  </a:cubicBezTo>
                  <a:cubicBezTo>
                    <a:pt x="31" y="68"/>
                    <a:pt x="31" y="68"/>
                    <a:pt x="31" y="68"/>
                  </a:cubicBezTo>
                  <a:cubicBezTo>
                    <a:pt x="41" y="73"/>
                    <a:pt x="41" y="73"/>
                    <a:pt x="41" y="73"/>
                  </a:cubicBezTo>
                  <a:cubicBezTo>
                    <a:pt x="41" y="73"/>
                    <a:pt x="47" y="76"/>
                    <a:pt x="47" y="76"/>
                  </a:cubicBezTo>
                  <a:cubicBezTo>
                    <a:pt x="51" y="77"/>
                    <a:pt x="55" y="78"/>
                    <a:pt x="58" y="81"/>
                  </a:cubicBezTo>
                  <a:cubicBezTo>
                    <a:pt x="59" y="82"/>
                    <a:pt x="61" y="82"/>
                    <a:pt x="62" y="81"/>
                  </a:cubicBezTo>
                  <a:cubicBezTo>
                    <a:pt x="70" y="72"/>
                    <a:pt x="70" y="72"/>
                    <a:pt x="70" y="72"/>
                  </a:cubicBezTo>
                  <a:cubicBezTo>
                    <a:pt x="79" y="63"/>
                    <a:pt x="79" y="63"/>
                    <a:pt x="79" y="63"/>
                  </a:cubicBezTo>
                  <a:cubicBezTo>
                    <a:pt x="90" y="53"/>
                    <a:pt x="90" y="53"/>
                    <a:pt x="90" y="53"/>
                  </a:cubicBezTo>
                  <a:cubicBezTo>
                    <a:pt x="100" y="44"/>
                    <a:pt x="100" y="44"/>
                    <a:pt x="100" y="44"/>
                  </a:cubicBezTo>
                  <a:cubicBezTo>
                    <a:pt x="106" y="39"/>
                    <a:pt x="106" y="39"/>
                    <a:pt x="106" y="39"/>
                  </a:cubicBezTo>
                  <a:cubicBezTo>
                    <a:pt x="111" y="36"/>
                    <a:pt x="116" y="32"/>
                    <a:pt x="119" y="28"/>
                  </a:cubicBezTo>
                  <a:cubicBezTo>
                    <a:pt x="119" y="27"/>
                    <a:pt x="119" y="26"/>
                    <a:pt x="119" y="25"/>
                  </a:cubicBezTo>
                  <a:cubicBezTo>
                    <a:pt x="119" y="25"/>
                    <a:pt x="119" y="24"/>
                    <a:pt x="118" y="24"/>
                  </a:cubicBezTo>
                  <a:cubicBezTo>
                    <a:pt x="113" y="21"/>
                    <a:pt x="107" y="18"/>
                    <a:pt x="102" y="16"/>
                  </a:cubicBezTo>
                  <a:cubicBezTo>
                    <a:pt x="93" y="13"/>
                    <a:pt x="93" y="13"/>
                    <a:pt x="93" y="13"/>
                  </a:cubicBezTo>
                  <a:cubicBezTo>
                    <a:pt x="86" y="10"/>
                    <a:pt x="81" y="7"/>
                    <a:pt x="76" y="4"/>
                  </a:cubicBezTo>
                  <a:cubicBezTo>
                    <a:pt x="74" y="3"/>
                    <a:pt x="74" y="3"/>
                    <a:pt x="74" y="3"/>
                  </a:cubicBezTo>
                  <a:cubicBezTo>
                    <a:pt x="69" y="0"/>
                    <a:pt x="68" y="0"/>
                    <a:pt x="62" y="3"/>
                  </a:cubicBezTo>
                  <a:close/>
                  <a:moveTo>
                    <a:pt x="42" y="25"/>
                  </a:moveTo>
                  <a:cubicBezTo>
                    <a:pt x="48" y="20"/>
                    <a:pt x="48" y="20"/>
                    <a:pt x="48" y="20"/>
                  </a:cubicBezTo>
                  <a:cubicBezTo>
                    <a:pt x="54" y="16"/>
                    <a:pt x="59" y="12"/>
                    <a:pt x="65" y="8"/>
                  </a:cubicBezTo>
                  <a:cubicBezTo>
                    <a:pt x="68" y="6"/>
                    <a:pt x="68" y="6"/>
                    <a:pt x="71" y="8"/>
                  </a:cubicBezTo>
                  <a:cubicBezTo>
                    <a:pt x="73" y="9"/>
                    <a:pt x="73" y="9"/>
                    <a:pt x="73" y="9"/>
                  </a:cubicBezTo>
                  <a:cubicBezTo>
                    <a:pt x="78" y="12"/>
                    <a:pt x="84" y="15"/>
                    <a:pt x="91" y="18"/>
                  </a:cubicBezTo>
                  <a:cubicBezTo>
                    <a:pt x="91" y="18"/>
                    <a:pt x="100" y="22"/>
                    <a:pt x="100" y="22"/>
                  </a:cubicBezTo>
                  <a:cubicBezTo>
                    <a:pt x="104" y="23"/>
                    <a:pt x="108" y="25"/>
                    <a:pt x="112" y="27"/>
                  </a:cubicBezTo>
                  <a:cubicBezTo>
                    <a:pt x="110" y="30"/>
                    <a:pt x="107" y="32"/>
                    <a:pt x="103" y="34"/>
                  </a:cubicBezTo>
                  <a:cubicBezTo>
                    <a:pt x="96" y="40"/>
                    <a:pt x="96" y="40"/>
                    <a:pt x="96" y="40"/>
                  </a:cubicBezTo>
                  <a:cubicBezTo>
                    <a:pt x="96" y="40"/>
                    <a:pt x="86" y="49"/>
                    <a:pt x="86" y="49"/>
                  </a:cubicBezTo>
                  <a:cubicBezTo>
                    <a:pt x="75" y="59"/>
                    <a:pt x="75" y="59"/>
                    <a:pt x="75" y="59"/>
                  </a:cubicBezTo>
                  <a:cubicBezTo>
                    <a:pt x="66" y="68"/>
                    <a:pt x="66" y="68"/>
                    <a:pt x="66" y="68"/>
                  </a:cubicBezTo>
                  <a:cubicBezTo>
                    <a:pt x="66" y="68"/>
                    <a:pt x="61" y="73"/>
                    <a:pt x="59" y="75"/>
                  </a:cubicBezTo>
                  <a:cubicBezTo>
                    <a:pt x="56" y="73"/>
                    <a:pt x="53" y="72"/>
                    <a:pt x="49" y="70"/>
                  </a:cubicBezTo>
                  <a:cubicBezTo>
                    <a:pt x="43" y="68"/>
                    <a:pt x="43" y="68"/>
                    <a:pt x="43" y="68"/>
                  </a:cubicBezTo>
                  <a:cubicBezTo>
                    <a:pt x="34" y="63"/>
                    <a:pt x="34" y="63"/>
                    <a:pt x="34" y="63"/>
                  </a:cubicBezTo>
                  <a:cubicBezTo>
                    <a:pt x="25" y="58"/>
                    <a:pt x="25" y="58"/>
                    <a:pt x="25" y="58"/>
                  </a:cubicBezTo>
                  <a:cubicBezTo>
                    <a:pt x="17" y="55"/>
                    <a:pt x="17" y="55"/>
                    <a:pt x="17" y="55"/>
                  </a:cubicBezTo>
                  <a:cubicBezTo>
                    <a:pt x="14" y="53"/>
                    <a:pt x="11" y="52"/>
                    <a:pt x="8" y="51"/>
                  </a:cubicBezTo>
                  <a:cubicBezTo>
                    <a:pt x="11" y="49"/>
                    <a:pt x="14" y="47"/>
                    <a:pt x="16" y="45"/>
                  </a:cubicBezTo>
                  <a:cubicBezTo>
                    <a:pt x="21" y="40"/>
                    <a:pt x="21" y="40"/>
                    <a:pt x="21" y="40"/>
                  </a:cubicBezTo>
                  <a:cubicBezTo>
                    <a:pt x="30" y="34"/>
                    <a:pt x="30" y="34"/>
                    <a:pt x="30" y="34"/>
                  </a:cubicBezTo>
                  <a:cubicBezTo>
                    <a:pt x="42" y="25"/>
                    <a:pt x="42" y="25"/>
                    <a:pt x="42" y="25"/>
                  </a:cubicBezTo>
                  <a:close/>
                  <a:moveTo>
                    <a:pt x="39" y="21"/>
                  </a:moveTo>
                  <a:cubicBezTo>
                    <a:pt x="39" y="21"/>
                    <a:pt x="39" y="21"/>
                    <a:pt x="39" y="21"/>
                  </a:cubicBezTo>
                  <a:moveTo>
                    <a:pt x="39" y="21"/>
                  </a:moveTo>
                  <a:cubicBezTo>
                    <a:pt x="39" y="21"/>
                    <a:pt x="39" y="21"/>
                    <a:pt x="39" y="21"/>
                  </a:cubicBezTo>
                  <a:cubicBezTo>
                    <a:pt x="39" y="21"/>
                    <a:pt x="39" y="21"/>
                    <a:pt x="39" y="21"/>
                  </a:cubicBezTo>
                  <a:close/>
                  <a:moveTo>
                    <a:pt x="42" y="25"/>
                  </a:moveTo>
                  <a:cubicBezTo>
                    <a:pt x="42" y="25"/>
                    <a:pt x="42" y="25"/>
                    <a:pt x="42" y="25"/>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400" name="Freeform 63"/>
            <p:cNvSpPr>
              <a:spLocks noEditPoints="1" noChangeArrowheads="1"/>
            </p:cNvSpPr>
            <p:nvPr/>
          </p:nvSpPr>
          <p:spPr bwMode="auto">
            <a:xfrm>
              <a:off x="911" y="3073"/>
              <a:ext cx="318" cy="181"/>
            </a:xfrm>
            <a:custGeom>
              <a:avLst/>
              <a:gdLst>
                <a:gd name="T0" fmla="*/ 87 w 134"/>
                <a:gd name="T1" fmla="*/ 0 h 76"/>
                <a:gd name="T2" fmla="*/ 50 w 134"/>
                <a:gd name="T3" fmla="*/ 26 h 76"/>
                <a:gd name="T4" fmla="*/ 2 w 134"/>
                <a:gd name="T5" fmla="*/ 57 h 76"/>
                <a:gd name="T6" fmla="*/ 0 w 134"/>
                <a:gd name="T7" fmla="*/ 61 h 76"/>
                <a:gd name="T8" fmla="*/ 3 w 134"/>
                <a:gd name="T9" fmla="*/ 63 h 76"/>
                <a:gd name="T10" fmla="*/ 28 w 134"/>
                <a:gd name="T11" fmla="*/ 50 h 76"/>
                <a:gd name="T12" fmla="*/ 16 w 134"/>
                <a:gd name="T13" fmla="*/ 68 h 76"/>
                <a:gd name="T14" fmla="*/ 15 w 134"/>
                <a:gd name="T15" fmla="*/ 69 h 76"/>
                <a:gd name="T16" fmla="*/ 16 w 134"/>
                <a:gd name="T17" fmla="*/ 71 h 76"/>
                <a:gd name="T18" fmla="*/ 18 w 134"/>
                <a:gd name="T19" fmla="*/ 72 h 76"/>
                <a:gd name="T20" fmla="*/ 47 w 134"/>
                <a:gd name="T21" fmla="*/ 63 h 76"/>
                <a:gd name="T22" fmla="*/ 49 w 134"/>
                <a:gd name="T23" fmla="*/ 64 h 76"/>
                <a:gd name="T24" fmla="*/ 67 w 134"/>
                <a:gd name="T25" fmla="*/ 61 h 76"/>
                <a:gd name="T26" fmla="*/ 54 w 134"/>
                <a:gd name="T27" fmla="*/ 70 h 76"/>
                <a:gd name="T28" fmla="*/ 53 w 134"/>
                <a:gd name="T29" fmla="*/ 70 h 76"/>
                <a:gd name="T30" fmla="*/ 52 w 134"/>
                <a:gd name="T31" fmla="*/ 73 h 76"/>
                <a:gd name="T32" fmla="*/ 52 w 134"/>
                <a:gd name="T33" fmla="*/ 74 h 76"/>
                <a:gd name="T34" fmla="*/ 56 w 134"/>
                <a:gd name="T35" fmla="*/ 75 h 76"/>
                <a:gd name="T36" fmla="*/ 56 w 134"/>
                <a:gd name="T37" fmla="*/ 75 h 76"/>
                <a:gd name="T38" fmla="*/ 56 w 134"/>
                <a:gd name="T39" fmla="*/ 75 h 76"/>
                <a:gd name="T40" fmla="*/ 133 w 134"/>
                <a:gd name="T41" fmla="*/ 24 h 76"/>
                <a:gd name="T42" fmla="*/ 134 w 134"/>
                <a:gd name="T43" fmla="*/ 21 h 76"/>
                <a:gd name="T44" fmla="*/ 130 w 134"/>
                <a:gd name="T45" fmla="*/ 19 h 76"/>
                <a:gd name="T46" fmla="*/ 98 w 134"/>
                <a:gd name="T47" fmla="*/ 37 h 76"/>
                <a:gd name="T48" fmla="*/ 59 w 134"/>
                <a:gd name="T49" fmla="*/ 58 h 76"/>
                <a:gd name="T50" fmla="*/ 74 w 134"/>
                <a:gd name="T51" fmla="*/ 47 h 76"/>
                <a:gd name="T52" fmla="*/ 111 w 134"/>
                <a:gd name="T53" fmla="*/ 16 h 76"/>
                <a:gd name="T54" fmla="*/ 112 w 134"/>
                <a:gd name="T55" fmla="*/ 14 h 76"/>
                <a:gd name="T56" fmla="*/ 112 w 134"/>
                <a:gd name="T57" fmla="*/ 13 h 76"/>
                <a:gd name="T58" fmla="*/ 108 w 134"/>
                <a:gd name="T59" fmla="*/ 12 h 76"/>
                <a:gd name="T60" fmla="*/ 103 w 134"/>
                <a:gd name="T61" fmla="*/ 15 h 76"/>
                <a:gd name="T62" fmla="*/ 99 w 134"/>
                <a:gd name="T63" fmla="*/ 14 h 76"/>
                <a:gd name="T64" fmla="*/ 99 w 134"/>
                <a:gd name="T65" fmla="*/ 14 h 76"/>
                <a:gd name="T66" fmla="*/ 99 w 134"/>
                <a:gd name="T67" fmla="*/ 14 h 76"/>
                <a:gd name="T68" fmla="*/ 98 w 134"/>
                <a:gd name="T69" fmla="*/ 15 h 76"/>
                <a:gd name="T70" fmla="*/ 87 w 134"/>
                <a:gd name="T71" fmla="*/ 20 h 76"/>
                <a:gd name="T72" fmla="*/ 85 w 134"/>
                <a:gd name="T73" fmla="*/ 22 h 76"/>
                <a:gd name="T74" fmla="*/ 96 w 134"/>
                <a:gd name="T75" fmla="*/ 6 h 76"/>
                <a:gd name="T76" fmla="*/ 96 w 134"/>
                <a:gd name="T77" fmla="*/ 5 h 76"/>
                <a:gd name="T78" fmla="*/ 95 w 134"/>
                <a:gd name="T79" fmla="*/ 3 h 76"/>
                <a:gd name="T80" fmla="*/ 92 w 134"/>
                <a:gd name="T81" fmla="*/ 3 h 76"/>
                <a:gd name="T82" fmla="*/ 91 w 134"/>
                <a:gd name="T83" fmla="*/ 3 h 76"/>
                <a:gd name="T84" fmla="*/ 91 w 134"/>
                <a:gd name="T85" fmla="*/ 3 h 76"/>
                <a:gd name="T86" fmla="*/ 91 w 134"/>
                <a:gd name="T87" fmla="*/ 1 h 76"/>
                <a:gd name="T88" fmla="*/ 87 w 134"/>
                <a:gd name="T89" fmla="*/ 0 h 76"/>
                <a:gd name="T90" fmla="*/ 85 w 134"/>
                <a:gd name="T91" fmla="*/ 13 h 76"/>
                <a:gd name="T92" fmla="*/ 70 w 134"/>
                <a:gd name="T93" fmla="*/ 25 h 76"/>
                <a:gd name="T94" fmla="*/ 77 w 134"/>
                <a:gd name="T95" fmla="*/ 19 h 76"/>
                <a:gd name="T96" fmla="*/ 85 w 134"/>
                <a:gd name="T97" fmla="*/ 13 h 76"/>
                <a:gd name="T98" fmla="*/ 54 w 134"/>
                <a:gd name="T99" fmla="*/ 31 h 76"/>
                <a:gd name="T100" fmla="*/ 56 w 134"/>
                <a:gd name="T101" fmla="*/ 29 h 76"/>
                <a:gd name="T102" fmla="*/ 48 w 134"/>
                <a:gd name="T103" fmla="*/ 37 h 76"/>
                <a:gd name="T104" fmla="*/ 39 w 134"/>
                <a:gd name="T105" fmla="*/ 42 h 76"/>
                <a:gd name="T106" fmla="*/ 54 w 134"/>
                <a:gd name="T107" fmla="*/ 31 h 76"/>
                <a:gd name="T108" fmla="*/ 47 w 134"/>
                <a:gd name="T109" fmla="*/ 49 h 76"/>
                <a:gd name="T110" fmla="*/ 41 w 134"/>
                <a:gd name="T111" fmla="*/ 53 h 76"/>
                <a:gd name="T112" fmla="*/ 42 w 134"/>
                <a:gd name="T113" fmla="*/ 52 h 76"/>
                <a:gd name="T114" fmla="*/ 47 w 134"/>
                <a:gd name="T115" fmla="*/ 49 h 76"/>
                <a:gd name="T116" fmla="*/ 59 w 134"/>
                <a:gd name="T117" fmla="*/ 47 h 76"/>
                <a:gd name="T118" fmla="*/ 75 w 134"/>
                <a:gd name="T119" fmla="*/ 35 h 76"/>
                <a:gd name="T120" fmla="*/ 74 w 134"/>
                <a:gd name="T121" fmla="*/ 36 h 76"/>
                <a:gd name="T122" fmla="*/ 44 w 134"/>
                <a:gd name="T123" fmla="*/ 58 h 76"/>
                <a:gd name="T124" fmla="*/ 59 w 134"/>
                <a:gd name="T125" fmla="*/ 4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 h="76">
                  <a:moveTo>
                    <a:pt x="87" y="0"/>
                  </a:moveTo>
                  <a:cubicBezTo>
                    <a:pt x="76" y="6"/>
                    <a:pt x="63" y="16"/>
                    <a:pt x="50" y="26"/>
                  </a:cubicBezTo>
                  <a:cubicBezTo>
                    <a:pt x="33" y="40"/>
                    <a:pt x="15" y="55"/>
                    <a:pt x="2" y="57"/>
                  </a:cubicBezTo>
                  <a:cubicBezTo>
                    <a:pt x="1" y="58"/>
                    <a:pt x="0" y="59"/>
                    <a:pt x="0" y="61"/>
                  </a:cubicBezTo>
                  <a:cubicBezTo>
                    <a:pt x="0" y="62"/>
                    <a:pt x="2" y="63"/>
                    <a:pt x="3" y="63"/>
                  </a:cubicBezTo>
                  <a:cubicBezTo>
                    <a:pt x="11" y="61"/>
                    <a:pt x="19" y="57"/>
                    <a:pt x="28" y="50"/>
                  </a:cubicBezTo>
                  <a:cubicBezTo>
                    <a:pt x="23" y="55"/>
                    <a:pt x="18" y="61"/>
                    <a:pt x="16" y="68"/>
                  </a:cubicBezTo>
                  <a:cubicBezTo>
                    <a:pt x="15" y="69"/>
                    <a:pt x="15" y="69"/>
                    <a:pt x="15" y="69"/>
                  </a:cubicBezTo>
                  <a:cubicBezTo>
                    <a:pt x="15" y="70"/>
                    <a:pt x="16" y="70"/>
                    <a:pt x="16" y="71"/>
                  </a:cubicBezTo>
                  <a:cubicBezTo>
                    <a:pt x="16" y="72"/>
                    <a:pt x="17" y="72"/>
                    <a:pt x="18" y="72"/>
                  </a:cubicBezTo>
                  <a:cubicBezTo>
                    <a:pt x="28" y="72"/>
                    <a:pt x="37" y="69"/>
                    <a:pt x="47" y="63"/>
                  </a:cubicBezTo>
                  <a:cubicBezTo>
                    <a:pt x="47" y="64"/>
                    <a:pt x="48" y="64"/>
                    <a:pt x="49" y="64"/>
                  </a:cubicBezTo>
                  <a:cubicBezTo>
                    <a:pt x="55" y="65"/>
                    <a:pt x="61" y="63"/>
                    <a:pt x="67" y="61"/>
                  </a:cubicBezTo>
                  <a:cubicBezTo>
                    <a:pt x="62" y="65"/>
                    <a:pt x="58" y="68"/>
                    <a:pt x="54" y="70"/>
                  </a:cubicBezTo>
                  <a:cubicBezTo>
                    <a:pt x="53" y="70"/>
                    <a:pt x="53" y="70"/>
                    <a:pt x="53" y="70"/>
                  </a:cubicBezTo>
                  <a:cubicBezTo>
                    <a:pt x="52" y="71"/>
                    <a:pt x="52" y="72"/>
                    <a:pt x="52" y="73"/>
                  </a:cubicBezTo>
                  <a:cubicBezTo>
                    <a:pt x="52" y="73"/>
                    <a:pt x="52" y="74"/>
                    <a:pt x="52" y="74"/>
                  </a:cubicBezTo>
                  <a:cubicBezTo>
                    <a:pt x="53" y="76"/>
                    <a:pt x="55" y="76"/>
                    <a:pt x="56" y="75"/>
                  </a:cubicBezTo>
                  <a:cubicBezTo>
                    <a:pt x="56" y="75"/>
                    <a:pt x="56" y="75"/>
                    <a:pt x="56" y="75"/>
                  </a:cubicBezTo>
                  <a:cubicBezTo>
                    <a:pt x="56" y="75"/>
                    <a:pt x="56" y="75"/>
                    <a:pt x="56" y="75"/>
                  </a:cubicBezTo>
                  <a:cubicBezTo>
                    <a:pt x="88" y="56"/>
                    <a:pt x="112" y="40"/>
                    <a:pt x="133" y="24"/>
                  </a:cubicBezTo>
                  <a:cubicBezTo>
                    <a:pt x="134" y="23"/>
                    <a:pt x="134" y="22"/>
                    <a:pt x="134" y="21"/>
                  </a:cubicBezTo>
                  <a:cubicBezTo>
                    <a:pt x="133" y="19"/>
                    <a:pt x="131" y="19"/>
                    <a:pt x="130" y="19"/>
                  </a:cubicBezTo>
                  <a:cubicBezTo>
                    <a:pt x="120" y="23"/>
                    <a:pt x="109" y="30"/>
                    <a:pt x="98" y="37"/>
                  </a:cubicBezTo>
                  <a:cubicBezTo>
                    <a:pt x="85" y="46"/>
                    <a:pt x="71" y="55"/>
                    <a:pt x="59" y="58"/>
                  </a:cubicBezTo>
                  <a:cubicBezTo>
                    <a:pt x="64" y="54"/>
                    <a:pt x="69" y="50"/>
                    <a:pt x="74" y="47"/>
                  </a:cubicBezTo>
                  <a:cubicBezTo>
                    <a:pt x="87" y="37"/>
                    <a:pt x="100" y="28"/>
                    <a:pt x="111" y="16"/>
                  </a:cubicBezTo>
                  <a:cubicBezTo>
                    <a:pt x="112" y="16"/>
                    <a:pt x="112" y="15"/>
                    <a:pt x="112" y="14"/>
                  </a:cubicBezTo>
                  <a:cubicBezTo>
                    <a:pt x="112" y="14"/>
                    <a:pt x="112" y="13"/>
                    <a:pt x="112" y="13"/>
                  </a:cubicBezTo>
                  <a:cubicBezTo>
                    <a:pt x="111" y="12"/>
                    <a:pt x="110" y="11"/>
                    <a:pt x="108" y="12"/>
                  </a:cubicBezTo>
                  <a:cubicBezTo>
                    <a:pt x="106" y="13"/>
                    <a:pt x="104" y="14"/>
                    <a:pt x="103" y="15"/>
                  </a:cubicBezTo>
                  <a:cubicBezTo>
                    <a:pt x="102" y="14"/>
                    <a:pt x="100" y="13"/>
                    <a:pt x="99" y="14"/>
                  </a:cubicBezTo>
                  <a:cubicBezTo>
                    <a:pt x="99" y="14"/>
                    <a:pt x="99" y="14"/>
                    <a:pt x="99" y="14"/>
                  </a:cubicBezTo>
                  <a:cubicBezTo>
                    <a:pt x="99" y="14"/>
                    <a:pt x="99" y="14"/>
                    <a:pt x="99" y="14"/>
                  </a:cubicBezTo>
                  <a:cubicBezTo>
                    <a:pt x="99" y="14"/>
                    <a:pt x="98" y="15"/>
                    <a:pt x="98" y="15"/>
                  </a:cubicBezTo>
                  <a:cubicBezTo>
                    <a:pt x="94" y="16"/>
                    <a:pt x="91" y="18"/>
                    <a:pt x="87" y="20"/>
                  </a:cubicBezTo>
                  <a:cubicBezTo>
                    <a:pt x="86" y="21"/>
                    <a:pt x="86" y="21"/>
                    <a:pt x="85" y="22"/>
                  </a:cubicBezTo>
                  <a:cubicBezTo>
                    <a:pt x="90" y="17"/>
                    <a:pt x="93" y="12"/>
                    <a:pt x="96" y="6"/>
                  </a:cubicBezTo>
                  <a:cubicBezTo>
                    <a:pt x="96" y="6"/>
                    <a:pt x="96" y="6"/>
                    <a:pt x="96" y="5"/>
                  </a:cubicBezTo>
                  <a:cubicBezTo>
                    <a:pt x="96" y="4"/>
                    <a:pt x="96" y="4"/>
                    <a:pt x="95" y="3"/>
                  </a:cubicBezTo>
                  <a:cubicBezTo>
                    <a:pt x="94" y="2"/>
                    <a:pt x="93" y="2"/>
                    <a:pt x="92" y="3"/>
                  </a:cubicBezTo>
                  <a:cubicBezTo>
                    <a:pt x="92" y="3"/>
                    <a:pt x="92" y="3"/>
                    <a:pt x="91" y="3"/>
                  </a:cubicBezTo>
                  <a:cubicBezTo>
                    <a:pt x="91" y="3"/>
                    <a:pt x="91" y="3"/>
                    <a:pt x="91" y="3"/>
                  </a:cubicBezTo>
                  <a:cubicBezTo>
                    <a:pt x="91" y="2"/>
                    <a:pt x="91" y="2"/>
                    <a:pt x="91" y="1"/>
                  </a:cubicBezTo>
                  <a:cubicBezTo>
                    <a:pt x="90" y="0"/>
                    <a:pt x="88" y="0"/>
                    <a:pt x="87" y="0"/>
                  </a:cubicBezTo>
                  <a:close/>
                  <a:moveTo>
                    <a:pt x="85" y="13"/>
                  </a:moveTo>
                  <a:cubicBezTo>
                    <a:pt x="81" y="18"/>
                    <a:pt x="76" y="22"/>
                    <a:pt x="70" y="25"/>
                  </a:cubicBezTo>
                  <a:cubicBezTo>
                    <a:pt x="73" y="23"/>
                    <a:pt x="75" y="21"/>
                    <a:pt x="77" y="19"/>
                  </a:cubicBezTo>
                  <a:cubicBezTo>
                    <a:pt x="80" y="17"/>
                    <a:pt x="82" y="15"/>
                    <a:pt x="85" y="13"/>
                  </a:cubicBezTo>
                  <a:close/>
                  <a:moveTo>
                    <a:pt x="54" y="31"/>
                  </a:moveTo>
                  <a:cubicBezTo>
                    <a:pt x="55" y="30"/>
                    <a:pt x="55" y="30"/>
                    <a:pt x="56" y="29"/>
                  </a:cubicBezTo>
                  <a:cubicBezTo>
                    <a:pt x="53" y="32"/>
                    <a:pt x="51" y="35"/>
                    <a:pt x="48" y="37"/>
                  </a:cubicBezTo>
                  <a:cubicBezTo>
                    <a:pt x="45" y="39"/>
                    <a:pt x="42" y="40"/>
                    <a:pt x="39" y="42"/>
                  </a:cubicBezTo>
                  <a:cubicBezTo>
                    <a:pt x="44" y="39"/>
                    <a:pt x="49" y="35"/>
                    <a:pt x="54" y="31"/>
                  </a:cubicBezTo>
                  <a:close/>
                  <a:moveTo>
                    <a:pt x="47" y="49"/>
                  </a:moveTo>
                  <a:cubicBezTo>
                    <a:pt x="45" y="50"/>
                    <a:pt x="43" y="52"/>
                    <a:pt x="41" y="53"/>
                  </a:cubicBezTo>
                  <a:cubicBezTo>
                    <a:pt x="41" y="53"/>
                    <a:pt x="42" y="53"/>
                    <a:pt x="42" y="52"/>
                  </a:cubicBezTo>
                  <a:cubicBezTo>
                    <a:pt x="44" y="51"/>
                    <a:pt x="45" y="50"/>
                    <a:pt x="47" y="49"/>
                  </a:cubicBezTo>
                  <a:close/>
                  <a:moveTo>
                    <a:pt x="59" y="47"/>
                  </a:moveTo>
                  <a:cubicBezTo>
                    <a:pt x="64" y="43"/>
                    <a:pt x="70" y="39"/>
                    <a:pt x="75" y="35"/>
                  </a:cubicBezTo>
                  <a:cubicBezTo>
                    <a:pt x="75" y="35"/>
                    <a:pt x="75" y="36"/>
                    <a:pt x="74" y="36"/>
                  </a:cubicBezTo>
                  <a:cubicBezTo>
                    <a:pt x="64" y="44"/>
                    <a:pt x="54" y="52"/>
                    <a:pt x="44" y="58"/>
                  </a:cubicBezTo>
                  <a:cubicBezTo>
                    <a:pt x="49" y="55"/>
                    <a:pt x="54" y="51"/>
                    <a:pt x="59" y="47"/>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68" name="文本框 7"/>
          <p:cNvSpPr txBox="1">
            <a:spLocks noChangeArrowheads="1"/>
          </p:cNvSpPr>
          <p:nvPr/>
        </p:nvSpPr>
        <p:spPr bwMode="auto">
          <a:xfrm>
            <a:off x="3757840" y="3580309"/>
            <a:ext cx="487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4400" b="1" dirty="0">
                <a:solidFill>
                  <a:srgbClr val="595959"/>
                </a:solidFill>
                <a:latin typeface="汉仪小麦体简" panose="00020600040101010101" pitchFamily="18" charset="-122"/>
                <a:ea typeface="汉仪小麦体简" panose="00020600040101010101" pitchFamily="18" charset="-122"/>
              </a:rPr>
              <a:t>点击此次添加标题</a:t>
            </a:r>
            <a:endParaRPr lang="zh-CN" altLang="en-US" sz="4400" b="1" dirty="0">
              <a:solidFill>
                <a:srgbClr val="595959"/>
              </a:solidFill>
              <a:latin typeface="汉仪小麦体简" panose="00020600040101010101" pitchFamily="18" charset="-122"/>
              <a:ea typeface="汉仪小麦体简"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wipe(left)">
                                      <p:cBhvr>
                                        <p:cTn id="7" dur="500"/>
                                        <p:tgtEl>
                                          <p:spTgt spid="1433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fade">
                                      <p:cBhvr>
                                        <p:cTn id="10" dur="1000"/>
                                        <p:tgtEl>
                                          <p:spTgt spid="14339"/>
                                        </p:tgtEl>
                                      </p:cBhvr>
                                    </p:animEffect>
                                    <p:anim calcmode="lin" valueType="num">
                                      <p:cBhvr>
                                        <p:cTn id="11" dur="1000" fill="hold"/>
                                        <p:tgtEl>
                                          <p:spTgt spid="14339"/>
                                        </p:tgtEl>
                                        <p:attrNameLst>
                                          <p:attrName>ppt_x</p:attrName>
                                        </p:attrNameLst>
                                      </p:cBhvr>
                                      <p:tavLst>
                                        <p:tav tm="0">
                                          <p:val>
                                            <p:strVal val="#ppt_x"/>
                                          </p:val>
                                        </p:tav>
                                        <p:tav tm="100000">
                                          <p:val>
                                            <p:strVal val="#ppt_x"/>
                                          </p:val>
                                        </p:tav>
                                      </p:tavLst>
                                    </p:anim>
                                    <p:anim calcmode="lin" valueType="num">
                                      <p:cBhvr>
                                        <p:cTn id="12" dur="1000" fill="hold"/>
                                        <p:tgtEl>
                                          <p:spTgt spid="1433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anim calcmode="lin" valueType="num">
                                      <p:cBhvr>
                                        <p:cTn id="16" dur="1000" fill="hold"/>
                                        <p:tgtEl>
                                          <p:spTgt spid="68"/>
                                        </p:tgtEl>
                                        <p:attrNameLst>
                                          <p:attrName>ppt_x</p:attrName>
                                        </p:attrNameLst>
                                      </p:cBhvr>
                                      <p:tavLst>
                                        <p:tav tm="0">
                                          <p:val>
                                            <p:strVal val="#ppt_x"/>
                                          </p:val>
                                        </p:tav>
                                        <p:tav tm="100000">
                                          <p:val>
                                            <p:strVal val="#ppt_x"/>
                                          </p:val>
                                        </p:tav>
                                      </p:tavLst>
                                    </p:anim>
                                    <p:anim calcmode="lin" valueType="num">
                                      <p:cBhvr>
                                        <p:cTn id="17" dur="1000" fill="hold"/>
                                        <p:tgtEl>
                                          <p:spTgt spid="6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wipe(down)">
                                      <p:cBhvr>
                                        <p:cTn id="21" dur="500"/>
                                        <p:tgtEl>
                                          <p:spTgt spid="14338"/>
                                        </p:tgtEl>
                                      </p:cBhvr>
                                    </p:animEffect>
                                  </p:childTnLst>
                                </p:cTn>
                              </p:par>
                              <p:par>
                                <p:cTn id="22" presetID="22" presetClass="entr" presetSubtype="4" fill="hold" nodeType="withEffect">
                                  <p:stCondLst>
                                    <p:cond delay="0"/>
                                  </p:stCondLst>
                                  <p:childTnLst>
                                    <p:set>
                                      <p:cBhvr>
                                        <p:cTn id="23" dur="1" fill="hold">
                                          <p:stCondLst>
                                            <p:cond delay="0"/>
                                          </p:stCondLst>
                                        </p:cTn>
                                        <p:tgtEl>
                                          <p:spTgt spid="14341"/>
                                        </p:tgtEl>
                                        <p:attrNameLst>
                                          <p:attrName>style.visibility</p:attrName>
                                        </p:attrNameLst>
                                      </p:cBhvr>
                                      <p:to>
                                        <p:strVal val="visible"/>
                                      </p:to>
                                    </p:set>
                                    <p:animEffect transition="in" filter="wipe(down)">
                                      <p:cBhvr>
                                        <p:cTn id="24"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animBg="1"/>
      <p:bldP spid="14339" grpId="0"/>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849930" y="2160380"/>
            <a:ext cx="2676473" cy="3383623"/>
            <a:chOff x="7849930" y="2160380"/>
            <a:chExt cx="2676473" cy="3383623"/>
          </a:xfrm>
        </p:grpSpPr>
        <p:sp>
          <p:nvSpPr>
            <p:cNvPr id="17" name="MH_Other_6"/>
            <p:cNvSpPr>
              <a:spLocks noEditPoints="1"/>
            </p:cNvSpPr>
            <p:nvPr>
              <p:custDataLst>
                <p:tags r:id="rId1"/>
              </p:custDataLst>
            </p:nvPr>
          </p:nvSpPr>
          <p:spPr bwMode="auto">
            <a:xfrm rot="5925998">
              <a:off x="8783843" y="2308972"/>
              <a:ext cx="1465172" cy="1167988"/>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accent3"/>
            </a:solidFill>
            <a:ln>
              <a:noFill/>
            </a:ln>
          </p:spPr>
          <p:txBody>
            <a:bodyPr lIns="0" tIns="0" rIns="0" bIns="0" anchor="ctr">
              <a:normAutofit/>
            </a:bodyPr>
            <a:lstStyle/>
            <a:p>
              <a:pPr>
                <a:defRPr/>
              </a:pPr>
              <a:endParaRPr lang="zh-CN" altLang="en-US" sz="1600"/>
            </a:p>
          </p:txBody>
        </p:sp>
        <p:grpSp>
          <p:nvGrpSpPr>
            <p:cNvPr id="33" name="组合 32"/>
            <p:cNvGrpSpPr/>
            <p:nvPr/>
          </p:nvGrpSpPr>
          <p:grpSpPr>
            <a:xfrm>
              <a:off x="7849930" y="3705999"/>
              <a:ext cx="2676473" cy="1838004"/>
              <a:chOff x="1286119" y="3523361"/>
              <a:chExt cx="2676473" cy="1838004"/>
            </a:xfrm>
          </p:grpSpPr>
          <p:sp>
            <p:nvSpPr>
              <p:cNvPr id="34" name="矩形 39"/>
              <p:cNvSpPr>
                <a:spLocks noChangeArrowheads="1"/>
              </p:cNvSpPr>
              <p:nvPr/>
            </p:nvSpPr>
            <p:spPr bwMode="auto">
              <a:xfrm>
                <a:off x="1289293" y="4161036"/>
                <a:ext cx="26701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5" name="矩形 34"/>
              <p:cNvSpPr>
                <a:spLocks noChangeArrowheads="1"/>
              </p:cNvSpPr>
              <p:nvPr/>
            </p:nvSpPr>
            <p:spPr bwMode="auto">
              <a:xfrm>
                <a:off x="1286119" y="3523361"/>
                <a:ext cx="26764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grpSp>
        <p:nvGrpSpPr>
          <p:cNvPr id="8" name="组合 7"/>
          <p:cNvGrpSpPr/>
          <p:nvPr/>
        </p:nvGrpSpPr>
        <p:grpSpPr>
          <a:xfrm>
            <a:off x="4524014" y="2160380"/>
            <a:ext cx="2676473" cy="3383623"/>
            <a:chOff x="4524014" y="2160380"/>
            <a:chExt cx="2676473" cy="3383623"/>
          </a:xfrm>
        </p:grpSpPr>
        <p:grpSp>
          <p:nvGrpSpPr>
            <p:cNvPr id="30" name="组合 29"/>
            <p:cNvGrpSpPr/>
            <p:nvPr/>
          </p:nvGrpSpPr>
          <p:grpSpPr>
            <a:xfrm>
              <a:off x="4524014" y="3705999"/>
              <a:ext cx="2676473" cy="1838004"/>
              <a:chOff x="1286119" y="3523361"/>
              <a:chExt cx="2676473" cy="1838004"/>
            </a:xfrm>
          </p:grpSpPr>
          <p:sp>
            <p:nvSpPr>
              <p:cNvPr id="31" name="矩形 39"/>
              <p:cNvSpPr>
                <a:spLocks noChangeArrowheads="1"/>
              </p:cNvSpPr>
              <p:nvPr/>
            </p:nvSpPr>
            <p:spPr bwMode="auto">
              <a:xfrm>
                <a:off x="1289293" y="4161036"/>
                <a:ext cx="26701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2" name="矩形 31"/>
              <p:cNvSpPr>
                <a:spLocks noChangeArrowheads="1"/>
              </p:cNvSpPr>
              <p:nvPr/>
            </p:nvSpPr>
            <p:spPr bwMode="auto">
              <a:xfrm>
                <a:off x="1286119" y="3523361"/>
                <a:ext cx="26764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20" name="MH_Other_6"/>
            <p:cNvSpPr>
              <a:spLocks noEditPoints="1"/>
            </p:cNvSpPr>
            <p:nvPr>
              <p:custDataLst>
                <p:tags r:id="rId2"/>
              </p:custDataLst>
            </p:nvPr>
          </p:nvSpPr>
          <p:spPr bwMode="auto">
            <a:xfrm rot="5925998">
              <a:off x="5518630" y="2308972"/>
              <a:ext cx="1465172" cy="1167988"/>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accent3"/>
            </a:solidFill>
            <a:ln>
              <a:noFill/>
            </a:ln>
          </p:spPr>
          <p:txBody>
            <a:bodyPr lIns="0" tIns="0" rIns="0" bIns="0" anchor="ctr">
              <a:normAutofit/>
            </a:bodyPr>
            <a:lstStyle/>
            <a:p>
              <a:pPr>
                <a:defRPr/>
              </a:pPr>
              <a:endParaRPr lang="zh-CN" altLang="en-US" sz="1600"/>
            </a:p>
          </p:txBody>
        </p:sp>
      </p:grpSp>
      <p:grpSp>
        <p:nvGrpSpPr>
          <p:cNvPr id="7" name="组合 6"/>
          <p:cNvGrpSpPr/>
          <p:nvPr/>
        </p:nvGrpSpPr>
        <p:grpSpPr>
          <a:xfrm>
            <a:off x="1286119" y="2160379"/>
            <a:ext cx="2676473" cy="3383624"/>
            <a:chOff x="1286119" y="2160379"/>
            <a:chExt cx="2676473" cy="3383624"/>
          </a:xfrm>
        </p:grpSpPr>
        <p:grpSp>
          <p:nvGrpSpPr>
            <p:cNvPr id="6" name="组合 5"/>
            <p:cNvGrpSpPr/>
            <p:nvPr/>
          </p:nvGrpSpPr>
          <p:grpSpPr>
            <a:xfrm>
              <a:off x="1286119" y="3705999"/>
              <a:ext cx="2676473" cy="1838004"/>
              <a:chOff x="1286119" y="3523361"/>
              <a:chExt cx="2676473" cy="1838004"/>
            </a:xfrm>
          </p:grpSpPr>
          <p:sp>
            <p:nvSpPr>
              <p:cNvPr id="28" name="矩形 39"/>
              <p:cNvSpPr>
                <a:spLocks noChangeArrowheads="1"/>
              </p:cNvSpPr>
              <p:nvPr/>
            </p:nvSpPr>
            <p:spPr bwMode="auto">
              <a:xfrm>
                <a:off x="1289293" y="4161036"/>
                <a:ext cx="26701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9" name="矩形 28"/>
              <p:cNvSpPr>
                <a:spLocks noChangeArrowheads="1"/>
              </p:cNvSpPr>
              <p:nvPr/>
            </p:nvSpPr>
            <p:spPr bwMode="auto">
              <a:xfrm>
                <a:off x="1286119" y="3523361"/>
                <a:ext cx="26764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21" name="MH_Other_6"/>
            <p:cNvSpPr>
              <a:spLocks noEditPoints="1"/>
            </p:cNvSpPr>
            <p:nvPr>
              <p:custDataLst>
                <p:tags r:id="rId3"/>
              </p:custDataLst>
            </p:nvPr>
          </p:nvSpPr>
          <p:spPr bwMode="auto">
            <a:xfrm rot="5925998">
              <a:off x="2058184" y="2308971"/>
              <a:ext cx="1465172" cy="1167988"/>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accent3"/>
            </a:solidFill>
            <a:ln>
              <a:noFill/>
            </a:ln>
          </p:spPr>
          <p:txBody>
            <a:bodyPr lIns="0" tIns="0" rIns="0" bIns="0" anchor="ctr">
              <a:normAutofit/>
            </a:bodyPr>
            <a:lstStyle/>
            <a:p>
              <a:pPr>
                <a:defRPr/>
              </a:pPr>
              <a:endParaRPr lang="zh-CN" altLang="en-US" sz="1600"/>
            </a:p>
          </p:txBody>
        </p:sp>
      </p:grpSp>
      <p:grpSp>
        <p:nvGrpSpPr>
          <p:cNvPr id="25" name="组合 24"/>
          <p:cNvGrpSpPr/>
          <p:nvPr/>
        </p:nvGrpSpPr>
        <p:grpSpPr>
          <a:xfrm>
            <a:off x="485775" y="485078"/>
            <a:ext cx="2581275" cy="591247"/>
            <a:chOff x="485775" y="485078"/>
            <a:chExt cx="2581275" cy="591247"/>
          </a:xfrm>
        </p:grpSpPr>
        <p:pic>
          <p:nvPicPr>
            <p:cNvPr id="36" name="图片 35"/>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37" name="文本框 36"/>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725" name="组合 3"/>
          <p:cNvGrpSpPr/>
          <p:nvPr/>
        </p:nvGrpSpPr>
        <p:grpSpPr bwMode="auto">
          <a:xfrm>
            <a:off x="1135063" y="2351061"/>
            <a:ext cx="5467350" cy="3181350"/>
            <a:chOff x="1356384" y="2062454"/>
            <a:chExt cx="5906855" cy="3570106"/>
          </a:xfrm>
        </p:grpSpPr>
        <p:sp>
          <p:nvSpPr>
            <p:cNvPr id="30726" name="文本框 1"/>
            <p:cNvSpPr txBox="1">
              <a:spLocks noChangeArrowheads="1"/>
            </p:cNvSpPr>
            <p:nvPr/>
          </p:nvSpPr>
          <p:spPr bwMode="auto">
            <a:xfrm>
              <a:off x="1356384" y="2074457"/>
              <a:ext cx="1004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rgbClr val="595959"/>
                  </a:solidFill>
                  <a:latin typeface="方正静蕾简体" panose="02000000000000000000" pitchFamily="2" charset="-122"/>
                  <a:ea typeface="方正静蕾简体" panose="02000000000000000000" pitchFamily="2" charset="-122"/>
                </a:rPr>
                <a:t>类别</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30727" name="文本框 8"/>
            <p:cNvSpPr txBox="1">
              <a:spLocks noChangeArrowheads="1"/>
            </p:cNvSpPr>
            <p:nvPr/>
          </p:nvSpPr>
          <p:spPr bwMode="auto">
            <a:xfrm>
              <a:off x="6258559" y="2062454"/>
              <a:ext cx="1004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a:solidFill>
                    <a:srgbClr val="595959"/>
                  </a:solidFill>
                  <a:latin typeface="方正静蕾简体" panose="02000000000000000000" pitchFamily="2" charset="-122"/>
                  <a:ea typeface="方正静蕾简体" panose="02000000000000000000" pitchFamily="2" charset="-122"/>
                </a:rPr>
                <a:t>4.5</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30728" name="文本框 9"/>
            <p:cNvSpPr txBox="1">
              <a:spLocks noChangeArrowheads="1"/>
            </p:cNvSpPr>
            <p:nvPr/>
          </p:nvSpPr>
          <p:spPr bwMode="auto">
            <a:xfrm>
              <a:off x="1356384" y="3100316"/>
              <a:ext cx="1004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rgbClr val="595959"/>
                  </a:solidFill>
                  <a:latin typeface="方正静蕾简体" panose="02000000000000000000" pitchFamily="2" charset="-122"/>
                  <a:ea typeface="方正静蕾简体" panose="02000000000000000000" pitchFamily="2" charset="-122"/>
                </a:rPr>
                <a:t>类别</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30729" name="文本框 10"/>
            <p:cNvSpPr txBox="1">
              <a:spLocks noChangeArrowheads="1"/>
            </p:cNvSpPr>
            <p:nvPr/>
          </p:nvSpPr>
          <p:spPr bwMode="auto">
            <a:xfrm>
              <a:off x="5589815" y="3088313"/>
              <a:ext cx="1004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a:solidFill>
                    <a:srgbClr val="595959"/>
                  </a:solidFill>
                  <a:latin typeface="方正静蕾简体" panose="02000000000000000000" pitchFamily="2" charset="-122"/>
                  <a:ea typeface="方正静蕾简体" panose="02000000000000000000" pitchFamily="2" charset="-122"/>
                </a:rPr>
                <a:t>4.5</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30730" name="文本框 11"/>
            <p:cNvSpPr txBox="1">
              <a:spLocks noChangeArrowheads="1"/>
            </p:cNvSpPr>
            <p:nvPr/>
          </p:nvSpPr>
          <p:spPr bwMode="auto">
            <a:xfrm>
              <a:off x="1356384" y="4045932"/>
              <a:ext cx="1004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rgbClr val="595959"/>
                  </a:solidFill>
                  <a:latin typeface="方正静蕾简体" panose="02000000000000000000" pitchFamily="2" charset="-122"/>
                  <a:ea typeface="方正静蕾简体" panose="02000000000000000000" pitchFamily="2" charset="-122"/>
                </a:rPr>
                <a:t>类别</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30731" name="文本框 12"/>
            <p:cNvSpPr txBox="1">
              <a:spLocks noChangeArrowheads="1"/>
            </p:cNvSpPr>
            <p:nvPr/>
          </p:nvSpPr>
          <p:spPr bwMode="auto">
            <a:xfrm>
              <a:off x="4921078" y="4067419"/>
              <a:ext cx="1004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a:solidFill>
                    <a:srgbClr val="595959"/>
                  </a:solidFill>
                  <a:latin typeface="方正静蕾简体" panose="02000000000000000000" pitchFamily="2" charset="-122"/>
                  <a:ea typeface="方正静蕾简体" panose="02000000000000000000" pitchFamily="2" charset="-122"/>
                </a:rPr>
                <a:t>4.5</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30732" name="文本框 13"/>
            <p:cNvSpPr txBox="1">
              <a:spLocks noChangeArrowheads="1"/>
            </p:cNvSpPr>
            <p:nvPr/>
          </p:nvSpPr>
          <p:spPr bwMode="auto">
            <a:xfrm>
              <a:off x="1356384" y="5032492"/>
              <a:ext cx="1004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rgbClr val="595959"/>
                  </a:solidFill>
                  <a:latin typeface="方正静蕾简体" panose="02000000000000000000" pitchFamily="2" charset="-122"/>
                  <a:ea typeface="方正静蕾简体" panose="02000000000000000000" pitchFamily="2" charset="-122"/>
                </a:rPr>
                <a:t>类别</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30733" name="文本框 14"/>
            <p:cNvSpPr txBox="1">
              <a:spLocks noChangeArrowheads="1"/>
            </p:cNvSpPr>
            <p:nvPr/>
          </p:nvSpPr>
          <p:spPr bwMode="auto">
            <a:xfrm>
              <a:off x="6149378" y="5047785"/>
              <a:ext cx="1004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a:solidFill>
                    <a:srgbClr val="595959"/>
                  </a:solidFill>
                  <a:latin typeface="方正静蕾简体" panose="02000000000000000000" pitchFamily="2" charset="-122"/>
                  <a:ea typeface="方正静蕾简体" panose="02000000000000000000" pitchFamily="2" charset="-122"/>
                </a:rPr>
                <a:t>4.5</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30734" name="Freeform 30"/>
            <p:cNvSpPr>
              <a:spLocks noEditPoints="1" noChangeArrowheads="1"/>
            </p:cNvSpPr>
            <p:nvPr/>
          </p:nvSpPr>
          <p:spPr bwMode="auto">
            <a:xfrm>
              <a:off x="2335780" y="2114951"/>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35" name="Freeform 30"/>
            <p:cNvSpPr>
              <a:spLocks noEditPoints="1" noChangeArrowheads="1"/>
            </p:cNvSpPr>
            <p:nvPr/>
          </p:nvSpPr>
          <p:spPr bwMode="auto">
            <a:xfrm>
              <a:off x="2865868" y="2114951"/>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36" name="Freeform 30"/>
            <p:cNvSpPr>
              <a:spLocks noEditPoints="1" noChangeArrowheads="1"/>
            </p:cNvSpPr>
            <p:nvPr/>
          </p:nvSpPr>
          <p:spPr bwMode="auto">
            <a:xfrm>
              <a:off x="3405546" y="2114951"/>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37" name="Freeform 30"/>
            <p:cNvSpPr>
              <a:spLocks noEditPoints="1" noChangeArrowheads="1"/>
            </p:cNvSpPr>
            <p:nvPr/>
          </p:nvSpPr>
          <p:spPr bwMode="auto">
            <a:xfrm>
              <a:off x="3901584" y="2117275"/>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38" name="Freeform 30"/>
            <p:cNvSpPr>
              <a:spLocks noEditPoints="1" noChangeArrowheads="1"/>
            </p:cNvSpPr>
            <p:nvPr/>
          </p:nvSpPr>
          <p:spPr bwMode="auto">
            <a:xfrm>
              <a:off x="4431672" y="2117275"/>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39" name="Freeform 30"/>
            <p:cNvSpPr>
              <a:spLocks noEditPoints="1" noChangeArrowheads="1"/>
            </p:cNvSpPr>
            <p:nvPr/>
          </p:nvSpPr>
          <p:spPr bwMode="auto">
            <a:xfrm>
              <a:off x="4971350" y="2117275"/>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40" name="Freeform 30"/>
            <p:cNvSpPr>
              <a:spLocks noEditPoints="1" noChangeArrowheads="1"/>
            </p:cNvSpPr>
            <p:nvPr/>
          </p:nvSpPr>
          <p:spPr bwMode="auto">
            <a:xfrm>
              <a:off x="5524729" y="2103005"/>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41" name="Freeform 30"/>
            <p:cNvSpPr>
              <a:spLocks noEditPoints="1" noChangeArrowheads="1"/>
            </p:cNvSpPr>
            <p:nvPr/>
          </p:nvSpPr>
          <p:spPr bwMode="auto">
            <a:xfrm>
              <a:off x="2335780" y="3075838"/>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42" name="Freeform 30"/>
            <p:cNvSpPr>
              <a:spLocks noEditPoints="1" noChangeArrowheads="1"/>
            </p:cNvSpPr>
            <p:nvPr/>
          </p:nvSpPr>
          <p:spPr bwMode="auto">
            <a:xfrm>
              <a:off x="2865868" y="3075838"/>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43" name="Freeform 30"/>
            <p:cNvSpPr>
              <a:spLocks noEditPoints="1" noChangeArrowheads="1"/>
            </p:cNvSpPr>
            <p:nvPr/>
          </p:nvSpPr>
          <p:spPr bwMode="auto">
            <a:xfrm>
              <a:off x="3405546" y="3075838"/>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44" name="Freeform 30"/>
            <p:cNvSpPr>
              <a:spLocks noEditPoints="1" noChangeArrowheads="1"/>
            </p:cNvSpPr>
            <p:nvPr/>
          </p:nvSpPr>
          <p:spPr bwMode="auto">
            <a:xfrm>
              <a:off x="3901584" y="3078162"/>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45" name="Freeform 30"/>
            <p:cNvSpPr>
              <a:spLocks noEditPoints="1" noChangeArrowheads="1"/>
            </p:cNvSpPr>
            <p:nvPr/>
          </p:nvSpPr>
          <p:spPr bwMode="auto">
            <a:xfrm>
              <a:off x="4431672" y="3078162"/>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46" name="Freeform 30"/>
            <p:cNvSpPr>
              <a:spLocks noEditPoints="1" noChangeArrowheads="1"/>
            </p:cNvSpPr>
            <p:nvPr/>
          </p:nvSpPr>
          <p:spPr bwMode="auto">
            <a:xfrm>
              <a:off x="4971350" y="3078162"/>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47" name="Freeform 30"/>
            <p:cNvSpPr>
              <a:spLocks noEditPoints="1" noChangeArrowheads="1"/>
            </p:cNvSpPr>
            <p:nvPr/>
          </p:nvSpPr>
          <p:spPr bwMode="auto">
            <a:xfrm>
              <a:off x="2335780" y="4069259"/>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48" name="Freeform 30"/>
            <p:cNvSpPr>
              <a:spLocks noEditPoints="1" noChangeArrowheads="1"/>
            </p:cNvSpPr>
            <p:nvPr/>
          </p:nvSpPr>
          <p:spPr bwMode="auto">
            <a:xfrm>
              <a:off x="2865868" y="4069259"/>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49" name="Freeform 30"/>
            <p:cNvSpPr>
              <a:spLocks noEditPoints="1" noChangeArrowheads="1"/>
            </p:cNvSpPr>
            <p:nvPr/>
          </p:nvSpPr>
          <p:spPr bwMode="auto">
            <a:xfrm>
              <a:off x="3405546" y="4069259"/>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50" name="Freeform 30"/>
            <p:cNvSpPr>
              <a:spLocks noEditPoints="1" noChangeArrowheads="1"/>
            </p:cNvSpPr>
            <p:nvPr/>
          </p:nvSpPr>
          <p:spPr bwMode="auto">
            <a:xfrm>
              <a:off x="3901584" y="4071583"/>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51" name="Freeform 30"/>
            <p:cNvSpPr>
              <a:spLocks noEditPoints="1" noChangeArrowheads="1"/>
            </p:cNvSpPr>
            <p:nvPr/>
          </p:nvSpPr>
          <p:spPr bwMode="auto">
            <a:xfrm>
              <a:off x="4431672" y="4071583"/>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52" name="Freeform 30"/>
            <p:cNvSpPr>
              <a:spLocks noEditPoints="1" noChangeArrowheads="1"/>
            </p:cNvSpPr>
            <p:nvPr/>
          </p:nvSpPr>
          <p:spPr bwMode="auto">
            <a:xfrm>
              <a:off x="2366072" y="5051680"/>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53" name="Freeform 30"/>
            <p:cNvSpPr>
              <a:spLocks noEditPoints="1" noChangeArrowheads="1"/>
            </p:cNvSpPr>
            <p:nvPr/>
          </p:nvSpPr>
          <p:spPr bwMode="auto">
            <a:xfrm>
              <a:off x="2896160" y="5051680"/>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54" name="Freeform 30"/>
            <p:cNvSpPr>
              <a:spLocks noEditPoints="1" noChangeArrowheads="1"/>
            </p:cNvSpPr>
            <p:nvPr/>
          </p:nvSpPr>
          <p:spPr bwMode="auto">
            <a:xfrm>
              <a:off x="3435838" y="5051680"/>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55" name="Freeform 30"/>
            <p:cNvSpPr>
              <a:spLocks noEditPoints="1" noChangeArrowheads="1"/>
            </p:cNvSpPr>
            <p:nvPr/>
          </p:nvSpPr>
          <p:spPr bwMode="auto">
            <a:xfrm>
              <a:off x="3931876" y="5054004"/>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56" name="Freeform 30"/>
            <p:cNvSpPr>
              <a:spLocks noEditPoints="1" noChangeArrowheads="1"/>
            </p:cNvSpPr>
            <p:nvPr/>
          </p:nvSpPr>
          <p:spPr bwMode="auto">
            <a:xfrm>
              <a:off x="4461964" y="5054004"/>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57" name="Freeform 30"/>
            <p:cNvSpPr>
              <a:spLocks noEditPoints="1" noChangeArrowheads="1"/>
            </p:cNvSpPr>
            <p:nvPr/>
          </p:nvSpPr>
          <p:spPr bwMode="auto">
            <a:xfrm>
              <a:off x="5001642" y="5054004"/>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sp>
          <p:nvSpPr>
            <p:cNvPr id="30758" name="Freeform 30"/>
            <p:cNvSpPr>
              <a:spLocks noEditPoints="1" noChangeArrowheads="1"/>
            </p:cNvSpPr>
            <p:nvPr/>
          </p:nvSpPr>
          <p:spPr bwMode="auto">
            <a:xfrm>
              <a:off x="5541320" y="5051680"/>
              <a:ext cx="488780" cy="50378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rgbClr val="595959"/>
                </a:solidFill>
              </a:endParaRPr>
            </a:p>
          </p:txBody>
        </p:sp>
      </p:grpSp>
      <p:grpSp>
        <p:nvGrpSpPr>
          <p:cNvPr id="89" name="组合 88"/>
          <p:cNvGrpSpPr/>
          <p:nvPr/>
        </p:nvGrpSpPr>
        <p:grpSpPr>
          <a:xfrm>
            <a:off x="485775" y="485078"/>
            <a:ext cx="2581275" cy="591247"/>
            <a:chOff x="485775" y="485078"/>
            <a:chExt cx="2581275" cy="591247"/>
          </a:xfrm>
        </p:grpSpPr>
        <p:pic>
          <p:nvPicPr>
            <p:cNvPr id="90" name="图片 89"/>
            <p:cNvPicPr>
              <a:picLocks noChangeAspect="1"/>
            </p:cNvPicPr>
            <p:nvPr/>
          </p:nvPicPr>
          <p:blipFill>
            <a:blip r:embed="rId1">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91" name="文本框 90"/>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grpSp>
        <p:nvGrpSpPr>
          <p:cNvPr id="92" name="组合 91"/>
          <p:cNvGrpSpPr/>
          <p:nvPr/>
        </p:nvGrpSpPr>
        <p:grpSpPr>
          <a:xfrm>
            <a:off x="7184859" y="1960476"/>
            <a:ext cx="3362324" cy="1204975"/>
            <a:chOff x="2047874" y="1235899"/>
            <a:chExt cx="4279775" cy="1204975"/>
          </a:xfrm>
        </p:grpSpPr>
        <p:sp>
          <p:nvSpPr>
            <p:cNvPr id="93" name="文本框 92"/>
            <p:cNvSpPr txBox="1"/>
            <p:nvPr/>
          </p:nvSpPr>
          <p:spPr>
            <a:xfrm>
              <a:off x="2047874" y="1235899"/>
              <a:ext cx="4106271"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94" name="文本框 93"/>
            <p:cNvSpPr txBox="1"/>
            <p:nvPr/>
          </p:nvSpPr>
          <p:spPr>
            <a:xfrm>
              <a:off x="2047876" y="1626484"/>
              <a:ext cx="4279773"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grpSp>
        <p:nvGrpSpPr>
          <p:cNvPr id="95" name="组合 94"/>
          <p:cNvGrpSpPr/>
          <p:nvPr/>
        </p:nvGrpSpPr>
        <p:grpSpPr>
          <a:xfrm>
            <a:off x="7184859" y="3358523"/>
            <a:ext cx="3362324" cy="1204975"/>
            <a:chOff x="2047874" y="1235899"/>
            <a:chExt cx="4279774" cy="1204975"/>
          </a:xfrm>
        </p:grpSpPr>
        <p:sp>
          <p:nvSpPr>
            <p:cNvPr id="96" name="文本框 95"/>
            <p:cNvSpPr txBox="1"/>
            <p:nvPr/>
          </p:nvSpPr>
          <p:spPr>
            <a:xfrm>
              <a:off x="2047874" y="1235899"/>
              <a:ext cx="4279774"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97" name="文本框 96"/>
            <p:cNvSpPr txBox="1"/>
            <p:nvPr/>
          </p:nvSpPr>
          <p:spPr>
            <a:xfrm>
              <a:off x="2047874" y="1626484"/>
              <a:ext cx="4279774"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grpSp>
        <p:nvGrpSpPr>
          <p:cNvPr id="98" name="组合 97"/>
          <p:cNvGrpSpPr/>
          <p:nvPr/>
        </p:nvGrpSpPr>
        <p:grpSpPr>
          <a:xfrm>
            <a:off x="7184859" y="4756571"/>
            <a:ext cx="3362324" cy="1204975"/>
            <a:chOff x="2047874" y="1235899"/>
            <a:chExt cx="4279774" cy="1204975"/>
          </a:xfrm>
        </p:grpSpPr>
        <p:sp>
          <p:nvSpPr>
            <p:cNvPr id="99" name="文本框 98"/>
            <p:cNvSpPr txBox="1"/>
            <p:nvPr/>
          </p:nvSpPr>
          <p:spPr>
            <a:xfrm>
              <a:off x="2047874" y="1235899"/>
              <a:ext cx="4279774" cy="400110"/>
            </a:xfrm>
            <a:prstGeom prst="rect">
              <a:avLst/>
            </a:prstGeom>
            <a:noFill/>
          </p:spPr>
          <p:txBody>
            <a:bodyPr wrap="square" rtlCol="0">
              <a:spAutoFit/>
            </a:bodyPr>
            <a:lstStyle/>
            <a:p>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sp>
          <p:nvSpPr>
            <p:cNvPr id="100" name="文本框 99"/>
            <p:cNvSpPr txBox="1"/>
            <p:nvPr/>
          </p:nvSpPr>
          <p:spPr>
            <a:xfrm>
              <a:off x="2047874" y="1626484"/>
              <a:ext cx="4279774" cy="814390"/>
            </a:xfrm>
            <a:prstGeom prst="rect">
              <a:avLst/>
            </a:prstGeom>
            <a:noFill/>
          </p:spPr>
          <p:txBody>
            <a:bodyPr wrap="square" rtlCol="0">
              <a:spAutoFit/>
            </a:bodyPr>
            <a:lstStyle/>
            <a:p>
              <a:pPr lvl="0">
                <a:lnSpc>
                  <a:spcPct val="150000"/>
                </a:lnSpc>
                <a:defRPr/>
              </a:pPr>
              <a:r>
                <a:rPr lang="zh-CN" altLang="en-US"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rPr>
                <a:t>单击此处添加段落文本单击此处添加段落文本单击此处添加段落文本单击此处添加段落文本</a:t>
              </a:r>
              <a:endParaRPr lang="en-US" altLang="zh-CN" sz="1100" dirty="0">
                <a:latin typeface="隶书" panose="02010509060101010101" pitchFamily="49" charset="-122"/>
                <a:ea typeface="隶书" panose="02010509060101010101" pitchFamily="49" charset="-122"/>
                <a:cs typeface="Open Sans" panose="020B0606030504020204" pitchFamily="34" charset="0"/>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725"/>
                                        </p:tgtEl>
                                        <p:attrNameLst>
                                          <p:attrName>style.visibility</p:attrName>
                                        </p:attrNameLst>
                                      </p:cBhvr>
                                      <p:to>
                                        <p:strVal val="visible"/>
                                      </p:to>
                                    </p:set>
                                    <p:animEffect transition="in" filter="wipe(down)">
                                      <p:cBhvr>
                                        <p:cTn id="11" dur="500"/>
                                        <p:tgtEl>
                                          <p:spTgt spid="307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500"/>
                                        <p:tgtEl>
                                          <p:spTgt spid="9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wipe(left)">
                                      <p:cBhvr>
                                        <p:cTn id="19" dur="500"/>
                                        <p:tgtEl>
                                          <p:spTgt spid="9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wipe(left)">
                                      <p:cBhvr>
                                        <p:cTn id="2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Freeform 5"/>
          <p:cNvSpPr>
            <a:spLocks noEditPoints="1" noChangeArrowheads="1"/>
          </p:cNvSpPr>
          <p:nvPr/>
        </p:nvSpPr>
        <p:spPr bwMode="auto">
          <a:xfrm>
            <a:off x="2244725" y="1588294"/>
            <a:ext cx="7783512" cy="377348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A0CAEF"/>
          </a:solidFill>
          <a:ln>
            <a:noFill/>
          </a:ln>
        </p:spPr>
        <p:txBody>
          <a:bodyPr/>
          <a:lstStyle/>
          <a:p>
            <a:endParaRPr lang="zh-CN" altLang="en-US"/>
          </a:p>
        </p:txBody>
      </p:sp>
      <p:pic>
        <p:nvPicPr>
          <p:cNvPr id="14338"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93088" y="2252663"/>
            <a:ext cx="2808287"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文本框 7"/>
          <p:cNvSpPr txBox="1">
            <a:spLocks noChangeArrowheads="1"/>
          </p:cNvSpPr>
          <p:nvPr/>
        </p:nvSpPr>
        <p:spPr bwMode="auto">
          <a:xfrm>
            <a:off x="4089854" y="2568278"/>
            <a:ext cx="42127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6000" b="1" dirty="0">
                <a:solidFill>
                  <a:schemeClr val="bg1"/>
                </a:solidFill>
                <a:latin typeface="汉仪小麦体简" panose="00020600040101010101" pitchFamily="18" charset="-122"/>
                <a:ea typeface="汉仪小麦体简" panose="00020600040101010101" pitchFamily="18" charset="-122"/>
              </a:rPr>
              <a:t>THANK YOU</a:t>
            </a:r>
            <a:endParaRPr lang="zh-CN" altLang="en-US" sz="6000" b="1" dirty="0">
              <a:solidFill>
                <a:schemeClr val="bg1"/>
              </a:solidFill>
              <a:latin typeface="汉仪小麦体简" panose="00020600040101010101" pitchFamily="18" charset="-122"/>
              <a:ea typeface="汉仪小麦体简" panose="00020600040101010101" pitchFamily="18" charset="-122"/>
            </a:endParaRPr>
          </a:p>
        </p:txBody>
      </p:sp>
      <p:grpSp>
        <p:nvGrpSpPr>
          <p:cNvPr id="14341" name="Group 4"/>
          <p:cNvGrpSpPr>
            <a:grpSpLocks noChangeAspect="1"/>
          </p:cNvGrpSpPr>
          <p:nvPr/>
        </p:nvGrpSpPr>
        <p:grpSpPr bwMode="auto">
          <a:xfrm>
            <a:off x="1041400" y="3851275"/>
            <a:ext cx="2443163" cy="1816100"/>
            <a:chOff x="657" y="2550"/>
            <a:chExt cx="1539" cy="1144"/>
          </a:xfrm>
        </p:grpSpPr>
        <p:sp>
          <p:nvSpPr>
            <p:cNvPr id="14342" name="Freeform 5"/>
            <p:cNvSpPr>
              <a:spLocks noChangeArrowheads="1"/>
            </p:cNvSpPr>
            <p:nvPr/>
          </p:nvSpPr>
          <p:spPr bwMode="auto">
            <a:xfrm>
              <a:off x="1297" y="2898"/>
              <a:ext cx="802" cy="273"/>
            </a:xfrm>
            <a:custGeom>
              <a:avLst/>
              <a:gdLst>
                <a:gd name="T0" fmla="*/ 5 w 338"/>
                <a:gd name="T1" fmla="*/ 6 h 115"/>
                <a:gd name="T2" fmla="*/ 8 w 338"/>
                <a:gd name="T3" fmla="*/ 37 h 115"/>
                <a:gd name="T4" fmla="*/ 40 w 338"/>
                <a:gd name="T5" fmla="*/ 55 h 115"/>
                <a:gd name="T6" fmla="*/ 119 w 338"/>
                <a:gd name="T7" fmla="*/ 90 h 115"/>
                <a:gd name="T8" fmla="*/ 180 w 338"/>
                <a:gd name="T9" fmla="*/ 110 h 115"/>
                <a:gd name="T10" fmla="*/ 220 w 338"/>
                <a:gd name="T11" fmla="*/ 90 h 115"/>
                <a:gd name="T12" fmla="*/ 251 w 338"/>
                <a:gd name="T13" fmla="*/ 77 h 115"/>
                <a:gd name="T14" fmla="*/ 306 w 338"/>
                <a:gd name="T15" fmla="*/ 49 h 115"/>
                <a:gd name="T16" fmla="*/ 334 w 338"/>
                <a:gd name="T17" fmla="*/ 0 h 115"/>
                <a:gd name="T18" fmla="*/ 295 w 338"/>
                <a:gd name="T19" fmla="*/ 19 h 115"/>
                <a:gd name="T20" fmla="*/ 266 w 338"/>
                <a:gd name="T21" fmla="*/ 35 h 115"/>
                <a:gd name="T22" fmla="*/ 193 w 338"/>
                <a:gd name="T23" fmla="*/ 73 h 115"/>
                <a:gd name="T24" fmla="*/ 171 w 338"/>
                <a:gd name="T25" fmla="*/ 89 h 115"/>
                <a:gd name="T26" fmla="*/ 146 w 338"/>
                <a:gd name="T27" fmla="*/ 84 h 115"/>
                <a:gd name="T28" fmla="*/ 100 w 338"/>
                <a:gd name="T29" fmla="*/ 55 h 115"/>
                <a:gd name="T30" fmla="*/ 48 w 338"/>
                <a:gd name="T31" fmla="*/ 33 h 115"/>
                <a:gd name="T32" fmla="*/ 3 w 338"/>
                <a:gd name="T33"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115">
                  <a:moveTo>
                    <a:pt x="5" y="6"/>
                  </a:moveTo>
                  <a:cubicBezTo>
                    <a:pt x="4" y="17"/>
                    <a:pt x="0" y="28"/>
                    <a:pt x="8" y="37"/>
                  </a:cubicBezTo>
                  <a:cubicBezTo>
                    <a:pt x="16" y="45"/>
                    <a:pt x="30" y="50"/>
                    <a:pt x="40" y="55"/>
                  </a:cubicBezTo>
                  <a:cubicBezTo>
                    <a:pt x="65" y="70"/>
                    <a:pt x="93" y="77"/>
                    <a:pt x="119" y="90"/>
                  </a:cubicBezTo>
                  <a:cubicBezTo>
                    <a:pt x="135" y="98"/>
                    <a:pt x="164" y="115"/>
                    <a:pt x="180" y="110"/>
                  </a:cubicBezTo>
                  <a:cubicBezTo>
                    <a:pt x="194" y="105"/>
                    <a:pt x="207" y="96"/>
                    <a:pt x="220" y="90"/>
                  </a:cubicBezTo>
                  <a:cubicBezTo>
                    <a:pt x="230" y="86"/>
                    <a:pt x="241" y="83"/>
                    <a:pt x="251" y="77"/>
                  </a:cubicBezTo>
                  <a:cubicBezTo>
                    <a:pt x="268" y="67"/>
                    <a:pt x="288" y="57"/>
                    <a:pt x="306" y="49"/>
                  </a:cubicBezTo>
                  <a:cubicBezTo>
                    <a:pt x="326" y="39"/>
                    <a:pt x="338" y="25"/>
                    <a:pt x="334" y="0"/>
                  </a:cubicBezTo>
                  <a:cubicBezTo>
                    <a:pt x="321" y="2"/>
                    <a:pt x="307" y="13"/>
                    <a:pt x="295" y="19"/>
                  </a:cubicBezTo>
                  <a:cubicBezTo>
                    <a:pt x="284" y="23"/>
                    <a:pt x="276" y="31"/>
                    <a:pt x="266" y="35"/>
                  </a:cubicBezTo>
                  <a:cubicBezTo>
                    <a:pt x="239" y="46"/>
                    <a:pt x="216" y="55"/>
                    <a:pt x="193" y="73"/>
                  </a:cubicBezTo>
                  <a:cubicBezTo>
                    <a:pt x="186" y="79"/>
                    <a:pt x="179" y="86"/>
                    <a:pt x="171" y="89"/>
                  </a:cubicBezTo>
                  <a:cubicBezTo>
                    <a:pt x="163" y="92"/>
                    <a:pt x="155" y="88"/>
                    <a:pt x="146" y="84"/>
                  </a:cubicBezTo>
                  <a:cubicBezTo>
                    <a:pt x="129" y="77"/>
                    <a:pt x="116" y="65"/>
                    <a:pt x="100" y="55"/>
                  </a:cubicBezTo>
                  <a:cubicBezTo>
                    <a:pt x="83" y="46"/>
                    <a:pt x="64" y="44"/>
                    <a:pt x="48" y="33"/>
                  </a:cubicBezTo>
                  <a:cubicBezTo>
                    <a:pt x="41" y="29"/>
                    <a:pt x="10" y="0"/>
                    <a:pt x="3" y="1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3" name="Freeform 6"/>
            <p:cNvSpPr>
              <a:spLocks noEditPoints="1" noChangeArrowheads="1"/>
            </p:cNvSpPr>
            <p:nvPr/>
          </p:nvSpPr>
          <p:spPr bwMode="auto">
            <a:xfrm>
              <a:off x="1262" y="3066"/>
              <a:ext cx="925" cy="307"/>
            </a:xfrm>
            <a:custGeom>
              <a:avLst/>
              <a:gdLst>
                <a:gd name="T0" fmla="*/ 1 w 390"/>
                <a:gd name="T1" fmla="*/ 22 h 129"/>
                <a:gd name="T2" fmla="*/ 2 w 390"/>
                <a:gd name="T3" fmla="*/ 24 h 129"/>
                <a:gd name="T4" fmla="*/ 25 w 390"/>
                <a:gd name="T5" fmla="*/ 40 h 129"/>
                <a:gd name="T6" fmla="*/ 44 w 390"/>
                <a:gd name="T7" fmla="*/ 51 h 129"/>
                <a:gd name="T8" fmla="*/ 95 w 390"/>
                <a:gd name="T9" fmla="*/ 81 h 129"/>
                <a:gd name="T10" fmla="*/ 159 w 390"/>
                <a:gd name="T11" fmla="*/ 118 h 129"/>
                <a:gd name="T12" fmla="*/ 201 w 390"/>
                <a:gd name="T13" fmla="*/ 126 h 129"/>
                <a:gd name="T14" fmla="*/ 196 w 390"/>
                <a:gd name="T15" fmla="*/ 122 h 129"/>
                <a:gd name="T16" fmla="*/ 202 w 390"/>
                <a:gd name="T17" fmla="*/ 115 h 129"/>
                <a:gd name="T18" fmla="*/ 205 w 390"/>
                <a:gd name="T19" fmla="*/ 118 h 129"/>
                <a:gd name="T20" fmla="*/ 219 w 390"/>
                <a:gd name="T21" fmla="*/ 111 h 129"/>
                <a:gd name="T22" fmla="*/ 241 w 390"/>
                <a:gd name="T23" fmla="*/ 98 h 129"/>
                <a:gd name="T24" fmla="*/ 291 w 390"/>
                <a:gd name="T25" fmla="*/ 63 h 129"/>
                <a:gd name="T26" fmla="*/ 309 w 390"/>
                <a:gd name="T27" fmla="*/ 50 h 129"/>
                <a:gd name="T28" fmla="*/ 328 w 390"/>
                <a:gd name="T29" fmla="*/ 39 h 129"/>
                <a:gd name="T30" fmla="*/ 356 w 390"/>
                <a:gd name="T31" fmla="*/ 24 h 129"/>
                <a:gd name="T32" fmla="*/ 387 w 390"/>
                <a:gd name="T33" fmla="*/ 10 h 129"/>
                <a:gd name="T34" fmla="*/ 389 w 390"/>
                <a:gd name="T35" fmla="*/ 4 h 129"/>
                <a:gd name="T36" fmla="*/ 374 w 390"/>
                <a:gd name="T37" fmla="*/ 3 h 129"/>
                <a:gd name="T38" fmla="*/ 382 w 390"/>
                <a:gd name="T39" fmla="*/ 7 h 129"/>
                <a:gd name="T40" fmla="*/ 374 w 390"/>
                <a:gd name="T41" fmla="*/ 13 h 129"/>
                <a:gd name="T42" fmla="*/ 359 w 390"/>
                <a:gd name="T43" fmla="*/ 18 h 129"/>
                <a:gd name="T44" fmla="*/ 302 w 390"/>
                <a:gd name="T45" fmla="*/ 49 h 129"/>
                <a:gd name="T46" fmla="*/ 295 w 390"/>
                <a:gd name="T47" fmla="*/ 53 h 129"/>
                <a:gd name="T48" fmla="*/ 295 w 390"/>
                <a:gd name="T49" fmla="*/ 55 h 129"/>
                <a:gd name="T50" fmla="*/ 289 w 390"/>
                <a:gd name="T51" fmla="*/ 60 h 129"/>
                <a:gd name="T52" fmla="*/ 271 w 390"/>
                <a:gd name="T53" fmla="*/ 70 h 129"/>
                <a:gd name="T54" fmla="*/ 250 w 390"/>
                <a:gd name="T55" fmla="*/ 83 h 129"/>
                <a:gd name="T56" fmla="*/ 240 w 390"/>
                <a:gd name="T57" fmla="*/ 87 h 129"/>
                <a:gd name="T58" fmla="*/ 102 w 390"/>
                <a:gd name="T59" fmla="*/ 73 h 129"/>
                <a:gd name="T60" fmla="*/ 99 w 390"/>
                <a:gd name="T61" fmla="*/ 75 h 129"/>
                <a:gd name="T62" fmla="*/ 110 w 390"/>
                <a:gd name="T63" fmla="*/ 84 h 129"/>
                <a:gd name="T64" fmla="*/ 108 w 390"/>
                <a:gd name="T65" fmla="*/ 83 h 129"/>
                <a:gd name="T66" fmla="*/ 105 w 390"/>
                <a:gd name="T67" fmla="*/ 84 h 129"/>
                <a:gd name="T68" fmla="*/ 63 w 390"/>
                <a:gd name="T69" fmla="*/ 57 h 129"/>
                <a:gd name="T70" fmla="*/ 5 w 390"/>
                <a:gd name="T71" fmla="*/ 22 h 129"/>
                <a:gd name="T72" fmla="*/ 8 w 390"/>
                <a:gd name="T73" fmla="*/ 3 h 129"/>
                <a:gd name="T74" fmla="*/ 2 w 390"/>
                <a:gd name="T75" fmla="*/ 4 h 129"/>
                <a:gd name="T76" fmla="*/ 16 w 390"/>
                <a:gd name="T77" fmla="*/ 37 h 129"/>
                <a:gd name="T78" fmla="*/ 23 w 390"/>
                <a:gd name="T79" fmla="*/ 35 h 129"/>
                <a:gd name="T80" fmla="*/ 124 w 390"/>
                <a:gd name="T81" fmla="*/ 96 h 129"/>
                <a:gd name="T82" fmla="*/ 153 w 390"/>
                <a:gd name="T83" fmla="*/ 110 h 129"/>
                <a:gd name="T84" fmla="*/ 177 w 390"/>
                <a:gd name="T85" fmla="*/ 121 h 129"/>
                <a:gd name="T86" fmla="*/ 264 w 390"/>
                <a:gd name="T87" fmla="*/ 8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0" h="129">
                  <a:moveTo>
                    <a:pt x="2" y="4"/>
                  </a:moveTo>
                  <a:cubicBezTo>
                    <a:pt x="1" y="7"/>
                    <a:pt x="0" y="10"/>
                    <a:pt x="0" y="14"/>
                  </a:cubicBezTo>
                  <a:cubicBezTo>
                    <a:pt x="0" y="16"/>
                    <a:pt x="1" y="19"/>
                    <a:pt x="1" y="22"/>
                  </a:cubicBezTo>
                  <a:cubicBezTo>
                    <a:pt x="1" y="22"/>
                    <a:pt x="1" y="22"/>
                    <a:pt x="1" y="22"/>
                  </a:cubicBezTo>
                  <a:cubicBezTo>
                    <a:pt x="1" y="22"/>
                    <a:pt x="1" y="22"/>
                    <a:pt x="1" y="23"/>
                  </a:cubicBezTo>
                  <a:cubicBezTo>
                    <a:pt x="1" y="23"/>
                    <a:pt x="1" y="24"/>
                    <a:pt x="2" y="24"/>
                  </a:cubicBezTo>
                  <a:cubicBezTo>
                    <a:pt x="2" y="24"/>
                    <a:pt x="2" y="24"/>
                    <a:pt x="2" y="25"/>
                  </a:cubicBezTo>
                  <a:cubicBezTo>
                    <a:pt x="3" y="29"/>
                    <a:pt x="5" y="33"/>
                    <a:pt x="8" y="36"/>
                  </a:cubicBezTo>
                  <a:cubicBezTo>
                    <a:pt x="11" y="40"/>
                    <a:pt x="17" y="43"/>
                    <a:pt x="25" y="40"/>
                  </a:cubicBezTo>
                  <a:cubicBezTo>
                    <a:pt x="26" y="39"/>
                    <a:pt x="26" y="39"/>
                    <a:pt x="26" y="38"/>
                  </a:cubicBezTo>
                  <a:cubicBezTo>
                    <a:pt x="27" y="39"/>
                    <a:pt x="28" y="40"/>
                    <a:pt x="29" y="40"/>
                  </a:cubicBezTo>
                  <a:cubicBezTo>
                    <a:pt x="34" y="44"/>
                    <a:pt x="39" y="48"/>
                    <a:pt x="44" y="51"/>
                  </a:cubicBezTo>
                  <a:cubicBezTo>
                    <a:pt x="61" y="60"/>
                    <a:pt x="61" y="60"/>
                    <a:pt x="61" y="60"/>
                  </a:cubicBezTo>
                  <a:cubicBezTo>
                    <a:pt x="69" y="64"/>
                    <a:pt x="78" y="69"/>
                    <a:pt x="85" y="74"/>
                  </a:cubicBezTo>
                  <a:cubicBezTo>
                    <a:pt x="95" y="81"/>
                    <a:pt x="95" y="81"/>
                    <a:pt x="95" y="81"/>
                  </a:cubicBezTo>
                  <a:cubicBezTo>
                    <a:pt x="112" y="94"/>
                    <a:pt x="130" y="106"/>
                    <a:pt x="150" y="113"/>
                  </a:cubicBezTo>
                  <a:cubicBezTo>
                    <a:pt x="150" y="113"/>
                    <a:pt x="150" y="113"/>
                    <a:pt x="151" y="113"/>
                  </a:cubicBezTo>
                  <a:cubicBezTo>
                    <a:pt x="153" y="114"/>
                    <a:pt x="156" y="116"/>
                    <a:pt x="159" y="118"/>
                  </a:cubicBezTo>
                  <a:cubicBezTo>
                    <a:pt x="172" y="125"/>
                    <a:pt x="184" y="129"/>
                    <a:pt x="199" y="128"/>
                  </a:cubicBezTo>
                  <a:cubicBezTo>
                    <a:pt x="200" y="128"/>
                    <a:pt x="201" y="127"/>
                    <a:pt x="201" y="127"/>
                  </a:cubicBezTo>
                  <a:cubicBezTo>
                    <a:pt x="201" y="126"/>
                    <a:pt x="201" y="126"/>
                    <a:pt x="201" y="126"/>
                  </a:cubicBezTo>
                  <a:cubicBezTo>
                    <a:pt x="201" y="125"/>
                    <a:pt x="201" y="125"/>
                    <a:pt x="200" y="124"/>
                  </a:cubicBezTo>
                  <a:cubicBezTo>
                    <a:pt x="199" y="124"/>
                    <a:pt x="198" y="124"/>
                    <a:pt x="197" y="124"/>
                  </a:cubicBezTo>
                  <a:cubicBezTo>
                    <a:pt x="197" y="123"/>
                    <a:pt x="197" y="122"/>
                    <a:pt x="196" y="122"/>
                  </a:cubicBezTo>
                  <a:cubicBezTo>
                    <a:pt x="193" y="121"/>
                    <a:pt x="190" y="119"/>
                    <a:pt x="187" y="118"/>
                  </a:cubicBezTo>
                  <a:cubicBezTo>
                    <a:pt x="197" y="112"/>
                    <a:pt x="207" y="107"/>
                    <a:pt x="217" y="102"/>
                  </a:cubicBezTo>
                  <a:cubicBezTo>
                    <a:pt x="211" y="106"/>
                    <a:pt x="206" y="111"/>
                    <a:pt x="202" y="115"/>
                  </a:cubicBezTo>
                  <a:cubicBezTo>
                    <a:pt x="202" y="116"/>
                    <a:pt x="202" y="116"/>
                    <a:pt x="202" y="117"/>
                  </a:cubicBezTo>
                  <a:cubicBezTo>
                    <a:pt x="202" y="117"/>
                    <a:pt x="202" y="117"/>
                    <a:pt x="202" y="118"/>
                  </a:cubicBezTo>
                  <a:cubicBezTo>
                    <a:pt x="203" y="118"/>
                    <a:pt x="204" y="119"/>
                    <a:pt x="205" y="118"/>
                  </a:cubicBezTo>
                  <a:cubicBezTo>
                    <a:pt x="205" y="118"/>
                    <a:pt x="212" y="113"/>
                    <a:pt x="218" y="109"/>
                  </a:cubicBezTo>
                  <a:cubicBezTo>
                    <a:pt x="218" y="109"/>
                    <a:pt x="218" y="109"/>
                    <a:pt x="218" y="109"/>
                  </a:cubicBezTo>
                  <a:cubicBezTo>
                    <a:pt x="218" y="110"/>
                    <a:pt x="219" y="110"/>
                    <a:pt x="219" y="111"/>
                  </a:cubicBezTo>
                  <a:cubicBezTo>
                    <a:pt x="220" y="111"/>
                    <a:pt x="221" y="111"/>
                    <a:pt x="222" y="111"/>
                  </a:cubicBezTo>
                  <a:cubicBezTo>
                    <a:pt x="224" y="109"/>
                    <a:pt x="226" y="107"/>
                    <a:pt x="229" y="105"/>
                  </a:cubicBezTo>
                  <a:cubicBezTo>
                    <a:pt x="233" y="102"/>
                    <a:pt x="237" y="100"/>
                    <a:pt x="241" y="98"/>
                  </a:cubicBezTo>
                  <a:cubicBezTo>
                    <a:pt x="250" y="94"/>
                    <a:pt x="250" y="94"/>
                    <a:pt x="250" y="94"/>
                  </a:cubicBezTo>
                  <a:cubicBezTo>
                    <a:pt x="260" y="89"/>
                    <a:pt x="268" y="82"/>
                    <a:pt x="276" y="75"/>
                  </a:cubicBezTo>
                  <a:cubicBezTo>
                    <a:pt x="291" y="63"/>
                    <a:pt x="291" y="63"/>
                    <a:pt x="291" y="63"/>
                  </a:cubicBezTo>
                  <a:cubicBezTo>
                    <a:pt x="291" y="63"/>
                    <a:pt x="293" y="61"/>
                    <a:pt x="293" y="61"/>
                  </a:cubicBezTo>
                  <a:cubicBezTo>
                    <a:pt x="298" y="58"/>
                    <a:pt x="302" y="54"/>
                    <a:pt x="307" y="51"/>
                  </a:cubicBezTo>
                  <a:cubicBezTo>
                    <a:pt x="308" y="51"/>
                    <a:pt x="308" y="51"/>
                    <a:pt x="309" y="50"/>
                  </a:cubicBezTo>
                  <a:cubicBezTo>
                    <a:pt x="315" y="48"/>
                    <a:pt x="322" y="46"/>
                    <a:pt x="327" y="40"/>
                  </a:cubicBezTo>
                  <a:cubicBezTo>
                    <a:pt x="328" y="40"/>
                    <a:pt x="328" y="39"/>
                    <a:pt x="328" y="39"/>
                  </a:cubicBezTo>
                  <a:cubicBezTo>
                    <a:pt x="328" y="39"/>
                    <a:pt x="328" y="39"/>
                    <a:pt x="328" y="39"/>
                  </a:cubicBezTo>
                  <a:cubicBezTo>
                    <a:pt x="336" y="34"/>
                    <a:pt x="344" y="29"/>
                    <a:pt x="353" y="25"/>
                  </a:cubicBezTo>
                  <a:cubicBezTo>
                    <a:pt x="353" y="25"/>
                    <a:pt x="354" y="25"/>
                    <a:pt x="356" y="24"/>
                  </a:cubicBezTo>
                  <a:cubicBezTo>
                    <a:pt x="356" y="24"/>
                    <a:pt x="356" y="24"/>
                    <a:pt x="356" y="24"/>
                  </a:cubicBezTo>
                  <a:cubicBezTo>
                    <a:pt x="356" y="25"/>
                    <a:pt x="356" y="25"/>
                    <a:pt x="356" y="25"/>
                  </a:cubicBezTo>
                  <a:cubicBezTo>
                    <a:pt x="357" y="26"/>
                    <a:pt x="358" y="26"/>
                    <a:pt x="359" y="26"/>
                  </a:cubicBezTo>
                  <a:cubicBezTo>
                    <a:pt x="368" y="22"/>
                    <a:pt x="378" y="16"/>
                    <a:pt x="387" y="10"/>
                  </a:cubicBezTo>
                  <a:cubicBezTo>
                    <a:pt x="389" y="8"/>
                    <a:pt x="389" y="8"/>
                    <a:pt x="389" y="8"/>
                  </a:cubicBezTo>
                  <a:cubicBezTo>
                    <a:pt x="390" y="7"/>
                    <a:pt x="390" y="7"/>
                    <a:pt x="390" y="6"/>
                  </a:cubicBezTo>
                  <a:cubicBezTo>
                    <a:pt x="390" y="5"/>
                    <a:pt x="389" y="5"/>
                    <a:pt x="389" y="4"/>
                  </a:cubicBezTo>
                  <a:cubicBezTo>
                    <a:pt x="383" y="3"/>
                    <a:pt x="383" y="3"/>
                    <a:pt x="383" y="3"/>
                  </a:cubicBezTo>
                  <a:cubicBezTo>
                    <a:pt x="376" y="2"/>
                    <a:pt x="376" y="2"/>
                    <a:pt x="376" y="2"/>
                  </a:cubicBezTo>
                  <a:cubicBezTo>
                    <a:pt x="375" y="1"/>
                    <a:pt x="375" y="2"/>
                    <a:pt x="374" y="3"/>
                  </a:cubicBezTo>
                  <a:cubicBezTo>
                    <a:pt x="374" y="3"/>
                    <a:pt x="374" y="3"/>
                    <a:pt x="374" y="3"/>
                  </a:cubicBezTo>
                  <a:cubicBezTo>
                    <a:pt x="374" y="4"/>
                    <a:pt x="375" y="5"/>
                    <a:pt x="376" y="5"/>
                  </a:cubicBezTo>
                  <a:cubicBezTo>
                    <a:pt x="382" y="7"/>
                    <a:pt x="382" y="7"/>
                    <a:pt x="382" y="7"/>
                  </a:cubicBezTo>
                  <a:cubicBezTo>
                    <a:pt x="382" y="7"/>
                    <a:pt x="383" y="7"/>
                    <a:pt x="384" y="7"/>
                  </a:cubicBezTo>
                  <a:cubicBezTo>
                    <a:pt x="381" y="9"/>
                    <a:pt x="377" y="11"/>
                    <a:pt x="374" y="13"/>
                  </a:cubicBezTo>
                  <a:cubicBezTo>
                    <a:pt x="374" y="13"/>
                    <a:pt x="374" y="13"/>
                    <a:pt x="374" y="13"/>
                  </a:cubicBezTo>
                  <a:cubicBezTo>
                    <a:pt x="374" y="12"/>
                    <a:pt x="373" y="12"/>
                    <a:pt x="372" y="12"/>
                  </a:cubicBezTo>
                  <a:cubicBezTo>
                    <a:pt x="368" y="14"/>
                    <a:pt x="365" y="15"/>
                    <a:pt x="362" y="17"/>
                  </a:cubicBezTo>
                  <a:cubicBezTo>
                    <a:pt x="361" y="18"/>
                    <a:pt x="360" y="18"/>
                    <a:pt x="359" y="18"/>
                  </a:cubicBezTo>
                  <a:cubicBezTo>
                    <a:pt x="351" y="22"/>
                    <a:pt x="351" y="22"/>
                    <a:pt x="351" y="22"/>
                  </a:cubicBezTo>
                  <a:cubicBezTo>
                    <a:pt x="342" y="27"/>
                    <a:pt x="332" y="32"/>
                    <a:pt x="323" y="37"/>
                  </a:cubicBezTo>
                  <a:cubicBezTo>
                    <a:pt x="316" y="41"/>
                    <a:pt x="309" y="45"/>
                    <a:pt x="302" y="49"/>
                  </a:cubicBezTo>
                  <a:cubicBezTo>
                    <a:pt x="300" y="50"/>
                    <a:pt x="298" y="51"/>
                    <a:pt x="296" y="52"/>
                  </a:cubicBezTo>
                  <a:cubicBezTo>
                    <a:pt x="296" y="52"/>
                    <a:pt x="295" y="52"/>
                    <a:pt x="295" y="53"/>
                  </a:cubicBezTo>
                  <a:cubicBezTo>
                    <a:pt x="295" y="53"/>
                    <a:pt x="295" y="53"/>
                    <a:pt x="295" y="53"/>
                  </a:cubicBezTo>
                  <a:cubicBezTo>
                    <a:pt x="295" y="53"/>
                    <a:pt x="295" y="53"/>
                    <a:pt x="295" y="53"/>
                  </a:cubicBezTo>
                  <a:cubicBezTo>
                    <a:pt x="295" y="53"/>
                    <a:pt x="294" y="54"/>
                    <a:pt x="294" y="54"/>
                  </a:cubicBezTo>
                  <a:cubicBezTo>
                    <a:pt x="294" y="55"/>
                    <a:pt x="294" y="55"/>
                    <a:pt x="295" y="55"/>
                  </a:cubicBezTo>
                  <a:cubicBezTo>
                    <a:pt x="295" y="55"/>
                    <a:pt x="295" y="55"/>
                    <a:pt x="295" y="55"/>
                  </a:cubicBezTo>
                  <a:cubicBezTo>
                    <a:pt x="293" y="56"/>
                    <a:pt x="292" y="57"/>
                    <a:pt x="291" y="58"/>
                  </a:cubicBezTo>
                  <a:cubicBezTo>
                    <a:pt x="289" y="60"/>
                    <a:pt x="289" y="60"/>
                    <a:pt x="289" y="60"/>
                  </a:cubicBezTo>
                  <a:cubicBezTo>
                    <a:pt x="289" y="60"/>
                    <a:pt x="276" y="70"/>
                    <a:pt x="274" y="71"/>
                  </a:cubicBezTo>
                  <a:cubicBezTo>
                    <a:pt x="274" y="71"/>
                    <a:pt x="274" y="71"/>
                    <a:pt x="274" y="71"/>
                  </a:cubicBezTo>
                  <a:cubicBezTo>
                    <a:pt x="273" y="70"/>
                    <a:pt x="272" y="70"/>
                    <a:pt x="271" y="70"/>
                  </a:cubicBezTo>
                  <a:cubicBezTo>
                    <a:pt x="265" y="75"/>
                    <a:pt x="258" y="79"/>
                    <a:pt x="251" y="84"/>
                  </a:cubicBezTo>
                  <a:cubicBezTo>
                    <a:pt x="251" y="83"/>
                    <a:pt x="250" y="83"/>
                    <a:pt x="250" y="83"/>
                  </a:cubicBezTo>
                  <a:cubicBezTo>
                    <a:pt x="250" y="83"/>
                    <a:pt x="250" y="83"/>
                    <a:pt x="250" y="83"/>
                  </a:cubicBezTo>
                  <a:cubicBezTo>
                    <a:pt x="250" y="83"/>
                    <a:pt x="250" y="83"/>
                    <a:pt x="250" y="83"/>
                  </a:cubicBezTo>
                  <a:cubicBezTo>
                    <a:pt x="250" y="83"/>
                    <a:pt x="250" y="83"/>
                    <a:pt x="250" y="83"/>
                  </a:cubicBezTo>
                  <a:cubicBezTo>
                    <a:pt x="246" y="84"/>
                    <a:pt x="243" y="86"/>
                    <a:pt x="240" y="87"/>
                  </a:cubicBezTo>
                  <a:cubicBezTo>
                    <a:pt x="221" y="95"/>
                    <a:pt x="202" y="105"/>
                    <a:pt x="183" y="117"/>
                  </a:cubicBezTo>
                  <a:cubicBezTo>
                    <a:pt x="155" y="105"/>
                    <a:pt x="125" y="90"/>
                    <a:pt x="102" y="73"/>
                  </a:cubicBezTo>
                  <a:cubicBezTo>
                    <a:pt x="102" y="73"/>
                    <a:pt x="102" y="73"/>
                    <a:pt x="102" y="73"/>
                  </a:cubicBezTo>
                  <a:cubicBezTo>
                    <a:pt x="102" y="73"/>
                    <a:pt x="102" y="73"/>
                    <a:pt x="102" y="73"/>
                  </a:cubicBezTo>
                  <a:cubicBezTo>
                    <a:pt x="101" y="72"/>
                    <a:pt x="100" y="73"/>
                    <a:pt x="99" y="74"/>
                  </a:cubicBezTo>
                  <a:cubicBezTo>
                    <a:pt x="99" y="74"/>
                    <a:pt x="99" y="74"/>
                    <a:pt x="99" y="75"/>
                  </a:cubicBezTo>
                  <a:cubicBezTo>
                    <a:pt x="99" y="75"/>
                    <a:pt x="99" y="76"/>
                    <a:pt x="100" y="76"/>
                  </a:cubicBezTo>
                  <a:cubicBezTo>
                    <a:pt x="100" y="76"/>
                    <a:pt x="100" y="76"/>
                    <a:pt x="100" y="77"/>
                  </a:cubicBezTo>
                  <a:cubicBezTo>
                    <a:pt x="103" y="78"/>
                    <a:pt x="107" y="81"/>
                    <a:pt x="110" y="84"/>
                  </a:cubicBezTo>
                  <a:cubicBezTo>
                    <a:pt x="109" y="83"/>
                    <a:pt x="108" y="83"/>
                    <a:pt x="108" y="83"/>
                  </a:cubicBezTo>
                  <a:cubicBezTo>
                    <a:pt x="108" y="83"/>
                    <a:pt x="108" y="83"/>
                    <a:pt x="108" y="83"/>
                  </a:cubicBezTo>
                  <a:cubicBezTo>
                    <a:pt x="108" y="83"/>
                    <a:pt x="108" y="83"/>
                    <a:pt x="108" y="83"/>
                  </a:cubicBezTo>
                  <a:cubicBezTo>
                    <a:pt x="108" y="83"/>
                    <a:pt x="107" y="83"/>
                    <a:pt x="107" y="82"/>
                  </a:cubicBezTo>
                  <a:cubicBezTo>
                    <a:pt x="106" y="82"/>
                    <a:pt x="105" y="83"/>
                    <a:pt x="105" y="83"/>
                  </a:cubicBezTo>
                  <a:cubicBezTo>
                    <a:pt x="105" y="83"/>
                    <a:pt x="105" y="83"/>
                    <a:pt x="105" y="84"/>
                  </a:cubicBezTo>
                  <a:cubicBezTo>
                    <a:pt x="102" y="82"/>
                    <a:pt x="100" y="80"/>
                    <a:pt x="98" y="78"/>
                  </a:cubicBezTo>
                  <a:cubicBezTo>
                    <a:pt x="88" y="71"/>
                    <a:pt x="88" y="71"/>
                    <a:pt x="88" y="71"/>
                  </a:cubicBezTo>
                  <a:cubicBezTo>
                    <a:pt x="80" y="65"/>
                    <a:pt x="71" y="61"/>
                    <a:pt x="63" y="57"/>
                  </a:cubicBezTo>
                  <a:cubicBezTo>
                    <a:pt x="46" y="48"/>
                    <a:pt x="46" y="48"/>
                    <a:pt x="46" y="48"/>
                  </a:cubicBezTo>
                  <a:cubicBezTo>
                    <a:pt x="41" y="45"/>
                    <a:pt x="36" y="41"/>
                    <a:pt x="31" y="37"/>
                  </a:cubicBezTo>
                  <a:cubicBezTo>
                    <a:pt x="24" y="31"/>
                    <a:pt x="15" y="25"/>
                    <a:pt x="5" y="22"/>
                  </a:cubicBezTo>
                  <a:cubicBezTo>
                    <a:pt x="5" y="19"/>
                    <a:pt x="4" y="16"/>
                    <a:pt x="4" y="14"/>
                  </a:cubicBezTo>
                  <a:cubicBezTo>
                    <a:pt x="4" y="11"/>
                    <a:pt x="5" y="8"/>
                    <a:pt x="6" y="6"/>
                  </a:cubicBezTo>
                  <a:cubicBezTo>
                    <a:pt x="7" y="3"/>
                    <a:pt x="8" y="3"/>
                    <a:pt x="8" y="3"/>
                  </a:cubicBezTo>
                  <a:cubicBezTo>
                    <a:pt x="9" y="3"/>
                    <a:pt x="10" y="3"/>
                    <a:pt x="10" y="2"/>
                  </a:cubicBezTo>
                  <a:cubicBezTo>
                    <a:pt x="10" y="1"/>
                    <a:pt x="10" y="0"/>
                    <a:pt x="9" y="0"/>
                  </a:cubicBezTo>
                  <a:cubicBezTo>
                    <a:pt x="7" y="0"/>
                    <a:pt x="4" y="0"/>
                    <a:pt x="2" y="4"/>
                  </a:cubicBezTo>
                  <a:close/>
                  <a:moveTo>
                    <a:pt x="11" y="34"/>
                  </a:moveTo>
                  <a:cubicBezTo>
                    <a:pt x="11" y="33"/>
                    <a:pt x="10" y="33"/>
                    <a:pt x="10" y="32"/>
                  </a:cubicBezTo>
                  <a:cubicBezTo>
                    <a:pt x="12" y="34"/>
                    <a:pt x="14" y="36"/>
                    <a:pt x="16" y="37"/>
                  </a:cubicBezTo>
                  <a:cubicBezTo>
                    <a:pt x="14" y="36"/>
                    <a:pt x="13" y="35"/>
                    <a:pt x="11" y="34"/>
                  </a:cubicBezTo>
                  <a:close/>
                  <a:moveTo>
                    <a:pt x="10" y="28"/>
                  </a:moveTo>
                  <a:cubicBezTo>
                    <a:pt x="15" y="30"/>
                    <a:pt x="19" y="32"/>
                    <a:pt x="23" y="35"/>
                  </a:cubicBezTo>
                  <a:cubicBezTo>
                    <a:pt x="18" y="34"/>
                    <a:pt x="14" y="31"/>
                    <a:pt x="10" y="28"/>
                  </a:cubicBezTo>
                  <a:close/>
                  <a:moveTo>
                    <a:pt x="122" y="95"/>
                  </a:moveTo>
                  <a:cubicBezTo>
                    <a:pt x="123" y="96"/>
                    <a:pt x="123" y="96"/>
                    <a:pt x="124" y="96"/>
                  </a:cubicBezTo>
                  <a:cubicBezTo>
                    <a:pt x="124" y="96"/>
                    <a:pt x="123" y="96"/>
                    <a:pt x="122" y="95"/>
                  </a:cubicBezTo>
                  <a:close/>
                  <a:moveTo>
                    <a:pt x="161" y="114"/>
                  </a:moveTo>
                  <a:cubicBezTo>
                    <a:pt x="158" y="113"/>
                    <a:pt x="156" y="111"/>
                    <a:pt x="153" y="110"/>
                  </a:cubicBezTo>
                  <a:cubicBezTo>
                    <a:pt x="161" y="113"/>
                    <a:pt x="170" y="116"/>
                    <a:pt x="178" y="120"/>
                  </a:cubicBezTo>
                  <a:cubicBezTo>
                    <a:pt x="178" y="120"/>
                    <a:pt x="178" y="120"/>
                    <a:pt x="178" y="120"/>
                  </a:cubicBezTo>
                  <a:cubicBezTo>
                    <a:pt x="177" y="120"/>
                    <a:pt x="177" y="121"/>
                    <a:pt x="177" y="121"/>
                  </a:cubicBezTo>
                  <a:cubicBezTo>
                    <a:pt x="172" y="119"/>
                    <a:pt x="166" y="117"/>
                    <a:pt x="161" y="114"/>
                  </a:cubicBezTo>
                  <a:close/>
                  <a:moveTo>
                    <a:pt x="257" y="85"/>
                  </a:moveTo>
                  <a:cubicBezTo>
                    <a:pt x="257" y="85"/>
                    <a:pt x="260" y="82"/>
                    <a:pt x="264" y="80"/>
                  </a:cubicBezTo>
                  <a:cubicBezTo>
                    <a:pt x="260" y="83"/>
                    <a:pt x="257" y="85"/>
                    <a:pt x="253" y="88"/>
                  </a:cubicBezTo>
                  <a:cubicBezTo>
                    <a:pt x="254" y="87"/>
                    <a:pt x="255" y="86"/>
                    <a:pt x="257" y="85"/>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4" name="Freeform 7"/>
            <p:cNvSpPr>
              <a:spLocks noChangeArrowheads="1"/>
            </p:cNvSpPr>
            <p:nvPr/>
          </p:nvSpPr>
          <p:spPr bwMode="auto">
            <a:xfrm>
              <a:off x="1271" y="3026"/>
              <a:ext cx="887" cy="323"/>
            </a:xfrm>
            <a:custGeom>
              <a:avLst/>
              <a:gdLst>
                <a:gd name="T0" fmla="*/ 7 w 374"/>
                <a:gd name="T1" fmla="*/ 20 h 136"/>
                <a:gd name="T2" fmla="*/ 11 w 374"/>
                <a:gd name="T3" fmla="*/ 43 h 136"/>
                <a:gd name="T4" fmla="*/ 29 w 374"/>
                <a:gd name="T5" fmla="*/ 53 h 136"/>
                <a:gd name="T6" fmla="*/ 52 w 374"/>
                <a:gd name="T7" fmla="*/ 67 h 136"/>
                <a:gd name="T8" fmla="*/ 118 w 374"/>
                <a:gd name="T9" fmla="*/ 100 h 136"/>
                <a:gd name="T10" fmla="*/ 184 w 374"/>
                <a:gd name="T11" fmla="*/ 136 h 136"/>
                <a:gd name="T12" fmla="*/ 374 w 374"/>
                <a:gd name="T13" fmla="*/ 25 h 136"/>
                <a:gd name="T14" fmla="*/ 370 w 374"/>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36">
                  <a:moveTo>
                    <a:pt x="7" y="20"/>
                  </a:moveTo>
                  <a:cubicBezTo>
                    <a:pt x="1" y="30"/>
                    <a:pt x="0" y="35"/>
                    <a:pt x="11" y="43"/>
                  </a:cubicBezTo>
                  <a:cubicBezTo>
                    <a:pt x="17" y="47"/>
                    <a:pt x="23" y="50"/>
                    <a:pt x="29" y="53"/>
                  </a:cubicBezTo>
                  <a:cubicBezTo>
                    <a:pt x="37" y="57"/>
                    <a:pt x="44" y="63"/>
                    <a:pt x="52" y="67"/>
                  </a:cubicBezTo>
                  <a:cubicBezTo>
                    <a:pt x="74" y="78"/>
                    <a:pt x="96" y="88"/>
                    <a:pt x="118" y="100"/>
                  </a:cubicBezTo>
                  <a:cubicBezTo>
                    <a:pt x="139" y="113"/>
                    <a:pt x="161" y="126"/>
                    <a:pt x="184" y="136"/>
                  </a:cubicBezTo>
                  <a:cubicBezTo>
                    <a:pt x="241" y="93"/>
                    <a:pt x="309" y="56"/>
                    <a:pt x="374" y="25"/>
                  </a:cubicBezTo>
                  <a:cubicBezTo>
                    <a:pt x="369" y="18"/>
                    <a:pt x="370" y="9"/>
                    <a:pt x="37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5" name="Freeform 8"/>
            <p:cNvSpPr>
              <a:spLocks noChangeArrowheads="1"/>
            </p:cNvSpPr>
            <p:nvPr/>
          </p:nvSpPr>
          <p:spPr bwMode="auto">
            <a:xfrm>
              <a:off x="1264" y="3019"/>
              <a:ext cx="902" cy="337"/>
            </a:xfrm>
            <a:custGeom>
              <a:avLst/>
              <a:gdLst>
                <a:gd name="T0" fmla="*/ 370 w 380"/>
                <a:gd name="T1" fmla="*/ 3 h 142"/>
                <a:gd name="T2" fmla="*/ 370 w 380"/>
                <a:gd name="T3" fmla="*/ 6 h 142"/>
                <a:gd name="T4" fmla="*/ 370 w 380"/>
                <a:gd name="T5" fmla="*/ 11 h 142"/>
                <a:gd name="T6" fmla="*/ 373 w 380"/>
                <a:gd name="T7" fmla="*/ 27 h 142"/>
                <a:gd name="T8" fmla="*/ 187 w 380"/>
                <a:gd name="T9" fmla="*/ 136 h 142"/>
                <a:gd name="T10" fmla="*/ 133 w 380"/>
                <a:gd name="T11" fmla="*/ 107 h 142"/>
                <a:gd name="T12" fmla="*/ 122 w 380"/>
                <a:gd name="T13" fmla="*/ 101 h 142"/>
                <a:gd name="T14" fmla="*/ 80 w 380"/>
                <a:gd name="T15" fmla="*/ 79 h 142"/>
                <a:gd name="T16" fmla="*/ 57 w 380"/>
                <a:gd name="T17" fmla="*/ 68 h 142"/>
                <a:gd name="T18" fmla="*/ 45 w 380"/>
                <a:gd name="T19" fmla="*/ 61 h 142"/>
                <a:gd name="T20" fmla="*/ 33 w 380"/>
                <a:gd name="T21" fmla="*/ 53 h 142"/>
                <a:gd name="T22" fmla="*/ 28 w 380"/>
                <a:gd name="T23" fmla="*/ 51 h 142"/>
                <a:gd name="T24" fmla="*/ 16 w 380"/>
                <a:gd name="T25" fmla="*/ 44 h 142"/>
                <a:gd name="T26" fmla="*/ 8 w 380"/>
                <a:gd name="T27" fmla="*/ 34 h 142"/>
                <a:gd name="T28" fmla="*/ 12 w 380"/>
                <a:gd name="T29" fmla="*/ 25 h 142"/>
                <a:gd name="T30" fmla="*/ 13 w 380"/>
                <a:gd name="T31" fmla="*/ 23 h 142"/>
                <a:gd name="T32" fmla="*/ 12 w 380"/>
                <a:gd name="T33" fmla="*/ 21 h 142"/>
                <a:gd name="T34" fmla="*/ 8 w 380"/>
                <a:gd name="T35" fmla="*/ 21 h 142"/>
                <a:gd name="T36" fmla="*/ 12 w 380"/>
                <a:gd name="T37" fmla="*/ 48 h 142"/>
                <a:gd name="T38" fmla="*/ 25 w 380"/>
                <a:gd name="T39" fmla="*/ 56 h 142"/>
                <a:gd name="T40" fmla="*/ 31 w 380"/>
                <a:gd name="T41" fmla="*/ 58 h 142"/>
                <a:gd name="T42" fmla="*/ 42 w 380"/>
                <a:gd name="T43" fmla="*/ 65 h 142"/>
                <a:gd name="T44" fmla="*/ 54 w 380"/>
                <a:gd name="T45" fmla="*/ 73 h 142"/>
                <a:gd name="T46" fmla="*/ 77 w 380"/>
                <a:gd name="T47" fmla="*/ 84 h 142"/>
                <a:gd name="T48" fmla="*/ 119 w 380"/>
                <a:gd name="T49" fmla="*/ 106 h 142"/>
                <a:gd name="T50" fmla="*/ 130 w 380"/>
                <a:gd name="T51" fmla="*/ 112 h 142"/>
                <a:gd name="T52" fmla="*/ 186 w 380"/>
                <a:gd name="T53" fmla="*/ 141 h 142"/>
                <a:gd name="T54" fmla="*/ 189 w 380"/>
                <a:gd name="T55" fmla="*/ 141 h 142"/>
                <a:gd name="T56" fmla="*/ 378 w 380"/>
                <a:gd name="T57" fmla="*/ 30 h 142"/>
                <a:gd name="T58" fmla="*/ 380 w 380"/>
                <a:gd name="T59" fmla="*/ 29 h 142"/>
                <a:gd name="T60" fmla="*/ 379 w 380"/>
                <a:gd name="T61" fmla="*/ 26 h 142"/>
                <a:gd name="T62" fmla="*/ 376 w 380"/>
                <a:gd name="T63" fmla="*/ 6 h 142"/>
                <a:gd name="T64" fmla="*/ 376 w 380"/>
                <a:gd name="T65" fmla="*/ 3 h 142"/>
                <a:gd name="T66" fmla="*/ 373 w 380"/>
                <a:gd name="T67" fmla="*/ 0 h 142"/>
                <a:gd name="T68" fmla="*/ 370 w 380"/>
                <a:gd name="T69"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0" h="142">
                  <a:moveTo>
                    <a:pt x="370" y="3"/>
                  </a:moveTo>
                  <a:cubicBezTo>
                    <a:pt x="370" y="6"/>
                    <a:pt x="370" y="6"/>
                    <a:pt x="370" y="6"/>
                  </a:cubicBezTo>
                  <a:cubicBezTo>
                    <a:pt x="370" y="8"/>
                    <a:pt x="370" y="9"/>
                    <a:pt x="370" y="11"/>
                  </a:cubicBezTo>
                  <a:cubicBezTo>
                    <a:pt x="370" y="17"/>
                    <a:pt x="371" y="22"/>
                    <a:pt x="373" y="27"/>
                  </a:cubicBezTo>
                  <a:cubicBezTo>
                    <a:pt x="299" y="62"/>
                    <a:pt x="236" y="99"/>
                    <a:pt x="187" y="136"/>
                  </a:cubicBezTo>
                  <a:cubicBezTo>
                    <a:pt x="168" y="128"/>
                    <a:pt x="150" y="117"/>
                    <a:pt x="133" y="107"/>
                  </a:cubicBezTo>
                  <a:cubicBezTo>
                    <a:pt x="122" y="101"/>
                    <a:pt x="122" y="101"/>
                    <a:pt x="122" y="101"/>
                  </a:cubicBezTo>
                  <a:cubicBezTo>
                    <a:pt x="108" y="93"/>
                    <a:pt x="94" y="86"/>
                    <a:pt x="80" y="79"/>
                  </a:cubicBezTo>
                  <a:cubicBezTo>
                    <a:pt x="57" y="68"/>
                    <a:pt x="57" y="68"/>
                    <a:pt x="57" y="68"/>
                  </a:cubicBezTo>
                  <a:cubicBezTo>
                    <a:pt x="53" y="66"/>
                    <a:pt x="49" y="63"/>
                    <a:pt x="45" y="61"/>
                  </a:cubicBezTo>
                  <a:cubicBezTo>
                    <a:pt x="42" y="58"/>
                    <a:pt x="38" y="55"/>
                    <a:pt x="33" y="53"/>
                  </a:cubicBezTo>
                  <a:cubicBezTo>
                    <a:pt x="28" y="51"/>
                    <a:pt x="28" y="51"/>
                    <a:pt x="28" y="51"/>
                  </a:cubicBezTo>
                  <a:cubicBezTo>
                    <a:pt x="23" y="49"/>
                    <a:pt x="19" y="47"/>
                    <a:pt x="16" y="44"/>
                  </a:cubicBezTo>
                  <a:cubicBezTo>
                    <a:pt x="11" y="40"/>
                    <a:pt x="8" y="37"/>
                    <a:pt x="8" y="34"/>
                  </a:cubicBezTo>
                  <a:cubicBezTo>
                    <a:pt x="8" y="31"/>
                    <a:pt x="10" y="29"/>
                    <a:pt x="12" y="25"/>
                  </a:cubicBezTo>
                  <a:cubicBezTo>
                    <a:pt x="13" y="24"/>
                    <a:pt x="13" y="24"/>
                    <a:pt x="13" y="23"/>
                  </a:cubicBezTo>
                  <a:cubicBezTo>
                    <a:pt x="13" y="22"/>
                    <a:pt x="12" y="21"/>
                    <a:pt x="12" y="21"/>
                  </a:cubicBezTo>
                  <a:cubicBezTo>
                    <a:pt x="10" y="20"/>
                    <a:pt x="9" y="20"/>
                    <a:pt x="8" y="21"/>
                  </a:cubicBezTo>
                  <a:cubicBezTo>
                    <a:pt x="1" y="32"/>
                    <a:pt x="0" y="39"/>
                    <a:pt x="12" y="48"/>
                  </a:cubicBezTo>
                  <a:cubicBezTo>
                    <a:pt x="16" y="52"/>
                    <a:pt x="21" y="54"/>
                    <a:pt x="25" y="56"/>
                  </a:cubicBezTo>
                  <a:cubicBezTo>
                    <a:pt x="31" y="58"/>
                    <a:pt x="31" y="58"/>
                    <a:pt x="31" y="58"/>
                  </a:cubicBezTo>
                  <a:cubicBezTo>
                    <a:pt x="35" y="60"/>
                    <a:pt x="38" y="63"/>
                    <a:pt x="42" y="65"/>
                  </a:cubicBezTo>
                  <a:cubicBezTo>
                    <a:pt x="46" y="68"/>
                    <a:pt x="50" y="70"/>
                    <a:pt x="54" y="73"/>
                  </a:cubicBezTo>
                  <a:cubicBezTo>
                    <a:pt x="77" y="84"/>
                    <a:pt x="77" y="84"/>
                    <a:pt x="77" y="84"/>
                  </a:cubicBezTo>
                  <a:cubicBezTo>
                    <a:pt x="91" y="91"/>
                    <a:pt x="105" y="98"/>
                    <a:pt x="119" y="106"/>
                  </a:cubicBezTo>
                  <a:cubicBezTo>
                    <a:pt x="119" y="106"/>
                    <a:pt x="130" y="112"/>
                    <a:pt x="130" y="112"/>
                  </a:cubicBezTo>
                  <a:cubicBezTo>
                    <a:pt x="148" y="123"/>
                    <a:pt x="167" y="133"/>
                    <a:pt x="186" y="141"/>
                  </a:cubicBezTo>
                  <a:cubicBezTo>
                    <a:pt x="187" y="142"/>
                    <a:pt x="188" y="142"/>
                    <a:pt x="189" y="141"/>
                  </a:cubicBezTo>
                  <a:cubicBezTo>
                    <a:pt x="239" y="104"/>
                    <a:pt x="303" y="66"/>
                    <a:pt x="378" y="30"/>
                  </a:cubicBezTo>
                  <a:cubicBezTo>
                    <a:pt x="379" y="30"/>
                    <a:pt x="379" y="29"/>
                    <a:pt x="380" y="29"/>
                  </a:cubicBezTo>
                  <a:cubicBezTo>
                    <a:pt x="380" y="28"/>
                    <a:pt x="380" y="27"/>
                    <a:pt x="379" y="26"/>
                  </a:cubicBezTo>
                  <a:cubicBezTo>
                    <a:pt x="376" y="21"/>
                    <a:pt x="376" y="14"/>
                    <a:pt x="376" y="6"/>
                  </a:cubicBezTo>
                  <a:cubicBezTo>
                    <a:pt x="376" y="3"/>
                    <a:pt x="376" y="3"/>
                    <a:pt x="376" y="3"/>
                  </a:cubicBezTo>
                  <a:cubicBezTo>
                    <a:pt x="376" y="2"/>
                    <a:pt x="375" y="0"/>
                    <a:pt x="373" y="0"/>
                  </a:cubicBezTo>
                  <a:cubicBezTo>
                    <a:pt x="372" y="0"/>
                    <a:pt x="370" y="2"/>
                    <a:pt x="37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6" name="Freeform 9"/>
            <p:cNvSpPr>
              <a:spLocks noEditPoints="1" noChangeArrowheads="1"/>
            </p:cNvSpPr>
            <p:nvPr/>
          </p:nvSpPr>
          <p:spPr bwMode="auto">
            <a:xfrm>
              <a:off x="1286" y="2995"/>
              <a:ext cx="877" cy="269"/>
            </a:xfrm>
            <a:custGeom>
              <a:avLst/>
              <a:gdLst>
                <a:gd name="T0" fmla="*/ 346 w 370"/>
                <a:gd name="T1" fmla="*/ 6 h 113"/>
                <a:gd name="T2" fmla="*/ 327 w 370"/>
                <a:gd name="T3" fmla="*/ 19 h 113"/>
                <a:gd name="T4" fmla="*/ 325 w 370"/>
                <a:gd name="T5" fmla="*/ 18 h 113"/>
                <a:gd name="T6" fmla="*/ 286 w 370"/>
                <a:gd name="T7" fmla="*/ 39 h 113"/>
                <a:gd name="T8" fmla="*/ 193 w 370"/>
                <a:gd name="T9" fmla="*/ 92 h 113"/>
                <a:gd name="T10" fmla="*/ 174 w 370"/>
                <a:gd name="T11" fmla="*/ 99 h 113"/>
                <a:gd name="T12" fmla="*/ 137 w 370"/>
                <a:gd name="T13" fmla="*/ 75 h 113"/>
                <a:gd name="T14" fmla="*/ 54 w 370"/>
                <a:gd name="T15" fmla="*/ 38 h 113"/>
                <a:gd name="T16" fmla="*/ 12 w 370"/>
                <a:gd name="T17" fmla="*/ 18 h 113"/>
                <a:gd name="T18" fmla="*/ 3 w 370"/>
                <a:gd name="T19" fmla="*/ 25 h 113"/>
                <a:gd name="T20" fmla="*/ 1 w 370"/>
                <a:gd name="T21" fmla="*/ 28 h 113"/>
                <a:gd name="T22" fmla="*/ 51 w 370"/>
                <a:gd name="T23" fmla="*/ 60 h 113"/>
                <a:gd name="T24" fmla="*/ 62 w 370"/>
                <a:gd name="T25" fmla="*/ 61 h 113"/>
                <a:gd name="T26" fmla="*/ 111 w 370"/>
                <a:gd name="T27" fmla="*/ 80 h 113"/>
                <a:gd name="T28" fmla="*/ 179 w 370"/>
                <a:gd name="T29" fmla="*/ 111 h 113"/>
                <a:gd name="T30" fmla="*/ 197 w 370"/>
                <a:gd name="T31" fmla="*/ 111 h 113"/>
                <a:gd name="T32" fmla="*/ 195 w 370"/>
                <a:gd name="T33" fmla="*/ 106 h 113"/>
                <a:gd name="T34" fmla="*/ 247 w 370"/>
                <a:gd name="T35" fmla="*/ 74 h 113"/>
                <a:gd name="T36" fmla="*/ 266 w 370"/>
                <a:gd name="T37" fmla="*/ 60 h 113"/>
                <a:gd name="T38" fmla="*/ 307 w 370"/>
                <a:gd name="T39" fmla="*/ 42 h 113"/>
                <a:gd name="T40" fmla="*/ 347 w 370"/>
                <a:gd name="T41" fmla="*/ 19 h 113"/>
                <a:gd name="T42" fmla="*/ 369 w 370"/>
                <a:gd name="T43" fmla="*/ 6 h 113"/>
                <a:gd name="T44" fmla="*/ 356 w 370"/>
                <a:gd name="T45" fmla="*/ 8 h 113"/>
                <a:gd name="T46" fmla="*/ 356 w 370"/>
                <a:gd name="T47" fmla="*/ 0 h 113"/>
                <a:gd name="T48" fmla="*/ 347 w 370"/>
                <a:gd name="T49" fmla="*/ 12 h 113"/>
                <a:gd name="T50" fmla="*/ 350 w 370"/>
                <a:gd name="T51" fmla="*/ 8 h 113"/>
                <a:gd name="T52" fmla="*/ 25 w 370"/>
                <a:gd name="T53" fmla="*/ 36 h 113"/>
                <a:gd name="T54" fmla="*/ 9 w 370"/>
                <a:gd name="T55" fmla="*/ 29 h 113"/>
                <a:gd name="T56" fmla="*/ 23 w 370"/>
                <a:gd name="T57" fmla="*/ 29 h 113"/>
                <a:gd name="T58" fmla="*/ 23 w 370"/>
                <a:gd name="T59" fmla="*/ 29 h 113"/>
                <a:gd name="T60" fmla="*/ 26 w 370"/>
                <a:gd name="T61" fmla="*/ 44 h 113"/>
                <a:gd name="T62" fmla="*/ 52 w 370"/>
                <a:gd name="T63" fmla="*/ 41 h 113"/>
                <a:gd name="T64" fmla="*/ 60 w 370"/>
                <a:gd name="T65" fmla="*/ 50 h 113"/>
                <a:gd name="T66" fmla="*/ 19 w 370"/>
                <a:gd name="T67" fmla="*/ 23 h 113"/>
                <a:gd name="T68" fmla="*/ 72 w 370"/>
                <a:gd name="T69" fmla="*/ 55 h 113"/>
                <a:gd name="T70" fmla="*/ 73 w 370"/>
                <a:gd name="T71" fmla="*/ 61 h 113"/>
                <a:gd name="T72" fmla="*/ 89 w 370"/>
                <a:gd name="T73" fmla="*/ 61 h 113"/>
                <a:gd name="T74" fmla="*/ 143 w 370"/>
                <a:gd name="T75" fmla="*/ 88 h 113"/>
                <a:gd name="T76" fmla="*/ 131 w 370"/>
                <a:gd name="T77" fmla="*/ 83 h 113"/>
                <a:gd name="T78" fmla="*/ 105 w 370"/>
                <a:gd name="T79" fmla="*/ 71 h 113"/>
                <a:gd name="T80" fmla="*/ 148 w 370"/>
                <a:gd name="T81" fmla="*/ 94 h 113"/>
                <a:gd name="T82" fmla="*/ 147 w 370"/>
                <a:gd name="T83" fmla="*/ 93 h 113"/>
                <a:gd name="T84" fmla="*/ 107 w 370"/>
                <a:gd name="T85" fmla="*/ 66 h 113"/>
                <a:gd name="T86" fmla="*/ 156 w 370"/>
                <a:gd name="T87" fmla="*/ 92 h 113"/>
                <a:gd name="T88" fmla="*/ 321 w 370"/>
                <a:gd name="T89" fmla="*/ 24 h 113"/>
                <a:gd name="T90" fmla="*/ 229 w 370"/>
                <a:gd name="T91" fmla="*/ 76 h 113"/>
                <a:gd name="T92" fmla="*/ 257 w 370"/>
                <a:gd name="T93" fmla="*/ 56 h 113"/>
                <a:gd name="T94" fmla="*/ 264 w 370"/>
                <a:gd name="T95" fmla="*/ 56 h 113"/>
                <a:gd name="T96" fmla="*/ 316 w 370"/>
                <a:gd name="T97" fmla="*/ 27 h 113"/>
                <a:gd name="T98" fmla="*/ 187 w 370"/>
                <a:gd name="T99" fmla="*/ 101 h 113"/>
                <a:gd name="T100" fmla="*/ 188 w 370"/>
                <a:gd name="T101" fmla="*/ 103 h 113"/>
                <a:gd name="T102" fmla="*/ 232 w 370"/>
                <a:gd name="T103" fmla="*/ 81 h 113"/>
                <a:gd name="T104" fmla="*/ 239 w 370"/>
                <a:gd name="T105" fmla="*/ 76 h 113"/>
                <a:gd name="T106" fmla="*/ 206 w 370"/>
                <a:gd name="T107" fmla="*/ 9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0" h="113">
                  <a:moveTo>
                    <a:pt x="356" y="0"/>
                  </a:moveTo>
                  <a:cubicBezTo>
                    <a:pt x="356" y="0"/>
                    <a:pt x="355" y="0"/>
                    <a:pt x="355" y="0"/>
                  </a:cubicBezTo>
                  <a:cubicBezTo>
                    <a:pt x="354" y="0"/>
                    <a:pt x="354" y="0"/>
                    <a:pt x="353" y="0"/>
                  </a:cubicBezTo>
                  <a:cubicBezTo>
                    <a:pt x="346" y="6"/>
                    <a:pt x="346" y="6"/>
                    <a:pt x="346" y="6"/>
                  </a:cubicBezTo>
                  <a:cubicBezTo>
                    <a:pt x="341" y="10"/>
                    <a:pt x="334" y="14"/>
                    <a:pt x="330" y="20"/>
                  </a:cubicBezTo>
                  <a:cubicBezTo>
                    <a:pt x="329" y="20"/>
                    <a:pt x="328" y="21"/>
                    <a:pt x="327" y="21"/>
                  </a:cubicBezTo>
                  <a:cubicBezTo>
                    <a:pt x="327" y="21"/>
                    <a:pt x="328" y="21"/>
                    <a:pt x="328" y="20"/>
                  </a:cubicBezTo>
                  <a:cubicBezTo>
                    <a:pt x="328" y="20"/>
                    <a:pt x="328" y="19"/>
                    <a:pt x="327" y="19"/>
                  </a:cubicBezTo>
                  <a:cubicBezTo>
                    <a:pt x="327" y="18"/>
                    <a:pt x="326" y="18"/>
                    <a:pt x="325" y="18"/>
                  </a:cubicBezTo>
                  <a:cubicBezTo>
                    <a:pt x="325" y="18"/>
                    <a:pt x="325" y="18"/>
                    <a:pt x="325" y="18"/>
                  </a:cubicBezTo>
                  <a:cubicBezTo>
                    <a:pt x="325" y="18"/>
                    <a:pt x="325" y="18"/>
                    <a:pt x="325" y="18"/>
                  </a:cubicBezTo>
                  <a:cubicBezTo>
                    <a:pt x="325" y="18"/>
                    <a:pt x="325" y="18"/>
                    <a:pt x="325" y="18"/>
                  </a:cubicBezTo>
                  <a:cubicBezTo>
                    <a:pt x="311" y="23"/>
                    <a:pt x="299" y="31"/>
                    <a:pt x="287" y="40"/>
                  </a:cubicBezTo>
                  <a:cubicBezTo>
                    <a:pt x="287" y="39"/>
                    <a:pt x="287" y="39"/>
                    <a:pt x="287" y="39"/>
                  </a:cubicBezTo>
                  <a:cubicBezTo>
                    <a:pt x="287" y="39"/>
                    <a:pt x="287" y="39"/>
                    <a:pt x="286" y="39"/>
                  </a:cubicBezTo>
                  <a:cubicBezTo>
                    <a:pt x="286" y="39"/>
                    <a:pt x="286" y="39"/>
                    <a:pt x="286" y="39"/>
                  </a:cubicBezTo>
                  <a:cubicBezTo>
                    <a:pt x="286" y="39"/>
                    <a:pt x="286" y="39"/>
                    <a:pt x="286" y="39"/>
                  </a:cubicBezTo>
                  <a:cubicBezTo>
                    <a:pt x="281" y="40"/>
                    <a:pt x="276" y="43"/>
                    <a:pt x="272" y="45"/>
                  </a:cubicBezTo>
                  <a:cubicBezTo>
                    <a:pt x="252" y="54"/>
                    <a:pt x="232" y="64"/>
                    <a:pt x="218" y="78"/>
                  </a:cubicBezTo>
                  <a:cubicBezTo>
                    <a:pt x="208" y="81"/>
                    <a:pt x="201" y="87"/>
                    <a:pt x="193" y="92"/>
                  </a:cubicBezTo>
                  <a:cubicBezTo>
                    <a:pt x="185" y="98"/>
                    <a:pt x="185" y="98"/>
                    <a:pt x="185" y="98"/>
                  </a:cubicBezTo>
                  <a:cubicBezTo>
                    <a:pt x="183" y="99"/>
                    <a:pt x="181" y="100"/>
                    <a:pt x="180" y="101"/>
                  </a:cubicBezTo>
                  <a:cubicBezTo>
                    <a:pt x="178" y="100"/>
                    <a:pt x="177" y="100"/>
                    <a:pt x="175" y="100"/>
                  </a:cubicBezTo>
                  <a:cubicBezTo>
                    <a:pt x="175" y="100"/>
                    <a:pt x="174" y="100"/>
                    <a:pt x="174" y="99"/>
                  </a:cubicBezTo>
                  <a:cubicBezTo>
                    <a:pt x="174" y="99"/>
                    <a:pt x="175" y="99"/>
                    <a:pt x="175" y="99"/>
                  </a:cubicBezTo>
                  <a:cubicBezTo>
                    <a:pt x="175" y="98"/>
                    <a:pt x="175" y="98"/>
                    <a:pt x="175" y="98"/>
                  </a:cubicBezTo>
                  <a:cubicBezTo>
                    <a:pt x="175" y="97"/>
                    <a:pt x="175" y="97"/>
                    <a:pt x="175" y="96"/>
                  </a:cubicBezTo>
                  <a:cubicBezTo>
                    <a:pt x="167" y="88"/>
                    <a:pt x="150" y="81"/>
                    <a:pt x="137" y="75"/>
                  </a:cubicBezTo>
                  <a:cubicBezTo>
                    <a:pt x="128" y="71"/>
                    <a:pt x="128" y="71"/>
                    <a:pt x="128" y="71"/>
                  </a:cubicBezTo>
                  <a:cubicBezTo>
                    <a:pt x="118" y="66"/>
                    <a:pt x="104" y="60"/>
                    <a:pt x="91" y="57"/>
                  </a:cubicBezTo>
                  <a:cubicBezTo>
                    <a:pt x="84" y="53"/>
                    <a:pt x="77" y="50"/>
                    <a:pt x="71" y="49"/>
                  </a:cubicBezTo>
                  <a:cubicBezTo>
                    <a:pt x="65" y="45"/>
                    <a:pt x="60" y="42"/>
                    <a:pt x="54" y="38"/>
                  </a:cubicBezTo>
                  <a:cubicBezTo>
                    <a:pt x="46" y="33"/>
                    <a:pt x="46" y="33"/>
                    <a:pt x="46" y="33"/>
                  </a:cubicBezTo>
                  <a:cubicBezTo>
                    <a:pt x="41" y="30"/>
                    <a:pt x="41" y="30"/>
                    <a:pt x="41" y="30"/>
                  </a:cubicBezTo>
                  <a:cubicBezTo>
                    <a:pt x="33" y="24"/>
                    <a:pt x="23" y="17"/>
                    <a:pt x="14" y="17"/>
                  </a:cubicBezTo>
                  <a:cubicBezTo>
                    <a:pt x="13" y="17"/>
                    <a:pt x="13" y="18"/>
                    <a:pt x="12" y="18"/>
                  </a:cubicBezTo>
                  <a:cubicBezTo>
                    <a:pt x="12" y="19"/>
                    <a:pt x="12" y="19"/>
                    <a:pt x="12" y="19"/>
                  </a:cubicBezTo>
                  <a:cubicBezTo>
                    <a:pt x="12" y="20"/>
                    <a:pt x="12" y="20"/>
                    <a:pt x="12" y="20"/>
                  </a:cubicBezTo>
                  <a:cubicBezTo>
                    <a:pt x="13" y="21"/>
                    <a:pt x="13" y="22"/>
                    <a:pt x="14" y="23"/>
                  </a:cubicBezTo>
                  <a:cubicBezTo>
                    <a:pt x="10" y="23"/>
                    <a:pt x="7" y="23"/>
                    <a:pt x="3" y="25"/>
                  </a:cubicBezTo>
                  <a:cubicBezTo>
                    <a:pt x="3" y="25"/>
                    <a:pt x="2" y="25"/>
                    <a:pt x="1" y="25"/>
                  </a:cubicBezTo>
                  <a:cubicBezTo>
                    <a:pt x="1" y="26"/>
                    <a:pt x="0" y="26"/>
                    <a:pt x="0" y="27"/>
                  </a:cubicBezTo>
                  <a:cubicBezTo>
                    <a:pt x="0" y="27"/>
                    <a:pt x="1" y="28"/>
                    <a:pt x="1" y="28"/>
                  </a:cubicBezTo>
                  <a:cubicBezTo>
                    <a:pt x="1" y="28"/>
                    <a:pt x="1" y="28"/>
                    <a:pt x="1" y="28"/>
                  </a:cubicBezTo>
                  <a:cubicBezTo>
                    <a:pt x="1" y="29"/>
                    <a:pt x="1" y="29"/>
                    <a:pt x="2" y="29"/>
                  </a:cubicBezTo>
                  <a:cubicBezTo>
                    <a:pt x="2" y="29"/>
                    <a:pt x="3" y="30"/>
                    <a:pt x="3" y="30"/>
                  </a:cubicBezTo>
                  <a:cubicBezTo>
                    <a:pt x="5" y="32"/>
                    <a:pt x="7" y="34"/>
                    <a:pt x="9" y="35"/>
                  </a:cubicBezTo>
                  <a:cubicBezTo>
                    <a:pt x="18" y="47"/>
                    <a:pt x="37" y="54"/>
                    <a:pt x="51" y="60"/>
                  </a:cubicBezTo>
                  <a:cubicBezTo>
                    <a:pt x="60" y="64"/>
                    <a:pt x="60" y="64"/>
                    <a:pt x="60" y="64"/>
                  </a:cubicBezTo>
                  <a:cubicBezTo>
                    <a:pt x="60" y="64"/>
                    <a:pt x="61" y="64"/>
                    <a:pt x="62" y="63"/>
                  </a:cubicBezTo>
                  <a:cubicBezTo>
                    <a:pt x="62" y="63"/>
                    <a:pt x="62" y="62"/>
                    <a:pt x="62" y="62"/>
                  </a:cubicBezTo>
                  <a:cubicBezTo>
                    <a:pt x="62" y="62"/>
                    <a:pt x="62" y="62"/>
                    <a:pt x="62" y="61"/>
                  </a:cubicBezTo>
                  <a:cubicBezTo>
                    <a:pt x="67" y="64"/>
                    <a:pt x="73" y="67"/>
                    <a:pt x="78" y="69"/>
                  </a:cubicBezTo>
                  <a:cubicBezTo>
                    <a:pt x="85" y="72"/>
                    <a:pt x="92" y="73"/>
                    <a:pt x="99" y="75"/>
                  </a:cubicBezTo>
                  <a:cubicBezTo>
                    <a:pt x="102" y="76"/>
                    <a:pt x="105" y="77"/>
                    <a:pt x="108" y="77"/>
                  </a:cubicBezTo>
                  <a:cubicBezTo>
                    <a:pt x="109" y="78"/>
                    <a:pt x="110" y="79"/>
                    <a:pt x="111" y="80"/>
                  </a:cubicBezTo>
                  <a:cubicBezTo>
                    <a:pt x="112" y="80"/>
                    <a:pt x="112" y="80"/>
                    <a:pt x="112" y="81"/>
                  </a:cubicBezTo>
                  <a:cubicBezTo>
                    <a:pt x="131" y="92"/>
                    <a:pt x="156" y="102"/>
                    <a:pt x="182" y="108"/>
                  </a:cubicBezTo>
                  <a:cubicBezTo>
                    <a:pt x="181" y="109"/>
                    <a:pt x="180" y="109"/>
                    <a:pt x="180" y="110"/>
                  </a:cubicBezTo>
                  <a:cubicBezTo>
                    <a:pt x="179" y="110"/>
                    <a:pt x="179" y="111"/>
                    <a:pt x="179" y="111"/>
                  </a:cubicBezTo>
                  <a:cubicBezTo>
                    <a:pt x="179" y="112"/>
                    <a:pt x="179" y="112"/>
                    <a:pt x="180" y="112"/>
                  </a:cubicBezTo>
                  <a:cubicBezTo>
                    <a:pt x="180" y="113"/>
                    <a:pt x="181" y="113"/>
                    <a:pt x="182" y="113"/>
                  </a:cubicBezTo>
                  <a:cubicBezTo>
                    <a:pt x="184" y="112"/>
                    <a:pt x="187" y="111"/>
                    <a:pt x="189" y="110"/>
                  </a:cubicBezTo>
                  <a:cubicBezTo>
                    <a:pt x="192" y="110"/>
                    <a:pt x="194" y="111"/>
                    <a:pt x="197" y="111"/>
                  </a:cubicBezTo>
                  <a:cubicBezTo>
                    <a:pt x="197" y="111"/>
                    <a:pt x="198" y="111"/>
                    <a:pt x="199" y="110"/>
                  </a:cubicBezTo>
                  <a:cubicBezTo>
                    <a:pt x="199" y="110"/>
                    <a:pt x="199" y="109"/>
                    <a:pt x="199" y="109"/>
                  </a:cubicBezTo>
                  <a:cubicBezTo>
                    <a:pt x="199" y="109"/>
                    <a:pt x="198" y="108"/>
                    <a:pt x="198" y="108"/>
                  </a:cubicBezTo>
                  <a:cubicBezTo>
                    <a:pt x="197" y="107"/>
                    <a:pt x="196" y="107"/>
                    <a:pt x="195" y="106"/>
                  </a:cubicBezTo>
                  <a:cubicBezTo>
                    <a:pt x="202" y="102"/>
                    <a:pt x="208" y="98"/>
                    <a:pt x="214" y="93"/>
                  </a:cubicBezTo>
                  <a:cubicBezTo>
                    <a:pt x="214" y="93"/>
                    <a:pt x="215" y="92"/>
                    <a:pt x="215" y="92"/>
                  </a:cubicBezTo>
                  <a:cubicBezTo>
                    <a:pt x="221" y="90"/>
                    <a:pt x="227" y="88"/>
                    <a:pt x="234" y="84"/>
                  </a:cubicBezTo>
                  <a:cubicBezTo>
                    <a:pt x="239" y="81"/>
                    <a:pt x="243" y="77"/>
                    <a:pt x="247" y="74"/>
                  </a:cubicBezTo>
                  <a:cubicBezTo>
                    <a:pt x="250" y="71"/>
                    <a:pt x="253" y="69"/>
                    <a:pt x="256" y="66"/>
                  </a:cubicBezTo>
                  <a:cubicBezTo>
                    <a:pt x="256" y="66"/>
                    <a:pt x="256" y="66"/>
                    <a:pt x="256" y="66"/>
                  </a:cubicBezTo>
                  <a:cubicBezTo>
                    <a:pt x="259" y="64"/>
                    <a:pt x="263" y="62"/>
                    <a:pt x="266" y="60"/>
                  </a:cubicBezTo>
                  <a:cubicBezTo>
                    <a:pt x="266" y="60"/>
                    <a:pt x="266" y="60"/>
                    <a:pt x="266" y="60"/>
                  </a:cubicBezTo>
                  <a:cubicBezTo>
                    <a:pt x="269" y="58"/>
                    <a:pt x="271" y="56"/>
                    <a:pt x="273" y="55"/>
                  </a:cubicBezTo>
                  <a:cubicBezTo>
                    <a:pt x="273" y="55"/>
                    <a:pt x="273" y="55"/>
                    <a:pt x="273" y="55"/>
                  </a:cubicBezTo>
                  <a:cubicBezTo>
                    <a:pt x="273" y="55"/>
                    <a:pt x="273" y="56"/>
                    <a:pt x="273" y="56"/>
                  </a:cubicBezTo>
                  <a:cubicBezTo>
                    <a:pt x="278" y="61"/>
                    <a:pt x="290" y="54"/>
                    <a:pt x="307" y="42"/>
                  </a:cubicBezTo>
                  <a:cubicBezTo>
                    <a:pt x="316" y="39"/>
                    <a:pt x="325" y="33"/>
                    <a:pt x="334" y="27"/>
                  </a:cubicBezTo>
                  <a:cubicBezTo>
                    <a:pt x="334" y="27"/>
                    <a:pt x="338" y="24"/>
                    <a:pt x="341" y="22"/>
                  </a:cubicBezTo>
                  <a:cubicBezTo>
                    <a:pt x="343" y="21"/>
                    <a:pt x="344" y="20"/>
                    <a:pt x="346" y="19"/>
                  </a:cubicBezTo>
                  <a:cubicBezTo>
                    <a:pt x="346" y="19"/>
                    <a:pt x="346" y="19"/>
                    <a:pt x="347" y="19"/>
                  </a:cubicBezTo>
                  <a:cubicBezTo>
                    <a:pt x="347" y="19"/>
                    <a:pt x="348" y="19"/>
                    <a:pt x="349" y="18"/>
                  </a:cubicBezTo>
                  <a:cubicBezTo>
                    <a:pt x="349" y="18"/>
                    <a:pt x="349" y="18"/>
                    <a:pt x="349" y="17"/>
                  </a:cubicBezTo>
                  <a:cubicBezTo>
                    <a:pt x="352" y="16"/>
                    <a:pt x="355" y="14"/>
                    <a:pt x="355" y="14"/>
                  </a:cubicBezTo>
                  <a:cubicBezTo>
                    <a:pt x="360" y="12"/>
                    <a:pt x="365" y="9"/>
                    <a:pt x="369" y="6"/>
                  </a:cubicBezTo>
                  <a:cubicBezTo>
                    <a:pt x="370" y="6"/>
                    <a:pt x="370" y="5"/>
                    <a:pt x="370" y="5"/>
                  </a:cubicBezTo>
                  <a:cubicBezTo>
                    <a:pt x="370" y="4"/>
                    <a:pt x="370" y="4"/>
                    <a:pt x="370" y="4"/>
                  </a:cubicBezTo>
                  <a:cubicBezTo>
                    <a:pt x="369" y="3"/>
                    <a:pt x="369" y="3"/>
                    <a:pt x="368" y="3"/>
                  </a:cubicBezTo>
                  <a:cubicBezTo>
                    <a:pt x="364" y="4"/>
                    <a:pt x="360" y="6"/>
                    <a:pt x="356" y="8"/>
                  </a:cubicBezTo>
                  <a:cubicBezTo>
                    <a:pt x="358" y="6"/>
                    <a:pt x="359" y="4"/>
                    <a:pt x="359" y="2"/>
                  </a:cubicBezTo>
                  <a:cubicBezTo>
                    <a:pt x="359" y="2"/>
                    <a:pt x="359" y="2"/>
                    <a:pt x="359" y="2"/>
                  </a:cubicBezTo>
                  <a:cubicBezTo>
                    <a:pt x="359" y="1"/>
                    <a:pt x="358" y="1"/>
                    <a:pt x="358" y="0"/>
                  </a:cubicBezTo>
                  <a:cubicBezTo>
                    <a:pt x="357" y="0"/>
                    <a:pt x="357" y="0"/>
                    <a:pt x="356" y="0"/>
                  </a:cubicBezTo>
                  <a:close/>
                  <a:moveTo>
                    <a:pt x="353" y="6"/>
                  </a:moveTo>
                  <a:cubicBezTo>
                    <a:pt x="352" y="7"/>
                    <a:pt x="351" y="8"/>
                    <a:pt x="350" y="9"/>
                  </a:cubicBezTo>
                  <a:cubicBezTo>
                    <a:pt x="349" y="10"/>
                    <a:pt x="349" y="11"/>
                    <a:pt x="348" y="12"/>
                  </a:cubicBezTo>
                  <a:cubicBezTo>
                    <a:pt x="348" y="12"/>
                    <a:pt x="348" y="12"/>
                    <a:pt x="347" y="12"/>
                  </a:cubicBezTo>
                  <a:cubicBezTo>
                    <a:pt x="347" y="12"/>
                    <a:pt x="341" y="15"/>
                    <a:pt x="341" y="15"/>
                  </a:cubicBezTo>
                  <a:cubicBezTo>
                    <a:pt x="343" y="13"/>
                    <a:pt x="346" y="11"/>
                    <a:pt x="349" y="9"/>
                  </a:cubicBezTo>
                  <a:cubicBezTo>
                    <a:pt x="349" y="9"/>
                    <a:pt x="349" y="8"/>
                    <a:pt x="349" y="8"/>
                  </a:cubicBezTo>
                  <a:cubicBezTo>
                    <a:pt x="349" y="8"/>
                    <a:pt x="350" y="8"/>
                    <a:pt x="350" y="8"/>
                  </a:cubicBezTo>
                  <a:cubicBezTo>
                    <a:pt x="350" y="8"/>
                    <a:pt x="351" y="7"/>
                    <a:pt x="352" y="7"/>
                  </a:cubicBezTo>
                  <a:cubicBezTo>
                    <a:pt x="352" y="6"/>
                    <a:pt x="352" y="6"/>
                    <a:pt x="353" y="6"/>
                  </a:cubicBezTo>
                  <a:close/>
                  <a:moveTo>
                    <a:pt x="17" y="27"/>
                  </a:moveTo>
                  <a:cubicBezTo>
                    <a:pt x="19" y="30"/>
                    <a:pt x="22" y="33"/>
                    <a:pt x="25" y="36"/>
                  </a:cubicBezTo>
                  <a:cubicBezTo>
                    <a:pt x="24" y="36"/>
                    <a:pt x="23" y="36"/>
                    <a:pt x="22" y="35"/>
                  </a:cubicBezTo>
                  <a:cubicBezTo>
                    <a:pt x="20" y="34"/>
                    <a:pt x="19" y="33"/>
                    <a:pt x="17" y="33"/>
                  </a:cubicBezTo>
                  <a:cubicBezTo>
                    <a:pt x="17" y="33"/>
                    <a:pt x="14" y="31"/>
                    <a:pt x="11" y="29"/>
                  </a:cubicBezTo>
                  <a:cubicBezTo>
                    <a:pt x="10" y="29"/>
                    <a:pt x="10" y="29"/>
                    <a:pt x="9" y="29"/>
                  </a:cubicBezTo>
                  <a:cubicBezTo>
                    <a:pt x="9" y="28"/>
                    <a:pt x="8" y="28"/>
                    <a:pt x="8" y="28"/>
                  </a:cubicBezTo>
                  <a:cubicBezTo>
                    <a:pt x="7" y="28"/>
                    <a:pt x="7" y="28"/>
                    <a:pt x="7" y="28"/>
                  </a:cubicBezTo>
                  <a:cubicBezTo>
                    <a:pt x="10" y="26"/>
                    <a:pt x="13" y="26"/>
                    <a:pt x="17" y="27"/>
                  </a:cubicBezTo>
                  <a:close/>
                  <a:moveTo>
                    <a:pt x="23" y="29"/>
                  </a:moveTo>
                  <a:cubicBezTo>
                    <a:pt x="30" y="32"/>
                    <a:pt x="36" y="36"/>
                    <a:pt x="42" y="41"/>
                  </a:cubicBezTo>
                  <a:cubicBezTo>
                    <a:pt x="40" y="41"/>
                    <a:pt x="39" y="40"/>
                    <a:pt x="37" y="39"/>
                  </a:cubicBezTo>
                  <a:cubicBezTo>
                    <a:pt x="37" y="39"/>
                    <a:pt x="36" y="39"/>
                    <a:pt x="34" y="38"/>
                  </a:cubicBezTo>
                  <a:cubicBezTo>
                    <a:pt x="30" y="35"/>
                    <a:pt x="27" y="32"/>
                    <a:pt x="23" y="29"/>
                  </a:cubicBezTo>
                  <a:close/>
                  <a:moveTo>
                    <a:pt x="26" y="44"/>
                  </a:moveTo>
                  <a:cubicBezTo>
                    <a:pt x="27" y="45"/>
                    <a:pt x="29" y="45"/>
                    <a:pt x="31" y="46"/>
                  </a:cubicBezTo>
                  <a:cubicBezTo>
                    <a:pt x="38" y="49"/>
                    <a:pt x="44" y="52"/>
                    <a:pt x="50" y="56"/>
                  </a:cubicBezTo>
                  <a:cubicBezTo>
                    <a:pt x="42" y="52"/>
                    <a:pt x="33" y="48"/>
                    <a:pt x="26" y="44"/>
                  </a:cubicBezTo>
                  <a:close/>
                  <a:moveTo>
                    <a:pt x="18" y="22"/>
                  </a:moveTo>
                  <a:cubicBezTo>
                    <a:pt x="25" y="23"/>
                    <a:pt x="33" y="29"/>
                    <a:pt x="39" y="33"/>
                  </a:cubicBezTo>
                  <a:cubicBezTo>
                    <a:pt x="44" y="36"/>
                    <a:pt x="44" y="36"/>
                    <a:pt x="44" y="36"/>
                  </a:cubicBezTo>
                  <a:cubicBezTo>
                    <a:pt x="52" y="41"/>
                    <a:pt x="52" y="41"/>
                    <a:pt x="52" y="41"/>
                  </a:cubicBezTo>
                  <a:cubicBezTo>
                    <a:pt x="55" y="44"/>
                    <a:pt x="59" y="46"/>
                    <a:pt x="62" y="48"/>
                  </a:cubicBezTo>
                  <a:cubicBezTo>
                    <a:pt x="62" y="48"/>
                    <a:pt x="62" y="48"/>
                    <a:pt x="62" y="48"/>
                  </a:cubicBezTo>
                  <a:cubicBezTo>
                    <a:pt x="61" y="48"/>
                    <a:pt x="60" y="49"/>
                    <a:pt x="60" y="49"/>
                  </a:cubicBezTo>
                  <a:cubicBezTo>
                    <a:pt x="60" y="49"/>
                    <a:pt x="60" y="50"/>
                    <a:pt x="60" y="50"/>
                  </a:cubicBezTo>
                  <a:cubicBezTo>
                    <a:pt x="60" y="50"/>
                    <a:pt x="60" y="50"/>
                    <a:pt x="60" y="50"/>
                  </a:cubicBezTo>
                  <a:cubicBezTo>
                    <a:pt x="59" y="50"/>
                    <a:pt x="58" y="49"/>
                    <a:pt x="56" y="48"/>
                  </a:cubicBezTo>
                  <a:cubicBezTo>
                    <a:pt x="54" y="46"/>
                    <a:pt x="51" y="44"/>
                    <a:pt x="51" y="44"/>
                  </a:cubicBezTo>
                  <a:cubicBezTo>
                    <a:pt x="42" y="36"/>
                    <a:pt x="30" y="26"/>
                    <a:pt x="19" y="23"/>
                  </a:cubicBezTo>
                  <a:cubicBezTo>
                    <a:pt x="18" y="23"/>
                    <a:pt x="18" y="22"/>
                    <a:pt x="18" y="22"/>
                  </a:cubicBezTo>
                  <a:close/>
                  <a:moveTo>
                    <a:pt x="68" y="52"/>
                  </a:moveTo>
                  <a:cubicBezTo>
                    <a:pt x="68" y="53"/>
                    <a:pt x="69" y="53"/>
                    <a:pt x="69" y="53"/>
                  </a:cubicBezTo>
                  <a:cubicBezTo>
                    <a:pt x="70" y="53"/>
                    <a:pt x="71" y="54"/>
                    <a:pt x="72" y="55"/>
                  </a:cubicBezTo>
                  <a:cubicBezTo>
                    <a:pt x="72" y="55"/>
                    <a:pt x="72" y="55"/>
                    <a:pt x="71" y="55"/>
                  </a:cubicBezTo>
                  <a:cubicBezTo>
                    <a:pt x="70" y="54"/>
                    <a:pt x="69" y="53"/>
                    <a:pt x="68" y="52"/>
                  </a:cubicBezTo>
                  <a:close/>
                  <a:moveTo>
                    <a:pt x="71" y="59"/>
                  </a:moveTo>
                  <a:cubicBezTo>
                    <a:pt x="72" y="60"/>
                    <a:pt x="72" y="60"/>
                    <a:pt x="73" y="61"/>
                  </a:cubicBezTo>
                  <a:cubicBezTo>
                    <a:pt x="72" y="60"/>
                    <a:pt x="71" y="60"/>
                    <a:pt x="70" y="60"/>
                  </a:cubicBezTo>
                  <a:cubicBezTo>
                    <a:pt x="71" y="60"/>
                    <a:pt x="71" y="60"/>
                    <a:pt x="71" y="59"/>
                  </a:cubicBezTo>
                  <a:close/>
                  <a:moveTo>
                    <a:pt x="86" y="60"/>
                  </a:moveTo>
                  <a:cubicBezTo>
                    <a:pt x="87" y="60"/>
                    <a:pt x="88" y="60"/>
                    <a:pt x="89" y="61"/>
                  </a:cubicBezTo>
                  <a:cubicBezTo>
                    <a:pt x="92" y="62"/>
                    <a:pt x="96" y="64"/>
                    <a:pt x="99" y="66"/>
                  </a:cubicBezTo>
                  <a:cubicBezTo>
                    <a:pt x="111" y="73"/>
                    <a:pt x="111" y="73"/>
                    <a:pt x="111" y="73"/>
                  </a:cubicBezTo>
                  <a:cubicBezTo>
                    <a:pt x="111" y="73"/>
                    <a:pt x="124" y="79"/>
                    <a:pt x="124" y="79"/>
                  </a:cubicBezTo>
                  <a:cubicBezTo>
                    <a:pt x="131" y="82"/>
                    <a:pt x="137" y="85"/>
                    <a:pt x="143" y="88"/>
                  </a:cubicBezTo>
                  <a:cubicBezTo>
                    <a:pt x="139" y="86"/>
                    <a:pt x="135" y="85"/>
                    <a:pt x="131" y="84"/>
                  </a:cubicBezTo>
                  <a:cubicBezTo>
                    <a:pt x="131" y="84"/>
                    <a:pt x="131" y="84"/>
                    <a:pt x="131" y="83"/>
                  </a:cubicBezTo>
                  <a:cubicBezTo>
                    <a:pt x="131" y="83"/>
                    <a:pt x="131" y="83"/>
                    <a:pt x="131" y="83"/>
                  </a:cubicBezTo>
                  <a:cubicBezTo>
                    <a:pt x="131" y="83"/>
                    <a:pt x="131" y="83"/>
                    <a:pt x="131" y="83"/>
                  </a:cubicBezTo>
                  <a:cubicBezTo>
                    <a:pt x="131" y="83"/>
                    <a:pt x="131" y="83"/>
                    <a:pt x="131" y="83"/>
                  </a:cubicBezTo>
                  <a:cubicBezTo>
                    <a:pt x="126" y="80"/>
                    <a:pt x="121" y="78"/>
                    <a:pt x="115" y="76"/>
                  </a:cubicBezTo>
                  <a:cubicBezTo>
                    <a:pt x="112" y="74"/>
                    <a:pt x="109" y="73"/>
                    <a:pt x="106" y="72"/>
                  </a:cubicBezTo>
                  <a:cubicBezTo>
                    <a:pt x="106" y="72"/>
                    <a:pt x="105" y="71"/>
                    <a:pt x="105" y="71"/>
                  </a:cubicBezTo>
                  <a:cubicBezTo>
                    <a:pt x="99" y="67"/>
                    <a:pt x="93" y="64"/>
                    <a:pt x="87" y="61"/>
                  </a:cubicBezTo>
                  <a:cubicBezTo>
                    <a:pt x="87" y="61"/>
                    <a:pt x="87" y="60"/>
                    <a:pt x="86" y="60"/>
                  </a:cubicBezTo>
                  <a:close/>
                  <a:moveTo>
                    <a:pt x="147" y="93"/>
                  </a:moveTo>
                  <a:cubicBezTo>
                    <a:pt x="147" y="93"/>
                    <a:pt x="148" y="94"/>
                    <a:pt x="148" y="94"/>
                  </a:cubicBezTo>
                  <a:cubicBezTo>
                    <a:pt x="153" y="95"/>
                    <a:pt x="158" y="97"/>
                    <a:pt x="163" y="98"/>
                  </a:cubicBezTo>
                  <a:cubicBezTo>
                    <a:pt x="163" y="98"/>
                    <a:pt x="162" y="98"/>
                    <a:pt x="162" y="98"/>
                  </a:cubicBezTo>
                  <a:cubicBezTo>
                    <a:pt x="162" y="98"/>
                    <a:pt x="162" y="99"/>
                    <a:pt x="162" y="99"/>
                  </a:cubicBezTo>
                  <a:cubicBezTo>
                    <a:pt x="157" y="97"/>
                    <a:pt x="152" y="95"/>
                    <a:pt x="147" y="93"/>
                  </a:cubicBezTo>
                  <a:close/>
                  <a:moveTo>
                    <a:pt x="155" y="90"/>
                  </a:moveTo>
                  <a:cubicBezTo>
                    <a:pt x="146" y="84"/>
                    <a:pt x="136" y="80"/>
                    <a:pt x="126" y="75"/>
                  </a:cubicBezTo>
                  <a:cubicBezTo>
                    <a:pt x="112" y="69"/>
                    <a:pt x="112" y="69"/>
                    <a:pt x="112" y="69"/>
                  </a:cubicBezTo>
                  <a:cubicBezTo>
                    <a:pt x="112" y="69"/>
                    <a:pt x="110" y="68"/>
                    <a:pt x="107" y="66"/>
                  </a:cubicBezTo>
                  <a:cubicBezTo>
                    <a:pt x="114" y="69"/>
                    <a:pt x="121" y="72"/>
                    <a:pt x="126" y="75"/>
                  </a:cubicBezTo>
                  <a:cubicBezTo>
                    <a:pt x="135" y="78"/>
                    <a:pt x="135" y="78"/>
                    <a:pt x="135" y="78"/>
                  </a:cubicBezTo>
                  <a:cubicBezTo>
                    <a:pt x="146" y="83"/>
                    <a:pt x="159" y="88"/>
                    <a:pt x="167" y="95"/>
                  </a:cubicBezTo>
                  <a:cubicBezTo>
                    <a:pt x="163" y="94"/>
                    <a:pt x="159" y="93"/>
                    <a:pt x="156" y="92"/>
                  </a:cubicBezTo>
                  <a:cubicBezTo>
                    <a:pt x="156" y="91"/>
                    <a:pt x="155" y="91"/>
                    <a:pt x="155" y="90"/>
                  </a:cubicBezTo>
                  <a:close/>
                  <a:moveTo>
                    <a:pt x="321" y="24"/>
                  </a:moveTo>
                  <a:cubicBezTo>
                    <a:pt x="319" y="25"/>
                    <a:pt x="318" y="26"/>
                    <a:pt x="316" y="27"/>
                  </a:cubicBezTo>
                  <a:cubicBezTo>
                    <a:pt x="318" y="26"/>
                    <a:pt x="319" y="25"/>
                    <a:pt x="321" y="24"/>
                  </a:cubicBezTo>
                  <a:close/>
                  <a:moveTo>
                    <a:pt x="257" y="56"/>
                  </a:moveTo>
                  <a:cubicBezTo>
                    <a:pt x="257" y="56"/>
                    <a:pt x="257" y="57"/>
                    <a:pt x="257" y="57"/>
                  </a:cubicBezTo>
                  <a:cubicBezTo>
                    <a:pt x="247" y="63"/>
                    <a:pt x="247" y="63"/>
                    <a:pt x="247" y="63"/>
                  </a:cubicBezTo>
                  <a:cubicBezTo>
                    <a:pt x="240" y="67"/>
                    <a:pt x="233" y="71"/>
                    <a:pt x="229" y="76"/>
                  </a:cubicBezTo>
                  <a:cubicBezTo>
                    <a:pt x="228" y="76"/>
                    <a:pt x="228" y="76"/>
                    <a:pt x="228" y="77"/>
                  </a:cubicBezTo>
                  <a:cubicBezTo>
                    <a:pt x="228" y="76"/>
                    <a:pt x="227" y="76"/>
                    <a:pt x="227" y="76"/>
                  </a:cubicBezTo>
                  <a:cubicBezTo>
                    <a:pt x="226" y="76"/>
                    <a:pt x="226" y="76"/>
                    <a:pt x="225" y="76"/>
                  </a:cubicBezTo>
                  <a:cubicBezTo>
                    <a:pt x="235" y="68"/>
                    <a:pt x="245" y="62"/>
                    <a:pt x="257" y="56"/>
                  </a:cubicBezTo>
                  <a:close/>
                  <a:moveTo>
                    <a:pt x="276" y="48"/>
                  </a:moveTo>
                  <a:cubicBezTo>
                    <a:pt x="272" y="51"/>
                    <a:pt x="267" y="54"/>
                    <a:pt x="262" y="58"/>
                  </a:cubicBezTo>
                  <a:cubicBezTo>
                    <a:pt x="262" y="58"/>
                    <a:pt x="261" y="58"/>
                    <a:pt x="261" y="58"/>
                  </a:cubicBezTo>
                  <a:cubicBezTo>
                    <a:pt x="262" y="57"/>
                    <a:pt x="264" y="56"/>
                    <a:pt x="264" y="56"/>
                  </a:cubicBezTo>
                  <a:cubicBezTo>
                    <a:pt x="267" y="53"/>
                    <a:pt x="271" y="51"/>
                    <a:pt x="274" y="49"/>
                  </a:cubicBezTo>
                  <a:cubicBezTo>
                    <a:pt x="275" y="48"/>
                    <a:pt x="275" y="48"/>
                    <a:pt x="276" y="48"/>
                  </a:cubicBezTo>
                  <a:close/>
                  <a:moveTo>
                    <a:pt x="298" y="41"/>
                  </a:moveTo>
                  <a:cubicBezTo>
                    <a:pt x="304" y="36"/>
                    <a:pt x="309" y="31"/>
                    <a:pt x="316" y="27"/>
                  </a:cubicBezTo>
                  <a:cubicBezTo>
                    <a:pt x="309" y="31"/>
                    <a:pt x="305" y="35"/>
                    <a:pt x="304" y="39"/>
                  </a:cubicBezTo>
                  <a:cubicBezTo>
                    <a:pt x="291" y="49"/>
                    <a:pt x="284" y="52"/>
                    <a:pt x="280" y="54"/>
                  </a:cubicBezTo>
                  <a:cubicBezTo>
                    <a:pt x="286" y="50"/>
                    <a:pt x="292" y="45"/>
                    <a:pt x="298" y="41"/>
                  </a:cubicBezTo>
                  <a:close/>
                  <a:moveTo>
                    <a:pt x="187" y="101"/>
                  </a:moveTo>
                  <a:cubicBezTo>
                    <a:pt x="196" y="95"/>
                    <a:pt x="196" y="95"/>
                    <a:pt x="196" y="95"/>
                  </a:cubicBezTo>
                  <a:cubicBezTo>
                    <a:pt x="201" y="91"/>
                    <a:pt x="206" y="88"/>
                    <a:pt x="211" y="85"/>
                  </a:cubicBezTo>
                  <a:cubicBezTo>
                    <a:pt x="210" y="86"/>
                    <a:pt x="210" y="87"/>
                    <a:pt x="209" y="87"/>
                  </a:cubicBezTo>
                  <a:cubicBezTo>
                    <a:pt x="202" y="92"/>
                    <a:pt x="194" y="97"/>
                    <a:pt x="188" y="103"/>
                  </a:cubicBezTo>
                  <a:cubicBezTo>
                    <a:pt x="187" y="103"/>
                    <a:pt x="186" y="102"/>
                    <a:pt x="185" y="102"/>
                  </a:cubicBezTo>
                  <a:cubicBezTo>
                    <a:pt x="186" y="102"/>
                    <a:pt x="186" y="102"/>
                    <a:pt x="187" y="101"/>
                  </a:cubicBezTo>
                  <a:close/>
                  <a:moveTo>
                    <a:pt x="239" y="76"/>
                  </a:moveTo>
                  <a:cubicBezTo>
                    <a:pt x="236" y="78"/>
                    <a:pt x="234" y="79"/>
                    <a:pt x="232" y="81"/>
                  </a:cubicBezTo>
                  <a:cubicBezTo>
                    <a:pt x="229" y="83"/>
                    <a:pt x="225" y="85"/>
                    <a:pt x="222" y="86"/>
                  </a:cubicBezTo>
                  <a:cubicBezTo>
                    <a:pt x="222" y="86"/>
                    <a:pt x="222" y="86"/>
                    <a:pt x="222" y="86"/>
                  </a:cubicBezTo>
                  <a:cubicBezTo>
                    <a:pt x="225" y="83"/>
                    <a:pt x="228" y="81"/>
                    <a:pt x="231" y="79"/>
                  </a:cubicBezTo>
                  <a:cubicBezTo>
                    <a:pt x="233" y="78"/>
                    <a:pt x="236" y="77"/>
                    <a:pt x="239" y="76"/>
                  </a:cubicBezTo>
                  <a:close/>
                  <a:moveTo>
                    <a:pt x="206" y="94"/>
                  </a:moveTo>
                  <a:cubicBezTo>
                    <a:pt x="206" y="94"/>
                    <a:pt x="206" y="94"/>
                    <a:pt x="206" y="94"/>
                  </a:cubicBezTo>
                  <a:cubicBezTo>
                    <a:pt x="203" y="97"/>
                    <a:pt x="199" y="99"/>
                    <a:pt x="196" y="101"/>
                  </a:cubicBezTo>
                  <a:cubicBezTo>
                    <a:pt x="199" y="99"/>
                    <a:pt x="202" y="96"/>
                    <a:pt x="206" y="94"/>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7" name="Freeform 10"/>
            <p:cNvSpPr>
              <a:spLocks noEditPoints="1" noChangeArrowheads="1"/>
            </p:cNvSpPr>
            <p:nvPr/>
          </p:nvSpPr>
          <p:spPr bwMode="auto">
            <a:xfrm>
              <a:off x="1262" y="2919"/>
              <a:ext cx="842" cy="278"/>
            </a:xfrm>
            <a:custGeom>
              <a:avLst/>
              <a:gdLst>
                <a:gd name="T0" fmla="*/ 49 w 355"/>
                <a:gd name="T1" fmla="*/ 53 h 117"/>
                <a:gd name="T2" fmla="*/ 59 w 355"/>
                <a:gd name="T3" fmla="*/ 58 h 117"/>
                <a:gd name="T4" fmla="*/ 93 w 355"/>
                <a:gd name="T5" fmla="*/ 74 h 117"/>
                <a:gd name="T6" fmla="*/ 111 w 355"/>
                <a:gd name="T7" fmla="*/ 80 h 117"/>
                <a:gd name="T8" fmla="*/ 111 w 355"/>
                <a:gd name="T9" fmla="*/ 79 h 117"/>
                <a:gd name="T10" fmla="*/ 179 w 355"/>
                <a:gd name="T11" fmla="*/ 112 h 117"/>
                <a:gd name="T12" fmla="*/ 195 w 355"/>
                <a:gd name="T13" fmla="*/ 117 h 117"/>
                <a:gd name="T14" fmla="*/ 230 w 355"/>
                <a:gd name="T15" fmla="*/ 90 h 117"/>
                <a:gd name="T16" fmla="*/ 214 w 355"/>
                <a:gd name="T17" fmla="*/ 100 h 117"/>
                <a:gd name="T18" fmla="*/ 217 w 355"/>
                <a:gd name="T19" fmla="*/ 102 h 117"/>
                <a:gd name="T20" fmla="*/ 268 w 355"/>
                <a:gd name="T21" fmla="*/ 77 h 117"/>
                <a:gd name="T22" fmla="*/ 297 w 355"/>
                <a:gd name="T23" fmla="*/ 62 h 117"/>
                <a:gd name="T24" fmla="*/ 320 w 355"/>
                <a:gd name="T25" fmla="*/ 51 h 117"/>
                <a:gd name="T26" fmla="*/ 338 w 355"/>
                <a:gd name="T27" fmla="*/ 40 h 117"/>
                <a:gd name="T28" fmla="*/ 336 w 355"/>
                <a:gd name="T29" fmla="*/ 38 h 117"/>
                <a:gd name="T30" fmla="*/ 346 w 355"/>
                <a:gd name="T31" fmla="*/ 29 h 117"/>
                <a:gd name="T32" fmla="*/ 347 w 355"/>
                <a:gd name="T33" fmla="*/ 28 h 117"/>
                <a:gd name="T34" fmla="*/ 355 w 355"/>
                <a:gd name="T35" fmla="*/ 23 h 117"/>
                <a:gd name="T36" fmla="*/ 348 w 355"/>
                <a:gd name="T37" fmla="*/ 20 h 117"/>
                <a:gd name="T38" fmla="*/ 350 w 355"/>
                <a:gd name="T39" fmla="*/ 22 h 117"/>
                <a:gd name="T40" fmla="*/ 348 w 355"/>
                <a:gd name="T41" fmla="*/ 23 h 117"/>
                <a:gd name="T42" fmla="*/ 317 w 355"/>
                <a:gd name="T43" fmla="*/ 45 h 117"/>
                <a:gd name="T44" fmla="*/ 316 w 355"/>
                <a:gd name="T45" fmla="*/ 47 h 117"/>
                <a:gd name="T46" fmla="*/ 309 w 355"/>
                <a:gd name="T47" fmla="*/ 52 h 117"/>
                <a:gd name="T48" fmla="*/ 250 w 355"/>
                <a:gd name="T49" fmla="*/ 76 h 117"/>
                <a:gd name="T50" fmla="*/ 249 w 355"/>
                <a:gd name="T51" fmla="*/ 79 h 117"/>
                <a:gd name="T52" fmla="*/ 246 w 355"/>
                <a:gd name="T53" fmla="*/ 81 h 117"/>
                <a:gd name="T54" fmla="*/ 191 w 355"/>
                <a:gd name="T55" fmla="*/ 112 h 117"/>
                <a:gd name="T56" fmla="*/ 164 w 355"/>
                <a:gd name="T57" fmla="*/ 99 h 117"/>
                <a:gd name="T58" fmla="*/ 135 w 355"/>
                <a:gd name="T59" fmla="*/ 85 h 117"/>
                <a:gd name="T60" fmla="*/ 97 w 355"/>
                <a:gd name="T61" fmla="*/ 70 h 117"/>
                <a:gd name="T62" fmla="*/ 64 w 355"/>
                <a:gd name="T63" fmla="*/ 53 h 117"/>
                <a:gd name="T64" fmla="*/ 62 w 355"/>
                <a:gd name="T65" fmla="*/ 55 h 117"/>
                <a:gd name="T66" fmla="*/ 61 w 355"/>
                <a:gd name="T67" fmla="*/ 55 h 117"/>
                <a:gd name="T68" fmla="*/ 50 w 355"/>
                <a:gd name="T69" fmla="*/ 49 h 117"/>
                <a:gd name="T70" fmla="*/ 12 w 355"/>
                <a:gd name="T71" fmla="*/ 3 h 117"/>
                <a:gd name="T72" fmla="*/ 11 w 355"/>
                <a:gd name="T73" fmla="*/ 0 h 117"/>
                <a:gd name="T74" fmla="*/ 351 w 355"/>
                <a:gd name="T75" fmla="*/ 23 h 117"/>
                <a:gd name="T76" fmla="*/ 351 w 355"/>
                <a:gd name="T77" fmla="*/ 2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5" h="117">
                  <a:moveTo>
                    <a:pt x="9" y="1"/>
                  </a:moveTo>
                  <a:cubicBezTo>
                    <a:pt x="0" y="28"/>
                    <a:pt x="28" y="42"/>
                    <a:pt x="49" y="53"/>
                  </a:cubicBezTo>
                  <a:cubicBezTo>
                    <a:pt x="57" y="57"/>
                    <a:pt x="57" y="57"/>
                    <a:pt x="57" y="57"/>
                  </a:cubicBezTo>
                  <a:cubicBezTo>
                    <a:pt x="59" y="58"/>
                    <a:pt x="59" y="58"/>
                    <a:pt x="59" y="58"/>
                  </a:cubicBezTo>
                  <a:cubicBezTo>
                    <a:pt x="66" y="62"/>
                    <a:pt x="73" y="66"/>
                    <a:pt x="82" y="69"/>
                  </a:cubicBezTo>
                  <a:cubicBezTo>
                    <a:pt x="85" y="70"/>
                    <a:pt x="89" y="72"/>
                    <a:pt x="93" y="74"/>
                  </a:cubicBezTo>
                  <a:cubicBezTo>
                    <a:pt x="98" y="77"/>
                    <a:pt x="103" y="80"/>
                    <a:pt x="109" y="81"/>
                  </a:cubicBezTo>
                  <a:cubicBezTo>
                    <a:pt x="110" y="81"/>
                    <a:pt x="110" y="80"/>
                    <a:pt x="111" y="80"/>
                  </a:cubicBezTo>
                  <a:cubicBezTo>
                    <a:pt x="111" y="79"/>
                    <a:pt x="111" y="79"/>
                    <a:pt x="111" y="79"/>
                  </a:cubicBezTo>
                  <a:cubicBezTo>
                    <a:pt x="111" y="79"/>
                    <a:pt x="111" y="79"/>
                    <a:pt x="111" y="79"/>
                  </a:cubicBezTo>
                  <a:cubicBezTo>
                    <a:pt x="119" y="82"/>
                    <a:pt x="127" y="85"/>
                    <a:pt x="135" y="89"/>
                  </a:cubicBezTo>
                  <a:cubicBezTo>
                    <a:pt x="144" y="100"/>
                    <a:pt x="162" y="106"/>
                    <a:pt x="179" y="112"/>
                  </a:cubicBezTo>
                  <a:cubicBezTo>
                    <a:pt x="193" y="117"/>
                    <a:pt x="193" y="117"/>
                    <a:pt x="193" y="117"/>
                  </a:cubicBezTo>
                  <a:cubicBezTo>
                    <a:pt x="193" y="117"/>
                    <a:pt x="194" y="117"/>
                    <a:pt x="195" y="117"/>
                  </a:cubicBezTo>
                  <a:cubicBezTo>
                    <a:pt x="195" y="117"/>
                    <a:pt x="195" y="116"/>
                    <a:pt x="195" y="116"/>
                  </a:cubicBezTo>
                  <a:cubicBezTo>
                    <a:pt x="198" y="103"/>
                    <a:pt x="214" y="95"/>
                    <a:pt x="230" y="90"/>
                  </a:cubicBezTo>
                  <a:cubicBezTo>
                    <a:pt x="225" y="93"/>
                    <a:pt x="220" y="96"/>
                    <a:pt x="215" y="99"/>
                  </a:cubicBezTo>
                  <a:cubicBezTo>
                    <a:pt x="215" y="99"/>
                    <a:pt x="214" y="99"/>
                    <a:pt x="214" y="100"/>
                  </a:cubicBezTo>
                  <a:cubicBezTo>
                    <a:pt x="214" y="100"/>
                    <a:pt x="214" y="101"/>
                    <a:pt x="214" y="101"/>
                  </a:cubicBezTo>
                  <a:cubicBezTo>
                    <a:pt x="215" y="102"/>
                    <a:pt x="216" y="102"/>
                    <a:pt x="217" y="102"/>
                  </a:cubicBezTo>
                  <a:cubicBezTo>
                    <a:pt x="237" y="92"/>
                    <a:pt x="237" y="92"/>
                    <a:pt x="237" y="92"/>
                  </a:cubicBezTo>
                  <a:cubicBezTo>
                    <a:pt x="247" y="88"/>
                    <a:pt x="258" y="83"/>
                    <a:pt x="268" y="77"/>
                  </a:cubicBezTo>
                  <a:cubicBezTo>
                    <a:pt x="277" y="71"/>
                    <a:pt x="285" y="67"/>
                    <a:pt x="296" y="64"/>
                  </a:cubicBezTo>
                  <a:cubicBezTo>
                    <a:pt x="296" y="63"/>
                    <a:pt x="297" y="63"/>
                    <a:pt x="297" y="62"/>
                  </a:cubicBezTo>
                  <a:cubicBezTo>
                    <a:pt x="301" y="60"/>
                    <a:pt x="306" y="58"/>
                    <a:pt x="311" y="55"/>
                  </a:cubicBezTo>
                  <a:cubicBezTo>
                    <a:pt x="313" y="53"/>
                    <a:pt x="316" y="52"/>
                    <a:pt x="320" y="51"/>
                  </a:cubicBezTo>
                  <a:cubicBezTo>
                    <a:pt x="327" y="48"/>
                    <a:pt x="335" y="46"/>
                    <a:pt x="337" y="41"/>
                  </a:cubicBezTo>
                  <a:cubicBezTo>
                    <a:pt x="338" y="40"/>
                    <a:pt x="338" y="40"/>
                    <a:pt x="338" y="40"/>
                  </a:cubicBezTo>
                  <a:cubicBezTo>
                    <a:pt x="338" y="39"/>
                    <a:pt x="338" y="39"/>
                    <a:pt x="337" y="39"/>
                  </a:cubicBezTo>
                  <a:cubicBezTo>
                    <a:pt x="337" y="38"/>
                    <a:pt x="336" y="38"/>
                    <a:pt x="336" y="38"/>
                  </a:cubicBezTo>
                  <a:cubicBezTo>
                    <a:pt x="334" y="38"/>
                    <a:pt x="332" y="39"/>
                    <a:pt x="330" y="39"/>
                  </a:cubicBezTo>
                  <a:cubicBezTo>
                    <a:pt x="335" y="36"/>
                    <a:pt x="341" y="32"/>
                    <a:pt x="346" y="29"/>
                  </a:cubicBezTo>
                  <a:cubicBezTo>
                    <a:pt x="346" y="29"/>
                    <a:pt x="347" y="28"/>
                    <a:pt x="347" y="28"/>
                  </a:cubicBezTo>
                  <a:cubicBezTo>
                    <a:pt x="347" y="28"/>
                    <a:pt x="347" y="28"/>
                    <a:pt x="347" y="28"/>
                  </a:cubicBezTo>
                  <a:cubicBezTo>
                    <a:pt x="347" y="29"/>
                    <a:pt x="348" y="29"/>
                    <a:pt x="349" y="29"/>
                  </a:cubicBezTo>
                  <a:cubicBezTo>
                    <a:pt x="352" y="28"/>
                    <a:pt x="355" y="26"/>
                    <a:pt x="355" y="23"/>
                  </a:cubicBezTo>
                  <a:cubicBezTo>
                    <a:pt x="355" y="23"/>
                    <a:pt x="355" y="20"/>
                    <a:pt x="351" y="19"/>
                  </a:cubicBezTo>
                  <a:cubicBezTo>
                    <a:pt x="350" y="18"/>
                    <a:pt x="349" y="19"/>
                    <a:pt x="348" y="20"/>
                  </a:cubicBezTo>
                  <a:cubicBezTo>
                    <a:pt x="348" y="20"/>
                    <a:pt x="348" y="20"/>
                    <a:pt x="348" y="20"/>
                  </a:cubicBezTo>
                  <a:cubicBezTo>
                    <a:pt x="348" y="21"/>
                    <a:pt x="349" y="22"/>
                    <a:pt x="350" y="22"/>
                  </a:cubicBezTo>
                  <a:cubicBezTo>
                    <a:pt x="350" y="22"/>
                    <a:pt x="350" y="22"/>
                    <a:pt x="350" y="23"/>
                  </a:cubicBezTo>
                  <a:cubicBezTo>
                    <a:pt x="350" y="22"/>
                    <a:pt x="349" y="22"/>
                    <a:pt x="348" y="23"/>
                  </a:cubicBezTo>
                  <a:cubicBezTo>
                    <a:pt x="344" y="25"/>
                    <a:pt x="344" y="25"/>
                    <a:pt x="344" y="25"/>
                  </a:cubicBezTo>
                  <a:cubicBezTo>
                    <a:pt x="335" y="31"/>
                    <a:pt x="324" y="38"/>
                    <a:pt x="317" y="45"/>
                  </a:cubicBezTo>
                  <a:cubicBezTo>
                    <a:pt x="316" y="45"/>
                    <a:pt x="316" y="46"/>
                    <a:pt x="316" y="46"/>
                  </a:cubicBezTo>
                  <a:cubicBezTo>
                    <a:pt x="316" y="47"/>
                    <a:pt x="316" y="47"/>
                    <a:pt x="316" y="47"/>
                  </a:cubicBezTo>
                  <a:cubicBezTo>
                    <a:pt x="316" y="48"/>
                    <a:pt x="317" y="48"/>
                    <a:pt x="317" y="48"/>
                  </a:cubicBezTo>
                  <a:cubicBezTo>
                    <a:pt x="314" y="49"/>
                    <a:pt x="311" y="50"/>
                    <a:pt x="309" y="52"/>
                  </a:cubicBezTo>
                  <a:cubicBezTo>
                    <a:pt x="303" y="55"/>
                    <a:pt x="297" y="58"/>
                    <a:pt x="291" y="61"/>
                  </a:cubicBezTo>
                  <a:cubicBezTo>
                    <a:pt x="280" y="63"/>
                    <a:pt x="267" y="68"/>
                    <a:pt x="250" y="76"/>
                  </a:cubicBezTo>
                  <a:cubicBezTo>
                    <a:pt x="249" y="77"/>
                    <a:pt x="249" y="77"/>
                    <a:pt x="249" y="78"/>
                  </a:cubicBezTo>
                  <a:cubicBezTo>
                    <a:pt x="249" y="78"/>
                    <a:pt x="249" y="78"/>
                    <a:pt x="249" y="79"/>
                  </a:cubicBezTo>
                  <a:cubicBezTo>
                    <a:pt x="249" y="79"/>
                    <a:pt x="250" y="80"/>
                    <a:pt x="250" y="80"/>
                  </a:cubicBezTo>
                  <a:cubicBezTo>
                    <a:pt x="248" y="81"/>
                    <a:pt x="246" y="81"/>
                    <a:pt x="246" y="81"/>
                  </a:cubicBezTo>
                  <a:cubicBezTo>
                    <a:pt x="226" y="87"/>
                    <a:pt x="198" y="95"/>
                    <a:pt x="192" y="113"/>
                  </a:cubicBezTo>
                  <a:cubicBezTo>
                    <a:pt x="192" y="113"/>
                    <a:pt x="192" y="113"/>
                    <a:pt x="191" y="112"/>
                  </a:cubicBezTo>
                  <a:cubicBezTo>
                    <a:pt x="191" y="112"/>
                    <a:pt x="191" y="112"/>
                    <a:pt x="191" y="112"/>
                  </a:cubicBezTo>
                  <a:cubicBezTo>
                    <a:pt x="182" y="106"/>
                    <a:pt x="173" y="102"/>
                    <a:pt x="164" y="99"/>
                  </a:cubicBezTo>
                  <a:cubicBezTo>
                    <a:pt x="154" y="95"/>
                    <a:pt x="145" y="91"/>
                    <a:pt x="136" y="85"/>
                  </a:cubicBezTo>
                  <a:cubicBezTo>
                    <a:pt x="136" y="85"/>
                    <a:pt x="135" y="85"/>
                    <a:pt x="135" y="85"/>
                  </a:cubicBezTo>
                  <a:cubicBezTo>
                    <a:pt x="126" y="80"/>
                    <a:pt x="116" y="77"/>
                    <a:pt x="106" y="73"/>
                  </a:cubicBezTo>
                  <a:cubicBezTo>
                    <a:pt x="103" y="72"/>
                    <a:pt x="100" y="71"/>
                    <a:pt x="97" y="70"/>
                  </a:cubicBezTo>
                  <a:cubicBezTo>
                    <a:pt x="96" y="69"/>
                    <a:pt x="95" y="69"/>
                    <a:pt x="94" y="68"/>
                  </a:cubicBezTo>
                  <a:cubicBezTo>
                    <a:pt x="84" y="62"/>
                    <a:pt x="74" y="56"/>
                    <a:pt x="64" y="53"/>
                  </a:cubicBezTo>
                  <a:cubicBezTo>
                    <a:pt x="63" y="53"/>
                    <a:pt x="62" y="53"/>
                    <a:pt x="62" y="54"/>
                  </a:cubicBezTo>
                  <a:cubicBezTo>
                    <a:pt x="62" y="54"/>
                    <a:pt x="62" y="55"/>
                    <a:pt x="62" y="55"/>
                  </a:cubicBezTo>
                  <a:cubicBezTo>
                    <a:pt x="62" y="55"/>
                    <a:pt x="62" y="55"/>
                    <a:pt x="62" y="55"/>
                  </a:cubicBezTo>
                  <a:cubicBezTo>
                    <a:pt x="62" y="55"/>
                    <a:pt x="61" y="55"/>
                    <a:pt x="61" y="55"/>
                  </a:cubicBezTo>
                  <a:cubicBezTo>
                    <a:pt x="59" y="54"/>
                    <a:pt x="59" y="54"/>
                    <a:pt x="59" y="54"/>
                  </a:cubicBezTo>
                  <a:cubicBezTo>
                    <a:pt x="50" y="49"/>
                    <a:pt x="50" y="49"/>
                    <a:pt x="50" y="49"/>
                  </a:cubicBezTo>
                  <a:cubicBezTo>
                    <a:pt x="33" y="41"/>
                    <a:pt x="11" y="29"/>
                    <a:pt x="11" y="11"/>
                  </a:cubicBezTo>
                  <a:cubicBezTo>
                    <a:pt x="11" y="8"/>
                    <a:pt x="11" y="5"/>
                    <a:pt x="12" y="3"/>
                  </a:cubicBezTo>
                  <a:cubicBezTo>
                    <a:pt x="12" y="2"/>
                    <a:pt x="12" y="2"/>
                    <a:pt x="12" y="2"/>
                  </a:cubicBezTo>
                  <a:cubicBezTo>
                    <a:pt x="12" y="1"/>
                    <a:pt x="12" y="1"/>
                    <a:pt x="11" y="0"/>
                  </a:cubicBezTo>
                  <a:cubicBezTo>
                    <a:pt x="10" y="0"/>
                    <a:pt x="9" y="0"/>
                    <a:pt x="9" y="1"/>
                  </a:cubicBezTo>
                  <a:close/>
                  <a:moveTo>
                    <a:pt x="351" y="23"/>
                  </a:moveTo>
                  <a:cubicBezTo>
                    <a:pt x="351" y="23"/>
                    <a:pt x="351" y="23"/>
                    <a:pt x="351" y="23"/>
                  </a:cubicBezTo>
                  <a:cubicBezTo>
                    <a:pt x="351" y="23"/>
                    <a:pt x="351" y="23"/>
                    <a:pt x="351" y="23"/>
                  </a:cubicBezTo>
                  <a:cubicBezTo>
                    <a:pt x="351" y="23"/>
                    <a:pt x="351" y="23"/>
                    <a:pt x="351" y="23"/>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8" name="Freeform 11"/>
            <p:cNvSpPr>
              <a:spLocks noChangeArrowheads="1"/>
            </p:cNvSpPr>
            <p:nvPr/>
          </p:nvSpPr>
          <p:spPr bwMode="auto">
            <a:xfrm>
              <a:off x="1307" y="2893"/>
              <a:ext cx="391" cy="202"/>
            </a:xfrm>
            <a:custGeom>
              <a:avLst/>
              <a:gdLst>
                <a:gd name="T0" fmla="*/ 0 w 165"/>
                <a:gd name="T1" fmla="*/ 2 h 85"/>
                <a:gd name="T2" fmla="*/ 2 w 165"/>
                <a:gd name="T3" fmla="*/ 4 h 85"/>
                <a:gd name="T4" fmla="*/ 30 w 165"/>
                <a:gd name="T5" fmla="*/ 18 h 85"/>
                <a:gd name="T6" fmla="*/ 46 w 165"/>
                <a:gd name="T7" fmla="*/ 27 h 85"/>
                <a:gd name="T8" fmla="*/ 53 w 165"/>
                <a:gd name="T9" fmla="*/ 31 h 85"/>
                <a:gd name="T10" fmla="*/ 76 w 165"/>
                <a:gd name="T11" fmla="*/ 43 h 85"/>
                <a:gd name="T12" fmla="*/ 92 w 165"/>
                <a:gd name="T13" fmla="*/ 51 h 85"/>
                <a:gd name="T14" fmla="*/ 111 w 165"/>
                <a:gd name="T15" fmla="*/ 62 h 85"/>
                <a:gd name="T16" fmla="*/ 125 w 165"/>
                <a:gd name="T17" fmla="*/ 70 h 85"/>
                <a:gd name="T18" fmla="*/ 145 w 165"/>
                <a:gd name="T19" fmla="*/ 79 h 85"/>
                <a:gd name="T20" fmla="*/ 162 w 165"/>
                <a:gd name="T21" fmla="*/ 85 h 85"/>
                <a:gd name="T22" fmla="*/ 164 w 165"/>
                <a:gd name="T23" fmla="*/ 84 h 85"/>
                <a:gd name="T24" fmla="*/ 164 w 165"/>
                <a:gd name="T25" fmla="*/ 82 h 85"/>
                <a:gd name="T26" fmla="*/ 152 w 165"/>
                <a:gd name="T27" fmla="*/ 75 h 85"/>
                <a:gd name="T28" fmla="*/ 150 w 165"/>
                <a:gd name="T29" fmla="*/ 76 h 85"/>
                <a:gd name="T30" fmla="*/ 150 w 165"/>
                <a:gd name="T31" fmla="*/ 76 h 85"/>
                <a:gd name="T32" fmla="*/ 147 w 165"/>
                <a:gd name="T33" fmla="*/ 75 h 85"/>
                <a:gd name="T34" fmla="*/ 126 w 165"/>
                <a:gd name="T35" fmla="*/ 67 h 85"/>
                <a:gd name="T36" fmla="*/ 113 w 165"/>
                <a:gd name="T37" fmla="*/ 59 h 85"/>
                <a:gd name="T38" fmla="*/ 94 w 165"/>
                <a:gd name="T39" fmla="*/ 48 h 85"/>
                <a:gd name="T40" fmla="*/ 77 w 165"/>
                <a:gd name="T41" fmla="*/ 40 h 85"/>
                <a:gd name="T42" fmla="*/ 55 w 165"/>
                <a:gd name="T43" fmla="*/ 28 h 85"/>
                <a:gd name="T44" fmla="*/ 48 w 165"/>
                <a:gd name="T45" fmla="*/ 24 h 85"/>
                <a:gd name="T46" fmla="*/ 32 w 165"/>
                <a:gd name="T47" fmla="*/ 14 h 85"/>
                <a:gd name="T48" fmla="*/ 19 w 165"/>
                <a:gd name="T49" fmla="*/ 7 h 85"/>
                <a:gd name="T50" fmla="*/ 20 w 165"/>
                <a:gd name="T51" fmla="*/ 6 h 85"/>
                <a:gd name="T52" fmla="*/ 20 w 165"/>
                <a:gd name="T53" fmla="*/ 5 h 85"/>
                <a:gd name="T54" fmla="*/ 18 w 165"/>
                <a:gd name="T55" fmla="*/ 4 h 85"/>
                <a:gd name="T56" fmla="*/ 3 w 165"/>
                <a:gd name="T57" fmla="*/ 1 h 85"/>
                <a:gd name="T58" fmla="*/ 3 w 165"/>
                <a:gd name="T59" fmla="*/ 1 h 85"/>
                <a:gd name="T60" fmla="*/ 2 w 165"/>
                <a:gd name="T61" fmla="*/ 1 h 85"/>
                <a:gd name="T62" fmla="*/ 0 w 165"/>
                <a:gd name="T63" fmla="*/ 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85">
                  <a:moveTo>
                    <a:pt x="0" y="2"/>
                  </a:moveTo>
                  <a:cubicBezTo>
                    <a:pt x="0" y="3"/>
                    <a:pt x="1" y="4"/>
                    <a:pt x="2" y="4"/>
                  </a:cubicBezTo>
                  <a:cubicBezTo>
                    <a:pt x="8" y="6"/>
                    <a:pt x="17" y="10"/>
                    <a:pt x="30" y="18"/>
                  </a:cubicBezTo>
                  <a:cubicBezTo>
                    <a:pt x="46" y="27"/>
                    <a:pt x="46" y="27"/>
                    <a:pt x="46" y="27"/>
                  </a:cubicBezTo>
                  <a:cubicBezTo>
                    <a:pt x="53" y="31"/>
                    <a:pt x="53" y="31"/>
                    <a:pt x="53" y="31"/>
                  </a:cubicBezTo>
                  <a:cubicBezTo>
                    <a:pt x="60" y="36"/>
                    <a:pt x="68" y="39"/>
                    <a:pt x="76" y="43"/>
                  </a:cubicBezTo>
                  <a:cubicBezTo>
                    <a:pt x="92" y="51"/>
                    <a:pt x="92" y="51"/>
                    <a:pt x="92" y="51"/>
                  </a:cubicBezTo>
                  <a:cubicBezTo>
                    <a:pt x="92" y="51"/>
                    <a:pt x="111" y="62"/>
                    <a:pt x="111" y="62"/>
                  </a:cubicBezTo>
                  <a:cubicBezTo>
                    <a:pt x="125" y="70"/>
                    <a:pt x="125" y="70"/>
                    <a:pt x="125" y="70"/>
                  </a:cubicBezTo>
                  <a:cubicBezTo>
                    <a:pt x="131" y="74"/>
                    <a:pt x="138" y="77"/>
                    <a:pt x="145" y="79"/>
                  </a:cubicBezTo>
                  <a:cubicBezTo>
                    <a:pt x="151" y="81"/>
                    <a:pt x="157" y="82"/>
                    <a:pt x="162" y="85"/>
                  </a:cubicBezTo>
                  <a:cubicBezTo>
                    <a:pt x="163" y="85"/>
                    <a:pt x="164" y="85"/>
                    <a:pt x="164" y="84"/>
                  </a:cubicBezTo>
                  <a:cubicBezTo>
                    <a:pt x="165" y="84"/>
                    <a:pt x="165" y="82"/>
                    <a:pt x="164" y="82"/>
                  </a:cubicBezTo>
                  <a:cubicBezTo>
                    <a:pt x="160" y="78"/>
                    <a:pt x="156" y="76"/>
                    <a:pt x="152" y="75"/>
                  </a:cubicBezTo>
                  <a:cubicBezTo>
                    <a:pt x="151" y="74"/>
                    <a:pt x="150" y="75"/>
                    <a:pt x="150" y="76"/>
                  </a:cubicBezTo>
                  <a:cubicBezTo>
                    <a:pt x="150" y="76"/>
                    <a:pt x="150" y="76"/>
                    <a:pt x="150" y="76"/>
                  </a:cubicBezTo>
                  <a:cubicBezTo>
                    <a:pt x="149" y="76"/>
                    <a:pt x="148" y="75"/>
                    <a:pt x="147" y="75"/>
                  </a:cubicBezTo>
                  <a:cubicBezTo>
                    <a:pt x="139" y="73"/>
                    <a:pt x="133" y="71"/>
                    <a:pt x="126" y="67"/>
                  </a:cubicBezTo>
                  <a:cubicBezTo>
                    <a:pt x="126" y="67"/>
                    <a:pt x="113" y="59"/>
                    <a:pt x="113" y="59"/>
                  </a:cubicBezTo>
                  <a:cubicBezTo>
                    <a:pt x="94" y="48"/>
                    <a:pt x="94" y="48"/>
                    <a:pt x="94" y="48"/>
                  </a:cubicBezTo>
                  <a:cubicBezTo>
                    <a:pt x="77" y="40"/>
                    <a:pt x="77" y="40"/>
                    <a:pt x="77" y="40"/>
                  </a:cubicBezTo>
                  <a:cubicBezTo>
                    <a:pt x="70" y="36"/>
                    <a:pt x="62" y="32"/>
                    <a:pt x="55" y="28"/>
                  </a:cubicBezTo>
                  <a:cubicBezTo>
                    <a:pt x="48" y="24"/>
                    <a:pt x="48" y="24"/>
                    <a:pt x="48" y="24"/>
                  </a:cubicBezTo>
                  <a:cubicBezTo>
                    <a:pt x="32" y="14"/>
                    <a:pt x="32" y="14"/>
                    <a:pt x="32" y="14"/>
                  </a:cubicBezTo>
                  <a:cubicBezTo>
                    <a:pt x="27" y="11"/>
                    <a:pt x="23" y="9"/>
                    <a:pt x="19" y="7"/>
                  </a:cubicBezTo>
                  <a:cubicBezTo>
                    <a:pt x="19" y="7"/>
                    <a:pt x="20" y="7"/>
                    <a:pt x="20" y="6"/>
                  </a:cubicBezTo>
                  <a:cubicBezTo>
                    <a:pt x="20" y="6"/>
                    <a:pt x="20" y="6"/>
                    <a:pt x="20" y="5"/>
                  </a:cubicBezTo>
                  <a:cubicBezTo>
                    <a:pt x="20" y="5"/>
                    <a:pt x="19" y="4"/>
                    <a:pt x="18" y="4"/>
                  </a:cubicBezTo>
                  <a:cubicBezTo>
                    <a:pt x="18" y="4"/>
                    <a:pt x="3" y="1"/>
                    <a:pt x="3" y="1"/>
                  </a:cubicBezTo>
                  <a:cubicBezTo>
                    <a:pt x="3" y="1"/>
                    <a:pt x="3" y="1"/>
                    <a:pt x="3" y="1"/>
                  </a:cubicBezTo>
                  <a:cubicBezTo>
                    <a:pt x="3" y="1"/>
                    <a:pt x="2" y="1"/>
                    <a:pt x="2" y="1"/>
                  </a:cubicBezTo>
                  <a:cubicBezTo>
                    <a:pt x="1" y="0"/>
                    <a:pt x="0" y="1"/>
                    <a:pt x="0" y="2"/>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9" name="Freeform 12"/>
            <p:cNvSpPr>
              <a:spLocks noEditPoints="1" noChangeArrowheads="1"/>
            </p:cNvSpPr>
            <p:nvPr/>
          </p:nvSpPr>
          <p:spPr bwMode="auto">
            <a:xfrm>
              <a:off x="1720" y="2864"/>
              <a:ext cx="351" cy="217"/>
            </a:xfrm>
            <a:custGeom>
              <a:avLst/>
              <a:gdLst>
                <a:gd name="T0" fmla="*/ 133 w 148"/>
                <a:gd name="T1" fmla="*/ 3 h 91"/>
                <a:gd name="T2" fmla="*/ 130 w 148"/>
                <a:gd name="T3" fmla="*/ 5 h 91"/>
                <a:gd name="T4" fmla="*/ 111 w 148"/>
                <a:gd name="T5" fmla="*/ 13 h 91"/>
                <a:gd name="T6" fmla="*/ 113 w 148"/>
                <a:gd name="T7" fmla="*/ 15 h 91"/>
                <a:gd name="T8" fmla="*/ 110 w 148"/>
                <a:gd name="T9" fmla="*/ 22 h 91"/>
                <a:gd name="T10" fmla="*/ 106 w 148"/>
                <a:gd name="T11" fmla="*/ 23 h 91"/>
                <a:gd name="T12" fmla="*/ 107 w 148"/>
                <a:gd name="T13" fmla="*/ 21 h 91"/>
                <a:gd name="T14" fmla="*/ 111 w 148"/>
                <a:gd name="T15" fmla="*/ 15 h 91"/>
                <a:gd name="T16" fmla="*/ 110 w 148"/>
                <a:gd name="T17" fmla="*/ 13 h 91"/>
                <a:gd name="T18" fmla="*/ 62 w 148"/>
                <a:gd name="T19" fmla="*/ 33 h 91"/>
                <a:gd name="T20" fmla="*/ 38 w 148"/>
                <a:gd name="T21" fmla="*/ 50 h 91"/>
                <a:gd name="T22" fmla="*/ 0 w 148"/>
                <a:gd name="T23" fmla="*/ 81 h 91"/>
                <a:gd name="T24" fmla="*/ 2 w 148"/>
                <a:gd name="T25" fmla="*/ 83 h 91"/>
                <a:gd name="T26" fmla="*/ 17 w 148"/>
                <a:gd name="T27" fmla="*/ 77 h 91"/>
                <a:gd name="T28" fmla="*/ 20 w 148"/>
                <a:gd name="T29" fmla="*/ 75 h 91"/>
                <a:gd name="T30" fmla="*/ 8 w 148"/>
                <a:gd name="T31" fmla="*/ 86 h 91"/>
                <a:gd name="T32" fmla="*/ 5 w 148"/>
                <a:gd name="T33" fmla="*/ 89 h 91"/>
                <a:gd name="T34" fmla="*/ 8 w 148"/>
                <a:gd name="T35" fmla="*/ 91 h 91"/>
                <a:gd name="T36" fmla="*/ 37 w 148"/>
                <a:gd name="T37" fmla="*/ 66 h 91"/>
                <a:gd name="T38" fmla="*/ 34 w 148"/>
                <a:gd name="T39" fmla="*/ 73 h 91"/>
                <a:gd name="T40" fmla="*/ 36 w 148"/>
                <a:gd name="T41" fmla="*/ 75 h 91"/>
                <a:gd name="T42" fmla="*/ 50 w 148"/>
                <a:gd name="T43" fmla="*/ 65 h 91"/>
                <a:gd name="T44" fmla="*/ 86 w 148"/>
                <a:gd name="T45" fmla="*/ 44 h 91"/>
                <a:gd name="T46" fmla="*/ 111 w 148"/>
                <a:gd name="T47" fmla="*/ 31 h 91"/>
                <a:gd name="T48" fmla="*/ 147 w 148"/>
                <a:gd name="T49" fmla="*/ 12 h 91"/>
                <a:gd name="T50" fmla="*/ 148 w 148"/>
                <a:gd name="T51" fmla="*/ 10 h 91"/>
                <a:gd name="T52" fmla="*/ 109 w 148"/>
                <a:gd name="T53" fmla="*/ 27 h 91"/>
                <a:gd name="T54" fmla="*/ 112 w 148"/>
                <a:gd name="T55" fmla="*/ 25 h 91"/>
                <a:gd name="T56" fmla="*/ 143 w 148"/>
                <a:gd name="T57" fmla="*/ 9 h 91"/>
                <a:gd name="T58" fmla="*/ 145 w 148"/>
                <a:gd name="T59" fmla="*/ 8 h 91"/>
                <a:gd name="T60" fmla="*/ 142 w 148"/>
                <a:gd name="T61" fmla="*/ 6 h 91"/>
                <a:gd name="T62" fmla="*/ 142 w 148"/>
                <a:gd name="T63" fmla="*/ 6 h 91"/>
                <a:gd name="T64" fmla="*/ 131 w 148"/>
                <a:gd name="T65" fmla="*/ 9 h 91"/>
                <a:gd name="T66" fmla="*/ 145 w 148"/>
                <a:gd name="T67" fmla="*/ 2 h 91"/>
                <a:gd name="T68" fmla="*/ 143 w 148"/>
                <a:gd name="T69" fmla="*/ 0 h 91"/>
                <a:gd name="T70" fmla="*/ 99 w 148"/>
                <a:gd name="T71" fmla="*/ 23 h 91"/>
                <a:gd name="T72" fmla="*/ 62 w 148"/>
                <a:gd name="T73" fmla="*/ 43 h 91"/>
                <a:gd name="T74" fmla="*/ 83 w 148"/>
                <a:gd name="T75" fmla="*/ 30 h 91"/>
                <a:gd name="T76" fmla="*/ 84 w 148"/>
                <a:gd name="T77" fmla="*/ 27 h 91"/>
                <a:gd name="T78" fmla="*/ 76 w 148"/>
                <a:gd name="T79" fmla="*/ 28 h 91"/>
                <a:gd name="T80" fmla="*/ 64 w 148"/>
                <a:gd name="T81" fmla="*/ 36 h 91"/>
                <a:gd name="T82" fmla="*/ 22 w 148"/>
                <a:gd name="T83" fmla="*/ 64 h 91"/>
                <a:gd name="T84" fmla="*/ 8 w 148"/>
                <a:gd name="T85" fmla="*/ 77 h 91"/>
                <a:gd name="T86" fmla="*/ 51 w 148"/>
                <a:gd name="T87" fmla="*/ 47 h 91"/>
                <a:gd name="T88" fmla="*/ 40 w 148"/>
                <a:gd name="T89" fmla="*/ 53 h 91"/>
                <a:gd name="T90" fmla="*/ 77 w 148"/>
                <a:gd name="T91" fmla="*/ 40 h 91"/>
                <a:gd name="T92" fmla="*/ 87 w 148"/>
                <a:gd name="T93" fmla="*/ 36 h 91"/>
                <a:gd name="T94" fmla="*/ 90 w 148"/>
                <a:gd name="T95" fmla="*/ 38 h 91"/>
                <a:gd name="T96" fmla="*/ 85 w 148"/>
                <a:gd name="T97" fmla="*/ 41 h 91"/>
                <a:gd name="T98" fmla="*/ 47 w 148"/>
                <a:gd name="T99" fmla="*/ 62 h 91"/>
                <a:gd name="T100" fmla="*/ 40 w 148"/>
                <a:gd name="T101" fmla="*/ 68 h 91"/>
                <a:gd name="T102" fmla="*/ 77 w 148"/>
                <a:gd name="T103"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91">
                  <a:moveTo>
                    <a:pt x="143" y="0"/>
                  </a:moveTo>
                  <a:cubicBezTo>
                    <a:pt x="133" y="3"/>
                    <a:pt x="133" y="3"/>
                    <a:pt x="133" y="3"/>
                  </a:cubicBezTo>
                  <a:cubicBezTo>
                    <a:pt x="132" y="3"/>
                    <a:pt x="132" y="4"/>
                    <a:pt x="132" y="4"/>
                  </a:cubicBezTo>
                  <a:cubicBezTo>
                    <a:pt x="131" y="5"/>
                    <a:pt x="130" y="5"/>
                    <a:pt x="130" y="5"/>
                  </a:cubicBezTo>
                  <a:cubicBezTo>
                    <a:pt x="124" y="7"/>
                    <a:pt x="118" y="9"/>
                    <a:pt x="112" y="12"/>
                  </a:cubicBezTo>
                  <a:cubicBezTo>
                    <a:pt x="112" y="12"/>
                    <a:pt x="111" y="13"/>
                    <a:pt x="111" y="13"/>
                  </a:cubicBezTo>
                  <a:cubicBezTo>
                    <a:pt x="111" y="14"/>
                    <a:pt x="111" y="14"/>
                    <a:pt x="111" y="14"/>
                  </a:cubicBezTo>
                  <a:cubicBezTo>
                    <a:pt x="112" y="15"/>
                    <a:pt x="112" y="15"/>
                    <a:pt x="113" y="15"/>
                  </a:cubicBezTo>
                  <a:cubicBezTo>
                    <a:pt x="116" y="15"/>
                    <a:pt x="120" y="15"/>
                    <a:pt x="123" y="14"/>
                  </a:cubicBezTo>
                  <a:cubicBezTo>
                    <a:pt x="119" y="17"/>
                    <a:pt x="114" y="19"/>
                    <a:pt x="110" y="22"/>
                  </a:cubicBezTo>
                  <a:cubicBezTo>
                    <a:pt x="105" y="25"/>
                    <a:pt x="100" y="28"/>
                    <a:pt x="94" y="31"/>
                  </a:cubicBezTo>
                  <a:cubicBezTo>
                    <a:pt x="98" y="29"/>
                    <a:pt x="103" y="26"/>
                    <a:pt x="106" y="23"/>
                  </a:cubicBezTo>
                  <a:cubicBezTo>
                    <a:pt x="107" y="23"/>
                    <a:pt x="107" y="22"/>
                    <a:pt x="107" y="22"/>
                  </a:cubicBezTo>
                  <a:cubicBezTo>
                    <a:pt x="107" y="21"/>
                    <a:pt x="107" y="21"/>
                    <a:pt x="107" y="21"/>
                  </a:cubicBezTo>
                  <a:cubicBezTo>
                    <a:pt x="108" y="19"/>
                    <a:pt x="110" y="17"/>
                    <a:pt x="111" y="16"/>
                  </a:cubicBezTo>
                  <a:cubicBezTo>
                    <a:pt x="111" y="15"/>
                    <a:pt x="111" y="15"/>
                    <a:pt x="111" y="15"/>
                  </a:cubicBezTo>
                  <a:cubicBezTo>
                    <a:pt x="111" y="14"/>
                    <a:pt x="111" y="14"/>
                    <a:pt x="111" y="14"/>
                  </a:cubicBezTo>
                  <a:cubicBezTo>
                    <a:pt x="111" y="13"/>
                    <a:pt x="110" y="13"/>
                    <a:pt x="110" y="13"/>
                  </a:cubicBezTo>
                  <a:cubicBezTo>
                    <a:pt x="94" y="11"/>
                    <a:pt x="79" y="21"/>
                    <a:pt x="67" y="30"/>
                  </a:cubicBezTo>
                  <a:cubicBezTo>
                    <a:pt x="62" y="33"/>
                    <a:pt x="62" y="33"/>
                    <a:pt x="62" y="33"/>
                  </a:cubicBezTo>
                  <a:cubicBezTo>
                    <a:pt x="56" y="37"/>
                    <a:pt x="56" y="37"/>
                    <a:pt x="56" y="37"/>
                  </a:cubicBezTo>
                  <a:cubicBezTo>
                    <a:pt x="50" y="41"/>
                    <a:pt x="44" y="45"/>
                    <a:pt x="38" y="50"/>
                  </a:cubicBezTo>
                  <a:cubicBezTo>
                    <a:pt x="23" y="58"/>
                    <a:pt x="10" y="67"/>
                    <a:pt x="0" y="80"/>
                  </a:cubicBezTo>
                  <a:cubicBezTo>
                    <a:pt x="0" y="80"/>
                    <a:pt x="0" y="80"/>
                    <a:pt x="0" y="81"/>
                  </a:cubicBezTo>
                  <a:cubicBezTo>
                    <a:pt x="0" y="81"/>
                    <a:pt x="0" y="82"/>
                    <a:pt x="0" y="82"/>
                  </a:cubicBezTo>
                  <a:cubicBezTo>
                    <a:pt x="1" y="83"/>
                    <a:pt x="2" y="83"/>
                    <a:pt x="2" y="83"/>
                  </a:cubicBezTo>
                  <a:cubicBezTo>
                    <a:pt x="7" y="81"/>
                    <a:pt x="12" y="79"/>
                    <a:pt x="17" y="77"/>
                  </a:cubicBezTo>
                  <a:cubicBezTo>
                    <a:pt x="17" y="77"/>
                    <a:pt x="17" y="77"/>
                    <a:pt x="17" y="77"/>
                  </a:cubicBezTo>
                  <a:cubicBezTo>
                    <a:pt x="18" y="77"/>
                    <a:pt x="18" y="76"/>
                    <a:pt x="18" y="76"/>
                  </a:cubicBezTo>
                  <a:cubicBezTo>
                    <a:pt x="19" y="76"/>
                    <a:pt x="20" y="75"/>
                    <a:pt x="20" y="75"/>
                  </a:cubicBezTo>
                  <a:cubicBezTo>
                    <a:pt x="16" y="79"/>
                    <a:pt x="12" y="83"/>
                    <a:pt x="8" y="87"/>
                  </a:cubicBezTo>
                  <a:cubicBezTo>
                    <a:pt x="8" y="87"/>
                    <a:pt x="8" y="86"/>
                    <a:pt x="8" y="86"/>
                  </a:cubicBezTo>
                  <a:cubicBezTo>
                    <a:pt x="7" y="85"/>
                    <a:pt x="6" y="85"/>
                    <a:pt x="6" y="86"/>
                  </a:cubicBezTo>
                  <a:cubicBezTo>
                    <a:pt x="5" y="86"/>
                    <a:pt x="5" y="88"/>
                    <a:pt x="5" y="89"/>
                  </a:cubicBezTo>
                  <a:cubicBezTo>
                    <a:pt x="5" y="89"/>
                    <a:pt x="5" y="89"/>
                    <a:pt x="5" y="89"/>
                  </a:cubicBezTo>
                  <a:cubicBezTo>
                    <a:pt x="6" y="90"/>
                    <a:pt x="6" y="91"/>
                    <a:pt x="8" y="91"/>
                  </a:cubicBezTo>
                  <a:cubicBezTo>
                    <a:pt x="9" y="91"/>
                    <a:pt x="9" y="91"/>
                    <a:pt x="10" y="91"/>
                  </a:cubicBezTo>
                  <a:cubicBezTo>
                    <a:pt x="18" y="82"/>
                    <a:pt x="27" y="74"/>
                    <a:pt x="37" y="66"/>
                  </a:cubicBezTo>
                  <a:cubicBezTo>
                    <a:pt x="36" y="68"/>
                    <a:pt x="35" y="70"/>
                    <a:pt x="34" y="72"/>
                  </a:cubicBezTo>
                  <a:cubicBezTo>
                    <a:pt x="34" y="72"/>
                    <a:pt x="34" y="73"/>
                    <a:pt x="34" y="73"/>
                  </a:cubicBezTo>
                  <a:cubicBezTo>
                    <a:pt x="34" y="73"/>
                    <a:pt x="34" y="74"/>
                    <a:pt x="34" y="74"/>
                  </a:cubicBezTo>
                  <a:cubicBezTo>
                    <a:pt x="35" y="75"/>
                    <a:pt x="35" y="75"/>
                    <a:pt x="36" y="75"/>
                  </a:cubicBezTo>
                  <a:cubicBezTo>
                    <a:pt x="40" y="74"/>
                    <a:pt x="43" y="71"/>
                    <a:pt x="46" y="68"/>
                  </a:cubicBezTo>
                  <a:cubicBezTo>
                    <a:pt x="50" y="65"/>
                    <a:pt x="50" y="65"/>
                    <a:pt x="50" y="65"/>
                  </a:cubicBezTo>
                  <a:cubicBezTo>
                    <a:pt x="59" y="58"/>
                    <a:pt x="69" y="53"/>
                    <a:pt x="79" y="48"/>
                  </a:cubicBezTo>
                  <a:cubicBezTo>
                    <a:pt x="86" y="44"/>
                    <a:pt x="86" y="44"/>
                    <a:pt x="86" y="44"/>
                  </a:cubicBezTo>
                  <a:cubicBezTo>
                    <a:pt x="106" y="33"/>
                    <a:pt x="106" y="33"/>
                    <a:pt x="106" y="33"/>
                  </a:cubicBezTo>
                  <a:cubicBezTo>
                    <a:pt x="108" y="32"/>
                    <a:pt x="109" y="31"/>
                    <a:pt x="111" y="31"/>
                  </a:cubicBezTo>
                  <a:cubicBezTo>
                    <a:pt x="123" y="26"/>
                    <a:pt x="135" y="19"/>
                    <a:pt x="146" y="13"/>
                  </a:cubicBezTo>
                  <a:cubicBezTo>
                    <a:pt x="147" y="12"/>
                    <a:pt x="147" y="12"/>
                    <a:pt x="147" y="12"/>
                  </a:cubicBezTo>
                  <a:cubicBezTo>
                    <a:pt x="148" y="12"/>
                    <a:pt x="148" y="11"/>
                    <a:pt x="148" y="11"/>
                  </a:cubicBezTo>
                  <a:cubicBezTo>
                    <a:pt x="148" y="10"/>
                    <a:pt x="148" y="10"/>
                    <a:pt x="148" y="10"/>
                  </a:cubicBezTo>
                  <a:cubicBezTo>
                    <a:pt x="148" y="9"/>
                    <a:pt x="147" y="9"/>
                    <a:pt x="146" y="9"/>
                  </a:cubicBezTo>
                  <a:cubicBezTo>
                    <a:pt x="133" y="14"/>
                    <a:pt x="121" y="20"/>
                    <a:pt x="109" y="27"/>
                  </a:cubicBezTo>
                  <a:cubicBezTo>
                    <a:pt x="109" y="27"/>
                    <a:pt x="109" y="27"/>
                    <a:pt x="109" y="27"/>
                  </a:cubicBezTo>
                  <a:cubicBezTo>
                    <a:pt x="110" y="27"/>
                    <a:pt x="111" y="26"/>
                    <a:pt x="112" y="25"/>
                  </a:cubicBezTo>
                  <a:cubicBezTo>
                    <a:pt x="122" y="19"/>
                    <a:pt x="132" y="13"/>
                    <a:pt x="143" y="9"/>
                  </a:cubicBezTo>
                  <a:cubicBezTo>
                    <a:pt x="143" y="9"/>
                    <a:pt x="143" y="9"/>
                    <a:pt x="143" y="9"/>
                  </a:cubicBezTo>
                  <a:cubicBezTo>
                    <a:pt x="143" y="9"/>
                    <a:pt x="143" y="9"/>
                    <a:pt x="144" y="9"/>
                  </a:cubicBezTo>
                  <a:cubicBezTo>
                    <a:pt x="144" y="9"/>
                    <a:pt x="145" y="8"/>
                    <a:pt x="145" y="8"/>
                  </a:cubicBezTo>
                  <a:cubicBezTo>
                    <a:pt x="145" y="7"/>
                    <a:pt x="145" y="7"/>
                    <a:pt x="145" y="7"/>
                  </a:cubicBezTo>
                  <a:cubicBezTo>
                    <a:pt x="144" y="6"/>
                    <a:pt x="143" y="6"/>
                    <a:pt x="142" y="6"/>
                  </a:cubicBezTo>
                  <a:cubicBezTo>
                    <a:pt x="142" y="6"/>
                    <a:pt x="142" y="6"/>
                    <a:pt x="142" y="6"/>
                  </a:cubicBezTo>
                  <a:cubicBezTo>
                    <a:pt x="142" y="6"/>
                    <a:pt x="142" y="6"/>
                    <a:pt x="142" y="6"/>
                  </a:cubicBezTo>
                  <a:cubicBezTo>
                    <a:pt x="137" y="8"/>
                    <a:pt x="132" y="9"/>
                    <a:pt x="126" y="10"/>
                  </a:cubicBezTo>
                  <a:cubicBezTo>
                    <a:pt x="128" y="10"/>
                    <a:pt x="129" y="9"/>
                    <a:pt x="131" y="9"/>
                  </a:cubicBezTo>
                  <a:cubicBezTo>
                    <a:pt x="144" y="4"/>
                    <a:pt x="144" y="4"/>
                    <a:pt x="144" y="4"/>
                  </a:cubicBezTo>
                  <a:cubicBezTo>
                    <a:pt x="145" y="4"/>
                    <a:pt x="145" y="3"/>
                    <a:pt x="145" y="2"/>
                  </a:cubicBezTo>
                  <a:cubicBezTo>
                    <a:pt x="145" y="2"/>
                    <a:pt x="145" y="2"/>
                    <a:pt x="145" y="1"/>
                  </a:cubicBezTo>
                  <a:cubicBezTo>
                    <a:pt x="145" y="1"/>
                    <a:pt x="144" y="0"/>
                    <a:pt x="143" y="0"/>
                  </a:cubicBezTo>
                  <a:close/>
                  <a:moveTo>
                    <a:pt x="106" y="16"/>
                  </a:moveTo>
                  <a:cubicBezTo>
                    <a:pt x="104" y="18"/>
                    <a:pt x="102" y="21"/>
                    <a:pt x="99" y="23"/>
                  </a:cubicBezTo>
                  <a:cubicBezTo>
                    <a:pt x="86" y="29"/>
                    <a:pt x="73" y="36"/>
                    <a:pt x="61" y="44"/>
                  </a:cubicBezTo>
                  <a:cubicBezTo>
                    <a:pt x="62" y="44"/>
                    <a:pt x="62" y="43"/>
                    <a:pt x="62" y="43"/>
                  </a:cubicBezTo>
                  <a:cubicBezTo>
                    <a:pt x="63" y="42"/>
                    <a:pt x="65" y="41"/>
                    <a:pt x="66" y="39"/>
                  </a:cubicBezTo>
                  <a:cubicBezTo>
                    <a:pt x="72" y="36"/>
                    <a:pt x="78" y="33"/>
                    <a:pt x="83" y="30"/>
                  </a:cubicBezTo>
                  <a:cubicBezTo>
                    <a:pt x="84" y="29"/>
                    <a:pt x="84" y="29"/>
                    <a:pt x="84" y="28"/>
                  </a:cubicBezTo>
                  <a:cubicBezTo>
                    <a:pt x="84" y="28"/>
                    <a:pt x="84" y="28"/>
                    <a:pt x="84" y="27"/>
                  </a:cubicBezTo>
                  <a:cubicBezTo>
                    <a:pt x="84" y="27"/>
                    <a:pt x="83" y="26"/>
                    <a:pt x="82" y="26"/>
                  </a:cubicBezTo>
                  <a:cubicBezTo>
                    <a:pt x="80" y="26"/>
                    <a:pt x="78" y="27"/>
                    <a:pt x="76" y="28"/>
                  </a:cubicBezTo>
                  <a:cubicBezTo>
                    <a:pt x="85" y="22"/>
                    <a:pt x="95" y="16"/>
                    <a:pt x="106" y="16"/>
                  </a:cubicBezTo>
                  <a:close/>
                  <a:moveTo>
                    <a:pt x="64" y="36"/>
                  </a:moveTo>
                  <a:cubicBezTo>
                    <a:pt x="64" y="36"/>
                    <a:pt x="64" y="36"/>
                    <a:pt x="64" y="36"/>
                  </a:cubicBezTo>
                  <a:close/>
                  <a:moveTo>
                    <a:pt x="22" y="64"/>
                  </a:moveTo>
                  <a:cubicBezTo>
                    <a:pt x="19" y="67"/>
                    <a:pt x="17" y="70"/>
                    <a:pt x="15" y="73"/>
                  </a:cubicBezTo>
                  <a:cubicBezTo>
                    <a:pt x="13" y="75"/>
                    <a:pt x="10" y="76"/>
                    <a:pt x="8" y="77"/>
                  </a:cubicBezTo>
                  <a:cubicBezTo>
                    <a:pt x="12" y="72"/>
                    <a:pt x="17" y="68"/>
                    <a:pt x="22" y="64"/>
                  </a:cubicBezTo>
                  <a:close/>
                  <a:moveTo>
                    <a:pt x="51" y="47"/>
                  </a:moveTo>
                  <a:cubicBezTo>
                    <a:pt x="42" y="55"/>
                    <a:pt x="33" y="61"/>
                    <a:pt x="24" y="67"/>
                  </a:cubicBezTo>
                  <a:cubicBezTo>
                    <a:pt x="29" y="62"/>
                    <a:pt x="34" y="58"/>
                    <a:pt x="40" y="53"/>
                  </a:cubicBezTo>
                  <a:cubicBezTo>
                    <a:pt x="44" y="51"/>
                    <a:pt x="47" y="49"/>
                    <a:pt x="51" y="47"/>
                  </a:cubicBezTo>
                  <a:close/>
                  <a:moveTo>
                    <a:pt x="77" y="40"/>
                  </a:moveTo>
                  <a:cubicBezTo>
                    <a:pt x="81" y="39"/>
                    <a:pt x="85" y="37"/>
                    <a:pt x="88" y="35"/>
                  </a:cubicBezTo>
                  <a:cubicBezTo>
                    <a:pt x="88" y="35"/>
                    <a:pt x="87" y="35"/>
                    <a:pt x="87" y="36"/>
                  </a:cubicBezTo>
                  <a:cubicBezTo>
                    <a:pt x="87" y="36"/>
                    <a:pt x="87" y="36"/>
                    <a:pt x="88" y="36"/>
                  </a:cubicBezTo>
                  <a:cubicBezTo>
                    <a:pt x="88" y="37"/>
                    <a:pt x="89" y="38"/>
                    <a:pt x="90" y="38"/>
                  </a:cubicBezTo>
                  <a:cubicBezTo>
                    <a:pt x="90" y="38"/>
                    <a:pt x="90" y="38"/>
                    <a:pt x="90" y="38"/>
                  </a:cubicBezTo>
                  <a:cubicBezTo>
                    <a:pt x="88" y="39"/>
                    <a:pt x="85" y="41"/>
                    <a:pt x="85" y="41"/>
                  </a:cubicBezTo>
                  <a:cubicBezTo>
                    <a:pt x="78" y="44"/>
                    <a:pt x="78" y="44"/>
                    <a:pt x="78" y="44"/>
                  </a:cubicBezTo>
                  <a:cubicBezTo>
                    <a:pt x="67" y="49"/>
                    <a:pt x="57" y="55"/>
                    <a:pt x="47" y="62"/>
                  </a:cubicBezTo>
                  <a:cubicBezTo>
                    <a:pt x="44" y="65"/>
                    <a:pt x="44" y="65"/>
                    <a:pt x="44" y="65"/>
                  </a:cubicBezTo>
                  <a:cubicBezTo>
                    <a:pt x="42" y="67"/>
                    <a:pt x="41" y="68"/>
                    <a:pt x="40" y="68"/>
                  </a:cubicBezTo>
                  <a:cubicBezTo>
                    <a:pt x="46" y="59"/>
                    <a:pt x="57" y="52"/>
                    <a:pt x="67" y="46"/>
                  </a:cubicBezTo>
                  <a:cubicBezTo>
                    <a:pt x="72" y="43"/>
                    <a:pt x="77" y="40"/>
                    <a:pt x="77" y="40"/>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0" name="Freeform 13"/>
            <p:cNvSpPr>
              <a:spLocks noEditPoints="1" noChangeArrowheads="1"/>
            </p:cNvSpPr>
            <p:nvPr/>
          </p:nvSpPr>
          <p:spPr bwMode="auto">
            <a:xfrm>
              <a:off x="1321" y="2836"/>
              <a:ext cx="475" cy="275"/>
            </a:xfrm>
            <a:custGeom>
              <a:avLst/>
              <a:gdLst>
                <a:gd name="T0" fmla="*/ 45 w 200"/>
                <a:gd name="T1" fmla="*/ 6 h 116"/>
                <a:gd name="T2" fmla="*/ 49 w 200"/>
                <a:gd name="T3" fmla="*/ 10 h 116"/>
                <a:gd name="T4" fmla="*/ 30 w 200"/>
                <a:gd name="T5" fmla="*/ 6 h 116"/>
                <a:gd name="T6" fmla="*/ 38 w 200"/>
                <a:gd name="T7" fmla="*/ 14 h 116"/>
                <a:gd name="T8" fmla="*/ 23 w 200"/>
                <a:gd name="T9" fmla="*/ 13 h 116"/>
                <a:gd name="T10" fmla="*/ 59 w 200"/>
                <a:gd name="T11" fmla="*/ 34 h 116"/>
                <a:gd name="T12" fmla="*/ 58 w 200"/>
                <a:gd name="T13" fmla="*/ 37 h 116"/>
                <a:gd name="T14" fmla="*/ 0 w 200"/>
                <a:gd name="T15" fmla="*/ 17 h 116"/>
                <a:gd name="T16" fmla="*/ 7 w 200"/>
                <a:gd name="T17" fmla="*/ 27 h 116"/>
                <a:gd name="T18" fmla="*/ 58 w 200"/>
                <a:gd name="T19" fmla="*/ 53 h 116"/>
                <a:gd name="T20" fmla="*/ 126 w 200"/>
                <a:gd name="T21" fmla="*/ 92 h 116"/>
                <a:gd name="T22" fmla="*/ 174 w 200"/>
                <a:gd name="T23" fmla="*/ 114 h 116"/>
                <a:gd name="T24" fmla="*/ 163 w 200"/>
                <a:gd name="T25" fmla="*/ 101 h 116"/>
                <a:gd name="T26" fmla="*/ 133 w 200"/>
                <a:gd name="T27" fmla="*/ 80 h 116"/>
                <a:gd name="T28" fmla="*/ 132 w 200"/>
                <a:gd name="T29" fmla="*/ 71 h 116"/>
                <a:gd name="T30" fmla="*/ 175 w 200"/>
                <a:gd name="T31" fmla="*/ 96 h 116"/>
                <a:gd name="T32" fmla="*/ 184 w 200"/>
                <a:gd name="T33" fmla="*/ 92 h 116"/>
                <a:gd name="T34" fmla="*/ 181 w 200"/>
                <a:gd name="T35" fmla="*/ 83 h 116"/>
                <a:gd name="T36" fmla="*/ 200 w 200"/>
                <a:gd name="T37" fmla="*/ 83 h 116"/>
                <a:gd name="T38" fmla="*/ 188 w 200"/>
                <a:gd name="T39" fmla="*/ 78 h 116"/>
                <a:gd name="T40" fmla="*/ 151 w 200"/>
                <a:gd name="T41" fmla="*/ 52 h 116"/>
                <a:gd name="T42" fmla="*/ 44 w 200"/>
                <a:gd name="T43" fmla="*/ 2 h 116"/>
                <a:gd name="T44" fmla="*/ 8 w 200"/>
                <a:gd name="T45" fmla="*/ 20 h 116"/>
                <a:gd name="T46" fmla="*/ 59 w 200"/>
                <a:gd name="T47" fmla="*/ 46 h 116"/>
                <a:gd name="T48" fmla="*/ 18 w 200"/>
                <a:gd name="T49" fmla="*/ 29 h 116"/>
                <a:gd name="T50" fmla="*/ 46 w 200"/>
                <a:gd name="T51" fmla="*/ 14 h 116"/>
                <a:gd name="T52" fmla="*/ 63 w 200"/>
                <a:gd name="T53" fmla="*/ 32 h 116"/>
                <a:gd name="T54" fmla="*/ 72 w 200"/>
                <a:gd name="T55" fmla="*/ 46 h 116"/>
                <a:gd name="T56" fmla="*/ 92 w 200"/>
                <a:gd name="T57" fmla="*/ 54 h 116"/>
                <a:gd name="T58" fmla="*/ 84 w 200"/>
                <a:gd name="T59" fmla="*/ 53 h 116"/>
                <a:gd name="T60" fmla="*/ 99 w 200"/>
                <a:gd name="T61" fmla="*/ 43 h 116"/>
                <a:gd name="T62" fmla="*/ 124 w 200"/>
                <a:gd name="T63" fmla="*/ 62 h 116"/>
                <a:gd name="T64" fmla="*/ 86 w 200"/>
                <a:gd name="T65" fmla="*/ 67 h 116"/>
                <a:gd name="T66" fmla="*/ 118 w 200"/>
                <a:gd name="T67" fmla="*/ 69 h 116"/>
                <a:gd name="T68" fmla="*/ 116 w 200"/>
                <a:gd name="T69" fmla="*/ 64 h 116"/>
                <a:gd name="T70" fmla="*/ 120 w 200"/>
                <a:gd name="T71" fmla="*/ 70 h 116"/>
                <a:gd name="T72" fmla="*/ 126 w 200"/>
                <a:gd name="T73" fmla="*/ 69 h 116"/>
                <a:gd name="T74" fmla="*/ 116 w 200"/>
                <a:gd name="T75" fmla="*/ 73 h 116"/>
                <a:gd name="T76" fmla="*/ 127 w 200"/>
                <a:gd name="T77" fmla="*/ 85 h 116"/>
                <a:gd name="T78" fmla="*/ 141 w 200"/>
                <a:gd name="T79" fmla="*/ 91 h 116"/>
                <a:gd name="T80" fmla="*/ 123 w 200"/>
                <a:gd name="T81" fmla="*/ 86 h 116"/>
                <a:gd name="T82" fmla="*/ 137 w 200"/>
                <a:gd name="T83" fmla="*/ 69 h 116"/>
                <a:gd name="T84" fmla="*/ 133 w 200"/>
                <a:gd name="T85" fmla="*/ 64 h 116"/>
                <a:gd name="T86" fmla="*/ 115 w 200"/>
                <a:gd name="T87" fmla="*/ 50 h 116"/>
                <a:gd name="T88" fmla="*/ 118 w 200"/>
                <a:gd name="T89" fmla="*/ 49 h 116"/>
                <a:gd name="T90" fmla="*/ 161 w 200"/>
                <a:gd name="T91" fmla="*/ 79 h 116"/>
                <a:gd name="T92" fmla="*/ 135 w 200"/>
                <a:gd name="T93" fmla="*/ 47 h 116"/>
                <a:gd name="T94" fmla="*/ 131 w 200"/>
                <a:gd name="T95" fmla="*/ 49 h 116"/>
                <a:gd name="T96" fmla="*/ 151 w 200"/>
                <a:gd name="T97" fmla="*/ 63 h 116"/>
                <a:gd name="T98" fmla="*/ 179 w 200"/>
                <a:gd name="T99" fmla="*/ 80 h 116"/>
                <a:gd name="T100" fmla="*/ 159 w 200"/>
                <a:gd name="T101" fmla="*/ 82 h 116"/>
                <a:gd name="T102" fmla="*/ 167 w 200"/>
                <a:gd name="T103" fmla="*/ 89 h 116"/>
                <a:gd name="T104" fmla="*/ 178 w 200"/>
                <a:gd name="T105" fmla="*/ 8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16">
                  <a:moveTo>
                    <a:pt x="44" y="2"/>
                  </a:moveTo>
                  <a:cubicBezTo>
                    <a:pt x="41" y="5"/>
                    <a:pt x="41" y="5"/>
                    <a:pt x="41" y="5"/>
                  </a:cubicBezTo>
                  <a:cubicBezTo>
                    <a:pt x="41" y="5"/>
                    <a:pt x="41" y="5"/>
                    <a:pt x="42" y="6"/>
                  </a:cubicBezTo>
                  <a:cubicBezTo>
                    <a:pt x="42" y="7"/>
                    <a:pt x="44" y="7"/>
                    <a:pt x="45" y="6"/>
                  </a:cubicBezTo>
                  <a:cubicBezTo>
                    <a:pt x="45" y="6"/>
                    <a:pt x="45" y="6"/>
                    <a:pt x="45" y="6"/>
                  </a:cubicBezTo>
                  <a:cubicBezTo>
                    <a:pt x="50" y="4"/>
                    <a:pt x="72" y="16"/>
                    <a:pt x="86" y="23"/>
                  </a:cubicBezTo>
                  <a:cubicBezTo>
                    <a:pt x="74" y="17"/>
                    <a:pt x="63" y="12"/>
                    <a:pt x="51" y="9"/>
                  </a:cubicBezTo>
                  <a:cubicBezTo>
                    <a:pt x="50" y="8"/>
                    <a:pt x="49" y="9"/>
                    <a:pt x="49" y="10"/>
                  </a:cubicBezTo>
                  <a:cubicBezTo>
                    <a:pt x="49" y="10"/>
                    <a:pt x="49" y="10"/>
                    <a:pt x="49" y="10"/>
                  </a:cubicBezTo>
                  <a:cubicBezTo>
                    <a:pt x="49" y="11"/>
                    <a:pt x="49" y="12"/>
                    <a:pt x="50" y="12"/>
                  </a:cubicBezTo>
                  <a:cubicBezTo>
                    <a:pt x="48" y="11"/>
                    <a:pt x="33" y="5"/>
                    <a:pt x="33" y="5"/>
                  </a:cubicBezTo>
                  <a:cubicBezTo>
                    <a:pt x="32" y="4"/>
                    <a:pt x="31" y="5"/>
                    <a:pt x="30" y="6"/>
                  </a:cubicBezTo>
                  <a:cubicBezTo>
                    <a:pt x="30" y="6"/>
                    <a:pt x="30" y="6"/>
                    <a:pt x="30" y="7"/>
                  </a:cubicBezTo>
                  <a:cubicBezTo>
                    <a:pt x="30" y="7"/>
                    <a:pt x="30" y="8"/>
                    <a:pt x="31" y="8"/>
                  </a:cubicBezTo>
                  <a:cubicBezTo>
                    <a:pt x="31" y="8"/>
                    <a:pt x="35" y="11"/>
                    <a:pt x="39" y="14"/>
                  </a:cubicBezTo>
                  <a:cubicBezTo>
                    <a:pt x="39" y="14"/>
                    <a:pt x="38" y="14"/>
                    <a:pt x="38" y="14"/>
                  </a:cubicBezTo>
                  <a:cubicBezTo>
                    <a:pt x="37" y="14"/>
                    <a:pt x="36" y="15"/>
                    <a:pt x="36" y="16"/>
                  </a:cubicBezTo>
                  <a:cubicBezTo>
                    <a:pt x="36" y="16"/>
                    <a:pt x="36" y="16"/>
                    <a:pt x="36" y="16"/>
                  </a:cubicBezTo>
                  <a:cubicBezTo>
                    <a:pt x="36" y="16"/>
                    <a:pt x="36" y="16"/>
                    <a:pt x="37" y="17"/>
                  </a:cubicBezTo>
                  <a:cubicBezTo>
                    <a:pt x="32" y="15"/>
                    <a:pt x="28" y="13"/>
                    <a:pt x="23" y="13"/>
                  </a:cubicBezTo>
                  <a:cubicBezTo>
                    <a:pt x="22" y="12"/>
                    <a:pt x="21" y="13"/>
                    <a:pt x="21" y="14"/>
                  </a:cubicBezTo>
                  <a:cubicBezTo>
                    <a:pt x="21" y="14"/>
                    <a:pt x="21" y="14"/>
                    <a:pt x="21" y="14"/>
                  </a:cubicBezTo>
                  <a:cubicBezTo>
                    <a:pt x="21" y="15"/>
                    <a:pt x="21" y="16"/>
                    <a:pt x="22" y="16"/>
                  </a:cubicBezTo>
                  <a:cubicBezTo>
                    <a:pt x="34" y="23"/>
                    <a:pt x="46" y="28"/>
                    <a:pt x="59" y="34"/>
                  </a:cubicBezTo>
                  <a:cubicBezTo>
                    <a:pt x="60" y="35"/>
                    <a:pt x="61" y="36"/>
                    <a:pt x="63" y="36"/>
                  </a:cubicBezTo>
                  <a:cubicBezTo>
                    <a:pt x="65" y="38"/>
                    <a:pt x="67" y="39"/>
                    <a:pt x="69" y="41"/>
                  </a:cubicBezTo>
                  <a:cubicBezTo>
                    <a:pt x="69" y="41"/>
                    <a:pt x="68" y="40"/>
                    <a:pt x="67" y="40"/>
                  </a:cubicBezTo>
                  <a:cubicBezTo>
                    <a:pt x="58" y="37"/>
                    <a:pt x="58" y="37"/>
                    <a:pt x="58" y="37"/>
                  </a:cubicBezTo>
                  <a:cubicBezTo>
                    <a:pt x="53" y="36"/>
                    <a:pt x="48" y="33"/>
                    <a:pt x="42" y="31"/>
                  </a:cubicBezTo>
                  <a:cubicBezTo>
                    <a:pt x="41" y="30"/>
                    <a:pt x="39" y="29"/>
                    <a:pt x="37" y="28"/>
                  </a:cubicBezTo>
                  <a:cubicBezTo>
                    <a:pt x="26" y="22"/>
                    <a:pt x="14" y="15"/>
                    <a:pt x="2" y="16"/>
                  </a:cubicBezTo>
                  <a:cubicBezTo>
                    <a:pt x="1" y="16"/>
                    <a:pt x="0" y="17"/>
                    <a:pt x="0" y="17"/>
                  </a:cubicBezTo>
                  <a:cubicBezTo>
                    <a:pt x="0" y="17"/>
                    <a:pt x="0" y="18"/>
                    <a:pt x="0" y="18"/>
                  </a:cubicBezTo>
                  <a:cubicBezTo>
                    <a:pt x="0" y="18"/>
                    <a:pt x="0" y="19"/>
                    <a:pt x="0" y="19"/>
                  </a:cubicBezTo>
                  <a:cubicBezTo>
                    <a:pt x="3" y="22"/>
                    <a:pt x="6" y="24"/>
                    <a:pt x="8" y="26"/>
                  </a:cubicBezTo>
                  <a:cubicBezTo>
                    <a:pt x="8" y="27"/>
                    <a:pt x="8" y="27"/>
                    <a:pt x="7" y="27"/>
                  </a:cubicBezTo>
                  <a:cubicBezTo>
                    <a:pt x="7" y="27"/>
                    <a:pt x="7" y="28"/>
                    <a:pt x="7" y="28"/>
                  </a:cubicBezTo>
                  <a:cubicBezTo>
                    <a:pt x="7" y="29"/>
                    <a:pt x="8" y="29"/>
                    <a:pt x="8" y="30"/>
                  </a:cubicBezTo>
                  <a:cubicBezTo>
                    <a:pt x="13" y="32"/>
                    <a:pt x="18" y="34"/>
                    <a:pt x="22" y="36"/>
                  </a:cubicBezTo>
                  <a:cubicBezTo>
                    <a:pt x="34" y="43"/>
                    <a:pt x="46" y="49"/>
                    <a:pt x="58" y="53"/>
                  </a:cubicBezTo>
                  <a:cubicBezTo>
                    <a:pt x="59" y="55"/>
                    <a:pt x="61" y="56"/>
                    <a:pt x="63" y="57"/>
                  </a:cubicBezTo>
                  <a:cubicBezTo>
                    <a:pt x="77" y="66"/>
                    <a:pt x="91" y="75"/>
                    <a:pt x="106" y="81"/>
                  </a:cubicBezTo>
                  <a:cubicBezTo>
                    <a:pt x="111" y="84"/>
                    <a:pt x="116" y="87"/>
                    <a:pt x="121" y="90"/>
                  </a:cubicBezTo>
                  <a:cubicBezTo>
                    <a:pt x="126" y="92"/>
                    <a:pt x="126" y="92"/>
                    <a:pt x="126" y="92"/>
                  </a:cubicBezTo>
                  <a:cubicBezTo>
                    <a:pt x="138" y="99"/>
                    <a:pt x="138" y="99"/>
                    <a:pt x="138" y="99"/>
                  </a:cubicBezTo>
                  <a:cubicBezTo>
                    <a:pt x="149" y="105"/>
                    <a:pt x="160" y="112"/>
                    <a:pt x="172" y="116"/>
                  </a:cubicBezTo>
                  <a:cubicBezTo>
                    <a:pt x="173" y="116"/>
                    <a:pt x="174" y="116"/>
                    <a:pt x="174" y="115"/>
                  </a:cubicBezTo>
                  <a:cubicBezTo>
                    <a:pt x="174" y="114"/>
                    <a:pt x="174" y="114"/>
                    <a:pt x="174" y="114"/>
                  </a:cubicBezTo>
                  <a:cubicBezTo>
                    <a:pt x="174" y="113"/>
                    <a:pt x="174" y="113"/>
                    <a:pt x="174" y="112"/>
                  </a:cubicBezTo>
                  <a:cubicBezTo>
                    <a:pt x="163" y="104"/>
                    <a:pt x="163" y="104"/>
                    <a:pt x="163" y="104"/>
                  </a:cubicBezTo>
                  <a:cubicBezTo>
                    <a:pt x="163" y="104"/>
                    <a:pt x="159" y="101"/>
                    <a:pt x="156" y="98"/>
                  </a:cubicBezTo>
                  <a:cubicBezTo>
                    <a:pt x="158" y="99"/>
                    <a:pt x="161" y="100"/>
                    <a:pt x="163" y="101"/>
                  </a:cubicBezTo>
                  <a:cubicBezTo>
                    <a:pt x="164" y="102"/>
                    <a:pt x="165" y="101"/>
                    <a:pt x="165" y="100"/>
                  </a:cubicBezTo>
                  <a:cubicBezTo>
                    <a:pt x="166" y="100"/>
                    <a:pt x="166" y="100"/>
                    <a:pt x="166" y="99"/>
                  </a:cubicBezTo>
                  <a:cubicBezTo>
                    <a:pt x="166" y="99"/>
                    <a:pt x="165" y="98"/>
                    <a:pt x="165" y="98"/>
                  </a:cubicBezTo>
                  <a:cubicBezTo>
                    <a:pt x="155" y="90"/>
                    <a:pt x="145" y="85"/>
                    <a:pt x="133" y="80"/>
                  </a:cubicBezTo>
                  <a:cubicBezTo>
                    <a:pt x="131" y="78"/>
                    <a:pt x="129" y="76"/>
                    <a:pt x="127" y="74"/>
                  </a:cubicBezTo>
                  <a:cubicBezTo>
                    <a:pt x="128" y="74"/>
                    <a:pt x="130" y="73"/>
                    <a:pt x="131" y="73"/>
                  </a:cubicBezTo>
                  <a:cubicBezTo>
                    <a:pt x="131" y="73"/>
                    <a:pt x="132" y="73"/>
                    <a:pt x="132" y="72"/>
                  </a:cubicBezTo>
                  <a:cubicBezTo>
                    <a:pt x="132" y="72"/>
                    <a:pt x="132" y="72"/>
                    <a:pt x="132" y="71"/>
                  </a:cubicBezTo>
                  <a:cubicBezTo>
                    <a:pt x="133" y="72"/>
                    <a:pt x="135" y="73"/>
                    <a:pt x="136" y="73"/>
                  </a:cubicBezTo>
                  <a:cubicBezTo>
                    <a:pt x="140" y="76"/>
                    <a:pt x="144" y="79"/>
                    <a:pt x="148" y="82"/>
                  </a:cubicBezTo>
                  <a:cubicBezTo>
                    <a:pt x="156" y="88"/>
                    <a:pt x="164" y="95"/>
                    <a:pt x="173" y="96"/>
                  </a:cubicBezTo>
                  <a:cubicBezTo>
                    <a:pt x="174" y="97"/>
                    <a:pt x="175" y="96"/>
                    <a:pt x="175" y="96"/>
                  </a:cubicBezTo>
                  <a:cubicBezTo>
                    <a:pt x="175" y="95"/>
                    <a:pt x="175" y="95"/>
                    <a:pt x="175" y="95"/>
                  </a:cubicBezTo>
                  <a:cubicBezTo>
                    <a:pt x="175" y="94"/>
                    <a:pt x="175" y="94"/>
                    <a:pt x="175" y="94"/>
                  </a:cubicBezTo>
                  <a:cubicBezTo>
                    <a:pt x="175" y="93"/>
                    <a:pt x="174" y="92"/>
                    <a:pt x="173" y="91"/>
                  </a:cubicBezTo>
                  <a:cubicBezTo>
                    <a:pt x="177" y="92"/>
                    <a:pt x="181" y="92"/>
                    <a:pt x="184" y="92"/>
                  </a:cubicBezTo>
                  <a:cubicBezTo>
                    <a:pt x="185" y="92"/>
                    <a:pt x="186" y="91"/>
                    <a:pt x="186" y="91"/>
                  </a:cubicBezTo>
                  <a:cubicBezTo>
                    <a:pt x="186" y="91"/>
                    <a:pt x="186" y="90"/>
                    <a:pt x="186" y="90"/>
                  </a:cubicBezTo>
                  <a:cubicBezTo>
                    <a:pt x="186" y="90"/>
                    <a:pt x="186" y="89"/>
                    <a:pt x="186" y="89"/>
                  </a:cubicBezTo>
                  <a:cubicBezTo>
                    <a:pt x="185" y="87"/>
                    <a:pt x="183" y="85"/>
                    <a:pt x="181" y="83"/>
                  </a:cubicBezTo>
                  <a:cubicBezTo>
                    <a:pt x="182" y="82"/>
                    <a:pt x="182" y="82"/>
                    <a:pt x="182" y="81"/>
                  </a:cubicBezTo>
                  <a:cubicBezTo>
                    <a:pt x="182" y="81"/>
                    <a:pt x="182" y="81"/>
                    <a:pt x="182" y="81"/>
                  </a:cubicBezTo>
                  <a:cubicBezTo>
                    <a:pt x="188" y="83"/>
                    <a:pt x="193" y="85"/>
                    <a:pt x="198" y="85"/>
                  </a:cubicBezTo>
                  <a:cubicBezTo>
                    <a:pt x="200" y="85"/>
                    <a:pt x="200" y="84"/>
                    <a:pt x="200" y="83"/>
                  </a:cubicBezTo>
                  <a:cubicBezTo>
                    <a:pt x="200" y="83"/>
                    <a:pt x="200" y="83"/>
                    <a:pt x="200" y="83"/>
                  </a:cubicBezTo>
                  <a:cubicBezTo>
                    <a:pt x="200" y="82"/>
                    <a:pt x="200" y="81"/>
                    <a:pt x="199" y="81"/>
                  </a:cubicBezTo>
                  <a:cubicBezTo>
                    <a:pt x="195" y="81"/>
                    <a:pt x="191" y="80"/>
                    <a:pt x="188" y="79"/>
                  </a:cubicBezTo>
                  <a:cubicBezTo>
                    <a:pt x="188" y="79"/>
                    <a:pt x="188" y="78"/>
                    <a:pt x="188" y="78"/>
                  </a:cubicBezTo>
                  <a:cubicBezTo>
                    <a:pt x="185" y="74"/>
                    <a:pt x="180" y="72"/>
                    <a:pt x="175" y="70"/>
                  </a:cubicBezTo>
                  <a:cubicBezTo>
                    <a:pt x="175" y="70"/>
                    <a:pt x="175" y="69"/>
                    <a:pt x="174" y="69"/>
                  </a:cubicBezTo>
                  <a:cubicBezTo>
                    <a:pt x="171" y="66"/>
                    <a:pt x="165" y="63"/>
                    <a:pt x="158" y="59"/>
                  </a:cubicBezTo>
                  <a:cubicBezTo>
                    <a:pt x="156" y="56"/>
                    <a:pt x="154" y="54"/>
                    <a:pt x="151" y="52"/>
                  </a:cubicBezTo>
                  <a:cubicBezTo>
                    <a:pt x="140" y="44"/>
                    <a:pt x="128" y="39"/>
                    <a:pt x="116" y="33"/>
                  </a:cubicBezTo>
                  <a:cubicBezTo>
                    <a:pt x="100" y="26"/>
                    <a:pt x="100" y="26"/>
                    <a:pt x="100" y="26"/>
                  </a:cubicBezTo>
                  <a:cubicBezTo>
                    <a:pt x="94" y="23"/>
                    <a:pt x="94" y="23"/>
                    <a:pt x="94" y="23"/>
                  </a:cubicBezTo>
                  <a:cubicBezTo>
                    <a:pt x="72" y="11"/>
                    <a:pt x="51" y="0"/>
                    <a:pt x="44" y="2"/>
                  </a:cubicBezTo>
                  <a:close/>
                  <a:moveTo>
                    <a:pt x="8" y="20"/>
                  </a:moveTo>
                  <a:cubicBezTo>
                    <a:pt x="8" y="20"/>
                    <a:pt x="9" y="21"/>
                    <a:pt x="9" y="21"/>
                  </a:cubicBezTo>
                  <a:cubicBezTo>
                    <a:pt x="9" y="21"/>
                    <a:pt x="9" y="21"/>
                    <a:pt x="9" y="21"/>
                  </a:cubicBezTo>
                  <a:cubicBezTo>
                    <a:pt x="8" y="21"/>
                    <a:pt x="8" y="21"/>
                    <a:pt x="8" y="20"/>
                  </a:cubicBezTo>
                  <a:close/>
                  <a:moveTo>
                    <a:pt x="13" y="25"/>
                  </a:moveTo>
                  <a:cubicBezTo>
                    <a:pt x="22" y="30"/>
                    <a:pt x="32" y="33"/>
                    <a:pt x="41" y="37"/>
                  </a:cubicBezTo>
                  <a:cubicBezTo>
                    <a:pt x="44" y="38"/>
                    <a:pt x="47" y="39"/>
                    <a:pt x="50" y="40"/>
                  </a:cubicBezTo>
                  <a:cubicBezTo>
                    <a:pt x="51" y="42"/>
                    <a:pt x="59" y="46"/>
                    <a:pt x="59" y="46"/>
                  </a:cubicBezTo>
                  <a:cubicBezTo>
                    <a:pt x="63" y="49"/>
                    <a:pt x="68" y="52"/>
                    <a:pt x="72" y="55"/>
                  </a:cubicBezTo>
                  <a:cubicBezTo>
                    <a:pt x="68" y="53"/>
                    <a:pt x="63" y="51"/>
                    <a:pt x="63" y="51"/>
                  </a:cubicBezTo>
                  <a:cubicBezTo>
                    <a:pt x="60" y="49"/>
                    <a:pt x="57" y="48"/>
                    <a:pt x="53" y="46"/>
                  </a:cubicBezTo>
                  <a:cubicBezTo>
                    <a:pt x="42" y="39"/>
                    <a:pt x="30" y="33"/>
                    <a:pt x="18" y="29"/>
                  </a:cubicBezTo>
                  <a:cubicBezTo>
                    <a:pt x="16" y="27"/>
                    <a:pt x="15" y="26"/>
                    <a:pt x="13" y="25"/>
                  </a:cubicBezTo>
                  <a:close/>
                  <a:moveTo>
                    <a:pt x="46" y="14"/>
                  </a:moveTo>
                  <a:cubicBezTo>
                    <a:pt x="46" y="14"/>
                    <a:pt x="46" y="14"/>
                    <a:pt x="46" y="14"/>
                  </a:cubicBezTo>
                  <a:cubicBezTo>
                    <a:pt x="46" y="14"/>
                    <a:pt x="46" y="14"/>
                    <a:pt x="46" y="14"/>
                  </a:cubicBezTo>
                  <a:cubicBezTo>
                    <a:pt x="46" y="14"/>
                    <a:pt x="46" y="14"/>
                    <a:pt x="46" y="14"/>
                  </a:cubicBezTo>
                  <a:close/>
                  <a:moveTo>
                    <a:pt x="40" y="18"/>
                  </a:moveTo>
                  <a:cubicBezTo>
                    <a:pt x="43" y="19"/>
                    <a:pt x="45" y="19"/>
                    <a:pt x="47" y="20"/>
                  </a:cubicBezTo>
                  <a:cubicBezTo>
                    <a:pt x="53" y="24"/>
                    <a:pt x="58" y="28"/>
                    <a:pt x="63" y="32"/>
                  </a:cubicBezTo>
                  <a:cubicBezTo>
                    <a:pt x="63" y="31"/>
                    <a:pt x="62" y="31"/>
                    <a:pt x="61" y="31"/>
                  </a:cubicBezTo>
                  <a:cubicBezTo>
                    <a:pt x="54" y="26"/>
                    <a:pt x="47" y="22"/>
                    <a:pt x="40" y="18"/>
                  </a:cubicBezTo>
                  <a:close/>
                  <a:moveTo>
                    <a:pt x="84" y="53"/>
                  </a:moveTo>
                  <a:cubicBezTo>
                    <a:pt x="72" y="46"/>
                    <a:pt x="72" y="46"/>
                    <a:pt x="72" y="46"/>
                  </a:cubicBezTo>
                  <a:cubicBezTo>
                    <a:pt x="71" y="46"/>
                    <a:pt x="70" y="45"/>
                    <a:pt x="69" y="45"/>
                  </a:cubicBezTo>
                  <a:cubicBezTo>
                    <a:pt x="74" y="46"/>
                    <a:pt x="78" y="48"/>
                    <a:pt x="83" y="49"/>
                  </a:cubicBezTo>
                  <a:cubicBezTo>
                    <a:pt x="84" y="50"/>
                    <a:pt x="85" y="51"/>
                    <a:pt x="86" y="51"/>
                  </a:cubicBezTo>
                  <a:cubicBezTo>
                    <a:pt x="92" y="54"/>
                    <a:pt x="92" y="54"/>
                    <a:pt x="92" y="54"/>
                  </a:cubicBezTo>
                  <a:cubicBezTo>
                    <a:pt x="96" y="56"/>
                    <a:pt x="102" y="59"/>
                    <a:pt x="108" y="61"/>
                  </a:cubicBezTo>
                  <a:cubicBezTo>
                    <a:pt x="110" y="63"/>
                    <a:pt x="111" y="64"/>
                    <a:pt x="113" y="66"/>
                  </a:cubicBezTo>
                  <a:cubicBezTo>
                    <a:pt x="111" y="66"/>
                    <a:pt x="109" y="66"/>
                    <a:pt x="107" y="66"/>
                  </a:cubicBezTo>
                  <a:cubicBezTo>
                    <a:pt x="99" y="62"/>
                    <a:pt x="91" y="57"/>
                    <a:pt x="84" y="53"/>
                  </a:cubicBezTo>
                  <a:close/>
                  <a:moveTo>
                    <a:pt x="59" y="24"/>
                  </a:moveTo>
                  <a:cubicBezTo>
                    <a:pt x="69" y="27"/>
                    <a:pt x="80" y="32"/>
                    <a:pt x="90" y="36"/>
                  </a:cubicBezTo>
                  <a:cubicBezTo>
                    <a:pt x="90" y="36"/>
                    <a:pt x="91" y="36"/>
                    <a:pt x="91" y="36"/>
                  </a:cubicBezTo>
                  <a:cubicBezTo>
                    <a:pt x="94" y="38"/>
                    <a:pt x="96" y="41"/>
                    <a:pt x="99" y="43"/>
                  </a:cubicBezTo>
                  <a:cubicBezTo>
                    <a:pt x="104" y="46"/>
                    <a:pt x="108" y="50"/>
                    <a:pt x="113" y="53"/>
                  </a:cubicBezTo>
                  <a:cubicBezTo>
                    <a:pt x="119" y="56"/>
                    <a:pt x="119" y="56"/>
                    <a:pt x="119" y="56"/>
                  </a:cubicBezTo>
                  <a:cubicBezTo>
                    <a:pt x="122" y="58"/>
                    <a:pt x="124" y="60"/>
                    <a:pt x="127" y="62"/>
                  </a:cubicBezTo>
                  <a:cubicBezTo>
                    <a:pt x="126" y="62"/>
                    <a:pt x="125" y="62"/>
                    <a:pt x="124" y="62"/>
                  </a:cubicBezTo>
                  <a:cubicBezTo>
                    <a:pt x="115" y="54"/>
                    <a:pt x="100" y="47"/>
                    <a:pt x="88" y="42"/>
                  </a:cubicBezTo>
                  <a:cubicBezTo>
                    <a:pt x="88" y="42"/>
                    <a:pt x="84" y="41"/>
                    <a:pt x="82" y="40"/>
                  </a:cubicBezTo>
                  <a:cubicBezTo>
                    <a:pt x="74" y="35"/>
                    <a:pt x="66" y="29"/>
                    <a:pt x="59" y="24"/>
                  </a:cubicBezTo>
                  <a:close/>
                  <a:moveTo>
                    <a:pt x="86" y="67"/>
                  </a:moveTo>
                  <a:cubicBezTo>
                    <a:pt x="90" y="69"/>
                    <a:pt x="94" y="71"/>
                    <a:pt x="98" y="73"/>
                  </a:cubicBezTo>
                  <a:cubicBezTo>
                    <a:pt x="98" y="73"/>
                    <a:pt x="98" y="73"/>
                    <a:pt x="98" y="73"/>
                  </a:cubicBezTo>
                  <a:cubicBezTo>
                    <a:pt x="94" y="71"/>
                    <a:pt x="90" y="69"/>
                    <a:pt x="86" y="67"/>
                  </a:cubicBezTo>
                  <a:close/>
                  <a:moveTo>
                    <a:pt x="118" y="69"/>
                  </a:moveTo>
                  <a:cubicBezTo>
                    <a:pt x="118" y="68"/>
                    <a:pt x="118" y="68"/>
                    <a:pt x="118" y="68"/>
                  </a:cubicBezTo>
                  <a:cubicBezTo>
                    <a:pt x="118" y="67"/>
                    <a:pt x="118" y="67"/>
                    <a:pt x="118" y="67"/>
                  </a:cubicBezTo>
                  <a:cubicBezTo>
                    <a:pt x="117" y="66"/>
                    <a:pt x="116" y="65"/>
                    <a:pt x="116" y="64"/>
                  </a:cubicBezTo>
                  <a:cubicBezTo>
                    <a:pt x="116" y="64"/>
                    <a:pt x="116" y="64"/>
                    <a:pt x="116" y="64"/>
                  </a:cubicBezTo>
                  <a:cubicBezTo>
                    <a:pt x="117" y="64"/>
                    <a:pt x="118" y="65"/>
                    <a:pt x="119" y="65"/>
                  </a:cubicBezTo>
                  <a:cubicBezTo>
                    <a:pt x="119" y="66"/>
                    <a:pt x="119" y="66"/>
                    <a:pt x="119" y="66"/>
                  </a:cubicBezTo>
                  <a:cubicBezTo>
                    <a:pt x="119" y="66"/>
                    <a:pt x="119" y="66"/>
                    <a:pt x="119" y="66"/>
                  </a:cubicBezTo>
                  <a:cubicBezTo>
                    <a:pt x="119" y="67"/>
                    <a:pt x="119" y="69"/>
                    <a:pt x="120" y="70"/>
                  </a:cubicBezTo>
                  <a:cubicBezTo>
                    <a:pt x="119" y="70"/>
                    <a:pt x="118" y="70"/>
                    <a:pt x="117" y="69"/>
                  </a:cubicBezTo>
                  <a:cubicBezTo>
                    <a:pt x="117" y="69"/>
                    <a:pt x="117" y="69"/>
                    <a:pt x="118" y="69"/>
                  </a:cubicBezTo>
                  <a:close/>
                  <a:moveTo>
                    <a:pt x="123" y="68"/>
                  </a:moveTo>
                  <a:cubicBezTo>
                    <a:pt x="124" y="68"/>
                    <a:pt x="125" y="69"/>
                    <a:pt x="126" y="69"/>
                  </a:cubicBezTo>
                  <a:cubicBezTo>
                    <a:pt x="126" y="69"/>
                    <a:pt x="126" y="70"/>
                    <a:pt x="127" y="70"/>
                  </a:cubicBezTo>
                  <a:cubicBezTo>
                    <a:pt x="126" y="70"/>
                    <a:pt x="125" y="70"/>
                    <a:pt x="125" y="70"/>
                  </a:cubicBezTo>
                  <a:cubicBezTo>
                    <a:pt x="124" y="70"/>
                    <a:pt x="124" y="69"/>
                    <a:pt x="123" y="68"/>
                  </a:cubicBezTo>
                  <a:close/>
                  <a:moveTo>
                    <a:pt x="116" y="73"/>
                  </a:moveTo>
                  <a:cubicBezTo>
                    <a:pt x="118" y="74"/>
                    <a:pt x="121" y="74"/>
                    <a:pt x="123" y="74"/>
                  </a:cubicBezTo>
                  <a:cubicBezTo>
                    <a:pt x="123" y="75"/>
                    <a:pt x="124" y="75"/>
                    <a:pt x="124" y="76"/>
                  </a:cubicBezTo>
                  <a:cubicBezTo>
                    <a:pt x="122" y="75"/>
                    <a:pt x="119" y="74"/>
                    <a:pt x="116" y="73"/>
                  </a:cubicBezTo>
                  <a:close/>
                  <a:moveTo>
                    <a:pt x="127" y="85"/>
                  </a:moveTo>
                  <a:cubicBezTo>
                    <a:pt x="127" y="85"/>
                    <a:pt x="127" y="84"/>
                    <a:pt x="127" y="84"/>
                  </a:cubicBezTo>
                  <a:cubicBezTo>
                    <a:pt x="127" y="84"/>
                    <a:pt x="127" y="84"/>
                    <a:pt x="127" y="84"/>
                  </a:cubicBezTo>
                  <a:cubicBezTo>
                    <a:pt x="130" y="85"/>
                    <a:pt x="133" y="87"/>
                    <a:pt x="136" y="88"/>
                  </a:cubicBezTo>
                  <a:cubicBezTo>
                    <a:pt x="138" y="89"/>
                    <a:pt x="139" y="90"/>
                    <a:pt x="141" y="91"/>
                  </a:cubicBezTo>
                  <a:cubicBezTo>
                    <a:pt x="142" y="92"/>
                    <a:pt x="161" y="107"/>
                    <a:pt x="161" y="107"/>
                  </a:cubicBezTo>
                  <a:cubicBezTo>
                    <a:pt x="154" y="104"/>
                    <a:pt x="147" y="100"/>
                    <a:pt x="139" y="96"/>
                  </a:cubicBezTo>
                  <a:cubicBezTo>
                    <a:pt x="128" y="89"/>
                    <a:pt x="128" y="89"/>
                    <a:pt x="128" y="89"/>
                  </a:cubicBezTo>
                  <a:cubicBezTo>
                    <a:pt x="123" y="86"/>
                    <a:pt x="123" y="86"/>
                    <a:pt x="123" y="86"/>
                  </a:cubicBezTo>
                  <a:cubicBezTo>
                    <a:pt x="122" y="86"/>
                    <a:pt x="121" y="85"/>
                    <a:pt x="120" y="85"/>
                  </a:cubicBezTo>
                  <a:cubicBezTo>
                    <a:pt x="122" y="85"/>
                    <a:pt x="123" y="86"/>
                    <a:pt x="125" y="86"/>
                  </a:cubicBezTo>
                  <a:cubicBezTo>
                    <a:pt x="126" y="86"/>
                    <a:pt x="127" y="86"/>
                    <a:pt x="127" y="85"/>
                  </a:cubicBezTo>
                  <a:close/>
                  <a:moveTo>
                    <a:pt x="137" y="69"/>
                  </a:moveTo>
                  <a:cubicBezTo>
                    <a:pt x="140" y="70"/>
                    <a:pt x="144" y="72"/>
                    <a:pt x="148" y="74"/>
                  </a:cubicBezTo>
                  <a:cubicBezTo>
                    <a:pt x="145" y="73"/>
                    <a:pt x="142" y="72"/>
                    <a:pt x="139" y="70"/>
                  </a:cubicBezTo>
                  <a:cubicBezTo>
                    <a:pt x="138" y="70"/>
                    <a:pt x="137" y="69"/>
                    <a:pt x="137" y="69"/>
                  </a:cubicBezTo>
                  <a:close/>
                  <a:moveTo>
                    <a:pt x="133" y="64"/>
                  </a:moveTo>
                  <a:cubicBezTo>
                    <a:pt x="133" y="63"/>
                    <a:pt x="133" y="63"/>
                    <a:pt x="133" y="63"/>
                  </a:cubicBezTo>
                  <a:cubicBezTo>
                    <a:pt x="133" y="63"/>
                    <a:pt x="133" y="62"/>
                    <a:pt x="133" y="62"/>
                  </a:cubicBezTo>
                  <a:cubicBezTo>
                    <a:pt x="129" y="58"/>
                    <a:pt x="125" y="55"/>
                    <a:pt x="120" y="53"/>
                  </a:cubicBezTo>
                  <a:cubicBezTo>
                    <a:pt x="115" y="50"/>
                    <a:pt x="115" y="50"/>
                    <a:pt x="115" y="50"/>
                  </a:cubicBezTo>
                  <a:cubicBezTo>
                    <a:pt x="111" y="47"/>
                    <a:pt x="108" y="45"/>
                    <a:pt x="105" y="42"/>
                  </a:cubicBezTo>
                  <a:cubicBezTo>
                    <a:pt x="107" y="43"/>
                    <a:pt x="111" y="45"/>
                    <a:pt x="111" y="45"/>
                  </a:cubicBezTo>
                  <a:cubicBezTo>
                    <a:pt x="112" y="45"/>
                    <a:pt x="112" y="45"/>
                    <a:pt x="112" y="45"/>
                  </a:cubicBezTo>
                  <a:cubicBezTo>
                    <a:pt x="114" y="46"/>
                    <a:pt x="116" y="48"/>
                    <a:pt x="118" y="49"/>
                  </a:cubicBezTo>
                  <a:cubicBezTo>
                    <a:pt x="131" y="57"/>
                    <a:pt x="144" y="65"/>
                    <a:pt x="158" y="72"/>
                  </a:cubicBezTo>
                  <a:cubicBezTo>
                    <a:pt x="161" y="73"/>
                    <a:pt x="164" y="75"/>
                    <a:pt x="168" y="76"/>
                  </a:cubicBezTo>
                  <a:cubicBezTo>
                    <a:pt x="170" y="78"/>
                    <a:pt x="172" y="80"/>
                    <a:pt x="175" y="81"/>
                  </a:cubicBezTo>
                  <a:cubicBezTo>
                    <a:pt x="171" y="81"/>
                    <a:pt x="167" y="80"/>
                    <a:pt x="161" y="79"/>
                  </a:cubicBezTo>
                  <a:cubicBezTo>
                    <a:pt x="153" y="72"/>
                    <a:pt x="142" y="65"/>
                    <a:pt x="133" y="64"/>
                  </a:cubicBezTo>
                  <a:cubicBezTo>
                    <a:pt x="133" y="64"/>
                    <a:pt x="133" y="64"/>
                    <a:pt x="133" y="64"/>
                  </a:cubicBezTo>
                  <a:close/>
                  <a:moveTo>
                    <a:pt x="121" y="40"/>
                  </a:moveTo>
                  <a:cubicBezTo>
                    <a:pt x="126" y="42"/>
                    <a:pt x="131" y="44"/>
                    <a:pt x="135" y="47"/>
                  </a:cubicBezTo>
                  <a:cubicBezTo>
                    <a:pt x="131" y="44"/>
                    <a:pt x="126" y="42"/>
                    <a:pt x="121" y="40"/>
                  </a:cubicBezTo>
                  <a:close/>
                  <a:moveTo>
                    <a:pt x="131" y="49"/>
                  </a:moveTo>
                  <a:cubicBezTo>
                    <a:pt x="131" y="49"/>
                    <a:pt x="132" y="49"/>
                    <a:pt x="132" y="49"/>
                  </a:cubicBezTo>
                  <a:cubicBezTo>
                    <a:pt x="132" y="49"/>
                    <a:pt x="131" y="49"/>
                    <a:pt x="131" y="49"/>
                  </a:cubicBezTo>
                  <a:cubicBezTo>
                    <a:pt x="131" y="49"/>
                    <a:pt x="131" y="49"/>
                    <a:pt x="131" y="49"/>
                  </a:cubicBezTo>
                  <a:close/>
                  <a:moveTo>
                    <a:pt x="148" y="61"/>
                  </a:moveTo>
                  <a:cubicBezTo>
                    <a:pt x="149" y="61"/>
                    <a:pt x="149" y="61"/>
                    <a:pt x="150" y="62"/>
                  </a:cubicBezTo>
                  <a:cubicBezTo>
                    <a:pt x="150" y="62"/>
                    <a:pt x="151" y="62"/>
                    <a:pt x="151" y="63"/>
                  </a:cubicBezTo>
                  <a:cubicBezTo>
                    <a:pt x="150" y="62"/>
                    <a:pt x="149" y="61"/>
                    <a:pt x="148" y="61"/>
                  </a:cubicBezTo>
                  <a:close/>
                  <a:moveTo>
                    <a:pt x="178" y="79"/>
                  </a:moveTo>
                  <a:cubicBezTo>
                    <a:pt x="178" y="79"/>
                    <a:pt x="178" y="79"/>
                    <a:pt x="179" y="80"/>
                  </a:cubicBezTo>
                  <a:cubicBezTo>
                    <a:pt x="179" y="80"/>
                    <a:pt x="179" y="80"/>
                    <a:pt x="179" y="80"/>
                  </a:cubicBezTo>
                  <a:cubicBezTo>
                    <a:pt x="179" y="80"/>
                    <a:pt x="179" y="80"/>
                    <a:pt x="179" y="80"/>
                  </a:cubicBezTo>
                  <a:cubicBezTo>
                    <a:pt x="178" y="80"/>
                    <a:pt x="178" y="80"/>
                    <a:pt x="178" y="79"/>
                  </a:cubicBezTo>
                  <a:close/>
                  <a:moveTo>
                    <a:pt x="159" y="82"/>
                  </a:moveTo>
                  <a:cubicBezTo>
                    <a:pt x="159" y="82"/>
                    <a:pt x="159" y="82"/>
                    <a:pt x="159" y="82"/>
                  </a:cubicBezTo>
                  <a:cubicBezTo>
                    <a:pt x="159" y="82"/>
                    <a:pt x="159" y="82"/>
                    <a:pt x="159" y="82"/>
                  </a:cubicBezTo>
                  <a:cubicBezTo>
                    <a:pt x="159" y="82"/>
                    <a:pt x="159" y="82"/>
                    <a:pt x="159" y="82"/>
                  </a:cubicBezTo>
                  <a:close/>
                  <a:moveTo>
                    <a:pt x="160" y="86"/>
                  </a:moveTo>
                  <a:cubicBezTo>
                    <a:pt x="162" y="87"/>
                    <a:pt x="165" y="88"/>
                    <a:pt x="167" y="89"/>
                  </a:cubicBezTo>
                  <a:cubicBezTo>
                    <a:pt x="168" y="90"/>
                    <a:pt x="168" y="90"/>
                    <a:pt x="169" y="91"/>
                  </a:cubicBezTo>
                  <a:cubicBezTo>
                    <a:pt x="166" y="90"/>
                    <a:pt x="163" y="88"/>
                    <a:pt x="160" y="86"/>
                  </a:cubicBezTo>
                  <a:close/>
                  <a:moveTo>
                    <a:pt x="167" y="84"/>
                  </a:moveTo>
                  <a:cubicBezTo>
                    <a:pt x="172" y="85"/>
                    <a:pt x="175" y="85"/>
                    <a:pt x="178" y="85"/>
                  </a:cubicBezTo>
                  <a:cubicBezTo>
                    <a:pt x="179" y="86"/>
                    <a:pt x="180" y="87"/>
                    <a:pt x="181" y="88"/>
                  </a:cubicBezTo>
                  <a:cubicBezTo>
                    <a:pt x="177" y="88"/>
                    <a:pt x="173" y="87"/>
                    <a:pt x="169" y="86"/>
                  </a:cubicBezTo>
                  <a:cubicBezTo>
                    <a:pt x="168" y="85"/>
                    <a:pt x="168" y="85"/>
                    <a:pt x="167" y="84"/>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1" name="Freeform 14"/>
            <p:cNvSpPr>
              <a:spLocks noEditPoints="1" noChangeArrowheads="1"/>
            </p:cNvSpPr>
            <p:nvPr/>
          </p:nvSpPr>
          <p:spPr bwMode="auto">
            <a:xfrm>
              <a:off x="1278" y="2824"/>
              <a:ext cx="840" cy="299"/>
            </a:xfrm>
            <a:custGeom>
              <a:avLst/>
              <a:gdLst>
                <a:gd name="T0" fmla="*/ 60 w 354"/>
                <a:gd name="T1" fmla="*/ 1 h 126"/>
                <a:gd name="T2" fmla="*/ 24 w 354"/>
                <a:gd name="T3" fmla="*/ 21 h 126"/>
                <a:gd name="T4" fmla="*/ 2 w 354"/>
                <a:gd name="T5" fmla="*/ 31 h 126"/>
                <a:gd name="T6" fmla="*/ 0 w 354"/>
                <a:gd name="T7" fmla="*/ 34 h 126"/>
                <a:gd name="T8" fmla="*/ 2 w 354"/>
                <a:gd name="T9" fmla="*/ 36 h 126"/>
                <a:gd name="T10" fmla="*/ 31 w 354"/>
                <a:gd name="T11" fmla="*/ 50 h 126"/>
                <a:gd name="T12" fmla="*/ 49 w 354"/>
                <a:gd name="T13" fmla="*/ 59 h 126"/>
                <a:gd name="T14" fmla="*/ 101 w 354"/>
                <a:gd name="T15" fmla="*/ 87 h 126"/>
                <a:gd name="T16" fmla="*/ 180 w 354"/>
                <a:gd name="T17" fmla="*/ 126 h 126"/>
                <a:gd name="T18" fmla="*/ 183 w 354"/>
                <a:gd name="T19" fmla="*/ 125 h 126"/>
                <a:gd name="T20" fmla="*/ 263 w 354"/>
                <a:gd name="T21" fmla="*/ 73 h 126"/>
                <a:gd name="T22" fmla="*/ 278 w 354"/>
                <a:gd name="T23" fmla="*/ 65 h 126"/>
                <a:gd name="T24" fmla="*/ 300 w 354"/>
                <a:gd name="T25" fmla="*/ 54 h 126"/>
                <a:gd name="T26" fmla="*/ 353 w 354"/>
                <a:gd name="T27" fmla="*/ 25 h 126"/>
                <a:gd name="T28" fmla="*/ 354 w 354"/>
                <a:gd name="T29" fmla="*/ 21 h 126"/>
                <a:gd name="T30" fmla="*/ 351 w 354"/>
                <a:gd name="T31" fmla="*/ 19 h 126"/>
                <a:gd name="T32" fmla="*/ 334 w 354"/>
                <a:gd name="T33" fmla="*/ 15 h 126"/>
                <a:gd name="T34" fmla="*/ 320 w 354"/>
                <a:gd name="T35" fmla="*/ 9 h 126"/>
                <a:gd name="T36" fmla="*/ 316 w 354"/>
                <a:gd name="T37" fmla="*/ 12 h 126"/>
                <a:gd name="T38" fmla="*/ 316 w 354"/>
                <a:gd name="T39" fmla="*/ 12 h 126"/>
                <a:gd name="T40" fmla="*/ 319 w 354"/>
                <a:gd name="T41" fmla="*/ 15 h 126"/>
                <a:gd name="T42" fmla="*/ 331 w 354"/>
                <a:gd name="T43" fmla="*/ 20 h 126"/>
                <a:gd name="T44" fmla="*/ 343 w 354"/>
                <a:gd name="T45" fmla="*/ 25 h 126"/>
                <a:gd name="T46" fmla="*/ 298 w 354"/>
                <a:gd name="T47" fmla="*/ 49 h 126"/>
                <a:gd name="T48" fmla="*/ 276 w 354"/>
                <a:gd name="T49" fmla="*/ 60 h 126"/>
                <a:gd name="T50" fmla="*/ 261 w 354"/>
                <a:gd name="T51" fmla="*/ 68 h 126"/>
                <a:gd name="T52" fmla="*/ 181 w 354"/>
                <a:gd name="T53" fmla="*/ 120 h 126"/>
                <a:gd name="T54" fmla="*/ 104 w 354"/>
                <a:gd name="T55" fmla="*/ 82 h 126"/>
                <a:gd name="T56" fmla="*/ 52 w 354"/>
                <a:gd name="T57" fmla="*/ 54 h 126"/>
                <a:gd name="T58" fmla="*/ 33 w 354"/>
                <a:gd name="T59" fmla="*/ 45 h 126"/>
                <a:gd name="T60" fmla="*/ 10 w 354"/>
                <a:gd name="T61" fmla="*/ 33 h 126"/>
                <a:gd name="T62" fmla="*/ 27 w 354"/>
                <a:gd name="T63" fmla="*/ 26 h 126"/>
                <a:gd name="T64" fmla="*/ 64 w 354"/>
                <a:gd name="T65" fmla="*/ 5 h 126"/>
                <a:gd name="T66" fmla="*/ 65 w 354"/>
                <a:gd name="T67" fmla="*/ 3 h 126"/>
                <a:gd name="T68" fmla="*/ 64 w 354"/>
                <a:gd name="T69" fmla="*/ 1 h 126"/>
                <a:gd name="T70" fmla="*/ 60 w 354"/>
                <a:gd name="T71" fmla="*/ 1 h 126"/>
                <a:gd name="T72" fmla="*/ 352 w 354"/>
                <a:gd name="T73" fmla="*/ 25 h 126"/>
                <a:gd name="T74" fmla="*/ 351 w 354"/>
                <a:gd name="T75" fmla="*/ 25 h 126"/>
                <a:gd name="T76" fmla="*/ 352 w 354"/>
                <a:gd name="T77" fmla="*/ 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4" h="126">
                  <a:moveTo>
                    <a:pt x="60" y="1"/>
                  </a:moveTo>
                  <a:cubicBezTo>
                    <a:pt x="49" y="11"/>
                    <a:pt x="37" y="15"/>
                    <a:pt x="24" y="21"/>
                  </a:cubicBezTo>
                  <a:cubicBezTo>
                    <a:pt x="17" y="24"/>
                    <a:pt x="9" y="27"/>
                    <a:pt x="2" y="31"/>
                  </a:cubicBezTo>
                  <a:cubicBezTo>
                    <a:pt x="1" y="32"/>
                    <a:pt x="0" y="33"/>
                    <a:pt x="0" y="34"/>
                  </a:cubicBezTo>
                  <a:cubicBezTo>
                    <a:pt x="0" y="35"/>
                    <a:pt x="1" y="36"/>
                    <a:pt x="2" y="36"/>
                  </a:cubicBezTo>
                  <a:cubicBezTo>
                    <a:pt x="12" y="40"/>
                    <a:pt x="21" y="45"/>
                    <a:pt x="31" y="50"/>
                  </a:cubicBezTo>
                  <a:cubicBezTo>
                    <a:pt x="49" y="59"/>
                    <a:pt x="49" y="59"/>
                    <a:pt x="49" y="59"/>
                  </a:cubicBezTo>
                  <a:cubicBezTo>
                    <a:pt x="66" y="67"/>
                    <a:pt x="84" y="77"/>
                    <a:pt x="101" y="87"/>
                  </a:cubicBezTo>
                  <a:cubicBezTo>
                    <a:pt x="127" y="102"/>
                    <a:pt x="153" y="117"/>
                    <a:pt x="180" y="126"/>
                  </a:cubicBezTo>
                  <a:cubicBezTo>
                    <a:pt x="181" y="126"/>
                    <a:pt x="182" y="126"/>
                    <a:pt x="183" y="125"/>
                  </a:cubicBezTo>
                  <a:cubicBezTo>
                    <a:pt x="206" y="103"/>
                    <a:pt x="235" y="88"/>
                    <a:pt x="263" y="73"/>
                  </a:cubicBezTo>
                  <a:cubicBezTo>
                    <a:pt x="278" y="65"/>
                    <a:pt x="278" y="65"/>
                    <a:pt x="278" y="65"/>
                  </a:cubicBezTo>
                  <a:cubicBezTo>
                    <a:pt x="300" y="54"/>
                    <a:pt x="300" y="54"/>
                    <a:pt x="300" y="54"/>
                  </a:cubicBezTo>
                  <a:cubicBezTo>
                    <a:pt x="319" y="45"/>
                    <a:pt x="338" y="36"/>
                    <a:pt x="353" y="25"/>
                  </a:cubicBezTo>
                  <a:cubicBezTo>
                    <a:pt x="354" y="24"/>
                    <a:pt x="354" y="22"/>
                    <a:pt x="354" y="21"/>
                  </a:cubicBezTo>
                  <a:cubicBezTo>
                    <a:pt x="353" y="20"/>
                    <a:pt x="352" y="19"/>
                    <a:pt x="351" y="19"/>
                  </a:cubicBezTo>
                  <a:cubicBezTo>
                    <a:pt x="345" y="20"/>
                    <a:pt x="340" y="18"/>
                    <a:pt x="334" y="15"/>
                  </a:cubicBezTo>
                  <a:cubicBezTo>
                    <a:pt x="329" y="13"/>
                    <a:pt x="325" y="10"/>
                    <a:pt x="320" y="9"/>
                  </a:cubicBezTo>
                  <a:cubicBezTo>
                    <a:pt x="318" y="9"/>
                    <a:pt x="317" y="10"/>
                    <a:pt x="316" y="12"/>
                  </a:cubicBezTo>
                  <a:cubicBezTo>
                    <a:pt x="316" y="12"/>
                    <a:pt x="316" y="12"/>
                    <a:pt x="316" y="12"/>
                  </a:cubicBezTo>
                  <a:cubicBezTo>
                    <a:pt x="316" y="14"/>
                    <a:pt x="317" y="15"/>
                    <a:pt x="319" y="15"/>
                  </a:cubicBezTo>
                  <a:cubicBezTo>
                    <a:pt x="323" y="16"/>
                    <a:pt x="327" y="18"/>
                    <a:pt x="331" y="20"/>
                  </a:cubicBezTo>
                  <a:cubicBezTo>
                    <a:pt x="335" y="22"/>
                    <a:pt x="339" y="24"/>
                    <a:pt x="343" y="25"/>
                  </a:cubicBezTo>
                  <a:cubicBezTo>
                    <a:pt x="329" y="34"/>
                    <a:pt x="313" y="42"/>
                    <a:pt x="298" y="49"/>
                  </a:cubicBezTo>
                  <a:cubicBezTo>
                    <a:pt x="276" y="60"/>
                    <a:pt x="276" y="60"/>
                    <a:pt x="276" y="60"/>
                  </a:cubicBezTo>
                  <a:cubicBezTo>
                    <a:pt x="261" y="68"/>
                    <a:pt x="261" y="68"/>
                    <a:pt x="261" y="68"/>
                  </a:cubicBezTo>
                  <a:cubicBezTo>
                    <a:pt x="233" y="83"/>
                    <a:pt x="204" y="98"/>
                    <a:pt x="181" y="120"/>
                  </a:cubicBezTo>
                  <a:cubicBezTo>
                    <a:pt x="155" y="111"/>
                    <a:pt x="129" y="96"/>
                    <a:pt x="104" y="82"/>
                  </a:cubicBezTo>
                  <a:cubicBezTo>
                    <a:pt x="87" y="72"/>
                    <a:pt x="69" y="62"/>
                    <a:pt x="52" y="54"/>
                  </a:cubicBezTo>
                  <a:cubicBezTo>
                    <a:pt x="33" y="45"/>
                    <a:pt x="33" y="45"/>
                    <a:pt x="33" y="45"/>
                  </a:cubicBezTo>
                  <a:cubicBezTo>
                    <a:pt x="26" y="41"/>
                    <a:pt x="18" y="37"/>
                    <a:pt x="10" y="33"/>
                  </a:cubicBezTo>
                  <a:cubicBezTo>
                    <a:pt x="15" y="31"/>
                    <a:pt x="21" y="28"/>
                    <a:pt x="27" y="26"/>
                  </a:cubicBezTo>
                  <a:cubicBezTo>
                    <a:pt x="40" y="21"/>
                    <a:pt x="52" y="15"/>
                    <a:pt x="64" y="5"/>
                  </a:cubicBezTo>
                  <a:cubicBezTo>
                    <a:pt x="64" y="4"/>
                    <a:pt x="65" y="4"/>
                    <a:pt x="65" y="3"/>
                  </a:cubicBezTo>
                  <a:cubicBezTo>
                    <a:pt x="65" y="2"/>
                    <a:pt x="65" y="1"/>
                    <a:pt x="64" y="1"/>
                  </a:cubicBezTo>
                  <a:cubicBezTo>
                    <a:pt x="63" y="0"/>
                    <a:pt x="61" y="0"/>
                    <a:pt x="60" y="1"/>
                  </a:cubicBezTo>
                  <a:close/>
                  <a:moveTo>
                    <a:pt x="352" y="25"/>
                  </a:moveTo>
                  <a:cubicBezTo>
                    <a:pt x="351" y="25"/>
                    <a:pt x="351" y="25"/>
                    <a:pt x="351" y="25"/>
                  </a:cubicBezTo>
                  <a:cubicBezTo>
                    <a:pt x="351" y="25"/>
                    <a:pt x="351" y="25"/>
                    <a:pt x="352" y="2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2" name="Freeform 15"/>
            <p:cNvSpPr>
              <a:spLocks noChangeArrowheads="1"/>
            </p:cNvSpPr>
            <p:nvPr/>
          </p:nvSpPr>
          <p:spPr bwMode="auto">
            <a:xfrm>
              <a:off x="1267" y="2900"/>
              <a:ext cx="38" cy="112"/>
            </a:xfrm>
            <a:custGeom>
              <a:avLst/>
              <a:gdLst>
                <a:gd name="T0" fmla="*/ 10 w 16"/>
                <a:gd name="T1" fmla="*/ 1 h 47"/>
                <a:gd name="T2" fmla="*/ 0 w 16"/>
                <a:gd name="T3" fmla="*/ 19 h 47"/>
                <a:gd name="T4" fmla="*/ 11 w 16"/>
                <a:gd name="T5" fmla="*/ 46 h 47"/>
                <a:gd name="T6" fmla="*/ 15 w 16"/>
                <a:gd name="T7" fmla="*/ 46 h 47"/>
                <a:gd name="T8" fmla="*/ 15 w 16"/>
                <a:gd name="T9" fmla="*/ 42 h 47"/>
                <a:gd name="T10" fmla="*/ 6 w 16"/>
                <a:gd name="T11" fmla="*/ 19 h 47"/>
                <a:gd name="T12" fmla="*/ 13 w 16"/>
                <a:gd name="T13" fmla="*/ 6 h 47"/>
                <a:gd name="T14" fmla="*/ 14 w 16"/>
                <a:gd name="T15" fmla="*/ 2 h 47"/>
                <a:gd name="T16" fmla="*/ 10 w 16"/>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7">
                  <a:moveTo>
                    <a:pt x="10" y="1"/>
                  </a:moveTo>
                  <a:cubicBezTo>
                    <a:pt x="4" y="5"/>
                    <a:pt x="1" y="11"/>
                    <a:pt x="0" y="19"/>
                  </a:cubicBezTo>
                  <a:cubicBezTo>
                    <a:pt x="0" y="28"/>
                    <a:pt x="4" y="39"/>
                    <a:pt x="11" y="46"/>
                  </a:cubicBezTo>
                  <a:cubicBezTo>
                    <a:pt x="12" y="47"/>
                    <a:pt x="14" y="47"/>
                    <a:pt x="15" y="46"/>
                  </a:cubicBezTo>
                  <a:cubicBezTo>
                    <a:pt x="16" y="45"/>
                    <a:pt x="16" y="43"/>
                    <a:pt x="15" y="42"/>
                  </a:cubicBezTo>
                  <a:cubicBezTo>
                    <a:pt x="9" y="36"/>
                    <a:pt x="6" y="27"/>
                    <a:pt x="6" y="19"/>
                  </a:cubicBezTo>
                  <a:cubicBezTo>
                    <a:pt x="6" y="15"/>
                    <a:pt x="8" y="10"/>
                    <a:pt x="13" y="6"/>
                  </a:cubicBezTo>
                  <a:cubicBezTo>
                    <a:pt x="14" y="5"/>
                    <a:pt x="14" y="3"/>
                    <a:pt x="14" y="2"/>
                  </a:cubicBezTo>
                  <a:cubicBezTo>
                    <a:pt x="13" y="0"/>
                    <a:pt x="11" y="0"/>
                    <a:pt x="10"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3" name="Freeform 16"/>
            <p:cNvSpPr>
              <a:spLocks noChangeArrowheads="1"/>
            </p:cNvSpPr>
            <p:nvPr/>
          </p:nvSpPr>
          <p:spPr bwMode="auto">
            <a:xfrm>
              <a:off x="2068" y="2895"/>
              <a:ext cx="38" cy="102"/>
            </a:xfrm>
            <a:custGeom>
              <a:avLst/>
              <a:gdLst>
                <a:gd name="T0" fmla="*/ 12 w 16"/>
                <a:gd name="T1" fmla="*/ 1 h 43"/>
                <a:gd name="T2" fmla="*/ 3 w 16"/>
                <a:gd name="T3" fmla="*/ 41 h 43"/>
                <a:gd name="T4" fmla="*/ 6 w 16"/>
                <a:gd name="T5" fmla="*/ 43 h 43"/>
                <a:gd name="T6" fmla="*/ 8 w 16"/>
                <a:gd name="T7" fmla="*/ 39 h 43"/>
                <a:gd name="T8" fmla="*/ 14 w 16"/>
                <a:gd name="T9" fmla="*/ 6 h 43"/>
                <a:gd name="T10" fmla="*/ 16 w 16"/>
                <a:gd name="T11" fmla="*/ 2 h 43"/>
                <a:gd name="T12" fmla="*/ 12 w 16"/>
                <a:gd name="T13" fmla="*/ 1 h 43"/>
              </a:gdLst>
              <a:ahLst/>
              <a:cxnLst>
                <a:cxn ang="0">
                  <a:pos x="T0" y="T1"/>
                </a:cxn>
                <a:cxn ang="0">
                  <a:pos x="T2" y="T3"/>
                </a:cxn>
                <a:cxn ang="0">
                  <a:pos x="T4" y="T5"/>
                </a:cxn>
                <a:cxn ang="0">
                  <a:pos x="T6" y="T7"/>
                </a:cxn>
                <a:cxn ang="0">
                  <a:pos x="T8" y="T9"/>
                </a:cxn>
                <a:cxn ang="0">
                  <a:pos x="T10" y="T11"/>
                </a:cxn>
                <a:cxn ang="0">
                  <a:pos x="T12" y="T13"/>
                </a:cxn>
              </a:cxnLst>
              <a:rect l="0" t="0" r="r" b="b"/>
              <a:pathLst>
                <a:path w="16" h="43">
                  <a:moveTo>
                    <a:pt x="12" y="1"/>
                  </a:moveTo>
                  <a:cubicBezTo>
                    <a:pt x="3" y="5"/>
                    <a:pt x="0" y="30"/>
                    <a:pt x="3" y="41"/>
                  </a:cubicBezTo>
                  <a:cubicBezTo>
                    <a:pt x="3" y="42"/>
                    <a:pt x="5" y="43"/>
                    <a:pt x="6" y="43"/>
                  </a:cubicBezTo>
                  <a:cubicBezTo>
                    <a:pt x="8" y="42"/>
                    <a:pt x="9" y="41"/>
                    <a:pt x="8" y="39"/>
                  </a:cubicBezTo>
                  <a:cubicBezTo>
                    <a:pt x="5" y="28"/>
                    <a:pt x="10" y="8"/>
                    <a:pt x="14" y="6"/>
                  </a:cubicBezTo>
                  <a:cubicBezTo>
                    <a:pt x="16" y="5"/>
                    <a:pt x="16" y="3"/>
                    <a:pt x="16" y="2"/>
                  </a:cubicBezTo>
                  <a:cubicBezTo>
                    <a:pt x="15" y="1"/>
                    <a:pt x="13" y="0"/>
                    <a:pt x="1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4" name="Freeform 17"/>
            <p:cNvSpPr>
              <a:spLocks noChangeArrowheads="1"/>
            </p:cNvSpPr>
            <p:nvPr/>
          </p:nvSpPr>
          <p:spPr bwMode="auto">
            <a:xfrm>
              <a:off x="1715" y="2969"/>
              <a:ext cx="375" cy="202"/>
            </a:xfrm>
            <a:custGeom>
              <a:avLst/>
              <a:gdLst>
                <a:gd name="T0" fmla="*/ 153 w 158"/>
                <a:gd name="T1" fmla="*/ 1 h 85"/>
                <a:gd name="T2" fmla="*/ 127 w 158"/>
                <a:gd name="T3" fmla="*/ 16 h 85"/>
                <a:gd name="T4" fmla="*/ 92 w 158"/>
                <a:gd name="T5" fmla="*/ 35 h 85"/>
                <a:gd name="T6" fmla="*/ 66 w 158"/>
                <a:gd name="T7" fmla="*/ 46 h 85"/>
                <a:gd name="T8" fmla="*/ 48 w 158"/>
                <a:gd name="T9" fmla="*/ 54 h 85"/>
                <a:gd name="T10" fmla="*/ 28 w 158"/>
                <a:gd name="T11" fmla="*/ 66 h 85"/>
                <a:gd name="T12" fmla="*/ 2 w 158"/>
                <a:gd name="T13" fmla="*/ 79 h 85"/>
                <a:gd name="T14" fmla="*/ 0 w 158"/>
                <a:gd name="T15" fmla="*/ 83 h 85"/>
                <a:gd name="T16" fmla="*/ 3 w 158"/>
                <a:gd name="T17" fmla="*/ 85 h 85"/>
                <a:gd name="T18" fmla="*/ 31 w 158"/>
                <a:gd name="T19" fmla="*/ 71 h 85"/>
                <a:gd name="T20" fmla="*/ 50 w 158"/>
                <a:gd name="T21" fmla="*/ 59 h 85"/>
                <a:gd name="T22" fmla="*/ 68 w 158"/>
                <a:gd name="T23" fmla="*/ 52 h 85"/>
                <a:gd name="T24" fmla="*/ 94 w 158"/>
                <a:gd name="T25" fmla="*/ 40 h 85"/>
                <a:gd name="T26" fmla="*/ 129 w 158"/>
                <a:gd name="T27" fmla="*/ 21 h 85"/>
                <a:gd name="T28" fmla="*/ 156 w 158"/>
                <a:gd name="T29" fmla="*/ 6 h 85"/>
                <a:gd name="T30" fmla="*/ 157 w 158"/>
                <a:gd name="T31" fmla="*/ 2 h 85"/>
                <a:gd name="T32" fmla="*/ 153 w 158"/>
                <a:gd name="T33" fmla="*/ 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85">
                  <a:moveTo>
                    <a:pt x="153" y="1"/>
                  </a:moveTo>
                  <a:cubicBezTo>
                    <a:pt x="127" y="16"/>
                    <a:pt x="127" y="16"/>
                    <a:pt x="127" y="16"/>
                  </a:cubicBezTo>
                  <a:cubicBezTo>
                    <a:pt x="92" y="35"/>
                    <a:pt x="92" y="35"/>
                    <a:pt x="92" y="35"/>
                  </a:cubicBezTo>
                  <a:cubicBezTo>
                    <a:pt x="84" y="40"/>
                    <a:pt x="75" y="43"/>
                    <a:pt x="66" y="46"/>
                  </a:cubicBezTo>
                  <a:cubicBezTo>
                    <a:pt x="48" y="54"/>
                    <a:pt x="48" y="54"/>
                    <a:pt x="48" y="54"/>
                  </a:cubicBezTo>
                  <a:cubicBezTo>
                    <a:pt x="41" y="57"/>
                    <a:pt x="35" y="61"/>
                    <a:pt x="28" y="66"/>
                  </a:cubicBezTo>
                  <a:cubicBezTo>
                    <a:pt x="19" y="71"/>
                    <a:pt x="9" y="77"/>
                    <a:pt x="2" y="79"/>
                  </a:cubicBezTo>
                  <a:cubicBezTo>
                    <a:pt x="1" y="79"/>
                    <a:pt x="0" y="81"/>
                    <a:pt x="0" y="83"/>
                  </a:cubicBezTo>
                  <a:cubicBezTo>
                    <a:pt x="0" y="84"/>
                    <a:pt x="2" y="85"/>
                    <a:pt x="3" y="85"/>
                  </a:cubicBezTo>
                  <a:cubicBezTo>
                    <a:pt x="11" y="83"/>
                    <a:pt x="21" y="77"/>
                    <a:pt x="31" y="71"/>
                  </a:cubicBezTo>
                  <a:cubicBezTo>
                    <a:pt x="37" y="66"/>
                    <a:pt x="44" y="62"/>
                    <a:pt x="50" y="59"/>
                  </a:cubicBezTo>
                  <a:cubicBezTo>
                    <a:pt x="68" y="52"/>
                    <a:pt x="68" y="52"/>
                    <a:pt x="68" y="52"/>
                  </a:cubicBezTo>
                  <a:cubicBezTo>
                    <a:pt x="77" y="48"/>
                    <a:pt x="86" y="45"/>
                    <a:pt x="94" y="40"/>
                  </a:cubicBezTo>
                  <a:cubicBezTo>
                    <a:pt x="129" y="21"/>
                    <a:pt x="129" y="21"/>
                    <a:pt x="129" y="21"/>
                  </a:cubicBezTo>
                  <a:cubicBezTo>
                    <a:pt x="156" y="6"/>
                    <a:pt x="156" y="6"/>
                    <a:pt x="156" y="6"/>
                  </a:cubicBezTo>
                  <a:cubicBezTo>
                    <a:pt x="157" y="5"/>
                    <a:pt x="158" y="3"/>
                    <a:pt x="157" y="2"/>
                  </a:cubicBezTo>
                  <a:cubicBezTo>
                    <a:pt x="156" y="0"/>
                    <a:pt x="154" y="0"/>
                    <a:pt x="153"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5" name="Freeform 18"/>
            <p:cNvSpPr>
              <a:spLocks noChangeArrowheads="1"/>
            </p:cNvSpPr>
            <p:nvPr/>
          </p:nvSpPr>
          <p:spPr bwMode="auto">
            <a:xfrm>
              <a:off x="1290" y="2914"/>
              <a:ext cx="425" cy="266"/>
            </a:xfrm>
            <a:custGeom>
              <a:avLst/>
              <a:gdLst>
                <a:gd name="T0" fmla="*/ 2 w 179"/>
                <a:gd name="T1" fmla="*/ 2 h 112"/>
                <a:gd name="T2" fmla="*/ 3 w 179"/>
                <a:gd name="T3" fmla="*/ 27 h 112"/>
                <a:gd name="T4" fmla="*/ 4 w 179"/>
                <a:gd name="T5" fmla="*/ 28 h 112"/>
                <a:gd name="T6" fmla="*/ 100 w 179"/>
                <a:gd name="T7" fmla="*/ 76 h 112"/>
                <a:gd name="T8" fmla="*/ 175 w 179"/>
                <a:gd name="T9" fmla="*/ 111 h 112"/>
                <a:gd name="T10" fmla="*/ 178 w 179"/>
                <a:gd name="T11" fmla="*/ 110 h 112"/>
                <a:gd name="T12" fmla="*/ 179 w 179"/>
                <a:gd name="T13" fmla="*/ 109 h 112"/>
                <a:gd name="T14" fmla="*/ 177 w 179"/>
                <a:gd name="T15" fmla="*/ 106 h 112"/>
                <a:gd name="T16" fmla="*/ 102 w 179"/>
                <a:gd name="T17" fmla="*/ 71 h 112"/>
                <a:gd name="T18" fmla="*/ 8 w 179"/>
                <a:gd name="T19" fmla="*/ 24 h 112"/>
                <a:gd name="T20" fmla="*/ 6 w 179"/>
                <a:gd name="T21" fmla="*/ 15 h 112"/>
                <a:gd name="T22" fmla="*/ 8 w 179"/>
                <a:gd name="T23" fmla="*/ 4 h 112"/>
                <a:gd name="T24" fmla="*/ 8 w 179"/>
                <a:gd name="T25" fmla="*/ 3 h 112"/>
                <a:gd name="T26" fmla="*/ 6 w 179"/>
                <a:gd name="T27" fmla="*/ 0 h 112"/>
                <a:gd name="T28" fmla="*/ 2 w 179"/>
                <a:gd name="T29"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12">
                  <a:moveTo>
                    <a:pt x="2" y="2"/>
                  </a:moveTo>
                  <a:cubicBezTo>
                    <a:pt x="0" y="11"/>
                    <a:pt x="0" y="20"/>
                    <a:pt x="3" y="27"/>
                  </a:cubicBezTo>
                  <a:cubicBezTo>
                    <a:pt x="3" y="27"/>
                    <a:pt x="3" y="28"/>
                    <a:pt x="4" y="28"/>
                  </a:cubicBezTo>
                  <a:cubicBezTo>
                    <a:pt x="34" y="48"/>
                    <a:pt x="67" y="62"/>
                    <a:pt x="100" y="76"/>
                  </a:cubicBezTo>
                  <a:cubicBezTo>
                    <a:pt x="125" y="87"/>
                    <a:pt x="151" y="98"/>
                    <a:pt x="175" y="111"/>
                  </a:cubicBezTo>
                  <a:cubicBezTo>
                    <a:pt x="176" y="112"/>
                    <a:pt x="178" y="112"/>
                    <a:pt x="178" y="110"/>
                  </a:cubicBezTo>
                  <a:cubicBezTo>
                    <a:pt x="179" y="110"/>
                    <a:pt x="179" y="109"/>
                    <a:pt x="179" y="109"/>
                  </a:cubicBezTo>
                  <a:cubicBezTo>
                    <a:pt x="179" y="108"/>
                    <a:pt x="178" y="107"/>
                    <a:pt x="177" y="106"/>
                  </a:cubicBezTo>
                  <a:cubicBezTo>
                    <a:pt x="153" y="93"/>
                    <a:pt x="127" y="82"/>
                    <a:pt x="102" y="71"/>
                  </a:cubicBezTo>
                  <a:cubicBezTo>
                    <a:pt x="70" y="57"/>
                    <a:pt x="37" y="43"/>
                    <a:pt x="8" y="24"/>
                  </a:cubicBezTo>
                  <a:cubicBezTo>
                    <a:pt x="7" y="21"/>
                    <a:pt x="6" y="18"/>
                    <a:pt x="6" y="15"/>
                  </a:cubicBezTo>
                  <a:cubicBezTo>
                    <a:pt x="6" y="11"/>
                    <a:pt x="7" y="8"/>
                    <a:pt x="8" y="4"/>
                  </a:cubicBezTo>
                  <a:cubicBezTo>
                    <a:pt x="8" y="4"/>
                    <a:pt x="8" y="3"/>
                    <a:pt x="8" y="3"/>
                  </a:cubicBezTo>
                  <a:cubicBezTo>
                    <a:pt x="8" y="2"/>
                    <a:pt x="7" y="1"/>
                    <a:pt x="6" y="0"/>
                  </a:cubicBezTo>
                  <a:cubicBezTo>
                    <a:pt x="4" y="0"/>
                    <a:pt x="3" y="1"/>
                    <a:pt x="2"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6" name="Freeform 19"/>
            <p:cNvSpPr>
              <a:spLocks noChangeArrowheads="1"/>
            </p:cNvSpPr>
            <p:nvPr/>
          </p:nvSpPr>
          <p:spPr bwMode="auto">
            <a:xfrm>
              <a:off x="1689" y="3107"/>
              <a:ext cx="31" cy="73"/>
            </a:xfrm>
            <a:custGeom>
              <a:avLst/>
              <a:gdLst>
                <a:gd name="T0" fmla="*/ 1 w 13"/>
                <a:gd name="T1" fmla="*/ 2 h 31"/>
                <a:gd name="T2" fmla="*/ 9 w 13"/>
                <a:gd name="T3" fmla="*/ 30 h 31"/>
                <a:gd name="T4" fmla="*/ 12 w 13"/>
                <a:gd name="T5" fmla="*/ 29 h 31"/>
                <a:gd name="T6" fmla="*/ 11 w 13"/>
                <a:gd name="T7" fmla="*/ 25 h 31"/>
                <a:gd name="T8" fmla="*/ 11 w 13"/>
                <a:gd name="T9" fmla="*/ 25 h 31"/>
                <a:gd name="T10" fmla="*/ 7 w 13"/>
                <a:gd name="T11" fmla="*/ 3 h 31"/>
                <a:gd name="T12" fmla="*/ 4 w 13"/>
                <a:gd name="T13" fmla="*/ 0 h 31"/>
                <a:gd name="T14" fmla="*/ 1 w 13"/>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 y="2"/>
                  </a:moveTo>
                  <a:cubicBezTo>
                    <a:pt x="0" y="12"/>
                    <a:pt x="3" y="28"/>
                    <a:pt x="9" y="30"/>
                  </a:cubicBezTo>
                  <a:cubicBezTo>
                    <a:pt x="10" y="31"/>
                    <a:pt x="12" y="30"/>
                    <a:pt x="12" y="29"/>
                  </a:cubicBezTo>
                  <a:cubicBezTo>
                    <a:pt x="13" y="28"/>
                    <a:pt x="12" y="26"/>
                    <a:pt x="11" y="25"/>
                  </a:cubicBezTo>
                  <a:cubicBezTo>
                    <a:pt x="11" y="25"/>
                    <a:pt x="11" y="25"/>
                    <a:pt x="11" y="25"/>
                  </a:cubicBezTo>
                  <a:cubicBezTo>
                    <a:pt x="9" y="24"/>
                    <a:pt x="6" y="12"/>
                    <a:pt x="7" y="3"/>
                  </a:cubicBezTo>
                  <a:cubicBezTo>
                    <a:pt x="7" y="2"/>
                    <a:pt x="6" y="0"/>
                    <a:pt x="4" y="0"/>
                  </a:cubicBezTo>
                  <a:cubicBezTo>
                    <a:pt x="3" y="0"/>
                    <a:pt x="1"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7" name="Freeform 20"/>
            <p:cNvSpPr>
              <a:spLocks noChangeArrowheads="1"/>
            </p:cNvSpPr>
            <p:nvPr/>
          </p:nvSpPr>
          <p:spPr bwMode="auto">
            <a:xfrm>
              <a:off x="1290" y="2945"/>
              <a:ext cx="835" cy="276"/>
            </a:xfrm>
            <a:custGeom>
              <a:avLst/>
              <a:gdLst>
                <a:gd name="T0" fmla="*/ 335 w 352"/>
                <a:gd name="T1" fmla="*/ 2 h 116"/>
                <a:gd name="T2" fmla="*/ 334 w 352"/>
                <a:gd name="T3" fmla="*/ 4 h 116"/>
                <a:gd name="T4" fmla="*/ 336 w 352"/>
                <a:gd name="T5" fmla="*/ 6 h 116"/>
                <a:gd name="T6" fmla="*/ 345 w 352"/>
                <a:gd name="T7" fmla="*/ 16 h 116"/>
                <a:gd name="T8" fmla="*/ 277 w 352"/>
                <a:gd name="T9" fmla="*/ 55 h 116"/>
                <a:gd name="T10" fmla="*/ 269 w 352"/>
                <a:gd name="T11" fmla="*/ 59 h 116"/>
                <a:gd name="T12" fmla="*/ 228 w 352"/>
                <a:gd name="T13" fmla="*/ 82 h 116"/>
                <a:gd name="T14" fmla="*/ 210 w 352"/>
                <a:gd name="T15" fmla="*/ 91 h 116"/>
                <a:gd name="T16" fmla="*/ 179 w 352"/>
                <a:gd name="T17" fmla="*/ 109 h 116"/>
                <a:gd name="T18" fmla="*/ 134 w 352"/>
                <a:gd name="T19" fmla="*/ 89 h 116"/>
                <a:gd name="T20" fmla="*/ 99 w 352"/>
                <a:gd name="T21" fmla="*/ 72 h 116"/>
                <a:gd name="T22" fmla="*/ 5 w 352"/>
                <a:gd name="T23" fmla="*/ 24 h 116"/>
                <a:gd name="T24" fmla="*/ 1 w 352"/>
                <a:gd name="T25" fmla="*/ 25 h 116"/>
                <a:gd name="T26" fmla="*/ 2 w 352"/>
                <a:gd name="T27" fmla="*/ 29 h 116"/>
                <a:gd name="T28" fmla="*/ 97 w 352"/>
                <a:gd name="T29" fmla="*/ 78 h 116"/>
                <a:gd name="T30" fmla="*/ 131 w 352"/>
                <a:gd name="T31" fmla="*/ 94 h 116"/>
                <a:gd name="T32" fmla="*/ 179 w 352"/>
                <a:gd name="T33" fmla="*/ 115 h 116"/>
                <a:gd name="T34" fmla="*/ 182 w 352"/>
                <a:gd name="T35" fmla="*/ 114 h 116"/>
                <a:gd name="T36" fmla="*/ 212 w 352"/>
                <a:gd name="T37" fmla="*/ 96 h 116"/>
                <a:gd name="T38" fmla="*/ 231 w 352"/>
                <a:gd name="T39" fmla="*/ 87 h 116"/>
                <a:gd name="T40" fmla="*/ 272 w 352"/>
                <a:gd name="T41" fmla="*/ 64 h 116"/>
                <a:gd name="T42" fmla="*/ 280 w 352"/>
                <a:gd name="T43" fmla="*/ 60 h 116"/>
                <a:gd name="T44" fmla="*/ 350 w 352"/>
                <a:gd name="T45" fmla="*/ 19 h 116"/>
                <a:gd name="T46" fmla="*/ 351 w 352"/>
                <a:gd name="T47" fmla="*/ 16 h 116"/>
                <a:gd name="T48" fmla="*/ 339 w 352"/>
                <a:gd name="T49" fmla="*/ 1 h 116"/>
                <a:gd name="T50" fmla="*/ 335 w 352"/>
                <a:gd name="T5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2" h="116">
                  <a:moveTo>
                    <a:pt x="335" y="2"/>
                  </a:moveTo>
                  <a:cubicBezTo>
                    <a:pt x="335" y="3"/>
                    <a:pt x="334" y="3"/>
                    <a:pt x="334" y="4"/>
                  </a:cubicBezTo>
                  <a:cubicBezTo>
                    <a:pt x="334" y="5"/>
                    <a:pt x="335" y="6"/>
                    <a:pt x="336" y="6"/>
                  </a:cubicBezTo>
                  <a:cubicBezTo>
                    <a:pt x="340" y="8"/>
                    <a:pt x="343" y="12"/>
                    <a:pt x="345" y="16"/>
                  </a:cubicBezTo>
                  <a:cubicBezTo>
                    <a:pt x="326" y="31"/>
                    <a:pt x="300" y="44"/>
                    <a:pt x="277" y="55"/>
                  </a:cubicBezTo>
                  <a:cubicBezTo>
                    <a:pt x="269" y="59"/>
                    <a:pt x="269" y="59"/>
                    <a:pt x="269" y="59"/>
                  </a:cubicBezTo>
                  <a:cubicBezTo>
                    <a:pt x="257" y="65"/>
                    <a:pt x="244" y="73"/>
                    <a:pt x="228" y="82"/>
                  </a:cubicBezTo>
                  <a:cubicBezTo>
                    <a:pt x="223" y="86"/>
                    <a:pt x="216" y="88"/>
                    <a:pt x="210" y="91"/>
                  </a:cubicBezTo>
                  <a:cubicBezTo>
                    <a:pt x="198" y="96"/>
                    <a:pt x="186" y="101"/>
                    <a:pt x="179" y="109"/>
                  </a:cubicBezTo>
                  <a:cubicBezTo>
                    <a:pt x="162" y="104"/>
                    <a:pt x="148" y="97"/>
                    <a:pt x="134" y="89"/>
                  </a:cubicBezTo>
                  <a:cubicBezTo>
                    <a:pt x="123" y="83"/>
                    <a:pt x="111" y="77"/>
                    <a:pt x="99" y="72"/>
                  </a:cubicBezTo>
                  <a:cubicBezTo>
                    <a:pt x="65" y="59"/>
                    <a:pt x="33" y="43"/>
                    <a:pt x="5" y="24"/>
                  </a:cubicBezTo>
                  <a:cubicBezTo>
                    <a:pt x="3" y="23"/>
                    <a:pt x="2" y="24"/>
                    <a:pt x="1" y="25"/>
                  </a:cubicBezTo>
                  <a:cubicBezTo>
                    <a:pt x="0" y="26"/>
                    <a:pt x="0" y="28"/>
                    <a:pt x="2" y="29"/>
                  </a:cubicBezTo>
                  <a:cubicBezTo>
                    <a:pt x="30" y="48"/>
                    <a:pt x="62" y="64"/>
                    <a:pt x="97" y="78"/>
                  </a:cubicBezTo>
                  <a:cubicBezTo>
                    <a:pt x="109" y="83"/>
                    <a:pt x="120" y="89"/>
                    <a:pt x="131" y="94"/>
                  </a:cubicBezTo>
                  <a:cubicBezTo>
                    <a:pt x="146" y="102"/>
                    <a:pt x="161" y="110"/>
                    <a:pt x="179" y="115"/>
                  </a:cubicBezTo>
                  <a:cubicBezTo>
                    <a:pt x="180" y="116"/>
                    <a:pt x="181" y="115"/>
                    <a:pt x="182" y="114"/>
                  </a:cubicBezTo>
                  <a:cubicBezTo>
                    <a:pt x="188" y="106"/>
                    <a:pt x="200" y="101"/>
                    <a:pt x="212" y="96"/>
                  </a:cubicBezTo>
                  <a:cubicBezTo>
                    <a:pt x="218" y="94"/>
                    <a:pt x="225" y="91"/>
                    <a:pt x="231" y="87"/>
                  </a:cubicBezTo>
                  <a:cubicBezTo>
                    <a:pt x="247" y="77"/>
                    <a:pt x="259" y="70"/>
                    <a:pt x="272" y="64"/>
                  </a:cubicBezTo>
                  <a:cubicBezTo>
                    <a:pt x="280" y="60"/>
                    <a:pt x="280" y="60"/>
                    <a:pt x="280" y="60"/>
                  </a:cubicBezTo>
                  <a:cubicBezTo>
                    <a:pt x="304" y="49"/>
                    <a:pt x="331" y="35"/>
                    <a:pt x="350" y="19"/>
                  </a:cubicBezTo>
                  <a:cubicBezTo>
                    <a:pt x="351" y="18"/>
                    <a:pt x="352" y="17"/>
                    <a:pt x="351" y="16"/>
                  </a:cubicBezTo>
                  <a:cubicBezTo>
                    <a:pt x="349" y="9"/>
                    <a:pt x="344" y="4"/>
                    <a:pt x="339" y="1"/>
                  </a:cubicBezTo>
                  <a:cubicBezTo>
                    <a:pt x="337" y="0"/>
                    <a:pt x="335" y="1"/>
                    <a:pt x="33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8" name="Freeform 21"/>
            <p:cNvSpPr>
              <a:spLocks noEditPoints="1" noChangeArrowheads="1"/>
            </p:cNvSpPr>
            <p:nvPr/>
          </p:nvSpPr>
          <p:spPr bwMode="auto">
            <a:xfrm>
              <a:off x="1283" y="2969"/>
              <a:ext cx="885" cy="318"/>
            </a:xfrm>
            <a:custGeom>
              <a:avLst/>
              <a:gdLst>
                <a:gd name="T0" fmla="*/ 347 w 373"/>
                <a:gd name="T1" fmla="*/ 2 h 134"/>
                <a:gd name="T2" fmla="*/ 347 w 373"/>
                <a:gd name="T3" fmla="*/ 3 h 134"/>
                <a:gd name="T4" fmla="*/ 349 w 373"/>
                <a:gd name="T5" fmla="*/ 6 h 134"/>
                <a:gd name="T6" fmla="*/ 366 w 373"/>
                <a:gd name="T7" fmla="*/ 20 h 134"/>
                <a:gd name="T8" fmla="*/ 303 w 373"/>
                <a:gd name="T9" fmla="*/ 59 h 134"/>
                <a:gd name="T10" fmla="*/ 284 w 373"/>
                <a:gd name="T11" fmla="*/ 68 h 134"/>
                <a:gd name="T12" fmla="*/ 260 w 373"/>
                <a:gd name="T13" fmla="*/ 80 h 134"/>
                <a:gd name="T14" fmla="*/ 196 w 373"/>
                <a:gd name="T15" fmla="*/ 117 h 134"/>
                <a:gd name="T16" fmla="*/ 194 w 373"/>
                <a:gd name="T17" fmla="*/ 119 h 134"/>
                <a:gd name="T18" fmla="*/ 168 w 373"/>
                <a:gd name="T19" fmla="*/ 121 h 134"/>
                <a:gd name="T20" fmla="*/ 163 w 373"/>
                <a:gd name="T21" fmla="*/ 119 h 134"/>
                <a:gd name="T22" fmla="*/ 123 w 373"/>
                <a:gd name="T23" fmla="*/ 101 h 134"/>
                <a:gd name="T24" fmla="*/ 115 w 373"/>
                <a:gd name="T25" fmla="*/ 98 h 134"/>
                <a:gd name="T26" fmla="*/ 95 w 373"/>
                <a:gd name="T27" fmla="*/ 90 h 134"/>
                <a:gd name="T28" fmla="*/ 5 w 373"/>
                <a:gd name="T29" fmla="*/ 43 h 134"/>
                <a:gd name="T30" fmla="*/ 4 w 373"/>
                <a:gd name="T31" fmla="*/ 42 h 134"/>
                <a:gd name="T32" fmla="*/ 1 w 373"/>
                <a:gd name="T33" fmla="*/ 43 h 134"/>
                <a:gd name="T34" fmla="*/ 0 w 373"/>
                <a:gd name="T35" fmla="*/ 45 h 134"/>
                <a:gd name="T36" fmla="*/ 0 w 373"/>
                <a:gd name="T37" fmla="*/ 45 h 134"/>
                <a:gd name="T38" fmla="*/ 2 w 373"/>
                <a:gd name="T39" fmla="*/ 49 h 134"/>
                <a:gd name="T40" fmla="*/ 0 w 373"/>
                <a:gd name="T41" fmla="*/ 46 h 134"/>
                <a:gd name="T42" fmla="*/ 1 w 373"/>
                <a:gd name="T43" fmla="*/ 46 h 134"/>
                <a:gd name="T44" fmla="*/ 0 w 373"/>
                <a:gd name="T45" fmla="*/ 45 h 134"/>
                <a:gd name="T46" fmla="*/ 1 w 373"/>
                <a:gd name="T47" fmla="*/ 46 h 134"/>
                <a:gd name="T48" fmla="*/ 1 w 373"/>
                <a:gd name="T49" fmla="*/ 45 h 134"/>
                <a:gd name="T50" fmla="*/ 5 w 373"/>
                <a:gd name="T51" fmla="*/ 44 h 134"/>
                <a:gd name="T52" fmla="*/ 6 w 373"/>
                <a:gd name="T53" fmla="*/ 44 h 134"/>
                <a:gd name="T54" fmla="*/ 6 w 373"/>
                <a:gd name="T55" fmla="*/ 45 h 134"/>
                <a:gd name="T56" fmla="*/ 5 w 373"/>
                <a:gd name="T57" fmla="*/ 46 h 134"/>
                <a:gd name="T58" fmla="*/ 2 w 373"/>
                <a:gd name="T59" fmla="*/ 47 h 134"/>
                <a:gd name="T60" fmla="*/ 1 w 373"/>
                <a:gd name="T61" fmla="*/ 46 h 134"/>
                <a:gd name="T62" fmla="*/ 1 w 373"/>
                <a:gd name="T63" fmla="*/ 47 h 134"/>
                <a:gd name="T64" fmla="*/ 92 w 373"/>
                <a:gd name="T65" fmla="*/ 95 h 134"/>
                <a:gd name="T66" fmla="*/ 113 w 373"/>
                <a:gd name="T67" fmla="*/ 103 h 134"/>
                <a:gd name="T68" fmla="*/ 121 w 373"/>
                <a:gd name="T69" fmla="*/ 107 h 134"/>
                <a:gd name="T70" fmla="*/ 161 w 373"/>
                <a:gd name="T71" fmla="*/ 124 h 134"/>
                <a:gd name="T72" fmla="*/ 165 w 373"/>
                <a:gd name="T73" fmla="*/ 126 h 134"/>
                <a:gd name="T74" fmla="*/ 197 w 373"/>
                <a:gd name="T75" fmla="*/ 124 h 134"/>
                <a:gd name="T76" fmla="*/ 199 w 373"/>
                <a:gd name="T77" fmla="*/ 122 h 134"/>
                <a:gd name="T78" fmla="*/ 262 w 373"/>
                <a:gd name="T79" fmla="*/ 86 h 134"/>
                <a:gd name="T80" fmla="*/ 286 w 373"/>
                <a:gd name="T81" fmla="*/ 73 h 134"/>
                <a:gd name="T82" fmla="*/ 305 w 373"/>
                <a:gd name="T83" fmla="*/ 64 h 134"/>
                <a:gd name="T84" fmla="*/ 372 w 373"/>
                <a:gd name="T85" fmla="*/ 23 h 134"/>
                <a:gd name="T86" fmla="*/ 373 w 373"/>
                <a:gd name="T87" fmla="*/ 19 h 134"/>
                <a:gd name="T88" fmla="*/ 351 w 373"/>
                <a:gd name="T89" fmla="*/ 1 h 134"/>
                <a:gd name="T90" fmla="*/ 347 w 373"/>
                <a:gd name="T91" fmla="*/ 2 h 134"/>
                <a:gd name="T92" fmla="*/ 1 w 373"/>
                <a:gd name="T93" fmla="*/ 46 h 134"/>
                <a:gd name="T94" fmla="*/ 1 w 373"/>
                <a:gd name="T95" fmla="*/ 46 h 134"/>
                <a:gd name="T96" fmla="*/ 1 w 373"/>
                <a:gd name="T97" fmla="*/ 46 h 134"/>
                <a:gd name="T98" fmla="*/ 1 w 373"/>
                <a:gd name="T99" fmla="*/ 4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134">
                  <a:moveTo>
                    <a:pt x="347" y="2"/>
                  </a:moveTo>
                  <a:cubicBezTo>
                    <a:pt x="347" y="2"/>
                    <a:pt x="347" y="3"/>
                    <a:pt x="347" y="3"/>
                  </a:cubicBezTo>
                  <a:cubicBezTo>
                    <a:pt x="347" y="4"/>
                    <a:pt x="348" y="5"/>
                    <a:pt x="349" y="6"/>
                  </a:cubicBezTo>
                  <a:cubicBezTo>
                    <a:pt x="356" y="9"/>
                    <a:pt x="363" y="15"/>
                    <a:pt x="366" y="20"/>
                  </a:cubicBezTo>
                  <a:cubicBezTo>
                    <a:pt x="350" y="35"/>
                    <a:pt x="325" y="47"/>
                    <a:pt x="303" y="59"/>
                  </a:cubicBezTo>
                  <a:cubicBezTo>
                    <a:pt x="284" y="68"/>
                    <a:pt x="284" y="68"/>
                    <a:pt x="284" y="68"/>
                  </a:cubicBezTo>
                  <a:cubicBezTo>
                    <a:pt x="260" y="80"/>
                    <a:pt x="260" y="80"/>
                    <a:pt x="260" y="80"/>
                  </a:cubicBezTo>
                  <a:cubicBezTo>
                    <a:pt x="238" y="91"/>
                    <a:pt x="216" y="102"/>
                    <a:pt x="196" y="117"/>
                  </a:cubicBezTo>
                  <a:cubicBezTo>
                    <a:pt x="194" y="119"/>
                    <a:pt x="194" y="119"/>
                    <a:pt x="194" y="119"/>
                  </a:cubicBezTo>
                  <a:cubicBezTo>
                    <a:pt x="182" y="128"/>
                    <a:pt x="182" y="128"/>
                    <a:pt x="168" y="121"/>
                  </a:cubicBezTo>
                  <a:cubicBezTo>
                    <a:pt x="163" y="119"/>
                    <a:pt x="163" y="119"/>
                    <a:pt x="163" y="119"/>
                  </a:cubicBezTo>
                  <a:cubicBezTo>
                    <a:pt x="150" y="112"/>
                    <a:pt x="136" y="107"/>
                    <a:pt x="123" y="101"/>
                  </a:cubicBezTo>
                  <a:cubicBezTo>
                    <a:pt x="115" y="98"/>
                    <a:pt x="115" y="98"/>
                    <a:pt x="115" y="98"/>
                  </a:cubicBezTo>
                  <a:cubicBezTo>
                    <a:pt x="95" y="90"/>
                    <a:pt x="95" y="90"/>
                    <a:pt x="95" y="90"/>
                  </a:cubicBezTo>
                  <a:cubicBezTo>
                    <a:pt x="63" y="77"/>
                    <a:pt x="33" y="65"/>
                    <a:pt x="5" y="43"/>
                  </a:cubicBezTo>
                  <a:cubicBezTo>
                    <a:pt x="5" y="42"/>
                    <a:pt x="5" y="42"/>
                    <a:pt x="4" y="42"/>
                  </a:cubicBezTo>
                  <a:cubicBezTo>
                    <a:pt x="3" y="41"/>
                    <a:pt x="1" y="42"/>
                    <a:pt x="1" y="43"/>
                  </a:cubicBezTo>
                  <a:cubicBezTo>
                    <a:pt x="0" y="44"/>
                    <a:pt x="0" y="44"/>
                    <a:pt x="0" y="45"/>
                  </a:cubicBezTo>
                  <a:cubicBezTo>
                    <a:pt x="0" y="45"/>
                    <a:pt x="0" y="45"/>
                    <a:pt x="0" y="45"/>
                  </a:cubicBezTo>
                  <a:cubicBezTo>
                    <a:pt x="0" y="46"/>
                    <a:pt x="0" y="48"/>
                    <a:pt x="2" y="49"/>
                  </a:cubicBezTo>
                  <a:cubicBezTo>
                    <a:pt x="1" y="48"/>
                    <a:pt x="0" y="47"/>
                    <a:pt x="0" y="46"/>
                  </a:cubicBezTo>
                  <a:cubicBezTo>
                    <a:pt x="0" y="46"/>
                    <a:pt x="1" y="46"/>
                    <a:pt x="1" y="46"/>
                  </a:cubicBezTo>
                  <a:cubicBezTo>
                    <a:pt x="0" y="46"/>
                    <a:pt x="0" y="46"/>
                    <a:pt x="0" y="45"/>
                  </a:cubicBezTo>
                  <a:cubicBezTo>
                    <a:pt x="0" y="46"/>
                    <a:pt x="0" y="46"/>
                    <a:pt x="1" y="46"/>
                  </a:cubicBezTo>
                  <a:cubicBezTo>
                    <a:pt x="1" y="46"/>
                    <a:pt x="1" y="45"/>
                    <a:pt x="1" y="45"/>
                  </a:cubicBezTo>
                  <a:cubicBezTo>
                    <a:pt x="2" y="43"/>
                    <a:pt x="3" y="43"/>
                    <a:pt x="5" y="44"/>
                  </a:cubicBezTo>
                  <a:cubicBezTo>
                    <a:pt x="5" y="44"/>
                    <a:pt x="5" y="44"/>
                    <a:pt x="6" y="44"/>
                  </a:cubicBezTo>
                  <a:cubicBezTo>
                    <a:pt x="6" y="45"/>
                    <a:pt x="6" y="45"/>
                    <a:pt x="6" y="45"/>
                  </a:cubicBezTo>
                  <a:cubicBezTo>
                    <a:pt x="6" y="45"/>
                    <a:pt x="6" y="46"/>
                    <a:pt x="5" y="46"/>
                  </a:cubicBezTo>
                  <a:cubicBezTo>
                    <a:pt x="4" y="47"/>
                    <a:pt x="3" y="48"/>
                    <a:pt x="2" y="47"/>
                  </a:cubicBezTo>
                  <a:cubicBezTo>
                    <a:pt x="1" y="47"/>
                    <a:pt x="1" y="47"/>
                    <a:pt x="1" y="46"/>
                  </a:cubicBezTo>
                  <a:cubicBezTo>
                    <a:pt x="1" y="47"/>
                    <a:pt x="1" y="47"/>
                    <a:pt x="1" y="47"/>
                  </a:cubicBezTo>
                  <a:cubicBezTo>
                    <a:pt x="30" y="70"/>
                    <a:pt x="60" y="82"/>
                    <a:pt x="92" y="95"/>
                  </a:cubicBezTo>
                  <a:cubicBezTo>
                    <a:pt x="113" y="103"/>
                    <a:pt x="113" y="103"/>
                    <a:pt x="113" y="103"/>
                  </a:cubicBezTo>
                  <a:cubicBezTo>
                    <a:pt x="121" y="107"/>
                    <a:pt x="121" y="107"/>
                    <a:pt x="121" y="107"/>
                  </a:cubicBezTo>
                  <a:cubicBezTo>
                    <a:pt x="134" y="112"/>
                    <a:pt x="147" y="118"/>
                    <a:pt x="161" y="124"/>
                  </a:cubicBezTo>
                  <a:cubicBezTo>
                    <a:pt x="165" y="126"/>
                    <a:pt x="165" y="126"/>
                    <a:pt x="165" y="126"/>
                  </a:cubicBezTo>
                  <a:cubicBezTo>
                    <a:pt x="182" y="134"/>
                    <a:pt x="183" y="134"/>
                    <a:pt x="197" y="124"/>
                  </a:cubicBezTo>
                  <a:cubicBezTo>
                    <a:pt x="199" y="122"/>
                    <a:pt x="199" y="122"/>
                    <a:pt x="199" y="122"/>
                  </a:cubicBezTo>
                  <a:cubicBezTo>
                    <a:pt x="219" y="107"/>
                    <a:pt x="240" y="97"/>
                    <a:pt x="262" y="86"/>
                  </a:cubicBezTo>
                  <a:cubicBezTo>
                    <a:pt x="286" y="73"/>
                    <a:pt x="286" y="73"/>
                    <a:pt x="286" y="73"/>
                  </a:cubicBezTo>
                  <a:cubicBezTo>
                    <a:pt x="305" y="64"/>
                    <a:pt x="305" y="64"/>
                    <a:pt x="305" y="64"/>
                  </a:cubicBezTo>
                  <a:cubicBezTo>
                    <a:pt x="329" y="52"/>
                    <a:pt x="356" y="39"/>
                    <a:pt x="372" y="23"/>
                  </a:cubicBezTo>
                  <a:cubicBezTo>
                    <a:pt x="373" y="22"/>
                    <a:pt x="373" y="20"/>
                    <a:pt x="373" y="19"/>
                  </a:cubicBezTo>
                  <a:cubicBezTo>
                    <a:pt x="369" y="12"/>
                    <a:pt x="361" y="5"/>
                    <a:pt x="351" y="1"/>
                  </a:cubicBezTo>
                  <a:cubicBezTo>
                    <a:pt x="350" y="0"/>
                    <a:pt x="348" y="1"/>
                    <a:pt x="347" y="2"/>
                  </a:cubicBezTo>
                  <a:close/>
                  <a:moveTo>
                    <a:pt x="1" y="46"/>
                  </a:moveTo>
                  <a:cubicBezTo>
                    <a:pt x="1" y="46"/>
                    <a:pt x="1" y="46"/>
                    <a:pt x="1" y="46"/>
                  </a:cubicBezTo>
                  <a:cubicBezTo>
                    <a:pt x="1" y="46"/>
                    <a:pt x="1" y="46"/>
                    <a:pt x="1" y="46"/>
                  </a:cubicBezTo>
                  <a:cubicBezTo>
                    <a:pt x="1" y="46"/>
                    <a:pt x="1" y="46"/>
                    <a:pt x="1" y="4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9" name="Freeform 22"/>
            <p:cNvSpPr>
              <a:spLocks noChangeArrowheads="1"/>
            </p:cNvSpPr>
            <p:nvPr/>
          </p:nvSpPr>
          <p:spPr bwMode="auto">
            <a:xfrm>
              <a:off x="1262" y="3019"/>
              <a:ext cx="52" cy="45"/>
            </a:xfrm>
            <a:custGeom>
              <a:avLst/>
              <a:gdLst>
                <a:gd name="T0" fmla="*/ 17 w 22"/>
                <a:gd name="T1" fmla="*/ 1 h 19"/>
                <a:gd name="T2" fmla="*/ 2 w 22"/>
                <a:gd name="T3" fmla="*/ 14 h 19"/>
                <a:gd name="T4" fmla="*/ 1 w 22"/>
                <a:gd name="T5" fmla="*/ 18 h 19"/>
                <a:gd name="T6" fmla="*/ 5 w 22"/>
                <a:gd name="T7" fmla="*/ 19 h 19"/>
                <a:gd name="T8" fmla="*/ 21 w 22"/>
                <a:gd name="T9" fmla="*/ 5 h 19"/>
                <a:gd name="T10" fmla="*/ 21 w 22"/>
                <a:gd name="T11" fmla="*/ 1 h 19"/>
                <a:gd name="T12" fmla="*/ 17 w 22"/>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17" y="1"/>
                  </a:moveTo>
                  <a:cubicBezTo>
                    <a:pt x="13" y="7"/>
                    <a:pt x="8" y="11"/>
                    <a:pt x="2" y="14"/>
                  </a:cubicBezTo>
                  <a:cubicBezTo>
                    <a:pt x="1" y="15"/>
                    <a:pt x="0" y="16"/>
                    <a:pt x="1" y="18"/>
                  </a:cubicBezTo>
                  <a:cubicBezTo>
                    <a:pt x="2" y="19"/>
                    <a:pt x="4" y="19"/>
                    <a:pt x="5" y="19"/>
                  </a:cubicBezTo>
                  <a:cubicBezTo>
                    <a:pt x="11" y="15"/>
                    <a:pt x="16" y="11"/>
                    <a:pt x="21" y="5"/>
                  </a:cubicBezTo>
                  <a:cubicBezTo>
                    <a:pt x="22" y="4"/>
                    <a:pt x="22" y="2"/>
                    <a:pt x="21" y="1"/>
                  </a:cubicBezTo>
                  <a:cubicBezTo>
                    <a:pt x="20" y="0"/>
                    <a:pt x="18" y="0"/>
                    <a:pt x="17"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0" name="Freeform 23"/>
            <p:cNvSpPr>
              <a:spLocks noChangeArrowheads="1"/>
            </p:cNvSpPr>
            <p:nvPr/>
          </p:nvSpPr>
          <p:spPr bwMode="auto">
            <a:xfrm>
              <a:off x="1691" y="3271"/>
              <a:ext cx="19" cy="92"/>
            </a:xfrm>
            <a:custGeom>
              <a:avLst/>
              <a:gdLst>
                <a:gd name="T0" fmla="*/ 0 w 8"/>
                <a:gd name="T1" fmla="*/ 3 h 39"/>
                <a:gd name="T2" fmla="*/ 0 w 8"/>
                <a:gd name="T3" fmla="*/ 4 h 39"/>
                <a:gd name="T4" fmla="*/ 2 w 8"/>
                <a:gd name="T5" fmla="*/ 36 h 39"/>
                <a:gd name="T6" fmla="*/ 6 w 8"/>
                <a:gd name="T7" fmla="*/ 38 h 39"/>
                <a:gd name="T8" fmla="*/ 8 w 8"/>
                <a:gd name="T9" fmla="*/ 35 h 39"/>
                <a:gd name="T10" fmla="*/ 6 w 8"/>
                <a:gd name="T11" fmla="*/ 4 h 39"/>
                <a:gd name="T12" fmla="*/ 6 w 8"/>
                <a:gd name="T13" fmla="*/ 3 h 39"/>
                <a:gd name="T14" fmla="*/ 3 w 8"/>
                <a:gd name="T15" fmla="*/ 0 h 39"/>
                <a:gd name="T16" fmla="*/ 0 w 8"/>
                <a:gd name="T1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9">
                  <a:moveTo>
                    <a:pt x="0" y="3"/>
                  </a:moveTo>
                  <a:cubicBezTo>
                    <a:pt x="0" y="4"/>
                    <a:pt x="0" y="4"/>
                    <a:pt x="0" y="4"/>
                  </a:cubicBezTo>
                  <a:cubicBezTo>
                    <a:pt x="0" y="18"/>
                    <a:pt x="0" y="31"/>
                    <a:pt x="2" y="36"/>
                  </a:cubicBezTo>
                  <a:cubicBezTo>
                    <a:pt x="3" y="38"/>
                    <a:pt x="5" y="39"/>
                    <a:pt x="6" y="38"/>
                  </a:cubicBezTo>
                  <a:cubicBezTo>
                    <a:pt x="7" y="38"/>
                    <a:pt x="8" y="36"/>
                    <a:pt x="8" y="35"/>
                  </a:cubicBezTo>
                  <a:cubicBezTo>
                    <a:pt x="6" y="30"/>
                    <a:pt x="6" y="13"/>
                    <a:pt x="6" y="4"/>
                  </a:cubicBezTo>
                  <a:cubicBezTo>
                    <a:pt x="6" y="3"/>
                    <a:pt x="6" y="3"/>
                    <a:pt x="6" y="3"/>
                  </a:cubicBezTo>
                  <a:cubicBezTo>
                    <a:pt x="6" y="1"/>
                    <a:pt x="5" y="0"/>
                    <a:pt x="3" y="0"/>
                  </a:cubicBezTo>
                  <a:cubicBezTo>
                    <a:pt x="2" y="0"/>
                    <a:pt x="0" y="1"/>
                    <a:pt x="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1" name="Freeform 24"/>
            <p:cNvSpPr>
              <a:spLocks noChangeArrowheads="1"/>
            </p:cNvSpPr>
            <p:nvPr/>
          </p:nvSpPr>
          <p:spPr bwMode="auto">
            <a:xfrm>
              <a:off x="1240" y="3054"/>
              <a:ext cx="956" cy="343"/>
            </a:xfrm>
            <a:custGeom>
              <a:avLst/>
              <a:gdLst>
                <a:gd name="T0" fmla="*/ 384 w 403"/>
                <a:gd name="T1" fmla="*/ 3 h 144"/>
                <a:gd name="T2" fmla="*/ 384 w 403"/>
                <a:gd name="T3" fmla="*/ 4 h 144"/>
                <a:gd name="T4" fmla="*/ 386 w 403"/>
                <a:gd name="T5" fmla="*/ 6 h 144"/>
                <a:gd name="T6" fmla="*/ 396 w 403"/>
                <a:gd name="T7" fmla="*/ 14 h 144"/>
                <a:gd name="T8" fmla="*/ 350 w 403"/>
                <a:gd name="T9" fmla="*/ 42 h 144"/>
                <a:gd name="T10" fmla="*/ 321 w 403"/>
                <a:gd name="T11" fmla="*/ 55 h 144"/>
                <a:gd name="T12" fmla="*/ 281 w 403"/>
                <a:gd name="T13" fmla="*/ 83 h 144"/>
                <a:gd name="T14" fmla="*/ 242 w 403"/>
                <a:gd name="T15" fmla="*/ 111 h 144"/>
                <a:gd name="T16" fmla="*/ 228 w 403"/>
                <a:gd name="T17" fmla="*/ 121 h 144"/>
                <a:gd name="T18" fmla="*/ 201 w 403"/>
                <a:gd name="T19" fmla="*/ 138 h 144"/>
                <a:gd name="T20" fmla="*/ 173 w 403"/>
                <a:gd name="T21" fmla="*/ 126 h 144"/>
                <a:gd name="T22" fmla="*/ 160 w 403"/>
                <a:gd name="T23" fmla="*/ 120 h 144"/>
                <a:gd name="T24" fmla="*/ 93 w 403"/>
                <a:gd name="T25" fmla="*/ 83 h 144"/>
                <a:gd name="T26" fmla="*/ 31 w 403"/>
                <a:gd name="T27" fmla="*/ 48 h 144"/>
                <a:gd name="T28" fmla="*/ 7 w 403"/>
                <a:gd name="T29" fmla="*/ 25 h 144"/>
                <a:gd name="T30" fmla="*/ 13 w 403"/>
                <a:gd name="T31" fmla="*/ 5 h 144"/>
                <a:gd name="T32" fmla="*/ 12 w 403"/>
                <a:gd name="T33" fmla="*/ 1 h 144"/>
                <a:gd name="T34" fmla="*/ 8 w 403"/>
                <a:gd name="T35" fmla="*/ 2 h 144"/>
                <a:gd name="T36" fmla="*/ 2 w 403"/>
                <a:gd name="T37" fmla="*/ 27 h 144"/>
                <a:gd name="T38" fmla="*/ 29 w 403"/>
                <a:gd name="T39" fmla="*/ 53 h 144"/>
                <a:gd name="T40" fmla="*/ 90 w 403"/>
                <a:gd name="T41" fmla="*/ 87 h 144"/>
                <a:gd name="T42" fmla="*/ 157 w 403"/>
                <a:gd name="T43" fmla="*/ 125 h 144"/>
                <a:gd name="T44" fmla="*/ 170 w 403"/>
                <a:gd name="T45" fmla="*/ 131 h 144"/>
                <a:gd name="T46" fmla="*/ 201 w 403"/>
                <a:gd name="T47" fmla="*/ 143 h 144"/>
                <a:gd name="T48" fmla="*/ 231 w 403"/>
                <a:gd name="T49" fmla="*/ 125 h 144"/>
                <a:gd name="T50" fmla="*/ 245 w 403"/>
                <a:gd name="T51" fmla="*/ 116 h 144"/>
                <a:gd name="T52" fmla="*/ 284 w 403"/>
                <a:gd name="T53" fmla="*/ 88 h 144"/>
                <a:gd name="T54" fmla="*/ 324 w 403"/>
                <a:gd name="T55" fmla="*/ 60 h 144"/>
                <a:gd name="T56" fmla="*/ 352 w 403"/>
                <a:gd name="T57" fmla="*/ 47 h 144"/>
                <a:gd name="T58" fmla="*/ 402 w 403"/>
                <a:gd name="T59" fmla="*/ 17 h 144"/>
                <a:gd name="T60" fmla="*/ 403 w 403"/>
                <a:gd name="T61" fmla="*/ 14 h 144"/>
                <a:gd name="T62" fmla="*/ 388 w 403"/>
                <a:gd name="T63" fmla="*/ 1 h 144"/>
                <a:gd name="T64" fmla="*/ 384 w 403"/>
                <a:gd name="T6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3" h="144">
                  <a:moveTo>
                    <a:pt x="384" y="3"/>
                  </a:moveTo>
                  <a:cubicBezTo>
                    <a:pt x="384" y="3"/>
                    <a:pt x="384" y="3"/>
                    <a:pt x="384" y="4"/>
                  </a:cubicBezTo>
                  <a:cubicBezTo>
                    <a:pt x="384" y="5"/>
                    <a:pt x="385" y="6"/>
                    <a:pt x="386" y="6"/>
                  </a:cubicBezTo>
                  <a:cubicBezTo>
                    <a:pt x="390" y="8"/>
                    <a:pt x="394" y="11"/>
                    <a:pt x="396" y="14"/>
                  </a:cubicBezTo>
                  <a:cubicBezTo>
                    <a:pt x="384" y="27"/>
                    <a:pt x="367" y="34"/>
                    <a:pt x="350" y="42"/>
                  </a:cubicBezTo>
                  <a:cubicBezTo>
                    <a:pt x="340" y="46"/>
                    <a:pt x="330" y="50"/>
                    <a:pt x="321" y="55"/>
                  </a:cubicBezTo>
                  <a:cubicBezTo>
                    <a:pt x="307" y="63"/>
                    <a:pt x="294" y="74"/>
                    <a:pt x="281" y="83"/>
                  </a:cubicBezTo>
                  <a:cubicBezTo>
                    <a:pt x="268" y="93"/>
                    <a:pt x="255" y="103"/>
                    <a:pt x="242" y="111"/>
                  </a:cubicBezTo>
                  <a:cubicBezTo>
                    <a:pt x="238" y="113"/>
                    <a:pt x="233" y="116"/>
                    <a:pt x="228" y="121"/>
                  </a:cubicBezTo>
                  <a:cubicBezTo>
                    <a:pt x="219" y="127"/>
                    <a:pt x="206" y="137"/>
                    <a:pt x="201" y="138"/>
                  </a:cubicBezTo>
                  <a:cubicBezTo>
                    <a:pt x="195" y="139"/>
                    <a:pt x="182" y="131"/>
                    <a:pt x="173" y="126"/>
                  </a:cubicBezTo>
                  <a:cubicBezTo>
                    <a:pt x="160" y="120"/>
                    <a:pt x="160" y="120"/>
                    <a:pt x="160" y="120"/>
                  </a:cubicBezTo>
                  <a:cubicBezTo>
                    <a:pt x="135" y="109"/>
                    <a:pt x="114" y="96"/>
                    <a:pt x="93" y="83"/>
                  </a:cubicBezTo>
                  <a:cubicBezTo>
                    <a:pt x="73" y="71"/>
                    <a:pt x="54" y="58"/>
                    <a:pt x="31" y="48"/>
                  </a:cubicBezTo>
                  <a:cubicBezTo>
                    <a:pt x="18" y="42"/>
                    <a:pt x="9" y="34"/>
                    <a:pt x="7" y="25"/>
                  </a:cubicBezTo>
                  <a:cubicBezTo>
                    <a:pt x="6" y="19"/>
                    <a:pt x="8" y="12"/>
                    <a:pt x="13" y="5"/>
                  </a:cubicBezTo>
                  <a:cubicBezTo>
                    <a:pt x="14" y="4"/>
                    <a:pt x="14" y="2"/>
                    <a:pt x="12" y="1"/>
                  </a:cubicBezTo>
                  <a:cubicBezTo>
                    <a:pt x="11" y="0"/>
                    <a:pt x="9" y="1"/>
                    <a:pt x="8" y="2"/>
                  </a:cubicBezTo>
                  <a:cubicBezTo>
                    <a:pt x="2" y="10"/>
                    <a:pt x="0" y="19"/>
                    <a:pt x="2" y="27"/>
                  </a:cubicBezTo>
                  <a:cubicBezTo>
                    <a:pt x="5" y="40"/>
                    <a:pt x="18" y="48"/>
                    <a:pt x="29" y="53"/>
                  </a:cubicBezTo>
                  <a:cubicBezTo>
                    <a:pt x="51" y="63"/>
                    <a:pt x="71" y="75"/>
                    <a:pt x="90" y="87"/>
                  </a:cubicBezTo>
                  <a:cubicBezTo>
                    <a:pt x="111" y="101"/>
                    <a:pt x="133" y="114"/>
                    <a:pt x="157" y="125"/>
                  </a:cubicBezTo>
                  <a:cubicBezTo>
                    <a:pt x="170" y="131"/>
                    <a:pt x="170" y="131"/>
                    <a:pt x="170" y="131"/>
                  </a:cubicBezTo>
                  <a:cubicBezTo>
                    <a:pt x="182" y="138"/>
                    <a:pt x="194" y="144"/>
                    <a:pt x="201" y="143"/>
                  </a:cubicBezTo>
                  <a:cubicBezTo>
                    <a:pt x="208" y="142"/>
                    <a:pt x="220" y="134"/>
                    <a:pt x="231" y="125"/>
                  </a:cubicBezTo>
                  <a:cubicBezTo>
                    <a:pt x="236" y="121"/>
                    <a:pt x="241" y="117"/>
                    <a:pt x="245" y="116"/>
                  </a:cubicBezTo>
                  <a:cubicBezTo>
                    <a:pt x="258" y="107"/>
                    <a:pt x="271" y="98"/>
                    <a:pt x="284" y="88"/>
                  </a:cubicBezTo>
                  <a:cubicBezTo>
                    <a:pt x="297" y="78"/>
                    <a:pt x="310" y="68"/>
                    <a:pt x="324" y="60"/>
                  </a:cubicBezTo>
                  <a:cubicBezTo>
                    <a:pt x="333" y="55"/>
                    <a:pt x="342" y="51"/>
                    <a:pt x="352" y="47"/>
                  </a:cubicBezTo>
                  <a:cubicBezTo>
                    <a:pt x="370" y="40"/>
                    <a:pt x="389" y="32"/>
                    <a:pt x="402" y="17"/>
                  </a:cubicBezTo>
                  <a:cubicBezTo>
                    <a:pt x="403" y="16"/>
                    <a:pt x="403" y="15"/>
                    <a:pt x="403" y="14"/>
                  </a:cubicBezTo>
                  <a:cubicBezTo>
                    <a:pt x="400" y="8"/>
                    <a:pt x="394" y="3"/>
                    <a:pt x="388" y="1"/>
                  </a:cubicBezTo>
                  <a:cubicBezTo>
                    <a:pt x="386" y="0"/>
                    <a:pt x="385" y="1"/>
                    <a:pt x="384"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2" name="Freeform 25"/>
            <p:cNvSpPr>
              <a:spLocks noChangeArrowheads="1"/>
            </p:cNvSpPr>
            <p:nvPr/>
          </p:nvSpPr>
          <p:spPr bwMode="auto">
            <a:xfrm>
              <a:off x="1976" y="2717"/>
              <a:ext cx="118" cy="104"/>
            </a:xfrm>
            <a:custGeom>
              <a:avLst/>
              <a:gdLst>
                <a:gd name="T0" fmla="*/ 22 w 50"/>
                <a:gd name="T1" fmla="*/ 1 h 44"/>
                <a:gd name="T2" fmla="*/ 19 w 50"/>
                <a:gd name="T3" fmla="*/ 3 h 44"/>
                <a:gd name="T4" fmla="*/ 19 w 50"/>
                <a:gd name="T5" fmla="*/ 3 h 44"/>
                <a:gd name="T6" fmla="*/ 19 w 50"/>
                <a:gd name="T7" fmla="*/ 3 h 44"/>
                <a:gd name="T8" fmla="*/ 1 w 50"/>
                <a:gd name="T9" fmla="*/ 10 h 44"/>
                <a:gd name="T10" fmla="*/ 0 w 50"/>
                <a:gd name="T11" fmla="*/ 12 h 44"/>
                <a:gd name="T12" fmla="*/ 1 w 50"/>
                <a:gd name="T13" fmla="*/ 14 h 44"/>
                <a:gd name="T14" fmla="*/ 5 w 50"/>
                <a:gd name="T15" fmla="*/ 14 h 44"/>
                <a:gd name="T16" fmla="*/ 26 w 50"/>
                <a:gd name="T17" fmla="*/ 9 h 44"/>
                <a:gd name="T18" fmla="*/ 29 w 50"/>
                <a:gd name="T19" fmla="*/ 11 h 44"/>
                <a:gd name="T20" fmla="*/ 39 w 50"/>
                <a:gd name="T21" fmla="*/ 17 h 44"/>
                <a:gd name="T22" fmla="*/ 40 w 50"/>
                <a:gd name="T23" fmla="*/ 17 h 44"/>
                <a:gd name="T24" fmla="*/ 40 w 50"/>
                <a:gd name="T25" fmla="*/ 18 h 44"/>
                <a:gd name="T26" fmla="*/ 40 w 50"/>
                <a:gd name="T27" fmla="*/ 18 h 44"/>
                <a:gd name="T28" fmla="*/ 38 w 50"/>
                <a:gd name="T29" fmla="*/ 21 h 44"/>
                <a:gd name="T30" fmla="*/ 38 w 50"/>
                <a:gd name="T31" fmla="*/ 22 h 44"/>
                <a:gd name="T32" fmla="*/ 40 w 50"/>
                <a:gd name="T33" fmla="*/ 25 h 44"/>
                <a:gd name="T34" fmla="*/ 44 w 50"/>
                <a:gd name="T35" fmla="*/ 37 h 44"/>
                <a:gd name="T36" fmla="*/ 44 w 50"/>
                <a:gd name="T37" fmla="*/ 37 h 44"/>
                <a:gd name="T38" fmla="*/ 43 w 50"/>
                <a:gd name="T39" fmla="*/ 38 h 44"/>
                <a:gd name="T40" fmla="*/ 41 w 50"/>
                <a:gd name="T41" fmla="*/ 40 h 44"/>
                <a:gd name="T42" fmla="*/ 41 w 50"/>
                <a:gd name="T43" fmla="*/ 41 h 44"/>
                <a:gd name="T44" fmla="*/ 44 w 50"/>
                <a:gd name="T45" fmla="*/ 43 h 44"/>
                <a:gd name="T46" fmla="*/ 45 w 50"/>
                <a:gd name="T47" fmla="*/ 43 h 44"/>
                <a:gd name="T48" fmla="*/ 50 w 50"/>
                <a:gd name="T49" fmla="*/ 40 h 44"/>
                <a:gd name="T50" fmla="*/ 50 w 50"/>
                <a:gd name="T51" fmla="*/ 39 h 44"/>
                <a:gd name="T52" fmla="*/ 50 w 50"/>
                <a:gd name="T53" fmla="*/ 38 h 44"/>
                <a:gd name="T54" fmla="*/ 50 w 50"/>
                <a:gd name="T55" fmla="*/ 36 h 44"/>
                <a:gd name="T56" fmla="*/ 47 w 50"/>
                <a:gd name="T57" fmla="*/ 27 h 44"/>
                <a:gd name="T58" fmla="*/ 48 w 50"/>
                <a:gd name="T59" fmla="*/ 26 h 44"/>
                <a:gd name="T60" fmla="*/ 48 w 50"/>
                <a:gd name="T61" fmla="*/ 24 h 44"/>
                <a:gd name="T62" fmla="*/ 41 w 50"/>
                <a:gd name="T63" fmla="*/ 9 h 44"/>
                <a:gd name="T64" fmla="*/ 22 w 50"/>
                <a:gd name="T6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44">
                  <a:moveTo>
                    <a:pt x="22" y="1"/>
                  </a:moveTo>
                  <a:cubicBezTo>
                    <a:pt x="21" y="1"/>
                    <a:pt x="20" y="2"/>
                    <a:pt x="19" y="3"/>
                  </a:cubicBezTo>
                  <a:cubicBezTo>
                    <a:pt x="19" y="3"/>
                    <a:pt x="19" y="3"/>
                    <a:pt x="19" y="3"/>
                  </a:cubicBezTo>
                  <a:cubicBezTo>
                    <a:pt x="19" y="3"/>
                    <a:pt x="19" y="3"/>
                    <a:pt x="19" y="3"/>
                  </a:cubicBezTo>
                  <a:cubicBezTo>
                    <a:pt x="12" y="4"/>
                    <a:pt x="5" y="6"/>
                    <a:pt x="1" y="10"/>
                  </a:cubicBezTo>
                  <a:cubicBezTo>
                    <a:pt x="1" y="10"/>
                    <a:pt x="0" y="11"/>
                    <a:pt x="0" y="12"/>
                  </a:cubicBezTo>
                  <a:cubicBezTo>
                    <a:pt x="0" y="12"/>
                    <a:pt x="1" y="13"/>
                    <a:pt x="1" y="14"/>
                  </a:cubicBezTo>
                  <a:cubicBezTo>
                    <a:pt x="2" y="15"/>
                    <a:pt x="4" y="15"/>
                    <a:pt x="5" y="14"/>
                  </a:cubicBezTo>
                  <a:cubicBezTo>
                    <a:pt x="9" y="11"/>
                    <a:pt x="18" y="8"/>
                    <a:pt x="26" y="9"/>
                  </a:cubicBezTo>
                  <a:cubicBezTo>
                    <a:pt x="27" y="10"/>
                    <a:pt x="29" y="11"/>
                    <a:pt x="29" y="11"/>
                  </a:cubicBezTo>
                  <a:cubicBezTo>
                    <a:pt x="32" y="13"/>
                    <a:pt x="36" y="15"/>
                    <a:pt x="39" y="17"/>
                  </a:cubicBezTo>
                  <a:cubicBezTo>
                    <a:pt x="39" y="17"/>
                    <a:pt x="40" y="17"/>
                    <a:pt x="40" y="17"/>
                  </a:cubicBezTo>
                  <a:cubicBezTo>
                    <a:pt x="40" y="17"/>
                    <a:pt x="40" y="18"/>
                    <a:pt x="40" y="18"/>
                  </a:cubicBezTo>
                  <a:cubicBezTo>
                    <a:pt x="40" y="18"/>
                    <a:pt x="40" y="18"/>
                    <a:pt x="40" y="18"/>
                  </a:cubicBezTo>
                  <a:cubicBezTo>
                    <a:pt x="39" y="19"/>
                    <a:pt x="38" y="20"/>
                    <a:pt x="38" y="21"/>
                  </a:cubicBezTo>
                  <a:cubicBezTo>
                    <a:pt x="38" y="21"/>
                    <a:pt x="38" y="21"/>
                    <a:pt x="38" y="22"/>
                  </a:cubicBezTo>
                  <a:cubicBezTo>
                    <a:pt x="39" y="23"/>
                    <a:pt x="39" y="24"/>
                    <a:pt x="40" y="25"/>
                  </a:cubicBezTo>
                  <a:cubicBezTo>
                    <a:pt x="42" y="29"/>
                    <a:pt x="43" y="33"/>
                    <a:pt x="44" y="37"/>
                  </a:cubicBezTo>
                  <a:cubicBezTo>
                    <a:pt x="44" y="37"/>
                    <a:pt x="44" y="37"/>
                    <a:pt x="44" y="37"/>
                  </a:cubicBezTo>
                  <a:cubicBezTo>
                    <a:pt x="44" y="38"/>
                    <a:pt x="43" y="38"/>
                    <a:pt x="43" y="38"/>
                  </a:cubicBezTo>
                  <a:cubicBezTo>
                    <a:pt x="41" y="38"/>
                    <a:pt x="41" y="39"/>
                    <a:pt x="41" y="40"/>
                  </a:cubicBezTo>
                  <a:cubicBezTo>
                    <a:pt x="41" y="41"/>
                    <a:pt x="41" y="41"/>
                    <a:pt x="41" y="41"/>
                  </a:cubicBezTo>
                  <a:cubicBezTo>
                    <a:pt x="41" y="43"/>
                    <a:pt x="43" y="44"/>
                    <a:pt x="44" y="43"/>
                  </a:cubicBezTo>
                  <a:cubicBezTo>
                    <a:pt x="45" y="43"/>
                    <a:pt x="45" y="43"/>
                    <a:pt x="45" y="43"/>
                  </a:cubicBezTo>
                  <a:cubicBezTo>
                    <a:pt x="46" y="43"/>
                    <a:pt x="48" y="43"/>
                    <a:pt x="50" y="40"/>
                  </a:cubicBezTo>
                  <a:cubicBezTo>
                    <a:pt x="50" y="40"/>
                    <a:pt x="50" y="39"/>
                    <a:pt x="50" y="39"/>
                  </a:cubicBezTo>
                  <a:cubicBezTo>
                    <a:pt x="50" y="38"/>
                    <a:pt x="50" y="38"/>
                    <a:pt x="50" y="38"/>
                  </a:cubicBezTo>
                  <a:cubicBezTo>
                    <a:pt x="50" y="36"/>
                    <a:pt x="50" y="36"/>
                    <a:pt x="50" y="36"/>
                  </a:cubicBezTo>
                  <a:cubicBezTo>
                    <a:pt x="49" y="33"/>
                    <a:pt x="48" y="30"/>
                    <a:pt x="47" y="27"/>
                  </a:cubicBezTo>
                  <a:cubicBezTo>
                    <a:pt x="47" y="27"/>
                    <a:pt x="47" y="27"/>
                    <a:pt x="48" y="26"/>
                  </a:cubicBezTo>
                  <a:cubicBezTo>
                    <a:pt x="48" y="26"/>
                    <a:pt x="48" y="25"/>
                    <a:pt x="48" y="24"/>
                  </a:cubicBezTo>
                  <a:cubicBezTo>
                    <a:pt x="48" y="19"/>
                    <a:pt x="45" y="14"/>
                    <a:pt x="41" y="9"/>
                  </a:cubicBezTo>
                  <a:cubicBezTo>
                    <a:pt x="36" y="3"/>
                    <a:pt x="28" y="0"/>
                    <a:pt x="22" y="1"/>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3" name="Freeform 26"/>
            <p:cNvSpPr>
              <a:spLocks noEditPoints="1" noChangeArrowheads="1"/>
            </p:cNvSpPr>
            <p:nvPr/>
          </p:nvSpPr>
          <p:spPr bwMode="auto">
            <a:xfrm>
              <a:off x="1423" y="2802"/>
              <a:ext cx="633" cy="179"/>
            </a:xfrm>
            <a:custGeom>
              <a:avLst/>
              <a:gdLst>
                <a:gd name="T0" fmla="*/ 1 w 267"/>
                <a:gd name="T1" fmla="*/ 2 h 75"/>
                <a:gd name="T2" fmla="*/ 0 w 267"/>
                <a:gd name="T3" fmla="*/ 3 h 75"/>
                <a:gd name="T4" fmla="*/ 2 w 267"/>
                <a:gd name="T5" fmla="*/ 5 h 75"/>
                <a:gd name="T6" fmla="*/ 59 w 267"/>
                <a:gd name="T7" fmla="*/ 32 h 75"/>
                <a:gd name="T8" fmla="*/ 78 w 267"/>
                <a:gd name="T9" fmla="*/ 40 h 75"/>
                <a:gd name="T10" fmla="*/ 99 w 267"/>
                <a:gd name="T11" fmla="*/ 51 h 75"/>
                <a:gd name="T12" fmla="*/ 105 w 267"/>
                <a:gd name="T13" fmla="*/ 56 h 75"/>
                <a:gd name="T14" fmla="*/ 126 w 267"/>
                <a:gd name="T15" fmla="*/ 69 h 75"/>
                <a:gd name="T16" fmla="*/ 145 w 267"/>
                <a:gd name="T17" fmla="*/ 71 h 75"/>
                <a:gd name="T18" fmla="*/ 146 w 267"/>
                <a:gd name="T19" fmla="*/ 71 h 75"/>
                <a:gd name="T20" fmla="*/ 145 w 267"/>
                <a:gd name="T21" fmla="*/ 72 h 75"/>
                <a:gd name="T22" fmla="*/ 146 w 267"/>
                <a:gd name="T23" fmla="*/ 74 h 75"/>
                <a:gd name="T24" fmla="*/ 150 w 267"/>
                <a:gd name="T25" fmla="*/ 74 h 75"/>
                <a:gd name="T26" fmla="*/ 151 w 267"/>
                <a:gd name="T27" fmla="*/ 73 h 75"/>
                <a:gd name="T28" fmla="*/ 154 w 267"/>
                <a:gd name="T29" fmla="*/ 74 h 75"/>
                <a:gd name="T30" fmla="*/ 157 w 267"/>
                <a:gd name="T31" fmla="*/ 71 h 75"/>
                <a:gd name="T32" fmla="*/ 157 w 267"/>
                <a:gd name="T33" fmla="*/ 70 h 75"/>
                <a:gd name="T34" fmla="*/ 156 w 267"/>
                <a:gd name="T35" fmla="*/ 70 h 75"/>
                <a:gd name="T36" fmla="*/ 249 w 267"/>
                <a:gd name="T37" fmla="*/ 23 h 75"/>
                <a:gd name="T38" fmla="*/ 266 w 267"/>
                <a:gd name="T39" fmla="*/ 16 h 75"/>
                <a:gd name="T40" fmla="*/ 267 w 267"/>
                <a:gd name="T41" fmla="*/ 13 h 75"/>
                <a:gd name="T42" fmla="*/ 267 w 267"/>
                <a:gd name="T43" fmla="*/ 12 h 75"/>
                <a:gd name="T44" fmla="*/ 264 w 267"/>
                <a:gd name="T45" fmla="*/ 10 h 75"/>
                <a:gd name="T46" fmla="*/ 213 w 267"/>
                <a:gd name="T47" fmla="*/ 30 h 75"/>
                <a:gd name="T48" fmla="*/ 193 w 267"/>
                <a:gd name="T49" fmla="*/ 41 h 75"/>
                <a:gd name="T50" fmla="*/ 168 w 267"/>
                <a:gd name="T51" fmla="*/ 53 h 75"/>
                <a:gd name="T52" fmla="*/ 150 w 267"/>
                <a:gd name="T53" fmla="*/ 62 h 75"/>
                <a:gd name="T54" fmla="*/ 146 w 267"/>
                <a:gd name="T55" fmla="*/ 64 h 75"/>
                <a:gd name="T56" fmla="*/ 144 w 267"/>
                <a:gd name="T57" fmla="*/ 63 h 75"/>
                <a:gd name="T58" fmla="*/ 136 w 267"/>
                <a:gd name="T59" fmla="*/ 58 h 75"/>
                <a:gd name="T60" fmla="*/ 124 w 267"/>
                <a:gd name="T61" fmla="*/ 54 h 75"/>
                <a:gd name="T62" fmla="*/ 107 w 267"/>
                <a:gd name="T63" fmla="*/ 47 h 75"/>
                <a:gd name="T64" fmla="*/ 79 w 267"/>
                <a:gd name="T65" fmla="*/ 34 h 75"/>
                <a:gd name="T66" fmla="*/ 72 w 267"/>
                <a:gd name="T67" fmla="*/ 31 h 75"/>
                <a:gd name="T68" fmla="*/ 50 w 267"/>
                <a:gd name="T69" fmla="*/ 21 h 75"/>
                <a:gd name="T70" fmla="*/ 44 w 267"/>
                <a:gd name="T71" fmla="*/ 17 h 75"/>
                <a:gd name="T72" fmla="*/ 4 w 267"/>
                <a:gd name="T73" fmla="*/ 0 h 75"/>
                <a:gd name="T74" fmla="*/ 1 w 267"/>
                <a:gd name="T75" fmla="*/ 2 h 75"/>
                <a:gd name="T76" fmla="*/ 128 w 267"/>
                <a:gd name="T77" fmla="*/ 64 h 75"/>
                <a:gd name="T78" fmla="*/ 118 w 267"/>
                <a:gd name="T79" fmla="*/ 58 h 75"/>
                <a:gd name="T80" fmla="*/ 122 w 267"/>
                <a:gd name="T81" fmla="*/ 59 h 75"/>
                <a:gd name="T82" fmla="*/ 134 w 267"/>
                <a:gd name="T83" fmla="*/ 64 h 75"/>
                <a:gd name="T84" fmla="*/ 140 w 267"/>
                <a:gd name="T85" fmla="*/ 67 h 75"/>
                <a:gd name="T86" fmla="*/ 128 w 267"/>
                <a:gd name="T87"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7" h="75">
                  <a:moveTo>
                    <a:pt x="1" y="2"/>
                  </a:moveTo>
                  <a:cubicBezTo>
                    <a:pt x="0" y="2"/>
                    <a:pt x="0" y="3"/>
                    <a:pt x="0" y="3"/>
                  </a:cubicBezTo>
                  <a:cubicBezTo>
                    <a:pt x="0" y="4"/>
                    <a:pt x="1" y="5"/>
                    <a:pt x="2" y="5"/>
                  </a:cubicBezTo>
                  <a:cubicBezTo>
                    <a:pt x="19" y="17"/>
                    <a:pt x="39" y="25"/>
                    <a:pt x="59" y="32"/>
                  </a:cubicBezTo>
                  <a:cubicBezTo>
                    <a:pt x="65" y="35"/>
                    <a:pt x="72" y="37"/>
                    <a:pt x="78" y="40"/>
                  </a:cubicBezTo>
                  <a:cubicBezTo>
                    <a:pt x="86" y="44"/>
                    <a:pt x="93" y="47"/>
                    <a:pt x="99" y="51"/>
                  </a:cubicBezTo>
                  <a:cubicBezTo>
                    <a:pt x="105" y="56"/>
                    <a:pt x="105" y="56"/>
                    <a:pt x="105" y="56"/>
                  </a:cubicBezTo>
                  <a:cubicBezTo>
                    <a:pt x="111" y="60"/>
                    <a:pt x="117" y="65"/>
                    <a:pt x="126" y="69"/>
                  </a:cubicBezTo>
                  <a:cubicBezTo>
                    <a:pt x="136" y="74"/>
                    <a:pt x="139" y="74"/>
                    <a:pt x="145" y="71"/>
                  </a:cubicBezTo>
                  <a:cubicBezTo>
                    <a:pt x="146" y="71"/>
                    <a:pt x="146" y="71"/>
                    <a:pt x="146" y="71"/>
                  </a:cubicBezTo>
                  <a:cubicBezTo>
                    <a:pt x="146" y="71"/>
                    <a:pt x="145" y="72"/>
                    <a:pt x="145" y="72"/>
                  </a:cubicBezTo>
                  <a:cubicBezTo>
                    <a:pt x="145" y="73"/>
                    <a:pt x="146" y="74"/>
                    <a:pt x="146" y="74"/>
                  </a:cubicBezTo>
                  <a:cubicBezTo>
                    <a:pt x="147" y="75"/>
                    <a:pt x="149" y="75"/>
                    <a:pt x="150" y="74"/>
                  </a:cubicBezTo>
                  <a:cubicBezTo>
                    <a:pt x="151" y="74"/>
                    <a:pt x="151" y="74"/>
                    <a:pt x="151" y="73"/>
                  </a:cubicBezTo>
                  <a:cubicBezTo>
                    <a:pt x="152" y="74"/>
                    <a:pt x="153" y="74"/>
                    <a:pt x="154" y="74"/>
                  </a:cubicBezTo>
                  <a:cubicBezTo>
                    <a:pt x="156" y="73"/>
                    <a:pt x="157" y="72"/>
                    <a:pt x="157" y="71"/>
                  </a:cubicBezTo>
                  <a:cubicBezTo>
                    <a:pt x="157" y="71"/>
                    <a:pt x="157" y="71"/>
                    <a:pt x="157" y="70"/>
                  </a:cubicBezTo>
                  <a:cubicBezTo>
                    <a:pt x="157" y="70"/>
                    <a:pt x="157" y="70"/>
                    <a:pt x="156" y="70"/>
                  </a:cubicBezTo>
                  <a:cubicBezTo>
                    <a:pt x="180" y="52"/>
                    <a:pt x="216" y="36"/>
                    <a:pt x="249" y="23"/>
                  </a:cubicBezTo>
                  <a:cubicBezTo>
                    <a:pt x="266" y="16"/>
                    <a:pt x="266" y="16"/>
                    <a:pt x="266" y="16"/>
                  </a:cubicBezTo>
                  <a:cubicBezTo>
                    <a:pt x="267" y="15"/>
                    <a:pt x="267" y="14"/>
                    <a:pt x="267" y="13"/>
                  </a:cubicBezTo>
                  <a:cubicBezTo>
                    <a:pt x="267" y="13"/>
                    <a:pt x="267" y="13"/>
                    <a:pt x="267" y="12"/>
                  </a:cubicBezTo>
                  <a:cubicBezTo>
                    <a:pt x="267" y="11"/>
                    <a:pt x="266" y="10"/>
                    <a:pt x="264" y="10"/>
                  </a:cubicBezTo>
                  <a:cubicBezTo>
                    <a:pt x="247" y="13"/>
                    <a:pt x="230" y="22"/>
                    <a:pt x="213" y="30"/>
                  </a:cubicBezTo>
                  <a:cubicBezTo>
                    <a:pt x="193" y="41"/>
                    <a:pt x="193" y="41"/>
                    <a:pt x="193" y="41"/>
                  </a:cubicBezTo>
                  <a:cubicBezTo>
                    <a:pt x="168" y="53"/>
                    <a:pt x="168" y="53"/>
                    <a:pt x="168" y="53"/>
                  </a:cubicBezTo>
                  <a:cubicBezTo>
                    <a:pt x="150" y="62"/>
                    <a:pt x="150" y="62"/>
                    <a:pt x="150" y="62"/>
                  </a:cubicBezTo>
                  <a:cubicBezTo>
                    <a:pt x="150" y="62"/>
                    <a:pt x="147" y="63"/>
                    <a:pt x="146" y="64"/>
                  </a:cubicBezTo>
                  <a:cubicBezTo>
                    <a:pt x="145" y="64"/>
                    <a:pt x="145" y="64"/>
                    <a:pt x="144" y="63"/>
                  </a:cubicBezTo>
                  <a:cubicBezTo>
                    <a:pt x="142" y="61"/>
                    <a:pt x="139" y="60"/>
                    <a:pt x="136" y="58"/>
                  </a:cubicBezTo>
                  <a:cubicBezTo>
                    <a:pt x="136" y="58"/>
                    <a:pt x="124" y="54"/>
                    <a:pt x="124" y="54"/>
                  </a:cubicBezTo>
                  <a:cubicBezTo>
                    <a:pt x="118" y="52"/>
                    <a:pt x="112" y="50"/>
                    <a:pt x="107" y="47"/>
                  </a:cubicBezTo>
                  <a:cubicBezTo>
                    <a:pt x="98" y="42"/>
                    <a:pt x="89" y="38"/>
                    <a:pt x="79" y="34"/>
                  </a:cubicBezTo>
                  <a:cubicBezTo>
                    <a:pt x="77" y="33"/>
                    <a:pt x="74" y="32"/>
                    <a:pt x="72" y="31"/>
                  </a:cubicBezTo>
                  <a:cubicBezTo>
                    <a:pt x="64" y="28"/>
                    <a:pt x="57" y="24"/>
                    <a:pt x="50" y="21"/>
                  </a:cubicBezTo>
                  <a:cubicBezTo>
                    <a:pt x="44" y="17"/>
                    <a:pt x="44" y="17"/>
                    <a:pt x="44" y="17"/>
                  </a:cubicBezTo>
                  <a:cubicBezTo>
                    <a:pt x="31" y="10"/>
                    <a:pt x="18" y="2"/>
                    <a:pt x="4" y="0"/>
                  </a:cubicBezTo>
                  <a:cubicBezTo>
                    <a:pt x="2" y="0"/>
                    <a:pt x="1" y="1"/>
                    <a:pt x="1" y="2"/>
                  </a:cubicBezTo>
                  <a:close/>
                  <a:moveTo>
                    <a:pt x="128" y="64"/>
                  </a:moveTo>
                  <a:cubicBezTo>
                    <a:pt x="124" y="62"/>
                    <a:pt x="121" y="60"/>
                    <a:pt x="118" y="58"/>
                  </a:cubicBezTo>
                  <a:cubicBezTo>
                    <a:pt x="119" y="58"/>
                    <a:pt x="121" y="59"/>
                    <a:pt x="122" y="59"/>
                  </a:cubicBezTo>
                  <a:cubicBezTo>
                    <a:pt x="134" y="64"/>
                    <a:pt x="134" y="64"/>
                    <a:pt x="134" y="64"/>
                  </a:cubicBezTo>
                  <a:cubicBezTo>
                    <a:pt x="136" y="64"/>
                    <a:pt x="138" y="66"/>
                    <a:pt x="140" y="67"/>
                  </a:cubicBezTo>
                  <a:cubicBezTo>
                    <a:pt x="137" y="68"/>
                    <a:pt x="135" y="67"/>
                    <a:pt x="128" y="64"/>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4" name="Freeform 27"/>
            <p:cNvSpPr>
              <a:spLocks noChangeArrowheads="1"/>
            </p:cNvSpPr>
            <p:nvPr/>
          </p:nvSpPr>
          <p:spPr bwMode="auto">
            <a:xfrm>
              <a:off x="1397" y="2722"/>
              <a:ext cx="669" cy="240"/>
            </a:xfrm>
            <a:custGeom>
              <a:avLst/>
              <a:gdLst>
                <a:gd name="T0" fmla="*/ 263 w 282"/>
                <a:gd name="T1" fmla="*/ 12 h 101"/>
                <a:gd name="T2" fmla="*/ 282 w 282"/>
                <a:gd name="T3" fmla="*/ 37 h 101"/>
                <a:gd name="T4" fmla="*/ 254 w 282"/>
                <a:gd name="T5" fmla="*/ 49 h 101"/>
                <a:gd name="T6" fmla="*/ 221 w 282"/>
                <a:gd name="T7" fmla="*/ 62 h 101"/>
                <a:gd name="T8" fmla="*/ 160 w 282"/>
                <a:gd name="T9" fmla="*/ 101 h 101"/>
                <a:gd name="T10" fmla="*/ 74 w 282"/>
                <a:gd name="T11" fmla="*/ 59 h 101"/>
                <a:gd name="T12" fmla="*/ 4 w 282"/>
                <a:gd name="T13" fmla="*/ 35 h 101"/>
                <a:gd name="T14" fmla="*/ 0 w 282"/>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01">
                  <a:moveTo>
                    <a:pt x="263" y="12"/>
                  </a:moveTo>
                  <a:cubicBezTo>
                    <a:pt x="277" y="15"/>
                    <a:pt x="282" y="23"/>
                    <a:pt x="282" y="37"/>
                  </a:cubicBezTo>
                  <a:cubicBezTo>
                    <a:pt x="271" y="39"/>
                    <a:pt x="263" y="45"/>
                    <a:pt x="254" y="49"/>
                  </a:cubicBezTo>
                  <a:cubicBezTo>
                    <a:pt x="243" y="53"/>
                    <a:pt x="231" y="57"/>
                    <a:pt x="221" y="62"/>
                  </a:cubicBezTo>
                  <a:cubicBezTo>
                    <a:pt x="199" y="73"/>
                    <a:pt x="178" y="85"/>
                    <a:pt x="160" y="101"/>
                  </a:cubicBezTo>
                  <a:cubicBezTo>
                    <a:pt x="135" y="82"/>
                    <a:pt x="102" y="72"/>
                    <a:pt x="74" y="59"/>
                  </a:cubicBezTo>
                  <a:cubicBezTo>
                    <a:pt x="69" y="56"/>
                    <a:pt x="4" y="26"/>
                    <a:pt x="4" y="35"/>
                  </a:cubicBezTo>
                  <a:cubicBezTo>
                    <a:pt x="4" y="24"/>
                    <a:pt x="7" y="8"/>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5" name="Freeform 28"/>
            <p:cNvSpPr>
              <a:spLocks noEditPoints="1" noChangeArrowheads="1"/>
            </p:cNvSpPr>
            <p:nvPr/>
          </p:nvSpPr>
          <p:spPr bwMode="auto">
            <a:xfrm>
              <a:off x="1392" y="2712"/>
              <a:ext cx="681" cy="257"/>
            </a:xfrm>
            <a:custGeom>
              <a:avLst/>
              <a:gdLst>
                <a:gd name="T0" fmla="*/ 1 w 287"/>
                <a:gd name="T1" fmla="*/ 1 h 108"/>
                <a:gd name="T2" fmla="*/ 0 w 287"/>
                <a:gd name="T3" fmla="*/ 4 h 108"/>
                <a:gd name="T4" fmla="*/ 0 w 287"/>
                <a:gd name="T5" fmla="*/ 5 h 108"/>
                <a:gd name="T6" fmla="*/ 4 w 287"/>
                <a:gd name="T7" fmla="*/ 23 h 108"/>
                <a:gd name="T8" fmla="*/ 4 w 287"/>
                <a:gd name="T9" fmla="*/ 33 h 108"/>
                <a:gd name="T10" fmla="*/ 3 w 287"/>
                <a:gd name="T11" fmla="*/ 39 h 108"/>
                <a:gd name="T12" fmla="*/ 6 w 287"/>
                <a:gd name="T13" fmla="*/ 42 h 108"/>
                <a:gd name="T14" fmla="*/ 8 w 287"/>
                <a:gd name="T15" fmla="*/ 41 h 108"/>
                <a:gd name="T16" fmla="*/ 75 w 287"/>
                <a:gd name="T17" fmla="*/ 65 h 108"/>
                <a:gd name="T18" fmla="*/ 75 w 287"/>
                <a:gd name="T19" fmla="*/ 65 h 108"/>
                <a:gd name="T20" fmla="*/ 100 w 287"/>
                <a:gd name="T21" fmla="*/ 76 h 108"/>
                <a:gd name="T22" fmla="*/ 160 w 287"/>
                <a:gd name="T23" fmla="*/ 107 h 108"/>
                <a:gd name="T24" fmla="*/ 164 w 287"/>
                <a:gd name="T25" fmla="*/ 107 h 108"/>
                <a:gd name="T26" fmla="*/ 224 w 287"/>
                <a:gd name="T27" fmla="*/ 69 h 108"/>
                <a:gd name="T28" fmla="*/ 249 w 287"/>
                <a:gd name="T29" fmla="*/ 58 h 108"/>
                <a:gd name="T30" fmla="*/ 257 w 287"/>
                <a:gd name="T31" fmla="*/ 56 h 108"/>
                <a:gd name="T32" fmla="*/ 268 w 287"/>
                <a:gd name="T33" fmla="*/ 50 h 108"/>
                <a:gd name="T34" fmla="*/ 284 w 287"/>
                <a:gd name="T35" fmla="*/ 44 h 108"/>
                <a:gd name="T36" fmla="*/ 286 w 287"/>
                <a:gd name="T37" fmla="*/ 41 h 108"/>
                <a:gd name="T38" fmla="*/ 266 w 287"/>
                <a:gd name="T39" fmla="*/ 13 h 108"/>
                <a:gd name="T40" fmla="*/ 263 w 287"/>
                <a:gd name="T41" fmla="*/ 15 h 108"/>
                <a:gd name="T42" fmla="*/ 263 w 287"/>
                <a:gd name="T43" fmla="*/ 16 h 108"/>
                <a:gd name="T44" fmla="*/ 265 w 287"/>
                <a:gd name="T45" fmla="*/ 19 h 108"/>
                <a:gd name="T46" fmla="*/ 281 w 287"/>
                <a:gd name="T47" fmla="*/ 39 h 108"/>
                <a:gd name="T48" fmla="*/ 281 w 287"/>
                <a:gd name="T49" fmla="*/ 39 h 108"/>
                <a:gd name="T50" fmla="*/ 265 w 287"/>
                <a:gd name="T51" fmla="*/ 45 h 108"/>
                <a:gd name="T52" fmla="*/ 255 w 287"/>
                <a:gd name="T53" fmla="*/ 50 h 108"/>
                <a:gd name="T54" fmla="*/ 247 w 287"/>
                <a:gd name="T55" fmla="*/ 53 h 108"/>
                <a:gd name="T56" fmla="*/ 221 w 287"/>
                <a:gd name="T57" fmla="*/ 63 h 108"/>
                <a:gd name="T58" fmla="*/ 162 w 287"/>
                <a:gd name="T59" fmla="*/ 101 h 108"/>
                <a:gd name="T60" fmla="*/ 102 w 287"/>
                <a:gd name="T61" fmla="*/ 71 h 108"/>
                <a:gd name="T62" fmla="*/ 77 w 287"/>
                <a:gd name="T63" fmla="*/ 60 h 108"/>
                <a:gd name="T64" fmla="*/ 77 w 287"/>
                <a:gd name="T65" fmla="*/ 60 h 108"/>
                <a:gd name="T66" fmla="*/ 77 w 287"/>
                <a:gd name="T67" fmla="*/ 60 h 108"/>
                <a:gd name="T68" fmla="*/ 9 w 287"/>
                <a:gd name="T69" fmla="*/ 35 h 108"/>
                <a:gd name="T70" fmla="*/ 9 w 287"/>
                <a:gd name="T71" fmla="*/ 33 h 108"/>
                <a:gd name="T72" fmla="*/ 10 w 287"/>
                <a:gd name="T73" fmla="*/ 23 h 108"/>
                <a:gd name="T74" fmla="*/ 5 w 287"/>
                <a:gd name="T75" fmla="*/ 2 h 108"/>
                <a:gd name="T76" fmla="*/ 1 w 287"/>
                <a:gd name="T77" fmla="*/ 1 h 108"/>
                <a:gd name="T78" fmla="*/ 9 w 287"/>
                <a:gd name="T79" fmla="*/ 39 h 108"/>
                <a:gd name="T80" fmla="*/ 9 w 287"/>
                <a:gd name="T81" fmla="*/ 39 h 108"/>
                <a:gd name="T82" fmla="*/ 9 w 287"/>
                <a:gd name="T83"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08">
                  <a:moveTo>
                    <a:pt x="1" y="1"/>
                  </a:moveTo>
                  <a:cubicBezTo>
                    <a:pt x="0" y="2"/>
                    <a:pt x="0" y="3"/>
                    <a:pt x="0" y="4"/>
                  </a:cubicBezTo>
                  <a:cubicBezTo>
                    <a:pt x="0" y="4"/>
                    <a:pt x="0" y="5"/>
                    <a:pt x="0" y="5"/>
                  </a:cubicBezTo>
                  <a:cubicBezTo>
                    <a:pt x="3" y="10"/>
                    <a:pt x="4" y="16"/>
                    <a:pt x="4" y="23"/>
                  </a:cubicBezTo>
                  <a:cubicBezTo>
                    <a:pt x="4" y="26"/>
                    <a:pt x="4" y="29"/>
                    <a:pt x="4" y="33"/>
                  </a:cubicBezTo>
                  <a:cubicBezTo>
                    <a:pt x="4" y="33"/>
                    <a:pt x="3" y="39"/>
                    <a:pt x="3" y="39"/>
                  </a:cubicBezTo>
                  <a:cubicBezTo>
                    <a:pt x="3" y="41"/>
                    <a:pt x="4" y="42"/>
                    <a:pt x="6" y="42"/>
                  </a:cubicBezTo>
                  <a:cubicBezTo>
                    <a:pt x="7" y="42"/>
                    <a:pt x="8" y="42"/>
                    <a:pt x="8" y="41"/>
                  </a:cubicBezTo>
                  <a:cubicBezTo>
                    <a:pt x="12" y="39"/>
                    <a:pt x="35" y="47"/>
                    <a:pt x="75" y="65"/>
                  </a:cubicBezTo>
                  <a:cubicBezTo>
                    <a:pt x="75" y="65"/>
                    <a:pt x="75" y="65"/>
                    <a:pt x="75" y="65"/>
                  </a:cubicBezTo>
                  <a:cubicBezTo>
                    <a:pt x="75" y="65"/>
                    <a:pt x="100" y="76"/>
                    <a:pt x="100" y="76"/>
                  </a:cubicBezTo>
                  <a:cubicBezTo>
                    <a:pt x="121" y="85"/>
                    <a:pt x="143" y="94"/>
                    <a:pt x="160" y="107"/>
                  </a:cubicBezTo>
                  <a:cubicBezTo>
                    <a:pt x="161" y="108"/>
                    <a:pt x="163" y="108"/>
                    <a:pt x="164" y="107"/>
                  </a:cubicBezTo>
                  <a:cubicBezTo>
                    <a:pt x="180" y="93"/>
                    <a:pt x="200" y="81"/>
                    <a:pt x="224" y="69"/>
                  </a:cubicBezTo>
                  <a:cubicBezTo>
                    <a:pt x="232" y="64"/>
                    <a:pt x="241" y="61"/>
                    <a:pt x="249" y="58"/>
                  </a:cubicBezTo>
                  <a:cubicBezTo>
                    <a:pt x="257" y="56"/>
                    <a:pt x="257" y="56"/>
                    <a:pt x="257" y="56"/>
                  </a:cubicBezTo>
                  <a:cubicBezTo>
                    <a:pt x="261" y="54"/>
                    <a:pt x="264" y="52"/>
                    <a:pt x="268" y="50"/>
                  </a:cubicBezTo>
                  <a:cubicBezTo>
                    <a:pt x="273" y="47"/>
                    <a:pt x="278" y="45"/>
                    <a:pt x="284" y="44"/>
                  </a:cubicBezTo>
                  <a:cubicBezTo>
                    <a:pt x="285" y="44"/>
                    <a:pt x="286" y="42"/>
                    <a:pt x="286" y="41"/>
                  </a:cubicBezTo>
                  <a:cubicBezTo>
                    <a:pt x="287" y="26"/>
                    <a:pt x="281" y="17"/>
                    <a:pt x="266" y="13"/>
                  </a:cubicBezTo>
                  <a:cubicBezTo>
                    <a:pt x="265" y="13"/>
                    <a:pt x="263" y="14"/>
                    <a:pt x="263" y="15"/>
                  </a:cubicBezTo>
                  <a:cubicBezTo>
                    <a:pt x="263" y="16"/>
                    <a:pt x="263" y="16"/>
                    <a:pt x="263" y="16"/>
                  </a:cubicBezTo>
                  <a:cubicBezTo>
                    <a:pt x="263" y="17"/>
                    <a:pt x="264" y="19"/>
                    <a:pt x="265" y="19"/>
                  </a:cubicBezTo>
                  <a:cubicBezTo>
                    <a:pt x="276" y="22"/>
                    <a:pt x="281" y="28"/>
                    <a:pt x="281" y="39"/>
                  </a:cubicBezTo>
                  <a:cubicBezTo>
                    <a:pt x="281" y="39"/>
                    <a:pt x="281" y="39"/>
                    <a:pt x="281" y="39"/>
                  </a:cubicBezTo>
                  <a:cubicBezTo>
                    <a:pt x="275" y="40"/>
                    <a:pt x="270" y="43"/>
                    <a:pt x="265" y="45"/>
                  </a:cubicBezTo>
                  <a:cubicBezTo>
                    <a:pt x="262" y="47"/>
                    <a:pt x="258" y="49"/>
                    <a:pt x="255" y="50"/>
                  </a:cubicBezTo>
                  <a:cubicBezTo>
                    <a:pt x="255" y="50"/>
                    <a:pt x="247" y="53"/>
                    <a:pt x="247" y="53"/>
                  </a:cubicBezTo>
                  <a:cubicBezTo>
                    <a:pt x="239" y="56"/>
                    <a:pt x="230" y="59"/>
                    <a:pt x="221" y="63"/>
                  </a:cubicBezTo>
                  <a:cubicBezTo>
                    <a:pt x="198" y="75"/>
                    <a:pt x="178" y="88"/>
                    <a:pt x="162" y="101"/>
                  </a:cubicBezTo>
                  <a:cubicBezTo>
                    <a:pt x="144" y="88"/>
                    <a:pt x="123" y="79"/>
                    <a:pt x="102" y="71"/>
                  </a:cubicBezTo>
                  <a:cubicBezTo>
                    <a:pt x="77" y="60"/>
                    <a:pt x="77" y="60"/>
                    <a:pt x="77" y="60"/>
                  </a:cubicBezTo>
                  <a:cubicBezTo>
                    <a:pt x="77" y="60"/>
                    <a:pt x="77" y="60"/>
                    <a:pt x="77" y="60"/>
                  </a:cubicBezTo>
                  <a:cubicBezTo>
                    <a:pt x="77" y="60"/>
                    <a:pt x="77" y="60"/>
                    <a:pt x="77" y="60"/>
                  </a:cubicBezTo>
                  <a:cubicBezTo>
                    <a:pt x="31" y="39"/>
                    <a:pt x="15" y="35"/>
                    <a:pt x="9" y="35"/>
                  </a:cubicBezTo>
                  <a:cubicBezTo>
                    <a:pt x="9" y="34"/>
                    <a:pt x="9" y="33"/>
                    <a:pt x="9" y="33"/>
                  </a:cubicBezTo>
                  <a:cubicBezTo>
                    <a:pt x="9" y="30"/>
                    <a:pt x="10" y="26"/>
                    <a:pt x="10" y="23"/>
                  </a:cubicBezTo>
                  <a:cubicBezTo>
                    <a:pt x="10" y="15"/>
                    <a:pt x="9" y="7"/>
                    <a:pt x="5" y="2"/>
                  </a:cubicBezTo>
                  <a:cubicBezTo>
                    <a:pt x="4" y="1"/>
                    <a:pt x="2" y="0"/>
                    <a:pt x="1" y="1"/>
                  </a:cubicBezTo>
                  <a:close/>
                  <a:moveTo>
                    <a:pt x="9" y="39"/>
                  </a:moveTo>
                  <a:cubicBezTo>
                    <a:pt x="9" y="39"/>
                    <a:pt x="9" y="39"/>
                    <a:pt x="9" y="39"/>
                  </a:cubicBezTo>
                  <a:cubicBezTo>
                    <a:pt x="9" y="39"/>
                    <a:pt x="9" y="39"/>
                    <a:pt x="9" y="3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6" name="Freeform 29"/>
            <p:cNvSpPr>
              <a:spLocks noEditPoints="1" noChangeArrowheads="1"/>
            </p:cNvSpPr>
            <p:nvPr/>
          </p:nvSpPr>
          <p:spPr bwMode="auto">
            <a:xfrm>
              <a:off x="1402" y="2555"/>
              <a:ext cx="633" cy="319"/>
            </a:xfrm>
            <a:custGeom>
              <a:avLst/>
              <a:gdLst>
                <a:gd name="T0" fmla="*/ 0 w 267"/>
                <a:gd name="T1" fmla="*/ 61 h 134"/>
                <a:gd name="T2" fmla="*/ 5 w 267"/>
                <a:gd name="T3" fmla="*/ 65 h 134"/>
                <a:gd name="T4" fmla="*/ 20 w 267"/>
                <a:gd name="T5" fmla="*/ 66 h 134"/>
                <a:gd name="T6" fmla="*/ 18 w 267"/>
                <a:gd name="T7" fmla="*/ 72 h 134"/>
                <a:gd name="T8" fmla="*/ 27 w 267"/>
                <a:gd name="T9" fmla="*/ 76 h 134"/>
                <a:gd name="T10" fmla="*/ 26 w 267"/>
                <a:gd name="T11" fmla="*/ 80 h 134"/>
                <a:gd name="T12" fmla="*/ 42 w 267"/>
                <a:gd name="T13" fmla="*/ 79 h 134"/>
                <a:gd name="T14" fmla="*/ 41 w 267"/>
                <a:gd name="T15" fmla="*/ 90 h 134"/>
                <a:gd name="T16" fmla="*/ 53 w 267"/>
                <a:gd name="T17" fmla="*/ 90 h 134"/>
                <a:gd name="T18" fmla="*/ 63 w 267"/>
                <a:gd name="T19" fmla="*/ 94 h 134"/>
                <a:gd name="T20" fmla="*/ 83 w 267"/>
                <a:gd name="T21" fmla="*/ 104 h 134"/>
                <a:gd name="T22" fmla="*/ 127 w 267"/>
                <a:gd name="T23" fmla="*/ 130 h 134"/>
                <a:gd name="T24" fmla="*/ 142 w 267"/>
                <a:gd name="T25" fmla="*/ 128 h 134"/>
                <a:gd name="T26" fmla="*/ 144 w 267"/>
                <a:gd name="T27" fmla="*/ 133 h 134"/>
                <a:gd name="T28" fmla="*/ 163 w 267"/>
                <a:gd name="T29" fmla="*/ 123 h 134"/>
                <a:gd name="T30" fmla="*/ 251 w 267"/>
                <a:gd name="T31" fmla="*/ 78 h 134"/>
                <a:gd name="T32" fmla="*/ 263 w 267"/>
                <a:gd name="T33" fmla="*/ 74 h 134"/>
                <a:gd name="T34" fmla="*/ 181 w 267"/>
                <a:gd name="T35" fmla="*/ 37 h 134"/>
                <a:gd name="T36" fmla="*/ 177 w 267"/>
                <a:gd name="T37" fmla="*/ 36 h 134"/>
                <a:gd name="T38" fmla="*/ 162 w 267"/>
                <a:gd name="T39" fmla="*/ 33 h 134"/>
                <a:gd name="T40" fmla="*/ 163 w 267"/>
                <a:gd name="T41" fmla="*/ 32 h 134"/>
                <a:gd name="T42" fmla="*/ 164 w 267"/>
                <a:gd name="T43" fmla="*/ 28 h 134"/>
                <a:gd name="T44" fmla="*/ 128 w 267"/>
                <a:gd name="T45" fmla="*/ 43 h 134"/>
                <a:gd name="T46" fmla="*/ 63 w 267"/>
                <a:gd name="T47" fmla="*/ 77 h 134"/>
                <a:gd name="T48" fmla="*/ 96 w 267"/>
                <a:gd name="T49" fmla="*/ 54 h 134"/>
                <a:gd name="T50" fmla="*/ 163 w 267"/>
                <a:gd name="T51" fmla="*/ 15 h 134"/>
                <a:gd name="T52" fmla="*/ 154 w 267"/>
                <a:gd name="T53" fmla="*/ 18 h 134"/>
                <a:gd name="T54" fmla="*/ 136 w 267"/>
                <a:gd name="T55" fmla="*/ 20 h 134"/>
                <a:gd name="T56" fmla="*/ 90 w 267"/>
                <a:gd name="T57" fmla="*/ 36 h 134"/>
                <a:gd name="T58" fmla="*/ 133 w 267"/>
                <a:gd name="T59" fmla="*/ 7 h 134"/>
                <a:gd name="T60" fmla="*/ 125 w 267"/>
                <a:gd name="T61" fmla="*/ 4 h 134"/>
                <a:gd name="T62" fmla="*/ 116 w 267"/>
                <a:gd name="T63" fmla="*/ 8 h 134"/>
                <a:gd name="T64" fmla="*/ 116 w 267"/>
                <a:gd name="T65" fmla="*/ 8 h 134"/>
                <a:gd name="T66" fmla="*/ 153 w 267"/>
                <a:gd name="T67" fmla="*/ 38 h 134"/>
                <a:gd name="T68" fmla="*/ 81 w 267"/>
                <a:gd name="T69" fmla="*/ 73 h 134"/>
                <a:gd name="T70" fmla="*/ 131 w 267"/>
                <a:gd name="T71" fmla="*/ 48 h 134"/>
                <a:gd name="T72" fmla="*/ 165 w 267"/>
                <a:gd name="T73" fmla="*/ 40 h 134"/>
                <a:gd name="T74" fmla="*/ 162 w 267"/>
                <a:gd name="T75" fmla="*/ 40 h 134"/>
                <a:gd name="T76" fmla="*/ 156 w 267"/>
                <a:gd name="T77" fmla="*/ 43 h 134"/>
                <a:gd name="T78" fmla="*/ 105 w 267"/>
                <a:gd name="T79" fmla="*/ 74 h 134"/>
                <a:gd name="T80" fmla="*/ 90 w 267"/>
                <a:gd name="T81" fmla="*/ 79 h 134"/>
                <a:gd name="T82" fmla="*/ 180 w 267"/>
                <a:gd name="T83" fmla="*/ 44 h 134"/>
                <a:gd name="T84" fmla="*/ 120 w 267"/>
                <a:gd name="T85" fmla="*/ 74 h 134"/>
                <a:gd name="T86" fmla="*/ 182 w 267"/>
                <a:gd name="T87" fmla="*/ 50 h 134"/>
                <a:gd name="T88" fmla="*/ 182 w 267"/>
                <a:gd name="T89" fmla="*/ 100 h 134"/>
                <a:gd name="T90" fmla="*/ 142 w 267"/>
                <a:gd name="T91" fmla="*/ 117 h 134"/>
                <a:gd name="T92" fmla="*/ 96 w 267"/>
                <a:gd name="T93" fmla="*/ 97 h 134"/>
                <a:gd name="T94" fmla="*/ 182 w 267"/>
                <a:gd name="T95" fmla="*/ 50 h 134"/>
                <a:gd name="T96" fmla="*/ 249 w 267"/>
                <a:gd name="T97" fmla="*/ 70 h 134"/>
                <a:gd name="T98" fmla="*/ 241 w 267"/>
                <a:gd name="T99" fmla="*/ 74 h 134"/>
                <a:gd name="T100" fmla="*/ 234 w 267"/>
                <a:gd name="T101" fmla="*/ 78 h 134"/>
                <a:gd name="T102" fmla="*/ 234 w 267"/>
                <a:gd name="T103" fmla="*/ 78 h 134"/>
                <a:gd name="T104" fmla="*/ 149 w 267"/>
                <a:gd name="T105" fmla="*/ 12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34">
                  <a:moveTo>
                    <a:pt x="122" y="1"/>
                  </a:moveTo>
                  <a:cubicBezTo>
                    <a:pt x="84" y="11"/>
                    <a:pt x="47" y="34"/>
                    <a:pt x="19" y="53"/>
                  </a:cubicBezTo>
                  <a:cubicBezTo>
                    <a:pt x="14" y="56"/>
                    <a:pt x="8" y="57"/>
                    <a:pt x="3" y="58"/>
                  </a:cubicBezTo>
                  <a:cubicBezTo>
                    <a:pt x="1" y="58"/>
                    <a:pt x="0" y="60"/>
                    <a:pt x="0" y="61"/>
                  </a:cubicBezTo>
                  <a:cubicBezTo>
                    <a:pt x="0" y="61"/>
                    <a:pt x="0" y="61"/>
                    <a:pt x="0" y="61"/>
                  </a:cubicBezTo>
                  <a:cubicBezTo>
                    <a:pt x="1" y="63"/>
                    <a:pt x="2" y="64"/>
                    <a:pt x="4" y="64"/>
                  </a:cubicBezTo>
                  <a:cubicBezTo>
                    <a:pt x="5" y="64"/>
                    <a:pt x="5" y="63"/>
                    <a:pt x="6" y="63"/>
                  </a:cubicBezTo>
                  <a:cubicBezTo>
                    <a:pt x="6" y="64"/>
                    <a:pt x="5" y="64"/>
                    <a:pt x="5" y="65"/>
                  </a:cubicBezTo>
                  <a:cubicBezTo>
                    <a:pt x="5" y="66"/>
                    <a:pt x="5" y="66"/>
                    <a:pt x="6" y="66"/>
                  </a:cubicBezTo>
                  <a:cubicBezTo>
                    <a:pt x="6" y="68"/>
                    <a:pt x="8" y="68"/>
                    <a:pt x="9" y="68"/>
                  </a:cubicBezTo>
                  <a:cubicBezTo>
                    <a:pt x="12" y="67"/>
                    <a:pt x="14" y="66"/>
                    <a:pt x="17" y="65"/>
                  </a:cubicBezTo>
                  <a:cubicBezTo>
                    <a:pt x="18" y="66"/>
                    <a:pt x="19" y="66"/>
                    <a:pt x="20" y="66"/>
                  </a:cubicBezTo>
                  <a:cubicBezTo>
                    <a:pt x="22" y="66"/>
                    <a:pt x="24" y="65"/>
                    <a:pt x="26" y="64"/>
                  </a:cubicBezTo>
                  <a:cubicBezTo>
                    <a:pt x="24" y="66"/>
                    <a:pt x="21" y="67"/>
                    <a:pt x="19" y="69"/>
                  </a:cubicBezTo>
                  <a:cubicBezTo>
                    <a:pt x="18" y="69"/>
                    <a:pt x="18" y="70"/>
                    <a:pt x="18" y="71"/>
                  </a:cubicBezTo>
                  <a:cubicBezTo>
                    <a:pt x="18" y="71"/>
                    <a:pt x="18" y="72"/>
                    <a:pt x="18" y="72"/>
                  </a:cubicBezTo>
                  <a:cubicBezTo>
                    <a:pt x="19" y="73"/>
                    <a:pt x="20" y="74"/>
                    <a:pt x="21" y="74"/>
                  </a:cubicBezTo>
                  <a:cubicBezTo>
                    <a:pt x="29" y="72"/>
                    <a:pt x="37" y="69"/>
                    <a:pt x="45" y="65"/>
                  </a:cubicBezTo>
                  <a:cubicBezTo>
                    <a:pt x="39" y="69"/>
                    <a:pt x="33" y="72"/>
                    <a:pt x="27" y="76"/>
                  </a:cubicBezTo>
                  <a:cubicBezTo>
                    <a:pt x="27" y="76"/>
                    <a:pt x="27" y="76"/>
                    <a:pt x="27" y="76"/>
                  </a:cubicBezTo>
                  <a:cubicBezTo>
                    <a:pt x="27" y="76"/>
                    <a:pt x="27" y="76"/>
                    <a:pt x="27" y="76"/>
                  </a:cubicBezTo>
                  <a:cubicBezTo>
                    <a:pt x="27" y="76"/>
                    <a:pt x="27" y="76"/>
                    <a:pt x="26" y="76"/>
                  </a:cubicBezTo>
                  <a:cubicBezTo>
                    <a:pt x="26" y="77"/>
                    <a:pt x="25" y="78"/>
                    <a:pt x="25" y="79"/>
                  </a:cubicBezTo>
                  <a:cubicBezTo>
                    <a:pt x="25" y="79"/>
                    <a:pt x="25" y="80"/>
                    <a:pt x="26" y="80"/>
                  </a:cubicBezTo>
                  <a:cubicBezTo>
                    <a:pt x="26" y="81"/>
                    <a:pt x="28" y="82"/>
                    <a:pt x="29" y="81"/>
                  </a:cubicBezTo>
                  <a:cubicBezTo>
                    <a:pt x="32" y="79"/>
                    <a:pt x="35" y="78"/>
                    <a:pt x="38" y="76"/>
                  </a:cubicBezTo>
                  <a:cubicBezTo>
                    <a:pt x="38" y="77"/>
                    <a:pt x="38" y="78"/>
                    <a:pt x="38" y="78"/>
                  </a:cubicBezTo>
                  <a:cubicBezTo>
                    <a:pt x="39" y="79"/>
                    <a:pt x="41" y="80"/>
                    <a:pt x="42" y="79"/>
                  </a:cubicBezTo>
                  <a:cubicBezTo>
                    <a:pt x="46" y="77"/>
                    <a:pt x="49" y="75"/>
                    <a:pt x="53" y="73"/>
                  </a:cubicBezTo>
                  <a:cubicBezTo>
                    <a:pt x="48" y="77"/>
                    <a:pt x="44" y="82"/>
                    <a:pt x="41" y="87"/>
                  </a:cubicBezTo>
                  <a:cubicBezTo>
                    <a:pt x="41" y="87"/>
                    <a:pt x="41" y="88"/>
                    <a:pt x="41" y="88"/>
                  </a:cubicBezTo>
                  <a:cubicBezTo>
                    <a:pt x="41" y="89"/>
                    <a:pt x="41" y="89"/>
                    <a:pt x="41" y="90"/>
                  </a:cubicBezTo>
                  <a:cubicBezTo>
                    <a:pt x="42" y="91"/>
                    <a:pt x="43" y="91"/>
                    <a:pt x="44" y="91"/>
                  </a:cubicBezTo>
                  <a:cubicBezTo>
                    <a:pt x="47" y="90"/>
                    <a:pt x="51" y="89"/>
                    <a:pt x="54" y="88"/>
                  </a:cubicBezTo>
                  <a:cubicBezTo>
                    <a:pt x="54" y="88"/>
                    <a:pt x="54" y="88"/>
                    <a:pt x="54" y="89"/>
                  </a:cubicBezTo>
                  <a:cubicBezTo>
                    <a:pt x="53" y="89"/>
                    <a:pt x="53" y="89"/>
                    <a:pt x="53" y="90"/>
                  </a:cubicBezTo>
                  <a:cubicBezTo>
                    <a:pt x="53" y="90"/>
                    <a:pt x="53" y="91"/>
                    <a:pt x="53" y="91"/>
                  </a:cubicBezTo>
                  <a:cubicBezTo>
                    <a:pt x="54" y="92"/>
                    <a:pt x="54" y="92"/>
                    <a:pt x="55" y="93"/>
                  </a:cubicBezTo>
                  <a:cubicBezTo>
                    <a:pt x="57" y="94"/>
                    <a:pt x="60" y="93"/>
                    <a:pt x="63" y="93"/>
                  </a:cubicBezTo>
                  <a:cubicBezTo>
                    <a:pt x="63" y="93"/>
                    <a:pt x="63" y="94"/>
                    <a:pt x="63" y="94"/>
                  </a:cubicBezTo>
                  <a:cubicBezTo>
                    <a:pt x="63" y="94"/>
                    <a:pt x="63" y="95"/>
                    <a:pt x="63" y="95"/>
                  </a:cubicBezTo>
                  <a:cubicBezTo>
                    <a:pt x="63" y="96"/>
                    <a:pt x="64" y="97"/>
                    <a:pt x="65" y="97"/>
                  </a:cubicBezTo>
                  <a:cubicBezTo>
                    <a:pt x="67" y="97"/>
                    <a:pt x="68" y="97"/>
                    <a:pt x="69" y="97"/>
                  </a:cubicBezTo>
                  <a:cubicBezTo>
                    <a:pt x="74" y="99"/>
                    <a:pt x="78" y="101"/>
                    <a:pt x="83" y="104"/>
                  </a:cubicBezTo>
                  <a:cubicBezTo>
                    <a:pt x="94" y="110"/>
                    <a:pt x="105" y="117"/>
                    <a:pt x="117" y="119"/>
                  </a:cubicBezTo>
                  <a:cubicBezTo>
                    <a:pt x="122" y="121"/>
                    <a:pt x="127" y="123"/>
                    <a:pt x="132" y="125"/>
                  </a:cubicBezTo>
                  <a:cubicBezTo>
                    <a:pt x="131" y="126"/>
                    <a:pt x="129" y="127"/>
                    <a:pt x="128" y="128"/>
                  </a:cubicBezTo>
                  <a:cubicBezTo>
                    <a:pt x="128" y="128"/>
                    <a:pt x="127" y="129"/>
                    <a:pt x="127" y="130"/>
                  </a:cubicBezTo>
                  <a:cubicBezTo>
                    <a:pt x="127" y="130"/>
                    <a:pt x="128" y="131"/>
                    <a:pt x="128" y="131"/>
                  </a:cubicBezTo>
                  <a:cubicBezTo>
                    <a:pt x="128" y="133"/>
                    <a:pt x="130" y="133"/>
                    <a:pt x="131" y="133"/>
                  </a:cubicBezTo>
                  <a:cubicBezTo>
                    <a:pt x="135" y="132"/>
                    <a:pt x="138" y="130"/>
                    <a:pt x="142" y="128"/>
                  </a:cubicBezTo>
                  <a:cubicBezTo>
                    <a:pt x="142" y="128"/>
                    <a:pt x="142" y="128"/>
                    <a:pt x="142" y="128"/>
                  </a:cubicBezTo>
                  <a:cubicBezTo>
                    <a:pt x="142" y="128"/>
                    <a:pt x="142" y="128"/>
                    <a:pt x="142" y="128"/>
                  </a:cubicBezTo>
                  <a:cubicBezTo>
                    <a:pt x="141" y="128"/>
                    <a:pt x="140" y="129"/>
                    <a:pt x="140" y="130"/>
                  </a:cubicBezTo>
                  <a:cubicBezTo>
                    <a:pt x="140" y="131"/>
                    <a:pt x="140" y="131"/>
                    <a:pt x="141" y="132"/>
                  </a:cubicBezTo>
                  <a:cubicBezTo>
                    <a:pt x="141" y="133"/>
                    <a:pt x="143" y="134"/>
                    <a:pt x="144" y="133"/>
                  </a:cubicBezTo>
                  <a:cubicBezTo>
                    <a:pt x="145" y="133"/>
                    <a:pt x="145" y="133"/>
                    <a:pt x="145" y="133"/>
                  </a:cubicBezTo>
                  <a:cubicBezTo>
                    <a:pt x="145" y="133"/>
                    <a:pt x="145" y="133"/>
                    <a:pt x="145" y="133"/>
                  </a:cubicBezTo>
                  <a:cubicBezTo>
                    <a:pt x="148" y="131"/>
                    <a:pt x="152" y="129"/>
                    <a:pt x="155" y="127"/>
                  </a:cubicBezTo>
                  <a:cubicBezTo>
                    <a:pt x="158" y="126"/>
                    <a:pt x="161" y="125"/>
                    <a:pt x="163" y="123"/>
                  </a:cubicBezTo>
                  <a:cubicBezTo>
                    <a:pt x="164" y="123"/>
                    <a:pt x="164" y="123"/>
                    <a:pt x="164" y="123"/>
                  </a:cubicBezTo>
                  <a:cubicBezTo>
                    <a:pt x="175" y="120"/>
                    <a:pt x="188" y="113"/>
                    <a:pt x="200" y="105"/>
                  </a:cubicBezTo>
                  <a:cubicBezTo>
                    <a:pt x="201" y="104"/>
                    <a:pt x="203" y="103"/>
                    <a:pt x="204" y="103"/>
                  </a:cubicBezTo>
                  <a:cubicBezTo>
                    <a:pt x="220" y="96"/>
                    <a:pt x="237" y="89"/>
                    <a:pt x="251" y="78"/>
                  </a:cubicBezTo>
                  <a:cubicBezTo>
                    <a:pt x="251" y="78"/>
                    <a:pt x="251" y="77"/>
                    <a:pt x="252" y="77"/>
                  </a:cubicBezTo>
                  <a:cubicBezTo>
                    <a:pt x="252" y="76"/>
                    <a:pt x="253" y="76"/>
                    <a:pt x="253" y="75"/>
                  </a:cubicBezTo>
                  <a:cubicBezTo>
                    <a:pt x="253" y="75"/>
                    <a:pt x="253" y="75"/>
                    <a:pt x="253" y="75"/>
                  </a:cubicBezTo>
                  <a:cubicBezTo>
                    <a:pt x="256" y="73"/>
                    <a:pt x="260" y="72"/>
                    <a:pt x="263" y="74"/>
                  </a:cubicBezTo>
                  <a:cubicBezTo>
                    <a:pt x="264" y="74"/>
                    <a:pt x="266" y="73"/>
                    <a:pt x="266" y="72"/>
                  </a:cubicBezTo>
                  <a:cubicBezTo>
                    <a:pt x="267" y="71"/>
                    <a:pt x="267" y="69"/>
                    <a:pt x="266" y="69"/>
                  </a:cubicBezTo>
                  <a:cubicBezTo>
                    <a:pt x="258" y="63"/>
                    <a:pt x="236" y="52"/>
                    <a:pt x="222" y="54"/>
                  </a:cubicBezTo>
                  <a:cubicBezTo>
                    <a:pt x="211" y="47"/>
                    <a:pt x="195" y="41"/>
                    <a:pt x="181" y="37"/>
                  </a:cubicBezTo>
                  <a:cubicBezTo>
                    <a:pt x="181" y="37"/>
                    <a:pt x="181" y="37"/>
                    <a:pt x="181" y="36"/>
                  </a:cubicBezTo>
                  <a:cubicBezTo>
                    <a:pt x="180" y="35"/>
                    <a:pt x="178" y="35"/>
                    <a:pt x="177" y="36"/>
                  </a:cubicBezTo>
                  <a:cubicBezTo>
                    <a:pt x="177" y="36"/>
                    <a:pt x="177" y="36"/>
                    <a:pt x="177" y="36"/>
                  </a:cubicBezTo>
                  <a:cubicBezTo>
                    <a:pt x="177" y="36"/>
                    <a:pt x="177" y="36"/>
                    <a:pt x="177" y="36"/>
                  </a:cubicBezTo>
                  <a:cubicBezTo>
                    <a:pt x="173" y="35"/>
                    <a:pt x="170" y="35"/>
                    <a:pt x="166" y="34"/>
                  </a:cubicBezTo>
                  <a:cubicBezTo>
                    <a:pt x="166" y="34"/>
                    <a:pt x="166" y="34"/>
                    <a:pt x="166" y="34"/>
                  </a:cubicBezTo>
                  <a:cubicBezTo>
                    <a:pt x="166" y="33"/>
                    <a:pt x="164" y="32"/>
                    <a:pt x="162" y="33"/>
                  </a:cubicBezTo>
                  <a:cubicBezTo>
                    <a:pt x="162" y="33"/>
                    <a:pt x="162" y="33"/>
                    <a:pt x="162" y="33"/>
                  </a:cubicBezTo>
                  <a:cubicBezTo>
                    <a:pt x="162" y="33"/>
                    <a:pt x="161" y="34"/>
                    <a:pt x="161" y="34"/>
                  </a:cubicBezTo>
                  <a:cubicBezTo>
                    <a:pt x="160" y="34"/>
                    <a:pt x="160" y="34"/>
                    <a:pt x="160" y="34"/>
                  </a:cubicBezTo>
                  <a:cubicBezTo>
                    <a:pt x="161" y="33"/>
                    <a:pt x="162" y="33"/>
                    <a:pt x="163" y="32"/>
                  </a:cubicBezTo>
                  <a:cubicBezTo>
                    <a:pt x="163" y="32"/>
                    <a:pt x="163" y="32"/>
                    <a:pt x="163" y="32"/>
                  </a:cubicBezTo>
                  <a:cubicBezTo>
                    <a:pt x="163" y="32"/>
                    <a:pt x="163" y="32"/>
                    <a:pt x="163" y="32"/>
                  </a:cubicBezTo>
                  <a:cubicBezTo>
                    <a:pt x="163" y="32"/>
                    <a:pt x="163" y="32"/>
                    <a:pt x="163" y="32"/>
                  </a:cubicBezTo>
                  <a:cubicBezTo>
                    <a:pt x="164" y="32"/>
                    <a:pt x="164" y="31"/>
                    <a:pt x="164" y="30"/>
                  </a:cubicBezTo>
                  <a:cubicBezTo>
                    <a:pt x="164" y="29"/>
                    <a:pt x="164" y="29"/>
                    <a:pt x="164" y="28"/>
                  </a:cubicBezTo>
                  <a:cubicBezTo>
                    <a:pt x="163" y="27"/>
                    <a:pt x="161" y="27"/>
                    <a:pt x="160" y="27"/>
                  </a:cubicBezTo>
                  <a:cubicBezTo>
                    <a:pt x="155" y="30"/>
                    <a:pt x="149" y="33"/>
                    <a:pt x="143" y="36"/>
                  </a:cubicBezTo>
                  <a:cubicBezTo>
                    <a:pt x="139" y="38"/>
                    <a:pt x="135" y="39"/>
                    <a:pt x="132" y="41"/>
                  </a:cubicBezTo>
                  <a:cubicBezTo>
                    <a:pt x="132" y="41"/>
                    <a:pt x="129" y="42"/>
                    <a:pt x="128" y="43"/>
                  </a:cubicBezTo>
                  <a:cubicBezTo>
                    <a:pt x="126" y="44"/>
                    <a:pt x="124" y="45"/>
                    <a:pt x="122" y="46"/>
                  </a:cubicBezTo>
                  <a:cubicBezTo>
                    <a:pt x="96" y="57"/>
                    <a:pt x="96" y="57"/>
                    <a:pt x="96" y="57"/>
                  </a:cubicBezTo>
                  <a:cubicBezTo>
                    <a:pt x="95" y="58"/>
                    <a:pt x="93" y="59"/>
                    <a:pt x="91" y="60"/>
                  </a:cubicBezTo>
                  <a:cubicBezTo>
                    <a:pt x="81" y="65"/>
                    <a:pt x="71" y="71"/>
                    <a:pt x="63" y="77"/>
                  </a:cubicBezTo>
                  <a:cubicBezTo>
                    <a:pt x="59" y="79"/>
                    <a:pt x="55" y="82"/>
                    <a:pt x="51" y="83"/>
                  </a:cubicBezTo>
                  <a:cubicBezTo>
                    <a:pt x="60" y="74"/>
                    <a:pt x="74" y="66"/>
                    <a:pt x="85" y="61"/>
                  </a:cubicBezTo>
                  <a:cubicBezTo>
                    <a:pt x="87" y="59"/>
                    <a:pt x="87" y="59"/>
                    <a:pt x="87" y="59"/>
                  </a:cubicBezTo>
                  <a:cubicBezTo>
                    <a:pt x="96" y="54"/>
                    <a:pt x="96" y="54"/>
                    <a:pt x="96" y="54"/>
                  </a:cubicBezTo>
                  <a:cubicBezTo>
                    <a:pt x="119" y="42"/>
                    <a:pt x="142" y="30"/>
                    <a:pt x="165" y="21"/>
                  </a:cubicBezTo>
                  <a:cubicBezTo>
                    <a:pt x="166" y="20"/>
                    <a:pt x="167" y="19"/>
                    <a:pt x="167" y="18"/>
                  </a:cubicBezTo>
                  <a:cubicBezTo>
                    <a:pt x="167" y="18"/>
                    <a:pt x="167" y="17"/>
                    <a:pt x="167" y="17"/>
                  </a:cubicBezTo>
                  <a:cubicBezTo>
                    <a:pt x="166" y="16"/>
                    <a:pt x="165" y="15"/>
                    <a:pt x="163" y="15"/>
                  </a:cubicBezTo>
                  <a:cubicBezTo>
                    <a:pt x="163" y="15"/>
                    <a:pt x="163" y="15"/>
                    <a:pt x="163" y="15"/>
                  </a:cubicBezTo>
                  <a:cubicBezTo>
                    <a:pt x="163" y="15"/>
                    <a:pt x="163" y="15"/>
                    <a:pt x="163" y="15"/>
                  </a:cubicBezTo>
                  <a:cubicBezTo>
                    <a:pt x="163" y="15"/>
                    <a:pt x="163" y="15"/>
                    <a:pt x="163" y="15"/>
                  </a:cubicBezTo>
                  <a:cubicBezTo>
                    <a:pt x="160" y="16"/>
                    <a:pt x="157" y="17"/>
                    <a:pt x="154" y="18"/>
                  </a:cubicBezTo>
                  <a:cubicBezTo>
                    <a:pt x="154" y="18"/>
                    <a:pt x="154" y="18"/>
                    <a:pt x="154" y="18"/>
                  </a:cubicBezTo>
                  <a:cubicBezTo>
                    <a:pt x="153" y="17"/>
                    <a:pt x="152" y="16"/>
                    <a:pt x="150" y="17"/>
                  </a:cubicBezTo>
                  <a:cubicBezTo>
                    <a:pt x="144" y="19"/>
                    <a:pt x="137" y="21"/>
                    <a:pt x="129" y="24"/>
                  </a:cubicBezTo>
                  <a:cubicBezTo>
                    <a:pt x="131" y="22"/>
                    <a:pt x="134" y="21"/>
                    <a:pt x="136" y="20"/>
                  </a:cubicBezTo>
                  <a:cubicBezTo>
                    <a:pt x="136" y="19"/>
                    <a:pt x="137" y="18"/>
                    <a:pt x="137" y="18"/>
                  </a:cubicBezTo>
                  <a:cubicBezTo>
                    <a:pt x="137" y="17"/>
                    <a:pt x="137" y="17"/>
                    <a:pt x="137" y="16"/>
                  </a:cubicBezTo>
                  <a:cubicBezTo>
                    <a:pt x="136" y="15"/>
                    <a:pt x="134" y="14"/>
                    <a:pt x="133" y="15"/>
                  </a:cubicBezTo>
                  <a:cubicBezTo>
                    <a:pt x="119" y="21"/>
                    <a:pt x="104" y="29"/>
                    <a:pt x="90" y="36"/>
                  </a:cubicBezTo>
                  <a:cubicBezTo>
                    <a:pt x="76" y="44"/>
                    <a:pt x="62" y="52"/>
                    <a:pt x="47" y="58"/>
                  </a:cubicBezTo>
                  <a:cubicBezTo>
                    <a:pt x="56" y="53"/>
                    <a:pt x="64" y="49"/>
                    <a:pt x="72" y="45"/>
                  </a:cubicBezTo>
                  <a:cubicBezTo>
                    <a:pt x="93" y="34"/>
                    <a:pt x="114" y="23"/>
                    <a:pt x="132" y="9"/>
                  </a:cubicBezTo>
                  <a:cubicBezTo>
                    <a:pt x="133" y="8"/>
                    <a:pt x="133" y="8"/>
                    <a:pt x="133" y="7"/>
                  </a:cubicBezTo>
                  <a:cubicBezTo>
                    <a:pt x="133" y="6"/>
                    <a:pt x="133" y="6"/>
                    <a:pt x="133" y="5"/>
                  </a:cubicBezTo>
                  <a:cubicBezTo>
                    <a:pt x="132" y="4"/>
                    <a:pt x="131" y="4"/>
                    <a:pt x="129" y="4"/>
                  </a:cubicBezTo>
                  <a:cubicBezTo>
                    <a:pt x="128" y="5"/>
                    <a:pt x="126" y="5"/>
                    <a:pt x="125" y="6"/>
                  </a:cubicBezTo>
                  <a:cubicBezTo>
                    <a:pt x="125" y="6"/>
                    <a:pt x="125" y="5"/>
                    <a:pt x="125" y="4"/>
                  </a:cubicBezTo>
                  <a:cubicBezTo>
                    <a:pt x="126" y="4"/>
                    <a:pt x="126" y="4"/>
                    <a:pt x="126" y="4"/>
                  </a:cubicBezTo>
                  <a:cubicBezTo>
                    <a:pt x="126" y="3"/>
                    <a:pt x="125" y="2"/>
                    <a:pt x="125" y="2"/>
                  </a:cubicBezTo>
                  <a:cubicBezTo>
                    <a:pt x="124" y="1"/>
                    <a:pt x="123" y="0"/>
                    <a:pt x="122" y="1"/>
                  </a:cubicBezTo>
                  <a:close/>
                  <a:moveTo>
                    <a:pt x="116" y="8"/>
                  </a:moveTo>
                  <a:cubicBezTo>
                    <a:pt x="116" y="9"/>
                    <a:pt x="115" y="10"/>
                    <a:pt x="115" y="10"/>
                  </a:cubicBezTo>
                  <a:cubicBezTo>
                    <a:pt x="107" y="14"/>
                    <a:pt x="99" y="18"/>
                    <a:pt x="90" y="21"/>
                  </a:cubicBezTo>
                  <a:cubicBezTo>
                    <a:pt x="83" y="23"/>
                    <a:pt x="75" y="26"/>
                    <a:pt x="68" y="29"/>
                  </a:cubicBezTo>
                  <a:cubicBezTo>
                    <a:pt x="83" y="21"/>
                    <a:pt x="100" y="14"/>
                    <a:pt x="116" y="8"/>
                  </a:cubicBezTo>
                  <a:close/>
                  <a:moveTo>
                    <a:pt x="155" y="36"/>
                  </a:moveTo>
                  <a:cubicBezTo>
                    <a:pt x="155" y="36"/>
                    <a:pt x="155" y="36"/>
                    <a:pt x="155" y="37"/>
                  </a:cubicBezTo>
                  <a:cubicBezTo>
                    <a:pt x="155" y="37"/>
                    <a:pt x="155" y="37"/>
                    <a:pt x="155" y="37"/>
                  </a:cubicBezTo>
                  <a:cubicBezTo>
                    <a:pt x="154" y="37"/>
                    <a:pt x="153" y="38"/>
                    <a:pt x="153" y="38"/>
                  </a:cubicBezTo>
                  <a:cubicBezTo>
                    <a:pt x="127" y="50"/>
                    <a:pt x="98" y="64"/>
                    <a:pt x="75" y="82"/>
                  </a:cubicBezTo>
                  <a:cubicBezTo>
                    <a:pt x="70" y="85"/>
                    <a:pt x="65" y="87"/>
                    <a:pt x="61" y="87"/>
                  </a:cubicBezTo>
                  <a:cubicBezTo>
                    <a:pt x="63" y="86"/>
                    <a:pt x="64" y="84"/>
                    <a:pt x="66" y="82"/>
                  </a:cubicBezTo>
                  <a:cubicBezTo>
                    <a:pt x="71" y="79"/>
                    <a:pt x="76" y="76"/>
                    <a:pt x="81" y="73"/>
                  </a:cubicBezTo>
                  <a:cubicBezTo>
                    <a:pt x="85" y="70"/>
                    <a:pt x="89" y="68"/>
                    <a:pt x="94" y="66"/>
                  </a:cubicBezTo>
                  <a:cubicBezTo>
                    <a:pt x="96" y="64"/>
                    <a:pt x="99" y="63"/>
                    <a:pt x="101" y="62"/>
                  </a:cubicBezTo>
                  <a:cubicBezTo>
                    <a:pt x="112" y="57"/>
                    <a:pt x="112" y="57"/>
                    <a:pt x="112" y="57"/>
                  </a:cubicBezTo>
                  <a:cubicBezTo>
                    <a:pt x="112" y="57"/>
                    <a:pt x="125" y="51"/>
                    <a:pt x="131" y="48"/>
                  </a:cubicBezTo>
                  <a:cubicBezTo>
                    <a:pt x="136" y="46"/>
                    <a:pt x="141" y="43"/>
                    <a:pt x="146" y="41"/>
                  </a:cubicBezTo>
                  <a:cubicBezTo>
                    <a:pt x="149" y="40"/>
                    <a:pt x="152" y="38"/>
                    <a:pt x="155" y="36"/>
                  </a:cubicBezTo>
                  <a:close/>
                  <a:moveTo>
                    <a:pt x="162" y="40"/>
                  </a:moveTo>
                  <a:cubicBezTo>
                    <a:pt x="163" y="40"/>
                    <a:pt x="164" y="40"/>
                    <a:pt x="165" y="40"/>
                  </a:cubicBezTo>
                  <a:cubicBezTo>
                    <a:pt x="164" y="40"/>
                    <a:pt x="163" y="41"/>
                    <a:pt x="162" y="41"/>
                  </a:cubicBezTo>
                  <a:cubicBezTo>
                    <a:pt x="162" y="41"/>
                    <a:pt x="162" y="41"/>
                    <a:pt x="162" y="41"/>
                  </a:cubicBezTo>
                  <a:cubicBezTo>
                    <a:pt x="161" y="41"/>
                    <a:pt x="161" y="40"/>
                    <a:pt x="161" y="40"/>
                  </a:cubicBezTo>
                  <a:cubicBezTo>
                    <a:pt x="161" y="40"/>
                    <a:pt x="162" y="40"/>
                    <a:pt x="162" y="40"/>
                  </a:cubicBezTo>
                  <a:close/>
                  <a:moveTo>
                    <a:pt x="90" y="79"/>
                  </a:moveTo>
                  <a:cubicBezTo>
                    <a:pt x="98" y="74"/>
                    <a:pt x="98" y="74"/>
                    <a:pt x="98" y="74"/>
                  </a:cubicBezTo>
                  <a:cubicBezTo>
                    <a:pt x="98" y="74"/>
                    <a:pt x="118" y="63"/>
                    <a:pt x="118" y="63"/>
                  </a:cubicBezTo>
                  <a:cubicBezTo>
                    <a:pt x="131" y="56"/>
                    <a:pt x="143" y="49"/>
                    <a:pt x="156" y="43"/>
                  </a:cubicBezTo>
                  <a:cubicBezTo>
                    <a:pt x="156" y="43"/>
                    <a:pt x="156" y="43"/>
                    <a:pt x="157" y="44"/>
                  </a:cubicBezTo>
                  <a:cubicBezTo>
                    <a:pt x="148" y="48"/>
                    <a:pt x="140" y="53"/>
                    <a:pt x="131" y="58"/>
                  </a:cubicBezTo>
                  <a:cubicBezTo>
                    <a:pt x="117" y="67"/>
                    <a:pt x="117" y="67"/>
                    <a:pt x="117" y="67"/>
                  </a:cubicBezTo>
                  <a:cubicBezTo>
                    <a:pt x="105" y="74"/>
                    <a:pt x="105" y="74"/>
                    <a:pt x="105" y="74"/>
                  </a:cubicBezTo>
                  <a:cubicBezTo>
                    <a:pt x="97" y="79"/>
                    <a:pt x="87" y="86"/>
                    <a:pt x="78" y="89"/>
                  </a:cubicBezTo>
                  <a:cubicBezTo>
                    <a:pt x="78" y="89"/>
                    <a:pt x="77" y="88"/>
                    <a:pt x="76" y="88"/>
                  </a:cubicBezTo>
                  <a:cubicBezTo>
                    <a:pt x="77" y="88"/>
                    <a:pt x="78" y="87"/>
                    <a:pt x="78" y="87"/>
                  </a:cubicBezTo>
                  <a:cubicBezTo>
                    <a:pt x="82" y="84"/>
                    <a:pt x="86" y="82"/>
                    <a:pt x="90" y="79"/>
                  </a:cubicBezTo>
                  <a:close/>
                  <a:moveTo>
                    <a:pt x="178" y="42"/>
                  </a:moveTo>
                  <a:cubicBezTo>
                    <a:pt x="178" y="42"/>
                    <a:pt x="179" y="42"/>
                    <a:pt x="180" y="42"/>
                  </a:cubicBezTo>
                  <a:cubicBezTo>
                    <a:pt x="180" y="43"/>
                    <a:pt x="180" y="43"/>
                    <a:pt x="180" y="43"/>
                  </a:cubicBezTo>
                  <a:cubicBezTo>
                    <a:pt x="180" y="43"/>
                    <a:pt x="180" y="44"/>
                    <a:pt x="180" y="44"/>
                  </a:cubicBezTo>
                  <a:cubicBezTo>
                    <a:pt x="178" y="44"/>
                    <a:pt x="176" y="44"/>
                    <a:pt x="174" y="44"/>
                  </a:cubicBezTo>
                  <a:cubicBezTo>
                    <a:pt x="176" y="43"/>
                    <a:pt x="177" y="42"/>
                    <a:pt x="178" y="42"/>
                  </a:cubicBezTo>
                  <a:close/>
                  <a:moveTo>
                    <a:pt x="117" y="75"/>
                  </a:moveTo>
                  <a:cubicBezTo>
                    <a:pt x="118" y="75"/>
                    <a:pt x="119" y="75"/>
                    <a:pt x="120" y="74"/>
                  </a:cubicBezTo>
                  <a:cubicBezTo>
                    <a:pt x="112" y="79"/>
                    <a:pt x="104" y="83"/>
                    <a:pt x="97" y="87"/>
                  </a:cubicBezTo>
                  <a:cubicBezTo>
                    <a:pt x="103" y="83"/>
                    <a:pt x="109" y="79"/>
                    <a:pt x="115" y="75"/>
                  </a:cubicBezTo>
                  <a:cubicBezTo>
                    <a:pt x="116" y="75"/>
                    <a:pt x="116" y="76"/>
                    <a:pt x="117" y="75"/>
                  </a:cubicBezTo>
                  <a:close/>
                  <a:moveTo>
                    <a:pt x="182" y="50"/>
                  </a:moveTo>
                  <a:cubicBezTo>
                    <a:pt x="189" y="62"/>
                    <a:pt x="211" y="70"/>
                    <a:pt x="227" y="75"/>
                  </a:cubicBezTo>
                  <a:cubicBezTo>
                    <a:pt x="225" y="77"/>
                    <a:pt x="223" y="78"/>
                    <a:pt x="220" y="80"/>
                  </a:cubicBezTo>
                  <a:cubicBezTo>
                    <a:pt x="209" y="84"/>
                    <a:pt x="197" y="90"/>
                    <a:pt x="186" y="98"/>
                  </a:cubicBezTo>
                  <a:cubicBezTo>
                    <a:pt x="185" y="99"/>
                    <a:pt x="184" y="99"/>
                    <a:pt x="182" y="100"/>
                  </a:cubicBezTo>
                  <a:cubicBezTo>
                    <a:pt x="179" y="101"/>
                    <a:pt x="176" y="102"/>
                    <a:pt x="172" y="103"/>
                  </a:cubicBezTo>
                  <a:cubicBezTo>
                    <a:pt x="172" y="103"/>
                    <a:pt x="171" y="103"/>
                    <a:pt x="171" y="103"/>
                  </a:cubicBezTo>
                  <a:cubicBezTo>
                    <a:pt x="166" y="104"/>
                    <a:pt x="162" y="106"/>
                    <a:pt x="158" y="109"/>
                  </a:cubicBezTo>
                  <a:cubicBezTo>
                    <a:pt x="152" y="112"/>
                    <a:pt x="147" y="114"/>
                    <a:pt x="142" y="117"/>
                  </a:cubicBezTo>
                  <a:cubicBezTo>
                    <a:pt x="142" y="117"/>
                    <a:pt x="142" y="116"/>
                    <a:pt x="141" y="116"/>
                  </a:cubicBezTo>
                  <a:cubicBezTo>
                    <a:pt x="132" y="109"/>
                    <a:pt x="118" y="105"/>
                    <a:pt x="106" y="100"/>
                  </a:cubicBezTo>
                  <a:cubicBezTo>
                    <a:pt x="97" y="97"/>
                    <a:pt x="97" y="97"/>
                    <a:pt x="97" y="97"/>
                  </a:cubicBezTo>
                  <a:cubicBezTo>
                    <a:pt x="96" y="97"/>
                    <a:pt x="96" y="97"/>
                    <a:pt x="96" y="97"/>
                  </a:cubicBezTo>
                  <a:cubicBezTo>
                    <a:pt x="95" y="96"/>
                    <a:pt x="94" y="96"/>
                    <a:pt x="93" y="95"/>
                  </a:cubicBezTo>
                  <a:cubicBezTo>
                    <a:pt x="115" y="85"/>
                    <a:pt x="138" y="70"/>
                    <a:pt x="158" y="56"/>
                  </a:cubicBezTo>
                  <a:cubicBezTo>
                    <a:pt x="158" y="56"/>
                    <a:pt x="159" y="55"/>
                    <a:pt x="159" y="55"/>
                  </a:cubicBezTo>
                  <a:cubicBezTo>
                    <a:pt x="167" y="52"/>
                    <a:pt x="175" y="51"/>
                    <a:pt x="182" y="50"/>
                  </a:cubicBezTo>
                  <a:close/>
                  <a:moveTo>
                    <a:pt x="248" y="70"/>
                  </a:moveTo>
                  <a:cubicBezTo>
                    <a:pt x="243" y="67"/>
                    <a:pt x="238" y="63"/>
                    <a:pt x="232" y="60"/>
                  </a:cubicBezTo>
                  <a:cubicBezTo>
                    <a:pt x="239" y="61"/>
                    <a:pt x="247" y="64"/>
                    <a:pt x="254" y="68"/>
                  </a:cubicBezTo>
                  <a:cubicBezTo>
                    <a:pt x="252" y="69"/>
                    <a:pt x="251" y="69"/>
                    <a:pt x="249" y="70"/>
                  </a:cubicBezTo>
                  <a:cubicBezTo>
                    <a:pt x="249" y="70"/>
                    <a:pt x="248" y="70"/>
                    <a:pt x="248" y="70"/>
                  </a:cubicBezTo>
                  <a:close/>
                  <a:moveTo>
                    <a:pt x="238" y="75"/>
                  </a:moveTo>
                  <a:cubicBezTo>
                    <a:pt x="238" y="74"/>
                    <a:pt x="238" y="73"/>
                    <a:pt x="237" y="73"/>
                  </a:cubicBezTo>
                  <a:cubicBezTo>
                    <a:pt x="238" y="73"/>
                    <a:pt x="240" y="74"/>
                    <a:pt x="241" y="74"/>
                  </a:cubicBezTo>
                  <a:cubicBezTo>
                    <a:pt x="241" y="74"/>
                    <a:pt x="241" y="75"/>
                    <a:pt x="241" y="75"/>
                  </a:cubicBezTo>
                  <a:cubicBezTo>
                    <a:pt x="240" y="75"/>
                    <a:pt x="239" y="75"/>
                    <a:pt x="238" y="76"/>
                  </a:cubicBezTo>
                  <a:cubicBezTo>
                    <a:pt x="238" y="75"/>
                    <a:pt x="238" y="75"/>
                    <a:pt x="238" y="75"/>
                  </a:cubicBezTo>
                  <a:close/>
                  <a:moveTo>
                    <a:pt x="234" y="78"/>
                  </a:moveTo>
                  <a:cubicBezTo>
                    <a:pt x="234" y="77"/>
                    <a:pt x="234" y="77"/>
                    <a:pt x="234" y="77"/>
                  </a:cubicBezTo>
                  <a:cubicBezTo>
                    <a:pt x="234" y="77"/>
                    <a:pt x="234" y="77"/>
                    <a:pt x="234" y="78"/>
                  </a:cubicBezTo>
                  <a:cubicBezTo>
                    <a:pt x="234" y="78"/>
                    <a:pt x="233" y="78"/>
                    <a:pt x="233" y="78"/>
                  </a:cubicBezTo>
                  <a:cubicBezTo>
                    <a:pt x="233" y="78"/>
                    <a:pt x="234" y="78"/>
                    <a:pt x="234" y="78"/>
                  </a:cubicBezTo>
                  <a:close/>
                  <a:moveTo>
                    <a:pt x="166" y="112"/>
                  </a:moveTo>
                  <a:cubicBezTo>
                    <a:pt x="165" y="113"/>
                    <a:pt x="165" y="113"/>
                    <a:pt x="164" y="114"/>
                  </a:cubicBezTo>
                  <a:cubicBezTo>
                    <a:pt x="160" y="117"/>
                    <a:pt x="156" y="119"/>
                    <a:pt x="152" y="122"/>
                  </a:cubicBezTo>
                  <a:cubicBezTo>
                    <a:pt x="151" y="122"/>
                    <a:pt x="150" y="122"/>
                    <a:pt x="149" y="122"/>
                  </a:cubicBezTo>
                  <a:cubicBezTo>
                    <a:pt x="150" y="122"/>
                    <a:pt x="151" y="121"/>
                    <a:pt x="152" y="120"/>
                  </a:cubicBezTo>
                  <a:cubicBezTo>
                    <a:pt x="155" y="118"/>
                    <a:pt x="158" y="116"/>
                    <a:pt x="160" y="114"/>
                  </a:cubicBezTo>
                  <a:cubicBezTo>
                    <a:pt x="162" y="113"/>
                    <a:pt x="164" y="113"/>
                    <a:pt x="166" y="112"/>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7" name="Freeform 30"/>
            <p:cNvSpPr>
              <a:spLocks noChangeArrowheads="1"/>
            </p:cNvSpPr>
            <p:nvPr/>
          </p:nvSpPr>
          <p:spPr bwMode="auto">
            <a:xfrm>
              <a:off x="1385" y="2550"/>
              <a:ext cx="700" cy="193"/>
            </a:xfrm>
            <a:custGeom>
              <a:avLst/>
              <a:gdLst>
                <a:gd name="T0" fmla="*/ 125 w 295"/>
                <a:gd name="T1" fmla="*/ 1 h 81"/>
                <a:gd name="T2" fmla="*/ 96 w 295"/>
                <a:gd name="T3" fmla="*/ 14 h 81"/>
                <a:gd name="T4" fmla="*/ 2 w 295"/>
                <a:gd name="T5" fmla="*/ 64 h 81"/>
                <a:gd name="T6" fmla="*/ 1 w 295"/>
                <a:gd name="T7" fmla="*/ 68 h 81"/>
                <a:gd name="T8" fmla="*/ 5 w 295"/>
                <a:gd name="T9" fmla="*/ 68 h 81"/>
                <a:gd name="T10" fmla="*/ 98 w 295"/>
                <a:gd name="T11" fmla="*/ 19 h 81"/>
                <a:gd name="T12" fmla="*/ 126 w 295"/>
                <a:gd name="T13" fmla="*/ 7 h 81"/>
                <a:gd name="T14" fmla="*/ 188 w 295"/>
                <a:gd name="T15" fmla="*/ 37 h 81"/>
                <a:gd name="T16" fmla="*/ 221 w 295"/>
                <a:gd name="T17" fmla="*/ 51 h 81"/>
                <a:gd name="T18" fmla="*/ 248 w 295"/>
                <a:gd name="T19" fmla="*/ 61 h 81"/>
                <a:gd name="T20" fmla="*/ 290 w 295"/>
                <a:gd name="T21" fmla="*/ 80 h 81"/>
                <a:gd name="T22" fmla="*/ 294 w 295"/>
                <a:gd name="T23" fmla="*/ 79 h 81"/>
                <a:gd name="T24" fmla="*/ 293 w 295"/>
                <a:gd name="T25" fmla="*/ 75 h 81"/>
                <a:gd name="T26" fmla="*/ 250 w 295"/>
                <a:gd name="T27" fmla="*/ 56 h 81"/>
                <a:gd name="T28" fmla="*/ 224 w 295"/>
                <a:gd name="T29" fmla="*/ 46 h 81"/>
                <a:gd name="T30" fmla="*/ 190 w 295"/>
                <a:gd name="T31" fmla="*/ 31 h 81"/>
                <a:gd name="T32" fmla="*/ 128 w 295"/>
                <a:gd name="T33" fmla="*/ 1 h 81"/>
                <a:gd name="T34" fmla="*/ 125 w 295"/>
                <a:gd name="T35"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81">
                  <a:moveTo>
                    <a:pt x="125" y="1"/>
                  </a:moveTo>
                  <a:cubicBezTo>
                    <a:pt x="96" y="14"/>
                    <a:pt x="96" y="14"/>
                    <a:pt x="96" y="14"/>
                  </a:cubicBezTo>
                  <a:cubicBezTo>
                    <a:pt x="63" y="28"/>
                    <a:pt x="25" y="45"/>
                    <a:pt x="2" y="64"/>
                  </a:cubicBezTo>
                  <a:cubicBezTo>
                    <a:pt x="0" y="65"/>
                    <a:pt x="0" y="66"/>
                    <a:pt x="1" y="68"/>
                  </a:cubicBezTo>
                  <a:cubicBezTo>
                    <a:pt x="2" y="69"/>
                    <a:pt x="4" y="69"/>
                    <a:pt x="5" y="68"/>
                  </a:cubicBezTo>
                  <a:cubicBezTo>
                    <a:pt x="28" y="49"/>
                    <a:pt x="65" y="33"/>
                    <a:pt x="98" y="19"/>
                  </a:cubicBezTo>
                  <a:cubicBezTo>
                    <a:pt x="98" y="19"/>
                    <a:pt x="124" y="8"/>
                    <a:pt x="126" y="7"/>
                  </a:cubicBezTo>
                  <a:cubicBezTo>
                    <a:pt x="145" y="19"/>
                    <a:pt x="167" y="28"/>
                    <a:pt x="188" y="37"/>
                  </a:cubicBezTo>
                  <a:cubicBezTo>
                    <a:pt x="199" y="41"/>
                    <a:pt x="211" y="46"/>
                    <a:pt x="221" y="51"/>
                  </a:cubicBezTo>
                  <a:cubicBezTo>
                    <a:pt x="230" y="55"/>
                    <a:pt x="239" y="58"/>
                    <a:pt x="248" y="61"/>
                  </a:cubicBezTo>
                  <a:cubicBezTo>
                    <a:pt x="263" y="66"/>
                    <a:pt x="279" y="71"/>
                    <a:pt x="290" y="80"/>
                  </a:cubicBezTo>
                  <a:cubicBezTo>
                    <a:pt x="291" y="81"/>
                    <a:pt x="293" y="80"/>
                    <a:pt x="294" y="79"/>
                  </a:cubicBezTo>
                  <a:cubicBezTo>
                    <a:pt x="295" y="78"/>
                    <a:pt x="295" y="76"/>
                    <a:pt x="293" y="75"/>
                  </a:cubicBezTo>
                  <a:cubicBezTo>
                    <a:pt x="281" y="65"/>
                    <a:pt x="265" y="60"/>
                    <a:pt x="250" y="56"/>
                  </a:cubicBezTo>
                  <a:cubicBezTo>
                    <a:pt x="241" y="53"/>
                    <a:pt x="232" y="50"/>
                    <a:pt x="224" y="46"/>
                  </a:cubicBezTo>
                  <a:cubicBezTo>
                    <a:pt x="213" y="41"/>
                    <a:pt x="201" y="36"/>
                    <a:pt x="190" y="31"/>
                  </a:cubicBezTo>
                  <a:cubicBezTo>
                    <a:pt x="169" y="23"/>
                    <a:pt x="147" y="13"/>
                    <a:pt x="128" y="1"/>
                  </a:cubicBezTo>
                  <a:cubicBezTo>
                    <a:pt x="127" y="0"/>
                    <a:pt x="126" y="0"/>
                    <a:pt x="125"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8" name="Freeform 31"/>
            <p:cNvSpPr>
              <a:spLocks noChangeArrowheads="1"/>
            </p:cNvSpPr>
            <p:nvPr/>
          </p:nvSpPr>
          <p:spPr bwMode="auto">
            <a:xfrm>
              <a:off x="2064" y="2731"/>
              <a:ext cx="42" cy="112"/>
            </a:xfrm>
            <a:custGeom>
              <a:avLst/>
              <a:gdLst>
                <a:gd name="T0" fmla="*/ 1 w 18"/>
                <a:gd name="T1" fmla="*/ 2 h 47"/>
                <a:gd name="T2" fmla="*/ 2 w 18"/>
                <a:gd name="T3" fmla="*/ 6 h 47"/>
                <a:gd name="T4" fmla="*/ 11 w 18"/>
                <a:gd name="T5" fmla="*/ 23 h 47"/>
                <a:gd name="T6" fmla="*/ 6 w 18"/>
                <a:gd name="T7" fmla="*/ 42 h 47"/>
                <a:gd name="T8" fmla="*/ 5 w 18"/>
                <a:gd name="T9" fmla="*/ 46 h 47"/>
                <a:gd name="T10" fmla="*/ 9 w 18"/>
                <a:gd name="T11" fmla="*/ 46 h 47"/>
                <a:gd name="T12" fmla="*/ 17 w 18"/>
                <a:gd name="T13" fmla="*/ 22 h 47"/>
                <a:gd name="T14" fmla="*/ 5 w 18"/>
                <a:gd name="T15" fmla="*/ 1 h 47"/>
                <a:gd name="T16" fmla="*/ 1 w 18"/>
                <a:gd name="T1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7">
                  <a:moveTo>
                    <a:pt x="1" y="2"/>
                  </a:moveTo>
                  <a:cubicBezTo>
                    <a:pt x="0" y="3"/>
                    <a:pt x="1" y="5"/>
                    <a:pt x="2" y="6"/>
                  </a:cubicBezTo>
                  <a:cubicBezTo>
                    <a:pt x="7" y="9"/>
                    <a:pt x="10" y="15"/>
                    <a:pt x="11" y="23"/>
                  </a:cubicBezTo>
                  <a:cubicBezTo>
                    <a:pt x="12" y="30"/>
                    <a:pt x="10" y="38"/>
                    <a:pt x="6" y="42"/>
                  </a:cubicBezTo>
                  <a:cubicBezTo>
                    <a:pt x="4" y="43"/>
                    <a:pt x="4" y="44"/>
                    <a:pt x="5" y="46"/>
                  </a:cubicBezTo>
                  <a:cubicBezTo>
                    <a:pt x="6" y="47"/>
                    <a:pt x="8" y="47"/>
                    <a:pt x="9" y="46"/>
                  </a:cubicBezTo>
                  <a:cubicBezTo>
                    <a:pt x="15" y="41"/>
                    <a:pt x="18" y="32"/>
                    <a:pt x="17" y="22"/>
                  </a:cubicBezTo>
                  <a:cubicBezTo>
                    <a:pt x="16" y="13"/>
                    <a:pt x="11" y="5"/>
                    <a:pt x="5" y="1"/>
                  </a:cubicBezTo>
                  <a:cubicBezTo>
                    <a:pt x="4" y="0"/>
                    <a:pt x="2" y="0"/>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9" name="Freeform 32"/>
            <p:cNvSpPr>
              <a:spLocks noChangeArrowheads="1"/>
            </p:cNvSpPr>
            <p:nvPr/>
          </p:nvSpPr>
          <p:spPr bwMode="auto">
            <a:xfrm>
              <a:off x="1385" y="2705"/>
              <a:ext cx="380" cy="188"/>
            </a:xfrm>
            <a:custGeom>
              <a:avLst/>
              <a:gdLst>
                <a:gd name="T0" fmla="*/ 1 w 160"/>
                <a:gd name="T1" fmla="*/ 1 h 79"/>
                <a:gd name="T2" fmla="*/ 2 w 160"/>
                <a:gd name="T3" fmla="*/ 5 h 79"/>
                <a:gd name="T4" fmla="*/ 156 w 160"/>
                <a:gd name="T5" fmla="*/ 78 h 79"/>
                <a:gd name="T6" fmla="*/ 160 w 160"/>
                <a:gd name="T7" fmla="*/ 77 h 79"/>
                <a:gd name="T8" fmla="*/ 158 w 160"/>
                <a:gd name="T9" fmla="*/ 73 h 79"/>
                <a:gd name="T10" fmla="*/ 5 w 160"/>
                <a:gd name="T11" fmla="*/ 0 h 79"/>
                <a:gd name="T12" fmla="*/ 1 w 160"/>
                <a:gd name="T13" fmla="*/ 1 h 79"/>
              </a:gdLst>
              <a:ahLst/>
              <a:cxnLst>
                <a:cxn ang="0">
                  <a:pos x="T0" y="T1"/>
                </a:cxn>
                <a:cxn ang="0">
                  <a:pos x="T2" y="T3"/>
                </a:cxn>
                <a:cxn ang="0">
                  <a:pos x="T4" y="T5"/>
                </a:cxn>
                <a:cxn ang="0">
                  <a:pos x="T6" y="T7"/>
                </a:cxn>
                <a:cxn ang="0">
                  <a:pos x="T8" y="T9"/>
                </a:cxn>
                <a:cxn ang="0">
                  <a:pos x="T10" y="T11"/>
                </a:cxn>
                <a:cxn ang="0">
                  <a:pos x="T12" y="T13"/>
                </a:cxn>
              </a:cxnLst>
              <a:rect l="0" t="0" r="r" b="b"/>
              <a:pathLst>
                <a:path w="160" h="79">
                  <a:moveTo>
                    <a:pt x="1" y="1"/>
                  </a:moveTo>
                  <a:cubicBezTo>
                    <a:pt x="0" y="3"/>
                    <a:pt x="1" y="4"/>
                    <a:pt x="2" y="5"/>
                  </a:cubicBezTo>
                  <a:cubicBezTo>
                    <a:pt x="49" y="34"/>
                    <a:pt x="106" y="58"/>
                    <a:pt x="156" y="78"/>
                  </a:cubicBezTo>
                  <a:cubicBezTo>
                    <a:pt x="158" y="79"/>
                    <a:pt x="159" y="78"/>
                    <a:pt x="160" y="77"/>
                  </a:cubicBezTo>
                  <a:cubicBezTo>
                    <a:pt x="160" y="75"/>
                    <a:pt x="160" y="74"/>
                    <a:pt x="158" y="73"/>
                  </a:cubicBezTo>
                  <a:cubicBezTo>
                    <a:pt x="109" y="53"/>
                    <a:pt x="52" y="29"/>
                    <a:pt x="5" y="0"/>
                  </a:cubicBezTo>
                  <a:cubicBezTo>
                    <a:pt x="4" y="0"/>
                    <a:pt x="2" y="0"/>
                    <a:pt x="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0" name="Freeform 33"/>
            <p:cNvSpPr>
              <a:spLocks noChangeArrowheads="1"/>
            </p:cNvSpPr>
            <p:nvPr/>
          </p:nvSpPr>
          <p:spPr bwMode="auto">
            <a:xfrm>
              <a:off x="1760" y="2738"/>
              <a:ext cx="315" cy="155"/>
            </a:xfrm>
            <a:custGeom>
              <a:avLst/>
              <a:gdLst>
                <a:gd name="T0" fmla="*/ 95 w 133"/>
                <a:gd name="T1" fmla="*/ 9 h 65"/>
                <a:gd name="T2" fmla="*/ 87 w 133"/>
                <a:gd name="T3" fmla="*/ 13 h 65"/>
                <a:gd name="T4" fmla="*/ 10 w 133"/>
                <a:gd name="T5" fmla="*/ 54 h 65"/>
                <a:gd name="T6" fmla="*/ 1 w 133"/>
                <a:gd name="T7" fmla="*/ 59 h 65"/>
                <a:gd name="T8" fmla="*/ 1 w 133"/>
                <a:gd name="T9" fmla="*/ 63 h 65"/>
                <a:gd name="T10" fmla="*/ 4 w 133"/>
                <a:gd name="T11" fmla="*/ 64 h 65"/>
                <a:gd name="T12" fmla="*/ 13 w 133"/>
                <a:gd name="T13" fmla="*/ 59 h 65"/>
                <a:gd name="T14" fmla="*/ 89 w 133"/>
                <a:gd name="T15" fmla="*/ 18 h 65"/>
                <a:gd name="T16" fmla="*/ 97 w 133"/>
                <a:gd name="T17" fmla="*/ 14 h 65"/>
                <a:gd name="T18" fmla="*/ 117 w 133"/>
                <a:gd name="T19" fmla="*/ 8 h 65"/>
                <a:gd name="T20" fmla="*/ 125 w 133"/>
                <a:gd name="T21" fmla="*/ 17 h 65"/>
                <a:gd name="T22" fmla="*/ 123 w 133"/>
                <a:gd name="T23" fmla="*/ 39 h 65"/>
                <a:gd name="T24" fmla="*/ 125 w 133"/>
                <a:gd name="T25" fmla="*/ 43 h 65"/>
                <a:gd name="T26" fmla="*/ 128 w 133"/>
                <a:gd name="T27" fmla="*/ 42 h 65"/>
                <a:gd name="T28" fmla="*/ 130 w 133"/>
                <a:gd name="T29" fmla="*/ 15 h 65"/>
                <a:gd name="T30" fmla="*/ 120 w 133"/>
                <a:gd name="T31" fmla="*/ 3 h 65"/>
                <a:gd name="T32" fmla="*/ 95 w 133"/>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65">
                  <a:moveTo>
                    <a:pt x="95" y="9"/>
                  </a:moveTo>
                  <a:cubicBezTo>
                    <a:pt x="87" y="13"/>
                    <a:pt x="87" y="13"/>
                    <a:pt x="87" y="13"/>
                  </a:cubicBezTo>
                  <a:cubicBezTo>
                    <a:pt x="59" y="24"/>
                    <a:pt x="35" y="38"/>
                    <a:pt x="10" y="54"/>
                  </a:cubicBezTo>
                  <a:cubicBezTo>
                    <a:pt x="1" y="59"/>
                    <a:pt x="1" y="59"/>
                    <a:pt x="1" y="59"/>
                  </a:cubicBezTo>
                  <a:cubicBezTo>
                    <a:pt x="0" y="60"/>
                    <a:pt x="0" y="62"/>
                    <a:pt x="1" y="63"/>
                  </a:cubicBezTo>
                  <a:cubicBezTo>
                    <a:pt x="1" y="65"/>
                    <a:pt x="3" y="65"/>
                    <a:pt x="4" y="64"/>
                  </a:cubicBezTo>
                  <a:cubicBezTo>
                    <a:pt x="13" y="59"/>
                    <a:pt x="13" y="59"/>
                    <a:pt x="13" y="59"/>
                  </a:cubicBezTo>
                  <a:cubicBezTo>
                    <a:pt x="38" y="43"/>
                    <a:pt x="61" y="29"/>
                    <a:pt x="89" y="18"/>
                  </a:cubicBezTo>
                  <a:cubicBezTo>
                    <a:pt x="97" y="14"/>
                    <a:pt x="97" y="14"/>
                    <a:pt x="97" y="14"/>
                  </a:cubicBezTo>
                  <a:cubicBezTo>
                    <a:pt x="104" y="10"/>
                    <a:pt x="113" y="6"/>
                    <a:pt x="117" y="8"/>
                  </a:cubicBezTo>
                  <a:cubicBezTo>
                    <a:pt x="121" y="10"/>
                    <a:pt x="123" y="13"/>
                    <a:pt x="125" y="17"/>
                  </a:cubicBezTo>
                  <a:cubicBezTo>
                    <a:pt x="127" y="24"/>
                    <a:pt x="126" y="34"/>
                    <a:pt x="123" y="39"/>
                  </a:cubicBezTo>
                  <a:cubicBezTo>
                    <a:pt x="123" y="41"/>
                    <a:pt x="123" y="43"/>
                    <a:pt x="125" y="43"/>
                  </a:cubicBezTo>
                  <a:cubicBezTo>
                    <a:pt x="126" y="44"/>
                    <a:pt x="128" y="43"/>
                    <a:pt x="128" y="42"/>
                  </a:cubicBezTo>
                  <a:cubicBezTo>
                    <a:pt x="132" y="35"/>
                    <a:pt x="133" y="24"/>
                    <a:pt x="130" y="15"/>
                  </a:cubicBezTo>
                  <a:cubicBezTo>
                    <a:pt x="128" y="9"/>
                    <a:pt x="125" y="5"/>
                    <a:pt x="120" y="3"/>
                  </a:cubicBezTo>
                  <a:cubicBezTo>
                    <a:pt x="113" y="0"/>
                    <a:pt x="103" y="5"/>
                    <a:pt x="95" y="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1" name="Freeform 34"/>
            <p:cNvSpPr>
              <a:spLocks noChangeArrowheads="1"/>
            </p:cNvSpPr>
            <p:nvPr/>
          </p:nvSpPr>
          <p:spPr bwMode="auto">
            <a:xfrm>
              <a:off x="1366" y="2779"/>
              <a:ext cx="724" cy="228"/>
            </a:xfrm>
            <a:custGeom>
              <a:avLst/>
              <a:gdLst>
                <a:gd name="T0" fmla="*/ 19 w 305"/>
                <a:gd name="T1" fmla="*/ 0 h 96"/>
                <a:gd name="T2" fmla="*/ 1 w 305"/>
                <a:gd name="T3" fmla="*/ 9 h 96"/>
                <a:gd name="T4" fmla="*/ 1 w 305"/>
                <a:gd name="T5" fmla="*/ 9 h 96"/>
                <a:gd name="T6" fmla="*/ 1 w 305"/>
                <a:gd name="T7" fmla="*/ 9 h 96"/>
                <a:gd name="T8" fmla="*/ 0 w 305"/>
                <a:gd name="T9" fmla="*/ 11 h 96"/>
                <a:gd name="T10" fmla="*/ 1 w 305"/>
                <a:gd name="T11" fmla="*/ 13 h 96"/>
                <a:gd name="T12" fmla="*/ 5 w 305"/>
                <a:gd name="T13" fmla="*/ 13 h 96"/>
                <a:gd name="T14" fmla="*/ 3 w 305"/>
                <a:gd name="T15" fmla="*/ 13 h 96"/>
                <a:gd name="T16" fmla="*/ 95 w 305"/>
                <a:gd name="T17" fmla="*/ 54 h 96"/>
                <a:gd name="T18" fmla="*/ 118 w 305"/>
                <a:gd name="T19" fmla="*/ 65 h 96"/>
                <a:gd name="T20" fmla="*/ 145 w 305"/>
                <a:gd name="T21" fmla="*/ 79 h 96"/>
                <a:gd name="T22" fmla="*/ 177 w 305"/>
                <a:gd name="T23" fmla="*/ 95 h 96"/>
                <a:gd name="T24" fmla="*/ 180 w 305"/>
                <a:gd name="T25" fmla="*/ 94 h 96"/>
                <a:gd name="T26" fmla="*/ 264 w 305"/>
                <a:gd name="T27" fmla="*/ 44 h 96"/>
                <a:gd name="T28" fmla="*/ 303 w 305"/>
                <a:gd name="T29" fmla="*/ 26 h 96"/>
                <a:gd name="T30" fmla="*/ 304 w 305"/>
                <a:gd name="T31" fmla="*/ 22 h 96"/>
                <a:gd name="T32" fmla="*/ 300 w 305"/>
                <a:gd name="T33" fmla="*/ 21 h 96"/>
                <a:gd name="T34" fmla="*/ 261 w 305"/>
                <a:gd name="T35" fmla="*/ 38 h 96"/>
                <a:gd name="T36" fmla="*/ 177 w 305"/>
                <a:gd name="T37" fmla="*/ 89 h 96"/>
                <a:gd name="T38" fmla="*/ 148 w 305"/>
                <a:gd name="T39" fmla="*/ 74 h 96"/>
                <a:gd name="T40" fmla="*/ 120 w 305"/>
                <a:gd name="T41" fmla="*/ 60 h 96"/>
                <a:gd name="T42" fmla="*/ 97 w 305"/>
                <a:gd name="T43" fmla="*/ 49 h 96"/>
                <a:gd name="T44" fmla="*/ 9 w 305"/>
                <a:gd name="T45" fmla="*/ 9 h 96"/>
                <a:gd name="T46" fmla="*/ 19 w 305"/>
                <a:gd name="T47" fmla="*/ 5 h 96"/>
                <a:gd name="T48" fmla="*/ 22 w 305"/>
                <a:gd name="T49" fmla="*/ 3 h 96"/>
                <a:gd name="T50" fmla="*/ 22 w 305"/>
                <a:gd name="T51" fmla="*/ 2 h 96"/>
                <a:gd name="T52" fmla="*/ 19 w 305"/>
                <a:gd name="T5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5" h="96">
                  <a:moveTo>
                    <a:pt x="19" y="0"/>
                  </a:moveTo>
                  <a:cubicBezTo>
                    <a:pt x="12" y="0"/>
                    <a:pt x="5" y="4"/>
                    <a:pt x="1" y="9"/>
                  </a:cubicBezTo>
                  <a:cubicBezTo>
                    <a:pt x="1" y="9"/>
                    <a:pt x="1" y="9"/>
                    <a:pt x="1" y="9"/>
                  </a:cubicBezTo>
                  <a:cubicBezTo>
                    <a:pt x="1" y="9"/>
                    <a:pt x="1" y="9"/>
                    <a:pt x="1" y="9"/>
                  </a:cubicBezTo>
                  <a:cubicBezTo>
                    <a:pt x="0" y="9"/>
                    <a:pt x="0" y="10"/>
                    <a:pt x="0" y="11"/>
                  </a:cubicBezTo>
                  <a:cubicBezTo>
                    <a:pt x="0" y="11"/>
                    <a:pt x="0" y="12"/>
                    <a:pt x="1" y="13"/>
                  </a:cubicBezTo>
                  <a:cubicBezTo>
                    <a:pt x="2" y="14"/>
                    <a:pt x="4" y="14"/>
                    <a:pt x="5" y="13"/>
                  </a:cubicBezTo>
                  <a:cubicBezTo>
                    <a:pt x="4" y="13"/>
                    <a:pt x="3" y="13"/>
                    <a:pt x="3" y="13"/>
                  </a:cubicBezTo>
                  <a:cubicBezTo>
                    <a:pt x="9" y="14"/>
                    <a:pt x="67" y="41"/>
                    <a:pt x="95" y="54"/>
                  </a:cubicBezTo>
                  <a:cubicBezTo>
                    <a:pt x="118" y="65"/>
                    <a:pt x="118" y="65"/>
                    <a:pt x="118" y="65"/>
                  </a:cubicBezTo>
                  <a:cubicBezTo>
                    <a:pt x="127" y="69"/>
                    <a:pt x="136" y="74"/>
                    <a:pt x="145" y="79"/>
                  </a:cubicBezTo>
                  <a:cubicBezTo>
                    <a:pt x="155" y="85"/>
                    <a:pt x="166" y="91"/>
                    <a:pt x="177" y="95"/>
                  </a:cubicBezTo>
                  <a:cubicBezTo>
                    <a:pt x="178" y="96"/>
                    <a:pt x="180" y="95"/>
                    <a:pt x="180" y="94"/>
                  </a:cubicBezTo>
                  <a:cubicBezTo>
                    <a:pt x="198" y="70"/>
                    <a:pt x="231" y="57"/>
                    <a:pt x="264" y="44"/>
                  </a:cubicBezTo>
                  <a:cubicBezTo>
                    <a:pt x="278" y="38"/>
                    <a:pt x="291" y="32"/>
                    <a:pt x="303" y="26"/>
                  </a:cubicBezTo>
                  <a:cubicBezTo>
                    <a:pt x="304" y="25"/>
                    <a:pt x="305" y="24"/>
                    <a:pt x="304" y="22"/>
                  </a:cubicBezTo>
                  <a:cubicBezTo>
                    <a:pt x="303" y="21"/>
                    <a:pt x="301" y="20"/>
                    <a:pt x="300" y="21"/>
                  </a:cubicBezTo>
                  <a:cubicBezTo>
                    <a:pt x="289" y="27"/>
                    <a:pt x="275" y="33"/>
                    <a:pt x="261" y="38"/>
                  </a:cubicBezTo>
                  <a:cubicBezTo>
                    <a:pt x="229" y="52"/>
                    <a:pt x="196" y="65"/>
                    <a:pt x="177" y="89"/>
                  </a:cubicBezTo>
                  <a:cubicBezTo>
                    <a:pt x="167" y="85"/>
                    <a:pt x="158" y="80"/>
                    <a:pt x="148" y="74"/>
                  </a:cubicBezTo>
                  <a:cubicBezTo>
                    <a:pt x="139" y="69"/>
                    <a:pt x="130" y="64"/>
                    <a:pt x="120" y="60"/>
                  </a:cubicBezTo>
                  <a:cubicBezTo>
                    <a:pt x="97" y="49"/>
                    <a:pt x="97" y="49"/>
                    <a:pt x="97" y="49"/>
                  </a:cubicBezTo>
                  <a:cubicBezTo>
                    <a:pt x="42" y="23"/>
                    <a:pt x="19" y="13"/>
                    <a:pt x="9" y="9"/>
                  </a:cubicBezTo>
                  <a:cubicBezTo>
                    <a:pt x="12" y="7"/>
                    <a:pt x="16" y="6"/>
                    <a:pt x="19" y="5"/>
                  </a:cubicBezTo>
                  <a:cubicBezTo>
                    <a:pt x="21" y="5"/>
                    <a:pt x="22" y="4"/>
                    <a:pt x="22" y="3"/>
                  </a:cubicBezTo>
                  <a:cubicBezTo>
                    <a:pt x="22" y="2"/>
                    <a:pt x="22" y="2"/>
                    <a:pt x="22" y="2"/>
                  </a:cubicBezTo>
                  <a:cubicBezTo>
                    <a:pt x="22" y="1"/>
                    <a:pt x="20" y="0"/>
                    <a:pt x="19"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2" name="Freeform 35"/>
            <p:cNvSpPr>
              <a:spLocks noChangeArrowheads="1"/>
            </p:cNvSpPr>
            <p:nvPr/>
          </p:nvSpPr>
          <p:spPr bwMode="auto">
            <a:xfrm>
              <a:off x="1755" y="2881"/>
              <a:ext cx="29" cy="78"/>
            </a:xfrm>
            <a:custGeom>
              <a:avLst/>
              <a:gdLst>
                <a:gd name="T0" fmla="*/ 2 w 12"/>
                <a:gd name="T1" fmla="*/ 1 h 33"/>
                <a:gd name="T2" fmla="*/ 0 w 12"/>
                <a:gd name="T3" fmla="*/ 4 h 33"/>
                <a:gd name="T4" fmla="*/ 4 w 12"/>
                <a:gd name="T5" fmla="*/ 6 h 33"/>
                <a:gd name="T6" fmla="*/ 5 w 12"/>
                <a:gd name="T7" fmla="*/ 13 h 33"/>
                <a:gd name="T8" fmla="*/ 3 w 12"/>
                <a:gd name="T9" fmla="*/ 30 h 33"/>
                <a:gd name="T10" fmla="*/ 3 w 12"/>
                <a:gd name="T11" fmla="*/ 30 h 33"/>
                <a:gd name="T12" fmla="*/ 5 w 12"/>
                <a:gd name="T13" fmla="*/ 32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1 w 12"/>
                <a:gd name="T27" fmla="*/ 14 h 33"/>
                <a:gd name="T28" fmla="*/ 8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7"/>
                    <a:pt x="4" y="6"/>
                  </a:cubicBezTo>
                  <a:cubicBezTo>
                    <a:pt x="4" y="7"/>
                    <a:pt x="5" y="10"/>
                    <a:pt x="5" y="13"/>
                  </a:cubicBezTo>
                  <a:cubicBezTo>
                    <a:pt x="5" y="18"/>
                    <a:pt x="4" y="23"/>
                    <a:pt x="3" y="30"/>
                  </a:cubicBezTo>
                  <a:cubicBezTo>
                    <a:pt x="3" y="30"/>
                    <a:pt x="3" y="30"/>
                    <a:pt x="3" y="30"/>
                  </a:cubicBezTo>
                  <a:cubicBezTo>
                    <a:pt x="3" y="31"/>
                    <a:pt x="4" y="32"/>
                    <a:pt x="5" y="32"/>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1" y="17"/>
                    <a:pt x="11" y="14"/>
                  </a:cubicBezTo>
                  <a:cubicBezTo>
                    <a:pt x="11" y="9"/>
                    <a:pt x="10" y="4"/>
                    <a:pt x="8"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3" name="Freeform 36"/>
            <p:cNvSpPr>
              <a:spLocks noChangeArrowheads="1"/>
            </p:cNvSpPr>
            <p:nvPr/>
          </p:nvSpPr>
          <p:spPr bwMode="auto">
            <a:xfrm>
              <a:off x="1641" y="2686"/>
              <a:ext cx="292" cy="145"/>
            </a:xfrm>
            <a:custGeom>
              <a:avLst/>
              <a:gdLst>
                <a:gd name="T0" fmla="*/ 81 w 123"/>
                <a:gd name="T1" fmla="*/ 0 h 61"/>
                <a:gd name="T2" fmla="*/ 123 w 123"/>
                <a:gd name="T3" fmla="*/ 18 h 61"/>
                <a:gd name="T4" fmla="*/ 43 w 123"/>
                <a:gd name="T5" fmla="*/ 60 h 61"/>
                <a:gd name="T6" fmla="*/ 0 w 123"/>
                <a:gd name="T7" fmla="*/ 38 h 61"/>
                <a:gd name="T8" fmla="*/ 81 w 123"/>
                <a:gd name="T9" fmla="*/ 0 h 61"/>
              </a:gdLst>
              <a:ahLst/>
              <a:cxnLst>
                <a:cxn ang="0">
                  <a:pos x="T0" y="T1"/>
                </a:cxn>
                <a:cxn ang="0">
                  <a:pos x="T2" y="T3"/>
                </a:cxn>
                <a:cxn ang="0">
                  <a:pos x="T4" y="T5"/>
                </a:cxn>
                <a:cxn ang="0">
                  <a:pos x="T6" y="T7"/>
                </a:cxn>
                <a:cxn ang="0">
                  <a:pos x="T8" y="T9"/>
                </a:cxn>
              </a:cxnLst>
              <a:rect l="0" t="0" r="r" b="b"/>
              <a:pathLst>
                <a:path w="123" h="61">
                  <a:moveTo>
                    <a:pt x="81" y="0"/>
                  </a:moveTo>
                  <a:cubicBezTo>
                    <a:pt x="94" y="9"/>
                    <a:pt x="110" y="10"/>
                    <a:pt x="123" y="18"/>
                  </a:cubicBezTo>
                  <a:cubicBezTo>
                    <a:pt x="97" y="34"/>
                    <a:pt x="69" y="46"/>
                    <a:pt x="43" y="60"/>
                  </a:cubicBezTo>
                  <a:cubicBezTo>
                    <a:pt x="42" y="61"/>
                    <a:pt x="4" y="39"/>
                    <a:pt x="0" y="38"/>
                  </a:cubicBezTo>
                  <a:cubicBezTo>
                    <a:pt x="12" y="43"/>
                    <a:pt x="68" y="5"/>
                    <a:pt x="8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4" name="Freeform 37"/>
            <p:cNvSpPr>
              <a:spLocks noEditPoints="1" noChangeArrowheads="1"/>
            </p:cNvSpPr>
            <p:nvPr/>
          </p:nvSpPr>
          <p:spPr bwMode="auto">
            <a:xfrm>
              <a:off x="1634" y="2679"/>
              <a:ext cx="306" cy="159"/>
            </a:xfrm>
            <a:custGeom>
              <a:avLst/>
              <a:gdLst>
                <a:gd name="T0" fmla="*/ 83 w 129"/>
                <a:gd name="T1" fmla="*/ 0 h 67"/>
                <a:gd name="T2" fmla="*/ 59 w 129"/>
                <a:gd name="T3" fmla="*/ 13 h 67"/>
                <a:gd name="T4" fmla="*/ 4 w 129"/>
                <a:gd name="T5" fmla="*/ 38 h 67"/>
                <a:gd name="T6" fmla="*/ 0 w 129"/>
                <a:gd name="T7" fmla="*/ 40 h 67"/>
                <a:gd name="T8" fmla="*/ 2 w 129"/>
                <a:gd name="T9" fmla="*/ 43 h 67"/>
                <a:gd name="T10" fmla="*/ 18 w 129"/>
                <a:gd name="T11" fmla="*/ 52 h 67"/>
                <a:gd name="T12" fmla="*/ 48 w 129"/>
                <a:gd name="T13" fmla="*/ 66 h 67"/>
                <a:gd name="T14" fmla="*/ 80 w 129"/>
                <a:gd name="T15" fmla="*/ 49 h 67"/>
                <a:gd name="T16" fmla="*/ 128 w 129"/>
                <a:gd name="T17" fmla="*/ 24 h 67"/>
                <a:gd name="T18" fmla="*/ 129 w 129"/>
                <a:gd name="T19" fmla="*/ 21 h 67"/>
                <a:gd name="T20" fmla="*/ 128 w 129"/>
                <a:gd name="T21" fmla="*/ 19 h 67"/>
                <a:gd name="T22" fmla="*/ 108 w 129"/>
                <a:gd name="T23" fmla="*/ 10 h 67"/>
                <a:gd name="T24" fmla="*/ 86 w 129"/>
                <a:gd name="T25" fmla="*/ 0 h 67"/>
                <a:gd name="T26" fmla="*/ 83 w 129"/>
                <a:gd name="T27" fmla="*/ 0 h 67"/>
                <a:gd name="T28" fmla="*/ 2 w 129"/>
                <a:gd name="T29" fmla="*/ 43 h 67"/>
                <a:gd name="T30" fmla="*/ 3 w 129"/>
                <a:gd name="T31" fmla="*/ 44 h 67"/>
                <a:gd name="T32" fmla="*/ 2 w 129"/>
                <a:gd name="T33" fmla="*/ 43 h 67"/>
                <a:gd name="T34" fmla="*/ 62 w 129"/>
                <a:gd name="T35" fmla="*/ 18 h 67"/>
                <a:gd name="T36" fmla="*/ 84 w 129"/>
                <a:gd name="T37" fmla="*/ 6 h 67"/>
                <a:gd name="T38" fmla="*/ 106 w 129"/>
                <a:gd name="T39" fmla="*/ 16 h 67"/>
                <a:gd name="T40" fmla="*/ 120 w 129"/>
                <a:gd name="T41" fmla="*/ 22 h 67"/>
                <a:gd name="T42" fmla="*/ 78 w 129"/>
                <a:gd name="T43" fmla="*/ 44 h 67"/>
                <a:gd name="T44" fmla="*/ 46 w 129"/>
                <a:gd name="T45" fmla="*/ 60 h 67"/>
                <a:gd name="T46" fmla="*/ 20 w 129"/>
                <a:gd name="T47" fmla="*/ 47 h 67"/>
                <a:gd name="T48" fmla="*/ 13 w 129"/>
                <a:gd name="T49" fmla="*/ 43 h 67"/>
                <a:gd name="T50" fmla="*/ 62 w 129"/>
                <a:gd name="T51"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67">
                  <a:moveTo>
                    <a:pt x="83" y="0"/>
                  </a:moveTo>
                  <a:cubicBezTo>
                    <a:pt x="79" y="2"/>
                    <a:pt x="70" y="7"/>
                    <a:pt x="59" y="13"/>
                  </a:cubicBezTo>
                  <a:cubicBezTo>
                    <a:pt x="41" y="23"/>
                    <a:pt x="11" y="41"/>
                    <a:pt x="4" y="38"/>
                  </a:cubicBezTo>
                  <a:cubicBezTo>
                    <a:pt x="3" y="37"/>
                    <a:pt x="1" y="38"/>
                    <a:pt x="0" y="40"/>
                  </a:cubicBezTo>
                  <a:cubicBezTo>
                    <a:pt x="0" y="41"/>
                    <a:pt x="0" y="43"/>
                    <a:pt x="2" y="43"/>
                  </a:cubicBezTo>
                  <a:cubicBezTo>
                    <a:pt x="3" y="44"/>
                    <a:pt x="10" y="48"/>
                    <a:pt x="18" y="52"/>
                  </a:cubicBezTo>
                  <a:cubicBezTo>
                    <a:pt x="46" y="67"/>
                    <a:pt x="46" y="67"/>
                    <a:pt x="48" y="66"/>
                  </a:cubicBezTo>
                  <a:cubicBezTo>
                    <a:pt x="58" y="60"/>
                    <a:pt x="69" y="55"/>
                    <a:pt x="80" y="49"/>
                  </a:cubicBezTo>
                  <a:cubicBezTo>
                    <a:pt x="96" y="41"/>
                    <a:pt x="112" y="33"/>
                    <a:pt x="128" y="24"/>
                  </a:cubicBezTo>
                  <a:cubicBezTo>
                    <a:pt x="129" y="23"/>
                    <a:pt x="129" y="22"/>
                    <a:pt x="129" y="21"/>
                  </a:cubicBezTo>
                  <a:cubicBezTo>
                    <a:pt x="129" y="21"/>
                    <a:pt x="129" y="20"/>
                    <a:pt x="128" y="19"/>
                  </a:cubicBezTo>
                  <a:cubicBezTo>
                    <a:pt x="121" y="15"/>
                    <a:pt x="114" y="13"/>
                    <a:pt x="108" y="10"/>
                  </a:cubicBezTo>
                  <a:cubicBezTo>
                    <a:pt x="100" y="8"/>
                    <a:pt x="93" y="5"/>
                    <a:pt x="86" y="0"/>
                  </a:cubicBezTo>
                  <a:cubicBezTo>
                    <a:pt x="85" y="0"/>
                    <a:pt x="84" y="0"/>
                    <a:pt x="83" y="0"/>
                  </a:cubicBezTo>
                  <a:close/>
                  <a:moveTo>
                    <a:pt x="2" y="43"/>
                  </a:moveTo>
                  <a:cubicBezTo>
                    <a:pt x="2" y="43"/>
                    <a:pt x="3" y="43"/>
                    <a:pt x="3" y="44"/>
                  </a:cubicBezTo>
                  <a:cubicBezTo>
                    <a:pt x="3" y="44"/>
                    <a:pt x="2" y="43"/>
                    <a:pt x="2" y="43"/>
                  </a:cubicBezTo>
                  <a:close/>
                  <a:moveTo>
                    <a:pt x="62" y="18"/>
                  </a:moveTo>
                  <a:cubicBezTo>
                    <a:pt x="72" y="12"/>
                    <a:pt x="80" y="8"/>
                    <a:pt x="84" y="6"/>
                  </a:cubicBezTo>
                  <a:cubicBezTo>
                    <a:pt x="91" y="10"/>
                    <a:pt x="98" y="13"/>
                    <a:pt x="106" y="16"/>
                  </a:cubicBezTo>
                  <a:cubicBezTo>
                    <a:pt x="111" y="17"/>
                    <a:pt x="116" y="19"/>
                    <a:pt x="120" y="22"/>
                  </a:cubicBezTo>
                  <a:cubicBezTo>
                    <a:pt x="106" y="30"/>
                    <a:pt x="92" y="37"/>
                    <a:pt x="78" y="44"/>
                  </a:cubicBezTo>
                  <a:cubicBezTo>
                    <a:pt x="67" y="49"/>
                    <a:pt x="56" y="55"/>
                    <a:pt x="46" y="60"/>
                  </a:cubicBezTo>
                  <a:cubicBezTo>
                    <a:pt x="43" y="59"/>
                    <a:pt x="29" y="52"/>
                    <a:pt x="20" y="47"/>
                  </a:cubicBezTo>
                  <a:cubicBezTo>
                    <a:pt x="17" y="45"/>
                    <a:pt x="15" y="44"/>
                    <a:pt x="13" y="43"/>
                  </a:cubicBezTo>
                  <a:cubicBezTo>
                    <a:pt x="24" y="39"/>
                    <a:pt x="41" y="30"/>
                    <a:pt x="62" y="18"/>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5" name="Freeform 38"/>
            <p:cNvSpPr>
              <a:spLocks noChangeArrowheads="1"/>
            </p:cNvSpPr>
            <p:nvPr/>
          </p:nvSpPr>
          <p:spPr bwMode="auto">
            <a:xfrm>
              <a:off x="1255" y="3123"/>
              <a:ext cx="116" cy="103"/>
            </a:xfrm>
            <a:custGeom>
              <a:avLst/>
              <a:gdLst>
                <a:gd name="T0" fmla="*/ 21 w 49"/>
                <a:gd name="T1" fmla="*/ 1 h 43"/>
                <a:gd name="T2" fmla="*/ 18 w 49"/>
                <a:gd name="T3" fmla="*/ 3 h 43"/>
                <a:gd name="T4" fmla="*/ 18 w 49"/>
                <a:gd name="T5" fmla="*/ 3 h 43"/>
                <a:gd name="T6" fmla="*/ 18 w 49"/>
                <a:gd name="T7" fmla="*/ 4 h 43"/>
                <a:gd name="T8" fmla="*/ 1 w 49"/>
                <a:gd name="T9" fmla="*/ 11 h 43"/>
                <a:gd name="T10" fmla="*/ 0 w 49"/>
                <a:gd name="T11" fmla="*/ 13 h 43"/>
                <a:gd name="T12" fmla="*/ 1 w 49"/>
                <a:gd name="T13" fmla="*/ 15 h 43"/>
                <a:gd name="T14" fmla="*/ 5 w 49"/>
                <a:gd name="T15" fmla="*/ 15 h 43"/>
                <a:gd name="T16" fmla="*/ 25 w 49"/>
                <a:gd name="T17" fmla="*/ 9 h 43"/>
                <a:gd name="T18" fmla="*/ 28 w 49"/>
                <a:gd name="T19" fmla="*/ 10 h 43"/>
                <a:gd name="T20" fmla="*/ 38 w 49"/>
                <a:gd name="T21" fmla="*/ 16 h 43"/>
                <a:gd name="T22" fmla="*/ 38 w 49"/>
                <a:gd name="T23" fmla="*/ 16 h 43"/>
                <a:gd name="T24" fmla="*/ 39 w 49"/>
                <a:gd name="T25" fmla="*/ 17 h 43"/>
                <a:gd name="T26" fmla="*/ 38 w 49"/>
                <a:gd name="T27" fmla="*/ 18 h 43"/>
                <a:gd name="T28" fmla="*/ 37 w 49"/>
                <a:gd name="T29" fmla="*/ 20 h 43"/>
                <a:gd name="T30" fmla="*/ 37 w 49"/>
                <a:gd name="T31" fmla="*/ 21 h 43"/>
                <a:gd name="T32" fmla="*/ 38 w 49"/>
                <a:gd name="T33" fmla="*/ 25 h 43"/>
                <a:gd name="T34" fmla="*/ 43 w 49"/>
                <a:gd name="T35" fmla="*/ 37 h 43"/>
                <a:gd name="T36" fmla="*/ 43 w 49"/>
                <a:gd name="T37" fmla="*/ 37 h 43"/>
                <a:gd name="T38" fmla="*/ 41 w 49"/>
                <a:gd name="T39" fmla="*/ 38 h 43"/>
                <a:gd name="T40" fmla="*/ 39 w 49"/>
                <a:gd name="T41" fmla="*/ 40 h 43"/>
                <a:gd name="T42" fmla="*/ 40 w 49"/>
                <a:gd name="T43" fmla="*/ 41 h 43"/>
                <a:gd name="T44" fmla="*/ 43 w 49"/>
                <a:gd name="T45" fmla="*/ 43 h 43"/>
                <a:gd name="T46" fmla="*/ 44 w 49"/>
                <a:gd name="T47" fmla="*/ 43 h 43"/>
                <a:gd name="T48" fmla="*/ 49 w 49"/>
                <a:gd name="T49" fmla="*/ 40 h 43"/>
                <a:gd name="T50" fmla="*/ 49 w 49"/>
                <a:gd name="T51" fmla="*/ 38 h 43"/>
                <a:gd name="T52" fmla="*/ 49 w 49"/>
                <a:gd name="T53" fmla="*/ 37 h 43"/>
                <a:gd name="T54" fmla="*/ 48 w 49"/>
                <a:gd name="T55" fmla="*/ 35 h 43"/>
                <a:gd name="T56" fmla="*/ 46 w 49"/>
                <a:gd name="T57" fmla="*/ 27 h 43"/>
                <a:gd name="T58" fmla="*/ 46 w 49"/>
                <a:gd name="T59" fmla="*/ 26 h 43"/>
                <a:gd name="T60" fmla="*/ 46 w 49"/>
                <a:gd name="T61" fmla="*/ 23 h 43"/>
                <a:gd name="T62" fmla="*/ 39 w 49"/>
                <a:gd name="T63" fmla="*/ 8 h 43"/>
                <a:gd name="T64" fmla="*/ 21 w 49"/>
                <a:gd name="T65"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3">
                  <a:moveTo>
                    <a:pt x="21" y="1"/>
                  </a:moveTo>
                  <a:cubicBezTo>
                    <a:pt x="19" y="1"/>
                    <a:pt x="19" y="2"/>
                    <a:pt x="18" y="3"/>
                  </a:cubicBezTo>
                  <a:cubicBezTo>
                    <a:pt x="18" y="3"/>
                    <a:pt x="18" y="3"/>
                    <a:pt x="18" y="3"/>
                  </a:cubicBezTo>
                  <a:cubicBezTo>
                    <a:pt x="18" y="3"/>
                    <a:pt x="18" y="3"/>
                    <a:pt x="18" y="4"/>
                  </a:cubicBezTo>
                  <a:cubicBezTo>
                    <a:pt x="11" y="4"/>
                    <a:pt x="5" y="7"/>
                    <a:pt x="1" y="11"/>
                  </a:cubicBezTo>
                  <a:cubicBezTo>
                    <a:pt x="0" y="11"/>
                    <a:pt x="0" y="12"/>
                    <a:pt x="0" y="13"/>
                  </a:cubicBezTo>
                  <a:cubicBezTo>
                    <a:pt x="0" y="13"/>
                    <a:pt x="0" y="14"/>
                    <a:pt x="1" y="15"/>
                  </a:cubicBezTo>
                  <a:cubicBezTo>
                    <a:pt x="2" y="16"/>
                    <a:pt x="3" y="16"/>
                    <a:pt x="5" y="15"/>
                  </a:cubicBezTo>
                  <a:cubicBezTo>
                    <a:pt x="8" y="11"/>
                    <a:pt x="17" y="9"/>
                    <a:pt x="25" y="9"/>
                  </a:cubicBezTo>
                  <a:cubicBezTo>
                    <a:pt x="26" y="10"/>
                    <a:pt x="28" y="10"/>
                    <a:pt x="28" y="10"/>
                  </a:cubicBezTo>
                  <a:cubicBezTo>
                    <a:pt x="31" y="13"/>
                    <a:pt x="35" y="15"/>
                    <a:pt x="38" y="16"/>
                  </a:cubicBezTo>
                  <a:cubicBezTo>
                    <a:pt x="38" y="16"/>
                    <a:pt x="38" y="16"/>
                    <a:pt x="38" y="16"/>
                  </a:cubicBezTo>
                  <a:cubicBezTo>
                    <a:pt x="39" y="17"/>
                    <a:pt x="39" y="17"/>
                    <a:pt x="39" y="17"/>
                  </a:cubicBezTo>
                  <a:cubicBezTo>
                    <a:pt x="39" y="17"/>
                    <a:pt x="39" y="17"/>
                    <a:pt x="38" y="18"/>
                  </a:cubicBezTo>
                  <a:cubicBezTo>
                    <a:pt x="37" y="18"/>
                    <a:pt x="37" y="19"/>
                    <a:pt x="37" y="20"/>
                  </a:cubicBezTo>
                  <a:cubicBezTo>
                    <a:pt x="37" y="21"/>
                    <a:pt x="37" y="21"/>
                    <a:pt x="37" y="21"/>
                  </a:cubicBezTo>
                  <a:cubicBezTo>
                    <a:pt x="38" y="23"/>
                    <a:pt x="38" y="24"/>
                    <a:pt x="38" y="25"/>
                  </a:cubicBezTo>
                  <a:cubicBezTo>
                    <a:pt x="40" y="28"/>
                    <a:pt x="42" y="32"/>
                    <a:pt x="43" y="37"/>
                  </a:cubicBezTo>
                  <a:cubicBezTo>
                    <a:pt x="43" y="37"/>
                    <a:pt x="43" y="37"/>
                    <a:pt x="43" y="37"/>
                  </a:cubicBezTo>
                  <a:cubicBezTo>
                    <a:pt x="43" y="37"/>
                    <a:pt x="41" y="38"/>
                    <a:pt x="41" y="38"/>
                  </a:cubicBezTo>
                  <a:cubicBezTo>
                    <a:pt x="40" y="38"/>
                    <a:pt x="39" y="39"/>
                    <a:pt x="39" y="40"/>
                  </a:cubicBezTo>
                  <a:cubicBezTo>
                    <a:pt x="39" y="40"/>
                    <a:pt x="40" y="41"/>
                    <a:pt x="40" y="41"/>
                  </a:cubicBezTo>
                  <a:cubicBezTo>
                    <a:pt x="40" y="42"/>
                    <a:pt x="42" y="43"/>
                    <a:pt x="43" y="43"/>
                  </a:cubicBezTo>
                  <a:cubicBezTo>
                    <a:pt x="44" y="43"/>
                    <a:pt x="44" y="43"/>
                    <a:pt x="44" y="43"/>
                  </a:cubicBezTo>
                  <a:cubicBezTo>
                    <a:pt x="46" y="42"/>
                    <a:pt x="47" y="42"/>
                    <a:pt x="49" y="40"/>
                  </a:cubicBezTo>
                  <a:cubicBezTo>
                    <a:pt x="49" y="39"/>
                    <a:pt x="49" y="39"/>
                    <a:pt x="49" y="38"/>
                  </a:cubicBezTo>
                  <a:cubicBezTo>
                    <a:pt x="49" y="38"/>
                    <a:pt x="49" y="38"/>
                    <a:pt x="49" y="37"/>
                  </a:cubicBezTo>
                  <a:cubicBezTo>
                    <a:pt x="48" y="35"/>
                    <a:pt x="48" y="35"/>
                    <a:pt x="48" y="35"/>
                  </a:cubicBezTo>
                  <a:cubicBezTo>
                    <a:pt x="48" y="32"/>
                    <a:pt x="47" y="30"/>
                    <a:pt x="46" y="27"/>
                  </a:cubicBezTo>
                  <a:cubicBezTo>
                    <a:pt x="46" y="26"/>
                    <a:pt x="46" y="26"/>
                    <a:pt x="46" y="26"/>
                  </a:cubicBezTo>
                  <a:cubicBezTo>
                    <a:pt x="46" y="25"/>
                    <a:pt x="46" y="24"/>
                    <a:pt x="46" y="23"/>
                  </a:cubicBezTo>
                  <a:cubicBezTo>
                    <a:pt x="46" y="18"/>
                    <a:pt x="44" y="13"/>
                    <a:pt x="39" y="8"/>
                  </a:cubicBezTo>
                  <a:cubicBezTo>
                    <a:pt x="34" y="3"/>
                    <a:pt x="27" y="0"/>
                    <a:pt x="21" y="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6" name="Freeform 39"/>
            <p:cNvSpPr>
              <a:spLocks noEditPoints="1" noChangeArrowheads="1"/>
            </p:cNvSpPr>
            <p:nvPr/>
          </p:nvSpPr>
          <p:spPr bwMode="auto">
            <a:xfrm>
              <a:off x="714" y="3233"/>
              <a:ext cx="621" cy="173"/>
            </a:xfrm>
            <a:custGeom>
              <a:avLst/>
              <a:gdLst>
                <a:gd name="T0" fmla="*/ 258 w 262"/>
                <a:gd name="T1" fmla="*/ 1 h 73"/>
                <a:gd name="T2" fmla="*/ 209 w 262"/>
                <a:gd name="T3" fmla="*/ 24 h 73"/>
                <a:gd name="T4" fmla="*/ 189 w 262"/>
                <a:gd name="T5" fmla="*/ 35 h 73"/>
                <a:gd name="T6" fmla="*/ 165 w 262"/>
                <a:gd name="T7" fmla="*/ 49 h 73"/>
                <a:gd name="T8" fmla="*/ 147 w 262"/>
                <a:gd name="T9" fmla="*/ 59 h 73"/>
                <a:gd name="T10" fmla="*/ 143 w 262"/>
                <a:gd name="T11" fmla="*/ 61 h 73"/>
                <a:gd name="T12" fmla="*/ 141 w 262"/>
                <a:gd name="T13" fmla="*/ 61 h 73"/>
                <a:gd name="T14" fmla="*/ 133 w 262"/>
                <a:gd name="T15" fmla="*/ 56 h 73"/>
                <a:gd name="T16" fmla="*/ 121 w 262"/>
                <a:gd name="T17" fmla="*/ 52 h 73"/>
                <a:gd name="T18" fmla="*/ 104 w 262"/>
                <a:gd name="T19" fmla="*/ 46 h 73"/>
                <a:gd name="T20" fmla="*/ 79 w 262"/>
                <a:gd name="T21" fmla="*/ 35 h 73"/>
                <a:gd name="T22" fmla="*/ 70 w 262"/>
                <a:gd name="T23" fmla="*/ 31 h 73"/>
                <a:gd name="T24" fmla="*/ 49 w 262"/>
                <a:gd name="T25" fmla="*/ 22 h 73"/>
                <a:gd name="T26" fmla="*/ 43 w 262"/>
                <a:gd name="T27" fmla="*/ 18 h 73"/>
                <a:gd name="T28" fmla="*/ 3 w 262"/>
                <a:gd name="T29" fmla="*/ 3 h 73"/>
                <a:gd name="T30" fmla="*/ 0 w 262"/>
                <a:gd name="T31" fmla="*/ 5 h 73"/>
                <a:gd name="T32" fmla="*/ 0 w 262"/>
                <a:gd name="T33" fmla="*/ 6 h 73"/>
                <a:gd name="T34" fmla="*/ 1 w 262"/>
                <a:gd name="T35" fmla="*/ 8 h 73"/>
                <a:gd name="T36" fmla="*/ 57 w 262"/>
                <a:gd name="T37" fmla="*/ 33 h 73"/>
                <a:gd name="T38" fmla="*/ 74 w 262"/>
                <a:gd name="T39" fmla="*/ 39 h 73"/>
                <a:gd name="T40" fmla="*/ 97 w 262"/>
                <a:gd name="T41" fmla="*/ 51 h 73"/>
                <a:gd name="T42" fmla="*/ 102 w 262"/>
                <a:gd name="T43" fmla="*/ 54 h 73"/>
                <a:gd name="T44" fmla="*/ 123 w 262"/>
                <a:gd name="T45" fmla="*/ 67 h 73"/>
                <a:gd name="T46" fmla="*/ 143 w 262"/>
                <a:gd name="T47" fmla="*/ 68 h 73"/>
                <a:gd name="T48" fmla="*/ 143 w 262"/>
                <a:gd name="T49" fmla="*/ 68 h 73"/>
                <a:gd name="T50" fmla="*/ 143 w 262"/>
                <a:gd name="T51" fmla="*/ 69 h 73"/>
                <a:gd name="T52" fmla="*/ 143 w 262"/>
                <a:gd name="T53" fmla="*/ 71 h 73"/>
                <a:gd name="T54" fmla="*/ 147 w 262"/>
                <a:gd name="T55" fmla="*/ 72 h 73"/>
                <a:gd name="T56" fmla="*/ 149 w 262"/>
                <a:gd name="T57" fmla="*/ 70 h 73"/>
                <a:gd name="T58" fmla="*/ 152 w 262"/>
                <a:gd name="T59" fmla="*/ 70 h 73"/>
                <a:gd name="T60" fmla="*/ 154 w 262"/>
                <a:gd name="T61" fmla="*/ 68 h 73"/>
                <a:gd name="T62" fmla="*/ 154 w 262"/>
                <a:gd name="T63" fmla="*/ 67 h 73"/>
                <a:gd name="T64" fmla="*/ 153 w 262"/>
                <a:gd name="T65" fmla="*/ 66 h 73"/>
                <a:gd name="T66" fmla="*/ 243 w 262"/>
                <a:gd name="T67" fmla="*/ 14 h 73"/>
                <a:gd name="T68" fmla="*/ 260 w 262"/>
                <a:gd name="T69" fmla="*/ 6 h 73"/>
                <a:gd name="T70" fmla="*/ 262 w 262"/>
                <a:gd name="T71" fmla="*/ 3 h 73"/>
                <a:gd name="T72" fmla="*/ 261 w 262"/>
                <a:gd name="T73" fmla="*/ 3 h 73"/>
                <a:gd name="T74" fmla="*/ 258 w 262"/>
                <a:gd name="T75" fmla="*/ 1 h 73"/>
                <a:gd name="T76" fmla="*/ 126 w 262"/>
                <a:gd name="T77" fmla="*/ 62 h 73"/>
                <a:gd name="T78" fmla="*/ 115 w 262"/>
                <a:gd name="T79" fmla="*/ 56 h 73"/>
                <a:gd name="T80" fmla="*/ 120 w 262"/>
                <a:gd name="T81" fmla="*/ 58 h 73"/>
                <a:gd name="T82" fmla="*/ 131 w 262"/>
                <a:gd name="T83" fmla="*/ 61 h 73"/>
                <a:gd name="T84" fmla="*/ 137 w 262"/>
                <a:gd name="T85" fmla="*/ 65 h 73"/>
                <a:gd name="T86" fmla="*/ 126 w 262"/>
                <a:gd name="T87"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 h="73">
                  <a:moveTo>
                    <a:pt x="258" y="1"/>
                  </a:moveTo>
                  <a:cubicBezTo>
                    <a:pt x="241" y="4"/>
                    <a:pt x="225" y="14"/>
                    <a:pt x="209" y="24"/>
                  </a:cubicBezTo>
                  <a:cubicBezTo>
                    <a:pt x="189" y="35"/>
                    <a:pt x="189" y="35"/>
                    <a:pt x="189" y="35"/>
                  </a:cubicBezTo>
                  <a:cubicBezTo>
                    <a:pt x="189" y="35"/>
                    <a:pt x="165" y="49"/>
                    <a:pt x="165" y="49"/>
                  </a:cubicBezTo>
                  <a:cubicBezTo>
                    <a:pt x="147" y="59"/>
                    <a:pt x="147" y="59"/>
                    <a:pt x="147" y="59"/>
                  </a:cubicBezTo>
                  <a:cubicBezTo>
                    <a:pt x="147" y="59"/>
                    <a:pt x="144" y="60"/>
                    <a:pt x="143" y="61"/>
                  </a:cubicBezTo>
                  <a:cubicBezTo>
                    <a:pt x="142" y="61"/>
                    <a:pt x="142" y="61"/>
                    <a:pt x="141" y="61"/>
                  </a:cubicBezTo>
                  <a:cubicBezTo>
                    <a:pt x="139" y="59"/>
                    <a:pt x="136" y="57"/>
                    <a:pt x="133" y="56"/>
                  </a:cubicBezTo>
                  <a:cubicBezTo>
                    <a:pt x="133" y="56"/>
                    <a:pt x="121" y="52"/>
                    <a:pt x="121" y="52"/>
                  </a:cubicBezTo>
                  <a:cubicBezTo>
                    <a:pt x="115" y="50"/>
                    <a:pt x="110" y="49"/>
                    <a:pt x="104" y="46"/>
                  </a:cubicBezTo>
                  <a:cubicBezTo>
                    <a:pt x="96" y="41"/>
                    <a:pt x="87" y="38"/>
                    <a:pt x="79" y="35"/>
                  </a:cubicBezTo>
                  <a:cubicBezTo>
                    <a:pt x="76" y="33"/>
                    <a:pt x="73" y="32"/>
                    <a:pt x="70" y="31"/>
                  </a:cubicBezTo>
                  <a:cubicBezTo>
                    <a:pt x="63" y="28"/>
                    <a:pt x="56" y="25"/>
                    <a:pt x="49" y="22"/>
                  </a:cubicBezTo>
                  <a:cubicBezTo>
                    <a:pt x="49" y="22"/>
                    <a:pt x="43" y="18"/>
                    <a:pt x="43" y="18"/>
                  </a:cubicBezTo>
                  <a:cubicBezTo>
                    <a:pt x="30" y="12"/>
                    <a:pt x="17" y="4"/>
                    <a:pt x="3" y="3"/>
                  </a:cubicBezTo>
                  <a:cubicBezTo>
                    <a:pt x="2" y="3"/>
                    <a:pt x="1" y="4"/>
                    <a:pt x="0" y="5"/>
                  </a:cubicBezTo>
                  <a:cubicBezTo>
                    <a:pt x="0" y="5"/>
                    <a:pt x="0" y="5"/>
                    <a:pt x="0" y="6"/>
                  </a:cubicBezTo>
                  <a:cubicBezTo>
                    <a:pt x="0" y="7"/>
                    <a:pt x="0" y="8"/>
                    <a:pt x="1" y="8"/>
                  </a:cubicBezTo>
                  <a:cubicBezTo>
                    <a:pt x="18" y="19"/>
                    <a:pt x="38" y="26"/>
                    <a:pt x="57" y="33"/>
                  </a:cubicBezTo>
                  <a:cubicBezTo>
                    <a:pt x="63" y="35"/>
                    <a:pt x="69" y="37"/>
                    <a:pt x="74" y="39"/>
                  </a:cubicBezTo>
                  <a:cubicBezTo>
                    <a:pt x="83" y="42"/>
                    <a:pt x="90" y="46"/>
                    <a:pt x="97" y="51"/>
                  </a:cubicBezTo>
                  <a:cubicBezTo>
                    <a:pt x="102" y="54"/>
                    <a:pt x="102" y="54"/>
                    <a:pt x="102" y="54"/>
                  </a:cubicBezTo>
                  <a:cubicBezTo>
                    <a:pt x="109" y="59"/>
                    <a:pt x="115" y="64"/>
                    <a:pt x="123" y="67"/>
                  </a:cubicBezTo>
                  <a:cubicBezTo>
                    <a:pt x="134" y="72"/>
                    <a:pt x="136" y="72"/>
                    <a:pt x="143" y="68"/>
                  </a:cubicBezTo>
                  <a:cubicBezTo>
                    <a:pt x="143" y="68"/>
                    <a:pt x="143" y="68"/>
                    <a:pt x="143" y="68"/>
                  </a:cubicBezTo>
                  <a:cubicBezTo>
                    <a:pt x="143" y="69"/>
                    <a:pt x="143" y="69"/>
                    <a:pt x="143" y="69"/>
                  </a:cubicBezTo>
                  <a:cubicBezTo>
                    <a:pt x="143" y="70"/>
                    <a:pt x="143" y="71"/>
                    <a:pt x="143" y="71"/>
                  </a:cubicBezTo>
                  <a:cubicBezTo>
                    <a:pt x="144" y="73"/>
                    <a:pt x="146" y="73"/>
                    <a:pt x="147" y="72"/>
                  </a:cubicBezTo>
                  <a:cubicBezTo>
                    <a:pt x="148" y="71"/>
                    <a:pt x="148" y="71"/>
                    <a:pt x="149" y="70"/>
                  </a:cubicBezTo>
                  <a:cubicBezTo>
                    <a:pt x="150" y="71"/>
                    <a:pt x="151" y="71"/>
                    <a:pt x="152" y="70"/>
                  </a:cubicBezTo>
                  <a:cubicBezTo>
                    <a:pt x="153" y="70"/>
                    <a:pt x="154" y="69"/>
                    <a:pt x="154" y="68"/>
                  </a:cubicBezTo>
                  <a:cubicBezTo>
                    <a:pt x="154" y="68"/>
                    <a:pt x="154" y="67"/>
                    <a:pt x="154" y="67"/>
                  </a:cubicBezTo>
                  <a:cubicBezTo>
                    <a:pt x="154" y="67"/>
                    <a:pt x="154" y="67"/>
                    <a:pt x="153" y="66"/>
                  </a:cubicBezTo>
                  <a:cubicBezTo>
                    <a:pt x="177" y="47"/>
                    <a:pt x="212" y="30"/>
                    <a:pt x="243" y="14"/>
                  </a:cubicBezTo>
                  <a:cubicBezTo>
                    <a:pt x="260" y="6"/>
                    <a:pt x="260" y="6"/>
                    <a:pt x="260" y="6"/>
                  </a:cubicBezTo>
                  <a:cubicBezTo>
                    <a:pt x="261" y="6"/>
                    <a:pt x="262" y="5"/>
                    <a:pt x="262" y="3"/>
                  </a:cubicBezTo>
                  <a:cubicBezTo>
                    <a:pt x="262" y="3"/>
                    <a:pt x="261" y="3"/>
                    <a:pt x="261" y="3"/>
                  </a:cubicBezTo>
                  <a:cubicBezTo>
                    <a:pt x="261" y="1"/>
                    <a:pt x="260" y="0"/>
                    <a:pt x="258" y="1"/>
                  </a:cubicBezTo>
                  <a:close/>
                  <a:moveTo>
                    <a:pt x="126" y="62"/>
                  </a:moveTo>
                  <a:cubicBezTo>
                    <a:pt x="122" y="60"/>
                    <a:pt x="118" y="58"/>
                    <a:pt x="115" y="56"/>
                  </a:cubicBezTo>
                  <a:cubicBezTo>
                    <a:pt x="117" y="57"/>
                    <a:pt x="118" y="57"/>
                    <a:pt x="120" y="58"/>
                  </a:cubicBezTo>
                  <a:cubicBezTo>
                    <a:pt x="131" y="61"/>
                    <a:pt x="131" y="61"/>
                    <a:pt x="131" y="61"/>
                  </a:cubicBezTo>
                  <a:cubicBezTo>
                    <a:pt x="133" y="62"/>
                    <a:pt x="135" y="63"/>
                    <a:pt x="137" y="65"/>
                  </a:cubicBezTo>
                  <a:cubicBezTo>
                    <a:pt x="134" y="66"/>
                    <a:pt x="132" y="65"/>
                    <a:pt x="126" y="62"/>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7" name="Freeform 40"/>
            <p:cNvSpPr>
              <a:spLocks noChangeArrowheads="1"/>
            </p:cNvSpPr>
            <p:nvPr/>
          </p:nvSpPr>
          <p:spPr bwMode="auto">
            <a:xfrm>
              <a:off x="688" y="3157"/>
              <a:ext cx="654" cy="228"/>
            </a:xfrm>
            <a:custGeom>
              <a:avLst/>
              <a:gdLst>
                <a:gd name="T0" fmla="*/ 258 w 276"/>
                <a:gd name="T1" fmla="*/ 0 h 96"/>
                <a:gd name="T2" fmla="*/ 276 w 276"/>
                <a:gd name="T3" fmla="*/ 25 h 96"/>
                <a:gd name="T4" fmla="*/ 248 w 276"/>
                <a:gd name="T5" fmla="*/ 38 h 96"/>
                <a:gd name="T6" fmla="*/ 216 w 276"/>
                <a:gd name="T7" fmla="*/ 53 h 96"/>
                <a:gd name="T8" fmla="*/ 157 w 276"/>
                <a:gd name="T9" fmla="*/ 96 h 96"/>
                <a:gd name="T10" fmla="*/ 73 w 276"/>
                <a:gd name="T11" fmla="*/ 57 h 96"/>
                <a:gd name="T12" fmla="*/ 4 w 276"/>
                <a:gd name="T13" fmla="*/ 37 h 96"/>
                <a:gd name="T14" fmla="*/ 0 w 276"/>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96">
                  <a:moveTo>
                    <a:pt x="258" y="0"/>
                  </a:moveTo>
                  <a:cubicBezTo>
                    <a:pt x="271" y="3"/>
                    <a:pt x="276" y="11"/>
                    <a:pt x="276" y="25"/>
                  </a:cubicBezTo>
                  <a:cubicBezTo>
                    <a:pt x="265" y="27"/>
                    <a:pt x="258" y="34"/>
                    <a:pt x="248" y="38"/>
                  </a:cubicBezTo>
                  <a:cubicBezTo>
                    <a:pt x="238" y="43"/>
                    <a:pt x="226" y="47"/>
                    <a:pt x="216" y="53"/>
                  </a:cubicBezTo>
                  <a:cubicBezTo>
                    <a:pt x="195" y="65"/>
                    <a:pt x="175" y="79"/>
                    <a:pt x="157" y="96"/>
                  </a:cubicBezTo>
                  <a:cubicBezTo>
                    <a:pt x="132" y="78"/>
                    <a:pt x="100" y="69"/>
                    <a:pt x="73" y="57"/>
                  </a:cubicBezTo>
                  <a:cubicBezTo>
                    <a:pt x="68" y="55"/>
                    <a:pt x="4" y="27"/>
                    <a:pt x="4" y="37"/>
                  </a:cubicBezTo>
                  <a:cubicBezTo>
                    <a:pt x="4" y="25"/>
                    <a:pt x="6" y="9"/>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8" name="Freeform 41"/>
            <p:cNvSpPr>
              <a:spLocks noEditPoints="1" noChangeArrowheads="1"/>
            </p:cNvSpPr>
            <p:nvPr/>
          </p:nvSpPr>
          <p:spPr bwMode="auto">
            <a:xfrm>
              <a:off x="681" y="3150"/>
              <a:ext cx="669" cy="242"/>
            </a:xfrm>
            <a:custGeom>
              <a:avLst/>
              <a:gdLst>
                <a:gd name="T0" fmla="*/ 1 w 282"/>
                <a:gd name="T1" fmla="*/ 1 h 102"/>
                <a:gd name="T2" fmla="*/ 0 w 282"/>
                <a:gd name="T3" fmla="*/ 3 h 102"/>
                <a:gd name="T4" fmla="*/ 1 w 282"/>
                <a:gd name="T5" fmla="*/ 5 h 102"/>
                <a:gd name="T6" fmla="*/ 4 w 282"/>
                <a:gd name="T7" fmla="*/ 23 h 102"/>
                <a:gd name="T8" fmla="*/ 4 w 282"/>
                <a:gd name="T9" fmla="*/ 33 h 102"/>
                <a:gd name="T10" fmla="*/ 4 w 282"/>
                <a:gd name="T11" fmla="*/ 40 h 102"/>
                <a:gd name="T12" fmla="*/ 7 w 282"/>
                <a:gd name="T13" fmla="*/ 42 h 102"/>
                <a:gd name="T14" fmla="*/ 9 w 282"/>
                <a:gd name="T15" fmla="*/ 41 h 102"/>
                <a:gd name="T16" fmla="*/ 74 w 282"/>
                <a:gd name="T17" fmla="*/ 63 h 102"/>
                <a:gd name="T18" fmla="*/ 74 w 282"/>
                <a:gd name="T19" fmla="*/ 63 h 102"/>
                <a:gd name="T20" fmla="*/ 99 w 282"/>
                <a:gd name="T21" fmla="*/ 72 h 102"/>
                <a:gd name="T22" fmla="*/ 158 w 282"/>
                <a:gd name="T23" fmla="*/ 101 h 102"/>
                <a:gd name="T24" fmla="*/ 162 w 282"/>
                <a:gd name="T25" fmla="*/ 101 h 102"/>
                <a:gd name="T26" fmla="*/ 221 w 282"/>
                <a:gd name="T27" fmla="*/ 59 h 102"/>
                <a:gd name="T28" fmla="*/ 245 w 282"/>
                <a:gd name="T29" fmla="*/ 47 h 102"/>
                <a:gd name="T30" fmla="*/ 253 w 282"/>
                <a:gd name="T31" fmla="*/ 44 h 102"/>
                <a:gd name="T32" fmla="*/ 263 w 282"/>
                <a:gd name="T33" fmla="*/ 38 h 102"/>
                <a:gd name="T34" fmla="*/ 279 w 282"/>
                <a:gd name="T35" fmla="*/ 31 h 102"/>
                <a:gd name="T36" fmla="*/ 281 w 282"/>
                <a:gd name="T37" fmla="*/ 28 h 102"/>
                <a:gd name="T38" fmla="*/ 261 w 282"/>
                <a:gd name="T39" fmla="*/ 1 h 102"/>
                <a:gd name="T40" fmla="*/ 258 w 282"/>
                <a:gd name="T41" fmla="*/ 3 h 102"/>
                <a:gd name="T42" fmla="*/ 258 w 282"/>
                <a:gd name="T43" fmla="*/ 3 h 102"/>
                <a:gd name="T44" fmla="*/ 260 w 282"/>
                <a:gd name="T45" fmla="*/ 6 h 102"/>
                <a:gd name="T46" fmla="*/ 276 w 282"/>
                <a:gd name="T47" fmla="*/ 26 h 102"/>
                <a:gd name="T48" fmla="*/ 276 w 282"/>
                <a:gd name="T49" fmla="*/ 26 h 102"/>
                <a:gd name="T50" fmla="*/ 261 w 282"/>
                <a:gd name="T51" fmla="*/ 33 h 102"/>
                <a:gd name="T52" fmla="*/ 250 w 282"/>
                <a:gd name="T53" fmla="*/ 39 h 102"/>
                <a:gd name="T54" fmla="*/ 243 w 282"/>
                <a:gd name="T55" fmla="*/ 42 h 102"/>
                <a:gd name="T56" fmla="*/ 218 w 282"/>
                <a:gd name="T57" fmla="*/ 54 h 102"/>
                <a:gd name="T58" fmla="*/ 160 w 282"/>
                <a:gd name="T59" fmla="*/ 95 h 102"/>
                <a:gd name="T60" fmla="*/ 101 w 282"/>
                <a:gd name="T61" fmla="*/ 67 h 102"/>
                <a:gd name="T62" fmla="*/ 77 w 282"/>
                <a:gd name="T63" fmla="*/ 58 h 102"/>
                <a:gd name="T64" fmla="*/ 76 w 282"/>
                <a:gd name="T65" fmla="*/ 57 h 102"/>
                <a:gd name="T66" fmla="*/ 10 w 282"/>
                <a:gd name="T67" fmla="*/ 35 h 102"/>
                <a:gd name="T68" fmla="*/ 10 w 282"/>
                <a:gd name="T69" fmla="*/ 33 h 102"/>
                <a:gd name="T70" fmla="*/ 10 w 282"/>
                <a:gd name="T71" fmla="*/ 23 h 102"/>
                <a:gd name="T72" fmla="*/ 5 w 282"/>
                <a:gd name="T73" fmla="*/ 2 h 102"/>
                <a:gd name="T74" fmla="*/ 1 w 282"/>
                <a:gd name="T75" fmla="*/ 1 h 102"/>
                <a:gd name="T76" fmla="*/ 10 w 282"/>
                <a:gd name="T77" fmla="*/ 40 h 102"/>
                <a:gd name="T78" fmla="*/ 10 w 282"/>
                <a:gd name="T79" fmla="*/ 40 h 102"/>
                <a:gd name="T80" fmla="*/ 10 w 282"/>
                <a:gd name="T81" fmla="*/ 40 h 102"/>
                <a:gd name="T82" fmla="*/ 10 w 282"/>
                <a:gd name="T83"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 h="102">
                  <a:moveTo>
                    <a:pt x="1" y="1"/>
                  </a:moveTo>
                  <a:cubicBezTo>
                    <a:pt x="0" y="2"/>
                    <a:pt x="0" y="2"/>
                    <a:pt x="0" y="3"/>
                  </a:cubicBezTo>
                  <a:cubicBezTo>
                    <a:pt x="0" y="4"/>
                    <a:pt x="0" y="4"/>
                    <a:pt x="1" y="5"/>
                  </a:cubicBezTo>
                  <a:cubicBezTo>
                    <a:pt x="4" y="9"/>
                    <a:pt x="4" y="16"/>
                    <a:pt x="4" y="23"/>
                  </a:cubicBezTo>
                  <a:cubicBezTo>
                    <a:pt x="4" y="26"/>
                    <a:pt x="4" y="30"/>
                    <a:pt x="4" y="33"/>
                  </a:cubicBezTo>
                  <a:cubicBezTo>
                    <a:pt x="4" y="33"/>
                    <a:pt x="4" y="40"/>
                    <a:pt x="4" y="40"/>
                  </a:cubicBezTo>
                  <a:cubicBezTo>
                    <a:pt x="4" y="41"/>
                    <a:pt x="5" y="42"/>
                    <a:pt x="7" y="42"/>
                  </a:cubicBezTo>
                  <a:cubicBezTo>
                    <a:pt x="8" y="42"/>
                    <a:pt x="9" y="42"/>
                    <a:pt x="9" y="41"/>
                  </a:cubicBezTo>
                  <a:cubicBezTo>
                    <a:pt x="13" y="39"/>
                    <a:pt x="35" y="46"/>
                    <a:pt x="74" y="63"/>
                  </a:cubicBezTo>
                  <a:cubicBezTo>
                    <a:pt x="74" y="63"/>
                    <a:pt x="74" y="63"/>
                    <a:pt x="74" y="63"/>
                  </a:cubicBezTo>
                  <a:cubicBezTo>
                    <a:pt x="74" y="63"/>
                    <a:pt x="99" y="72"/>
                    <a:pt x="99" y="72"/>
                  </a:cubicBezTo>
                  <a:cubicBezTo>
                    <a:pt x="119" y="80"/>
                    <a:pt x="141" y="89"/>
                    <a:pt x="158" y="101"/>
                  </a:cubicBezTo>
                  <a:cubicBezTo>
                    <a:pt x="159" y="102"/>
                    <a:pt x="161" y="102"/>
                    <a:pt x="162" y="101"/>
                  </a:cubicBezTo>
                  <a:cubicBezTo>
                    <a:pt x="178" y="86"/>
                    <a:pt x="197" y="72"/>
                    <a:pt x="221" y="59"/>
                  </a:cubicBezTo>
                  <a:cubicBezTo>
                    <a:pt x="228" y="54"/>
                    <a:pt x="237" y="51"/>
                    <a:pt x="245" y="47"/>
                  </a:cubicBezTo>
                  <a:cubicBezTo>
                    <a:pt x="253" y="44"/>
                    <a:pt x="253" y="44"/>
                    <a:pt x="253" y="44"/>
                  </a:cubicBezTo>
                  <a:cubicBezTo>
                    <a:pt x="256" y="42"/>
                    <a:pt x="260" y="40"/>
                    <a:pt x="263" y="38"/>
                  </a:cubicBezTo>
                  <a:cubicBezTo>
                    <a:pt x="269" y="35"/>
                    <a:pt x="274" y="32"/>
                    <a:pt x="279" y="31"/>
                  </a:cubicBezTo>
                  <a:cubicBezTo>
                    <a:pt x="280" y="30"/>
                    <a:pt x="281" y="29"/>
                    <a:pt x="281" y="28"/>
                  </a:cubicBezTo>
                  <a:cubicBezTo>
                    <a:pt x="282" y="12"/>
                    <a:pt x="276" y="4"/>
                    <a:pt x="261" y="1"/>
                  </a:cubicBezTo>
                  <a:cubicBezTo>
                    <a:pt x="260" y="0"/>
                    <a:pt x="258" y="1"/>
                    <a:pt x="258" y="3"/>
                  </a:cubicBezTo>
                  <a:cubicBezTo>
                    <a:pt x="258" y="3"/>
                    <a:pt x="258" y="3"/>
                    <a:pt x="258" y="3"/>
                  </a:cubicBezTo>
                  <a:cubicBezTo>
                    <a:pt x="258" y="5"/>
                    <a:pt x="259" y="6"/>
                    <a:pt x="260" y="6"/>
                  </a:cubicBezTo>
                  <a:cubicBezTo>
                    <a:pt x="271" y="8"/>
                    <a:pt x="276" y="14"/>
                    <a:pt x="276" y="26"/>
                  </a:cubicBezTo>
                  <a:cubicBezTo>
                    <a:pt x="276" y="26"/>
                    <a:pt x="276" y="26"/>
                    <a:pt x="276" y="26"/>
                  </a:cubicBezTo>
                  <a:cubicBezTo>
                    <a:pt x="270" y="28"/>
                    <a:pt x="265" y="30"/>
                    <a:pt x="261" y="33"/>
                  </a:cubicBezTo>
                  <a:cubicBezTo>
                    <a:pt x="257" y="35"/>
                    <a:pt x="254" y="37"/>
                    <a:pt x="250" y="39"/>
                  </a:cubicBezTo>
                  <a:cubicBezTo>
                    <a:pt x="250" y="39"/>
                    <a:pt x="243" y="42"/>
                    <a:pt x="243" y="42"/>
                  </a:cubicBezTo>
                  <a:cubicBezTo>
                    <a:pt x="235" y="45"/>
                    <a:pt x="226" y="49"/>
                    <a:pt x="218" y="54"/>
                  </a:cubicBezTo>
                  <a:cubicBezTo>
                    <a:pt x="195" y="67"/>
                    <a:pt x="176" y="81"/>
                    <a:pt x="160" y="95"/>
                  </a:cubicBezTo>
                  <a:cubicBezTo>
                    <a:pt x="142" y="83"/>
                    <a:pt x="121" y="75"/>
                    <a:pt x="101" y="67"/>
                  </a:cubicBezTo>
                  <a:cubicBezTo>
                    <a:pt x="77" y="58"/>
                    <a:pt x="77" y="58"/>
                    <a:pt x="77" y="58"/>
                  </a:cubicBezTo>
                  <a:cubicBezTo>
                    <a:pt x="76" y="57"/>
                    <a:pt x="76" y="57"/>
                    <a:pt x="76" y="57"/>
                  </a:cubicBezTo>
                  <a:cubicBezTo>
                    <a:pt x="31" y="38"/>
                    <a:pt x="16" y="35"/>
                    <a:pt x="10" y="35"/>
                  </a:cubicBezTo>
                  <a:cubicBezTo>
                    <a:pt x="10" y="34"/>
                    <a:pt x="10" y="33"/>
                    <a:pt x="10" y="33"/>
                  </a:cubicBezTo>
                  <a:cubicBezTo>
                    <a:pt x="10" y="30"/>
                    <a:pt x="10" y="27"/>
                    <a:pt x="10" y="23"/>
                  </a:cubicBezTo>
                  <a:cubicBezTo>
                    <a:pt x="10" y="15"/>
                    <a:pt x="9" y="7"/>
                    <a:pt x="5" y="2"/>
                  </a:cubicBezTo>
                  <a:cubicBezTo>
                    <a:pt x="4" y="0"/>
                    <a:pt x="2" y="0"/>
                    <a:pt x="1" y="1"/>
                  </a:cubicBezTo>
                  <a:close/>
                  <a:moveTo>
                    <a:pt x="10" y="40"/>
                  </a:moveTo>
                  <a:cubicBezTo>
                    <a:pt x="10" y="40"/>
                    <a:pt x="10" y="40"/>
                    <a:pt x="10" y="40"/>
                  </a:cubicBezTo>
                  <a:cubicBezTo>
                    <a:pt x="10" y="40"/>
                    <a:pt x="10" y="40"/>
                    <a:pt x="10" y="40"/>
                  </a:cubicBezTo>
                  <a:cubicBezTo>
                    <a:pt x="10" y="40"/>
                    <a:pt x="10" y="40"/>
                    <a:pt x="10" y="4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9" name="Freeform 42"/>
            <p:cNvSpPr>
              <a:spLocks noEditPoints="1" noChangeArrowheads="1"/>
            </p:cNvSpPr>
            <p:nvPr/>
          </p:nvSpPr>
          <p:spPr bwMode="auto">
            <a:xfrm>
              <a:off x="693" y="2976"/>
              <a:ext cx="619" cy="321"/>
            </a:xfrm>
            <a:custGeom>
              <a:avLst/>
              <a:gdLst>
                <a:gd name="T0" fmla="*/ 0 w 261"/>
                <a:gd name="T1" fmla="*/ 67 h 135"/>
                <a:gd name="T2" fmla="*/ 5 w 261"/>
                <a:gd name="T3" fmla="*/ 71 h 135"/>
                <a:gd name="T4" fmla="*/ 19 w 261"/>
                <a:gd name="T5" fmla="*/ 72 h 135"/>
                <a:gd name="T6" fmla="*/ 17 w 261"/>
                <a:gd name="T7" fmla="*/ 78 h 135"/>
                <a:gd name="T8" fmla="*/ 25 w 261"/>
                <a:gd name="T9" fmla="*/ 82 h 135"/>
                <a:gd name="T10" fmla="*/ 25 w 261"/>
                <a:gd name="T11" fmla="*/ 86 h 135"/>
                <a:gd name="T12" fmla="*/ 41 w 261"/>
                <a:gd name="T13" fmla="*/ 84 h 135"/>
                <a:gd name="T14" fmla="*/ 40 w 261"/>
                <a:gd name="T15" fmla="*/ 95 h 135"/>
                <a:gd name="T16" fmla="*/ 52 w 261"/>
                <a:gd name="T17" fmla="*/ 94 h 135"/>
                <a:gd name="T18" fmla="*/ 61 w 261"/>
                <a:gd name="T19" fmla="*/ 98 h 135"/>
                <a:gd name="T20" fmla="*/ 81 w 261"/>
                <a:gd name="T21" fmla="*/ 107 h 135"/>
                <a:gd name="T22" fmla="*/ 125 w 261"/>
                <a:gd name="T23" fmla="*/ 132 h 135"/>
                <a:gd name="T24" fmla="*/ 139 w 261"/>
                <a:gd name="T25" fmla="*/ 129 h 135"/>
                <a:gd name="T26" fmla="*/ 138 w 261"/>
                <a:gd name="T27" fmla="*/ 133 h 135"/>
                <a:gd name="T28" fmla="*/ 151 w 261"/>
                <a:gd name="T29" fmla="*/ 128 h 135"/>
                <a:gd name="T30" fmla="*/ 200 w 261"/>
                <a:gd name="T31" fmla="*/ 100 h 135"/>
                <a:gd name="T32" fmla="*/ 247 w 261"/>
                <a:gd name="T33" fmla="*/ 69 h 135"/>
                <a:gd name="T34" fmla="*/ 217 w 261"/>
                <a:gd name="T35" fmla="*/ 50 h 135"/>
                <a:gd name="T36" fmla="*/ 172 w 261"/>
                <a:gd name="T37" fmla="*/ 33 h 135"/>
                <a:gd name="T38" fmla="*/ 158 w 261"/>
                <a:gd name="T39" fmla="*/ 31 h 135"/>
                <a:gd name="T40" fmla="*/ 158 w 261"/>
                <a:gd name="T41" fmla="*/ 30 h 135"/>
                <a:gd name="T42" fmla="*/ 160 w 261"/>
                <a:gd name="T43" fmla="*/ 28 h 135"/>
                <a:gd name="T44" fmla="*/ 128 w 261"/>
                <a:gd name="T45" fmla="*/ 41 h 135"/>
                <a:gd name="T46" fmla="*/ 88 w 261"/>
                <a:gd name="T47" fmla="*/ 63 h 135"/>
                <a:gd name="T48" fmla="*/ 85 w 261"/>
                <a:gd name="T49" fmla="*/ 61 h 135"/>
                <a:gd name="T50" fmla="*/ 162 w 261"/>
                <a:gd name="T51" fmla="*/ 14 h 135"/>
                <a:gd name="T52" fmla="*/ 158 w 261"/>
                <a:gd name="T53" fmla="*/ 13 h 135"/>
                <a:gd name="T54" fmla="*/ 126 w 261"/>
                <a:gd name="T55" fmla="*/ 23 h 135"/>
                <a:gd name="T56" fmla="*/ 129 w 261"/>
                <a:gd name="T57" fmla="*/ 14 h 135"/>
                <a:gd name="T58" fmla="*/ 128 w 261"/>
                <a:gd name="T59" fmla="*/ 8 h 135"/>
                <a:gd name="T60" fmla="*/ 121 w 261"/>
                <a:gd name="T61" fmla="*/ 5 h 135"/>
                <a:gd name="T62" fmla="*/ 118 w 261"/>
                <a:gd name="T63" fmla="*/ 0 h 135"/>
                <a:gd name="T64" fmla="*/ 66 w 261"/>
                <a:gd name="T65" fmla="*/ 31 h 135"/>
                <a:gd name="T66" fmla="*/ 145 w 261"/>
                <a:gd name="T67" fmla="*/ 38 h 135"/>
                <a:gd name="T68" fmla="*/ 60 w 261"/>
                <a:gd name="T69" fmla="*/ 91 h 135"/>
                <a:gd name="T70" fmla="*/ 99 w 261"/>
                <a:gd name="T71" fmla="*/ 63 h 135"/>
                <a:gd name="T72" fmla="*/ 144 w 261"/>
                <a:gd name="T73" fmla="*/ 39 h 135"/>
                <a:gd name="T74" fmla="*/ 157 w 261"/>
                <a:gd name="T75" fmla="*/ 38 h 135"/>
                <a:gd name="T76" fmla="*/ 96 w 261"/>
                <a:gd name="T77" fmla="*/ 76 h 135"/>
                <a:gd name="T78" fmla="*/ 128 w 261"/>
                <a:gd name="T79" fmla="*/ 58 h 135"/>
                <a:gd name="T80" fmla="*/ 74 w 261"/>
                <a:gd name="T81" fmla="*/ 92 h 135"/>
                <a:gd name="T82" fmla="*/ 175 w 261"/>
                <a:gd name="T83" fmla="*/ 40 h 135"/>
                <a:gd name="T84" fmla="*/ 173 w 261"/>
                <a:gd name="T85" fmla="*/ 39 h 135"/>
                <a:gd name="T86" fmla="*/ 112 w 261"/>
                <a:gd name="T87" fmla="*/ 77 h 135"/>
                <a:gd name="T88" fmla="*/ 215 w 261"/>
                <a:gd name="T89" fmla="*/ 76 h 135"/>
                <a:gd name="T90" fmla="*/ 167 w 261"/>
                <a:gd name="T91" fmla="*/ 102 h 135"/>
                <a:gd name="T92" fmla="*/ 103 w 261"/>
                <a:gd name="T93" fmla="*/ 103 h 135"/>
                <a:gd name="T94" fmla="*/ 154 w 261"/>
                <a:gd name="T95" fmla="*/ 54 h 135"/>
                <a:gd name="T96" fmla="*/ 214 w 261"/>
                <a:gd name="T97" fmla="*/ 60 h 135"/>
                <a:gd name="T98" fmla="*/ 243 w 261"/>
                <a:gd name="T99" fmla="*/ 64 h 135"/>
                <a:gd name="T100" fmla="*/ 243 w 261"/>
                <a:gd name="T101" fmla="*/ 64 h 135"/>
                <a:gd name="T102" fmla="*/ 235 w 261"/>
                <a:gd name="T103" fmla="*/ 70 h 135"/>
                <a:gd name="T104" fmla="*/ 228 w 261"/>
                <a:gd name="T105" fmla="*/ 73 h 135"/>
                <a:gd name="T106" fmla="*/ 117 w 261"/>
                <a:gd name="T107" fmla="*/ 113 h 135"/>
                <a:gd name="T108" fmla="*/ 162 w 261"/>
                <a:gd name="T109" fmla="*/ 111 h 135"/>
                <a:gd name="T110" fmla="*/ 149 w 261"/>
                <a:gd name="T111" fmla="*/ 12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1" h="135">
                  <a:moveTo>
                    <a:pt x="118" y="0"/>
                  </a:moveTo>
                  <a:cubicBezTo>
                    <a:pt x="81" y="12"/>
                    <a:pt x="45" y="37"/>
                    <a:pt x="18" y="59"/>
                  </a:cubicBezTo>
                  <a:cubicBezTo>
                    <a:pt x="13" y="61"/>
                    <a:pt x="7" y="63"/>
                    <a:pt x="2" y="64"/>
                  </a:cubicBezTo>
                  <a:cubicBezTo>
                    <a:pt x="1" y="65"/>
                    <a:pt x="0" y="66"/>
                    <a:pt x="0" y="67"/>
                  </a:cubicBezTo>
                  <a:cubicBezTo>
                    <a:pt x="0" y="67"/>
                    <a:pt x="0" y="68"/>
                    <a:pt x="0" y="68"/>
                  </a:cubicBezTo>
                  <a:cubicBezTo>
                    <a:pt x="0" y="69"/>
                    <a:pt x="1" y="70"/>
                    <a:pt x="3" y="70"/>
                  </a:cubicBezTo>
                  <a:cubicBezTo>
                    <a:pt x="4" y="70"/>
                    <a:pt x="5" y="70"/>
                    <a:pt x="5" y="69"/>
                  </a:cubicBezTo>
                  <a:cubicBezTo>
                    <a:pt x="5" y="70"/>
                    <a:pt x="5" y="71"/>
                    <a:pt x="5" y="71"/>
                  </a:cubicBezTo>
                  <a:cubicBezTo>
                    <a:pt x="5" y="72"/>
                    <a:pt x="5" y="72"/>
                    <a:pt x="5" y="73"/>
                  </a:cubicBezTo>
                  <a:cubicBezTo>
                    <a:pt x="6" y="74"/>
                    <a:pt x="7" y="74"/>
                    <a:pt x="8" y="74"/>
                  </a:cubicBezTo>
                  <a:cubicBezTo>
                    <a:pt x="11" y="73"/>
                    <a:pt x="13" y="72"/>
                    <a:pt x="16" y="71"/>
                  </a:cubicBezTo>
                  <a:cubicBezTo>
                    <a:pt x="17" y="72"/>
                    <a:pt x="18" y="72"/>
                    <a:pt x="19" y="72"/>
                  </a:cubicBezTo>
                  <a:cubicBezTo>
                    <a:pt x="21" y="71"/>
                    <a:pt x="23" y="70"/>
                    <a:pt x="25" y="69"/>
                  </a:cubicBezTo>
                  <a:cubicBezTo>
                    <a:pt x="23" y="71"/>
                    <a:pt x="20" y="73"/>
                    <a:pt x="18" y="74"/>
                  </a:cubicBezTo>
                  <a:cubicBezTo>
                    <a:pt x="17" y="75"/>
                    <a:pt x="17" y="76"/>
                    <a:pt x="17" y="77"/>
                  </a:cubicBezTo>
                  <a:cubicBezTo>
                    <a:pt x="17" y="77"/>
                    <a:pt x="17" y="78"/>
                    <a:pt x="17" y="78"/>
                  </a:cubicBezTo>
                  <a:cubicBezTo>
                    <a:pt x="18" y="79"/>
                    <a:pt x="19" y="80"/>
                    <a:pt x="21" y="79"/>
                  </a:cubicBezTo>
                  <a:cubicBezTo>
                    <a:pt x="28" y="77"/>
                    <a:pt x="36" y="73"/>
                    <a:pt x="43" y="70"/>
                  </a:cubicBezTo>
                  <a:cubicBezTo>
                    <a:pt x="37" y="74"/>
                    <a:pt x="31" y="78"/>
                    <a:pt x="25" y="82"/>
                  </a:cubicBezTo>
                  <a:cubicBezTo>
                    <a:pt x="25" y="82"/>
                    <a:pt x="25" y="82"/>
                    <a:pt x="25" y="82"/>
                  </a:cubicBezTo>
                  <a:cubicBezTo>
                    <a:pt x="25" y="82"/>
                    <a:pt x="25" y="82"/>
                    <a:pt x="25" y="82"/>
                  </a:cubicBezTo>
                  <a:cubicBezTo>
                    <a:pt x="25" y="82"/>
                    <a:pt x="25" y="82"/>
                    <a:pt x="25" y="82"/>
                  </a:cubicBezTo>
                  <a:cubicBezTo>
                    <a:pt x="24" y="82"/>
                    <a:pt x="24" y="83"/>
                    <a:pt x="24" y="84"/>
                  </a:cubicBezTo>
                  <a:cubicBezTo>
                    <a:pt x="24" y="85"/>
                    <a:pt x="24" y="85"/>
                    <a:pt x="25" y="86"/>
                  </a:cubicBezTo>
                  <a:cubicBezTo>
                    <a:pt x="25" y="87"/>
                    <a:pt x="27" y="87"/>
                    <a:pt x="28" y="86"/>
                  </a:cubicBezTo>
                  <a:cubicBezTo>
                    <a:pt x="31" y="85"/>
                    <a:pt x="34" y="83"/>
                    <a:pt x="36" y="81"/>
                  </a:cubicBezTo>
                  <a:cubicBezTo>
                    <a:pt x="36" y="82"/>
                    <a:pt x="37" y="83"/>
                    <a:pt x="37" y="83"/>
                  </a:cubicBezTo>
                  <a:cubicBezTo>
                    <a:pt x="38" y="84"/>
                    <a:pt x="39" y="84"/>
                    <a:pt x="41" y="84"/>
                  </a:cubicBezTo>
                  <a:cubicBezTo>
                    <a:pt x="44" y="82"/>
                    <a:pt x="48" y="80"/>
                    <a:pt x="51" y="78"/>
                  </a:cubicBezTo>
                  <a:cubicBezTo>
                    <a:pt x="47" y="82"/>
                    <a:pt x="42" y="87"/>
                    <a:pt x="40" y="92"/>
                  </a:cubicBezTo>
                  <a:cubicBezTo>
                    <a:pt x="39" y="92"/>
                    <a:pt x="39" y="93"/>
                    <a:pt x="39" y="93"/>
                  </a:cubicBezTo>
                  <a:cubicBezTo>
                    <a:pt x="39" y="94"/>
                    <a:pt x="39" y="94"/>
                    <a:pt x="40" y="95"/>
                  </a:cubicBezTo>
                  <a:cubicBezTo>
                    <a:pt x="40" y="96"/>
                    <a:pt x="42" y="96"/>
                    <a:pt x="43" y="96"/>
                  </a:cubicBezTo>
                  <a:cubicBezTo>
                    <a:pt x="46" y="95"/>
                    <a:pt x="49" y="94"/>
                    <a:pt x="52" y="93"/>
                  </a:cubicBezTo>
                  <a:cubicBezTo>
                    <a:pt x="52" y="93"/>
                    <a:pt x="52" y="93"/>
                    <a:pt x="52" y="93"/>
                  </a:cubicBezTo>
                  <a:cubicBezTo>
                    <a:pt x="52" y="93"/>
                    <a:pt x="52" y="94"/>
                    <a:pt x="52" y="94"/>
                  </a:cubicBezTo>
                  <a:cubicBezTo>
                    <a:pt x="52" y="95"/>
                    <a:pt x="52" y="95"/>
                    <a:pt x="52" y="95"/>
                  </a:cubicBezTo>
                  <a:cubicBezTo>
                    <a:pt x="52" y="96"/>
                    <a:pt x="53" y="97"/>
                    <a:pt x="54" y="97"/>
                  </a:cubicBezTo>
                  <a:cubicBezTo>
                    <a:pt x="56" y="98"/>
                    <a:pt x="59" y="97"/>
                    <a:pt x="61" y="97"/>
                  </a:cubicBezTo>
                  <a:cubicBezTo>
                    <a:pt x="61" y="97"/>
                    <a:pt x="61" y="97"/>
                    <a:pt x="61" y="98"/>
                  </a:cubicBezTo>
                  <a:cubicBezTo>
                    <a:pt x="61" y="98"/>
                    <a:pt x="61" y="99"/>
                    <a:pt x="61" y="99"/>
                  </a:cubicBezTo>
                  <a:cubicBezTo>
                    <a:pt x="61" y="100"/>
                    <a:pt x="62" y="101"/>
                    <a:pt x="64" y="101"/>
                  </a:cubicBezTo>
                  <a:cubicBezTo>
                    <a:pt x="65" y="101"/>
                    <a:pt x="66" y="101"/>
                    <a:pt x="68" y="100"/>
                  </a:cubicBezTo>
                  <a:cubicBezTo>
                    <a:pt x="72" y="102"/>
                    <a:pt x="76" y="105"/>
                    <a:pt x="81" y="107"/>
                  </a:cubicBezTo>
                  <a:cubicBezTo>
                    <a:pt x="92" y="113"/>
                    <a:pt x="103" y="119"/>
                    <a:pt x="114" y="121"/>
                  </a:cubicBezTo>
                  <a:cubicBezTo>
                    <a:pt x="119" y="123"/>
                    <a:pt x="124" y="125"/>
                    <a:pt x="129" y="126"/>
                  </a:cubicBezTo>
                  <a:cubicBezTo>
                    <a:pt x="128" y="128"/>
                    <a:pt x="127" y="128"/>
                    <a:pt x="125" y="130"/>
                  </a:cubicBezTo>
                  <a:cubicBezTo>
                    <a:pt x="125" y="130"/>
                    <a:pt x="125" y="131"/>
                    <a:pt x="125" y="132"/>
                  </a:cubicBezTo>
                  <a:cubicBezTo>
                    <a:pt x="125" y="132"/>
                    <a:pt x="125" y="133"/>
                    <a:pt x="125" y="133"/>
                  </a:cubicBezTo>
                  <a:cubicBezTo>
                    <a:pt x="126" y="134"/>
                    <a:pt x="127" y="135"/>
                    <a:pt x="128" y="134"/>
                  </a:cubicBezTo>
                  <a:cubicBezTo>
                    <a:pt x="132" y="133"/>
                    <a:pt x="136" y="131"/>
                    <a:pt x="139" y="129"/>
                  </a:cubicBezTo>
                  <a:cubicBezTo>
                    <a:pt x="139" y="129"/>
                    <a:pt x="139" y="129"/>
                    <a:pt x="139" y="129"/>
                  </a:cubicBezTo>
                  <a:cubicBezTo>
                    <a:pt x="139" y="129"/>
                    <a:pt x="139" y="129"/>
                    <a:pt x="139" y="129"/>
                  </a:cubicBezTo>
                  <a:cubicBezTo>
                    <a:pt x="139" y="129"/>
                    <a:pt x="139" y="129"/>
                    <a:pt x="139" y="129"/>
                  </a:cubicBezTo>
                  <a:cubicBezTo>
                    <a:pt x="138" y="129"/>
                    <a:pt x="137" y="130"/>
                    <a:pt x="137" y="131"/>
                  </a:cubicBezTo>
                  <a:cubicBezTo>
                    <a:pt x="137" y="132"/>
                    <a:pt x="137" y="132"/>
                    <a:pt x="138" y="133"/>
                  </a:cubicBezTo>
                  <a:cubicBezTo>
                    <a:pt x="139" y="134"/>
                    <a:pt x="140" y="135"/>
                    <a:pt x="142" y="134"/>
                  </a:cubicBezTo>
                  <a:cubicBezTo>
                    <a:pt x="142" y="134"/>
                    <a:pt x="142" y="134"/>
                    <a:pt x="142" y="134"/>
                  </a:cubicBezTo>
                  <a:cubicBezTo>
                    <a:pt x="142" y="134"/>
                    <a:pt x="142" y="134"/>
                    <a:pt x="142" y="134"/>
                  </a:cubicBezTo>
                  <a:cubicBezTo>
                    <a:pt x="145" y="132"/>
                    <a:pt x="148" y="130"/>
                    <a:pt x="151" y="128"/>
                  </a:cubicBezTo>
                  <a:cubicBezTo>
                    <a:pt x="155" y="127"/>
                    <a:pt x="158" y="125"/>
                    <a:pt x="160" y="122"/>
                  </a:cubicBezTo>
                  <a:cubicBezTo>
                    <a:pt x="160" y="122"/>
                    <a:pt x="160" y="122"/>
                    <a:pt x="161" y="122"/>
                  </a:cubicBezTo>
                  <a:cubicBezTo>
                    <a:pt x="172" y="119"/>
                    <a:pt x="184" y="111"/>
                    <a:pt x="195" y="102"/>
                  </a:cubicBezTo>
                  <a:cubicBezTo>
                    <a:pt x="197" y="101"/>
                    <a:pt x="198" y="101"/>
                    <a:pt x="200" y="100"/>
                  </a:cubicBezTo>
                  <a:cubicBezTo>
                    <a:pt x="215" y="92"/>
                    <a:pt x="231" y="84"/>
                    <a:pt x="245" y="73"/>
                  </a:cubicBezTo>
                  <a:cubicBezTo>
                    <a:pt x="246" y="72"/>
                    <a:pt x="246" y="72"/>
                    <a:pt x="246" y="71"/>
                  </a:cubicBezTo>
                  <a:cubicBezTo>
                    <a:pt x="247" y="71"/>
                    <a:pt x="247" y="70"/>
                    <a:pt x="247" y="70"/>
                  </a:cubicBezTo>
                  <a:cubicBezTo>
                    <a:pt x="247" y="70"/>
                    <a:pt x="247" y="69"/>
                    <a:pt x="247" y="69"/>
                  </a:cubicBezTo>
                  <a:cubicBezTo>
                    <a:pt x="251" y="67"/>
                    <a:pt x="254" y="67"/>
                    <a:pt x="257" y="68"/>
                  </a:cubicBezTo>
                  <a:cubicBezTo>
                    <a:pt x="258" y="68"/>
                    <a:pt x="260" y="67"/>
                    <a:pt x="260" y="66"/>
                  </a:cubicBezTo>
                  <a:cubicBezTo>
                    <a:pt x="261" y="65"/>
                    <a:pt x="261" y="63"/>
                    <a:pt x="259" y="62"/>
                  </a:cubicBezTo>
                  <a:cubicBezTo>
                    <a:pt x="252" y="57"/>
                    <a:pt x="230" y="47"/>
                    <a:pt x="217" y="50"/>
                  </a:cubicBezTo>
                  <a:cubicBezTo>
                    <a:pt x="205" y="43"/>
                    <a:pt x="190" y="37"/>
                    <a:pt x="176" y="34"/>
                  </a:cubicBezTo>
                  <a:cubicBezTo>
                    <a:pt x="176" y="34"/>
                    <a:pt x="176" y="34"/>
                    <a:pt x="176" y="34"/>
                  </a:cubicBezTo>
                  <a:cubicBezTo>
                    <a:pt x="175" y="32"/>
                    <a:pt x="174" y="32"/>
                    <a:pt x="172" y="33"/>
                  </a:cubicBezTo>
                  <a:cubicBezTo>
                    <a:pt x="172" y="33"/>
                    <a:pt x="172" y="33"/>
                    <a:pt x="172" y="33"/>
                  </a:cubicBezTo>
                  <a:cubicBezTo>
                    <a:pt x="172" y="33"/>
                    <a:pt x="172" y="33"/>
                    <a:pt x="172" y="33"/>
                  </a:cubicBezTo>
                  <a:cubicBezTo>
                    <a:pt x="168" y="33"/>
                    <a:pt x="165" y="32"/>
                    <a:pt x="162" y="32"/>
                  </a:cubicBezTo>
                  <a:cubicBezTo>
                    <a:pt x="162" y="32"/>
                    <a:pt x="162" y="32"/>
                    <a:pt x="162" y="32"/>
                  </a:cubicBezTo>
                  <a:cubicBezTo>
                    <a:pt x="161" y="31"/>
                    <a:pt x="159" y="30"/>
                    <a:pt x="158" y="31"/>
                  </a:cubicBezTo>
                  <a:cubicBezTo>
                    <a:pt x="158" y="31"/>
                    <a:pt x="158" y="31"/>
                    <a:pt x="158" y="31"/>
                  </a:cubicBezTo>
                  <a:cubicBezTo>
                    <a:pt x="158" y="31"/>
                    <a:pt x="157" y="32"/>
                    <a:pt x="156" y="32"/>
                  </a:cubicBezTo>
                  <a:cubicBezTo>
                    <a:pt x="156" y="32"/>
                    <a:pt x="156" y="32"/>
                    <a:pt x="155" y="32"/>
                  </a:cubicBezTo>
                  <a:cubicBezTo>
                    <a:pt x="156" y="31"/>
                    <a:pt x="157" y="31"/>
                    <a:pt x="158" y="30"/>
                  </a:cubicBezTo>
                  <a:cubicBezTo>
                    <a:pt x="159" y="30"/>
                    <a:pt x="159" y="30"/>
                    <a:pt x="159" y="30"/>
                  </a:cubicBezTo>
                  <a:cubicBezTo>
                    <a:pt x="159" y="30"/>
                    <a:pt x="159" y="30"/>
                    <a:pt x="159" y="30"/>
                  </a:cubicBezTo>
                  <a:cubicBezTo>
                    <a:pt x="159" y="30"/>
                    <a:pt x="159" y="30"/>
                    <a:pt x="159" y="30"/>
                  </a:cubicBezTo>
                  <a:cubicBezTo>
                    <a:pt x="159" y="30"/>
                    <a:pt x="160" y="29"/>
                    <a:pt x="160" y="28"/>
                  </a:cubicBezTo>
                  <a:cubicBezTo>
                    <a:pt x="160" y="27"/>
                    <a:pt x="160" y="27"/>
                    <a:pt x="160" y="26"/>
                  </a:cubicBezTo>
                  <a:cubicBezTo>
                    <a:pt x="159" y="25"/>
                    <a:pt x="157" y="25"/>
                    <a:pt x="156" y="25"/>
                  </a:cubicBezTo>
                  <a:cubicBezTo>
                    <a:pt x="150" y="29"/>
                    <a:pt x="145" y="32"/>
                    <a:pt x="139" y="35"/>
                  </a:cubicBezTo>
                  <a:cubicBezTo>
                    <a:pt x="135" y="37"/>
                    <a:pt x="132" y="39"/>
                    <a:pt x="128" y="41"/>
                  </a:cubicBezTo>
                  <a:cubicBezTo>
                    <a:pt x="128" y="41"/>
                    <a:pt x="125" y="42"/>
                    <a:pt x="125" y="43"/>
                  </a:cubicBezTo>
                  <a:cubicBezTo>
                    <a:pt x="123" y="44"/>
                    <a:pt x="120" y="45"/>
                    <a:pt x="118" y="46"/>
                  </a:cubicBezTo>
                  <a:cubicBezTo>
                    <a:pt x="94" y="59"/>
                    <a:pt x="94" y="59"/>
                    <a:pt x="94" y="59"/>
                  </a:cubicBezTo>
                  <a:cubicBezTo>
                    <a:pt x="92" y="60"/>
                    <a:pt x="90" y="61"/>
                    <a:pt x="88" y="63"/>
                  </a:cubicBezTo>
                  <a:cubicBezTo>
                    <a:pt x="79" y="68"/>
                    <a:pt x="69" y="74"/>
                    <a:pt x="61" y="81"/>
                  </a:cubicBezTo>
                  <a:cubicBezTo>
                    <a:pt x="57" y="83"/>
                    <a:pt x="53" y="86"/>
                    <a:pt x="50" y="87"/>
                  </a:cubicBezTo>
                  <a:cubicBezTo>
                    <a:pt x="58" y="77"/>
                    <a:pt x="72" y="69"/>
                    <a:pt x="82" y="63"/>
                  </a:cubicBezTo>
                  <a:cubicBezTo>
                    <a:pt x="85" y="61"/>
                    <a:pt x="85" y="61"/>
                    <a:pt x="85" y="61"/>
                  </a:cubicBezTo>
                  <a:cubicBezTo>
                    <a:pt x="85" y="61"/>
                    <a:pt x="94" y="56"/>
                    <a:pt x="94" y="56"/>
                  </a:cubicBezTo>
                  <a:cubicBezTo>
                    <a:pt x="116" y="42"/>
                    <a:pt x="138" y="29"/>
                    <a:pt x="161" y="18"/>
                  </a:cubicBezTo>
                  <a:cubicBezTo>
                    <a:pt x="162" y="18"/>
                    <a:pt x="163" y="17"/>
                    <a:pt x="163" y="16"/>
                  </a:cubicBezTo>
                  <a:cubicBezTo>
                    <a:pt x="163" y="15"/>
                    <a:pt x="162" y="15"/>
                    <a:pt x="162" y="14"/>
                  </a:cubicBezTo>
                  <a:cubicBezTo>
                    <a:pt x="162" y="13"/>
                    <a:pt x="160" y="12"/>
                    <a:pt x="159" y="13"/>
                  </a:cubicBezTo>
                  <a:cubicBezTo>
                    <a:pt x="159" y="13"/>
                    <a:pt x="159" y="13"/>
                    <a:pt x="158" y="13"/>
                  </a:cubicBezTo>
                  <a:cubicBezTo>
                    <a:pt x="158" y="13"/>
                    <a:pt x="158" y="13"/>
                    <a:pt x="158" y="13"/>
                  </a:cubicBezTo>
                  <a:cubicBezTo>
                    <a:pt x="158" y="13"/>
                    <a:pt x="158" y="13"/>
                    <a:pt x="158" y="13"/>
                  </a:cubicBezTo>
                  <a:cubicBezTo>
                    <a:pt x="155" y="14"/>
                    <a:pt x="153" y="15"/>
                    <a:pt x="150" y="17"/>
                  </a:cubicBezTo>
                  <a:cubicBezTo>
                    <a:pt x="150" y="17"/>
                    <a:pt x="150" y="16"/>
                    <a:pt x="150" y="16"/>
                  </a:cubicBezTo>
                  <a:cubicBezTo>
                    <a:pt x="149" y="15"/>
                    <a:pt x="147" y="14"/>
                    <a:pt x="146" y="15"/>
                  </a:cubicBezTo>
                  <a:cubicBezTo>
                    <a:pt x="140" y="17"/>
                    <a:pt x="133" y="20"/>
                    <a:pt x="126" y="23"/>
                  </a:cubicBezTo>
                  <a:cubicBezTo>
                    <a:pt x="128" y="22"/>
                    <a:pt x="130" y="20"/>
                    <a:pt x="132" y="19"/>
                  </a:cubicBezTo>
                  <a:cubicBezTo>
                    <a:pt x="133" y="18"/>
                    <a:pt x="133" y="17"/>
                    <a:pt x="133" y="17"/>
                  </a:cubicBezTo>
                  <a:cubicBezTo>
                    <a:pt x="133" y="16"/>
                    <a:pt x="133" y="16"/>
                    <a:pt x="133" y="15"/>
                  </a:cubicBezTo>
                  <a:cubicBezTo>
                    <a:pt x="132" y="14"/>
                    <a:pt x="130" y="13"/>
                    <a:pt x="129" y="14"/>
                  </a:cubicBezTo>
                  <a:cubicBezTo>
                    <a:pt x="115" y="21"/>
                    <a:pt x="101" y="30"/>
                    <a:pt x="88" y="38"/>
                  </a:cubicBezTo>
                  <a:cubicBezTo>
                    <a:pt x="74" y="46"/>
                    <a:pt x="60" y="55"/>
                    <a:pt x="46" y="62"/>
                  </a:cubicBezTo>
                  <a:cubicBezTo>
                    <a:pt x="54" y="57"/>
                    <a:pt x="62" y="52"/>
                    <a:pt x="70" y="47"/>
                  </a:cubicBezTo>
                  <a:cubicBezTo>
                    <a:pt x="90" y="35"/>
                    <a:pt x="111" y="23"/>
                    <a:pt x="128" y="8"/>
                  </a:cubicBezTo>
                  <a:cubicBezTo>
                    <a:pt x="129" y="7"/>
                    <a:pt x="129" y="7"/>
                    <a:pt x="129" y="6"/>
                  </a:cubicBezTo>
                  <a:cubicBezTo>
                    <a:pt x="129" y="5"/>
                    <a:pt x="129" y="5"/>
                    <a:pt x="129" y="4"/>
                  </a:cubicBezTo>
                  <a:cubicBezTo>
                    <a:pt x="128" y="3"/>
                    <a:pt x="127" y="3"/>
                    <a:pt x="125" y="3"/>
                  </a:cubicBezTo>
                  <a:cubicBezTo>
                    <a:pt x="124" y="4"/>
                    <a:pt x="122" y="5"/>
                    <a:pt x="121" y="5"/>
                  </a:cubicBezTo>
                  <a:cubicBezTo>
                    <a:pt x="121" y="5"/>
                    <a:pt x="122" y="4"/>
                    <a:pt x="122" y="4"/>
                  </a:cubicBezTo>
                  <a:cubicBezTo>
                    <a:pt x="122" y="3"/>
                    <a:pt x="122" y="3"/>
                    <a:pt x="122" y="3"/>
                  </a:cubicBezTo>
                  <a:cubicBezTo>
                    <a:pt x="122" y="2"/>
                    <a:pt x="122" y="1"/>
                    <a:pt x="121" y="1"/>
                  </a:cubicBezTo>
                  <a:cubicBezTo>
                    <a:pt x="120" y="0"/>
                    <a:pt x="119" y="0"/>
                    <a:pt x="118" y="0"/>
                  </a:cubicBezTo>
                  <a:close/>
                  <a:moveTo>
                    <a:pt x="113" y="8"/>
                  </a:moveTo>
                  <a:cubicBezTo>
                    <a:pt x="112" y="9"/>
                    <a:pt x="112" y="10"/>
                    <a:pt x="111" y="10"/>
                  </a:cubicBezTo>
                  <a:cubicBezTo>
                    <a:pt x="103" y="14"/>
                    <a:pt x="95" y="18"/>
                    <a:pt x="87" y="23"/>
                  </a:cubicBezTo>
                  <a:cubicBezTo>
                    <a:pt x="80" y="25"/>
                    <a:pt x="73" y="28"/>
                    <a:pt x="66" y="31"/>
                  </a:cubicBezTo>
                  <a:cubicBezTo>
                    <a:pt x="81" y="22"/>
                    <a:pt x="97" y="14"/>
                    <a:pt x="113" y="8"/>
                  </a:cubicBezTo>
                  <a:close/>
                  <a:moveTo>
                    <a:pt x="151" y="35"/>
                  </a:moveTo>
                  <a:cubicBezTo>
                    <a:pt x="151" y="35"/>
                    <a:pt x="151" y="35"/>
                    <a:pt x="151" y="35"/>
                  </a:cubicBezTo>
                  <a:cubicBezTo>
                    <a:pt x="150" y="36"/>
                    <a:pt x="146" y="37"/>
                    <a:pt x="145" y="38"/>
                  </a:cubicBezTo>
                  <a:cubicBezTo>
                    <a:pt x="147" y="37"/>
                    <a:pt x="149" y="36"/>
                    <a:pt x="151" y="35"/>
                  </a:cubicBezTo>
                  <a:close/>
                  <a:moveTo>
                    <a:pt x="144" y="39"/>
                  </a:moveTo>
                  <a:cubicBezTo>
                    <a:pt x="120" y="52"/>
                    <a:pt x="94" y="67"/>
                    <a:pt x="73" y="85"/>
                  </a:cubicBezTo>
                  <a:cubicBezTo>
                    <a:pt x="68" y="88"/>
                    <a:pt x="63" y="91"/>
                    <a:pt x="60" y="91"/>
                  </a:cubicBezTo>
                  <a:cubicBezTo>
                    <a:pt x="61" y="89"/>
                    <a:pt x="63" y="87"/>
                    <a:pt x="65" y="86"/>
                  </a:cubicBezTo>
                  <a:cubicBezTo>
                    <a:pt x="69" y="83"/>
                    <a:pt x="74" y="79"/>
                    <a:pt x="79" y="76"/>
                  </a:cubicBezTo>
                  <a:cubicBezTo>
                    <a:pt x="83" y="73"/>
                    <a:pt x="87" y="70"/>
                    <a:pt x="91" y="67"/>
                  </a:cubicBezTo>
                  <a:cubicBezTo>
                    <a:pt x="94" y="66"/>
                    <a:pt x="96" y="65"/>
                    <a:pt x="99" y="63"/>
                  </a:cubicBezTo>
                  <a:cubicBezTo>
                    <a:pt x="109" y="57"/>
                    <a:pt x="109" y="57"/>
                    <a:pt x="109" y="57"/>
                  </a:cubicBezTo>
                  <a:cubicBezTo>
                    <a:pt x="109" y="57"/>
                    <a:pt x="121" y="51"/>
                    <a:pt x="127" y="48"/>
                  </a:cubicBezTo>
                  <a:cubicBezTo>
                    <a:pt x="132" y="45"/>
                    <a:pt x="137" y="43"/>
                    <a:pt x="142" y="40"/>
                  </a:cubicBezTo>
                  <a:cubicBezTo>
                    <a:pt x="143" y="40"/>
                    <a:pt x="143" y="39"/>
                    <a:pt x="144" y="39"/>
                  </a:cubicBezTo>
                  <a:close/>
                  <a:moveTo>
                    <a:pt x="161" y="38"/>
                  </a:moveTo>
                  <a:cubicBezTo>
                    <a:pt x="160" y="38"/>
                    <a:pt x="159" y="39"/>
                    <a:pt x="158" y="40"/>
                  </a:cubicBezTo>
                  <a:cubicBezTo>
                    <a:pt x="158" y="40"/>
                    <a:pt x="158" y="40"/>
                    <a:pt x="158" y="40"/>
                  </a:cubicBezTo>
                  <a:cubicBezTo>
                    <a:pt x="157" y="39"/>
                    <a:pt x="157" y="39"/>
                    <a:pt x="157" y="38"/>
                  </a:cubicBezTo>
                  <a:cubicBezTo>
                    <a:pt x="157" y="38"/>
                    <a:pt x="158" y="38"/>
                    <a:pt x="158" y="38"/>
                  </a:cubicBezTo>
                  <a:cubicBezTo>
                    <a:pt x="159" y="38"/>
                    <a:pt x="160" y="38"/>
                    <a:pt x="161" y="38"/>
                  </a:cubicBezTo>
                  <a:close/>
                  <a:moveTo>
                    <a:pt x="88" y="82"/>
                  </a:moveTo>
                  <a:cubicBezTo>
                    <a:pt x="96" y="76"/>
                    <a:pt x="96" y="76"/>
                    <a:pt x="96" y="76"/>
                  </a:cubicBezTo>
                  <a:cubicBezTo>
                    <a:pt x="116" y="64"/>
                    <a:pt x="116" y="64"/>
                    <a:pt x="116" y="64"/>
                  </a:cubicBezTo>
                  <a:cubicBezTo>
                    <a:pt x="127" y="56"/>
                    <a:pt x="140" y="48"/>
                    <a:pt x="152" y="41"/>
                  </a:cubicBezTo>
                  <a:cubicBezTo>
                    <a:pt x="152" y="42"/>
                    <a:pt x="152" y="42"/>
                    <a:pt x="153" y="42"/>
                  </a:cubicBezTo>
                  <a:cubicBezTo>
                    <a:pt x="144" y="47"/>
                    <a:pt x="136" y="53"/>
                    <a:pt x="128" y="58"/>
                  </a:cubicBezTo>
                  <a:cubicBezTo>
                    <a:pt x="113" y="68"/>
                    <a:pt x="113" y="68"/>
                    <a:pt x="113" y="68"/>
                  </a:cubicBezTo>
                  <a:cubicBezTo>
                    <a:pt x="102" y="76"/>
                    <a:pt x="102" y="76"/>
                    <a:pt x="102" y="76"/>
                  </a:cubicBezTo>
                  <a:cubicBezTo>
                    <a:pt x="94" y="82"/>
                    <a:pt x="85" y="88"/>
                    <a:pt x="76" y="92"/>
                  </a:cubicBezTo>
                  <a:cubicBezTo>
                    <a:pt x="75" y="92"/>
                    <a:pt x="75" y="92"/>
                    <a:pt x="74" y="92"/>
                  </a:cubicBezTo>
                  <a:cubicBezTo>
                    <a:pt x="75" y="91"/>
                    <a:pt x="76" y="90"/>
                    <a:pt x="76" y="90"/>
                  </a:cubicBezTo>
                  <a:cubicBezTo>
                    <a:pt x="80" y="87"/>
                    <a:pt x="84" y="85"/>
                    <a:pt x="88" y="82"/>
                  </a:cubicBezTo>
                  <a:close/>
                  <a:moveTo>
                    <a:pt x="173" y="39"/>
                  </a:moveTo>
                  <a:cubicBezTo>
                    <a:pt x="174" y="40"/>
                    <a:pt x="174" y="40"/>
                    <a:pt x="175" y="40"/>
                  </a:cubicBezTo>
                  <a:cubicBezTo>
                    <a:pt x="175" y="40"/>
                    <a:pt x="175" y="40"/>
                    <a:pt x="175" y="40"/>
                  </a:cubicBezTo>
                  <a:cubicBezTo>
                    <a:pt x="175" y="41"/>
                    <a:pt x="175" y="41"/>
                    <a:pt x="176" y="42"/>
                  </a:cubicBezTo>
                  <a:cubicBezTo>
                    <a:pt x="174" y="42"/>
                    <a:pt x="172" y="42"/>
                    <a:pt x="170" y="42"/>
                  </a:cubicBezTo>
                  <a:cubicBezTo>
                    <a:pt x="171" y="41"/>
                    <a:pt x="173" y="40"/>
                    <a:pt x="173" y="39"/>
                  </a:cubicBezTo>
                  <a:close/>
                  <a:moveTo>
                    <a:pt x="114" y="77"/>
                  </a:moveTo>
                  <a:cubicBezTo>
                    <a:pt x="115" y="76"/>
                    <a:pt x="116" y="76"/>
                    <a:pt x="117" y="75"/>
                  </a:cubicBezTo>
                  <a:cubicBezTo>
                    <a:pt x="109" y="80"/>
                    <a:pt x="102" y="85"/>
                    <a:pt x="94" y="89"/>
                  </a:cubicBezTo>
                  <a:cubicBezTo>
                    <a:pt x="100" y="85"/>
                    <a:pt x="106" y="81"/>
                    <a:pt x="112" y="77"/>
                  </a:cubicBezTo>
                  <a:cubicBezTo>
                    <a:pt x="113" y="77"/>
                    <a:pt x="114" y="77"/>
                    <a:pt x="114" y="77"/>
                  </a:cubicBezTo>
                  <a:close/>
                  <a:moveTo>
                    <a:pt x="178" y="47"/>
                  </a:moveTo>
                  <a:cubicBezTo>
                    <a:pt x="185" y="60"/>
                    <a:pt x="207" y="66"/>
                    <a:pt x="222" y="71"/>
                  </a:cubicBezTo>
                  <a:cubicBezTo>
                    <a:pt x="220" y="73"/>
                    <a:pt x="217" y="74"/>
                    <a:pt x="215" y="76"/>
                  </a:cubicBezTo>
                  <a:cubicBezTo>
                    <a:pt x="204" y="81"/>
                    <a:pt x="193" y="88"/>
                    <a:pt x="182" y="96"/>
                  </a:cubicBezTo>
                  <a:cubicBezTo>
                    <a:pt x="181" y="97"/>
                    <a:pt x="179" y="98"/>
                    <a:pt x="178" y="98"/>
                  </a:cubicBezTo>
                  <a:cubicBezTo>
                    <a:pt x="175" y="99"/>
                    <a:pt x="172" y="101"/>
                    <a:pt x="168" y="102"/>
                  </a:cubicBezTo>
                  <a:cubicBezTo>
                    <a:pt x="168" y="102"/>
                    <a:pt x="168" y="102"/>
                    <a:pt x="167" y="102"/>
                  </a:cubicBezTo>
                  <a:cubicBezTo>
                    <a:pt x="162" y="104"/>
                    <a:pt x="158" y="106"/>
                    <a:pt x="154" y="109"/>
                  </a:cubicBezTo>
                  <a:cubicBezTo>
                    <a:pt x="149" y="112"/>
                    <a:pt x="144" y="115"/>
                    <a:pt x="139" y="118"/>
                  </a:cubicBezTo>
                  <a:cubicBezTo>
                    <a:pt x="139" y="118"/>
                    <a:pt x="139" y="117"/>
                    <a:pt x="138" y="117"/>
                  </a:cubicBezTo>
                  <a:cubicBezTo>
                    <a:pt x="129" y="110"/>
                    <a:pt x="115" y="106"/>
                    <a:pt x="103" y="103"/>
                  </a:cubicBezTo>
                  <a:cubicBezTo>
                    <a:pt x="94" y="100"/>
                    <a:pt x="94" y="100"/>
                    <a:pt x="94" y="100"/>
                  </a:cubicBezTo>
                  <a:cubicBezTo>
                    <a:pt x="94" y="100"/>
                    <a:pt x="94" y="100"/>
                    <a:pt x="93" y="100"/>
                  </a:cubicBezTo>
                  <a:cubicBezTo>
                    <a:pt x="92" y="99"/>
                    <a:pt x="91" y="98"/>
                    <a:pt x="90" y="98"/>
                  </a:cubicBezTo>
                  <a:cubicBezTo>
                    <a:pt x="112" y="87"/>
                    <a:pt x="134" y="70"/>
                    <a:pt x="154" y="54"/>
                  </a:cubicBezTo>
                  <a:cubicBezTo>
                    <a:pt x="154" y="54"/>
                    <a:pt x="155" y="53"/>
                    <a:pt x="155" y="53"/>
                  </a:cubicBezTo>
                  <a:cubicBezTo>
                    <a:pt x="162" y="51"/>
                    <a:pt x="169" y="49"/>
                    <a:pt x="176" y="47"/>
                  </a:cubicBezTo>
                  <a:cubicBezTo>
                    <a:pt x="177" y="47"/>
                    <a:pt x="177" y="47"/>
                    <a:pt x="178" y="47"/>
                  </a:cubicBezTo>
                  <a:close/>
                  <a:moveTo>
                    <a:pt x="214" y="60"/>
                  </a:moveTo>
                  <a:cubicBezTo>
                    <a:pt x="214" y="60"/>
                    <a:pt x="214" y="60"/>
                    <a:pt x="215" y="60"/>
                  </a:cubicBezTo>
                  <a:cubicBezTo>
                    <a:pt x="215" y="61"/>
                    <a:pt x="216" y="61"/>
                    <a:pt x="217" y="62"/>
                  </a:cubicBezTo>
                  <a:cubicBezTo>
                    <a:pt x="216" y="61"/>
                    <a:pt x="215" y="61"/>
                    <a:pt x="214" y="60"/>
                  </a:cubicBezTo>
                  <a:close/>
                  <a:moveTo>
                    <a:pt x="243" y="64"/>
                  </a:moveTo>
                  <a:cubicBezTo>
                    <a:pt x="238" y="62"/>
                    <a:pt x="232" y="58"/>
                    <a:pt x="226" y="55"/>
                  </a:cubicBezTo>
                  <a:cubicBezTo>
                    <a:pt x="233" y="56"/>
                    <a:pt x="242" y="59"/>
                    <a:pt x="249" y="62"/>
                  </a:cubicBezTo>
                  <a:cubicBezTo>
                    <a:pt x="247" y="63"/>
                    <a:pt x="245" y="64"/>
                    <a:pt x="243" y="65"/>
                  </a:cubicBezTo>
                  <a:cubicBezTo>
                    <a:pt x="243" y="65"/>
                    <a:pt x="243" y="64"/>
                    <a:pt x="243" y="64"/>
                  </a:cubicBezTo>
                  <a:close/>
                  <a:moveTo>
                    <a:pt x="233" y="70"/>
                  </a:moveTo>
                  <a:cubicBezTo>
                    <a:pt x="233" y="69"/>
                    <a:pt x="232" y="68"/>
                    <a:pt x="231" y="68"/>
                  </a:cubicBezTo>
                  <a:cubicBezTo>
                    <a:pt x="233" y="68"/>
                    <a:pt x="234" y="69"/>
                    <a:pt x="236" y="69"/>
                  </a:cubicBezTo>
                  <a:cubicBezTo>
                    <a:pt x="235" y="70"/>
                    <a:pt x="235" y="70"/>
                    <a:pt x="235" y="70"/>
                  </a:cubicBezTo>
                  <a:cubicBezTo>
                    <a:pt x="234" y="70"/>
                    <a:pt x="233" y="71"/>
                    <a:pt x="233" y="71"/>
                  </a:cubicBezTo>
                  <a:cubicBezTo>
                    <a:pt x="233" y="71"/>
                    <a:pt x="233" y="71"/>
                    <a:pt x="233" y="70"/>
                  </a:cubicBezTo>
                  <a:close/>
                  <a:moveTo>
                    <a:pt x="228" y="73"/>
                  </a:moveTo>
                  <a:cubicBezTo>
                    <a:pt x="228" y="73"/>
                    <a:pt x="228" y="73"/>
                    <a:pt x="228" y="73"/>
                  </a:cubicBezTo>
                  <a:cubicBezTo>
                    <a:pt x="228" y="73"/>
                    <a:pt x="229" y="73"/>
                    <a:pt x="229" y="73"/>
                  </a:cubicBezTo>
                  <a:cubicBezTo>
                    <a:pt x="229" y="73"/>
                    <a:pt x="228" y="73"/>
                    <a:pt x="228" y="73"/>
                  </a:cubicBezTo>
                  <a:cubicBezTo>
                    <a:pt x="228" y="73"/>
                    <a:pt x="228" y="73"/>
                    <a:pt x="228" y="73"/>
                  </a:cubicBezTo>
                  <a:close/>
                  <a:moveTo>
                    <a:pt x="117" y="113"/>
                  </a:moveTo>
                  <a:cubicBezTo>
                    <a:pt x="117" y="113"/>
                    <a:pt x="117" y="113"/>
                    <a:pt x="117" y="113"/>
                  </a:cubicBezTo>
                  <a:cubicBezTo>
                    <a:pt x="117" y="113"/>
                    <a:pt x="117" y="113"/>
                    <a:pt x="117" y="113"/>
                  </a:cubicBezTo>
                  <a:cubicBezTo>
                    <a:pt x="117" y="113"/>
                    <a:pt x="117" y="113"/>
                    <a:pt x="117" y="113"/>
                  </a:cubicBezTo>
                  <a:close/>
                  <a:moveTo>
                    <a:pt x="162" y="111"/>
                  </a:moveTo>
                  <a:cubicBezTo>
                    <a:pt x="162" y="112"/>
                    <a:pt x="161" y="113"/>
                    <a:pt x="160" y="114"/>
                  </a:cubicBezTo>
                  <a:cubicBezTo>
                    <a:pt x="156" y="117"/>
                    <a:pt x="152" y="120"/>
                    <a:pt x="148" y="122"/>
                  </a:cubicBezTo>
                  <a:cubicBezTo>
                    <a:pt x="148" y="123"/>
                    <a:pt x="147" y="123"/>
                    <a:pt x="146" y="123"/>
                  </a:cubicBezTo>
                  <a:cubicBezTo>
                    <a:pt x="147" y="122"/>
                    <a:pt x="148" y="121"/>
                    <a:pt x="149" y="121"/>
                  </a:cubicBezTo>
                  <a:cubicBezTo>
                    <a:pt x="151" y="118"/>
                    <a:pt x="154" y="116"/>
                    <a:pt x="157" y="114"/>
                  </a:cubicBezTo>
                  <a:cubicBezTo>
                    <a:pt x="159" y="113"/>
                    <a:pt x="160" y="112"/>
                    <a:pt x="162" y="11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0" name="Freeform 43"/>
            <p:cNvSpPr>
              <a:spLocks noChangeArrowheads="1"/>
            </p:cNvSpPr>
            <p:nvPr/>
          </p:nvSpPr>
          <p:spPr bwMode="auto">
            <a:xfrm>
              <a:off x="676" y="2971"/>
              <a:ext cx="683" cy="181"/>
            </a:xfrm>
            <a:custGeom>
              <a:avLst/>
              <a:gdLst>
                <a:gd name="T0" fmla="*/ 121 w 288"/>
                <a:gd name="T1" fmla="*/ 0 h 76"/>
                <a:gd name="T2" fmla="*/ 93 w 288"/>
                <a:gd name="T3" fmla="*/ 15 h 76"/>
                <a:gd name="T4" fmla="*/ 1 w 288"/>
                <a:gd name="T5" fmla="*/ 70 h 76"/>
                <a:gd name="T6" fmla="*/ 1 w 288"/>
                <a:gd name="T7" fmla="*/ 74 h 76"/>
                <a:gd name="T8" fmla="*/ 5 w 288"/>
                <a:gd name="T9" fmla="*/ 75 h 76"/>
                <a:gd name="T10" fmla="*/ 95 w 288"/>
                <a:gd name="T11" fmla="*/ 20 h 76"/>
                <a:gd name="T12" fmla="*/ 123 w 288"/>
                <a:gd name="T13" fmla="*/ 6 h 76"/>
                <a:gd name="T14" fmla="*/ 183 w 288"/>
                <a:gd name="T15" fmla="*/ 34 h 76"/>
                <a:gd name="T16" fmla="*/ 216 w 288"/>
                <a:gd name="T17" fmla="*/ 47 h 76"/>
                <a:gd name="T18" fmla="*/ 243 w 288"/>
                <a:gd name="T19" fmla="*/ 56 h 76"/>
                <a:gd name="T20" fmla="*/ 283 w 288"/>
                <a:gd name="T21" fmla="*/ 73 h 76"/>
                <a:gd name="T22" fmla="*/ 287 w 288"/>
                <a:gd name="T23" fmla="*/ 72 h 76"/>
                <a:gd name="T24" fmla="*/ 287 w 288"/>
                <a:gd name="T25" fmla="*/ 68 h 76"/>
                <a:gd name="T26" fmla="*/ 244 w 288"/>
                <a:gd name="T27" fmla="*/ 50 h 76"/>
                <a:gd name="T28" fmla="*/ 218 w 288"/>
                <a:gd name="T29" fmla="*/ 42 h 76"/>
                <a:gd name="T30" fmla="*/ 185 w 288"/>
                <a:gd name="T31" fmla="*/ 28 h 76"/>
                <a:gd name="T32" fmla="*/ 124 w 288"/>
                <a:gd name="T33" fmla="*/ 0 h 76"/>
                <a:gd name="T34" fmla="*/ 121 w 288"/>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76">
                  <a:moveTo>
                    <a:pt x="121" y="0"/>
                  </a:moveTo>
                  <a:cubicBezTo>
                    <a:pt x="93" y="15"/>
                    <a:pt x="93" y="15"/>
                    <a:pt x="93" y="15"/>
                  </a:cubicBezTo>
                  <a:cubicBezTo>
                    <a:pt x="60" y="31"/>
                    <a:pt x="23" y="50"/>
                    <a:pt x="1" y="70"/>
                  </a:cubicBezTo>
                  <a:cubicBezTo>
                    <a:pt x="0" y="71"/>
                    <a:pt x="0" y="73"/>
                    <a:pt x="1" y="74"/>
                  </a:cubicBezTo>
                  <a:cubicBezTo>
                    <a:pt x="2" y="76"/>
                    <a:pt x="4" y="76"/>
                    <a:pt x="5" y="75"/>
                  </a:cubicBezTo>
                  <a:cubicBezTo>
                    <a:pt x="26" y="55"/>
                    <a:pt x="63" y="36"/>
                    <a:pt x="95" y="20"/>
                  </a:cubicBezTo>
                  <a:cubicBezTo>
                    <a:pt x="95" y="20"/>
                    <a:pt x="120" y="7"/>
                    <a:pt x="123" y="6"/>
                  </a:cubicBezTo>
                  <a:cubicBezTo>
                    <a:pt x="141" y="18"/>
                    <a:pt x="163" y="26"/>
                    <a:pt x="183" y="34"/>
                  </a:cubicBezTo>
                  <a:cubicBezTo>
                    <a:pt x="194" y="38"/>
                    <a:pt x="206" y="42"/>
                    <a:pt x="216" y="47"/>
                  </a:cubicBezTo>
                  <a:cubicBezTo>
                    <a:pt x="224" y="51"/>
                    <a:pt x="234" y="53"/>
                    <a:pt x="243" y="56"/>
                  </a:cubicBezTo>
                  <a:cubicBezTo>
                    <a:pt x="257" y="60"/>
                    <a:pt x="272" y="64"/>
                    <a:pt x="283" y="73"/>
                  </a:cubicBezTo>
                  <a:cubicBezTo>
                    <a:pt x="285" y="74"/>
                    <a:pt x="286" y="73"/>
                    <a:pt x="287" y="72"/>
                  </a:cubicBezTo>
                  <a:cubicBezTo>
                    <a:pt x="288" y="71"/>
                    <a:pt x="288" y="69"/>
                    <a:pt x="287" y="68"/>
                  </a:cubicBezTo>
                  <a:cubicBezTo>
                    <a:pt x="275" y="59"/>
                    <a:pt x="259" y="55"/>
                    <a:pt x="244" y="50"/>
                  </a:cubicBezTo>
                  <a:cubicBezTo>
                    <a:pt x="235" y="48"/>
                    <a:pt x="226" y="45"/>
                    <a:pt x="218" y="42"/>
                  </a:cubicBezTo>
                  <a:cubicBezTo>
                    <a:pt x="208" y="37"/>
                    <a:pt x="196" y="33"/>
                    <a:pt x="185" y="28"/>
                  </a:cubicBezTo>
                  <a:cubicBezTo>
                    <a:pt x="164" y="20"/>
                    <a:pt x="143" y="12"/>
                    <a:pt x="124" y="0"/>
                  </a:cubicBezTo>
                  <a:cubicBezTo>
                    <a:pt x="123" y="0"/>
                    <a:pt x="122" y="0"/>
                    <a:pt x="12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1" name="Freeform 44"/>
            <p:cNvSpPr>
              <a:spLocks noChangeArrowheads="1"/>
            </p:cNvSpPr>
            <p:nvPr/>
          </p:nvSpPr>
          <p:spPr bwMode="auto">
            <a:xfrm>
              <a:off x="1340" y="3135"/>
              <a:ext cx="40" cy="114"/>
            </a:xfrm>
            <a:custGeom>
              <a:avLst/>
              <a:gdLst>
                <a:gd name="T0" fmla="*/ 1 w 17"/>
                <a:gd name="T1" fmla="*/ 2 h 48"/>
                <a:gd name="T2" fmla="*/ 2 w 17"/>
                <a:gd name="T3" fmla="*/ 6 h 48"/>
                <a:gd name="T4" fmla="*/ 10 w 17"/>
                <a:gd name="T5" fmla="*/ 22 h 48"/>
                <a:gd name="T6" fmla="*/ 5 w 17"/>
                <a:gd name="T7" fmla="*/ 42 h 48"/>
                <a:gd name="T8" fmla="*/ 5 w 17"/>
                <a:gd name="T9" fmla="*/ 47 h 48"/>
                <a:gd name="T10" fmla="*/ 9 w 17"/>
                <a:gd name="T11" fmla="*/ 46 h 48"/>
                <a:gd name="T12" fmla="*/ 16 w 17"/>
                <a:gd name="T13" fmla="*/ 21 h 48"/>
                <a:gd name="T14" fmla="*/ 5 w 17"/>
                <a:gd name="T15" fmla="*/ 1 h 48"/>
                <a:gd name="T16" fmla="*/ 1 w 17"/>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8">
                  <a:moveTo>
                    <a:pt x="1" y="2"/>
                  </a:moveTo>
                  <a:cubicBezTo>
                    <a:pt x="0" y="3"/>
                    <a:pt x="0" y="5"/>
                    <a:pt x="2" y="6"/>
                  </a:cubicBezTo>
                  <a:cubicBezTo>
                    <a:pt x="6" y="8"/>
                    <a:pt x="9" y="14"/>
                    <a:pt x="10" y="22"/>
                  </a:cubicBezTo>
                  <a:cubicBezTo>
                    <a:pt x="12" y="30"/>
                    <a:pt x="10" y="38"/>
                    <a:pt x="5" y="42"/>
                  </a:cubicBezTo>
                  <a:cubicBezTo>
                    <a:pt x="4" y="44"/>
                    <a:pt x="4" y="45"/>
                    <a:pt x="5" y="47"/>
                  </a:cubicBezTo>
                  <a:cubicBezTo>
                    <a:pt x="7" y="48"/>
                    <a:pt x="8" y="48"/>
                    <a:pt x="9" y="46"/>
                  </a:cubicBezTo>
                  <a:cubicBezTo>
                    <a:pt x="15" y="41"/>
                    <a:pt x="17" y="31"/>
                    <a:pt x="16" y="21"/>
                  </a:cubicBezTo>
                  <a:cubicBezTo>
                    <a:pt x="15" y="12"/>
                    <a:pt x="11" y="4"/>
                    <a:pt x="5" y="1"/>
                  </a:cubicBezTo>
                  <a:cubicBezTo>
                    <a:pt x="3" y="0"/>
                    <a:pt x="2"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2" name="Freeform 45"/>
            <p:cNvSpPr>
              <a:spLocks noChangeArrowheads="1"/>
            </p:cNvSpPr>
            <p:nvPr/>
          </p:nvSpPr>
          <p:spPr bwMode="auto">
            <a:xfrm>
              <a:off x="676" y="3140"/>
              <a:ext cx="372" cy="176"/>
            </a:xfrm>
            <a:custGeom>
              <a:avLst/>
              <a:gdLst>
                <a:gd name="T0" fmla="*/ 0 w 157"/>
                <a:gd name="T1" fmla="*/ 2 h 74"/>
                <a:gd name="T2" fmla="*/ 1 w 157"/>
                <a:gd name="T3" fmla="*/ 6 h 74"/>
                <a:gd name="T4" fmla="*/ 153 w 157"/>
                <a:gd name="T5" fmla="*/ 73 h 74"/>
                <a:gd name="T6" fmla="*/ 157 w 157"/>
                <a:gd name="T7" fmla="*/ 72 h 74"/>
                <a:gd name="T8" fmla="*/ 155 w 157"/>
                <a:gd name="T9" fmla="*/ 68 h 74"/>
                <a:gd name="T10" fmla="*/ 4 w 157"/>
                <a:gd name="T11" fmla="*/ 1 h 74"/>
                <a:gd name="T12" fmla="*/ 0 w 157"/>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57" h="74">
                  <a:moveTo>
                    <a:pt x="0" y="2"/>
                  </a:moveTo>
                  <a:cubicBezTo>
                    <a:pt x="0" y="3"/>
                    <a:pt x="0" y="5"/>
                    <a:pt x="1" y="6"/>
                  </a:cubicBezTo>
                  <a:cubicBezTo>
                    <a:pt x="48" y="33"/>
                    <a:pt x="104" y="55"/>
                    <a:pt x="153" y="73"/>
                  </a:cubicBezTo>
                  <a:cubicBezTo>
                    <a:pt x="155" y="74"/>
                    <a:pt x="156" y="73"/>
                    <a:pt x="157" y="72"/>
                  </a:cubicBezTo>
                  <a:cubicBezTo>
                    <a:pt x="157" y="70"/>
                    <a:pt x="156" y="68"/>
                    <a:pt x="155" y="68"/>
                  </a:cubicBezTo>
                  <a:cubicBezTo>
                    <a:pt x="106" y="50"/>
                    <a:pt x="50" y="28"/>
                    <a:pt x="4" y="1"/>
                  </a:cubicBezTo>
                  <a:cubicBezTo>
                    <a:pt x="3" y="0"/>
                    <a:pt x="1" y="1"/>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3" name="Freeform 46"/>
            <p:cNvSpPr>
              <a:spLocks noChangeArrowheads="1"/>
            </p:cNvSpPr>
            <p:nvPr/>
          </p:nvSpPr>
          <p:spPr bwMode="auto">
            <a:xfrm>
              <a:off x="1044" y="3145"/>
              <a:ext cx="308" cy="171"/>
            </a:xfrm>
            <a:custGeom>
              <a:avLst/>
              <a:gdLst>
                <a:gd name="T0" fmla="*/ 92 w 130"/>
                <a:gd name="T1" fmla="*/ 10 h 72"/>
                <a:gd name="T2" fmla="*/ 84 w 130"/>
                <a:gd name="T3" fmla="*/ 15 h 72"/>
                <a:gd name="T4" fmla="*/ 10 w 130"/>
                <a:gd name="T5" fmla="*/ 60 h 72"/>
                <a:gd name="T6" fmla="*/ 1 w 130"/>
                <a:gd name="T7" fmla="*/ 66 h 72"/>
                <a:gd name="T8" fmla="*/ 0 w 130"/>
                <a:gd name="T9" fmla="*/ 70 h 72"/>
                <a:gd name="T10" fmla="*/ 4 w 130"/>
                <a:gd name="T11" fmla="*/ 71 h 72"/>
                <a:gd name="T12" fmla="*/ 13 w 130"/>
                <a:gd name="T13" fmla="*/ 65 h 72"/>
                <a:gd name="T14" fmla="*/ 86 w 130"/>
                <a:gd name="T15" fmla="*/ 20 h 72"/>
                <a:gd name="T16" fmla="*/ 95 w 130"/>
                <a:gd name="T17" fmla="*/ 15 h 72"/>
                <a:gd name="T18" fmla="*/ 114 w 130"/>
                <a:gd name="T19" fmla="*/ 8 h 72"/>
                <a:gd name="T20" fmla="*/ 121 w 130"/>
                <a:gd name="T21" fmla="*/ 16 h 72"/>
                <a:gd name="T22" fmla="*/ 120 w 130"/>
                <a:gd name="T23" fmla="*/ 40 h 72"/>
                <a:gd name="T24" fmla="*/ 122 w 130"/>
                <a:gd name="T25" fmla="*/ 44 h 72"/>
                <a:gd name="T26" fmla="*/ 126 w 130"/>
                <a:gd name="T27" fmla="*/ 42 h 72"/>
                <a:gd name="T28" fmla="*/ 127 w 130"/>
                <a:gd name="T29" fmla="*/ 14 h 72"/>
                <a:gd name="T30" fmla="*/ 117 w 130"/>
                <a:gd name="T31" fmla="*/ 3 h 72"/>
                <a:gd name="T32" fmla="*/ 92 w 130"/>
                <a:gd name="T33"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72">
                  <a:moveTo>
                    <a:pt x="92" y="10"/>
                  </a:moveTo>
                  <a:cubicBezTo>
                    <a:pt x="84" y="15"/>
                    <a:pt x="84" y="15"/>
                    <a:pt x="84" y="15"/>
                  </a:cubicBezTo>
                  <a:cubicBezTo>
                    <a:pt x="57" y="27"/>
                    <a:pt x="34" y="43"/>
                    <a:pt x="10" y="60"/>
                  </a:cubicBezTo>
                  <a:cubicBezTo>
                    <a:pt x="1" y="66"/>
                    <a:pt x="1" y="66"/>
                    <a:pt x="1" y="66"/>
                  </a:cubicBezTo>
                  <a:cubicBezTo>
                    <a:pt x="0" y="67"/>
                    <a:pt x="0" y="69"/>
                    <a:pt x="0" y="70"/>
                  </a:cubicBezTo>
                  <a:cubicBezTo>
                    <a:pt x="1" y="71"/>
                    <a:pt x="3" y="72"/>
                    <a:pt x="4" y="71"/>
                  </a:cubicBezTo>
                  <a:cubicBezTo>
                    <a:pt x="13" y="65"/>
                    <a:pt x="13" y="65"/>
                    <a:pt x="13" y="65"/>
                  </a:cubicBezTo>
                  <a:cubicBezTo>
                    <a:pt x="37" y="48"/>
                    <a:pt x="60" y="32"/>
                    <a:pt x="86" y="20"/>
                  </a:cubicBezTo>
                  <a:cubicBezTo>
                    <a:pt x="95" y="15"/>
                    <a:pt x="95" y="15"/>
                    <a:pt x="95" y="15"/>
                  </a:cubicBezTo>
                  <a:cubicBezTo>
                    <a:pt x="102" y="11"/>
                    <a:pt x="110" y="6"/>
                    <a:pt x="114" y="8"/>
                  </a:cubicBezTo>
                  <a:cubicBezTo>
                    <a:pt x="118" y="9"/>
                    <a:pt x="120" y="12"/>
                    <a:pt x="121" y="16"/>
                  </a:cubicBezTo>
                  <a:cubicBezTo>
                    <a:pt x="124" y="23"/>
                    <a:pt x="123" y="34"/>
                    <a:pt x="120" y="40"/>
                  </a:cubicBezTo>
                  <a:cubicBezTo>
                    <a:pt x="120" y="41"/>
                    <a:pt x="120" y="43"/>
                    <a:pt x="122" y="44"/>
                  </a:cubicBezTo>
                  <a:cubicBezTo>
                    <a:pt x="123" y="44"/>
                    <a:pt x="125" y="44"/>
                    <a:pt x="126" y="42"/>
                  </a:cubicBezTo>
                  <a:cubicBezTo>
                    <a:pt x="129" y="35"/>
                    <a:pt x="130" y="23"/>
                    <a:pt x="127" y="14"/>
                  </a:cubicBezTo>
                  <a:cubicBezTo>
                    <a:pt x="125" y="9"/>
                    <a:pt x="121" y="5"/>
                    <a:pt x="117" y="3"/>
                  </a:cubicBezTo>
                  <a:cubicBezTo>
                    <a:pt x="109" y="0"/>
                    <a:pt x="100" y="5"/>
                    <a:pt x="92" y="1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4" name="Freeform 47"/>
            <p:cNvSpPr>
              <a:spLocks noChangeArrowheads="1"/>
            </p:cNvSpPr>
            <p:nvPr/>
          </p:nvSpPr>
          <p:spPr bwMode="auto">
            <a:xfrm>
              <a:off x="657" y="3214"/>
              <a:ext cx="709" cy="216"/>
            </a:xfrm>
            <a:custGeom>
              <a:avLst/>
              <a:gdLst>
                <a:gd name="T0" fmla="*/ 18 w 299"/>
                <a:gd name="T1" fmla="*/ 1 h 91"/>
                <a:gd name="T2" fmla="*/ 0 w 299"/>
                <a:gd name="T3" fmla="*/ 11 h 91"/>
                <a:gd name="T4" fmla="*/ 0 w 299"/>
                <a:gd name="T5" fmla="*/ 11 h 91"/>
                <a:gd name="T6" fmla="*/ 0 w 299"/>
                <a:gd name="T7" fmla="*/ 11 h 91"/>
                <a:gd name="T8" fmla="*/ 0 w 299"/>
                <a:gd name="T9" fmla="*/ 13 h 91"/>
                <a:gd name="T10" fmla="*/ 1 w 299"/>
                <a:gd name="T11" fmla="*/ 15 h 91"/>
                <a:gd name="T12" fmla="*/ 5 w 299"/>
                <a:gd name="T13" fmla="*/ 14 h 91"/>
                <a:gd name="T14" fmla="*/ 3 w 299"/>
                <a:gd name="T15" fmla="*/ 15 h 91"/>
                <a:gd name="T16" fmla="*/ 93 w 299"/>
                <a:gd name="T17" fmla="*/ 52 h 91"/>
                <a:gd name="T18" fmla="*/ 116 w 299"/>
                <a:gd name="T19" fmla="*/ 62 h 91"/>
                <a:gd name="T20" fmla="*/ 142 w 299"/>
                <a:gd name="T21" fmla="*/ 75 h 91"/>
                <a:gd name="T22" fmla="*/ 174 w 299"/>
                <a:gd name="T23" fmla="*/ 90 h 91"/>
                <a:gd name="T24" fmla="*/ 177 w 299"/>
                <a:gd name="T25" fmla="*/ 89 h 91"/>
                <a:gd name="T26" fmla="*/ 259 w 299"/>
                <a:gd name="T27" fmla="*/ 34 h 91"/>
                <a:gd name="T28" fmla="*/ 297 w 299"/>
                <a:gd name="T29" fmla="*/ 14 h 91"/>
                <a:gd name="T30" fmla="*/ 298 w 299"/>
                <a:gd name="T31" fmla="*/ 10 h 91"/>
                <a:gd name="T32" fmla="*/ 294 w 299"/>
                <a:gd name="T33" fmla="*/ 9 h 91"/>
                <a:gd name="T34" fmla="*/ 256 w 299"/>
                <a:gd name="T35" fmla="*/ 28 h 91"/>
                <a:gd name="T36" fmla="*/ 174 w 299"/>
                <a:gd name="T37" fmla="*/ 84 h 91"/>
                <a:gd name="T38" fmla="*/ 145 w 299"/>
                <a:gd name="T39" fmla="*/ 70 h 91"/>
                <a:gd name="T40" fmla="*/ 118 w 299"/>
                <a:gd name="T41" fmla="*/ 57 h 91"/>
                <a:gd name="T42" fmla="*/ 95 w 299"/>
                <a:gd name="T43" fmla="*/ 47 h 91"/>
                <a:gd name="T44" fmla="*/ 9 w 299"/>
                <a:gd name="T45" fmla="*/ 11 h 91"/>
                <a:gd name="T46" fmla="*/ 19 w 299"/>
                <a:gd name="T47" fmla="*/ 6 h 91"/>
                <a:gd name="T48" fmla="*/ 22 w 299"/>
                <a:gd name="T49" fmla="*/ 3 h 91"/>
                <a:gd name="T50" fmla="*/ 22 w 299"/>
                <a:gd name="T51" fmla="*/ 3 h 91"/>
                <a:gd name="T52" fmla="*/ 18 w 299"/>
                <a:gd name="T53"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91">
                  <a:moveTo>
                    <a:pt x="18" y="1"/>
                  </a:moveTo>
                  <a:cubicBezTo>
                    <a:pt x="11" y="2"/>
                    <a:pt x="5" y="5"/>
                    <a:pt x="0" y="11"/>
                  </a:cubicBezTo>
                  <a:cubicBezTo>
                    <a:pt x="0" y="11"/>
                    <a:pt x="0" y="11"/>
                    <a:pt x="0" y="11"/>
                  </a:cubicBezTo>
                  <a:cubicBezTo>
                    <a:pt x="0" y="11"/>
                    <a:pt x="0" y="11"/>
                    <a:pt x="0" y="11"/>
                  </a:cubicBezTo>
                  <a:cubicBezTo>
                    <a:pt x="0" y="11"/>
                    <a:pt x="0" y="12"/>
                    <a:pt x="0" y="13"/>
                  </a:cubicBezTo>
                  <a:cubicBezTo>
                    <a:pt x="0" y="13"/>
                    <a:pt x="0" y="14"/>
                    <a:pt x="1" y="15"/>
                  </a:cubicBezTo>
                  <a:cubicBezTo>
                    <a:pt x="2" y="16"/>
                    <a:pt x="4" y="16"/>
                    <a:pt x="5" y="14"/>
                  </a:cubicBezTo>
                  <a:cubicBezTo>
                    <a:pt x="4" y="15"/>
                    <a:pt x="3" y="15"/>
                    <a:pt x="3" y="15"/>
                  </a:cubicBezTo>
                  <a:cubicBezTo>
                    <a:pt x="9" y="15"/>
                    <a:pt x="66" y="40"/>
                    <a:pt x="93" y="52"/>
                  </a:cubicBezTo>
                  <a:cubicBezTo>
                    <a:pt x="116" y="62"/>
                    <a:pt x="116" y="62"/>
                    <a:pt x="116" y="62"/>
                  </a:cubicBezTo>
                  <a:cubicBezTo>
                    <a:pt x="125" y="66"/>
                    <a:pt x="134" y="71"/>
                    <a:pt x="142" y="75"/>
                  </a:cubicBezTo>
                  <a:cubicBezTo>
                    <a:pt x="153" y="81"/>
                    <a:pt x="163" y="87"/>
                    <a:pt x="174" y="90"/>
                  </a:cubicBezTo>
                  <a:cubicBezTo>
                    <a:pt x="175" y="91"/>
                    <a:pt x="177" y="90"/>
                    <a:pt x="177" y="89"/>
                  </a:cubicBezTo>
                  <a:cubicBezTo>
                    <a:pt x="195" y="64"/>
                    <a:pt x="227" y="49"/>
                    <a:pt x="259" y="34"/>
                  </a:cubicBezTo>
                  <a:cubicBezTo>
                    <a:pt x="272" y="27"/>
                    <a:pt x="286" y="21"/>
                    <a:pt x="297" y="14"/>
                  </a:cubicBezTo>
                  <a:cubicBezTo>
                    <a:pt x="298" y="13"/>
                    <a:pt x="299" y="11"/>
                    <a:pt x="298" y="10"/>
                  </a:cubicBezTo>
                  <a:cubicBezTo>
                    <a:pt x="297" y="9"/>
                    <a:pt x="295" y="8"/>
                    <a:pt x="294" y="9"/>
                  </a:cubicBezTo>
                  <a:cubicBezTo>
                    <a:pt x="283" y="16"/>
                    <a:pt x="270" y="22"/>
                    <a:pt x="256" y="28"/>
                  </a:cubicBezTo>
                  <a:cubicBezTo>
                    <a:pt x="226" y="43"/>
                    <a:pt x="193" y="59"/>
                    <a:pt x="174" y="84"/>
                  </a:cubicBezTo>
                  <a:cubicBezTo>
                    <a:pt x="165" y="81"/>
                    <a:pt x="155" y="76"/>
                    <a:pt x="145" y="70"/>
                  </a:cubicBezTo>
                  <a:cubicBezTo>
                    <a:pt x="136" y="66"/>
                    <a:pt x="127" y="61"/>
                    <a:pt x="118" y="57"/>
                  </a:cubicBezTo>
                  <a:cubicBezTo>
                    <a:pt x="95" y="47"/>
                    <a:pt x="95" y="47"/>
                    <a:pt x="95" y="47"/>
                  </a:cubicBezTo>
                  <a:cubicBezTo>
                    <a:pt x="41" y="23"/>
                    <a:pt x="19" y="14"/>
                    <a:pt x="9" y="11"/>
                  </a:cubicBezTo>
                  <a:cubicBezTo>
                    <a:pt x="12" y="9"/>
                    <a:pt x="15" y="7"/>
                    <a:pt x="19" y="6"/>
                  </a:cubicBezTo>
                  <a:cubicBezTo>
                    <a:pt x="21" y="6"/>
                    <a:pt x="22" y="5"/>
                    <a:pt x="22" y="3"/>
                  </a:cubicBezTo>
                  <a:cubicBezTo>
                    <a:pt x="22" y="3"/>
                    <a:pt x="22" y="3"/>
                    <a:pt x="22" y="3"/>
                  </a:cubicBezTo>
                  <a:cubicBezTo>
                    <a:pt x="21" y="1"/>
                    <a:pt x="20" y="0"/>
                    <a:pt x="1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5" name="Freeform 48"/>
            <p:cNvSpPr>
              <a:spLocks noChangeArrowheads="1"/>
            </p:cNvSpPr>
            <p:nvPr/>
          </p:nvSpPr>
          <p:spPr bwMode="auto">
            <a:xfrm>
              <a:off x="1039" y="3304"/>
              <a:ext cx="28" cy="78"/>
            </a:xfrm>
            <a:custGeom>
              <a:avLst/>
              <a:gdLst>
                <a:gd name="T0" fmla="*/ 2 w 12"/>
                <a:gd name="T1" fmla="*/ 1 h 33"/>
                <a:gd name="T2" fmla="*/ 0 w 12"/>
                <a:gd name="T3" fmla="*/ 4 h 33"/>
                <a:gd name="T4" fmla="*/ 4 w 12"/>
                <a:gd name="T5" fmla="*/ 6 h 33"/>
                <a:gd name="T6" fmla="*/ 5 w 12"/>
                <a:gd name="T7" fmla="*/ 14 h 33"/>
                <a:gd name="T8" fmla="*/ 3 w 12"/>
                <a:gd name="T9" fmla="*/ 30 h 33"/>
                <a:gd name="T10" fmla="*/ 3 w 12"/>
                <a:gd name="T11" fmla="*/ 30 h 33"/>
                <a:gd name="T12" fmla="*/ 5 w 12"/>
                <a:gd name="T13" fmla="*/ 33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0 w 12"/>
                <a:gd name="T27" fmla="*/ 14 h 33"/>
                <a:gd name="T28" fmla="*/ 7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6"/>
                    <a:pt x="4" y="6"/>
                  </a:cubicBezTo>
                  <a:cubicBezTo>
                    <a:pt x="4" y="7"/>
                    <a:pt x="5" y="10"/>
                    <a:pt x="5" y="14"/>
                  </a:cubicBezTo>
                  <a:cubicBezTo>
                    <a:pt x="5" y="18"/>
                    <a:pt x="4" y="24"/>
                    <a:pt x="3" y="30"/>
                  </a:cubicBezTo>
                  <a:cubicBezTo>
                    <a:pt x="3" y="30"/>
                    <a:pt x="3" y="30"/>
                    <a:pt x="3" y="30"/>
                  </a:cubicBezTo>
                  <a:cubicBezTo>
                    <a:pt x="3" y="32"/>
                    <a:pt x="4" y="32"/>
                    <a:pt x="5" y="33"/>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0" y="17"/>
                    <a:pt x="10" y="14"/>
                  </a:cubicBezTo>
                  <a:cubicBezTo>
                    <a:pt x="10" y="9"/>
                    <a:pt x="10" y="4"/>
                    <a:pt x="7"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6" name="Freeform 49"/>
            <p:cNvSpPr>
              <a:spLocks noEditPoints="1" noChangeArrowheads="1"/>
            </p:cNvSpPr>
            <p:nvPr/>
          </p:nvSpPr>
          <p:spPr bwMode="auto">
            <a:xfrm>
              <a:off x="1487" y="3235"/>
              <a:ext cx="190" cy="186"/>
            </a:xfrm>
            <a:custGeom>
              <a:avLst/>
              <a:gdLst>
                <a:gd name="T0" fmla="*/ 67 w 80"/>
                <a:gd name="T1" fmla="*/ 0 h 78"/>
                <a:gd name="T2" fmla="*/ 66 w 80"/>
                <a:gd name="T3" fmla="*/ 1 h 78"/>
                <a:gd name="T4" fmla="*/ 54 w 80"/>
                <a:gd name="T5" fmla="*/ 9 h 78"/>
                <a:gd name="T6" fmla="*/ 54 w 80"/>
                <a:gd name="T7" fmla="*/ 10 h 78"/>
                <a:gd name="T8" fmla="*/ 54 w 80"/>
                <a:gd name="T9" fmla="*/ 12 h 78"/>
                <a:gd name="T10" fmla="*/ 54 w 80"/>
                <a:gd name="T11" fmla="*/ 12 h 78"/>
                <a:gd name="T12" fmla="*/ 49 w 80"/>
                <a:gd name="T13" fmla="*/ 15 h 78"/>
                <a:gd name="T14" fmla="*/ 33 w 80"/>
                <a:gd name="T15" fmla="*/ 29 h 78"/>
                <a:gd name="T16" fmla="*/ 32 w 80"/>
                <a:gd name="T17" fmla="*/ 30 h 78"/>
                <a:gd name="T18" fmla="*/ 33 w 80"/>
                <a:gd name="T19" fmla="*/ 31 h 78"/>
                <a:gd name="T20" fmla="*/ 35 w 80"/>
                <a:gd name="T21" fmla="*/ 32 h 78"/>
                <a:gd name="T22" fmla="*/ 33 w 80"/>
                <a:gd name="T23" fmla="*/ 34 h 78"/>
                <a:gd name="T24" fmla="*/ 25 w 80"/>
                <a:gd name="T25" fmla="*/ 42 h 78"/>
                <a:gd name="T26" fmla="*/ 0 w 80"/>
                <a:gd name="T27" fmla="*/ 75 h 78"/>
                <a:gd name="T28" fmla="*/ 0 w 80"/>
                <a:gd name="T29" fmla="*/ 76 h 78"/>
                <a:gd name="T30" fmla="*/ 1 w 80"/>
                <a:gd name="T31" fmla="*/ 77 h 78"/>
                <a:gd name="T32" fmla="*/ 3 w 80"/>
                <a:gd name="T33" fmla="*/ 77 h 78"/>
                <a:gd name="T34" fmla="*/ 7 w 80"/>
                <a:gd name="T35" fmla="*/ 75 h 78"/>
                <a:gd name="T36" fmla="*/ 9 w 80"/>
                <a:gd name="T37" fmla="*/ 75 h 78"/>
                <a:gd name="T38" fmla="*/ 21 w 80"/>
                <a:gd name="T39" fmla="*/ 68 h 78"/>
                <a:gd name="T40" fmla="*/ 43 w 80"/>
                <a:gd name="T41" fmla="*/ 53 h 78"/>
                <a:gd name="T42" fmla="*/ 44 w 80"/>
                <a:gd name="T43" fmla="*/ 53 h 78"/>
                <a:gd name="T44" fmla="*/ 49 w 80"/>
                <a:gd name="T45" fmla="*/ 49 h 78"/>
                <a:gd name="T46" fmla="*/ 57 w 80"/>
                <a:gd name="T47" fmla="*/ 45 h 78"/>
                <a:gd name="T48" fmla="*/ 80 w 80"/>
                <a:gd name="T49" fmla="*/ 27 h 78"/>
                <a:gd name="T50" fmla="*/ 80 w 80"/>
                <a:gd name="T51" fmla="*/ 27 h 78"/>
                <a:gd name="T52" fmla="*/ 80 w 80"/>
                <a:gd name="T53" fmla="*/ 26 h 78"/>
                <a:gd name="T54" fmla="*/ 79 w 80"/>
                <a:gd name="T55" fmla="*/ 25 h 78"/>
                <a:gd name="T56" fmla="*/ 49 w 80"/>
                <a:gd name="T57" fmla="*/ 40 h 78"/>
                <a:gd name="T58" fmla="*/ 41 w 80"/>
                <a:gd name="T59" fmla="*/ 46 h 78"/>
                <a:gd name="T60" fmla="*/ 27 w 80"/>
                <a:gd name="T61" fmla="*/ 56 h 78"/>
                <a:gd name="T62" fmla="*/ 6 w 80"/>
                <a:gd name="T63" fmla="*/ 72 h 78"/>
                <a:gd name="T64" fmla="*/ 28 w 80"/>
                <a:gd name="T65" fmla="*/ 44 h 78"/>
                <a:gd name="T66" fmla="*/ 36 w 80"/>
                <a:gd name="T67" fmla="*/ 37 h 78"/>
                <a:gd name="T68" fmla="*/ 38 w 80"/>
                <a:gd name="T69" fmla="*/ 35 h 78"/>
                <a:gd name="T70" fmla="*/ 48 w 80"/>
                <a:gd name="T71" fmla="*/ 24 h 78"/>
                <a:gd name="T72" fmla="*/ 70 w 80"/>
                <a:gd name="T73" fmla="*/ 4 h 78"/>
                <a:gd name="T74" fmla="*/ 70 w 80"/>
                <a:gd name="T75" fmla="*/ 3 h 78"/>
                <a:gd name="T76" fmla="*/ 70 w 80"/>
                <a:gd name="T77" fmla="*/ 2 h 78"/>
                <a:gd name="T78" fmla="*/ 70 w 80"/>
                <a:gd name="T79" fmla="*/ 2 h 78"/>
                <a:gd name="T80" fmla="*/ 69 w 80"/>
                <a:gd name="T81" fmla="*/ 1 h 78"/>
                <a:gd name="T82" fmla="*/ 67 w 80"/>
                <a:gd name="T83" fmla="*/ 0 h 78"/>
                <a:gd name="T84" fmla="*/ 52 w 80"/>
                <a:gd name="T85" fmla="*/ 43 h 78"/>
                <a:gd name="T86" fmla="*/ 74 w 80"/>
                <a:gd name="T87" fmla="*/ 29 h 78"/>
                <a:gd name="T88" fmla="*/ 55 w 80"/>
                <a:gd name="T89" fmla="*/ 42 h 78"/>
                <a:gd name="T90" fmla="*/ 48 w 80"/>
                <a:gd name="T91" fmla="*/ 45 h 78"/>
                <a:gd name="T92" fmla="*/ 52 w 80"/>
                <a:gd name="T93"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78">
                  <a:moveTo>
                    <a:pt x="67" y="0"/>
                  </a:moveTo>
                  <a:cubicBezTo>
                    <a:pt x="66" y="1"/>
                    <a:pt x="66" y="1"/>
                    <a:pt x="66" y="1"/>
                  </a:cubicBezTo>
                  <a:cubicBezTo>
                    <a:pt x="62" y="3"/>
                    <a:pt x="58" y="6"/>
                    <a:pt x="54" y="9"/>
                  </a:cubicBezTo>
                  <a:cubicBezTo>
                    <a:pt x="54" y="9"/>
                    <a:pt x="54" y="10"/>
                    <a:pt x="54" y="10"/>
                  </a:cubicBezTo>
                  <a:cubicBezTo>
                    <a:pt x="54" y="11"/>
                    <a:pt x="54" y="11"/>
                    <a:pt x="54" y="12"/>
                  </a:cubicBezTo>
                  <a:cubicBezTo>
                    <a:pt x="54" y="12"/>
                    <a:pt x="54" y="12"/>
                    <a:pt x="54" y="12"/>
                  </a:cubicBezTo>
                  <a:cubicBezTo>
                    <a:pt x="53" y="13"/>
                    <a:pt x="51" y="14"/>
                    <a:pt x="49" y="15"/>
                  </a:cubicBezTo>
                  <a:cubicBezTo>
                    <a:pt x="43" y="19"/>
                    <a:pt x="37" y="23"/>
                    <a:pt x="33" y="29"/>
                  </a:cubicBezTo>
                  <a:cubicBezTo>
                    <a:pt x="33" y="29"/>
                    <a:pt x="32" y="30"/>
                    <a:pt x="32" y="30"/>
                  </a:cubicBezTo>
                  <a:cubicBezTo>
                    <a:pt x="32" y="31"/>
                    <a:pt x="33" y="31"/>
                    <a:pt x="33" y="31"/>
                  </a:cubicBezTo>
                  <a:cubicBezTo>
                    <a:pt x="33" y="32"/>
                    <a:pt x="34" y="32"/>
                    <a:pt x="35" y="32"/>
                  </a:cubicBezTo>
                  <a:cubicBezTo>
                    <a:pt x="35" y="32"/>
                    <a:pt x="33" y="34"/>
                    <a:pt x="33" y="34"/>
                  </a:cubicBezTo>
                  <a:cubicBezTo>
                    <a:pt x="25" y="42"/>
                    <a:pt x="25" y="42"/>
                    <a:pt x="25" y="42"/>
                  </a:cubicBezTo>
                  <a:cubicBezTo>
                    <a:pt x="15" y="51"/>
                    <a:pt x="3" y="63"/>
                    <a:pt x="0" y="75"/>
                  </a:cubicBezTo>
                  <a:cubicBezTo>
                    <a:pt x="0" y="75"/>
                    <a:pt x="0" y="75"/>
                    <a:pt x="0" y="76"/>
                  </a:cubicBezTo>
                  <a:cubicBezTo>
                    <a:pt x="0" y="76"/>
                    <a:pt x="0" y="77"/>
                    <a:pt x="1" y="77"/>
                  </a:cubicBezTo>
                  <a:cubicBezTo>
                    <a:pt x="1" y="78"/>
                    <a:pt x="2" y="78"/>
                    <a:pt x="3" y="77"/>
                  </a:cubicBezTo>
                  <a:cubicBezTo>
                    <a:pt x="4" y="77"/>
                    <a:pt x="6" y="76"/>
                    <a:pt x="7" y="75"/>
                  </a:cubicBezTo>
                  <a:cubicBezTo>
                    <a:pt x="8" y="75"/>
                    <a:pt x="8" y="75"/>
                    <a:pt x="9" y="75"/>
                  </a:cubicBezTo>
                  <a:cubicBezTo>
                    <a:pt x="21" y="68"/>
                    <a:pt x="21" y="68"/>
                    <a:pt x="21" y="68"/>
                  </a:cubicBezTo>
                  <a:cubicBezTo>
                    <a:pt x="29" y="64"/>
                    <a:pt x="38" y="59"/>
                    <a:pt x="43" y="53"/>
                  </a:cubicBezTo>
                  <a:cubicBezTo>
                    <a:pt x="44" y="53"/>
                    <a:pt x="44" y="53"/>
                    <a:pt x="44" y="53"/>
                  </a:cubicBezTo>
                  <a:cubicBezTo>
                    <a:pt x="46" y="51"/>
                    <a:pt x="49" y="49"/>
                    <a:pt x="49" y="49"/>
                  </a:cubicBezTo>
                  <a:cubicBezTo>
                    <a:pt x="57" y="45"/>
                    <a:pt x="57" y="45"/>
                    <a:pt x="57" y="45"/>
                  </a:cubicBezTo>
                  <a:cubicBezTo>
                    <a:pt x="66" y="40"/>
                    <a:pt x="78" y="34"/>
                    <a:pt x="80" y="27"/>
                  </a:cubicBezTo>
                  <a:cubicBezTo>
                    <a:pt x="80" y="27"/>
                    <a:pt x="80" y="27"/>
                    <a:pt x="80" y="27"/>
                  </a:cubicBezTo>
                  <a:cubicBezTo>
                    <a:pt x="80" y="26"/>
                    <a:pt x="80" y="26"/>
                    <a:pt x="80" y="26"/>
                  </a:cubicBezTo>
                  <a:cubicBezTo>
                    <a:pt x="80" y="25"/>
                    <a:pt x="79" y="25"/>
                    <a:pt x="79" y="25"/>
                  </a:cubicBezTo>
                  <a:cubicBezTo>
                    <a:pt x="69" y="24"/>
                    <a:pt x="58" y="32"/>
                    <a:pt x="49" y="40"/>
                  </a:cubicBezTo>
                  <a:cubicBezTo>
                    <a:pt x="41" y="46"/>
                    <a:pt x="41" y="46"/>
                    <a:pt x="41" y="46"/>
                  </a:cubicBezTo>
                  <a:cubicBezTo>
                    <a:pt x="27" y="56"/>
                    <a:pt x="27" y="56"/>
                    <a:pt x="27" y="56"/>
                  </a:cubicBezTo>
                  <a:cubicBezTo>
                    <a:pt x="20" y="62"/>
                    <a:pt x="13" y="68"/>
                    <a:pt x="6" y="72"/>
                  </a:cubicBezTo>
                  <a:cubicBezTo>
                    <a:pt x="10" y="62"/>
                    <a:pt x="20" y="52"/>
                    <a:pt x="28" y="44"/>
                  </a:cubicBezTo>
                  <a:cubicBezTo>
                    <a:pt x="36" y="37"/>
                    <a:pt x="36" y="37"/>
                    <a:pt x="36" y="37"/>
                  </a:cubicBezTo>
                  <a:cubicBezTo>
                    <a:pt x="38" y="35"/>
                    <a:pt x="38" y="35"/>
                    <a:pt x="38" y="35"/>
                  </a:cubicBezTo>
                  <a:cubicBezTo>
                    <a:pt x="41" y="31"/>
                    <a:pt x="45" y="28"/>
                    <a:pt x="48" y="24"/>
                  </a:cubicBezTo>
                  <a:cubicBezTo>
                    <a:pt x="57" y="18"/>
                    <a:pt x="64" y="11"/>
                    <a:pt x="70" y="4"/>
                  </a:cubicBezTo>
                  <a:cubicBezTo>
                    <a:pt x="70" y="4"/>
                    <a:pt x="70" y="3"/>
                    <a:pt x="70" y="3"/>
                  </a:cubicBezTo>
                  <a:cubicBezTo>
                    <a:pt x="70" y="3"/>
                    <a:pt x="70" y="2"/>
                    <a:pt x="70" y="2"/>
                  </a:cubicBezTo>
                  <a:cubicBezTo>
                    <a:pt x="70" y="2"/>
                    <a:pt x="70" y="2"/>
                    <a:pt x="70" y="2"/>
                  </a:cubicBezTo>
                  <a:cubicBezTo>
                    <a:pt x="70" y="1"/>
                    <a:pt x="70" y="1"/>
                    <a:pt x="69" y="1"/>
                  </a:cubicBezTo>
                  <a:cubicBezTo>
                    <a:pt x="69" y="0"/>
                    <a:pt x="68" y="0"/>
                    <a:pt x="67" y="0"/>
                  </a:cubicBezTo>
                  <a:close/>
                  <a:moveTo>
                    <a:pt x="52" y="43"/>
                  </a:moveTo>
                  <a:cubicBezTo>
                    <a:pt x="59" y="37"/>
                    <a:pt x="67" y="31"/>
                    <a:pt x="74" y="29"/>
                  </a:cubicBezTo>
                  <a:cubicBezTo>
                    <a:pt x="71" y="34"/>
                    <a:pt x="62" y="38"/>
                    <a:pt x="55" y="42"/>
                  </a:cubicBezTo>
                  <a:cubicBezTo>
                    <a:pt x="55" y="42"/>
                    <a:pt x="50" y="44"/>
                    <a:pt x="48" y="45"/>
                  </a:cubicBezTo>
                  <a:cubicBezTo>
                    <a:pt x="50" y="44"/>
                    <a:pt x="52" y="43"/>
                    <a:pt x="52" y="4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7" name="Freeform 50"/>
            <p:cNvSpPr>
              <a:spLocks noChangeArrowheads="1"/>
            </p:cNvSpPr>
            <p:nvPr/>
          </p:nvSpPr>
          <p:spPr bwMode="auto">
            <a:xfrm>
              <a:off x="1748" y="3280"/>
              <a:ext cx="50" cy="34"/>
            </a:xfrm>
            <a:custGeom>
              <a:avLst/>
              <a:gdLst>
                <a:gd name="T0" fmla="*/ 19 w 21"/>
                <a:gd name="T1" fmla="*/ 0 h 14"/>
                <a:gd name="T2" fmla="*/ 15 w 21"/>
                <a:gd name="T3" fmla="*/ 1 h 14"/>
                <a:gd name="T4" fmla="*/ 13 w 21"/>
                <a:gd name="T5" fmla="*/ 1 h 14"/>
                <a:gd name="T6" fmla="*/ 13 w 21"/>
                <a:gd name="T7" fmla="*/ 1 h 14"/>
                <a:gd name="T8" fmla="*/ 10 w 21"/>
                <a:gd name="T9" fmla="*/ 3 h 14"/>
                <a:gd name="T10" fmla="*/ 1 w 21"/>
                <a:gd name="T11" fmla="*/ 11 h 14"/>
                <a:gd name="T12" fmla="*/ 0 w 21"/>
                <a:gd name="T13" fmla="*/ 12 h 14"/>
                <a:gd name="T14" fmla="*/ 1 w 21"/>
                <a:gd name="T15" fmla="*/ 13 h 14"/>
                <a:gd name="T16" fmla="*/ 3 w 21"/>
                <a:gd name="T17" fmla="*/ 14 h 14"/>
                <a:gd name="T18" fmla="*/ 5 w 21"/>
                <a:gd name="T19" fmla="*/ 14 h 14"/>
                <a:gd name="T20" fmla="*/ 10 w 21"/>
                <a:gd name="T21" fmla="*/ 12 h 14"/>
                <a:gd name="T22" fmla="*/ 11 w 21"/>
                <a:gd name="T23" fmla="*/ 11 h 14"/>
                <a:gd name="T24" fmla="*/ 11 w 21"/>
                <a:gd name="T25" fmla="*/ 10 h 14"/>
                <a:gd name="T26" fmla="*/ 10 w 21"/>
                <a:gd name="T27" fmla="*/ 9 h 14"/>
                <a:gd name="T28" fmla="*/ 14 w 21"/>
                <a:gd name="T29" fmla="*/ 6 h 14"/>
                <a:gd name="T30" fmla="*/ 14 w 21"/>
                <a:gd name="T31" fmla="*/ 7 h 14"/>
                <a:gd name="T32" fmla="*/ 14 w 21"/>
                <a:gd name="T33" fmla="*/ 8 h 14"/>
                <a:gd name="T34" fmla="*/ 17 w 21"/>
                <a:gd name="T35" fmla="*/ 8 h 14"/>
                <a:gd name="T36" fmla="*/ 21 w 21"/>
                <a:gd name="T37" fmla="*/ 3 h 14"/>
                <a:gd name="T38" fmla="*/ 21 w 21"/>
                <a:gd name="T39" fmla="*/ 1 h 14"/>
                <a:gd name="T40" fmla="*/ 19 w 21"/>
                <a:gd name="T4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4">
                  <a:moveTo>
                    <a:pt x="19" y="0"/>
                  </a:moveTo>
                  <a:cubicBezTo>
                    <a:pt x="18" y="0"/>
                    <a:pt x="17" y="1"/>
                    <a:pt x="15" y="1"/>
                  </a:cubicBezTo>
                  <a:cubicBezTo>
                    <a:pt x="15" y="0"/>
                    <a:pt x="14" y="0"/>
                    <a:pt x="13" y="1"/>
                  </a:cubicBezTo>
                  <a:cubicBezTo>
                    <a:pt x="13" y="1"/>
                    <a:pt x="13" y="1"/>
                    <a:pt x="13" y="1"/>
                  </a:cubicBezTo>
                  <a:cubicBezTo>
                    <a:pt x="13" y="1"/>
                    <a:pt x="10" y="3"/>
                    <a:pt x="10" y="3"/>
                  </a:cubicBezTo>
                  <a:cubicBezTo>
                    <a:pt x="6" y="5"/>
                    <a:pt x="2" y="7"/>
                    <a:pt x="1" y="11"/>
                  </a:cubicBezTo>
                  <a:cubicBezTo>
                    <a:pt x="0" y="12"/>
                    <a:pt x="0" y="12"/>
                    <a:pt x="0" y="12"/>
                  </a:cubicBezTo>
                  <a:cubicBezTo>
                    <a:pt x="0" y="13"/>
                    <a:pt x="1" y="13"/>
                    <a:pt x="1" y="13"/>
                  </a:cubicBezTo>
                  <a:cubicBezTo>
                    <a:pt x="1" y="14"/>
                    <a:pt x="2" y="14"/>
                    <a:pt x="3" y="14"/>
                  </a:cubicBezTo>
                  <a:cubicBezTo>
                    <a:pt x="5" y="14"/>
                    <a:pt x="5" y="14"/>
                    <a:pt x="5" y="14"/>
                  </a:cubicBezTo>
                  <a:cubicBezTo>
                    <a:pt x="10" y="12"/>
                    <a:pt x="10" y="12"/>
                    <a:pt x="10" y="12"/>
                  </a:cubicBezTo>
                  <a:cubicBezTo>
                    <a:pt x="10" y="12"/>
                    <a:pt x="11" y="11"/>
                    <a:pt x="11" y="11"/>
                  </a:cubicBezTo>
                  <a:cubicBezTo>
                    <a:pt x="11" y="10"/>
                    <a:pt x="11" y="10"/>
                    <a:pt x="11" y="10"/>
                  </a:cubicBezTo>
                  <a:cubicBezTo>
                    <a:pt x="11" y="10"/>
                    <a:pt x="10" y="9"/>
                    <a:pt x="10" y="9"/>
                  </a:cubicBezTo>
                  <a:cubicBezTo>
                    <a:pt x="11" y="8"/>
                    <a:pt x="13" y="7"/>
                    <a:pt x="14" y="6"/>
                  </a:cubicBezTo>
                  <a:cubicBezTo>
                    <a:pt x="14" y="6"/>
                    <a:pt x="14" y="6"/>
                    <a:pt x="14" y="7"/>
                  </a:cubicBezTo>
                  <a:cubicBezTo>
                    <a:pt x="14" y="7"/>
                    <a:pt x="14" y="7"/>
                    <a:pt x="14" y="8"/>
                  </a:cubicBezTo>
                  <a:cubicBezTo>
                    <a:pt x="15" y="9"/>
                    <a:pt x="16" y="9"/>
                    <a:pt x="17" y="8"/>
                  </a:cubicBezTo>
                  <a:cubicBezTo>
                    <a:pt x="19" y="7"/>
                    <a:pt x="20" y="5"/>
                    <a:pt x="21" y="3"/>
                  </a:cubicBezTo>
                  <a:cubicBezTo>
                    <a:pt x="21" y="2"/>
                    <a:pt x="21" y="1"/>
                    <a:pt x="21" y="1"/>
                  </a:cubicBezTo>
                  <a:cubicBezTo>
                    <a:pt x="21" y="0"/>
                    <a:pt x="20" y="0"/>
                    <a:pt x="19" y="0"/>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8" name="Freeform 51"/>
            <p:cNvSpPr>
              <a:spLocks noEditPoints="1" noChangeArrowheads="1"/>
            </p:cNvSpPr>
            <p:nvPr/>
          </p:nvSpPr>
          <p:spPr bwMode="auto">
            <a:xfrm>
              <a:off x="1819" y="3423"/>
              <a:ext cx="294" cy="238"/>
            </a:xfrm>
            <a:custGeom>
              <a:avLst/>
              <a:gdLst>
                <a:gd name="T0" fmla="*/ 109 w 124"/>
                <a:gd name="T1" fmla="*/ 13 h 100"/>
                <a:gd name="T2" fmla="*/ 107 w 124"/>
                <a:gd name="T3" fmla="*/ 13 h 100"/>
                <a:gd name="T4" fmla="*/ 107 w 124"/>
                <a:gd name="T5" fmla="*/ 13 h 100"/>
                <a:gd name="T6" fmla="*/ 71 w 124"/>
                <a:gd name="T7" fmla="*/ 50 h 100"/>
                <a:gd name="T8" fmla="*/ 57 w 124"/>
                <a:gd name="T9" fmla="*/ 61 h 100"/>
                <a:gd name="T10" fmla="*/ 57 w 124"/>
                <a:gd name="T11" fmla="*/ 64 h 100"/>
                <a:gd name="T12" fmla="*/ 61 w 124"/>
                <a:gd name="T13" fmla="*/ 63 h 100"/>
                <a:gd name="T14" fmla="*/ 43 w 124"/>
                <a:gd name="T15" fmla="*/ 78 h 100"/>
                <a:gd name="T16" fmla="*/ 43 w 124"/>
                <a:gd name="T17" fmla="*/ 78 h 100"/>
                <a:gd name="T18" fmla="*/ 42 w 124"/>
                <a:gd name="T19" fmla="*/ 80 h 100"/>
                <a:gd name="T20" fmla="*/ 44 w 124"/>
                <a:gd name="T21" fmla="*/ 82 h 100"/>
                <a:gd name="T22" fmla="*/ 19 w 124"/>
                <a:gd name="T23" fmla="*/ 91 h 100"/>
                <a:gd name="T24" fmla="*/ 7 w 124"/>
                <a:gd name="T25" fmla="*/ 78 h 100"/>
                <a:gd name="T26" fmla="*/ 4 w 124"/>
                <a:gd name="T27" fmla="*/ 73 h 100"/>
                <a:gd name="T28" fmla="*/ 1 w 124"/>
                <a:gd name="T29" fmla="*/ 78 h 100"/>
                <a:gd name="T30" fmla="*/ 0 w 124"/>
                <a:gd name="T31" fmla="*/ 81 h 100"/>
                <a:gd name="T32" fmla="*/ 14 w 124"/>
                <a:gd name="T33" fmla="*/ 99 h 100"/>
                <a:gd name="T34" fmla="*/ 16 w 124"/>
                <a:gd name="T35" fmla="*/ 98 h 100"/>
                <a:gd name="T36" fmla="*/ 18 w 124"/>
                <a:gd name="T37" fmla="*/ 97 h 100"/>
                <a:gd name="T38" fmla="*/ 20 w 124"/>
                <a:gd name="T39" fmla="*/ 99 h 100"/>
                <a:gd name="T40" fmla="*/ 46 w 124"/>
                <a:gd name="T41" fmla="*/ 85 h 100"/>
                <a:gd name="T42" fmla="*/ 57 w 124"/>
                <a:gd name="T43" fmla="*/ 74 h 100"/>
                <a:gd name="T44" fmla="*/ 58 w 124"/>
                <a:gd name="T45" fmla="*/ 72 h 100"/>
                <a:gd name="T46" fmla="*/ 61 w 124"/>
                <a:gd name="T47" fmla="*/ 70 h 100"/>
                <a:gd name="T48" fmla="*/ 63 w 124"/>
                <a:gd name="T49" fmla="*/ 68 h 100"/>
                <a:gd name="T50" fmla="*/ 82 w 124"/>
                <a:gd name="T51" fmla="*/ 48 h 100"/>
                <a:gd name="T52" fmla="*/ 86 w 124"/>
                <a:gd name="T53" fmla="*/ 44 h 100"/>
                <a:gd name="T54" fmla="*/ 86 w 124"/>
                <a:gd name="T55" fmla="*/ 44 h 100"/>
                <a:gd name="T56" fmla="*/ 86 w 124"/>
                <a:gd name="T57" fmla="*/ 41 h 100"/>
                <a:gd name="T58" fmla="*/ 86 w 124"/>
                <a:gd name="T59" fmla="*/ 41 h 100"/>
                <a:gd name="T60" fmla="*/ 92 w 124"/>
                <a:gd name="T61" fmla="*/ 35 h 100"/>
                <a:gd name="T62" fmla="*/ 100 w 124"/>
                <a:gd name="T63" fmla="*/ 26 h 100"/>
                <a:gd name="T64" fmla="*/ 124 w 124"/>
                <a:gd name="T65" fmla="*/ 3 h 100"/>
                <a:gd name="T66" fmla="*/ 124 w 124"/>
                <a:gd name="T67" fmla="*/ 0 h 100"/>
                <a:gd name="T68" fmla="*/ 6 w 124"/>
                <a:gd name="T69" fmla="*/ 87 h 100"/>
                <a:gd name="T70" fmla="*/ 7 w 124"/>
                <a:gd name="T71"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 h="100">
                  <a:moveTo>
                    <a:pt x="121" y="1"/>
                  </a:moveTo>
                  <a:cubicBezTo>
                    <a:pt x="117" y="5"/>
                    <a:pt x="113" y="9"/>
                    <a:pt x="109" y="13"/>
                  </a:cubicBezTo>
                  <a:cubicBezTo>
                    <a:pt x="109" y="12"/>
                    <a:pt x="108" y="12"/>
                    <a:pt x="107" y="13"/>
                  </a:cubicBezTo>
                  <a:cubicBezTo>
                    <a:pt x="107" y="13"/>
                    <a:pt x="107" y="13"/>
                    <a:pt x="107" y="13"/>
                  </a:cubicBezTo>
                  <a:cubicBezTo>
                    <a:pt x="107" y="13"/>
                    <a:pt x="107" y="13"/>
                    <a:pt x="107" y="13"/>
                  </a:cubicBezTo>
                  <a:cubicBezTo>
                    <a:pt x="107" y="13"/>
                    <a:pt x="107" y="13"/>
                    <a:pt x="107" y="13"/>
                  </a:cubicBezTo>
                  <a:cubicBezTo>
                    <a:pt x="102" y="17"/>
                    <a:pt x="96" y="23"/>
                    <a:pt x="92" y="29"/>
                  </a:cubicBezTo>
                  <a:cubicBezTo>
                    <a:pt x="85" y="36"/>
                    <a:pt x="78" y="43"/>
                    <a:pt x="71" y="50"/>
                  </a:cubicBezTo>
                  <a:cubicBezTo>
                    <a:pt x="71" y="50"/>
                    <a:pt x="71" y="50"/>
                    <a:pt x="71" y="50"/>
                  </a:cubicBezTo>
                  <a:cubicBezTo>
                    <a:pt x="65" y="53"/>
                    <a:pt x="60" y="56"/>
                    <a:pt x="57" y="61"/>
                  </a:cubicBezTo>
                  <a:cubicBezTo>
                    <a:pt x="57" y="62"/>
                    <a:pt x="57" y="62"/>
                    <a:pt x="57" y="62"/>
                  </a:cubicBezTo>
                  <a:cubicBezTo>
                    <a:pt x="57" y="63"/>
                    <a:pt x="57" y="63"/>
                    <a:pt x="57" y="64"/>
                  </a:cubicBezTo>
                  <a:cubicBezTo>
                    <a:pt x="58" y="64"/>
                    <a:pt x="59" y="64"/>
                    <a:pt x="59" y="64"/>
                  </a:cubicBezTo>
                  <a:cubicBezTo>
                    <a:pt x="60" y="64"/>
                    <a:pt x="61" y="63"/>
                    <a:pt x="61" y="63"/>
                  </a:cubicBezTo>
                  <a:cubicBezTo>
                    <a:pt x="61" y="64"/>
                    <a:pt x="60" y="64"/>
                    <a:pt x="60" y="65"/>
                  </a:cubicBezTo>
                  <a:cubicBezTo>
                    <a:pt x="54" y="70"/>
                    <a:pt x="49" y="75"/>
                    <a:pt x="43" y="78"/>
                  </a:cubicBezTo>
                  <a:cubicBezTo>
                    <a:pt x="43" y="78"/>
                    <a:pt x="43" y="78"/>
                    <a:pt x="43" y="78"/>
                  </a:cubicBezTo>
                  <a:cubicBezTo>
                    <a:pt x="43" y="78"/>
                    <a:pt x="43" y="78"/>
                    <a:pt x="43" y="78"/>
                  </a:cubicBezTo>
                  <a:cubicBezTo>
                    <a:pt x="42" y="78"/>
                    <a:pt x="42" y="79"/>
                    <a:pt x="42" y="79"/>
                  </a:cubicBezTo>
                  <a:cubicBezTo>
                    <a:pt x="42" y="80"/>
                    <a:pt x="42" y="80"/>
                    <a:pt x="42" y="80"/>
                  </a:cubicBezTo>
                  <a:cubicBezTo>
                    <a:pt x="43" y="81"/>
                    <a:pt x="43" y="81"/>
                    <a:pt x="44" y="81"/>
                  </a:cubicBezTo>
                  <a:cubicBezTo>
                    <a:pt x="44" y="81"/>
                    <a:pt x="44" y="82"/>
                    <a:pt x="44" y="82"/>
                  </a:cubicBezTo>
                  <a:cubicBezTo>
                    <a:pt x="39" y="85"/>
                    <a:pt x="31" y="92"/>
                    <a:pt x="22" y="96"/>
                  </a:cubicBezTo>
                  <a:cubicBezTo>
                    <a:pt x="21" y="94"/>
                    <a:pt x="19" y="91"/>
                    <a:pt x="19" y="91"/>
                  </a:cubicBezTo>
                  <a:cubicBezTo>
                    <a:pt x="16" y="85"/>
                    <a:pt x="13" y="79"/>
                    <a:pt x="7" y="78"/>
                  </a:cubicBezTo>
                  <a:cubicBezTo>
                    <a:pt x="7" y="78"/>
                    <a:pt x="7" y="78"/>
                    <a:pt x="7" y="78"/>
                  </a:cubicBezTo>
                  <a:cubicBezTo>
                    <a:pt x="6" y="76"/>
                    <a:pt x="6" y="74"/>
                    <a:pt x="6" y="74"/>
                  </a:cubicBezTo>
                  <a:cubicBezTo>
                    <a:pt x="5" y="73"/>
                    <a:pt x="5" y="73"/>
                    <a:pt x="4" y="73"/>
                  </a:cubicBezTo>
                  <a:cubicBezTo>
                    <a:pt x="3" y="73"/>
                    <a:pt x="3" y="73"/>
                    <a:pt x="2" y="74"/>
                  </a:cubicBezTo>
                  <a:cubicBezTo>
                    <a:pt x="2" y="75"/>
                    <a:pt x="1" y="76"/>
                    <a:pt x="1" y="78"/>
                  </a:cubicBezTo>
                  <a:cubicBezTo>
                    <a:pt x="1" y="78"/>
                    <a:pt x="1" y="78"/>
                    <a:pt x="1" y="78"/>
                  </a:cubicBezTo>
                  <a:cubicBezTo>
                    <a:pt x="0" y="79"/>
                    <a:pt x="0" y="80"/>
                    <a:pt x="0" y="81"/>
                  </a:cubicBezTo>
                  <a:cubicBezTo>
                    <a:pt x="0" y="82"/>
                    <a:pt x="0" y="84"/>
                    <a:pt x="1" y="86"/>
                  </a:cubicBezTo>
                  <a:cubicBezTo>
                    <a:pt x="3" y="91"/>
                    <a:pt x="9" y="98"/>
                    <a:pt x="14" y="99"/>
                  </a:cubicBezTo>
                  <a:cubicBezTo>
                    <a:pt x="15" y="100"/>
                    <a:pt x="16" y="99"/>
                    <a:pt x="16" y="98"/>
                  </a:cubicBezTo>
                  <a:cubicBezTo>
                    <a:pt x="16" y="98"/>
                    <a:pt x="16" y="98"/>
                    <a:pt x="16" y="98"/>
                  </a:cubicBezTo>
                  <a:cubicBezTo>
                    <a:pt x="16" y="98"/>
                    <a:pt x="17" y="98"/>
                    <a:pt x="17" y="98"/>
                  </a:cubicBezTo>
                  <a:cubicBezTo>
                    <a:pt x="17" y="98"/>
                    <a:pt x="18" y="98"/>
                    <a:pt x="18" y="97"/>
                  </a:cubicBezTo>
                  <a:cubicBezTo>
                    <a:pt x="18" y="97"/>
                    <a:pt x="18" y="97"/>
                    <a:pt x="18" y="97"/>
                  </a:cubicBezTo>
                  <a:cubicBezTo>
                    <a:pt x="19" y="98"/>
                    <a:pt x="20" y="99"/>
                    <a:pt x="20" y="99"/>
                  </a:cubicBezTo>
                  <a:cubicBezTo>
                    <a:pt x="20" y="100"/>
                    <a:pt x="21" y="100"/>
                    <a:pt x="22" y="100"/>
                  </a:cubicBezTo>
                  <a:cubicBezTo>
                    <a:pt x="31" y="96"/>
                    <a:pt x="41" y="89"/>
                    <a:pt x="46" y="85"/>
                  </a:cubicBezTo>
                  <a:cubicBezTo>
                    <a:pt x="51" y="80"/>
                    <a:pt x="51" y="80"/>
                    <a:pt x="51" y="80"/>
                  </a:cubicBezTo>
                  <a:cubicBezTo>
                    <a:pt x="53" y="78"/>
                    <a:pt x="55" y="75"/>
                    <a:pt x="57" y="74"/>
                  </a:cubicBezTo>
                  <a:cubicBezTo>
                    <a:pt x="57" y="74"/>
                    <a:pt x="57" y="74"/>
                    <a:pt x="57" y="74"/>
                  </a:cubicBezTo>
                  <a:cubicBezTo>
                    <a:pt x="58" y="74"/>
                    <a:pt x="58" y="73"/>
                    <a:pt x="58" y="72"/>
                  </a:cubicBezTo>
                  <a:cubicBezTo>
                    <a:pt x="58" y="72"/>
                    <a:pt x="58" y="72"/>
                    <a:pt x="58" y="72"/>
                  </a:cubicBezTo>
                  <a:cubicBezTo>
                    <a:pt x="59" y="71"/>
                    <a:pt x="60" y="70"/>
                    <a:pt x="61" y="70"/>
                  </a:cubicBezTo>
                  <a:cubicBezTo>
                    <a:pt x="61" y="70"/>
                    <a:pt x="61" y="69"/>
                    <a:pt x="62" y="69"/>
                  </a:cubicBezTo>
                  <a:cubicBezTo>
                    <a:pt x="62" y="69"/>
                    <a:pt x="62" y="68"/>
                    <a:pt x="63" y="68"/>
                  </a:cubicBezTo>
                  <a:cubicBezTo>
                    <a:pt x="67" y="64"/>
                    <a:pt x="70" y="60"/>
                    <a:pt x="74" y="56"/>
                  </a:cubicBezTo>
                  <a:cubicBezTo>
                    <a:pt x="74" y="56"/>
                    <a:pt x="79" y="51"/>
                    <a:pt x="82" y="48"/>
                  </a:cubicBezTo>
                  <a:cubicBezTo>
                    <a:pt x="83" y="47"/>
                    <a:pt x="85" y="45"/>
                    <a:pt x="86" y="44"/>
                  </a:cubicBezTo>
                  <a:cubicBezTo>
                    <a:pt x="86" y="44"/>
                    <a:pt x="86" y="44"/>
                    <a:pt x="86" y="44"/>
                  </a:cubicBezTo>
                  <a:cubicBezTo>
                    <a:pt x="86" y="44"/>
                    <a:pt x="86" y="44"/>
                    <a:pt x="86" y="44"/>
                  </a:cubicBezTo>
                  <a:cubicBezTo>
                    <a:pt x="86" y="44"/>
                    <a:pt x="86" y="44"/>
                    <a:pt x="86" y="44"/>
                  </a:cubicBezTo>
                  <a:cubicBezTo>
                    <a:pt x="86" y="43"/>
                    <a:pt x="86" y="43"/>
                    <a:pt x="86" y="43"/>
                  </a:cubicBezTo>
                  <a:cubicBezTo>
                    <a:pt x="86" y="42"/>
                    <a:pt x="86" y="42"/>
                    <a:pt x="86" y="41"/>
                  </a:cubicBezTo>
                  <a:cubicBezTo>
                    <a:pt x="85" y="41"/>
                    <a:pt x="85" y="41"/>
                    <a:pt x="85" y="41"/>
                  </a:cubicBezTo>
                  <a:cubicBezTo>
                    <a:pt x="85" y="41"/>
                    <a:pt x="86" y="41"/>
                    <a:pt x="86" y="41"/>
                  </a:cubicBezTo>
                  <a:cubicBezTo>
                    <a:pt x="88" y="39"/>
                    <a:pt x="89" y="37"/>
                    <a:pt x="91" y="36"/>
                  </a:cubicBezTo>
                  <a:cubicBezTo>
                    <a:pt x="91" y="35"/>
                    <a:pt x="92" y="35"/>
                    <a:pt x="92" y="35"/>
                  </a:cubicBezTo>
                  <a:cubicBezTo>
                    <a:pt x="94" y="33"/>
                    <a:pt x="96" y="30"/>
                    <a:pt x="98" y="28"/>
                  </a:cubicBezTo>
                  <a:cubicBezTo>
                    <a:pt x="99" y="28"/>
                    <a:pt x="100" y="26"/>
                    <a:pt x="100" y="26"/>
                  </a:cubicBezTo>
                  <a:cubicBezTo>
                    <a:pt x="102" y="24"/>
                    <a:pt x="105" y="22"/>
                    <a:pt x="107" y="20"/>
                  </a:cubicBezTo>
                  <a:cubicBezTo>
                    <a:pt x="113" y="15"/>
                    <a:pt x="120" y="10"/>
                    <a:pt x="124" y="3"/>
                  </a:cubicBezTo>
                  <a:cubicBezTo>
                    <a:pt x="124" y="3"/>
                    <a:pt x="124" y="2"/>
                    <a:pt x="124" y="2"/>
                  </a:cubicBezTo>
                  <a:cubicBezTo>
                    <a:pt x="124" y="1"/>
                    <a:pt x="124" y="1"/>
                    <a:pt x="124" y="0"/>
                  </a:cubicBezTo>
                  <a:cubicBezTo>
                    <a:pt x="123" y="0"/>
                    <a:pt x="122" y="0"/>
                    <a:pt x="121" y="1"/>
                  </a:cubicBezTo>
                  <a:close/>
                  <a:moveTo>
                    <a:pt x="6" y="87"/>
                  </a:moveTo>
                  <a:cubicBezTo>
                    <a:pt x="6" y="88"/>
                    <a:pt x="7" y="88"/>
                    <a:pt x="7" y="88"/>
                  </a:cubicBezTo>
                  <a:cubicBezTo>
                    <a:pt x="7" y="88"/>
                    <a:pt x="7" y="88"/>
                    <a:pt x="7" y="89"/>
                  </a:cubicBezTo>
                  <a:cubicBezTo>
                    <a:pt x="7" y="88"/>
                    <a:pt x="6" y="88"/>
                    <a:pt x="6" y="87"/>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9" name="Freeform 52"/>
            <p:cNvSpPr>
              <a:spLocks noEditPoints="1" noChangeArrowheads="1"/>
            </p:cNvSpPr>
            <p:nvPr/>
          </p:nvSpPr>
          <p:spPr bwMode="auto">
            <a:xfrm>
              <a:off x="1392" y="3230"/>
              <a:ext cx="681" cy="359"/>
            </a:xfrm>
            <a:custGeom>
              <a:avLst/>
              <a:gdLst>
                <a:gd name="T0" fmla="*/ 66 w 287"/>
                <a:gd name="T1" fmla="*/ 22 h 151"/>
                <a:gd name="T2" fmla="*/ 20 w 287"/>
                <a:gd name="T3" fmla="*/ 48 h 151"/>
                <a:gd name="T4" fmla="*/ 30 w 287"/>
                <a:gd name="T5" fmla="*/ 59 h 151"/>
                <a:gd name="T6" fmla="*/ 20 w 287"/>
                <a:gd name="T7" fmla="*/ 79 h 151"/>
                <a:gd name="T8" fmla="*/ 43 w 287"/>
                <a:gd name="T9" fmla="*/ 81 h 151"/>
                <a:gd name="T10" fmla="*/ 63 w 287"/>
                <a:gd name="T11" fmla="*/ 81 h 151"/>
                <a:gd name="T12" fmla="*/ 71 w 287"/>
                <a:gd name="T13" fmla="*/ 88 h 151"/>
                <a:gd name="T14" fmla="*/ 78 w 287"/>
                <a:gd name="T15" fmla="*/ 92 h 151"/>
                <a:gd name="T16" fmla="*/ 102 w 287"/>
                <a:gd name="T17" fmla="*/ 108 h 151"/>
                <a:gd name="T18" fmla="*/ 120 w 287"/>
                <a:gd name="T19" fmla="*/ 111 h 151"/>
                <a:gd name="T20" fmla="*/ 141 w 287"/>
                <a:gd name="T21" fmla="*/ 115 h 151"/>
                <a:gd name="T22" fmla="*/ 156 w 287"/>
                <a:gd name="T23" fmla="*/ 130 h 151"/>
                <a:gd name="T24" fmla="*/ 171 w 287"/>
                <a:gd name="T25" fmla="*/ 135 h 151"/>
                <a:gd name="T26" fmla="*/ 190 w 287"/>
                <a:gd name="T27" fmla="*/ 148 h 151"/>
                <a:gd name="T28" fmla="*/ 287 w 287"/>
                <a:gd name="T29" fmla="*/ 56 h 151"/>
                <a:gd name="T30" fmla="*/ 269 w 287"/>
                <a:gd name="T31" fmla="*/ 50 h 151"/>
                <a:gd name="T32" fmla="*/ 238 w 287"/>
                <a:gd name="T33" fmla="*/ 51 h 151"/>
                <a:gd name="T34" fmla="*/ 198 w 287"/>
                <a:gd name="T35" fmla="*/ 89 h 151"/>
                <a:gd name="T36" fmla="*/ 231 w 287"/>
                <a:gd name="T37" fmla="*/ 43 h 151"/>
                <a:gd name="T38" fmla="*/ 196 w 287"/>
                <a:gd name="T39" fmla="*/ 69 h 151"/>
                <a:gd name="T40" fmla="*/ 149 w 287"/>
                <a:gd name="T41" fmla="*/ 109 h 151"/>
                <a:gd name="T42" fmla="*/ 200 w 287"/>
                <a:gd name="T43" fmla="*/ 39 h 151"/>
                <a:gd name="T44" fmla="*/ 154 w 287"/>
                <a:gd name="T45" fmla="*/ 78 h 151"/>
                <a:gd name="T46" fmla="*/ 164 w 287"/>
                <a:gd name="T47" fmla="*/ 52 h 151"/>
                <a:gd name="T48" fmla="*/ 179 w 287"/>
                <a:gd name="T49" fmla="*/ 26 h 151"/>
                <a:gd name="T50" fmla="*/ 103 w 287"/>
                <a:gd name="T51" fmla="*/ 73 h 151"/>
                <a:gd name="T52" fmla="*/ 136 w 287"/>
                <a:gd name="T53" fmla="*/ 40 h 151"/>
                <a:gd name="T54" fmla="*/ 152 w 287"/>
                <a:gd name="T55" fmla="*/ 22 h 151"/>
                <a:gd name="T56" fmla="*/ 92 w 287"/>
                <a:gd name="T57" fmla="*/ 49 h 151"/>
                <a:gd name="T58" fmla="*/ 97 w 287"/>
                <a:gd name="T59" fmla="*/ 31 h 151"/>
                <a:gd name="T60" fmla="*/ 49 w 287"/>
                <a:gd name="T61" fmla="*/ 36 h 151"/>
                <a:gd name="T62" fmla="*/ 36 w 287"/>
                <a:gd name="T63" fmla="*/ 42 h 151"/>
                <a:gd name="T64" fmla="*/ 70 w 287"/>
                <a:gd name="T65" fmla="*/ 35 h 151"/>
                <a:gd name="T66" fmla="*/ 54 w 287"/>
                <a:gd name="T67" fmla="*/ 48 h 151"/>
                <a:gd name="T68" fmla="*/ 102 w 287"/>
                <a:gd name="T69" fmla="*/ 31 h 151"/>
                <a:gd name="T70" fmla="*/ 136 w 287"/>
                <a:gd name="T71" fmla="*/ 22 h 151"/>
                <a:gd name="T72" fmla="*/ 80 w 287"/>
                <a:gd name="T73" fmla="*/ 64 h 151"/>
                <a:gd name="T74" fmla="*/ 115 w 287"/>
                <a:gd name="T75" fmla="*/ 52 h 151"/>
                <a:gd name="T76" fmla="*/ 98 w 287"/>
                <a:gd name="T77" fmla="*/ 66 h 151"/>
                <a:gd name="T78" fmla="*/ 72 w 287"/>
                <a:gd name="T79" fmla="*/ 77 h 151"/>
                <a:gd name="T80" fmla="*/ 85 w 287"/>
                <a:gd name="T81" fmla="*/ 85 h 151"/>
                <a:gd name="T82" fmla="*/ 126 w 287"/>
                <a:gd name="T83" fmla="*/ 66 h 151"/>
                <a:gd name="T84" fmla="*/ 150 w 287"/>
                <a:gd name="T85" fmla="*/ 58 h 151"/>
                <a:gd name="T86" fmla="*/ 161 w 287"/>
                <a:gd name="T87" fmla="*/ 61 h 151"/>
                <a:gd name="T88" fmla="*/ 115 w 287"/>
                <a:gd name="T89" fmla="*/ 99 h 151"/>
                <a:gd name="T90" fmla="*/ 127 w 287"/>
                <a:gd name="T91" fmla="*/ 103 h 151"/>
                <a:gd name="T92" fmla="*/ 138 w 287"/>
                <a:gd name="T93" fmla="*/ 104 h 151"/>
                <a:gd name="T94" fmla="*/ 132 w 287"/>
                <a:gd name="T95" fmla="*/ 111 h 151"/>
                <a:gd name="T96" fmla="*/ 187 w 287"/>
                <a:gd name="T97" fmla="*/ 69 h 151"/>
                <a:gd name="T98" fmla="*/ 189 w 287"/>
                <a:gd name="T99" fmla="*/ 74 h 151"/>
                <a:gd name="T100" fmla="*/ 181 w 287"/>
                <a:gd name="T101" fmla="*/ 89 h 151"/>
                <a:gd name="T102" fmla="*/ 162 w 287"/>
                <a:gd name="T103" fmla="*/ 113 h 151"/>
                <a:gd name="T104" fmla="*/ 213 w 287"/>
                <a:gd name="T105" fmla="*/ 83 h 151"/>
                <a:gd name="T106" fmla="*/ 244 w 287"/>
                <a:gd name="T107" fmla="*/ 59 h 151"/>
                <a:gd name="T108" fmla="*/ 255 w 287"/>
                <a:gd name="T109" fmla="*/ 55 h 151"/>
                <a:gd name="T110" fmla="*/ 246 w 287"/>
                <a:gd name="T111" fmla="*/ 66 h 151"/>
                <a:gd name="T112" fmla="*/ 181 w 287"/>
                <a:gd name="T113" fmla="*/ 123 h 151"/>
                <a:gd name="T114" fmla="*/ 178 w 287"/>
                <a:gd name="T115" fmla="*/ 128 h 151"/>
                <a:gd name="T116" fmla="*/ 204 w 287"/>
                <a:gd name="T117" fmla="*/ 108 h 151"/>
                <a:gd name="T118" fmla="*/ 228 w 287"/>
                <a:gd name="T119" fmla="*/ 88 h 151"/>
                <a:gd name="T120" fmla="*/ 255 w 287"/>
                <a:gd name="T121" fmla="*/ 73 h 151"/>
                <a:gd name="T122" fmla="*/ 195 w 287"/>
                <a:gd name="T123" fmla="*/ 14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7" h="151">
                  <a:moveTo>
                    <a:pt x="126" y="0"/>
                  </a:moveTo>
                  <a:cubicBezTo>
                    <a:pt x="122" y="2"/>
                    <a:pt x="117" y="4"/>
                    <a:pt x="112" y="7"/>
                  </a:cubicBezTo>
                  <a:cubicBezTo>
                    <a:pt x="113" y="6"/>
                    <a:pt x="113" y="5"/>
                    <a:pt x="113" y="5"/>
                  </a:cubicBezTo>
                  <a:cubicBezTo>
                    <a:pt x="113" y="5"/>
                    <a:pt x="113" y="5"/>
                    <a:pt x="113" y="5"/>
                  </a:cubicBezTo>
                  <a:cubicBezTo>
                    <a:pt x="113" y="4"/>
                    <a:pt x="113" y="4"/>
                    <a:pt x="113" y="3"/>
                  </a:cubicBezTo>
                  <a:cubicBezTo>
                    <a:pt x="112" y="2"/>
                    <a:pt x="110" y="2"/>
                    <a:pt x="108" y="2"/>
                  </a:cubicBezTo>
                  <a:cubicBezTo>
                    <a:pt x="106" y="2"/>
                    <a:pt x="104" y="3"/>
                    <a:pt x="101" y="4"/>
                  </a:cubicBezTo>
                  <a:cubicBezTo>
                    <a:pt x="101" y="4"/>
                    <a:pt x="101" y="4"/>
                    <a:pt x="101" y="4"/>
                  </a:cubicBezTo>
                  <a:cubicBezTo>
                    <a:pt x="100" y="3"/>
                    <a:pt x="100" y="3"/>
                    <a:pt x="99" y="4"/>
                  </a:cubicBezTo>
                  <a:cubicBezTo>
                    <a:pt x="99" y="3"/>
                    <a:pt x="98" y="3"/>
                    <a:pt x="97" y="3"/>
                  </a:cubicBezTo>
                  <a:cubicBezTo>
                    <a:pt x="89" y="8"/>
                    <a:pt x="81" y="13"/>
                    <a:pt x="72" y="19"/>
                  </a:cubicBezTo>
                  <a:cubicBezTo>
                    <a:pt x="70" y="20"/>
                    <a:pt x="68" y="21"/>
                    <a:pt x="66" y="22"/>
                  </a:cubicBezTo>
                  <a:cubicBezTo>
                    <a:pt x="70" y="19"/>
                    <a:pt x="75" y="15"/>
                    <a:pt x="75" y="15"/>
                  </a:cubicBezTo>
                  <a:cubicBezTo>
                    <a:pt x="75" y="15"/>
                    <a:pt x="76" y="15"/>
                    <a:pt x="76" y="14"/>
                  </a:cubicBezTo>
                  <a:cubicBezTo>
                    <a:pt x="76" y="14"/>
                    <a:pt x="76" y="14"/>
                    <a:pt x="75" y="13"/>
                  </a:cubicBezTo>
                  <a:cubicBezTo>
                    <a:pt x="75" y="13"/>
                    <a:pt x="74" y="13"/>
                    <a:pt x="74" y="13"/>
                  </a:cubicBezTo>
                  <a:cubicBezTo>
                    <a:pt x="68" y="15"/>
                    <a:pt x="65" y="19"/>
                    <a:pt x="61" y="22"/>
                  </a:cubicBezTo>
                  <a:cubicBezTo>
                    <a:pt x="54" y="27"/>
                    <a:pt x="54" y="27"/>
                    <a:pt x="54" y="27"/>
                  </a:cubicBezTo>
                  <a:cubicBezTo>
                    <a:pt x="52" y="29"/>
                    <a:pt x="49" y="31"/>
                    <a:pt x="46" y="32"/>
                  </a:cubicBezTo>
                  <a:cubicBezTo>
                    <a:pt x="45" y="33"/>
                    <a:pt x="43" y="34"/>
                    <a:pt x="42" y="35"/>
                  </a:cubicBezTo>
                  <a:cubicBezTo>
                    <a:pt x="35" y="39"/>
                    <a:pt x="35" y="39"/>
                    <a:pt x="35" y="39"/>
                  </a:cubicBezTo>
                  <a:cubicBezTo>
                    <a:pt x="35" y="39"/>
                    <a:pt x="34" y="39"/>
                    <a:pt x="34" y="39"/>
                  </a:cubicBezTo>
                  <a:cubicBezTo>
                    <a:pt x="32" y="41"/>
                    <a:pt x="29" y="42"/>
                    <a:pt x="26" y="44"/>
                  </a:cubicBezTo>
                  <a:cubicBezTo>
                    <a:pt x="24" y="45"/>
                    <a:pt x="22" y="47"/>
                    <a:pt x="20" y="48"/>
                  </a:cubicBezTo>
                  <a:cubicBezTo>
                    <a:pt x="20" y="48"/>
                    <a:pt x="20" y="48"/>
                    <a:pt x="20" y="48"/>
                  </a:cubicBezTo>
                  <a:cubicBezTo>
                    <a:pt x="12" y="53"/>
                    <a:pt x="5" y="59"/>
                    <a:pt x="1" y="66"/>
                  </a:cubicBezTo>
                  <a:cubicBezTo>
                    <a:pt x="0" y="66"/>
                    <a:pt x="0" y="67"/>
                    <a:pt x="0" y="67"/>
                  </a:cubicBezTo>
                  <a:cubicBezTo>
                    <a:pt x="0" y="67"/>
                    <a:pt x="0" y="68"/>
                    <a:pt x="1" y="68"/>
                  </a:cubicBezTo>
                  <a:cubicBezTo>
                    <a:pt x="1" y="68"/>
                    <a:pt x="2" y="68"/>
                    <a:pt x="2" y="68"/>
                  </a:cubicBezTo>
                  <a:cubicBezTo>
                    <a:pt x="2" y="68"/>
                    <a:pt x="15" y="61"/>
                    <a:pt x="18" y="59"/>
                  </a:cubicBezTo>
                  <a:cubicBezTo>
                    <a:pt x="15" y="61"/>
                    <a:pt x="13" y="63"/>
                    <a:pt x="11" y="66"/>
                  </a:cubicBezTo>
                  <a:cubicBezTo>
                    <a:pt x="11" y="66"/>
                    <a:pt x="11" y="66"/>
                    <a:pt x="11" y="67"/>
                  </a:cubicBezTo>
                  <a:cubicBezTo>
                    <a:pt x="11" y="67"/>
                    <a:pt x="11" y="67"/>
                    <a:pt x="11" y="68"/>
                  </a:cubicBezTo>
                  <a:cubicBezTo>
                    <a:pt x="11" y="68"/>
                    <a:pt x="12" y="68"/>
                    <a:pt x="13" y="68"/>
                  </a:cubicBezTo>
                  <a:cubicBezTo>
                    <a:pt x="13" y="68"/>
                    <a:pt x="25" y="59"/>
                    <a:pt x="38" y="50"/>
                  </a:cubicBezTo>
                  <a:cubicBezTo>
                    <a:pt x="34" y="54"/>
                    <a:pt x="31" y="57"/>
                    <a:pt x="30" y="59"/>
                  </a:cubicBezTo>
                  <a:cubicBezTo>
                    <a:pt x="30" y="59"/>
                    <a:pt x="30" y="59"/>
                    <a:pt x="30" y="59"/>
                  </a:cubicBezTo>
                  <a:cubicBezTo>
                    <a:pt x="30" y="59"/>
                    <a:pt x="30" y="60"/>
                    <a:pt x="30" y="60"/>
                  </a:cubicBezTo>
                  <a:cubicBezTo>
                    <a:pt x="30" y="60"/>
                    <a:pt x="30" y="60"/>
                    <a:pt x="30" y="60"/>
                  </a:cubicBezTo>
                  <a:cubicBezTo>
                    <a:pt x="24" y="65"/>
                    <a:pt x="17" y="71"/>
                    <a:pt x="11" y="77"/>
                  </a:cubicBezTo>
                  <a:cubicBezTo>
                    <a:pt x="11" y="78"/>
                    <a:pt x="11" y="78"/>
                    <a:pt x="11" y="78"/>
                  </a:cubicBezTo>
                  <a:cubicBezTo>
                    <a:pt x="11" y="79"/>
                    <a:pt x="11" y="79"/>
                    <a:pt x="11" y="79"/>
                  </a:cubicBezTo>
                  <a:cubicBezTo>
                    <a:pt x="12" y="80"/>
                    <a:pt x="12" y="80"/>
                    <a:pt x="13" y="80"/>
                  </a:cubicBezTo>
                  <a:cubicBezTo>
                    <a:pt x="15" y="78"/>
                    <a:pt x="18" y="77"/>
                    <a:pt x="20" y="75"/>
                  </a:cubicBezTo>
                  <a:cubicBezTo>
                    <a:pt x="20" y="76"/>
                    <a:pt x="19" y="76"/>
                    <a:pt x="19" y="77"/>
                  </a:cubicBezTo>
                  <a:cubicBezTo>
                    <a:pt x="18" y="77"/>
                    <a:pt x="18" y="77"/>
                    <a:pt x="18" y="78"/>
                  </a:cubicBezTo>
                  <a:cubicBezTo>
                    <a:pt x="18" y="78"/>
                    <a:pt x="18" y="78"/>
                    <a:pt x="19" y="78"/>
                  </a:cubicBezTo>
                  <a:cubicBezTo>
                    <a:pt x="19" y="79"/>
                    <a:pt x="20" y="79"/>
                    <a:pt x="20" y="79"/>
                  </a:cubicBezTo>
                  <a:cubicBezTo>
                    <a:pt x="32" y="73"/>
                    <a:pt x="44" y="63"/>
                    <a:pt x="55" y="53"/>
                  </a:cubicBezTo>
                  <a:cubicBezTo>
                    <a:pt x="55" y="53"/>
                    <a:pt x="60" y="48"/>
                    <a:pt x="65" y="44"/>
                  </a:cubicBezTo>
                  <a:cubicBezTo>
                    <a:pt x="72" y="39"/>
                    <a:pt x="78" y="35"/>
                    <a:pt x="83" y="31"/>
                  </a:cubicBezTo>
                  <a:cubicBezTo>
                    <a:pt x="91" y="26"/>
                    <a:pt x="98" y="22"/>
                    <a:pt x="105" y="17"/>
                  </a:cubicBezTo>
                  <a:cubicBezTo>
                    <a:pt x="97" y="23"/>
                    <a:pt x="89" y="29"/>
                    <a:pt x="82" y="35"/>
                  </a:cubicBezTo>
                  <a:cubicBezTo>
                    <a:pt x="66" y="47"/>
                    <a:pt x="50" y="59"/>
                    <a:pt x="34" y="72"/>
                  </a:cubicBezTo>
                  <a:cubicBezTo>
                    <a:pt x="34" y="72"/>
                    <a:pt x="34" y="72"/>
                    <a:pt x="34" y="73"/>
                  </a:cubicBezTo>
                  <a:cubicBezTo>
                    <a:pt x="34" y="73"/>
                    <a:pt x="34" y="73"/>
                    <a:pt x="34" y="74"/>
                  </a:cubicBezTo>
                  <a:cubicBezTo>
                    <a:pt x="34" y="74"/>
                    <a:pt x="35" y="74"/>
                    <a:pt x="36" y="74"/>
                  </a:cubicBezTo>
                  <a:cubicBezTo>
                    <a:pt x="44" y="71"/>
                    <a:pt x="51" y="66"/>
                    <a:pt x="59" y="60"/>
                  </a:cubicBezTo>
                  <a:cubicBezTo>
                    <a:pt x="62" y="57"/>
                    <a:pt x="66" y="55"/>
                    <a:pt x="70" y="52"/>
                  </a:cubicBezTo>
                  <a:cubicBezTo>
                    <a:pt x="59" y="61"/>
                    <a:pt x="49" y="70"/>
                    <a:pt x="43" y="81"/>
                  </a:cubicBezTo>
                  <a:cubicBezTo>
                    <a:pt x="42" y="81"/>
                    <a:pt x="42" y="81"/>
                    <a:pt x="42" y="81"/>
                  </a:cubicBezTo>
                  <a:cubicBezTo>
                    <a:pt x="42" y="82"/>
                    <a:pt x="43" y="82"/>
                    <a:pt x="43" y="82"/>
                  </a:cubicBezTo>
                  <a:cubicBezTo>
                    <a:pt x="43" y="83"/>
                    <a:pt x="44" y="83"/>
                    <a:pt x="44" y="83"/>
                  </a:cubicBezTo>
                  <a:cubicBezTo>
                    <a:pt x="54" y="81"/>
                    <a:pt x="63" y="74"/>
                    <a:pt x="72" y="68"/>
                  </a:cubicBezTo>
                  <a:cubicBezTo>
                    <a:pt x="72" y="68"/>
                    <a:pt x="72" y="68"/>
                    <a:pt x="72" y="68"/>
                  </a:cubicBezTo>
                  <a:cubicBezTo>
                    <a:pt x="71" y="69"/>
                    <a:pt x="70" y="70"/>
                    <a:pt x="69" y="72"/>
                  </a:cubicBezTo>
                  <a:cubicBezTo>
                    <a:pt x="68" y="72"/>
                    <a:pt x="68" y="72"/>
                    <a:pt x="68" y="72"/>
                  </a:cubicBezTo>
                  <a:cubicBezTo>
                    <a:pt x="56" y="81"/>
                    <a:pt x="56" y="81"/>
                    <a:pt x="56" y="81"/>
                  </a:cubicBezTo>
                  <a:cubicBezTo>
                    <a:pt x="55" y="81"/>
                    <a:pt x="55" y="82"/>
                    <a:pt x="55" y="82"/>
                  </a:cubicBezTo>
                  <a:cubicBezTo>
                    <a:pt x="55" y="83"/>
                    <a:pt x="55" y="83"/>
                    <a:pt x="55" y="83"/>
                  </a:cubicBezTo>
                  <a:cubicBezTo>
                    <a:pt x="55" y="84"/>
                    <a:pt x="56" y="84"/>
                    <a:pt x="57" y="84"/>
                  </a:cubicBezTo>
                  <a:cubicBezTo>
                    <a:pt x="59" y="83"/>
                    <a:pt x="61" y="82"/>
                    <a:pt x="63" y="81"/>
                  </a:cubicBezTo>
                  <a:cubicBezTo>
                    <a:pt x="62" y="83"/>
                    <a:pt x="62" y="85"/>
                    <a:pt x="62" y="87"/>
                  </a:cubicBezTo>
                  <a:cubicBezTo>
                    <a:pt x="62" y="87"/>
                    <a:pt x="62" y="87"/>
                    <a:pt x="62" y="87"/>
                  </a:cubicBezTo>
                  <a:cubicBezTo>
                    <a:pt x="62" y="88"/>
                    <a:pt x="62" y="88"/>
                    <a:pt x="62" y="88"/>
                  </a:cubicBezTo>
                  <a:cubicBezTo>
                    <a:pt x="63" y="89"/>
                    <a:pt x="63" y="89"/>
                    <a:pt x="64" y="88"/>
                  </a:cubicBezTo>
                  <a:cubicBezTo>
                    <a:pt x="72" y="83"/>
                    <a:pt x="81" y="76"/>
                    <a:pt x="89" y="69"/>
                  </a:cubicBezTo>
                  <a:cubicBezTo>
                    <a:pt x="88" y="70"/>
                    <a:pt x="87" y="72"/>
                    <a:pt x="85" y="73"/>
                  </a:cubicBezTo>
                  <a:cubicBezTo>
                    <a:pt x="83" y="74"/>
                    <a:pt x="82" y="76"/>
                    <a:pt x="80" y="78"/>
                  </a:cubicBezTo>
                  <a:cubicBezTo>
                    <a:pt x="75" y="81"/>
                    <a:pt x="71" y="84"/>
                    <a:pt x="67" y="87"/>
                  </a:cubicBezTo>
                  <a:cubicBezTo>
                    <a:pt x="67" y="87"/>
                    <a:pt x="66" y="87"/>
                    <a:pt x="66" y="88"/>
                  </a:cubicBezTo>
                  <a:cubicBezTo>
                    <a:pt x="66" y="88"/>
                    <a:pt x="67" y="88"/>
                    <a:pt x="67" y="88"/>
                  </a:cubicBezTo>
                  <a:cubicBezTo>
                    <a:pt x="67" y="89"/>
                    <a:pt x="68" y="89"/>
                    <a:pt x="69" y="89"/>
                  </a:cubicBezTo>
                  <a:cubicBezTo>
                    <a:pt x="69" y="89"/>
                    <a:pt x="70" y="88"/>
                    <a:pt x="71" y="88"/>
                  </a:cubicBezTo>
                  <a:cubicBezTo>
                    <a:pt x="71" y="88"/>
                    <a:pt x="71" y="88"/>
                    <a:pt x="71" y="88"/>
                  </a:cubicBezTo>
                  <a:cubicBezTo>
                    <a:pt x="72" y="88"/>
                    <a:pt x="73" y="88"/>
                    <a:pt x="73" y="88"/>
                  </a:cubicBezTo>
                  <a:cubicBezTo>
                    <a:pt x="73" y="88"/>
                    <a:pt x="73" y="88"/>
                    <a:pt x="73" y="88"/>
                  </a:cubicBezTo>
                  <a:cubicBezTo>
                    <a:pt x="73" y="88"/>
                    <a:pt x="73" y="88"/>
                    <a:pt x="73" y="88"/>
                  </a:cubicBezTo>
                  <a:cubicBezTo>
                    <a:pt x="73" y="88"/>
                    <a:pt x="73" y="88"/>
                    <a:pt x="73" y="88"/>
                  </a:cubicBezTo>
                  <a:cubicBezTo>
                    <a:pt x="75" y="87"/>
                    <a:pt x="76" y="85"/>
                    <a:pt x="77" y="84"/>
                  </a:cubicBezTo>
                  <a:cubicBezTo>
                    <a:pt x="81" y="82"/>
                    <a:pt x="85" y="80"/>
                    <a:pt x="89" y="78"/>
                  </a:cubicBezTo>
                  <a:cubicBezTo>
                    <a:pt x="89" y="78"/>
                    <a:pt x="88" y="79"/>
                    <a:pt x="88" y="80"/>
                  </a:cubicBezTo>
                  <a:cubicBezTo>
                    <a:pt x="84" y="83"/>
                    <a:pt x="79" y="86"/>
                    <a:pt x="76" y="90"/>
                  </a:cubicBezTo>
                  <a:cubicBezTo>
                    <a:pt x="76" y="90"/>
                    <a:pt x="76" y="91"/>
                    <a:pt x="76" y="91"/>
                  </a:cubicBezTo>
                  <a:cubicBezTo>
                    <a:pt x="76" y="91"/>
                    <a:pt x="76" y="92"/>
                    <a:pt x="76" y="92"/>
                  </a:cubicBezTo>
                  <a:cubicBezTo>
                    <a:pt x="77" y="92"/>
                    <a:pt x="77" y="93"/>
                    <a:pt x="78" y="92"/>
                  </a:cubicBezTo>
                  <a:cubicBezTo>
                    <a:pt x="80" y="92"/>
                    <a:pt x="83" y="91"/>
                    <a:pt x="85" y="90"/>
                  </a:cubicBezTo>
                  <a:cubicBezTo>
                    <a:pt x="84" y="90"/>
                    <a:pt x="84" y="91"/>
                    <a:pt x="83" y="92"/>
                  </a:cubicBezTo>
                  <a:cubicBezTo>
                    <a:pt x="83" y="92"/>
                    <a:pt x="82" y="93"/>
                    <a:pt x="82" y="93"/>
                  </a:cubicBezTo>
                  <a:cubicBezTo>
                    <a:pt x="82" y="93"/>
                    <a:pt x="82" y="93"/>
                    <a:pt x="83" y="93"/>
                  </a:cubicBezTo>
                  <a:cubicBezTo>
                    <a:pt x="83" y="94"/>
                    <a:pt x="83" y="94"/>
                    <a:pt x="83" y="94"/>
                  </a:cubicBezTo>
                  <a:cubicBezTo>
                    <a:pt x="87" y="96"/>
                    <a:pt x="92" y="96"/>
                    <a:pt x="97" y="94"/>
                  </a:cubicBezTo>
                  <a:cubicBezTo>
                    <a:pt x="96" y="94"/>
                    <a:pt x="95" y="95"/>
                    <a:pt x="95" y="96"/>
                  </a:cubicBezTo>
                  <a:cubicBezTo>
                    <a:pt x="95" y="96"/>
                    <a:pt x="95" y="97"/>
                    <a:pt x="95" y="97"/>
                  </a:cubicBezTo>
                  <a:cubicBezTo>
                    <a:pt x="95" y="97"/>
                    <a:pt x="95" y="97"/>
                    <a:pt x="95" y="98"/>
                  </a:cubicBezTo>
                  <a:cubicBezTo>
                    <a:pt x="96" y="98"/>
                    <a:pt x="96" y="98"/>
                    <a:pt x="97" y="98"/>
                  </a:cubicBezTo>
                  <a:cubicBezTo>
                    <a:pt x="101" y="97"/>
                    <a:pt x="105" y="94"/>
                    <a:pt x="109" y="91"/>
                  </a:cubicBezTo>
                  <a:cubicBezTo>
                    <a:pt x="106" y="96"/>
                    <a:pt x="103" y="102"/>
                    <a:pt x="102" y="108"/>
                  </a:cubicBezTo>
                  <a:cubicBezTo>
                    <a:pt x="102" y="108"/>
                    <a:pt x="102" y="108"/>
                    <a:pt x="102" y="108"/>
                  </a:cubicBezTo>
                  <a:cubicBezTo>
                    <a:pt x="102" y="109"/>
                    <a:pt x="102" y="109"/>
                    <a:pt x="102" y="109"/>
                  </a:cubicBezTo>
                  <a:cubicBezTo>
                    <a:pt x="103" y="110"/>
                    <a:pt x="103" y="110"/>
                    <a:pt x="104" y="109"/>
                  </a:cubicBezTo>
                  <a:cubicBezTo>
                    <a:pt x="106" y="109"/>
                    <a:pt x="108" y="108"/>
                    <a:pt x="110" y="106"/>
                  </a:cubicBezTo>
                  <a:cubicBezTo>
                    <a:pt x="110" y="107"/>
                    <a:pt x="110" y="107"/>
                    <a:pt x="110" y="107"/>
                  </a:cubicBezTo>
                  <a:cubicBezTo>
                    <a:pt x="111" y="108"/>
                    <a:pt x="111" y="108"/>
                    <a:pt x="112" y="107"/>
                  </a:cubicBezTo>
                  <a:cubicBezTo>
                    <a:pt x="115" y="105"/>
                    <a:pt x="118" y="103"/>
                    <a:pt x="121" y="100"/>
                  </a:cubicBezTo>
                  <a:cubicBezTo>
                    <a:pt x="121" y="102"/>
                    <a:pt x="122" y="103"/>
                    <a:pt x="122" y="104"/>
                  </a:cubicBezTo>
                  <a:cubicBezTo>
                    <a:pt x="121" y="106"/>
                    <a:pt x="119" y="108"/>
                    <a:pt x="118" y="110"/>
                  </a:cubicBezTo>
                  <a:cubicBezTo>
                    <a:pt x="118" y="110"/>
                    <a:pt x="118" y="110"/>
                    <a:pt x="118" y="110"/>
                  </a:cubicBezTo>
                  <a:cubicBezTo>
                    <a:pt x="118" y="111"/>
                    <a:pt x="118" y="111"/>
                    <a:pt x="119" y="111"/>
                  </a:cubicBezTo>
                  <a:cubicBezTo>
                    <a:pt x="119" y="112"/>
                    <a:pt x="120" y="112"/>
                    <a:pt x="120" y="111"/>
                  </a:cubicBezTo>
                  <a:cubicBezTo>
                    <a:pt x="128" y="107"/>
                    <a:pt x="135" y="101"/>
                    <a:pt x="141" y="94"/>
                  </a:cubicBezTo>
                  <a:cubicBezTo>
                    <a:pt x="142" y="93"/>
                    <a:pt x="144" y="92"/>
                    <a:pt x="145" y="90"/>
                  </a:cubicBezTo>
                  <a:cubicBezTo>
                    <a:pt x="145" y="91"/>
                    <a:pt x="144" y="92"/>
                    <a:pt x="144" y="92"/>
                  </a:cubicBezTo>
                  <a:cubicBezTo>
                    <a:pt x="135" y="100"/>
                    <a:pt x="128" y="108"/>
                    <a:pt x="128" y="116"/>
                  </a:cubicBezTo>
                  <a:cubicBezTo>
                    <a:pt x="128" y="116"/>
                    <a:pt x="128" y="116"/>
                    <a:pt x="128" y="116"/>
                  </a:cubicBezTo>
                  <a:cubicBezTo>
                    <a:pt x="128" y="116"/>
                    <a:pt x="128" y="117"/>
                    <a:pt x="128" y="117"/>
                  </a:cubicBezTo>
                  <a:cubicBezTo>
                    <a:pt x="128" y="117"/>
                    <a:pt x="129" y="117"/>
                    <a:pt x="129" y="117"/>
                  </a:cubicBezTo>
                  <a:cubicBezTo>
                    <a:pt x="133" y="117"/>
                    <a:pt x="136" y="116"/>
                    <a:pt x="139" y="113"/>
                  </a:cubicBezTo>
                  <a:cubicBezTo>
                    <a:pt x="139" y="114"/>
                    <a:pt x="139" y="114"/>
                    <a:pt x="139" y="114"/>
                  </a:cubicBezTo>
                  <a:cubicBezTo>
                    <a:pt x="139" y="114"/>
                    <a:pt x="139" y="114"/>
                    <a:pt x="139" y="114"/>
                  </a:cubicBezTo>
                  <a:cubicBezTo>
                    <a:pt x="139" y="114"/>
                    <a:pt x="140" y="115"/>
                    <a:pt x="140" y="115"/>
                  </a:cubicBezTo>
                  <a:cubicBezTo>
                    <a:pt x="140" y="115"/>
                    <a:pt x="141" y="115"/>
                    <a:pt x="141" y="115"/>
                  </a:cubicBezTo>
                  <a:cubicBezTo>
                    <a:pt x="143" y="115"/>
                    <a:pt x="144" y="115"/>
                    <a:pt x="146" y="114"/>
                  </a:cubicBezTo>
                  <a:cubicBezTo>
                    <a:pt x="145" y="117"/>
                    <a:pt x="143" y="120"/>
                    <a:pt x="142" y="123"/>
                  </a:cubicBezTo>
                  <a:cubicBezTo>
                    <a:pt x="142" y="123"/>
                    <a:pt x="142" y="123"/>
                    <a:pt x="142" y="123"/>
                  </a:cubicBezTo>
                  <a:cubicBezTo>
                    <a:pt x="142" y="124"/>
                    <a:pt x="142" y="124"/>
                    <a:pt x="143" y="124"/>
                  </a:cubicBezTo>
                  <a:cubicBezTo>
                    <a:pt x="143" y="125"/>
                    <a:pt x="144" y="125"/>
                    <a:pt x="144" y="125"/>
                  </a:cubicBezTo>
                  <a:cubicBezTo>
                    <a:pt x="147" y="124"/>
                    <a:pt x="150" y="123"/>
                    <a:pt x="153" y="121"/>
                  </a:cubicBezTo>
                  <a:cubicBezTo>
                    <a:pt x="153" y="121"/>
                    <a:pt x="153" y="122"/>
                    <a:pt x="153" y="122"/>
                  </a:cubicBezTo>
                  <a:cubicBezTo>
                    <a:pt x="154" y="122"/>
                    <a:pt x="154" y="122"/>
                    <a:pt x="155" y="122"/>
                  </a:cubicBezTo>
                  <a:cubicBezTo>
                    <a:pt x="157" y="121"/>
                    <a:pt x="160" y="119"/>
                    <a:pt x="162" y="117"/>
                  </a:cubicBezTo>
                  <a:cubicBezTo>
                    <a:pt x="162" y="117"/>
                    <a:pt x="163" y="117"/>
                    <a:pt x="163" y="117"/>
                  </a:cubicBezTo>
                  <a:cubicBezTo>
                    <a:pt x="161" y="121"/>
                    <a:pt x="158" y="125"/>
                    <a:pt x="157" y="130"/>
                  </a:cubicBezTo>
                  <a:cubicBezTo>
                    <a:pt x="157" y="130"/>
                    <a:pt x="156" y="130"/>
                    <a:pt x="156" y="130"/>
                  </a:cubicBezTo>
                  <a:cubicBezTo>
                    <a:pt x="156" y="131"/>
                    <a:pt x="157" y="131"/>
                    <a:pt x="157" y="131"/>
                  </a:cubicBezTo>
                  <a:cubicBezTo>
                    <a:pt x="158" y="132"/>
                    <a:pt x="158" y="132"/>
                    <a:pt x="159" y="131"/>
                  </a:cubicBezTo>
                  <a:cubicBezTo>
                    <a:pt x="162" y="129"/>
                    <a:pt x="164" y="127"/>
                    <a:pt x="166" y="124"/>
                  </a:cubicBezTo>
                  <a:cubicBezTo>
                    <a:pt x="166" y="126"/>
                    <a:pt x="165" y="127"/>
                    <a:pt x="164" y="129"/>
                  </a:cubicBezTo>
                  <a:cubicBezTo>
                    <a:pt x="164" y="129"/>
                    <a:pt x="164" y="129"/>
                    <a:pt x="164" y="129"/>
                  </a:cubicBezTo>
                  <a:cubicBezTo>
                    <a:pt x="164" y="130"/>
                    <a:pt x="164" y="130"/>
                    <a:pt x="165" y="130"/>
                  </a:cubicBezTo>
                  <a:cubicBezTo>
                    <a:pt x="166" y="131"/>
                    <a:pt x="166" y="131"/>
                    <a:pt x="167" y="130"/>
                  </a:cubicBezTo>
                  <a:cubicBezTo>
                    <a:pt x="170" y="126"/>
                    <a:pt x="174" y="122"/>
                    <a:pt x="177" y="118"/>
                  </a:cubicBezTo>
                  <a:cubicBezTo>
                    <a:pt x="176" y="120"/>
                    <a:pt x="175" y="123"/>
                    <a:pt x="174" y="125"/>
                  </a:cubicBezTo>
                  <a:cubicBezTo>
                    <a:pt x="174" y="125"/>
                    <a:pt x="174" y="126"/>
                    <a:pt x="174" y="126"/>
                  </a:cubicBezTo>
                  <a:cubicBezTo>
                    <a:pt x="174" y="126"/>
                    <a:pt x="174" y="127"/>
                    <a:pt x="175" y="127"/>
                  </a:cubicBezTo>
                  <a:cubicBezTo>
                    <a:pt x="173" y="129"/>
                    <a:pt x="172" y="132"/>
                    <a:pt x="171" y="135"/>
                  </a:cubicBezTo>
                  <a:cubicBezTo>
                    <a:pt x="171" y="135"/>
                    <a:pt x="171" y="135"/>
                    <a:pt x="171" y="135"/>
                  </a:cubicBezTo>
                  <a:cubicBezTo>
                    <a:pt x="171" y="136"/>
                    <a:pt x="171" y="136"/>
                    <a:pt x="172" y="136"/>
                  </a:cubicBezTo>
                  <a:cubicBezTo>
                    <a:pt x="172" y="137"/>
                    <a:pt x="173" y="137"/>
                    <a:pt x="174" y="136"/>
                  </a:cubicBezTo>
                  <a:cubicBezTo>
                    <a:pt x="177" y="133"/>
                    <a:pt x="177" y="133"/>
                    <a:pt x="177" y="133"/>
                  </a:cubicBezTo>
                  <a:cubicBezTo>
                    <a:pt x="181" y="130"/>
                    <a:pt x="185" y="126"/>
                    <a:pt x="190" y="122"/>
                  </a:cubicBezTo>
                  <a:cubicBezTo>
                    <a:pt x="185" y="129"/>
                    <a:pt x="182" y="136"/>
                    <a:pt x="181" y="143"/>
                  </a:cubicBezTo>
                  <a:cubicBezTo>
                    <a:pt x="181" y="143"/>
                    <a:pt x="181" y="144"/>
                    <a:pt x="181" y="144"/>
                  </a:cubicBezTo>
                  <a:cubicBezTo>
                    <a:pt x="181" y="144"/>
                    <a:pt x="181" y="145"/>
                    <a:pt x="181" y="145"/>
                  </a:cubicBezTo>
                  <a:cubicBezTo>
                    <a:pt x="182" y="145"/>
                    <a:pt x="182" y="145"/>
                    <a:pt x="183" y="145"/>
                  </a:cubicBezTo>
                  <a:cubicBezTo>
                    <a:pt x="187" y="141"/>
                    <a:pt x="191" y="136"/>
                    <a:pt x="195" y="132"/>
                  </a:cubicBezTo>
                  <a:cubicBezTo>
                    <a:pt x="195" y="134"/>
                    <a:pt x="194" y="135"/>
                    <a:pt x="194" y="137"/>
                  </a:cubicBezTo>
                  <a:cubicBezTo>
                    <a:pt x="192" y="141"/>
                    <a:pt x="190" y="144"/>
                    <a:pt x="190" y="148"/>
                  </a:cubicBezTo>
                  <a:cubicBezTo>
                    <a:pt x="190" y="148"/>
                    <a:pt x="190" y="149"/>
                    <a:pt x="190" y="149"/>
                  </a:cubicBezTo>
                  <a:cubicBezTo>
                    <a:pt x="190" y="150"/>
                    <a:pt x="191" y="150"/>
                    <a:pt x="191" y="150"/>
                  </a:cubicBezTo>
                  <a:cubicBezTo>
                    <a:pt x="192" y="151"/>
                    <a:pt x="192" y="150"/>
                    <a:pt x="193" y="150"/>
                  </a:cubicBezTo>
                  <a:cubicBezTo>
                    <a:pt x="195" y="148"/>
                    <a:pt x="197" y="145"/>
                    <a:pt x="200" y="142"/>
                  </a:cubicBezTo>
                  <a:cubicBezTo>
                    <a:pt x="198" y="144"/>
                    <a:pt x="197" y="146"/>
                    <a:pt x="195" y="149"/>
                  </a:cubicBezTo>
                  <a:cubicBezTo>
                    <a:pt x="195" y="149"/>
                    <a:pt x="195" y="149"/>
                    <a:pt x="195" y="149"/>
                  </a:cubicBezTo>
                  <a:cubicBezTo>
                    <a:pt x="195" y="150"/>
                    <a:pt x="195" y="150"/>
                    <a:pt x="196" y="150"/>
                  </a:cubicBezTo>
                  <a:cubicBezTo>
                    <a:pt x="196" y="151"/>
                    <a:pt x="197" y="151"/>
                    <a:pt x="197" y="151"/>
                  </a:cubicBezTo>
                  <a:cubicBezTo>
                    <a:pt x="208" y="144"/>
                    <a:pt x="218" y="131"/>
                    <a:pt x="227" y="119"/>
                  </a:cubicBezTo>
                  <a:cubicBezTo>
                    <a:pt x="238" y="106"/>
                    <a:pt x="238" y="106"/>
                    <a:pt x="238" y="106"/>
                  </a:cubicBezTo>
                  <a:cubicBezTo>
                    <a:pt x="255" y="87"/>
                    <a:pt x="270" y="71"/>
                    <a:pt x="286" y="58"/>
                  </a:cubicBezTo>
                  <a:cubicBezTo>
                    <a:pt x="287" y="58"/>
                    <a:pt x="287" y="57"/>
                    <a:pt x="287" y="56"/>
                  </a:cubicBezTo>
                  <a:cubicBezTo>
                    <a:pt x="286" y="56"/>
                    <a:pt x="286" y="55"/>
                    <a:pt x="285" y="56"/>
                  </a:cubicBezTo>
                  <a:cubicBezTo>
                    <a:pt x="277" y="60"/>
                    <a:pt x="269" y="66"/>
                    <a:pt x="261" y="72"/>
                  </a:cubicBezTo>
                  <a:cubicBezTo>
                    <a:pt x="263" y="70"/>
                    <a:pt x="264" y="68"/>
                    <a:pt x="266" y="66"/>
                  </a:cubicBezTo>
                  <a:cubicBezTo>
                    <a:pt x="269" y="64"/>
                    <a:pt x="271" y="62"/>
                    <a:pt x="274" y="59"/>
                  </a:cubicBezTo>
                  <a:cubicBezTo>
                    <a:pt x="274" y="59"/>
                    <a:pt x="274" y="59"/>
                    <a:pt x="274" y="58"/>
                  </a:cubicBezTo>
                  <a:cubicBezTo>
                    <a:pt x="274" y="58"/>
                    <a:pt x="274" y="58"/>
                    <a:pt x="274" y="58"/>
                  </a:cubicBezTo>
                  <a:cubicBezTo>
                    <a:pt x="274" y="57"/>
                    <a:pt x="273" y="57"/>
                    <a:pt x="273" y="57"/>
                  </a:cubicBezTo>
                  <a:cubicBezTo>
                    <a:pt x="271" y="57"/>
                    <a:pt x="269" y="58"/>
                    <a:pt x="266" y="59"/>
                  </a:cubicBezTo>
                  <a:cubicBezTo>
                    <a:pt x="268" y="56"/>
                    <a:pt x="270" y="54"/>
                    <a:pt x="271" y="51"/>
                  </a:cubicBezTo>
                  <a:cubicBezTo>
                    <a:pt x="272" y="51"/>
                    <a:pt x="272" y="51"/>
                    <a:pt x="272" y="51"/>
                  </a:cubicBezTo>
                  <a:cubicBezTo>
                    <a:pt x="272" y="50"/>
                    <a:pt x="272" y="50"/>
                    <a:pt x="271" y="50"/>
                  </a:cubicBezTo>
                  <a:cubicBezTo>
                    <a:pt x="271" y="49"/>
                    <a:pt x="270" y="49"/>
                    <a:pt x="269" y="50"/>
                  </a:cubicBezTo>
                  <a:cubicBezTo>
                    <a:pt x="268" y="51"/>
                    <a:pt x="267" y="52"/>
                    <a:pt x="266" y="54"/>
                  </a:cubicBezTo>
                  <a:cubicBezTo>
                    <a:pt x="262" y="53"/>
                    <a:pt x="259" y="52"/>
                    <a:pt x="256" y="52"/>
                  </a:cubicBezTo>
                  <a:cubicBezTo>
                    <a:pt x="257" y="52"/>
                    <a:pt x="258" y="51"/>
                    <a:pt x="258" y="51"/>
                  </a:cubicBezTo>
                  <a:cubicBezTo>
                    <a:pt x="259" y="51"/>
                    <a:pt x="259" y="50"/>
                    <a:pt x="259" y="50"/>
                  </a:cubicBezTo>
                  <a:cubicBezTo>
                    <a:pt x="259" y="49"/>
                    <a:pt x="259" y="49"/>
                    <a:pt x="259" y="49"/>
                  </a:cubicBezTo>
                  <a:cubicBezTo>
                    <a:pt x="259" y="48"/>
                    <a:pt x="258" y="48"/>
                    <a:pt x="257" y="48"/>
                  </a:cubicBezTo>
                  <a:cubicBezTo>
                    <a:pt x="253" y="51"/>
                    <a:pt x="248" y="51"/>
                    <a:pt x="244" y="51"/>
                  </a:cubicBezTo>
                  <a:cubicBezTo>
                    <a:pt x="244" y="50"/>
                    <a:pt x="245" y="50"/>
                    <a:pt x="246" y="49"/>
                  </a:cubicBezTo>
                  <a:cubicBezTo>
                    <a:pt x="246" y="49"/>
                    <a:pt x="246" y="48"/>
                    <a:pt x="246" y="48"/>
                  </a:cubicBezTo>
                  <a:cubicBezTo>
                    <a:pt x="246" y="48"/>
                    <a:pt x="246" y="47"/>
                    <a:pt x="245" y="47"/>
                  </a:cubicBezTo>
                  <a:cubicBezTo>
                    <a:pt x="245" y="46"/>
                    <a:pt x="244" y="46"/>
                    <a:pt x="244" y="47"/>
                  </a:cubicBezTo>
                  <a:cubicBezTo>
                    <a:pt x="242" y="48"/>
                    <a:pt x="240" y="50"/>
                    <a:pt x="238" y="51"/>
                  </a:cubicBezTo>
                  <a:cubicBezTo>
                    <a:pt x="238" y="51"/>
                    <a:pt x="237" y="51"/>
                    <a:pt x="237" y="51"/>
                  </a:cubicBezTo>
                  <a:cubicBezTo>
                    <a:pt x="236" y="51"/>
                    <a:pt x="236" y="52"/>
                    <a:pt x="236" y="52"/>
                  </a:cubicBezTo>
                  <a:cubicBezTo>
                    <a:pt x="236" y="52"/>
                    <a:pt x="236" y="53"/>
                    <a:pt x="236" y="53"/>
                  </a:cubicBezTo>
                  <a:cubicBezTo>
                    <a:pt x="236" y="53"/>
                    <a:pt x="236" y="53"/>
                    <a:pt x="236" y="53"/>
                  </a:cubicBezTo>
                  <a:cubicBezTo>
                    <a:pt x="229" y="59"/>
                    <a:pt x="222" y="67"/>
                    <a:pt x="215" y="75"/>
                  </a:cubicBezTo>
                  <a:cubicBezTo>
                    <a:pt x="206" y="85"/>
                    <a:pt x="206" y="85"/>
                    <a:pt x="206" y="85"/>
                  </a:cubicBezTo>
                  <a:cubicBezTo>
                    <a:pt x="206" y="85"/>
                    <a:pt x="205" y="86"/>
                    <a:pt x="204" y="88"/>
                  </a:cubicBezTo>
                  <a:cubicBezTo>
                    <a:pt x="216" y="74"/>
                    <a:pt x="228" y="61"/>
                    <a:pt x="239" y="47"/>
                  </a:cubicBezTo>
                  <a:cubicBezTo>
                    <a:pt x="239" y="47"/>
                    <a:pt x="239" y="46"/>
                    <a:pt x="239" y="46"/>
                  </a:cubicBezTo>
                  <a:cubicBezTo>
                    <a:pt x="239" y="46"/>
                    <a:pt x="239" y="45"/>
                    <a:pt x="239" y="45"/>
                  </a:cubicBezTo>
                  <a:cubicBezTo>
                    <a:pt x="238" y="44"/>
                    <a:pt x="237" y="44"/>
                    <a:pt x="237" y="45"/>
                  </a:cubicBezTo>
                  <a:cubicBezTo>
                    <a:pt x="222" y="58"/>
                    <a:pt x="210" y="74"/>
                    <a:pt x="198" y="89"/>
                  </a:cubicBezTo>
                  <a:cubicBezTo>
                    <a:pt x="193" y="95"/>
                    <a:pt x="193" y="95"/>
                    <a:pt x="193" y="95"/>
                  </a:cubicBezTo>
                  <a:cubicBezTo>
                    <a:pt x="193" y="95"/>
                    <a:pt x="192" y="96"/>
                    <a:pt x="191" y="97"/>
                  </a:cubicBezTo>
                  <a:cubicBezTo>
                    <a:pt x="185" y="105"/>
                    <a:pt x="178" y="112"/>
                    <a:pt x="171" y="120"/>
                  </a:cubicBezTo>
                  <a:cubicBezTo>
                    <a:pt x="172" y="119"/>
                    <a:pt x="172" y="118"/>
                    <a:pt x="173" y="117"/>
                  </a:cubicBezTo>
                  <a:cubicBezTo>
                    <a:pt x="180" y="108"/>
                    <a:pt x="187" y="99"/>
                    <a:pt x="194" y="90"/>
                  </a:cubicBezTo>
                  <a:cubicBezTo>
                    <a:pt x="197" y="86"/>
                    <a:pt x="199" y="82"/>
                    <a:pt x="202" y="78"/>
                  </a:cubicBezTo>
                  <a:cubicBezTo>
                    <a:pt x="204" y="76"/>
                    <a:pt x="205" y="75"/>
                    <a:pt x="206" y="74"/>
                  </a:cubicBezTo>
                  <a:cubicBezTo>
                    <a:pt x="214" y="66"/>
                    <a:pt x="222" y="58"/>
                    <a:pt x="228" y="49"/>
                  </a:cubicBezTo>
                  <a:cubicBezTo>
                    <a:pt x="230" y="47"/>
                    <a:pt x="231" y="46"/>
                    <a:pt x="233" y="45"/>
                  </a:cubicBezTo>
                  <a:cubicBezTo>
                    <a:pt x="233" y="45"/>
                    <a:pt x="233" y="44"/>
                    <a:pt x="233" y="44"/>
                  </a:cubicBezTo>
                  <a:cubicBezTo>
                    <a:pt x="233" y="43"/>
                    <a:pt x="233" y="43"/>
                    <a:pt x="233" y="43"/>
                  </a:cubicBezTo>
                  <a:cubicBezTo>
                    <a:pt x="232" y="42"/>
                    <a:pt x="231" y="42"/>
                    <a:pt x="231" y="43"/>
                  </a:cubicBezTo>
                  <a:cubicBezTo>
                    <a:pt x="231" y="43"/>
                    <a:pt x="223" y="49"/>
                    <a:pt x="221" y="50"/>
                  </a:cubicBezTo>
                  <a:cubicBezTo>
                    <a:pt x="219" y="51"/>
                    <a:pt x="217" y="52"/>
                    <a:pt x="216" y="53"/>
                  </a:cubicBezTo>
                  <a:cubicBezTo>
                    <a:pt x="215" y="54"/>
                    <a:pt x="214" y="55"/>
                    <a:pt x="213" y="56"/>
                  </a:cubicBezTo>
                  <a:cubicBezTo>
                    <a:pt x="217" y="51"/>
                    <a:pt x="221" y="46"/>
                    <a:pt x="225" y="42"/>
                  </a:cubicBezTo>
                  <a:cubicBezTo>
                    <a:pt x="225" y="42"/>
                    <a:pt x="225" y="42"/>
                    <a:pt x="225" y="41"/>
                  </a:cubicBezTo>
                  <a:cubicBezTo>
                    <a:pt x="225" y="41"/>
                    <a:pt x="225" y="41"/>
                    <a:pt x="225" y="40"/>
                  </a:cubicBezTo>
                  <a:cubicBezTo>
                    <a:pt x="224" y="40"/>
                    <a:pt x="224" y="40"/>
                    <a:pt x="223" y="40"/>
                  </a:cubicBezTo>
                  <a:cubicBezTo>
                    <a:pt x="223" y="40"/>
                    <a:pt x="223" y="40"/>
                    <a:pt x="223" y="40"/>
                  </a:cubicBezTo>
                  <a:cubicBezTo>
                    <a:pt x="223" y="40"/>
                    <a:pt x="223" y="40"/>
                    <a:pt x="223" y="40"/>
                  </a:cubicBezTo>
                  <a:cubicBezTo>
                    <a:pt x="223" y="40"/>
                    <a:pt x="223" y="40"/>
                    <a:pt x="223" y="40"/>
                  </a:cubicBezTo>
                  <a:cubicBezTo>
                    <a:pt x="215" y="48"/>
                    <a:pt x="208" y="56"/>
                    <a:pt x="202" y="64"/>
                  </a:cubicBezTo>
                  <a:cubicBezTo>
                    <a:pt x="200" y="65"/>
                    <a:pt x="198" y="67"/>
                    <a:pt x="196" y="69"/>
                  </a:cubicBezTo>
                  <a:cubicBezTo>
                    <a:pt x="198" y="65"/>
                    <a:pt x="201" y="62"/>
                    <a:pt x="203" y="59"/>
                  </a:cubicBezTo>
                  <a:cubicBezTo>
                    <a:pt x="208" y="53"/>
                    <a:pt x="213" y="47"/>
                    <a:pt x="218" y="41"/>
                  </a:cubicBezTo>
                  <a:cubicBezTo>
                    <a:pt x="218" y="41"/>
                    <a:pt x="218" y="41"/>
                    <a:pt x="218" y="40"/>
                  </a:cubicBezTo>
                  <a:cubicBezTo>
                    <a:pt x="218" y="40"/>
                    <a:pt x="218" y="40"/>
                    <a:pt x="217" y="39"/>
                  </a:cubicBezTo>
                  <a:cubicBezTo>
                    <a:pt x="217" y="39"/>
                    <a:pt x="217" y="39"/>
                    <a:pt x="216" y="39"/>
                  </a:cubicBezTo>
                  <a:cubicBezTo>
                    <a:pt x="216" y="39"/>
                    <a:pt x="216" y="39"/>
                    <a:pt x="216" y="39"/>
                  </a:cubicBezTo>
                  <a:cubicBezTo>
                    <a:pt x="217" y="39"/>
                    <a:pt x="217" y="38"/>
                    <a:pt x="217" y="38"/>
                  </a:cubicBezTo>
                  <a:cubicBezTo>
                    <a:pt x="217" y="38"/>
                    <a:pt x="217" y="37"/>
                    <a:pt x="216" y="37"/>
                  </a:cubicBezTo>
                  <a:cubicBezTo>
                    <a:pt x="216" y="37"/>
                    <a:pt x="215" y="36"/>
                    <a:pt x="215" y="37"/>
                  </a:cubicBezTo>
                  <a:cubicBezTo>
                    <a:pt x="202" y="41"/>
                    <a:pt x="192" y="56"/>
                    <a:pt x="184" y="67"/>
                  </a:cubicBezTo>
                  <a:cubicBezTo>
                    <a:pt x="184" y="67"/>
                    <a:pt x="182" y="70"/>
                    <a:pt x="181" y="72"/>
                  </a:cubicBezTo>
                  <a:cubicBezTo>
                    <a:pt x="169" y="83"/>
                    <a:pt x="157" y="95"/>
                    <a:pt x="149" y="109"/>
                  </a:cubicBezTo>
                  <a:cubicBezTo>
                    <a:pt x="147" y="110"/>
                    <a:pt x="145" y="111"/>
                    <a:pt x="143" y="112"/>
                  </a:cubicBezTo>
                  <a:cubicBezTo>
                    <a:pt x="143" y="111"/>
                    <a:pt x="143" y="111"/>
                    <a:pt x="143" y="111"/>
                  </a:cubicBezTo>
                  <a:cubicBezTo>
                    <a:pt x="151" y="104"/>
                    <a:pt x="160" y="93"/>
                    <a:pt x="166" y="84"/>
                  </a:cubicBezTo>
                  <a:cubicBezTo>
                    <a:pt x="166" y="84"/>
                    <a:pt x="166" y="83"/>
                    <a:pt x="166" y="83"/>
                  </a:cubicBezTo>
                  <a:cubicBezTo>
                    <a:pt x="173" y="76"/>
                    <a:pt x="180" y="69"/>
                    <a:pt x="186" y="61"/>
                  </a:cubicBezTo>
                  <a:cubicBezTo>
                    <a:pt x="189" y="58"/>
                    <a:pt x="191" y="55"/>
                    <a:pt x="191" y="55"/>
                  </a:cubicBezTo>
                  <a:cubicBezTo>
                    <a:pt x="210" y="35"/>
                    <a:pt x="210" y="35"/>
                    <a:pt x="210" y="35"/>
                  </a:cubicBezTo>
                  <a:cubicBezTo>
                    <a:pt x="211" y="35"/>
                    <a:pt x="211" y="35"/>
                    <a:pt x="211" y="34"/>
                  </a:cubicBezTo>
                  <a:cubicBezTo>
                    <a:pt x="211" y="34"/>
                    <a:pt x="211" y="34"/>
                    <a:pt x="211" y="33"/>
                  </a:cubicBezTo>
                  <a:cubicBezTo>
                    <a:pt x="210" y="33"/>
                    <a:pt x="209" y="33"/>
                    <a:pt x="209" y="33"/>
                  </a:cubicBezTo>
                  <a:cubicBezTo>
                    <a:pt x="205" y="36"/>
                    <a:pt x="201" y="39"/>
                    <a:pt x="198" y="42"/>
                  </a:cubicBezTo>
                  <a:cubicBezTo>
                    <a:pt x="198" y="41"/>
                    <a:pt x="199" y="40"/>
                    <a:pt x="200" y="39"/>
                  </a:cubicBezTo>
                  <a:cubicBezTo>
                    <a:pt x="200" y="39"/>
                    <a:pt x="200" y="39"/>
                    <a:pt x="200" y="38"/>
                  </a:cubicBezTo>
                  <a:cubicBezTo>
                    <a:pt x="200" y="38"/>
                    <a:pt x="199" y="37"/>
                    <a:pt x="199" y="37"/>
                  </a:cubicBezTo>
                  <a:cubicBezTo>
                    <a:pt x="198" y="37"/>
                    <a:pt x="198" y="37"/>
                    <a:pt x="197" y="37"/>
                  </a:cubicBezTo>
                  <a:cubicBezTo>
                    <a:pt x="191" y="46"/>
                    <a:pt x="183" y="53"/>
                    <a:pt x="176" y="61"/>
                  </a:cubicBezTo>
                  <a:cubicBezTo>
                    <a:pt x="178" y="59"/>
                    <a:pt x="202" y="31"/>
                    <a:pt x="202" y="31"/>
                  </a:cubicBezTo>
                  <a:cubicBezTo>
                    <a:pt x="202" y="31"/>
                    <a:pt x="202" y="31"/>
                    <a:pt x="202" y="30"/>
                  </a:cubicBezTo>
                  <a:cubicBezTo>
                    <a:pt x="202" y="30"/>
                    <a:pt x="202" y="30"/>
                    <a:pt x="202" y="29"/>
                  </a:cubicBezTo>
                  <a:cubicBezTo>
                    <a:pt x="201" y="29"/>
                    <a:pt x="201" y="29"/>
                    <a:pt x="200" y="29"/>
                  </a:cubicBezTo>
                  <a:cubicBezTo>
                    <a:pt x="192" y="36"/>
                    <a:pt x="184" y="44"/>
                    <a:pt x="177" y="53"/>
                  </a:cubicBezTo>
                  <a:cubicBezTo>
                    <a:pt x="173" y="58"/>
                    <a:pt x="168" y="64"/>
                    <a:pt x="163" y="69"/>
                  </a:cubicBezTo>
                  <a:cubicBezTo>
                    <a:pt x="156" y="76"/>
                    <a:pt x="156" y="76"/>
                    <a:pt x="156" y="76"/>
                  </a:cubicBezTo>
                  <a:cubicBezTo>
                    <a:pt x="156" y="76"/>
                    <a:pt x="155" y="77"/>
                    <a:pt x="154" y="78"/>
                  </a:cubicBezTo>
                  <a:cubicBezTo>
                    <a:pt x="156" y="75"/>
                    <a:pt x="158" y="72"/>
                    <a:pt x="160" y="69"/>
                  </a:cubicBezTo>
                  <a:cubicBezTo>
                    <a:pt x="162" y="67"/>
                    <a:pt x="164" y="64"/>
                    <a:pt x="166" y="61"/>
                  </a:cubicBezTo>
                  <a:cubicBezTo>
                    <a:pt x="174" y="54"/>
                    <a:pt x="183" y="46"/>
                    <a:pt x="190" y="38"/>
                  </a:cubicBezTo>
                  <a:cubicBezTo>
                    <a:pt x="190" y="38"/>
                    <a:pt x="190" y="37"/>
                    <a:pt x="190" y="37"/>
                  </a:cubicBezTo>
                  <a:cubicBezTo>
                    <a:pt x="190" y="37"/>
                    <a:pt x="190" y="36"/>
                    <a:pt x="190" y="36"/>
                  </a:cubicBezTo>
                  <a:cubicBezTo>
                    <a:pt x="189" y="36"/>
                    <a:pt x="189" y="36"/>
                    <a:pt x="189" y="36"/>
                  </a:cubicBezTo>
                  <a:cubicBezTo>
                    <a:pt x="190" y="35"/>
                    <a:pt x="191" y="34"/>
                    <a:pt x="192" y="32"/>
                  </a:cubicBezTo>
                  <a:cubicBezTo>
                    <a:pt x="193" y="32"/>
                    <a:pt x="193" y="32"/>
                    <a:pt x="193" y="32"/>
                  </a:cubicBezTo>
                  <a:cubicBezTo>
                    <a:pt x="193" y="31"/>
                    <a:pt x="193" y="31"/>
                    <a:pt x="192" y="31"/>
                  </a:cubicBezTo>
                  <a:cubicBezTo>
                    <a:pt x="192" y="30"/>
                    <a:pt x="191" y="30"/>
                    <a:pt x="190" y="30"/>
                  </a:cubicBezTo>
                  <a:cubicBezTo>
                    <a:pt x="186" y="34"/>
                    <a:pt x="182" y="38"/>
                    <a:pt x="178" y="42"/>
                  </a:cubicBezTo>
                  <a:cubicBezTo>
                    <a:pt x="173" y="46"/>
                    <a:pt x="169" y="49"/>
                    <a:pt x="164" y="52"/>
                  </a:cubicBezTo>
                  <a:cubicBezTo>
                    <a:pt x="165" y="51"/>
                    <a:pt x="166" y="50"/>
                    <a:pt x="167" y="49"/>
                  </a:cubicBezTo>
                  <a:cubicBezTo>
                    <a:pt x="173" y="44"/>
                    <a:pt x="180" y="38"/>
                    <a:pt x="184" y="32"/>
                  </a:cubicBezTo>
                  <a:cubicBezTo>
                    <a:pt x="184" y="31"/>
                    <a:pt x="184" y="31"/>
                    <a:pt x="184" y="31"/>
                  </a:cubicBezTo>
                  <a:cubicBezTo>
                    <a:pt x="184" y="30"/>
                    <a:pt x="184" y="30"/>
                    <a:pt x="184" y="30"/>
                  </a:cubicBezTo>
                  <a:cubicBezTo>
                    <a:pt x="183" y="29"/>
                    <a:pt x="182" y="29"/>
                    <a:pt x="182" y="30"/>
                  </a:cubicBezTo>
                  <a:cubicBezTo>
                    <a:pt x="180" y="31"/>
                    <a:pt x="178" y="33"/>
                    <a:pt x="177" y="35"/>
                  </a:cubicBezTo>
                  <a:cubicBezTo>
                    <a:pt x="179" y="32"/>
                    <a:pt x="181" y="30"/>
                    <a:pt x="183" y="28"/>
                  </a:cubicBezTo>
                  <a:cubicBezTo>
                    <a:pt x="183" y="27"/>
                    <a:pt x="183" y="27"/>
                    <a:pt x="183" y="27"/>
                  </a:cubicBezTo>
                  <a:cubicBezTo>
                    <a:pt x="183" y="26"/>
                    <a:pt x="183" y="26"/>
                    <a:pt x="183" y="26"/>
                  </a:cubicBezTo>
                  <a:cubicBezTo>
                    <a:pt x="182" y="25"/>
                    <a:pt x="182" y="25"/>
                    <a:pt x="181" y="26"/>
                  </a:cubicBezTo>
                  <a:cubicBezTo>
                    <a:pt x="178" y="27"/>
                    <a:pt x="176" y="30"/>
                    <a:pt x="174" y="32"/>
                  </a:cubicBezTo>
                  <a:cubicBezTo>
                    <a:pt x="175" y="30"/>
                    <a:pt x="177" y="28"/>
                    <a:pt x="179" y="26"/>
                  </a:cubicBezTo>
                  <a:cubicBezTo>
                    <a:pt x="179" y="25"/>
                    <a:pt x="179" y="25"/>
                    <a:pt x="179" y="25"/>
                  </a:cubicBezTo>
                  <a:cubicBezTo>
                    <a:pt x="179" y="24"/>
                    <a:pt x="179" y="24"/>
                    <a:pt x="179" y="24"/>
                  </a:cubicBezTo>
                  <a:cubicBezTo>
                    <a:pt x="178" y="23"/>
                    <a:pt x="178" y="23"/>
                    <a:pt x="177" y="24"/>
                  </a:cubicBezTo>
                  <a:cubicBezTo>
                    <a:pt x="174" y="25"/>
                    <a:pt x="172" y="27"/>
                    <a:pt x="170" y="29"/>
                  </a:cubicBezTo>
                  <a:cubicBezTo>
                    <a:pt x="169" y="29"/>
                    <a:pt x="169" y="29"/>
                    <a:pt x="169" y="29"/>
                  </a:cubicBezTo>
                  <a:cubicBezTo>
                    <a:pt x="169" y="28"/>
                    <a:pt x="168" y="28"/>
                    <a:pt x="167" y="28"/>
                  </a:cubicBezTo>
                  <a:cubicBezTo>
                    <a:pt x="155" y="37"/>
                    <a:pt x="143" y="48"/>
                    <a:pt x="132" y="57"/>
                  </a:cubicBezTo>
                  <a:cubicBezTo>
                    <a:pt x="131" y="57"/>
                    <a:pt x="131" y="57"/>
                    <a:pt x="130" y="57"/>
                  </a:cubicBezTo>
                  <a:cubicBezTo>
                    <a:pt x="123" y="61"/>
                    <a:pt x="115" y="66"/>
                    <a:pt x="108" y="72"/>
                  </a:cubicBezTo>
                  <a:cubicBezTo>
                    <a:pt x="102" y="76"/>
                    <a:pt x="96" y="80"/>
                    <a:pt x="90" y="84"/>
                  </a:cubicBezTo>
                  <a:cubicBezTo>
                    <a:pt x="94" y="81"/>
                    <a:pt x="100" y="75"/>
                    <a:pt x="100" y="75"/>
                  </a:cubicBezTo>
                  <a:cubicBezTo>
                    <a:pt x="101" y="74"/>
                    <a:pt x="102" y="74"/>
                    <a:pt x="103" y="73"/>
                  </a:cubicBezTo>
                  <a:cubicBezTo>
                    <a:pt x="103" y="73"/>
                    <a:pt x="104" y="73"/>
                    <a:pt x="104" y="72"/>
                  </a:cubicBezTo>
                  <a:cubicBezTo>
                    <a:pt x="109" y="67"/>
                    <a:pt x="115" y="63"/>
                    <a:pt x="121" y="58"/>
                  </a:cubicBezTo>
                  <a:cubicBezTo>
                    <a:pt x="133" y="50"/>
                    <a:pt x="145" y="42"/>
                    <a:pt x="157" y="34"/>
                  </a:cubicBezTo>
                  <a:cubicBezTo>
                    <a:pt x="157" y="34"/>
                    <a:pt x="157" y="33"/>
                    <a:pt x="157" y="33"/>
                  </a:cubicBezTo>
                  <a:cubicBezTo>
                    <a:pt x="157" y="33"/>
                    <a:pt x="157" y="32"/>
                    <a:pt x="157" y="32"/>
                  </a:cubicBezTo>
                  <a:cubicBezTo>
                    <a:pt x="157" y="31"/>
                    <a:pt x="156" y="31"/>
                    <a:pt x="155" y="32"/>
                  </a:cubicBezTo>
                  <a:cubicBezTo>
                    <a:pt x="142" y="38"/>
                    <a:pt x="131" y="47"/>
                    <a:pt x="120" y="55"/>
                  </a:cubicBezTo>
                  <a:cubicBezTo>
                    <a:pt x="117" y="57"/>
                    <a:pt x="114" y="60"/>
                    <a:pt x="110" y="62"/>
                  </a:cubicBezTo>
                  <a:cubicBezTo>
                    <a:pt x="110" y="62"/>
                    <a:pt x="110" y="62"/>
                    <a:pt x="110" y="61"/>
                  </a:cubicBezTo>
                  <a:cubicBezTo>
                    <a:pt x="111" y="61"/>
                    <a:pt x="111" y="61"/>
                    <a:pt x="112" y="60"/>
                  </a:cubicBezTo>
                  <a:cubicBezTo>
                    <a:pt x="116" y="57"/>
                    <a:pt x="116" y="57"/>
                    <a:pt x="116" y="57"/>
                  </a:cubicBezTo>
                  <a:cubicBezTo>
                    <a:pt x="136" y="40"/>
                    <a:pt x="136" y="40"/>
                    <a:pt x="136" y="40"/>
                  </a:cubicBezTo>
                  <a:cubicBezTo>
                    <a:pt x="136" y="40"/>
                    <a:pt x="146" y="32"/>
                    <a:pt x="155" y="25"/>
                  </a:cubicBezTo>
                  <a:cubicBezTo>
                    <a:pt x="159" y="23"/>
                    <a:pt x="162" y="20"/>
                    <a:pt x="165" y="17"/>
                  </a:cubicBezTo>
                  <a:cubicBezTo>
                    <a:pt x="165" y="17"/>
                    <a:pt x="165" y="17"/>
                    <a:pt x="165" y="17"/>
                  </a:cubicBezTo>
                  <a:cubicBezTo>
                    <a:pt x="165" y="17"/>
                    <a:pt x="165" y="17"/>
                    <a:pt x="165" y="17"/>
                  </a:cubicBezTo>
                  <a:cubicBezTo>
                    <a:pt x="165" y="17"/>
                    <a:pt x="165" y="17"/>
                    <a:pt x="166" y="17"/>
                  </a:cubicBezTo>
                  <a:cubicBezTo>
                    <a:pt x="166" y="17"/>
                    <a:pt x="166" y="16"/>
                    <a:pt x="166" y="16"/>
                  </a:cubicBezTo>
                  <a:cubicBezTo>
                    <a:pt x="166" y="15"/>
                    <a:pt x="166" y="15"/>
                    <a:pt x="166" y="15"/>
                  </a:cubicBezTo>
                  <a:cubicBezTo>
                    <a:pt x="165" y="14"/>
                    <a:pt x="164" y="14"/>
                    <a:pt x="164" y="15"/>
                  </a:cubicBezTo>
                  <a:cubicBezTo>
                    <a:pt x="164" y="15"/>
                    <a:pt x="158" y="19"/>
                    <a:pt x="153" y="23"/>
                  </a:cubicBezTo>
                  <a:cubicBezTo>
                    <a:pt x="153" y="23"/>
                    <a:pt x="153" y="24"/>
                    <a:pt x="152" y="24"/>
                  </a:cubicBezTo>
                  <a:cubicBezTo>
                    <a:pt x="152" y="24"/>
                    <a:pt x="153" y="23"/>
                    <a:pt x="153" y="23"/>
                  </a:cubicBezTo>
                  <a:cubicBezTo>
                    <a:pt x="153" y="23"/>
                    <a:pt x="153" y="22"/>
                    <a:pt x="152" y="22"/>
                  </a:cubicBezTo>
                  <a:cubicBezTo>
                    <a:pt x="152" y="22"/>
                    <a:pt x="151" y="21"/>
                    <a:pt x="151" y="22"/>
                  </a:cubicBezTo>
                  <a:cubicBezTo>
                    <a:pt x="141" y="25"/>
                    <a:pt x="133" y="32"/>
                    <a:pt x="125" y="38"/>
                  </a:cubicBezTo>
                  <a:cubicBezTo>
                    <a:pt x="124" y="39"/>
                    <a:pt x="124" y="39"/>
                    <a:pt x="122" y="40"/>
                  </a:cubicBezTo>
                  <a:cubicBezTo>
                    <a:pt x="123" y="40"/>
                    <a:pt x="123" y="40"/>
                    <a:pt x="123" y="40"/>
                  </a:cubicBezTo>
                  <a:cubicBezTo>
                    <a:pt x="132" y="32"/>
                    <a:pt x="141" y="24"/>
                    <a:pt x="147" y="15"/>
                  </a:cubicBezTo>
                  <a:cubicBezTo>
                    <a:pt x="148" y="15"/>
                    <a:pt x="148" y="14"/>
                    <a:pt x="148" y="14"/>
                  </a:cubicBezTo>
                  <a:cubicBezTo>
                    <a:pt x="148" y="14"/>
                    <a:pt x="148" y="13"/>
                    <a:pt x="147" y="13"/>
                  </a:cubicBezTo>
                  <a:cubicBezTo>
                    <a:pt x="147" y="13"/>
                    <a:pt x="146" y="13"/>
                    <a:pt x="146" y="13"/>
                  </a:cubicBezTo>
                  <a:cubicBezTo>
                    <a:pt x="141" y="14"/>
                    <a:pt x="137" y="17"/>
                    <a:pt x="133" y="20"/>
                  </a:cubicBezTo>
                  <a:cubicBezTo>
                    <a:pt x="122" y="24"/>
                    <a:pt x="109" y="35"/>
                    <a:pt x="100" y="43"/>
                  </a:cubicBezTo>
                  <a:cubicBezTo>
                    <a:pt x="95" y="48"/>
                    <a:pt x="95" y="48"/>
                    <a:pt x="95" y="48"/>
                  </a:cubicBezTo>
                  <a:cubicBezTo>
                    <a:pt x="92" y="49"/>
                    <a:pt x="92" y="49"/>
                    <a:pt x="92" y="49"/>
                  </a:cubicBezTo>
                  <a:cubicBezTo>
                    <a:pt x="90" y="52"/>
                    <a:pt x="87" y="54"/>
                    <a:pt x="84" y="57"/>
                  </a:cubicBezTo>
                  <a:cubicBezTo>
                    <a:pt x="83" y="57"/>
                    <a:pt x="83" y="57"/>
                    <a:pt x="82" y="57"/>
                  </a:cubicBezTo>
                  <a:cubicBezTo>
                    <a:pt x="70" y="66"/>
                    <a:pt x="70" y="66"/>
                    <a:pt x="70" y="66"/>
                  </a:cubicBezTo>
                  <a:cubicBezTo>
                    <a:pt x="63" y="71"/>
                    <a:pt x="56" y="76"/>
                    <a:pt x="48" y="79"/>
                  </a:cubicBezTo>
                  <a:cubicBezTo>
                    <a:pt x="57" y="66"/>
                    <a:pt x="71" y="55"/>
                    <a:pt x="84" y="45"/>
                  </a:cubicBezTo>
                  <a:cubicBezTo>
                    <a:pt x="87" y="43"/>
                    <a:pt x="91" y="41"/>
                    <a:pt x="91" y="41"/>
                  </a:cubicBezTo>
                  <a:cubicBezTo>
                    <a:pt x="106" y="33"/>
                    <a:pt x="123" y="25"/>
                    <a:pt x="134" y="14"/>
                  </a:cubicBezTo>
                  <a:cubicBezTo>
                    <a:pt x="134" y="14"/>
                    <a:pt x="134" y="13"/>
                    <a:pt x="134" y="13"/>
                  </a:cubicBezTo>
                  <a:cubicBezTo>
                    <a:pt x="134" y="13"/>
                    <a:pt x="134" y="13"/>
                    <a:pt x="134" y="13"/>
                  </a:cubicBezTo>
                  <a:cubicBezTo>
                    <a:pt x="134" y="12"/>
                    <a:pt x="133" y="12"/>
                    <a:pt x="133" y="12"/>
                  </a:cubicBezTo>
                  <a:cubicBezTo>
                    <a:pt x="124" y="10"/>
                    <a:pt x="109" y="22"/>
                    <a:pt x="100" y="29"/>
                  </a:cubicBezTo>
                  <a:cubicBezTo>
                    <a:pt x="97" y="31"/>
                    <a:pt x="97" y="31"/>
                    <a:pt x="97" y="31"/>
                  </a:cubicBezTo>
                  <a:cubicBezTo>
                    <a:pt x="88" y="38"/>
                    <a:pt x="88" y="38"/>
                    <a:pt x="88" y="38"/>
                  </a:cubicBezTo>
                  <a:cubicBezTo>
                    <a:pt x="86" y="39"/>
                    <a:pt x="85" y="41"/>
                    <a:pt x="83" y="42"/>
                  </a:cubicBezTo>
                  <a:cubicBezTo>
                    <a:pt x="77" y="45"/>
                    <a:pt x="71" y="48"/>
                    <a:pt x="71" y="48"/>
                  </a:cubicBezTo>
                  <a:cubicBezTo>
                    <a:pt x="66" y="51"/>
                    <a:pt x="61" y="55"/>
                    <a:pt x="57" y="58"/>
                  </a:cubicBezTo>
                  <a:cubicBezTo>
                    <a:pt x="54" y="60"/>
                    <a:pt x="52" y="62"/>
                    <a:pt x="49" y="64"/>
                  </a:cubicBezTo>
                  <a:cubicBezTo>
                    <a:pt x="60" y="55"/>
                    <a:pt x="72" y="46"/>
                    <a:pt x="83" y="37"/>
                  </a:cubicBezTo>
                  <a:cubicBezTo>
                    <a:pt x="98" y="26"/>
                    <a:pt x="113" y="15"/>
                    <a:pt x="128" y="3"/>
                  </a:cubicBezTo>
                  <a:cubicBezTo>
                    <a:pt x="128" y="2"/>
                    <a:pt x="128" y="2"/>
                    <a:pt x="128" y="2"/>
                  </a:cubicBezTo>
                  <a:cubicBezTo>
                    <a:pt x="128" y="1"/>
                    <a:pt x="128" y="1"/>
                    <a:pt x="128" y="1"/>
                  </a:cubicBezTo>
                  <a:cubicBezTo>
                    <a:pt x="128" y="0"/>
                    <a:pt x="127" y="0"/>
                    <a:pt x="126" y="0"/>
                  </a:cubicBezTo>
                  <a:close/>
                  <a:moveTo>
                    <a:pt x="59" y="29"/>
                  </a:moveTo>
                  <a:cubicBezTo>
                    <a:pt x="59" y="29"/>
                    <a:pt x="49" y="36"/>
                    <a:pt x="49" y="36"/>
                  </a:cubicBezTo>
                  <a:cubicBezTo>
                    <a:pt x="48" y="37"/>
                    <a:pt x="47" y="38"/>
                    <a:pt x="46" y="39"/>
                  </a:cubicBezTo>
                  <a:cubicBezTo>
                    <a:pt x="49" y="36"/>
                    <a:pt x="52" y="33"/>
                    <a:pt x="56" y="31"/>
                  </a:cubicBezTo>
                  <a:cubicBezTo>
                    <a:pt x="57" y="30"/>
                    <a:pt x="58" y="30"/>
                    <a:pt x="59" y="29"/>
                  </a:cubicBezTo>
                  <a:close/>
                  <a:moveTo>
                    <a:pt x="38" y="40"/>
                  </a:moveTo>
                  <a:cubicBezTo>
                    <a:pt x="39" y="40"/>
                    <a:pt x="40" y="39"/>
                    <a:pt x="41" y="39"/>
                  </a:cubicBezTo>
                  <a:cubicBezTo>
                    <a:pt x="36" y="43"/>
                    <a:pt x="32" y="46"/>
                    <a:pt x="28" y="50"/>
                  </a:cubicBezTo>
                  <a:cubicBezTo>
                    <a:pt x="24" y="52"/>
                    <a:pt x="21" y="54"/>
                    <a:pt x="18" y="56"/>
                  </a:cubicBezTo>
                  <a:cubicBezTo>
                    <a:pt x="18" y="56"/>
                    <a:pt x="15" y="58"/>
                    <a:pt x="12" y="59"/>
                  </a:cubicBezTo>
                  <a:cubicBezTo>
                    <a:pt x="15" y="56"/>
                    <a:pt x="18" y="53"/>
                    <a:pt x="22" y="50"/>
                  </a:cubicBezTo>
                  <a:cubicBezTo>
                    <a:pt x="22" y="50"/>
                    <a:pt x="23" y="49"/>
                    <a:pt x="24" y="49"/>
                  </a:cubicBezTo>
                  <a:cubicBezTo>
                    <a:pt x="25" y="48"/>
                    <a:pt x="26" y="47"/>
                    <a:pt x="28" y="47"/>
                  </a:cubicBezTo>
                  <a:cubicBezTo>
                    <a:pt x="30" y="45"/>
                    <a:pt x="33" y="43"/>
                    <a:pt x="36" y="42"/>
                  </a:cubicBezTo>
                  <a:cubicBezTo>
                    <a:pt x="37" y="41"/>
                    <a:pt x="37" y="41"/>
                    <a:pt x="38" y="40"/>
                  </a:cubicBezTo>
                  <a:close/>
                  <a:moveTo>
                    <a:pt x="77" y="22"/>
                  </a:moveTo>
                  <a:cubicBezTo>
                    <a:pt x="75" y="23"/>
                    <a:pt x="62" y="34"/>
                    <a:pt x="62" y="34"/>
                  </a:cubicBezTo>
                  <a:cubicBezTo>
                    <a:pt x="47" y="48"/>
                    <a:pt x="47" y="48"/>
                    <a:pt x="47" y="48"/>
                  </a:cubicBezTo>
                  <a:cubicBezTo>
                    <a:pt x="47" y="48"/>
                    <a:pt x="47" y="48"/>
                    <a:pt x="47" y="49"/>
                  </a:cubicBezTo>
                  <a:cubicBezTo>
                    <a:pt x="43" y="51"/>
                    <a:pt x="39" y="54"/>
                    <a:pt x="36" y="56"/>
                  </a:cubicBezTo>
                  <a:cubicBezTo>
                    <a:pt x="43" y="48"/>
                    <a:pt x="60" y="34"/>
                    <a:pt x="77" y="22"/>
                  </a:cubicBezTo>
                  <a:close/>
                  <a:moveTo>
                    <a:pt x="108" y="5"/>
                  </a:moveTo>
                  <a:cubicBezTo>
                    <a:pt x="109" y="5"/>
                    <a:pt x="110" y="5"/>
                    <a:pt x="110" y="5"/>
                  </a:cubicBezTo>
                  <a:cubicBezTo>
                    <a:pt x="109" y="7"/>
                    <a:pt x="106" y="9"/>
                    <a:pt x="101" y="13"/>
                  </a:cubicBezTo>
                  <a:cubicBezTo>
                    <a:pt x="93" y="19"/>
                    <a:pt x="85" y="24"/>
                    <a:pt x="77" y="30"/>
                  </a:cubicBezTo>
                  <a:cubicBezTo>
                    <a:pt x="70" y="35"/>
                    <a:pt x="70" y="35"/>
                    <a:pt x="70" y="35"/>
                  </a:cubicBezTo>
                  <a:cubicBezTo>
                    <a:pt x="70" y="35"/>
                    <a:pt x="69" y="35"/>
                    <a:pt x="69" y="35"/>
                  </a:cubicBezTo>
                  <a:cubicBezTo>
                    <a:pt x="66" y="37"/>
                    <a:pt x="62" y="39"/>
                    <a:pt x="59" y="41"/>
                  </a:cubicBezTo>
                  <a:cubicBezTo>
                    <a:pt x="61" y="39"/>
                    <a:pt x="64" y="36"/>
                    <a:pt x="64" y="36"/>
                  </a:cubicBezTo>
                  <a:cubicBezTo>
                    <a:pt x="80" y="24"/>
                    <a:pt x="80" y="24"/>
                    <a:pt x="80" y="24"/>
                  </a:cubicBezTo>
                  <a:cubicBezTo>
                    <a:pt x="85" y="19"/>
                    <a:pt x="91" y="15"/>
                    <a:pt x="96" y="10"/>
                  </a:cubicBezTo>
                  <a:cubicBezTo>
                    <a:pt x="101" y="7"/>
                    <a:pt x="105" y="5"/>
                    <a:pt x="108" y="5"/>
                  </a:cubicBezTo>
                  <a:close/>
                  <a:moveTo>
                    <a:pt x="117" y="8"/>
                  </a:moveTo>
                  <a:cubicBezTo>
                    <a:pt x="115" y="9"/>
                    <a:pt x="114" y="10"/>
                    <a:pt x="112" y="11"/>
                  </a:cubicBezTo>
                  <a:cubicBezTo>
                    <a:pt x="112" y="11"/>
                    <a:pt x="112" y="11"/>
                    <a:pt x="112" y="11"/>
                  </a:cubicBezTo>
                  <a:cubicBezTo>
                    <a:pt x="112" y="11"/>
                    <a:pt x="112" y="11"/>
                    <a:pt x="112" y="10"/>
                  </a:cubicBezTo>
                  <a:cubicBezTo>
                    <a:pt x="113" y="10"/>
                    <a:pt x="115" y="9"/>
                    <a:pt x="117" y="8"/>
                  </a:cubicBezTo>
                  <a:close/>
                  <a:moveTo>
                    <a:pt x="54" y="48"/>
                  </a:moveTo>
                  <a:cubicBezTo>
                    <a:pt x="51" y="49"/>
                    <a:pt x="49" y="51"/>
                    <a:pt x="47" y="52"/>
                  </a:cubicBezTo>
                  <a:cubicBezTo>
                    <a:pt x="47" y="52"/>
                    <a:pt x="48" y="51"/>
                    <a:pt x="48" y="51"/>
                  </a:cubicBezTo>
                  <a:cubicBezTo>
                    <a:pt x="50" y="50"/>
                    <a:pt x="52" y="49"/>
                    <a:pt x="54" y="48"/>
                  </a:cubicBezTo>
                  <a:close/>
                  <a:moveTo>
                    <a:pt x="40" y="59"/>
                  </a:moveTo>
                  <a:cubicBezTo>
                    <a:pt x="39" y="60"/>
                    <a:pt x="38" y="61"/>
                    <a:pt x="37" y="61"/>
                  </a:cubicBezTo>
                  <a:cubicBezTo>
                    <a:pt x="38" y="61"/>
                    <a:pt x="39" y="60"/>
                    <a:pt x="39" y="59"/>
                  </a:cubicBezTo>
                  <a:cubicBezTo>
                    <a:pt x="40" y="59"/>
                    <a:pt x="40" y="59"/>
                    <a:pt x="40" y="59"/>
                  </a:cubicBezTo>
                  <a:close/>
                  <a:moveTo>
                    <a:pt x="31" y="63"/>
                  </a:moveTo>
                  <a:cubicBezTo>
                    <a:pt x="29" y="65"/>
                    <a:pt x="27" y="66"/>
                    <a:pt x="25" y="68"/>
                  </a:cubicBezTo>
                  <a:cubicBezTo>
                    <a:pt x="27" y="66"/>
                    <a:pt x="29" y="65"/>
                    <a:pt x="31" y="63"/>
                  </a:cubicBezTo>
                  <a:close/>
                  <a:moveTo>
                    <a:pt x="99" y="34"/>
                  </a:moveTo>
                  <a:cubicBezTo>
                    <a:pt x="102" y="31"/>
                    <a:pt x="102" y="31"/>
                    <a:pt x="102" y="31"/>
                  </a:cubicBezTo>
                  <a:cubicBezTo>
                    <a:pt x="109" y="25"/>
                    <a:pt x="121" y="16"/>
                    <a:pt x="129" y="15"/>
                  </a:cubicBezTo>
                  <a:cubicBezTo>
                    <a:pt x="120" y="23"/>
                    <a:pt x="109" y="29"/>
                    <a:pt x="97" y="35"/>
                  </a:cubicBezTo>
                  <a:cubicBezTo>
                    <a:pt x="98" y="34"/>
                    <a:pt x="99" y="34"/>
                    <a:pt x="99" y="34"/>
                  </a:cubicBezTo>
                  <a:close/>
                  <a:moveTo>
                    <a:pt x="142" y="18"/>
                  </a:moveTo>
                  <a:cubicBezTo>
                    <a:pt x="142" y="18"/>
                    <a:pt x="141" y="18"/>
                    <a:pt x="141" y="18"/>
                  </a:cubicBezTo>
                  <a:cubicBezTo>
                    <a:pt x="141" y="18"/>
                    <a:pt x="141" y="18"/>
                    <a:pt x="141" y="18"/>
                  </a:cubicBezTo>
                  <a:cubicBezTo>
                    <a:pt x="141" y="18"/>
                    <a:pt x="141" y="18"/>
                    <a:pt x="141" y="18"/>
                  </a:cubicBezTo>
                  <a:cubicBezTo>
                    <a:pt x="141" y="18"/>
                    <a:pt x="141" y="18"/>
                    <a:pt x="142" y="18"/>
                  </a:cubicBezTo>
                  <a:close/>
                  <a:moveTo>
                    <a:pt x="136" y="22"/>
                  </a:moveTo>
                  <a:cubicBezTo>
                    <a:pt x="130" y="26"/>
                    <a:pt x="124" y="31"/>
                    <a:pt x="118" y="35"/>
                  </a:cubicBezTo>
                  <a:cubicBezTo>
                    <a:pt x="123" y="31"/>
                    <a:pt x="128" y="26"/>
                    <a:pt x="134" y="22"/>
                  </a:cubicBezTo>
                  <a:cubicBezTo>
                    <a:pt x="135" y="22"/>
                    <a:pt x="135" y="22"/>
                    <a:pt x="136" y="22"/>
                  </a:cubicBezTo>
                  <a:close/>
                  <a:moveTo>
                    <a:pt x="131" y="29"/>
                  </a:moveTo>
                  <a:cubicBezTo>
                    <a:pt x="128" y="32"/>
                    <a:pt x="124" y="35"/>
                    <a:pt x="121" y="37"/>
                  </a:cubicBezTo>
                  <a:cubicBezTo>
                    <a:pt x="116" y="42"/>
                    <a:pt x="112" y="46"/>
                    <a:pt x="107" y="50"/>
                  </a:cubicBezTo>
                  <a:cubicBezTo>
                    <a:pt x="103" y="51"/>
                    <a:pt x="98" y="53"/>
                    <a:pt x="94" y="55"/>
                  </a:cubicBezTo>
                  <a:cubicBezTo>
                    <a:pt x="95" y="54"/>
                    <a:pt x="97" y="52"/>
                    <a:pt x="99" y="51"/>
                  </a:cubicBezTo>
                  <a:cubicBezTo>
                    <a:pt x="109" y="45"/>
                    <a:pt x="120" y="37"/>
                    <a:pt x="131" y="29"/>
                  </a:cubicBezTo>
                  <a:close/>
                  <a:moveTo>
                    <a:pt x="146" y="28"/>
                  </a:moveTo>
                  <a:cubicBezTo>
                    <a:pt x="146" y="28"/>
                    <a:pt x="146" y="28"/>
                    <a:pt x="146" y="28"/>
                  </a:cubicBezTo>
                  <a:cubicBezTo>
                    <a:pt x="146" y="28"/>
                    <a:pt x="146" y="28"/>
                    <a:pt x="146" y="28"/>
                  </a:cubicBezTo>
                  <a:close/>
                  <a:moveTo>
                    <a:pt x="85" y="60"/>
                  </a:moveTo>
                  <a:cubicBezTo>
                    <a:pt x="84" y="60"/>
                    <a:pt x="83" y="61"/>
                    <a:pt x="82" y="62"/>
                  </a:cubicBezTo>
                  <a:cubicBezTo>
                    <a:pt x="81" y="63"/>
                    <a:pt x="81" y="63"/>
                    <a:pt x="80" y="64"/>
                  </a:cubicBezTo>
                  <a:cubicBezTo>
                    <a:pt x="82" y="62"/>
                    <a:pt x="83" y="61"/>
                    <a:pt x="85" y="60"/>
                  </a:cubicBezTo>
                  <a:close/>
                  <a:moveTo>
                    <a:pt x="102" y="54"/>
                  </a:moveTo>
                  <a:cubicBezTo>
                    <a:pt x="101" y="55"/>
                    <a:pt x="100" y="56"/>
                    <a:pt x="98" y="58"/>
                  </a:cubicBezTo>
                  <a:cubicBezTo>
                    <a:pt x="95" y="60"/>
                    <a:pt x="92" y="62"/>
                    <a:pt x="92" y="62"/>
                  </a:cubicBezTo>
                  <a:cubicBezTo>
                    <a:pt x="92" y="62"/>
                    <a:pt x="84" y="67"/>
                    <a:pt x="78" y="71"/>
                  </a:cubicBezTo>
                  <a:cubicBezTo>
                    <a:pt x="80" y="69"/>
                    <a:pt x="82" y="67"/>
                    <a:pt x="84" y="65"/>
                  </a:cubicBezTo>
                  <a:cubicBezTo>
                    <a:pt x="90" y="60"/>
                    <a:pt x="97" y="56"/>
                    <a:pt x="102" y="54"/>
                  </a:cubicBezTo>
                  <a:close/>
                  <a:moveTo>
                    <a:pt x="128" y="42"/>
                  </a:moveTo>
                  <a:cubicBezTo>
                    <a:pt x="130" y="41"/>
                    <a:pt x="131" y="40"/>
                    <a:pt x="133" y="39"/>
                  </a:cubicBezTo>
                  <a:cubicBezTo>
                    <a:pt x="131" y="41"/>
                    <a:pt x="114" y="55"/>
                    <a:pt x="114" y="55"/>
                  </a:cubicBezTo>
                  <a:cubicBezTo>
                    <a:pt x="114" y="55"/>
                    <a:pt x="112" y="56"/>
                    <a:pt x="111" y="57"/>
                  </a:cubicBezTo>
                  <a:cubicBezTo>
                    <a:pt x="113" y="55"/>
                    <a:pt x="114" y="54"/>
                    <a:pt x="115" y="52"/>
                  </a:cubicBezTo>
                  <a:cubicBezTo>
                    <a:pt x="115" y="52"/>
                    <a:pt x="115" y="52"/>
                    <a:pt x="115" y="51"/>
                  </a:cubicBezTo>
                  <a:cubicBezTo>
                    <a:pt x="115" y="51"/>
                    <a:pt x="115" y="51"/>
                    <a:pt x="115" y="51"/>
                  </a:cubicBezTo>
                  <a:cubicBezTo>
                    <a:pt x="116" y="51"/>
                    <a:pt x="118" y="49"/>
                    <a:pt x="118" y="49"/>
                  </a:cubicBezTo>
                  <a:cubicBezTo>
                    <a:pt x="118" y="49"/>
                    <a:pt x="119" y="48"/>
                    <a:pt x="120" y="47"/>
                  </a:cubicBezTo>
                  <a:cubicBezTo>
                    <a:pt x="123" y="45"/>
                    <a:pt x="128" y="42"/>
                    <a:pt x="128" y="42"/>
                  </a:cubicBezTo>
                  <a:close/>
                  <a:moveTo>
                    <a:pt x="103" y="62"/>
                  </a:moveTo>
                  <a:cubicBezTo>
                    <a:pt x="103" y="62"/>
                    <a:pt x="105" y="60"/>
                    <a:pt x="106" y="59"/>
                  </a:cubicBezTo>
                  <a:cubicBezTo>
                    <a:pt x="105" y="60"/>
                    <a:pt x="104" y="61"/>
                    <a:pt x="103" y="62"/>
                  </a:cubicBezTo>
                  <a:cubicBezTo>
                    <a:pt x="103" y="62"/>
                    <a:pt x="103" y="62"/>
                    <a:pt x="103" y="62"/>
                  </a:cubicBezTo>
                  <a:cubicBezTo>
                    <a:pt x="103" y="62"/>
                    <a:pt x="103" y="62"/>
                    <a:pt x="103" y="62"/>
                  </a:cubicBezTo>
                  <a:close/>
                  <a:moveTo>
                    <a:pt x="99" y="65"/>
                  </a:moveTo>
                  <a:cubicBezTo>
                    <a:pt x="99" y="65"/>
                    <a:pt x="98" y="65"/>
                    <a:pt x="98" y="66"/>
                  </a:cubicBezTo>
                  <a:cubicBezTo>
                    <a:pt x="98" y="66"/>
                    <a:pt x="98" y="65"/>
                    <a:pt x="99" y="65"/>
                  </a:cubicBezTo>
                  <a:cubicBezTo>
                    <a:pt x="99" y="65"/>
                    <a:pt x="99" y="65"/>
                    <a:pt x="99" y="65"/>
                  </a:cubicBezTo>
                  <a:close/>
                  <a:moveTo>
                    <a:pt x="75" y="71"/>
                  </a:moveTo>
                  <a:cubicBezTo>
                    <a:pt x="74" y="72"/>
                    <a:pt x="73" y="73"/>
                    <a:pt x="73" y="74"/>
                  </a:cubicBezTo>
                  <a:cubicBezTo>
                    <a:pt x="72" y="74"/>
                    <a:pt x="71" y="75"/>
                    <a:pt x="70" y="75"/>
                  </a:cubicBezTo>
                  <a:cubicBezTo>
                    <a:pt x="70" y="75"/>
                    <a:pt x="70" y="74"/>
                    <a:pt x="71" y="74"/>
                  </a:cubicBezTo>
                  <a:cubicBezTo>
                    <a:pt x="72" y="73"/>
                    <a:pt x="73" y="72"/>
                    <a:pt x="75" y="71"/>
                  </a:cubicBezTo>
                  <a:close/>
                  <a:moveTo>
                    <a:pt x="73" y="77"/>
                  </a:moveTo>
                  <a:cubicBezTo>
                    <a:pt x="73" y="77"/>
                    <a:pt x="76" y="76"/>
                    <a:pt x="78" y="75"/>
                  </a:cubicBezTo>
                  <a:cubicBezTo>
                    <a:pt x="74" y="78"/>
                    <a:pt x="69" y="81"/>
                    <a:pt x="65" y="84"/>
                  </a:cubicBezTo>
                  <a:cubicBezTo>
                    <a:pt x="66" y="82"/>
                    <a:pt x="66" y="81"/>
                    <a:pt x="67" y="80"/>
                  </a:cubicBezTo>
                  <a:cubicBezTo>
                    <a:pt x="68" y="79"/>
                    <a:pt x="70" y="78"/>
                    <a:pt x="72" y="77"/>
                  </a:cubicBezTo>
                  <a:cubicBezTo>
                    <a:pt x="72" y="78"/>
                    <a:pt x="73" y="78"/>
                    <a:pt x="73" y="77"/>
                  </a:cubicBezTo>
                  <a:close/>
                  <a:moveTo>
                    <a:pt x="102" y="70"/>
                  </a:moveTo>
                  <a:cubicBezTo>
                    <a:pt x="102" y="70"/>
                    <a:pt x="102" y="70"/>
                    <a:pt x="102" y="70"/>
                  </a:cubicBezTo>
                  <a:cubicBezTo>
                    <a:pt x="102" y="70"/>
                    <a:pt x="102" y="71"/>
                    <a:pt x="101" y="71"/>
                  </a:cubicBezTo>
                  <a:cubicBezTo>
                    <a:pt x="99" y="72"/>
                    <a:pt x="97" y="74"/>
                    <a:pt x="95" y="75"/>
                  </a:cubicBezTo>
                  <a:cubicBezTo>
                    <a:pt x="96" y="74"/>
                    <a:pt x="96" y="74"/>
                    <a:pt x="97" y="73"/>
                  </a:cubicBezTo>
                  <a:cubicBezTo>
                    <a:pt x="99" y="72"/>
                    <a:pt x="101" y="71"/>
                    <a:pt x="102" y="70"/>
                  </a:cubicBezTo>
                  <a:close/>
                  <a:moveTo>
                    <a:pt x="85" y="85"/>
                  </a:moveTo>
                  <a:cubicBezTo>
                    <a:pt x="85" y="86"/>
                    <a:pt x="85" y="86"/>
                    <a:pt x="86" y="86"/>
                  </a:cubicBezTo>
                  <a:cubicBezTo>
                    <a:pt x="86" y="86"/>
                    <a:pt x="86" y="86"/>
                    <a:pt x="86" y="86"/>
                  </a:cubicBezTo>
                  <a:cubicBezTo>
                    <a:pt x="85" y="87"/>
                    <a:pt x="84" y="87"/>
                    <a:pt x="83" y="87"/>
                  </a:cubicBezTo>
                  <a:cubicBezTo>
                    <a:pt x="84" y="87"/>
                    <a:pt x="85" y="86"/>
                    <a:pt x="85" y="85"/>
                  </a:cubicBezTo>
                  <a:close/>
                  <a:moveTo>
                    <a:pt x="108" y="77"/>
                  </a:moveTo>
                  <a:cubicBezTo>
                    <a:pt x="109" y="77"/>
                    <a:pt x="111" y="76"/>
                    <a:pt x="112" y="75"/>
                  </a:cubicBezTo>
                  <a:cubicBezTo>
                    <a:pt x="107" y="79"/>
                    <a:pt x="103" y="84"/>
                    <a:pt x="99" y="89"/>
                  </a:cubicBezTo>
                  <a:cubicBezTo>
                    <a:pt x="95" y="92"/>
                    <a:pt x="91" y="93"/>
                    <a:pt x="87" y="92"/>
                  </a:cubicBezTo>
                  <a:cubicBezTo>
                    <a:pt x="93" y="86"/>
                    <a:pt x="100" y="82"/>
                    <a:pt x="108" y="77"/>
                  </a:cubicBezTo>
                  <a:close/>
                  <a:moveTo>
                    <a:pt x="126" y="66"/>
                  </a:moveTo>
                  <a:cubicBezTo>
                    <a:pt x="131" y="61"/>
                    <a:pt x="131" y="61"/>
                    <a:pt x="131" y="61"/>
                  </a:cubicBezTo>
                  <a:cubicBezTo>
                    <a:pt x="138" y="55"/>
                    <a:pt x="146" y="49"/>
                    <a:pt x="153" y="43"/>
                  </a:cubicBezTo>
                  <a:cubicBezTo>
                    <a:pt x="144" y="52"/>
                    <a:pt x="133" y="62"/>
                    <a:pt x="121" y="72"/>
                  </a:cubicBezTo>
                  <a:cubicBezTo>
                    <a:pt x="116" y="76"/>
                    <a:pt x="116" y="76"/>
                    <a:pt x="116" y="76"/>
                  </a:cubicBezTo>
                  <a:cubicBezTo>
                    <a:pt x="114" y="78"/>
                    <a:pt x="111" y="80"/>
                    <a:pt x="108" y="83"/>
                  </a:cubicBezTo>
                  <a:cubicBezTo>
                    <a:pt x="114" y="76"/>
                    <a:pt x="121" y="70"/>
                    <a:pt x="126" y="66"/>
                  </a:cubicBezTo>
                  <a:close/>
                  <a:moveTo>
                    <a:pt x="118" y="78"/>
                  </a:moveTo>
                  <a:cubicBezTo>
                    <a:pt x="123" y="74"/>
                    <a:pt x="123" y="74"/>
                    <a:pt x="123" y="74"/>
                  </a:cubicBezTo>
                  <a:cubicBezTo>
                    <a:pt x="125" y="72"/>
                    <a:pt x="128" y="70"/>
                    <a:pt x="130" y="67"/>
                  </a:cubicBezTo>
                  <a:cubicBezTo>
                    <a:pt x="129" y="68"/>
                    <a:pt x="123" y="74"/>
                    <a:pt x="123" y="74"/>
                  </a:cubicBezTo>
                  <a:cubicBezTo>
                    <a:pt x="116" y="82"/>
                    <a:pt x="108" y="90"/>
                    <a:pt x="100" y="94"/>
                  </a:cubicBezTo>
                  <a:cubicBezTo>
                    <a:pt x="100" y="93"/>
                    <a:pt x="101" y="92"/>
                    <a:pt x="101" y="91"/>
                  </a:cubicBezTo>
                  <a:cubicBezTo>
                    <a:pt x="107" y="87"/>
                    <a:pt x="113" y="82"/>
                    <a:pt x="118" y="78"/>
                  </a:cubicBezTo>
                  <a:close/>
                  <a:moveTo>
                    <a:pt x="127" y="75"/>
                  </a:moveTo>
                  <a:cubicBezTo>
                    <a:pt x="130" y="72"/>
                    <a:pt x="130" y="72"/>
                    <a:pt x="130" y="72"/>
                  </a:cubicBezTo>
                  <a:cubicBezTo>
                    <a:pt x="136" y="66"/>
                    <a:pt x="143" y="60"/>
                    <a:pt x="149" y="55"/>
                  </a:cubicBezTo>
                  <a:cubicBezTo>
                    <a:pt x="154" y="51"/>
                    <a:pt x="158" y="47"/>
                    <a:pt x="162" y="43"/>
                  </a:cubicBezTo>
                  <a:cubicBezTo>
                    <a:pt x="158" y="48"/>
                    <a:pt x="154" y="53"/>
                    <a:pt x="150" y="58"/>
                  </a:cubicBezTo>
                  <a:cubicBezTo>
                    <a:pt x="148" y="60"/>
                    <a:pt x="148" y="60"/>
                    <a:pt x="146" y="62"/>
                  </a:cubicBezTo>
                  <a:cubicBezTo>
                    <a:pt x="130" y="74"/>
                    <a:pt x="116" y="87"/>
                    <a:pt x="111" y="103"/>
                  </a:cubicBezTo>
                  <a:cubicBezTo>
                    <a:pt x="109" y="104"/>
                    <a:pt x="107" y="104"/>
                    <a:pt x="106" y="105"/>
                  </a:cubicBezTo>
                  <a:cubicBezTo>
                    <a:pt x="109" y="94"/>
                    <a:pt x="118" y="84"/>
                    <a:pt x="127" y="75"/>
                  </a:cubicBezTo>
                  <a:close/>
                  <a:moveTo>
                    <a:pt x="146" y="68"/>
                  </a:moveTo>
                  <a:cubicBezTo>
                    <a:pt x="145" y="70"/>
                    <a:pt x="144" y="70"/>
                    <a:pt x="143" y="71"/>
                  </a:cubicBezTo>
                  <a:cubicBezTo>
                    <a:pt x="144" y="70"/>
                    <a:pt x="144" y="70"/>
                    <a:pt x="145" y="69"/>
                  </a:cubicBezTo>
                  <a:cubicBezTo>
                    <a:pt x="145" y="69"/>
                    <a:pt x="145" y="69"/>
                    <a:pt x="146" y="68"/>
                  </a:cubicBezTo>
                  <a:close/>
                  <a:moveTo>
                    <a:pt x="160" y="58"/>
                  </a:moveTo>
                  <a:cubicBezTo>
                    <a:pt x="163" y="56"/>
                    <a:pt x="166" y="54"/>
                    <a:pt x="169" y="52"/>
                  </a:cubicBezTo>
                  <a:cubicBezTo>
                    <a:pt x="169" y="53"/>
                    <a:pt x="168" y="54"/>
                    <a:pt x="167" y="56"/>
                  </a:cubicBezTo>
                  <a:cubicBezTo>
                    <a:pt x="165" y="57"/>
                    <a:pt x="163" y="59"/>
                    <a:pt x="161" y="61"/>
                  </a:cubicBezTo>
                  <a:cubicBezTo>
                    <a:pt x="158" y="64"/>
                    <a:pt x="155" y="67"/>
                    <a:pt x="151" y="70"/>
                  </a:cubicBezTo>
                  <a:cubicBezTo>
                    <a:pt x="148" y="74"/>
                    <a:pt x="144" y="77"/>
                    <a:pt x="141" y="80"/>
                  </a:cubicBezTo>
                  <a:cubicBezTo>
                    <a:pt x="136" y="84"/>
                    <a:pt x="132" y="88"/>
                    <a:pt x="127" y="92"/>
                  </a:cubicBezTo>
                  <a:cubicBezTo>
                    <a:pt x="131" y="89"/>
                    <a:pt x="134" y="85"/>
                    <a:pt x="137" y="82"/>
                  </a:cubicBezTo>
                  <a:cubicBezTo>
                    <a:pt x="143" y="76"/>
                    <a:pt x="143" y="76"/>
                    <a:pt x="143" y="76"/>
                  </a:cubicBezTo>
                  <a:cubicBezTo>
                    <a:pt x="143" y="76"/>
                    <a:pt x="152" y="66"/>
                    <a:pt x="156" y="61"/>
                  </a:cubicBezTo>
                  <a:cubicBezTo>
                    <a:pt x="157" y="60"/>
                    <a:pt x="159" y="59"/>
                    <a:pt x="160" y="58"/>
                  </a:cubicBezTo>
                  <a:close/>
                  <a:moveTo>
                    <a:pt x="118" y="93"/>
                  </a:moveTo>
                  <a:cubicBezTo>
                    <a:pt x="118" y="93"/>
                    <a:pt x="118" y="93"/>
                    <a:pt x="118" y="94"/>
                  </a:cubicBezTo>
                  <a:cubicBezTo>
                    <a:pt x="118" y="94"/>
                    <a:pt x="118" y="94"/>
                    <a:pt x="119" y="95"/>
                  </a:cubicBezTo>
                  <a:cubicBezTo>
                    <a:pt x="119" y="95"/>
                    <a:pt x="120" y="95"/>
                    <a:pt x="120" y="95"/>
                  </a:cubicBezTo>
                  <a:cubicBezTo>
                    <a:pt x="119" y="96"/>
                    <a:pt x="117" y="98"/>
                    <a:pt x="115" y="99"/>
                  </a:cubicBezTo>
                  <a:cubicBezTo>
                    <a:pt x="116" y="97"/>
                    <a:pt x="117" y="95"/>
                    <a:pt x="118" y="93"/>
                  </a:cubicBezTo>
                  <a:close/>
                  <a:moveTo>
                    <a:pt x="126" y="97"/>
                  </a:moveTo>
                  <a:cubicBezTo>
                    <a:pt x="125" y="98"/>
                    <a:pt x="125" y="99"/>
                    <a:pt x="124" y="100"/>
                  </a:cubicBezTo>
                  <a:cubicBezTo>
                    <a:pt x="124" y="100"/>
                    <a:pt x="124" y="99"/>
                    <a:pt x="124" y="99"/>
                  </a:cubicBezTo>
                  <a:cubicBezTo>
                    <a:pt x="125" y="98"/>
                    <a:pt x="125" y="97"/>
                    <a:pt x="126" y="97"/>
                  </a:cubicBezTo>
                  <a:close/>
                  <a:moveTo>
                    <a:pt x="156" y="70"/>
                  </a:moveTo>
                  <a:cubicBezTo>
                    <a:pt x="151" y="78"/>
                    <a:pt x="145" y="85"/>
                    <a:pt x="139" y="92"/>
                  </a:cubicBezTo>
                  <a:cubicBezTo>
                    <a:pt x="135" y="95"/>
                    <a:pt x="132" y="98"/>
                    <a:pt x="128" y="100"/>
                  </a:cubicBezTo>
                  <a:cubicBezTo>
                    <a:pt x="132" y="93"/>
                    <a:pt x="137" y="88"/>
                    <a:pt x="143" y="82"/>
                  </a:cubicBezTo>
                  <a:cubicBezTo>
                    <a:pt x="146" y="79"/>
                    <a:pt x="150" y="76"/>
                    <a:pt x="153" y="73"/>
                  </a:cubicBezTo>
                  <a:cubicBezTo>
                    <a:pt x="154" y="72"/>
                    <a:pt x="155" y="71"/>
                    <a:pt x="156" y="70"/>
                  </a:cubicBezTo>
                  <a:close/>
                  <a:moveTo>
                    <a:pt x="127" y="103"/>
                  </a:moveTo>
                  <a:cubicBezTo>
                    <a:pt x="126" y="104"/>
                    <a:pt x="125" y="104"/>
                    <a:pt x="125" y="105"/>
                  </a:cubicBezTo>
                  <a:cubicBezTo>
                    <a:pt x="125" y="105"/>
                    <a:pt x="125" y="105"/>
                    <a:pt x="125" y="104"/>
                  </a:cubicBezTo>
                  <a:cubicBezTo>
                    <a:pt x="126" y="104"/>
                    <a:pt x="126" y="104"/>
                    <a:pt x="127" y="103"/>
                  </a:cubicBezTo>
                  <a:close/>
                  <a:moveTo>
                    <a:pt x="154" y="87"/>
                  </a:moveTo>
                  <a:cubicBezTo>
                    <a:pt x="163" y="79"/>
                    <a:pt x="163" y="79"/>
                    <a:pt x="163" y="79"/>
                  </a:cubicBezTo>
                  <a:cubicBezTo>
                    <a:pt x="163" y="79"/>
                    <a:pt x="174" y="68"/>
                    <a:pt x="174" y="68"/>
                  </a:cubicBezTo>
                  <a:cubicBezTo>
                    <a:pt x="177" y="65"/>
                    <a:pt x="179" y="62"/>
                    <a:pt x="182" y="59"/>
                  </a:cubicBezTo>
                  <a:cubicBezTo>
                    <a:pt x="179" y="62"/>
                    <a:pt x="176" y="66"/>
                    <a:pt x="173" y="69"/>
                  </a:cubicBezTo>
                  <a:cubicBezTo>
                    <a:pt x="173" y="69"/>
                    <a:pt x="172" y="71"/>
                    <a:pt x="171" y="72"/>
                  </a:cubicBezTo>
                  <a:cubicBezTo>
                    <a:pt x="169" y="74"/>
                    <a:pt x="166" y="77"/>
                    <a:pt x="166" y="77"/>
                  </a:cubicBezTo>
                  <a:cubicBezTo>
                    <a:pt x="160" y="83"/>
                    <a:pt x="154" y="89"/>
                    <a:pt x="149" y="95"/>
                  </a:cubicBezTo>
                  <a:cubicBezTo>
                    <a:pt x="145" y="99"/>
                    <a:pt x="141" y="102"/>
                    <a:pt x="138" y="104"/>
                  </a:cubicBezTo>
                  <a:cubicBezTo>
                    <a:pt x="140" y="101"/>
                    <a:pt x="143" y="98"/>
                    <a:pt x="145" y="94"/>
                  </a:cubicBezTo>
                  <a:cubicBezTo>
                    <a:pt x="148" y="92"/>
                    <a:pt x="151" y="89"/>
                    <a:pt x="154" y="87"/>
                  </a:cubicBezTo>
                  <a:close/>
                  <a:moveTo>
                    <a:pt x="154" y="94"/>
                  </a:moveTo>
                  <a:cubicBezTo>
                    <a:pt x="152" y="97"/>
                    <a:pt x="149" y="101"/>
                    <a:pt x="147" y="103"/>
                  </a:cubicBezTo>
                  <a:cubicBezTo>
                    <a:pt x="148" y="101"/>
                    <a:pt x="149" y="99"/>
                    <a:pt x="151" y="97"/>
                  </a:cubicBezTo>
                  <a:cubicBezTo>
                    <a:pt x="152" y="96"/>
                    <a:pt x="153" y="95"/>
                    <a:pt x="154" y="94"/>
                  </a:cubicBezTo>
                  <a:close/>
                  <a:moveTo>
                    <a:pt x="134" y="111"/>
                  </a:moveTo>
                  <a:cubicBezTo>
                    <a:pt x="136" y="109"/>
                    <a:pt x="139" y="107"/>
                    <a:pt x="143" y="104"/>
                  </a:cubicBezTo>
                  <a:cubicBezTo>
                    <a:pt x="142" y="106"/>
                    <a:pt x="141" y="107"/>
                    <a:pt x="141" y="109"/>
                  </a:cubicBezTo>
                  <a:cubicBezTo>
                    <a:pt x="137" y="112"/>
                    <a:pt x="134" y="114"/>
                    <a:pt x="131" y="114"/>
                  </a:cubicBezTo>
                  <a:cubicBezTo>
                    <a:pt x="131" y="113"/>
                    <a:pt x="132" y="112"/>
                    <a:pt x="132" y="111"/>
                  </a:cubicBezTo>
                  <a:cubicBezTo>
                    <a:pt x="132" y="111"/>
                    <a:pt x="132" y="111"/>
                    <a:pt x="132" y="111"/>
                  </a:cubicBezTo>
                  <a:cubicBezTo>
                    <a:pt x="133" y="111"/>
                    <a:pt x="133" y="111"/>
                    <a:pt x="134" y="111"/>
                  </a:cubicBezTo>
                  <a:close/>
                  <a:moveTo>
                    <a:pt x="210" y="42"/>
                  </a:moveTo>
                  <a:cubicBezTo>
                    <a:pt x="204" y="49"/>
                    <a:pt x="198" y="56"/>
                    <a:pt x="191" y="62"/>
                  </a:cubicBezTo>
                  <a:cubicBezTo>
                    <a:pt x="196" y="54"/>
                    <a:pt x="203" y="47"/>
                    <a:pt x="210" y="42"/>
                  </a:cubicBezTo>
                  <a:close/>
                  <a:moveTo>
                    <a:pt x="187" y="69"/>
                  </a:moveTo>
                  <a:cubicBezTo>
                    <a:pt x="192" y="65"/>
                    <a:pt x="197" y="60"/>
                    <a:pt x="202" y="55"/>
                  </a:cubicBezTo>
                  <a:cubicBezTo>
                    <a:pt x="201" y="56"/>
                    <a:pt x="201" y="56"/>
                    <a:pt x="201" y="57"/>
                  </a:cubicBezTo>
                  <a:cubicBezTo>
                    <a:pt x="197" y="61"/>
                    <a:pt x="194" y="64"/>
                    <a:pt x="190" y="68"/>
                  </a:cubicBezTo>
                  <a:cubicBezTo>
                    <a:pt x="185" y="73"/>
                    <a:pt x="180" y="78"/>
                    <a:pt x="176" y="84"/>
                  </a:cubicBezTo>
                  <a:cubicBezTo>
                    <a:pt x="177" y="82"/>
                    <a:pt x="181" y="76"/>
                    <a:pt x="181" y="76"/>
                  </a:cubicBezTo>
                  <a:cubicBezTo>
                    <a:pt x="181" y="76"/>
                    <a:pt x="182" y="75"/>
                    <a:pt x="183" y="74"/>
                  </a:cubicBezTo>
                  <a:cubicBezTo>
                    <a:pt x="184" y="72"/>
                    <a:pt x="186" y="71"/>
                    <a:pt x="187" y="69"/>
                  </a:cubicBezTo>
                  <a:close/>
                  <a:moveTo>
                    <a:pt x="212" y="61"/>
                  </a:moveTo>
                  <a:cubicBezTo>
                    <a:pt x="212" y="61"/>
                    <a:pt x="211" y="62"/>
                    <a:pt x="211" y="62"/>
                  </a:cubicBezTo>
                  <a:cubicBezTo>
                    <a:pt x="211" y="62"/>
                    <a:pt x="212" y="61"/>
                    <a:pt x="212" y="61"/>
                  </a:cubicBezTo>
                  <a:close/>
                  <a:moveTo>
                    <a:pt x="171" y="85"/>
                  </a:moveTo>
                  <a:cubicBezTo>
                    <a:pt x="167" y="91"/>
                    <a:pt x="161" y="98"/>
                    <a:pt x="156" y="103"/>
                  </a:cubicBezTo>
                  <a:cubicBezTo>
                    <a:pt x="160" y="97"/>
                    <a:pt x="165" y="91"/>
                    <a:pt x="171" y="85"/>
                  </a:cubicBezTo>
                  <a:close/>
                  <a:moveTo>
                    <a:pt x="162" y="100"/>
                  </a:moveTo>
                  <a:cubicBezTo>
                    <a:pt x="159" y="106"/>
                    <a:pt x="156" y="111"/>
                    <a:pt x="154" y="116"/>
                  </a:cubicBezTo>
                  <a:cubicBezTo>
                    <a:pt x="152" y="118"/>
                    <a:pt x="149" y="120"/>
                    <a:pt x="146" y="121"/>
                  </a:cubicBezTo>
                  <a:cubicBezTo>
                    <a:pt x="148" y="118"/>
                    <a:pt x="149" y="114"/>
                    <a:pt x="151" y="111"/>
                  </a:cubicBezTo>
                  <a:cubicBezTo>
                    <a:pt x="155" y="108"/>
                    <a:pt x="159" y="105"/>
                    <a:pt x="162" y="100"/>
                  </a:cubicBezTo>
                  <a:close/>
                  <a:moveTo>
                    <a:pt x="189" y="74"/>
                  </a:moveTo>
                  <a:cubicBezTo>
                    <a:pt x="188" y="75"/>
                    <a:pt x="187" y="76"/>
                    <a:pt x="186" y="77"/>
                  </a:cubicBezTo>
                  <a:cubicBezTo>
                    <a:pt x="178" y="85"/>
                    <a:pt x="170" y="95"/>
                    <a:pt x="165" y="105"/>
                  </a:cubicBezTo>
                  <a:cubicBezTo>
                    <a:pt x="163" y="107"/>
                    <a:pt x="161" y="110"/>
                    <a:pt x="159" y="112"/>
                  </a:cubicBezTo>
                  <a:cubicBezTo>
                    <a:pt x="166" y="98"/>
                    <a:pt x="177" y="86"/>
                    <a:pt x="189" y="74"/>
                  </a:cubicBezTo>
                  <a:close/>
                  <a:moveTo>
                    <a:pt x="194" y="74"/>
                  </a:moveTo>
                  <a:cubicBezTo>
                    <a:pt x="193" y="75"/>
                    <a:pt x="192" y="77"/>
                    <a:pt x="191" y="79"/>
                  </a:cubicBezTo>
                  <a:cubicBezTo>
                    <a:pt x="184" y="89"/>
                    <a:pt x="184" y="89"/>
                    <a:pt x="184" y="89"/>
                  </a:cubicBezTo>
                  <a:cubicBezTo>
                    <a:pt x="182" y="92"/>
                    <a:pt x="179" y="96"/>
                    <a:pt x="176" y="100"/>
                  </a:cubicBezTo>
                  <a:cubicBezTo>
                    <a:pt x="173" y="103"/>
                    <a:pt x="170" y="106"/>
                    <a:pt x="167" y="109"/>
                  </a:cubicBezTo>
                  <a:cubicBezTo>
                    <a:pt x="167" y="108"/>
                    <a:pt x="167" y="107"/>
                    <a:pt x="168" y="106"/>
                  </a:cubicBezTo>
                  <a:cubicBezTo>
                    <a:pt x="171" y="102"/>
                    <a:pt x="174" y="98"/>
                    <a:pt x="177" y="95"/>
                  </a:cubicBezTo>
                  <a:cubicBezTo>
                    <a:pt x="181" y="89"/>
                    <a:pt x="181" y="89"/>
                    <a:pt x="181" y="89"/>
                  </a:cubicBezTo>
                  <a:cubicBezTo>
                    <a:pt x="181" y="89"/>
                    <a:pt x="185" y="84"/>
                    <a:pt x="188" y="79"/>
                  </a:cubicBezTo>
                  <a:cubicBezTo>
                    <a:pt x="190" y="77"/>
                    <a:pt x="192" y="76"/>
                    <a:pt x="194" y="74"/>
                  </a:cubicBezTo>
                  <a:close/>
                  <a:moveTo>
                    <a:pt x="208" y="66"/>
                  </a:moveTo>
                  <a:cubicBezTo>
                    <a:pt x="205" y="69"/>
                    <a:pt x="203" y="72"/>
                    <a:pt x="200" y="76"/>
                  </a:cubicBezTo>
                  <a:cubicBezTo>
                    <a:pt x="200" y="76"/>
                    <a:pt x="200" y="76"/>
                    <a:pt x="199" y="76"/>
                  </a:cubicBezTo>
                  <a:cubicBezTo>
                    <a:pt x="202" y="73"/>
                    <a:pt x="205" y="69"/>
                    <a:pt x="208" y="66"/>
                  </a:cubicBezTo>
                  <a:close/>
                  <a:moveTo>
                    <a:pt x="187" y="94"/>
                  </a:moveTo>
                  <a:cubicBezTo>
                    <a:pt x="184" y="99"/>
                    <a:pt x="181" y="103"/>
                    <a:pt x="177" y="107"/>
                  </a:cubicBezTo>
                  <a:cubicBezTo>
                    <a:pt x="179" y="105"/>
                    <a:pt x="180" y="103"/>
                    <a:pt x="181" y="101"/>
                  </a:cubicBezTo>
                  <a:cubicBezTo>
                    <a:pt x="181" y="101"/>
                    <a:pt x="184" y="97"/>
                    <a:pt x="187" y="94"/>
                  </a:cubicBezTo>
                  <a:close/>
                  <a:moveTo>
                    <a:pt x="163" y="112"/>
                  </a:moveTo>
                  <a:cubicBezTo>
                    <a:pt x="163" y="113"/>
                    <a:pt x="162" y="113"/>
                    <a:pt x="162" y="113"/>
                  </a:cubicBezTo>
                  <a:cubicBezTo>
                    <a:pt x="162" y="114"/>
                    <a:pt x="161" y="114"/>
                    <a:pt x="160" y="115"/>
                  </a:cubicBezTo>
                  <a:cubicBezTo>
                    <a:pt x="161" y="114"/>
                    <a:pt x="162" y="113"/>
                    <a:pt x="163" y="112"/>
                  </a:cubicBezTo>
                  <a:close/>
                  <a:moveTo>
                    <a:pt x="173" y="109"/>
                  </a:moveTo>
                  <a:cubicBezTo>
                    <a:pt x="172" y="111"/>
                    <a:pt x="171" y="114"/>
                    <a:pt x="170" y="116"/>
                  </a:cubicBezTo>
                  <a:cubicBezTo>
                    <a:pt x="168" y="118"/>
                    <a:pt x="165" y="121"/>
                    <a:pt x="163" y="124"/>
                  </a:cubicBezTo>
                  <a:cubicBezTo>
                    <a:pt x="165" y="119"/>
                    <a:pt x="169" y="114"/>
                    <a:pt x="173" y="109"/>
                  </a:cubicBezTo>
                  <a:close/>
                  <a:moveTo>
                    <a:pt x="201" y="95"/>
                  </a:moveTo>
                  <a:cubicBezTo>
                    <a:pt x="208" y="87"/>
                    <a:pt x="208" y="87"/>
                    <a:pt x="208" y="87"/>
                  </a:cubicBezTo>
                  <a:cubicBezTo>
                    <a:pt x="217" y="77"/>
                    <a:pt x="217" y="77"/>
                    <a:pt x="217" y="77"/>
                  </a:cubicBezTo>
                  <a:cubicBezTo>
                    <a:pt x="223" y="71"/>
                    <a:pt x="228" y="64"/>
                    <a:pt x="234" y="59"/>
                  </a:cubicBezTo>
                  <a:cubicBezTo>
                    <a:pt x="230" y="63"/>
                    <a:pt x="227" y="67"/>
                    <a:pt x="223" y="71"/>
                  </a:cubicBezTo>
                  <a:cubicBezTo>
                    <a:pt x="220" y="75"/>
                    <a:pt x="216" y="79"/>
                    <a:pt x="213" y="83"/>
                  </a:cubicBezTo>
                  <a:cubicBezTo>
                    <a:pt x="208" y="88"/>
                    <a:pt x="204" y="93"/>
                    <a:pt x="200" y="98"/>
                  </a:cubicBezTo>
                  <a:cubicBezTo>
                    <a:pt x="195" y="103"/>
                    <a:pt x="195" y="103"/>
                    <a:pt x="195" y="103"/>
                  </a:cubicBezTo>
                  <a:cubicBezTo>
                    <a:pt x="190" y="109"/>
                    <a:pt x="190" y="109"/>
                    <a:pt x="190" y="109"/>
                  </a:cubicBezTo>
                  <a:cubicBezTo>
                    <a:pt x="186" y="112"/>
                    <a:pt x="183" y="115"/>
                    <a:pt x="180" y="119"/>
                  </a:cubicBezTo>
                  <a:cubicBezTo>
                    <a:pt x="181" y="118"/>
                    <a:pt x="182" y="116"/>
                    <a:pt x="182" y="115"/>
                  </a:cubicBezTo>
                  <a:cubicBezTo>
                    <a:pt x="187" y="108"/>
                    <a:pt x="194" y="101"/>
                    <a:pt x="201" y="95"/>
                  </a:cubicBezTo>
                  <a:close/>
                  <a:moveTo>
                    <a:pt x="241" y="54"/>
                  </a:moveTo>
                  <a:cubicBezTo>
                    <a:pt x="242" y="54"/>
                    <a:pt x="244" y="54"/>
                    <a:pt x="244" y="54"/>
                  </a:cubicBezTo>
                  <a:cubicBezTo>
                    <a:pt x="246" y="54"/>
                    <a:pt x="249" y="54"/>
                    <a:pt x="251" y="54"/>
                  </a:cubicBezTo>
                  <a:cubicBezTo>
                    <a:pt x="249" y="56"/>
                    <a:pt x="248" y="58"/>
                    <a:pt x="246" y="59"/>
                  </a:cubicBezTo>
                  <a:cubicBezTo>
                    <a:pt x="246" y="59"/>
                    <a:pt x="246" y="59"/>
                    <a:pt x="245" y="60"/>
                  </a:cubicBezTo>
                  <a:cubicBezTo>
                    <a:pt x="245" y="59"/>
                    <a:pt x="244" y="59"/>
                    <a:pt x="244" y="59"/>
                  </a:cubicBezTo>
                  <a:cubicBezTo>
                    <a:pt x="244" y="59"/>
                    <a:pt x="243" y="59"/>
                    <a:pt x="243" y="59"/>
                  </a:cubicBezTo>
                  <a:cubicBezTo>
                    <a:pt x="243" y="59"/>
                    <a:pt x="243" y="59"/>
                    <a:pt x="243" y="59"/>
                  </a:cubicBezTo>
                  <a:cubicBezTo>
                    <a:pt x="243" y="59"/>
                    <a:pt x="243" y="59"/>
                    <a:pt x="243" y="59"/>
                  </a:cubicBezTo>
                  <a:cubicBezTo>
                    <a:pt x="243" y="60"/>
                    <a:pt x="242" y="61"/>
                    <a:pt x="241" y="61"/>
                  </a:cubicBezTo>
                  <a:cubicBezTo>
                    <a:pt x="241" y="61"/>
                    <a:pt x="240" y="62"/>
                    <a:pt x="240" y="62"/>
                  </a:cubicBezTo>
                  <a:cubicBezTo>
                    <a:pt x="240" y="62"/>
                    <a:pt x="240" y="62"/>
                    <a:pt x="240" y="61"/>
                  </a:cubicBezTo>
                  <a:cubicBezTo>
                    <a:pt x="240" y="61"/>
                    <a:pt x="241" y="61"/>
                    <a:pt x="241" y="60"/>
                  </a:cubicBezTo>
                  <a:cubicBezTo>
                    <a:pt x="241" y="60"/>
                    <a:pt x="240" y="60"/>
                    <a:pt x="240" y="59"/>
                  </a:cubicBezTo>
                  <a:cubicBezTo>
                    <a:pt x="240" y="59"/>
                    <a:pt x="239" y="59"/>
                    <a:pt x="238" y="59"/>
                  </a:cubicBezTo>
                  <a:cubicBezTo>
                    <a:pt x="237" y="60"/>
                    <a:pt x="236" y="61"/>
                    <a:pt x="234" y="62"/>
                  </a:cubicBezTo>
                  <a:cubicBezTo>
                    <a:pt x="237" y="60"/>
                    <a:pt x="239" y="57"/>
                    <a:pt x="241" y="54"/>
                  </a:cubicBezTo>
                  <a:close/>
                  <a:moveTo>
                    <a:pt x="255" y="55"/>
                  </a:moveTo>
                  <a:cubicBezTo>
                    <a:pt x="257" y="55"/>
                    <a:pt x="259" y="55"/>
                    <a:pt x="261" y="56"/>
                  </a:cubicBezTo>
                  <a:cubicBezTo>
                    <a:pt x="259" y="56"/>
                    <a:pt x="256" y="57"/>
                    <a:pt x="254" y="57"/>
                  </a:cubicBezTo>
                  <a:cubicBezTo>
                    <a:pt x="253" y="58"/>
                    <a:pt x="253" y="58"/>
                    <a:pt x="252" y="58"/>
                  </a:cubicBezTo>
                  <a:cubicBezTo>
                    <a:pt x="253" y="57"/>
                    <a:pt x="255" y="55"/>
                    <a:pt x="255" y="55"/>
                  </a:cubicBezTo>
                  <a:close/>
                  <a:moveTo>
                    <a:pt x="241" y="65"/>
                  </a:moveTo>
                  <a:cubicBezTo>
                    <a:pt x="241" y="65"/>
                    <a:pt x="241" y="65"/>
                    <a:pt x="241" y="66"/>
                  </a:cubicBezTo>
                  <a:cubicBezTo>
                    <a:pt x="241" y="66"/>
                    <a:pt x="241" y="66"/>
                    <a:pt x="241" y="66"/>
                  </a:cubicBezTo>
                  <a:cubicBezTo>
                    <a:pt x="241" y="65"/>
                    <a:pt x="241" y="65"/>
                    <a:pt x="241" y="65"/>
                  </a:cubicBezTo>
                  <a:close/>
                  <a:moveTo>
                    <a:pt x="254" y="60"/>
                  </a:moveTo>
                  <a:cubicBezTo>
                    <a:pt x="256" y="60"/>
                    <a:pt x="258" y="59"/>
                    <a:pt x="261" y="59"/>
                  </a:cubicBezTo>
                  <a:cubicBezTo>
                    <a:pt x="260" y="60"/>
                    <a:pt x="258" y="61"/>
                    <a:pt x="257" y="62"/>
                  </a:cubicBezTo>
                  <a:cubicBezTo>
                    <a:pt x="253" y="64"/>
                    <a:pt x="249" y="65"/>
                    <a:pt x="246" y="66"/>
                  </a:cubicBezTo>
                  <a:cubicBezTo>
                    <a:pt x="247" y="64"/>
                    <a:pt x="248" y="63"/>
                    <a:pt x="249" y="61"/>
                  </a:cubicBezTo>
                  <a:cubicBezTo>
                    <a:pt x="251" y="61"/>
                    <a:pt x="253" y="61"/>
                    <a:pt x="254" y="60"/>
                  </a:cubicBezTo>
                  <a:close/>
                  <a:moveTo>
                    <a:pt x="267" y="61"/>
                  </a:moveTo>
                  <a:cubicBezTo>
                    <a:pt x="267" y="61"/>
                    <a:pt x="267" y="62"/>
                    <a:pt x="267" y="62"/>
                  </a:cubicBezTo>
                  <a:cubicBezTo>
                    <a:pt x="266" y="62"/>
                    <a:pt x="266" y="62"/>
                    <a:pt x="265" y="62"/>
                  </a:cubicBezTo>
                  <a:cubicBezTo>
                    <a:pt x="265" y="62"/>
                    <a:pt x="264" y="64"/>
                    <a:pt x="264" y="64"/>
                  </a:cubicBezTo>
                  <a:cubicBezTo>
                    <a:pt x="263" y="65"/>
                    <a:pt x="262" y="66"/>
                    <a:pt x="260" y="66"/>
                  </a:cubicBezTo>
                  <a:cubicBezTo>
                    <a:pt x="261" y="65"/>
                    <a:pt x="262" y="64"/>
                    <a:pt x="263" y="63"/>
                  </a:cubicBezTo>
                  <a:cubicBezTo>
                    <a:pt x="264" y="62"/>
                    <a:pt x="266" y="62"/>
                    <a:pt x="267" y="61"/>
                  </a:cubicBezTo>
                  <a:close/>
                  <a:moveTo>
                    <a:pt x="192" y="111"/>
                  </a:moveTo>
                  <a:cubicBezTo>
                    <a:pt x="192" y="111"/>
                    <a:pt x="194" y="108"/>
                    <a:pt x="196" y="106"/>
                  </a:cubicBezTo>
                  <a:cubicBezTo>
                    <a:pt x="191" y="113"/>
                    <a:pt x="186" y="120"/>
                    <a:pt x="181" y="123"/>
                  </a:cubicBezTo>
                  <a:cubicBezTo>
                    <a:pt x="184" y="119"/>
                    <a:pt x="188" y="115"/>
                    <a:pt x="192" y="111"/>
                  </a:cubicBezTo>
                  <a:close/>
                  <a:moveTo>
                    <a:pt x="225" y="74"/>
                  </a:moveTo>
                  <a:cubicBezTo>
                    <a:pt x="221" y="79"/>
                    <a:pt x="218" y="84"/>
                    <a:pt x="214" y="88"/>
                  </a:cubicBezTo>
                  <a:cubicBezTo>
                    <a:pt x="214" y="88"/>
                    <a:pt x="203" y="101"/>
                    <a:pt x="199" y="107"/>
                  </a:cubicBezTo>
                  <a:cubicBezTo>
                    <a:pt x="199" y="106"/>
                    <a:pt x="200" y="105"/>
                    <a:pt x="200" y="104"/>
                  </a:cubicBezTo>
                  <a:cubicBezTo>
                    <a:pt x="206" y="96"/>
                    <a:pt x="206" y="96"/>
                    <a:pt x="206" y="96"/>
                  </a:cubicBezTo>
                  <a:cubicBezTo>
                    <a:pt x="209" y="92"/>
                    <a:pt x="212" y="88"/>
                    <a:pt x="215" y="85"/>
                  </a:cubicBezTo>
                  <a:cubicBezTo>
                    <a:pt x="218" y="81"/>
                    <a:pt x="222" y="78"/>
                    <a:pt x="225" y="74"/>
                  </a:cubicBezTo>
                  <a:close/>
                  <a:moveTo>
                    <a:pt x="179" y="127"/>
                  </a:moveTo>
                  <a:cubicBezTo>
                    <a:pt x="178" y="128"/>
                    <a:pt x="177" y="129"/>
                    <a:pt x="176" y="130"/>
                  </a:cubicBezTo>
                  <a:cubicBezTo>
                    <a:pt x="176" y="130"/>
                    <a:pt x="177" y="129"/>
                    <a:pt x="177" y="128"/>
                  </a:cubicBezTo>
                  <a:cubicBezTo>
                    <a:pt x="177" y="128"/>
                    <a:pt x="178" y="128"/>
                    <a:pt x="178" y="128"/>
                  </a:cubicBezTo>
                  <a:cubicBezTo>
                    <a:pt x="178" y="128"/>
                    <a:pt x="178" y="128"/>
                    <a:pt x="178" y="128"/>
                  </a:cubicBezTo>
                  <a:cubicBezTo>
                    <a:pt x="179" y="128"/>
                    <a:pt x="179" y="127"/>
                    <a:pt x="179" y="127"/>
                  </a:cubicBezTo>
                  <a:close/>
                  <a:moveTo>
                    <a:pt x="204" y="108"/>
                  </a:moveTo>
                  <a:cubicBezTo>
                    <a:pt x="210" y="102"/>
                    <a:pt x="215" y="96"/>
                    <a:pt x="220" y="89"/>
                  </a:cubicBezTo>
                  <a:cubicBezTo>
                    <a:pt x="226" y="82"/>
                    <a:pt x="232" y="74"/>
                    <a:pt x="239" y="68"/>
                  </a:cubicBezTo>
                  <a:cubicBezTo>
                    <a:pt x="239" y="68"/>
                    <a:pt x="239" y="68"/>
                    <a:pt x="239" y="68"/>
                  </a:cubicBezTo>
                  <a:cubicBezTo>
                    <a:pt x="236" y="72"/>
                    <a:pt x="233" y="76"/>
                    <a:pt x="230" y="80"/>
                  </a:cubicBezTo>
                  <a:cubicBezTo>
                    <a:pt x="225" y="87"/>
                    <a:pt x="219" y="93"/>
                    <a:pt x="214" y="100"/>
                  </a:cubicBezTo>
                  <a:cubicBezTo>
                    <a:pt x="206" y="112"/>
                    <a:pt x="206" y="112"/>
                    <a:pt x="206" y="112"/>
                  </a:cubicBezTo>
                  <a:cubicBezTo>
                    <a:pt x="199" y="122"/>
                    <a:pt x="193" y="131"/>
                    <a:pt x="185" y="139"/>
                  </a:cubicBezTo>
                  <a:cubicBezTo>
                    <a:pt x="188" y="130"/>
                    <a:pt x="194" y="120"/>
                    <a:pt x="201" y="112"/>
                  </a:cubicBezTo>
                  <a:cubicBezTo>
                    <a:pt x="202" y="111"/>
                    <a:pt x="203" y="110"/>
                    <a:pt x="204" y="108"/>
                  </a:cubicBezTo>
                  <a:close/>
                  <a:moveTo>
                    <a:pt x="253" y="67"/>
                  </a:moveTo>
                  <a:cubicBezTo>
                    <a:pt x="248" y="73"/>
                    <a:pt x="242" y="80"/>
                    <a:pt x="237" y="86"/>
                  </a:cubicBezTo>
                  <a:cubicBezTo>
                    <a:pt x="230" y="94"/>
                    <a:pt x="222" y="102"/>
                    <a:pt x="217" y="111"/>
                  </a:cubicBezTo>
                  <a:cubicBezTo>
                    <a:pt x="217" y="112"/>
                    <a:pt x="217" y="112"/>
                    <a:pt x="217" y="112"/>
                  </a:cubicBezTo>
                  <a:cubicBezTo>
                    <a:pt x="217" y="112"/>
                    <a:pt x="217" y="112"/>
                    <a:pt x="217" y="112"/>
                  </a:cubicBezTo>
                  <a:cubicBezTo>
                    <a:pt x="217" y="113"/>
                    <a:pt x="216" y="113"/>
                    <a:pt x="216" y="114"/>
                  </a:cubicBezTo>
                  <a:cubicBezTo>
                    <a:pt x="210" y="119"/>
                    <a:pt x="203" y="125"/>
                    <a:pt x="198" y="132"/>
                  </a:cubicBezTo>
                  <a:cubicBezTo>
                    <a:pt x="199" y="128"/>
                    <a:pt x="200" y="125"/>
                    <a:pt x="202" y="123"/>
                  </a:cubicBezTo>
                  <a:cubicBezTo>
                    <a:pt x="202" y="122"/>
                    <a:pt x="203" y="121"/>
                    <a:pt x="203" y="121"/>
                  </a:cubicBezTo>
                  <a:cubicBezTo>
                    <a:pt x="206" y="117"/>
                    <a:pt x="209" y="113"/>
                    <a:pt x="212" y="109"/>
                  </a:cubicBezTo>
                  <a:cubicBezTo>
                    <a:pt x="218" y="102"/>
                    <a:pt x="218" y="102"/>
                    <a:pt x="218" y="102"/>
                  </a:cubicBezTo>
                  <a:cubicBezTo>
                    <a:pt x="228" y="88"/>
                    <a:pt x="228" y="88"/>
                    <a:pt x="228" y="88"/>
                  </a:cubicBezTo>
                  <a:cubicBezTo>
                    <a:pt x="230" y="86"/>
                    <a:pt x="231" y="84"/>
                    <a:pt x="232" y="82"/>
                  </a:cubicBezTo>
                  <a:cubicBezTo>
                    <a:pt x="235" y="79"/>
                    <a:pt x="237" y="76"/>
                    <a:pt x="239" y="73"/>
                  </a:cubicBezTo>
                  <a:cubicBezTo>
                    <a:pt x="239" y="73"/>
                    <a:pt x="242" y="70"/>
                    <a:pt x="243" y="69"/>
                  </a:cubicBezTo>
                  <a:cubicBezTo>
                    <a:pt x="246" y="69"/>
                    <a:pt x="250" y="68"/>
                    <a:pt x="253" y="67"/>
                  </a:cubicBezTo>
                  <a:close/>
                  <a:moveTo>
                    <a:pt x="253" y="71"/>
                  </a:moveTo>
                  <a:cubicBezTo>
                    <a:pt x="253" y="71"/>
                    <a:pt x="252" y="72"/>
                    <a:pt x="252" y="72"/>
                  </a:cubicBezTo>
                  <a:cubicBezTo>
                    <a:pt x="252" y="73"/>
                    <a:pt x="252" y="73"/>
                    <a:pt x="251" y="73"/>
                  </a:cubicBezTo>
                  <a:cubicBezTo>
                    <a:pt x="252" y="72"/>
                    <a:pt x="253" y="72"/>
                    <a:pt x="253" y="71"/>
                  </a:cubicBezTo>
                  <a:close/>
                  <a:moveTo>
                    <a:pt x="255" y="73"/>
                  </a:moveTo>
                  <a:cubicBezTo>
                    <a:pt x="253" y="76"/>
                    <a:pt x="250" y="80"/>
                    <a:pt x="250" y="80"/>
                  </a:cubicBezTo>
                  <a:cubicBezTo>
                    <a:pt x="251" y="78"/>
                    <a:pt x="253" y="76"/>
                    <a:pt x="254" y="74"/>
                  </a:cubicBezTo>
                  <a:cubicBezTo>
                    <a:pt x="254" y="74"/>
                    <a:pt x="255" y="74"/>
                    <a:pt x="255" y="73"/>
                  </a:cubicBezTo>
                  <a:close/>
                  <a:moveTo>
                    <a:pt x="240" y="87"/>
                  </a:moveTo>
                  <a:cubicBezTo>
                    <a:pt x="240" y="87"/>
                    <a:pt x="240" y="87"/>
                    <a:pt x="241" y="86"/>
                  </a:cubicBezTo>
                  <a:cubicBezTo>
                    <a:pt x="238" y="89"/>
                    <a:pt x="236" y="92"/>
                    <a:pt x="234" y="95"/>
                  </a:cubicBezTo>
                  <a:cubicBezTo>
                    <a:pt x="236" y="92"/>
                    <a:pt x="237" y="90"/>
                    <a:pt x="239" y="88"/>
                  </a:cubicBezTo>
                  <a:cubicBezTo>
                    <a:pt x="239" y="88"/>
                    <a:pt x="239" y="88"/>
                    <a:pt x="240" y="87"/>
                  </a:cubicBezTo>
                  <a:close/>
                  <a:moveTo>
                    <a:pt x="208" y="125"/>
                  </a:moveTo>
                  <a:cubicBezTo>
                    <a:pt x="206" y="128"/>
                    <a:pt x="203" y="131"/>
                    <a:pt x="200" y="134"/>
                  </a:cubicBezTo>
                  <a:cubicBezTo>
                    <a:pt x="202" y="131"/>
                    <a:pt x="205" y="128"/>
                    <a:pt x="208" y="125"/>
                  </a:cubicBezTo>
                  <a:close/>
                  <a:moveTo>
                    <a:pt x="196" y="141"/>
                  </a:moveTo>
                  <a:cubicBezTo>
                    <a:pt x="198" y="140"/>
                    <a:pt x="199" y="139"/>
                    <a:pt x="200" y="138"/>
                  </a:cubicBezTo>
                  <a:cubicBezTo>
                    <a:pt x="198" y="140"/>
                    <a:pt x="196" y="142"/>
                    <a:pt x="194" y="145"/>
                  </a:cubicBezTo>
                  <a:cubicBezTo>
                    <a:pt x="194" y="144"/>
                    <a:pt x="194" y="142"/>
                    <a:pt x="195" y="141"/>
                  </a:cubicBezTo>
                  <a:cubicBezTo>
                    <a:pt x="196" y="141"/>
                    <a:pt x="196" y="141"/>
                    <a:pt x="196" y="141"/>
                  </a:cubicBezTo>
                  <a:close/>
                  <a:moveTo>
                    <a:pt x="270" y="69"/>
                  </a:moveTo>
                  <a:cubicBezTo>
                    <a:pt x="259" y="79"/>
                    <a:pt x="247" y="90"/>
                    <a:pt x="236" y="104"/>
                  </a:cubicBezTo>
                  <a:cubicBezTo>
                    <a:pt x="225" y="118"/>
                    <a:pt x="225" y="118"/>
                    <a:pt x="225" y="118"/>
                  </a:cubicBezTo>
                  <a:cubicBezTo>
                    <a:pt x="218" y="126"/>
                    <a:pt x="210" y="136"/>
                    <a:pt x="203" y="143"/>
                  </a:cubicBezTo>
                  <a:cubicBezTo>
                    <a:pt x="217" y="121"/>
                    <a:pt x="234" y="102"/>
                    <a:pt x="251" y="83"/>
                  </a:cubicBezTo>
                  <a:cubicBezTo>
                    <a:pt x="257" y="78"/>
                    <a:pt x="263" y="73"/>
                    <a:pt x="270" y="69"/>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0" name="Freeform 53"/>
            <p:cNvSpPr>
              <a:spLocks noEditPoints="1" noChangeArrowheads="1"/>
            </p:cNvSpPr>
            <p:nvPr/>
          </p:nvSpPr>
          <p:spPr bwMode="auto">
            <a:xfrm>
              <a:off x="1380" y="3397"/>
              <a:ext cx="458" cy="247"/>
            </a:xfrm>
            <a:custGeom>
              <a:avLst/>
              <a:gdLst>
                <a:gd name="T0" fmla="*/ 2 w 193"/>
                <a:gd name="T1" fmla="*/ 8 h 104"/>
                <a:gd name="T2" fmla="*/ 1 w 193"/>
                <a:gd name="T3" fmla="*/ 10 h 104"/>
                <a:gd name="T4" fmla="*/ 15 w 193"/>
                <a:gd name="T5" fmla="*/ 23 h 104"/>
                <a:gd name="T6" fmla="*/ 21 w 193"/>
                <a:gd name="T7" fmla="*/ 23 h 104"/>
                <a:gd name="T8" fmla="*/ 63 w 193"/>
                <a:gd name="T9" fmla="*/ 46 h 104"/>
                <a:gd name="T10" fmla="*/ 64 w 193"/>
                <a:gd name="T11" fmla="*/ 43 h 104"/>
                <a:gd name="T12" fmla="*/ 101 w 193"/>
                <a:gd name="T13" fmla="*/ 58 h 104"/>
                <a:gd name="T14" fmla="*/ 171 w 193"/>
                <a:gd name="T15" fmla="*/ 93 h 104"/>
                <a:gd name="T16" fmla="*/ 191 w 193"/>
                <a:gd name="T17" fmla="*/ 104 h 104"/>
                <a:gd name="T18" fmla="*/ 192 w 193"/>
                <a:gd name="T19" fmla="*/ 101 h 104"/>
                <a:gd name="T20" fmla="*/ 187 w 193"/>
                <a:gd name="T21" fmla="*/ 97 h 104"/>
                <a:gd name="T22" fmla="*/ 181 w 193"/>
                <a:gd name="T23" fmla="*/ 95 h 104"/>
                <a:gd name="T24" fmla="*/ 189 w 193"/>
                <a:gd name="T25" fmla="*/ 94 h 104"/>
                <a:gd name="T26" fmla="*/ 182 w 193"/>
                <a:gd name="T27" fmla="*/ 89 h 104"/>
                <a:gd name="T28" fmla="*/ 191 w 193"/>
                <a:gd name="T29" fmla="*/ 87 h 104"/>
                <a:gd name="T30" fmla="*/ 177 w 193"/>
                <a:gd name="T31" fmla="*/ 79 h 104"/>
                <a:gd name="T32" fmla="*/ 138 w 193"/>
                <a:gd name="T33" fmla="*/ 56 h 104"/>
                <a:gd name="T34" fmla="*/ 91 w 193"/>
                <a:gd name="T35" fmla="*/ 32 h 104"/>
                <a:gd name="T36" fmla="*/ 10 w 193"/>
                <a:gd name="T37" fmla="*/ 5 h 104"/>
                <a:gd name="T38" fmla="*/ 9 w 193"/>
                <a:gd name="T39" fmla="*/ 8 h 104"/>
                <a:gd name="T40" fmla="*/ 21 w 193"/>
                <a:gd name="T41" fmla="*/ 20 h 104"/>
                <a:gd name="T42" fmla="*/ 5 w 193"/>
                <a:gd name="T43" fmla="*/ 2 h 104"/>
                <a:gd name="T44" fmla="*/ 2 w 193"/>
                <a:gd name="T45" fmla="*/ 2 h 104"/>
                <a:gd name="T46" fmla="*/ 7 w 193"/>
                <a:gd name="T47" fmla="*/ 14 h 104"/>
                <a:gd name="T48" fmla="*/ 57 w 193"/>
                <a:gd name="T49" fmla="*/ 30 h 104"/>
                <a:gd name="T50" fmla="*/ 35 w 193"/>
                <a:gd name="T51" fmla="*/ 30 h 104"/>
                <a:gd name="T52" fmla="*/ 86 w 193"/>
                <a:gd name="T53" fmla="*/ 47 h 104"/>
                <a:gd name="T54" fmla="*/ 57 w 193"/>
                <a:gd name="T55" fmla="*/ 33 h 104"/>
                <a:gd name="T56" fmla="*/ 103 w 193"/>
                <a:gd name="T57" fmla="*/ 55 h 104"/>
                <a:gd name="T58" fmla="*/ 77 w 193"/>
                <a:gd name="T59" fmla="*/ 37 h 104"/>
                <a:gd name="T60" fmla="*/ 91 w 193"/>
                <a:gd name="T61" fmla="*/ 43 h 104"/>
                <a:gd name="T62" fmla="*/ 89 w 193"/>
                <a:gd name="T63" fmla="*/ 34 h 104"/>
                <a:gd name="T64" fmla="*/ 98 w 193"/>
                <a:gd name="T65" fmla="*/ 42 h 104"/>
                <a:gd name="T66" fmla="*/ 89 w 193"/>
                <a:gd name="T67" fmla="*/ 34 h 104"/>
                <a:gd name="T68" fmla="*/ 119 w 193"/>
                <a:gd name="T69" fmla="*/ 62 h 104"/>
                <a:gd name="T70" fmla="*/ 116 w 193"/>
                <a:gd name="T71" fmla="*/ 56 h 104"/>
                <a:gd name="T72" fmla="*/ 111 w 193"/>
                <a:gd name="T73" fmla="*/ 50 h 104"/>
                <a:gd name="T74" fmla="*/ 127 w 193"/>
                <a:gd name="T75" fmla="*/ 61 h 104"/>
                <a:gd name="T76" fmla="*/ 116 w 193"/>
                <a:gd name="T77" fmla="*/ 56 h 104"/>
                <a:gd name="T78" fmla="*/ 137 w 193"/>
                <a:gd name="T79" fmla="*/ 74 h 104"/>
                <a:gd name="T80" fmla="*/ 149 w 193"/>
                <a:gd name="T81" fmla="*/ 78 h 104"/>
                <a:gd name="T82" fmla="*/ 172 w 193"/>
                <a:gd name="T83" fmla="*/ 90 h 104"/>
                <a:gd name="T84" fmla="*/ 146 w 193"/>
                <a:gd name="T85" fmla="*/ 76 h 104"/>
                <a:gd name="T86" fmla="*/ 151 w 193"/>
                <a:gd name="T87" fmla="*/ 69 h 104"/>
                <a:gd name="T88" fmla="*/ 179 w 193"/>
                <a:gd name="T89" fmla="*/ 85 h 104"/>
                <a:gd name="T90" fmla="*/ 141 w 193"/>
                <a:gd name="T91" fmla="*/ 68 h 104"/>
                <a:gd name="T92" fmla="*/ 137 w 193"/>
                <a:gd name="T93" fmla="*/ 59 h 104"/>
                <a:gd name="T94" fmla="*/ 169 w 193"/>
                <a:gd name="T95" fmla="*/ 75 h 104"/>
                <a:gd name="T96" fmla="*/ 118 w 193"/>
                <a:gd name="T97" fmla="*/ 51 h 104"/>
                <a:gd name="T98" fmla="*/ 185 w 193"/>
                <a:gd name="T99"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3" h="104">
                  <a:moveTo>
                    <a:pt x="2" y="2"/>
                  </a:moveTo>
                  <a:cubicBezTo>
                    <a:pt x="2" y="3"/>
                    <a:pt x="2" y="4"/>
                    <a:pt x="2" y="6"/>
                  </a:cubicBezTo>
                  <a:cubicBezTo>
                    <a:pt x="2" y="6"/>
                    <a:pt x="2" y="7"/>
                    <a:pt x="2" y="8"/>
                  </a:cubicBezTo>
                  <a:cubicBezTo>
                    <a:pt x="2" y="8"/>
                    <a:pt x="1" y="8"/>
                    <a:pt x="1" y="9"/>
                  </a:cubicBezTo>
                  <a:cubicBezTo>
                    <a:pt x="1" y="9"/>
                    <a:pt x="0" y="9"/>
                    <a:pt x="0" y="9"/>
                  </a:cubicBezTo>
                  <a:cubicBezTo>
                    <a:pt x="0" y="10"/>
                    <a:pt x="1" y="10"/>
                    <a:pt x="1" y="10"/>
                  </a:cubicBezTo>
                  <a:cubicBezTo>
                    <a:pt x="1" y="10"/>
                    <a:pt x="3" y="13"/>
                    <a:pt x="3" y="13"/>
                  </a:cubicBezTo>
                  <a:cubicBezTo>
                    <a:pt x="3" y="16"/>
                    <a:pt x="5" y="19"/>
                    <a:pt x="8" y="21"/>
                  </a:cubicBezTo>
                  <a:cubicBezTo>
                    <a:pt x="10" y="23"/>
                    <a:pt x="12" y="23"/>
                    <a:pt x="15" y="23"/>
                  </a:cubicBezTo>
                  <a:cubicBezTo>
                    <a:pt x="15" y="23"/>
                    <a:pt x="16" y="23"/>
                    <a:pt x="16" y="23"/>
                  </a:cubicBezTo>
                  <a:cubicBezTo>
                    <a:pt x="17" y="23"/>
                    <a:pt x="19" y="23"/>
                    <a:pt x="21" y="23"/>
                  </a:cubicBezTo>
                  <a:cubicBezTo>
                    <a:pt x="21" y="23"/>
                    <a:pt x="21" y="23"/>
                    <a:pt x="21" y="23"/>
                  </a:cubicBezTo>
                  <a:cubicBezTo>
                    <a:pt x="21" y="24"/>
                    <a:pt x="22" y="24"/>
                    <a:pt x="22" y="24"/>
                  </a:cubicBezTo>
                  <a:cubicBezTo>
                    <a:pt x="23" y="25"/>
                    <a:pt x="24" y="26"/>
                    <a:pt x="25" y="26"/>
                  </a:cubicBezTo>
                  <a:cubicBezTo>
                    <a:pt x="36" y="36"/>
                    <a:pt x="48" y="45"/>
                    <a:pt x="63" y="46"/>
                  </a:cubicBezTo>
                  <a:cubicBezTo>
                    <a:pt x="64" y="46"/>
                    <a:pt x="64" y="45"/>
                    <a:pt x="64" y="44"/>
                  </a:cubicBezTo>
                  <a:cubicBezTo>
                    <a:pt x="64" y="44"/>
                    <a:pt x="64" y="44"/>
                    <a:pt x="64" y="44"/>
                  </a:cubicBezTo>
                  <a:cubicBezTo>
                    <a:pt x="64" y="44"/>
                    <a:pt x="64" y="43"/>
                    <a:pt x="64" y="43"/>
                  </a:cubicBezTo>
                  <a:cubicBezTo>
                    <a:pt x="73" y="48"/>
                    <a:pt x="82" y="52"/>
                    <a:pt x="92" y="56"/>
                  </a:cubicBezTo>
                  <a:cubicBezTo>
                    <a:pt x="93" y="56"/>
                    <a:pt x="93" y="56"/>
                    <a:pt x="94" y="55"/>
                  </a:cubicBezTo>
                  <a:cubicBezTo>
                    <a:pt x="97" y="56"/>
                    <a:pt x="101" y="58"/>
                    <a:pt x="101" y="58"/>
                  </a:cubicBezTo>
                  <a:cubicBezTo>
                    <a:pt x="105" y="59"/>
                    <a:pt x="109" y="61"/>
                    <a:pt x="113" y="63"/>
                  </a:cubicBezTo>
                  <a:cubicBezTo>
                    <a:pt x="125" y="71"/>
                    <a:pt x="139" y="78"/>
                    <a:pt x="152" y="84"/>
                  </a:cubicBezTo>
                  <a:cubicBezTo>
                    <a:pt x="158" y="88"/>
                    <a:pt x="165" y="91"/>
                    <a:pt x="171" y="93"/>
                  </a:cubicBezTo>
                  <a:cubicBezTo>
                    <a:pt x="178" y="96"/>
                    <a:pt x="185" y="100"/>
                    <a:pt x="191" y="104"/>
                  </a:cubicBezTo>
                  <a:cubicBezTo>
                    <a:pt x="191" y="104"/>
                    <a:pt x="191" y="104"/>
                    <a:pt x="191" y="104"/>
                  </a:cubicBezTo>
                  <a:cubicBezTo>
                    <a:pt x="191" y="104"/>
                    <a:pt x="191" y="104"/>
                    <a:pt x="191" y="104"/>
                  </a:cubicBezTo>
                  <a:cubicBezTo>
                    <a:pt x="192" y="104"/>
                    <a:pt x="192" y="104"/>
                    <a:pt x="193" y="103"/>
                  </a:cubicBezTo>
                  <a:cubicBezTo>
                    <a:pt x="193" y="103"/>
                    <a:pt x="193" y="103"/>
                    <a:pt x="193" y="103"/>
                  </a:cubicBezTo>
                  <a:cubicBezTo>
                    <a:pt x="193" y="102"/>
                    <a:pt x="193" y="102"/>
                    <a:pt x="192" y="101"/>
                  </a:cubicBezTo>
                  <a:cubicBezTo>
                    <a:pt x="192" y="101"/>
                    <a:pt x="192" y="101"/>
                    <a:pt x="192" y="101"/>
                  </a:cubicBezTo>
                  <a:cubicBezTo>
                    <a:pt x="190" y="101"/>
                    <a:pt x="189" y="99"/>
                    <a:pt x="188" y="98"/>
                  </a:cubicBezTo>
                  <a:cubicBezTo>
                    <a:pt x="187" y="97"/>
                    <a:pt x="187" y="97"/>
                    <a:pt x="187" y="97"/>
                  </a:cubicBezTo>
                  <a:cubicBezTo>
                    <a:pt x="187" y="96"/>
                    <a:pt x="186" y="96"/>
                    <a:pt x="185" y="97"/>
                  </a:cubicBezTo>
                  <a:cubicBezTo>
                    <a:pt x="185" y="97"/>
                    <a:pt x="185" y="97"/>
                    <a:pt x="185" y="97"/>
                  </a:cubicBezTo>
                  <a:cubicBezTo>
                    <a:pt x="183" y="97"/>
                    <a:pt x="182" y="96"/>
                    <a:pt x="181" y="95"/>
                  </a:cubicBezTo>
                  <a:cubicBezTo>
                    <a:pt x="183" y="95"/>
                    <a:pt x="185" y="95"/>
                    <a:pt x="187" y="95"/>
                  </a:cubicBezTo>
                  <a:cubicBezTo>
                    <a:pt x="188" y="95"/>
                    <a:pt x="189" y="95"/>
                    <a:pt x="189" y="94"/>
                  </a:cubicBezTo>
                  <a:cubicBezTo>
                    <a:pt x="189" y="94"/>
                    <a:pt x="189" y="94"/>
                    <a:pt x="189" y="94"/>
                  </a:cubicBezTo>
                  <a:cubicBezTo>
                    <a:pt x="189" y="93"/>
                    <a:pt x="189" y="93"/>
                    <a:pt x="188" y="93"/>
                  </a:cubicBezTo>
                  <a:cubicBezTo>
                    <a:pt x="186" y="91"/>
                    <a:pt x="184" y="90"/>
                    <a:pt x="182" y="89"/>
                  </a:cubicBezTo>
                  <a:cubicBezTo>
                    <a:pt x="182" y="89"/>
                    <a:pt x="182" y="89"/>
                    <a:pt x="182" y="89"/>
                  </a:cubicBezTo>
                  <a:cubicBezTo>
                    <a:pt x="182" y="89"/>
                    <a:pt x="182" y="89"/>
                    <a:pt x="182" y="88"/>
                  </a:cubicBezTo>
                  <a:cubicBezTo>
                    <a:pt x="185" y="88"/>
                    <a:pt x="188" y="88"/>
                    <a:pt x="190" y="88"/>
                  </a:cubicBezTo>
                  <a:cubicBezTo>
                    <a:pt x="191" y="88"/>
                    <a:pt x="191" y="87"/>
                    <a:pt x="191" y="87"/>
                  </a:cubicBezTo>
                  <a:cubicBezTo>
                    <a:pt x="191" y="87"/>
                    <a:pt x="191" y="86"/>
                    <a:pt x="191" y="86"/>
                  </a:cubicBezTo>
                  <a:cubicBezTo>
                    <a:pt x="191" y="86"/>
                    <a:pt x="191" y="85"/>
                    <a:pt x="191" y="85"/>
                  </a:cubicBezTo>
                  <a:cubicBezTo>
                    <a:pt x="187" y="82"/>
                    <a:pt x="182" y="80"/>
                    <a:pt x="177" y="79"/>
                  </a:cubicBezTo>
                  <a:cubicBezTo>
                    <a:pt x="171" y="72"/>
                    <a:pt x="159" y="66"/>
                    <a:pt x="150" y="62"/>
                  </a:cubicBezTo>
                  <a:cubicBezTo>
                    <a:pt x="142" y="58"/>
                    <a:pt x="142" y="58"/>
                    <a:pt x="142" y="58"/>
                  </a:cubicBezTo>
                  <a:cubicBezTo>
                    <a:pt x="138" y="56"/>
                    <a:pt x="138" y="56"/>
                    <a:pt x="138" y="56"/>
                  </a:cubicBezTo>
                  <a:cubicBezTo>
                    <a:pt x="128" y="51"/>
                    <a:pt x="118" y="45"/>
                    <a:pt x="108" y="43"/>
                  </a:cubicBezTo>
                  <a:cubicBezTo>
                    <a:pt x="103" y="39"/>
                    <a:pt x="98" y="36"/>
                    <a:pt x="93" y="33"/>
                  </a:cubicBezTo>
                  <a:cubicBezTo>
                    <a:pt x="91" y="32"/>
                    <a:pt x="91" y="32"/>
                    <a:pt x="91" y="32"/>
                  </a:cubicBezTo>
                  <a:cubicBezTo>
                    <a:pt x="72" y="21"/>
                    <a:pt x="42" y="3"/>
                    <a:pt x="20" y="10"/>
                  </a:cubicBezTo>
                  <a:cubicBezTo>
                    <a:pt x="17" y="8"/>
                    <a:pt x="13" y="7"/>
                    <a:pt x="10" y="5"/>
                  </a:cubicBezTo>
                  <a:cubicBezTo>
                    <a:pt x="10" y="5"/>
                    <a:pt x="10" y="5"/>
                    <a:pt x="10" y="5"/>
                  </a:cubicBezTo>
                  <a:cubicBezTo>
                    <a:pt x="9" y="5"/>
                    <a:pt x="8" y="5"/>
                    <a:pt x="8" y="6"/>
                  </a:cubicBezTo>
                  <a:cubicBezTo>
                    <a:pt x="8" y="6"/>
                    <a:pt x="8" y="6"/>
                    <a:pt x="8" y="6"/>
                  </a:cubicBezTo>
                  <a:cubicBezTo>
                    <a:pt x="8" y="7"/>
                    <a:pt x="8" y="7"/>
                    <a:pt x="9" y="8"/>
                  </a:cubicBezTo>
                  <a:cubicBezTo>
                    <a:pt x="17" y="12"/>
                    <a:pt x="25" y="17"/>
                    <a:pt x="33" y="23"/>
                  </a:cubicBezTo>
                  <a:cubicBezTo>
                    <a:pt x="35" y="25"/>
                    <a:pt x="38" y="27"/>
                    <a:pt x="40" y="28"/>
                  </a:cubicBezTo>
                  <a:cubicBezTo>
                    <a:pt x="34" y="25"/>
                    <a:pt x="28" y="22"/>
                    <a:pt x="21" y="20"/>
                  </a:cubicBezTo>
                  <a:cubicBezTo>
                    <a:pt x="16" y="15"/>
                    <a:pt x="11" y="12"/>
                    <a:pt x="5" y="9"/>
                  </a:cubicBezTo>
                  <a:cubicBezTo>
                    <a:pt x="5" y="8"/>
                    <a:pt x="5" y="7"/>
                    <a:pt x="5" y="6"/>
                  </a:cubicBezTo>
                  <a:cubicBezTo>
                    <a:pt x="5" y="4"/>
                    <a:pt x="5" y="3"/>
                    <a:pt x="5" y="2"/>
                  </a:cubicBezTo>
                  <a:cubicBezTo>
                    <a:pt x="5" y="2"/>
                    <a:pt x="5" y="2"/>
                    <a:pt x="5" y="2"/>
                  </a:cubicBezTo>
                  <a:cubicBezTo>
                    <a:pt x="5" y="1"/>
                    <a:pt x="4" y="0"/>
                    <a:pt x="4" y="0"/>
                  </a:cubicBezTo>
                  <a:cubicBezTo>
                    <a:pt x="3" y="0"/>
                    <a:pt x="2" y="1"/>
                    <a:pt x="2" y="2"/>
                  </a:cubicBezTo>
                  <a:close/>
                  <a:moveTo>
                    <a:pt x="7" y="13"/>
                  </a:moveTo>
                  <a:cubicBezTo>
                    <a:pt x="7" y="14"/>
                    <a:pt x="8" y="14"/>
                    <a:pt x="8" y="14"/>
                  </a:cubicBezTo>
                  <a:cubicBezTo>
                    <a:pt x="8" y="14"/>
                    <a:pt x="8" y="14"/>
                    <a:pt x="7" y="14"/>
                  </a:cubicBezTo>
                  <a:cubicBezTo>
                    <a:pt x="7" y="14"/>
                    <a:pt x="7" y="14"/>
                    <a:pt x="7" y="13"/>
                  </a:cubicBezTo>
                  <a:close/>
                  <a:moveTo>
                    <a:pt x="32" y="18"/>
                  </a:moveTo>
                  <a:cubicBezTo>
                    <a:pt x="40" y="22"/>
                    <a:pt x="48" y="26"/>
                    <a:pt x="57" y="30"/>
                  </a:cubicBezTo>
                  <a:cubicBezTo>
                    <a:pt x="54" y="30"/>
                    <a:pt x="52" y="29"/>
                    <a:pt x="50" y="29"/>
                  </a:cubicBezTo>
                  <a:cubicBezTo>
                    <a:pt x="44" y="26"/>
                    <a:pt x="38" y="22"/>
                    <a:pt x="32" y="18"/>
                  </a:cubicBezTo>
                  <a:close/>
                  <a:moveTo>
                    <a:pt x="35" y="30"/>
                  </a:moveTo>
                  <a:cubicBezTo>
                    <a:pt x="41" y="34"/>
                    <a:pt x="48" y="37"/>
                    <a:pt x="55" y="41"/>
                  </a:cubicBezTo>
                  <a:cubicBezTo>
                    <a:pt x="47" y="39"/>
                    <a:pt x="41" y="35"/>
                    <a:pt x="35" y="30"/>
                  </a:cubicBezTo>
                  <a:close/>
                  <a:moveTo>
                    <a:pt x="86" y="47"/>
                  </a:moveTo>
                  <a:cubicBezTo>
                    <a:pt x="82" y="46"/>
                    <a:pt x="82" y="46"/>
                    <a:pt x="82" y="46"/>
                  </a:cubicBezTo>
                  <a:cubicBezTo>
                    <a:pt x="79" y="44"/>
                    <a:pt x="79" y="44"/>
                    <a:pt x="79" y="44"/>
                  </a:cubicBezTo>
                  <a:cubicBezTo>
                    <a:pt x="71" y="40"/>
                    <a:pt x="64" y="37"/>
                    <a:pt x="57" y="33"/>
                  </a:cubicBezTo>
                  <a:cubicBezTo>
                    <a:pt x="59" y="33"/>
                    <a:pt x="62" y="33"/>
                    <a:pt x="64" y="34"/>
                  </a:cubicBezTo>
                  <a:cubicBezTo>
                    <a:pt x="77" y="40"/>
                    <a:pt x="90" y="47"/>
                    <a:pt x="103" y="54"/>
                  </a:cubicBezTo>
                  <a:cubicBezTo>
                    <a:pt x="103" y="54"/>
                    <a:pt x="103" y="54"/>
                    <a:pt x="103" y="55"/>
                  </a:cubicBezTo>
                  <a:cubicBezTo>
                    <a:pt x="103" y="55"/>
                    <a:pt x="103" y="55"/>
                    <a:pt x="103" y="55"/>
                  </a:cubicBezTo>
                  <a:cubicBezTo>
                    <a:pt x="97" y="53"/>
                    <a:pt x="91" y="50"/>
                    <a:pt x="86" y="47"/>
                  </a:cubicBezTo>
                  <a:close/>
                  <a:moveTo>
                    <a:pt x="77" y="37"/>
                  </a:moveTo>
                  <a:cubicBezTo>
                    <a:pt x="82" y="38"/>
                    <a:pt x="87" y="40"/>
                    <a:pt x="91" y="42"/>
                  </a:cubicBezTo>
                  <a:cubicBezTo>
                    <a:pt x="91" y="42"/>
                    <a:pt x="91" y="43"/>
                    <a:pt x="91" y="43"/>
                  </a:cubicBezTo>
                  <a:cubicBezTo>
                    <a:pt x="91" y="43"/>
                    <a:pt x="91" y="43"/>
                    <a:pt x="91" y="43"/>
                  </a:cubicBezTo>
                  <a:cubicBezTo>
                    <a:pt x="91" y="44"/>
                    <a:pt x="91" y="44"/>
                    <a:pt x="91" y="44"/>
                  </a:cubicBezTo>
                  <a:cubicBezTo>
                    <a:pt x="86" y="42"/>
                    <a:pt x="82" y="39"/>
                    <a:pt x="77" y="37"/>
                  </a:cubicBezTo>
                  <a:close/>
                  <a:moveTo>
                    <a:pt x="89" y="34"/>
                  </a:moveTo>
                  <a:cubicBezTo>
                    <a:pt x="92" y="36"/>
                    <a:pt x="92" y="36"/>
                    <a:pt x="92" y="36"/>
                  </a:cubicBezTo>
                  <a:cubicBezTo>
                    <a:pt x="95" y="38"/>
                    <a:pt x="98" y="40"/>
                    <a:pt x="101" y="42"/>
                  </a:cubicBezTo>
                  <a:cubicBezTo>
                    <a:pt x="100" y="42"/>
                    <a:pt x="99" y="42"/>
                    <a:pt x="98" y="42"/>
                  </a:cubicBezTo>
                  <a:cubicBezTo>
                    <a:pt x="87" y="37"/>
                    <a:pt x="76" y="33"/>
                    <a:pt x="65" y="31"/>
                  </a:cubicBezTo>
                  <a:cubicBezTo>
                    <a:pt x="51" y="24"/>
                    <a:pt x="38" y="18"/>
                    <a:pt x="25" y="12"/>
                  </a:cubicBezTo>
                  <a:cubicBezTo>
                    <a:pt x="45" y="9"/>
                    <a:pt x="72" y="24"/>
                    <a:pt x="89" y="34"/>
                  </a:cubicBezTo>
                  <a:close/>
                  <a:moveTo>
                    <a:pt x="115" y="60"/>
                  </a:moveTo>
                  <a:cubicBezTo>
                    <a:pt x="115" y="60"/>
                    <a:pt x="115" y="60"/>
                    <a:pt x="115" y="60"/>
                  </a:cubicBezTo>
                  <a:cubicBezTo>
                    <a:pt x="117" y="61"/>
                    <a:pt x="118" y="61"/>
                    <a:pt x="119" y="62"/>
                  </a:cubicBezTo>
                  <a:cubicBezTo>
                    <a:pt x="118" y="61"/>
                    <a:pt x="116" y="61"/>
                    <a:pt x="114" y="60"/>
                  </a:cubicBezTo>
                  <a:cubicBezTo>
                    <a:pt x="115" y="60"/>
                    <a:pt x="115" y="60"/>
                    <a:pt x="115" y="60"/>
                  </a:cubicBezTo>
                  <a:close/>
                  <a:moveTo>
                    <a:pt x="116" y="56"/>
                  </a:moveTo>
                  <a:cubicBezTo>
                    <a:pt x="110" y="52"/>
                    <a:pt x="104" y="48"/>
                    <a:pt x="97" y="44"/>
                  </a:cubicBezTo>
                  <a:cubicBezTo>
                    <a:pt x="97" y="44"/>
                    <a:pt x="97" y="44"/>
                    <a:pt x="97" y="44"/>
                  </a:cubicBezTo>
                  <a:cubicBezTo>
                    <a:pt x="102" y="46"/>
                    <a:pt x="106" y="48"/>
                    <a:pt x="111" y="50"/>
                  </a:cubicBezTo>
                  <a:cubicBezTo>
                    <a:pt x="111" y="50"/>
                    <a:pt x="114" y="52"/>
                    <a:pt x="116" y="53"/>
                  </a:cubicBezTo>
                  <a:cubicBezTo>
                    <a:pt x="118" y="55"/>
                    <a:pt x="121" y="56"/>
                    <a:pt x="122" y="58"/>
                  </a:cubicBezTo>
                  <a:cubicBezTo>
                    <a:pt x="122" y="58"/>
                    <a:pt x="125" y="60"/>
                    <a:pt x="127" y="61"/>
                  </a:cubicBezTo>
                  <a:cubicBezTo>
                    <a:pt x="127" y="61"/>
                    <a:pt x="127" y="61"/>
                    <a:pt x="127" y="61"/>
                  </a:cubicBezTo>
                  <a:cubicBezTo>
                    <a:pt x="124" y="59"/>
                    <a:pt x="121" y="58"/>
                    <a:pt x="119" y="57"/>
                  </a:cubicBezTo>
                  <a:cubicBezTo>
                    <a:pt x="118" y="57"/>
                    <a:pt x="117" y="56"/>
                    <a:pt x="116" y="56"/>
                  </a:cubicBezTo>
                  <a:close/>
                  <a:moveTo>
                    <a:pt x="124" y="67"/>
                  </a:moveTo>
                  <a:cubicBezTo>
                    <a:pt x="126" y="67"/>
                    <a:pt x="128" y="68"/>
                    <a:pt x="130" y="68"/>
                  </a:cubicBezTo>
                  <a:cubicBezTo>
                    <a:pt x="132" y="70"/>
                    <a:pt x="135" y="72"/>
                    <a:pt x="137" y="74"/>
                  </a:cubicBezTo>
                  <a:cubicBezTo>
                    <a:pt x="133" y="71"/>
                    <a:pt x="129" y="69"/>
                    <a:pt x="124" y="67"/>
                  </a:cubicBezTo>
                  <a:close/>
                  <a:moveTo>
                    <a:pt x="146" y="76"/>
                  </a:moveTo>
                  <a:cubicBezTo>
                    <a:pt x="147" y="77"/>
                    <a:pt x="149" y="78"/>
                    <a:pt x="149" y="78"/>
                  </a:cubicBezTo>
                  <a:cubicBezTo>
                    <a:pt x="155" y="81"/>
                    <a:pt x="161" y="84"/>
                    <a:pt x="167" y="86"/>
                  </a:cubicBezTo>
                  <a:cubicBezTo>
                    <a:pt x="171" y="88"/>
                    <a:pt x="176" y="90"/>
                    <a:pt x="181" y="92"/>
                  </a:cubicBezTo>
                  <a:cubicBezTo>
                    <a:pt x="178" y="92"/>
                    <a:pt x="175" y="91"/>
                    <a:pt x="172" y="90"/>
                  </a:cubicBezTo>
                  <a:cubicBezTo>
                    <a:pt x="167" y="88"/>
                    <a:pt x="161" y="85"/>
                    <a:pt x="155" y="82"/>
                  </a:cubicBezTo>
                  <a:cubicBezTo>
                    <a:pt x="155" y="82"/>
                    <a:pt x="154" y="82"/>
                    <a:pt x="154" y="82"/>
                  </a:cubicBezTo>
                  <a:cubicBezTo>
                    <a:pt x="151" y="80"/>
                    <a:pt x="149" y="78"/>
                    <a:pt x="146" y="76"/>
                  </a:cubicBezTo>
                  <a:close/>
                  <a:moveTo>
                    <a:pt x="141" y="68"/>
                  </a:moveTo>
                  <a:cubicBezTo>
                    <a:pt x="141" y="68"/>
                    <a:pt x="132" y="61"/>
                    <a:pt x="128" y="58"/>
                  </a:cubicBezTo>
                  <a:cubicBezTo>
                    <a:pt x="136" y="62"/>
                    <a:pt x="143" y="65"/>
                    <a:pt x="151" y="69"/>
                  </a:cubicBezTo>
                  <a:cubicBezTo>
                    <a:pt x="168" y="78"/>
                    <a:pt x="168" y="78"/>
                    <a:pt x="168" y="78"/>
                  </a:cubicBezTo>
                  <a:cubicBezTo>
                    <a:pt x="168" y="78"/>
                    <a:pt x="176" y="81"/>
                    <a:pt x="176" y="81"/>
                  </a:cubicBezTo>
                  <a:cubicBezTo>
                    <a:pt x="177" y="82"/>
                    <a:pt x="178" y="84"/>
                    <a:pt x="179" y="85"/>
                  </a:cubicBezTo>
                  <a:cubicBezTo>
                    <a:pt x="176" y="85"/>
                    <a:pt x="173" y="84"/>
                    <a:pt x="170" y="83"/>
                  </a:cubicBezTo>
                  <a:cubicBezTo>
                    <a:pt x="161" y="79"/>
                    <a:pt x="153" y="75"/>
                    <a:pt x="146" y="71"/>
                  </a:cubicBezTo>
                  <a:cubicBezTo>
                    <a:pt x="144" y="70"/>
                    <a:pt x="142" y="69"/>
                    <a:pt x="141" y="68"/>
                  </a:cubicBezTo>
                  <a:cubicBezTo>
                    <a:pt x="141" y="68"/>
                    <a:pt x="141" y="68"/>
                    <a:pt x="141" y="68"/>
                  </a:cubicBezTo>
                  <a:close/>
                  <a:moveTo>
                    <a:pt x="115" y="48"/>
                  </a:moveTo>
                  <a:cubicBezTo>
                    <a:pt x="122" y="51"/>
                    <a:pt x="130" y="55"/>
                    <a:pt x="137" y="59"/>
                  </a:cubicBezTo>
                  <a:cubicBezTo>
                    <a:pt x="140" y="61"/>
                    <a:pt x="140" y="61"/>
                    <a:pt x="140" y="61"/>
                  </a:cubicBezTo>
                  <a:cubicBezTo>
                    <a:pt x="149" y="65"/>
                    <a:pt x="149" y="65"/>
                    <a:pt x="149" y="65"/>
                  </a:cubicBezTo>
                  <a:cubicBezTo>
                    <a:pt x="155" y="68"/>
                    <a:pt x="163" y="71"/>
                    <a:pt x="169" y="75"/>
                  </a:cubicBezTo>
                  <a:cubicBezTo>
                    <a:pt x="167" y="74"/>
                    <a:pt x="152" y="67"/>
                    <a:pt x="152" y="67"/>
                  </a:cubicBezTo>
                  <a:cubicBezTo>
                    <a:pt x="143" y="62"/>
                    <a:pt x="134" y="57"/>
                    <a:pt x="124" y="53"/>
                  </a:cubicBezTo>
                  <a:cubicBezTo>
                    <a:pt x="124" y="53"/>
                    <a:pt x="121" y="52"/>
                    <a:pt x="118" y="51"/>
                  </a:cubicBezTo>
                  <a:cubicBezTo>
                    <a:pt x="117" y="50"/>
                    <a:pt x="116" y="49"/>
                    <a:pt x="115" y="48"/>
                  </a:cubicBezTo>
                  <a:close/>
                  <a:moveTo>
                    <a:pt x="181" y="83"/>
                  </a:moveTo>
                  <a:cubicBezTo>
                    <a:pt x="182" y="84"/>
                    <a:pt x="184" y="85"/>
                    <a:pt x="185" y="85"/>
                  </a:cubicBezTo>
                  <a:cubicBezTo>
                    <a:pt x="184" y="85"/>
                    <a:pt x="183" y="85"/>
                    <a:pt x="182" y="85"/>
                  </a:cubicBezTo>
                  <a:cubicBezTo>
                    <a:pt x="181" y="85"/>
                    <a:pt x="181" y="84"/>
                    <a:pt x="181" y="8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1" name="Freeform 54"/>
            <p:cNvSpPr>
              <a:spLocks noChangeArrowheads="1"/>
            </p:cNvSpPr>
            <p:nvPr/>
          </p:nvSpPr>
          <p:spPr bwMode="auto">
            <a:xfrm>
              <a:off x="1855" y="3392"/>
              <a:ext cx="239" cy="254"/>
            </a:xfrm>
            <a:custGeom>
              <a:avLst/>
              <a:gdLst>
                <a:gd name="T0" fmla="*/ 8 w 101"/>
                <a:gd name="T1" fmla="*/ 83 h 107"/>
                <a:gd name="T2" fmla="*/ 1 w 101"/>
                <a:gd name="T3" fmla="*/ 95 h 107"/>
                <a:gd name="T4" fmla="*/ 6 w 101"/>
                <a:gd name="T5" fmla="*/ 106 h 107"/>
                <a:gd name="T6" fmla="*/ 19 w 101"/>
                <a:gd name="T7" fmla="*/ 98 h 107"/>
                <a:gd name="T8" fmla="*/ 29 w 101"/>
                <a:gd name="T9" fmla="*/ 88 h 107"/>
                <a:gd name="T10" fmla="*/ 38 w 101"/>
                <a:gd name="T11" fmla="*/ 78 h 107"/>
                <a:gd name="T12" fmla="*/ 68 w 101"/>
                <a:gd name="T13" fmla="*/ 48 h 107"/>
                <a:gd name="T14" fmla="*/ 101 w 101"/>
                <a:gd name="T15" fmla="*/ 15 h 107"/>
                <a:gd name="T16" fmla="*/ 94 w 101"/>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7">
                  <a:moveTo>
                    <a:pt x="8" y="83"/>
                  </a:moveTo>
                  <a:cubicBezTo>
                    <a:pt x="4" y="86"/>
                    <a:pt x="0" y="89"/>
                    <a:pt x="1" y="95"/>
                  </a:cubicBezTo>
                  <a:cubicBezTo>
                    <a:pt x="2" y="99"/>
                    <a:pt x="1" y="107"/>
                    <a:pt x="6" y="106"/>
                  </a:cubicBezTo>
                  <a:cubicBezTo>
                    <a:pt x="9" y="105"/>
                    <a:pt x="16" y="99"/>
                    <a:pt x="19" y="98"/>
                  </a:cubicBezTo>
                  <a:cubicBezTo>
                    <a:pt x="22" y="95"/>
                    <a:pt x="26" y="92"/>
                    <a:pt x="29" y="88"/>
                  </a:cubicBezTo>
                  <a:cubicBezTo>
                    <a:pt x="32" y="85"/>
                    <a:pt x="35" y="81"/>
                    <a:pt x="38" y="78"/>
                  </a:cubicBezTo>
                  <a:cubicBezTo>
                    <a:pt x="48" y="67"/>
                    <a:pt x="58" y="58"/>
                    <a:pt x="68" y="48"/>
                  </a:cubicBezTo>
                  <a:cubicBezTo>
                    <a:pt x="71" y="45"/>
                    <a:pt x="101" y="14"/>
                    <a:pt x="101" y="15"/>
                  </a:cubicBezTo>
                  <a:cubicBezTo>
                    <a:pt x="96" y="12"/>
                    <a:pt x="94" y="6"/>
                    <a:pt x="9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2" name="Freeform 55"/>
            <p:cNvSpPr>
              <a:spLocks noEditPoints="1" noChangeArrowheads="1"/>
            </p:cNvSpPr>
            <p:nvPr/>
          </p:nvSpPr>
          <p:spPr bwMode="auto">
            <a:xfrm>
              <a:off x="1848" y="3385"/>
              <a:ext cx="253" cy="266"/>
            </a:xfrm>
            <a:custGeom>
              <a:avLst/>
              <a:gdLst>
                <a:gd name="T0" fmla="*/ 95 w 107"/>
                <a:gd name="T1" fmla="*/ 3 h 112"/>
                <a:gd name="T2" fmla="*/ 95 w 107"/>
                <a:gd name="T3" fmla="*/ 5 h 112"/>
                <a:gd name="T4" fmla="*/ 100 w 107"/>
                <a:gd name="T5" fmla="*/ 18 h 112"/>
                <a:gd name="T6" fmla="*/ 80 w 107"/>
                <a:gd name="T7" fmla="*/ 37 h 112"/>
                <a:gd name="T8" fmla="*/ 69 w 107"/>
                <a:gd name="T9" fmla="*/ 49 h 112"/>
                <a:gd name="T10" fmla="*/ 65 w 107"/>
                <a:gd name="T11" fmla="*/ 53 h 112"/>
                <a:gd name="T12" fmla="*/ 39 w 107"/>
                <a:gd name="T13" fmla="*/ 79 h 112"/>
                <a:gd name="T14" fmla="*/ 32 w 107"/>
                <a:gd name="T15" fmla="*/ 86 h 112"/>
                <a:gd name="T16" fmla="*/ 29 w 107"/>
                <a:gd name="T17" fmla="*/ 90 h 112"/>
                <a:gd name="T18" fmla="*/ 20 w 107"/>
                <a:gd name="T19" fmla="*/ 99 h 112"/>
                <a:gd name="T20" fmla="*/ 8 w 107"/>
                <a:gd name="T21" fmla="*/ 106 h 112"/>
                <a:gd name="T22" fmla="*/ 7 w 107"/>
                <a:gd name="T23" fmla="*/ 101 h 112"/>
                <a:gd name="T24" fmla="*/ 7 w 107"/>
                <a:gd name="T25" fmla="*/ 97 h 112"/>
                <a:gd name="T26" fmla="*/ 7 w 107"/>
                <a:gd name="T27" fmla="*/ 96 h 112"/>
                <a:gd name="T28" fmla="*/ 13 w 107"/>
                <a:gd name="T29" fmla="*/ 89 h 112"/>
                <a:gd name="T30" fmla="*/ 14 w 107"/>
                <a:gd name="T31" fmla="*/ 86 h 112"/>
                <a:gd name="T32" fmla="*/ 13 w 107"/>
                <a:gd name="T33" fmla="*/ 85 h 112"/>
                <a:gd name="T34" fmla="*/ 10 w 107"/>
                <a:gd name="T35" fmla="*/ 84 h 112"/>
                <a:gd name="T36" fmla="*/ 1 w 107"/>
                <a:gd name="T37" fmla="*/ 98 h 112"/>
                <a:gd name="T38" fmla="*/ 2 w 107"/>
                <a:gd name="T39" fmla="*/ 101 h 112"/>
                <a:gd name="T40" fmla="*/ 5 w 107"/>
                <a:gd name="T41" fmla="*/ 111 h 112"/>
                <a:gd name="T42" fmla="*/ 10 w 107"/>
                <a:gd name="T43" fmla="*/ 111 h 112"/>
                <a:gd name="T44" fmla="*/ 23 w 107"/>
                <a:gd name="T45" fmla="*/ 103 h 112"/>
                <a:gd name="T46" fmla="*/ 33 w 107"/>
                <a:gd name="T47" fmla="*/ 94 h 112"/>
                <a:gd name="T48" fmla="*/ 37 w 107"/>
                <a:gd name="T49" fmla="*/ 90 h 112"/>
                <a:gd name="T50" fmla="*/ 43 w 107"/>
                <a:gd name="T51" fmla="*/ 83 h 112"/>
                <a:gd name="T52" fmla="*/ 69 w 107"/>
                <a:gd name="T53" fmla="*/ 57 h 112"/>
                <a:gd name="T54" fmla="*/ 73 w 107"/>
                <a:gd name="T55" fmla="*/ 53 h 112"/>
                <a:gd name="T56" fmla="*/ 85 w 107"/>
                <a:gd name="T57" fmla="*/ 41 h 112"/>
                <a:gd name="T58" fmla="*/ 106 w 107"/>
                <a:gd name="T59" fmla="*/ 20 h 112"/>
                <a:gd name="T60" fmla="*/ 107 w 107"/>
                <a:gd name="T61" fmla="*/ 17 h 112"/>
                <a:gd name="T62" fmla="*/ 105 w 107"/>
                <a:gd name="T63" fmla="*/ 15 h 112"/>
                <a:gd name="T64" fmla="*/ 100 w 107"/>
                <a:gd name="T65" fmla="*/ 3 h 112"/>
                <a:gd name="T66" fmla="*/ 98 w 107"/>
                <a:gd name="T67" fmla="*/ 0 h 112"/>
                <a:gd name="T68" fmla="*/ 95 w 107"/>
                <a:gd name="T69" fmla="*/ 3 h 112"/>
                <a:gd name="T70" fmla="*/ 104 w 107"/>
                <a:gd name="T71" fmla="*/ 15 h 112"/>
                <a:gd name="T72" fmla="*/ 104 w 107"/>
                <a:gd name="T73" fmla="*/ 15 h 112"/>
                <a:gd name="T74" fmla="*/ 104 w 107"/>
                <a:gd name="T75" fmla="*/ 15 h 112"/>
                <a:gd name="T76" fmla="*/ 102 w 107"/>
                <a:gd name="T77" fmla="*/ 16 h 112"/>
                <a:gd name="T78" fmla="*/ 102 w 107"/>
                <a:gd name="T79" fmla="*/ 16 h 112"/>
                <a:gd name="T80" fmla="*/ 102 w 107"/>
                <a:gd name="T81" fmla="*/ 16 h 112"/>
                <a:gd name="T82" fmla="*/ 102 w 107"/>
                <a:gd name="T83"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12">
                  <a:moveTo>
                    <a:pt x="95" y="3"/>
                  </a:moveTo>
                  <a:cubicBezTo>
                    <a:pt x="95" y="3"/>
                    <a:pt x="95" y="4"/>
                    <a:pt x="95" y="5"/>
                  </a:cubicBezTo>
                  <a:cubicBezTo>
                    <a:pt x="95" y="10"/>
                    <a:pt x="97" y="15"/>
                    <a:pt x="100" y="18"/>
                  </a:cubicBezTo>
                  <a:cubicBezTo>
                    <a:pt x="97" y="21"/>
                    <a:pt x="91" y="27"/>
                    <a:pt x="80" y="37"/>
                  </a:cubicBezTo>
                  <a:cubicBezTo>
                    <a:pt x="69" y="49"/>
                    <a:pt x="69" y="49"/>
                    <a:pt x="69" y="49"/>
                  </a:cubicBezTo>
                  <a:cubicBezTo>
                    <a:pt x="65" y="53"/>
                    <a:pt x="65" y="53"/>
                    <a:pt x="65" y="53"/>
                  </a:cubicBezTo>
                  <a:cubicBezTo>
                    <a:pt x="56" y="61"/>
                    <a:pt x="47" y="70"/>
                    <a:pt x="39" y="79"/>
                  </a:cubicBezTo>
                  <a:cubicBezTo>
                    <a:pt x="32" y="86"/>
                    <a:pt x="32" y="86"/>
                    <a:pt x="32" y="86"/>
                  </a:cubicBezTo>
                  <a:cubicBezTo>
                    <a:pt x="29" y="90"/>
                    <a:pt x="29" y="90"/>
                    <a:pt x="29" y="90"/>
                  </a:cubicBezTo>
                  <a:cubicBezTo>
                    <a:pt x="26" y="93"/>
                    <a:pt x="23" y="96"/>
                    <a:pt x="20" y="99"/>
                  </a:cubicBezTo>
                  <a:cubicBezTo>
                    <a:pt x="17" y="101"/>
                    <a:pt x="10" y="105"/>
                    <a:pt x="8" y="106"/>
                  </a:cubicBezTo>
                  <a:cubicBezTo>
                    <a:pt x="8" y="105"/>
                    <a:pt x="8" y="102"/>
                    <a:pt x="7" y="101"/>
                  </a:cubicBezTo>
                  <a:cubicBezTo>
                    <a:pt x="7" y="97"/>
                    <a:pt x="7" y="97"/>
                    <a:pt x="7" y="97"/>
                  </a:cubicBezTo>
                  <a:cubicBezTo>
                    <a:pt x="7" y="96"/>
                    <a:pt x="7" y="96"/>
                    <a:pt x="7" y="96"/>
                  </a:cubicBezTo>
                  <a:cubicBezTo>
                    <a:pt x="7" y="93"/>
                    <a:pt x="9" y="91"/>
                    <a:pt x="13" y="89"/>
                  </a:cubicBezTo>
                  <a:cubicBezTo>
                    <a:pt x="13" y="88"/>
                    <a:pt x="14" y="87"/>
                    <a:pt x="14" y="86"/>
                  </a:cubicBezTo>
                  <a:cubicBezTo>
                    <a:pt x="14" y="86"/>
                    <a:pt x="14" y="85"/>
                    <a:pt x="13" y="85"/>
                  </a:cubicBezTo>
                  <a:cubicBezTo>
                    <a:pt x="13" y="84"/>
                    <a:pt x="11" y="83"/>
                    <a:pt x="10" y="84"/>
                  </a:cubicBezTo>
                  <a:cubicBezTo>
                    <a:pt x="5" y="87"/>
                    <a:pt x="0" y="90"/>
                    <a:pt x="1" y="98"/>
                  </a:cubicBezTo>
                  <a:cubicBezTo>
                    <a:pt x="2" y="101"/>
                    <a:pt x="2" y="101"/>
                    <a:pt x="2" y="101"/>
                  </a:cubicBezTo>
                  <a:cubicBezTo>
                    <a:pt x="2" y="105"/>
                    <a:pt x="2" y="109"/>
                    <a:pt x="5" y="111"/>
                  </a:cubicBezTo>
                  <a:cubicBezTo>
                    <a:pt x="6" y="111"/>
                    <a:pt x="8" y="112"/>
                    <a:pt x="10" y="111"/>
                  </a:cubicBezTo>
                  <a:cubicBezTo>
                    <a:pt x="13" y="110"/>
                    <a:pt x="22" y="104"/>
                    <a:pt x="23" y="103"/>
                  </a:cubicBezTo>
                  <a:cubicBezTo>
                    <a:pt x="27" y="100"/>
                    <a:pt x="30" y="97"/>
                    <a:pt x="33" y="94"/>
                  </a:cubicBezTo>
                  <a:cubicBezTo>
                    <a:pt x="37" y="90"/>
                    <a:pt x="37" y="90"/>
                    <a:pt x="37" y="90"/>
                  </a:cubicBezTo>
                  <a:cubicBezTo>
                    <a:pt x="43" y="83"/>
                    <a:pt x="43" y="83"/>
                    <a:pt x="43" y="83"/>
                  </a:cubicBezTo>
                  <a:cubicBezTo>
                    <a:pt x="51" y="74"/>
                    <a:pt x="60" y="65"/>
                    <a:pt x="69" y="57"/>
                  </a:cubicBezTo>
                  <a:cubicBezTo>
                    <a:pt x="73" y="53"/>
                    <a:pt x="73" y="53"/>
                    <a:pt x="73" y="53"/>
                  </a:cubicBezTo>
                  <a:cubicBezTo>
                    <a:pt x="73" y="53"/>
                    <a:pt x="85" y="41"/>
                    <a:pt x="85" y="41"/>
                  </a:cubicBezTo>
                  <a:cubicBezTo>
                    <a:pt x="92" y="33"/>
                    <a:pt x="104" y="21"/>
                    <a:pt x="106" y="20"/>
                  </a:cubicBezTo>
                  <a:cubicBezTo>
                    <a:pt x="106" y="19"/>
                    <a:pt x="107" y="18"/>
                    <a:pt x="107" y="17"/>
                  </a:cubicBezTo>
                  <a:cubicBezTo>
                    <a:pt x="107" y="16"/>
                    <a:pt x="106" y="16"/>
                    <a:pt x="105" y="15"/>
                  </a:cubicBezTo>
                  <a:cubicBezTo>
                    <a:pt x="101" y="13"/>
                    <a:pt x="100" y="7"/>
                    <a:pt x="100" y="3"/>
                  </a:cubicBezTo>
                  <a:cubicBezTo>
                    <a:pt x="100" y="2"/>
                    <a:pt x="99" y="0"/>
                    <a:pt x="98" y="0"/>
                  </a:cubicBezTo>
                  <a:cubicBezTo>
                    <a:pt x="96" y="0"/>
                    <a:pt x="95" y="1"/>
                    <a:pt x="95" y="3"/>
                  </a:cubicBezTo>
                  <a:close/>
                  <a:moveTo>
                    <a:pt x="104" y="15"/>
                  </a:moveTo>
                  <a:cubicBezTo>
                    <a:pt x="104" y="15"/>
                    <a:pt x="104" y="15"/>
                    <a:pt x="104" y="15"/>
                  </a:cubicBezTo>
                  <a:cubicBezTo>
                    <a:pt x="104" y="15"/>
                    <a:pt x="104" y="15"/>
                    <a:pt x="104" y="15"/>
                  </a:cubicBezTo>
                  <a:close/>
                  <a:moveTo>
                    <a:pt x="102" y="16"/>
                  </a:moveTo>
                  <a:cubicBezTo>
                    <a:pt x="102" y="16"/>
                    <a:pt x="102" y="16"/>
                    <a:pt x="102" y="16"/>
                  </a:cubicBezTo>
                  <a:cubicBezTo>
                    <a:pt x="102" y="16"/>
                    <a:pt x="102" y="16"/>
                    <a:pt x="102" y="16"/>
                  </a:cubicBezTo>
                  <a:cubicBezTo>
                    <a:pt x="102" y="16"/>
                    <a:pt x="102" y="16"/>
                    <a:pt x="102" y="1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3" name="Freeform 56"/>
            <p:cNvSpPr>
              <a:spLocks noChangeArrowheads="1"/>
            </p:cNvSpPr>
            <p:nvPr/>
          </p:nvSpPr>
          <p:spPr bwMode="auto">
            <a:xfrm>
              <a:off x="1836" y="3399"/>
              <a:ext cx="296" cy="295"/>
            </a:xfrm>
            <a:custGeom>
              <a:avLst/>
              <a:gdLst>
                <a:gd name="T0" fmla="*/ 106 w 125"/>
                <a:gd name="T1" fmla="*/ 3 h 124"/>
                <a:gd name="T2" fmla="*/ 105 w 125"/>
                <a:gd name="T3" fmla="*/ 7 h 124"/>
                <a:gd name="T4" fmla="*/ 108 w 125"/>
                <a:gd name="T5" fmla="*/ 8 h 124"/>
                <a:gd name="T6" fmla="*/ 118 w 125"/>
                <a:gd name="T7" fmla="*/ 12 h 124"/>
                <a:gd name="T8" fmla="*/ 86 w 125"/>
                <a:gd name="T9" fmla="*/ 47 h 124"/>
                <a:gd name="T10" fmla="*/ 71 w 125"/>
                <a:gd name="T11" fmla="*/ 63 h 124"/>
                <a:gd name="T12" fmla="*/ 41 w 125"/>
                <a:gd name="T13" fmla="*/ 91 h 124"/>
                <a:gd name="T14" fmla="*/ 37 w 125"/>
                <a:gd name="T15" fmla="*/ 95 h 124"/>
                <a:gd name="T16" fmla="*/ 6 w 125"/>
                <a:gd name="T17" fmla="*/ 108 h 124"/>
                <a:gd name="T18" fmla="*/ 2 w 125"/>
                <a:gd name="T19" fmla="*/ 108 h 124"/>
                <a:gd name="T20" fmla="*/ 2 w 125"/>
                <a:gd name="T21" fmla="*/ 112 h 124"/>
                <a:gd name="T22" fmla="*/ 40 w 125"/>
                <a:gd name="T23" fmla="*/ 100 h 124"/>
                <a:gd name="T24" fmla="*/ 45 w 125"/>
                <a:gd name="T25" fmla="*/ 95 h 124"/>
                <a:gd name="T26" fmla="*/ 75 w 125"/>
                <a:gd name="T27" fmla="*/ 67 h 124"/>
                <a:gd name="T28" fmla="*/ 91 w 125"/>
                <a:gd name="T29" fmla="*/ 51 h 124"/>
                <a:gd name="T30" fmla="*/ 124 w 125"/>
                <a:gd name="T31" fmla="*/ 14 h 124"/>
                <a:gd name="T32" fmla="*/ 124 w 125"/>
                <a:gd name="T33" fmla="*/ 11 h 124"/>
                <a:gd name="T34" fmla="*/ 106 w 125"/>
                <a:gd name="T35"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24">
                  <a:moveTo>
                    <a:pt x="106" y="3"/>
                  </a:moveTo>
                  <a:cubicBezTo>
                    <a:pt x="105" y="4"/>
                    <a:pt x="104" y="5"/>
                    <a:pt x="105" y="7"/>
                  </a:cubicBezTo>
                  <a:cubicBezTo>
                    <a:pt x="105" y="8"/>
                    <a:pt x="107" y="9"/>
                    <a:pt x="108" y="8"/>
                  </a:cubicBezTo>
                  <a:cubicBezTo>
                    <a:pt x="111" y="7"/>
                    <a:pt x="114" y="7"/>
                    <a:pt x="118" y="12"/>
                  </a:cubicBezTo>
                  <a:cubicBezTo>
                    <a:pt x="109" y="24"/>
                    <a:pt x="98" y="36"/>
                    <a:pt x="86" y="47"/>
                  </a:cubicBezTo>
                  <a:cubicBezTo>
                    <a:pt x="71" y="63"/>
                    <a:pt x="71" y="63"/>
                    <a:pt x="71" y="63"/>
                  </a:cubicBezTo>
                  <a:cubicBezTo>
                    <a:pt x="62" y="73"/>
                    <a:pt x="53" y="81"/>
                    <a:pt x="41" y="91"/>
                  </a:cubicBezTo>
                  <a:cubicBezTo>
                    <a:pt x="37" y="95"/>
                    <a:pt x="37" y="95"/>
                    <a:pt x="37" y="95"/>
                  </a:cubicBezTo>
                  <a:cubicBezTo>
                    <a:pt x="25" y="106"/>
                    <a:pt x="13" y="116"/>
                    <a:pt x="6" y="108"/>
                  </a:cubicBezTo>
                  <a:cubicBezTo>
                    <a:pt x="5" y="107"/>
                    <a:pt x="3" y="107"/>
                    <a:pt x="2" y="108"/>
                  </a:cubicBezTo>
                  <a:cubicBezTo>
                    <a:pt x="0" y="109"/>
                    <a:pt x="0" y="111"/>
                    <a:pt x="2" y="112"/>
                  </a:cubicBezTo>
                  <a:cubicBezTo>
                    <a:pt x="14" y="124"/>
                    <a:pt x="30" y="109"/>
                    <a:pt x="40" y="100"/>
                  </a:cubicBezTo>
                  <a:cubicBezTo>
                    <a:pt x="45" y="95"/>
                    <a:pt x="45" y="95"/>
                    <a:pt x="45" y="95"/>
                  </a:cubicBezTo>
                  <a:cubicBezTo>
                    <a:pt x="56" y="86"/>
                    <a:pt x="66" y="77"/>
                    <a:pt x="75" y="67"/>
                  </a:cubicBezTo>
                  <a:cubicBezTo>
                    <a:pt x="75" y="67"/>
                    <a:pt x="91" y="51"/>
                    <a:pt x="91" y="51"/>
                  </a:cubicBezTo>
                  <a:cubicBezTo>
                    <a:pt x="102" y="39"/>
                    <a:pt x="114" y="27"/>
                    <a:pt x="124" y="14"/>
                  </a:cubicBezTo>
                  <a:cubicBezTo>
                    <a:pt x="125" y="13"/>
                    <a:pt x="125" y="12"/>
                    <a:pt x="124" y="11"/>
                  </a:cubicBezTo>
                  <a:cubicBezTo>
                    <a:pt x="118" y="3"/>
                    <a:pt x="112" y="0"/>
                    <a:pt x="106"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4" name="Freeform 57"/>
            <p:cNvSpPr>
              <a:spLocks noChangeArrowheads="1"/>
            </p:cNvSpPr>
            <p:nvPr/>
          </p:nvSpPr>
          <p:spPr bwMode="auto">
            <a:xfrm>
              <a:off x="1361" y="3378"/>
              <a:ext cx="501" cy="295"/>
            </a:xfrm>
            <a:custGeom>
              <a:avLst/>
              <a:gdLst>
                <a:gd name="T0" fmla="*/ 8 w 211"/>
                <a:gd name="T1" fmla="*/ 1 h 124"/>
                <a:gd name="T2" fmla="*/ 2 w 211"/>
                <a:gd name="T3" fmla="*/ 22 h 124"/>
                <a:gd name="T4" fmla="*/ 31 w 211"/>
                <a:gd name="T5" fmla="*/ 45 h 124"/>
                <a:gd name="T6" fmla="*/ 57 w 211"/>
                <a:gd name="T7" fmla="*/ 55 h 124"/>
                <a:gd name="T8" fmla="*/ 103 w 211"/>
                <a:gd name="T9" fmla="*/ 75 h 124"/>
                <a:gd name="T10" fmla="*/ 131 w 211"/>
                <a:gd name="T11" fmla="*/ 89 h 124"/>
                <a:gd name="T12" fmla="*/ 207 w 211"/>
                <a:gd name="T13" fmla="*/ 124 h 124"/>
                <a:gd name="T14" fmla="*/ 211 w 211"/>
                <a:gd name="T15" fmla="*/ 122 h 124"/>
                <a:gd name="T16" fmla="*/ 209 w 211"/>
                <a:gd name="T17" fmla="*/ 118 h 124"/>
                <a:gd name="T18" fmla="*/ 134 w 211"/>
                <a:gd name="T19" fmla="*/ 84 h 124"/>
                <a:gd name="T20" fmla="*/ 105 w 211"/>
                <a:gd name="T21" fmla="*/ 70 h 124"/>
                <a:gd name="T22" fmla="*/ 59 w 211"/>
                <a:gd name="T23" fmla="*/ 50 h 124"/>
                <a:gd name="T24" fmla="*/ 33 w 211"/>
                <a:gd name="T25" fmla="*/ 39 h 124"/>
                <a:gd name="T26" fmla="*/ 7 w 211"/>
                <a:gd name="T27" fmla="*/ 20 h 124"/>
                <a:gd name="T28" fmla="*/ 13 w 211"/>
                <a:gd name="T29" fmla="*/ 5 h 124"/>
                <a:gd name="T30" fmla="*/ 12 w 211"/>
                <a:gd name="T31" fmla="*/ 1 h 124"/>
                <a:gd name="T32" fmla="*/ 8 w 211"/>
                <a:gd name="T33"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24">
                  <a:moveTo>
                    <a:pt x="8" y="1"/>
                  </a:moveTo>
                  <a:cubicBezTo>
                    <a:pt x="2" y="9"/>
                    <a:pt x="0" y="16"/>
                    <a:pt x="2" y="22"/>
                  </a:cubicBezTo>
                  <a:cubicBezTo>
                    <a:pt x="5" y="33"/>
                    <a:pt x="20" y="40"/>
                    <a:pt x="31" y="45"/>
                  </a:cubicBezTo>
                  <a:cubicBezTo>
                    <a:pt x="57" y="55"/>
                    <a:pt x="57" y="55"/>
                    <a:pt x="57" y="55"/>
                  </a:cubicBezTo>
                  <a:cubicBezTo>
                    <a:pt x="72" y="61"/>
                    <a:pt x="88" y="68"/>
                    <a:pt x="103" y="75"/>
                  </a:cubicBezTo>
                  <a:cubicBezTo>
                    <a:pt x="131" y="89"/>
                    <a:pt x="131" y="89"/>
                    <a:pt x="131" y="89"/>
                  </a:cubicBezTo>
                  <a:cubicBezTo>
                    <a:pt x="156" y="102"/>
                    <a:pt x="182" y="115"/>
                    <a:pt x="207" y="124"/>
                  </a:cubicBezTo>
                  <a:cubicBezTo>
                    <a:pt x="209" y="124"/>
                    <a:pt x="210" y="124"/>
                    <a:pt x="211" y="122"/>
                  </a:cubicBezTo>
                  <a:cubicBezTo>
                    <a:pt x="211" y="121"/>
                    <a:pt x="211" y="119"/>
                    <a:pt x="209" y="118"/>
                  </a:cubicBezTo>
                  <a:cubicBezTo>
                    <a:pt x="185" y="110"/>
                    <a:pt x="159" y="97"/>
                    <a:pt x="134" y="84"/>
                  </a:cubicBezTo>
                  <a:cubicBezTo>
                    <a:pt x="105" y="70"/>
                    <a:pt x="105" y="70"/>
                    <a:pt x="105" y="70"/>
                  </a:cubicBezTo>
                  <a:cubicBezTo>
                    <a:pt x="90" y="62"/>
                    <a:pt x="74" y="56"/>
                    <a:pt x="59" y="50"/>
                  </a:cubicBezTo>
                  <a:cubicBezTo>
                    <a:pt x="33" y="39"/>
                    <a:pt x="33" y="39"/>
                    <a:pt x="33" y="39"/>
                  </a:cubicBezTo>
                  <a:cubicBezTo>
                    <a:pt x="23" y="35"/>
                    <a:pt x="10" y="29"/>
                    <a:pt x="7" y="20"/>
                  </a:cubicBezTo>
                  <a:cubicBezTo>
                    <a:pt x="6" y="16"/>
                    <a:pt x="8" y="11"/>
                    <a:pt x="13" y="5"/>
                  </a:cubicBezTo>
                  <a:cubicBezTo>
                    <a:pt x="14" y="4"/>
                    <a:pt x="14" y="2"/>
                    <a:pt x="12" y="1"/>
                  </a:cubicBezTo>
                  <a:cubicBezTo>
                    <a:pt x="11" y="0"/>
                    <a:pt x="9" y="0"/>
                    <a:pt x="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5" name="Freeform 58"/>
            <p:cNvSpPr>
              <a:spLocks noChangeArrowheads="1"/>
            </p:cNvSpPr>
            <p:nvPr/>
          </p:nvSpPr>
          <p:spPr bwMode="auto">
            <a:xfrm>
              <a:off x="1383" y="3209"/>
              <a:ext cx="711" cy="399"/>
            </a:xfrm>
            <a:custGeom>
              <a:avLst/>
              <a:gdLst>
                <a:gd name="T0" fmla="*/ 111 w 300"/>
                <a:gd name="T1" fmla="*/ 0 h 168"/>
                <a:gd name="T2" fmla="*/ 64 w 300"/>
                <a:gd name="T3" fmla="*/ 30 h 168"/>
                <a:gd name="T4" fmla="*/ 3 w 300"/>
                <a:gd name="T5" fmla="*/ 66 h 168"/>
                <a:gd name="T6" fmla="*/ 2 w 300"/>
                <a:gd name="T7" fmla="*/ 69 h 168"/>
                <a:gd name="T8" fmla="*/ 6 w 300"/>
                <a:gd name="T9" fmla="*/ 71 h 168"/>
                <a:gd name="T10" fmla="*/ 67 w 300"/>
                <a:gd name="T11" fmla="*/ 34 h 168"/>
                <a:gd name="T12" fmla="*/ 112 w 300"/>
                <a:gd name="T13" fmla="*/ 6 h 168"/>
                <a:gd name="T14" fmla="*/ 191 w 300"/>
                <a:gd name="T15" fmla="*/ 38 h 168"/>
                <a:gd name="T16" fmla="*/ 210 w 300"/>
                <a:gd name="T17" fmla="*/ 43 h 168"/>
                <a:gd name="T18" fmla="*/ 228 w 300"/>
                <a:gd name="T19" fmla="*/ 49 h 168"/>
                <a:gd name="T20" fmla="*/ 292 w 300"/>
                <a:gd name="T21" fmla="*/ 71 h 168"/>
                <a:gd name="T22" fmla="*/ 271 w 300"/>
                <a:gd name="T23" fmla="*/ 92 h 168"/>
                <a:gd name="T24" fmla="*/ 233 w 300"/>
                <a:gd name="T25" fmla="*/ 127 h 168"/>
                <a:gd name="T26" fmla="*/ 216 w 300"/>
                <a:gd name="T27" fmla="*/ 145 h 168"/>
                <a:gd name="T28" fmla="*/ 208 w 300"/>
                <a:gd name="T29" fmla="*/ 154 h 168"/>
                <a:gd name="T30" fmla="*/ 207 w 300"/>
                <a:gd name="T31" fmla="*/ 155 h 168"/>
                <a:gd name="T32" fmla="*/ 199 w 300"/>
                <a:gd name="T33" fmla="*/ 162 h 168"/>
                <a:gd name="T34" fmla="*/ 193 w 300"/>
                <a:gd name="T35" fmla="*/ 157 h 168"/>
                <a:gd name="T36" fmla="*/ 190 w 300"/>
                <a:gd name="T37" fmla="*/ 155 h 168"/>
                <a:gd name="T38" fmla="*/ 176 w 300"/>
                <a:gd name="T39" fmla="*/ 147 h 168"/>
                <a:gd name="T40" fmla="*/ 164 w 300"/>
                <a:gd name="T41" fmla="*/ 142 h 168"/>
                <a:gd name="T42" fmla="*/ 150 w 300"/>
                <a:gd name="T43" fmla="*/ 136 h 168"/>
                <a:gd name="T44" fmla="*/ 76 w 300"/>
                <a:gd name="T45" fmla="*/ 102 h 168"/>
                <a:gd name="T46" fmla="*/ 67 w 300"/>
                <a:gd name="T47" fmla="*/ 98 h 168"/>
                <a:gd name="T48" fmla="*/ 46 w 300"/>
                <a:gd name="T49" fmla="*/ 90 h 168"/>
                <a:gd name="T50" fmla="*/ 5 w 300"/>
                <a:gd name="T51" fmla="*/ 72 h 168"/>
                <a:gd name="T52" fmla="*/ 1 w 300"/>
                <a:gd name="T53" fmla="*/ 73 h 168"/>
                <a:gd name="T54" fmla="*/ 1 w 300"/>
                <a:gd name="T55" fmla="*/ 77 h 168"/>
                <a:gd name="T56" fmla="*/ 44 w 300"/>
                <a:gd name="T57" fmla="*/ 96 h 168"/>
                <a:gd name="T58" fmla="*/ 64 w 300"/>
                <a:gd name="T59" fmla="*/ 103 h 168"/>
                <a:gd name="T60" fmla="*/ 74 w 300"/>
                <a:gd name="T61" fmla="*/ 107 h 168"/>
                <a:gd name="T62" fmla="*/ 147 w 300"/>
                <a:gd name="T63" fmla="*/ 141 h 168"/>
                <a:gd name="T64" fmla="*/ 162 w 300"/>
                <a:gd name="T65" fmla="*/ 147 h 168"/>
                <a:gd name="T66" fmla="*/ 173 w 300"/>
                <a:gd name="T67" fmla="*/ 152 h 168"/>
                <a:gd name="T68" fmla="*/ 186 w 300"/>
                <a:gd name="T69" fmla="*/ 159 h 168"/>
                <a:gd name="T70" fmla="*/ 189 w 300"/>
                <a:gd name="T71" fmla="*/ 162 h 168"/>
                <a:gd name="T72" fmla="*/ 199 w 300"/>
                <a:gd name="T73" fmla="*/ 168 h 168"/>
                <a:gd name="T74" fmla="*/ 212 w 300"/>
                <a:gd name="T75" fmla="*/ 159 h 168"/>
                <a:gd name="T76" fmla="*/ 212 w 300"/>
                <a:gd name="T77" fmla="*/ 158 h 168"/>
                <a:gd name="T78" fmla="*/ 220 w 300"/>
                <a:gd name="T79" fmla="*/ 149 h 168"/>
                <a:gd name="T80" fmla="*/ 237 w 300"/>
                <a:gd name="T81" fmla="*/ 131 h 168"/>
                <a:gd name="T82" fmla="*/ 275 w 300"/>
                <a:gd name="T83" fmla="*/ 96 h 168"/>
                <a:gd name="T84" fmla="*/ 299 w 300"/>
                <a:gd name="T85" fmla="*/ 72 h 168"/>
                <a:gd name="T86" fmla="*/ 300 w 300"/>
                <a:gd name="T87" fmla="*/ 70 h 168"/>
                <a:gd name="T88" fmla="*/ 299 w 300"/>
                <a:gd name="T89" fmla="*/ 68 h 168"/>
                <a:gd name="T90" fmla="*/ 230 w 300"/>
                <a:gd name="T91" fmla="*/ 43 h 168"/>
                <a:gd name="T92" fmla="*/ 212 w 300"/>
                <a:gd name="T93" fmla="*/ 38 h 168"/>
                <a:gd name="T94" fmla="*/ 193 w 300"/>
                <a:gd name="T95" fmla="*/ 32 h 168"/>
                <a:gd name="T96" fmla="*/ 114 w 300"/>
                <a:gd name="T97" fmla="*/ 1 h 168"/>
                <a:gd name="T98" fmla="*/ 111 w 300"/>
                <a:gd name="T9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0" h="168">
                  <a:moveTo>
                    <a:pt x="111" y="0"/>
                  </a:moveTo>
                  <a:cubicBezTo>
                    <a:pt x="95" y="9"/>
                    <a:pt x="79" y="20"/>
                    <a:pt x="64" y="30"/>
                  </a:cubicBezTo>
                  <a:cubicBezTo>
                    <a:pt x="44" y="42"/>
                    <a:pt x="24" y="55"/>
                    <a:pt x="3" y="66"/>
                  </a:cubicBezTo>
                  <a:cubicBezTo>
                    <a:pt x="2" y="66"/>
                    <a:pt x="1" y="68"/>
                    <a:pt x="2" y="69"/>
                  </a:cubicBezTo>
                  <a:cubicBezTo>
                    <a:pt x="3" y="71"/>
                    <a:pt x="5" y="71"/>
                    <a:pt x="6" y="71"/>
                  </a:cubicBezTo>
                  <a:cubicBezTo>
                    <a:pt x="27" y="60"/>
                    <a:pt x="47" y="47"/>
                    <a:pt x="67" y="34"/>
                  </a:cubicBezTo>
                  <a:cubicBezTo>
                    <a:pt x="82" y="25"/>
                    <a:pt x="97" y="15"/>
                    <a:pt x="112" y="6"/>
                  </a:cubicBezTo>
                  <a:cubicBezTo>
                    <a:pt x="132" y="22"/>
                    <a:pt x="164" y="30"/>
                    <a:pt x="191" y="38"/>
                  </a:cubicBezTo>
                  <a:cubicBezTo>
                    <a:pt x="210" y="43"/>
                    <a:pt x="210" y="43"/>
                    <a:pt x="210" y="43"/>
                  </a:cubicBezTo>
                  <a:cubicBezTo>
                    <a:pt x="228" y="49"/>
                    <a:pt x="228" y="49"/>
                    <a:pt x="228" y="49"/>
                  </a:cubicBezTo>
                  <a:cubicBezTo>
                    <a:pt x="250" y="55"/>
                    <a:pt x="272" y="61"/>
                    <a:pt x="292" y="71"/>
                  </a:cubicBezTo>
                  <a:cubicBezTo>
                    <a:pt x="288" y="75"/>
                    <a:pt x="271" y="92"/>
                    <a:pt x="271" y="92"/>
                  </a:cubicBezTo>
                  <a:cubicBezTo>
                    <a:pt x="259" y="104"/>
                    <a:pt x="246" y="116"/>
                    <a:pt x="233" y="127"/>
                  </a:cubicBezTo>
                  <a:cubicBezTo>
                    <a:pt x="227" y="132"/>
                    <a:pt x="221" y="139"/>
                    <a:pt x="216" y="145"/>
                  </a:cubicBezTo>
                  <a:cubicBezTo>
                    <a:pt x="208" y="154"/>
                    <a:pt x="208" y="154"/>
                    <a:pt x="208" y="154"/>
                  </a:cubicBezTo>
                  <a:cubicBezTo>
                    <a:pt x="207" y="155"/>
                    <a:pt x="207" y="155"/>
                    <a:pt x="207" y="155"/>
                  </a:cubicBezTo>
                  <a:cubicBezTo>
                    <a:pt x="202" y="161"/>
                    <a:pt x="200" y="162"/>
                    <a:pt x="199" y="162"/>
                  </a:cubicBezTo>
                  <a:cubicBezTo>
                    <a:pt x="198" y="162"/>
                    <a:pt x="195" y="159"/>
                    <a:pt x="193" y="157"/>
                  </a:cubicBezTo>
                  <a:cubicBezTo>
                    <a:pt x="190" y="155"/>
                    <a:pt x="190" y="155"/>
                    <a:pt x="190" y="155"/>
                  </a:cubicBezTo>
                  <a:cubicBezTo>
                    <a:pt x="185" y="151"/>
                    <a:pt x="180" y="149"/>
                    <a:pt x="176" y="147"/>
                  </a:cubicBezTo>
                  <a:cubicBezTo>
                    <a:pt x="164" y="142"/>
                    <a:pt x="164" y="142"/>
                    <a:pt x="164" y="142"/>
                  </a:cubicBezTo>
                  <a:cubicBezTo>
                    <a:pt x="159" y="140"/>
                    <a:pt x="155" y="138"/>
                    <a:pt x="150" y="136"/>
                  </a:cubicBezTo>
                  <a:cubicBezTo>
                    <a:pt x="126" y="123"/>
                    <a:pt x="100" y="112"/>
                    <a:pt x="76" y="102"/>
                  </a:cubicBezTo>
                  <a:cubicBezTo>
                    <a:pt x="67" y="98"/>
                    <a:pt x="67" y="98"/>
                    <a:pt x="67" y="98"/>
                  </a:cubicBezTo>
                  <a:cubicBezTo>
                    <a:pt x="46" y="90"/>
                    <a:pt x="46" y="90"/>
                    <a:pt x="46" y="90"/>
                  </a:cubicBezTo>
                  <a:cubicBezTo>
                    <a:pt x="31" y="85"/>
                    <a:pt x="13" y="79"/>
                    <a:pt x="5" y="72"/>
                  </a:cubicBezTo>
                  <a:cubicBezTo>
                    <a:pt x="4" y="71"/>
                    <a:pt x="2" y="71"/>
                    <a:pt x="1" y="73"/>
                  </a:cubicBezTo>
                  <a:cubicBezTo>
                    <a:pt x="0" y="74"/>
                    <a:pt x="0" y="76"/>
                    <a:pt x="1" y="77"/>
                  </a:cubicBezTo>
                  <a:cubicBezTo>
                    <a:pt x="11" y="84"/>
                    <a:pt x="28" y="90"/>
                    <a:pt x="44" y="96"/>
                  </a:cubicBezTo>
                  <a:cubicBezTo>
                    <a:pt x="64" y="103"/>
                    <a:pt x="64" y="103"/>
                    <a:pt x="64" y="103"/>
                  </a:cubicBezTo>
                  <a:cubicBezTo>
                    <a:pt x="74" y="107"/>
                    <a:pt x="74" y="107"/>
                    <a:pt x="74" y="107"/>
                  </a:cubicBezTo>
                  <a:cubicBezTo>
                    <a:pt x="98" y="118"/>
                    <a:pt x="123" y="128"/>
                    <a:pt x="147" y="141"/>
                  </a:cubicBezTo>
                  <a:cubicBezTo>
                    <a:pt x="152" y="143"/>
                    <a:pt x="157" y="145"/>
                    <a:pt x="162" y="147"/>
                  </a:cubicBezTo>
                  <a:cubicBezTo>
                    <a:pt x="173" y="152"/>
                    <a:pt x="173" y="152"/>
                    <a:pt x="173" y="152"/>
                  </a:cubicBezTo>
                  <a:cubicBezTo>
                    <a:pt x="178" y="154"/>
                    <a:pt x="182" y="156"/>
                    <a:pt x="186" y="159"/>
                  </a:cubicBezTo>
                  <a:cubicBezTo>
                    <a:pt x="186" y="159"/>
                    <a:pt x="189" y="162"/>
                    <a:pt x="189" y="162"/>
                  </a:cubicBezTo>
                  <a:cubicBezTo>
                    <a:pt x="192" y="165"/>
                    <a:pt x="196" y="168"/>
                    <a:pt x="199" y="168"/>
                  </a:cubicBezTo>
                  <a:cubicBezTo>
                    <a:pt x="202" y="168"/>
                    <a:pt x="205" y="166"/>
                    <a:pt x="212" y="159"/>
                  </a:cubicBezTo>
                  <a:cubicBezTo>
                    <a:pt x="212" y="158"/>
                    <a:pt x="212" y="158"/>
                    <a:pt x="212" y="158"/>
                  </a:cubicBezTo>
                  <a:cubicBezTo>
                    <a:pt x="212" y="158"/>
                    <a:pt x="220" y="149"/>
                    <a:pt x="220" y="149"/>
                  </a:cubicBezTo>
                  <a:cubicBezTo>
                    <a:pt x="225" y="143"/>
                    <a:pt x="231" y="137"/>
                    <a:pt x="237" y="131"/>
                  </a:cubicBezTo>
                  <a:cubicBezTo>
                    <a:pt x="250" y="120"/>
                    <a:pt x="263" y="108"/>
                    <a:pt x="275" y="96"/>
                  </a:cubicBezTo>
                  <a:cubicBezTo>
                    <a:pt x="299" y="72"/>
                    <a:pt x="299" y="72"/>
                    <a:pt x="299" y="72"/>
                  </a:cubicBezTo>
                  <a:cubicBezTo>
                    <a:pt x="300" y="72"/>
                    <a:pt x="300" y="71"/>
                    <a:pt x="300" y="70"/>
                  </a:cubicBezTo>
                  <a:cubicBezTo>
                    <a:pt x="300" y="69"/>
                    <a:pt x="299" y="68"/>
                    <a:pt x="299" y="68"/>
                  </a:cubicBezTo>
                  <a:cubicBezTo>
                    <a:pt x="277" y="57"/>
                    <a:pt x="253" y="50"/>
                    <a:pt x="230" y="43"/>
                  </a:cubicBezTo>
                  <a:cubicBezTo>
                    <a:pt x="212" y="38"/>
                    <a:pt x="212" y="38"/>
                    <a:pt x="212" y="38"/>
                  </a:cubicBezTo>
                  <a:cubicBezTo>
                    <a:pt x="193" y="32"/>
                    <a:pt x="193" y="32"/>
                    <a:pt x="193" y="32"/>
                  </a:cubicBezTo>
                  <a:cubicBezTo>
                    <a:pt x="165" y="25"/>
                    <a:pt x="133" y="16"/>
                    <a:pt x="114" y="1"/>
                  </a:cubicBezTo>
                  <a:cubicBezTo>
                    <a:pt x="113" y="0"/>
                    <a:pt x="112" y="0"/>
                    <a:pt x="11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6" name="Freeform 59"/>
            <p:cNvSpPr>
              <a:spLocks noChangeArrowheads="1"/>
            </p:cNvSpPr>
            <p:nvPr/>
          </p:nvSpPr>
          <p:spPr bwMode="auto">
            <a:xfrm>
              <a:off x="1395" y="3399"/>
              <a:ext cx="35" cy="74"/>
            </a:xfrm>
            <a:custGeom>
              <a:avLst/>
              <a:gdLst>
                <a:gd name="T0" fmla="*/ 6 w 15"/>
                <a:gd name="T1" fmla="*/ 2 h 31"/>
                <a:gd name="T2" fmla="*/ 9 w 15"/>
                <a:gd name="T3" fmla="*/ 29 h 31"/>
                <a:gd name="T4" fmla="*/ 13 w 15"/>
                <a:gd name="T5" fmla="*/ 30 h 31"/>
                <a:gd name="T6" fmla="*/ 14 w 15"/>
                <a:gd name="T7" fmla="*/ 26 h 31"/>
                <a:gd name="T8" fmla="*/ 11 w 15"/>
                <a:gd name="T9" fmla="*/ 5 h 31"/>
                <a:gd name="T10" fmla="*/ 10 w 15"/>
                <a:gd name="T11" fmla="*/ 1 h 31"/>
                <a:gd name="T12" fmla="*/ 6 w 15"/>
                <a:gd name="T13" fmla="*/ 2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6" y="2"/>
                  </a:moveTo>
                  <a:cubicBezTo>
                    <a:pt x="0" y="10"/>
                    <a:pt x="3" y="22"/>
                    <a:pt x="9" y="29"/>
                  </a:cubicBezTo>
                  <a:cubicBezTo>
                    <a:pt x="10" y="31"/>
                    <a:pt x="12" y="31"/>
                    <a:pt x="13" y="30"/>
                  </a:cubicBezTo>
                  <a:cubicBezTo>
                    <a:pt x="15" y="29"/>
                    <a:pt x="15" y="27"/>
                    <a:pt x="14" y="26"/>
                  </a:cubicBezTo>
                  <a:cubicBezTo>
                    <a:pt x="9" y="20"/>
                    <a:pt x="7" y="11"/>
                    <a:pt x="11" y="5"/>
                  </a:cubicBezTo>
                  <a:cubicBezTo>
                    <a:pt x="12" y="4"/>
                    <a:pt x="12" y="2"/>
                    <a:pt x="10" y="1"/>
                  </a:cubicBezTo>
                  <a:cubicBezTo>
                    <a:pt x="9" y="0"/>
                    <a:pt x="7" y="0"/>
                    <a:pt x="6"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7" name="Freeform 60"/>
            <p:cNvSpPr>
              <a:spLocks noChangeArrowheads="1"/>
            </p:cNvSpPr>
            <p:nvPr/>
          </p:nvSpPr>
          <p:spPr bwMode="auto">
            <a:xfrm>
              <a:off x="1819" y="3580"/>
              <a:ext cx="38" cy="83"/>
            </a:xfrm>
            <a:custGeom>
              <a:avLst/>
              <a:gdLst>
                <a:gd name="T0" fmla="*/ 5 w 16"/>
                <a:gd name="T1" fmla="*/ 2 h 35"/>
                <a:gd name="T2" fmla="*/ 1 w 16"/>
                <a:gd name="T3" fmla="*/ 19 h 35"/>
                <a:gd name="T4" fmla="*/ 11 w 16"/>
                <a:gd name="T5" fmla="*/ 34 h 35"/>
                <a:gd name="T6" fmla="*/ 15 w 16"/>
                <a:gd name="T7" fmla="*/ 33 h 35"/>
                <a:gd name="T8" fmla="*/ 14 w 16"/>
                <a:gd name="T9" fmla="*/ 29 h 35"/>
                <a:gd name="T10" fmla="*/ 7 w 16"/>
                <a:gd name="T11" fmla="*/ 18 h 35"/>
                <a:gd name="T12" fmla="*/ 10 w 16"/>
                <a:gd name="T13" fmla="*/ 5 h 35"/>
                <a:gd name="T14" fmla="*/ 9 w 16"/>
                <a:gd name="T15" fmla="*/ 1 h 35"/>
                <a:gd name="T16" fmla="*/ 5 w 16"/>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2"/>
                  </a:moveTo>
                  <a:cubicBezTo>
                    <a:pt x="1" y="6"/>
                    <a:pt x="0" y="12"/>
                    <a:pt x="1" y="19"/>
                  </a:cubicBezTo>
                  <a:cubicBezTo>
                    <a:pt x="2" y="26"/>
                    <a:pt x="6" y="32"/>
                    <a:pt x="11" y="34"/>
                  </a:cubicBezTo>
                  <a:cubicBezTo>
                    <a:pt x="13" y="35"/>
                    <a:pt x="14" y="34"/>
                    <a:pt x="15" y="33"/>
                  </a:cubicBezTo>
                  <a:cubicBezTo>
                    <a:pt x="16" y="31"/>
                    <a:pt x="15" y="30"/>
                    <a:pt x="14" y="29"/>
                  </a:cubicBezTo>
                  <a:cubicBezTo>
                    <a:pt x="10" y="27"/>
                    <a:pt x="8" y="23"/>
                    <a:pt x="7" y="18"/>
                  </a:cubicBezTo>
                  <a:cubicBezTo>
                    <a:pt x="6" y="13"/>
                    <a:pt x="7" y="8"/>
                    <a:pt x="10" y="5"/>
                  </a:cubicBezTo>
                  <a:cubicBezTo>
                    <a:pt x="11" y="4"/>
                    <a:pt x="11" y="3"/>
                    <a:pt x="9" y="1"/>
                  </a:cubicBezTo>
                  <a:cubicBezTo>
                    <a:pt x="8" y="0"/>
                    <a:pt x="7" y="0"/>
                    <a:pt x="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8" name="Freeform 61"/>
            <p:cNvSpPr>
              <a:spLocks noChangeArrowheads="1"/>
            </p:cNvSpPr>
            <p:nvPr/>
          </p:nvSpPr>
          <p:spPr bwMode="auto">
            <a:xfrm>
              <a:off x="1509" y="3271"/>
              <a:ext cx="270" cy="183"/>
            </a:xfrm>
            <a:custGeom>
              <a:avLst/>
              <a:gdLst>
                <a:gd name="T0" fmla="*/ 38 w 114"/>
                <a:gd name="T1" fmla="*/ 21 h 77"/>
                <a:gd name="T2" fmla="*/ 61 w 114"/>
                <a:gd name="T3" fmla="*/ 4 h 77"/>
                <a:gd name="T4" fmla="*/ 73 w 114"/>
                <a:gd name="T5" fmla="*/ 5 h 77"/>
                <a:gd name="T6" fmla="*/ 90 w 114"/>
                <a:gd name="T7" fmla="*/ 13 h 77"/>
                <a:gd name="T8" fmla="*/ 114 w 114"/>
                <a:gd name="T9" fmla="*/ 24 h 77"/>
                <a:gd name="T10" fmla="*/ 96 w 114"/>
                <a:gd name="T11" fmla="*/ 40 h 77"/>
                <a:gd name="T12" fmla="*/ 75 w 114"/>
                <a:gd name="T13" fmla="*/ 59 h 77"/>
                <a:gd name="T14" fmla="*/ 58 w 114"/>
                <a:gd name="T15" fmla="*/ 77 h 77"/>
                <a:gd name="T16" fmla="*/ 40 w 114"/>
                <a:gd name="T17" fmla="*/ 69 h 77"/>
                <a:gd name="T18" fmla="*/ 22 w 114"/>
                <a:gd name="T19" fmla="*/ 59 h 77"/>
                <a:gd name="T20" fmla="*/ 0 w 114"/>
                <a:gd name="T21" fmla="*/ 49 h 77"/>
                <a:gd name="T22" fmla="*/ 18 w 114"/>
                <a:gd name="T23" fmla="*/ 36 h 77"/>
                <a:gd name="T24" fmla="*/ 38 w 114"/>
                <a:gd name="T25" fmla="*/ 2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77">
                  <a:moveTo>
                    <a:pt x="38" y="21"/>
                  </a:moveTo>
                  <a:cubicBezTo>
                    <a:pt x="46" y="15"/>
                    <a:pt x="54" y="9"/>
                    <a:pt x="61" y="4"/>
                  </a:cubicBezTo>
                  <a:cubicBezTo>
                    <a:pt x="67" y="0"/>
                    <a:pt x="66" y="1"/>
                    <a:pt x="73" y="5"/>
                  </a:cubicBezTo>
                  <a:cubicBezTo>
                    <a:pt x="79" y="8"/>
                    <a:pt x="84" y="11"/>
                    <a:pt x="90" y="13"/>
                  </a:cubicBezTo>
                  <a:cubicBezTo>
                    <a:pt x="98" y="17"/>
                    <a:pt x="107" y="20"/>
                    <a:pt x="114" y="24"/>
                  </a:cubicBezTo>
                  <a:cubicBezTo>
                    <a:pt x="110" y="31"/>
                    <a:pt x="102" y="35"/>
                    <a:pt x="96" y="40"/>
                  </a:cubicBezTo>
                  <a:cubicBezTo>
                    <a:pt x="89" y="46"/>
                    <a:pt x="82" y="53"/>
                    <a:pt x="75" y="59"/>
                  </a:cubicBezTo>
                  <a:cubicBezTo>
                    <a:pt x="69" y="65"/>
                    <a:pt x="64" y="71"/>
                    <a:pt x="58" y="77"/>
                  </a:cubicBezTo>
                  <a:cubicBezTo>
                    <a:pt x="52" y="72"/>
                    <a:pt x="46" y="71"/>
                    <a:pt x="40" y="69"/>
                  </a:cubicBezTo>
                  <a:cubicBezTo>
                    <a:pt x="34" y="66"/>
                    <a:pt x="28" y="62"/>
                    <a:pt x="22" y="59"/>
                  </a:cubicBezTo>
                  <a:cubicBezTo>
                    <a:pt x="14" y="55"/>
                    <a:pt x="8" y="53"/>
                    <a:pt x="0" y="49"/>
                  </a:cubicBezTo>
                  <a:cubicBezTo>
                    <a:pt x="7" y="46"/>
                    <a:pt x="12" y="40"/>
                    <a:pt x="18" y="36"/>
                  </a:cubicBezTo>
                  <a:cubicBezTo>
                    <a:pt x="25" y="31"/>
                    <a:pt x="32" y="26"/>
                    <a:pt x="3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9" name="Freeform 62"/>
            <p:cNvSpPr>
              <a:spLocks noEditPoints="1" noChangeArrowheads="1"/>
            </p:cNvSpPr>
            <p:nvPr/>
          </p:nvSpPr>
          <p:spPr bwMode="auto">
            <a:xfrm>
              <a:off x="1504" y="3266"/>
              <a:ext cx="282" cy="195"/>
            </a:xfrm>
            <a:custGeom>
              <a:avLst/>
              <a:gdLst>
                <a:gd name="T0" fmla="*/ 62 w 119"/>
                <a:gd name="T1" fmla="*/ 3 h 82"/>
                <a:gd name="T2" fmla="*/ 45 w 119"/>
                <a:gd name="T3" fmla="*/ 16 h 82"/>
                <a:gd name="T4" fmla="*/ 39 w 119"/>
                <a:gd name="T5" fmla="*/ 21 h 82"/>
                <a:gd name="T6" fmla="*/ 39 w 119"/>
                <a:gd name="T7" fmla="*/ 21 h 82"/>
                <a:gd name="T8" fmla="*/ 27 w 119"/>
                <a:gd name="T9" fmla="*/ 29 h 82"/>
                <a:gd name="T10" fmla="*/ 18 w 119"/>
                <a:gd name="T11" fmla="*/ 36 h 82"/>
                <a:gd name="T12" fmla="*/ 13 w 119"/>
                <a:gd name="T13" fmla="*/ 40 h 82"/>
                <a:gd name="T14" fmla="*/ 1 w 119"/>
                <a:gd name="T15" fmla="*/ 48 h 82"/>
                <a:gd name="T16" fmla="*/ 0 w 119"/>
                <a:gd name="T17" fmla="*/ 50 h 82"/>
                <a:gd name="T18" fmla="*/ 0 w 119"/>
                <a:gd name="T19" fmla="*/ 51 h 82"/>
                <a:gd name="T20" fmla="*/ 1 w 119"/>
                <a:gd name="T21" fmla="*/ 53 h 82"/>
                <a:gd name="T22" fmla="*/ 15 w 119"/>
                <a:gd name="T23" fmla="*/ 60 h 82"/>
                <a:gd name="T24" fmla="*/ 23 w 119"/>
                <a:gd name="T25" fmla="*/ 63 h 82"/>
                <a:gd name="T26" fmla="*/ 31 w 119"/>
                <a:gd name="T27" fmla="*/ 68 h 82"/>
                <a:gd name="T28" fmla="*/ 41 w 119"/>
                <a:gd name="T29" fmla="*/ 73 h 82"/>
                <a:gd name="T30" fmla="*/ 47 w 119"/>
                <a:gd name="T31" fmla="*/ 76 h 82"/>
                <a:gd name="T32" fmla="*/ 58 w 119"/>
                <a:gd name="T33" fmla="*/ 81 h 82"/>
                <a:gd name="T34" fmla="*/ 62 w 119"/>
                <a:gd name="T35" fmla="*/ 81 h 82"/>
                <a:gd name="T36" fmla="*/ 70 w 119"/>
                <a:gd name="T37" fmla="*/ 72 h 82"/>
                <a:gd name="T38" fmla="*/ 79 w 119"/>
                <a:gd name="T39" fmla="*/ 63 h 82"/>
                <a:gd name="T40" fmla="*/ 90 w 119"/>
                <a:gd name="T41" fmla="*/ 53 h 82"/>
                <a:gd name="T42" fmla="*/ 100 w 119"/>
                <a:gd name="T43" fmla="*/ 44 h 82"/>
                <a:gd name="T44" fmla="*/ 106 w 119"/>
                <a:gd name="T45" fmla="*/ 39 h 82"/>
                <a:gd name="T46" fmla="*/ 119 w 119"/>
                <a:gd name="T47" fmla="*/ 28 h 82"/>
                <a:gd name="T48" fmla="*/ 119 w 119"/>
                <a:gd name="T49" fmla="*/ 25 h 82"/>
                <a:gd name="T50" fmla="*/ 118 w 119"/>
                <a:gd name="T51" fmla="*/ 24 h 82"/>
                <a:gd name="T52" fmla="*/ 102 w 119"/>
                <a:gd name="T53" fmla="*/ 16 h 82"/>
                <a:gd name="T54" fmla="*/ 93 w 119"/>
                <a:gd name="T55" fmla="*/ 13 h 82"/>
                <a:gd name="T56" fmla="*/ 76 w 119"/>
                <a:gd name="T57" fmla="*/ 4 h 82"/>
                <a:gd name="T58" fmla="*/ 74 w 119"/>
                <a:gd name="T59" fmla="*/ 3 h 82"/>
                <a:gd name="T60" fmla="*/ 62 w 119"/>
                <a:gd name="T61" fmla="*/ 3 h 82"/>
                <a:gd name="T62" fmla="*/ 42 w 119"/>
                <a:gd name="T63" fmla="*/ 25 h 82"/>
                <a:gd name="T64" fmla="*/ 48 w 119"/>
                <a:gd name="T65" fmla="*/ 20 h 82"/>
                <a:gd name="T66" fmla="*/ 65 w 119"/>
                <a:gd name="T67" fmla="*/ 8 h 82"/>
                <a:gd name="T68" fmla="*/ 71 w 119"/>
                <a:gd name="T69" fmla="*/ 8 h 82"/>
                <a:gd name="T70" fmla="*/ 73 w 119"/>
                <a:gd name="T71" fmla="*/ 9 h 82"/>
                <a:gd name="T72" fmla="*/ 91 w 119"/>
                <a:gd name="T73" fmla="*/ 18 h 82"/>
                <a:gd name="T74" fmla="*/ 100 w 119"/>
                <a:gd name="T75" fmla="*/ 22 h 82"/>
                <a:gd name="T76" fmla="*/ 112 w 119"/>
                <a:gd name="T77" fmla="*/ 27 h 82"/>
                <a:gd name="T78" fmla="*/ 103 w 119"/>
                <a:gd name="T79" fmla="*/ 34 h 82"/>
                <a:gd name="T80" fmla="*/ 96 w 119"/>
                <a:gd name="T81" fmla="*/ 40 h 82"/>
                <a:gd name="T82" fmla="*/ 86 w 119"/>
                <a:gd name="T83" fmla="*/ 49 h 82"/>
                <a:gd name="T84" fmla="*/ 75 w 119"/>
                <a:gd name="T85" fmla="*/ 59 h 82"/>
                <a:gd name="T86" fmla="*/ 66 w 119"/>
                <a:gd name="T87" fmla="*/ 68 h 82"/>
                <a:gd name="T88" fmla="*/ 59 w 119"/>
                <a:gd name="T89" fmla="*/ 75 h 82"/>
                <a:gd name="T90" fmla="*/ 49 w 119"/>
                <a:gd name="T91" fmla="*/ 70 h 82"/>
                <a:gd name="T92" fmla="*/ 43 w 119"/>
                <a:gd name="T93" fmla="*/ 68 h 82"/>
                <a:gd name="T94" fmla="*/ 34 w 119"/>
                <a:gd name="T95" fmla="*/ 63 h 82"/>
                <a:gd name="T96" fmla="*/ 25 w 119"/>
                <a:gd name="T97" fmla="*/ 58 h 82"/>
                <a:gd name="T98" fmla="*/ 17 w 119"/>
                <a:gd name="T99" fmla="*/ 55 h 82"/>
                <a:gd name="T100" fmla="*/ 8 w 119"/>
                <a:gd name="T101" fmla="*/ 51 h 82"/>
                <a:gd name="T102" fmla="*/ 16 w 119"/>
                <a:gd name="T103" fmla="*/ 45 h 82"/>
                <a:gd name="T104" fmla="*/ 21 w 119"/>
                <a:gd name="T105" fmla="*/ 40 h 82"/>
                <a:gd name="T106" fmla="*/ 30 w 119"/>
                <a:gd name="T107" fmla="*/ 34 h 82"/>
                <a:gd name="T108" fmla="*/ 42 w 119"/>
                <a:gd name="T109" fmla="*/ 25 h 82"/>
                <a:gd name="T110" fmla="*/ 39 w 119"/>
                <a:gd name="T111" fmla="*/ 21 h 82"/>
                <a:gd name="T112" fmla="*/ 39 w 119"/>
                <a:gd name="T113" fmla="*/ 21 h 82"/>
                <a:gd name="T114" fmla="*/ 39 w 119"/>
                <a:gd name="T115" fmla="*/ 21 h 82"/>
                <a:gd name="T116" fmla="*/ 39 w 119"/>
                <a:gd name="T117" fmla="*/ 21 h 82"/>
                <a:gd name="T118" fmla="*/ 39 w 119"/>
                <a:gd name="T119" fmla="*/ 21 h 82"/>
                <a:gd name="T120" fmla="*/ 42 w 119"/>
                <a:gd name="T121" fmla="*/ 25 h 82"/>
                <a:gd name="T122" fmla="*/ 42 w 119"/>
                <a:gd name="T123"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 h="82">
                  <a:moveTo>
                    <a:pt x="62" y="3"/>
                  </a:moveTo>
                  <a:cubicBezTo>
                    <a:pt x="56" y="7"/>
                    <a:pt x="50" y="11"/>
                    <a:pt x="45" y="16"/>
                  </a:cubicBezTo>
                  <a:cubicBezTo>
                    <a:pt x="39" y="21"/>
                    <a:pt x="39" y="21"/>
                    <a:pt x="39" y="21"/>
                  </a:cubicBezTo>
                  <a:cubicBezTo>
                    <a:pt x="39" y="21"/>
                    <a:pt x="39" y="21"/>
                    <a:pt x="39" y="21"/>
                  </a:cubicBezTo>
                  <a:cubicBezTo>
                    <a:pt x="27" y="29"/>
                    <a:pt x="27" y="29"/>
                    <a:pt x="27" y="29"/>
                  </a:cubicBezTo>
                  <a:cubicBezTo>
                    <a:pt x="18" y="36"/>
                    <a:pt x="18" y="36"/>
                    <a:pt x="18" y="36"/>
                  </a:cubicBezTo>
                  <a:cubicBezTo>
                    <a:pt x="18" y="36"/>
                    <a:pt x="13" y="40"/>
                    <a:pt x="13" y="40"/>
                  </a:cubicBezTo>
                  <a:cubicBezTo>
                    <a:pt x="9" y="43"/>
                    <a:pt x="6" y="47"/>
                    <a:pt x="1" y="48"/>
                  </a:cubicBezTo>
                  <a:cubicBezTo>
                    <a:pt x="0" y="48"/>
                    <a:pt x="0" y="49"/>
                    <a:pt x="0" y="50"/>
                  </a:cubicBezTo>
                  <a:cubicBezTo>
                    <a:pt x="0" y="50"/>
                    <a:pt x="0" y="51"/>
                    <a:pt x="0" y="51"/>
                  </a:cubicBezTo>
                  <a:cubicBezTo>
                    <a:pt x="0" y="52"/>
                    <a:pt x="0" y="53"/>
                    <a:pt x="1" y="53"/>
                  </a:cubicBezTo>
                  <a:cubicBezTo>
                    <a:pt x="6" y="56"/>
                    <a:pt x="10" y="58"/>
                    <a:pt x="15" y="60"/>
                  </a:cubicBezTo>
                  <a:cubicBezTo>
                    <a:pt x="23" y="63"/>
                    <a:pt x="23" y="63"/>
                    <a:pt x="23" y="63"/>
                  </a:cubicBezTo>
                  <a:cubicBezTo>
                    <a:pt x="31" y="68"/>
                    <a:pt x="31" y="68"/>
                    <a:pt x="31" y="68"/>
                  </a:cubicBezTo>
                  <a:cubicBezTo>
                    <a:pt x="41" y="73"/>
                    <a:pt x="41" y="73"/>
                    <a:pt x="41" y="73"/>
                  </a:cubicBezTo>
                  <a:cubicBezTo>
                    <a:pt x="41" y="73"/>
                    <a:pt x="47" y="76"/>
                    <a:pt x="47" y="76"/>
                  </a:cubicBezTo>
                  <a:cubicBezTo>
                    <a:pt x="51" y="77"/>
                    <a:pt x="55" y="78"/>
                    <a:pt x="58" y="81"/>
                  </a:cubicBezTo>
                  <a:cubicBezTo>
                    <a:pt x="59" y="82"/>
                    <a:pt x="61" y="82"/>
                    <a:pt x="62" y="81"/>
                  </a:cubicBezTo>
                  <a:cubicBezTo>
                    <a:pt x="70" y="72"/>
                    <a:pt x="70" y="72"/>
                    <a:pt x="70" y="72"/>
                  </a:cubicBezTo>
                  <a:cubicBezTo>
                    <a:pt x="79" y="63"/>
                    <a:pt x="79" y="63"/>
                    <a:pt x="79" y="63"/>
                  </a:cubicBezTo>
                  <a:cubicBezTo>
                    <a:pt x="90" y="53"/>
                    <a:pt x="90" y="53"/>
                    <a:pt x="90" y="53"/>
                  </a:cubicBezTo>
                  <a:cubicBezTo>
                    <a:pt x="100" y="44"/>
                    <a:pt x="100" y="44"/>
                    <a:pt x="100" y="44"/>
                  </a:cubicBezTo>
                  <a:cubicBezTo>
                    <a:pt x="106" y="39"/>
                    <a:pt x="106" y="39"/>
                    <a:pt x="106" y="39"/>
                  </a:cubicBezTo>
                  <a:cubicBezTo>
                    <a:pt x="111" y="36"/>
                    <a:pt x="116" y="32"/>
                    <a:pt x="119" y="28"/>
                  </a:cubicBezTo>
                  <a:cubicBezTo>
                    <a:pt x="119" y="27"/>
                    <a:pt x="119" y="26"/>
                    <a:pt x="119" y="25"/>
                  </a:cubicBezTo>
                  <a:cubicBezTo>
                    <a:pt x="119" y="25"/>
                    <a:pt x="119" y="24"/>
                    <a:pt x="118" y="24"/>
                  </a:cubicBezTo>
                  <a:cubicBezTo>
                    <a:pt x="113" y="21"/>
                    <a:pt x="107" y="18"/>
                    <a:pt x="102" y="16"/>
                  </a:cubicBezTo>
                  <a:cubicBezTo>
                    <a:pt x="93" y="13"/>
                    <a:pt x="93" y="13"/>
                    <a:pt x="93" y="13"/>
                  </a:cubicBezTo>
                  <a:cubicBezTo>
                    <a:pt x="86" y="10"/>
                    <a:pt x="81" y="7"/>
                    <a:pt x="76" y="4"/>
                  </a:cubicBezTo>
                  <a:cubicBezTo>
                    <a:pt x="74" y="3"/>
                    <a:pt x="74" y="3"/>
                    <a:pt x="74" y="3"/>
                  </a:cubicBezTo>
                  <a:cubicBezTo>
                    <a:pt x="69" y="0"/>
                    <a:pt x="68" y="0"/>
                    <a:pt x="62" y="3"/>
                  </a:cubicBezTo>
                  <a:close/>
                  <a:moveTo>
                    <a:pt x="42" y="25"/>
                  </a:moveTo>
                  <a:cubicBezTo>
                    <a:pt x="48" y="20"/>
                    <a:pt x="48" y="20"/>
                    <a:pt x="48" y="20"/>
                  </a:cubicBezTo>
                  <a:cubicBezTo>
                    <a:pt x="54" y="16"/>
                    <a:pt x="59" y="12"/>
                    <a:pt x="65" y="8"/>
                  </a:cubicBezTo>
                  <a:cubicBezTo>
                    <a:pt x="68" y="6"/>
                    <a:pt x="68" y="6"/>
                    <a:pt x="71" y="8"/>
                  </a:cubicBezTo>
                  <a:cubicBezTo>
                    <a:pt x="73" y="9"/>
                    <a:pt x="73" y="9"/>
                    <a:pt x="73" y="9"/>
                  </a:cubicBezTo>
                  <a:cubicBezTo>
                    <a:pt x="78" y="12"/>
                    <a:pt x="84" y="15"/>
                    <a:pt x="91" y="18"/>
                  </a:cubicBezTo>
                  <a:cubicBezTo>
                    <a:pt x="91" y="18"/>
                    <a:pt x="100" y="22"/>
                    <a:pt x="100" y="22"/>
                  </a:cubicBezTo>
                  <a:cubicBezTo>
                    <a:pt x="104" y="23"/>
                    <a:pt x="108" y="25"/>
                    <a:pt x="112" y="27"/>
                  </a:cubicBezTo>
                  <a:cubicBezTo>
                    <a:pt x="110" y="30"/>
                    <a:pt x="107" y="32"/>
                    <a:pt x="103" y="34"/>
                  </a:cubicBezTo>
                  <a:cubicBezTo>
                    <a:pt x="96" y="40"/>
                    <a:pt x="96" y="40"/>
                    <a:pt x="96" y="40"/>
                  </a:cubicBezTo>
                  <a:cubicBezTo>
                    <a:pt x="96" y="40"/>
                    <a:pt x="86" y="49"/>
                    <a:pt x="86" y="49"/>
                  </a:cubicBezTo>
                  <a:cubicBezTo>
                    <a:pt x="75" y="59"/>
                    <a:pt x="75" y="59"/>
                    <a:pt x="75" y="59"/>
                  </a:cubicBezTo>
                  <a:cubicBezTo>
                    <a:pt x="66" y="68"/>
                    <a:pt x="66" y="68"/>
                    <a:pt x="66" y="68"/>
                  </a:cubicBezTo>
                  <a:cubicBezTo>
                    <a:pt x="66" y="68"/>
                    <a:pt x="61" y="73"/>
                    <a:pt x="59" y="75"/>
                  </a:cubicBezTo>
                  <a:cubicBezTo>
                    <a:pt x="56" y="73"/>
                    <a:pt x="53" y="72"/>
                    <a:pt x="49" y="70"/>
                  </a:cubicBezTo>
                  <a:cubicBezTo>
                    <a:pt x="43" y="68"/>
                    <a:pt x="43" y="68"/>
                    <a:pt x="43" y="68"/>
                  </a:cubicBezTo>
                  <a:cubicBezTo>
                    <a:pt x="34" y="63"/>
                    <a:pt x="34" y="63"/>
                    <a:pt x="34" y="63"/>
                  </a:cubicBezTo>
                  <a:cubicBezTo>
                    <a:pt x="25" y="58"/>
                    <a:pt x="25" y="58"/>
                    <a:pt x="25" y="58"/>
                  </a:cubicBezTo>
                  <a:cubicBezTo>
                    <a:pt x="17" y="55"/>
                    <a:pt x="17" y="55"/>
                    <a:pt x="17" y="55"/>
                  </a:cubicBezTo>
                  <a:cubicBezTo>
                    <a:pt x="14" y="53"/>
                    <a:pt x="11" y="52"/>
                    <a:pt x="8" y="51"/>
                  </a:cubicBezTo>
                  <a:cubicBezTo>
                    <a:pt x="11" y="49"/>
                    <a:pt x="14" y="47"/>
                    <a:pt x="16" y="45"/>
                  </a:cubicBezTo>
                  <a:cubicBezTo>
                    <a:pt x="21" y="40"/>
                    <a:pt x="21" y="40"/>
                    <a:pt x="21" y="40"/>
                  </a:cubicBezTo>
                  <a:cubicBezTo>
                    <a:pt x="30" y="34"/>
                    <a:pt x="30" y="34"/>
                    <a:pt x="30" y="34"/>
                  </a:cubicBezTo>
                  <a:cubicBezTo>
                    <a:pt x="42" y="25"/>
                    <a:pt x="42" y="25"/>
                    <a:pt x="42" y="25"/>
                  </a:cubicBezTo>
                  <a:close/>
                  <a:moveTo>
                    <a:pt x="39" y="21"/>
                  </a:moveTo>
                  <a:cubicBezTo>
                    <a:pt x="39" y="21"/>
                    <a:pt x="39" y="21"/>
                    <a:pt x="39" y="21"/>
                  </a:cubicBezTo>
                  <a:moveTo>
                    <a:pt x="39" y="21"/>
                  </a:moveTo>
                  <a:cubicBezTo>
                    <a:pt x="39" y="21"/>
                    <a:pt x="39" y="21"/>
                    <a:pt x="39" y="21"/>
                  </a:cubicBezTo>
                  <a:cubicBezTo>
                    <a:pt x="39" y="21"/>
                    <a:pt x="39" y="21"/>
                    <a:pt x="39" y="21"/>
                  </a:cubicBezTo>
                  <a:close/>
                  <a:moveTo>
                    <a:pt x="42" y="25"/>
                  </a:moveTo>
                  <a:cubicBezTo>
                    <a:pt x="42" y="25"/>
                    <a:pt x="42" y="25"/>
                    <a:pt x="42" y="25"/>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400" name="Freeform 63"/>
            <p:cNvSpPr>
              <a:spLocks noEditPoints="1" noChangeArrowheads="1"/>
            </p:cNvSpPr>
            <p:nvPr/>
          </p:nvSpPr>
          <p:spPr bwMode="auto">
            <a:xfrm>
              <a:off x="911" y="3073"/>
              <a:ext cx="318" cy="181"/>
            </a:xfrm>
            <a:custGeom>
              <a:avLst/>
              <a:gdLst>
                <a:gd name="T0" fmla="*/ 87 w 134"/>
                <a:gd name="T1" fmla="*/ 0 h 76"/>
                <a:gd name="T2" fmla="*/ 50 w 134"/>
                <a:gd name="T3" fmla="*/ 26 h 76"/>
                <a:gd name="T4" fmla="*/ 2 w 134"/>
                <a:gd name="T5" fmla="*/ 57 h 76"/>
                <a:gd name="T6" fmla="*/ 0 w 134"/>
                <a:gd name="T7" fmla="*/ 61 h 76"/>
                <a:gd name="T8" fmla="*/ 3 w 134"/>
                <a:gd name="T9" fmla="*/ 63 h 76"/>
                <a:gd name="T10" fmla="*/ 28 w 134"/>
                <a:gd name="T11" fmla="*/ 50 h 76"/>
                <a:gd name="T12" fmla="*/ 16 w 134"/>
                <a:gd name="T13" fmla="*/ 68 h 76"/>
                <a:gd name="T14" fmla="*/ 15 w 134"/>
                <a:gd name="T15" fmla="*/ 69 h 76"/>
                <a:gd name="T16" fmla="*/ 16 w 134"/>
                <a:gd name="T17" fmla="*/ 71 h 76"/>
                <a:gd name="T18" fmla="*/ 18 w 134"/>
                <a:gd name="T19" fmla="*/ 72 h 76"/>
                <a:gd name="T20" fmla="*/ 47 w 134"/>
                <a:gd name="T21" fmla="*/ 63 h 76"/>
                <a:gd name="T22" fmla="*/ 49 w 134"/>
                <a:gd name="T23" fmla="*/ 64 h 76"/>
                <a:gd name="T24" fmla="*/ 67 w 134"/>
                <a:gd name="T25" fmla="*/ 61 h 76"/>
                <a:gd name="T26" fmla="*/ 54 w 134"/>
                <a:gd name="T27" fmla="*/ 70 h 76"/>
                <a:gd name="T28" fmla="*/ 53 w 134"/>
                <a:gd name="T29" fmla="*/ 70 h 76"/>
                <a:gd name="T30" fmla="*/ 52 w 134"/>
                <a:gd name="T31" fmla="*/ 73 h 76"/>
                <a:gd name="T32" fmla="*/ 52 w 134"/>
                <a:gd name="T33" fmla="*/ 74 h 76"/>
                <a:gd name="T34" fmla="*/ 56 w 134"/>
                <a:gd name="T35" fmla="*/ 75 h 76"/>
                <a:gd name="T36" fmla="*/ 56 w 134"/>
                <a:gd name="T37" fmla="*/ 75 h 76"/>
                <a:gd name="T38" fmla="*/ 56 w 134"/>
                <a:gd name="T39" fmla="*/ 75 h 76"/>
                <a:gd name="T40" fmla="*/ 133 w 134"/>
                <a:gd name="T41" fmla="*/ 24 h 76"/>
                <a:gd name="T42" fmla="*/ 134 w 134"/>
                <a:gd name="T43" fmla="*/ 21 h 76"/>
                <a:gd name="T44" fmla="*/ 130 w 134"/>
                <a:gd name="T45" fmla="*/ 19 h 76"/>
                <a:gd name="T46" fmla="*/ 98 w 134"/>
                <a:gd name="T47" fmla="*/ 37 h 76"/>
                <a:gd name="T48" fmla="*/ 59 w 134"/>
                <a:gd name="T49" fmla="*/ 58 h 76"/>
                <a:gd name="T50" fmla="*/ 74 w 134"/>
                <a:gd name="T51" fmla="*/ 47 h 76"/>
                <a:gd name="T52" fmla="*/ 111 w 134"/>
                <a:gd name="T53" fmla="*/ 16 h 76"/>
                <a:gd name="T54" fmla="*/ 112 w 134"/>
                <a:gd name="T55" fmla="*/ 14 h 76"/>
                <a:gd name="T56" fmla="*/ 112 w 134"/>
                <a:gd name="T57" fmla="*/ 13 h 76"/>
                <a:gd name="T58" fmla="*/ 108 w 134"/>
                <a:gd name="T59" fmla="*/ 12 h 76"/>
                <a:gd name="T60" fmla="*/ 103 w 134"/>
                <a:gd name="T61" fmla="*/ 15 h 76"/>
                <a:gd name="T62" fmla="*/ 99 w 134"/>
                <a:gd name="T63" fmla="*/ 14 h 76"/>
                <a:gd name="T64" fmla="*/ 99 w 134"/>
                <a:gd name="T65" fmla="*/ 14 h 76"/>
                <a:gd name="T66" fmla="*/ 99 w 134"/>
                <a:gd name="T67" fmla="*/ 14 h 76"/>
                <a:gd name="T68" fmla="*/ 98 w 134"/>
                <a:gd name="T69" fmla="*/ 15 h 76"/>
                <a:gd name="T70" fmla="*/ 87 w 134"/>
                <a:gd name="T71" fmla="*/ 20 h 76"/>
                <a:gd name="T72" fmla="*/ 85 w 134"/>
                <a:gd name="T73" fmla="*/ 22 h 76"/>
                <a:gd name="T74" fmla="*/ 96 w 134"/>
                <a:gd name="T75" fmla="*/ 6 h 76"/>
                <a:gd name="T76" fmla="*/ 96 w 134"/>
                <a:gd name="T77" fmla="*/ 5 h 76"/>
                <a:gd name="T78" fmla="*/ 95 w 134"/>
                <a:gd name="T79" fmla="*/ 3 h 76"/>
                <a:gd name="T80" fmla="*/ 92 w 134"/>
                <a:gd name="T81" fmla="*/ 3 h 76"/>
                <a:gd name="T82" fmla="*/ 91 w 134"/>
                <a:gd name="T83" fmla="*/ 3 h 76"/>
                <a:gd name="T84" fmla="*/ 91 w 134"/>
                <a:gd name="T85" fmla="*/ 3 h 76"/>
                <a:gd name="T86" fmla="*/ 91 w 134"/>
                <a:gd name="T87" fmla="*/ 1 h 76"/>
                <a:gd name="T88" fmla="*/ 87 w 134"/>
                <a:gd name="T89" fmla="*/ 0 h 76"/>
                <a:gd name="T90" fmla="*/ 85 w 134"/>
                <a:gd name="T91" fmla="*/ 13 h 76"/>
                <a:gd name="T92" fmla="*/ 70 w 134"/>
                <a:gd name="T93" fmla="*/ 25 h 76"/>
                <a:gd name="T94" fmla="*/ 77 w 134"/>
                <a:gd name="T95" fmla="*/ 19 h 76"/>
                <a:gd name="T96" fmla="*/ 85 w 134"/>
                <a:gd name="T97" fmla="*/ 13 h 76"/>
                <a:gd name="T98" fmla="*/ 54 w 134"/>
                <a:gd name="T99" fmla="*/ 31 h 76"/>
                <a:gd name="T100" fmla="*/ 56 w 134"/>
                <a:gd name="T101" fmla="*/ 29 h 76"/>
                <a:gd name="T102" fmla="*/ 48 w 134"/>
                <a:gd name="T103" fmla="*/ 37 h 76"/>
                <a:gd name="T104" fmla="*/ 39 w 134"/>
                <a:gd name="T105" fmla="*/ 42 h 76"/>
                <a:gd name="T106" fmla="*/ 54 w 134"/>
                <a:gd name="T107" fmla="*/ 31 h 76"/>
                <a:gd name="T108" fmla="*/ 47 w 134"/>
                <a:gd name="T109" fmla="*/ 49 h 76"/>
                <a:gd name="T110" fmla="*/ 41 w 134"/>
                <a:gd name="T111" fmla="*/ 53 h 76"/>
                <a:gd name="T112" fmla="*/ 42 w 134"/>
                <a:gd name="T113" fmla="*/ 52 h 76"/>
                <a:gd name="T114" fmla="*/ 47 w 134"/>
                <a:gd name="T115" fmla="*/ 49 h 76"/>
                <a:gd name="T116" fmla="*/ 59 w 134"/>
                <a:gd name="T117" fmla="*/ 47 h 76"/>
                <a:gd name="T118" fmla="*/ 75 w 134"/>
                <a:gd name="T119" fmla="*/ 35 h 76"/>
                <a:gd name="T120" fmla="*/ 74 w 134"/>
                <a:gd name="T121" fmla="*/ 36 h 76"/>
                <a:gd name="T122" fmla="*/ 44 w 134"/>
                <a:gd name="T123" fmla="*/ 58 h 76"/>
                <a:gd name="T124" fmla="*/ 59 w 134"/>
                <a:gd name="T125" fmla="*/ 4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 h="76">
                  <a:moveTo>
                    <a:pt x="87" y="0"/>
                  </a:moveTo>
                  <a:cubicBezTo>
                    <a:pt x="76" y="6"/>
                    <a:pt x="63" y="16"/>
                    <a:pt x="50" y="26"/>
                  </a:cubicBezTo>
                  <a:cubicBezTo>
                    <a:pt x="33" y="40"/>
                    <a:pt x="15" y="55"/>
                    <a:pt x="2" y="57"/>
                  </a:cubicBezTo>
                  <a:cubicBezTo>
                    <a:pt x="1" y="58"/>
                    <a:pt x="0" y="59"/>
                    <a:pt x="0" y="61"/>
                  </a:cubicBezTo>
                  <a:cubicBezTo>
                    <a:pt x="0" y="62"/>
                    <a:pt x="2" y="63"/>
                    <a:pt x="3" y="63"/>
                  </a:cubicBezTo>
                  <a:cubicBezTo>
                    <a:pt x="11" y="61"/>
                    <a:pt x="19" y="57"/>
                    <a:pt x="28" y="50"/>
                  </a:cubicBezTo>
                  <a:cubicBezTo>
                    <a:pt x="23" y="55"/>
                    <a:pt x="18" y="61"/>
                    <a:pt x="16" y="68"/>
                  </a:cubicBezTo>
                  <a:cubicBezTo>
                    <a:pt x="15" y="69"/>
                    <a:pt x="15" y="69"/>
                    <a:pt x="15" y="69"/>
                  </a:cubicBezTo>
                  <a:cubicBezTo>
                    <a:pt x="15" y="70"/>
                    <a:pt x="16" y="70"/>
                    <a:pt x="16" y="71"/>
                  </a:cubicBezTo>
                  <a:cubicBezTo>
                    <a:pt x="16" y="72"/>
                    <a:pt x="17" y="72"/>
                    <a:pt x="18" y="72"/>
                  </a:cubicBezTo>
                  <a:cubicBezTo>
                    <a:pt x="28" y="72"/>
                    <a:pt x="37" y="69"/>
                    <a:pt x="47" y="63"/>
                  </a:cubicBezTo>
                  <a:cubicBezTo>
                    <a:pt x="47" y="64"/>
                    <a:pt x="48" y="64"/>
                    <a:pt x="49" y="64"/>
                  </a:cubicBezTo>
                  <a:cubicBezTo>
                    <a:pt x="55" y="65"/>
                    <a:pt x="61" y="63"/>
                    <a:pt x="67" y="61"/>
                  </a:cubicBezTo>
                  <a:cubicBezTo>
                    <a:pt x="62" y="65"/>
                    <a:pt x="58" y="68"/>
                    <a:pt x="54" y="70"/>
                  </a:cubicBezTo>
                  <a:cubicBezTo>
                    <a:pt x="53" y="70"/>
                    <a:pt x="53" y="70"/>
                    <a:pt x="53" y="70"/>
                  </a:cubicBezTo>
                  <a:cubicBezTo>
                    <a:pt x="52" y="71"/>
                    <a:pt x="52" y="72"/>
                    <a:pt x="52" y="73"/>
                  </a:cubicBezTo>
                  <a:cubicBezTo>
                    <a:pt x="52" y="73"/>
                    <a:pt x="52" y="74"/>
                    <a:pt x="52" y="74"/>
                  </a:cubicBezTo>
                  <a:cubicBezTo>
                    <a:pt x="53" y="76"/>
                    <a:pt x="55" y="76"/>
                    <a:pt x="56" y="75"/>
                  </a:cubicBezTo>
                  <a:cubicBezTo>
                    <a:pt x="56" y="75"/>
                    <a:pt x="56" y="75"/>
                    <a:pt x="56" y="75"/>
                  </a:cubicBezTo>
                  <a:cubicBezTo>
                    <a:pt x="56" y="75"/>
                    <a:pt x="56" y="75"/>
                    <a:pt x="56" y="75"/>
                  </a:cubicBezTo>
                  <a:cubicBezTo>
                    <a:pt x="88" y="56"/>
                    <a:pt x="112" y="40"/>
                    <a:pt x="133" y="24"/>
                  </a:cubicBezTo>
                  <a:cubicBezTo>
                    <a:pt x="134" y="23"/>
                    <a:pt x="134" y="22"/>
                    <a:pt x="134" y="21"/>
                  </a:cubicBezTo>
                  <a:cubicBezTo>
                    <a:pt x="133" y="19"/>
                    <a:pt x="131" y="19"/>
                    <a:pt x="130" y="19"/>
                  </a:cubicBezTo>
                  <a:cubicBezTo>
                    <a:pt x="120" y="23"/>
                    <a:pt x="109" y="30"/>
                    <a:pt x="98" y="37"/>
                  </a:cubicBezTo>
                  <a:cubicBezTo>
                    <a:pt x="85" y="46"/>
                    <a:pt x="71" y="55"/>
                    <a:pt x="59" y="58"/>
                  </a:cubicBezTo>
                  <a:cubicBezTo>
                    <a:pt x="64" y="54"/>
                    <a:pt x="69" y="50"/>
                    <a:pt x="74" y="47"/>
                  </a:cubicBezTo>
                  <a:cubicBezTo>
                    <a:pt x="87" y="37"/>
                    <a:pt x="100" y="28"/>
                    <a:pt x="111" y="16"/>
                  </a:cubicBezTo>
                  <a:cubicBezTo>
                    <a:pt x="112" y="16"/>
                    <a:pt x="112" y="15"/>
                    <a:pt x="112" y="14"/>
                  </a:cubicBezTo>
                  <a:cubicBezTo>
                    <a:pt x="112" y="14"/>
                    <a:pt x="112" y="13"/>
                    <a:pt x="112" y="13"/>
                  </a:cubicBezTo>
                  <a:cubicBezTo>
                    <a:pt x="111" y="12"/>
                    <a:pt x="110" y="11"/>
                    <a:pt x="108" y="12"/>
                  </a:cubicBezTo>
                  <a:cubicBezTo>
                    <a:pt x="106" y="13"/>
                    <a:pt x="104" y="14"/>
                    <a:pt x="103" y="15"/>
                  </a:cubicBezTo>
                  <a:cubicBezTo>
                    <a:pt x="102" y="14"/>
                    <a:pt x="100" y="13"/>
                    <a:pt x="99" y="14"/>
                  </a:cubicBezTo>
                  <a:cubicBezTo>
                    <a:pt x="99" y="14"/>
                    <a:pt x="99" y="14"/>
                    <a:pt x="99" y="14"/>
                  </a:cubicBezTo>
                  <a:cubicBezTo>
                    <a:pt x="99" y="14"/>
                    <a:pt x="99" y="14"/>
                    <a:pt x="99" y="14"/>
                  </a:cubicBezTo>
                  <a:cubicBezTo>
                    <a:pt x="99" y="14"/>
                    <a:pt x="98" y="15"/>
                    <a:pt x="98" y="15"/>
                  </a:cubicBezTo>
                  <a:cubicBezTo>
                    <a:pt x="94" y="16"/>
                    <a:pt x="91" y="18"/>
                    <a:pt x="87" y="20"/>
                  </a:cubicBezTo>
                  <a:cubicBezTo>
                    <a:pt x="86" y="21"/>
                    <a:pt x="86" y="21"/>
                    <a:pt x="85" y="22"/>
                  </a:cubicBezTo>
                  <a:cubicBezTo>
                    <a:pt x="90" y="17"/>
                    <a:pt x="93" y="12"/>
                    <a:pt x="96" y="6"/>
                  </a:cubicBezTo>
                  <a:cubicBezTo>
                    <a:pt x="96" y="6"/>
                    <a:pt x="96" y="6"/>
                    <a:pt x="96" y="5"/>
                  </a:cubicBezTo>
                  <a:cubicBezTo>
                    <a:pt x="96" y="4"/>
                    <a:pt x="96" y="4"/>
                    <a:pt x="95" y="3"/>
                  </a:cubicBezTo>
                  <a:cubicBezTo>
                    <a:pt x="94" y="2"/>
                    <a:pt x="93" y="2"/>
                    <a:pt x="92" y="3"/>
                  </a:cubicBezTo>
                  <a:cubicBezTo>
                    <a:pt x="92" y="3"/>
                    <a:pt x="92" y="3"/>
                    <a:pt x="91" y="3"/>
                  </a:cubicBezTo>
                  <a:cubicBezTo>
                    <a:pt x="91" y="3"/>
                    <a:pt x="91" y="3"/>
                    <a:pt x="91" y="3"/>
                  </a:cubicBezTo>
                  <a:cubicBezTo>
                    <a:pt x="91" y="2"/>
                    <a:pt x="91" y="2"/>
                    <a:pt x="91" y="1"/>
                  </a:cubicBezTo>
                  <a:cubicBezTo>
                    <a:pt x="90" y="0"/>
                    <a:pt x="88" y="0"/>
                    <a:pt x="87" y="0"/>
                  </a:cubicBezTo>
                  <a:close/>
                  <a:moveTo>
                    <a:pt x="85" y="13"/>
                  </a:moveTo>
                  <a:cubicBezTo>
                    <a:pt x="81" y="18"/>
                    <a:pt x="76" y="22"/>
                    <a:pt x="70" y="25"/>
                  </a:cubicBezTo>
                  <a:cubicBezTo>
                    <a:pt x="73" y="23"/>
                    <a:pt x="75" y="21"/>
                    <a:pt x="77" y="19"/>
                  </a:cubicBezTo>
                  <a:cubicBezTo>
                    <a:pt x="80" y="17"/>
                    <a:pt x="82" y="15"/>
                    <a:pt x="85" y="13"/>
                  </a:cubicBezTo>
                  <a:close/>
                  <a:moveTo>
                    <a:pt x="54" y="31"/>
                  </a:moveTo>
                  <a:cubicBezTo>
                    <a:pt x="55" y="30"/>
                    <a:pt x="55" y="30"/>
                    <a:pt x="56" y="29"/>
                  </a:cubicBezTo>
                  <a:cubicBezTo>
                    <a:pt x="53" y="32"/>
                    <a:pt x="51" y="35"/>
                    <a:pt x="48" y="37"/>
                  </a:cubicBezTo>
                  <a:cubicBezTo>
                    <a:pt x="45" y="39"/>
                    <a:pt x="42" y="40"/>
                    <a:pt x="39" y="42"/>
                  </a:cubicBezTo>
                  <a:cubicBezTo>
                    <a:pt x="44" y="39"/>
                    <a:pt x="49" y="35"/>
                    <a:pt x="54" y="31"/>
                  </a:cubicBezTo>
                  <a:close/>
                  <a:moveTo>
                    <a:pt x="47" y="49"/>
                  </a:moveTo>
                  <a:cubicBezTo>
                    <a:pt x="45" y="50"/>
                    <a:pt x="43" y="52"/>
                    <a:pt x="41" y="53"/>
                  </a:cubicBezTo>
                  <a:cubicBezTo>
                    <a:pt x="41" y="53"/>
                    <a:pt x="42" y="53"/>
                    <a:pt x="42" y="52"/>
                  </a:cubicBezTo>
                  <a:cubicBezTo>
                    <a:pt x="44" y="51"/>
                    <a:pt x="45" y="50"/>
                    <a:pt x="47" y="49"/>
                  </a:cubicBezTo>
                  <a:close/>
                  <a:moveTo>
                    <a:pt x="59" y="47"/>
                  </a:moveTo>
                  <a:cubicBezTo>
                    <a:pt x="64" y="43"/>
                    <a:pt x="70" y="39"/>
                    <a:pt x="75" y="35"/>
                  </a:cubicBezTo>
                  <a:cubicBezTo>
                    <a:pt x="75" y="35"/>
                    <a:pt x="75" y="36"/>
                    <a:pt x="74" y="36"/>
                  </a:cubicBezTo>
                  <a:cubicBezTo>
                    <a:pt x="64" y="44"/>
                    <a:pt x="54" y="52"/>
                    <a:pt x="44" y="58"/>
                  </a:cubicBezTo>
                  <a:cubicBezTo>
                    <a:pt x="49" y="55"/>
                    <a:pt x="54" y="51"/>
                    <a:pt x="59" y="47"/>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68" name="文本框 7"/>
          <p:cNvSpPr txBox="1">
            <a:spLocks noChangeArrowheads="1"/>
          </p:cNvSpPr>
          <p:nvPr/>
        </p:nvSpPr>
        <p:spPr bwMode="auto">
          <a:xfrm>
            <a:off x="3757840" y="3580309"/>
            <a:ext cx="487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4400" b="1" dirty="0">
                <a:solidFill>
                  <a:srgbClr val="595959"/>
                </a:solidFill>
                <a:latin typeface="汉仪小麦体简" panose="00020600040101010101" pitchFamily="18" charset="-122"/>
                <a:ea typeface="汉仪小麦体简" panose="00020600040101010101" pitchFamily="18" charset="-122"/>
              </a:rPr>
              <a:t>卡通教育通用模板</a:t>
            </a:r>
            <a:endParaRPr lang="zh-CN" altLang="en-US" sz="4400" b="1" dirty="0">
              <a:solidFill>
                <a:srgbClr val="595959"/>
              </a:solidFill>
              <a:latin typeface="汉仪小麦体简" panose="00020600040101010101" pitchFamily="18" charset="-122"/>
              <a:ea typeface="汉仪小麦体简"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wipe(left)">
                                      <p:cBhvr>
                                        <p:cTn id="7" dur="500"/>
                                        <p:tgtEl>
                                          <p:spTgt spid="1433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fade">
                                      <p:cBhvr>
                                        <p:cTn id="10" dur="1000"/>
                                        <p:tgtEl>
                                          <p:spTgt spid="14339"/>
                                        </p:tgtEl>
                                      </p:cBhvr>
                                    </p:animEffect>
                                    <p:anim calcmode="lin" valueType="num">
                                      <p:cBhvr>
                                        <p:cTn id="11" dur="1000" fill="hold"/>
                                        <p:tgtEl>
                                          <p:spTgt spid="14339"/>
                                        </p:tgtEl>
                                        <p:attrNameLst>
                                          <p:attrName>ppt_x</p:attrName>
                                        </p:attrNameLst>
                                      </p:cBhvr>
                                      <p:tavLst>
                                        <p:tav tm="0">
                                          <p:val>
                                            <p:strVal val="#ppt_x"/>
                                          </p:val>
                                        </p:tav>
                                        <p:tav tm="100000">
                                          <p:val>
                                            <p:strVal val="#ppt_x"/>
                                          </p:val>
                                        </p:tav>
                                      </p:tavLst>
                                    </p:anim>
                                    <p:anim calcmode="lin" valueType="num">
                                      <p:cBhvr>
                                        <p:cTn id="12" dur="1000" fill="hold"/>
                                        <p:tgtEl>
                                          <p:spTgt spid="1433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anim calcmode="lin" valueType="num">
                                      <p:cBhvr>
                                        <p:cTn id="16" dur="1000" fill="hold"/>
                                        <p:tgtEl>
                                          <p:spTgt spid="68"/>
                                        </p:tgtEl>
                                        <p:attrNameLst>
                                          <p:attrName>ppt_x</p:attrName>
                                        </p:attrNameLst>
                                      </p:cBhvr>
                                      <p:tavLst>
                                        <p:tav tm="0">
                                          <p:val>
                                            <p:strVal val="#ppt_x"/>
                                          </p:val>
                                        </p:tav>
                                        <p:tav tm="100000">
                                          <p:val>
                                            <p:strVal val="#ppt_x"/>
                                          </p:val>
                                        </p:tav>
                                      </p:tavLst>
                                    </p:anim>
                                    <p:anim calcmode="lin" valueType="num">
                                      <p:cBhvr>
                                        <p:cTn id="17" dur="1000" fill="hold"/>
                                        <p:tgtEl>
                                          <p:spTgt spid="6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wipe(down)">
                                      <p:cBhvr>
                                        <p:cTn id="21" dur="500"/>
                                        <p:tgtEl>
                                          <p:spTgt spid="14338"/>
                                        </p:tgtEl>
                                      </p:cBhvr>
                                    </p:animEffect>
                                  </p:childTnLst>
                                </p:cTn>
                              </p:par>
                              <p:par>
                                <p:cTn id="22" presetID="22" presetClass="entr" presetSubtype="4" fill="hold" nodeType="withEffect">
                                  <p:stCondLst>
                                    <p:cond delay="0"/>
                                  </p:stCondLst>
                                  <p:childTnLst>
                                    <p:set>
                                      <p:cBhvr>
                                        <p:cTn id="23" dur="1" fill="hold">
                                          <p:stCondLst>
                                            <p:cond delay="0"/>
                                          </p:stCondLst>
                                        </p:cTn>
                                        <p:tgtEl>
                                          <p:spTgt spid="14341"/>
                                        </p:tgtEl>
                                        <p:attrNameLst>
                                          <p:attrName>style.visibility</p:attrName>
                                        </p:attrNameLst>
                                      </p:cBhvr>
                                      <p:to>
                                        <p:strVal val="visible"/>
                                      </p:to>
                                    </p:set>
                                    <p:animEffect transition="in" filter="wipe(down)">
                                      <p:cBhvr>
                                        <p:cTn id="24"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animBg="1"/>
      <p:bldP spid="14339" grpId="0"/>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88"/>
          <p:cNvGrpSpPr/>
          <p:nvPr/>
        </p:nvGrpSpPr>
        <p:grpSpPr bwMode="auto">
          <a:xfrm>
            <a:off x="386277" y="1025525"/>
            <a:ext cx="5365750" cy="4951413"/>
            <a:chOff x="5211763" y="403226"/>
            <a:chExt cx="6577013" cy="6284913"/>
          </a:xfrm>
        </p:grpSpPr>
        <p:sp>
          <p:nvSpPr>
            <p:cNvPr id="5" name="Freeform 364"/>
            <p:cNvSpPr>
              <a:spLocks noEditPoints="1" noChangeArrowheads="1"/>
            </p:cNvSpPr>
            <p:nvPr/>
          </p:nvSpPr>
          <p:spPr bwMode="auto">
            <a:xfrm>
              <a:off x="9069388" y="2689226"/>
              <a:ext cx="65088" cy="587375"/>
            </a:xfrm>
            <a:custGeom>
              <a:avLst/>
              <a:gdLst>
                <a:gd name="T0" fmla="*/ 19 w 22"/>
                <a:gd name="T1" fmla="*/ 113 h 199"/>
                <a:gd name="T2" fmla="*/ 19 w 22"/>
                <a:gd name="T3" fmla="*/ 114 h 199"/>
                <a:gd name="T4" fmla="*/ 19 w 22"/>
                <a:gd name="T5" fmla="*/ 114 h 199"/>
                <a:gd name="T6" fmla="*/ 19 w 22"/>
                <a:gd name="T7" fmla="*/ 113 h 199"/>
                <a:gd name="T8" fmla="*/ 13 w 22"/>
                <a:gd name="T9" fmla="*/ 9 h 199"/>
                <a:gd name="T10" fmla="*/ 13 w 22"/>
                <a:gd name="T11" fmla="*/ 9 h 199"/>
                <a:gd name="T12" fmla="*/ 13 w 22"/>
                <a:gd name="T13" fmla="*/ 9 h 199"/>
                <a:gd name="T14" fmla="*/ 13 w 22"/>
                <a:gd name="T15" fmla="*/ 9 h 199"/>
                <a:gd name="T16" fmla="*/ 22 w 22"/>
                <a:gd name="T17" fmla="*/ 2 h 199"/>
                <a:gd name="T18" fmla="*/ 21 w 22"/>
                <a:gd name="T19" fmla="*/ 4 h 199"/>
                <a:gd name="T20" fmla="*/ 22 w 22"/>
                <a:gd name="T21" fmla="*/ 3 h 199"/>
                <a:gd name="T22" fmla="*/ 22 w 22"/>
                <a:gd name="T23" fmla="*/ 3 h 199"/>
                <a:gd name="T24" fmla="*/ 22 w 22"/>
                <a:gd name="T25" fmla="*/ 2 h 199"/>
                <a:gd name="T26" fmla="*/ 16 w 22"/>
                <a:gd name="T27" fmla="*/ 0 h 199"/>
                <a:gd name="T28" fmla="*/ 15 w 22"/>
                <a:gd name="T29" fmla="*/ 2 h 199"/>
                <a:gd name="T30" fmla="*/ 13 w 22"/>
                <a:gd name="T31" fmla="*/ 8 h 199"/>
                <a:gd name="T32" fmla="*/ 13 w 22"/>
                <a:gd name="T33" fmla="*/ 9 h 199"/>
                <a:gd name="T34" fmla="*/ 13 w 22"/>
                <a:gd name="T35" fmla="*/ 9 h 199"/>
                <a:gd name="T36" fmla="*/ 8 w 22"/>
                <a:gd name="T37" fmla="*/ 37 h 199"/>
                <a:gd name="T38" fmla="*/ 8 w 22"/>
                <a:gd name="T39" fmla="*/ 36 h 199"/>
                <a:gd name="T40" fmla="*/ 5 w 22"/>
                <a:gd name="T41" fmla="*/ 33 h 199"/>
                <a:gd name="T42" fmla="*/ 9 w 22"/>
                <a:gd name="T43" fmla="*/ 164 h 199"/>
                <a:gd name="T44" fmla="*/ 12 w 22"/>
                <a:gd name="T45" fmla="*/ 198 h 199"/>
                <a:gd name="T46" fmla="*/ 14 w 22"/>
                <a:gd name="T47" fmla="*/ 199 h 199"/>
                <a:gd name="T48" fmla="*/ 15 w 22"/>
                <a:gd name="T49" fmla="*/ 199 h 199"/>
                <a:gd name="T50" fmla="*/ 16 w 22"/>
                <a:gd name="T51" fmla="*/ 199 h 199"/>
                <a:gd name="T52" fmla="*/ 13 w 22"/>
                <a:gd name="T53" fmla="*/ 126 h 199"/>
                <a:gd name="T54" fmla="*/ 14 w 22"/>
                <a:gd name="T55" fmla="*/ 108 h 199"/>
                <a:gd name="T56" fmla="*/ 15 w 22"/>
                <a:gd name="T57" fmla="*/ 63 h 199"/>
                <a:gd name="T58" fmla="*/ 16 w 22"/>
                <a:gd name="T59"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 h="199">
                  <a:moveTo>
                    <a:pt x="19" y="113"/>
                  </a:moveTo>
                  <a:cubicBezTo>
                    <a:pt x="19" y="114"/>
                    <a:pt x="19" y="114"/>
                    <a:pt x="19" y="114"/>
                  </a:cubicBezTo>
                  <a:cubicBezTo>
                    <a:pt x="19" y="114"/>
                    <a:pt x="19" y="114"/>
                    <a:pt x="19" y="114"/>
                  </a:cubicBezTo>
                  <a:cubicBezTo>
                    <a:pt x="19" y="114"/>
                    <a:pt x="19" y="114"/>
                    <a:pt x="19" y="113"/>
                  </a:cubicBezTo>
                  <a:moveTo>
                    <a:pt x="13" y="9"/>
                  </a:moveTo>
                  <a:cubicBezTo>
                    <a:pt x="13" y="9"/>
                    <a:pt x="13" y="9"/>
                    <a:pt x="13" y="9"/>
                  </a:cubicBezTo>
                  <a:cubicBezTo>
                    <a:pt x="13" y="9"/>
                    <a:pt x="13" y="9"/>
                    <a:pt x="13" y="9"/>
                  </a:cubicBezTo>
                  <a:cubicBezTo>
                    <a:pt x="13" y="9"/>
                    <a:pt x="13" y="9"/>
                    <a:pt x="13" y="9"/>
                  </a:cubicBezTo>
                  <a:moveTo>
                    <a:pt x="22" y="2"/>
                  </a:moveTo>
                  <a:cubicBezTo>
                    <a:pt x="21" y="2"/>
                    <a:pt x="21" y="3"/>
                    <a:pt x="21" y="4"/>
                  </a:cubicBezTo>
                  <a:cubicBezTo>
                    <a:pt x="21" y="4"/>
                    <a:pt x="21" y="4"/>
                    <a:pt x="22" y="3"/>
                  </a:cubicBezTo>
                  <a:cubicBezTo>
                    <a:pt x="22" y="3"/>
                    <a:pt x="22" y="3"/>
                    <a:pt x="22" y="3"/>
                  </a:cubicBezTo>
                  <a:cubicBezTo>
                    <a:pt x="22" y="2"/>
                    <a:pt x="22" y="2"/>
                    <a:pt x="22" y="2"/>
                  </a:cubicBezTo>
                  <a:moveTo>
                    <a:pt x="16" y="0"/>
                  </a:moveTo>
                  <a:cubicBezTo>
                    <a:pt x="15" y="0"/>
                    <a:pt x="15" y="1"/>
                    <a:pt x="15" y="2"/>
                  </a:cubicBezTo>
                  <a:cubicBezTo>
                    <a:pt x="14" y="4"/>
                    <a:pt x="14" y="6"/>
                    <a:pt x="13" y="8"/>
                  </a:cubicBezTo>
                  <a:cubicBezTo>
                    <a:pt x="13" y="9"/>
                    <a:pt x="13" y="9"/>
                    <a:pt x="13" y="9"/>
                  </a:cubicBezTo>
                  <a:cubicBezTo>
                    <a:pt x="13" y="9"/>
                    <a:pt x="13" y="9"/>
                    <a:pt x="13" y="9"/>
                  </a:cubicBezTo>
                  <a:cubicBezTo>
                    <a:pt x="11" y="18"/>
                    <a:pt x="9" y="28"/>
                    <a:pt x="8" y="37"/>
                  </a:cubicBezTo>
                  <a:cubicBezTo>
                    <a:pt x="8" y="37"/>
                    <a:pt x="8" y="36"/>
                    <a:pt x="8" y="36"/>
                  </a:cubicBezTo>
                  <a:cubicBezTo>
                    <a:pt x="8" y="34"/>
                    <a:pt x="6" y="34"/>
                    <a:pt x="5" y="33"/>
                  </a:cubicBezTo>
                  <a:cubicBezTo>
                    <a:pt x="0" y="74"/>
                    <a:pt x="5" y="124"/>
                    <a:pt x="9" y="164"/>
                  </a:cubicBezTo>
                  <a:cubicBezTo>
                    <a:pt x="10" y="176"/>
                    <a:pt x="11" y="188"/>
                    <a:pt x="12" y="198"/>
                  </a:cubicBezTo>
                  <a:cubicBezTo>
                    <a:pt x="12" y="198"/>
                    <a:pt x="13" y="199"/>
                    <a:pt x="14" y="199"/>
                  </a:cubicBezTo>
                  <a:cubicBezTo>
                    <a:pt x="14" y="199"/>
                    <a:pt x="15" y="199"/>
                    <a:pt x="15" y="199"/>
                  </a:cubicBezTo>
                  <a:cubicBezTo>
                    <a:pt x="15" y="199"/>
                    <a:pt x="15" y="199"/>
                    <a:pt x="16" y="199"/>
                  </a:cubicBezTo>
                  <a:cubicBezTo>
                    <a:pt x="9" y="177"/>
                    <a:pt x="11" y="149"/>
                    <a:pt x="13" y="126"/>
                  </a:cubicBezTo>
                  <a:cubicBezTo>
                    <a:pt x="14" y="108"/>
                    <a:pt x="14" y="108"/>
                    <a:pt x="14" y="108"/>
                  </a:cubicBezTo>
                  <a:cubicBezTo>
                    <a:pt x="15" y="94"/>
                    <a:pt x="15" y="79"/>
                    <a:pt x="15" y="63"/>
                  </a:cubicBezTo>
                  <a:cubicBezTo>
                    <a:pt x="15" y="42"/>
                    <a:pt x="15" y="21"/>
                    <a:pt x="16" y="0"/>
                  </a:cubicBezTo>
                </a:path>
              </a:pathLst>
            </a:custGeom>
            <a:solidFill>
              <a:srgbClr val="B5A1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 name="Freeform 365"/>
            <p:cNvSpPr>
              <a:spLocks noEditPoints="1" noChangeArrowheads="1"/>
            </p:cNvSpPr>
            <p:nvPr/>
          </p:nvSpPr>
          <p:spPr bwMode="auto">
            <a:xfrm>
              <a:off x="8524876" y="3376613"/>
              <a:ext cx="904875" cy="622300"/>
            </a:xfrm>
            <a:custGeom>
              <a:avLst/>
              <a:gdLst>
                <a:gd name="T0" fmla="*/ 270 w 307"/>
                <a:gd name="T1" fmla="*/ 156 h 211"/>
                <a:gd name="T2" fmla="*/ 262 w 307"/>
                <a:gd name="T3" fmla="*/ 203 h 211"/>
                <a:gd name="T4" fmla="*/ 213 w 307"/>
                <a:gd name="T5" fmla="*/ 204 h 211"/>
                <a:gd name="T6" fmla="*/ 183 w 307"/>
                <a:gd name="T7" fmla="*/ 209 h 211"/>
                <a:gd name="T8" fmla="*/ 239 w 307"/>
                <a:gd name="T9" fmla="*/ 210 h 211"/>
                <a:gd name="T10" fmla="*/ 291 w 307"/>
                <a:gd name="T11" fmla="*/ 104 h 211"/>
                <a:gd name="T12" fmla="*/ 282 w 307"/>
                <a:gd name="T13" fmla="*/ 104 h 211"/>
                <a:gd name="T14" fmla="*/ 296 w 307"/>
                <a:gd name="T15" fmla="*/ 82 h 211"/>
                <a:gd name="T16" fmla="*/ 285 w 307"/>
                <a:gd name="T17" fmla="*/ 91 h 211"/>
                <a:gd name="T18" fmla="*/ 298 w 307"/>
                <a:gd name="T19" fmla="*/ 71 h 211"/>
                <a:gd name="T20" fmla="*/ 289 w 307"/>
                <a:gd name="T21" fmla="*/ 78 h 211"/>
                <a:gd name="T22" fmla="*/ 307 w 307"/>
                <a:gd name="T23" fmla="*/ 10 h 211"/>
                <a:gd name="T24" fmla="*/ 292 w 307"/>
                <a:gd name="T25" fmla="*/ 19 h 211"/>
                <a:gd name="T26" fmla="*/ 291 w 307"/>
                <a:gd name="T27" fmla="*/ 68 h 211"/>
                <a:gd name="T28" fmla="*/ 307 w 307"/>
                <a:gd name="T29" fmla="*/ 10 h 211"/>
                <a:gd name="T30" fmla="*/ 267 w 307"/>
                <a:gd name="T31" fmla="*/ 12 h 211"/>
                <a:gd name="T32" fmla="*/ 265 w 307"/>
                <a:gd name="T33" fmla="*/ 17 h 211"/>
                <a:gd name="T34" fmla="*/ 268 w 307"/>
                <a:gd name="T35" fmla="*/ 18 h 211"/>
                <a:gd name="T36" fmla="*/ 273 w 307"/>
                <a:gd name="T37" fmla="*/ 15 h 211"/>
                <a:gd name="T38" fmla="*/ 271 w 307"/>
                <a:gd name="T39" fmla="*/ 11 h 211"/>
                <a:gd name="T40" fmla="*/ 250 w 307"/>
                <a:gd name="T41" fmla="*/ 8 h 211"/>
                <a:gd name="T42" fmla="*/ 244 w 307"/>
                <a:gd name="T43" fmla="*/ 9 h 211"/>
                <a:gd name="T44" fmla="*/ 251 w 307"/>
                <a:gd name="T45" fmla="*/ 16 h 211"/>
                <a:gd name="T46" fmla="*/ 249 w 307"/>
                <a:gd name="T47" fmla="*/ 15 h 211"/>
                <a:gd name="T48" fmla="*/ 247 w 307"/>
                <a:gd name="T49" fmla="*/ 10 h 211"/>
                <a:gd name="T50" fmla="*/ 234 w 307"/>
                <a:gd name="T51" fmla="*/ 6 h 211"/>
                <a:gd name="T52" fmla="*/ 209 w 307"/>
                <a:gd name="T53" fmla="*/ 16 h 211"/>
                <a:gd name="T54" fmla="*/ 237 w 307"/>
                <a:gd name="T55" fmla="*/ 6 h 211"/>
                <a:gd name="T56" fmla="*/ 105 w 307"/>
                <a:gd name="T57" fmla="*/ 1 h 211"/>
                <a:gd name="T58" fmla="*/ 95 w 307"/>
                <a:gd name="T59" fmla="*/ 29 h 211"/>
                <a:gd name="T60" fmla="*/ 90 w 307"/>
                <a:gd name="T61" fmla="*/ 32 h 211"/>
                <a:gd name="T62" fmla="*/ 44 w 307"/>
                <a:gd name="T63" fmla="*/ 118 h 211"/>
                <a:gd name="T64" fmla="*/ 0 w 307"/>
                <a:gd name="T65" fmla="*/ 202 h 211"/>
                <a:gd name="T66" fmla="*/ 25 w 307"/>
                <a:gd name="T67" fmla="*/ 206 h 211"/>
                <a:gd name="T68" fmla="*/ 107 w 307"/>
                <a:gd name="T69" fmla="*/ 211 h 211"/>
                <a:gd name="T70" fmla="*/ 97 w 307"/>
                <a:gd name="T71" fmla="*/ 207 h 211"/>
                <a:gd name="T72" fmla="*/ 94 w 307"/>
                <a:gd name="T73" fmla="*/ 209 h 211"/>
                <a:gd name="T74" fmla="*/ 92 w 307"/>
                <a:gd name="T75" fmla="*/ 205 h 211"/>
                <a:gd name="T76" fmla="*/ 92 w 307"/>
                <a:gd name="T77" fmla="*/ 202 h 211"/>
                <a:gd name="T78" fmla="*/ 52 w 307"/>
                <a:gd name="T79" fmla="*/ 202 h 211"/>
                <a:gd name="T80" fmla="*/ 11 w 307"/>
                <a:gd name="T81" fmla="*/ 193 h 211"/>
                <a:gd name="T82" fmla="*/ 105 w 307"/>
                <a:gd name="T83" fmla="*/ 8 h 211"/>
                <a:gd name="T84" fmla="*/ 108 w 307"/>
                <a:gd name="T85" fmla="*/ 6 h 211"/>
                <a:gd name="T86" fmla="*/ 179 w 307"/>
                <a:gd name="T87" fmla="*/ 14 h 211"/>
                <a:gd name="T88" fmla="*/ 179 w 307"/>
                <a:gd name="T89" fmla="*/ 13 h 211"/>
                <a:gd name="T90" fmla="*/ 181 w 307"/>
                <a:gd name="T91" fmla="*/ 10 h 211"/>
                <a:gd name="T92" fmla="*/ 229 w 307"/>
                <a:gd name="T93" fmla="*/ 6 h 211"/>
                <a:gd name="T94" fmla="*/ 177 w 307"/>
                <a:gd name="T95" fmla="*/ 6 h 211"/>
                <a:gd name="T96" fmla="*/ 112 w 307"/>
                <a:gd name="T9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7" h="211">
                  <a:moveTo>
                    <a:pt x="291" y="104"/>
                  </a:moveTo>
                  <a:cubicBezTo>
                    <a:pt x="287" y="107"/>
                    <a:pt x="284" y="109"/>
                    <a:pt x="280" y="111"/>
                  </a:cubicBezTo>
                  <a:cubicBezTo>
                    <a:pt x="276" y="127"/>
                    <a:pt x="272" y="142"/>
                    <a:pt x="270" y="156"/>
                  </a:cubicBezTo>
                  <a:cubicBezTo>
                    <a:pt x="266" y="185"/>
                    <a:pt x="266" y="185"/>
                    <a:pt x="266" y="185"/>
                  </a:cubicBezTo>
                  <a:cubicBezTo>
                    <a:pt x="264" y="201"/>
                    <a:pt x="264" y="201"/>
                    <a:pt x="264" y="201"/>
                  </a:cubicBezTo>
                  <a:cubicBezTo>
                    <a:pt x="264" y="202"/>
                    <a:pt x="263" y="203"/>
                    <a:pt x="262" y="203"/>
                  </a:cubicBezTo>
                  <a:cubicBezTo>
                    <a:pt x="255" y="204"/>
                    <a:pt x="248" y="204"/>
                    <a:pt x="240" y="204"/>
                  </a:cubicBezTo>
                  <a:cubicBezTo>
                    <a:pt x="236" y="204"/>
                    <a:pt x="231" y="204"/>
                    <a:pt x="227" y="204"/>
                  </a:cubicBezTo>
                  <a:cubicBezTo>
                    <a:pt x="223" y="204"/>
                    <a:pt x="218" y="204"/>
                    <a:pt x="213" y="204"/>
                  </a:cubicBezTo>
                  <a:cubicBezTo>
                    <a:pt x="208" y="204"/>
                    <a:pt x="202" y="204"/>
                    <a:pt x="197" y="204"/>
                  </a:cubicBezTo>
                  <a:cubicBezTo>
                    <a:pt x="193" y="205"/>
                    <a:pt x="189" y="205"/>
                    <a:pt x="185" y="205"/>
                  </a:cubicBezTo>
                  <a:cubicBezTo>
                    <a:pt x="184" y="207"/>
                    <a:pt x="184" y="208"/>
                    <a:pt x="183" y="209"/>
                  </a:cubicBezTo>
                  <a:cubicBezTo>
                    <a:pt x="198" y="209"/>
                    <a:pt x="198" y="209"/>
                    <a:pt x="198" y="209"/>
                  </a:cubicBezTo>
                  <a:cubicBezTo>
                    <a:pt x="220" y="210"/>
                    <a:pt x="220" y="210"/>
                    <a:pt x="220" y="210"/>
                  </a:cubicBezTo>
                  <a:cubicBezTo>
                    <a:pt x="226" y="210"/>
                    <a:pt x="233" y="210"/>
                    <a:pt x="239" y="210"/>
                  </a:cubicBezTo>
                  <a:cubicBezTo>
                    <a:pt x="250" y="210"/>
                    <a:pt x="260" y="210"/>
                    <a:pt x="270" y="208"/>
                  </a:cubicBezTo>
                  <a:cubicBezTo>
                    <a:pt x="271" y="196"/>
                    <a:pt x="278" y="164"/>
                    <a:pt x="286" y="127"/>
                  </a:cubicBezTo>
                  <a:cubicBezTo>
                    <a:pt x="288" y="120"/>
                    <a:pt x="289" y="112"/>
                    <a:pt x="291" y="104"/>
                  </a:cubicBezTo>
                  <a:moveTo>
                    <a:pt x="293" y="93"/>
                  </a:moveTo>
                  <a:cubicBezTo>
                    <a:pt x="290" y="96"/>
                    <a:pt x="286" y="98"/>
                    <a:pt x="283" y="100"/>
                  </a:cubicBezTo>
                  <a:cubicBezTo>
                    <a:pt x="282" y="101"/>
                    <a:pt x="282" y="103"/>
                    <a:pt x="282" y="104"/>
                  </a:cubicBezTo>
                  <a:cubicBezTo>
                    <a:pt x="285" y="101"/>
                    <a:pt x="289" y="99"/>
                    <a:pt x="292" y="97"/>
                  </a:cubicBezTo>
                  <a:cubicBezTo>
                    <a:pt x="293" y="96"/>
                    <a:pt x="293" y="94"/>
                    <a:pt x="293" y="93"/>
                  </a:cubicBezTo>
                  <a:moveTo>
                    <a:pt x="296" y="82"/>
                  </a:moveTo>
                  <a:cubicBezTo>
                    <a:pt x="293" y="83"/>
                    <a:pt x="293" y="83"/>
                    <a:pt x="293" y="83"/>
                  </a:cubicBezTo>
                  <a:cubicBezTo>
                    <a:pt x="286" y="88"/>
                    <a:pt x="286" y="88"/>
                    <a:pt x="286" y="88"/>
                  </a:cubicBezTo>
                  <a:cubicBezTo>
                    <a:pt x="286" y="89"/>
                    <a:pt x="285" y="90"/>
                    <a:pt x="285" y="91"/>
                  </a:cubicBezTo>
                  <a:cubicBezTo>
                    <a:pt x="288" y="89"/>
                    <a:pt x="291" y="88"/>
                    <a:pt x="295" y="86"/>
                  </a:cubicBezTo>
                  <a:cubicBezTo>
                    <a:pt x="295" y="85"/>
                    <a:pt x="295" y="83"/>
                    <a:pt x="296" y="82"/>
                  </a:cubicBezTo>
                  <a:moveTo>
                    <a:pt x="298" y="71"/>
                  </a:moveTo>
                  <a:cubicBezTo>
                    <a:pt x="295" y="73"/>
                    <a:pt x="292" y="75"/>
                    <a:pt x="289" y="77"/>
                  </a:cubicBezTo>
                  <a:cubicBezTo>
                    <a:pt x="288" y="77"/>
                    <a:pt x="288" y="78"/>
                    <a:pt x="288" y="79"/>
                  </a:cubicBezTo>
                  <a:cubicBezTo>
                    <a:pt x="289" y="78"/>
                    <a:pt x="289" y="78"/>
                    <a:pt x="289" y="78"/>
                  </a:cubicBezTo>
                  <a:cubicBezTo>
                    <a:pt x="298" y="72"/>
                    <a:pt x="298" y="72"/>
                    <a:pt x="298" y="72"/>
                  </a:cubicBezTo>
                  <a:cubicBezTo>
                    <a:pt x="298" y="72"/>
                    <a:pt x="298" y="71"/>
                    <a:pt x="298" y="71"/>
                  </a:cubicBezTo>
                  <a:moveTo>
                    <a:pt x="307" y="10"/>
                  </a:moveTo>
                  <a:cubicBezTo>
                    <a:pt x="301" y="13"/>
                    <a:pt x="294" y="16"/>
                    <a:pt x="288" y="19"/>
                  </a:cubicBezTo>
                  <a:cubicBezTo>
                    <a:pt x="290" y="19"/>
                    <a:pt x="291" y="19"/>
                    <a:pt x="292" y="19"/>
                  </a:cubicBezTo>
                  <a:cubicBezTo>
                    <a:pt x="292" y="19"/>
                    <a:pt x="292" y="19"/>
                    <a:pt x="292" y="19"/>
                  </a:cubicBezTo>
                  <a:cubicBezTo>
                    <a:pt x="293" y="19"/>
                    <a:pt x="294" y="20"/>
                    <a:pt x="294" y="21"/>
                  </a:cubicBezTo>
                  <a:cubicBezTo>
                    <a:pt x="295" y="24"/>
                    <a:pt x="295" y="27"/>
                    <a:pt x="295" y="31"/>
                  </a:cubicBezTo>
                  <a:cubicBezTo>
                    <a:pt x="295" y="42"/>
                    <a:pt x="293" y="55"/>
                    <a:pt x="291" y="68"/>
                  </a:cubicBezTo>
                  <a:cubicBezTo>
                    <a:pt x="294" y="66"/>
                    <a:pt x="296" y="64"/>
                    <a:pt x="299" y="63"/>
                  </a:cubicBezTo>
                  <a:cubicBezTo>
                    <a:pt x="304" y="40"/>
                    <a:pt x="307" y="21"/>
                    <a:pt x="307" y="12"/>
                  </a:cubicBezTo>
                  <a:cubicBezTo>
                    <a:pt x="307" y="11"/>
                    <a:pt x="307" y="11"/>
                    <a:pt x="307" y="10"/>
                  </a:cubicBezTo>
                  <a:moveTo>
                    <a:pt x="270" y="10"/>
                  </a:moveTo>
                  <a:cubicBezTo>
                    <a:pt x="268" y="10"/>
                    <a:pt x="267" y="11"/>
                    <a:pt x="266" y="11"/>
                  </a:cubicBezTo>
                  <a:cubicBezTo>
                    <a:pt x="267" y="12"/>
                    <a:pt x="267" y="12"/>
                    <a:pt x="267" y="12"/>
                  </a:cubicBezTo>
                  <a:cubicBezTo>
                    <a:pt x="267" y="12"/>
                    <a:pt x="268" y="13"/>
                    <a:pt x="268" y="13"/>
                  </a:cubicBezTo>
                  <a:cubicBezTo>
                    <a:pt x="268" y="14"/>
                    <a:pt x="267" y="14"/>
                    <a:pt x="267" y="15"/>
                  </a:cubicBezTo>
                  <a:cubicBezTo>
                    <a:pt x="267" y="16"/>
                    <a:pt x="266" y="16"/>
                    <a:pt x="265" y="17"/>
                  </a:cubicBezTo>
                  <a:cubicBezTo>
                    <a:pt x="265" y="17"/>
                    <a:pt x="265" y="17"/>
                    <a:pt x="265" y="17"/>
                  </a:cubicBezTo>
                  <a:cubicBezTo>
                    <a:pt x="265" y="18"/>
                    <a:pt x="265" y="18"/>
                    <a:pt x="265" y="18"/>
                  </a:cubicBezTo>
                  <a:cubicBezTo>
                    <a:pt x="266" y="18"/>
                    <a:pt x="267" y="18"/>
                    <a:pt x="268" y="18"/>
                  </a:cubicBezTo>
                  <a:cubicBezTo>
                    <a:pt x="271" y="17"/>
                    <a:pt x="275" y="15"/>
                    <a:pt x="276" y="14"/>
                  </a:cubicBezTo>
                  <a:cubicBezTo>
                    <a:pt x="275" y="14"/>
                    <a:pt x="275" y="15"/>
                    <a:pt x="274" y="15"/>
                  </a:cubicBezTo>
                  <a:cubicBezTo>
                    <a:pt x="273" y="15"/>
                    <a:pt x="273" y="15"/>
                    <a:pt x="273" y="15"/>
                  </a:cubicBezTo>
                  <a:cubicBezTo>
                    <a:pt x="272" y="15"/>
                    <a:pt x="271" y="15"/>
                    <a:pt x="271" y="14"/>
                  </a:cubicBezTo>
                  <a:cubicBezTo>
                    <a:pt x="270" y="13"/>
                    <a:pt x="270" y="13"/>
                    <a:pt x="270" y="12"/>
                  </a:cubicBezTo>
                  <a:cubicBezTo>
                    <a:pt x="270" y="12"/>
                    <a:pt x="270" y="11"/>
                    <a:pt x="271" y="11"/>
                  </a:cubicBezTo>
                  <a:cubicBezTo>
                    <a:pt x="271" y="10"/>
                    <a:pt x="271" y="10"/>
                    <a:pt x="271" y="10"/>
                  </a:cubicBezTo>
                  <a:cubicBezTo>
                    <a:pt x="271" y="10"/>
                    <a:pt x="270" y="10"/>
                    <a:pt x="270" y="10"/>
                  </a:cubicBezTo>
                  <a:moveTo>
                    <a:pt x="250" y="8"/>
                  </a:moveTo>
                  <a:cubicBezTo>
                    <a:pt x="249" y="8"/>
                    <a:pt x="248" y="9"/>
                    <a:pt x="247" y="9"/>
                  </a:cubicBezTo>
                  <a:cubicBezTo>
                    <a:pt x="247" y="10"/>
                    <a:pt x="246" y="10"/>
                    <a:pt x="246" y="10"/>
                  </a:cubicBezTo>
                  <a:cubicBezTo>
                    <a:pt x="245" y="10"/>
                    <a:pt x="245" y="10"/>
                    <a:pt x="244" y="9"/>
                  </a:cubicBezTo>
                  <a:cubicBezTo>
                    <a:pt x="245" y="13"/>
                    <a:pt x="247" y="15"/>
                    <a:pt x="248" y="18"/>
                  </a:cubicBezTo>
                  <a:cubicBezTo>
                    <a:pt x="249" y="18"/>
                    <a:pt x="250" y="18"/>
                    <a:pt x="251" y="18"/>
                  </a:cubicBezTo>
                  <a:cubicBezTo>
                    <a:pt x="251" y="17"/>
                    <a:pt x="251" y="17"/>
                    <a:pt x="251" y="16"/>
                  </a:cubicBezTo>
                  <a:cubicBezTo>
                    <a:pt x="252" y="15"/>
                    <a:pt x="253" y="15"/>
                    <a:pt x="254" y="14"/>
                  </a:cubicBezTo>
                  <a:cubicBezTo>
                    <a:pt x="253" y="14"/>
                    <a:pt x="251" y="15"/>
                    <a:pt x="249" y="15"/>
                  </a:cubicBezTo>
                  <a:cubicBezTo>
                    <a:pt x="249" y="15"/>
                    <a:pt x="249" y="15"/>
                    <a:pt x="249" y="15"/>
                  </a:cubicBezTo>
                  <a:cubicBezTo>
                    <a:pt x="248" y="15"/>
                    <a:pt x="247" y="14"/>
                    <a:pt x="247" y="13"/>
                  </a:cubicBezTo>
                  <a:cubicBezTo>
                    <a:pt x="247" y="12"/>
                    <a:pt x="247" y="12"/>
                    <a:pt x="247" y="12"/>
                  </a:cubicBezTo>
                  <a:cubicBezTo>
                    <a:pt x="247" y="12"/>
                    <a:pt x="247" y="11"/>
                    <a:pt x="247" y="10"/>
                  </a:cubicBezTo>
                  <a:cubicBezTo>
                    <a:pt x="248" y="9"/>
                    <a:pt x="249" y="9"/>
                    <a:pt x="250" y="8"/>
                  </a:cubicBezTo>
                  <a:cubicBezTo>
                    <a:pt x="250" y="8"/>
                    <a:pt x="250" y="8"/>
                    <a:pt x="250" y="8"/>
                  </a:cubicBezTo>
                  <a:moveTo>
                    <a:pt x="234" y="6"/>
                  </a:moveTo>
                  <a:cubicBezTo>
                    <a:pt x="234" y="6"/>
                    <a:pt x="234" y="6"/>
                    <a:pt x="234" y="6"/>
                  </a:cubicBezTo>
                  <a:cubicBezTo>
                    <a:pt x="235" y="8"/>
                    <a:pt x="234" y="9"/>
                    <a:pt x="233" y="10"/>
                  </a:cubicBezTo>
                  <a:cubicBezTo>
                    <a:pt x="231" y="11"/>
                    <a:pt x="220" y="14"/>
                    <a:pt x="209" y="16"/>
                  </a:cubicBezTo>
                  <a:cubicBezTo>
                    <a:pt x="220" y="17"/>
                    <a:pt x="231" y="17"/>
                    <a:pt x="242" y="17"/>
                  </a:cubicBezTo>
                  <a:cubicBezTo>
                    <a:pt x="240" y="14"/>
                    <a:pt x="239" y="10"/>
                    <a:pt x="238" y="6"/>
                  </a:cubicBezTo>
                  <a:cubicBezTo>
                    <a:pt x="237" y="6"/>
                    <a:pt x="237" y="6"/>
                    <a:pt x="237" y="6"/>
                  </a:cubicBezTo>
                  <a:cubicBezTo>
                    <a:pt x="236" y="6"/>
                    <a:pt x="235" y="6"/>
                    <a:pt x="234" y="6"/>
                  </a:cubicBezTo>
                  <a:moveTo>
                    <a:pt x="112" y="0"/>
                  </a:moveTo>
                  <a:cubicBezTo>
                    <a:pt x="109" y="0"/>
                    <a:pt x="106" y="1"/>
                    <a:pt x="105" y="1"/>
                  </a:cubicBezTo>
                  <a:cubicBezTo>
                    <a:pt x="105" y="2"/>
                    <a:pt x="98" y="16"/>
                    <a:pt x="98" y="16"/>
                  </a:cubicBezTo>
                  <a:cubicBezTo>
                    <a:pt x="95" y="21"/>
                    <a:pt x="95" y="21"/>
                    <a:pt x="95" y="21"/>
                  </a:cubicBezTo>
                  <a:cubicBezTo>
                    <a:pt x="95" y="24"/>
                    <a:pt x="95" y="27"/>
                    <a:pt x="95" y="29"/>
                  </a:cubicBezTo>
                  <a:cubicBezTo>
                    <a:pt x="95" y="31"/>
                    <a:pt x="94" y="32"/>
                    <a:pt x="92" y="32"/>
                  </a:cubicBezTo>
                  <a:cubicBezTo>
                    <a:pt x="92" y="32"/>
                    <a:pt x="92" y="32"/>
                    <a:pt x="92" y="32"/>
                  </a:cubicBezTo>
                  <a:cubicBezTo>
                    <a:pt x="92" y="32"/>
                    <a:pt x="91" y="32"/>
                    <a:pt x="90" y="32"/>
                  </a:cubicBezTo>
                  <a:cubicBezTo>
                    <a:pt x="90" y="32"/>
                    <a:pt x="90" y="32"/>
                    <a:pt x="90" y="32"/>
                  </a:cubicBezTo>
                  <a:cubicBezTo>
                    <a:pt x="83" y="47"/>
                    <a:pt x="75" y="62"/>
                    <a:pt x="66" y="79"/>
                  </a:cubicBezTo>
                  <a:cubicBezTo>
                    <a:pt x="44" y="118"/>
                    <a:pt x="44" y="118"/>
                    <a:pt x="44" y="118"/>
                  </a:cubicBezTo>
                  <a:cubicBezTo>
                    <a:pt x="18" y="164"/>
                    <a:pt x="18" y="164"/>
                    <a:pt x="18" y="164"/>
                  </a:cubicBezTo>
                  <a:cubicBezTo>
                    <a:pt x="12" y="175"/>
                    <a:pt x="7" y="186"/>
                    <a:pt x="2" y="198"/>
                  </a:cubicBezTo>
                  <a:cubicBezTo>
                    <a:pt x="2" y="198"/>
                    <a:pt x="1" y="200"/>
                    <a:pt x="0" y="202"/>
                  </a:cubicBezTo>
                  <a:cubicBezTo>
                    <a:pt x="4" y="203"/>
                    <a:pt x="8" y="204"/>
                    <a:pt x="8" y="204"/>
                  </a:cubicBezTo>
                  <a:cubicBezTo>
                    <a:pt x="13" y="205"/>
                    <a:pt x="19" y="206"/>
                    <a:pt x="25" y="206"/>
                  </a:cubicBezTo>
                  <a:cubicBezTo>
                    <a:pt x="25" y="206"/>
                    <a:pt x="25" y="206"/>
                    <a:pt x="25" y="206"/>
                  </a:cubicBezTo>
                  <a:cubicBezTo>
                    <a:pt x="25" y="206"/>
                    <a:pt x="26" y="206"/>
                    <a:pt x="26" y="206"/>
                  </a:cubicBezTo>
                  <a:cubicBezTo>
                    <a:pt x="40" y="206"/>
                    <a:pt x="53" y="207"/>
                    <a:pt x="67" y="208"/>
                  </a:cubicBezTo>
                  <a:cubicBezTo>
                    <a:pt x="80" y="210"/>
                    <a:pt x="93" y="211"/>
                    <a:pt x="107" y="211"/>
                  </a:cubicBezTo>
                  <a:cubicBezTo>
                    <a:pt x="107" y="211"/>
                    <a:pt x="107" y="211"/>
                    <a:pt x="107" y="211"/>
                  </a:cubicBezTo>
                  <a:cubicBezTo>
                    <a:pt x="130" y="210"/>
                    <a:pt x="130" y="210"/>
                    <a:pt x="130" y="210"/>
                  </a:cubicBezTo>
                  <a:cubicBezTo>
                    <a:pt x="119" y="209"/>
                    <a:pt x="108" y="208"/>
                    <a:pt x="97" y="207"/>
                  </a:cubicBezTo>
                  <a:cubicBezTo>
                    <a:pt x="97" y="207"/>
                    <a:pt x="97" y="207"/>
                    <a:pt x="97" y="207"/>
                  </a:cubicBezTo>
                  <a:cubicBezTo>
                    <a:pt x="96" y="208"/>
                    <a:pt x="95" y="209"/>
                    <a:pt x="94" y="209"/>
                  </a:cubicBezTo>
                  <a:cubicBezTo>
                    <a:pt x="94" y="209"/>
                    <a:pt x="94" y="209"/>
                    <a:pt x="94" y="209"/>
                  </a:cubicBezTo>
                  <a:cubicBezTo>
                    <a:pt x="92" y="209"/>
                    <a:pt x="91" y="208"/>
                    <a:pt x="91" y="206"/>
                  </a:cubicBezTo>
                  <a:cubicBezTo>
                    <a:pt x="91" y="206"/>
                    <a:pt x="91" y="206"/>
                    <a:pt x="91" y="206"/>
                  </a:cubicBezTo>
                  <a:cubicBezTo>
                    <a:pt x="91" y="205"/>
                    <a:pt x="92" y="205"/>
                    <a:pt x="92" y="205"/>
                  </a:cubicBezTo>
                  <a:cubicBezTo>
                    <a:pt x="91" y="204"/>
                    <a:pt x="91" y="204"/>
                    <a:pt x="91" y="204"/>
                  </a:cubicBezTo>
                  <a:cubicBezTo>
                    <a:pt x="91" y="204"/>
                    <a:pt x="91" y="204"/>
                    <a:pt x="91" y="204"/>
                  </a:cubicBezTo>
                  <a:cubicBezTo>
                    <a:pt x="91" y="203"/>
                    <a:pt x="92" y="202"/>
                    <a:pt x="92" y="202"/>
                  </a:cubicBezTo>
                  <a:cubicBezTo>
                    <a:pt x="92" y="201"/>
                    <a:pt x="93" y="201"/>
                    <a:pt x="93" y="200"/>
                  </a:cubicBezTo>
                  <a:cubicBezTo>
                    <a:pt x="87" y="200"/>
                    <a:pt x="80" y="201"/>
                    <a:pt x="74" y="201"/>
                  </a:cubicBezTo>
                  <a:cubicBezTo>
                    <a:pt x="67" y="201"/>
                    <a:pt x="60" y="202"/>
                    <a:pt x="52" y="202"/>
                  </a:cubicBezTo>
                  <a:cubicBezTo>
                    <a:pt x="39" y="202"/>
                    <a:pt x="26" y="201"/>
                    <a:pt x="13" y="196"/>
                  </a:cubicBezTo>
                  <a:cubicBezTo>
                    <a:pt x="12" y="196"/>
                    <a:pt x="12" y="195"/>
                    <a:pt x="11" y="195"/>
                  </a:cubicBezTo>
                  <a:cubicBezTo>
                    <a:pt x="11" y="194"/>
                    <a:pt x="11" y="193"/>
                    <a:pt x="11" y="193"/>
                  </a:cubicBezTo>
                  <a:cubicBezTo>
                    <a:pt x="21" y="171"/>
                    <a:pt x="35" y="150"/>
                    <a:pt x="47" y="129"/>
                  </a:cubicBezTo>
                  <a:cubicBezTo>
                    <a:pt x="71" y="89"/>
                    <a:pt x="95" y="49"/>
                    <a:pt x="105" y="8"/>
                  </a:cubicBezTo>
                  <a:cubicBezTo>
                    <a:pt x="105" y="8"/>
                    <a:pt x="105" y="8"/>
                    <a:pt x="105" y="8"/>
                  </a:cubicBezTo>
                  <a:cubicBezTo>
                    <a:pt x="105" y="8"/>
                    <a:pt x="105" y="8"/>
                    <a:pt x="105" y="8"/>
                  </a:cubicBezTo>
                  <a:cubicBezTo>
                    <a:pt x="105" y="6"/>
                    <a:pt x="106" y="6"/>
                    <a:pt x="107" y="6"/>
                  </a:cubicBezTo>
                  <a:cubicBezTo>
                    <a:pt x="107" y="6"/>
                    <a:pt x="108" y="6"/>
                    <a:pt x="108" y="6"/>
                  </a:cubicBezTo>
                  <a:cubicBezTo>
                    <a:pt x="108" y="6"/>
                    <a:pt x="109" y="6"/>
                    <a:pt x="109" y="7"/>
                  </a:cubicBezTo>
                  <a:cubicBezTo>
                    <a:pt x="113" y="9"/>
                    <a:pt x="144" y="12"/>
                    <a:pt x="179" y="14"/>
                  </a:cubicBezTo>
                  <a:cubicBezTo>
                    <a:pt x="179" y="14"/>
                    <a:pt x="179" y="14"/>
                    <a:pt x="179" y="14"/>
                  </a:cubicBezTo>
                  <a:cubicBezTo>
                    <a:pt x="179" y="14"/>
                    <a:pt x="179" y="14"/>
                    <a:pt x="179" y="14"/>
                  </a:cubicBezTo>
                  <a:cubicBezTo>
                    <a:pt x="179" y="14"/>
                    <a:pt x="179" y="13"/>
                    <a:pt x="179" y="13"/>
                  </a:cubicBezTo>
                  <a:cubicBezTo>
                    <a:pt x="179" y="13"/>
                    <a:pt x="179" y="13"/>
                    <a:pt x="179" y="13"/>
                  </a:cubicBezTo>
                  <a:cubicBezTo>
                    <a:pt x="179" y="13"/>
                    <a:pt x="179" y="13"/>
                    <a:pt x="179" y="13"/>
                  </a:cubicBezTo>
                  <a:cubicBezTo>
                    <a:pt x="179" y="12"/>
                    <a:pt x="179" y="11"/>
                    <a:pt x="180" y="11"/>
                  </a:cubicBezTo>
                  <a:cubicBezTo>
                    <a:pt x="180" y="10"/>
                    <a:pt x="181" y="10"/>
                    <a:pt x="181" y="10"/>
                  </a:cubicBezTo>
                  <a:cubicBezTo>
                    <a:pt x="182" y="10"/>
                    <a:pt x="183" y="11"/>
                    <a:pt x="184" y="12"/>
                  </a:cubicBezTo>
                  <a:cubicBezTo>
                    <a:pt x="184" y="12"/>
                    <a:pt x="186" y="13"/>
                    <a:pt x="189" y="13"/>
                  </a:cubicBezTo>
                  <a:cubicBezTo>
                    <a:pt x="200" y="13"/>
                    <a:pt x="220" y="9"/>
                    <a:pt x="229" y="6"/>
                  </a:cubicBezTo>
                  <a:cubicBezTo>
                    <a:pt x="225" y="5"/>
                    <a:pt x="220" y="5"/>
                    <a:pt x="216" y="5"/>
                  </a:cubicBezTo>
                  <a:cubicBezTo>
                    <a:pt x="210" y="5"/>
                    <a:pt x="203" y="6"/>
                    <a:pt x="197" y="6"/>
                  </a:cubicBezTo>
                  <a:cubicBezTo>
                    <a:pt x="190" y="6"/>
                    <a:pt x="184" y="6"/>
                    <a:pt x="177" y="6"/>
                  </a:cubicBezTo>
                  <a:cubicBezTo>
                    <a:pt x="174" y="6"/>
                    <a:pt x="171" y="6"/>
                    <a:pt x="168" y="6"/>
                  </a:cubicBezTo>
                  <a:cubicBezTo>
                    <a:pt x="154" y="4"/>
                    <a:pt x="154" y="4"/>
                    <a:pt x="154" y="4"/>
                  </a:cubicBezTo>
                  <a:cubicBezTo>
                    <a:pt x="144" y="3"/>
                    <a:pt x="123" y="0"/>
                    <a:pt x="112" y="0"/>
                  </a:cubicBezTo>
                </a:path>
              </a:pathLst>
            </a:custGeom>
            <a:solidFill>
              <a:srgbClr val="D3B2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366"/>
            <p:cNvSpPr>
              <a:spLocks noEditPoints="1" noChangeArrowheads="1"/>
            </p:cNvSpPr>
            <p:nvPr/>
          </p:nvSpPr>
          <p:spPr bwMode="auto">
            <a:xfrm>
              <a:off x="8505826" y="3362326"/>
              <a:ext cx="941388" cy="650875"/>
            </a:xfrm>
            <a:custGeom>
              <a:avLst/>
              <a:gdLst>
                <a:gd name="T0" fmla="*/ 292 w 319"/>
                <a:gd name="T1" fmla="*/ 132 h 221"/>
                <a:gd name="T2" fmla="*/ 226 w 319"/>
                <a:gd name="T3" fmla="*/ 215 h 221"/>
                <a:gd name="T4" fmla="*/ 187 w 319"/>
                <a:gd name="T5" fmla="*/ 220 h 221"/>
                <a:gd name="T6" fmla="*/ 246 w 319"/>
                <a:gd name="T7" fmla="*/ 220 h 221"/>
                <a:gd name="T8" fmla="*/ 297 w 319"/>
                <a:gd name="T9" fmla="*/ 134 h 221"/>
                <a:gd name="T10" fmla="*/ 299 w 319"/>
                <a:gd name="T11" fmla="*/ 98 h 221"/>
                <a:gd name="T12" fmla="*/ 306 w 319"/>
                <a:gd name="T13" fmla="*/ 94 h 221"/>
                <a:gd name="T14" fmla="*/ 301 w 319"/>
                <a:gd name="T15" fmla="*/ 91 h 221"/>
                <a:gd name="T16" fmla="*/ 306 w 319"/>
                <a:gd name="T17" fmla="*/ 88 h 221"/>
                <a:gd name="T18" fmla="*/ 307 w 319"/>
                <a:gd name="T19" fmla="*/ 85 h 221"/>
                <a:gd name="T20" fmla="*/ 304 w 319"/>
                <a:gd name="T21" fmla="*/ 76 h 221"/>
                <a:gd name="T22" fmla="*/ 310 w 319"/>
                <a:gd name="T23" fmla="*/ 72 h 221"/>
                <a:gd name="T24" fmla="*/ 67 w 319"/>
                <a:gd name="T25" fmla="*/ 82 h 221"/>
                <a:gd name="T26" fmla="*/ 3 w 319"/>
                <a:gd name="T27" fmla="*/ 201 h 221"/>
                <a:gd name="T28" fmla="*/ 2 w 319"/>
                <a:gd name="T29" fmla="*/ 212 h 221"/>
                <a:gd name="T30" fmla="*/ 31 w 319"/>
                <a:gd name="T31" fmla="*/ 216 h 221"/>
                <a:gd name="T32" fmla="*/ 113 w 319"/>
                <a:gd name="T33" fmla="*/ 221 h 221"/>
                <a:gd name="T34" fmla="*/ 136 w 319"/>
                <a:gd name="T35" fmla="*/ 215 h 221"/>
                <a:gd name="T36" fmla="*/ 73 w 319"/>
                <a:gd name="T37" fmla="*/ 213 h 221"/>
                <a:gd name="T38" fmla="*/ 31 w 319"/>
                <a:gd name="T39" fmla="*/ 211 h 221"/>
                <a:gd name="T40" fmla="*/ 8 w 319"/>
                <a:gd name="T41" fmla="*/ 203 h 221"/>
                <a:gd name="T42" fmla="*/ 72 w 319"/>
                <a:gd name="T43" fmla="*/ 84 h 221"/>
                <a:gd name="T44" fmla="*/ 90 w 319"/>
                <a:gd name="T45" fmla="*/ 36 h 221"/>
                <a:gd name="T46" fmla="*/ 96 w 319"/>
                <a:gd name="T47" fmla="*/ 31 h 221"/>
                <a:gd name="T48" fmla="*/ 276 w 319"/>
                <a:gd name="T49" fmla="*/ 15 h 221"/>
                <a:gd name="T50" fmla="*/ 318 w 319"/>
                <a:gd name="T51" fmla="*/ 13 h 221"/>
                <a:gd name="T52" fmla="*/ 305 w 319"/>
                <a:gd name="T53" fmla="*/ 68 h 221"/>
                <a:gd name="T54" fmla="*/ 258 w 319"/>
                <a:gd name="T55" fmla="*/ 12 h 221"/>
                <a:gd name="T56" fmla="*/ 258 w 319"/>
                <a:gd name="T57" fmla="*/ 12 h 221"/>
                <a:gd name="T58" fmla="*/ 310 w 319"/>
                <a:gd name="T59" fmla="*/ 10 h 221"/>
                <a:gd name="T60" fmla="*/ 314 w 319"/>
                <a:gd name="T61" fmla="*/ 8 h 221"/>
                <a:gd name="T62" fmla="*/ 294 w 319"/>
                <a:gd name="T63" fmla="*/ 9 h 221"/>
                <a:gd name="T64" fmla="*/ 249 w 319"/>
                <a:gd name="T65" fmla="*/ 7 h 221"/>
                <a:gd name="T66" fmla="*/ 253 w 319"/>
                <a:gd name="T67" fmla="*/ 7 h 221"/>
                <a:gd name="T68" fmla="*/ 107 w 319"/>
                <a:gd name="T69" fmla="*/ 4 h 221"/>
                <a:gd name="T70" fmla="*/ 104 w 319"/>
                <a:gd name="T71" fmla="*/ 21 h 221"/>
                <a:gd name="T72" fmla="*/ 160 w 319"/>
                <a:gd name="T73" fmla="*/ 9 h 221"/>
                <a:gd name="T74" fmla="*/ 203 w 319"/>
                <a:gd name="T75" fmla="*/ 11 h 221"/>
                <a:gd name="T76" fmla="*/ 237 w 319"/>
                <a:gd name="T77" fmla="*/ 10 h 221"/>
                <a:gd name="T78" fmla="*/ 243 w 319"/>
                <a:gd name="T79" fmla="*/ 11 h 221"/>
                <a:gd name="T80" fmla="*/ 222 w 319"/>
                <a:gd name="T81" fmla="*/ 5 h 221"/>
                <a:gd name="T82" fmla="*/ 174 w 319"/>
                <a:gd name="T83" fmla="*/ 6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221">
                  <a:moveTo>
                    <a:pt x="303" y="105"/>
                  </a:moveTo>
                  <a:cubicBezTo>
                    <a:pt x="301" y="107"/>
                    <a:pt x="299" y="108"/>
                    <a:pt x="297" y="109"/>
                  </a:cubicBezTo>
                  <a:cubicBezTo>
                    <a:pt x="295" y="117"/>
                    <a:pt x="294" y="125"/>
                    <a:pt x="292" y="132"/>
                  </a:cubicBezTo>
                  <a:cubicBezTo>
                    <a:pt x="284" y="169"/>
                    <a:pt x="277" y="201"/>
                    <a:pt x="276" y="213"/>
                  </a:cubicBezTo>
                  <a:cubicBezTo>
                    <a:pt x="266" y="215"/>
                    <a:pt x="256" y="215"/>
                    <a:pt x="245" y="215"/>
                  </a:cubicBezTo>
                  <a:cubicBezTo>
                    <a:pt x="239" y="215"/>
                    <a:pt x="232" y="215"/>
                    <a:pt x="226" y="215"/>
                  </a:cubicBezTo>
                  <a:cubicBezTo>
                    <a:pt x="204" y="214"/>
                    <a:pt x="204" y="214"/>
                    <a:pt x="204" y="214"/>
                  </a:cubicBezTo>
                  <a:cubicBezTo>
                    <a:pt x="189" y="214"/>
                    <a:pt x="189" y="214"/>
                    <a:pt x="189" y="214"/>
                  </a:cubicBezTo>
                  <a:cubicBezTo>
                    <a:pt x="189" y="216"/>
                    <a:pt x="188" y="218"/>
                    <a:pt x="187" y="220"/>
                  </a:cubicBezTo>
                  <a:cubicBezTo>
                    <a:pt x="204" y="219"/>
                    <a:pt x="204" y="219"/>
                    <a:pt x="204" y="219"/>
                  </a:cubicBezTo>
                  <a:cubicBezTo>
                    <a:pt x="226" y="220"/>
                    <a:pt x="226" y="220"/>
                    <a:pt x="226" y="220"/>
                  </a:cubicBezTo>
                  <a:cubicBezTo>
                    <a:pt x="233" y="220"/>
                    <a:pt x="240" y="220"/>
                    <a:pt x="246" y="220"/>
                  </a:cubicBezTo>
                  <a:cubicBezTo>
                    <a:pt x="257" y="220"/>
                    <a:pt x="268" y="220"/>
                    <a:pt x="279" y="218"/>
                  </a:cubicBezTo>
                  <a:cubicBezTo>
                    <a:pt x="281" y="218"/>
                    <a:pt x="282" y="217"/>
                    <a:pt x="282" y="215"/>
                  </a:cubicBezTo>
                  <a:cubicBezTo>
                    <a:pt x="281" y="207"/>
                    <a:pt x="289" y="171"/>
                    <a:pt x="297" y="134"/>
                  </a:cubicBezTo>
                  <a:cubicBezTo>
                    <a:pt x="299" y="123"/>
                    <a:pt x="301" y="114"/>
                    <a:pt x="303" y="105"/>
                  </a:cubicBezTo>
                  <a:moveTo>
                    <a:pt x="306" y="94"/>
                  </a:moveTo>
                  <a:cubicBezTo>
                    <a:pt x="304" y="95"/>
                    <a:pt x="301" y="97"/>
                    <a:pt x="299" y="98"/>
                  </a:cubicBezTo>
                  <a:cubicBezTo>
                    <a:pt x="299" y="99"/>
                    <a:pt x="299" y="101"/>
                    <a:pt x="298" y="102"/>
                  </a:cubicBezTo>
                  <a:cubicBezTo>
                    <a:pt x="301" y="101"/>
                    <a:pt x="303" y="99"/>
                    <a:pt x="305" y="98"/>
                  </a:cubicBezTo>
                  <a:cubicBezTo>
                    <a:pt x="305" y="96"/>
                    <a:pt x="305" y="95"/>
                    <a:pt x="306" y="94"/>
                  </a:cubicBezTo>
                  <a:moveTo>
                    <a:pt x="308" y="83"/>
                  </a:moveTo>
                  <a:cubicBezTo>
                    <a:pt x="302" y="87"/>
                    <a:pt x="302" y="87"/>
                    <a:pt x="302" y="87"/>
                  </a:cubicBezTo>
                  <a:cubicBezTo>
                    <a:pt x="301" y="88"/>
                    <a:pt x="301" y="90"/>
                    <a:pt x="301" y="91"/>
                  </a:cubicBezTo>
                  <a:cubicBezTo>
                    <a:pt x="301" y="91"/>
                    <a:pt x="301" y="91"/>
                    <a:pt x="301" y="91"/>
                  </a:cubicBezTo>
                  <a:cubicBezTo>
                    <a:pt x="302" y="90"/>
                    <a:pt x="304" y="89"/>
                    <a:pt x="306" y="88"/>
                  </a:cubicBezTo>
                  <a:cubicBezTo>
                    <a:pt x="306" y="88"/>
                    <a:pt x="306" y="88"/>
                    <a:pt x="306" y="88"/>
                  </a:cubicBezTo>
                  <a:cubicBezTo>
                    <a:pt x="305" y="87"/>
                    <a:pt x="305" y="87"/>
                    <a:pt x="305" y="87"/>
                  </a:cubicBezTo>
                  <a:cubicBezTo>
                    <a:pt x="305" y="87"/>
                    <a:pt x="306" y="86"/>
                    <a:pt x="306" y="86"/>
                  </a:cubicBezTo>
                  <a:cubicBezTo>
                    <a:pt x="306" y="86"/>
                    <a:pt x="307" y="85"/>
                    <a:pt x="307" y="85"/>
                  </a:cubicBezTo>
                  <a:cubicBezTo>
                    <a:pt x="308" y="84"/>
                    <a:pt x="308" y="83"/>
                    <a:pt x="308" y="83"/>
                  </a:cubicBezTo>
                  <a:moveTo>
                    <a:pt x="310" y="72"/>
                  </a:moveTo>
                  <a:cubicBezTo>
                    <a:pt x="308" y="73"/>
                    <a:pt x="306" y="74"/>
                    <a:pt x="304" y="76"/>
                  </a:cubicBezTo>
                  <a:cubicBezTo>
                    <a:pt x="304" y="76"/>
                    <a:pt x="304" y="77"/>
                    <a:pt x="304" y="77"/>
                  </a:cubicBezTo>
                  <a:cubicBezTo>
                    <a:pt x="307" y="75"/>
                    <a:pt x="307" y="75"/>
                    <a:pt x="307" y="75"/>
                  </a:cubicBezTo>
                  <a:cubicBezTo>
                    <a:pt x="308" y="74"/>
                    <a:pt x="309" y="73"/>
                    <a:pt x="310" y="72"/>
                  </a:cubicBezTo>
                  <a:cubicBezTo>
                    <a:pt x="310" y="72"/>
                    <a:pt x="310" y="72"/>
                    <a:pt x="310" y="72"/>
                  </a:cubicBezTo>
                  <a:moveTo>
                    <a:pt x="90" y="36"/>
                  </a:moveTo>
                  <a:cubicBezTo>
                    <a:pt x="84" y="50"/>
                    <a:pt x="76" y="65"/>
                    <a:pt x="67" y="82"/>
                  </a:cubicBezTo>
                  <a:cubicBezTo>
                    <a:pt x="45" y="121"/>
                    <a:pt x="45" y="121"/>
                    <a:pt x="45" y="121"/>
                  </a:cubicBezTo>
                  <a:cubicBezTo>
                    <a:pt x="19" y="166"/>
                    <a:pt x="19" y="166"/>
                    <a:pt x="19" y="166"/>
                  </a:cubicBezTo>
                  <a:cubicBezTo>
                    <a:pt x="13" y="178"/>
                    <a:pt x="8" y="189"/>
                    <a:pt x="3" y="201"/>
                  </a:cubicBezTo>
                  <a:cubicBezTo>
                    <a:pt x="0" y="208"/>
                    <a:pt x="0" y="208"/>
                    <a:pt x="0" y="208"/>
                  </a:cubicBezTo>
                  <a:cubicBezTo>
                    <a:pt x="0" y="209"/>
                    <a:pt x="0" y="210"/>
                    <a:pt x="0" y="211"/>
                  </a:cubicBezTo>
                  <a:cubicBezTo>
                    <a:pt x="1" y="211"/>
                    <a:pt x="1" y="212"/>
                    <a:pt x="2" y="212"/>
                  </a:cubicBezTo>
                  <a:cubicBezTo>
                    <a:pt x="13" y="214"/>
                    <a:pt x="13" y="214"/>
                    <a:pt x="13" y="214"/>
                  </a:cubicBezTo>
                  <a:cubicBezTo>
                    <a:pt x="19" y="215"/>
                    <a:pt x="24" y="216"/>
                    <a:pt x="31" y="216"/>
                  </a:cubicBezTo>
                  <a:cubicBezTo>
                    <a:pt x="31" y="216"/>
                    <a:pt x="31" y="216"/>
                    <a:pt x="31" y="216"/>
                  </a:cubicBezTo>
                  <a:cubicBezTo>
                    <a:pt x="31" y="216"/>
                    <a:pt x="32" y="216"/>
                    <a:pt x="32" y="216"/>
                  </a:cubicBezTo>
                  <a:cubicBezTo>
                    <a:pt x="45" y="216"/>
                    <a:pt x="59" y="217"/>
                    <a:pt x="72" y="219"/>
                  </a:cubicBezTo>
                  <a:cubicBezTo>
                    <a:pt x="85" y="220"/>
                    <a:pt x="99" y="221"/>
                    <a:pt x="113" y="221"/>
                  </a:cubicBezTo>
                  <a:cubicBezTo>
                    <a:pt x="113" y="221"/>
                    <a:pt x="113" y="221"/>
                    <a:pt x="113" y="221"/>
                  </a:cubicBezTo>
                  <a:cubicBezTo>
                    <a:pt x="165" y="220"/>
                    <a:pt x="165" y="220"/>
                    <a:pt x="165" y="220"/>
                  </a:cubicBezTo>
                  <a:cubicBezTo>
                    <a:pt x="156" y="218"/>
                    <a:pt x="146" y="217"/>
                    <a:pt x="136" y="215"/>
                  </a:cubicBezTo>
                  <a:cubicBezTo>
                    <a:pt x="113" y="216"/>
                    <a:pt x="113" y="216"/>
                    <a:pt x="113" y="216"/>
                  </a:cubicBezTo>
                  <a:cubicBezTo>
                    <a:pt x="113" y="216"/>
                    <a:pt x="113" y="216"/>
                    <a:pt x="113" y="216"/>
                  </a:cubicBezTo>
                  <a:cubicBezTo>
                    <a:pt x="99" y="216"/>
                    <a:pt x="86" y="215"/>
                    <a:pt x="73" y="213"/>
                  </a:cubicBezTo>
                  <a:cubicBezTo>
                    <a:pt x="59" y="212"/>
                    <a:pt x="46" y="211"/>
                    <a:pt x="32" y="211"/>
                  </a:cubicBezTo>
                  <a:cubicBezTo>
                    <a:pt x="32" y="211"/>
                    <a:pt x="31" y="211"/>
                    <a:pt x="31" y="211"/>
                  </a:cubicBezTo>
                  <a:cubicBezTo>
                    <a:pt x="31" y="211"/>
                    <a:pt x="31" y="211"/>
                    <a:pt x="31" y="211"/>
                  </a:cubicBezTo>
                  <a:cubicBezTo>
                    <a:pt x="25" y="211"/>
                    <a:pt x="19" y="210"/>
                    <a:pt x="14" y="209"/>
                  </a:cubicBezTo>
                  <a:cubicBezTo>
                    <a:pt x="14" y="209"/>
                    <a:pt x="10" y="208"/>
                    <a:pt x="6" y="207"/>
                  </a:cubicBezTo>
                  <a:cubicBezTo>
                    <a:pt x="7" y="205"/>
                    <a:pt x="8" y="203"/>
                    <a:pt x="8" y="203"/>
                  </a:cubicBezTo>
                  <a:cubicBezTo>
                    <a:pt x="13" y="191"/>
                    <a:pt x="18" y="180"/>
                    <a:pt x="24" y="169"/>
                  </a:cubicBezTo>
                  <a:cubicBezTo>
                    <a:pt x="50" y="123"/>
                    <a:pt x="50" y="123"/>
                    <a:pt x="50" y="123"/>
                  </a:cubicBezTo>
                  <a:cubicBezTo>
                    <a:pt x="72" y="84"/>
                    <a:pt x="72" y="84"/>
                    <a:pt x="72" y="84"/>
                  </a:cubicBezTo>
                  <a:cubicBezTo>
                    <a:pt x="81" y="67"/>
                    <a:pt x="89" y="52"/>
                    <a:pt x="96" y="37"/>
                  </a:cubicBezTo>
                  <a:cubicBezTo>
                    <a:pt x="96" y="37"/>
                    <a:pt x="96" y="37"/>
                    <a:pt x="96" y="37"/>
                  </a:cubicBezTo>
                  <a:cubicBezTo>
                    <a:pt x="94" y="37"/>
                    <a:pt x="92" y="37"/>
                    <a:pt x="90" y="36"/>
                  </a:cubicBezTo>
                  <a:moveTo>
                    <a:pt x="96" y="25"/>
                  </a:moveTo>
                  <a:cubicBezTo>
                    <a:pt x="93" y="31"/>
                    <a:pt x="93" y="31"/>
                    <a:pt x="93" y="31"/>
                  </a:cubicBezTo>
                  <a:cubicBezTo>
                    <a:pt x="94" y="31"/>
                    <a:pt x="95" y="31"/>
                    <a:pt x="96" y="31"/>
                  </a:cubicBezTo>
                  <a:cubicBezTo>
                    <a:pt x="96" y="29"/>
                    <a:pt x="96" y="27"/>
                    <a:pt x="96" y="25"/>
                  </a:cubicBezTo>
                  <a:moveTo>
                    <a:pt x="279" y="13"/>
                  </a:moveTo>
                  <a:cubicBezTo>
                    <a:pt x="278" y="14"/>
                    <a:pt x="277" y="14"/>
                    <a:pt x="276" y="15"/>
                  </a:cubicBezTo>
                  <a:cubicBezTo>
                    <a:pt x="276" y="15"/>
                    <a:pt x="277" y="15"/>
                    <a:pt x="277" y="15"/>
                  </a:cubicBezTo>
                  <a:cubicBezTo>
                    <a:pt x="278" y="14"/>
                    <a:pt x="278" y="14"/>
                    <a:pt x="279" y="13"/>
                  </a:cubicBezTo>
                  <a:moveTo>
                    <a:pt x="318" y="13"/>
                  </a:moveTo>
                  <a:cubicBezTo>
                    <a:pt x="316" y="14"/>
                    <a:pt x="315" y="14"/>
                    <a:pt x="313" y="15"/>
                  </a:cubicBezTo>
                  <a:cubicBezTo>
                    <a:pt x="313" y="16"/>
                    <a:pt x="313" y="16"/>
                    <a:pt x="313" y="17"/>
                  </a:cubicBezTo>
                  <a:cubicBezTo>
                    <a:pt x="313" y="26"/>
                    <a:pt x="310" y="45"/>
                    <a:pt x="305" y="68"/>
                  </a:cubicBezTo>
                  <a:cubicBezTo>
                    <a:pt x="307" y="67"/>
                    <a:pt x="309" y="66"/>
                    <a:pt x="311" y="65"/>
                  </a:cubicBezTo>
                  <a:cubicBezTo>
                    <a:pt x="317" y="34"/>
                    <a:pt x="319" y="20"/>
                    <a:pt x="318" y="13"/>
                  </a:cubicBezTo>
                  <a:moveTo>
                    <a:pt x="258" y="12"/>
                  </a:moveTo>
                  <a:cubicBezTo>
                    <a:pt x="257" y="12"/>
                    <a:pt x="256" y="13"/>
                    <a:pt x="256" y="13"/>
                  </a:cubicBezTo>
                  <a:cubicBezTo>
                    <a:pt x="256" y="13"/>
                    <a:pt x="256" y="13"/>
                    <a:pt x="256" y="13"/>
                  </a:cubicBezTo>
                  <a:cubicBezTo>
                    <a:pt x="257" y="13"/>
                    <a:pt x="257" y="12"/>
                    <a:pt x="258" y="12"/>
                  </a:cubicBezTo>
                  <a:moveTo>
                    <a:pt x="314" y="8"/>
                  </a:moveTo>
                  <a:cubicBezTo>
                    <a:pt x="313" y="9"/>
                    <a:pt x="312" y="9"/>
                    <a:pt x="310" y="10"/>
                  </a:cubicBezTo>
                  <a:cubicBezTo>
                    <a:pt x="310" y="10"/>
                    <a:pt x="310" y="10"/>
                    <a:pt x="310" y="10"/>
                  </a:cubicBezTo>
                  <a:cubicBezTo>
                    <a:pt x="308" y="12"/>
                    <a:pt x="308" y="12"/>
                    <a:pt x="308" y="12"/>
                  </a:cubicBezTo>
                  <a:cubicBezTo>
                    <a:pt x="310" y="11"/>
                    <a:pt x="312" y="10"/>
                    <a:pt x="315" y="9"/>
                  </a:cubicBezTo>
                  <a:cubicBezTo>
                    <a:pt x="314" y="8"/>
                    <a:pt x="314" y="8"/>
                    <a:pt x="314" y="8"/>
                  </a:cubicBezTo>
                  <a:moveTo>
                    <a:pt x="296" y="8"/>
                  </a:moveTo>
                  <a:cubicBezTo>
                    <a:pt x="295" y="8"/>
                    <a:pt x="295" y="8"/>
                    <a:pt x="294" y="9"/>
                  </a:cubicBezTo>
                  <a:cubicBezTo>
                    <a:pt x="294" y="9"/>
                    <a:pt x="294" y="9"/>
                    <a:pt x="294" y="9"/>
                  </a:cubicBezTo>
                  <a:cubicBezTo>
                    <a:pt x="293" y="9"/>
                    <a:pt x="292" y="10"/>
                    <a:pt x="291" y="11"/>
                  </a:cubicBezTo>
                  <a:cubicBezTo>
                    <a:pt x="292" y="10"/>
                    <a:pt x="294" y="9"/>
                    <a:pt x="296" y="8"/>
                  </a:cubicBezTo>
                  <a:moveTo>
                    <a:pt x="249" y="7"/>
                  </a:moveTo>
                  <a:cubicBezTo>
                    <a:pt x="249" y="8"/>
                    <a:pt x="249" y="10"/>
                    <a:pt x="249" y="11"/>
                  </a:cubicBezTo>
                  <a:cubicBezTo>
                    <a:pt x="249" y="11"/>
                    <a:pt x="249" y="11"/>
                    <a:pt x="249" y="11"/>
                  </a:cubicBezTo>
                  <a:cubicBezTo>
                    <a:pt x="250" y="9"/>
                    <a:pt x="251" y="8"/>
                    <a:pt x="253" y="7"/>
                  </a:cubicBezTo>
                  <a:cubicBezTo>
                    <a:pt x="249" y="7"/>
                    <a:pt x="249" y="7"/>
                    <a:pt x="249" y="7"/>
                  </a:cubicBezTo>
                  <a:moveTo>
                    <a:pt x="119" y="0"/>
                  </a:moveTo>
                  <a:cubicBezTo>
                    <a:pt x="111" y="0"/>
                    <a:pt x="108" y="1"/>
                    <a:pt x="107" y="4"/>
                  </a:cubicBezTo>
                  <a:cubicBezTo>
                    <a:pt x="102" y="13"/>
                    <a:pt x="102" y="13"/>
                    <a:pt x="102" y="13"/>
                  </a:cubicBezTo>
                  <a:cubicBezTo>
                    <a:pt x="102" y="17"/>
                    <a:pt x="102" y="22"/>
                    <a:pt x="101" y="26"/>
                  </a:cubicBezTo>
                  <a:cubicBezTo>
                    <a:pt x="104" y="21"/>
                    <a:pt x="104" y="21"/>
                    <a:pt x="104" y="21"/>
                  </a:cubicBezTo>
                  <a:cubicBezTo>
                    <a:pt x="104" y="21"/>
                    <a:pt x="111" y="7"/>
                    <a:pt x="111" y="6"/>
                  </a:cubicBezTo>
                  <a:cubicBezTo>
                    <a:pt x="112" y="6"/>
                    <a:pt x="115" y="5"/>
                    <a:pt x="118" y="5"/>
                  </a:cubicBezTo>
                  <a:cubicBezTo>
                    <a:pt x="129" y="5"/>
                    <a:pt x="150" y="8"/>
                    <a:pt x="160" y="9"/>
                  </a:cubicBezTo>
                  <a:cubicBezTo>
                    <a:pt x="174" y="11"/>
                    <a:pt x="174" y="11"/>
                    <a:pt x="174" y="11"/>
                  </a:cubicBezTo>
                  <a:cubicBezTo>
                    <a:pt x="177" y="11"/>
                    <a:pt x="180" y="11"/>
                    <a:pt x="183" y="11"/>
                  </a:cubicBezTo>
                  <a:cubicBezTo>
                    <a:pt x="190" y="11"/>
                    <a:pt x="196" y="11"/>
                    <a:pt x="203" y="11"/>
                  </a:cubicBezTo>
                  <a:cubicBezTo>
                    <a:pt x="209" y="11"/>
                    <a:pt x="216" y="10"/>
                    <a:pt x="222" y="10"/>
                  </a:cubicBezTo>
                  <a:cubicBezTo>
                    <a:pt x="226" y="10"/>
                    <a:pt x="231" y="10"/>
                    <a:pt x="235" y="11"/>
                  </a:cubicBezTo>
                  <a:cubicBezTo>
                    <a:pt x="236" y="10"/>
                    <a:pt x="236" y="10"/>
                    <a:pt x="237" y="10"/>
                  </a:cubicBezTo>
                  <a:cubicBezTo>
                    <a:pt x="237" y="10"/>
                    <a:pt x="237" y="10"/>
                    <a:pt x="238" y="10"/>
                  </a:cubicBezTo>
                  <a:cubicBezTo>
                    <a:pt x="239" y="10"/>
                    <a:pt x="240" y="10"/>
                    <a:pt x="240" y="11"/>
                  </a:cubicBezTo>
                  <a:cubicBezTo>
                    <a:pt x="241" y="11"/>
                    <a:pt x="242" y="11"/>
                    <a:pt x="243" y="11"/>
                  </a:cubicBezTo>
                  <a:cubicBezTo>
                    <a:pt x="244" y="11"/>
                    <a:pt x="244" y="11"/>
                    <a:pt x="244" y="11"/>
                  </a:cubicBezTo>
                  <a:cubicBezTo>
                    <a:pt x="244" y="10"/>
                    <a:pt x="243" y="8"/>
                    <a:pt x="243" y="6"/>
                  </a:cubicBezTo>
                  <a:cubicBezTo>
                    <a:pt x="236" y="5"/>
                    <a:pt x="229" y="5"/>
                    <a:pt x="222" y="5"/>
                  </a:cubicBezTo>
                  <a:cubicBezTo>
                    <a:pt x="215" y="5"/>
                    <a:pt x="209" y="5"/>
                    <a:pt x="202" y="5"/>
                  </a:cubicBezTo>
                  <a:cubicBezTo>
                    <a:pt x="196" y="6"/>
                    <a:pt x="190" y="6"/>
                    <a:pt x="183" y="6"/>
                  </a:cubicBezTo>
                  <a:cubicBezTo>
                    <a:pt x="180" y="6"/>
                    <a:pt x="177" y="6"/>
                    <a:pt x="174" y="6"/>
                  </a:cubicBezTo>
                  <a:cubicBezTo>
                    <a:pt x="160" y="4"/>
                    <a:pt x="160" y="4"/>
                    <a:pt x="160" y="4"/>
                  </a:cubicBezTo>
                  <a:cubicBezTo>
                    <a:pt x="140" y="2"/>
                    <a:pt x="127" y="0"/>
                    <a:pt x="119"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367"/>
            <p:cNvSpPr>
              <a:spLocks noEditPoints="1" noChangeArrowheads="1"/>
            </p:cNvSpPr>
            <p:nvPr/>
          </p:nvSpPr>
          <p:spPr bwMode="auto">
            <a:xfrm>
              <a:off x="9213851" y="2562226"/>
              <a:ext cx="247650" cy="474663"/>
            </a:xfrm>
            <a:custGeom>
              <a:avLst/>
              <a:gdLst>
                <a:gd name="T0" fmla="*/ 6 w 84"/>
                <a:gd name="T1" fmla="*/ 161 h 161"/>
                <a:gd name="T2" fmla="*/ 6 w 84"/>
                <a:gd name="T3" fmla="*/ 161 h 161"/>
                <a:gd name="T4" fmla="*/ 9 w 84"/>
                <a:gd name="T5" fmla="*/ 154 h 161"/>
                <a:gd name="T6" fmla="*/ 10 w 84"/>
                <a:gd name="T7" fmla="*/ 151 h 161"/>
                <a:gd name="T8" fmla="*/ 11 w 84"/>
                <a:gd name="T9" fmla="*/ 143 h 161"/>
                <a:gd name="T10" fmla="*/ 15 w 84"/>
                <a:gd name="T11" fmla="*/ 94 h 161"/>
                <a:gd name="T12" fmla="*/ 17 w 84"/>
                <a:gd name="T13" fmla="*/ 89 h 161"/>
                <a:gd name="T14" fmla="*/ 17 w 84"/>
                <a:gd name="T15" fmla="*/ 88 h 161"/>
                <a:gd name="T16" fmla="*/ 17 w 84"/>
                <a:gd name="T17" fmla="*/ 88 h 161"/>
                <a:gd name="T18" fmla="*/ 17 w 84"/>
                <a:gd name="T19" fmla="*/ 85 h 161"/>
                <a:gd name="T20" fmla="*/ 4 w 84"/>
                <a:gd name="T21" fmla="*/ 17 h 161"/>
                <a:gd name="T22" fmla="*/ 3 w 84"/>
                <a:gd name="T23" fmla="*/ 19 h 161"/>
                <a:gd name="T24" fmla="*/ 4 w 84"/>
                <a:gd name="T25" fmla="*/ 17 h 161"/>
                <a:gd name="T26" fmla="*/ 18 w 84"/>
                <a:gd name="T27" fmla="*/ 12 h 161"/>
                <a:gd name="T28" fmla="*/ 34 w 84"/>
                <a:gd name="T29" fmla="*/ 11 h 161"/>
                <a:gd name="T30" fmla="*/ 35 w 84"/>
                <a:gd name="T31" fmla="*/ 9 h 161"/>
                <a:gd name="T32" fmla="*/ 34 w 84"/>
                <a:gd name="T33" fmla="*/ 11 h 161"/>
                <a:gd name="T34" fmla="*/ 30 w 84"/>
                <a:gd name="T35" fmla="*/ 4 h 161"/>
                <a:gd name="T36" fmla="*/ 25 w 84"/>
                <a:gd name="T37" fmla="*/ 8 h 161"/>
                <a:gd name="T38" fmla="*/ 26 w 84"/>
                <a:gd name="T39" fmla="*/ 12 h 161"/>
                <a:gd name="T40" fmla="*/ 25 w 84"/>
                <a:gd name="T41" fmla="*/ 17 h 161"/>
                <a:gd name="T42" fmla="*/ 25 w 84"/>
                <a:gd name="T43" fmla="*/ 12 h 161"/>
                <a:gd name="T44" fmla="*/ 22 w 84"/>
                <a:gd name="T45" fmla="*/ 9 h 161"/>
                <a:gd name="T46" fmla="*/ 17 w 84"/>
                <a:gd name="T47" fmla="*/ 9 h 161"/>
                <a:gd name="T48" fmla="*/ 13 w 84"/>
                <a:gd name="T49" fmla="*/ 28 h 161"/>
                <a:gd name="T50" fmla="*/ 9 w 84"/>
                <a:gd name="T51" fmla="*/ 19 h 161"/>
                <a:gd name="T52" fmla="*/ 1 w 84"/>
                <a:gd name="T53" fmla="*/ 83 h 161"/>
                <a:gd name="T54" fmla="*/ 0 w 84"/>
                <a:gd name="T55" fmla="*/ 107 h 161"/>
                <a:gd name="T56" fmla="*/ 2 w 84"/>
                <a:gd name="T57" fmla="*/ 155 h 161"/>
                <a:gd name="T58" fmla="*/ 17 w 84"/>
                <a:gd name="T59" fmla="*/ 102 h 161"/>
                <a:gd name="T60" fmla="*/ 11 w 84"/>
                <a:gd name="T61" fmla="*/ 98 h 161"/>
                <a:gd name="T62" fmla="*/ 9 w 84"/>
                <a:gd name="T63" fmla="*/ 95 h 161"/>
                <a:gd name="T64" fmla="*/ 24 w 84"/>
                <a:gd name="T65" fmla="*/ 50 h 161"/>
                <a:gd name="T66" fmla="*/ 25 w 84"/>
                <a:gd name="T67" fmla="*/ 49 h 161"/>
                <a:gd name="T68" fmla="*/ 32 w 84"/>
                <a:gd name="T69" fmla="*/ 37 h 161"/>
                <a:gd name="T70" fmla="*/ 33 w 84"/>
                <a:gd name="T71" fmla="*/ 36 h 161"/>
                <a:gd name="T72" fmla="*/ 37 w 84"/>
                <a:gd name="T73" fmla="*/ 29 h 161"/>
                <a:gd name="T74" fmla="*/ 44 w 84"/>
                <a:gd name="T75" fmla="*/ 27 h 161"/>
                <a:gd name="T76" fmla="*/ 44 w 84"/>
                <a:gd name="T77" fmla="*/ 20 h 161"/>
                <a:gd name="T78" fmla="*/ 63 w 84"/>
                <a:gd name="T79" fmla="*/ 17 h 161"/>
                <a:gd name="T80" fmla="*/ 65 w 84"/>
                <a:gd name="T81" fmla="*/ 18 h 161"/>
                <a:gd name="T82" fmla="*/ 79 w 84"/>
                <a:gd name="T83" fmla="*/ 14 h 161"/>
                <a:gd name="T84" fmla="*/ 81 w 84"/>
                <a:gd name="T85" fmla="*/ 10 h 161"/>
                <a:gd name="T86" fmla="*/ 74 w 84"/>
                <a:gd name="T87" fmla="*/ 7 h 161"/>
                <a:gd name="T88" fmla="*/ 82 w 84"/>
                <a:gd name="T89" fmla="*/ 3 h 161"/>
                <a:gd name="T90" fmla="*/ 84 w 84"/>
                <a:gd name="T9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161">
                  <a:moveTo>
                    <a:pt x="11" y="143"/>
                  </a:moveTo>
                  <a:cubicBezTo>
                    <a:pt x="9" y="149"/>
                    <a:pt x="7" y="155"/>
                    <a:pt x="6" y="161"/>
                  </a:cubicBezTo>
                  <a:cubicBezTo>
                    <a:pt x="6" y="161"/>
                    <a:pt x="6" y="161"/>
                    <a:pt x="6" y="161"/>
                  </a:cubicBezTo>
                  <a:cubicBezTo>
                    <a:pt x="6" y="161"/>
                    <a:pt x="6" y="161"/>
                    <a:pt x="6" y="161"/>
                  </a:cubicBezTo>
                  <a:cubicBezTo>
                    <a:pt x="7" y="161"/>
                    <a:pt x="7" y="161"/>
                    <a:pt x="7" y="161"/>
                  </a:cubicBezTo>
                  <a:cubicBezTo>
                    <a:pt x="8" y="159"/>
                    <a:pt x="8" y="156"/>
                    <a:pt x="9" y="154"/>
                  </a:cubicBezTo>
                  <a:cubicBezTo>
                    <a:pt x="9" y="154"/>
                    <a:pt x="9" y="153"/>
                    <a:pt x="9" y="153"/>
                  </a:cubicBezTo>
                  <a:cubicBezTo>
                    <a:pt x="9" y="152"/>
                    <a:pt x="9" y="152"/>
                    <a:pt x="10" y="151"/>
                  </a:cubicBezTo>
                  <a:cubicBezTo>
                    <a:pt x="10" y="151"/>
                    <a:pt x="10" y="150"/>
                    <a:pt x="10" y="149"/>
                  </a:cubicBezTo>
                  <a:cubicBezTo>
                    <a:pt x="10" y="147"/>
                    <a:pt x="11" y="145"/>
                    <a:pt x="11" y="143"/>
                  </a:cubicBezTo>
                  <a:moveTo>
                    <a:pt x="17" y="85"/>
                  </a:moveTo>
                  <a:cubicBezTo>
                    <a:pt x="16" y="88"/>
                    <a:pt x="15" y="91"/>
                    <a:pt x="15" y="94"/>
                  </a:cubicBezTo>
                  <a:cubicBezTo>
                    <a:pt x="15" y="94"/>
                    <a:pt x="16" y="94"/>
                    <a:pt x="17" y="94"/>
                  </a:cubicBezTo>
                  <a:cubicBezTo>
                    <a:pt x="17" y="93"/>
                    <a:pt x="17" y="91"/>
                    <a:pt x="17" y="89"/>
                  </a:cubicBezTo>
                  <a:cubicBezTo>
                    <a:pt x="17" y="89"/>
                    <a:pt x="17" y="89"/>
                    <a:pt x="17" y="88"/>
                  </a:cubicBezTo>
                  <a:cubicBezTo>
                    <a:pt x="17" y="88"/>
                    <a:pt x="17" y="88"/>
                    <a:pt x="17" y="88"/>
                  </a:cubicBezTo>
                  <a:cubicBezTo>
                    <a:pt x="17" y="88"/>
                    <a:pt x="17" y="88"/>
                    <a:pt x="17" y="88"/>
                  </a:cubicBezTo>
                  <a:cubicBezTo>
                    <a:pt x="17" y="88"/>
                    <a:pt x="17" y="88"/>
                    <a:pt x="17" y="88"/>
                  </a:cubicBezTo>
                  <a:cubicBezTo>
                    <a:pt x="17" y="87"/>
                    <a:pt x="17" y="87"/>
                    <a:pt x="17" y="87"/>
                  </a:cubicBezTo>
                  <a:cubicBezTo>
                    <a:pt x="17" y="87"/>
                    <a:pt x="17" y="86"/>
                    <a:pt x="17" y="85"/>
                  </a:cubicBezTo>
                  <a:cubicBezTo>
                    <a:pt x="17" y="85"/>
                    <a:pt x="17" y="85"/>
                    <a:pt x="17" y="85"/>
                  </a:cubicBezTo>
                  <a:moveTo>
                    <a:pt x="4" y="17"/>
                  </a:moveTo>
                  <a:cubicBezTo>
                    <a:pt x="4" y="17"/>
                    <a:pt x="4" y="17"/>
                    <a:pt x="4" y="17"/>
                  </a:cubicBezTo>
                  <a:cubicBezTo>
                    <a:pt x="3" y="18"/>
                    <a:pt x="3" y="18"/>
                    <a:pt x="3" y="19"/>
                  </a:cubicBezTo>
                  <a:cubicBezTo>
                    <a:pt x="3" y="21"/>
                    <a:pt x="2" y="24"/>
                    <a:pt x="2" y="26"/>
                  </a:cubicBezTo>
                  <a:cubicBezTo>
                    <a:pt x="2" y="23"/>
                    <a:pt x="3" y="20"/>
                    <a:pt x="4" y="17"/>
                  </a:cubicBezTo>
                  <a:moveTo>
                    <a:pt x="18" y="12"/>
                  </a:moveTo>
                  <a:cubicBezTo>
                    <a:pt x="18" y="12"/>
                    <a:pt x="18" y="12"/>
                    <a:pt x="18" y="12"/>
                  </a:cubicBezTo>
                  <a:cubicBezTo>
                    <a:pt x="18" y="12"/>
                    <a:pt x="18" y="12"/>
                    <a:pt x="18" y="12"/>
                  </a:cubicBezTo>
                  <a:moveTo>
                    <a:pt x="34" y="11"/>
                  </a:moveTo>
                  <a:cubicBezTo>
                    <a:pt x="33" y="10"/>
                    <a:pt x="33" y="10"/>
                    <a:pt x="33" y="10"/>
                  </a:cubicBezTo>
                  <a:cubicBezTo>
                    <a:pt x="34" y="10"/>
                    <a:pt x="34" y="9"/>
                    <a:pt x="35" y="9"/>
                  </a:cubicBezTo>
                  <a:cubicBezTo>
                    <a:pt x="35" y="9"/>
                    <a:pt x="35" y="9"/>
                    <a:pt x="35" y="9"/>
                  </a:cubicBezTo>
                  <a:cubicBezTo>
                    <a:pt x="34" y="10"/>
                    <a:pt x="34" y="10"/>
                    <a:pt x="34" y="11"/>
                  </a:cubicBezTo>
                  <a:moveTo>
                    <a:pt x="84" y="0"/>
                  </a:moveTo>
                  <a:cubicBezTo>
                    <a:pt x="65" y="0"/>
                    <a:pt x="47" y="1"/>
                    <a:pt x="30" y="4"/>
                  </a:cubicBezTo>
                  <a:cubicBezTo>
                    <a:pt x="29" y="4"/>
                    <a:pt x="28" y="5"/>
                    <a:pt x="27" y="5"/>
                  </a:cubicBezTo>
                  <a:cubicBezTo>
                    <a:pt x="26" y="6"/>
                    <a:pt x="25" y="7"/>
                    <a:pt x="25" y="8"/>
                  </a:cubicBezTo>
                  <a:cubicBezTo>
                    <a:pt x="25" y="9"/>
                    <a:pt x="25" y="9"/>
                    <a:pt x="25" y="9"/>
                  </a:cubicBezTo>
                  <a:cubicBezTo>
                    <a:pt x="26" y="10"/>
                    <a:pt x="26" y="11"/>
                    <a:pt x="26" y="12"/>
                  </a:cubicBezTo>
                  <a:cubicBezTo>
                    <a:pt x="26" y="14"/>
                    <a:pt x="25" y="16"/>
                    <a:pt x="25" y="18"/>
                  </a:cubicBezTo>
                  <a:cubicBezTo>
                    <a:pt x="25" y="17"/>
                    <a:pt x="25" y="17"/>
                    <a:pt x="25" y="17"/>
                  </a:cubicBezTo>
                  <a:cubicBezTo>
                    <a:pt x="25" y="15"/>
                    <a:pt x="25" y="14"/>
                    <a:pt x="25" y="12"/>
                  </a:cubicBezTo>
                  <a:cubicBezTo>
                    <a:pt x="25" y="12"/>
                    <a:pt x="25" y="12"/>
                    <a:pt x="25" y="12"/>
                  </a:cubicBezTo>
                  <a:cubicBezTo>
                    <a:pt x="25" y="10"/>
                    <a:pt x="24" y="9"/>
                    <a:pt x="22" y="9"/>
                  </a:cubicBezTo>
                  <a:cubicBezTo>
                    <a:pt x="22" y="9"/>
                    <a:pt x="22" y="9"/>
                    <a:pt x="22" y="9"/>
                  </a:cubicBezTo>
                  <a:cubicBezTo>
                    <a:pt x="21" y="9"/>
                    <a:pt x="20" y="9"/>
                    <a:pt x="19" y="10"/>
                  </a:cubicBezTo>
                  <a:cubicBezTo>
                    <a:pt x="19" y="9"/>
                    <a:pt x="18" y="9"/>
                    <a:pt x="17" y="9"/>
                  </a:cubicBezTo>
                  <a:cubicBezTo>
                    <a:pt x="15" y="9"/>
                    <a:pt x="13" y="10"/>
                    <a:pt x="13" y="12"/>
                  </a:cubicBezTo>
                  <a:cubicBezTo>
                    <a:pt x="13" y="28"/>
                    <a:pt x="13" y="28"/>
                    <a:pt x="13" y="28"/>
                  </a:cubicBezTo>
                  <a:cubicBezTo>
                    <a:pt x="12" y="26"/>
                    <a:pt x="12" y="24"/>
                    <a:pt x="12" y="21"/>
                  </a:cubicBezTo>
                  <a:cubicBezTo>
                    <a:pt x="11" y="20"/>
                    <a:pt x="10" y="19"/>
                    <a:pt x="9" y="19"/>
                  </a:cubicBezTo>
                  <a:cubicBezTo>
                    <a:pt x="3" y="37"/>
                    <a:pt x="2" y="57"/>
                    <a:pt x="1" y="76"/>
                  </a:cubicBezTo>
                  <a:cubicBezTo>
                    <a:pt x="1" y="79"/>
                    <a:pt x="1" y="81"/>
                    <a:pt x="1" y="83"/>
                  </a:cubicBezTo>
                  <a:cubicBezTo>
                    <a:pt x="1" y="104"/>
                    <a:pt x="1" y="104"/>
                    <a:pt x="1" y="104"/>
                  </a:cubicBezTo>
                  <a:cubicBezTo>
                    <a:pt x="0" y="105"/>
                    <a:pt x="0" y="106"/>
                    <a:pt x="0" y="107"/>
                  </a:cubicBezTo>
                  <a:cubicBezTo>
                    <a:pt x="0" y="140"/>
                    <a:pt x="0" y="140"/>
                    <a:pt x="0" y="140"/>
                  </a:cubicBezTo>
                  <a:cubicBezTo>
                    <a:pt x="0" y="145"/>
                    <a:pt x="1" y="150"/>
                    <a:pt x="2" y="155"/>
                  </a:cubicBezTo>
                  <a:cubicBezTo>
                    <a:pt x="5" y="143"/>
                    <a:pt x="8" y="132"/>
                    <a:pt x="12" y="120"/>
                  </a:cubicBezTo>
                  <a:cubicBezTo>
                    <a:pt x="17" y="102"/>
                    <a:pt x="17" y="102"/>
                    <a:pt x="17" y="102"/>
                  </a:cubicBezTo>
                  <a:cubicBezTo>
                    <a:pt x="17" y="102"/>
                    <a:pt x="17" y="101"/>
                    <a:pt x="17" y="100"/>
                  </a:cubicBezTo>
                  <a:cubicBezTo>
                    <a:pt x="15" y="99"/>
                    <a:pt x="13" y="98"/>
                    <a:pt x="11" y="98"/>
                  </a:cubicBezTo>
                  <a:cubicBezTo>
                    <a:pt x="10" y="98"/>
                    <a:pt x="9" y="97"/>
                    <a:pt x="9" y="97"/>
                  </a:cubicBezTo>
                  <a:cubicBezTo>
                    <a:pt x="9" y="96"/>
                    <a:pt x="9" y="95"/>
                    <a:pt x="9" y="95"/>
                  </a:cubicBezTo>
                  <a:cubicBezTo>
                    <a:pt x="12" y="83"/>
                    <a:pt x="16" y="66"/>
                    <a:pt x="24" y="51"/>
                  </a:cubicBezTo>
                  <a:cubicBezTo>
                    <a:pt x="24" y="51"/>
                    <a:pt x="24" y="50"/>
                    <a:pt x="24" y="50"/>
                  </a:cubicBezTo>
                  <a:cubicBezTo>
                    <a:pt x="24" y="50"/>
                    <a:pt x="25" y="50"/>
                    <a:pt x="25" y="50"/>
                  </a:cubicBezTo>
                  <a:cubicBezTo>
                    <a:pt x="25" y="50"/>
                    <a:pt x="25" y="49"/>
                    <a:pt x="25" y="49"/>
                  </a:cubicBezTo>
                  <a:cubicBezTo>
                    <a:pt x="27" y="46"/>
                    <a:pt x="29" y="42"/>
                    <a:pt x="32" y="39"/>
                  </a:cubicBezTo>
                  <a:cubicBezTo>
                    <a:pt x="32" y="38"/>
                    <a:pt x="32" y="37"/>
                    <a:pt x="32" y="37"/>
                  </a:cubicBezTo>
                  <a:cubicBezTo>
                    <a:pt x="32" y="37"/>
                    <a:pt x="32" y="37"/>
                    <a:pt x="32" y="37"/>
                  </a:cubicBezTo>
                  <a:cubicBezTo>
                    <a:pt x="33" y="37"/>
                    <a:pt x="33" y="37"/>
                    <a:pt x="33" y="36"/>
                  </a:cubicBezTo>
                  <a:cubicBezTo>
                    <a:pt x="34" y="35"/>
                    <a:pt x="35" y="34"/>
                    <a:pt x="36" y="33"/>
                  </a:cubicBezTo>
                  <a:cubicBezTo>
                    <a:pt x="37" y="32"/>
                    <a:pt x="37" y="30"/>
                    <a:pt x="37" y="29"/>
                  </a:cubicBezTo>
                  <a:cubicBezTo>
                    <a:pt x="38" y="29"/>
                    <a:pt x="39" y="30"/>
                    <a:pt x="39" y="30"/>
                  </a:cubicBezTo>
                  <a:cubicBezTo>
                    <a:pt x="41" y="29"/>
                    <a:pt x="42" y="28"/>
                    <a:pt x="44" y="27"/>
                  </a:cubicBezTo>
                  <a:cubicBezTo>
                    <a:pt x="44" y="27"/>
                    <a:pt x="44" y="27"/>
                    <a:pt x="44" y="27"/>
                  </a:cubicBezTo>
                  <a:cubicBezTo>
                    <a:pt x="44" y="25"/>
                    <a:pt x="44" y="22"/>
                    <a:pt x="44" y="20"/>
                  </a:cubicBezTo>
                  <a:cubicBezTo>
                    <a:pt x="45" y="20"/>
                    <a:pt x="52" y="19"/>
                    <a:pt x="52" y="19"/>
                  </a:cubicBezTo>
                  <a:cubicBezTo>
                    <a:pt x="55" y="18"/>
                    <a:pt x="59" y="18"/>
                    <a:pt x="63" y="17"/>
                  </a:cubicBezTo>
                  <a:cubicBezTo>
                    <a:pt x="63" y="18"/>
                    <a:pt x="64" y="18"/>
                    <a:pt x="65" y="18"/>
                  </a:cubicBezTo>
                  <a:cubicBezTo>
                    <a:pt x="65" y="18"/>
                    <a:pt x="65" y="18"/>
                    <a:pt x="65" y="18"/>
                  </a:cubicBezTo>
                  <a:cubicBezTo>
                    <a:pt x="77" y="15"/>
                    <a:pt x="77" y="15"/>
                    <a:pt x="77" y="15"/>
                  </a:cubicBezTo>
                  <a:cubicBezTo>
                    <a:pt x="77" y="15"/>
                    <a:pt x="78" y="14"/>
                    <a:pt x="79" y="14"/>
                  </a:cubicBezTo>
                  <a:cubicBezTo>
                    <a:pt x="80" y="13"/>
                    <a:pt x="81" y="12"/>
                    <a:pt x="81" y="10"/>
                  </a:cubicBezTo>
                  <a:cubicBezTo>
                    <a:pt x="81" y="10"/>
                    <a:pt x="81" y="10"/>
                    <a:pt x="81" y="10"/>
                  </a:cubicBezTo>
                  <a:cubicBezTo>
                    <a:pt x="81" y="8"/>
                    <a:pt x="79" y="7"/>
                    <a:pt x="78" y="7"/>
                  </a:cubicBezTo>
                  <a:cubicBezTo>
                    <a:pt x="76" y="7"/>
                    <a:pt x="75" y="7"/>
                    <a:pt x="74" y="7"/>
                  </a:cubicBezTo>
                  <a:cubicBezTo>
                    <a:pt x="73" y="7"/>
                    <a:pt x="73" y="7"/>
                    <a:pt x="73" y="7"/>
                  </a:cubicBezTo>
                  <a:cubicBezTo>
                    <a:pt x="76" y="5"/>
                    <a:pt x="79" y="4"/>
                    <a:pt x="82" y="3"/>
                  </a:cubicBezTo>
                  <a:cubicBezTo>
                    <a:pt x="83" y="3"/>
                    <a:pt x="83" y="2"/>
                    <a:pt x="84" y="2"/>
                  </a:cubicBezTo>
                  <a:cubicBezTo>
                    <a:pt x="84" y="1"/>
                    <a:pt x="84" y="1"/>
                    <a:pt x="84" y="0"/>
                  </a:cubicBezTo>
                </a:path>
              </a:pathLst>
            </a:custGeom>
            <a:solidFill>
              <a:srgbClr val="B5A1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 name="Freeform 368"/>
            <p:cNvSpPr>
              <a:spLocks noEditPoints="1" noChangeArrowheads="1"/>
            </p:cNvSpPr>
            <p:nvPr/>
          </p:nvSpPr>
          <p:spPr bwMode="auto">
            <a:xfrm>
              <a:off x="9272588" y="2906713"/>
              <a:ext cx="144463" cy="407988"/>
            </a:xfrm>
            <a:custGeom>
              <a:avLst/>
              <a:gdLst>
                <a:gd name="T0" fmla="*/ 36 w 49"/>
                <a:gd name="T1" fmla="*/ 131 h 138"/>
                <a:gd name="T2" fmla="*/ 38 w 49"/>
                <a:gd name="T3" fmla="*/ 129 h 138"/>
                <a:gd name="T4" fmla="*/ 41 w 49"/>
                <a:gd name="T5" fmla="*/ 112 h 138"/>
                <a:gd name="T6" fmla="*/ 34 w 49"/>
                <a:gd name="T7" fmla="*/ 102 h 138"/>
                <a:gd name="T8" fmla="*/ 29 w 49"/>
                <a:gd name="T9" fmla="*/ 127 h 138"/>
                <a:gd name="T10" fmla="*/ 34 w 49"/>
                <a:gd name="T11" fmla="*/ 104 h 138"/>
                <a:gd name="T12" fmla="*/ 43 w 49"/>
                <a:gd name="T13" fmla="*/ 82 h 138"/>
                <a:gd name="T14" fmla="*/ 39 w 49"/>
                <a:gd name="T15" fmla="*/ 107 h 138"/>
                <a:gd name="T16" fmla="*/ 43 w 49"/>
                <a:gd name="T17" fmla="*/ 82 h 138"/>
                <a:gd name="T18" fmla="*/ 43 w 49"/>
                <a:gd name="T19" fmla="*/ 71 h 138"/>
                <a:gd name="T20" fmla="*/ 43 w 49"/>
                <a:gd name="T21" fmla="*/ 77 h 138"/>
                <a:gd name="T22" fmla="*/ 48 w 49"/>
                <a:gd name="T23" fmla="*/ 23 h 138"/>
                <a:gd name="T24" fmla="*/ 49 w 49"/>
                <a:gd name="T25" fmla="*/ 27 h 138"/>
                <a:gd name="T26" fmla="*/ 48 w 49"/>
                <a:gd name="T27" fmla="*/ 23 h 138"/>
                <a:gd name="T28" fmla="*/ 48 w 49"/>
                <a:gd name="T29" fmla="*/ 17 h 138"/>
                <a:gd name="T30" fmla="*/ 49 w 49"/>
                <a:gd name="T31" fmla="*/ 11 h 138"/>
                <a:gd name="T32" fmla="*/ 49 w 49"/>
                <a:gd name="T33" fmla="*/ 7 h 138"/>
                <a:gd name="T34" fmla="*/ 22 w 49"/>
                <a:gd name="T35" fmla="*/ 34 h 138"/>
                <a:gd name="T36" fmla="*/ 21 w 49"/>
                <a:gd name="T37" fmla="*/ 39 h 138"/>
                <a:gd name="T38" fmla="*/ 0 w 49"/>
                <a:gd name="T39" fmla="*/ 115 h 138"/>
                <a:gd name="T40" fmla="*/ 3 w 49"/>
                <a:gd name="T41" fmla="*/ 114 h 138"/>
                <a:gd name="T42" fmla="*/ 8 w 49"/>
                <a:gd name="T43" fmla="*/ 106 h 138"/>
                <a:gd name="T44" fmla="*/ 2 w 49"/>
                <a:gd name="T45" fmla="*/ 136 h 138"/>
                <a:gd name="T46" fmla="*/ 8 w 49"/>
                <a:gd name="T47" fmla="*/ 138 h 138"/>
                <a:gd name="T48" fmla="*/ 27 w 49"/>
                <a:gd name="T49" fmla="*/ 63 h 138"/>
                <a:gd name="T50" fmla="*/ 27 w 49"/>
                <a:gd name="T51" fmla="*/ 72 h 138"/>
                <a:gd name="T52" fmla="*/ 20 w 49"/>
                <a:gd name="T53" fmla="*/ 126 h 138"/>
                <a:gd name="T54" fmla="*/ 24 w 49"/>
                <a:gd name="T55" fmla="*/ 130 h 138"/>
                <a:gd name="T56" fmla="*/ 27 w 49"/>
                <a:gd name="T57" fmla="*/ 127 h 138"/>
                <a:gd name="T58" fmla="*/ 27 w 49"/>
                <a:gd name="T59" fmla="*/ 127 h 138"/>
                <a:gd name="T60" fmla="*/ 36 w 49"/>
                <a:gd name="T61" fmla="*/ 69 h 138"/>
                <a:gd name="T62" fmla="*/ 36 w 49"/>
                <a:gd name="T63" fmla="*/ 4 h 138"/>
                <a:gd name="T64" fmla="*/ 34 w 49"/>
                <a:gd name="T65" fmla="*/ 7 h 138"/>
                <a:gd name="T66" fmla="*/ 34 w 49"/>
                <a:gd name="T67" fmla="*/ 4 h 138"/>
                <a:gd name="T68" fmla="*/ 33 w 49"/>
                <a:gd name="T6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138">
                  <a:moveTo>
                    <a:pt x="39" y="112"/>
                  </a:moveTo>
                  <a:cubicBezTo>
                    <a:pt x="38" y="120"/>
                    <a:pt x="37" y="127"/>
                    <a:pt x="36" y="131"/>
                  </a:cubicBezTo>
                  <a:cubicBezTo>
                    <a:pt x="36" y="131"/>
                    <a:pt x="37" y="131"/>
                    <a:pt x="37" y="130"/>
                  </a:cubicBezTo>
                  <a:cubicBezTo>
                    <a:pt x="37" y="130"/>
                    <a:pt x="38" y="129"/>
                    <a:pt x="38" y="129"/>
                  </a:cubicBezTo>
                  <a:cubicBezTo>
                    <a:pt x="39" y="124"/>
                    <a:pt x="40" y="119"/>
                    <a:pt x="40" y="114"/>
                  </a:cubicBezTo>
                  <a:cubicBezTo>
                    <a:pt x="40" y="114"/>
                    <a:pt x="41" y="113"/>
                    <a:pt x="41" y="112"/>
                  </a:cubicBezTo>
                  <a:cubicBezTo>
                    <a:pt x="39" y="112"/>
                    <a:pt x="39" y="112"/>
                    <a:pt x="39" y="112"/>
                  </a:cubicBezTo>
                  <a:moveTo>
                    <a:pt x="34" y="102"/>
                  </a:moveTo>
                  <a:cubicBezTo>
                    <a:pt x="32" y="111"/>
                    <a:pt x="31" y="119"/>
                    <a:pt x="29" y="126"/>
                  </a:cubicBezTo>
                  <a:cubicBezTo>
                    <a:pt x="29" y="127"/>
                    <a:pt x="29" y="127"/>
                    <a:pt x="29" y="127"/>
                  </a:cubicBezTo>
                  <a:cubicBezTo>
                    <a:pt x="29" y="128"/>
                    <a:pt x="30" y="129"/>
                    <a:pt x="31" y="130"/>
                  </a:cubicBezTo>
                  <a:cubicBezTo>
                    <a:pt x="31" y="127"/>
                    <a:pt x="33" y="116"/>
                    <a:pt x="34" y="104"/>
                  </a:cubicBezTo>
                  <a:cubicBezTo>
                    <a:pt x="34" y="102"/>
                    <a:pt x="34" y="102"/>
                    <a:pt x="34" y="102"/>
                  </a:cubicBezTo>
                  <a:moveTo>
                    <a:pt x="43" y="82"/>
                  </a:moveTo>
                  <a:cubicBezTo>
                    <a:pt x="43" y="82"/>
                    <a:pt x="43" y="82"/>
                    <a:pt x="42" y="82"/>
                  </a:cubicBezTo>
                  <a:cubicBezTo>
                    <a:pt x="41" y="89"/>
                    <a:pt x="40" y="98"/>
                    <a:pt x="39" y="107"/>
                  </a:cubicBezTo>
                  <a:cubicBezTo>
                    <a:pt x="41" y="107"/>
                    <a:pt x="41" y="107"/>
                    <a:pt x="41" y="107"/>
                  </a:cubicBezTo>
                  <a:cubicBezTo>
                    <a:pt x="41" y="99"/>
                    <a:pt x="42" y="91"/>
                    <a:pt x="43" y="82"/>
                  </a:cubicBezTo>
                  <a:moveTo>
                    <a:pt x="44" y="70"/>
                  </a:moveTo>
                  <a:cubicBezTo>
                    <a:pt x="43" y="71"/>
                    <a:pt x="43" y="71"/>
                    <a:pt x="43" y="71"/>
                  </a:cubicBezTo>
                  <a:cubicBezTo>
                    <a:pt x="43" y="71"/>
                    <a:pt x="43" y="73"/>
                    <a:pt x="43" y="77"/>
                  </a:cubicBezTo>
                  <a:cubicBezTo>
                    <a:pt x="43" y="77"/>
                    <a:pt x="43" y="77"/>
                    <a:pt x="43" y="77"/>
                  </a:cubicBezTo>
                  <a:cubicBezTo>
                    <a:pt x="43" y="75"/>
                    <a:pt x="43" y="72"/>
                    <a:pt x="44" y="70"/>
                  </a:cubicBezTo>
                  <a:moveTo>
                    <a:pt x="48" y="23"/>
                  </a:moveTo>
                  <a:cubicBezTo>
                    <a:pt x="48" y="29"/>
                    <a:pt x="47" y="34"/>
                    <a:pt x="47" y="40"/>
                  </a:cubicBezTo>
                  <a:cubicBezTo>
                    <a:pt x="47" y="35"/>
                    <a:pt x="48" y="31"/>
                    <a:pt x="49" y="27"/>
                  </a:cubicBezTo>
                  <a:cubicBezTo>
                    <a:pt x="49" y="26"/>
                    <a:pt x="49" y="24"/>
                    <a:pt x="49" y="23"/>
                  </a:cubicBezTo>
                  <a:cubicBezTo>
                    <a:pt x="48" y="23"/>
                    <a:pt x="48" y="23"/>
                    <a:pt x="48" y="23"/>
                  </a:cubicBezTo>
                  <a:moveTo>
                    <a:pt x="49" y="7"/>
                  </a:moveTo>
                  <a:cubicBezTo>
                    <a:pt x="49" y="11"/>
                    <a:pt x="48" y="14"/>
                    <a:pt x="48" y="17"/>
                  </a:cubicBezTo>
                  <a:cubicBezTo>
                    <a:pt x="48" y="17"/>
                    <a:pt x="49" y="18"/>
                    <a:pt x="49" y="18"/>
                  </a:cubicBezTo>
                  <a:cubicBezTo>
                    <a:pt x="49" y="14"/>
                    <a:pt x="49" y="11"/>
                    <a:pt x="49" y="11"/>
                  </a:cubicBezTo>
                  <a:cubicBezTo>
                    <a:pt x="49" y="11"/>
                    <a:pt x="49" y="10"/>
                    <a:pt x="49" y="10"/>
                  </a:cubicBezTo>
                  <a:cubicBezTo>
                    <a:pt x="49" y="9"/>
                    <a:pt x="49" y="8"/>
                    <a:pt x="49" y="7"/>
                  </a:cubicBezTo>
                  <a:moveTo>
                    <a:pt x="31" y="0"/>
                  </a:moveTo>
                  <a:cubicBezTo>
                    <a:pt x="28" y="11"/>
                    <a:pt x="25" y="22"/>
                    <a:pt x="22" y="34"/>
                  </a:cubicBezTo>
                  <a:cubicBezTo>
                    <a:pt x="22" y="35"/>
                    <a:pt x="22" y="35"/>
                    <a:pt x="21" y="36"/>
                  </a:cubicBezTo>
                  <a:cubicBezTo>
                    <a:pt x="21" y="37"/>
                    <a:pt x="21" y="38"/>
                    <a:pt x="21" y="39"/>
                  </a:cubicBezTo>
                  <a:cubicBezTo>
                    <a:pt x="19" y="44"/>
                    <a:pt x="18" y="49"/>
                    <a:pt x="16" y="55"/>
                  </a:cubicBezTo>
                  <a:cubicBezTo>
                    <a:pt x="11" y="75"/>
                    <a:pt x="6" y="95"/>
                    <a:pt x="0" y="115"/>
                  </a:cubicBezTo>
                  <a:cubicBezTo>
                    <a:pt x="0" y="115"/>
                    <a:pt x="0" y="115"/>
                    <a:pt x="0" y="115"/>
                  </a:cubicBezTo>
                  <a:cubicBezTo>
                    <a:pt x="1" y="115"/>
                    <a:pt x="2" y="115"/>
                    <a:pt x="3" y="114"/>
                  </a:cubicBezTo>
                  <a:cubicBezTo>
                    <a:pt x="5" y="111"/>
                    <a:pt x="7" y="108"/>
                    <a:pt x="8" y="105"/>
                  </a:cubicBezTo>
                  <a:cubicBezTo>
                    <a:pt x="8" y="106"/>
                    <a:pt x="8" y="106"/>
                    <a:pt x="8" y="106"/>
                  </a:cubicBezTo>
                  <a:cubicBezTo>
                    <a:pt x="5" y="113"/>
                    <a:pt x="1" y="122"/>
                    <a:pt x="1" y="130"/>
                  </a:cubicBezTo>
                  <a:cubicBezTo>
                    <a:pt x="1" y="132"/>
                    <a:pt x="2" y="134"/>
                    <a:pt x="2" y="136"/>
                  </a:cubicBezTo>
                  <a:cubicBezTo>
                    <a:pt x="2" y="137"/>
                    <a:pt x="2" y="137"/>
                    <a:pt x="3" y="138"/>
                  </a:cubicBezTo>
                  <a:cubicBezTo>
                    <a:pt x="5" y="138"/>
                    <a:pt x="6" y="138"/>
                    <a:pt x="8" y="138"/>
                  </a:cubicBezTo>
                  <a:cubicBezTo>
                    <a:pt x="19" y="125"/>
                    <a:pt x="22" y="103"/>
                    <a:pt x="24" y="84"/>
                  </a:cubicBezTo>
                  <a:cubicBezTo>
                    <a:pt x="25" y="76"/>
                    <a:pt x="26" y="69"/>
                    <a:pt x="27" y="63"/>
                  </a:cubicBezTo>
                  <a:cubicBezTo>
                    <a:pt x="27" y="63"/>
                    <a:pt x="27" y="63"/>
                    <a:pt x="27" y="63"/>
                  </a:cubicBezTo>
                  <a:cubicBezTo>
                    <a:pt x="27" y="66"/>
                    <a:pt x="27" y="69"/>
                    <a:pt x="27" y="72"/>
                  </a:cubicBezTo>
                  <a:cubicBezTo>
                    <a:pt x="25" y="90"/>
                    <a:pt x="23" y="108"/>
                    <a:pt x="20" y="126"/>
                  </a:cubicBezTo>
                  <a:cubicBezTo>
                    <a:pt x="20" y="126"/>
                    <a:pt x="20" y="126"/>
                    <a:pt x="20" y="126"/>
                  </a:cubicBezTo>
                  <a:cubicBezTo>
                    <a:pt x="20" y="128"/>
                    <a:pt x="21" y="130"/>
                    <a:pt x="23" y="130"/>
                  </a:cubicBezTo>
                  <a:cubicBezTo>
                    <a:pt x="23" y="130"/>
                    <a:pt x="24" y="130"/>
                    <a:pt x="24" y="130"/>
                  </a:cubicBezTo>
                  <a:cubicBezTo>
                    <a:pt x="25" y="130"/>
                    <a:pt x="27" y="129"/>
                    <a:pt x="27" y="127"/>
                  </a:cubicBezTo>
                  <a:cubicBezTo>
                    <a:pt x="27" y="127"/>
                    <a:pt x="27" y="127"/>
                    <a:pt x="27" y="127"/>
                  </a:cubicBezTo>
                  <a:cubicBezTo>
                    <a:pt x="27" y="127"/>
                    <a:pt x="27" y="127"/>
                    <a:pt x="27" y="127"/>
                  </a:cubicBezTo>
                  <a:cubicBezTo>
                    <a:pt x="27" y="127"/>
                    <a:pt x="27" y="127"/>
                    <a:pt x="27" y="127"/>
                  </a:cubicBezTo>
                  <a:cubicBezTo>
                    <a:pt x="31" y="108"/>
                    <a:pt x="33" y="89"/>
                    <a:pt x="36" y="70"/>
                  </a:cubicBezTo>
                  <a:cubicBezTo>
                    <a:pt x="36" y="69"/>
                    <a:pt x="36" y="69"/>
                    <a:pt x="36" y="69"/>
                  </a:cubicBezTo>
                  <a:cubicBezTo>
                    <a:pt x="38" y="2"/>
                    <a:pt x="38" y="2"/>
                    <a:pt x="38" y="2"/>
                  </a:cubicBezTo>
                  <a:cubicBezTo>
                    <a:pt x="37" y="2"/>
                    <a:pt x="36" y="3"/>
                    <a:pt x="36" y="4"/>
                  </a:cubicBezTo>
                  <a:cubicBezTo>
                    <a:pt x="36" y="4"/>
                    <a:pt x="36" y="5"/>
                    <a:pt x="35" y="6"/>
                  </a:cubicBezTo>
                  <a:cubicBezTo>
                    <a:pt x="35" y="6"/>
                    <a:pt x="34" y="6"/>
                    <a:pt x="34" y="7"/>
                  </a:cubicBezTo>
                  <a:cubicBezTo>
                    <a:pt x="34" y="8"/>
                    <a:pt x="33" y="8"/>
                    <a:pt x="33" y="9"/>
                  </a:cubicBezTo>
                  <a:cubicBezTo>
                    <a:pt x="33" y="6"/>
                    <a:pt x="34" y="4"/>
                    <a:pt x="34" y="4"/>
                  </a:cubicBezTo>
                  <a:cubicBezTo>
                    <a:pt x="34" y="3"/>
                    <a:pt x="34" y="3"/>
                    <a:pt x="34" y="3"/>
                  </a:cubicBezTo>
                  <a:cubicBezTo>
                    <a:pt x="34" y="2"/>
                    <a:pt x="33" y="1"/>
                    <a:pt x="33" y="0"/>
                  </a:cubicBezTo>
                  <a:cubicBezTo>
                    <a:pt x="32" y="0"/>
                    <a:pt x="32" y="0"/>
                    <a:pt x="31" y="0"/>
                  </a:cubicBezTo>
                </a:path>
              </a:pathLst>
            </a:custGeom>
            <a:solidFill>
              <a:srgbClr val="B5A1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 name="Freeform 369"/>
            <p:cNvSpPr>
              <a:spLocks noEditPoints="1" noChangeArrowheads="1"/>
            </p:cNvSpPr>
            <p:nvPr/>
          </p:nvSpPr>
          <p:spPr bwMode="auto">
            <a:xfrm>
              <a:off x="9567863" y="2565401"/>
              <a:ext cx="360363" cy="760413"/>
            </a:xfrm>
            <a:custGeom>
              <a:avLst/>
              <a:gdLst>
                <a:gd name="T0" fmla="*/ 106 w 122"/>
                <a:gd name="T1" fmla="*/ 256 h 258"/>
                <a:gd name="T2" fmla="*/ 40 w 122"/>
                <a:gd name="T3" fmla="*/ 241 h 258"/>
                <a:gd name="T4" fmla="*/ 54 w 122"/>
                <a:gd name="T5" fmla="*/ 34 h 258"/>
                <a:gd name="T6" fmla="*/ 34 w 122"/>
                <a:gd name="T7" fmla="*/ 27 h 258"/>
                <a:gd name="T8" fmla="*/ 40 w 122"/>
                <a:gd name="T9" fmla="*/ 28 h 258"/>
                <a:gd name="T10" fmla="*/ 44 w 122"/>
                <a:gd name="T11" fmla="*/ 27 h 258"/>
                <a:gd name="T12" fmla="*/ 12 w 122"/>
                <a:gd name="T13" fmla="*/ 26 h 258"/>
                <a:gd name="T14" fmla="*/ 88 w 122"/>
                <a:gd name="T15" fmla="*/ 235 h 258"/>
                <a:gd name="T16" fmla="*/ 99 w 122"/>
                <a:gd name="T17" fmla="*/ 235 h 258"/>
                <a:gd name="T18" fmla="*/ 107 w 122"/>
                <a:gd name="T19" fmla="*/ 233 h 258"/>
                <a:gd name="T20" fmla="*/ 94 w 122"/>
                <a:gd name="T21" fmla="*/ 152 h 258"/>
                <a:gd name="T22" fmla="*/ 90 w 122"/>
                <a:gd name="T23" fmla="*/ 142 h 258"/>
                <a:gd name="T24" fmla="*/ 92 w 122"/>
                <a:gd name="T25" fmla="*/ 117 h 258"/>
                <a:gd name="T26" fmla="*/ 87 w 122"/>
                <a:gd name="T27" fmla="*/ 96 h 258"/>
                <a:gd name="T28" fmla="*/ 107 w 122"/>
                <a:gd name="T29" fmla="*/ 173 h 258"/>
                <a:gd name="T30" fmla="*/ 106 w 122"/>
                <a:gd name="T31" fmla="*/ 54 h 258"/>
                <a:gd name="T32" fmla="*/ 108 w 122"/>
                <a:gd name="T33" fmla="*/ 114 h 258"/>
                <a:gd name="T34" fmla="*/ 111 w 122"/>
                <a:gd name="T35" fmla="*/ 180 h 258"/>
                <a:gd name="T36" fmla="*/ 77 w 122"/>
                <a:gd name="T37" fmla="*/ 43 h 258"/>
                <a:gd name="T38" fmla="*/ 86 w 122"/>
                <a:gd name="T39" fmla="*/ 43 h 258"/>
                <a:gd name="T40" fmla="*/ 88 w 122"/>
                <a:gd name="T41" fmla="*/ 38 h 258"/>
                <a:gd name="T42" fmla="*/ 88 w 122"/>
                <a:gd name="T43" fmla="*/ 28 h 258"/>
                <a:gd name="T44" fmla="*/ 76 w 122"/>
                <a:gd name="T45" fmla="*/ 20 h 258"/>
                <a:gd name="T46" fmla="*/ 97 w 122"/>
                <a:gd name="T47" fmla="*/ 21 h 258"/>
                <a:gd name="T48" fmla="*/ 62 w 122"/>
                <a:gd name="T49" fmla="*/ 18 h 258"/>
                <a:gd name="T50" fmla="*/ 63 w 122"/>
                <a:gd name="T51" fmla="*/ 17 h 258"/>
                <a:gd name="T52" fmla="*/ 89 w 122"/>
                <a:gd name="T53" fmla="*/ 17 h 258"/>
                <a:gd name="T54" fmla="*/ 5 w 122"/>
                <a:gd name="T55" fmla="*/ 4 h 258"/>
                <a:gd name="T56" fmla="*/ 0 w 122"/>
                <a:gd name="T57" fmla="*/ 9 h 258"/>
                <a:gd name="T58" fmla="*/ 5 w 122"/>
                <a:gd name="T59" fmla="*/ 19 h 258"/>
                <a:gd name="T60" fmla="*/ 17 w 122"/>
                <a:gd name="T61" fmla="*/ 22 h 258"/>
                <a:gd name="T62" fmla="*/ 29 w 122"/>
                <a:gd name="T63" fmla="*/ 23 h 258"/>
                <a:gd name="T64" fmla="*/ 9 w 122"/>
                <a:gd name="T65" fmla="*/ 13 h 258"/>
                <a:gd name="T66" fmla="*/ 43 w 122"/>
                <a:gd name="T67" fmla="*/ 17 h 258"/>
                <a:gd name="T68" fmla="*/ 66 w 122"/>
                <a:gd name="T69" fmla="*/ 28 h 258"/>
                <a:gd name="T70" fmla="*/ 66 w 122"/>
                <a:gd name="T71" fmla="*/ 40 h 258"/>
                <a:gd name="T72" fmla="*/ 76 w 122"/>
                <a:gd name="T73" fmla="*/ 77 h 258"/>
                <a:gd name="T74" fmla="*/ 84 w 122"/>
                <a:gd name="T75" fmla="*/ 97 h 258"/>
                <a:gd name="T76" fmla="*/ 81 w 122"/>
                <a:gd name="T77" fmla="*/ 211 h 258"/>
                <a:gd name="T78" fmla="*/ 81 w 122"/>
                <a:gd name="T79" fmla="*/ 235 h 258"/>
                <a:gd name="T80" fmla="*/ 75 w 122"/>
                <a:gd name="T81" fmla="*/ 245 h 258"/>
                <a:gd name="T82" fmla="*/ 116 w 122"/>
                <a:gd name="T83" fmla="*/ 250 h 258"/>
                <a:gd name="T84" fmla="*/ 111 w 122"/>
                <a:gd name="T85" fmla="*/ 246 h 258"/>
                <a:gd name="T86" fmla="*/ 102 w 122"/>
                <a:gd name="T87" fmla="*/ 250 h 258"/>
                <a:gd name="T88" fmla="*/ 100 w 122"/>
                <a:gd name="T89" fmla="*/ 246 h 258"/>
                <a:gd name="T90" fmla="*/ 105 w 122"/>
                <a:gd name="T91" fmla="*/ 245 h 258"/>
                <a:gd name="T92" fmla="*/ 110 w 122"/>
                <a:gd name="T93" fmla="*/ 239 h 258"/>
                <a:gd name="T94" fmla="*/ 115 w 122"/>
                <a:gd name="T95" fmla="*/ 233 h 258"/>
                <a:gd name="T96" fmla="*/ 122 w 122"/>
                <a:gd name="T97" fmla="*/ 105 h 258"/>
                <a:gd name="T98" fmla="*/ 113 w 122"/>
                <a:gd name="T99" fmla="*/ 53 h 258"/>
                <a:gd name="T100" fmla="*/ 100 w 122"/>
                <a:gd name="T101" fmla="*/ 34 h 258"/>
                <a:gd name="T102" fmla="*/ 104 w 122"/>
                <a:gd name="T103" fmla="*/ 23 h 258"/>
                <a:gd name="T104" fmla="*/ 65 w 122"/>
                <a:gd name="T105" fmla="*/ 6 h 258"/>
                <a:gd name="T106" fmla="*/ 48 w 122"/>
                <a:gd name="T107" fmla="*/ 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 h="258">
                  <a:moveTo>
                    <a:pt x="106" y="256"/>
                  </a:moveTo>
                  <a:cubicBezTo>
                    <a:pt x="96" y="257"/>
                    <a:pt x="87" y="257"/>
                    <a:pt x="77" y="257"/>
                  </a:cubicBezTo>
                  <a:cubicBezTo>
                    <a:pt x="82" y="257"/>
                    <a:pt x="86" y="258"/>
                    <a:pt x="91" y="258"/>
                  </a:cubicBezTo>
                  <a:cubicBezTo>
                    <a:pt x="96" y="258"/>
                    <a:pt x="101" y="257"/>
                    <a:pt x="106" y="256"/>
                  </a:cubicBezTo>
                  <a:moveTo>
                    <a:pt x="47" y="239"/>
                  </a:moveTo>
                  <a:cubicBezTo>
                    <a:pt x="44" y="239"/>
                    <a:pt x="44" y="239"/>
                    <a:pt x="44" y="239"/>
                  </a:cubicBezTo>
                  <a:cubicBezTo>
                    <a:pt x="43" y="240"/>
                    <a:pt x="42" y="240"/>
                    <a:pt x="41" y="241"/>
                  </a:cubicBezTo>
                  <a:cubicBezTo>
                    <a:pt x="40" y="241"/>
                    <a:pt x="40" y="241"/>
                    <a:pt x="40" y="241"/>
                  </a:cubicBezTo>
                  <a:cubicBezTo>
                    <a:pt x="40" y="241"/>
                    <a:pt x="39" y="242"/>
                    <a:pt x="39" y="242"/>
                  </a:cubicBezTo>
                  <a:cubicBezTo>
                    <a:pt x="42" y="241"/>
                    <a:pt x="45" y="240"/>
                    <a:pt x="47" y="239"/>
                  </a:cubicBezTo>
                  <a:moveTo>
                    <a:pt x="47" y="28"/>
                  </a:moveTo>
                  <a:cubicBezTo>
                    <a:pt x="50" y="29"/>
                    <a:pt x="52" y="31"/>
                    <a:pt x="54" y="34"/>
                  </a:cubicBezTo>
                  <a:cubicBezTo>
                    <a:pt x="54" y="33"/>
                    <a:pt x="54" y="32"/>
                    <a:pt x="54" y="31"/>
                  </a:cubicBezTo>
                  <a:cubicBezTo>
                    <a:pt x="52" y="29"/>
                    <a:pt x="50" y="28"/>
                    <a:pt x="47" y="28"/>
                  </a:cubicBezTo>
                  <a:moveTo>
                    <a:pt x="41" y="27"/>
                  </a:moveTo>
                  <a:cubicBezTo>
                    <a:pt x="38" y="27"/>
                    <a:pt x="36" y="27"/>
                    <a:pt x="34" y="27"/>
                  </a:cubicBezTo>
                  <a:cubicBezTo>
                    <a:pt x="35" y="28"/>
                    <a:pt x="35" y="28"/>
                    <a:pt x="36" y="28"/>
                  </a:cubicBezTo>
                  <a:cubicBezTo>
                    <a:pt x="36" y="28"/>
                    <a:pt x="37" y="28"/>
                    <a:pt x="37" y="28"/>
                  </a:cubicBezTo>
                  <a:cubicBezTo>
                    <a:pt x="37" y="28"/>
                    <a:pt x="38" y="27"/>
                    <a:pt x="38" y="27"/>
                  </a:cubicBezTo>
                  <a:cubicBezTo>
                    <a:pt x="39" y="27"/>
                    <a:pt x="39" y="28"/>
                    <a:pt x="40" y="28"/>
                  </a:cubicBezTo>
                  <a:cubicBezTo>
                    <a:pt x="40" y="29"/>
                    <a:pt x="41" y="29"/>
                    <a:pt x="42" y="30"/>
                  </a:cubicBezTo>
                  <a:cubicBezTo>
                    <a:pt x="42" y="30"/>
                    <a:pt x="42" y="30"/>
                    <a:pt x="42" y="30"/>
                  </a:cubicBezTo>
                  <a:cubicBezTo>
                    <a:pt x="42" y="30"/>
                    <a:pt x="42" y="29"/>
                    <a:pt x="42" y="29"/>
                  </a:cubicBezTo>
                  <a:cubicBezTo>
                    <a:pt x="43" y="28"/>
                    <a:pt x="43" y="27"/>
                    <a:pt x="44" y="27"/>
                  </a:cubicBezTo>
                  <a:cubicBezTo>
                    <a:pt x="43" y="27"/>
                    <a:pt x="42" y="27"/>
                    <a:pt x="41" y="27"/>
                  </a:cubicBezTo>
                  <a:moveTo>
                    <a:pt x="11" y="26"/>
                  </a:moveTo>
                  <a:cubicBezTo>
                    <a:pt x="11" y="26"/>
                    <a:pt x="11" y="26"/>
                    <a:pt x="11" y="27"/>
                  </a:cubicBezTo>
                  <a:cubicBezTo>
                    <a:pt x="12" y="27"/>
                    <a:pt x="12" y="27"/>
                    <a:pt x="12" y="26"/>
                  </a:cubicBezTo>
                  <a:cubicBezTo>
                    <a:pt x="12" y="26"/>
                    <a:pt x="12" y="26"/>
                    <a:pt x="12" y="26"/>
                  </a:cubicBezTo>
                  <a:cubicBezTo>
                    <a:pt x="12" y="26"/>
                    <a:pt x="12" y="26"/>
                    <a:pt x="11" y="26"/>
                  </a:cubicBezTo>
                  <a:moveTo>
                    <a:pt x="90" y="235"/>
                  </a:moveTo>
                  <a:cubicBezTo>
                    <a:pt x="90" y="235"/>
                    <a:pt x="89" y="235"/>
                    <a:pt x="88" y="235"/>
                  </a:cubicBezTo>
                  <a:cubicBezTo>
                    <a:pt x="88" y="231"/>
                    <a:pt x="88" y="227"/>
                    <a:pt x="88" y="224"/>
                  </a:cubicBezTo>
                  <a:cubicBezTo>
                    <a:pt x="89" y="227"/>
                    <a:pt x="89" y="231"/>
                    <a:pt x="90" y="235"/>
                  </a:cubicBezTo>
                  <a:moveTo>
                    <a:pt x="99" y="235"/>
                  </a:moveTo>
                  <a:cubicBezTo>
                    <a:pt x="99" y="235"/>
                    <a:pt x="99" y="235"/>
                    <a:pt x="99" y="235"/>
                  </a:cubicBezTo>
                  <a:cubicBezTo>
                    <a:pt x="99" y="229"/>
                    <a:pt x="100" y="220"/>
                    <a:pt x="100" y="220"/>
                  </a:cubicBezTo>
                  <a:cubicBezTo>
                    <a:pt x="100" y="214"/>
                    <a:pt x="101" y="208"/>
                    <a:pt x="101" y="201"/>
                  </a:cubicBezTo>
                  <a:cubicBezTo>
                    <a:pt x="102" y="212"/>
                    <a:pt x="104" y="223"/>
                    <a:pt x="108" y="233"/>
                  </a:cubicBezTo>
                  <a:cubicBezTo>
                    <a:pt x="107" y="233"/>
                    <a:pt x="107" y="233"/>
                    <a:pt x="107" y="233"/>
                  </a:cubicBezTo>
                  <a:cubicBezTo>
                    <a:pt x="105" y="234"/>
                    <a:pt x="102" y="234"/>
                    <a:pt x="99" y="235"/>
                  </a:cubicBezTo>
                  <a:moveTo>
                    <a:pt x="91" y="186"/>
                  </a:moveTo>
                  <a:cubicBezTo>
                    <a:pt x="91" y="182"/>
                    <a:pt x="90" y="177"/>
                    <a:pt x="90" y="172"/>
                  </a:cubicBezTo>
                  <a:cubicBezTo>
                    <a:pt x="91" y="165"/>
                    <a:pt x="92" y="158"/>
                    <a:pt x="94" y="152"/>
                  </a:cubicBezTo>
                  <a:cubicBezTo>
                    <a:pt x="94" y="153"/>
                    <a:pt x="94" y="154"/>
                    <a:pt x="94" y="154"/>
                  </a:cubicBezTo>
                  <a:cubicBezTo>
                    <a:pt x="94" y="161"/>
                    <a:pt x="93" y="169"/>
                    <a:pt x="92" y="177"/>
                  </a:cubicBezTo>
                  <a:cubicBezTo>
                    <a:pt x="92" y="180"/>
                    <a:pt x="91" y="183"/>
                    <a:pt x="91" y="186"/>
                  </a:cubicBezTo>
                  <a:moveTo>
                    <a:pt x="90" y="142"/>
                  </a:moveTo>
                  <a:cubicBezTo>
                    <a:pt x="90" y="136"/>
                    <a:pt x="90" y="129"/>
                    <a:pt x="90" y="122"/>
                  </a:cubicBezTo>
                  <a:cubicBezTo>
                    <a:pt x="90" y="122"/>
                    <a:pt x="90" y="119"/>
                    <a:pt x="90" y="117"/>
                  </a:cubicBezTo>
                  <a:cubicBezTo>
                    <a:pt x="90" y="117"/>
                    <a:pt x="91" y="117"/>
                    <a:pt x="92" y="117"/>
                  </a:cubicBezTo>
                  <a:cubicBezTo>
                    <a:pt x="92" y="117"/>
                    <a:pt x="92" y="117"/>
                    <a:pt x="92" y="117"/>
                  </a:cubicBezTo>
                  <a:cubicBezTo>
                    <a:pt x="92" y="123"/>
                    <a:pt x="92" y="129"/>
                    <a:pt x="93" y="134"/>
                  </a:cubicBezTo>
                  <a:cubicBezTo>
                    <a:pt x="92" y="137"/>
                    <a:pt x="91" y="139"/>
                    <a:pt x="90" y="142"/>
                  </a:cubicBezTo>
                  <a:moveTo>
                    <a:pt x="87" y="96"/>
                  </a:moveTo>
                  <a:cubicBezTo>
                    <a:pt x="87" y="96"/>
                    <a:pt x="87" y="96"/>
                    <a:pt x="87" y="96"/>
                  </a:cubicBezTo>
                  <a:cubicBezTo>
                    <a:pt x="87" y="96"/>
                    <a:pt x="87" y="96"/>
                    <a:pt x="87" y="96"/>
                  </a:cubicBezTo>
                  <a:cubicBezTo>
                    <a:pt x="87" y="96"/>
                    <a:pt x="87" y="96"/>
                    <a:pt x="87" y="96"/>
                  </a:cubicBezTo>
                  <a:moveTo>
                    <a:pt x="109" y="209"/>
                  </a:moveTo>
                  <a:cubicBezTo>
                    <a:pt x="107" y="197"/>
                    <a:pt x="107" y="185"/>
                    <a:pt x="107" y="173"/>
                  </a:cubicBezTo>
                  <a:cubicBezTo>
                    <a:pt x="107" y="165"/>
                    <a:pt x="107" y="157"/>
                    <a:pt x="107" y="150"/>
                  </a:cubicBezTo>
                  <a:cubicBezTo>
                    <a:pt x="107" y="142"/>
                    <a:pt x="107" y="134"/>
                    <a:pt x="107" y="126"/>
                  </a:cubicBezTo>
                  <a:cubicBezTo>
                    <a:pt x="107" y="112"/>
                    <a:pt x="107" y="98"/>
                    <a:pt x="104" y="85"/>
                  </a:cubicBezTo>
                  <a:cubicBezTo>
                    <a:pt x="105" y="75"/>
                    <a:pt x="105" y="65"/>
                    <a:pt x="106" y="54"/>
                  </a:cubicBezTo>
                  <a:cubicBezTo>
                    <a:pt x="107" y="61"/>
                    <a:pt x="107" y="69"/>
                    <a:pt x="107" y="76"/>
                  </a:cubicBezTo>
                  <a:cubicBezTo>
                    <a:pt x="107" y="88"/>
                    <a:pt x="107" y="88"/>
                    <a:pt x="107" y="88"/>
                  </a:cubicBezTo>
                  <a:cubicBezTo>
                    <a:pt x="107" y="95"/>
                    <a:pt x="108" y="102"/>
                    <a:pt x="108" y="108"/>
                  </a:cubicBezTo>
                  <a:cubicBezTo>
                    <a:pt x="108" y="110"/>
                    <a:pt x="108" y="112"/>
                    <a:pt x="108" y="114"/>
                  </a:cubicBezTo>
                  <a:cubicBezTo>
                    <a:pt x="108" y="123"/>
                    <a:pt x="108" y="132"/>
                    <a:pt x="108" y="141"/>
                  </a:cubicBezTo>
                  <a:cubicBezTo>
                    <a:pt x="108" y="168"/>
                    <a:pt x="108" y="168"/>
                    <a:pt x="108" y="168"/>
                  </a:cubicBezTo>
                  <a:cubicBezTo>
                    <a:pt x="108" y="170"/>
                    <a:pt x="110" y="171"/>
                    <a:pt x="112" y="171"/>
                  </a:cubicBezTo>
                  <a:cubicBezTo>
                    <a:pt x="112" y="174"/>
                    <a:pt x="111" y="177"/>
                    <a:pt x="111" y="180"/>
                  </a:cubicBezTo>
                  <a:cubicBezTo>
                    <a:pt x="110" y="190"/>
                    <a:pt x="110" y="199"/>
                    <a:pt x="109" y="209"/>
                  </a:cubicBezTo>
                  <a:moveTo>
                    <a:pt x="87" y="87"/>
                  </a:moveTo>
                  <a:cubicBezTo>
                    <a:pt x="84" y="77"/>
                    <a:pt x="82" y="67"/>
                    <a:pt x="80" y="57"/>
                  </a:cubicBezTo>
                  <a:cubicBezTo>
                    <a:pt x="79" y="52"/>
                    <a:pt x="78" y="48"/>
                    <a:pt x="77" y="43"/>
                  </a:cubicBezTo>
                  <a:cubicBezTo>
                    <a:pt x="78" y="43"/>
                    <a:pt x="78" y="43"/>
                    <a:pt x="79" y="43"/>
                  </a:cubicBezTo>
                  <a:cubicBezTo>
                    <a:pt x="83" y="56"/>
                    <a:pt x="85" y="72"/>
                    <a:pt x="87" y="87"/>
                  </a:cubicBezTo>
                  <a:moveTo>
                    <a:pt x="89" y="53"/>
                  </a:moveTo>
                  <a:cubicBezTo>
                    <a:pt x="88" y="49"/>
                    <a:pt x="87" y="46"/>
                    <a:pt x="86" y="43"/>
                  </a:cubicBezTo>
                  <a:cubicBezTo>
                    <a:pt x="86" y="42"/>
                    <a:pt x="87" y="42"/>
                    <a:pt x="87" y="41"/>
                  </a:cubicBezTo>
                  <a:cubicBezTo>
                    <a:pt x="87" y="40"/>
                    <a:pt x="86" y="40"/>
                    <a:pt x="86" y="39"/>
                  </a:cubicBezTo>
                  <a:cubicBezTo>
                    <a:pt x="86" y="39"/>
                    <a:pt x="85" y="38"/>
                    <a:pt x="85" y="37"/>
                  </a:cubicBezTo>
                  <a:cubicBezTo>
                    <a:pt x="86" y="37"/>
                    <a:pt x="87" y="38"/>
                    <a:pt x="88" y="38"/>
                  </a:cubicBezTo>
                  <a:cubicBezTo>
                    <a:pt x="88" y="43"/>
                    <a:pt x="88" y="48"/>
                    <a:pt x="89" y="53"/>
                  </a:cubicBezTo>
                  <a:moveTo>
                    <a:pt x="88" y="31"/>
                  </a:moveTo>
                  <a:cubicBezTo>
                    <a:pt x="87" y="30"/>
                    <a:pt x="85" y="30"/>
                    <a:pt x="84" y="29"/>
                  </a:cubicBezTo>
                  <a:cubicBezTo>
                    <a:pt x="86" y="29"/>
                    <a:pt x="87" y="28"/>
                    <a:pt x="88" y="28"/>
                  </a:cubicBezTo>
                  <a:cubicBezTo>
                    <a:pt x="88" y="29"/>
                    <a:pt x="88" y="30"/>
                    <a:pt x="88" y="31"/>
                  </a:cubicBezTo>
                  <a:moveTo>
                    <a:pt x="79" y="22"/>
                  </a:moveTo>
                  <a:cubicBezTo>
                    <a:pt x="78" y="22"/>
                    <a:pt x="77" y="22"/>
                    <a:pt x="77" y="22"/>
                  </a:cubicBezTo>
                  <a:cubicBezTo>
                    <a:pt x="76" y="21"/>
                    <a:pt x="76" y="21"/>
                    <a:pt x="76" y="20"/>
                  </a:cubicBezTo>
                  <a:cubicBezTo>
                    <a:pt x="77" y="21"/>
                    <a:pt x="78" y="22"/>
                    <a:pt x="79" y="22"/>
                  </a:cubicBezTo>
                  <a:moveTo>
                    <a:pt x="96" y="26"/>
                  </a:moveTo>
                  <a:cubicBezTo>
                    <a:pt x="96" y="24"/>
                    <a:pt x="96" y="22"/>
                    <a:pt x="95" y="20"/>
                  </a:cubicBezTo>
                  <a:cubicBezTo>
                    <a:pt x="96" y="20"/>
                    <a:pt x="96" y="21"/>
                    <a:pt x="97" y="21"/>
                  </a:cubicBezTo>
                  <a:cubicBezTo>
                    <a:pt x="97" y="22"/>
                    <a:pt x="97" y="22"/>
                    <a:pt x="97" y="23"/>
                  </a:cubicBezTo>
                  <a:cubicBezTo>
                    <a:pt x="97" y="24"/>
                    <a:pt x="97" y="25"/>
                    <a:pt x="96" y="26"/>
                  </a:cubicBezTo>
                  <a:moveTo>
                    <a:pt x="62" y="18"/>
                  </a:moveTo>
                  <a:cubicBezTo>
                    <a:pt x="62" y="18"/>
                    <a:pt x="62" y="18"/>
                    <a:pt x="62" y="18"/>
                  </a:cubicBezTo>
                  <a:cubicBezTo>
                    <a:pt x="62" y="18"/>
                    <a:pt x="62" y="18"/>
                    <a:pt x="62" y="18"/>
                  </a:cubicBezTo>
                  <a:moveTo>
                    <a:pt x="63" y="17"/>
                  </a:moveTo>
                  <a:cubicBezTo>
                    <a:pt x="63" y="17"/>
                    <a:pt x="63" y="17"/>
                    <a:pt x="63" y="17"/>
                  </a:cubicBezTo>
                  <a:cubicBezTo>
                    <a:pt x="63" y="17"/>
                    <a:pt x="63" y="17"/>
                    <a:pt x="63" y="17"/>
                  </a:cubicBezTo>
                  <a:cubicBezTo>
                    <a:pt x="63" y="17"/>
                    <a:pt x="63" y="17"/>
                    <a:pt x="63" y="17"/>
                  </a:cubicBezTo>
                  <a:moveTo>
                    <a:pt x="88" y="20"/>
                  </a:moveTo>
                  <a:cubicBezTo>
                    <a:pt x="86" y="18"/>
                    <a:pt x="83" y="17"/>
                    <a:pt x="81" y="15"/>
                  </a:cubicBezTo>
                  <a:cubicBezTo>
                    <a:pt x="84" y="16"/>
                    <a:pt x="87" y="16"/>
                    <a:pt x="89" y="17"/>
                  </a:cubicBezTo>
                  <a:cubicBezTo>
                    <a:pt x="88" y="18"/>
                    <a:pt x="88" y="18"/>
                    <a:pt x="88" y="19"/>
                  </a:cubicBezTo>
                  <a:cubicBezTo>
                    <a:pt x="88" y="20"/>
                    <a:pt x="88" y="20"/>
                    <a:pt x="88" y="20"/>
                  </a:cubicBezTo>
                  <a:moveTo>
                    <a:pt x="9" y="0"/>
                  </a:moveTo>
                  <a:cubicBezTo>
                    <a:pt x="8" y="1"/>
                    <a:pt x="6" y="2"/>
                    <a:pt x="5" y="4"/>
                  </a:cubicBezTo>
                  <a:cubicBezTo>
                    <a:pt x="4" y="4"/>
                    <a:pt x="4" y="5"/>
                    <a:pt x="4" y="5"/>
                  </a:cubicBezTo>
                  <a:cubicBezTo>
                    <a:pt x="3" y="5"/>
                    <a:pt x="3" y="5"/>
                    <a:pt x="3" y="5"/>
                  </a:cubicBezTo>
                  <a:cubicBezTo>
                    <a:pt x="1" y="6"/>
                    <a:pt x="0" y="7"/>
                    <a:pt x="0" y="9"/>
                  </a:cubicBezTo>
                  <a:cubicBezTo>
                    <a:pt x="0" y="9"/>
                    <a:pt x="0" y="9"/>
                    <a:pt x="0" y="9"/>
                  </a:cubicBezTo>
                  <a:cubicBezTo>
                    <a:pt x="0" y="11"/>
                    <a:pt x="1" y="11"/>
                    <a:pt x="2" y="12"/>
                  </a:cubicBezTo>
                  <a:cubicBezTo>
                    <a:pt x="2" y="12"/>
                    <a:pt x="2" y="13"/>
                    <a:pt x="2" y="13"/>
                  </a:cubicBezTo>
                  <a:cubicBezTo>
                    <a:pt x="2" y="13"/>
                    <a:pt x="2" y="14"/>
                    <a:pt x="2" y="14"/>
                  </a:cubicBezTo>
                  <a:cubicBezTo>
                    <a:pt x="3" y="15"/>
                    <a:pt x="4" y="17"/>
                    <a:pt x="5" y="19"/>
                  </a:cubicBezTo>
                  <a:cubicBezTo>
                    <a:pt x="6" y="19"/>
                    <a:pt x="6" y="19"/>
                    <a:pt x="7" y="19"/>
                  </a:cubicBezTo>
                  <a:cubicBezTo>
                    <a:pt x="7" y="19"/>
                    <a:pt x="7" y="19"/>
                    <a:pt x="7" y="19"/>
                  </a:cubicBezTo>
                  <a:cubicBezTo>
                    <a:pt x="12" y="20"/>
                    <a:pt x="12" y="20"/>
                    <a:pt x="12" y="20"/>
                  </a:cubicBezTo>
                  <a:cubicBezTo>
                    <a:pt x="13" y="21"/>
                    <a:pt x="15" y="22"/>
                    <a:pt x="17" y="22"/>
                  </a:cubicBezTo>
                  <a:cubicBezTo>
                    <a:pt x="17" y="22"/>
                    <a:pt x="18" y="22"/>
                    <a:pt x="19" y="23"/>
                  </a:cubicBezTo>
                  <a:cubicBezTo>
                    <a:pt x="19" y="23"/>
                    <a:pt x="19" y="23"/>
                    <a:pt x="19" y="23"/>
                  </a:cubicBezTo>
                  <a:cubicBezTo>
                    <a:pt x="19" y="23"/>
                    <a:pt x="19" y="23"/>
                    <a:pt x="20" y="23"/>
                  </a:cubicBezTo>
                  <a:cubicBezTo>
                    <a:pt x="29" y="23"/>
                    <a:pt x="29" y="23"/>
                    <a:pt x="29" y="23"/>
                  </a:cubicBezTo>
                  <a:cubicBezTo>
                    <a:pt x="32" y="22"/>
                    <a:pt x="36" y="22"/>
                    <a:pt x="39" y="22"/>
                  </a:cubicBezTo>
                  <a:cubicBezTo>
                    <a:pt x="31" y="19"/>
                    <a:pt x="23" y="17"/>
                    <a:pt x="15" y="17"/>
                  </a:cubicBezTo>
                  <a:cubicBezTo>
                    <a:pt x="13" y="17"/>
                    <a:pt x="11" y="17"/>
                    <a:pt x="10" y="17"/>
                  </a:cubicBezTo>
                  <a:cubicBezTo>
                    <a:pt x="9" y="16"/>
                    <a:pt x="9" y="15"/>
                    <a:pt x="9" y="13"/>
                  </a:cubicBezTo>
                  <a:cubicBezTo>
                    <a:pt x="9" y="13"/>
                    <a:pt x="9" y="13"/>
                    <a:pt x="9" y="13"/>
                  </a:cubicBezTo>
                  <a:cubicBezTo>
                    <a:pt x="16" y="13"/>
                    <a:pt x="22" y="13"/>
                    <a:pt x="29" y="15"/>
                  </a:cubicBezTo>
                  <a:cubicBezTo>
                    <a:pt x="34" y="15"/>
                    <a:pt x="38" y="16"/>
                    <a:pt x="43" y="17"/>
                  </a:cubicBezTo>
                  <a:cubicBezTo>
                    <a:pt x="43" y="17"/>
                    <a:pt x="43" y="17"/>
                    <a:pt x="43" y="17"/>
                  </a:cubicBezTo>
                  <a:cubicBezTo>
                    <a:pt x="43" y="17"/>
                    <a:pt x="43" y="17"/>
                    <a:pt x="43" y="17"/>
                  </a:cubicBezTo>
                  <a:cubicBezTo>
                    <a:pt x="43" y="18"/>
                    <a:pt x="43" y="20"/>
                    <a:pt x="45" y="20"/>
                  </a:cubicBezTo>
                  <a:cubicBezTo>
                    <a:pt x="47" y="21"/>
                    <a:pt x="56" y="25"/>
                    <a:pt x="66" y="27"/>
                  </a:cubicBezTo>
                  <a:cubicBezTo>
                    <a:pt x="66" y="28"/>
                    <a:pt x="66" y="28"/>
                    <a:pt x="66" y="28"/>
                  </a:cubicBezTo>
                  <a:cubicBezTo>
                    <a:pt x="67" y="29"/>
                    <a:pt x="67" y="31"/>
                    <a:pt x="67" y="32"/>
                  </a:cubicBezTo>
                  <a:cubicBezTo>
                    <a:pt x="65" y="32"/>
                    <a:pt x="63" y="31"/>
                    <a:pt x="61" y="30"/>
                  </a:cubicBezTo>
                  <a:cubicBezTo>
                    <a:pt x="61" y="31"/>
                    <a:pt x="61" y="31"/>
                    <a:pt x="62" y="32"/>
                  </a:cubicBezTo>
                  <a:cubicBezTo>
                    <a:pt x="64" y="34"/>
                    <a:pt x="65" y="37"/>
                    <a:pt x="66" y="40"/>
                  </a:cubicBezTo>
                  <a:cubicBezTo>
                    <a:pt x="67" y="40"/>
                    <a:pt x="67" y="40"/>
                    <a:pt x="68" y="40"/>
                  </a:cubicBezTo>
                  <a:cubicBezTo>
                    <a:pt x="68" y="41"/>
                    <a:pt x="68" y="42"/>
                    <a:pt x="68" y="43"/>
                  </a:cubicBezTo>
                  <a:cubicBezTo>
                    <a:pt x="71" y="50"/>
                    <a:pt x="72" y="59"/>
                    <a:pt x="74" y="66"/>
                  </a:cubicBezTo>
                  <a:cubicBezTo>
                    <a:pt x="76" y="77"/>
                    <a:pt x="76" y="77"/>
                    <a:pt x="76" y="77"/>
                  </a:cubicBezTo>
                  <a:cubicBezTo>
                    <a:pt x="78" y="82"/>
                    <a:pt x="80" y="88"/>
                    <a:pt x="80" y="93"/>
                  </a:cubicBezTo>
                  <a:cubicBezTo>
                    <a:pt x="80" y="94"/>
                    <a:pt x="81" y="94"/>
                    <a:pt x="81" y="95"/>
                  </a:cubicBezTo>
                  <a:cubicBezTo>
                    <a:pt x="82" y="95"/>
                    <a:pt x="83" y="96"/>
                    <a:pt x="83" y="97"/>
                  </a:cubicBezTo>
                  <a:cubicBezTo>
                    <a:pt x="83" y="97"/>
                    <a:pt x="84" y="97"/>
                    <a:pt x="84" y="97"/>
                  </a:cubicBezTo>
                  <a:cubicBezTo>
                    <a:pt x="83" y="98"/>
                    <a:pt x="83" y="98"/>
                    <a:pt x="83" y="99"/>
                  </a:cubicBezTo>
                  <a:cubicBezTo>
                    <a:pt x="83" y="118"/>
                    <a:pt x="82" y="137"/>
                    <a:pt x="82" y="156"/>
                  </a:cubicBezTo>
                  <a:cubicBezTo>
                    <a:pt x="81" y="171"/>
                    <a:pt x="81" y="186"/>
                    <a:pt x="81" y="201"/>
                  </a:cubicBezTo>
                  <a:cubicBezTo>
                    <a:pt x="81" y="204"/>
                    <a:pt x="81" y="208"/>
                    <a:pt x="81" y="211"/>
                  </a:cubicBezTo>
                  <a:cubicBezTo>
                    <a:pt x="81" y="212"/>
                    <a:pt x="81" y="212"/>
                    <a:pt x="81" y="213"/>
                  </a:cubicBezTo>
                  <a:cubicBezTo>
                    <a:pt x="81" y="213"/>
                    <a:pt x="81" y="213"/>
                    <a:pt x="81" y="213"/>
                  </a:cubicBezTo>
                  <a:cubicBezTo>
                    <a:pt x="81" y="214"/>
                    <a:pt x="81" y="215"/>
                    <a:pt x="81" y="215"/>
                  </a:cubicBezTo>
                  <a:cubicBezTo>
                    <a:pt x="81" y="222"/>
                    <a:pt x="81" y="229"/>
                    <a:pt x="81" y="235"/>
                  </a:cubicBezTo>
                  <a:cubicBezTo>
                    <a:pt x="76" y="236"/>
                    <a:pt x="72" y="236"/>
                    <a:pt x="67" y="237"/>
                  </a:cubicBezTo>
                  <a:cubicBezTo>
                    <a:pt x="61" y="239"/>
                    <a:pt x="53" y="242"/>
                    <a:pt x="44" y="246"/>
                  </a:cubicBezTo>
                  <a:cubicBezTo>
                    <a:pt x="45" y="246"/>
                    <a:pt x="46" y="246"/>
                    <a:pt x="47" y="246"/>
                  </a:cubicBezTo>
                  <a:cubicBezTo>
                    <a:pt x="55" y="246"/>
                    <a:pt x="65" y="246"/>
                    <a:pt x="75" y="245"/>
                  </a:cubicBezTo>
                  <a:cubicBezTo>
                    <a:pt x="71" y="246"/>
                    <a:pt x="69" y="248"/>
                    <a:pt x="66" y="250"/>
                  </a:cubicBezTo>
                  <a:cubicBezTo>
                    <a:pt x="65" y="250"/>
                    <a:pt x="65" y="251"/>
                    <a:pt x="65" y="252"/>
                  </a:cubicBezTo>
                  <a:cubicBezTo>
                    <a:pt x="82" y="252"/>
                    <a:pt x="99" y="251"/>
                    <a:pt x="116" y="251"/>
                  </a:cubicBezTo>
                  <a:cubicBezTo>
                    <a:pt x="116" y="250"/>
                    <a:pt x="116" y="250"/>
                    <a:pt x="116" y="250"/>
                  </a:cubicBezTo>
                  <a:cubicBezTo>
                    <a:pt x="116" y="248"/>
                    <a:pt x="116" y="247"/>
                    <a:pt x="116" y="246"/>
                  </a:cubicBezTo>
                  <a:cubicBezTo>
                    <a:pt x="116" y="246"/>
                    <a:pt x="115" y="246"/>
                    <a:pt x="115" y="246"/>
                  </a:cubicBezTo>
                  <a:cubicBezTo>
                    <a:pt x="115" y="246"/>
                    <a:pt x="115" y="246"/>
                    <a:pt x="115" y="246"/>
                  </a:cubicBezTo>
                  <a:cubicBezTo>
                    <a:pt x="111" y="246"/>
                    <a:pt x="111" y="246"/>
                    <a:pt x="111" y="246"/>
                  </a:cubicBezTo>
                  <a:cubicBezTo>
                    <a:pt x="105" y="246"/>
                    <a:pt x="105" y="246"/>
                    <a:pt x="105" y="246"/>
                  </a:cubicBezTo>
                  <a:cubicBezTo>
                    <a:pt x="103" y="246"/>
                    <a:pt x="102" y="248"/>
                    <a:pt x="102" y="250"/>
                  </a:cubicBezTo>
                  <a:cubicBezTo>
                    <a:pt x="102" y="250"/>
                    <a:pt x="102" y="250"/>
                    <a:pt x="102" y="250"/>
                  </a:cubicBezTo>
                  <a:cubicBezTo>
                    <a:pt x="102" y="250"/>
                    <a:pt x="102" y="250"/>
                    <a:pt x="102" y="250"/>
                  </a:cubicBezTo>
                  <a:cubicBezTo>
                    <a:pt x="98" y="250"/>
                    <a:pt x="95" y="250"/>
                    <a:pt x="92" y="250"/>
                  </a:cubicBezTo>
                  <a:cubicBezTo>
                    <a:pt x="88" y="250"/>
                    <a:pt x="85" y="250"/>
                    <a:pt x="81" y="250"/>
                  </a:cubicBezTo>
                  <a:cubicBezTo>
                    <a:pt x="87" y="248"/>
                    <a:pt x="93" y="246"/>
                    <a:pt x="98" y="246"/>
                  </a:cubicBezTo>
                  <a:cubicBezTo>
                    <a:pt x="99" y="246"/>
                    <a:pt x="99" y="246"/>
                    <a:pt x="100" y="246"/>
                  </a:cubicBezTo>
                  <a:cubicBezTo>
                    <a:pt x="100" y="246"/>
                    <a:pt x="100" y="246"/>
                    <a:pt x="100" y="246"/>
                  </a:cubicBezTo>
                  <a:cubicBezTo>
                    <a:pt x="101" y="246"/>
                    <a:pt x="102" y="246"/>
                    <a:pt x="102" y="245"/>
                  </a:cubicBezTo>
                  <a:cubicBezTo>
                    <a:pt x="102" y="245"/>
                    <a:pt x="102" y="245"/>
                    <a:pt x="102" y="245"/>
                  </a:cubicBezTo>
                  <a:cubicBezTo>
                    <a:pt x="103" y="245"/>
                    <a:pt x="104" y="245"/>
                    <a:pt x="105" y="245"/>
                  </a:cubicBezTo>
                  <a:cubicBezTo>
                    <a:pt x="106" y="245"/>
                    <a:pt x="108" y="243"/>
                    <a:pt x="108" y="242"/>
                  </a:cubicBezTo>
                  <a:cubicBezTo>
                    <a:pt x="108" y="241"/>
                    <a:pt x="108" y="241"/>
                    <a:pt x="108" y="241"/>
                  </a:cubicBezTo>
                  <a:cubicBezTo>
                    <a:pt x="108" y="241"/>
                    <a:pt x="108" y="241"/>
                    <a:pt x="108" y="241"/>
                  </a:cubicBezTo>
                  <a:cubicBezTo>
                    <a:pt x="109" y="240"/>
                    <a:pt x="110" y="239"/>
                    <a:pt x="110" y="239"/>
                  </a:cubicBezTo>
                  <a:cubicBezTo>
                    <a:pt x="111" y="239"/>
                    <a:pt x="112" y="238"/>
                    <a:pt x="112" y="236"/>
                  </a:cubicBezTo>
                  <a:cubicBezTo>
                    <a:pt x="112" y="236"/>
                    <a:pt x="112" y="236"/>
                    <a:pt x="112" y="236"/>
                  </a:cubicBezTo>
                  <a:cubicBezTo>
                    <a:pt x="112" y="236"/>
                    <a:pt x="112" y="236"/>
                    <a:pt x="112" y="236"/>
                  </a:cubicBezTo>
                  <a:cubicBezTo>
                    <a:pt x="114" y="236"/>
                    <a:pt x="115" y="234"/>
                    <a:pt x="115" y="233"/>
                  </a:cubicBezTo>
                  <a:cubicBezTo>
                    <a:pt x="116" y="215"/>
                    <a:pt x="117" y="198"/>
                    <a:pt x="118" y="181"/>
                  </a:cubicBezTo>
                  <a:cubicBezTo>
                    <a:pt x="119" y="173"/>
                    <a:pt x="119" y="166"/>
                    <a:pt x="120" y="158"/>
                  </a:cubicBezTo>
                  <a:cubicBezTo>
                    <a:pt x="120" y="151"/>
                    <a:pt x="121" y="144"/>
                    <a:pt x="121" y="137"/>
                  </a:cubicBezTo>
                  <a:cubicBezTo>
                    <a:pt x="121" y="126"/>
                    <a:pt x="122" y="116"/>
                    <a:pt x="122" y="105"/>
                  </a:cubicBezTo>
                  <a:cubicBezTo>
                    <a:pt x="122" y="88"/>
                    <a:pt x="121" y="71"/>
                    <a:pt x="119" y="55"/>
                  </a:cubicBezTo>
                  <a:cubicBezTo>
                    <a:pt x="119" y="53"/>
                    <a:pt x="117" y="52"/>
                    <a:pt x="115" y="52"/>
                  </a:cubicBezTo>
                  <a:cubicBezTo>
                    <a:pt x="115" y="52"/>
                    <a:pt x="115" y="52"/>
                    <a:pt x="115" y="52"/>
                  </a:cubicBezTo>
                  <a:cubicBezTo>
                    <a:pt x="114" y="52"/>
                    <a:pt x="113" y="52"/>
                    <a:pt x="113" y="53"/>
                  </a:cubicBezTo>
                  <a:cubicBezTo>
                    <a:pt x="112" y="45"/>
                    <a:pt x="110" y="38"/>
                    <a:pt x="107" y="33"/>
                  </a:cubicBezTo>
                  <a:cubicBezTo>
                    <a:pt x="106" y="32"/>
                    <a:pt x="105" y="31"/>
                    <a:pt x="104" y="31"/>
                  </a:cubicBezTo>
                  <a:cubicBezTo>
                    <a:pt x="104" y="31"/>
                    <a:pt x="103" y="31"/>
                    <a:pt x="103" y="31"/>
                  </a:cubicBezTo>
                  <a:cubicBezTo>
                    <a:pt x="101" y="31"/>
                    <a:pt x="100" y="33"/>
                    <a:pt x="100" y="34"/>
                  </a:cubicBezTo>
                  <a:cubicBezTo>
                    <a:pt x="100" y="37"/>
                    <a:pt x="100" y="41"/>
                    <a:pt x="100" y="44"/>
                  </a:cubicBezTo>
                  <a:cubicBezTo>
                    <a:pt x="99" y="41"/>
                    <a:pt x="99" y="38"/>
                    <a:pt x="98" y="35"/>
                  </a:cubicBezTo>
                  <a:cubicBezTo>
                    <a:pt x="99" y="34"/>
                    <a:pt x="101" y="33"/>
                    <a:pt x="102" y="31"/>
                  </a:cubicBezTo>
                  <a:cubicBezTo>
                    <a:pt x="103" y="28"/>
                    <a:pt x="104" y="26"/>
                    <a:pt x="104" y="23"/>
                  </a:cubicBezTo>
                  <a:cubicBezTo>
                    <a:pt x="104" y="21"/>
                    <a:pt x="104" y="19"/>
                    <a:pt x="103" y="18"/>
                  </a:cubicBezTo>
                  <a:cubicBezTo>
                    <a:pt x="98" y="9"/>
                    <a:pt x="82" y="8"/>
                    <a:pt x="64" y="7"/>
                  </a:cubicBezTo>
                  <a:cubicBezTo>
                    <a:pt x="64" y="7"/>
                    <a:pt x="65" y="6"/>
                    <a:pt x="65" y="6"/>
                  </a:cubicBezTo>
                  <a:cubicBezTo>
                    <a:pt x="65" y="6"/>
                    <a:pt x="65" y="6"/>
                    <a:pt x="65" y="6"/>
                  </a:cubicBezTo>
                  <a:cubicBezTo>
                    <a:pt x="65" y="4"/>
                    <a:pt x="63" y="3"/>
                    <a:pt x="62" y="3"/>
                  </a:cubicBezTo>
                  <a:cubicBezTo>
                    <a:pt x="55" y="2"/>
                    <a:pt x="55" y="2"/>
                    <a:pt x="55" y="2"/>
                  </a:cubicBezTo>
                  <a:cubicBezTo>
                    <a:pt x="54" y="2"/>
                    <a:pt x="53" y="2"/>
                    <a:pt x="52" y="1"/>
                  </a:cubicBezTo>
                  <a:cubicBezTo>
                    <a:pt x="48" y="1"/>
                    <a:pt x="48" y="1"/>
                    <a:pt x="48" y="1"/>
                  </a:cubicBezTo>
                  <a:cubicBezTo>
                    <a:pt x="36" y="1"/>
                    <a:pt x="23" y="0"/>
                    <a:pt x="9" y="0"/>
                  </a:cubicBezTo>
                </a:path>
              </a:pathLst>
            </a:custGeom>
            <a:solidFill>
              <a:srgbClr val="B5A1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 name="Freeform 370"/>
            <p:cNvSpPr>
              <a:spLocks noChangeArrowheads="1"/>
            </p:cNvSpPr>
            <p:nvPr/>
          </p:nvSpPr>
          <p:spPr bwMode="auto">
            <a:xfrm>
              <a:off x="9667876" y="2905126"/>
              <a:ext cx="26988" cy="273050"/>
            </a:xfrm>
            <a:custGeom>
              <a:avLst/>
              <a:gdLst>
                <a:gd name="T0" fmla="*/ 2 w 9"/>
                <a:gd name="T1" fmla="*/ 0 h 93"/>
                <a:gd name="T2" fmla="*/ 0 w 9"/>
                <a:gd name="T3" fmla="*/ 56 h 93"/>
                <a:gd name="T4" fmla="*/ 2 w 9"/>
                <a:gd name="T5" fmla="*/ 91 h 93"/>
                <a:gd name="T6" fmla="*/ 2 w 9"/>
                <a:gd name="T7" fmla="*/ 93 h 93"/>
                <a:gd name="T8" fmla="*/ 9 w 9"/>
                <a:gd name="T9" fmla="*/ 90 h 93"/>
                <a:gd name="T10" fmla="*/ 8 w 9"/>
                <a:gd name="T11" fmla="*/ 49 h 93"/>
                <a:gd name="T12" fmla="*/ 8 w 9"/>
                <a:gd name="T13" fmla="*/ 45 h 93"/>
                <a:gd name="T14" fmla="*/ 7 w 9"/>
                <a:gd name="T15" fmla="*/ 14 h 93"/>
                <a:gd name="T16" fmla="*/ 5 w 9"/>
                <a:gd name="T17" fmla="*/ 11 h 93"/>
                <a:gd name="T18" fmla="*/ 5 w 9"/>
                <a:gd name="T19" fmla="*/ 10 h 93"/>
                <a:gd name="T20" fmla="*/ 5 w 9"/>
                <a:gd name="T21" fmla="*/ 11 h 93"/>
                <a:gd name="T22" fmla="*/ 5 w 9"/>
                <a:gd name="T23" fmla="*/ 4 h 93"/>
                <a:gd name="T24" fmla="*/ 5 w 9"/>
                <a:gd name="T25" fmla="*/ 4 h 93"/>
                <a:gd name="T26" fmla="*/ 2 w 9"/>
                <a:gd name="T2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3">
                  <a:moveTo>
                    <a:pt x="2" y="0"/>
                  </a:moveTo>
                  <a:cubicBezTo>
                    <a:pt x="0" y="56"/>
                    <a:pt x="0" y="56"/>
                    <a:pt x="0" y="56"/>
                  </a:cubicBezTo>
                  <a:cubicBezTo>
                    <a:pt x="1" y="68"/>
                    <a:pt x="1" y="80"/>
                    <a:pt x="2" y="91"/>
                  </a:cubicBezTo>
                  <a:cubicBezTo>
                    <a:pt x="2" y="92"/>
                    <a:pt x="2" y="92"/>
                    <a:pt x="2" y="93"/>
                  </a:cubicBezTo>
                  <a:cubicBezTo>
                    <a:pt x="5" y="92"/>
                    <a:pt x="7" y="91"/>
                    <a:pt x="9" y="90"/>
                  </a:cubicBezTo>
                  <a:cubicBezTo>
                    <a:pt x="9" y="77"/>
                    <a:pt x="8" y="63"/>
                    <a:pt x="8" y="49"/>
                  </a:cubicBezTo>
                  <a:cubicBezTo>
                    <a:pt x="8" y="48"/>
                    <a:pt x="8" y="46"/>
                    <a:pt x="8" y="45"/>
                  </a:cubicBezTo>
                  <a:cubicBezTo>
                    <a:pt x="8" y="35"/>
                    <a:pt x="7" y="25"/>
                    <a:pt x="7" y="14"/>
                  </a:cubicBezTo>
                  <a:cubicBezTo>
                    <a:pt x="7" y="13"/>
                    <a:pt x="6" y="12"/>
                    <a:pt x="5" y="11"/>
                  </a:cubicBezTo>
                  <a:cubicBezTo>
                    <a:pt x="5" y="10"/>
                    <a:pt x="5" y="10"/>
                    <a:pt x="5" y="10"/>
                  </a:cubicBezTo>
                  <a:cubicBezTo>
                    <a:pt x="5" y="11"/>
                    <a:pt x="5" y="11"/>
                    <a:pt x="5" y="11"/>
                  </a:cubicBezTo>
                  <a:cubicBezTo>
                    <a:pt x="5" y="4"/>
                    <a:pt x="5" y="4"/>
                    <a:pt x="5" y="4"/>
                  </a:cubicBezTo>
                  <a:cubicBezTo>
                    <a:pt x="5" y="4"/>
                    <a:pt x="5" y="4"/>
                    <a:pt x="5" y="4"/>
                  </a:cubicBezTo>
                  <a:cubicBezTo>
                    <a:pt x="5" y="2"/>
                    <a:pt x="4" y="1"/>
                    <a:pt x="2" y="0"/>
                  </a:cubicBezTo>
                </a:path>
              </a:pathLst>
            </a:custGeom>
            <a:solidFill>
              <a:srgbClr val="B5A1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371"/>
            <p:cNvSpPr>
              <a:spLocks noEditPoints="1" noChangeArrowheads="1"/>
            </p:cNvSpPr>
            <p:nvPr/>
          </p:nvSpPr>
          <p:spPr bwMode="auto">
            <a:xfrm>
              <a:off x="9037638" y="2547938"/>
              <a:ext cx="911225" cy="769938"/>
            </a:xfrm>
            <a:custGeom>
              <a:avLst/>
              <a:gdLst>
                <a:gd name="T0" fmla="*/ 29 w 309"/>
                <a:gd name="T1" fmla="*/ 30 h 261"/>
                <a:gd name="T2" fmla="*/ 14 w 309"/>
                <a:gd name="T3" fmla="*/ 212 h 261"/>
                <a:gd name="T4" fmla="*/ 18 w 309"/>
                <a:gd name="T5" fmla="*/ 259 h 261"/>
                <a:gd name="T6" fmla="*/ 19 w 309"/>
                <a:gd name="T7" fmla="*/ 261 h 261"/>
                <a:gd name="T8" fmla="*/ 22 w 309"/>
                <a:gd name="T9" fmla="*/ 261 h 261"/>
                <a:gd name="T10" fmla="*/ 23 w 309"/>
                <a:gd name="T11" fmla="*/ 259 h 261"/>
                <a:gd name="T12" fmla="*/ 23 w 309"/>
                <a:gd name="T13" fmla="*/ 246 h 261"/>
                <a:gd name="T14" fmla="*/ 20 w 309"/>
                <a:gd name="T15" fmla="*/ 212 h 261"/>
                <a:gd name="T16" fmla="*/ 16 w 309"/>
                <a:gd name="T17" fmla="*/ 81 h 261"/>
                <a:gd name="T18" fmla="*/ 28 w 309"/>
                <a:gd name="T19" fmla="*/ 41 h 261"/>
                <a:gd name="T20" fmla="*/ 29 w 309"/>
                <a:gd name="T21" fmla="*/ 30 h 261"/>
                <a:gd name="T22" fmla="*/ 42 w 309"/>
                <a:gd name="T23" fmla="*/ 17 h 261"/>
                <a:gd name="T24" fmla="*/ 41 w 309"/>
                <a:gd name="T25" fmla="*/ 17 h 261"/>
                <a:gd name="T26" fmla="*/ 40 w 309"/>
                <a:gd name="T27" fmla="*/ 25 h 261"/>
                <a:gd name="T28" fmla="*/ 41 w 309"/>
                <a:gd name="T29" fmla="*/ 24 h 261"/>
                <a:gd name="T30" fmla="*/ 42 w 309"/>
                <a:gd name="T31" fmla="*/ 17 h 261"/>
                <a:gd name="T32" fmla="*/ 55 w 309"/>
                <a:gd name="T33" fmla="*/ 10 h 261"/>
                <a:gd name="T34" fmla="*/ 54 w 309"/>
                <a:gd name="T35" fmla="*/ 11 h 261"/>
                <a:gd name="T36" fmla="*/ 54 w 309"/>
                <a:gd name="T37" fmla="*/ 16 h 261"/>
                <a:gd name="T38" fmla="*/ 54 w 309"/>
                <a:gd name="T39" fmla="*/ 16 h 261"/>
                <a:gd name="T40" fmla="*/ 55 w 309"/>
                <a:gd name="T41" fmla="*/ 10 h 261"/>
                <a:gd name="T42" fmla="*/ 71 w 309"/>
                <a:gd name="T43" fmla="*/ 6 h 261"/>
                <a:gd name="T44" fmla="*/ 68 w 309"/>
                <a:gd name="T45" fmla="*/ 7 h 261"/>
                <a:gd name="T46" fmla="*/ 66 w 309"/>
                <a:gd name="T47" fmla="*/ 13 h 261"/>
                <a:gd name="T48" fmla="*/ 68 w 309"/>
                <a:gd name="T49" fmla="*/ 12 h 261"/>
                <a:gd name="T50" fmla="*/ 71 w 309"/>
                <a:gd name="T51" fmla="*/ 6 h 261"/>
                <a:gd name="T52" fmla="*/ 175 w 309"/>
                <a:gd name="T53" fmla="*/ 0 h 261"/>
                <a:gd name="T54" fmla="*/ 176 w 309"/>
                <a:gd name="T55" fmla="*/ 5 h 261"/>
                <a:gd name="T56" fmla="*/ 189 w 309"/>
                <a:gd name="T57" fmla="*/ 6 h 261"/>
                <a:gd name="T58" fmla="*/ 228 w 309"/>
                <a:gd name="T59" fmla="*/ 7 h 261"/>
                <a:gd name="T60" fmla="*/ 232 w 309"/>
                <a:gd name="T61" fmla="*/ 7 h 261"/>
                <a:gd name="T62" fmla="*/ 235 w 309"/>
                <a:gd name="T63" fmla="*/ 8 h 261"/>
                <a:gd name="T64" fmla="*/ 303 w 309"/>
                <a:gd name="T65" fmla="*/ 93 h 261"/>
                <a:gd name="T66" fmla="*/ 301 w 309"/>
                <a:gd name="T67" fmla="*/ 143 h 261"/>
                <a:gd name="T68" fmla="*/ 300 w 309"/>
                <a:gd name="T69" fmla="*/ 164 h 261"/>
                <a:gd name="T70" fmla="*/ 299 w 309"/>
                <a:gd name="T71" fmla="*/ 169 h 261"/>
                <a:gd name="T72" fmla="*/ 296 w 309"/>
                <a:gd name="T73" fmla="*/ 252 h 261"/>
                <a:gd name="T74" fmla="*/ 296 w 309"/>
                <a:gd name="T75" fmla="*/ 256 h 261"/>
                <a:gd name="T76" fmla="*/ 296 w 309"/>
                <a:gd name="T77" fmla="*/ 257 h 261"/>
                <a:gd name="T78" fmla="*/ 301 w 309"/>
                <a:gd name="T79" fmla="*/ 257 h 261"/>
                <a:gd name="T80" fmla="*/ 301 w 309"/>
                <a:gd name="T81" fmla="*/ 256 h 261"/>
                <a:gd name="T82" fmla="*/ 305 w 309"/>
                <a:gd name="T83" fmla="*/ 169 h 261"/>
                <a:gd name="T84" fmla="*/ 308 w 309"/>
                <a:gd name="T85" fmla="*/ 93 h 261"/>
                <a:gd name="T86" fmla="*/ 232 w 309"/>
                <a:gd name="T87" fmla="*/ 2 h 261"/>
                <a:gd name="T88" fmla="*/ 228 w 309"/>
                <a:gd name="T89" fmla="*/ 2 h 261"/>
                <a:gd name="T90" fmla="*/ 175 w 309"/>
                <a:gd name="T91" fmla="*/ 0 h 261"/>
                <a:gd name="T92" fmla="*/ 145 w 309"/>
                <a:gd name="T93" fmla="*/ 0 h 261"/>
                <a:gd name="T94" fmla="*/ 78 w 309"/>
                <a:gd name="T95" fmla="*/ 5 h 261"/>
                <a:gd name="T96" fmla="*/ 74 w 309"/>
                <a:gd name="T97" fmla="*/ 11 h 261"/>
                <a:gd name="T98" fmla="*/ 90 w 309"/>
                <a:gd name="T99" fmla="*/ 9 h 261"/>
                <a:gd name="T100" fmla="*/ 144 w 309"/>
                <a:gd name="T101" fmla="*/ 5 h 261"/>
                <a:gd name="T102" fmla="*/ 145 w 309"/>
                <a:gd name="T10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9" h="261">
                  <a:moveTo>
                    <a:pt x="29" y="30"/>
                  </a:moveTo>
                  <a:cubicBezTo>
                    <a:pt x="0" y="69"/>
                    <a:pt x="8" y="153"/>
                    <a:pt x="14" y="212"/>
                  </a:cubicBezTo>
                  <a:cubicBezTo>
                    <a:pt x="16" y="231"/>
                    <a:pt x="18" y="248"/>
                    <a:pt x="18" y="259"/>
                  </a:cubicBezTo>
                  <a:cubicBezTo>
                    <a:pt x="18" y="260"/>
                    <a:pt x="19" y="261"/>
                    <a:pt x="19" y="261"/>
                  </a:cubicBezTo>
                  <a:cubicBezTo>
                    <a:pt x="20" y="261"/>
                    <a:pt x="21" y="261"/>
                    <a:pt x="22" y="261"/>
                  </a:cubicBezTo>
                  <a:cubicBezTo>
                    <a:pt x="23" y="261"/>
                    <a:pt x="23" y="260"/>
                    <a:pt x="23" y="259"/>
                  </a:cubicBezTo>
                  <a:cubicBezTo>
                    <a:pt x="23" y="255"/>
                    <a:pt x="23" y="251"/>
                    <a:pt x="23" y="246"/>
                  </a:cubicBezTo>
                  <a:cubicBezTo>
                    <a:pt x="22" y="236"/>
                    <a:pt x="21" y="224"/>
                    <a:pt x="20" y="212"/>
                  </a:cubicBezTo>
                  <a:cubicBezTo>
                    <a:pt x="16" y="172"/>
                    <a:pt x="11" y="122"/>
                    <a:pt x="16" y="81"/>
                  </a:cubicBezTo>
                  <a:cubicBezTo>
                    <a:pt x="18" y="66"/>
                    <a:pt x="22" y="53"/>
                    <a:pt x="28" y="41"/>
                  </a:cubicBezTo>
                  <a:cubicBezTo>
                    <a:pt x="28" y="38"/>
                    <a:pt x="28" y="34"/>
                    <a:pt x="29" y="30"/>
                  </a:cubicBezTo>
                  <a:moveTo>
                    <a:pt x="42" y="17"/>
                  </a:moveTo>
                  <a:cubicBezTo>
                    <a:pt x="42" y="17"/>
                    <a:pt x="41" y="17"/>
                    <a:pt x="41" y="17"/>
                  </a:cubicBezTo>
                  <a:cubicBezTo>
                    <a:pt x="41" y="20"/>
                    <a:pt x="41" y="22"/>
                    <a:pt x="40" y="25"/>
                  </a:cubicBezTo>
                  <a:cubicBezTo>
                    <a:pt x="41" y="24"/>
                    <a:pt x="41" y="24"/>
                    <a:pt x="41" y="24"/>
                  </a:cubicBezTo>
                  <a:cubicBezTo>
                    <a:pt x="42" y="21"/>
                    <a:pt x="42" y="19"/>
                    <a:pt x="42" y="17"/>
                  </a:cubicBezTo>
                  <a:moveTo>
                    <a:pt x="55" y="10"/>
                  </a:moveTo>
                  <a:cubicBezTo>
                    <a:pt x="55" y="10"/>
                    <a:pt x="54" y="11"/>
                    <a:pt x="54" y="11"/>
                  </a:cubicBezTo>
                  <a:cubicBezTo>
                    <a:pt x="54" y="13"/>
                    <a:pt x="54" y="15"/>
                    <a:pt x="54" y="16"/>
                  </a:cubicBezTo>
                  <a:cubicBezTo>
                    <a:pt x="54" y="16"/>
                    <a:pt x="54" y="16"/>
                    <a:pt x="54" y="16"/>
                  </a:cubicBezTo>
                  <a:cubicBezTo>
                    <a:pt x="55" y="14"/>
                    <a:pt x="55" y="12"/>
                    <a:pt x="55" y="10"/>
                  </a:cubicBezTo>
                  <a:moveTo>
                    <a:pt x="71" y="6"/>
                  </a:moveTo>
                  <a:cubicBezTo>
                    <a:pt x="70" y="7"/>
                    <a:pt x="69" y="7"/>
                    <a:pt x="68" y="7"/>
                  </a:cubicBezTo>
                  <a:cubicBezTo>
                    <a:pt x="67" y="9"/>
                    <a:pt x="67" y="11"/>
                    <a:pt x="66" y="13"/>
                  </a:cubicBezTo>
                  <a:cubicBezTo>
                    <a:pt x="67" y="13"/>
                    <a:pt x="67" y="13"/>
                    <a:pt x="68" y="12"/>
                  </a:cubicBezTo>
                  <a:cubicBezTo>
                    <a:pt x="69" y="10"/>
                    <a:pt x="70" y="8"/>
                    <a:pt x="71" y="6"/>
                  </a:cubicBezTo>
                  <a:moveTo>
                    <a:pt x="175" y="0"/>
                  </a:moveTo>
                  <a:cubicBezTo>
                    <a:pt x="175" y="2"/>
                    <a:pt x="176" y="4"/>
                    <a:pt x="176" y="5"/>
                  </a:cubicBezTo>
                  <a:cubicBezTo>
                    <a:pt x="180" y="5"/>
                    <a:pt x="185" y="5"/>
                    <a:pt x="189" y="6"/>
                  </a:cubicBezTo>
                  <a:cubicBezTo>
                    <a:pt x="203" y="6"/>
                    <a:pt x="216" y="7"/>
                    <a:pt x="228" y="7"/>
                  </a:cubicBezTo>
                  <a:cubicBezTo>
                    <a:pt x="232" y="7"/>
                    <a:pt x="232" y="7"/>
                    <a:pt x="232" y="7"/>
                  </a:cubicBezTo>
                  <a:cubicBezTo>
                    <a:pt x="233" y="8"/>
                    <a:pt x="234" y="8"/>
                    <a:pt x="235" y="8"/>
                  </a:cubicBezTo>
                  <a:cubicBezTo>
                    <a:pt x="288" y="11"/>
                    <a:pt x="304" y="31"/>
                    <a:pt x="303" y="93"/>
                  </a:cubicBezTo>
                  <a:cubicBezTo>
                    <a:pt x="303" y="110"/>
                    <a:pt x="302" y="126"/>
                    <a:pt x="301" y="143"/>
                  </a:cubicBezTo>
                  <a:cubicBezTo>
                    <a:pt x="301" y="150"/>
                    <a:pt x="300" y="157"/>
                    <a:pt x="300" y="164"/>
                  </a:cubicBezTo>
                  <a:cubicBezTo>
                    <a:pt x="300" y="166"/>
                    <a:pt x="300" y="167"/>
                    <a:pt x="299" y="169"/>
                  </a:cubicBezTo>
                  <a:cubicBezTo>
                    <a:pt x="298" y="196"/>
                    <a:pt x="296" y="224"/>
                    <a:pt x="296" y="252"/>
                  </a:cubicBezTo>
                  <a:cubicBezTo>
                    <a:pt x="296" y="253"/>
                    <a:pt x="296" y="254"/>
                    <a:pt x="296" y="256"/>
                  </a:cubicBezTo>
                  <a:cubicBezTo>
                    <a:pt x="296" y="256"/>
                    <a:pt x="296" y="256"/>
                    <a:pt x="296" y="257"/>
                  </a:cubicBezTo>
                  <a:cubicBezTo>
                    <a:pt x="298" y="257"/>
                    <a:pt x="300" y="257"/>
                    <a:pt x="301" y="257"/>
                  </a:cubicBezTo>
                  <a:cubicBezTo>
                    <a:pt x="301" y="256"/>
                    <a:pt x="301" y="256"/>
                    <a:pt x="301" y="256"/>
                  </a:cubicBezTo>
                  <a:cubicBezTo>
                    <a:pt x="301" y="226"/>
                    <a:pt x="303" y="197"/>
                    <a:pt x="305" y="169"/>
                  </a:cubicBezTo>
                  <a:cubicBezTo>
                    <a:pt x="306" y="144"/>
                    <a:pt x="308" y="119"/>
                    <a:pt x="308" y="93"/>
                  </a:cubicBezTo>
                  <a:cubicBezTo>
                    <a:pt x="309" y="36"/>
                    <a:pt x="297" y="5"/>
                    <a:pt x="232" y="2"/>
                  </a:cubicBezTo>
                  <a:cubicBezTo>
                    <a:pt x="228" y="2"/>
                    <a:pt x="228" y="2"/>
                    <a:pt x="228" y="2"/>
                  </a:cubicBezTo>
                  <a:cubicBezTo>
                    <a:pt x="212" y="1"/>
                    <a:pt x="193" y="0"/>
                    <a:pt x="175" y="0"/>
                  </a:cubicBezTo>
                  <a:moveTo>
                    <a:pt x="145" y="0"/>
                  </a:moveTo>
                  <a:cubicBezTo>
                    <a:pt x="122" y="0"/>
                    <a:pt x="98" y="2"/>
                    <a:pt x="78" y="5"/>
                  </a:cubicBezTo>
                  <a:cubicBezTo>
                    <a:pt x="76" y="7"/>
                    <a:pt x="75" y="9"/>
                    <a:pt x="74" y="11"/>
                  </a:cubicBezTo>
                  <a:cubicBezTo>
                    <a:pt x="79" y="10"/>
                    <a:pt x="84" y="9"/>
                    <a:pt x="90" y="9"/>
                  </a:cubicBezTo>
                  <a:cubicBezTo>
                    <a:pt x="107" y="6"/>
                    <a:pt x="125" y="5"/>
                    <a:pt x="144" y="5"/>
                  </a:cubicBezTo>
                  <a:cubicBezTo>
                    <a:pt x="144" y="3"/>
                    <a:pt x="145" y="2"/>
                    <a:pt x="14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Freeform 372"/>
            <p:cNvSpPr>
              <a:spLocks noEditPoints="1" noChangeArrowheads="1"/>
            </p:cNvSpPr>
            <p:nvPr/>
          </p:nvSpPr>
          <p:spPr bwMode="auto">
            <a:xfrm>
              <a:off x="9340851" y="2786063"/>
              <a:ext cx="50800" cy="103188"/>
            </a:xfrm>
            <a:custGeom>
              <a:avLst/>
              <a:gdLst>
                <a:gd name="T0" fmla="*/ 9 w 17"/>
                <a:gd name="T1" fmla="*/ 29 h 35"/>
                <a:gd name="T2" fmla="*/ 11 w 17"/>
                <a:gd name="T3" fmla="*/ 17 h 35"/>
                <a:gd name="T4" fmla="*/ 12 w 17"/>
                <a:gd name="T5" fmla="*/ 14 h 35"/>
                <a:gd name="T6" fmla="*/ 9 w 17"/>
                <a:gd name="T7" fmla="*/ 29 h 35"/>
                <a:gd name="T8" fmla="*/ 16 w 17"/>
                <a:gd name="T9" fmla="*/ 0 h 35"/>
                <a:gd name="T10" fmla="*/ 14 w 17"/>
                <a:gd name="T11" fmla="*/ 2 h 35"/>
                <a:gd name="T12" fmla="*/ 14 w 17"/>
                <a:gd name="T13" fmla="*/ 1 h 35"/>
                <a:gd name="T14" fmla="*/ 14 w 17"/>
                <a:gd name="T15" fmla="*/ 1 h 35"/>
                <a:gd name="T16" fmla="*/ 8 w 17"/>
                <a:gd name="T17" fmla="*/ 11 h 35"/>
                <a:gd name="T18" fmla="*/ 6 w 17"/>
                <a:gd name="T19" fmla="*/ 12 h 35"/>
                <a:gd name="T20" fmla="*/ 5 w 17"/>
                <a:gd name="T21" fmla="*/ 12 h 35"/>
                <a:gd name="T22" fmla="*/ 4 w 17"/>
                <a:gd name="T23" fmla="*/ 12 h 35"/>
                <a:gd name="T24" fmla="*/ 3 w 17"/>
                <a:gd name="T25" fmla="*/ 13 h 35"/>
                <a:gd name="T26" fmla="*/ 0 w 17"/>
                <a:gd name="T27" fmla="*/ 20 h 35"/>
                <a:gd name="T28" fmla="*/ 0 w 17"/>
                <a:gd name="T29" fmla="*/ 27 h 35"/>
                <a:gd name="T30" fmla="*/ 0 w 17"/>
                <a:gd name="T31" fmla="*/ 29 h 35"/>
                <a:gd name="T32" fmla="*/ 1 w 17"/>
                <a:gd name="T33" fmla="*/ 30 h 35"/>
                <a:gd name="T34" fmla="*/ 2 w 17"/>
                <a:gd name="T35" fmla="*/ 31 h 35"/>
                <a:gd name="T36" fmla="*/ 3 w 17"/>
                <a:gd name="T37" fmla="*/ 31 h 35"/>
                <a:gd name="T38" fmla="*/ 3 w 17"/>
                <a:gd name="T39" fmla="*/ 32 h 35"/>
                <a:gd name="T40" fmla="*/ 6 w 17"/>
                <a:gd name="T41" fmla="*/ 33 h 35"/>
                <a:gd name="T42" fmla="*/ 10 w 17"/>
                <a:gd name="T43" fmla="*/ 35 h 35"/>
                <a:gd name="T44" fmla="*/ 12 w 17"/>
                <a:gd name="T45" fmla="*/ 33 h 35"/>
                <a:gd name="T46" fmla="*/ 12 w 17"/>
                <a:gd name="T47" fmla="*/ 32 h 35"/>
                <a:gd name="T48" fmla="*/ 17 w 17"/>
                <a:gd name="T49" fmla="*/ 16 h 35"/>
                <a:gd name="T50" fmla="*/ 17 w 17"/>
                <a:gd name="T51" fmla="*/ 0 h 35"/>
                <a:gd name="T52" fmla="*/ 17 w 17"/>
                <a:gd name="T53" fmla="*/ 0 h 35"/>
                <a:gd name="T54" fmla="*/ 16 w 17"/>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 h="35">
                  <a:moveTo>
                    <a:pt x="9" y="29"/>
                  </a:moveTo>
                  <a:cubicBezTo>
                    <a:pt x="9" y="25"/>
                    <a:pt x="10" y="21"/>
                    <a:pt x="11" y="17"/>
                  </a:cubicBezTo>
                  <a:cubicBezTo>
                    <a:pt x="11" y="16"/>
                    <a:pt x="12" y="15"/>
                    <a:pt x="12" y="14"/>
                  </a:cubicBezTo>
                  <a:cubicBezTo>
                    <a:pt x="11" y="19"/>
                    <a:pt x="10" y="24"/>
                    <a:pt x="9" y="29"/>
                  </a:cubicBezTo>
                  <a:moveTo>
                    <a:pt x="16" y="0"/>
                  </a:moveTo>
                  <a:cubicBezTo>
                    <a:pt x="15" y="0"/>
                    <a:pt x="14" y="1"/>
                    <a:pt x="14" y="2"/>
                  </a:cubicBezTo>
                  <a:cubicBezTo>
                    <a:pt x="14" y="1"/>
                    <a:pt x="14" y="1"/>
                    <a:pt x="14" y="1"/>
                  </a:cubicBezTo>
                  <a:cubicBezTo>
                    <a:pt x="14" y="1"/>
                    <a:pt x="14" y="1"/>
                    <a:pt x="14" y="1"/>
                  </a:cubicBezTo>
                  <a:cubicBezTo>
                    <a:pt x="12" y="5"/>
                    <a:pt x="9" y="9"/>
                    <a:pt x="8" y="11"/>
                  </a:cubicBezTo>
                  <a:cubicBezTo>
                    <a:pt x="8" y="12"/>
                    <a:pt x="7" y="12"/>
                    <a:pt x="6" y="12"/>
                  </a:cubicBezTo>
                  <a:cubicBezTo>
                    <a:pt x="5" y="12"/>
                    <a:pt x="5" y="12"/>
                    <a:pt x="5" y="12"/>
                  </a:cubicBezTo>
                  <a:cubicBezTo>
                    <a:pt x="4" y="12"/>
                    <a:pt x="4" y="12"/>
                    <a:pt x="4" y="12"/>
                  </a:cubicBezTo>
                  <a:cubicBezTo>
                    <a:pt x="4" y="12"/>
                    <a:pt x="3" y="13"/>
                    <a:pt x="3" y="13"/>
                  </a:cubicBezTo>
                  <a:cubicBezTo>
                    <a:pt x="2" y="16"/>
                    <a:pt x="1" y="18"/>
                    <a:pt x="0" y="20"/>
                  </a:cubicBezTo>
                  <a:cubicBezTo>
                    <a:pt x="0" y="23"/>
                    <a:pt x="0" y="25"/>
                    <a:pt x="0" y="27"/>
                  </a:cubicBezTo>
                  <a:cubicBezTo>
                    <a:pt x="0" y="27"/>
                    <a:pt x="0" y="28"/>
                    <a:pt x="0" y="29"/>
                  </a:cubicBezTo>
                  <a:cubicBezTo>
                    <a:pt x="0" y="29"/>
                    <a:pt x="0" y="30"/>
                    <a:pt x="1" y="30"/>
                  </a:cubicBezTo>
                  <a:cubicBezTo>
                    <a:pt x="1" y="31"/>
                    <a:pt x="2" y="31"/>
                    <a:pt x="2" y="31"/>
                  </a:cubicBezTo>
                  <a:cubicBezTo>
                    <a:pt x="3" y="31"/>
                    <a:pt x="3" y="31"/>
                    <a:pt x="3" y="31"/>
                  </a:cubicBezTo>
                  <a:cubicBezTo>
                    <a:pt x="3" y="31"/>
                    <a:pt x="3" y="32"/>
                    <a:pt x="3" y="32"/>
                  </a:cubicBezTo>
                  <a:cubicBezTo>
                    <a:pt x="4" y="32"/>
                    <a:pt x="5" y="33"/>
                    <a:pt x="6" y="33"/>
                  </a:cubicBezTo>
                  <a:cubicBezTo>
                    <a:pt x="7" y="34"/>
                    <a:pt x="9" y="35"/>
                    <a:pt x="10" y="35"/>
                  </a:cubicBezTo>
                  <a:cubicBezTo>
                    <a:pt x="11" y="35"/>
                    <a:pt x="12" y="34"/>
                    <a:pt x="12" y="33"/>
                  </a:cubicBezTo>
                  <a:cubicBezTo>
                    <a:pt x="12" y="33"/>
                    <a:pt x="12" y="32"/>
                    <a:pt x="12" y="32"/>
                  </a:cubicBezTo>
                  <a:cubicBezTo>
                    <a:pt x="14" y="27"/>
                    <a:pt x="15" y="21"/>
                    <a:pt x="17" y="16"/>
                  </a:cubicBezTo>
                  <a:cubicBezTo>
                    <a:pt x="17" y="0"/>
                    <a:pt x="17" y="0"/>
                    <a:pt x="17" y="0"/>
                  </a:cubicBezTo>
                  <a:cubicBezTo>
                    <a:pt x="17" y="0"/>
                    <a:pt x="17" y="0"/>
                    <a:pt x="17" y="0"/>
                  </a:cubicBezTo>
                  <a:cubicBezTo>
                    <a:pt x="16" y="0"/>
                    <a:pt x="16" y="0"/>
                    <a:pt x="16" y="0"/>
                  </a:cubicBezTo>
                </a:path>
              </a:pathLst>
            </a:custGeom>
            <a:solidFill>
              <a:srgbClr val="EC7BA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373"/>
            <p:cNvSpPr>
              <a:spLocks noEditPoints="1" noChangeArrowheads="1"/>
            </p:cNvSpPr>
            <p:nvPr/>
          </p:nvSpPr>
          <p:spPr bwMode="auto">
            <a:xfrm>
              <a:off x="5211763" y="4857751"/>
              <a:ext cx="6527800" cy="1830388"/>
            </a:xfrm>
            <a:custGeom>
              <a:avLst/>
              <a:gdLst>
                <a:gd name="T0" fmla="*/ 184 w 2213"/>
                <a:gd name="T1" fmla="*/ 621 h 621"/>
                <a:gd name="T2" fmla="*/ 1769 w 2213"/>
                <a:gd name="T3" fmla="*/ 409 h 621"/>
                <a:gd name="T4" fmla="*/ 1177 w 2213"/>
                <a:gd name="T5" fmla="*/ 380 h 621"/>
                <a:gd name="T6" fmla="*/ 573 w 2213"/>
                <a:gd name="T7" fmla="*/ 279 h 621"/>
                <a:gd name="T8" fmla="*/ 927 w 2213"/>
                <a:gd name="T9" fmla="*/ 281 h 621"/>
                <a:gd name="T10" fmla="*/ 635 w 2213"/>
                <a:gd name="T11" fmla="*/ 274 h 621"/>
                <a:gd name="T12" fmla="*/ 933 w 2213"/>
                <a:gd name="T13" fmla="*/ 281 h 621"/>
                <a:gd name="T14" fmla="*/ 1462 w 2213"/>
                <a:gd name="T15" fmla="*/ 347 h 621"/>
                <a:gd name="T16" fmla="*/ 752 w 2213"/>
                <a:gd name="T17" fmla="*/ 266 h 621"/>
                <a:gd name="T18" fmla="*/ 896 w 2213"/>
                <a:gd name="T19" fmla="*/ 260 h 621"/>
                <a:gd name="T20" fmla="*/ 549 w 2213"/>
                <a:gd name="T21" fmla="*/ 273 h 621"/>
                <a:gd name="T22" fmla="*/ 946 w 2213"/>
                <a:gd name="T23" fmla="*/ 252 h 621"/>
                <a:gd name="T24" fmla="*/ 671 w 2213"/>
                <a:gd name="T25" fmla="*/ 249 h 621"/>
                <a:gd name="T26" fmla="*/ 931 w 2213"/>
                <a:gd name="T27" fmla="*/ 256 h 621"/>
                <a:gd name="T28" fmla="*/ 1616 w 2213"/>
                <a:gd name="T29" fmla="*/ 253 h 621"/>
                <a:gd name="T30" fmla="*/ 1959 w 2213"/>
                <a:gd name="T31" fmla="*/ 239 h 621"/>
                <a:gd name="T32" fmla="*/ 1655 w 2213"/>
                <a:gd name="T33" fmla="*/ 243 h 621"/>
                <a:gd name="T34" fmla="*/ 1910 w 2213"/>
                <a:gd name="T35" fmla="*/ 236 h 621"/>
                <a:gd name="T36" fmla="*/ 1173 w 2213"/>
                <a:gd name="T37" fmla="*/ 225 h 621"/>
                <a:gd name="T38" fmla="*/ 1979 w 2213"/>
                <a:gd name="T39" fmla="*/ 264 h 621"/>
                <a:gd name="T40" fmla="*/ 1636 w 2213"/>
                <a:gd name="T41" fmla="*/ 216 h 621"/>
                <a:gd name="T42" fmla="*/ 1968 w 2213"/>
                <a:gd name="T43" fmla="*/ 230 h 621"/>
                <a:gd name="T44" fmla="*/ 1678 w 2213"/>
                <a:gd name="T45" fmla="*/ 203 h 621"/>
                <a:gd name="T46" fmla="*/ 1692 w 2213"/>
                <a:gd name="T47" fmla="*/ 225 h 621"/>
                <a:gd name="T48" fmla="*/ 1390 w 2213"/>
                <a:gd name="T49" fmla="*/ 195 h 621"/>
                <a:gd name="T50" fmla="*/ 907 w 2213"/>
                <a:gd name="T51" fmla="*/ 232 h 621"/>
                <a:gd name="T52" fmla="*/ 276 w 2213"/>
                <a:gd name="T53" fmla="*/ 307 h 621"/>
                <a:gd name="T54" fmla="*/ 973 w 2213"/>
                <a:gd name="T55" fmla="*/ 184 h 621"/>
                <a:gd name="T56" fmla="*/ 525 w 2213"/>
                <a:gd name="T57" fmla="*/ 184 h 621"/>
                <a:gd name="T58" fmla="*/ 695 w 2213"/>
                <a:gd name="T59" fmla="*/ 258 h 621"/>
                <a:gd name="T60" fmla="*/ 791 w 2213"/>
                <a:gd name="T61" fmla="*/ 180 h 621"/>
                <a:gd name="T62" fmla="*/ 927 w 2213"/>
                <a:gd name="T63" fmla="*/ 215 h 621"/>
                <a:gd name="T64" fmla="*/ 1949 w 2213"/>
                <a:gd name="T65" fmla="*/ 220 h 621"/>
                <a:gd name="T66" fmla="*/ 812 w 2213"/>
                <a:gd name="T67" fmla="*/ 174 h 621"/>
                <a:gd name="T68" fmla="*/ 1925 w 2213"/>
                <a:gd name="T69" fmla="*/ 173 h 621"/>
                <a:gd name="T70" fmla="*/ 1866 w 2213"/>
                <a:gd name="T71" fmla="*/ 228 h 621"/>
                <a:gd name="T72" fmla="*/ 1835 w 2213"/>
                <a:gd name="T73" fmla="*/ 171 h 621"/>
                <a:gd name="T74" fmla="*/ 1611 w 2213"/>
                <a:gd name="T75" fmla="*/ 169 h 621"/>
                <a:gd name="T76" fmla="*/ 1084 w 2213"/>
                <a:gd name="T77" fmla="*/ 157 h 621"/>
                <a:gd name="T78" fmla="*/ 1490 w 2213"/>
                <a:gd name="T79" fmla="*/ 155 h 621"/>
                <a:gd name="T80" fmla="*/ 905 w 2213"/>
                <a:gd name="T81" fmla="*/ 148 h 621"/>
                <a:gd name="T82" fmla="*/ 1927 w 2213"/>
                <a:gd name="T83" fmla="*/ 148 h 621"/>
                <a:gd name="T84" fmla="*/ 1617 w 2213"/>
                <a:gd name="T85" fmla="*/ 152 h 621"/>
                <a:gd name="T86" fmla="*/ 980 w 2213"/>
                <a:gd name="T87" fmla="*/ 141 h 621"/>
                <a:gd name="T88" fmla="*/ 1108 w 2213"/>
                <a:gd name="T89" fmla="*/ 130 h 621"/>
                <a:gd name="T90" fmla="*/ 1606 w 2213"/>
                <a:gd name="T91" fmla="*/ 127 h 621"/>
                <a:gd name="T92" fmla="*/ 959 w 2213"/>
                <a:gd name="T93" fmla="*/ 112 h 621"/>
                <a:gd name="T94" fmla="*/ 999 w 2213"/>
                <a:gd name="T95" fmla="*/ 103 h 621"/>
                <a:gd name="T96" fmla="*/ 1259 w 2213"/>
                <a:gd name="T97" fmla="*/ 102 h 621"/>
                <a:gd name="T98" fmla="*/ 904 w 2213"/>
                <a:gd name="T99" fmla="*/ 90 h 621"/>
                <a:gd name="T100" fmla="*/ 1703 w 2213"/>
                <a:gd name="T101" fmla="*/ 83 h 621"/>
                <a:gd name="T102" fmla="*/ 1266 w 2213"/>
                <a:gd name="T103" fmla="*/ 74 h 621"/>
                <a:gd name="T104" fmla="*/ 904 w 2213"/>
                <a:gd name="T105" fmla="*/ 76 h 621"/>
                <a:gd name="T106" fmla="*/ 1587 w 2213"/>
                <a:gd name="T107" fmla="*/ 83 h 621"/>
                <a:gd name="T108" fmla="*/ 928 w 2213"/>
                <a:gd name="T109" fmla="*/ 62 h 621"/>
                <a:gd name="T110" fmla="*/ 907 w 2213"/>
                <a:gd name="T111" fmla="*/ 54 h 621"/>
                <a:gd name="T112" fmla="*/ 1919 w 2213"/>
                <a:gd name="T113" fmla="*/ 115 h 621"/>
                <a:gd name="T114" fmla="*/ 616 w 2213"/>
                <a:gd name="T115" fmla="*/ 74 h 621"/>
                <a:gd name="T116" fmla="*/ 604 w 2213"/>
                <a:gd name="T117" fmla="*/ 34 h 621"/>
                <a:gd name="T118" fmla="*/ 1179 w 2213"/>
                <a:gd name="T119" fmla="*/ 25 h 621"/>
                <a:gd name="T120" fmla="*/ 1652 w 2213"/>
                <a:gd name="T121" fmla="*/ 31 h 621"/>
                <a:gd name="T122" fmla="*/ 1681 w 2213"/>
                <a:gd name="T123" fmla="*/ 26 h 621"/>
                <a:gd name="T124" fmla="*/ 1737 w 2213"/>
                <a:gd name="T125" fmla="*/ 16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3" h="621">
                  <a:moveTo>
                    <a:pt x="2093" y="372"/>
                  </a:moveTo>
                  <a:cubicBezTo>
                    <a:pt x="2098" y="380"/>
                    <a:pt x="2101" y="388"/>
                    <a:pt x="2103" y="395"/>
                  </a:cubicBezTo>
                  <a:cubicBezTo>
                    <a:pt x="2114" y="389"/>
                    <a:pt x="2124" y="381"/>
                    <a:pt x="2134" y="374"/>
                  </a:cubicBezTo>
                  <a:cubicBezTo>
                    <a:pt x="2120" y="373"/>
                    <a:pt x="2106" y="372"/>
                    <a:pt x="2093" y="372"/>
                  </a:cubicBezTo>
                  <a:moveTo>
                    <a:pt x="40" y="361"/>
                  </a:moveTo>
                  <a:cubicBezTo>
                    <a:pt x="37" y="363"/>
                    <a:pt x="34" y="365"/>
                    <a:pt x="31" y="367"/>
                  </a:cubicBezTo>
                  <a:cubicBezTo>
                    <a:pt x="7" y="383"/>
                    <a:pt x="0" y="416"/>
                    <a:pt x="16" y="440"/>
                  </a:cubicBezTo>
                  <a:cubicBezTo>
                    <a:pt x="27" y="456"/>
                    <a:pt x="43" y="464"/>
                    <a:pt x="61" y="464"/>
                  </a:cubicBezTo>
                  <a:cubicBezTo>
                    <a:pt x="71" y="464"/>
                    <a:pt x="81" y="461"/>
                    <a:pt x="90" y="455"/>
                  </a:cubicBezTo>
                  <a:cubicBezTo>
                    <a:pt x="135" y="425"/>
                    <a:pt x="181" y="395"/>
                    <a:pt x="227" y="364"/>
                  </a:cubicBezTo>
                  <a:cubicBezTo>
                    <a:pt x="188" y="365"/>
                    <a:pt x="147" y="366"/>
                    <a:pt x="107" y="366"/>
                  </a:cubicBezTo>
                  <a:cubicBezTo>
                    <a:pt x="93" y="366"/>
                    <a:pt x="93" y="366"/>
                    <a:pt x="93" y="366"/>
                  </a:cubicBezTo>
                  <a:cubicBezTo>
                    <a:pt x="85" y="367"/>
                    <a:pt x="78" y="367"/>
                    <a:pt x="72" y="367"/>
                  </a:cubicBezTo>
                  <a:cubicBezTo>
                    <a:pt x="57" y="367"/>
                    <a:pt x="45" y="366"/>
                    <a:pt x="40" y="362"/>
                  </a:cubicBezTo>
                  <a:cubicBezTo>
                    <a:pt x="40" y="362"/>
                    <a:pt x="40" y="361"/>
                    <a:pt x="40" y="361"/>
                  </a:cubicBezTo>
                  <a:moveTo>
                    <a:pt x="657" y="359"/>
                  </a:moveTo>
                  <a:cubicBezTo>
                    <a:pt x="649" y="359"/>
                    <a:pt x="642" y="359"/>
                    <a:pt x="634" y="359"/>
                  </a:cubicBezTo>
                  <a:cubicBezTo>
                    <a:pt x="610" y="359"/>
                    <a:pt x="610" y="359"/>
                    <a:pt x="610" y="359"/>
                  </a:cubicBezTo>
                  <a:cubicBezTo>
                    <a:pt x="542" y="359"/>
                    <a:pt x="472" y="359"/>
                    <a:pt x="402" y="360"/>
                  </a:cubicBezTo>
                  <a:cubicBezTo>
                    <a:pt x="394" y="372"/>
                    <a:pt x="385" y="384"/>
                    <a:pt x="376" y="395"/>
                  </a:cubicBezTo>
                  <a:cubicBezTo>
                    <a:pt x="373" y="398"/>
                    <a:pt x="373" y="398"/>
                    <a:pt x="373" y="398"/>
                  </a:cubicBezTo>
                  <a:cubicBezTo>
                    <a:pt x="321" y="462"/>
                    <a:pt x="268" y="527"/>
                    <a:pt x="231" y="598"/>
                  </a:cubicBezTo>
                  <a:cubicBezTo>
                    <a:pt x="230" y="599"/>
                    <a:pt x="229" y="600"/>
                    <a:pt x="228" y="600"/>
                  </a:cubicBezTo>
                  <a:cubicBezTo>
                    <a:pt x="228" y="600"/>
                    <a:pt x="228" y="600"/>
                    <a:pt x="227" y="600"/>
                  </a:cubicBezTo>
                  <a:cubicBezTo>
                    <a:pt x="226" y="599"/>
                    <a:pt x="225" y="597"/>
                    <a:pt x="226" y="596"/>
                  </a:cubicBezTo>
                  <a:cubicBezTo>
                    <a:pt x="263" y="524"/>
                    <a:pt x="317" y="458"/>
                    <a:pt x="369" y="395"/>
                  </a:cubicBezTo>
                  <a:cubicBezTo>
                    <a:pt x="372" y="391"/>
                    <a:pt x="372" y="391"/>
                    <a:pt x="372" y="391"/>
                  </a:cubicBezTo>
                  <a:cubicBezTo>
                    <a:pt x="380" y="381"/>
                    <a:pt x="388" y="371"/>
                    <a:pt x="395" y="360"/>
                  </a:cubicBezTo>
                  <a:cubicBezTo>
                    <a:pt x="361" y="361"/>
                    <a:pt x="327" y="361"/>
                    <a:pt x="294" y="362"/>
                  </a:cubicBezTo>
                  <a:cubicBezTo>
                    <a:pt x="281" y="363"/>
                    <a:pt x="269" y="363"/>
                    <a:pt x="256" y="364"/>
                  </a:cubicBezTo>
                  <a:cubicBezTo>
                    <a:pt x="207" y="418"/>
                    <a:pt x="164" y="477"/>
                    <a:pt x="135" y="548"/>
                  </a:cubicBezTo>
                  <a:cubicBezTo>
                    <a:pt x="132" y="555"/>
                    <a:pt x="131" y="562"/>
                    <a:pt x="131" y="568"/>
                  </a:cubicBezTo>
                  <a:cubicBezTo>
                    <a:pt x="131" y="582"/>
                    <a:pt x="136" y="595"/>
                    <a:pt x="146" y="605"/>
                  </a:cubicBezTo>
                  <a:cubicBezTo>
                    <a:pt x="156" y="616"/>
                    <a:pt x="170" y="621"/>
                    <a:pt x="184" y="621"/>
                  </a:cubicBezTo>
                  <a:cubicBezTo>
                    <a:pt x="190" y="621"/>
                    <a:pt x="197" y="620"/>
                    <a:pt x="203" y="618"/>
                  </a:cubicBezTo>
                  <a:cubicBezTo>
                    <a:pt x="236" y="605"/>
                    <a:pt x="266" y="581"/>
                    <a:pt x="293" y="560"/>
                  </a:cubicBezTo>
                  <a:cubicBezTo>
                    <a:pt x="311" y="546"/>
                    <a:pt x="311" y="546"/>
                    <a:pt x="311" y="546"/>
                  </a:cubicBezTo>
                  <a:cubicBezTo>
                    <a:pt x="340" y="524"/>
                    <a:pt x="369" y="502"/>
                    <a:pt x="399" y="480"/>
                  </a:cubicBezTo>
                  <a:cubicBezTo>
                    <a:pt x="388" y="497"/>
                    <a:pt x="377" y="515"/>
                    <a:pt x="367" y="534"/>
                  </a:cubicBezTo>
                  <a:cubicBezTo>
                    <a:pt x="362" y="541"/>
                    <a:pt x="360" y="550"/>
                    <a:pt x="360" y="559"/>
                  </a:cubicBezTo>
                  <a:cubicBezTo>
                    <a:pt x="360" y="570"/>
                    <a:pt x="364" y="582"/>
                    <a:pt x="371" y="591"/>
                  </a:cubicBezTo>
                  <a:cubicBezTo>
                    <a:pt x="382" y="604"/>
                    <a:pt x="397" y="612"/>
                    <a:pt x="413" y="612"/>
                  </a:cubicBezTo>
                  <a:cubicBezTo>
                    <a:pt x="418" y="612"/>
                    <a:pt x="422" y="611"/>
                    <a:pt x="426" y="610"/>
                  </a:cubicBezTo>
                  <a:cubicBezTo>
                    <a:pt x="465" y="601"/>
                    <a:pt x="495" y="577"/>
                    <a:pt x="521" y="556"/>
                  </a:cubicBezTo>
                  <a:cubicBezTo>
                    <a:pt x="531" y="548"/>
                    <a:pt x="540" y="541"/>
                    <a:pt x="548" y="536"/>
                  </a:cubicBezTo>
                  <a:cubicBezTo>
                    <a:pt x="568" y="522"/>
                    <a:pt x="589" y="510"/>
                    <a:pt x="609" y="497"/>
                  </a:cubicBezTo>
                  <a:cubicBezTo>
                    <a:pt x="616" y="463"/>
                    <a:pt x="635" y="415"/>
                    <a:pt x="652" y="373"/>
                  </a:cubicBezTo>
                  <a:cubicBezTo>
                    <a:pt x="657" y="359"/>
                    <a:pt x="657" y="359"/>
                    <a:pt x="657" y="359"/>
                  </a:cubicBezTo>
                  <a:moveTo>
                    <a:pt x="905" y="357"/>
                  </a:moveTo>
                  <a:cubicBezTo>
                    <a:pt x="825" y="358"/>
                    <a:pt x="743" y="359"/>
                    <a:pt x="663" y="359"/>
                  </a:cubicBezTo>
                  <a:cubicBezTo>
                    <a:pt x="657" y="375"/>
                    <a:pt x="657" y="375"/>
                    <a:pt x="657" y="375"/>
                  </a:cubicBezTo>
                  <a:cubicBezTo>
                    <a:pt x="641" y="415"/>
                    <a:pt x="623" y="460"/>
                    <a:pt x="616" y="493"/>
                  </a:cubicBezTo>
                  <a:cubicBezTo>
                    <a:pt x="631" y="484"/>
                    <a:pt x="647" y="475"/>
                    <a:pt x="663" y="466"/>
                  </a:cubicBezTo>
                  <a:cubicBezTo>
                    <a:pt x="656" y="475"/>
                    <a:pt x="649" y="484"/>
                    <a:pt x="643" y="493"/>
                  </a:cubicBezTo>
                  <a:cubicBezTo>
                    <a:pt x="637" y="502"/>
                    <a:pt x="633" y="513"/>
                    <a:pt x="633" y="523"/>
                  </a:cubicBezTo>
                  <a:cubicBezTo>
                    <a:pt x="633" y="535"/>
                    <a:pt x="637" y="546"/>
                    <a:pt x="645" y="556"/>
                  </a:cubicBezTo>
                  <a:cubicBezTo>
                    <a:pt x="655" y="569"/>
                    <a:pt x="670" y="576"/>
                    <a:pt x="686" y="576"/>
                  </a:cubicBezTo>
                  <a:cubicBezTo>
                    <a:pt x="693" y="576"/>
                    <a:pt x="699" y="575"/>
                    <a:pt x="705" y="573"/>
                  </a:cubicBezTo>
                  <a:cubicBezTo>
                    <a:pt x="734" y="562"/>
                    <a:pt x="758" y="545"/>
                    <a:pt x="779" y="529"/>
                  </a:cubicBezTo>
                  <a:cubicBezTo>
                    <a:pt x="797" y="516"/>
                    <a:pt x="797" y="516"/>
                    <a:pt x="797" y="516"/>
                  </a:cubicBezTo>
                  <a:cubicBezTo>
                    <a:pt x="822" y="499"/>
                    <a:pt x="848" y="484"/>
                    <a:pt x="874" y="469"/>
                  </a:cubicBezTo>
                  <a:cubicBezTo>
                    <a:pt x="883" y="445"/>
                    <a:pt x="890" y="415"/>
                    <a:pt x="897" y="386"/>
                  </a:cubicBezTo>
                  <a:cubicBezTo>
                    <a:pt x="900" y="376"/>
                    <a:pt x="902" y="366"/>
                    <a:pt x="905" y="357"/>
                  </a:cubicBezTo>
                  <a:moveTo>
                    <a:pt x="1748" y="354"/>
                  </a:moveTo>
                  <a:cubicBezTo>
                    <a:pt x="1749" y="356"/>
                    <a:pt x="1750" y="359"/>
                    <a:pt x="1751" y="361"/>
                  </a:cubicBezTo>
                  <a:cubicBezTo>
                    <a:pt x="1762" y="391"/>
                    <a:pt x="1762" y="391"/>
                    <a:pt x="1762" y="391"/>
                  </a:cubicBezTo>
                  <a:cubicBezTo>
                    <a:pt x="1767" y="404"/>
                    <a:pt x="1767" y="404"/>
                    <a:pt x="1767" y="404"/>
                  </a:cubicBezTo>
                  <a:cubicBezTo>
                    <a:pt x="1768" y="406"/>
                    <a:pt x="1768" y="408"/>
                    <a:pt x="1769" y="409"/>
                  </a:cubicBezTo>
                  <a:cubicBezTo>
                    <a:pt x="1773" y="406"/>
                    <a:pt x="1777" y="403"/>
                    <a:pt x="1781" y="400"/>
                  </a:cubicBezTo>
                  <a:cubicBezTo>
                    <a:pt x="1791" y="392"/>
                    <a:pt x="1802" y="384"/>
                    <a:pt x="1811" y="376"/>
                  </a:cubicBezTo>
                  <a:cubicBezTo>
                    <a:pt x="1810" y="382"/>
                    <a:pt x="1809" y="388"/>
                    <a:pt x="1809" y="394"/>
                  </a:cubicBezTo>
                  <a:cubicBezTo>
                    <a:pt x="1808" y="396"/>
                    <a:pt x="1808" y="398"/>
                    <a:pt x="1808" y="399"/>
                  </a:cubicBezTo>
                  <a:cubicBezTo>
                    <a:pt x="1808" y="416"/>
                    <a:pt x="1817" y="433"/>
                    <a:pt x="1831" y="443"/>
                  </a:cubicBezTo>
                  <a:cubicBezTo>
                    <a:pt x="1840" y="449"/>
                    <a:pt x="1851" y="452"/>
                    <a:pt x="1861" y="452"/>
                  </a:cubicBezTo>
                  <a:cubicBezTo>
                    <a:pt x="1869" y="452"/>
                    <a:pt x="1877" y="451"/>
                    <a:pt x="1884" y="447"/>
                  </a:cubicBezTo>
                  <a:cubicBezTo>
                    <a:pt x="1914" y="433"/>
                    <a:pt x="1942" y="415"/>
                    <a:pt x="1969" y="395"/>
                  </a:cubicBezTo>
                  <a:cubicBezTo>
                    <a:pt x="1970" y="399"/>
                    <a:pt x="1972" y="403"/>
                    <a:pt x="1974" y="406"/>
                  </a:cubicBezTo>
                  <a:cubicBezTo>
                    <a:pt x="1985" y="420"/>
                    <a:pt x="2001" y="428"/>
                    <a:pt x="2018" y="428"/>
                  </a:cubicBezTo>
                  <a:cubicBezTo>
                    <a:pt x="2020" y="428"/>
                    <a:pt x="2023" y="428"/>
                    <a:pt x="2026" y="427"/>
                  </a:cubicBezTo>
                  <a:cubicBezTo>
                    <a:pt x="2051" y="423"/>
                    <a:pt x="2075" y="412"/>
                    <a:pt x="2099" y="398"/>
                  </a:cubicBezTo>
                  <a:cubicBezTo>
                    <a:pt x="2097" y="391"/>
                    <a:pt x="2092" y="382"/>
                    <a:pt x="2086" y="371"/>
                  </a:cubicBezTo>
                  <a:cubicBezTo>
                    <a:pt x="2057" y="369"/>
                    <a:pt x="2028" y="367"/>
                    <a:pt x="1999" y="366"/>
                  </a:cubicBezTo>
                  <a:cubicBezTo>
                    <a:pt x="1950" y="362"/>
                    <a:pt x="1899" y="359"/>
                    <a:pt x="1849" y="357"/>
                  </a:cubicBezTo>
                  <a:cubicBezTo>
                    <a:pt x="1815" y="355"/>
                    <a:pt x="1782" y="354"/>
                    <a:pt x="1748" y="354"/>
                  </a:cubicBezTo>
                  <a:moveTo>
                    <a:pt x="1176" y="353"/>
                  </a:moveTo>
                  <a:cubicBezTo>
                    <a:pt x="1100" y="353"/>
                    <a:pt x="1024" y="355"/>
                    <a:pt x="950" y="356"/>
                  </a:cubicBezTo>
                  <a:cubicBezTo>
                    <a:pt x="937" y="356"/>
                    <a:pt x="924" y="356"/>
                    <a:pt x="910" y="357"/>
                  </a:cubicBezTo>
                  <a:cubicBezTo>
                    <a:pt x="908" y="366"/>
                    <a:pt x="905" y="377"/>
                    <a:pt x="902" y="388"/>
                  </a:cubicBezTo>
                  <a:cubicBezTo>
                    <a:pt x="896" y="414"/>
                    <a:pt x="889" y="441"/>
                    <a:pt x="881" y="465"/>
                  </a:cubicBezTo>
                  <a:cubicBezTo>
                    <a:pt x="884" y="463"/>
                    <a:pt x="888" y="461"/>
                    <a:pt x="891" y="459"/>
                  </a:cubicBezTo>
                  <a:cubicBezTo>
                    <a:pt x="886" y="468"/>
                    <a:pt x="883" y="477"/>
                    <a:pt x="883" y="486"/>
                  </a:cubicBezTo>
                  <a:cubicBezTo>
                    <a:pt x="883" y="498"/>
                    <a:pt x="887" y="510"/>
                    <a:pt x="895" y="520"/>
                  </a:cubicBezTo>
                  <a:cubicBezTo>
                    <a:pt x="906" y="533"/>
                    <a:pt x="921" y="540"/>
                    <a:pt x="936" y="540"/>
                  </a:cubicBezTo>
                  <a:cubicBezTo>
                    <a:pt x="943" y="540"/>
                    <a:pt x="951" y="538"/>
                    <a:pt x="957" y="535"/>
                  </a:cubicBezTo>
                  <a:cubicBezTo>
                    <a:pt x="1028" y="505"/>
                    <a:pt x="1097" y="465"/>
                    <a:pt x="1165" y="423"/>
                  </a:cubicBezTo>
                  <a:cubicBezTo>
                    <a:pt x="1167" y="409"/>
                    <a:pt x="1169" y="393"/>
                    <a:pt x="1172" y="379"/>
                  </a:cubicBezTo>
                  <a:cubicBezTo>
                    <a:pt x="1173" y="370"/>
                    <a:pt x="1175" y="361"/>
                    <a:pt x="1176" y="353"/>
                  </a:cubicBezTo>
                  <a:moveTo>
                    <a:pt x="1463" y="352"/>
                  </a:moveTo>
                  <a:cubicBezTo>
                    <a:pt x="1445" y="352"/>
                    <a:pt x="1426" y="352"/>
                    <a:pt x="1408" y="352"/>
                  </a:cubicBezTo>
                  <a:cubicBezTo>
                    <a:pt x="1267" y="352"/>
                    <a:pt x="1267" y="352"/>
                    <a:pt x="1267" y="352"/>
                  </a:cubicBezTo>
                  <a:cubicBezTo>
                    <a:pt x="1239" y="352"/>
                    <a:pt x="1210" y="353"/>
                    <a:pt x="1181" y="353"/>
                  </a:cubicBezTo>
                  <a:cubicBezTo>
                    <a:pt x="1180" y="361"/>
                    <a:pt x="1178" y="370"/>
                    <a:pt x="1177" y="380"/>
                  </a:cubicBezTo>
                  <a:cubicBezTo>
                    <a:pt x="1175" y="392"/>
                    <a:pt x="1172" y="406"/>
                    <a:pt x="1171" y="420"/>
                  </a:cubicBezTo>
                  <a:cubicBezTo>
                    <a:pt x="1174" y="418"/>
                    <a:pt x="1178" y="415"/>
                    <a:pt x="1181" y="413"/>
                  </a:cubicBezTo>
                  <a:cubicBezTo>
                    <a:pt x="1177" y="420"/>
                    <a:pt x="1173" y="426"/>
                    <a:pt x="1169" y="433"/>
                  </a:cubicBezTo>
                  <a:cubicBezTo>
                    <a:pt x="1167" y="451"/>
                    <a:pt x="1167" y="467"/>
                    <a:pt x="1170" y="478"/>
                  </a:cubicBezTo>
                  <a:cubicBezTo>
                    <a:pt x="1170" y="479"/>
                    <a:pt x="1169" y="481"/>
                    <a:pt x="1168" y="481"/>
                  </a:cubicBezTo>
                  <a:cubicBezTo>
                    <a:pt x="1167" y="481"/>
                    <a:pt x="1167" y="481"/>
                    <a:pt x="1167" y="481"/>
                  </a:cubicBezTo>
                  <a:cubicBezTo>
                    <a:pt x="1166" y="481"/>
                    <a:pt x="1165" y="480"/>
                    <a:pt x="1164" y="479"/>
                  </a:cubicBezTo>
                  <a:cubicBezTo>
                    <a:pt x="1162" y="470"/>
                    <a:pt x="1162" y="459"/>
                    <a:pt x="1163" y="446"/>
                  </a:cubicBezTo>
                  <a:cubicBezTo>
                    <a:pt x="1155" y="463"/>
                    <a:pt x="1151" y="482"/>
                    <a:pt x="1151" y="501"/>
                  </a:cubicBezTo>
                  <a:cubicBezTo>
                    <a:pt x="1151" y="502"/>
                    <a:pt x="1151" y="502"/>
                    <a:pt x="1151" y="502"/>
                  </a:cubicBezTo>
                  <a:cubicBezTo>
                    <a:pt x="1151" y="519"/>
                    <a:pt x="1160" y="536"/>
                    <a:pt x="1175" y="546"/>
                  </a:cubicBezTo>
                  <a:cubicBezTo>
                    <a:pt x="1183" y="552"/>
                    <a:pt x="1193" y="555"/>
                    <a:pt x="1204" y="555"/>
                  </a:cubicBezTo>
                  <a:cubicBezTo>
                    <a:pt x="1211" y="555"/>
                    <a:pt x="1219" y="553"/>
                    <a:pt x="1226" y="550"/>
                  </a:cubicBezTo>
                  <a:cubicBezTo>
                    <a:pt x="1312" y="511"/>
                    <a:pt x="1393" y="462"/>
                    <a:pt x="1473" y="412"/>
                  </a:cubicBezTo>
                  <a:cubicBezTo>
                    <a:pt x="1470" y="394"/>
                    <a:pt x="1467" y="376"/>
                    <a:pt x="1464" y="358"/>
                  </a:cubicBezTo>
                  <a:cubicBezTo>
                    <a:pt x="1463" y="352"/>
                    <a:pt x="1463" y="352"/>
                    <a:pt x="1463" y="352"/>
                  </a:cubicBezTo>
                  <a:moveTo>
                    <a:pt x="1548" y="352"/>
                  </a:moveTo>
                  <a:cubicBezTo>
                    <a:pt x="1521" y="352"/>
                    <a:pt x="1495" y="352"/>
                    <a:pt x="1468" y="352"/>
                  </a:cubicBezTo>
                  <a:cubicBezTo>
                    <a:pt x="1469" y="357"/>
                    <a:pt x="1469" y="357"/>
                    <a:pt x="1469" y="357"/>
                  </a:cubicBezTo>
                  <a:cubicBezTo>
                    <a:pt x="1472" y="374"/>
                    <a:pt x="1475" y="392"/>
                    <a:pt x="1477" y="409"/>
                  </a:cubicBezTo>
                  <a:cubicBezTo>
                    <a:pt x="1495" y="398"/>
                    <a:pt x="1512" y="387"/>
                    <a:pt x="1530" y="376"/>
                  </a:cubicBezTo>
                  <a:cubicBezTo>
                    <a:pt x="1510" y="403"/>
                    <a:pt x="1495" y="432"/>
                    <a:pt x="1488" y="466"/>
                  </a:cubicBezTo>
                  <a:cubicBezTo>
                    <a:pt x="1487" y="469"/>
                    <a:pt x="1487" y="473"/>
                    <a:pt x="1487" y="477"/>
                  </a:cubicBezTo>
                  <a:cubicBezTo>
                    <a:pt x="1487" y="490"/>
                    <a:pt x="1492" y="503"/>
                    <a:pt x="1501" y="512"/>
                  </a:cubicBezTo>
                  <a:cubicBezTo>
                    <a:pt x="1511" y="524"/>
                    <a:pt x="1525" y="530"/>
                    <a:pt x="1540" y="530"/>
                  </a:cubicBezTo>
                  <a:cubicBezTo>
                    <a:pt x="1542" y="530"/>
                    <a:pt x="1544" y="530"/>
                    <a:pt x="1546" y="530"/>
                  </a:cubicBezTo>
                  <a:cubicBezTo>
                    <a:pt x="1622" y="521"/>
                    <a:pt x="1697" y="466"/>
                    <a:pt x="1765" y="413"/>
                  </a:cubicBezTo>
                  <a:cubicBezTo>
                    <a:pt x="1764" y="411"/>
                    <a:pt x="1763" y="409"/>
                    <a:pt x="1762" y="406"/>
                  </a:cubicBezTo>
                  <a:cubicBezTo>
                    <a:pt x="1758" y="393"/>
                    <a:pt x="1758" y="393"/>
                    <a:pt x="1758" y="393"/>
                  </a:cubicBezTo>
                  <a:cubicBezTo>
                    <a:pt x="1746" y="363"/>
                    <a:pt x="1746" y="363"/>
                    <a:pt x="1746" y="363"/>
                  </a:cubicBezTo>
                  <a:cubicBezTo>
                    <a:pt x="1745" y="360"/>
                    <a:pt x="1744" y="357"/>
                    <a:pt x="1742" y="353"/>
                  </a:cubicBezTo>
                  <a:cubicBezTo>
                    <a:pt x="1678" y="352"/>
                    <a:pt x="1613" y="352"/>
                    <a:pt x="1548" y="352"/>
                  </a:cubicBezTo>
                  <a:moveTo>
                    <a:pt x="592" y="277"/>
                  </a:moveTo>
                  <a:cubicBezTo>
                    <a:pt x="585" y="277"/>
                    <a:pt x="579" y="278"/>
                    <a:pt x="573" y="279"/>
                  </a:cubicBezTo>
                  <a:cubicBezTo>
                    <a:pt x="573" y="280"/>
                    <a:pt x="573" y="282"/>
                    <a:pt x="573" y="284"/>
                  </a:cubicBezTo>
                  <a:cubicBezTo>
                    <a:pt x="576" y="284"/>
                    <a:pt x="579" y="284"/>
                    <a:pt x="583" y="284"/>
                  </a:cubicBezTo>
                  <a:cubicBezTo>
                    <a:pt x="587" y="284"/>
                    <a:pt x="591" y="284"/>
                    <a:pt x="596" y="284"/>
                  </a:cubicBezTo>
                  <a:cubicBezTo>
                    <a:pt x="594" y="283"/>
                    <a:pt x="593" y="282"/>
                    <a:pt x="593" y="281"/>
                  </a:cubicBezTo>
                  <a:cubicBezTo>
                    <a:pt x="592" y="279"/>
                    <a:pt x="592" y="278"/>
                    <a:pt x="592" y="277"/>
                  </a:cubicBezTo>
                  <a:moveTo>
                    <a:pt x="926" y="277"/>
                  </a:moveTo>
                  <a:cubicBezTo>
                    <a:pt x="923" y="277"/>
                    <a:pt x="923" y="277"/>
                    <a:pt x="923" y="277"/>
                  </a:cubicBezTo>
                  <a:cubicBezTo>
                    <a:pt x="922" y="280"/>
                    <a:pt x="920" y="282"/>
                    <a:pt x="918" y="285"/>
                  </a:cubicBezTo>
                  <a:cubicBezTo>
                    <a:pt x="917" y="286"/>
                    <a:pt x="916" y="287"/>
                    <a:pt x="915" y="287"/>
                  </a:cubicBezTo>
                  <a:cubicBezTo>
                    <a:pt x="914" y="287"/>
                    <a:pt x="914" y="286"/>
                    <a:pt x="913" y="286"/>
                  </a:cubicBezTo>
                  <a:cubicBezTo>
                    <a:pt x="904" y="283"/>
                    <a:pt x="896" y="281"/>
                    <a:pt x="888" y="278"/>
                  </a:cubicBezTo>
                  <a:cubicBezTo>
                    <a:pt x="850" y="280"/>
                    <a:pt x="816" y="282"/>
                    <a:pt x="785" y="283"/>
                  </a:cubicBezTo>
                  <a:cubicBezTo>
                    <a:pt x="785" y="284"/>
                    <a:pt x="784" y="284"/>
                    <a:pt x="783" y="284"/>
                  </a:cubicBezTo>
                  <a:cubicBezTo>
                    <a:pt x="783" y="284"/>
                    <a:pt x="783" y="284"/>
                    <a:pt x="782" y="284"/>
                  </a:cubicBezTo>
                  <a:cubicBezTo>
                    <a:pt x="782" y="284"/>
                    <a:pt x="781" y="284"/>
                    <a:pt x="780" y="283"/>
                  </a:cubicBezTo>
                  <a:cubicBezTo>
                    <a:pt x="766" y="284"/>
                    <a:pt x="753" y="284"/>
                    <a:pt x="741" y="285"/>
                  </a:cubicBezTo>
                  <a:cubicBezTo>
                    <a:pt x="741" y="287"/>
                    <a:pt x="739" y="288"/>
                    <a:pt x="737" y="289"/>
                  </a:cubicBezTo>
                  <a:cubicBezTo>
                    <a:pt x="737" y="289"/>
                    <a:pt x="737" y="289"/>
                    <a:pt x="737" y="289"/>
                  </a:cubicBezTo>
                  <a:cubicBezTo>
                    <a:pt x="735" y="289"/>
                    <a:pt x="734" y="288"/>
                    <a:pt x="734" y="287"/>
                  </a:cubicBezTo>
                  <a:cubicBezTo>
                    <a:pt x="734" y="287"/>
                    <a:pt x="734" y="288"/>
                    <a:pt x="734" y="288"/>
                  </a:cubicBezTo>
                  <a:cubicBezTo>
                    <a:pt x="734" y="290"/>
                    <a:pt x="732" y="292"/>
                    <a:pt x="730" y="293"/>
                  </a:cubicBezTo>
                  <a:cubicBezTo>
                    <a:pt x="729" y="293"/>
                    <a:pt x="729" y="293"/>
                    <a:pt x="729" y="293"/>
                  </a:cubicBezTo>
                  <a:cubicBezTo>
                    <a:pt x="727" y="293"/>
                    <a:pt x="725" y="291"/>
                    <a:pt x="725" y="289"/>
                  </a:cubicBezTo>
                  <a:cubicBezTo>
                    <a:pt x="725" y="288"/>
                    <a:pt x="724" y="287"/>
                    <a:pt x="724" y="286"/>
                  </a:cubicBezTo>
                  <a:cubicBezTo>
                    <a:pt x="717" y="286"/>
                    <a:pt x="711" y="286"/>
                    <a:pt x="705" y="286"/>
                  </a:cubicBezTo>
                  <a:cubicBezTo>
                    <a:pt x="704" y="288"/>
                    <a:pt x="703" y="288"/>
                    <a:pt x="701" y="288"/>
                  </a:cubicBezTo>
                  <a:cubicBezTo>
                    <a:pt x="701" y="288"/>
                    <a:pt x="701" y="288"/>
                    <a:pt x="701" y="288"/>
                  </a:cubicBezTo>
                  <a:cubicBezTo>
                    <a:pt x="700" y="288"/>
                    <a:pt x="698" y="288"/>
                    <a:pt x="697" y="286"/>
                  </a:cubicBezTo>
                  <a:cubicBezTo>
                    <a:pt x="695" y="287"/>
                    <a:pt x="692" y="287"/>
                    <a:pt x="690" y="287"/>
                  </a:cubicBezTo>
                  <a:cubicBezTo>
                    <a:pt x="685" y="301"/>
                    <a:pt x="679" y="315"/>
                    <a:pt x="674" y="330"/>
                  </a:cubicBezTo>
                  <a:cubicBezTo>
                    <a:pt x="665" y="354"/>
                    <a:pt x="665" y="354"/>
                    <a:pt x="665" y="354"/>
                  </a:cubicBezTo>
                  <a:cubicBezTo>
                    <a:pt x="745" y="354"/>
                    <a:pt x="826" y="353"/>
                    <a:pt x="906" y="351"/>
                  </a:cubicBezTo>
                  <a:cubicBezTo>
                    <a:pt x="907" y="346"/>
                    <a:pt x="909" y="341"/>
                    <a:pt x="910" y="336"/>
                  </a:cubicBezTo>
                  <a:cubicBezTo>
                    <a:pt x="916" y="318"/>
                    <a:pt x="921" y="299"/>
                    <a:pt x="927" y="281"/>
                  </a:cubicBezTo>
                  <a:cubicBezTo>
                    <a:pt x="926" y="281"/>
                    <a:pt x="925" y="280"/>
                    <a:pt x="925" y="279"/>
                  </a:cubicBezTo>
                  <a:cubicBezTo>
                    <a:pt x="925" y="278"/>
                    <a:pt x="926" y="277"/>
                    <a:pt x="926" y="277"/>
                  </a:cubicBezTo>
                  <a:moveTo>
                    <a:pt x="625" y="274"/>
                  </a:moveTo>
                  <a:cubicBezTo>
                    <a:pt x="617" y="274"/>
                    <a:pt x="609" y="275"/>
                    <a:pt x="601" y="276"/>
                  </a:cubicBezTo>
                  <a:cubicBezTo>
                    <a:pt x="601" y="276"/>
                    <a:pt x="601" y="276"/>
                    <a:pt x="601" y="276"/>
                  </a:cubicBezTo>
                  <a:cubicBezTo>
                    <a:pt x="601" y="277"/>
                    <a:pt x="601" y="278"/>
                    <a:pt x="601" y="279"/>
                  </a:cubicBezTo>
                  <a:cubicBezTo>
                    <a:pt x="601" y="281"/>
                    <a:pt x="600" y="283"/>
                    <a:pt x="598" y="284"/>
                  </a:cubicBezTo>
                  <a:cubicBezTo>
                    <a:pt x="606" y="284"/>
                    <a:pt x="615" y="283"/>
                    <a:pt x="625" y="283"/>
                  </a:cubicBezTo>
                  <a:cubicBezTo>
                    <a:pt x="625" y="280"/>
                    <a:pt x="625" y="277"/>
                    <a:pt x="625" y="274"/>
                  </a:cubicBezTo>
                  <a:moveTo>
                    <a:pt x="685" y="272"/>
                  </a:moveTo>
                  <a:cubicBezTo>
                    <a:pt x="685" y="273"/>
                    <a:pt x="685" y="273"/>
                    <a:pt x="685" y="273"/>
                  </a:cubicBezTo>
                  <a:cubicBezTo>
                    <a:pt x="685" y="272"/>
                    <a:pt x="685" y="272"/>
                    <a:pt x="685" y="272"/>
                  </a:cubicBezTo>
                  <a:cubicBezTo>
                    <a:pt x="685" y="272"/>
                    <a:pt x="685" y="272"/>
                    <a:pt x="685" y="272"/>
                  </a:cubicBezTo>
                  <a:moveTo>
                    <a:pt x="690" y="271"/>
                  </a:moveTo>
                  <a:cubicBezTo>
                    <a:pt x="688" y="271"/>
                    <a:pt x="687" y="271"/>
                    <a:pt x="685" y="271"/>
                  </a:cubicBezTo>
                  <a:cubicBezTo>
                    <a:pt x="685" y="272"/>
                    <a:pt x="685" y="272"/>
                    <a:pt x="685" y="272"/>
                  </a:cubicBezTo>
                  <a:cubicBezTo>
                    <a:pt x="685" y="272"/>
                    <a:pt x="685" y="272"/>
                    <a:pt x="685" y="272"/>
                  </a:cubicBezTo>
                  <a:cubicBezTo>
                    <a:pt x="685" y="272"/>
                    <a:pt x="685" y="272"/>
                    <a:pt x="685" y="272"/>
                  </a:cubicBezTo>
                  <a:cubicBezTo>
                    <a:pt x="685" y="272"/>
                    <a:pt x="685" y="272"/>
                    <a:pt x="685" y="272"/>
                  </a:cubicBezTo>
                  <a:cubicBezTo>
                    <a:pt x="685" y="273"/>
                    <a:pt x="685" y="273"/>
                    <a:pt x="685" y="273"/>
                  </a:cubicBezTo>
                  <a:cubicBezTo>
                    <a:pt x="685" y="275"/>
                    <a:pt x="683" y="277"/>
                    <a:pt x="681" y="277"/>
                  </a:cubicBezTo>
                  <a:cubicBezTo>
                    <a:pt x="681" y="277"/>
                    <a:pt x="681" y="277"/>
                    <a:pt x="681" y="277"/>
                  </a:cubicBezTo>
                  <a:cubicBezTo>
                    <a:pt x="678" y="277"/>
                    <a:pt x="676" y="275"/>
                    <a:pt x="676" y="272"/>
                  </a:cubicBezTo>
                  <a:cubicBezTo>
                    <a:pt x="676" y="272"/>
                    <a:pt x="676" y="272"/>
                    <a:pt x="676" y="272"/>
                  </a:cubicBezTo>
                  <a:cubicBezTo>
                    <a:pt x="671" y="272"/>
                    <a:pt x="665" y="272"/>
                    <a:pt x="665" y="272"/>
                  </a:cubicBezTo>
                  <a:cubicBezTo>
                    <a:pt x="665" y="272"/>
                    <a:pt x="664" y="272"/>
                    <a:pt x="662" y="272"/>
                  </a:cubicBezTo>
                  <a:cubicBezTo>
                    <a:pt x="662" y="273"/>
                    <a:pt x="662" y="273"/>
                    <a:pt x="662" y="273"/>
                  </a:cubicBezTo>
                  <a:cubicBezTo>
                    <a:pt x="662" y="274"/>
                    <a:pt x="662" y="276"/>
                    <a:pt x="662" y="277"/>
                  </a:cubicBezTo>
                  <a:cubicBezTo>
                    <a:pt x="662" y="279"/>
                    <a:pt x="660" y="281"/>
                    <a:pt x="658" y="281"/>
                  </a:cubicBezTo>
                  <a:cubicBezTo>
                    <a:pt x="658" y="281"/>
                    <a:pt x="658" y="281"/>
                    <a:pt x="658" y="281"/>
                  </a:cubicBezTo>
                  <a:cubicBezTo>
                    <a:pt x="656" y="281"/>
                    <a:pt x="654" y="280"/>
                    <a:pt x="653" y="277"/>
                  </a:cubicBezTo>
                  <a:cubicBezTo>
                    <a:pt x="653" y="276"/>
                    <a:pt x="653" y="274"/>
                    <a:pt x="653" y="273"/>
                  </a:cubicBezTo>
                  <a:cubicBezTo>
                    <a:pt x="647" y="273"/>
                    <a:pt x="641" y="273"/>
                    <a:pt x="635" y="273"/>
                  </a:cubicBezTo>
                  <a:cubicBezTo>
                    <a:pt x="635" y="274"/>
                    <a:pt x="635" y="274"/>
                    <a:pt x="635" y="274"/>
                  </a:cubicBezTo>
                  <a:cubicBezTo>
                    <a:pt x="635" y="277"/>
                    <a:pt x="635" y="280"/>
                    <a:pt x="635" y="283"/>
                  </a:cubicBezTo>
                  <a:cubicBezTo>
                    <a:pt x="650" y="283"/>
                    <a:pt x="667" y="282"/>
                    <a:pt x="686" y="282"/>
                  </a:cubicBezTo>
                  <a:cubicBezTo>
                    <a:pt x="687" y="278"/>
                    <a:pt x="689" y="275"/>
                    <a:pt x="690" y="271"/>
                  </a:cubicBezTo>
                  <a:moveTo>
                    <a:pt x="696" y="271"/>
                  </a:moveTo>
                  <a:cubicBezTo>
                    <a:pt x="694" y="274"/>
                    <a:pt x="693" y="278"/>
                    <a:pt x="692" y="281"/>
                  </a:cubicBezTo>
                  <a:cubicBezTo>
                    <a:pt x="693" y="281"/>
                    <a:pt x="695" y="281"/>
                    <a:pt x="696" y="281"/>
                  </a:cubicBezTo>
                  <a:cubicBezTo>
                    <a:pt x="696" y="278"/>
                    <a:pt x="696" y="274"/>
                    <a:pt x="696" y="271"/>
                  </a:cubicBezTo>
                  <a:moveTo>
                    <a:pt x="714" y="270"/>
                  </a:moveTo>
                  <a:cubicBezTo>
                    <a:pt x="711" y="270"/>
                    <a:pt x="708" y="270"/>
                    <a:pt x="705" y="270"/>
                  </a:cubicBezTo>
                  <a:cubicBezTo>
                    <a:pt x="705" y="273"/>
                    <a:pt x="706" y="276"/>
                    <a:pt x="706" y="278"/>
                  </a:cubicBezTo>
                  <a:cubicBezTo>
                    <a:pt x="706" y="279"/>
                    <a:pt x="706" y="280"/>
                    <a:pt x="706" y="281"/>
                  </a:cubicBezTo>
                  <a:cubicBezTo>
                    <a:pt x="711" y="281"/>
                    <a:pt x="717" y="280"/>
                    <a:pt x="723" y="280"/>
                  </a:cubicBezTo>
                  <a:cubicBezTo>
                    <a:pt x="723" y="279"/>
                    <a:pt x="722" y="278"/>
                    <a:pt x="722" y="277"/>
                  </a:cubicBezTo>
                  <a:cubicBezTo>
                    <a:pt x="722" y="278"/>
                    <a:pt x="721" y="279"/>
                    <a:pt x="720" y="279"/>
                  </a:cubicBezTo>
                  <a:cubicBezTo>
                    <a:pt x="719" y="279"/>
                    <a:pt x="719" y="279"/>
                    <a:pt x="719" y="279"/>
                  </a:cubicBezTo>
                  <a:cubicBezTo>
                    <a:pt x="717" y="279"/>
                    <a:pt x="715" y="278"/>
                    <a:pt x="715" y="276"/>
                  </a:cubicBezTo>
                  <a:cubicBezTo>
                    <a:pt x="714" y="274"/>
                    <a:pt x="714" y="272"/>
                    <a:pt x="714" y="270"/>
                  </a:cubicBezTo>
                  <a:moveTo>
                    <a:pt x="1672" y="269"/>
                  </a:moveTo>
                  <a:cubicBezTo>
                    <a:pt x="1671" y="269"/>
                    <a:pt x="1670" y="269"/>
                    <a:pt x="1669" y="270"/>
                  </a:cubicBezTo>
                  <a:cubicBezTo>
                    <a:pt x="1670" y="269"/>
                    <a:pt x="1671" y="269"/>
                    <a:pt x="1672" y="269"/>
                  </a:cubicBezTo>
                  <a:cubicBezTo>
                    <a:pt x="1672" y="269"/>
                    <a:pt x="1672" y="269"/>
                    <a:pt x="1672" y="269"/>
                  </a:cubicBezTo>
                  <a:moveTo>
                    <a:pt x="965" y="269"/>
                  </a:moveTo>
                  <a:cubicBezTo>
                    <a:pt x="956" y="270"/>
                    <a:pt x="946" y="271"/>
                    <a:pt x="936" y="271"/>
                  </a:cubicBezTo>
                  <a:cubicBezTo>
                    <a:pt x="936" y="273"/>
                    <a:pt x="935" y="274"/>
                    <a:pt x="935" y="275"/>
                  </a:cubicBezTo>
                  <a:cubicBezTo>
                    <a:pt x="946" y="275"/>
                    <a:pt x="956" y="274"/>
                    <a:pt x="967" y="274"/>
                  </a:cubicBezTo>
                  <a:cubicBezTo>
                    <a:pt x="966" y="272"/>
                    <a:pt x="966" y="270"/>
                    <a:pt x="965" y="269"/>
                  </a:cubicBezTo>
                  <a:moveTo>
                    <a:pt x="1185" y="269"/>
                  </a:moveTo>
                  <a:cubicBezTo>
                    <a:pt x="1125" y="271"/>
                    <a:pt x="1061" y="274"/>
                    <a:pt x="982" y="278"/>
                  </a:cubicBezTo>
                  <a:cubicBezTo>
                    <a:pt x="981" y="282"/>
                    <a:pt x="981" y="285"/>
                    <a:pt x="980" y="289"/>
                  </a:cubicBezTo>
                  <a:cubicBezTo>
                    <a:pt x="980" y="291"/>
                    <a:pt x="978" y="292"/>
                    <a:pt x="976" y="292"/>
                  </a:cubicBezTo>
                  <a:cubicBezTo>
                    <a:pt x="976" y="292"/>
                    <a:pt x="976" y="292"/>
                    <a:pt x="976" y="292"/>
                  </a:cubicBezTo>
                  <a:cubicBezTo>
                    <a:pt x="974" y="292"/>
                    <a:pt x="972" y="291"/>
                    <a:pt x="971" y="289"/>
                  </a:cubicBezTo>
                  <a:cubicBezTo>
                    <a:pt x="970" y="286"/>
                    <a:pt x="969" y="282"/>
                    <a:pt x="968" y="279"/>
                  </a:cubicBezTo>
                  <a:cubicBezTo>
                    <a:pt x="957" y="279"/>
                    <a:pt x="945" y="280"/>
                    <a:pt x="933" y="281"/>
                  </a:cubicBezTo>
                  <a:cubicBezTo>
                    <a:pt x="927" y="300"/>
                    <a:pt x="921" y="319"/>
                    <a:pt x="915" y="338"/>
                  </a:cubicBezTo>
                  <a:cubicBezTo>
                    <a:pt x="914" y="342"/>
                    <a:pt x="913" y="347"/>
                    <a:pt x="912" y="351"/>
                  </a:cubicBezTo>
                  <a:cubicBezTo>
                    <a:pt x="925" y="351"/>
                    <a:pt x="937" y="351"/>
                    <a:pt x="950" y="351"/>
                  </a:cubicBezTo>
                  <a:cubicBezTo>
                    <a:pt x="1024" y="349"/>
                    <a:pt x="1100" y="348"/>
                    <a:pt x="1176" y="348"/>
                  </a:cubicBezTo>
                  <a:cubicBezTo>
                    <a:pt x="1177" y="346"/>
                    <a:pt x="1177" y="345"/>
                    <a:pt x="1177" y="343"/>
                  </a:cubicBezTo>
                  <a:cubicBezTo>
                    <a:pt x="1180" y="318"/>
                    <a:pt x="1182" y="294"/>
                    <a:pt x="1185" y="269"/>
                  </a:cubicBezTo>
                  <a:moveTo>
                    <a:pt x="817" y="269"/>
                  </a:moveTo>
                  <a:cubicBezTo>
                    <a:pt x="817" y="271"/>
                    <a:pt x="816" y="274"/>
                    <a:pt x="816" y="276"/>
                  </a:cubicBezTo>
                  <a:cubicBezTo>
                    <a:pt x="833" y="276"/>
                    <a:pt x="851" y="275"/>
                    <a:pt x="870" y="274"/>
                  </a:cubicBezTo>
                  <a:cubicBezTo>
                    <a:pt x="869" y="274"/>
                    <a:pt x="869" y="274"/>
                    <a:pt x="868" y="273"/>
                  </a:cubicBezTo>
                  <a:cubicBezTo>
                    <a:pt x="862" y="274"/>
                    <a:pt x="857" y="274"/>
                    <a:pt x="851" y="274"/>
                  </a:cubicBezTo>
                  <a:cubicBezTo>
                    <a:pt x="840" y="274"/>
                    <a:pt x="830" y="273"/>
                    <a:pt x="820" y="271"/>
                  </a:cubicBezTo>
                  <a:cubicBezTo>
                    <a:pt x="818" y="270"/>
                    <a:pt x="818" y="270"/>
                    <a:pt x="817" y="269"/>
                  </a:cubicBezTo>
                  <a:moveTo>
                    <a:pt x="898" y="268"/>
                  </a:moveTo>
                  <a:cubicBezTo>
                    <a:pt x="898" y="268"/>
                    <a:pt x="898" y="268"/>
                    <a:pt x="897" y="268"/>
                  </a:cubicBezTo>
                  <a:cubicBezTo>
                    <a:pt x="895" y="269"/>
                    <a:pt x="892" y="269"/>
                    <a:pt x="890" y="270"/>
                  </a:cubicBezTo>
                  <a:cubicBezTo>
                    <a:pt x="893" y="271"/>
                    <a:pt x="896" y="272"/>
                    <a:pt x="899" y="273"/>
                  </a:cubicBezTo>
                  <a:cubicBezTo>
                    <a:pt x="901" y="272"/>
                    <a:pt x="903" y="272"/>
                    <a:pt x="904" y="272"/>
                  </a:cubicBezTo>
                  <a:cubicBezTo>
                    <a:pt x="904" y="272"/>
                    <a:pt x="903" y="272"/>
                    <a:pt x="903" y="272"/>
                  </a:cubicBezTo>
                  <a:cubicBezTo>
                    <a:pt x="900" y="272"/>
                    <a:pt x="899" y="271"/>
                    <a:pt x="898" y="268"/>
                  </a:cubicBezTo>
                  <a:cubicBezTo>
                    <a:pt x="898" y="268"/>
                    <a:pt x="898" y="268"/>
                    <a:pt x="898" y="268"/>
                  </a:cubicBezTo>
                  <a:cubicBezTo>
                    <a:pt x="898" y="268"/>
                    <a:pt x="898" y="268"/>
                    <a:pt x="898" y="268"/>
                  </a:cubicBezTo>
                  <a:moveTo>
                    <a:pt x="1689" y="267"/>
                  </a:moveTo>
                  <a:cubicBezTo>
                    <a:pt x="1685" y="267"/>
                    <a:pt x="1682" y="267"/>
                    <a:pt x="1679" y="268"/>
                  </a:cubicBezTo>
                  <a:cubicBezTo>
                    <a:pt x="1679" y="268"/>
                    <a:pt x="1679" y="268"/>
                    <a:pt x="1679" y="268"/>
                  </a:cubicBezTo>
                  <a:cubicBezTo>
                    <a:pt x="1682" y="268"/>
                    <a:pt x="1686" y="267"/>
                    <a:pt x="1689" y="267"/>
                  </a:cubicBezTo>
                  <a:cubicBezTo>
                    <a:pt x="1689" y="267"/>
                    <a:pt x="1689" y="267"/>
                    <a:pt x="1689" y="267"/>
                  </a:cubicBezTo>
                  <a:moveTo>
                    <a:pt x="1449" y="264"/>
                  </a:moveTo>
                  <a:cubicBezTo>
                    <a:pt x="1351" y="265"/>
                    <a:pt x="1275" y="266"/>
                    <a:pt x="1190" y="269"/>
                  </a:cubicBezTo>
                  <a:cubicBezTo>
                    <a:pt x="1188" y="294"/>
                    <a:pt x="1185" y="319"/>
                    <a:pt x="1182" y="344"/>
                  </a:cubicBezTo>
                  <a:cubicBezTo>
                    <a:pt x="1182" y="345"/>
                    <a:pt x="1182" y="346"/>
                    <a:pt x="1182" y="348"/>
                  </a:cubicBezTo>
                  <a:cubicBezTo>
                    <a:pt x="1210" y="347"/>
                    <a:pt x="1239" y="347"/>
                    <a:pt x="1267" y="347"/>
                  </a:cubicBezTo>
                  <a:cubicBezTo>
                    <a:pt x="1408" y="347"/>
                    <a:pt x="1408" y="347"/>
                    <a:pt x="1408" y="347"/>
                  </a:cubicBezTo>
                  <a:cubicBezTo>
                    <a:pt x="1426" y="347"/>
                    <a:pt x="1444" y="347"/>
                    <a:pt x="1462" y="347"/>
                  </a:cubicBezTo>
                  <a:cubicBezTo>
                    <a:pt x="1457" y="311"/>
                    <a:pt x="1457" y="311"/>
                    <a:pt x="1457" y="311"/>
                  </a:cubicBezTo>
                  <a:cubicBezTo>
                    <a:pt x="1454" y="295"/>
                    <a:pt x="1452" y="280"/>
                    <a:pt x="1449" y="264"/>
                  </a:cubicBezTo>
                  <a:moveTo>
                    <a:pt x="1609" y="264"/>
                  </a:moveTo>
                  <a:cubicBezTo>
                    <a:pt x="1550" y="264"/>
                    <a:pt x="1500" y="264"/>
                    <a:pt x="1454" y="264"/>
                  </a:cubicBezTo>
                  <a:cubicBezTo>
                    <a:pt x="1457" y="280"/>
                    <a:pt x="1460" y="295"/>
                    <a:pt x="1462" y="310"/>
                  </a:cubicBezTo>
                  <a:cubicBezTo>
                    <a:pt x="1468" y="347"/>
                    <a:pt x="1468" y="347"/>
                    <a:pt x="1468" y="347"/>
                  </a:cubicBezTo>
                  <a:cubicBezTo>
                    <a:pt x="1494" y="346"/>
                    <a:pt x="1521" y="346"/>
                    <a:pt x="1548" y="346"/>
                  </a:cubicBezTo>
                  <a:cubicBezTo>
                    <a:pt x="1612" y="346"/>
                    <a:pt x="1676" y="347"/>
                    <a:pt x="1740" y="348"/>
                  </a:cubicBezTo>
                  <a:cubicBezTo>
                    <a:pt x="1735" y="335"/>
                    <a:pt x="1730" y="322"/>
                    <a:pt x="1724" y="310"/>
                  </a:cubicBezTo>
                  <a:cubicBezTo>
                    <a:pt x="1720" y="301"/>
                    <a:pt x="1716" y="293"/>
                    <a:pt x="1712" y="284"/>
                  </a:cubicBezTo>
                  <a:cubicBezTo>
                    <a:pt x="1711" y="286"/>
                    <a:pt x="1710" y="287"/>
                    <a:pt x="1708" y="287"/>
                  </a:cubicBezTo>
                  <a:cubicBezTo>
                    <a:pt x="1708" y="287"/>
                    <a:pt x="1708" y="287"/>
                    <a:pt x="1708" y="287"/>
                  </a:cubicBezTo>
                  <a:cubicBezTo>
                    <a:pt x="1705" y="286"/>
                    <a:pt x="1704" y="285"/>
                    <a:pt x="1704" y="282"/>
                  </a:cubicBezTo>
                  <a:cubicBezTo>
                    <a:pt x="1703" y="280"/>
                    <a:pt x="1703" y="277"/>
                    <a:pt x="1703" y="274"/>
                  </a:cubicBezTo>
                  <a:cubicBezTo>
                    <a:pt x="1699" y="274"/>
                    <a:pt x="1695" y="275"/>
                    <a:pt x="1691" y="276"/>
                  </a:cubicBezTo>
                  <a:cubicBezTo>
                    <a:pt x="1674" y="278"/>
                    <a:pt x="1656" y="280"/>
                    <a:pt x="1639" y="282"/>
                  </a:cubicBezTo>
                  <a:cubicBezTo>
                    <a:pt x="1639" y="282"/>
                    <a:pt x="1639" y="282"/>
                    <a:pt x="1639" y="282"/>
                  </a:cubicBezTo>
                  <a:cubicBezTo>
                    <a:pt x="1637" y="282"/>
                    <a:pt x="1635" y="281"/>
                    <a:pt x="1635" y="279"/>
                  </a:cubicBezTo>
                  <a:cubicBezTo>
                    <a:pt x="1634" y="279"/>
                    <a:pt x="1634" y="278"/>
                    <a:pt x="1634" y="277"/>
                  </a:cubicBezTo>
                  <a:cubicBezTo>
                    <a:pt x="1634" y="276"/>
                    <a:pt x="1635" y="275"/>
                    <a:pt x="1636" y="274"/>
                  </a:cubicBezTo>
                  <a:cubicBezTo>
                    <a:pt x="1639" y="271"/>
                    <a:pt x="1643" y="269"/>
                    <a:pt x="1648" y="267"/>
                  </a:cubicBezTo>
                  <a:cubicBezTo>
                    <a:pt x="1643" y="267"/>
                    <a:pt x="1637" y="267"/>
                    <a:pt x="1632" y="267"/>
                  </a:cubicBezTo>
                  <a:cubicBezTo>
                    <a:pt x="1625" y="267"/>
                    <a:pt x="1618" y="267"/>
                    <a:pt x="1611" y="266"/>
                  </a:cubicBezTo>
                  <a:cubicBezTo>
                    <a:pt x="1610" y="266"/>
                    <a:pt x="1609" y="265"/>
                    <a:pt x="1609" y="264"/>
                  </a:cubicBezTo>
                  <a:moveTo>
                    <a:pt x="773" y="263"/>
                  </a:moveTo>
                  <a:cubicBezTo>
                    <a:pt x="772" y="263"/>
                    <a:pt x="771" y="264"/>
                    <a:pt x="769" y="264"/>
                  </a:cubicBezTo>
                  <a:cubicBezTo>
                    <a:pt x="769" y="267"/>
                    <a:pt x="769" y="270"/>
                    <a:pt x="768" y="273"/>
                  </a:cubicBezTo>
                  <a:cubicBezTo>
                    <a:pt x="768" y="275"/>
                    <a:pt x="767" y="276"/>
                    <a:pt x="765" y="277"/>
                  </a:cubicBezTo>
                  <a:cubicBezTo>
                    <a:pt x="764" y="277"/>
                    <a:pt x="764" y="277"/>
                    <a:pt x="764" y="277"/>
                  </a:cubicBezTo>
                  <a:cubicBezTo>
                    <a:pt x="762" y="277"/>
                    <a:pt x="761" y="276"/>
                    <a:pt x="760" y="274"/>
                  </a:cubicBezTo>
                  <a:cubicBezTo>
                    <a:pt x="759" y="271"/>
                    <a:pt x="758" y="268"/>
                    <a:pt x="757" y="265"/>
                  </a:cubicBezTo>
                  <a:cubicBezTo>
                    <a:pt x="756" y="265"/>
                    <a:pt x="755" y="265"/>
                    <a:pt x="754" y="265"/>
                  </a:cubicBezTo>
                  <a:cubicBezTo>
                    <a:pt x="753" y="266"/>
                    <a:pt x="753" y="266"/>
                    <a:pt x="753" y="266"/>
                  </a:cubicBezTo>
                  <a:cubicBezTo>
                    <a:pt x="752" y="266"/>
                    <a:pt x="752" y="266"/>
                    <a:pt x="752" y="266"/>
                  </a:cubicBezTo>
                  <a:cubicBezTo>
                    <a:pt x="752" y="266"/>
                    <a:pt x="752" y="266"/>
                    <a:pt x="751" y="266"/>
                  </a:cubicBezTo>
                  <a:cubicBezTo>
                    <a:pt x="748" y="266"/>
                    <a:pt x="744" y="267"/>
                    <a:pt x="741" y="267"/>
                  </a:cubicBezTo>
                  <a:cubicBezTo>
                    <a:pt x="741" y="270"/>
                    <a:pt x="741" y="273"/>
                    <a:pt x="741" y="277"/>
                  </a:cubicBezTo>
                  <a:cubicBezTo>
                    <a:pt x="741" y="278"/>
                    <a:pt x="741" y="279"/>
                    <a:pt x="741" y="280"/>
                  </a:cubicBezTo>
                  <a:cubicBezTo>
                    <a:pt x="753" y="279"/>
                    <a:pt x="765" y="279"/>
                    <a:pt x="777" y="278"/>
                  </a:cubicBezTo>
                  <a:cubicBezTo>
                    <a:pt x="776" y="273"/>
                    <a:pt x="775" y="268"/>
                    <a:pt x="773" y="263"/>
                  </a:cubicBezTo>
                  <a:moveTo>
                    <a:pt x="817" y="263"/>
                  </a:moveTo>
                  <a:cubicBezTo>
                    <a:pt x="817" y="264"/>
                    <a:pt x="817" y="264"/>
                    <a:pt x="817" y="264"/>
                  </a:cubicBezTo>
                  <a:cubicBezTo>
                    <a:pt x="818" y="263"/>
                    <a:pt x="818" y="263"/>
                    <a:pt x="819" y="263"/>
                  </a:cubicBezTo>
                  <a:cubicBezTo>
                    <a:pt x="818" y="263"/>
                    <a:pt x="818" y="263"/>
                    <a:pt x="817" y="263"/>
                  </a:cubicBezTo>
                  <a:moveTo>
                    <a:pt x="802" y="263"/>
                  </a:moveTo>
                  <a:cubicBezTo>
                    <a:pt x="801" y="265"/>
                    <a:pt x="800" y="266"/>
                    <a:pt x="798" y="267"/>
                  </a:cubicBezTo>
                  <a:cubicBezTo>
                    <a:pt x="798" y="267"/>
                    <a:pt x="798" y="267"/>
                    <a:pt x="797" y="267"/>
                  </a:cubicBezTo>
                  <a:cubicBezTo>
                    <a:pt x="795" y="267"/>
                    <a:pt x="794" y="265"/>
                    <a:pt x="793" y="264"/>
                  </a:cubicBezTo>
                  <a:cubicBezTo>
                    <a:pt x="793" y="263"/>
                    <a:pt x="793" y="263"/>
                    <a:pt x="793" y="263"/>
                  </a:cubicBezTo>
                  <a:cubicBezTo>
                    <a:pt x="791" y="263"/>
                    <a:pt x="789" y="263"/>
                    <a:pt x="787" y="263"/>
                  </a:cubicBezTo>
                  <a:cubicBezTo>
                    <a:pt x="787" y="265"/>
                    <a:pt x="787" y="268"/>
                    <a:pt x="787" y="270"/>
                  </a:cubicBezTo>
                  <a:cubicBezTo>
                    <a:pt x="787" y="273"/>
                    <a:pt x="787" y="275"/>
                    <a:pt x="787" y="278"/>
                  </a:cubicBezTo>
                  <a:cubicBezTo>
                    <a:pt x="793" y="277"/>
                    <a:pt x="800" y="277"/>
                    <a:pt x="806" y="277"/>
                  </a:cubicBezTo>
                  <a:cubicBezTo>
                    <a:pt x="806" y="272"/>
                    <a:pt x="805" y="267"/>
                    <a:pt x="805" y="263"/>
                  </a:cubicBezTo>
                  <a:cubicBezTo>
                    <a:pt x="804" y="263"/>
                    <a:pt x="803" y="263"/>
                    <a:pt x="802" y="263"/>
                  </a:cubicBezTo>
                  <a:moveTo>
                    <a:pt x="963" y="260"/>
                  </a:moveTo>
                  <a:cubicBezTo>
                    <a:pt x="960" y="260"/>
                    <a:pt x="956" y="261"/>
                    <a:pt x="953" y="261"/>
                  </a:cubicBezTo>
                  <a:cubicBezTo>
                    <a:pt x="956" y="261"/>
                    <a:pt x="959" y="261"/>
                    <a:pt x="963" y="260"/>
                  </a:cubicBezTo>
                  <a:cubicBezTo>
                    <a:pt x="963" y="260"/>
                    <a:pt x="963" y="260"/>
                    <a:pt x="963" y="260"/>
                  </a:cubicBezTo>
                  <a:moveTo>
                    <a:pt x="882" y="259"/>
                  </a:moveTo>
                  <a:cubicBezTo>
                    <a:pt x="882" y="259"/>
                    <a:pt x="882" y="259"/>
                    <a:pt x="882" y="259"/>
                  </a:cubicBezTo>
                  <a:cubicBezTo>
                    <a:pt x="882" y="259"/>
                    <a:pt x="882" y="259"/>
                    <a:pt x="882" y="259"/>
                  </a:cubicBezTo>
                  <a:cubicBezTo>
                    <a:pt x="882" y="259"/>
                    <a:pt x="882" y="259"/>
                    <a:pt x="882" y="259"/>
                  </a:cubicBezTo>
                  <a:moveTo>
                    <a:pt x="897" y="257"/>
                  </a:moveTo>
                  <a:cubicBezTo>
                    <a:pt x="895" y="257"/>
                    <a:pt x="893" y="258"/>
                    <a:pt x="891" y="258"/>
                  </a:cubicBezTo>
                  <a:cubicBezTo>
                    <a:pt x="891" y="258"/>
                    <a:pt x="891" y="258"/>
                    <a:pt x="891" y="258"/>
                  </a:cubicBezTo>
                  <a:cubicBezTo>
                    <a:pt x="891" y="259"/>
                    <a:pt x="891" y="259"/>
                    <a:pt x="891" y="259"/>
                  </a:cubicBezTo>
                  <a:cubicBezTo>
                    <a:pt x="892" y="259"/>
                    <a:pt x="894" y="260"/>
                    <a:pt x="896" y="260"/>
                  </a:cubicBezTo>
                  <a:cubicBezTo>
                    <a:pt x="896" y="260"/>
                    <a:pt x="896" y="260"/>
                    <a:pt x="896" y="260"/>
                  </a:cubicBezTo>
                  <a:cubicBezTo>
                    <a:pt x="896" y="260"/>
                    <a:pt x="896" y="260"/>
                    <a:pt x="896" y="260"/>
                  </a:cubicBezTo>
                  <a:cubicBezTo>
                    <a:pt x="896" y="260"/>
                    <a:pt x="897" y="260"/>
                    <a:pt x="897" y="260"/>
                  </a:cubicBezTo>
                  <a:cubicBezTo>
                    <a:pt x="897" y="259"/>
                    <a:pt x="897" y="258"/>
                    <a:pt x="897" y="257"/>
                  </a:cubicBezTo>
                  <a:moveTo>
                    <a:pt x="1666" y="257"/>
                  </a:moveTo>
                  <a:cubicBezTo>
                    <a:pt x="1666" y="258"/>
                    <a:pt x="1666" y="259"/>
                    <a:pt x="1666" y="261"/>
                  </a:cubicBezTo>
                  <a:cubicBezTo>
                    <a:pt x="1667" y="261"/>
                    <a:pt x="1669" y="260"/>
                    <a:pt x="1670" y="260"/>
                  </a:cubicBezTo>
                  <a:cubicBezTo>
                    <a:pt x="1670" y="260"/>
                    <a:pt x="1670" y="260"/>
                    <a:pt x="1670" y="260"/>
                  </a:cubicBezTo>
                  <a:cubicBezTo>
                    <a:pt x="1670" y="259"/>
                    <a:pt x="1670" y="258"/>
                    <a:pt x="1670" y="257"/>
                  </a:cubicBezTo>
                  <a:cubicBezTo>
                    <a:pt x="1669" y="257"/>
                    <a:pt x="1668" y="257"/>
                    <a:pt x="1666" y="257"/>
                  </a:cubicBezTo>
                  <a:moveTo>
                    <a:pt x="1657" y="255"/>
                  </a:moveTo>
                  <a:cubicBezTo>
                    <a:pt x="1655" y="257"/>
                    <a:pt x="1653" y="259"/>
                    <a:pt x="1651" y="261"/>
                  </a:cubicBezTo>
                  <a:cubicBezTo>
                    <a:pt x="1653" y="261"/>
                    <a:pt x="1655" y="261"/>
                    <a:pt x="1657" y="261"/>
                  </a:cubicBezTo>
                  <a:cubicBezTo>
                    <a:pt x="1657" y="261"/>
                    <a:pt x="1657" y="261"/>
                    <a:pt x="1657" y="261"/>
                  </a:cubicBezTo>
                  <a:cubicBezTo>
                    <a:pt x="1657" y="261"/>
                    <a:pt x="1657" y="257"/>
                    <a:pt x="1657" y="255"/>
                  </a:cubicBezTo>
                  <a:moveTo>
                    <a:pt x="1192" y="254"/>
                  </a:moveTo>
                  <a:cubicBezTo>
                    <a:pt x="1191" y="257"/>
                    <a:pt x="1191" y="260"/>
                    <a:pt x="1191" y="263"/>
                  </a:cubicBezTo>
                  <a:cubicBezTo>
                    <a:pt x="1271" y="261"/>
                    <a:pt x="1344" y="259"/>
                    <a:pt x="1435" y="259"/>
                  </a:cubicBezTo>
                  <a:cubicBezTo>
                    <a:pt x="1416" y="257"/>
                    <a:pt x="1416" y="257"/>
                    <a:pt x="1416" y="257"/>
                  </a:cubicBezTo>
                  <a:cubicBezTo>
                    <a:pt x="1409" y="257"/>
                    <a:pt x="1402" y="257"/>
                    <a:pt x="1395" y="257"/>
                  </a:cubicBezTo>
                  <a:cubicBezTo>
                    <a:pt x="1384" y="258"/>
                    <a:pt x="1371" y="259"/>
                    <a:pt x="1359" y="259"/>
                  </a:cubicBezTo>
                  <a:cubicBezTo>
                    <a:pt x="1337" y="259"/>
                    <a:pt x="1313" y="257"/>
                    <a:pt x="1290" y="255"/>
                  </a:cubicBezTo>
                  <a:cubicBezTo>
                    <a:pt x="1285" y="255"/>
                    <a:pt x="1279" y="255"/>
                    <a:pt x="1273" y="255"/>
                  </a:cubicBezTo>
                  <a:cubicBezTo>
                    <a:pt x="1246" y="255"/>
                    <a:pt x="1219" y="254"/>
                    <a:pt x="1192" y="254"/>
                  </a:cubicBezTo>
                  <a:moveTo>
                    <a:pt x="540" y="254"/>
                  </a:moveTo>
                  <a:cubicBezTo>
                    <a:pt x="535" y="257"/>
                    <a:pt x="535" y="257"/>
                    <a:pt x="535" y="257"/>
                  </a:cubicBezTo>
                  <a:cubicBezTo>
                    <a:pt x="536" y="265"/>
                    <a:pt x="536" y="273"/>
                    <a:pt x="537" y="281"/>
                  </a:cubicBezTo>
                  <a:cubicBezTo>
                    <a:pt x="539" y="282"/>
                    <a:pt x="545" y="283"/>
                    <a:pt x="559" y="283"/>
                  </a:cubicBezTo>
                  <a:cubicBezTo>
                    <a:pt x="558" y="283"/>
                    <a:pt x="558" y="282"/>
                    <a:pt x="558" y="281"/>
                  </a:cubicBezTo>
                  <a:cubicBezTo>
                    <a:pt x="557" y="281"/>
                    <a:pt x="556" y="282"/>
                    <a:pt x="555" y="282"/>
                  </a:cubicBezTo>
                  <a:cubicBezTo>
                    <a:pt x="555" y="282"/>
                    <a:pt x="554" y="282"/>
                    <a:pt x="554" y="282"/>
                  </a:cubicBezTo>
                  <a:cubicBezTo>
                    <a:pt x="553" y="282"/>
                    <a:pt x="552" y="281"/>
                    <a:pt x="551" y="281"/>
                  </a:cubicBezTo>
                  <a:cubicBezTo>
                    <a:pt x="550" y="280"/>
                    <a:pt x="550" y="279"/>
                    <a:pt x="550" y="278"/>
                  </a:cubicBezTo>
                  <a:cubicBezTo>
                    <a:pt x="549" y="276"/>
                    <a:pt x="549" y="275"/>
                    <a:pt x="549" y="273"/>
                  </a:cubicBezTo>
                  <a:cubicBezTo>
                    <a:pt x="548" y="275"/>
                    <a:pt x="548" y="277"/>
                    <a:pt x="547" y="279"/>
                  </a:cubicBezTo>
                  <a:cubicBezTo>
                    <a:pt x="547" y="281"/>
                    <a:pt x="545" y="282"/>
                    <a:pt x="543" y="282"/>
                  </a:cubicBezTo>
                  <a:cubicBezTo>
                    <a:pt x="543" y="282"/>
                    <a:pt x="543" y="282"/>
                    <a:pt x="542" y="281"/>
                  </a:cubicBezTo>
                  <a:cubicBezTo>
                    <a:pt x="540" y="281"/>
                    <a:pt x="539" y="279"/>
                    <a:pt x="539" y="277"/>
                  </a:cubicBezTo>
                  <a:cubicBezTo>
                    <a:pt x="539" y="277"/>
                    <a:pt x="539" y="277"/>
                    <a:pt x="539" y="277"/>
                  </a:cubicBezTo>
                  <a:cubicBezTo>
                    <a:pt x="539" y="269"/>
                    <a:pt x="540" y="262"/>
                    <a:pt x="540" y="254"/>
                  </a:cubicBezTo>
                  <a:moveTo>
                    <a:pt x="1173" y="254"/>
                  </a:moveTo>
                  <a:cubicBezTo>
                    <a:pt x="1167" y="254"/>
                    <a:pt x="1162" y="255"/>
                    <a:pt x="1156" y="256"/>
                  </a:cubicBezTo>
                  <a:cubicBezTo>
                    <a:pt x="1130" y="259"/>
                    <a:pt x="1105" y="262"/>
                    <a:pt x="1080" y="262"/>
                  </a:cubicBezTo>
                  <a:cubicBezTo>
                    <a:pt x="1068" y="262"/>
                    <a:pt x="1056" y="261"/>
                    <a:pt x="1045" y="259"/>
                  </a:cubicBezTo>
                  <a:cubicBezTo>
                    <a:pt x="1043" y="259"/>
                    <a:pt x="1042" y="259"/>
                    <a:pt x="1040" y="259"/>
                  </a:cubicBezTo>
                  <a:cubicBezTo>
                    <a:pt x="1032" y="260"/>
                    <a:pt x="1024" y="261"/>
                    <a:pt x="1016" y="262"/>
                  </a:cubicBezTo>
                  <a:cubicBezTo>
                    <a:pt x="1005" y="264"/>
                    <a:pt x="994" y="265"/>
                    <a:pt x="983" y="267"/>
                  </a:cubicBezTo>
                  <a:cubicBezTo>
                    <a:pt x="983" y="269"/>
                    <a:pt x="983" y="271"/>
                    <a:pt x="982" y="273"/>
                  </a:cubicBezTo>
                  <a:cubicBezTo>
                    <a:pt x="1061" y="269"/>
                    <a:pt x="1126" y="266"/>
                    <a:pt x="1185" y="264"/>
                  </a:cubicBezTo>
                  <a:cubicBezTo>
                    <a:pt x="1186" y="260"/>
                    <a:pt x="1186" y="257"/>
                    <a:pt x="1186" y="254"/>
                  </a:cubicBezTo>
                  <a:cubicBezTo>
                    <a:pt x="1182" y="254"/>
                    <a:pt x="1178" y="254"/>
                    <a:pt x="1173" y="254"/>
                  </a:cubicBezTo>
                  <a:moveTo>
                    <a:pt x="1857" y="253"/>
                  </a:moveTo>
                  <a:cubicBezTo>
                    <a:pt x="1858" y="254"/>
                    <a:pt x="1859" y="255"/>
                    <a:pt x="1859" y="256"/>
                  </a:cubicBezTo>
                  <a:cubicBezTo>
                    <a:pt x="1864" y="256"/>
                    <a:pt x="1868" y="256"/>
                    <a:pt x="1873" y="256"/>
                  </a:cubicBezTo>
                  <a:cubicBezTo>
                    <a:pt x="1873" y="256"/>
                    <a:pt x="1873" y="255"/>
                    <a:pt x="1873" y="255"/>
                  </a:cubicBezTo>
                  <a:cubicBezTo>
                    <a:pt x="1872" y="255"/>
                    <a:pt x="1871" y="254"/>
                    <a:pt x="1869" y="254"/>
                  </a:cubicBezTo>
                  <a:cubicBezTo>
                    <a:pt x="1865" y="254"/>
                    <a:pt x="1861" y="254"/>
                    <a:pt x="1857" y="253"/>
                  </a:cubicBezTo>
                  <a:moveTo>
                    <a:pt x="1848" y="252"/>
                  </a:moveTo>
                  <a:cubicBezTo>
                    <a:pt x="1846" y="252"/>
                    <a:pt x="1845" y="252"/>
                    <a:pt x="1844" y="252"/>
                  </a:cubicBezTo>
                  <a:cubicBezTo>
                    <a:pt x="1845" y="252"/>
                    <a:pt x="1847" y="252"/>
                    <a:pt x="1848" y="252"/>
                  </a:cubicBezTo>
                  <a:cubicBezTo>
                    <a:pt x="1848" y="252"/>
                    <a:pt x="1848" y="252"/>
                    <a:pt x="1848" y="252"/>
                  </a:cubicBezTo>
                  <a:cubicBezTo>
                    <a:pt x="1848" y="252"/>
                    <a:pt x="1848" y="252"/>
                    <a:pt x="1848" y="252"/>
                  </a:cubicBezTo>
                  <a:moveTo>
                    <a:pt x="959" y="251"/>
                  </a:moveTo>
                  <a:cubicBezTo>
                    <a:pt x="957" y="251"/>
                    <a:pt x="955" y="252"/>
                    <a:pt x="953" y="252"/>
                  </a:cubicBezTo>
                  <a:cubicBezTo>
                    <a:pt x="953" y="252"/>
                    <a:pt x="953" y="252"/>
                    <a:pt x="952" y="252"/>
                  </a:cubicBezTo>
                  <a:cubicBezTo>
                    <a:pt x="952" y="252"/>
                    <a:pt x="952" y="252"/>
                    <a:pt x="952" y="252"/>
                  </a:cubicBezTo>
                  <a:cubicBezTo>
                    <a:pt x="952" y="252"/>
                    <a:pt x="952" y="252"/>
                    <a:pt x="951" y="252"/>
                  </a:cubicBezTo>
                  <a:cubicBezTo>
                    <a:pt x="949" y="252"/>
                    <a:pt x="948" y="252"/>
                    <a:pt x="946" y="252"/>
                  </a:cubicBezTo>
                  <a:cubicBezTo>
                    <a:pt x="946" y="253"/>
                    <a:pt x="946" y="253"/>
                    <a:pt x="946" y="253"/>
                  </a:cubicBezTo>
                  <a:cubicBezTo>
                    <a:pt x="950" y="253"/>
                    <a:pt x="954" y="252"/>
                    <a:pt x="959" y="251"/>
                  </a:cubicBezTo>
                  <a:moveTo>
                    <a:pt x="913" y="251"/>
                  </a:moveTo>
                  <a:cubicBezTo>
                    <a:pt x="912" y="252"/>
                    <a:pt x="911" y="253"/>
                    <a:pt x="911" y="253"/>
                  </a:cubicBezTo>
                  <a:cubicBezTo>
                    <a:pt x="910" y="253"/>
                    <a:pt x="910" y="253"/>
                    <a:pt x="910" y="253"/>
                  </a:cubicBezTo>
                  <a:cubicBezTo>
                    <a:pt x="910" y="253"/>
                    <a:pt x="910" y="253"/>
                    <a:pt x="910" y="253"/>
                  </a:cubicBezTo>
                  <a:cubicBezTo>
                    <a:pt x="910" y="253"/>
                    <a:pt x="910" y="253"/>
                    <a:pt x="910" y="253"/>
                  </a:cubicBezTo>
                  <a:cubicBezTo>
                    <a:pt x="909" y="254"/>
                    <a:pt x="908" y="254"/>
                    <a:pt x="906" y="255"/>
                  </a:cubicBezTo>
                  <a:cubicBezTo>
                    <a:pt x="906" y="257"/>
                    <a:pt x="906" y="259"/>
                    <a:pt x="906" y="261"/>
                  </a:cubicBezTo>
                  <a:cubicBezTo>
                    <a:pt x="906" y="261"/>
                    <a:pt x="906" y="261"/>
                    <a:pt x="906" y="261"/>
                  </a:cubicBezTo>
                  <a:cubicBezTo>
                    <a:pt x="906" y="261"/>
                    <a:pt x="906" y="261"/>
                    <a:pt x="906" y="261"/>
                  </a:cubicBezTo>
                  <a:cubicBezTo>
                    <a:pt x="906" y="261"/>
                    <a:pt x="906" y="261"/>
                    <a:pt x="906" y="261"/>
                  </a:cubicBezTo>
                  <a:cubicBezTo>
                    <a:pt x="906" y="261"/>
                    <a:pt x="906" y="262"/>
                    <a:pt x="906" y="262"/>
                  </a:cubicBezTo>
                  <a:cubicBezTo>
                    <a:pt x="908" y="262"/>
                    <a:pt x="911" y="261"/>
                    <a:pt x="913" y="260"/>
                  </a:cubicBezTo>
                  <a:cubicBezTo>
                    <a:pt x="913" y="260"/>
                    <a:pt x="913" y="259"/>
                    <a:pt x="913" y="258"/>
                  </a:cubicBezTo>
                  <a:cubicBezTo>
                    <a:pt x="913" y="258"/>
                    <a:pt x="913" y="258"/>
                    <a:pt x="913" y="258"/>
                  </a:cubicBezTo>
                  <a:cubicBezTo>
                    <a:pt x="913" y="256"/>
                    <a:pt x="913" y="253"/>
                    <a:pt x="913" y="251"/>
                  </a:cubicBezTo>
                  <a:moveTo>
                    <a:pt x="1452" y="250"/>
                  </a:moveTo>
                  <a:cubicBezTo>
                    <a:pt x="1452" y="251"/>
                    <a:pt x="1452" y="251"/>
                    <a:pt x="1452" y="251"/>
                  </a:cubicBezTo>
                  <a:cubicBezTo>
                    <a:pt x="1469" y="253"/>
                    <a:pt x="1487" y="254"/>
                    <a:pt x="1504" y="254"/>
                  </a:cubicBezTo>
                  <a:cubicBezTo>
                    <a:pt x="1511" y="254"/>
                    <a:pt x="1518" y="254"/>
                    <a:pt x="1524" y="253"/>
                  </a:cubicBezTo>
                  <a:cubicBezTo>
                    <a:pt x="1500" y="253"/>
                    <a:pt x="1476" y="252"/>
                    <a:pt x="1452" y="250"/>
                  </a:cubicBezTo>
                  <a:moveTo>
                    <a:pt x="1437" y="250"/>
                  </a:moveTo>
                  <a:cubicBezTo>
                    <a:pt x="1446" y="251"/>
                    <a:pt x="1446" y="251"/>
                    <a:pt x="1446" y="251"/>
                  </a:cubicBezTo>
                  <a:cubicBezTo>
                    <a:pt x="1446" y="251"/>
                    <a:pt x="1446" y="251"/>
                    <a:pt x="1447" y="251"/>
                  </a:cubicBezTo>
                  <a:cubicBezTo>
                    <a:pt x="1446" y="251"/>
                    <a:pt x="1446" y="250"/>
                    <a:pt x="1446" y="250"/>
                  </a:cubicBezTo>
                  <a:cubicBezTo>
                    <a:pt x="1446" y="250"/>
                    <a:pt x="1446" y="250"/>
                    <a:pt x="1446" y="250"/>
                  </a:cubicBezTo>
                  <a:cubicBezTo>
                    <a:pt x="1446" y="250"/>
                    <a:pt x="1446" y="250"/>
                    <a:pt x="1446" y="250"/>
                  </a:cubicBezTo>
                  <a:cubicBezTo>
                    <a:pt x="1437" y="250"/>
                    <a:pt x="1437" y="250"/>
                    <a:pt x="1437" y="250"/>
                  </a:cubicBezTo>
                  <a:moveTo>
                    <a:pt x="1732" y="250"/>
                  </a:moveTo>
                  <a:cubicBezTo>
                    <a:pt x="1732" y="250"/>
                    <a:pt x="1732" y="251"/>
                    <a:pt x="1732" y="251"/>
                  </a:cubicBezTo>
                  <a:cubicBezTo>
                    <a:pt x="1734" y="251"/>
                    <a:pt x="1737" y="251"/>
                    <a:pt x="1739" y="251"/>
                  </a:cubicBezTo>
                  <a:cubicBezTo>
                    <a:pt x="1736" y="250"/>
                    <a:pt x="1735" y="250"/>
                    <a:pt x="1732" y="250"/>
                  </a:cubicBezTo>
                  <a:moveTo>
                    <a:pt x="671" y="249"/>
                  </a:moveTo>
                  <a:cubicBezTo>
                    <a:pt x="670" y="251"/>
                    <a:pt x="670" y="254"/>
                    <a:pt x="669" y="256"/>
                  </a:cubicBezTo>
                  <a:cubicBezTo>
                    <a:pt x="668" y="258"/>
                    <a:pt x="667" y="259"/>
                    <a:pt x="665" y="259"/>
                  </a:cubicBezTo>
                  <a:cubicBezTo>
                    <a:pt x="665" y="259"/>
                    <a:pt x="665" y="259"/>
                    <a:pt x="665" y="259"/>
                  </a:cubicBezTo>
                  <a:cubicBezTo>
                    <a:pt x="664" y="259"/>
                    <a:pt x="662" y="258"/>
                    <a:pt x="662" y="258"/>
                  </a:cubicBezTo>
                  <a:cubicBezTo>
                    <a:pt x="662" y="260"/>
                    <a:pt x="662" y="261"/>
                    <a:pt x="662" y="263"/>
                  </a:cubicBezTo>
                  <a:cubicBezTo>
                    <a:pt x="663" y="263"/>
                    <a:pt x="665" y="263"/>
                    <a:pt x="665" y="263"/>
                  </a:cubicBezTo>
                  <a:cubicBezTo>
                    <a:pt x="665" y="263"/>
                    <a:pt x="669" y="263"/>
                    <a:pt x="674" y="263"/>
                  </a:cubicBezTo>
                  <a:cubicBezTo>
                    <a:pt x="673" y="259"/>
                    <a:pt x="673" y="254"/>
                    <a:pt x="673" y="250"/>
                  </a:cubicBezTo>
                  <a:cubicBezTo>
                    <a:pt x="672" y="250"/>
                    <a:pt x="671" y="249"/>
                    <a:pt x="671" y="249"/>
                  </a:cubicBezTo>
                  <a:moveTo>
                    <a:pt x="1718" y="248"/>
                  </a:moveTo>
                  <a:cubicBezTo>
                    <a:pt x="1718" y="249"/>
                    <a:pt x="1717" y="250"/>
                    <a:pt x="1717" y="252"/>
                  </a:cubicBezTo>
                  <a:cubicBezTo>
                    <a:pt x="1719" y="252"/>
                    <a:pt x="1720" y="252"/>
                    <a:pt x="1721" y="252"/>
                  </a:cubicBezTo>
                  <a:cubicBezTo>
                    <a:pt x="1721" y="250"/>
                    <a:pt x="1721" y="249"/>
                    <a:pt x="1720" y="248"/>
                  </a:cubicBezTo>
                  <a:cubicBezTo>
                    <a:pt x="1719" y="248"/>
                    <a:pt x="1719" y="248"/>
                    <a:pt x="1718" y="248"/>
                  </a:cubicBezTo>
                  <a:moveTo>
                    <a:pt x="924" y="247"/>
                  </a:moveTo>
                  <a:cubicBezTo>
                    <a:pt x="924" y="247"/>
                    <a:pt x="924" y="247"/>
                    <a:pt x="923" y="247"/>
                  </a:cubicBezTo>
                  <a:cubicBezTo>
                    <a:pt x="923" y="251"/>
                    <a:pt x="922" y="255"/>
                    <a:pt x="921" y="258"/>
                  </a:cubicBezTo>
                  <a:cubicBezTo>
                    <a:pt x="923" y="255"/>
                    <a:pt x="923" y="251"/>
                    <a:pt x="924" y="247"/>
                  </a:cubicBezTo>
                  <a:moveTo>
                    <a:pt x="1670" y="246"/>
                  </a:moveTo>
                  <a:cubicBezTo>
                    <a:pt x="1669" y="247"/>
                    <a:pt x="1667" y="247"/>
                    <a:pt x="1666" y="248"/>
                  </a:cubicBezTo>
                  <a:cubicBezTo>
                    <a:pt x="1666" y="248"/>
                    <a:pt x="1666" y="248"/>
                    <a:pt x="1666" y="248"/>
                  </a:cubicBezTo>
                  <a:cubicBezTo>
                    <a:pt x="1667" y="248"/>
                    <a:pt x="1669" y="248"/>
                    <a:pt x="1670" y="248"/>
                  </a:cubicBezTo>
                  <a:cubicBezTo>
                    <a:pt x="1670" y="248"/>
                    <a:pt x="1670" y="247"/>
                    <a:pt x="1670" y="246"/>
                  </a:cubicBezTo>
                  <a:moveTo>
                    <a:pt x="770" y="246"/>
                  </a:moveTo>
                  <a:cubicBezTo>
                    <a:pt x="770" y="249"/>
                    <a:pt x="770" y="252"/>
                    <a:pt x="770" y="255"/>
                  </a:cubicBezTo>
                  <a:cubicBezTo>
                    <a:pt x="770" y="255"/>
                    <a:pt x="771" y="255"/>
                    <a:pt x="772" y="255"/>
                  </a:cubicBezTo>
                  <a:cubicBezTo>
                    <a:pt x="771" y="252"/>
                    <a:pt x="770" y="249"/>
                    <a:pt x="770" y="246"/>
                  </a:cubicBezTo>
                  <a:moveTo>
                    <a:pt x="1701" y="246"/>
                  </a:moveTo>
                  <a:cubicBezTo>
                    <a:pt x="1701" y="247"/>
                    <a:pt x="1702" y="248"/>
                    <a:pt x="1702" y="249"/>
                  </a:cubicBezTo>
                  <a:cubicBezTo>
                    <a:pt x="1702" y="248"/>
                    <a:pt x="1702" y="247"/>
                    <a:pt x="1702" y="246"/>
                  </a:cubicBezTo>
                  <a:cubicBezTo>
                    <a:pt x="1702" y="246"/>
                    <a:pt x="1701" y="246"/>
                    <a:pt x="1701" y="246"/>
                  </a:cubicBezTo>
                  <a:moveTo>
                    <a:pt x="935" y="245"/>
                  </a:moveTo>
                  <a:cubicBezTo>
                    <a:pt x="934" y="245"/>
                    <a:pt x="934" y="245"/>
                    <a:pt x="934" y="245"/>
                  </a:cubicBezTo>
                  <a:cubicBezTo>
                    <a:pt x="933" y="249"/>
                    <a:pt x="932" y="253"/>
                    <a:pt x="931" y="256"/>
                  </a:cubicBezTo>
                  <a:cubicBezTo>
                    <a:pt x="933" y="256"/>
                    <a:pt x="934" y="256"/>
                    <a:pt x="936" y="255"/>
                  </a:cubicBezTo>
                  <a:cubicBezTo>
                    <a:pt x="936" y="255"/>
                    <a:pt x="936" y="255"/>
                    <a:pt x="936" y="254"/>
                  </a:cubicBezTo>
                  <a:cubicBezTo>
                    <a:pt x="936" y="254"/>
                    <a:pt x="937" y="253"/>
                    <a:pt x="937" y="252"/>
                  </a:cubicBezTo>
                  <a:cubicBezTo>
                    <a:pt x="935" y="252"/>
                    <a:pt x="934" y="251"/>
                    <a:pt x="934" y="250"/>
                  </a:cubicBezTo>
                  <a:cubicBezTo>
                    <a:pt x="934" y="249"/>
                    <a:pt x="934" y="249"/>
                    <a:pt x="934" y="249"/>
                  </a:cubicBezTo>
                  <a:cubicBezTo>
                    <a:pt x="934" y="247"/>
                    <a:pt x="934" y="246"/>
                    <a:pt x="935" y="246"/>
                  </a:cubicBezTo>
                  <a:cubicBezTo>
                    <a:pt x="935" y="245"/>
                    <a:pt x="935" y="245"/>
                    <a:pt x="935" y="245"/>
                  </a:cubicBezTo>
                  <a:moveTo>
                    <a:pt x="1684" y="245"/>
                  </a:moveTo>
                  <a:cubicBezTo>
                    <a:pt x="1683" y="245"/>
                    <a:pt x="1681" y="245"/>
                    <a:pt x="1680" y="245"/>
                  </a:cubicBezTo>
                  <a:cubicBezTo>
                    <a:pt x="1680" y="245"/>
                    <a:pt x="1680" y="245"/>
                    <a:pt x="1680" y="245"/>
                  </a:cubicBezTo>
                  <a:cubicBezTo>
                    <a:pt x="1680" y="247"/>
                    <a:pt x="1680" y="249"/>
                    <a:pt x="1680" y="250"/>
                  </a:cubicBezTo>
                  <a:cubicBezTo>
                    <a:pt x="1682" y="250"/>
                    <a:pt x="1683" y="250"/>
                    <a:pt x="1685" y="251"/>
                  </a:cubicBezTo>
                  <a:cubicBezTo>
                    <a:pt x="1684" y="249"/>
                    <a:pt x="1684" y="247"/>
                    <a:pt x="1684" y="245"/>
                  </a:cubicBezTo>
                  <a:moveTo>
                    <a:pt x="553" y="245"/>
                  </a:moveTo>
                  <a:cubicBezTo>
                    <a:pt x="553" y="245"/>
                    <a:pt x="553" y="245"/>
                    <a:pt x="552" y="245"/>
                  </a:cubicBezTo>
                  <a:cubicBezTo>
                    <a:pt x="553" y="248"/>
                    <a:pt x="554" y="251"/>
                    <a:pt x="554" y="254"/>
                  </a:cubicBezTo>
                  <a:cubicBezTo>
                    <a:pt x="554" y="251"/>
                    <a:pt x="554" y="248"/>
                    <a:pt x="553" y="245"/>
                  </a:cubicBezTo>
                  <a:moveTo>
                    <a:pt x="583" y="241"/>
                  </a:moveTo>
                  <a:cubicBezTo>
                    <a:pt x="583" y="243"/>
                    <a:pt x="582" y="245"/>
                    <a:pt x="582" y="248"/>
                  </a:cubicBezTo>
                  <a:cubicBezTo>
                    <a:pt x="580" y="255"/>
                    <a:pt x="578" y="263"/>
                    <a:pt x="575" y="270"/>
                  </a:cubicBezTo>
                  <a:cubicBezTo>
                    <a:pt x="580" y="269"/>
                    <a:pt x="584" y="268"/>
                    <a:pt x="589" y="268"/>
                  </a:cubicBezTo>
                  <a:cubicBezTo>
                    <a:pt x="588" y="264"/>
                    <a:pt x="587" y="260"/>
                    <a:pt x="587" y="256"/>
                  </a:cubicBezTo>
                  <a:cubicBezTo>
                    <a:pt x="586" y="251"/>
                    <a:pt x="585" y="246"/>
                    <a:pt x="583" y="241"/>
                  </a:cubicBezTo>
                  <a:moveTo>
                    <a:pt x="1616" y="253"/>
                  </a:moveTo>
                  <a:cubicBezTo>
                    <a:pt x="1616" y="253"/>
                    <a:pt x="1616" y="253"/>
                    <a:pt x="1616" y="253"/>
                  </a:cubicBezTo>
                  <a:cubicBezTo>
                    <a:pt x="1616" y="253"/>
                    <a:pt x="1616" y="253"/>
                    <a:pt x="1616" y="253"/>
                  </a:cubicBezTo>
                  <a:moveTo>
                    <a:pt x="1624" y="241"/>
                  </a:moveTo>
                  <a:cubicBezTo>
                    <a:pt x="1622" y="242"/>
                    <a:pt x="1618" y="244"/>
                    <a:pt x="1612" y="245"/>
                  </a:cubicBezTo>
                  <a:cubicBezTo>
                    <a:pt x="1613" y="245"/>
                    <a:pt x="1613" y="245"/>
                    <a:pt x="1614" y="245"/>
                  </a:cubicBezTo>
                  <a:cubicBezTo>
                    <a:pt x="1614" y="245"/>
                    <a:pt x="1615" y="245"/>
                    <a:pt x="1616" y="245"/>
                  </a:cubicBezTo>
                  <a:cubicBezTo>
                    <a:pt x="1616" y="245"/>
                    <a:pt x="1616" y="245"/>
                    <a:pt x="1616" y="245"/>
                  </a:cubicBezTo>
                  <a:cubicBezTo>
                    <a:pt x="1619" y="245"/>
                    <a:pt x="1621" y="247"/>
                    <a:pt x="1621" y="249"/>
                  </a:cubicBezTo>
                  <a:cubicBezTo>
                    <a:pt x="1621" y="249"/>
                    <a:pt x="1621" y="249"/>
                    <a:pt x="1621" y="249"/>
                  </a:cubicBezTo>
                  <a:cubicBezTo>
                    <a:pt x="1621" y="251"/>
                    <a:pt x="1619" y="253"/>
                    <a:pt x="1616" y="253"/>
                  </a:cubicBezTo>
                  <a:cubicBezTo>
                    <a:pt x="1616" y="253"/>
                    <a:pt x="1616" y="253"/>
                    <a:pt x="1616" y="253"/>
                  </a:cubicBezTo>
                  <a:cubicBezTo>
                    <a:pt x="1616" y="253"/>
                    <a:pt x="1615" y="253"/>
                    <a:pt x="1615" y="253"/>
                  </a:cubicBezTo>
                  <a:cubicBezTo>
                    <a:pt x="1614" y="253"/>
                    <a:pt x="1614" y="253"/>
                    <a:pt x="1614" y="253"/>
                  </a:cubicBezTo>
                  <a:cubicBezTo>
                    <a:pt x="1613" y="253"/>
                    <a:pt x="1612" y="253"/>
                    <a:pt x="1611" y="253"/>
                  </a:cubicBezTo>
                  <a:cubicBezTo>
                    <a:pt x="1594" y="253"/>
                    <a:pt x="1578" y="253"/>
                    <a:pt x="1561" y="252"/>
                  </a:cubicBezTo>
                  <a:cubicBezTo>
                    <a:pt x="1560" y="253"/>
                    <a:pt x="1560" y="253"/>
                    <a:pt x="1559" y="253"/>
                  </a:cubicBezTo>
                  <a:cubicBezTo>
                    <a:pt x="1559" y="255"/>
                    <a:pt x="1558" y="256"/>
                    <a:pt x="1556" y="256"/>
                  </a:cubicBezTo>
                  <a:cubicBezTo>
                    <a:pt x="1554" y="257"/>
                    <a:pt x="1551" y="258"/>
                    <a:pt x="1549" y="259"/>
                  </a:cubicBezTo>
                  <a:cubicBezTo>
                    <a:pt x="1573" y="259"/>
                    <a:pt x="1599" y="258"/>
                    <a:pt x="1626" y="258"/>
                  </a:cubicBezTo>
                  <a:cubicBezTo>
                    <a:pt x="1625" y="253"/>
                    <a:pt x="1624" y="247"/>
                    <a:pt x="1624" y="241"/>
                  </a:cubicBezTo>
                  <a:moveTo>
                    <a:pt x="707" y="241"/>
                  </a:moveTo>
                  <a:cubicBezTo>
                    <a:pt x="706" y="244"/>
                    <a:pt x="705" y="247"/>
                    <a:pt x="704" y="250"/>
                  </a:cubicBezTo>
                  <a:cubicBezTo>
                    <a:pt x="704" y="254"/>
                    <a:pt x="705" y="258"/>
                    <a:pt x="705" y="262"/>
                  </a:cubicBezTo>
                  <a:cubicBezTo>
                    <a:pt x="707" y="261"/>
                    <a:pt x="709" y="261"/>
                    <a:pt x="712" y="261"/>
                  </a:cubicBezTo>
                  <a:cubicBezTo>
                    <a:pt x="710" y="254"/>
                    <a:pt x="709" y="248"/>
                    <a:pt x="707" y="241"/>
                  </a:cubicBezTo>
                  <a:moveTo>
                    <a:pt x="625" y="240"/>
                  </a:moveTo>
                  <a:cubicBezTo>
                    <a:pt x="623" y="243"/>
                    <a:pt x="622" y="247"/>
                    <a:pt x="620" y="250"/>
                  </a:cubicBezTo>
                  <a:cubicBezTo>
                    <a:pt x="620" y="251"/>
                    <a:pt x="619" y="252"/>
                    <a:pt x="618" y="252"/>
                  </a:cubicBezTo>
                  <a:cubicBezTo>
                    <a:pt x="619" y="255"/>
                    <a:pt x="619" y="258"/>
                    <a:pt x="619" y="260"/>
                  </a:cubicBezTo>
                  <a:cubicBezTo>
                    <a:pt x="619" y="261"/>
                    <a:pt x="619" y="261"/>
                    <a:pt x="619" y="261"/>
                  </a:cubicBezTo>
                  <a:cubicBezTo>
                    <a:pt x="619" y="263"/>
                    <a:pt x="618" y="265"/>
                    <a:pt x="616" y="265"/>
                  </a:cubicBezTo>
                  <a:cubicBezTo>
                    <a:pt x="615" y="265"/>
                    <a:pt x="615" y="265"/>
                    <a:pt x="615" y="265"/>
                  </a:cubicBezTo>
                  <a:cubicBezTo>
                    <a:pt x="613" y="265"/>
                    <a:pt x="611" y="264"/>
                    <a:pt x="611" y="262"/>
                  </a:cubicBezTo>
                  <a:cubicBezTo>
                    <a:pt x="611" y="264"/>
                    <a:pt x="610" y="265"/>
                    <a:pt x="610" y="266"/>
                  </a:cubicBezTo>
                  <a:cubicBezTo>
                    <a:pt x="615" y="266"/>
                    <a:pt x="620" y="265"/>
                    <a:pt x="625" y="265"/>
                  </a:cubicBezTo>
                  <a:cubicBezTo>
                    <a:pt x="625" y="257"/>
                    <a:pt x="625" y="248"/>
                    <a:pt x="625" y="240"/>
                  </a:cubicBezTo>
                  <a:moveTo>
                    <a:pt x="1959" y="239"/>
                  </a:moveTo>
                  <a:cubicBezTo>
                    <a:pt x="1950" y="242"/>
                    <a:pt x="1942" y="244"/>
                    <a:pt x="1933" y="245"/>
                  </a:cubicBezTo>
                  <a:cubicBezTo>
                    <a:pt x="1935" y="245"/>
                    <a:pt x="1938" y="245"/>
                    <a:pt x="1940" y="245"/>
                  </a:cubicBezTo>
                  <a:cubicBezTo>
                    <a:pt x="1941" y="245"/>
                    <a:pt x="1941" y="245"/>
                    <a:pt x="1941" y="245"/>
                  </a:cubicBezTo>
                  <a:cubicBezTo>
                    <a:pt x="1941" y="245"/>
                    <a:pt x="1942" y="245"/>
                    <a:pt x="1942" y="245"/>
                  </a:cubicBezTo>
                  <a:cubicBezTo>
                    <a:pt x="1943" y="245"/>
                    <a:pt x="1944" y="245"/>
                    <a:pt x="1944" y="245"/>
                  </a:cubicBezTo>
                  <a:cubicBezTo>
                    <a:pt x="1949" y="245"/>
                    <a:pt x="1954" y="245"/>
                    <a:pt x="1958" y="245"/>
                  </a:cubicBezTo>
                  <a:cubicBezTo>
                    <a:pt x="1958" y="242"/>
                    <a:pt x="1958" y="242"/>
                    <a:pt x="1959" y="239"/>
                  </a:cubicBezTo>
                  <a:moveTo>
                    <a:pt x="1864" y="238"/>
                  </a:moveTo>
                  <a:cubicBezTo>
                    <a:pt x="1861" y="238"/>
                    <a:pt x="1859" y="239"/>
                    <a:pt x="1857" y="240"/>
                  </a:cubicBezTo>
                  <a:cubicBezTo>
                    <a:pt x="1857" y="240"/>
                    <a:pt x="1857" y="241"/>
                    <a:pt x="1857" y="242"/>
                  </a:cubicBezTo>
                  <a:cubicBezTo>
                    <a:pt x="1858" y="242"/>
                    <a:pt x="1859" y="242"/>
                    <a:pt x="1860" y="243"/>
                  </a:cubicBezTo>
                  <a:cubicBezTo>
                    <a:pt x="1865" y="243"/>
                    <a:pt x="1869" y="242"/>
                    <a:pt x="1873" y="242"/>
                  </a:cubicBezTo>
                  <a:cubicBezTo>
                    <a:pt x="1873" y="241"/>
                    <a:pt x="1873" y="241"/>
                    <a:pt x="1873" y="240"/>
                  </a:cubicBezTo>
                  <a:cubicBezTo>
                    <a:pt x="1870" y="239"/>
                    <a:pt x="1867" y="238"/>
                    <a:pt x="1864" y="238"/>
                  </a:cubicBezTo>
                  <a:moveTo>
                    <a:pt x="1639" y="238"/>
                  </a:moveTo>
                  <a:cubicBezTo>
                    <a:pt x="1637" y="238"/>
                    <a:pt x="1635" y="238"/>
                    <a:pt x="1633" y="238"/>
                  </a:cubicBezTo>
                  <a:cubicBezTo>
                    <a:pt x="1634" y="245"/>
                    <a:pt x="1635" y="253"/>
                    <a:pt x="1636" y="260"/>
                  </a:cubicBezTo>
                  <a:cubicBezTo>
                    <a:pt x="1636" y="261"/>
                    <a:pt x="1636" y="261"/>
                    <a:pt x="1636" y="261"/>
                  </a:cubicBezTo>
                  <a:cubicBezTo>
                    <a:pt x="1636" y="261"/>
                    <a:pt x="1636" y="261"/>
                    <a:pt x="1636" y="262"/>
                  </a:cubicBezTo>
                  <a:cubicBezTo>
                    <a:pt x="1638" y="262"/>
                    <a:pt x="1641" y="262"/>
                    <a:pt x="1643" y="262"/>
                  </a:cubicBezTo>
                  <a:cubicBezTo>
                    <a:pt x="1643" y="261"/>
                    <a:pt x="1643" y="260"/>
                    <a:pt x="1642" y="260"/>
                  </a:cubicBezTo>
                  <a:cubicBezTo>
                    <a:pt x="1641" y="254"/>
                    <a:pt x="1641" y="249"/>
                    <a:pt x="1640" y="244"/>
                  </a:cubicBezTo>
                  <a:cubicBezTo>
                    <a:pt x="1640" y="242"/>
                    <a:pt x="1639" y="240"/>
                    <a:pt x="1639" y="238"/>
                  </a:cubicBezTo>
                  <a:moveTo>
                    <a:pt x="786" y="237"/>
                  </a:moveTo>
                  <a:cubicBezTo>
                    <a:pt x="786" y="243"/>
                    <a:pt x="786" y="248"/>
                    <a:pt x="787" y="254"/>
                  </a:cubicBezTo>
                  <a:cubicBezTo>
                    <a:pt x="788" y="254"/>
                    <a:pt x="789" y="254"/>
                    <a:pt x="791" y="254"/>
                  </a:cubicBezTo>
                  <a:cubicBezTo>
                    <a:pt x="789" y="248"/>
                    <a:pt x="788" y="243"/>
                    <a:pt x="786" y="237"/>
                  </a:cubicBezTo>
                  <a:moveTo>
                    <a:pt x="1701" y="237"/>
                  </a:moveTo>
                  <a:cubicBezTo>
                    <a:pt x="1701" y="237"/>
                    <a:pt x="1701" y="237"/>
                    <a:pt x="1701" y="237"/>
                  </a:cubicBezTo>
                  <a:cubicBezTo>
                    <a:pt x="1701" y="237"/>
                    <a:pt x="1701" y="237"/>
                    <a:pt x="1701" y="237"/>
                  </a:cubicBezTo>
                  <a:cubicBezTo>
                    <a:pt x="1701" y="237"/>
                    <a:pt x="1701" y="237"/>
                    <a:pt x="1701" y="237"/>
                  </a:cubicBezTo>
                  <a:moveTo>
                    <a:pt x="1718" y="236"/>
                  </a:moveTo>
                  <a:cubicBezTo>
                    <a:pt x="1718" y="237"/>
                    <a:pt x="1718" y="238"/>
                    <a:pt x="1718" y="239"/>
                  </a:cubicBezTo>
                  <a:cubicBezTo>
                    <a:pt x="1718" y="239"/>
                    <a:pt x="1718" y="239"/>
                    <a:pt x="1718" y="239"/>
                  </a:cubicBezTo>
                  <a:cubicBezTo>
                    <a:pt x="1718" y="238"/>
                    <a:pt x="1718" y="237"/>
                    <a:pt x="1718" y="236"/>
                  </a:cubicBezTo>
                  <a:moveTo>
                    <a:pt x="1657" y="235"/>
                  </a:moveTo>
                  <a:cubicBezTo>
                    <a:pt x="1657" y="235"/>
                    <a:pt x="1657" y="235"/>
                    <a:pt x="1657" y="235"/>
                  </a:cubicBezTo>
                  <a:cubicBezTo>
                    <a:pt x="1654" y="236"/>
                    <a:pt x="1651" y="236"/>
                    <a:pt x="1649" y="237"/>
                  </a:cubicBezTo>
                  <a:cubicBezTo>
                    <a:pt x="1649" y="240"/>
                    <a:pt x="1650" y="243"/>
                    <a:pt x="1650" y="246"/>
                  </a:cubicBezTo>
                  <a:cubicBezTo>
                    <a:pt x="1651" y="245"/>
                    <a:pt x="1651" y="245"/>
                    <a:pt x="1651" y="245"/>
                  </a:cubicBezTo>
                  <a:cubicBezTo>
                    <a:pt x="1652" y="244"/>
                    <a:pt x="1653" y="244"/>
                    <a:pt x="1655" y="243"/>
                  </a:cubicBezTo>
                  <a:cubicBezTo>
                    <a:pt x="1656" y="241"/>
                    <a:pt x="1656" y="240"/>
                    <a:pt x="1657" y="238"/>
                  </a:cubicBezTo>
                  <a:cubicBezTo>
                    <a:pt x="1657" y="237"/>
                    <a:pt x="1657" y="236"/>
                    <a:pt x="1657" y="235"/>
                  </a:cubicBezTo>
                  <a:moveTo>
                    <a:pt x="1830" y="235"/>
                  </a:moveTo>
                  <a:cubicBezTo>
                    <a:pt x="1829" y="235"/>
                    <a:pt x="1828" y="235"/>
                    <a:pt x="1826" y="235"/>
                  </a:cubicBezTo>
                  <a:cubicBezTo>
                    <a:pt x="1828" y="236"/>
                    <a:pt x="1829" y="237"/>
                    <a:pt x="1831" y="238"/>
                  </a:cubicBezTo>
                  <a:cubicBezTo>
                    <a:pt x="1831" y="237"/>
                    <a:pt x="1830" y="236"/>
                    <a:pt x="1830" y="235"/>
                  </a:cubicBezTo>
                  <a:moveTo>
                    <a:pt x="925" y="234"/>
                  </a:moveTo>
                  <a:cubicBezTo>
                    <a:pt x="925" y="236"/>
                    <a:pt x="925" y="237"/>
                    <a:pt x="924" y="238"/>
                  </a:cubicBezTo>
                  <a:cubicBezTo>
                    <a:pt x="925" y="238"/>
                    <a:pt x="925" y="238"/>
                    <a:pt x="926" y="238"/>
                  </a:cubicBezTo>
                  <a:cubicBezTo>
                    <a:pt x="926" y="237"/>
                    <a:pt x="926" y="235"/>
                    <a:pt x="926" y="234"/>
                  </a:cubicBezTo>
                  <a:cubicBezTo>
                    <a:pt x="926" y="234"/>
                    <a:pt x="925" y="234"/>
                    <a:pt x="925" y="234"/>
                  </a:cubicBezTo>
                  <a:moveTo>
                    <a:pt x="1842" y="234"/>
                  </a:moveTo>
                  <a:cubicBezTo>
                    <a:pt x="1842" y="235"/>
                    <a:pt x="1842" y="236"/>
                    <a:pt x="1841" y="237"/>
                  </a:cubicBezTo>
                  <a:cubicBezTo>
                    <a:pt x="1843" y="236"/>
                    <a:pt x="1844" y="235"/>
                    <a:pt x="1846" y="235"/>
                  </a:cubicBezTo>
                  <a:cubicBezTo>
                    <a:pt x="1844" y="235"/>
                    <a:pt x="1843" y="234"/>
                    <a:pt x="1842" y="234"/>
                  </a:cubicBezTo>
                  <a:moveTo>
                    <a:pt x="1901" y="234"/>
                  </a:moveTo>
                  <a:cubicBezTo>
                    <a:pt x="1897" y="234"/>
                    <a:pt x="1893" y="234"/>
                    <a:pt x="1890" y="234"/>
                  </a:cubicBezTo>
                  <a:cubicBezTo>
                    <a:pt x="1890" y="235"/>
                    <a:pt x="1890" y="235"/>
                    <a:pt x="1890" y="236"/>
                  </a:cubicBezTo>
                  <a:cubicBezTo>
                    <a:pt x="1890" y="236"/>
                    <a:pt x="1891" y="236"/>
                    <a:pt x="1891" y="236"/>
                  </a:cubicBezTo>
                  <a:cubicBezTo>
                    <a:pt x="1896" y="238"/>
                    <a:pt x="1900" y="239"/>
                    <a:pt x="1905" y="240"/>
                  </a:cubicBezTo>
                  <a:cubicBezTo>
                    <a:pt x="1905" y="240"/>
                    <a:pt x="1905" y="240"/>
                    <a:pt x="1905" y="240"/>
                  </a:cubicBezTo>
                  <a:cubicBezTo>
                    <a:pt x="1903" y="240"/>
                    <a:pt x="1901" y="238"/>
                    <a:pt x="1901" y="236"/>
                  </a:cubicBezTo>
                  <a:cubicBezTo>
                    <a:pt x="1901" y="236"/>
                    <a:pt x="1901" y="236"/>
                    <a:pt x="1901" y="236"/>
                  </a:cubicBezTo>
                  <a:cubicBezTo>
                    <a:pt x="1901" y="235"/>
                    <a:pt x="1901" y="235"/>
                    <a:pt x="1901" y="234"/>
                  </a:cubicBezTo>
                  <a:moveTo>
                    <a:pt x="1927" y="233"/>
                  </a:moveTo>
                  <a:cubicBezTo>
                    <a:pt x="1926" y="233"/>
                    <a:pt x="1926" y="233"/>
                    <a:pt x="1926" y="233"/>
                  </a:cubicBezTo>
                  <a:cubicBezTo>
                    <a:pt x="1925" y="233"/>
                    <a:pt x="1924" y="233"/>
                    <a:pt x="1922" y="233"/>
                  </a:cubicBezTo>
                  <a:cubicBezTo>
                    <a:pt x="1922" y="235"/>
                    <a:pt x="1921" y="237"/>
                    <a:pt x="1918" y="237"/>
                  </a:cubicBezTo>
                  <a:cubicBezTo>
                    <a:pt x="1918" y="237"/>
                    <a:pt x="1918" y="237"/>
                    <a:pt x="1918" y="237"/>
                  </a:cubicBezTo>
                  <a:cubicBezTo>
                    <a:pt x="1916" y="237"/>
                    <a:pt x="1915" y="235"/>
                    <a:pt x="1914" y="233"/>
                  </a:cubicBezTo>
                  <a:cubicBezTo>
                    <a:pt x="1913" y="233"/>
                    <a:pt x="1912" y="234"/>
                    <a:pt x="1910" y="234"/>
                  </a:cubicBezTo>
                  <a:cubicBezTo>
                    <a:pt x="1910" y="234"/>
                    <a:pt x="1910" y="235"/>
                    <a:pt x="1910" y="236"/>
                  </a:cubicBezTo>
                  <a:cubicBezTo>
                    <a:pt x="1910" y="236"/>
                    <a:pt x="1910" y="236"/>
                    <a:pt x="1910" y="236"/>
                  </a:cubicBezTo>
                  <a:cubicBezTo>
                    <a:pt x="1910" y="236"/>
                    <a:pt x="1910" y="236"/>
                    <a:pt x="1910" y="236"/>
                  </a:cubicBezTo>
                  <a:cubicBezTo>
                    <a:pt x="1910" y="238"/>
                    <a:pt x="1909" y="239"/>
                    <a:pt x="1907" y="240"/>
                  </a:cubicBezTo>
                  <a:cubicBezTo>
                    <a:pt x="1914" y="239"/>
                    <a:pt x="1920" y="238"/>
                    <a:pt x="1927" y="237"/>
                  </a:cubicBezTo>
                  <a:cubicBezTo>
                    <a:pt x="1927" y="236"/>
                    <a:pt x="1927" y="235"/>
                    <a:pt x="1927" y="233"/>
                  </a:cubicBezTo>
                  <a:moveTo>
                    <a:pt x="1947" y="233"/>
                  </a:moveTo>
                  <a:cubicBezTo>
                    <a:pt x="1943" y="233"/>
                    <a:pt x="1939" y="233"/>
                    <a:pt x="1935" y="233"/>
                  </a:cubicBezTo>
                  <a:cubicBezTo>
                    <a:pt x="1935" y="234"/>
                    <a:pt x="1935" y="235"/>
                    <a:pt x="1935" y="236"/>
                  </a:cubicBezTo>
                  <a:cubicBezTo>
                    <a:pt x="1939" y="235"/>
                    <a:pt x="1943" y="234"/>
                    <a:pt x="1947" y="233"/>
                  </a:cubicBezTo>
                  <a:moveTo>
                    <a:pt x="1670" y="232"/>
                  </a:moveTo>
                  <a:cubicBezTo>
                    <a:pt x="1669" y="234"/>
                    <a:pt x="1668" y="236"/>
                    <a:pt x="1667" y="238"/>
                  </a:cubicBezTo>
                  <a:cubicBezTo>
                    <a:pt x="1668" y="238"/>
                    <a:pt x="1669" y="238"/>
                    <a:pt x="1670" y="238"/>
                  </a:cubicBezTo>
                  <a:cubicBezTo>
                    <a:pt x="1670" y="236"/>
                    <a:pt x="1670" y="234"/>
                    <a:pt x="1670" y="232"/>
                  </a:cubicBezTo>
                  <a:moveTo>
                    <a:pt x="574" y="231"/>
                  </a:moveTo>
                  <a:cubicBezTo>
                    <a:pt x="574" y="231"/>
                    <a:pt x="574" y="231"/>
                    <a:pt x="573" y="232"/>
                  </a:cubicBezTo>
                  <a:cubicBezTo>
                    <a:pt x="573" y="234"/>
                    <a:pt x="573" y="237"/>
                    <a:pt x="574" y="240"/>
                  </a:cubicBezTo>
                  <a:cubicBezTo>
                    <a:pt x="574" y="237"/>
                    <a:pt x="574" y="234"/>
                    <a:pt x="574" y="231"/>
                  </a:cubicBezTo>
                  <a:moveTo>
                    <a:pt x="1447" y="226"/>
                  </a:moveTo>
                  <a:cubicBezTo>
                    <a:pt x="1448" y="227"/>
                    <a:pt x="1448" y="228"/>
                    <a:pt x="1448" y="229"/>
                  </a:cubicBezTo>
                  <a:cubicBezTo>
                    <a:pt x="1481" y="230"/>
                    <a:pt x="1515" y="233"/>
                    <a:pt x="1549" y="238"/>
                  </a:cubicBezTo>
                  <a:cubicBezTo>
                    <a:pt x="1549" y="238"/>
                    <a:pt x="1552" y="238"/>
                    <a:pt x="1553" y="238"/>
                  </a:cubicBezTo>
                  <a:cubicBezTo>
                    <a:pt x="1553" y="238"/>
                    <a:pt x="1554" y="238"/>
                    <a:pt x="1555" y="238"/>
                  </a:cubicBezTo>
                  <a:cubicBezTo>
                    <a:pt x="1573" y="238"/>
                    <a:pt x="1590" y="238"/>
                    <a:pt x="1602" y="237"/>
                  </a:cubicBezTo>
                  <a:cubicBezTo>
                    <a:pt x="1592" y="236"/>
                    <a:pt x="1582" y="235"/>
                    <a:pt x="1573" y="234"/>
                  </a:cubicBezTo>
                  <a:cubicBezTo>
                    <a:pt x="1560" y="233"/>
                    <a:pt x="1547" y="231"/>
                    <a:pt x="1535" y="231"/>
                  </a:cubicBezTo>
                  <a:cubicBezTo>
                    <a:pt x="1447" y="226"/>
                    <a:pt x="1447" y="226"/>
                    <a:pt x="1447" y="226"/>
                  </a:cubicBezTo>
                  <a:moveTo>
                    <a:pt x="1889" y="225"/>
                  </a:moveTo>
                  <a:cubicBezTo>
                    <a:pt x="1889" y="225"/>
                    <a:pt x="1889" y="225"/>
                    <a:pt x="1889" y="225"/>
                  </a:cubicBezTo>
                  <a:cubicBezTo>
                    <a:pt x="1889" y="225"/>
                    <a:pt x="1890" y="225"/>
                    <a:pt x="1890" y="225"/>
                  </a:cubicBezTo>
                  <a:cubicBezTo>
                    <a:pt x="1890" y="225"/>
                    <a:pt x="1890" y="225"/>
                    <a:pt x="1890" y="225"/>
                  </a:cubicBezTo>
                  <a:cubicBezTo>
                    <a:pt x="1890" y="225"/>
                    <a:pt x="1889" y="225"/>
                    <a:pt x="1889" y="225"/>
                  </a:cubicBezTo>
                  <a:moveTo>
                    <a:pt x="1157" y="225"/>
                  </a:moveTo>
                  <a:cubicBezTo>
                    <a:pt x="1155" y="225"/>
                    <a:pt x="1154" y="225"/>
                    <a:pt x="1152" y="225"/>
                  </a:cubicBezTo>
                  <a:cubicBezTo>
                    <a:pt x="1132" y="227"/>
                    <a:pt x="1112" y="229"/>
                    <a:pt x="1092" y="231"/>
                  </a:cubicBezTo>
                  <a:cubicBezTo>
                    <a:pt x="1096" y="231"/>
                    <a:pt x="1100" y="230"/>
                    <a:pt x="1104" y="230"/>
                  </a:cubicBezTo>
                  <a:cubicBezTo>
                    <a:pt x="1127" y="228"/>
                    <a:pt x="1150" y="227"/>
                    <a:pt x="1173" y="225"/>
                  </a:cubicBezTo>
                  <a:cubicBezTo>
                    <a:pt x="1168" y="225"/>
                    <a:pt x="1162" y="225"/>
                    <a:pt x="1157" y="225"/>
                  </a:cubicBezTo>
                  <a:moveTo>
                    <a:pt x="945" y="224"/>
                  </a:moveTo>
                  <a:cubicBezTo>
                    <a:pt x="945" y="224"/>
                    <a:pt x="944" y="225"/>
                    <a:pt x="943" y="225"/>
                  </a:cubicBezTo>
                  <a:cubicBezTo>
                    <a:pt x="943" y="225"/>
                    <a:pt x="943" y="225"/>
                    <a:pt x="943" y="225"/>
                  </a:cubicBezTo>
                  <a:cubicBezTo>
                    <a:pt x="944" y="225"/>
                    <a:pt x="945" y="225"/>
                    <a:pt x="945" y="225"/>
                  </a:cubicBezTo>
                  <a:cubicBezTo>
                    <a:pt x="945" y="225"/>
                    <a:pt x="945" y="224"/>
                    <a:pt x="945" y="224"/>
                  </a:cubicBezTo>
                  <a:moveTo>
                    <a:pt x="897" y="221"/>
                  </a:moveTo>
                  <a:cubicBezTo>
                    <a:pt x="896" y="229"/>
                    <a:pt x="895" y="237"/>
                    <a:pt x="893" y="245"/>
                  </a:cubicBezTo>
                  <a:cubicBezTo>
                    <a:pt x="893" y="247"/>
                    <a:pt x="892" y="248"/>
                    <a:pt x="891" y="248"/>
                  </a:cubicBezTo>
                  <a:cubicBezTo>
                    <a:pt x="891" y="248"/>
                    <a:pt x="891" y="248"/>
                    <a:pt x="891" y="248"/>
                  </a:cubicBezTo>
                  <a:cubicBezTo>
                    <a:pt x="893" y="248"/>
                    <a:pt x="895" y="248"/>
                    <a:pt x="897" y="247"/>
                  </a:cubicBezTo>
                  <a:cubicBezTo>
                    <a:pt x="897" y="238"/>
                    <a:pt x="897" y="229"/>
                    <a:pt x="897" y="221"/>
                  </a:cubicBezTo>
                  <a:moveTo>
                    <a:pt x="957" y="220"/>
                  </a:moveTo>
                  <a:cubicBezTo>
                    <a:pt x="957" y="220"/>
                    <a:pt x="957" y="220"/>
                    <a:pt x="956" y="221"/>
                  </a:cubicBezTo>
                  <a:cubicBezTo>
                    <a:pt x="956" y="221"/>
                    <a:pt x="956" y="222"/>
                    <a:pt x="956" y="223"/>
                  </a:cubicBezTo>
                  <a:cubicBezTo>
                    <a:pt x="957" y="223"/>
                    <a:pt x="957" y="223"/>
                    <a:pt x="958" y="223"/>
                  </a:cubicBezTo>
                  <a:cubicBezTo>
                    <a:pt x="958" y="222"/>
                    <a:pt x="958" y="221"/>
                    <a:pt x="957" y="220"/>
                  </a:cubicBezTo>
                  <a:moveTo>
                    <a:pt x="832" y="219"/>
                  </a:moveTo>
                  <a:cubicBezTo>
                    <a:pt x="833" y="229"/>
                    <a:pt x="833" y="239"/>
                    <a:pt x="834" y="249"/>
                  </a:cubicBezTo>
                  <a:cubicBezTo>
                    <a:pt x="835" y="249"/>
                    <a:pt x="837" y="248"/>
                    <a:pt x="838" y="248"/>
                  </a:cubicBezTo>
                  <a:cubicBezTo>
                    <a:pt x="836" y="239"/>
                    <a:pt x="834" y="229"/>
                    <a:pt x="832" y="219"/>
                  </a:cubicBezTo>
                  <a:moveTo>
                    <a:pt x="1258" y="219"/>
                  </a:moveTo>
                  <a:cubicBezTo>
                    <a:pt x="1248" y="219"/>
                    <a:pt x="1238" y="219"/>
                    <a:pt x="1228" y="220"/>
                  </a:cubicBezTo>
                  <a:cubicBezTo>
                    <a:pt x="1238" y="220"/>
                    <a:pt x="1249" y="221"/>
                    <a:pt x="1259" y="222"/>
                  </a:cubicBezTo>
                  <a:cubicBezTo>
                    <a:pt x="1260" y="222"/>
                    <a:pt x="1261" y="222"/>
                    <a:pt x="1263" y="222"/>
                  </a:cubicBezTo>
                  <a:cubicBezTo>
                    <a:pt x="1274" y="222"/>
                    <a:pt x="1285" y="223"/>
                    <a:pt x="1297" y="223"/>
                  </a:cubicBezTo>
                  <a:cubicBezTo>
                    <a:pt x="1315" y="223"/>
                    <a:pt x="1333" y="225"/>
                    <a:pt x="1350" y="226"/>
                  </a:cubicBezTo>
                  <a:cubicBezTo>
                    <a:pt x="1381" y="226"/>
                    <a:pt x="1411" y="227"/>
                    <a:pt x="1442" y="228"/>
                  </a:cubicBezTo>
                  <a:cubicBezTo>
                    <a:pt x="1442" y="228"/>
                    <a:pt x="1442" y="227"/>
                    <a:pt x="1442" y="226"/>
                  </a:cubicBezTo>
                  <a:cubicBezTo>
                    <a:pt x="1441" y="226"/>
                    <a:pt x="1441" y="226"/>
                    <a:pt x="1441" y="226"/>
                  </a:cubicBezTo>
                  <a:cubicBezTo>
                    <a:pt x="1385" y="223"/>
                    <a:pt x="1327" y="220"/>
                    <a:pt x="1270" y="219"/>
                  </a:cubicBezTo>
                  <a:cubicBezTo>
                    <a:pt x="1266" y="219"/>
                    <a:pt x="1262" y="219"/>
                    <a:pt x="1258" y="219"/>
                  </a:cubicBezTo>
                  <a:moveTo>
                    <a:pt x="1980" y="217"/>
                  </a:moveTo>
                  <a:cubicBezTo>
                    <a:pt x="1980" y="232"/>
                    <a:pt x="1979" y="248"/>
                    <a:pt x="1979" y="264"/>
                  </a:cubicBezTo>
                  <a:cubicBezTo>
                    <a:pt x="1979" y="265"/>
                    <a:pt x="1979" y="266"/>
                    <a:pt x="1978" y="266"/>
                  </a:cubicBezTo>
                  <a:cubicBezTo>
                    <a:pt x="1977" y="266"/>
                    <a:pt x="1977" y="267"/>
                    <a:pt x="1976" y="267"/>
                  </a:cubicBezTo>
                  <a:cubicBezTo>
                    <a:pt x="1976" y="267"/>
                    <a:pt x="1976" y="267"/>
                    <a:pt x="1975" y="266"/>
                  </a:cubicBezTo>
                  <a:cubicBezTo>
                    <a:pt x="1972" y="265"/>
                    <a:pt x="1969" y="264"/>
                    <a:pt x="1965" y="263"/>
                  </a:cubicBezTo>
                  <a:cubicBezTo>
                    <a:pt x="1964" y="264"/>
                    <a:pt x="1963" y="265"/>
                    <a:pt x="1962" y="265"/>
                  </a:cubicBezTo>
                  <a:cubicBezTo>
                    <a:pt x="1962" y="265"/>
                    <a:pt x="1961" y="265"/>
                    <a:pt x="1961" y="265"/>
                  </a:cubicBezTo>
                  <a:cubicBezTo>
                    <a:pt x="1960" y="265"/>
                    <a:pt x="1958" y="265"/>
                    <a:pt x="1957" y="263"/>
                  </a:cubicBezTo>
                  <a:cubicBezTo>
                    <a:pt x="1957" y="263"/>
                    <a:pt x="1956" y="262"/>
                    <a:pt x="1956" y="261"/>
                  </a:cubicBezTo>
                  <a:cubicBezTo>
                    <a:pt x="1953" y="261"/>
                    <a:pt x="1950" y="261"/>
                    <a:pt x="1948" y="260"/>
                  </a:cubicBezTo>
                  <a:cubicBezTo>
                    <a:pt x="1941" y="261"/>
                    <a:pt x="1935" y="261"/>
                    <a:pt x="1928" y="261"/>
                  </a:cubicBezTo>
                  <a:cubicBezTo>
                    <a:pt x="1926" y="261"/>
                    <a:pt x="1923" y="261"/>
                    <a:pt x="1921" y="261"/>
                  </a:cubicBezTo>
                  <a:cubicBezTo>
                    <a:pt x="1909" y="265"/>
                    <a:pt x="1896" y="267"/>
                    <a:pt x="1882" y="268"/>
                  </a:cubicBezTo>
                  <a:cubicBezTo>
                    <a:pt x="1882" y="270"/>
                    <a:pt x="1882" y="271"/>
                    <a:pt x="1882" y="273"/>
                  </a:cubicBezTo>
                  <a:cubicBezTo>
                    <a:pt x="1882" y="275"/>
                    <a:pt x="1880" y="277"/>
                    <a:pt x="1878" y="277"/>
                  </a:cubicBezTo>
                  <a:cubicBezTo>
                    <a:pt x="1875" y="277"/>
                    <a:pt x="1873" y="275"/>
                    <a:pt x="1873" y="273"/>
                  </a:cubicBezTo>
                  <a:cubicBezTo>
                    <a:pt x="1873" y="273"/>
                    <a:pt x="1873" y="269"/>
                    <a:pt x="1873" y="269"/>
                  </a:cubicBezTo>
                  <a:cubicBezTo>
                    <a:pt x="1864" y="269"/>
                    <a:pt x="1855" y="269"/>
                    <a:pt x="1845" y="269"/>
                  </a:cubicBezTo>
                  <a:cubicBezTo>
                    <a:pt x="1833" y="269"/>
                    <a:pt x="1821" y="269"/>
                    <a:pt x="1808" y="269"/>
                  </a:cubicBezTo>
                  <a:cubicBezTo>
                    <a:pt x="1796" y="268"/>
                    <a:pt x="1785" y="268"/>
                    <a:pt x="1774" y="268"/>
                  </a:cubicBezTo>
                  <a:cubicBezTo>
                    <a:pt x="1769" y="268"/>
                    <a:pt x="1763" y="268"/>
                    <a:pt x="1758" y="268"/>
                  </a:cubicBezTo>
                  <a:cubicBezTo>
                    <a:pt x="1743" y="269"/>
                    <a:pt x="1729" y="270"/>
                    <a:pt x="1715" y="272"/>
                  </a:cubicBezTo>
                  <a:cubicBezTo>
                    <a:pt x="1715" y="273"/>
                    <a:pt x="1714" y="275"/>
                    <a:pt x="1714" y="276"/>
                  </a:cubicBezTo>
                  <a:cubicBezTo>
                    <a:pt x="1719" y="286"/>
                    <a:pt x="1724" y="297"/>
                    <a:pt x="1729" y="307"/>
                  </a:cubicBezTo>
                  <a:cubicBezTo>
                    <a:pt x="1735" y="321"/>
                    <a:pt x="1741" y="334"/>
                    <a:pt x="1746" y="348"/>
                  </a:cubicBezTo>
                  <a:cubicBezTo>
                    <a:pt x="1780" y="349"/>
                    <a:pt x="1815" y="350"/>
                    <a:pt x="1849" y="351"/>
                  </a:cubicBezTo>
                  <a:cubicBezTo>
                    <a:pt x="1899" y="353"/>
                    <a:pt x="1950" y="357"/>
                    <a:pt x="1999" y="360"/>
                  </a:cubicBezTo>
                  <a:cubicBezTo>
                    <a:pt x="2027" y="362"/>
                    <a:pt x="2055" y="364"/>
                    <a:pt x="2083" y="366"/>
                  </a:cubicBezTo>
                  <a:cubicBezTo>
                    <a:pt x="2074" y="350"/>
                    <a:pt x="2061" y="332"/>
                    <a:pt x="2051" y="316"/>
                  </a:cubicBezTo>
                  <a:cubicBezTo>
                    <a:pt x="2042" y="304"/>
                    <a:pt x="2034" y="292"/>
                    <a:pt x="2029" y="284"/>
                  </a:cubicBezTo>
                  <a:cubicBezTo>
                    <a:pt x="2015" y="261"/>
                    <a:pt x="1998" y="238"/>
                    <a:pt x="1980" y="217"/>
                  </a:cubicBezTo>
                  <a:moveTo>
                    <a:pt x="1636" y="216"/>
                  </a:moveTo>
                  <a:cubicBezTo>
                    <a:pt x="1636" y="216"/>
                    <a:pt x="1636" y="216"/>
                    <a:pt x="1636" y="216"/>
                  </a:cubicBezTo>
                  <a:cubicBezTo>
                    <a:pt x="1636" y="216"/>
                    <a:pt x="1636" y="216"/>
                    <a:pt x="1636" y="216"/>
                  </a:cubicBezTo>
                  <a:cubicBezTo>
                    <a:pt x="1636" y="216"/>
                    <a:pt x="1636" y="216"/>
                    <a:pt x="1636" y="216"/>
                  </a:cubicBezTo>
                  <a:moveTo>
                    <a:pt x="975" y="215"/>
                  </a:moveTo>
                  <a:cubicBezTo>
                    <a:pt x="972" y="216"/>
                    <a:pt x="969" y="217"/>
                    <a:pt x="966" y="218"/>
                  </a:cubicBezTo>
                  <a:cubicBezTo>
                    <a:pt x="966" y="219"/>
                    <a:pt x="966" y="220"/>
                    <a:pt x="966" y="222"/>
                  </a:cubicBezTo>
                  <a:cubicBezTo>
                    <a:pt x="969" y="221"/>
                    <a:pt x="972" y="221"/>
                    <a:pt x="975" y="220"/>
                  </a:cubicBezTo>
                  <a:cubicBezTo>
                    <a:pt x="975" y="218"/>
                    <a:pt x="975" y="217"/>
                    <a:pt x="975" y="215"/>
                  </a:cubicBezTo>
                  <a:moveTo>
                    <a:pt x="534" y="215"/>
                  </a:moveTo>
                  <a:cubicBezTo>
                    <a:pt x="534" y="220"/>
                    <a:pt x="534" y="225"/>
                    <a:pt x="534" y="230"/>
                  </a:cubicBezTo>
                  <a:cubicBezTo>
                    <a:pt x="535" y="229"/>
                    <a:pt x="536" y="228"/>
                    <a:pt x="537" y="226"/>
                  </a:cubicBezTo>
                  <a:cubicBezTo>
                    <a:pt x="537" y="225"/>
                    <a:pt x="537" y="224"/>
                    <a:pt x="536" y="223"/>
                  </a:cubicBezTo>
                  <a:cubicBezTo>
                    <a:pt x="535" y="221"/>
                    <a:pt x="535" y="218"/>
                    <a:pt x="534" y="215"/>
                  </a:cubicBezTo>
                  <a:moveTo>
                    <a:pt x="633" y="214"/>
                  </a:moveTo>
                  <a:cubicBezTo>
                    <a:pt x="633" y="214"/>
                    <a:pt x="633" y="215"/>
                    <a:pt x="633" y="215"/>
                  </a:cubicBezTo>
                  <a:cubicBezTo>
                    <a:pt x="633" y="223"/>
                    <a:pt x="633" y="231"/>
                    <a:pt x="633" y="239"/>
                  </a:cubicBezTo>
                  <a:cubicBezTo>
                    <a:pt x="634" y="248"/>
                    <a:pt x="634" y="256"/>
                    <a:pt x="634" y="265"/>
                  </a:cubicBezTo>
                  <a:cubicBezTo>
                    <a:pt x="638" y="264"/>
                    <a:pt x="642" y="264"/>
                    <a:pt x="645" y="264"/>
                  </a:cubicBezTo>
                  <a:cubicBezTo>
                    <a:pt x="645" y="260"/>
                    <a:pt x="645" y="256"/>
                    <a:pt x="645" y="253"/>
                  </a:cubicBezTo>
                  <a:cubicBezTo>
                    <a:pt x="644" y="253"/>
                    <a:pt x="644" y="253"/>
                    <a:pt x="644" y="253"/>
                  </a:cubicBezTo>
                  <a:cubicBezTo>
                    <a:pt x="644" y="253"/>
                    <a:pt x="644" y="253"/>
                    <a:pt x="644" y="253"/>
                  </a:cubicBezTo>
                  <a:cubicBezTo>
                    <a:pt x="643" y="252"/>
                    <a:pt x="641" y="252"/>
                    <a:pt x="640" y="250"/>
                  </a:cubicBezTo>
                  <a:cubicBezTo>
                    <a:pt x="635" y="240"/>
                    <a:pt x="633" y="227"/>
                    <a:pt x="633" y="214"/>
                  </a:cubicBezTo>
                  <a:moveTo>
                    <a:pt x="1888" y="211"/>
                  </a:moveTo>
                  <a:cubicBezTo>
                    <a:pt x="1888" y="212"/>
                    <a:pt x="1888" y="213"/>
                    <a:pt x="1888" y="214"/>
                  </a:cubicBezTo>
                  <a:cubicBezTo>
                    <a:pt x="1888" y="214"/>
                    <a:pt x="1888" y="214"/>
                    <a:pt x="1888" y="214"/>
                  </a:cubicBezTo>
                  <a:cubicBezTo>
                    <a:pt x="1888" y="213"/>
                    <a:pt x="1888" y="212"/>
                    <a:pt x="1888" y="211"/>
                  </a:cubicBezTo>
                  <a:moveTo>
                    <a:pt x="1826" y="209"/>
                  </a:moveTo>
                  <a:cubicBezTo>
                    <a:pt x="1826" y="214"/>
                    <a:pt x="1826" y="218"/>
                    <a:pt x="1826" y="223"/>
                  </a:cubicBezTo>
                  <a:cubicBezTo>
                    <a:pt x="1826" y="224"/>
                    <a:pt x="1826" y="225"/>
                    <a:pt x="1826" y="226"/>
                  </a:cubicBezTo>
                  <a:cubicBezTo>
                    <a:pt x="1827" y="226"/>
                    <a:pt x="1828" y="226"/>
                    <a:pt x="1828" y="226"/>
                  </a:cubicBezTo>
                  <a:cubicBezTo>
                    <a:pt x="1828" y="220"/>
                    <a:pt x="1827" y="215"/>
                    <a:pt x="1826" y="209"/>
                  </a:cubicBezTo>
                  <a:moveTo>
                    <a:pt x="1970" y="206"/>
                  </a:moveTo>
                  <a:cubicBezTo>
                    <a:pt x="1970" y="213"/>
                    <a:pt x="1969" y="219"/>
                    <a:pt x="1969" y="226"/>
                  </a:cubicBezTo>
                  <a:cubicBezTo>
                    <a:pt x="1969" y="227"/>
                    <a:pt x="1969" y="227"/>
                    <a:pt x="1969" y="228"/>
                  </a:cubicBezTo>
                  <a:cubicBezTo>
                    <a:pt x="1969" y="228"/>
                    <a:pt x="1969" y="228"/>
                    <a:pt x="1969" y="228"/>
                  </a:cubicBezTo>
                  <a:cubicBezTo>
                    <a:pt x="1969" y="229"/>
                    <a:pt x="1969" y="229"/>
                    <a:pt x="1968" y="230"/>
                  </a:cubicBezTo>
                  <a:cubicBezTo>
                    <a:pt x="1968" y="230"/>
                    <a:pt x="1968" y="230"/>
                    <a:pt x="1968" y="230"/>
                  </a:cubicBezTo>
                  <a:cubicBezTo>
                    <a:pt x="1969" y="230"/>
                    <a:pt x="1969" y="231"/>
                    <a:pt x="1969" y="232"/>
                  </a:cubicBezTo>
                  <a:cubicBezTo>
                    <a:pt x="1969" y="233"/>
                    <a:pt x="1969" y="233"/>
                    <a:pt x="1969" y="233"/>
                  </a:cubicBezTo>
                  <a:cubicBezTo>
                    <a:pt x="1969" y="234"/>
                    <a:pt x="1968" y="235"/>
                    <a:pt x="1968" y="235"/>
                  </a:cubicBezTo>
                  <a:cubicBezTo>
                    <a:pt x="1967" y="239"/>
                    <a:pt x="1967" y="241"/>
                    <a:pt x="1967" y="246"/>
                  </a:cubicBezTo>
                  <a:cubicBezTo>
                    <a:pt x="1968" y="246"/>
                    <a:pt x="1969" y="247"/>
                    <a:pt x="1970" y="247"/>
                  </a:cubicBezTo>
                  <a:cubicBezTo>
                    <a:pt x="1972" y="247"/>
                    <a:pt x="1973" y="249"/>
                    <a:pt x="1973" y="251"/>
                  </a:cubicBezTo>
                  <a:cubicBezTo>
                    <a:pt x="1973" y="251"/>
                    <a:pt x="1973" y="251"/>
                    <a:pt x="1973" y="251"/>
                  </a:cubicBezTo>
                  <a:cubicBezTo>
                    <a:pt x="1973" y="253"/>
                    <a:pt x="1972" y="255"/>
                    <a:pt x="1971" y="255"/>
                  </a:cubicBezTo>
                  <a:cubicBezTo>
                    <a:pt x="1969" y="256"/>
                    <a:pt x="1967" y="256"/>
                    <a:pt x="1966" y="257"/>
                  </a:cubicBezTo>
                  <a:cubicBezTo>
                    <a:pt x="1966" y="257"/>
                    <a:pt x="1966" y="257"/>
                    <a:pt x="1966" y="258"/>
                  </a:cubicBezTo>
                  <a:cubicBezTo>
                    <a:pt x="1968" y="259"/>
                    <a:pt x="1971" y="259"/>
                    <a:pt x="1974" y="260"/>
                  </a:cubicBezTo>
                  <a:cubicBezTo>
                    <a:pt x="1974" y="244"/>
                    <a:pt x="1974" y="227"/>
                    <a:pt x="1974" y="210"/>
                  </a:cubicBezTo>
                  <a:cubicBezTo>
                    <a:pt x="1973" y="209"/>
                    <a:pt x="1972" y="207"/>
                    <a:pt x="1970" y="206"/>
                  </a:cubicBezTo>
                  <a:moveTo>
                    <a:pt x="1443" y="204"/>
                  </a:moveTo>
                  <a:cubicBezTo>
                    <a:pt x="1444" y="206"/>
                    <a:pt x="1444" y="207"/>
                    <a:pt x="1444" y="209"/>
                  </a:cubicBezTo>
                  <a:cubicBezTo>
                    <a:pt x="1447" y="209"/>
                    <a:pt x="1449" y="209"/>
                    <a:pt x="1451" y="209"/>
                  </a:cubicBezTo>
                  <a:cubicBezTo>
                    <a:pt x="1470" y="210"/>
                    <a:pt x="1488" y="211"/>
                    <a:pt x="1506" y="211"/>
                  </a:cubicBezTo>
                  <a:cubicBezTo>
                    <a:pt x="1544" y="213"/>
                    <a:pt x="1583" y="215"/>
                    <a:pt x="1622" y="216"/>
                  </a:cubicBezTo>
                  <a:cubicBezTo>
                    <a:pt x="1622" y="215"/>
                    <a:pt x="1622" y="214"/>
                    <a:pt x="1622" y="213"/>
                  </a:cubicBezTo>
                  <a:cubicBezTo>
                    <a:pt x="1619" y="213"/>
                    <a:pt x="1616" y="213"/>
                    <a:pt x="1613" y="213"/>
                  </a:cubicBezTo>
                  <a:cubicBezTo>
                    <a:pt x="1601" y="213"/>
                    <a:pt x="1590" y="212"/>
                    <a:pt x="1579" y="211"/>
                  </a:cubicBezTo>
                  <a:cubicBezTo>
                    <a:pt x="1562" y="209"/>
                    <a:pt x="1562" y="209"/>
                    <a:pt x="1562" y="209"/>
                  </a:cubicBezTo>
                  <a:cubicBezTo>
                    <a:pt x="1522" y="207"/>
                    <a:pt x="1483" y="205"/>
                    <a:pt x="1443" y="204"/>
                  </a:cubicBezTo>
                  <a:moveTo>
                    <a:pt x="1391" y="204"/>
                  </a:moveTo>
                  <a:cubicBezTo>
                    <a:pt x="1375" y="204"/>
                    <a:pt x="1360" y="204"/>
                    <a:pt x="1344" y="204"/>
                  </a:cubicBezTo>
                  <a:cubicBezTo>
                    <a:pt x="1376" y="205"/>
                    <a:pt x="1408" y="207"/>
                    <a:pt x="1439" y="208"/>
                  </a:cubicBezTo>
                  <a:cubicBezTo>
                    <a:pt x="1439" y="207"/>
                    <a:pt x="1438" y="206"/>
                    <a:pt x="1438" y="204"/>
                  </a:cubicBezTo>
                  <a:cubicBezTo>
                    <a:pt x="1422" y="204"/>
                    <a:pt x="1407" y="204"/>
                    <a:pt x="1391" y="204"/>
                  </a:cubicBezTo>
                  <a:moveTo>
                    <a:pt x="1678" y="203"/>
                  </a:moveTo>
                  <a:cubicBezTo>
                    <a:pt x="1678" y="214"/>
                    <a:pt x="1679" y="225"/>
                    <a:pt x="1679" y="236"/>
                  </a:cubicBezTo>
                  <a:cubicBezTo>
                    <a:pt x="1681" y="236"/>
                    <a:pt x="1682" y="236"/>
                    <a:pt x="1683" y="236"/>
                  </a:cubicBezTo>
                  <a:cubicBezTo>
                    <a:pt x="1681" y="227"/>
                    <a:pt x="1681" y="218"/>
                    <a:pt x="1680" y="209"/>
                  </a:cubicBezTo>
                  <a:cubicBezTo>
                    <a:pt x="1679" y="207"/>
                    <a:pt x="1679" y="205"/>
                    <a:pt x="1678" y="203"/>
                  </a:cubicBezTo>
                  <a:moveTo>
                    <a:pt x="1669" y="201"/>
                  </a:moveTo>
                  <a:cubicBezTo>
                    <a:pt x="1668" y="201"/>
                    <a:pt x="1667" y="201"/>
                    <a:pt x="1666" y="201"/>
                  </a:cubicBezTo>
                  <a:cubicBezTo>
                    <a:pt x="1666" y="205"/>
                    <a:pt x="1666" y="209"/>
                    <a:pt x="1666" y="213"/>
                  </a:cubicBezTo>
                  <a:cubicBezTo>
                    <a:pt x="1667" y="210"/>
                    <a:pt x="1668" y="206"/>
                    <a:pt x="1669" y="202"/>
                  </a:cubicBezTo>
                  <a:cubicBezTo>
                    <a:pt x="1669" y="202"/>
                    <a:pt x="1669" y="201"/>
                    <a:pt x="1669" y="201"/>
                  </a:cubicBezTo>
                  <a:moveTo>
                    <a:pt x="1702" y="201"/>
                  </a:moveTo>
                  <a:cubicBezTo>
                    <a:pt x="1702" y="203"/>
                    <a:pt x="1702" y="206"/>
                    <a:pt x="1702" y="209"/>
                  </a:cubicBezTo>
                  <a:cubicBezTo>
                    <a:pt x="1702" y="209"/>
                    <a:pt x="1702" y="209"/>
                    <a:pt x="1702" y="209"/>
                  </a:cubicBezTo>
                  <a:cubicBezTo>
                    <a:pt x="1702" y="206"/>
                    <a:pt x="1702" y="203"/>
                    <a:pt x="1702" y="201"/>
                  </a:cubicBezTo>
                  <a:moveTo>
                    <a:pt x="1797" y="200"/>
                  </a:moveTo>
                  <a:cubicBezTo>
                    <a:pt x="1797" y="200"/>
                    <a:pt x="1797" y="200"/>
                    <a:pt x="1797" y="200"/>
                  </a:cubicBezTo>
                  <a:cubicBezTo>
                    <a:pt x="1797" y="201"/>
                    <a:pt x="1797" y="201"/>
                    <a:pt x="1797" y="202"/>
                  </a:cubicBezTo>
                  <a:cubicBezTo>
                    <a:pt x="1797" y="201"/>
                    <a:pt x="1797" y="201"/>
                    <a:pt x="1797" y="200"/>
                  </a:cubicBezTo>
                  <a:moveTo>
                    <a:pt x="1646" y="200"/>
                  </a:moveTo>
                  <a:cubicBezTo>
                    <a:pt x="1646" y="206"/>
                    <a:pt x="1646" y="211"/>
                    <a:pt x="1647" y="216"/>
                  </a:cubicBezTo>
                  <a:cubicBezTo>
                    <a:pt x="1649" y="216"/>
                    <a:pt x="1651" y="216"/>
                    <a:pt x="1653" y="216"/>
                  </a:cubicBezTo>
                  <a:cubicBezTo>
                    <a:pt x="1654" y="211"/>
                    <a:pt x="1655" y="206"/>
                    <a:pt x="1655" y="201"/>
                  </a:cubicBezTo>
                  <a:cubicBezTo>
                    <a:pt x="1652" y="200"/>
                    <a:pt x="1649" y="200"/>
                    <a:pt x="1646" y="200"/>
                  </a:cubicBezTo>
                  <a:moveTo>
                    <a:pt x="621" y="200"/>
                  </a:moveTo>
                  <a:cubicBezTo>
                    <a:pt x="621" y="200"/>
                    <a:pt x="621" y="200"/>
                    <a:pt x="620" y="200"/>
                  </a:cubicBezTo>
                  <a:cubicBezTo>
                    <a:pt x="620" y="208"/>
                    <a:pt x="620" y="216"/>
                    <a:pt x="620" y="223"/>
                  </a:cubicBezTo>
                  <a:cubicBezTo>
                    <a:pt x="620" y="224"/>
                    <a:pt x="620" y="225"/>
                    <a:pt x="620" y="226"/>
                  </a:cubicBezTo>
                  <a:cubicBezTo>
                    <a:pt x="621" y="223"/>
                    <a:pt x="622" y="220"/>
                    <a:pt x="623" y="217"/>
                  </a:cubicBezTo>
                  <a:cubicBezTo>
                    <a:pt x="622" y="211"/>
                    <a:pt x="622" y="205"/>
                    <a:pt x="621" y="200"/>
                  </a:cubicBezTo>
                  <a:moveTo>
                    <a:pt x="1914" y="199"/>
                  </a:moveTo>
                  <a:cubicBezTo>
                    <a:pt x="1914" y="200"/>
                    <a:pt x="1913" y="202"/>
                    <a:pt x="1913" y="204"/>
                  </a:cubicBezTo>
                  <a:cubicBezTo>
                    <a:pt x="1912" y="205"/>
                    <a:pt x="1912" y="205"/>
                    <a:pt x="1911" y="206"/>
                  </a:cubicBezTo>
                  <a:cubicBezTo>
                    <a:pt x="1911" y="209"/>
                    <a:pt x="1911" y="211"/>
                    <a:pt x="1911" y="214"/>
                  </a:cubicBezTo>
                  <a:cubicBezTo>
                    <a:pt x="1912" y="214"/>
                    <a:pt x="1913" y="214"/>
                    <a:pt x="1914" y="214"/>
                  </a:cubicBezTo>
                  <a:cubicBezTo>
                    <a:pt x="1914" y="209"/>
                    <a:pt x="1914" y="204"/>
                    <a:pt x="1914" y="199"/>
                  </a:cubicBezTo>
                  <a:moveTo>
                    <a:pt x="1690" y="198"/>
                  </a:moveTo>
                  <a:cubicBezTo>
                    <a:pt x="1690" y="198"/>
                    <a:pt x="1689" y="199"/>
                    <a:pt x="1689" y="199"/>
                  </a:cubicBezTo>
                  <a:cubicBezTo>
                    <a:pt x="1689" y="205"/>
                    <a:pt x="1689" y="212"/>
                    <a:pt x="1690" y="218"/>
                  </a:cubicBezTo>
                  <a:cubicBezTo>
                    <a:pt x="1691" y="221"/>
                    <a:pt x="1692" y="223"/>
                    <a:pt x="1692" y="225"/>
                  </a:cubicBezTo>
                  <a:cubicBezTo>
                    <a:pt x="1693" y="220"/>
                    <a:pt x="1693" y="216"/>
                    <a:pt x="1693" y="211"/>
                  </a:cubicBezTo>
                  <a:cubicBezTo>
                    <a:pt x="1692" y="207"/>
                    <a:pt x="1691" y="202"/>
                    <a:pt x="1690" y="198"/>
                  </a:cubicBezTo>
                  <a:moveTo>
                    <a:pt x="1608" y="198"/>
                  </a:moveTo>
                  <a:cubicBezTo>
                    <a:pt x="1612" y="199"/>
                    <a:pt x="1617" y="199"/>
                    <a:pt x="1621" y="200"/>
                  </a:cubicBezTo>
                  <a:cubicBezTo>
                    <a:pt x="1621" y="200"/>
                    <a:pt x="1621" y="199"/>
                    <a:pt x="1621" y="198"/>
                  </a:cubicBezTo>
                  <a:cubicBezTo>
                    <a:pt x="1609" y="198"/>
                    <a:pt x="1609" y="198"/>
                    <a:pt x="1609" y="198"/>
                  </a:cubicBezTo>
                  <a:cubicBezTo>
                    <a:pt x="1608" y="198"/>
                    <a:pt x="1608" y="198"/>
                    <a:pt x="1608" y="198"/>
                  </a:cubicBezTo>
                  <a:moveTo>
                    <a:pt x="1141" y="196"/>
                  </a:moveTo>
                  <a:cubicBezTo>
                    <a:pt x="1124" y="197"/>
                    <a:pt x="1106" y="198"/>
                    <a:pt x="1088" y="199"/>
                  </a:cubicBezTo>
                  <a:cubicBezTo>
                    <a:pt x="1062" y="202"/>
                    <a:pt x="1036" y="206"/>
                    <a:pt x="1009" y="208"/>
                  </a:cubicBezTo>
                  <a:cubicBezTo>
                    <a:pt x="1001" y="210"/>
                    <a:pt x="992" y="211"/>
                    <a:pt x="984" y="213"/>
                  </a:cubicBezTo>
                  <a:cubicBezTo>
                    <a:pt x="984" y="215"/>
                    <a:pt x="984" y="217"/>
                    <a:pt x="984" y="219"/>
                  </a:cubicBezTo>
                  <a:cubicBezTo>
                    <a:pt x="1026" y="212"/>
                    <a:pt x="1065" y="207"/>
                    <a:pt x="1103" y="203"/>
                  </a:cubicBezTo>
                  <a:cubicBezTo>
                    <a:pt x="1115" y="201"/>
                    <a:pt x="1128" y="199"/>
                    <a:pt x="1140" y="198"/>
                  </a:cubicBezTo>
                  <a:cubicBezTo>
                    <a:pt x="1140" y="197"/>
                    <a:pt x="1141" y="197"/>
                    <a:pt x="1141" y="196"/>
                  </a:cubicBezTo>
                  <a:moveTo>
                    <a:pt x="1152" y="196"/>
                  </a:moveTo>
                  <a:cubicBezTo>
                    <a:pt x="1151" y="196"/>
                    <a:pt x="1150" y="196"/>
                    <a:pt x="1149" y="196"/>
                  </a:cubicBezTo>
                  <a:cubicBezTo>
                    <a:pt x="1149" y="196"/>
                    <a:pt x="1149" y="196"/>
                    <a:pt x="1149" y="196"/>
                  </a:cubicBezTo>
                  <a:cubicBezTo>
                    <a:pt x="1150" y="196"/>
                    <a:pt x="1151" y="196"/>
                    <a:pt x="1152" y="196"/>
                  </a:cubicBezTo>
                  <a:moveTo>
                    <a:pt x="1961" y="195"/>
                  </a:moveTo>
                  <a:cubicBezTo>
                    <a:pt x="1960" y="204"/>
                    <a:pt x="1959" y="213"/>
                    <a:pt x="1959" y="222"/>
                  </a:cubicBezTo>
                  <a:cubicBezTo>
                    <a:pt x="1959" y="222"/>
                    <a:pt x="1960" y="222"/>
                    <a:pt x="1960" y="222"/>
                  </a:cubicBezTo>
                  <a:cubicBezTo>
                    <a:pt x="1961" y="213"/>
                    <a:pt x="1962" y="205"/>
                    <a:pt x="1962" y="196"/>
                  </a:cubicBezTo>
                  <a:cubicBezTo>
                    <a:pt x="1962" y="196"/>
                    <a:pt x="1961" y="195"/>
                    <a:pt x="1961" y="195"/>
                  </a:cubicBezTo>
                  <a:moveTo>
                    <a:pt x="1442" y="195"/>
                  </a:moveTo>
                  <a:cubicBezTo>
                    <a:pt x="1442" y="195"/>
                    <a:pt x="1442" y="195"/>
                    <a:pt x="1442" y="195"/>
                  </a:cubicBezTo>
                  <a:cubicBezTo>
                    <a:pt x="1482" y="196"/>
                    <a:pt x="1522" y="198"/>
                    <a:pt x="1562" y="201"/>
                  </a:cubicBezTo>
                  <a:cubicBezTo>
                    <a:pt x="1580" y="202"/>
                    <a:pt x="1580" y="202"/>
                    <a:pt x="1580" y="202"/>
                  </a:cubicBezTo>
                  <a:cubicBezTo>
                    <a:pt x="1581" y="202"/>
                    <a:pt x="1582" y="202"/>
                    <a:pt x="1584" y="202"/>
                  </a:cubicBezTo>
                  <a:cubicBezTo>
                    <a:pt x="1569" y="200"/>
                    <a:pt x="1554" y="198"/>
                    <a:pt x="1538" y="197"/>
                  </a:cubicBezTo>
                  <a:cubicBezTo>
                    <a:pt x="1506" y="197"/>
                    <a:pt x="1474" y="196"/>
                    <a:pt x="1442" y="195"/>
                  </a:cubicBezTo>
                  <a:moveTo>
                    <a:pt x="1419" y="194"/>
                  </a:moveTo>
                  <a:cubicBezTo>
                    <a:pt x="1406" y="194"/>
                    <a:pt x="1394" y="195"/>
                    <a:pt x="1381" y="195"/>
                  </a:cubicBezTo>
                  <a:cubicBezTo>
                    <a:pt x="1384" y="195"/>
                    <a:pt x="1387" y="195"/>
                    <a:pt x="1390" y="195"/>
                  </a:cubicBezTo>
                  <a:cubicBezTo>
                    <a:pt x="1406" y="195"/>
                    <a:pt x="1421" y="195"/>
                    <a:pt x="1437" y="195"/>
                  </a:cubicBezTo>
                  <a:cubicBezTo>
                    <a:pt x="1436" y="195"/>
                    <a:pt x="1436" y="195"/>
                    <a:pt x="1436" y="195"/>
                  </a:cubicBezTo>
                  <a:cubicBezTo>
                    <a:pt x="1435" y="195"/>
                    <a:pt x="1433" y="194"/>
                    <a:pt x="1432" y="194"/>
                  </a:cubicBezTo>
                  <a:cubicBezTo>
                    <a:pt x="1428" y="194"/>
                    <a:pt x="1423" y="194"/>
                    <a:pt x="1419" y="194"/>
                  </a:cubicBezTo>
                  <a:moveTo>
                    <a:pt x="663" y="191"/>
                  </a:moveTo>
                  <a:cubicBezTo>
                    <a:pt x="663" y="193"/>
                    <a:pt x="663" y="196"/>
                    <a:pt x="662" y="199"/>
                  </a:cubicBezTo>
                  <a:cubicBezTo>
                    <a:pt x="662" y="202"/>
                    <a:pt x="662" y="204"/>
                    <a:pt x="662" y="207"/>
                  </a:cubicBezTo>
                  <a:cubicBezTo>
                    <a:pt x="662" y="217"/>
                    <a:pt x="663" y="227"/>
                    <a:pt x="665" y="236"/>
                  </a:cubicBezTo>
                  <a:cubicBezTo>
                    <a:pt x="665" y="232"/>
                    <a:pt x="666" y="227"/>
                    <a:pt x="666" y="222"/>
                  </a:cubicBezTo>
                  <a:cubicBezTo>
                    <a:pt x="666" y="216"/>
                    <a:pt x="666" y="210"/>
                    <a:pt x="666" y="203"/>
                  </a:cubicBezTo>
                  <a:cubicBezTo>
                    <a:pt x="665" y="199"/>
                    <a:pt x="664" y="195"/>
                    <a:pt x="663" y="191"/>
                  </a:cubicBezTo>
                  <a:moveTo>
                    <a:pt x="1666" y="190"/>
                  </a:moveTo>
                  <a:cubicBezTo>
                    <a:pt x="1666" y="191"/>
                    <a:pt x="1666" y="191"/>
                    <a:pt x="1666" y="192"/>
                  </a:cubicBezTo>
                  <a:cubicBezTo>
                    <a:pt x="1667" y="192"/>
                    <a:pt x="1668" y="192"/>
                    <a:pt x="1669" y="192"/>
                  </a:cubicBezTo>
                  <a:cubicBezTo>
                    <a:pt x="1669" y="191"/>
                    <a:pt x="1669" y="191"/>
                    <a:pt x="1669" y="191"/>
                  </a:cubicBezTo>
                  <a:cubicBezTo>
                    <a:pt x="1668" y="190"/>
                    <a:pt x="1667" y="190"/>
                    <a:pt x="1666" y="190"/>
                  </a:cubicBezTo>
                  <a:moveTo>
                    <a:pt x="1754" y="190"/>
                  </a:moveTo>
                  <a:cubicBezTo>
                    <a:pt x="1754" y="190"/>
                    <a:pt x="1753" y="190"/>
                    <a:pt x="1753" y="190"/>
                  </a:cubicBezTo>
                  <a:cubicBezTo>
                    <a:pt x="1753" y="190"/>
                    <a:pt x="1753" y="190"/>
                    <a:pt x="1753" y="190"/>
                  </a:cubicBezTo>
                  <a:cubicBezTo>
                    <a:pt x="1753" y="190"/>
                    <a:pt x="1754" y="191"/>
                    <a:pt x="1754" y="191"/>
                  </a:cubicBezTo>
                  <a:cubicBezTo>
                    <a:pt x="1754" y="191"/>
                    <a:pt x="1754" y="190"/>
                    <a:pt x="1754" y="190"/>
                  </a:cubicBezTo>
                  <a:moveTo>
                    <a:pt x="942" y="189"/>
                  </a:moveTo>
                  <a:cubicBezTo>
                    <a:pt x="941" y="189"/>
                    <a:pt x="941" y="189"/>
                    <a:pt x="940" y="190"/>
                  </a:cubicBezTo>
                  <a:cubicBezTo>
                    <a:pt x="941" y="198"/>
                    <a:pt x="941" y="207"/>
                    <a:pt x="942" y="216"/>
                  </a:cubicBezTo>
                  <a:cubicBezTo>
                    <a:pt x="943" y="215"/>
                    <a:pt x="944" y="215"/>
                    <a:pt x="944" y="215"/>
                  </a:cubicBezTo>
                  <a:cubicBezTo>
                    <a:pt x="944" y="206"/>
                    <a:pt x="943" y="198"/>
                    <a:pt x="942" y="189"/>
                  </a:cubicBezTo>
                  <a:moveTo>
                    <a:pt x="1003" y="188"/>
                  </a:moveTo>
                  <a:cubicBezTo>
                    <a:pt x="1003" y="189"/>
                    <a:pt x="1002" y="190"/>
                    <a:pt x="1001" y="190"/>
                  </a:cubicBezTo>
                  <a:cubicBezTo>
                    <a:pt x="1003" y="190"/>
                    <a:pt x="1005" y="189"/>
                    <a:pt x="1007" y="189"/>
                  </a:cubicBezTo>
                  <a:cubicBezTo>
                    <a:pt x="1006" y="189"/>
                    <a:pt x="1004" y="189"/>
                    <a:pt x="1003" y="188"/>
                  </a:cubicBezTo>
                  <a:moveTo>
                    <a:pt x="911" y="188"/>
                  </a:moveTo>
                  <a:cubicBezTo>
                    <a:pt x="910" y="189"/>
                    <a:pt x="909" y="190"/>
                    <a:pt x="908" y="191"/>
                  </a:cubicBezTo>
                  <a:cubicBezTo>
                    <a:pt x="907" y="191"/>
                    <a:pt x="907" y="191"/>
                    <a:pt x="906" y="192"/>
                  </a:cubicBezTo>
                  <a:cubicBezTo>
                    <a:pt x="906" y="205"/>
                    <a:pt x="907" y="218"/>
                    <a:pt x="907" y="232"/>
                  </a:cubicBezTo>
                  <a:cubicBezTo>
                    <a:pt x="907" y="236"/>
                    <a:pt x="907" y="241"/>
                    <a:pt x="906" y="245"/>
                  </a:cubicBezTo>
                  <a:cubicBezTo>
                    <a:pt x="907" y="245"/>
                    <a:pt x="907" y="245"/>
                    <a:pt x="907" y="245"/>
                  </a:cubicBezTo>
                  <a:cubicBezTo>
                    <a:pt x="908" y="245"/>
                    <a:pt x="908" y="245"/>
                    <a:pt x="909" y="245"/>
                  </a:cubicBezTo>
                  <a:cubicBezTo>
                    <a:pt x="910" y="245"/>
                    <a:pt x="912" y="246"/>
                    <a:pt x="913" y="247"/>
                  </a:cubicBezTo>
                  <a:cubicBezTo>
                    <a:pt x="912" y="227"/>
                    <a:pt x="912" y="208"/>
                    <a:pt x="911" y="188"/>
                  </a:cubicBezTo>
                  <a:moveTo>
                    <a:pt x="1646" y="188"/>
                  </a:moveTo>
                  <a:cubicBezTo>
                    <a:pt x="1646" y="189"/>
                    <a:pt x="1646" y="190"/>
                    <a:pt x="1646" y="191"/>
                  </a:cubicBezTo>
                  <a:cubicBezTo>
                    <a:pt x="1649" y="191"/>
                    <a:pt x="1652" y="192"/>
                    <a:pt x="1655" y="192"/>
                  </a:cubicBezTo>
                  <a:cubicBezTo>
                    <a:pt x="1655" y="191"/>
                    <a:pt x="1655" y="190"/>
                    <a:pt x="1656" y="189"/>
                  </a:cubicBezTo>
                  <a:cubicBezTo>
                    <a:pt x="1652" y="188"/>
                    <a:pt x="1649" y="188"/>
                    <a:pt x="1646" y="188"/>
                  </a:cubicBezTo>
                  <a:moveTo>
                    <a:pt x="1786" y="185"/>
                  </a:moveTo>
                  <a:cubicBezTo>
                    <a:pt x="1786" y="186"/>
                    <a:pt x="1786" y="186"/>
                    <a:pt x="1786" y="187"/>
                  </a:cubicBezTo>
                  <a:cubicBezTo>
                    <a:pt x="1786" y="198"/>
                    <a:pt x="1786" y="208"/>
                    <a:pt x="1786" y="219"/>
                  </a:cubicBezTo>
                  <a:cubicBezTo>
                    <a:pt x="1787" y="227"/>
                    <a:pt x="1787" y="227"/>
                    <a:pt x="1787" y="227"/>
                  </a:cubicBezTo>
                  <a:cubicBezTo>
                    <a:pt x="1787" y="231"/>
                    <a:pt x="1788" y="234"/>
                    <a:pt x="1788" y="238"/>
                  </a:cubicBezTo>
                  <a:cubicBezTo>
                    <a:pt x="1788" y="241"/>
                    <a:pt x="1787" y="244"/>
                    <a:pt x="1786" y="247"/>
                  </a:cubicBezTo>
                  <a:cubicBezTo>
                    <a:pt x="1789" y="246"/>
                    <a:pt x="1791" y="246"/>
                    <a:pt x="1793" y="246"/>
                  </a:cubicBezTo>
                  <a:cubicBezTo>
                    <a:pt x="1789" y="228"/>
                    <a:pt x="1788" y="209"/>
                    <a:pt x="1788" y="189"/>
                  </a:cubicBezTo>
                  <a:cubicBezTo>
                    <a:pt x="1787" y="188"/>
                    <a:pt x="1786" y="186"/>
                    <a:pt x="1786" y="185"/>
                  </a:cubicBezTo>
                  <a:moveTo>
                    <a:pt x="276" y="304"/>
                  </a:moveTo>
                  <a:cubicBezTo>
                    <a:pt x="276" y="304"/>
                    <a:pt x="276" y="304"/>
                    <a:pt x="276" y="304"/>
                  </a:cubicBezTo>
                  <a:cubicBezTo>
                    <a:pt x="276" y="304"/>
                    <a:pt x="276" y="304"/>
                    <a:pt x="276" y="304"/>
                  </a:cubicBezTo>
                  <a:moveTo>
                    <a:pt x="507" y="184"/>
                  </a:moveTo>
                  <a:cubicBezTo>
                    <a:pt x="483" y="185"/>
                    <a:pt x="458" y="186"/>
                    <a:pt x="434" y="186"/>
                  </a:cubicBezTo>
                  <a:cubicBezTo>
                    <a:pt x="426" y="186"/>
                    <a:pt x="418" y="185"/>
                    <a:pt x="410" y="185"/>
                  </a:cubicBezTo>
                  <a:cubicBezTo>
                    <a:pt x="408" y="226"/>
                    <a:pt x="409" y="264"/>
                    <a:pt x="414" y="300"/>
                  </a:cubicBezTo>
                  <a:cubicBezTo>
                    <a:pt x="414" y="301"/>
                    <a:pt x="414" y="302"/>
                    <a:pt x="413" y="303"/>
                  </a:cubicBezTo>
                  <a:cubicBezTo>
                    <a:pt x="411" y="306"/>
                    <a:pt x="391" y="307"/>
                    <a:pt x="317" y="308"/>
                  </a:cubicBezTo>
                  <a:cubicBezTo>
                    <a:pt x="297" y="309"/>
                    <a:pt x="280" y="309"/>
                    <a:pt x="277" y="310"/>
                  </a:cubicBezTo>
                  <a:cubicBezTo>
                    <a:pt x="277" y="309"/>
                    <a:pt x="278" y="309"/>
                    <a:pt x="278" y="308"/>
                  </a:cubicBezTo>
                  <a:cubicBezTo>
                    <a:pt x="278" y="309"/>
                    <a:pt x="277" y="310"/>
                    <a:pt x="277" y="310"/>
                  </a:cubicBezTo>
                  <a:cubicBezTo>
                    <a:pt x="278" y="309"/>
                    <a:pt x="278" y="308"/>
                    <a:pt x="278" y="307"/>
                  </a:cubicBezTo>
                  <a:cubicBezTo>
                    <a:pt x="278" y="307"/>
                    <a:pt x="278" y="307"/>
                    <a:pt x="278" y="307"/>
                  </a:cubicBezTo>
                  <a:cubicBezTo>
                    <a:pt x="277" y="307"/>
                    <a:pt x="277" y="307"/>
                    <a:pt x="276" y="307"/>
                  </a:cubicBezTo>
                  <a:cubicBezTo>
                    <a:pt x="277" y="307"/>
                    <a:pt x="277" y="306"/>
                    <a:pt x="277" y="305"/>
                  </a:cubicBezTo>
                  <a:cubicBezTo>
                    <a:pt x="277" y="304"/>
                    <a:pt x="277" y="304"/>
                    <a:pt x="276" y="304"/>
                  </a:cubicBezTo>
                  <a:cubicBezTo>
                    <a:pt x="276" y="304"/>
                    <a:pt x="276" y="304"/>
                    <a:pt x="276" y="304"/>
                  </a:cubicBezTo>
                  <a:cubicBezTo>
                    <a:pt x="276" y="304"/>
                    <a:pt x="276" y="304"/>
                    <a:pt x="276" y="304"/>
                  </a:cubicBezTo>
                  <a:cubicBezTo>
                    <a:pt x="275" y="304"/>
                    <a:pt x="275" y="305"/>
                    <a:pt x="275" y="305"/>
                  </a:cubicBezTo>
                  <a:cubicBezTo>
                    <a:pt x="277" y="300"/>
                    <a:pt x="274" y="253"/>
                    <a:pt x="271" y="209"/>
                  </a:cubicBezTo>
                  <a:cubicBezTo>
                    <a:pt x="194" y="258"/>
                    <a:pt x="119" y="309"/>
                    <a:pt x="44" y="358"/>
                  </a:cubicBezTo>
                  <a:cubicBezTo>
                    <a:pt x="48" y="361"/>
                    <a:pt x="60" y="361"/>
                    <a:pt x="72" y="361"/>
                  </a:cubicBezTo>
                  <a:cubicBezTo>
                    <a:pt x="79" y="361"/>
                    <a:pt x="87" y="361"/>
                    <a:pt x="93" y="361"/>
                  </a:cubicBezTo>
                  <a:cubicBezTo>
                    <a:pt x="107" y="361"/>
                    <a:pt x="107" y="361"/>
                    <a:pt x="107" y="361"/>
                  </a:cubicBezTo>
                  <a:cubicBezTo>
                    <a:pt x="107" y="361"/>
                    <a:pt x="107" y="361"/>
                    <a:pt x="107" y="361"/>
                  </a:cubicBezTo>
                  <a:cubicBezTo>
                    <a:pt x="150" y="361"/>
                    <a:pt x="194" y="360"/>
                    <a:pt x="235" y="359"/>
                  </a:cubicBezTo>
                  <a:cubicBezTo>
                    <a:pt x="257" y="345"/>
                    <a:pt x="279" y="330"/>
                    <a:pt x="301" y="316"/>
                  </a:cubicBezTo>
                  <a:cubicBezTo>
                    <a:pt x="287" y="330"/>
                    <a:pt x="274" y="344"/>
                    <a:pt x="261" y="358"/>
                  </a:cubicBezTo>
                  <a:cubicBezTo>
                    <a:pt x="272" y="358"/>
                    <a:pt x="283" y="358"/>
                    <a:pt x="293" y="357"/>
                  </a:cubicBezTo>
                  <a:cubicBezTo>
                    <a:pt x="328" y="356"/>
                    <a:pt x="364" y="355"/>
                    <a:pt x="399" y="355"/>
                  </a:cubicBezTo>
                  <a:cubicBezTo>
                    <a:pt x="415" y="332"/>
                    <a:pt x="429" y="308"/>
                    <a:pt x="442" y="284"/>
                  </a:cubicBezTo>
                  <a:cubicBezTo>
                    <a:pt x="459" y="256"/>
                    <a:pt x="477" y="226"/>
                    <a:pt x="496" y="199"/>
                  </a:cubicBezTo>
                  <a:cubicBezTo>
                    <a:pt x="500" y="194"/>
                    <a:pt x="503" y="189"/>
                    <a:pt x="507" y="184"/>
                  </a:cubicBezTo>
                  <a:moveTo>
                    <a:pt x="1553" y="184"/>
                  </a:moveTo>
                  <a:cubicBezTo>
                    <a:pt x="1557" y="185"/>
                    <a:pt x="1561" y="186"/>
                    <a:pt x="1565" y="187"/>
                  </a:cubicBezTo>
                  <a:cubicBezTo>
                    <a:pt x="1610" y="189"/>
                    <a:pt x="1610" y="189"/>
                    <a:pt x="1610" y="189"/>
                  </a:cubicBezTo>
                  <a:cubicBezTo>
                    <a:pt x="1620" y="190"/>
                    <a:pt x="1620" y="190"/>
                    <a:pt x="1620" y="190"/>
                  </a:cubicBezTo>
                  <a:cubicBezTo>
                    <a:pt x="1620" y="188"/>
                    <a:pt x="1620" y="187"/>
                    <a:pt x="1619" y="186"/>
                  </a:cubicBezTo>
                  <a:cubicBezTo>
                    <a:pt x="1611" y="186"/>
                    <a:pt x="1603" y="186"/>
                    <a:pt x="1595" y="186"/>
                  </a:cubicBezTo>
                  <a:cubicBezTo>
                    <a:pt x="1582" y="185"/>
                    <a:pt x="1570" y="185"/>
                    <a:pt x="1558" y="184"/>
                  </a:cubicBezTo>
                  <a:cubicBezTo>
                    <a:pt x="1553" y="184"/>
                    <a:pt x="1553" y="184"/>
                    <a:pt x="1553" y="184"/>
                  </a:cubicBezTo>
                  <a:moveTo>
                    <a:pt x="982" y="184"/>
                  </a:moveTo>
                  <a:cubicBezTo>
                    <a:pt x="982" y="187"/>
                    <a:pt x="982" y="191"/>
                    <a:pt x="983" y="194"/>
                  </a:cubicBezTo>
                  <a:cubicBezTo>
                    <a:pt x="988" y="193"/>
                    <a:pt x="993" y="192"/>
                    <a:pt x="999" y="191"/>
                  </a:cubicBezTo>
                  <a:cubicBezTo>
                    <a:pt x="998" y="191"/>
                    <a:pt x="998" y="190"/>
                    <a:pt x="997" y="190"/>
                  </a:cubicBezTo>
                  <a:cubicBezTo>
                    <a:pt x="997" y="190"/>
                    <a:pt x="991" y="186"/>
                    <a:pt x="990" y="186"/>
                  </a:cubicBezTo>
                  <a:cubicBezTo>
                    <a:pt x="987" y="185"/>
                    <a:pt x="984" y="185"/>
                    <a:pt x="982" y="184"/>
                  </a:cubicBezTo>
                  <a:moveTo>
                    <a:pt x="973" y="184"/>
                  </a:moveTo>
                  <a:cubicBezTo>
                    <a:pt x="970" y="184"/>
                    <a:pt x="967" y="185"/>
                    <a:pt x="965" y="185"/>
                  </a:cubicBezTo>
                  <a:cubicBezTo>
                    <a:pt x="965" y="189"/>
                    <a:pt x="965" y="194"/>
                    <a:pt x="965" y="198"/>
                  </a:cubicBezTo>
                  <a:cubicBezTo>
                    <a:pt x="968" y="197"/>
                    <a:pt x="971" y="197"/>
                    <a:pt x="974" y="196"/>
                  </a:cubicBezTo>
                  <a:cubicBezTo>
                    <a:pt x="973" y="192"/>
                    <a:pt x="973" y="188"/>
                    <a:pt x="973" y="184"/>
                  </a:cubicBezTo>
                  <a:moveTo>
                    <a:pt x="525" y="184"/>
                  </a:moveTo>
                  <a:cubicBezTo>
                    <a:pt x="521" y="184"/>
                    <a:pt x="517" y="184"/>
                    <a:pt x="513" y="184"/>
                  </a:cubicBezTo>
                  <a:cubicBezTo>
                    <a:pt x="509" y="190"/>
                    <a:pt x="505" y="196"/>
                    <a:pt x="501" y="202"/>
                  </a:cubicBezTo>
                  <a:cubicBezTo>
                    <a:pt x="481" y="229"/>
                    <a:pt x="464" y="258"/>
                    <a:pt x="447" y="287"/>
                  </a:cubicBezTo>
                  <a:cubicBezTo>
                    <a:pt x="434" y="310"/>
                    <a:pt x="420" y="333"/>
                    <a:pt x="406" y="355"/>
                  </a:cubicBezTo>
                  <a:cubicBezTo>
                    <a:pt x="474" y="354"/>
                    <a:pt x="543" y="354"/>
                    <a:pt x="610" y="354"/>
                  </a:cubicBezTo>
                  <a:cubicBezTo>
                    <a:pt x="634" y="354"/>
                    <a:pt x="634" y="354"/>
                    <a:pt x="634" y="354"/>
                  </a:cubicBezTo>
                  <a:cubicBezTo>
                    <a:pt x="643" y="354"/>
                    <a:pt x="651" y="354"/>
                    <a:pt x="659" y="354"/>
                  </a:cubicBezTo>
                  <a:cubicBezTo>
                    <a:pt x="669" y="328"/>
                    <a:pt x="669" y="328"/>
                    <a:pt x="669" y="328"/>
                  </a:cubicBezTo>
                  <a:cubicBezTo>
                    <a:pt x="674" y="314"/>
                    <a:pt x="679" y="300"/>
                    <a:pt x="684" y="287"/>
                  </a:cubicBezTo>
                  <a:cubicBezTo>
                    <a:pt x="665" y="288"/>
                    <a:pt x="649" y="288"/>
                    <a:pt x="634" y="288"/>
                  </a:cubicBezTo>
                  <a:cubicBezTo>
                    <a:pt x="634" y="290"/>
                    <a:pt x="634" y="292"/>
                    <a:pt x="634" y="294"/>
                  </a:cubicBezTo>
                  <a:cubicBezTo>
                    <a:pt x="634" y="296"/>
                    <a:pt x="632" y="298"/>
                    <a:pt x="630" y="298"/>
                  </a:cubicBezTo>
                  <a:cubicBezTo>
                    <a:pt x="630" y="298"/>
                    <a:pt x="630" y="298"/>
                    <a:pt x="630" y="298"/>
                  </a:cubicBezTo>
                  <a:cubicBezTo>
                    <a:pt x="627" y="298"/>
                    <a:pt x="625" y="296"/>
                    <a:pt x="625" y="294"/>
                  </a:cubicBezTo>
                  <a:cubicBezTo>
                    <a:pt x="625" y="292"/>
                    <a:pt x="625" y="290"/>
                    <a:pt x="625" y="288"/>
                  </a:cubicBezTo>
                  <a:cubicBezTo>
                    <a:pt x="611" y="289"/>
                    <a:pt x="598" y="289"/>
                    <a:pt x="588" y="289"/>
                  </a:cubicBezTo>
                  <a:cubicBezTo>
                    <a:pt x="582" y="289"/>
                    <a:pt x="578" y="289"/>
                    <a:pt x="573" y="289"/>
                  </a:cubicBezTo>
                  <a:cubicBezTo>
                    <a:pt x="573" y="291"/>
                    <a:pt x="573" y="294"/>
                    <a:pt x="573" y="296"/>
                  </a:cubicBezTo>
                  <a:cubicBezTo>
                    <a:pt x="573" y="299"/>
                    <a:pt x="571" y="301"/>
                    <a:pt x="569" y="301"/>
                  </a:cubicBezTo>
                  <a:cubicBezTo>
                    <a:pt x="569" y="301"/>
                    <a:pt x="569" y="301"/>
                    <a:pt x="569" y="301"/>
                  </a:cubicBezTo>
                  <a:cubicBezTo>
                    <a:pt x="567" y="301"/>
                    <a:pt x="565" y="299"/>
                    <a:pt x="564" y="296"/>
                  </a:cubicBezTo>
                  <a:cubicBezTo>
                    <a:pt x="564" y="294"/>
                    <a:pt x="564" y="291"/>
                    <a:pt x="564" y="289"/>
                  </a:cubicBezTo>
                  <a:cubicBezTo>
                    <a:pt x="532" y="288"/>
                    <a:pt x="531" y="285"/>
                    <a:pt x="531" y="283"/>
                  </a:cubicBezTo>
                  <a:cubicBezTo>
                    <a:pt x="531" y="275"/>
                    <a:pt x="530" y="268"/>
                    <a:pt x="530" y="260"/>
                  </a:cubicBezTo>
                  <a:cubicBezTo>
                    <a:pt x="505" y="277"/>
                    <a:pt x="482" y="293"/>
                    <a:pt x="459" y="309"/>
                  </a:cubicBezTo>
                  <a:cubicBezTo>
                    <a:pt x="483" y="285"/>
                    <a:pt x="506" y="261"/>
                    <a:pt x="529" y="236"/>
                  </a:cubicBezTo>
                  <a:cubicBezTo>
                    <a:pt x="529" y="222"/>
                    <a:pt x="528" y="208"/>
                    <a:pt x="528" y="195"/>
                  </a:cubicBezTo>
                  <a:cubicBezTo>
                    <a:pt x="527" y="193"/>
                    <a:pt x="527" y="191"/>
                    <a:pt x="527" y="189"/>
                  </a:cubicBezTo>
                  <a:cubicBezTo>
                    <a:pt x="526" y="187"/>
                    <a:pt x="526" y="186"/>
                    <a:pt x="525" y="184"/>
                  </a:cubicBezTo>
                  <a:moveTo>
                    <a:pt x="555" y="183"/>
                  </a:moveTo>
                  <a:cubicBezTo>
                    <a:pt x="552" y="183"/>
                    <a:pt x="550" y="183"/>
                    <a:pt x="548" y="183"/>
                  </a:cubicBezTo>
                  <a:cubicBezTo>
                    <a:pt x="549" y="193"/>
                    <a:pt x="549" y="203"/>
                    <a:pt x="549" y="212"/>
                  </a:cubicBezTo>
                  <a:cubicBezTo>
                    <a:pt x="550" y="211"/>
                    <a:pt x="551" y="210"/>
                    <a:pt x="552" y="210"/>
                  </a:cubicBezTo>
                  <a:cubicBezTo>
                    <a:pt x="552" y="206"/>
                    <a:pt x="552" y="203"/>
                    <a:pt x="552" y="200"/>
                  </a:cubicBezTo>
                  <a:cubicBezTo>
                    <a:pt x="552" y="198"/>
                    <a:pt x="554" y="196"/>
                    <a:pt x="556" y="196"/>
                  </a:cubicBezTo>
                  <a:cubicBezTo>
                    <a:pt x="556" y="193"/>
                    <a:pt x="555" y="190"/>
                    <a:pt x="555" y="187"/>
                  </a:cubicBezTo>
                  <a:cubicBezTo>
                    <a:pt x="555" y="187"/>
                    <a:pt x="555" y="186"/>
                    <a:pt x="555" y="183"/>
                  </a:cubicBezTo>
                  <a:moveTo>
                    <a:pt x="1230" y="182"/>
                  </a:moveTo>
                  <a:cubicBezTo>
                    <a:pt x="1224" y="183"/>
                    <a:pt x="1217" y="184"/>
                    <a:pt x="1211" y="184"/>
                  </a:cubicBezTo>
                  <a:cubicBezTo>
                    <a:pt x="1214" y="184"/>
                    <a:pt x="1218" y="185"/>
                    <a:pt x="1221" y="185"/>
                  </a:cubicBezTo>
                  <a:cubicBezTo>
                    <a:pt x="1230" y="185"/>
                    <a:pt x="1230" y="185"/>
                    <a:pt x="1230" y="185"/>
                  </a:cubicBezTo>
                  <a:cubicBezTo>
                    <a:pt x="1237" y="184"/>
                    <a:pt x="1244" y="184"/>
                    <a:pt x="1251" y="184"/>
                  </a:cubicBezTo>
                  <a:cubicBezTo>
                    <a:pt x="1249" y="184"/>
                    <a:pt x="1248" y="184"/>
                    <a:pt x="1248" y="184"/>
                  </a:cubicBezTo>
                  <a:cubicBezTo>
                    <a:pt x="1242" y="183"/>
                    <a:pt x="1236" y="183"/>
                    <a:pt x="1230" y="182"/>
                  </a:cubicBezTo>
                  <a:moveTo>
                    <a:pt x="1963" y="181"/>
                  </a:moveTo>
                  <a:cubicBezTo>
                    <a:pt x="1963" y="184"/>
                    <a:pt x="1962" y="186"/>
                    <a:pt x="1962" y="188"/>
                  </a:cubicBezTo>
                  <a:cubicBezTo>
                    <a:pt x="1962" y="188"/>
                    <a:pt x="1962" y="188"/>
                    <a:pt x="1963" y="189"/>
                  </a:cubicBezTo>
                  <a:cubicBezTo>
                    <a:pt x="1963" y="186"/>
                    <a:pt x="1963" y="184"/>
                    <a:pt x="1963" y="181"/>
                  </a:cubicBezTo>
                  <a:moveTo>
                    <a:pt x="655" y="180"/>
                  </a:moveTo>
                  <a:cubicBezTo>
                    <a:pt x="655" y="180"/>
                    <a:pt x="655" y="180"/>
                    <a:pt x="654" y="180"/>
                  </a:cubicBezTo>
                  <a:cubicBezTo>
                    <a:pt x="654" y="180"/>
                    <a:pt x="655" y="180"/>
                    <a:pt x="655" y="180"/>
                  </a:cubicBezTo>
                  <a:cubicBezTo>
                    <a:pt x="655" y="180"/>
                    <a:pt x="655" y="180"/>
                    <a:pt x="655" y="180"/>
                  </a:cubicBezTo>
                  <a:moveTo>
                    <a:pt x="683" y="180"/>
                  </a:moveTo>
                  <a:cubicBezTo>
                    <a:pt x="684" y="196"/>
                    <a:pt x="684" y="213"/>
                    <a:pt x="685" y="230"/>
                  </a:cubicBezTo>
                  <a:cubicBezTo>
                    <a:pt x="685" y="231"/>
                    <a:pt x="685" y="233"/>
                    <a:pt x="685" y="234"/>
                  </a:cubicBezTo>
                  <a:cubicBezTo>
                    <a:pt x="685" y="235"/>
                    <a:pt x="685" y="235"/>
                    <a:pt x="685" y="235"/>
                  </a:cubicBezTo>
                  <a:cubicBezTo>
                    <a:pt x="685" y="235"/>
                    <a:pt x="685" y="236"/>
                    <a:pt x="685" y="236"/>
                  </a:cubicBezTo>
                  <a:cubicBezTo>
                    <a:pt x="685" y="242"/>
                    <a:pt x="685" y="249"/>
                    <a:pt x="685" y="255"/>
                  </a:cubicBezTo>
                  <a:cubicBezTo>
                    <a:pt x="685" y="255"/>
                    <a:pt x="685" y="256"/>
                    <a:pt x="685" y="256"/>
                  </a:cubicBezTo>
                  <a:cubicBezTo>
                    <a:pt x="685" y="257"/>
                    <a:pt x="685" y="257"/>
                    <a:pt x="685" y="257"/>
                  </a:cubicBezTo>
                  <a:cubicBezTo>
                    <a:pt x="685" y="259"/>
                    <a:pt x="685" y="261"/>
                    <a:pt x="685" y="262"/>
                  </a:cubicBezTo>
                  <a:cubicBezTo>
                    <a:pt x="688" y="262"/>
                    <a:pt x="691" y="262"/>
                    <a:pt x="693" y="262"/>
                  </a:cubicBezTo>
                  <a:cubicBezTo>
                    <a:pt x="694" y="261"/>
                    <a:pt x="694" y="260"/>
                    <a:pt x="695" y="258"/>
                  </a:cubicBezTo>
                  <a:cubicBezTo>
                    <a:pt x="695" y="257"/>
                    <a:pt x="695" y="256"/>
                    <a:pt x="695" y="255"/>
                  </a:cubicBezTo>
                  <a:cubicBezTo>
                    <a:pt x="694" y="255"/>
                    <a:pt x="694" y="256"/>
                    <a:pt x="693" y="256"/>
                  </a:cubicBezTo>
                  <a:cubicBezTo>
                    <a:pt x="693" y="256"/>
                    <a:pt x="693" y="256"/>
                    <a:pt x="693" y="256"/>
                  </a:cubicBezTo>
                  <a:cubicBezTo>
                    <a:pt x="691" y="256"/>
                    <a:pt x="689" y="254"/>
                    <a:pt x="689" y="251"/>
                  </a:cubicBezTo>
                  <a:cubicBezTo>
                    <a:pt x="689" y="251"/>
                    <a:pt x="689" y="251"/>
                    <a:pt x="689" y="251"/>
                  </a:cubicBezTo>
                  <a:cubicBezTo>
                    <a:pt x="689" y="249"/>
                    <a:pt x="689" y="246"/>
                    <a:pt x="689" y="244"/>
                  </a:cubicBezTo>
                  <a:cubicBezTo>
                    <a:pt x="689" y="231"/>
                    <a:pt x="689" y="219"/>
                    <a:pt x="688" y="206"/>
                  </a:cubicBezTo>
                  <a:cubicBezTo>
                    <a:pt x="686" y="198"/>
                    <a:pt x="685" y="189"/>
                    <a:pt x="684" y="180"/>
                  </a:cubicBezTo>
                  <a:cubicBezTo>
                    <a:pt x="683" y="180"/>
                    <a:pt x="683" y="180"/>
                    <a:pt x="683" y="180"/>
                  </a:cubicBezTo>
                  <a:cubicBezTo>
                    <a:pt x="683" y="180"/>
                    <a:pt x="683" y="180"/>
                    <a:pt x="683" y="180"/>
                  </a:cubicBezTo>
                  <a:moveTo>
                    <a:pt x="697" y="180"/>
                  </a:moveTo>
                  <a:cubicBezTo>
                    <a:pt x="696" y="180"/>
                    <a:pt x="696" y="180"/>
                    <a:pt x="696" y="180"/>
                  </a:cubicBezTo>
                  <a:cubicBezTo>
                    <a:pt x="699" y="207"/>
                    <a:pt x="699" y="207"/>
                    <a:pt x="699" y="207"/>
                  </a:cubicBezTo>
                  <a:cubicBezTo>
                    <a:pt x="700" y="217"/>
                    <a:pt x="701" y="228"/>
                    <a:pt x="702" y="239"/>
                  </a:cubicBezTo>
                  <a:cubicBezTo>
                    <a:pt x="703" y="236"/>
                    <a:pt x="704" y="233"/>
                    <a:pt x="705" y="231"/>
                  </a:cubicBezTo>
                  <a:cubicBezTo>
                    <a:pt x="702" y="214"/>
                    <a:pt x="699" y="197"/>
                    <a:pt x="697" y="180"/>
                  </a:cubicBezTo>
                  <a:moveTo>
                    <a:pt x="740" y="180"/>
                  </a:moveTo>
                  <a:cubicBezTo>
                    <a:pt x="734" y="180"/>
                    <a:pt x="734" y="180"/>
                    <a:pt x="734" y="180"/>
                  </a:cubicBezTo>
                  <a:cubicBezTo>
                    <a:pt x="737" y="206"/>
                    <a:pt x="740" y="232"/>
                    <a:pt x="741" y="258"/>
                  </a:cubicBezTo>
                  <a:cubicBezTo>
                    <a:pt x="743" y="258"/>
                    <a:pt x="745" y="258"/>
                    <a:pt x="747" y="258"/>
                  </a:cubicBezTo>
                  <a:cubicBezTo>
                    <a:pt x="743" y="241"/>
                    <a:pt x="742" y="225"/>
                    <a:pt x="741" y="208"/>
                  </a:cubicBezTo>
                  <a:cubicBezTo>
                    <a:pt x="740" y="184"/>
                    <a:pt x="740" y="184"/>
                    <a:pt x="740" y="184"/>
                  </a:cubicBezTo>
                  <a:cubicBezTo>
                    <a:pt x="740" y="180"/>
                    <a:pt x="740" y="180"/>
                    <a:pt x="740" y="180"/>
                  </a:cubicBezTo>
                  <a:moveTo>
                    <a:pt x="758" y="180"/>
                  </a:moveTo>
                  <a:cubicBezTo>
                    <a:pt x="756" y="180"/>
                    <a:pt x="756" y="180"/>
                    <a:pt x="756" y="180"/>
                  </a:cubicBezTo>
                  <a:cubicBezTo>
                    <a:pt x="756" y="182"/>
                    <a:pt x="756" y="185"/>
                    <a:pt x="757" y="187"/>
                  </a:cubicBezTo>
                  <a:cubicBezTo>
                    <a:pt x="757" y="187"/>
                    <a:pt x="759" y="208"/>
                    <a:pt x="761" y="220"/>
                  </a:cubicBezTo>
                  <a:cubicBezTo>
                    <a:pt x="760" y="207"/>
                    <a:pt x="759" y="193"/>
                    <a:pt x="758" y="180"/>
                  </a:cubicBezTo>
                  <a:moveTo>
                    <a:pt x="773" y="180"/>
                  </a:moveTo>
                  <a:cubicBezTo>
                    <a:pt x="772" y="180"/>
                    <a:pt x="772" y="180"/>
                    <a:pt x="772" y="180"/>
                  </a:cubicBezTo>
                  <a:cubicBezTo>
                    <a:pt x="773" y="192"/>
                    <a:pt x="774" y="204"/>
                    <a:pt x="776" y="215"/>
                  </a:cubicBezTo>
                  <a:cubicBezTo>
                    <a:pt x="775" y="203"/>
                    <a:pt x="774" y="191"/>
                    <a:pt x="773" y="180"/>
                  </a:cubicBezTo>
                  <a:moveTo>
                    <a:pt x="796" y="180"/>
                  </a:moveTo>
                  <a:cubicBezTo>
                    <a:pt x="791" y="180"/>
                    <a:pt x="791" y="180"/>
                    <a:pt x="791" y="180"/>
                  </a:cubicBezTo>
                  <a:cubicBezTo>
                    <a:pt x="794" y="204"/>
                    <a:pt x="797" y="229"/>
                    <a:pt x="801" y="254"/>
                  </a:cubicBezTo>
                  <a:cubicBezTo>
                    <a:pt x="802" y="254"/>
                    <a:pt x="802" y="254"/>
                    <a:pt x="803" y="254"/>
                  </a:cubicBezTo>
                  <a:cubicBezTo>
                    <a:pt x="800" y="229"/>
                    <a:pt x="798" y="204"/>
                    <a:pt x="796" y="180"/>
                  </a:cubicBezTo>
                  <a:moveTo>
                    <a:pt x="815" y="180"/>
                  </a:moveTo>
                  <a:cubicBezTo>
                    <a:pt x="812" y="180"/>
                    <a:pt x="812" y="180"/>
                    <a:pt x="812" y="180"/>
                  </a:cubicBezTo>
                  <a:cubicBezTo>
                    <a:pt x="813" y="188"/>
                    <a:pt x="814" y="197"/>
                    <a:pt x="815" y="205"/>
                  </a:cubicBezTo>
                  <a:cubicBezTo>
                    <a:pt x="816" y="208"/>
                    <a:pt x="817" y="211"/>
                    <a:pt x="817" y="214"/>
                  </a:cubicBezTo>
                  <a:cubicBezTo>
                    <a:pt x="816" y="203"/>
                    <a:pt x="815" y="191"/>
                    <a:pt x="815" y="180"/>
                  </a:cubicBezTo>
                  <a:moveTo>
                    <a:pt x="861" y="180"/>
                  </a:moveTo>
                  <a:cubicBezTo>
                    <a:pt x="856" y="180"/>
                    <a:pt x="856" y="180"/>
                    <a:pt x="856" y="180"/>
                  </a:cubicBezTo>
                  <a:cubicBezTo>
                    <a:pt x="857" y="202"/>
                    <a:pt x="858" y="224"/>
                    <a:pt x="858" y="246"/>
                  </a:cubicBezTo>
                  <a:cubicBezTo>
                    <a:pt x="858" y="246"/>
                    <a:pt x="858" y="246"/>
                    <a:pt x="858" y="246"/>
                  </a:cubicBezTo>
                  <a:cubicBezTo>
                    <a:pt x="858" y="247"/>
                    <a:pt x="858" y="247"/>
                    <a:pt x="857" y="248"/>
                  </a:cubicBezTo>
                  <a:cubicBezTo>
                    <a:pt x="859" y="248"/>
                    <a:pt x="861" y="247"/>
                    <a:pt x="862" y="247"/>
                  </a:cubicBezTo>
                  <a:cubicBezTo>
                    <a:pt x="865" y="247"/>
                    <a:pt x="867" y="248"/>
                    <a:pt x="869" y="248"/>
                  </a:cubicBezTo>
                  <a:cubicBezTo>
                    <a:pt x="865" y="226"/>
                    <a:pt x="863" y="203"/>
                    <a:pt x="861" y="180"/>
                  </a:cubicBezTo>
                  <a:moveTo>
                    <a:pt x="875" y="180"/>
                  </a:moveTo>
                  <a:cubicBezTo>
                    <a:pt x="873" y="180"/>
                    <a:pt x="873" y="180"/>
                    <a:pt x="873" y="180"/>
                  </a:cubicBezTo>
                  <a:cubicBezTo>
                    <a:pt x="876" y="200"/>
                    <a:pt x="878" y="222"/>
                    <a:pt x="878" y="243"/>
                  </a:cubicBezTo>
                  <a:cubicBezTo>
                    <a:pt x="878" y="245"/>
                    <a:pt x="878" y="247"/>
                    <a:pt x="878" y="249"/>
                  </a:cubicBezTo>
                  <a:cubicBezTo>
                    <a:pt x="879" y="249"/>
                    <a:pt x="881" y="249"/>
                    <a:pt x="882" y="249"/>
                  </a:cubicBezTo>
                  <a:cubicBezTo>
                    <a:pt x="881" y="226"/>
                    <a:pt x="878" y="202"/>
                    <a:pt x="875" y="180"/>
                  </a:cubicBezTo>
                  <a:moveTo>
                    <a:pt x="911" y="180"/>
                  </a:moveTo>
                  <a:cubicBezTo>
                    <a:pt x="906" y="180"/>
                    <a:pt x="906" y="180"/>
                    <a:pt x="906" y="180"/>
                  </a:cubicBezTo>
                  <a:cubicBezTo>
                    <a:pt x="906" y="183"/>
                    <a:pt x="906" y="187"/>
                    <a:pt x="906" y="191"/>
                  </a:cubicBezTo>
                  <a:cubicBezTo>
                    <a:pt x="908" y="189"/>
                    <a:pt x="910" y="188"/>
                    <a:pt x="911" y="186"/>
                  </a:cubicBezTo>
                  <a:cubicBezTo>
                    <a:pt x="911" y="184"/>
                    <a:pt x="911" y="182"/>
                    <a:pt x="911" y="180"/>
                  </a:cubicBezTo>
                  <a:moveTo>
                    <a:pt x="924" y="180"/>
                  </a:moveTo>
                  <a:cubicBezTo>
                    <a:pt x="924" y="180"/>
                    <a:pt x="924" y="180"/>
                    <a:pt x="924" y="180"/>
                  </a:cubicBezTo>
                  <a:cubicBezTo>
                    <a:pt x="924" y="183"/>
                    <a:pt x="924" y="185"/>
                    <a:pt x="924" y="188"/>
                  </a:cubicBezTo>
                  <a:cubicBezTo>
                    <a:pt x="925" y="198"/>
                    <a:pt x="925" y="208"/>
                    <a:pt x="925" y="218"/>
                  </a:cubicBezTo>
                  <a:cubicBezTo>
                    <a:pt x="925" y="219"/>
                    <a:pt x="925" y="221"/>
                    <a:pt x="925" y="222"/>
                  </a:cubicBezTo>
                  <a:cubicBezTo>
                    <a:pt x="926" y="222"/>
                    <a:pt x="926" y="222"/>
                    <a:pt x="927" y="222"/>
                  </a:cubicBezTo>
                  <a:cubicBezTo>
                    <a:pt x="927" y="219"/>
                    <a:pt x="927" y="217"/>
                    <a:pt x="927" y="215"/>
                  </a:cubicBezTo>
                  <a:cubicBezTo>
                    <a:pt x="927" y="213"/>
                    <a:pt x="927" y="210"/>
                    <a:pt x="927" y="208"/>
                  </a:cubicBezTo>
                  <a:cubicBezTo>
                    <a:pt x="926" y="199"/>
                    <a:pt x="925" y="190"/>
                    <a:pt x="925" y="182"/>
                  </a:cubicBezTo>
                  <a:cubicBezTo>
                    <a:pt x="925" y="181"/>
                    <a:pt x="925" y="180"/>
                    <a:pt x="924" y="180"/>
                  </a:cubicBezTo>
                  <a:moveTo>
                    <a:pt x="941" y="180"/>
                  </a:moveTo>
                  <a:cubicBezTo>
                    <a:pt x="939" y="180"/>
                    <a:pt x="939" y="180"/>
                    <a:pt x="939" y="180"/>
                  </a:cubicBezTo>
                  <a:cubicBezTo>
                    <a:pt x="939" y="180"/>
                    <a:pt x="939" y="180"/>
                    <a:pt x="939" y="181"/>
                  </a:cubicBezTo>
                  <a:cubicBezTo>
                    <a:pt x="940" y="180"/>
                    <a:pt x="941" y="180"/>
                    <a:pt x="941" y="180"/>
                  </a:cubicBezTo>
                  <a:cubicBezTo>
                    <a:pt x="941" y="180"/>
                    <a:pt x="941" y="180"/>
                    <a:pt x="941" y="180"/>
                  </a:cubicBezTo>
                  <a:moveTo>
                    <a:pt x="1007" y="180"/>
                  </a:moveTo>
                  <a:cubicBezTo>
                    <a:pt x="1005" y="180"/>
                    <a:pt x="1005" y="180"/>
                    <a:pt x="1005" y="180"/>
                  </a:cubicBezTo>
                  <a:cubicBezTo>
                    <a:pt x="1015" y="181"/>
                    <a:pt x="1026" y="182"/>
                    <a:pt x="1037" y="182"/>
                  </a:cubicBezTo>
                  <a:cubicBezTo>
                    <a:pt x="1042" y="182"/>
                    <a:pt x="1046" y="182"/>
                    <a:pt x="1050" y="182"/>
                  </a:cubicBezTo>
                  <a:cubicBezTo>
                    <a:pt x="1054" y="181"/>
                    <a:pt x="1058" y="180"/>
                    <a:pt x="1062" y="180"/>
                  </a:cubicBezTo>
                  <a:cubicBezTo>
                    <a:pt x="1007" y="180"/>
                    <a:pt x="1007" y="180"/>
                    <a:pt x="1007" y="180"/>
                  </a:cubicBezTo>
                  <a:moveTo>
                    <a:pt x="1434" y="179"/>
                  </a:moveTo>
                  <a:cubicBezTo>
                    <a:pt x="1418" y="180"/>
                    <a:pt x="1403" y="180"/>
                    <a:pt x="1388" y="180"/>
                  </a:cubicBezTo>
                  <a:cubicBezTo>
                    <a:pt x="1386" y="180"/>
                    <a:pt x="1385" y="180"/>
                    <a:pt x="1383" y="180"/>
                  </a:cubicBezTo>
                  <a:cubicBezTo>
                    <a:pt x="1320" y="180"/>
                    <a:pt x="1320" y="180"/>
                    <a:pt x="1320" y="180"/>
                  </a:cubicBezTo>
                  <a:cubicBezTo>
                    <a:pt x="1321" y="180"/>
                    <a:pt x="1322" y="181"/>
                    <a:pt x="1322" y="182"/>
                  </a:cubicBezTo>
                  <a:cubicBezTo>
                    <a:pt x="1338" y="182"/>
                    <a:pt x="1354" y="181"/>
                    <a:pt x="1370" y="181"/>
                  </a:cubicBezTo>
                  <a:cubicBezTo>
                    <a:pt x="1391" y="181"/>
                    <a:pt x="1413" y="182"/>
                    <a:pt x="1434" y="182"/>
                  </a:cubicBezTo>
                  <a:cubicBezTo>
                    <a:pt x="1434" y="181"/>
                    <a:pt x="1434" y="180"/>
                    <a:pt x="1434" y="179"/>
                  </a:cubicBezTo>
                  <a:moveTo>
                    <a:pt x="1439" y="179"/>
                  </a:moveTo>
                  <a:cubicBezTo>
                    <a:pt x="1439" y="180"/>
                    <a:pt x="1440" y="181"/>
                    <a:pt x="1440" y="182"/>
                  </a:cubicBezTo>
                  <a:cubicBezTo>
                    <a:pt x="1464" y="183"/>
                    <a:pt x="1488" y="184"/>
                    <a:pt x="1512" y="185"/>
                  </a:cubicBezTo>
                  <a:cubicBezTo>
                    <a:pt x="1505" y="184"/>
                    <a:pt x="1498" y="182"/>
                    <a:pt x="1491" y="181"/>
                  </a:cubicBezTo>
                  <a:cubicBezTo>
                    <a:pt x="1490" y="181"/>
                    <a:pt x="1489" y="181"/>
                    <a:pt x="1488" y="181"/>
                  </a:cubicBezTo>
                  <a:cubicBezTo>
                    <a:pt x="1472" y="180"/>
                    <a:pt x="1456" y="180"/>
                    <a:pt x="1439" y="179"/>
                  </a:cubicBezTo>
                  <a:moveTo>
                    <a:pt x="1945" y="176"/>
                  </a:moveTo>
                  <a:cubicBezTo>
                    <a:pt x="1944" y="189"/>
                    <a:pt x="1943" y="202"/>
                    <a:pt x="1943" y="214"/>
                  </a:cubicBezTo>
                  <a:cubicBezTo>
                    <a:pt x="1943" y="215"/>
                    <a:pt x="1943" y="216"/>
                    <a:pt x="1943" y="216"/>
                  </a:cubicBezTo>
                  <a:cubicBezTo>
                    <a:pt x="1943" y="217"/>
                    <a:pt x="1943" y="218"/>
                    <a:pt x="1942" y="219"/>
                  </a:cubicBezTo>
                  <a:cubicBezTo>
                    <a:pt x="1943" y="219"/>
                    <a:pt x="1943" y="219"/>
                    <a:pt x="1944" y="219"/>
                  </a:cubicBezTo>
                  <a:cubicBezTo>
                    <a:pt x="1946" y="219"/>
                    <a:pt x="1948" y="219"/>
                    <a:pt x="1949" y="220"/>
                  </a:cubicBezTo>
                  <a:cubicBezTo>
                    <a:pt x="1949" y="218"/>
                    <a:pt x="1949" y="217"/>
                    <a:pt x="1949" y="216"/>
                  </a:cubicBezTo>
                  <a:cubicBezTo>
                    <a:pt x="1949" y="205"/>
                    <a:pt x="1950" y="194"/>
                    <a:pt x="1951" y="183"/>
                  </a:cubicBezTo>
                  <a:cubicBezTo>
                    <a:pt x="1950" y="183"/>
                    <a:pt x="1950" y="182"/>
                    <a:pt x="1950" y="182"/>
                  </a:cubicBezTo>
                  <a:cubicBezTo>
                    <a:pt x="1948" y="180"/>
                    <a:pt x="1946" y="178"/>
                    <a:pt x="1945" y="176"/>
                  </a:cubicBezTo>
                  <a:moveTo>
                    <a:pt x="1972" y="175"/>
                  </a:moveTo>
                  <a:cubicBezTo>
                    <a:pt x="1972" y="183"/>
                    <a:pt x="1972" y="190"/>
                    <a:pt x="1971" y="198"/>
                  </a:cubicBezTo>
                  <a:cubicBezTo>
                    <a:pt x="1972" y="200"/>
                    <a:pt x="1973" y="201"/>
                    <a:pt x="1974" y="202"/>
                  </a:cubicBezTo>
                  <a:cubicBezTo>
                    <a:pt x="1975" y="193"/>
                    <a:pt x="1975" y="184"/>
                    <a:pt x="1975" y="175"/>
                  </a:cubicBezTo>
                  <a:cubicBezTo>
                    <a:pt x="1974" y="175"/>
                    <a:pt x="1973" y="175"/>
                    <a:pt x="1972" y="175"/>
                  </a:cubicBezTo>
                  <a:moveTo>
                    <a:pt x="2180" y="175"/>
                  </a:moveTo>
                  <a:cubicBezTo>
                    <a:pt x="2172" y="175"/>
                    <a:pt x="2162" y="175"/>
                    <a:pt x="2152" y="175"/>
                  </a:cubicBezTo>
                  <a:cubicBezTo>
                    <a:pt x="2136" y="176"/>
                    <a:pt x="2136" y="176"/>
                    <a:pt x="2136" y="176"/>
                  </a:cubicBezTo>
                  <a:cubicBezTo>
                    <a:pt x="2113" y="176"/>
                    <a:pt x="2089" y="177"/>
                    <a:pt x="2064" y="177"/>
                  </a:cubicBezTo>
                  <a:cubicBezTo>
                    <a:pt x="2037" y="177"/>
                    <a:pt x="2009" y="176"/>
                    <a:pt x="1980" y="175"/>
                  </a:cubicBezTo>
                  <a:cubicBezTo>
                    <a:pt x="1980" y="186"/>
                    <a:pt x="1980" y="197"/>
                    <a:pt x="1980" y="208"/>
                  </a:cubicBezTo>
                  <a:cubicBezTo>
                    <a:pt x="1999" y="232"/>
                    <a:pt x="2018" y="256"/>
                    <a:pt x="2033" y="281"/>
                  </a:cubicBezTo>
                  <a:cubicBezTo>
                    <a:pt x="2039" y="289"/>
                    <a:pt x="2047" y="301"/>
                    <a:pt x="2055" y="313"/>
                  </a:cubicBezTo>
                  <a:cubicBezTo>
                    <a:pt x="2067" y="331"/>
                    <a:pt x="2080" y="350"/>
                    <a:pt x="2089" y="366"/>
                  </a:cubicBezTo>
                  <a:cubicBezTo>
                    <a:pt x="2106" y="367"/>
                    <a:pt x="2123" y="368"/>
                    <a:pt x="2141" y="369"/>
                  </a:cubicBezTo>
                  <a:cubicBezTo>
                    <a:pt x="2154" y="358"/>
                    <a:pt x="2167" y="347"/>
                    <a:pt x="2180" y="336"/>
                  </a:cubicBezTo>
                  <a:cubicBezTo>
                    <a:pt x="2194" y="325"/>
                    <a:pt x="2194" y="325"/>
                    <a:pt x="2194" y="325"/>
                  </a:cubicBezTo>
                  <a:cubicBezTo>
                    <a:pt x="2206" y="314"/>
                    <a:pt x="2213" y="299"/>
                    <a:pt x="2213" y="284"/>
                  </a:cubicBezTo>
                  <a:cubicBezTo>
                    <a:pt x="2213" y="272"/>
                    <a:pt x="2209" y="259"/>
                    <a:pt x="2200" y="250"/>
                  </a:cubicBezTo>
                  <a:cubicBezTo>
                    <a:pt x="2199" y="248"/>
                    <a:pt x="2198" y="247"/>
                    <a:pt x="2196" y="246"/>
                  </a:cubicBezTo>
                  <a:cubicBezTo>
                    <a:pt x="2198" y="242"/>
                    <a:pt x="2199" y="239"/>
                    <a:pt x="2200" y="235"/>
                  </a:cubicBezTo>
                  <a:cubicBezTo>
                    <a:pt x="2202" y="230"/>
                    <a:pt x="2203" y="224"/>
                    <a:pt x="2203" y="218"/>
                  </a:cubicBezTo>
                  <a:cubicBezTo>
                    <a:pt x="2203" y="205"/>
                    <a:pt x="2198" y="192"/>
                    <a:pt x="2189" y="182"/>
                  </a:cubicBezTo>
                  <a:cubicBezTo>
                    <a:pt x="2186" y="179"/>
                    <a:pt x="2183" y="177"/>
                    <a:pt x="2180" y="175"/>
                  </a:cubicBezTo>
                  <a:moveTo>
                    <a:pt x="970" y="174"/>
                  </a:moveTo>
                  <a:cubicBezTo>
                    <a:pt x="969" y="174"/>
                    <a:pt x="968" y="174"/>
                    <a:pt x="967" y="174"/>
                  </a:cubicBezTo>
                  <a:cubicBezTo>
                    <a:pt x="967" y="174"/>
                    <a:pt x="967" y="174"/>
                    <a:pt x="967" y="174"/>
                  </a:cubicBezTo>
                  <a:cubicBezTo>
                    <a:pt x="970" y="174"/>
                    <a:pt x="970" y="174"/>
                    <a:pt x="970" y="174"/>
                  </a:cubicBezTo>
                  <a:cubicBezTo>
                    <a:pt x="970" y="174"/>
                    <a:pt x="970" y="174"/>
                    <a:pt x="970" y="174"/>
                  </a:cubicBezTo>
                  <a:moveTo>
                    <a:pt x="812" y="174"/>
                  </a:moveTo>
                  <a:cubicBezTo>
                    <a:pt x="812" y="174"/>
                    <a:pt x="812" y="174"/>
                    <a:pt x="812" y="174"/>
                  </a:cubicBezTo>
                  <a:cubicBezTo>
                    <a:pt x="812" y="174"/>
                    <a:pt x="812" y="174"/>
                    <a:pt x="812" y="174"/>
                  </a:cubicBezTo>
                  <a:cubicBezTo>
                    <a:pt x="812" y="174"/>
                    <a:pt x="812" y="174"/>
                    <a:pt x="812" y="174"/>
                  </a:cubicBezTo>
                  <a:moveTo>
                    <a:pt x="1950" y="174"/>
                  </a:moveTo>
                  <a:cubicBezTo>
                    <a:pt x="1950" y="174"/>
                    <a:pt x="1951" y="175"/>
                    <a:pt x="1951" y="176"/>
                  </a:cubicBezTo>
                  <a:cubicBezTo>
                    <a:pt x="1951" y="175"/>
                    <a:pt x="1951" y="174"/>
                    <a:pt x="1951" y="174"/>
                  </a:cubicBezTo>
                  <a:cubicBezTo>
                    <a:pt x="1951" y="174"/>
                    <a:pt x="1950" y="174"/>
                    <a:pt x="1950" y="174"/>
                  </a:cubicBezTo>
                  <a:moveTo>
                    <a:pt x="941" y="174"/>
                  </a:moveTo>
                  <a:cubicBezTo>
                    <a:pt x="940" y="174"/>
                    <a:pt x="939" y="174"/>
                    <a:pt x="938" y="174"/>
                  </a:cubicBezTo>
                  <a:cubicBezTo>
                    <a:pt x="938" y="174"/>
                    <a:pt x="938" y="174"/>
                    <a:pt x="938" y="174"/>
                  </a:cubicBezTo>
                  <a:cubicBezTo>
                    <a:pt x="941" y="174"/>
                    <a:pt x="941" y="174"/>
                    <a:pt x="941" y="174"/>
                  </a:cubicBezTo>
                  <a:cubicBezTo>
                    <a:pt x="941" y="174"/>
                    <a:pt x="941" y="174"/>
                    <a:pt x="941" y="174"/>
                  </a:cubicBezTo>
                  <a:moveTo>
                    <a:pt x="1037" y="173"/>
                  </a:moveTo>
                  <a:cubicBezTo>
                    <a:pt x="1035" y="174"/>
                    <a:pt x="1033" y="174"/>
                    <a:pt x="1031" y="174"/>
                  </a:cubicBezTo>
                  <a:cubicBezTo>
                    <a:pt x="1082" y="174"/>
                    <a:pt x="1082" y="174"/>
                    <a:pt x="1082" y="174"/>
                  </a:cubicBezTo>
                  <a:cubicBezTo>
                    <a:pt x="1067" y="174"/>
                    <a:pt x="1052" y="174"/>
                    <a:pt x="1037" y="173"/>
                  </a:cubicBezTo>
                  <a:moveTo>
                    <a:pt x="1655" y="173"/>
                  </a:moveTo>
                  <a:cubicBezTo>
                    <a:pt x="1652" y="173"/>
                    <a:pt x="1649" y="173"/>
                    <a:pt x="1646" y="174"/>
                  </a:cubicBezTo>
                  <a:cubicBezTo>
                    <a:pt x="1646" y="174"/>
                    <a:pt x="1646" y="175"/>
                    <a:pt x="1646" y="175"/>
                  </a:cubicBezTo>
                  <a:cubicBezTo>
                    <a:pt x="1647" y="176"/>
                    <a:pt x="1647" y="176"/>
                    <a:pt x="1647" y="176"/>
                  </a:cubicBezTo>
                  <a:cubicBezTo>
                    <a:pt x="1649" y="176"/>
                    <a:pt x="1650" y="178"/>
                    <a:pt x="1651" y="179"/>
                  </a:cubicBezTo>
                  <a:cubicBezTo>
                    <a:pt x="1652" y="179"/>
                    <a:pt x="1654" y="180"/>
                    <a:pt x="1655" y="180"/>
                  </a:cubicBezTo>
                  <a:cubicBezTo>
                    <a:pt x="1655" y="178"/>
                    <a:pt x="1655" y="175"/>
                    <a:pt x="1655" y="173"/>
                  </a:cubicBezTo>
                  <a:moveTo>
                    <a:pt x="1666" y="173"/>
                  </a:moveTo>
                  <a:cubicBezTo>
                    <a:pt x="1666" y="176"/>
                    <a:pt x="1666" y="178"/>
                    <a:pt x="1666" y="181"/>
                  </a:cubicBezTo>
                  <a:cubicBezTo>
                    <a:pt x="1667" y="181"/>
                    <a:pt x="1668" y="181"/>
                    <a:pt x="1668" y="181"/>
                  </a:cubicBezTo>
                  <a:cubicBezTo>
                    <a:pt x="1668" y="180"/>
                    <a:pt x="1668" y="179"/>
                    <a:pt x="1668" y="178"/>
                  </a:cubicBezTo>
                  <a:cubicBezTo>
                    <a:pt x="1668" y="176"/>
                    <a:pt x="1667" y="175"/>
                    <a:pt x="1666" y="173"/>
                  </a:cubicBezTo>
                  <a:moveTo>
                    <a:pt x="1925" y="173"/>
                  </a:moveTo>
                  <a:cubicBezTo>
                    <a:pt x="1924" y="187"/>
                    <a:pt x="1923" y="201"/>
                    <a:pt x="1923" y="215"/>
                  </a:cubicBezTo>
                  <a:cubicBezTo>
                    <a:pt x="1924" y="215"/>
                    <a:pt x="1925" y="215"/>
                    <a:pt x="1926" y="215"/>
                  </a:cubicBezTo>
                  <a:cubicBezTo>
                    <a:pt x="1926" y="211"/>
                    <a:pt x="1926" y="206"/>
                    <a:pt x="1926" y="201"/>
                  </a:cubicBezTo>
                  <a:cubicBezTo>
                    <a:pt x="1926" y="192"/>
                    <a:pt x="1926" y="182"/>
                    <a:pt x="1926" y="173"/>
                  </a:cubicBezTo>
                  <a:cubicBezTo>
                    <a:pt x="1926" y="173"/>
                    <a:pt x="1925" y="173"/>
                    <a:pt x="1925" y="173"/>
                  </a:cubicBezTo>
                  <a:moveTo>
                    <a:pt x="1912" y="172"/>
                  </a:moveTo>
                  <a:cubicBezTo>
                    <a:pt x="1912" y="172"/>
                    <a:pt x="1912" y="172"/>
                    <a:pt x="1912" y="172"/>
                  </a:cubicBezTo>
                  <a:cubicBezTo>
                    <a:pt x="1912" y="172"/>
                    <a:pt x="1912" y="172"/>
                    <a:pt x="1912" y="172"/>
                  </a:cubicBezTo>
                  <a:cubicBezTo>
                    <a:pt x="1912" y="172"/>
                    <a:pt x="1912" y="172"/>
                    <a:pt x="1912" y="172"/>
                  </a:cubicBezTo>
                  <a:moveTo>
                    <a:pt x="1702" y="172"/>
                  </a:moveTo>
                  <a:cubicBezTo>
                    <a:pt x="1702" y="172"/>
                    <a:pt x="1702" y="172"/>
                    <a:pt x="1701" y="172"/>
                  </a:cubicBezTo>
                  <a:cubicBezTo>
                    <a:pt x="1702" y="178"/>
                    <a:pt x="1702" y="183"/>
                    <a:pt x="1702" y="189"/>
                  </a:cubicBezTo>
                  <a:cubicBezTo>
                    <a:pt x="1702" y="183"/>
                    <a:pt x="1702" y="178"/>
                    <a:pt x="1702" y="172"/>
                  </a:cubicBezTo>
                  <a:moveTo>
                    <a:pt x="1715" y="172"/>
                  </a:moveTo>
                  <a:cubicBezTo>
                    <a:pt x="1715" y="172"/>
                    <a:pt x="1715" y="172"/>
                    <a:pt x="1715" y="172"/>
                  </a:cubicBezTo>
                  <a:cubicBezTo>
                    <a:pt x="1715" y="172"/>
                    <a:pt x="1715" y="173"/>
                    <a:pt x="1715" y="173"/>
                  </a:cubicBezTo>
                  <a:cubicBezTo>
                    <a:pt x="1715" y="173"/>
                    <a:pt x="1715" y="172"/>
                    <a:pt x="1715" y="172"/>
                  </a:cubicBezTo>
                  <a:moveTo>
                    <a:pt x="1724" y="171"/>
                  </a:moveTo>
                  <a:cubicBezTo>
                    <a:pt x="1724" y="171"/>
                    <a:pt x="1724" y="171"/>
                    <a:pt x="1724" y="171"/>
                  </a:cubicBezTo>
                  <a:cubicBezTo>
                    <a:pt x="1723" y="176"/>
                    <a:pt x="1723" y="181"/>
                    <a:pt x="1723" y="185"/>
                  </a:cubicBezTo>
                  <a:cubicBezTo>
                    <a:pt x="1723" y="195"/>
                    <a:pt x="1724" y="205"/>
                    <a:pt x="1724" y="214"/>
                  </a:cubicBezTo>
                  <a:cubicBezTo>
                    <a:pt x="1724" y="213"/>
                    <a:pt x="1724" y="212"/>
                    <a:pt x="1724" y="210"/>
                  </a:cubicBezTo>
                  <a:cubicBezTo>
                    <a:pt x="1724" y="197"/>
                    <a:pt x="1724" y="184"/>
                    <a:pt x="1724" y="171"/>
                  </a:cubicBezTo>
                  <a:moveTo>
                    <a:pt x="1893" y="171"/>
                  </a:moveTo>
                  <a:cubicBezTo>
                    <a:pt x="1892" y="174"/>
                    <a:pt x="1892" y="176"/>
                    <a:pt x="1892" y="178"/>
                  </a:cubicBezTo>
                  <a:cubicBezTo>
                    <a:pt x="1892" y="179"/>
                    <a:pt x="1892" y="180"/>
                    <a:pt x="1892" y="181"/>
                  </a:cubicBezTo>
                  <a:cubicBezTo>
                    <a:pt x="1892" y="182"/>
                    <a:pt x="1892" y="183"/>
                    <a:pt x="1893" y="184"/>
                  </a:cubicBezTo>
                  <a:cubicBezTo>
                    <a:pt x="1893" y="180"/>
                    <a:pt x="1893" y="176"/>
                    <a:pt x="1893" y="171"/>
                  </a:cubicBezTo>
                  <a:cubicBezTo>
                    <a:pt x="1893" y="171"/>
                    <a:pt x="1893" y="171"/>
                    <a:pt x="1893" y="171"/>
                  </a:cubicBezTo>
                  <a:moveTo>
                    <a:pt x="1738" y="171"/>
                  </a:moveTo>
                  <a:cubicBezTo>
                    <a:pt x="1736" y="171"/>
                    <a:pt x="1734" y="171"/>
                    <a:pt x="1733" y="171"/>
                  </a:cubicBezTo>
                  <a:cubicBezTo>
                    <a:pt x="1733" y="184"/>
                    <a:pt x="1733" y="197"/>
                    <a:pt x="1733" y="210"/>
                  </a:cubicBezTo>
                  <a:cubicBezTo>
                    <a:pt x="1733" y="220"/>
                    <a:pt x="1733" y="231"/>
                    <a:pt x="1733" y="241"/>
                  </a:cubicBezTo>
                  <a:cubicBezTo>
                    <a:pt x="1737" y="242"/>
                    <a:pt x="1744" y="243"/>
                    <a:pt x="1744" y="243"/>
                  </a:cubicBezTo>
                  <a:cubicBezTo>
                    <a:pt x="1740" y="219"/>
                    <a:pt x="1738" y="195"/>
                    <a:pt x="1738" y="171"/>
                  </a:cubicBezTo>
                  <a:moveTo>
                    <a:pt x="1868" y="171"/>
                  </a:moveTo>
                  <a:cubicBezTo>
                    <a:pt x="1868" y="173"/>
                    <a:pt x="1867" y="176"/>
                    <a:pt x="1867" y="178"/>
                  </a:cubicBezTo>
                  <a:cubicBezTo>
                    <a:pt x="1867" y="194"/>
                    <a:pt x="1867" y="210"/>
                    <a:pt x="1867" y="226"/>
                  </a:cubicBezTo>
                  <a:cubicBezTo>
                    <a:pt x="1867" y="227"/>
                    <a:pt x="1866" y="227"/>
                    <a:pt x="1866" y="228"/>
                  </a:cubicBezTo>
                  <a:cubicBezTo>
                    <a:pt x="1868" y="228"/>
                    <a:pt x="1871" y="227"/>
                    <a:pt x="1873" y="227"/>
                  </a:cubicBezTo>
                  <a:cubicBezTo>
                    <a:pt x="1873" y="227"/>
                    <a:pt x="1873" y="225"/>
                    <a:pt x="1873" y="224"/>
                  </a:cubicBezTo>
                  <a:cubicBezTo>
                    <a:pt x="1872" y="224"/>
                    <a:pt x="1871" y="223"/>
                    <a:pt x="1871" y="221"/>
                  </a:cubicBezTo>
                  <a:cubicBezTo>
                    <a:pt x="1871" y="221"/>
                    <a:pt x="1871" y="221"/>
                    <a:pt x="1871" y="221"/>
                  </a:cubicBezTo>
                  <a:cubicBezTo>
                    <a:pt x="1871" y="219"/>
                    <a:pt x="1872" y="218"/>
                    <a:pt x="1873" y="217"/>
                  </a:cubicBezTo>
                  <a:cubicBezTo>
                    <a:pt x="1873" y="202"/>
                    <a:pt x="1873" y="186"/>
                    <a:pt x="1873" y="171"/>
                  </a:cubicBezTo>
                  <a:cubicBezTo>
                    <a:pt x="1871" y="171"/>
                    <a:pt x="1869" y="171"/>
                    <a:pt x="1868" y="171"/>
                  </a:cubicBezTo>
                  <a:moveTo>
                    <a:pt x="1765" y="171"/>
                  </a:moveTo>
                  <a:cubicBezTo>
                    <a:pt x="1764" y="171"/>
                    <a:pt x="1764" y="171"/>
                    <a:pt x="1763" y="171"/>
                  </a:cubicBezTo>
                  <a:cubicBezTo>
                    <a:pt x="1762" y="185"/>
                    <a:pt x="1762" y="199"/>
                    <a:pt x="1762" y="213"/>
                  </a:cubicBezTo>
                  <a:cubicBezTo>
                    <a:pt x="1762" y="216"/>
                    <a:pt x="1762" y="219"/>
                    <a:pt x="1762" y="222"/>
                  </a:cubicBezTo>
                  <a:cubicBezTo>
                    <a:pt x="1764" y="205"/>
                    <a:pt x="1765" y="188"/>
                    <a:pt x="1765" y="171"/>
                  </a:cubicBezTo>
                  <a:moveTo>
                    <a:pt x="1858" y="171"/>
                  </a:moveTo>
                  <a:cubicBezTo>
                    <a:pt x="1857" y="189"/>
                    <a:pt x="1857" y="207"/>
                    <a:pt x="1857" y="227"/>
                  </a:cubicBezTo>
                  <a:cubicBezTo>
                    <a:pt x="1858" y="227"/>
                    <a:pt x="1858" y="228"/>
                    <a:pt x="1859" y="228"/>
                  </a:cubicBezTo>
                  <a:cubicBezTo>
                    <a:pt x="1859" y="227"/>
                    <a:pt x="1858" y="227"/>
                    <a:pt x="1858" y="226"/>
                  </a:cubicBezTo>
                  <a:cubicBezTo>
                    <a:pt x="1858" y="219"/>
                    <a:pt x="1858" y="212"/>
                    <a:pt x="1858" y="206"/>
                  </a:cubicBezTo>
                  <a:cubicBezTo>
                    <a:pt x="1858" y="196"/>
                    <a:pt x="1858" y="187"/>
                    <a:pt x="1859" y="178"/>
                  </a:cubicBezTo>
                  <a:cubicBezTo>
                    <a:pt x="1859" y="176"/>
                    <a:pt x="1859" y="173"/>
                    <a:pt x="1859" y="171"/>
                  </a:cubicBezTo>
                  <a:cubicBezTo>
                    <a:pt x="1858" y="171"/>
                    <a:pt x="1858" y="171"/>
                    <a:pt x="1858" y="171"/>
                  </a:cubicBezTo>
                  <a:moveTo>
                    <a:pt x="1775" y="171"/>
                  </a:moveTo>
                  <a:cubicBezTo>
                    <a:pt x="1774" y="171"/>
                    <a:pt x="1774" y="171"/>
                    <a:pt x="1774" y="171"/>
                  </a:cubicBezTo>
                  <a:cubicBezTo>
                    <a:pt x="1774" y="196"/>
                    <a:pt x="1772" y="222"/>
                    <a:pt x="1767" y="245"/>
                  </a:cubicBezTo>
                  <a:cubicBezTo>
                    <a:pt x="1769" y="246"/>
                    <a:pt x="1773" y="246"/>
                    <a:pt x="1773" y="246"/>
                  </a:cubicBezTo>
                  <a:cubicBezTo>
                    <a:pt x="1774" y="246"/>
                    <a:pt x="1776" y="246"/>
                    <a:pt x="1777" y="247"/>
                  </a:cubicBezTo>
                  <a:cubicBezTo>
                    <a:pt x="1776" y="221"/>
                    <a:pt x="1775" y="196"/>
                    <a:pt x="1775" y="171"/>
                  </a:cubicBezTo>
                  <a:moveTo>
                    <a:pt x="1844" y="171"/>
                  </a:moveTo>
                  <a:cubicBezTo>
                    <a:pt x="1844" y="189"/>
                    <a:pt x="1843" y="207"/>
                    <a:pt x="1842" y="226"/>
                  </a:cubicBezTo>
                  <a:cubicBezTo>
                    <a:pt x="1844" y="226"/>
                    <a:pt x="1846" y="226"/>
                    <a:pt x="1848" y="226"/>
                  </a:cubicBezTo>
                  <a:cubicBezTo>
                    <a:pt x="1847" y="207"/>
                    <a:pt x="1847" y="189"/>
                    <a:pt x="1847" y="171"/>
                  </a:cubicBezTo>
                  <a:cubicBezTo>
                    <a:pt x="1846" y="171"/>
                    <a:pt x="1845" y="171"/>
                    <a:pt x="1844" y="171"/>
                  </a:cubicBezTo>
                  <a:moveTo>
                    <a:pt x="1833" y="170"/>
                  </a:moveTo>
                  <a:cubicBezTo>
                    <a:pt x="1833" y="181"/>
                    <a:pt x="1834" y="192"/>
                    <a:pt x="1835" y="203"/>
                  </a:cubicBezTo>
                  <a:cubicBezTo>
                    <a:pt x="1835" y="192"/>
                    <a:pt x="1835" y="181"/>
                    <a:pt x="1835" y="171"/>
                  </a:cubicBezTo>
                  <a:cubicBezTo>
                    <a:pt x="1835" y="170"/>
                    <a:pt x="1834" y="170"/>
                    <a:pt x="1833" y="170"/>
                  </a:cubicBezTo>
                  <a:moveTo>
                    <a:pt x="1813" y="170"/>
                  </a:moveTo>
                  <a:cubicBezTo>
                    <a:pt x="1811" y="170"/>
                    <a:pt x="1809" y="170"/>
                    <a:pt x="1807" y="170"/>
                  </a:cubicBezTo>
                  <a:cubicBezTo>
                    <a:pt x="1806" y="195"/>
                    <a:pt x="1805" y="220"/>
                    <a:pt x="1803" y="245"/>
                  </a:cubicBezTo>
                  <a:cubicBezTo>
                    <a:pt x="1804" y="245"/>
                    <a:pt x="1804" y="245"/>
                    <a:pt x="1804" y="245"/>
                  </a:cubicBezTo>
                  <a:cubicBezTo>
                    <a:pt x="1808" y="245"/>
                    <a:pt x="1813" y="244"/>
                    <a:pt x="1817" y="244"/>
                  </a:cubicBezTo>
                  <a:cubicBezTo>
                    <a:pt x="1817" y="242"/>
                    <a:pt x="1817" y="239"/>
                    <a:pt x="1817" y="237"/>
                  </a:cubicBezTo>
                  <a:cubicBezTo>
                    <a:pt x="1816" y="236"/>
                    <a:pt x="1815" y="235"/>
                    <a:pt x="1815" y="234"/>
                  </a:cubicBezTo>
                  <a:cubicBezTo>
                    <a:pt x="1815" y="234"/>
                    <a:pt x="1815" y="233"/>
                    <a:pt x="1815" y="233"/>
                  </a:cubicBezTo>
                  <a:cubicBezTo>
                    <a:pt x="1815" y="232"/>
                    <a:pt x="1815" y="231"/>
                    <a:pt x="1816" y="230"/>
                  </a:cubicBezTo>
                  <a:cubicBezTo>
                    <a:pt x="1815" y="210"/>
                    <a:pt x="1814" y="190"/>
                    <a:pt x="1813" y="170"/>
                  </a:cubicBezTo>
                  <a:moveTo>
                    <a:pt x="860" y="169"/>
                  </a:moveTo>
                  <a:cubicBezTo>
                    <a:pt x="858" y="170"/>
                    <a:pt x="857" y="170"/>
                    <a:pt x="855" y="170"/>
                  </a:cubicBezTo>
                  <a:cubicBezTo>
                    <a:pt x="855" y="171"/>
                    <a:pt x="855" y="173"/>
                    <a:pt x="855" y="174"/>
                  </a:cubicBezTo>
                  <a:cubicBezTo>
                    <a:pt x="860" y="174"/>
                    <a:pt x="860" y="174"/>
                    <a:pt x="860" y="174"/>
                  </a:cubicBezTo>
                  <a:cubicBezTo>
                    <a:pt x="860" y="173"/>
                    <a:pt x="860" y="171"/>
                    <a:pt x="860" y="169"/>
                  </a:cubicBezTo>
                  <a:moveTo>
                    <a:pt x="524" y="169"/>
                  </a:moveTo>
                  <a:cubicBezTo>
                    <a:pt x="522" y="172"/>
                    <a:pt x="520" y="175"/>
                    <a:pt x="517" y="179"/>
                  </a:cubicBezTo>
                  <a:cubicBezTo>
                    <a:pt x="520" y="179"/>
                    <a:pt x="522" y="179"/>
                    <a:pt x="525" y="178"/>
                  </a:cubicBezTo>
                  <a:cubicBezTo>
                    <a:pt x="524" y="175"/>
                    <a:pt x="524" y="172"/>
                    <a:pt x="524" y="169"/>
                  </a:cubicBezTo>
                  <a:moveTo>
                    <a:pt x="873" y="168"/>
                  </a:moveTo>
                  <a:cubicBezTo>
                    <a:pt x="873" y="168"/>
                    <a:pt x="872" y="168"/>
                    <a:pt x="871" y="168"/>
                  </a:cubicBezTo>
                  <a:cubicBezTo>
                    <a:pt x="872" y="170"/>
                    <a:pt x="872" y="172"/>
                    <a:pt x="872" y="174"/>
                  </a:cubicBezTo>
                  <a:cubicBezTo>
                    <a:pt x="874" y="174"/>
                    <a:pt x="874" y="174"/>
                    <a:pt x="874" y="174"/>
                  </a:cubicBezTo>
                  <a:cubicBezTo>
                    <a:pt x="874" y="172"/>
                    <a:pt x="873" y="170"/>
                    <a:pt x="873" y="168"/>
                  </a:cubicBezTo>
                  <a:moveTo>
                    <a:pt x="1490" y="168"/>
                  </a:moveTo>
                  <a:cubicBezTo>
                    <a:pt x="1487" y="169"/>
                    <a:pt x="1483" y="170"/>
                    <a:pt x="1479" y="170"/>
                  </a:cubicBezTo>
                  <a:cubicBezTo>
                    <a:pt x="1482" y="171"/>
                    <a:pt x="1484" y="171"/>
                    <a:pt x="1487" y="171"/>
                  </a:cubicBezTo>
                  <a:cubicBezTo>
                    <a:pt x="1494" y="172"/>
                    <a:pt x="1500" y="172"/>
                    <a:pt x="1507" y="173"/>
                  </a:cubicBezTo>
                  <a:cubicBezTo>
                    <a:pt x="1521" y="172"/>
                    <a:pt x="1535" y="172"/>
                    <a:pt x="1549" y="171"/>
                  </a:cubicBezTo>
                  <a:cubicBezTo>
                    <a:pt x="1529" y="170"/>
                    <a:pt x="1510" y="169"/>
                    <a:pt x="1490" y="168"/>
                  </a:cubicBezTo>
                  <a:moveTo>
                    <a:pt x="1618" y="166"/>
                  </a:moveTo>
                  <a:cubicBezTo>
                    <a:pt x="1608" y="166"/>
                    <a:pt x="1599" y="166"/>
                    <a:pt x="1589" y="167"/>
                  </a:cubicBezTo>
                  <a:cubicBezTo>
                    <a:pt x="1596" y="167"/>
                    <a:pt x="1603" y="168"/>
                    <a:pt x="1611" y="169"/>
                  </a:cubicBezTo>
                  <a:cubicBezTo>
                    <a:pt x="1613" y="169"/>
                    <a:pt x="1616" y="169"/>
                    <a:pt x="1618" y="169"/>
                  </a:cubicBezTo>
                  <a:cubicBezTo>
                    <a:pt x="1618" y="168"/>
                    <a:pt x="1618" y="167"/>
                    <a:pt x="1618" y="166"/>
                  </a:cubicBezTo>
                  <a:moveTo>
                    <a:pt x="1893" y="165"/>
                  </a:moveTo>
                  <a:cubicBezTo>
                    <a:pt x="1893" y="165"/>
                    <a:pt x="1893" y="166"/>
                    <a:pt x="1893" y="166"/>
                  </a:cubicBezTo>
                  <a:cubicBezTo>
                    <a:pt x="1893" y="166"/>
                    <a:pt x="1893" y="166"/>
                    <a:pt x="1893" y="166"/>
                  </a:cubicBezTo>
                  <a:cubicBezTo>
                    <a:pt x="1893" y="166"/>
                    <a:pt x="1893" y="165"/>
                    <a:pt x="1893" y="165"/>
                  </a:cubicBezTo>
                  <a:moveTo>
                    <a:pt x="911" y="164"/>
                  </a:moveTo>
                  <a:cubicBezTo>
                    <a:pt x="909" y="164"/>
                    <a:pt x="907" y="165"/>
                    <a:pt x="905" y="165"/>
                  </a:cubicBezTo>
                  <a:cubicBezTo>
                    <a:pt x="906" y="168"/>
                    <a:pt x="906" y="171"/>
                    <a:pt x="906" y="174"/>
                  </a:cubicBezTo>
                  <a:cubicBezTo>
                    <a:pt x="911" y="174"/>
                    <a:pt x="911" y="174"/>
                    <a:pt x="911" y="174"/>
                  </a:cubicBezTo>
                  <a:cubicBezTo>
                    <a:pt x="911" y="171"/>
                    <a:pt x="911" y="168"/>
                    <a:pt x="911" y="164"/>
                  </a:cubicBezTo>
                  <a:moveTo>
                    <a:pt x="940" y="162"/>
                  </a:moveTo>
                  <a:cubicBezTo>
                    <a:pt x="939" y="162"/>
                    <a:pt x="938" y="162"/>
                    <a:pt x="938" y="162"/>
                  </a:cubicBezTo>
                  <a:cubicBezTo>
                    <a:pt x="938" y="162"/>
                    <a:pt x="938" y="163"/>
                    <a:pt x="938" y="164"/>
                  </a:cubicBezTo>
                  <a:cubicBezTo>
                    <a:pt x="938" y="164"/>
                    <a:pt x="939" y="163"/>
                    <a:pt x="939" y="163"/>
                  </a:cubicBezTo>
                  <a:cubicBezTo>
                    <a:pt x="940" y="163"/>
                    <a:pt x="940" y="163"/>
                    <a:pt x="940" y="163"/>
                  </a:cubicBezTo>
                  <a:cubicBezTo>
                    <a:pt x="940" y="162"/>
                    <a:pt x="940" y="162"/>
                    <a:pt x="940" y="162"/>
                  </a:cubicBezTo>
                  <a:moveTo>
                    <a:pt x="738" y="161"/>
                  </a:moveTo>
                  <a:cubicBezTo>
                    <a:pt x="736" y="166"/>
                    <a:pt x="735" y="170"/>
                    <a:pt x="733" y="174"/>
                  </a:cubicBezTo>
                  <a:cubicBezTo>
                    <a:pt x="733" y="174"/>
                    <a:pt x="733" y="174"/>
                    <a:pt x="733" y="174"/>
                  </a:cubicBezTo>
                  <a:cubicBezTo>
                    <a:pt x="739" y="174"/>
                    <a:pt x="739" y="174"/>
                    <a:pt x="739" y="174"/>
                  </a:cubicBezTo>
                  <a:cubicBezTo>
                    <a:pt x="738" y="161"/>
                    <a:pt x="738" y="161"/>
                    <a:pt x="738" y="161"/>
                  </a:cubicBezTo>
                  <a:moveTo>
                    <a:pt x="682" y="161"/>
                  </a:moveTo>
                  <a:cubicBezTo>
                    <a:pt x="682" y="161"/>
                    <a:pt x="682" y="161"/>
                    <a:pt x="682" y="161"/>
                  </a:cubicBezTo>
                  <a:cubicBezTo>
                    <a:pt x="682" y="165"/>
                    <a:pt x="682" y="170"/>
                    <a:pt x="682" y="174"/>
                  </a:cubicBezTo>
                  <a:cubicBezTo>
                    <a:pt x="683" y="174"/>
                    <a:pt x="683" y="174"/>
                    <a:pt x="683" y="174"/>
                  </a:cubicBezTo>
                  <a:cubicBezTo>
                    <a:pt x="684" y="174"/>
                    <a:pt x="684" y="174"/>
                    <a:pt x="684" y="174"/>
                  </a:cubicBezTo>
                  <a:cubicBezTo>
                    <a:pt x="683" y="170"/>
                    <a:pt x="683" y="165"/>
                    <a:pt x="682" y="161"/>
                  </a:cubicBezTo>
                  <a:moveTo>
                    <a:pt x="859" y="159"/>
                  </a:moveTo>
                  <a:cubicBezTo>
                    <a:pt x="858" y="160"/>
                    <a:pt x="856" y="160"/>
                    <a:pt x="855" y="161"/>
                  </a:cubicBezTo>
                  <a:cubicBezTo>
                    <a:pt x="855" y="161"/>
                    <a:pt x="855" y="161"/>
                    <a:pt x="855" y="161"/>
                  </a:cubicBezTo>
                  <a:cubicBezTo>
                    <a:pt x="856" y="161"/>
                    <a:pt x="858" y="161"/>
                    <a:pt x="860" y="161"/>
                  </a:cubicBezTo>
                  <a:cubicBezTo>
                    <a:pt x="859" y="160"/>
                    <a:pt x="859" y="160"/>
                    <a:pt x="859" y="159"/>
                  </a:cubicBezTo>
                  <a:moveTo>
                    <a:pt x="1084" y="157"/>
                  </a:moveTo>
                  <a:cubicBezTo>
                    <a:pt x="1062" y="159"/>
                    <a:pt x="1039" y="162"/>
                    <a:pt x="1017" y="164"/>
                  </a:cubicBezTo>
                  <a:cubicBezTo>
                    <a:pt x="1017" y="164"/>
                    <a:pt x="1018" y="164"/>
                    <a:pt x="1019" y="164"/>
                  </a:cubicBezTo>
                  <a:cubicBezTo>
                    <a:pt x="1025" y="164"/>
                    <a:pt x="1031" y="164"/>
                    <a:pt x="1037" y="165"/>
                  </a:cubicBezTo>
                  <a:cubicBezTo>
                    <a:pt x="1037" y="164"/>
                    <a:pt x="1037" y="164"/>
                    <a:pt x="1038" y="164"/>
                  </a:cubicBezTo>
                  <a:cubicBezTo>
                    <a:pt x="1053" y="162"/>
                    <a:pt x="1068" y="160"/>
                    <a:pt x="1084" y="157"/>
                  </a:cubicBezTo>
                  <a:moveTo>
                    <a:pt x="1192" y="157"/>
                  </a:moveTo>
                  <a:cubicBezTo>
                    <a:pt x="1160" y="159"/>
                    <a:pt x="1127" y="162"/>
                    <a:pt x="1093" y="166"/>
                  </a:cubicBezTo>
                  <a:cubicBezTo>
                    <a:pt x="1114" y="167"/>
                    <a:pt x="1134" y="168"/>
                    <a:pt x="1155" y="169"/>
                  </a:cubicBezTo>
                  <a:cubicBezTo>
                    <a:pt x="1163" y="168"/>
                    <a:pt x="1170" y="168"/>
                    <a:pt x="1178" y="167"/>
                  </a:cubicBezTo>
                  <a:cubicBezTo>
                    <a:pt x="1183" y="163"/>
                    <a:pt x="1187" y="160"/>
                    <a:pt x="1192" y="157"/>
                  </a:cubicBezTo>
                  <a:moveTo>
                    <a:pt x="1217" y="156"/>
                  </a:moveTo>
                  <a:cubicBezTo>
                    <a:pt x="1212" y="159"/>
                    <a:pt x="1207" y="162"/>
                    <a:pt x="1202" y="165"/>
                  </a:cubicBezTo>
                  <a:cubicBezTo>
                    <a:pt x="1207" y="165"/>
                    <a:pt x="1213" y="165"/>
                    <a:pt x="1218" y="164"/>
                  </a:cubicBezTo>
                  <a:cubicBezTo>
                    <a:pt x="1237" y="162"/>
                    <a:pt x="1255" y="161"/>
                    <a:pt x="1274" y="160"/>
                  </a:cubicBezTo>
                  <a:cubicBezTo>
                    <a:pt x="1256" y="158"/>
                    <a:pt x="1239" y="158"/>
                    <a:pt x="1221" y="157"/>
                  </a:cubicBezTo>
                  <a:cubicBezTo>
                    <a:pt x="1217" y="156"/>
                    <a:pt x="1217" y="156"/>
                    <a:pt x="1217" y="156"/>
                  </a:cubicBezTo>
                  <a:moveTo>
                    <a:pt x="871" y="156"/>
                  </a:moveTo>
                  <a:cubicBezTo>
                    <a:pt x="871" y="156"/>
                    <a:pt x="870" y="156"/>
                    <a:pt x="870" y="156"/>
                  </a:cubicBezTo>
                  <a:cubicBezTo>
                    <a:pt x="870" y="157"/>
                    <a:pt x="870" y="158"/>
                    <a:pt x="870" y="159"/>
                  </a:cubicBezTo>
                  <a:cubicBezTo>
                    <a:pt x="871" y="159"/>
                    <a:pt x="871" y="159"/>
                    <a:pt x="872" y="159"/>
                  </a:cubicBezTo>
                  <a:cubicBezTo>
                    <a:pt x="872" y="158"/>
                    <a:pt x="872" y="157"/>
                    <a:pt x="871" y="156"/>
                  </a:cubicBezTo>
                  <a:moveTo>
                    <a:pt x="694" y="156"/>
                  </a:moveTo>
                  <a:cubicBezTo>
                    <a:pt x="694" y="162"/>
                    <a:pt x="695" y="168"/>
                    <a:pt x="695" y="174"/>
                  </a:cubicBezTo>
                  <a:cubicBezTo>
                    <a:pt x="695" y="174"/>
                    <a:pt x="695" y="174"/>
                    <a:pt x="695" y="174"/>
                  </a:cubicBezTo>
                  <a:cubicBezTo>
                    <a:pt x="696" y="174"/>
                    <a:pt x="696" y="174"/>
                    <a:pt x="696" y="174"/>
                  </a:cubicBezTo>
                  <a:cubicBezTo>
                    <a:pt x="695" y="168"/>
                    <a:pt x="695" y="162"/>
                    <a:pt x="694" y="156"/>
                  </a:cubicBezTo>
                  <a:moveTo>
                    <a:pt x="1490" y="155"/>
                  </a:moveTo>
                  <a:cubicBezTo>
                    <a:pt x="1492" y="156"/>
                    <a:pt x="1495" y="157"/>
                    <a:pt x="1498" y="158"/>
                  </a:cubicBezTo>
                  <a:cubicBezTo>
                    <a:pt x="1498" y="158"/>
                    <a:pt x="1498" y="158"/>
                    <a:pt x="1498" y="158"/>
                  </a:cubicBezTo>
                  <a:cubicBezTo>
                    <a:pt x="1511" y="158"/>
                    <a:pt x="1524" y="158"/>
                    <a:pt x="1537" y="158"/>
                  </a:cubicBezTo>
                  <a:cubicBezTo>
                    <a:pt x="1550" y="158"/>
                    <a:pt x="1563" y="158"/>
                    <a:pt x="1576" y="158"/>
                  </a:cubicBezTo>
                  <a:cubicBezTo>
                    <a:pt x="1568" y="158"/>
                    <a:pt x="1560" y="158"/>
                    <a:pt x="1553" y="157"/>
                  </a:cubicBezTo>
                  <a:cubicBezTo>
                    <a:pt x="1527" y="157"/>
                    <a:pt x="1527" y="157"/>
                    <a:pt x="1527" y="157"/>
                  </a:cubicBezTo>
                  <a:cubicBezTo>
                    <a:pt x="1515" y="156"/>
                    <a:pt x="1502" y="156"/>
                    <a:pt x="1490" y="155"/>
                  </a:cubicBezTo>
                  <a:moveTo>
                    <a:pt x="1926" y="155"/>
                  </a:moveTo>
                  <a:cubicBezTo>
                    <a:pt x="1926" y="159"/>
                    <a:pt x="1925" y="163"/>
                    <a:pt x="1925" y="167"/>
                  </a:cubicBezTo>
                  <a:cubicBezTo>
                    <a:pt x="1926" y="167"/>
                    <a:pt x="1926" y="167"/>
                    <a:pt x="1927" y="167"/>
                  </a:cubicBezTo>
                  <a:cubicBezTo>
                    <a:pt x="1927" y="163"/>
                    <a:pt x="1927" y="160"/>
                    <a:pt x="1927" y="156"/>
                  </a:cubicBezTo>
                  <a:cubicBezTo>
                    <a:pt x="1927" y="155"/>
                    <a:pt x="1926" y="155"/>
                    <a:pt x="1926" y="155"/>
                  </a:cubicBezTo>
                  <a:moveTo>
                    <a:pt x="1807" y="154"/>
                  </a:moveTo>
                  <a:cubicBezTo>
                    <a:pt x="1807" y="158"/>
                    <a:pt x="1807" y="162"/>
                    <a:pt x="1807" y="165"/>
                  </a:cubicBezTo>
                  <a:cubicBezTo>
                    <a:pt x="1809" y="165"/>
                    <a:pt x="1811" y="165"/>
                    <a:pt x="1813" y="165"/>
                  </a:cubicBezTo>
                  <a:cubicBezTo>
                    <a:pt x="1813" y="162"/>
                    <a:pt x="1813" y="160"/>
                    <a:pt x="1813" y="157"/>
                  </a:cubicBezTo>
                  <a:cubicBezTo>
                    <a:pt x="1812" y="157"/>
                    <a:pt x="1812" y="157"/>
                    <a:pt x="1812" y="157"/>
                  </a:cubicBezTo>
                  <a:cubicBezTo>
                    <a:pt x="1811" y="157"/>
                    <a:pt x="1811" y="157"/>
                    <a:pt x="1811" y="157"/>
                  </a:cubicBezTo>
                  <a:cubicBezTo>
                    <a:pt x="1809" y="157"/>
                    <a:pt x="1808" y="156"/>
                    <a:pt x="1807" y="155"/>
                  </a:cubicBezTo>
                  <a:cubicBezTo>
                    <a:pt x="1807" y="155"/>
                    <a:pt x="1807" y="154"/>
                    <a:pt x="1807" y="154"/>
                  </a:cubicBezTo>
                  <a:moveTo>
                    <a:pt x="1435" y="154"/>
                  </a:moveTo>
                  <a:cubicBezTo>
                    <a:pt x="1435" y="155"/>
                    <a:pt x="1435" y="156"/>
                    <a:pt x="1436" y="157"/>
                  </a:cubicBezTo>
                  <a:cubicBezTo>
                    <a:pt x="1443" y="157"/>
                    <a:pt x="1450" y="157"/>
                    <a:pt x="1457" y="157"/>
                  </a:cubicBezTo>
                  <a:cubicBezTo>
                    <a:pt x="1450" y="156"/>
                    <a:pt x="1443" y="155"/>
                    <a:pt x="1435" y="154"/>
                  </a:cubicBezTo>
                  <a:moveTo>
                    <a:pt x="1774" y="154"/>
                  </a:moveTo>
                  <a:cubicBezTo>
                    <a:pt x="1774" y="158"/>
                    <a:pt x="1774" y="161"/>
                    <a:pt x="1774" y="165"/>
                  </a:cubicBezTo>
                  <a:cubicBezTo>
                    <a:pt x="1774" y="165"/>
                    <a:pt x="1774" y="165"/>
                    <a:pt x="1774" y="165"/>
                  </a:cubicBezTo>
                  <a:cubicBezTo>
                    <a:pt x="1774" y="161"/>
                    <a:pt x="1774" y="158"/>
                    <a:pt x="1774" y="154"/>
                  </a:cubicBezTo>
                  <a:moveTo>
                    <a:pt x="1333" y="152"/>
                  </a:moveTo>
                  <a:cubicBezTo>
                    <a:pt x="1324" y="152"/>
                    <a:pt x="1314" y="152"/>
                    <a:pt x="1304" y="153"/>
                  </a:cubicBezTo>
                  <a:cubicBezTo>
                    <a:pt x="1323" y="154"/>
                    <a:pt x="1342" y="155"/>
                    <a:pt x="1361" y="157"/>
                  </a:cubicBezTo>
                  <a:cubicBezTo>
                    <a:pt x="1367" y="157"/>
                    <a:pt x="1373" y="157"/>
                    <a:pt x="1379" y="157"/>
                  </a:cubicBezTo>
                  <a:cubicBezTo>
                    <a:pt x="1396" y="157"/>
                    <a:pt x="1413" y="157"/>
                    <a:pt x="1430" y="157"/>
                  </a:cubicBezTo>
                  <a:cubicBezTo>
                    <a:pt x="1430" y="156"/>
                    <a:pt x="1430" y="155"/>
                    <a:pt x="1430" y="154"/>
                  </a:cubicBezTo>
                  <a:cubicBezTo>
                    <a:pt x="1398" y="153"/>
                    <a:pt x="1366" y="152"/>
                    <a:pt x="1333" y="152"/>
                  </a:cubicBezTo>
                  <a:moveTo>
                    <a:pt x="703" y="148"/>
                  </a:moveTo>
                  <a:cubicBezTo>
                    <a:pt x="702" y="148"/>
                    <a:pt x="702" y="148"/>
                    <a:pt x="702" y="148"/>
                  </a:cubicBezTo>
                  <a:cubicBezTo>
                    <a:pt x="703" y="155"/>
                    <a:pt x="704" y="161"/>
                    <a:pt x="704" y="167"/>
                  </a:cubicBezTo>
                  <a:cubicBezTo>
                    <a:pt x="704" y="161"/>
                    <a:pt x="703" y="154"/>
                    <a:pt x="703" y="148"/>
                  </a:cubicBezTo>
                  <a:moveTo>
                    <a:pt x="910" y="147"/>
                  </a:moveTo>
                  <a:cubicBezTo>
                    <a:pt x="908" y="148"/>
                    <a:pt x="907" y="148"/>
                    <a:pt x="905" y="148"/>
                  </a:cubicBezTo>
                  <a:cubicBezTo>
                    <a:pt x="905" y="149"/>
                    <a:pt x="905" y="150"/>
                    <a:pt x="905" y="152"/>
                  </a:cubicBezTo>
                  <a:cubicBezTo>
                    <a:pt x="907" y="151"/>
                    <a:pt x="909" y="151"/>
                    <a:pt x="910" y="150"/>
                  </a:cubicBezTo>
                  <a:cubicBezTo>
                    <a:pt x="910" y="149"/>
                    <a:pt x="910" y="148"/>
                    <a:pt x="910" y="147"/>
                  </a:cubicBezTo>
                  <a:moveTo>
                    <a:pt x="770" y="145"/>
                  </a:moveTo>
                  <a:cubicBezTo>
                    <a:pt x="770" y="155"/>
                    <a:pt x="771" y="165"/>
                    <a:pt x="771" y="174"/>
                  </a:cubicBezTo>
                  <a:cubicBezTo>
                    <a:pt x="773" y="174"/>
                    <a:pt x="773" y="174"/>
                    <a:pt x="773" y="174"/>
                  </a:cubicBezTo>
                  <a:cubicBezTo>
                    <a:pt x="772" y="166"/>
                    <a:pt x="771" y="158"/>
                    <a:pt x="770" y="149"/>
                  </a:cubicBezTo>
                  <a:cubicBezTo>
                    <a:pt x="770" y="148"/>
                    <a:pt x="770" y="146"/>
                    <a:pt x="770" y="145"/>
                  </a:cubicBezTo>
                  <a:moveTo>
                    <a:pt x="1626" y="144"/>
                  </a:moveTo>
                  <a:cubicBezTo>
                    <a:pt x="1626" y="144"/>
                    <a:pt x="1626" y="144"/>
                    <a:pt x="1625" y="145"/>
                  </a:cubicBezTo>
                  <a:cubicBezTo>
                    <a:pt x="1625" y="148"/>
                    <a:pt x="1626" y="151"/>
                    <a:pt x="1626" y="154"/>
                  </a:cubicBezTo>
                  <a:cubicBezTo>
                    <a:pt x="1626" y="154"/>
                    <a:pt x="1626" y="154"/>
                    <a:pt x="1626" y="154"/>
                  </a:cubicBezTo>
                  <a:cubicBezTo>
                    <a:pt x="1626" y="151"/>
                    <a:pt x="1626" y="147"/>
                    <a:pt x="1626" y="144"/>
                  </a:cubicBezTo>
                  <a:moveTo>
                    <a:pt x="858" y="143"/>
                  </a:moveTo>
                  <a:cubicBezTo>
                    <a:pt x="857" y="143"/>
                    <a:pt x="855" y="144"/>
                    <a:pt x="854" y="144"/>
                  </a:cubicBezTo>
                  <a:cubicBezTo>
                    <a:pt x="854" y="146"/>
                    <a:pt x="854" y="149"/>
                    <a:pt x="854" y="152"/>
                  </a:cubicBezTo>
                  <a:cubicBezTo>
                    <a:pt x="856" y="151"/>
                    <a:pt x="857" y="151"/>
                    <a:pt x="859" y="150"/>
                  </a:cubicBezTo>
                  <a:cubicBezTo>
                    <a:pt x="859" y="148"/>
                    <a:pt x="859" y="146"/>
                    <a:pt x="858" y="143"/>
                  </a:cubicBezTo>
                  <a:moveTo>
                    <a:pt x="870" y="143"/>
                  </a:moveTo>
                  <a:cubicBezTo>
                    <a:pt x="869" y="143"/>
                    <a:pt x="869" y="143"/>
                    <a:pt x="868" y="143"/>
                  </a:cubicBezTo>
                  <a:cubicBezTo>
                    <a:pt x="868" y="144"/>
                    <a:pt x="868" y="146"/>
                    <a:pt x="869" y="148"/>
                  </a:cubicBezTo>
                  <a:cubicBezTo>
                    <a:pt x="869" y="148"/>
                    <a:pt x="870" y="147"/>
                    <a:pt x="870" y="147"/>
                  </a:cubicBezTo>
                  <a:cubicBezTo>
                    <a:pt x="870" y="146"/>
                    <a:pt x="870" y="144"/>
                    <a:pt x="870" y="143"/>
                  </a:cubicBezTo>
                  <a:moveTo>
                    <a:pt x="813" y="143"/>
                  </a:moveTo>
                  <a:cubicBezTo>
                    <a:pt x="813" y="150"/>
                    <a:pt x="812" y="157"/>
                    <a:pt x="812" y="165"/>
                  </a:cubicBezTo>
                  <a:cubicBezTo>
                    <a:pt x="812" y="165"/>
                    <a:pt x="811" y="166"/>
                    <a:pt x="811" y="166"/>
                  </a:cubicBezTo>
                  <a:cubicBezTo>
                    <a:pt x="811" y="166"/>
                    <a:pt x="811" y="167"/>
                    <a:pt x="811" y="167"/>
                  </a:cubicBezTo>
                  <a:cubicBezTo>
                    <a:pt x="811" y="167"/>
                    <a:pt x="812" y="166"/>
                    <a:pt x="812" y="166"/>
                  </a:cubicBezTo>
                  <a:cubicBezTo>
                    <a:pt x="813" y="166"/>
                    <a:pt x="813" y="166"/>
                    <a:pt x="814" y="165"/>
                  </a:cubicBezTo>
                  <a:cubicBezTo>
                    <a:pt x="813" y="158"/>
                    <a:pt x="813" y="150"/>
                    <a:pt x="813" y="143"/>
                  </a:cubicBezTo>
                  <a:moveTo>
                    <a:pt x="1928" y="141"/>
                  </a:moveTo>
                  <a:cubicBezTo>
                    <a:pt x="1927" y="143"/>
                    <a:pt x="1927" y="144"/>
                    <a:pt x="1927" y="146"/>
                  </a:cubicBezTo>
                  <a:cubicBezTo>
                    <a:pt x="1927" y="146"/>
                    <a:pt x="1927" y="147"/>
                    <a:pt x="1927" y="147"/>
                  </a:cubicBezTo>
                  <a:cubicBezTo>
                    <a:pt x="1927" y="147"/>
                    <a:pt x="1927" y="148"/>
                    <a:pt x="1927" y="148"/>
                  </a:cubicBezTo>
                  <a:cubicBezTo>
                    <a:pt x="1927" y="146"/>
                    <a:pt x="1927" y="144"/>
                    <a:pt x="1928" y="141"/>
                  </a:cubicBezTo>
                  <a:moveTo>
                    <a:pt x="1206" y="141"/>
                  </a:moveTo>
                  <a:cubicBezTo>
                    <a:pt x="1205" y="141"/>
                    <a:pt x="1204" y="141"/>
                    <a:pt x="1203" y="141"/>
                  </a:cubicBezTo>
                  <a:cubicBezTo>
                    <a:pt x="1203" y="142"/>
                    <a:pt x="1203" y="143"/>
                    <a:pt x="1203" y="144"/>
                  </a:cubicBezTo>
                  <a:cubicBezTo>
                    <a:pt x="1205" y="143"/>
                    <a:pt x="1207" y="143"/>
                    <a:pt x="1210" y="143"/>
                  </a:cubicBezTo>
                  <a:cubicBezTo>
                    <a:pt x="1211" y="142"/>
                    <a:pt x="1211" y="142"/>
                    <a:pt x="1212" y="141"/>
                  </a:cubicBezTo>
                  <a:cubicBezTo>
                    <a:pt x="1210" y="141"/>
                    <a:pt x="1208" y="141"/>
                    <a:pt x="1206" y="141"/>
                  </a:cubicBezTo>
                  <a:moveTo>
                    <a:pt x="1175" y="141"/>
                  </a:moveTo>
                  <a:cubicBezTo>
                    <a:pt x="1161" y="142"/>
                    <a:pt x="1147" y="143"/>
                    <a:pt x="1132" y="145"/>
                  </a:cubicBezTo>
                  <a:cubicBezTo>
                    <a:pt x="1143" y="145"/>
                    <a:pt x="1153" y="145"/>
                    <a:pt x="1164" y="145"/>
                  </a:cubicBezTo>
                  <a:cubicBezTo>
                    <a:pt x="1166" y="145"/>
                    <a:pt x="1169" y="145"/>
                    <a:pt x="1172" y="145"/>
                  </a:cubicBezTo>
                  <a:cubicBezTo>
                    <a:pt x="1177" y="145"/>
                    <a:pt x="1182" y="145"/>
                    <a:pt x="1186" y="145"/>
                  </a:cubicBezTo>
                  <a:cubicBezTo>
                    <a:pt x="1190" y="145"/>
                    <a:pt x="1194" y="144"/>
                    <a:pt x="1197" y="144"/>
                  </a:cubicBezTo>
                  <a:cubicBezTo>
                    <a:pt x="1197" y="143"/>
                    <a:pt x="1197" y="143"/>
                    <a:pt x="1197" y="143"/>
                  </a:cubicBezTo>
                  <a:cubicBezTo>
                    <a:pt x="1198" y="143"/>
                    <a:pt x="1198" y="142"/>
                    <a:pt x="1198" y="141"/>
                  </a:cubicBezTo>
                  <a:cubicBezTo>
                    <a:pt x="1195" y="141"/>
                    <a:pt x="1193" y="141"/>
                    <a:pt x="1190" y="141"/>
                  </a:cubicBezTo>
                  <a:cubicBezTo>
                    <a:pt x="1185" y="141"/>
                    <a:pt x="1180" y="141"/>
                    <a:pt x="1175" y="141"/>
                  </a:cubicBezTo>
                  <a:moveTo>
                    <a:pt x="1914" y="141"/>
                  </a:moveTo>
                  <a:cubicBezTo>
                    <a:pt x="1914" y="149"/>
                    <a:pt x="1913" y="158"/>
                    <a:pt x="1913" y="167"/>
                  </a:cubicBezTo>
                  <a:cubicBezTo>
                    <a:pt x="1913" y="167"/>
                    <a:pt x="1913" y="167"/>
                    <a:pt x="1914" y="167"/>
                  </a:cubicBezTo>
                  <a:cubicBezTo>
                    <a:pt x="1915" y="162"/>
                    <a:pt x="1916" y="158"/>
                    <a:pt x="1916" y="153"/>
                  </a:cubicBezTo>
                  <a:cubicBezTo>
                    <a:pt x="1917" y="150"/>
                    <a:pt x="1917" y="147"/>
                    <a:pt x="1917" y="144"/>
                  </a:cubicBezTo>
                  <a:cubicBezTo>
                    <a:pt x="1916" y="143"/>
                    <a:pt x="1915" y="142"/>
                    <a:pt x="1914" y="141"/>
                  </a:cubicBezTo>
                  <a:moveTo>
                    <a:pt x="910" y="138"/>
                  </a:moveTo>
                  <a:cubicBezTo>
                    <a:pt x="908" y="138"/>
                    <a:pt x="907" y="138"/>
                    <a:pt x="905" y="138"/>
                  </a:cubicBezTo>
                  <a:cubicBezTo>
                    <a:pt x="905" y="139"/>
                    <a:pt x="905" y="139"/>
                    <a:pt x="905" y="139"/>
                  </a:cubicBezTo>
                  <a:cubicBezTo>
                    <a:pt x="907" y="139"/>
                    <a:pt x="908" y="139"/>
                    <a:pt x="910" y="138"/>
                  </a:cubicBezTo>
                  <a:cubicBezTo>
                    <a:pt x="910" y="138"/>
                    <a:pt x="910" y="138"/>
                    <a:pt x="910" y="138"/>
                  </a:cubicBezTo>
                  <a:moveTo>
                    <a:pt x="1616" y="136"/>
                  </a:moveTo>
                  <a:cubicBezTo>
                    <a:pt x="1615" y="137"/>
                    <a:pt x="1614" y="138"/>
                    <a:pt x="1613" y="138"/>
                  </a:cubicBezTo>
                  <a:cubicBezTo>
                    <a:pt x="1578" y="144"/>
                    <a:pt x="1542" y="146"/>
                    <a:pt x="1506" y="147"/>
                  </a:cubicBezTo>
                  <a:cubicBezTo>
                    <a:pt x="1513" y="147"/>
                    <a:pt x="1521" y="148"/>
                    <a:pt x="1527" y="148"/>
                  </a:cubicBezTo>
                  <a:cubicBezTo>
                    <a:pt x="1553" y="149"/>
                    <a:pt x="1553" y="149"/>
                    <a:pt x="1553" y="149"/>
                  </a:cubicBezTo>
                  <a:cubicBezTo>
                    <a:pt x="1574" y="149"/>
                    <a:pt x="1596" y="149"/>
                    <a:pt x="1617" y="152"/>
                  </a:cubicBezTo>
                  <a:cubicBezTo>
                    <a:pt x="1617" y="147"/>
                    <a:pt x="1616" y="141"/>
                    <a:pt x="1616" y="136"/>
                  </a:cubicBezTo>
                  <a:moveTo>
                    <a:pt x="1072" y="135"/>
                  </a:moveTo>
                  <a:cubicBezTo>
                    <a:pt x="1044" y="140"/>
                    <a:pt x="1015" y="144"/>
                    <a:pt x="986" y="149"/>
                  </a:cubicBezTo>
                  <a:cubicBezTo>
                    <a:pt x="1001" y="148"/>
                    <a:pt x="1016" y="147"/>
                    <a:pt x="1031" y="147"/>
                  </a:cubicBezTo>
                  <a:cubicBezTo>
                    <a:pt x="1054" y="143"/>
                    <a:pt x="1077" y="141"/>
                    <a:pt x="1099" y="139"/>
                  </a:cubicBezTo>
                  <a:cubicBezTo>
                    <a:pt x="1090" y="138"/>
                    <a:pt x="1081" y="137"/>
                    <a:pt x="1072" y="135"/>
                  </a:cubicBezTo>
                  <a:moveTo>
                    <a:pt x="1401" y="134"/>
                  </a:moveTo>
                  <a:cubicBezTo>
                    <a:pt x="1365" y="134"/>
                    <a:pt x="1328" y="134"/>
                    <a:pt x="1291" y="135"/>
                  </a:cubicBezTo>
                  <a:cubicBezTo>
                    <a:pt x="1305" y="136"/>
                    <a:pt x="1320" y="137"/>
                    <a:pt x="1336" y="138"/>
                  </a:cubicBezTo>
                  <a:cubicBezTo>
                    <a:pt x="1341" y="138"/>
                    <a:pt x="1346" y="138"/>
                    <a:pt x="1350" y="138"/>
                  </a:cubicBezTo>
                  <a:cubicBezTo>
                    <a:pt x="1364" y="139"/>
                    <a:pt x="1377" y="139"/>
                    <a:pt x="1389" y="139"/>
                  </a:cubicBezTo>
                  <a:cubicBezTo>
                    <a:pt x="1402" y="139"/>
                    <a:pt x="1415" y="139"/>
                    <a:pt x="1428" y="139"/>
                  </a:cubicBezTo>
                  <a:cubicBezTo>
                    <a:pt x="1427" y="137"/>
                    <a:pt x="1427" y="136"/>
                    <a:pt x="1427" y="134"/>
                  </a:cubicBezTo>
                  <a:cubicBezTo>
                    <a:pt x="1418" y="134"/>
                    <a:pt x="1410" y="134"/>
                    <a:pt x="1401" y="134"/>
                  </a:cubicBezTo>
                  <a:moveTo>
                    <a:pt x="1520" y="134"/>
                  </a:moveTo>
                  <a:cubicBezTo>
                    <a:pt x="1511" y="134"/>
                    <a:pt x="1511" y="134"/>
                    <a:pt x="1511" y="134"/>
                  </a:cubicBezTo>
                  <a:cubicBezTo>
                    <a:pt x="1452" y="134"/>
                    <a:pt x="1452" y="134"/>
                    <a:pt x="1452" y="134"/>
                  </a:cubicBezTo>
                  <a:cubicBezTo>
                    <a:pt x="1445" y="134"/>
                    <a:pt x="1439" y="134"/>
                    <a:pt x="1432" y="134"/>
                  </a:cubicBezTo>
                  <a:cubicBezTo>
                    <a:pt x="1433" y="136"/>
                    <a:pt x="1433" y="137"/>
                    <a:pt x="1433" y="139"/>
                  </a:cubicBezTo>
                  <a:cubicBezTo>
                    <a:pt x="1437" y="139"/>
                    <a:pt x="1442" y="139"/>
                    <a:pt x="1446" y="139"/>
                  </a:cubicBezTo>
                  <a:cubicBezTo>
                    <a:pt x="1478" y="139"/>
                    <a:pt x="1510" y="139"/>
                    <a:pt x="1542" y="137"/>
                  </a:cubicBezTo>
                  <a:cubicBezTo>
                    <a:pt x="1536" y="136"/>
                    <a:pt x="1529" y="135"/>
                    <a:pt x="1523" y="134"/>
                  </a:cubicBezTo>
                  <a:cubicBezTo>
                    <a:pt x="1522" y="134"/>
                    <a:pt x="1521" y="134"/>
                    <a:pt x="1520" y="134"/>
                  </a:cubicBezTo>
                  <a:moveTo>
                    <a:pt x="549" y="133"/>
                  </a:moveTo>
                  <a:cubicBezTo>
                    <a:pt x="548" y="135"/>
                    <a:pt x="546" y="137"/>
                    <a:pt x="545" y="139"/>
                  </a:cubicBezTo>
                  <a:cubicBezTo>
                    <a:pt x="546" y="152"/>
                    <a:pt x="547" y="165"/>
                    <a:pt x="548" y="178"/>
                  </a:cubicBezTo>
                  <a:cubicBezTo>
                    <a:pt x="550" y="178"/>
                    <a:pt x="552" y="178"/>
                    <a:pt x="554" y="177"/>
                  </a:cubicBezTo>
                  <a:cubicBezTo>
                    <a:pt x="553" y="170"/>
                    <a:pt x="552" y="160"/>
                    <a:pt x="551" y="151"/>
                  </a:cubicBezTo>
                  <a:cubicBezTo>
                    <a:pt x="551" y="151"/>
                    <a:pt x="551" y="151"/>
                    <a:pt x="551" y="151"/>
                  </a:cubicBezTo>
                  <a:cubicBezTo>
                    <a:pt x="550" y="145"/>
                    <a:pt x="550" y="139"/>
                    <a:pt x="549" y="133"/>
                  </a:cubicBezTo>
                  <a:moveTo>
                    <a:pt x="1042" y="131"/>
                  </a:moveTo>
                  <a:cubicBezTo>
                    <a:pt x="1034" y="132"/>
                    <a:pt x="1026" y="132"/>
                    <a:pt x="1018" y="133"/>
                  </a:cubicBezTo>
                  <a:cubicBezTo>
                    <a:pt x="1006" y="135"/>
                    <a:pt x="994" y="137"/>
                    <a:pt x="982" y="140"/>
                  </a:cubicBezTo>
                  <a:cubicBezTo>
                    <a:pt x="982" y="140"/>
                    <a:pt x="981" y="141"/>
                    <a:pt x="980" y="141"/>
                  </a:cubicBezTo>
                  <a:cubicBezTo>
                    <a:pt x="1001" y="138"/>
                    <a:pt x="1021" y="134"/>
                    <a:pt x="1042" y="131"/>
                  </a:cubicBezTo>
                  <a:moveTo>
                    <a:pt x="1692" y="130"/>
                  </a:moveTo>
                  <a:cubicBezTo>
                    <a:pt x="1691" y="132"/>
                    <a:pt x="1691" y="132"/>
                    <a:pt x="1691" y="132"/>
                  </a:cubicBezTo>
                  <a:cubicBezTo>
                    <a:pt x="1691" y="133"/>
                    <a:pt x="1691" y="134"/>
                    <a:pt x="1690" y="134"/>
                  </a:cubicBezTo>
                  <a:cubicBezTo>
                    <a:pt x="1690" y="138"/>
                    <a:pt x="1690" y="141"/>
                    <a:pt x="1690" y="145"/>
                  </a:cubicBezTo>
                  <a:cubicBezTo>
                    <a:pt x="1691" y="151"/>
                    <a:pt x="1692" y="157"/>
                    <a:pt x="1692" y="163"/>
                  </a:cubicBezTo>
                  <a:cubicBezTo>
                    <a:pt x="1692" y="152"/>
                    <a:pt x="1692" y="142"/>
                    <a:pt x="1692" y="132"/>
                  </a:cubicBezTo>
                  <a:cubicBezTo>
                    <a:pt x="1692" y="131"/>
                    <a:pt x="1692" y="130"/>
                    <a:pt x="1692" y="130"/>
                  </a:cubicBezTo>
                  <a:moveTo>
                    <a:pt x="735" y="128"/>
                  </a:moveTo>
                  <a:cubicBezTo>
                    <a:pt x="733" y="130"/>
                    <a:pt x="731" y="131"/>
                    <a:pt x="728" y="132"/>
                  </a:cubicBezTo>
                  <a:cubicBezTo>
                    <a:pt x="729" y="143"/>
                    <a:pt x="731" y="153"/>
                    <a:pt x="732" y="163"/>
                  </a:cubicBezTo>
                  <a:cubicBezTo>
                    <a:pt x="734" y="158"/>
                    <a:pt x="735" y="154"/>
                    <a:pt x="737" y="150"/>
                  </a:cubicBezTo>
                  <a:cubicBezTo>
                    <a:pt x="735" y="132"/>
                    <a:pt x="735" y="132"/>
                    <a:pt x="735" y="132"/>
                  </a:cubicBezTo>
                  <a:cubicBezTo>
                    <a:pt x="735" y="131"/>
                    <a:pt x="735" y="130"/>
                    <a:pt x="735" y="128"/>
                  </a:cubicBezTo>
                  <a:moveTo>
                    <a:pt x="1649" y="127"/>
                  </a:moveTo>
                  <a:cubicBezTo>
                    <a:pt x="1648" y="141"/>
                    <a:pt x="1647" y="155"/>
                    <a:pt x="1646" y="168"/>
                  </a:cubicBezTo>
                  <a:cubicBezTo>
                    <a:pt x="1649" y="168"/>
                    <a:pt x="1652" y="168"/>
                    <a:pt x="1655" y="168"/>
                  </a:cubicBezTo>
                  <a:cubicBezTo>
                    <a:pt x="1655" y="168"/>
                    <a:pt x="1655" y="168"/>
                    <a:pt x="1655" y="168"/>
                  </a:cubicBezTo>
                  <a:cubicBezTo>
                    <a:pt x="1654" y="158"/>
                    <a:pt x="1654" y="148"/>
                    <a:pt x="1653" y="138"/>
                  </a:cubicBezTo>
                  <a:cubicBezTo>
                    <a:pt x="1652" y="135"/>
                    <a:pt x="1651" y="131"/>
                    <a:pt x="1649" y="127"/>
                  </a:cubicBezTo>
                  <a:moveTo>
                    <a:pt x="1232" y="127"/>
                  </a:moveTo>
                  <a:cubicBezTo>
                    <a:pt x="1224" y="128"/>
                    <a:pt x="1216" y="129"/>
                    <a:pt x="1207" y="131"/>
                  </a:cubicBezTo>
                  <a:cubicBezTo>
                    <a:pt x="1215" y="130"/>
                    <a:pt x="1222" y="130"/>
                    <a:pt x="1229" y="129"/>
                  </a:cubicBezTo>
                  <a:cubicBezTo>
                    <a:pt x="1230" y="129"/>
                    <a:pt x="1231" y="128"/>
                    <a:pt x="1232" y="127"/>
                  </a:cubicBezTo>
                  <a:moveTo>
                    <a:pt x="753" y="125"/>
                  </a:moveTo>
                  <a:cubicBezTo>
                    <a:pt x="752" y="127"/>
                    <a:pt x="751" y="130"/>
                    <a:pt x="750" y="132"/>
                  </a:cubicBezTo>
                  <a:cubicBezTo>
                    <a:pt x="751" y="146"/>
                    <a:pt x="753" y="160"/>
                    <a:pt x="755" y="174"/>
                  </a:cubicBezTo>
                  <a:cubicBezTo>
                    <a:pt x="758" y="174"/>
                    <a:pt x="758" y="174"/>
                    <a:pt x="758" y="174"/>
                  </a:cubicBezTo>
                  <a:cubicBezTo>
                    <a:pt x="758" y="172"/>
                    <a:pt x="757" y="170"/>
                    <a:pt x="757" y="167"/>
                  </a:cubicBezTo>
                  <a:cubicBezTo>
                    <a:pt x="755" y="153"/>
                    <a:pt x="754" y="139"/>
                    <a:pt x="753" y="125"/>
                  </a:cubicBezTo>
                  <a:moveTo>
                    <a:pt x="1187" y="125"/>
                  </a:moveTo>
                  <a:cubicBezTo>
                    <a:pt x="1148" y="126"/>
                    <a:pt x="1148" y="126"/>
                    <a:pt x="1148" y="126"/>
                  </a:cubicBezTo>
                  <a:cubicBezTo>
                    <a:pt x="1145" y="126"/>
                    <a:pt x="1142" y="126"/>
                    <a:pt x="1138" y="126"/>
                  </a:cubicBezTo>
                  <a:cubicBezTo>
                    <a:pt x="1128" y="128"/>
                    <a:pt x="1118" y="129"/>
                    <a:pt x="1108" y="130"/>
                  </a:cubicBezTo>
                  <a:cubicBezTo>
                    <a:pt x="1119" y="131"/>
                    <a:pt x="1131" y="132"/>
                    <a:pt x="1143" y="132"/>
                  </a:cubicBezTo>
                  <a:cubicBezTo>
                    <a:pt x="1157" y="129"/>
                    <a:pt x="1172" y="127"/>
                    <a:pt x="1187" y="125"/>
                  </a:cubicBezTo>
                  <a:moveTo>
                    <a:pt x="1678" y="123"/>
                  </a:moveTo>
                  <a:cubicBezTo>
                    <a:pt x="1678" y="133"/>
                    <a:pt x="1678" y="143"/>
                    <a:pt x="1678" y="154"/>
                  </a:cubicBezTo>
                  <a:cubicBezTo>
                    <a:pt x="1679" y="149"/>
                    <a:pt x="1679" y="144"/>
                    <a:pt x="1680" y="140"/>
                  </a:cubicBezTo>
                  <a:cubicBezTo>
                    <a:pt x="1680" y="134"/>
                    <a:pt x="1679" y="129"/>
                    <a:pt x="1678" y="123"/>
                  </a:cubicBezTo>
                  <a:moveTo>
                    <a:pt x="1285" y="122"/>
                  </a:moveTo>
                  <a:cubicBezTo>
                    <a:pt x="1283" y="122"/>
                    <a:pt x="1280" y="122"/>
                    <a:pt x="1278" y="122"/>
                  </a:cubicBezTo>
                  <a:cubicBezTo>
                    <a:pt x="1277" y="122"/>
                    <a:pt x="1276" y="122"/>
                    <a:pt x="1275" y="123"/>
                  </a:cubicBezTo>
                  <a:cubicBezTo>
                    <a:pt x="1272" y="124"/>
                    <a:pt x="1270" y="126"/>
                    <a:pt x="1267" y="127"/>
                  </a:cubicBezTo>
                  <a:cubicBezTo>
                    <a:pt x="1311" y="125"/>
                    <a:pt x="1355" y="125"/>
                    <a:pt x="1399" y="125"/>
                  </a:cubicBezTo>
                  <a:cubicBezTo>
                    <a:pt x="1359" y="123"/>
                    <a:pt x="1321" y="122"/>
                    <a:pt x="1285" y="122"/>
                  </a:cubicBezTo>
                  <a:moveTo>
                    <a:pt x="1547" y="121"/>
                  </a:moveTo>
                  <a:cubicBezTo>
                    <a:pt x="1534" y="122"/>
                    <a:pt x="1520" y="123"/>
                    <a:pt x="1507" y="123"/>
                  </a:cubicBezTo>
                  <a:cubicBezTo>
                    <a:pt x="1511" y="124"/>
                    <a:pt x="1516" y="124"/>
                    <a:pt x="1521" y="125"/>
                  </a:cubicBezTo>
                  <a:cubicBezTo>
                    <a:pt x="1537" y="124"/>
                    <a:pt x="1537" y="124"/>
                    <a:pt x="1537" y="124"/>
                  </a:cubicBezTo>
                  <a:cubicBezTo>
                    <a:pt x="1544" y="124"/>
                    <a:pt x="1552" y="124"/>
                    <a:pt x="1560" y="124"/>
                  </a:cubicBezTo>
                  <a:cubicBezTo>
                    <a:pt x="1556" y="123"/>
                    <a:pt x="1552" y="122"/>
                    <a:pt x="1547" y="121"/>
                  </a:cubicBezTo>
                  <a:moveTo>
                    <a:pt x="749" y="121"/>
                  </a:moveTo>
                  <a:cubicBezTo>
                    <a:pt x="749" y="121"/>
                    <a:pt x="749" y="121"/>
                    <a:pt x="748" y="121"/>
                  </a:cubicBezTo>
                  <a:cubicBezTo>
                    <a:pt x="749" y="121"/>
                    <a:pt x="749" y="121"/>
                    <a:pt x="749" y="121"/>
                  </a:cubicBezTo>
                  <a:cubicBezTo>
                    <a:pt x="749" y="121"/>
                    <a:pt x="749" y="121"/>
                    <a:pt x="749" y="121"/>
                  </a:cubicBezTo>
                  <a:moveTo>
                    <a:pt x="990" y="117"/>
                  </a:moveTo>
                  <a:cubicBezTo>
                    <a:pt x="989" y="117"/>
                    <a:pt x="987" y="118"/>
                    <a:pt x="986" y="118"/>
                  </a:cubicBezTo>
                  <a:cubicBezTo>
                    <a:pt x="987" y="118"/>
                    <a:pt x="988" y="118"/>
                    <a:pt x="989" y="118"/>
                  </a:cubicBezTo>
                  <a:cubicBezTo>
                    <a:pt x="990" y="117"/>
                    <a:pt x="990" y="117"/>
                    <a:pt x="990" y="117"/>
                  </a:cubicBezTo>
                  <a:moveTo>
                    <a:pt x="937" y="114"/>
                  </a:moveTo>
                  <a:cubicBezTo>
                    <a:pt x="937" y="115"/>
                    <a:pt x="937" y="116"/>
                    <a:pt x="937" y="116"/>
                  </a:cubicBezTo>
                  <a:cubicBezTo>
                    <a:pt x="937" y="116"/>
                    <a:pt x="937" y="116"/>
                    <a:pt x="937" y="116"/>
                  </a:cubicBezTo>
                  <a:cubicBezTo>
                    <a:pt x="937" y="116"/>
                    <a:pt x="937" y="115"/>
                    <a:pt x="937" y="114"/>
                  </a:cubicBezTo>
                  <a:moveTo>
                    <a:pt x="1615" y="109"/>
                  </a:moveTo>
                  <a:cubicBezTo>
                    <a:pt x="1601" y="113"/>
                    <a:pt x="1588" y="115"/>
                    <a:pt x="1574" y="118"/>
                  </a:cubicBezTo>
                  <a:cubicBezTo>
                    <a:pt x="1584" y="120"/>
                    <a:pt x="1594" y="123"/>
                    <a:pt x="1604" y="126"/>
                  </a:cubicBezTo>
                  <a:cubicBezTo>
                    <a:pt x="1605" y="127"/>
                    <a:pt x="1605" y="127"/>
                    <a:pt x="1606" y="127"/>
                  </a:cubicBezTo>
                  <a:cubicBezTo>
                    <a:pt x="1608" y="128"/>
                    <a:pt x="1611" y="129"/>
                    <a:pt x="1613" y="129"/>
                  </a:cubicBezTo>
                  <a:cubicBezTo>
                    <a:pt x="1614" y="130"/>
                    <a:pt x="1615" y="130"/>
                    <a:pt x="1616" y="131"/>
                  </a:cubicBezTo>
                  <a:cubicBezTo>
                    <a:pt x="1615" y="124"/>
                    <a:pt x="1615" y="116"/>
                    <a:pt x="1615" y="109"/>
                  </a:cubicBezTo>
                  <a:moveTo>
                    <a:pt x="1835" y="108"/>
                  </a:moveTo>
                  <a:cubicBezTo>
                    <a:pt x="1835" y="110"/>
                    <a:pt x="1834" y="112"/>
                    <a:pt x="1834" y="114"/>
                  </a:cubicBezTo>
                  <a:cubicBezTo>
                    <a:pt x="1833" y="130"/>
                    <a:pt x="1833" y="145"/>
                    <a:pt x="1833" y="160"/>
                  </a:cubicBezTo>
                  <a:cubicBezTo>
                    <a:pt x="1833" y="162"/>
                    <a:pt x="1833" y="164"/>
                    <a:pt x="1833" y="165"/>
                  </a:cubicBezTo>
                  <a:cubicBezTo>
                    <a:pt x="1834" y="165"/>
                    <a:pt x="1835" y="165"/>
                    <a:pt x="1835" y="165"/>
                  </a:cubicBezTo>
                  <a:cubicBezTo>
                    <a:pt x="1835" y="160"/>
                    <a:pt x="1835" y="156"/>
                    <a:pt x="1835" y="151"/>
                  </a:cubicBezTo>
                  <a:cubicBezTo>
                    <a:pt x="1835" y="141"/>
                    <a:pt x="1835" y="132"/>
                    <a:pt x="1835" y="123"/>
                  </a:cubicBezTo>
                  <a:cubicBezTo>
                    <a:pt x="1835" y="118"/>
                    <a:pt x="1835" y="113"/>
                    <a:pt x="1835" y="108"/>
                  </a:cubicBezTo>
                  <a:moveTo>
                    <a:pt x="1429" y="108"/>
                  </a:moveTo>
                  <a:cubicBezTo>
                    <a:pt x="1430" y="110"/>
                    <a:pt x="1430" y="112"/>
                    <a:pt x="1430" y="114"/>
                  </a:cubicBezTo>
                  <a:cubicBezTo>
                    <a:pt x="1447" y="114"/>
                    <a:pt x="1464" y="115"/>
                    <a:pt x="1481" y="115"/>
                  </a:cubicBezTo>
                  <a:cubicBezTo>
                    <a:pt x="1490" y="115"/>
                    <a:pt x="1499" y="114"/>
                    <a:pt x="1509" y="114"/>
                  </a:cubicBezTo>
                  <a:cubicBezTo>
                    <a:pt x="1483" y="111"/>
                    <a:pt x="1456" y="109"/>
                    <a:pt x="1429" y="108"/>
                  </a:cubicBezTo>
                  <a:moveTo>
                    <a:pt x="1410" y="107"/>
                  </a:moveTo>
                  <a:cubicBezTo>
                    <a:pt x="1404" y="107"/>
                    <a:pt x="1399" y="107"/>
                    <a:pt x="1394" y="107"/>
                  </a:cubicBezTo>
                  <a:cubicBezTo>
                    <a:pt x="1371" y="108"/>
                    <a:pt x="1348" y="108"/>
                    <a:pt x="1324" y="108"/>
                  </a:cubicBezTo>
                  <a:cubicBezTo>
                    <a:pt x="1315" y="109"/>
                    <a:pt x="1305" y="110"/>
                    <a:pt x="1296" y="110"/>
                  </a:cubicBezTo>
                  <a:cubicBezTo>
                    <a:pt x="1295" y="111"/>
                    <a:pt x="1294" y="112"/>
                    <a:pt x="1293" y="112"/>
                  </a:cubicBezTo>
                  <a:cubicBezTo>
                    <a:pt x="1294" y="112"/>
                    <a:pt x="1295" y="112"/>
                    <a:pt x="1297" y="112"/>
                  </a:cubicBezTo>
                  <a:cubicBezTo>
                    <a:pt x="1309" y="112"/>
                    <a:pt x="1322" y="111"/>
                    <a:pt x="1336" y="111"/>
                  </a:cubicBezTo>
                  <a:cubicBezTo>
                    <a:pt x="1359" y="111"/>
                    <a:pt x="1382" y="112"/>
                    <a:pt x="1407" y="113"/>
                  </a:cubicBezTo>
                  <a:cubicBezTo>
                    <a:pt x="1413" y="113"/>
                    <a:pt x="1419" y="113"/>
                    <a:pt x="1425" y="113"/>
                  </a:cubicBezTo>
                  <a:cubicBezTo>
                    <a:pt x="1424" y="111"/>
                    <a:pt x="1424" y="109"/>
                    <a:pt x="1424" y="107"/>
                  </a:cubicBezTo>
                  <a:cubicBezTo>
                    <a:pt x="1419" y="107"/>
                    <a:pt x="1414" y="107"/>
                    <a:pt x="1410" y="107"/>
                  </a:cubicBezTo>
                  <a:moveTo>
                    <a:pt x="1861" y="106"/>
                  </a:moveTo>
                  <a:cubicBezTo>
                    <a:pt x="1860" y="125"/>
                    <a:pt x="1859" y="144"/>
                    <a:pt x="1858" y="165"/>
                  </a:cubicBezTo>
                  <a:cubicBezTo>
                    <a:pt x="1858" y="165"/>
                    <a:pt x="1859" y="165"/>
                    <a:pt x="1859" y="165"/>
                  </a:cubicBezTo>
                  <a:cubicBezTo>
                    <a:pt x="1859" y="146"/>
                    <a:pt x="1860" y="126"/>
                    <a:pt x="1861" y="106"/>
                  </a:cubicBezTo>
                  <a:moveTo>
                    <a:pt x="955" y="106"/>
                  </a:moveTo>
                  <a:cubicBezTo>
                    <a:pt x="956" y="108"/>
                    <a:pt x="956" y="111"/>
                    <a:pt x="956" y="113"/>
                  </a:cubicBezTo>
                  <a:cubicBezTo>
                    <a:pt x="957" y="113"/>
                    <a:pt x="958" y="113"/>
                    <a:pt x="959" y="112"/>
                  </a:cubicBezTo>
                  <a:cubicBezTo>
                    <a:pt x="959" y="110"/>
                    <a:pt x="959" y="108"/>
                    <a:pt x="959" y="106"/>
                  </a:cubicBezTo>
                  <a:cubicBezTo>
                    <a:pt x="958" y="106"/>
                    <a:pt x="957" y="106"/>
                    <a:pt x="955" y="106"/>
                  </a:cubicBezTo>
                  <a:moveTo>
                    <a:pt x="946" y="105"/>
                  </a:moveTo>
                  <a:cubicBezTo>
                    <a:pt x="946" y="108"/>
                    <a:pt x="946" y="112"/>
                    <a:pt x="946" y="115"/>
                  </a:cubicBezTo>
                  <a:cubicBezTo>
                    <a:pt x="946" y="115"/>
                    <a:pt x="947" y="115"/>
                    <a:pt x="947" y="115"/>
                  </a:cubicBezTo>
                  <a:cubicBezTo>
                    <a:pt x="947" y="111"/>
                    <a:pt x="947" y="108"/>
                    <a:pt x="947" y="105"/>
                  </a:cubicBezTo>
                  <a:cubicBezTo>
                    <a:pt x="946" y="105"/>
                    <a:pt x="946" y="105"/>
                    <a:pt x="946" y="105"/>
                  </a:cubicBezTo>
                  <a:moveTo>
                    <a:pt x="979" y="105"/>
                  </a:moveTo>
                  <a:cubicBezTo>
                    <a:pt x="977" y="105"/>
                    <a:pt x="975" y="105"/>
                    <a:pt x="973" y="106"/>
                  </a:cubicBezTo>
                  <a:cubicBezTo>
                    <a:pt x="973" y="107"/>
                    <a:pt x="973" y="108"/>
                    <a:pt x="973" y="110"/>
                  </a:cubicBezTo>
                  <a:cubicBezTo>
                    <a:pt x="975" y="110"/>
                    <a:pt x="977" y="109"/>
                    <a:pt x="978" y="109"/>
                  </a:cubicBezTo>
                  <a:cubicBezTo>
                    <a:pt x="978" y="108"/>
                    <a:pt x="979" y="106"/>
                    <a:pt x="979" y="105"/>
                  </a:cubicBezTo>
                  <a:moveTo>
                    <a:pt x="1058" y="105"/>
                  </a:moveTo>
                  <a:cubicBezTo>
                    <a:pt x="1048" y="106"/>
                    <a:pt x="1039" y="108"/>
                    <a:pt x="1029" y="109"/>
                  </a:cubicBezTo>
                  <a:cubicBezTo>
                    <a:pt x="1026" y="111"/>
                    <a:pt x="1024" y="113"/>
                    <a:pt x="1021" y="114"/>
                  </a:cubicBezTo>
                  <a:cubicBezTo>
                    <a:pt x="1026" y="114"/>
                    <a:pt x="1030" y="113"/>
                    <a:pt x="1035" y="113"/>
                  </a:cubicBezTo>
                  <a:cubicBezTo>
                    <a:pt x="1043" y="110"/>
                    <a:pt x="1050" y="107"/>
                    <a:pt x="1058" y="105"/>
                  </a:cubicBezTo>
                  <a:moveTo>
                    <a:pt x="865" y="104"/>
                  </a:moveTo>
                  <a:cubicBezTo>
                    <a:pt x="866" y="112"/>
                    <a:pt x="866" y="121"/>
                    <a:pt x="867" y="129"/>
                  </a:cubicBezTo>
                  <a:cubicBezTo>
                    <a:pt x="867" y="129"/>
                    <a:pt x="867" y="129"/>
                    <a:pt x="868" y="129"/>
                  </a:cubicBezTo>
                  <a:cubicBezTo>
                    <a:pt x="867" y="121"/>
                    <a:pt x="866" y="112"/>
                    <a:pt x="865" y="104"/>
                  </a:cubicBezTo>
                  <a:moveTo>
                    <a:pt x="1766" y="104"/>
                  </a:moveTo>
                  <a:cubicBezTo>
                    <a:pt x="1766" y="104"/>
                    <a:pt x="1765" y="108"/>
                    <a:pt x="1765" y="108"/>
                  </a:cubicBezTo>
                  <a:cubicBezTo>
                    <a:pt x="1764" y="127"/>
                    <a:pt x="1764" y="146"/>
                    <a:pt x="1763" y="165"/>
                  </a:cubicBezTo>
                  <a:cubicBezTo>
                    <a:pt x="1764" y="165"/>
                    <a:pt x="1764" y="165"/>
                    <a:pt x="1765" y="165"/>
                  </a:cubicBezTo>
                  <a:cubicBezTo>
                    <a:pt x="1765" y="156"/>
                    <a:pt x="1766" y="146"/>
                    <a:pt x="1766" y="136"/>
                  </a:cubicBezTo>
                  <a:cubicBezTo>
                    <a:pt x="1766" y="134"/>
                    <a:pt x="1766" y="127"/>
                    <a:pt x="1766" y="125"/>
                  </a:cubicBezTo>
                  <a:cubicBezTo>
                    <a:pt x="1766" y="118"/>
                    <a:pt x="1766" y="111"/>
                    <a:pt x="1766" y="104"/>
                  </a:cubicBezTo>
                  <a:moveTo>
                    <a:pt x="999" y="103"/>
                  </a:moveTo>
                  <a:cubicBezTo>
                    <a:pt x="994" y="104"/>
                    <a:pt x="989" y="104"/>
                    <a:pt x="985" y="105"/>
                  </a:cubicBezTo>
                  <a:cubicBezTo>
                    <a:pt x="984" y="106"/>
                    <a:pt x="984" y="107"/>
                    <a:pt x="984" y="108"/>
                  </a:cubicBezTo>
                  <a:cubicBezTo>
                    <a:pt x="987" y="107"/>
                    <a:pt x="990" y="107"/>
                    <a:pt x="994" y="106"/>
                  </a:cubicBezTo>
                  <a:cubicBezTo>
                    <a:pt x="995" y="106"/>
                    <a:pt x="996" y="106"/>
                    <a:pt x="998" y="105"/>
                  </a:cubicBezTo>
                  <a:cubicBezTo>
                    <a:pt x="998" y="105"/>
                    <a:pt x="998" y="104"/>
                    <a:pt x="999" y="103"/>
                  </a:cubicBezTo>
                  <a:moveTo>
                    <a:pt x="1567" y="102"/>
                  </a:moveTo>
                  <a:cubicBezTo>
                    <a:pt x="1554" y="102"/>
                    <a:pt x="1541" y="103"/>
                    <a:pt x="1528" y="104"/>
                  </a:cubicBezTo>
                  <a:cubicBezTo>
                    <a:pt x="1506" y="105"/>
                    <a:pt x="1506" y="105"/>
                    <a:pt x="1506" y="105"/>
                  </a:cubicBezTo>
                  <a:cubicBezTo>
                    <a:pt x="1520" y="107"/>
                    <a:pt x="1534" y="109"/>
                    <a:pt x="1548" y="112"/>
                  </a:cubicBezTo>
                  <a:cubicBezTo>
                    <a:pt x="1565" y="110"/>
                    <a:pt x="1582" y="108"/>
                    <a:pt x="1598" y="104"/>
                  </a:cubicBezTo>
                  <a:cubicBezTo>
                    <a:pt x="1588" y="102"/>
                    <a:pt x="1578" y="102"/>
                    <a:pt x="1567" y="102"/>
                  </a:cubicBezTo>
                  <a:moveTo>
                    <a:pt x="1200" y="101"/>
                  </a:moveTo>
                  <a:cubicBezTo>
                    <a:pt x="1187" y="102"/>
                    <a:pt x="1174" y="104"/>
                    <a:pt x="1161" y="105"/>
                  </a:cubicBezTo>
                  <a:cubicBezTo>
                    <a:pt x="1174" y="105"/>
                    <a:pt x="1187" y="104"/>
                    <a:pt x="1200" y="104"/>
                  </a:cubicBezTo>
                  <a:cubicBezTo>
                    <a:pt x="1200" y="103"/>
                    <a:pt x="1200" y="102"/>
                    <a:pt x="1200" y="101"/>
                  </a:cubicBezTo>
                  <a:moveTo>
                    <a:pt x="1793" y="99"/>
                  </a:moveTo>
                  <a:cubicBezTo>
                    <a:pt x="1791" y="100"/>
                    <a:pt x="1790" y="101"/>
                    <a:pt x="1788" y="102"/>
                  </a:cubicBezTo>
                  <a:cubicBezTo>
                    <a:pt x="1788" y="102"/>
                    <a:pt x="1788" y="102"/>
                    <a:pt x="1788" y="102"/>
                  </a:cubicBezTo>
                  <a:cubicBezTo>
                    <a:pt x="1787" y="121"/>
                    <a:pt x="1786" y="139"/>
                    <a:pt x="1786" y="158"/>
                  </a:cubicBezTo>
                  <a:cubicBezTo>
                    <a:pt x="1787" y="160"/>
                    <a:pt x="1787" y="163"/>
                    <a:pt x="1788" y="165"/>
                  </a:cubicBezTo>
                  <a:cubicBezTo>
                    <a:pt x="1788" y="165"/>
                    <a:pt x="1788" y="165"/>
                    <a:pt x="1788" y="165"/>
                  </a:cubicBezTo>
                  <a:cubicBezTo>
                    <a:pt x="1789" y="144"/>
                    <a:pt x="1791" y="123"/>
                    <a:pt x="1794" y="102"/>
                  </a:cubicBezTo>
                  <a:cubicBezTo>
                    <a:pt x="1793" y="101"/>
                    <a:pt x="1793" y="100"/>
                    <a:pt x="1793" y="99"/>
                  </a:cubicBezTo>
                  <a:moveTo>
                    <a:pt x="789" y="98"/>
                  </a:moveTo>
                  <a:cubicBezTo>
                    <a:pt x="787" y="99"/>
                    <a:pt x="785" y="100"/>
                    <a:pt x="783" y="101"/>
                  </a:cubicBezTo>
                  <a:cubicBezTo>
                    <a:pt x="785" y="125"/>
                    <a:pt x="788" y="150"/>
                    <a:pt x="790" y="174"/>
                  </a:cubicBezTo>
                  <a:cubicBezTo>
                    <a:pt x="795" y="174"/>
                    <a:pt x="795" y="174"/>
                    <a:pt x="795" y="174"/>
                  </a:cubicBezTo>
                  <a:cubicBezTo>
                    <a:pt x="794" y="157"/>
                    <a:pt x="792" y="140"/>
                    <a:pt x="791" y="123"/>
                  </a:cubicBezTo>
                  <a:cubicBezTo>
                    <a:pt x="789" y="98"/>
                    <a:pt x="789" y="98"/>
                    <a:pt x="789" y="98"/>
                  </a:cubicBezTo>
                  <a:moveTo>
                    <a:pt x="544" y="96"/>
                  </a:moveTo>
                  <a:cubicBezTo>
                    <a:pt x="544" y="103"/>
                    <a:pt x="544" y="110"/>
                    <a:pt x="544" y="116"/>
                  </a:cubicBezTo>
                  <a:cubicBezTo>
                    <a:pt x="544" y="121"/>
                    <a:pt x="544" y="126"/>
                    <a:pt x="545" y="130"/>
                  </a:cubicBezTo>
                  <a:cubicBezTo>
                    <a:pt x="546" y="129"/>
                    <a:pt x="547" y="127"/>
                    <a:pt x="548" y="126"/>
                  </a:cubicBezTo>
                  <a:cubicBezTo>
                    <a:pt x="546" y="116"/>
                    <a:pt x="545" y="106"/>
                    <a:pt x="544" y="96"/>
                  </a:cubicBezTo>
                  <a:moveTo>
                    <a:pt x="1283" y="95"/>
                  </a:moveTo>
                  <a:cubicBezTo>
                    <a:pt x="1271" y="96"/>
                    <a:pt x="1271" y="96"/>
                    <a:pt x="1271" y="96"/>
                  </a:cubicBezTo>
                  <a:cubicBezTo>
                    <a:pt x="1249" y="97"/>
                    <a:pt x="1227" y="99"/>
                    <a:pt x="1205" y="101"/>
                  </a:cubicBezTo>
                  <a:cubicBezTo>
                    <a:pt x="1205" y="102"/>
                    <a:pt x="1205" y="103"/>
                    <a:pt x="1205" y="104"/>
                  </a:cubicBezTo>
                  <a:cubicBezTo>
                    <a:pt x="1259" y="102"/>
                    <a:pt x="1259" y="102"/>
                    <a:pt x="1259" y="102"/>
                  </a:cubicBezTo>
                  <a:cubicBezTo>
                    <a:pt x="1264" y="101"/>
                    <a:pt x="1269" y="101"/>
                    <a:pt x="1274" y="101"/>
                  </a:cubicBezTo>
                  <a:cubicBezTo>
                    <a:pt x="1276" y="100"/>
                    <a:pt x="1278" y="99"/>
                    <a:pt x="1279" y="98"/>
                  </a:cubicBezTo>
                  <a:cubicBezTo>
                    <a:pt x="1281" y="97"/>
                    <a:pt x="1282" y="96"/>
                    <a:pt x="1283" y="95"/>
                  </a:cubicBezTo>
                  <a:moveTo>
                    <a:pt x="960" y="94"/>
                  </a:moveTo>
                  <a:cubicBezTo>
                    <a:pt x="959" y="94"/>
                    <a:pt x="958" y="94"/>
                    <a:pt x="957" y="94"/>
                  </a:cubicBezTo>
                  <a:cubicBezTo>
                    <a:pt x="956" y="94"/>
                    <a:pt x="955" y="94"/>
                    <a:pt x="955" y="94"/>
                  </a:cubicBezTo>
                  <a:cubicBezTo>
                    <a:pt x="955" y="94"/>
                    <a:pt x="955" y="95"/>
                    <a:pt x="955" y="95"/>
                  </a:cubicBezTo>
                  <a:cubicBezTo>
                    <a:pt x="956" y="95"/>
                    <a:pt x="958" y="96"/>
                    <a:pt x="959" y="96"/>
                  </a:cubicBezTo>
                  <a:cubicBezTo>
                    <a:pt x="959" y="95"/>
                    <a:pt x="960" y="95"/>
                    <a:pt x="960" y="94"/>
                  </a:cubicBezTo>
                  <a:moveTo>
                    <a:pt x="945" y="94"/>
                  </a:moveTo>
                  <a:cubicBezTo>
                    <a:pt x="945" y="94"/>
                    <a:pt x="946" y="94"/>
                    <a:pt x="946" y="94"/>
                  </a:cubicBezTo>
                  <a:cubicBezTo>
                    <a:pt x="946" y="94"/>
                    <a:pt x="946" y="94"/>
                    <a:pt x="946" y="94"/>
                  </a:cubicBezTo>
                  <a:cubicBezTo>
                    <a:pt x="946" y="94"/>
                    <a:pt x="945" y="94"/>
                    <a:pt x="945" y="94"/>
                  </a:cubicBezTo>
                  <a:moveTo>
                    <a:pt x="982" y="93"/>
                  </a:moveTo>
                  <a:cubicBezTo>
                    <a:pt x="979" y="93"/>
                    <a:pt x="975" y="94"/>
                    <a:pt x="972" y="94"/>
                  </a:cubicBezTo>
                  <a:cubicBezTo>
                    <a:pt x="972" y="95"/>
                    <a:pt x="972" y="96"/>
                    <a:pt x="972" y="97"/>
                  </a:cubicBezTo>
                  <a:cubicBezTo>
                    <a:pt x="975" y="96"/>
                    <a:pt x="978" y="96"/>
                    <a:pt x="981" y="96"/>
                  </a:cubicBezTo>
                  <a:cubicBezTo>
                    <a:pt x="981" y="95"/>
                    <a:pt x="982" y="94"/>
                    <a:pt x="982" y="93"/>
                  </a:cubicBezTo>
                  <a:moveTo>
                    <a:pt x="1002" y="92"/>
                  </a:moveTo>
                  <a:cubicBezTo>
                    <a:pt x="997" y="92"/>
                    <a:pt x="992" y="92"/>
                    <a:pt x="988" y="93"/>
                  </a:cubicBezTo>
                  <a:cubicBezTo>
                    <a:pt x="987" y="94"/>
                    <a:pt x="987" y="95"/>
                    <a:pt x="987" y="96"/>
                  </a:cubicBezTo>
                  <a:cubicBezTo>
                    <a:pt x="992" y="95"/>
                    <a:pt x="997" y="95"/>
                    <a:pt x="1002" y="94"/>
                  </a:cubicBezTo>
                  <a:cubicBezTo>
                    <a:pt x="1002" y="93"/>
                    <a:pt x="1002" y="92"/>
                    <a:pt x="1002" y="92"/>
                  </a:cubicBezTo>
                  <a:moveTo>
                    <a:pt x="1200" y="91"/>
                  </a:moveTo>
                  <a:cubicBezTo>
                    <a:pt x="1161" y="93"/>
                    <a:pt x="1122" y="98"/>
                    <a:pt x="1086" y="106"/>
                  </a:cubicBezTo>
                  <a:cubicBezTo>
                    <a:pt x="1124" y="101"/>
                    <a:pt x="1162" y="96"/>
                    <a:pt x="1200" y="92"/>
                  </a:cubicBezTo>
                  <a:cubicBezTo>
                    <a:pt x="1200" y="92"/>
                    <a:pt x="1200" y="91"/>
                    <a:pt x="1200" y="91"/>
                  </a:cubicBezTo>
                  <a:moveTo>
                    <a:pt x="917" y="90"/>
                  </a:moveTo>
                  <a:cubicBezTo>
                    <a:pt x="917" y="100"/>
                    <a:pt x="917" y="110"/>
                    <a:pt x="918" y="120"/>
                  </a:cubicBezTo>
                  <a:cubicBezTo>
                    <a:pt x="920" y="119"/>
                    <a:pt x="923" y="119"/>
                    <a:pt x="926" y="118"/>
                  </a:cubicBezTo>
                  <a:cubicBezTo>
                    <a:pt x="926" y="115"/>
                    <a:pt x="926" y="111"/>
                    <a:pt x="926" y="107"/>
                  </a:cubicBezTo>
                  <a:cubicBezTo>
                    <a:pt x="926" y="102"/>
                    <a:pt x="927" y="97"/>
                    <a:pt x="927" y="92"/>
                  </a:cubicBezTo>
                  <a:cubicBezTo>
                    <a:pt x="923" y="92"/>
                    <a:pt x="920" y="91"/>
                    <a:pt x="917" y="90"/>
                  </a:cubicBezTo>
                  <a:moveTo>
                    <a:pt x="904" y="90"/>
                  </a:moveTo>
                  <a:cubicBezTo>
                    <a:pt x="905" y="101"/>
                    <a:pt x="905" y="112"/>
                    <a:pt x="905" y="122"/>
                  </a:cubicBezTo>
                  <a:cubicBezTo>
                    <a:pt x="906" y="122"/>
                    <a:pt x="908" y="122"/>
                    <a:pt x="909" y="121"/>
                  </a:cubicBezTo>
                  <a:cubicBezTo>
                    <a:pt x="909" y="111"/>
                    <a:pt x="908" y="101"/>
                    <a:pt x="908" y="90"/>
                  </a:cubicBezTo>
                  <a:cubicBezTo>
                    <a:pt x="907" y="90"/>
                    <a:pt x="906" y="90"/>
                    <a:pt x="904" y="90"/>
                  </a:cubicBezTo>
                  <a:moveTo>
                    <a:pt x="1813" y="90"/>
                  </a:moveTo>
                  <a:cubicBezTo>
                    <a:pt x="1811" y="91"/>
                    <a:pt x="1810" y="91"/>
                    <a:pt x="1809" y="92"/>
                  </a:cubicBezTo>
                  <a:cubicBezTo>
                    <a:pt x="1809" y="93"/>
                    <a:pt x="1809" y="95"/>
                    <a:pt x="1809" y="97"/>
                  </a:cubicBezTo>
                  <a:cubicBezTo>
                    <a:pt x="1809" y="107"/>
                    <a:pt x="1808" y="118"/>
                    <a:pt x="1808" y="129"/>
                  </a:cubicBezTo>
                  <a:cubicBezTo>
                    <a:pt x="1809" y="134"/>
                    <a:pt x="1811" y="139"/>
                    <a:pt x="1813" y="143"/>
                  </a:cubicBezTo>
                  <a:cubicBezTo>
                    <a:pt x="1813" y="133"/>
                    <a:pt x="1812" y="123"/>
                    <a:pt x="1812" y="113"/>
                  </a:cubicBezTo>
                  <a:cubicBezTo>
                    <a:pt x="1812" y="105"/>
                    <a:pt x="1812" y="98"/>
                    <a:pt x="1813" y="90"/>
                  </a:cubicBezTo>
                  <a:moveTo>
                    <a:pt x="1652" y="90"/>
                  </a:moveTo>
                  <a:cubicBezTo>
                    <a:pt x="1652" y="93"/>
                    <a:pt x="1652" y="96"/>
                    <a:pt x="1652" y="98"/>
                  </a:cubicBezTo>
                  <a:cubicBezTo>
                    <a:pt x="1651" y="104"/>
                    <a:pt x="1650" y="110"/>
                    <a:pt x="1650" y="116"/>
                  </a:cubicBezTo>
                  <a:cubicBezTo>
                    <a:pt x="1651" y="119"/>
                    <a:pt x="1652" y="121"/>
                    <a:pt x="1653" y="123"/>
                  </a:cubicBezTo>
                  <a:cubicBezTo>
                    <a:pt x="1653" y="121"/>
                    <a:pt x="1653" y="120"/>
                    <a:pt x="1653" y="119"/>
                  </a:cubicBezTo>
                  <a:cubicBezTo>
                    <a:pt x="1652" y="109"/>
                    <a:pt x="1652" y="100"/>
                    <a:pt x="1652" y="90"/>
                  </a:cubicBezTo>
                  <a:moveTo>
                    <a:pt x="1241" y="89"/>
                  </a:moveTo>
                  <a:cubicBezTo>
                    <a:pt x="1229" y="89"/>
                    <a:pt x="1217" y="90"/>
                    <a:pt x="1205" y="91"/>
                  </a:cubicBezTo>
                  <a:cubicBezTo>
                    <a:pt x="1205" y="91"/>
                    <a:pt x="1205" y="91"/>
                    <a:pt x="1205" y="92"/>
                  </a:cubicBezTo>
                  <a:cubicBezTo>
                    <a:pt x="1217" y="91"/>
                    <a:pt x="1229" y="90"/>
                    <a:pt x="1241" y="89"/>
                  </a:cubicBezTo>
                  <a:moveTo>
                    <a:pt x="1422" y="89"/>
                  </a:moveTo>
                  <a:cubicBezTo>
                    <a:pt x="1391" y="90"/>
                    <a:pt x="1359" y="91"/>
                    <a:pt x="1328" y="93"/>
                  </a:cubicBezTo>
                  <a:cubicBezTo>
                    <a:pt x="1326" y="93"/>
                    <a:pt x="1326" y="93"/>
                    <a:pt x="1326" y="93"/>
                  </a:cubicBezTo>
                  <a:cubicBezTo>
                    <a:pt x="1323" y="95"/>
                    <a:pt x="1319" y="97"/>
                    <a:pt x="1316" y="99"/>
                  </a:cubicBezTo>
                  <a:cubicBezTo>
                    <a:pt x="1323" y="99"/>
                    <a:pt x="1331" y="99"/>
                    <a:pt x="1338" y="99"/>
                  </a:cubicBezTo>
                  <a:cubicBezTo>
                    <a:pt x="1366" y="97"/>
                    <a:pt x="1394" y="95"/>
                    <a:pt x="1423" y="94"/>
                  </a:cubicBezTo>
                  <a:cubicBezTo>
                    <a:pt x="1423" y="92"/>
                    <a:pt x="1423" y="90"/>
                    <a:pt x="1422" y="89"/>
                  </a:cubicBezTo>
                  <a:moveTo>
                    <a:pt x="1479" y="88"/>
                  </a:moveTo>
                  <a:cubicBezTo>
                    <a:pt x="1462" y="88"/>
                    <a:pt x="1445" y="88"/>
                    <a:pt x="1428" y="88"/>
                  </a:cubicBezTo>
                  <a:cubicBezTo>
                    <a:pt x="1428" y="90"/>
                    <a:pt x="1428" y="92"/>
                    <a:pt x="1428" y="94"/>
                  </a:cubicBezTo>
                  <a:cubicBezTo>
                    <a:pt x="1473" y="92"/>
                    <a:pt x="1519" y="91"/>
                    <a:pt x="1565" y="91"/>
                  </a:cubicBezTo>
                  <a:cubicBezTo>
                    <a:pt x="1537" y="88"/>
                    <a:pt x="1508" y="88"/>
                    <a:pt x="1479" y="88"/>
                  </a:cubicBezTo>
                  <a:moveTo>
                    <a:pt x="1703" y="83"/>
                  </a:moveTo>
                  <a:cubicBezTo>
                    <a:pt x="1702" y="88"/>
                    <a:pt x="1701" y="93"/>
                    <a:pt x="1700" y="97"/>
                  </a:cubicBezTo>
                  <a:cubicBezTo>
                    <a:pt x="1700" y="98"/>
                    <a:pt x="1700" y="98"/>
                    <a:pt x="1700" y="98"/>
                  </a:cubicBezTo>
                  <a:cubicBezTo>
                    <a:pt x="1700" y="109"/>
                    <a:pt x="1700" y="120"/>
                    <a:pt x="1700" y="132"/>
                  </a:cubicBezTo>
                  <a:cubicBezTo>
                    <a:pt x="1701" y="143"/>
                    <a:pt x="1701" y="155"/>
                    <a:pt x="1701" y="167"/>
                  </a:cubicBezTo>
                  <a:cubicBezTo>
                    <a:pt x="1701" y="167"/>
                    <a:pt x="1702" y="167"/>
                    <a:pt x="1702" y="167"/>
                  </a:cubicBezTo>
                  <a:cubicBezTo>
                    <a:pt x="1702" y="139"/>
                    <a:pt x="1703" y="111"/>
                    <a:pt x="1703" y="83"/>
                  </a:cubicBezTo>
                  <a:moveTo>
                    <a:pt x="1872" y="83"/>
                  </a:moveTo>
                  <a:cubicBezTo>
                    <a:pt x="1872" y="91"/>
                    <a:pt x="1871" y="100"/>
                    <a:pt x="1871" y="108"/>
                  </a:cubicBezTo>
                  <a:cubicBezTo>
                    <a:pt x="1869" y="127"/>
                    <a:pt x="1868" y="146"/>
                    <a:pt x="1868" y="166"/>
                  </a:cubicBezTo>
                  <a:cubicBezTo>
                    <a:pt x="1869" y="166"/>
                    <a:pt x="1871" y="166"/>
                    <a:pt x="1873" y="166"/>
                  </a:cubicBezTo>
                  <a:cubicBezTo>
                    <a:pt x="1873" y="164"/>
                    <a:pt x="1873" y="163"/>
                    <a:pt x="1873" y="162"/>
                  </a:cubicBezTo>
                  <a:cubicBezTo>
                    <a:pt x="1873" y="136"/>
                    <a:pt x="1873" y="111"/>
                    <a:pt x="1874" y="86"/>
                  </a:cubicBezTo>
                  <a:cubicBezTo>
                    <a:pt x="1873" y="85"/>
                    <a:pt x="1873" y="84"/>
                    <a:pt x="1872" y="83"/>
                  </a:cubicBezTo>
                  <a:moveTo>
                    <a:pt x="532" y="77"/>
                  </a:moveTo>
                  <a:cubicBezTo>
                    <a:pt x="531" y="79"/>
                    <a:pt x="531" y="81"/>
                    <a:pt x="530" y="83"/>
                  </a:cubicBezTo>
                  <a:cubicBezTo>
                    <a:pt x="530" y="92"/>
                    <a:pt x="531" y="101"/>
                    <a:pt x="531" y="110"/>
                  </a:cubicBezTo>
                  <a:cubicBezTo>
                    <a:pt x="531" y="111"/>
                    <a:pt x="531" y="112"/>
                    <a:pt x="531" y="112"/>
                  </a:cubicBezTo>
                  <a:cubicBezTo>
                    <a:pt x="532" y="109"/>
                    <a:pt x="533" y="106"/>
                    <a:pt x="533" y="103"/>
                  </a:cubicBezTo>
                  <a:cubicBezTo>
                    <a:pt x="533" y="94"/>
                    <a:pt x="532" y="86"/>
                    <a:pt x="532" y="77"/>
                  </a:cubicBezTo>
                  <a:moveTo>
                    <a:pt x="1845" y="76"/>
                  </a:moveTo>
                  <a:cubicBezTo>
                    <a:pt x="1845" y="76"/>
                    <a:pt x="1845" y="76"/>
                    <a:pt x="1844" y="76"/>
                  </a:cubicBezTo>
                  <a:cubicBezTo>
                    <a:pt x="1844" y="82"/>
                    <a:pt x="1844" y="89"/>
                    <a:pt x="1844" y="95"/>
                  </a:cubicBezTo>
                  <a:cubicBezTo>
                    <a:pt x="1844" y="104"/>
                    <a:pt x="1844" y="113"/>
                    <a:pt x="1844" y="123"/>
                  </a:cubicBezTo>
                  <a:cubicBezTo>
                    <a:pt x="1844" y="132"/>
                    <a:pt x="1844" y="141"/>
                    <a:pt x="1844" y="151"/>
                  </a:cubicBezTo>
                  <a:cubicBezTo>
                    <a:pt x="1844" y="156"/>
                    <a:pt x="1844" y="160"/>
                    <a:pt x="1844" y="165"/>
                  </a:cubicBezTo>
                  <a:cubicBezTo>
                    <a:pt x="1845" y="165"/>
                    <a:pt x="1846" y="165"/>
                    <a:pt x="1847" y="165"/>
                  </a:cubicBezTo>
                  <a:cubicBezTo>
                    <a:pt x="1847" y="151"/>
                    <a:pt x="1846" y="136"/>
                    <a:pt x="1846" y="122"/>
                  </a:cubicBezTo>
                  <a:cubicBezTo>
                    <a:pt x="1846" y="107"/>
                    <a:pt x="1846" y="91"/>
                    <a:pt x="1845" y="76"/>
                  </a:cubicBezTo>
                  <a:moveTo>
                    <a:pt x="833" y="76"/>
                  </a:moveTo>
                  <a:cubicBezTo>
                    <a:pt x="832" y="76"/>
                    <a:pt x="832" y="76"/>
                    <a:pt x="832" y="76"/>
                  </a:cubicBezTo>
                  <a:cubicBezTo>
                    <a:pt x="833" y="82"/>
                    <a:pt x="833" y="87"/>
                    <a:pt x="834" y="93"/>
                  </a:cubicBezTo>
                  <a:cubicBezTo>
                    <a:pt x="833" y="87"/>
                    <a:pt x="833" y="81"/>
                    <a:pt x="833" y="76"/>
                  </a:cubicBezTo>
                  <a:moveTo>
                    <a:pt x="1301" y="74"/>
                  </a:moveTo>
                  <a:cubicBezTo>
                    <a:pt x="1289" y="74"/>
                    <a:pt x="1278" y="74"/>
                    <a:pt x="1266" y="74"/>
                  </a:cubicBezTo>
                  <a:cubicBezTo>
                    <a:pt x="1260" y="75"/>
                    <a:pt x="1254" y="75"/>
                    <a:pt x="1249" y="75"/>
                  </a:cubicBezTo>
                  <a:cubicBezTo>
                    <a:pt x="1262" y="75"/>
                    <a:pt x="1276" y="75"/>
                    <a:pt x="1290" y="75"/>
                  </a:cubicBezTo>
                  <a:cubicBezTo>
                    <a:pt x="1294" y="75"/>
                    <a:pt x="1297" y="75"/>
                    <a:pt x="1301" y="75"/>
                  </a:cubicBezTo>
                  <a:cubicBezTo>
                    <a:pt x="1301" y="74"/>
                    <a:pt x="1301" y="74"/>
                    <a:pt x="1301" y="74"/>
                  </a:cubicBezTo>
                  <a:moveTo>
                    <a:pt x="1427" y="74"/>
                  </a:moveTo>
                  <a:cubicBezTo>
                    <a:pt x="1427" y="75"/>
                    <a:pt x="1427" y="76"/>
                    <a:pt x="1427" y="78"/>
                  </a:cubicBezTo>
                  <a:cubicBezTo>
                    <a:pt x="1446" y="78"/>
                    <a:pt x="1464" y="79"/>
                    <a:pt x="1483" y="79"/>
                  </a:cubicBezTo>
                  <a:cubicBezTo>
                    <a:pt x="1504" y="79"/>
                    <a:pt x="1525" y="78"/>
                    <a:pt x="1546" y="77"/>
                  </a:cubicBezTo>
                  <a:cubicBezTo>
                    <a:pt x="1536" y="76"/>
                    <a:pt x="1526" y="75"/>
                    <a:pt x="1516" y="74"/>
                  </a:cubicBezTo>
                  <a:cubicBezTo>
                    <a:pt x="1497" y="74"/>
                    <a:pt x="1483" y="74"/>
                    <a:pt x="1483" y="74"/>
                  </a:cubicBezTo>
                  <a:cubicBezTo>
                    <a:pt x="1464" y="74"/>
                    <a:pt x="1446" y="74"/>
                    <a:pt x="1427" y="74"/>
                  </a:cubicBezTo>
                  <a:moveTo>
                    <a:pt x="1376" y="74"/>
                  </a:moveTo>
                  <a:cubicBezTo>
                    <a:pt x="1371" y="74"/>
                    <a:pt x="1366" y="74"/>
                    <a:pt x="1361" y="74"/>
                  </a:cubicBezTo>
                  <a:cubicBezTo>
                    <a:pt x="1360" y="74"/>
                    <a:pt x="1358" y="75"/>
                    <a:pt x="1357" y="76"/>
                  </a:cubicBezTo>
                  <a:cubicBezTo>
                    <a:pt x="1359" y="76"/>
                    <a:pt x="1360" y="76"/>
                    <a:pt x="1362" y="76"/>
                  </a:cubicBezTo>
                  <a:cubicBezTo>
                    <a:pt x="1367" y="76"/>
                    <a:pt x="1371" y="75"/>
                    <a:pt x="1375" y="75"/>
                  </a:cubicBezTo>
                  <a:cubicBezTo>
                    <a:pt x="1375" y="75"/>
                    <a:pt x="1375" y="75"/>
                    <a:pt x="1375" y="75"/>
                  </a:cubicBezTo>
                  <a:cubicBezTo>
                    <a:pt x="1377" y="75"/>
                    <a:pt x="1378" y="75"/>
                    <a:pt x="1379" y="76"/>
                  </a:cubicBezTo>
                  <a:cubicBezTo>
                    <a:pt x="1382" y="76"/>
                    <a:pt x="1385" y="77"/>
                    <a:pt x="1388" y="77"/>
                  </a:cubicBezTo>
                  <a:cubicBezTo>
                    <a:pt x="1399" y="77"/>
                    <a:pt x="1411" y="77"/>
                    <a:pt x="1422" y="78"/>
                  </a:cubicBezTo>
                  <a:cubicBezTo>
                    <a:pt x="1422" y="76"/>
                    <a:pt x="1422" y="75"/>
                    <a:pt x="1422" y="74"/>
                  </a:cubicBezTo>
                  <a:cubicBezTo>
                    <a:pt x="1406" y="74"/>
                    <a:pt x="1391" y="74"/>
                    <a:pt x="1376" y="74"/>
                  </a:cubicBezTo>
                  <a:moveTo>
                    <a:pt x="1854" y="72"/>
                  </a:moveTo>
                  <a:cubicBezTo>
                    <a:pt x="1854" y="72"/>
                    <a:pt x="1854" y="72"/>
                    <a:pt x="1854" y="72"/>
                  </a:cubicBezTo>
                  <a:cubicBezTo>
                    <a:pt x="1854" y="73"/>
                    <a:pt x="1854" y="73"/>
                    <a:pt x="1854" y="74"/>
                  </a:cubicBezTo>
                  <a:cubicBezTo>
                    <a:pt x="1854" y="73"/>
                    <a:pt x="1854" y="73"/>
                    <a:pt x="1854" y="72"/>
                  </a:cubicBezTo>
                  <a:moveTo>
                    <a:pt x="926" y="71"/>
                  </a:moveTo>
                  <a:cubicBezTo>
                    <a:pt x="923" y="72"/>
                    <a:pt x="919" y="72"/>
                    <a:pt x="916" y="72"/>
                  </a:cubicBezTo>
                  <a:cubicBezTo>
                    <a:pt x="916" y="72"/>
                    <a:pt x="916" y="73"/>
                    <a:pt x="916" y="73"/>
                  </a:cubicBezTo>
                  <a:cubicBezTo>
                    <a:pt x="920" y="73"/>
                    <a:pt x="923" y="72"/>
                    <a:pt x="926" y="71"/>
                  </a:cubicBezTo>
                  <a:moveTo>
                    <a:pt x="904" y="71"/>
                  </a:moveTo>
                  <a:cubicBezTo>
                    <a:pt x="904" y="75"/>
                    <a:pt x="904" y="75"/>
                    <a:pt x="904" y="75"/>
                  </a:cubicBezTo>
                  <a:cubicBezTo>
                    <a:pt x="904" y="75"/>
                    <a:pt x="904" y="75"/>
                    <a:pt x="904" y="76"/>
                  </a:cubicBezTo>
                  <a:cubicBezTo>
                    <a:pt x="904" y="76"/>
                    <a:pt x="904" y="76"/>
                    <a:pt x="904" y="76"/>
                  </a:cubicBezTo>
                  <a:cubicBezTo>
                    <a:pt x="905" y="75"/>
                    <a:pt x="907" y="75"/>
                    <a:pt x="908" y="75"/>
                  </a:cubicBezTo>
                  <a:cubicBezTo>
                    <a:pt x="908" y="74"/>
                    <a:pt x="908" y="73"/>
                    <a:pt x="908" y="72"/>
                  </a:cubicBezTo>
                  <a:cubicBezTo>
                    <a:pt x="907" y="72"/>
                    <a:pt x="905" y="71"/>
                    <a:pt x="904" y="71"/>
                  </a:cubicBezTo>
                  <a:moveTo>
                    <a:pt x="590" y="71"/>
                  </a:moveTo>
                  <a:cubicBezTo>
                    <a:pt x="588" y="74"/>
                    <a:pt x="586" y="77"/>
                    <a:pt x="584" y="80"/>
                  </a:cubicBezTo>
                  <a:cubicBezTo>
                    <a:pt x="586" y="95"/>
                    <a:pt x="588" y="111"/>
                    <a:pt x="591" y="126"/>
                  </a:cubicBezTo>
                  <a:cubicBezTo>
                    <a:pt x="592" y="136"/>
                    <a:pt x="593" y="145"/>
                    <a:pt x="594" y="154"/>
                  </a:cubicBezTo>
                  <a:cubicBezTo>
                    <a:pt x="595" y="154"/>
                    <a:pt x="595" y="154"/>
                    <a:pt x="595" y="153"/>
                  </a:cubicBezTo>
                  <a:cubicBezTo>
                    <a:pt x="595" y="145"/>
                    <a:pt x="595" y="136"/>
                    <a:pt x="595" y="128"/>
                  </a:cubicBezTo>
                  <a:cubicBezTo>
                    <a:pt x="595" y="126"/>
                    <a:pt x="595" y="123"/>
                    <a:pt x="595" y="121"/>
                  </a:cubicBezTo>
                  <a:cubicBezTo>
                    <a:pt x="595" y="119"/>
                    <a:pt x="594" y="116"/>
                    <a:pt x="594" y="114"/>
                  </a:cubicBezTo>
                  <a:cubicBezTo>
                    <a:pt x="593" y="100"/>
                    <a:pt x="591" y="86"/>
                    <a:pt x="590" y="71"/>
                  </a:cubicBezTo>
                  <a:moveTo>
                    <a:pt x="893" y="70"/>
                  </a:moveTo>
                  <a:cubicBezTo>
                    <a:pt x="894" y="85"/>
                    <a:pt x="894" y="85"/>
                    <a:pt x="894" y="85"/>
                  </a:cubicBezTo>
                  <a:cubicBezTo>
                    <a:pt x="894" y="98"/>
                    <a:pt x="894" y="111"/>
                    <a:pt x="895" y="124"/>
                  </a:cubicBezTo>
                  <a:cubicBezTo>
                    <a:pt x="895" y="124"/>
                    <a:pt x="895" y="124"/>
                    <a:pt x="895" y="124"/>
                  </a:cubicBezTo>
                  <a:cubicBezTo>
                    <a:pt x="895" y="116"/>
                    <a:pt x="895" y="109"/>
                    <a:pt x="895" y="101"/>
                  </a:cubicBezTo>
                  <a:cubicBezTo>
                    <a:pt x="895" y="93"/>
                    <a:pt x="895" y="86"/>
                    <a:pt x="895" y="78"/>
                  </a:cubicBezTo>
                  <a:cubicBezTo>
                    <a:pt x="895" y="76"/>
                    <a:pt x="895" y="73"/>
                    <a:pt x="895" y="70"/>
                  </a:cubicBezTo>
                  <a:cubicBezTo>
                    <a:pt x="895" y="70"/>
                    <a:pt x="894" y="70"/>
                    <a:pt x="893" y="70"/>
                  </a:cubicBezTo>
                  <a:moveTo>
                    <a:pt x="626" y="70"/>
                  </a:moveTo>
                  <a:cubicBezTo>
                    <a:pt x="627" y="72"/>
                    <a:pt x="627" y="74"/>
                    <a:pt x="627" y="76"/>
                  </a:cubicBezTo>
                  <a:cubicBezTo>
                    <a:pt x="627" y="83"/>
                    <a:pt x="627" y="91"/>
                    <a:pt x="628" y="98"/>
                  </a:cubicBezTo>
                  <a:cubicBezTo>
                    <a:pt x="628" y="98"/>
                    <a:pt x="628" y="98"/>
                    <a:pt x="628" y="98"/>
                  </a:cubicBezTo>
                  <a:cubicBezTo>
                    <a:pt x="629" y="97"/>
                    <a:pt x="629" y="96"/>
                    <a:pt x="629" y="94"/>
                  </a:cubicBezTo>
                  <a:cubicBezTo>
                    <a:pt x="628" y="86"/>
                    <a:pt x="627" y="78"/>
                    <a:pt x="626" y="70"/>
                  </a:cubicBezTo>
                  <a:moveTo>
                    <a:pt x="1599" y="67"/>
                  </a:moveTo>
                  <a:cubicBezTo>
                    <a:pt x="1600" y="68"/>
                    <a:pt x="1600" y="69"/>
                    <a:pt x="1600" y="70"/>
                  </a:cubicBezTo>
                  <a:cubicBezTo>
                    <a:pt x="1600" y="72"/>
                    <a:pt x="1598" y="74"/>
                    <a:pt x="1596" y="74"/>
                  </a:cubicBezTo>
                  <a:cubicBezTo>
                    <a:pt x="1594" y="74"/>
                    <a:pt x="1592" y="74"/>
                    <a:pt x="1590" y="74"/>
                  </a:cubicBezTo>
                  <a:cubicBezTo>
                    <a:pt x="1589" y="74"/>
                    <a:pt x="1588" y="74"/>
                    <a:pt x="1588" y="74"/>
                  </a:cubicBezTo>
                  <a:cubicBezTo>
                    <a:pt x="1590" y="75"/>
                    <a:pt x="1591" y="77"/>
                    <a:pt x="1591" y="79"/>
                  </a:cubicBezTo>
                  <a:cubicBezTo>
                    <a:pt x="1591" y="79"/>
                    <a:pt x="1591" y="79"/>
                    <a:pt x="1591" y="79"/>
                  </a:cubicBezTo>
                  <a:cubicBezTo>
                    <a:pt x="1591" y="81"/>
                    <a:pt x="1589" y="83"/>
                    <a:pt x="1587" y="83"/>
                  </a:cubicBezTo>
                  <a:cubicBezTo>
                    <a:pt x="1585" y="83"/>
                    <a:pt x="1584" y="83"/>
                    <a:pt x="1582" y="84"/>
                  </a:cubicBezTo>
                  <a:cubicBezTo>
                    <a:pt x="1593" y="85"/>
                    <a:pt x="1603" y="86"/>
                    <a:pt x="1614" y="88"/>
                  </a:cubicBezTo>
                  <a:cubicBezTo>
                    <a:pt x="1613" y="81"/>
                    <a:pt x="1613" y="75"/>
                    <a:pt x="1613" y="68"/>
                  </a:cubicBezTo>
                  <a:cubicBezTo>
                    <a:pt x="1608" y="68"/>
                    <a:pt x="1604" y="68"/>
                    <a:pt x="1599" y="67"/>
                  </a:cubicBezTo>
                  <a:moveTo>
                    <a:pt x="851" y="67"/>
                  </a:moveTo>
                  <a:cubicBezTo>
                    <a:pt x="851" y="67"/>
                    <a:pt x="850" y="67"/>
                    <a:pt x="849" y="68"/>
                  </a:cubicBezTo>
                  <a:cubicBezTo>
                    <a:pt x="850" y="87"/>
                    <a:pt x="851" y="106"/>
                    <a:pt x="853" y="125"/>
                  </a:cubicBezTo>
                  <a:cubicBezTo>
                    <a:pt x="853" y="127"/>
                    <a:pt x="853" y="130"/>
                    <a:pt x="853" y="132"/>
                  </a:cubicBezTo>
                  <a:cubicBezTo>
                    <a:pt x="858" y="131"/>
                    <a:pt x="858" y="131"/>
                    <a:pt x="858" y="131"/>
                  </a:cubicBezTo>
                  <a:cubicBezTo>
                    <a:pt x="857" y="128"/>
                    <a:pt x="857" y="125"/>
                    <a:pt x="857" y="122"/>
                  </a:cubicBezTo>
                  <a:cubicBezTo>
                    <a:pt x="854" y="100"/>
                    <a:pt x="854" y="100"/>
                    <a:pt x="854" y="100"/>
                  </a:cubicBezTo>
                  <a:cubicBezTo>
                    <a:pt x="853" y="89"/>
                    <a:pt x="852" y="78"/>
                    <a:pt x="851" y="67"/>
                  </a:cubicBezTo>
                  <a:moveTo>
                    <a:pt x="1151" y="66"/>
                  </a:moveTo>
                  <a:cubicBezTo>
                    <a:pt x="1133" y="67"/>
                    <a:pt x="1114" y="68"/>
                    <a:pt x="1096" y="69"/>
                  </a:cubicBezTo>
                  <a:cubicBezTo>
                    <a:pt x="1095" y="69"/>
                    <a:pt x="1094" y="70"/>
                    <a:pt x="1093" y="71"/>
                  </a:cubicBezTo>
                  <a:cubicBezTo>
                    <a:pt x="1112" y="69"/>
                    <a:pt x="1131" y="67"/>
                    <a:pt x="1151" y="66"/>
                  </a:cubicBezTo>
                  <a:moveTo>
                    <a:pt x="1579" y="65"/>
                  </a:moveTo>
                  <a:cubicBezTo>
                    <a:pt x="1579" y="65"/>
                    <a:pt x="1579" y="65"/>
                    <a:pt x="1579" y="65"/>
                  </a:cubicBezTo>
                  <a:cubicBezTo>
                    <a:pt x="1579" y="65"/>
                    <a:pt x="1579" y="65"/>
                    <a:pt x="1580" y="65"/>
                  </a:cubicBezTo>
                  <a:cubicBezTo>
                    <a:pt x="1579" y="65"/>
                    <a:pt x="1579" y="65"/>
                    <a:pt x="1579" y="65"/>
                  </a:cubicBezTo>
                  <a:moveTo>
                    <a:pt x="1874" y="64"/>
                  </a:moveTo>
                  <a:cubicBezTo>
                    <a:pt x="1874" y="64"/>
                    <a:pt x="1874" y="65"/>
                    <a:pt x="1873" y="65"/>
                  </a:cubicBezTo>
                  <a:cubicBezTo>
                    <a:pt x="1873" y="68"/>
                    <a:pt x="1873" y="71"/>
                    <a:pt x="1873" y="74"/>
                  </a:cubicBezTo>
                  <a:cubicBezTo>
                    <a:pt x="1873" y="75"/>
                    <a:pt x="1874" y="75"/>
                    <a:pt x="1874" y="76"/>
                  </a:cubicBezTo>
                  <a:cubicBezTo>
                    <a:pt x="1874" y="72"/>
                    <a:pt x="1874" y="68"/>
                    <a:pt x="1874" y="64"/>
                  </a:cubicBezTo>
                  <a:moveTo>
                    <a:pt x="862" y="61"/>
                  </a:moveTo>
                  <a:cubicBezTo>
                    <a:pt x="862" y="62"/>
                    <a:pt x="862" y="62"/>
                    <a:pt x="862" y="62"/>
                  </a:cubicBezTo>
                  <a:cubicBezTo>
                    <a:pt x="862" y="65"/>
                    <a:pt x="862" y="67"/>
                    <a:pt x="862" y="70"/>
                  </a:cubicBezTo>
                  <a:cubicBezTo>
                    <a:pt x="863" y="74"/>
                    <a:pt x="863" y="78"/>
                    <a:pt x="863" y="82"/>
                  </a:cubicBezTo>
                  <a:cubicBezTo>
                    <a:pt x="863" y="75"/>
                    <a:pt x="863" y="68"/>
                    <a:pt x="862" y="61"/>
                  </a:cubicBezTo>
                  <a:moveTo>
                    <a:pt x="928" y="60"/>
                  </a:moveTo>
                  <a:cubicBezTo>
                    <a:pt x="924" y="60"/>
                    <a:pt x="920" y="61"/>
                    <a:pt x="916" y="62"/>
                  </a:cubicBezTo>
                  <a:cubicBezTo>
                    <a:pt x="916" y="62"/>
                    <a:pt x="916" y="62"/>
                    <a:pt x="916" y="63"/>
                  </a:cubicBezTo>
                  <a:cubicBezTo>
                    <a:pt x="920" y="63"/>
                    <a:pt x="924" y="63"/>
                    <a:pt x="928" y="62"/>
                  </a:cubicBezTo>
                  <a:cubicBezTo>
                    <a:pt x="928" y="62"/>
                    <a:pt x="928" y="61"/>
                    <a:pt x="928" y="60"/>
                  </a:cubicBezTo>
                  <a:moveTo>
                    <a:pt x="953" y="59"/>
                  </a:moveTo>
                  <a:cubicBezTo>
                    <a:pt x="953" y="59"/>
                    <a:pt x="953" y="60"/>
                    <a:pt x="953" y="60"/>
                  </a:cubicBezTo>
                  <a:cubicBezTo>
                    <a:pt x="953" y="60"/>
                    <a:pt x="953" y="60"/>
                    <a:pt x="953" y="59"/>
                  </a:cubicBezTo>
                  <a:cubicBezTo>
                    <a:pt x="953" y="59"/>
                    <a:pt x="953" y="59"/>
                    <a:pt x="953" y="59"/>
                  </a:cubicBezTo>
                  <a:moveTo>
                    <a:pt x="944" y="59"/>
                  </a:moveTo>
                  <a:cubicBezTo>
                    <a:pt x="944" y="59"/>
                    <a:pt x="944" y="60"/>
                    <a:pt x="944" y="61"/>
                  </a:cubicBezTo>
                  <a:cubicBezTo>
                    <a:pt x="944" y="61"/>
                    <a:pt x="944" y="61"/>
                    <a:pt x="944" y="61"/>
                  </a:cubicBezTo>
                  <a:cubicBezTo>
                    <a:pt x="944" y="60"/>
                    <a:pt x="944" y="59"/>
                    <a:pt x="944" y="59"/>
                  </a:cubicBezTo>
                  <a:cubicBezTo>
                    <a:pt x="944" y="59"/>
                    <a:pt x="944" y="59"/>
                    <a:pt x="944" y="59"/>
                  </a:cubicBezTo>
                  <a:moveTo>
                    <a:pt x="872" y="57"/>
                  </a:moveTo>
                  <a:cubicBezTo>
                    <a:pt x="871" y="57"/>
                    <a:pt x="871" y="57"/>
                    <a:pt x="871" y="57"/>
                  </a:cubicBezTo>
                  <a:cubicBezTo>
                    <a:pt x="871" y="70"/>
                    <a:pt x="872" y="82"/>
                    <a:pt x="873" y="94"/>
                  </a:cubicBezTo>
                  <a:cubicBezTo>
                    <a:pt x="874" y="105"/>
                    <a:pt x="875" y="116"/>
                    <a:pt x="876" y="127"/>
                  </a:cubicBezTo>
                  <a:cubicBezTo>
                    <a:pt x="877" y="127"/>
                    <a:pt x="877" y="127"/>
                    <a:pt x="877" y="127"/>
                  </a:cubicBezTo>
                  <a:cubicBezTo>
                    <a:pt x="875" y="104"/>
                    <a:pt x="873" y="80"/>
                    <a:pt x="872" y="57"/>
                  </a:cubicBezTo>
                  <a:moveTo>
                    <a:pt x="1306" y="54"/>
                  </a:moveTo>
                  <a:cubicBezTo>
                    <a:pt x="1297" y="54"/>
                    <a:pt x="1287" y="55"/>
                    <a:pt x="1278" y="55"/>
                  </a:cubicBezTo>
                  <a:cubicBezTo>
                    <a:pt x="1287" y="55"/>
                    <a:pt x="1297" y="55"/>
                    <a:pt x="1306" y="56"/>
                  </a:cubicBezTo>
                  <a:cubicBezTo>
                    <a:pt x="1306" y="55"/>
                    <a:pt x="1306" y="54"/>
                    <a:pt x="1306" y="54"/>
                  </a:cubicBezTo>
                  <a:moveTo>
                    <a:pt x="1426" y="53"/>
                  </a:moveTo>
                  <a:cubicBezTo>
                    <a:pt x="1426" y="56"/>
                    <a:pt x="1426" y="59"/>
                    <a:pt x="1427" y="61"/>
                  </a:cubicBezTo>
                  <a:cubicBezTo>
                    <a:pt x="1455" y="63"/>
                    <a:pt x="1483" y="63"/>
                    <a:pt x="1512" y="63"/>
                  </a:cubicBezTo>
                  <a:cubicBezTo>
                    <a:pt x="1519" y="63"/>
                    <a:pt x="1527" y="63"/>
                    <a:pt x="1535" y="63"/>
                  </a:cubicBezTo>
                  <a:cubicBezTo>
                    <a:pt x="1510" y="59"/>
                    <a:pt x="1485" y="56"/>
                    <a:pt x="1460" y="54"/>
                  </a:cubicBezTo>
                  <a:cubicBezTo>
                    <a:pt x="1449" y="54"/>
                    <a:pt x="1437" y="54"/>
                    <a:pt x="1426" y="53"/>
                  </a:cubicBezTo>
                  <a:moveTo>
                    <a:pt x="1399" y="52"/>
                  </a:moveTo>
                  <a:cubicBezTo>
                    <a:pt x="1395" y="55"/>
                    <a:pt x="1391" y="57"/>
                    <a:pt x="1386" y="59"/>
                  </a:cubicBezTo>
                  <a:cubicBezTo>
                    <a:pt x="1398" y="60"/>
                    <a:pt x="1410" y="61"/>
                    <a:pt x="1421" y="61"/>
                  </a:cubicBezTo>
                  <a:cubicBezTo>
                    <a:pt x="1421" y="58"/>
                    <a:pt x="1421" y="56"/>
                    <a:pt x="1421" y="53"/>
                  </a:cubicBezTo>
                  <a:cubicBezTo>
                    <a:pt x="1414" y="53"/>
                    <a:pt x="1406" y="53"/>
                    <a:pt x="1399" y="52"/>
                  </a:cubicBezTo>
                  <a:moveTo>
                    <a:pt x="905" y="52"/>
                  </a:moveTo>
                  <a:cubicBezTo>
                    <a:pt x="905" y="55"/>
                    <a:pt x="905" y="55"/>
                    <a:pt x="905" y="55"/>
                  </a:cubicBezTo>
                  <a:cubicBezTo>
                    <a:pt x="906" y="55"/>
                    <a:pt x="907" y="54"/>
                    <a:pt x="907" y="54"/>
                  </a:cubicBezTo>
                  <a:cubicBezTo>
                    <a:pt x="907" y="54"/>
                    <a:pt x="907" y="54"/>
                    <a:pt x="907" y="54"/>
                  </a:cubicBezTo>
                  <a:cubicBezTo>
                    <a:pt x="907" y="53"/>
                    <a:pt x="907" y="53"/>
                    <a:pt x="907" y="53"/>
                  </a:cubicBezTo>
                  <a:cubicBezTo>
                    <a:pt x="907" y="53"/>
                    <a:pt x="906" y="52"/>
                    <a:pt x="905" y="52"/>
                  </a:cubicBezTo>
                  <a:moveTo>
                    <a:pt x="893" y="49"/>
                  </a:moveTo>
                  <a:cubicBezTo>
                    <a:pt x="893" y="58"/>
                    <a:pt x="893" y="58"/>
                    <a:pt x="893" y="58"/>
                  </a:cubicBezTo>
                  <a:cubicBezTo>
                    <a:pt x="894" y="58"/>
                    <a:pt x="894" y="57"/>
                    <a:pt x="895" y="57"/>
                  </a:cubicBezTo>
                  <a:cubicBezTo>
                    <a:pt x="895" y="55"/>
                    <a:pt x="895" y="52"/>
                    <a:pt x="895" y="49"/>
                  </a:cubicBezTo>
                  <a:cubicBezTo>
                    <a:pt x="894" y="49"/>
                    <a:pt x="894" y="49"/>
                    <a:pt x="893" y="49"/>
                  </a:cubicBezTo>
                  <a:moveTo>
                    <a:pt x="522" y="48"/>
                  </a:moveTo>
                  <a:cubicBezTo>
                    <a:pt x="516" y="52"/>
                    <a:pt x="511" y="56"/>
                    <a:pt x="506" y="59"/>
                  </a:cubicBezTo>
                  <a:cubicBezTo>
                    <a:pt x="491" y="69"/>
                    <a:pt x="491" y="69"/>
                    <a:pt x="491" y="69"/>
                  </a:cubicBezTo>
                  <a:cubicBezTo>
                    <a:pt x="466" y="84"/>
                    <a:pt x="442" y="100"/>
                    <a:pt x="417" y="115"/>
                  </a:cubicBezTo>
                  <a:cubicBezTo>
                    <a:pt x="414" y="138"/>
                    <a:pt x="412" y="159"/>
                    <a:pt x="411" y="180"/>
                  </a:cubicBezTo>
                  <a:cubicBezTo>
                    <a:pt x="419" y="180"/>
                    <a:pt x="426" y="180"/>
                    <a:pt x="434" y="180"/>
                  </a:cubicBezTo>
                  <a:cubicBezTo>
                    <a:pt x="460" y="180"/>
                    <a:pt x="485" y="180"/>
                    <a:pt x="511" y="179"/>
                  </a:cubicBezTo>
                  <a:cubicBezTo>
                    <a:pt x="515" y="172"/>
                    <a:pt x="520" y="166"/>
                    <a:pt x="524" y="159"/>
                  </a:cubicBezTo>
                  <a:cubicBezTo>
                    <a:pt x="525" y="153"/>
                    <a:pt x="526" y="146"/>
                    <a:pt x="527" y="139"/>
                  </a:cubicBezTo>
                  <a:cubicBezTo>
                    <a:pt x="527" y="138"/>
                    <a:pt x="527" y="137"/>
                    <a:pt x="527" y="136"/>
                  </a:cubicBezTo>
                  <a:cubicBezTo>
                    <a:pt x="526" y="132"/>
                    <a:pt x="525" y="129"/>
                    <a:pt x="525" y="125"/>
                  </a:cubicBezTo>
                  <a:cubicBezTo>
                    <a:pt x="519" y="94"/>
                    <a:pt x="519" y="94"/>
                    <a:pt x="519" y="94"/>
                  </a:cubicBezTo>
                  <a:cubicBezTo>
                    <a:pt x="519" y="93"/>
                    <a:pt x="519" y="93"/>
                    <a:pt x="519" y="92"/>
                  </a:cubicBezTo>
                  <a:cubicBezTo>
                    <a:pt x="519" y="87"/>
                    <a:pt x="521" y="80"/>
                    <a:pt x="524" y="73"/>
                  </a:cubicBezTo>
                  <a:cubicBezTo>
                    <a:pt x="524" y="65"/>
                    <a:pt x="523" y="56"/>
                    <a:pt x="522" y="48"/>
                  </a:cubicBezTo>
                  <a:moveTo>
                    <a:pt x="960" y="47"/>
                  </a:moveTo>
                  <a:cubicBezTo>
                    <a:pt x="958" y="47"/>
                    <a:pt x="955" y="48"/>
                    <a:pt x="952" y="48"/>
                  </a:cubicBezTo>
                  <a:cubicBezTo>
                    <a:pt x="952" y="48"/>
                    <a:pt x="952" y="48"/>
                    <a:pt x="952" y="48"/>
                  </a:cubicBezTo>
                  <a:cubicBezTo>
                    <a:pt x="954" y="48"/>
                    <a:pt x="957" y="48"/>
                    <a:pt x="959" y="48"/>
                  </a:cubicBezTo>
                  <a:cubicBezTo>
                    <a:pt x="960" y="48"/>
                    <a:pt x="960" y="48"/>
                    <a:pt x="960" y="48"/>
                  </a:cubicBezTo>
                  <a:cubicBezTo>
                    <a:pt x="960" y="48"/>
                    <a:pt x="960" y="47"/>
                    <a:pt x="960" y="47"/>
                  </a:cubicBezTo>
                  <a:moveTo>
                    <a:pt x="1923" y="46"/>
                  </a:moveTo>
                  <a:cubicBezTo>
                    <a:pt x="1923" y="47"/>
                    <a:pt x="1923" y="47"/>
                    <a:pt x="1922" y="47"/>
                  </a:cubicBezTo>
                  <a:cubicBezTo>
                    <a:pt x="1919" y="75"/>
                    <a:pt x="1917" y="104"/>
                    <a:pt x="1915" y="133"/>
                  </a:cubicBezTo>
                  <a:cubicBezTo>
                    <a:pt x="1916" y="134"/>
                    <a:pt x="1917" y="135"/>
                    <a:pt x="1918" y="136"/>
                  </a:cubicBezTo>
                  <a:cubicBezTo>
                    <a:pt x="1918" y="129"/>
                    <a:pt x="1919" y="122"/>
                    <a:pt x="1919" y="115"/>
                  </a:cubicBezTo>
                  <a:cubicBezTo>
                    <a:pt x="1921" y="93"/>
                    <a:pt x="1922" y="70"/>
                    <a:pt x="1923" y="46"/>
                  </a:cubicBezTo>
                  <a:moveTo>
                    <a:pt x="606" y="46"/>
                  </a:moveTo>
                  <a:cubicBezTo>
                    <a:pt x="605" y="47"/>
                    <a:pt x="604" y="48"/>
                    <a:pt x="604" y="49"/>
                  </a:cubicBezTo>
                  <a:cubicBezTo>
                    <a:pt x="604" y="54"/>
                    <a:pt x="604" y="58"/>
                    <a:pt x="604" y="63"/>
                  </a:cubicBezTo>
                  <a:cubicBezTo>
                    <a:pt x="604" y="68"/>
                    <a:pt x="604" y="73"/>
                    <a:pt x="604" y="78"/>
                  </a:cubicBezTo>
                  <a:cubicBezTo>
                    <a:pt x="604" y="109"/>
                    <a:pt x="604" y="109"/>
                    <a:pt x="604" y="109"/>
                  </a:cubicBezTo>
                  <a:cubicBezTo>
                    <a:pt x="604" y="112"/>
                    <a:pt x="604" y="115"/>
                    <a:pt x="604" y="118"/>
                  </a:cubicBezTo>
                  <a:cubicBezTo>
                    <a:pt x="604" y="125"/>
                    <a:pt x="605" y="131"/>
                    <a:pt x="606" y="137"/>
                  </a:cubicBezTo>
                  <a:cubicBezTo>
                    <a:pt x="608" y="134"/>
                    <a:pt x="610" y="130"/>
                    <a:pt x="612" y="127"/>
                  </a:cubicBezTo>
                  <a:cubicBezTo>
                    <a:pt x="610" y="109"/>
                    <a:pt x="609" y="92"/>
                    <a:pt x="607" y="75"/>
                  </a:cubicBezTo>
                  <a:cubicBezTo>
                    <a:pt x="607" y="65"/>
                    <a:pt x="606" y="55"/>
                    <a:pt x="606" y="46"/>
                  </a:cubicBezTo>
                  <a:moveTo>
                    <a:pt x="978" y="45"/>
                  </a:moveTo>
                  <a:cubicBezTo>
                    <a:pt x="976" y="45"/>
                    <a:pt x="973" y="46"/>
                    <a:pt x="971" y="46"/>
                  </a:cubicBezTo>
                  <a:cubicBezTo>
                    <a:pt x="971" y="46"/>
                    <a:pt x="971" y="47"/>
                    <a:pt x="970" y="47"/>
                  </a:cubicBezTo>
                  <a:cubicBezTo>
                    <a:pt x="974" y="47"/>
                    <a:pt x="974" y="47"/>
                    <a:pt x="974" y="47"/>
                  </a:cubicBezTo>
                  <a:cubicBezTo>
                    <a:pt x="978" y="46"/>
                    <a:pt x="982" y="46"/>
                    <a:pt x="987" y="46"/>
                  </a:cubicBezTo>
                  <a:cubicBezTo>
                    <a:pt x="984" y="45"/>
                    <a:pt x="981" y="45"/>
                    <a:pt x="978" y="45"/>
                  </a:cubicBezTo>
                  <a:moveTo>
                    <a:pt x="1585" y="45"/>
                  </a:moveTo>
                  <a:cubicBezTo>
                    <a:pt x="1585" y="45"/>
                    <a:pt x="1584" y="45"/>
                    <a:pt x="1584" y="45"/>
                  </a:cubicBezTo>
                  <a:cubicBezTo>
                    <a:pt x="1587" y="46"/>
                    <a:pt x="1587" y="46"/>
                    <a:pt x="1587" y="46"/>
                  </a:cubicBezTo>
                  <a:cubicBezTo>
                    <a:pt x="1592" y="47"/>
                    <a:pt x="1597" y="47"/>
                    <a:pt x="1602" y="48"/>
                  </a:cubicBezTo>
                  <a:cubicBezTo>
                    <a:pt x="1596" y="47"/>
                    <a:pt x="1591" y="46"/>
                    <a:pt x="1585" y="45"/>
                  </a:cubicBezTo>
                  <a:moveTo>
                    <a:pt x="907" y="43"/>
                  </a:moveTo>
                  <a:cubicBezTo>
                    <a:pt x="907" y="43"/>
                    <a:pt x="907" y="43"/>
                    <a:pt x="907" y="43"/>
                  </a:cubicBezTo>
                  <a:cubicBezTo>
                    <a:pt x="907" y="43"/>
                    <a:pt x="907" y="43"/>
                    <a:pt x="907" y="43"/>
                  </a:cubicBezTo>
                  <a:cubicBezTo>
                    <a:pt x="907" y="43"/>
                    <a:pt x="907" y="43"/>
                    <a:pt x="907" y="43"/>
                  </a:cubicBezTo>
                  <a:moveTo>
                    <a:pt x="531" y="43"/>
                  </a:moveTo>
                  <a:cubicBezTo>
                    <a:pt x="530" y="44"/>
                    <a:pt x="529" y="44"/>
                    <a:pt x="528" y="45"/>
                  </a:cubicBezTo>
                  <a:cubicBezTo>
                    <a:pt x="528" y="51"/>
                    <a:pt x="528" y="57"/>
                    <a:pt x="529" y="62"/>
                  </a:cubicBezTo>
                  <a:cubicBezTo>
                    <a:pt x="529" y="62"/>
                    <a:pt x="529" y="62"/>
                    <a:pt x="529" y="61"/>
                  </a:cubicBezTo>
                  <a:cubicBezTo>
                    <a:pt x="530" y="60"/>
                    <a:pt x="531" y="58"/>
                    <a:pt x="531" y="57"/>
                  </a:cubicBezTo>
                  <a:cubicBezTo>
                    <a:pt x="531" y="52"/>
                    <a:pt x="531" y="48"/>
                    <a:pt x="531" y="43"/>
                  </a:cubicBezTo>
                  <a:moveTo>
                    <a:pt x="614" y="42"/>
                  </a:moveTo>
                  <a:cubicBezTo>
                    <a:pt x="615" y="53"/>
                    <a:pt x="616" y="63"/>
                    <a:pt x="616" y="74"/>
                  </a:cubicBezTo>
                  <a:cubicBezTo>
                    <a:pt x="617" y="86"/>
                    <a:pt x="618" y="98"/>
                    <a:pt x="620" y="110"/>
                  </a:cubicBezTo>
                  <a:cubicBezTo>
                    <a:pt x="619" y="99"/>
                    <a:pt x="618" y="87"/>
                    <a:pt x="618" y="76"/>
                  </a:cubicBezTo>
                  <a:cubicBezTo>
                    <a:pt x="617" y="65"/>
                    <a:pt x="617" y="55"/>
                    <a:pt x="616" y="44"/>
                  </a:cubicBezTo>
                  <a:cubicBezTo>
                    <a:pt x="616" y="43"/>
                    <a:pt x="615" y="43"/>
                    <a:pt x="614" y="42"/>
                  </a:cubicBezTo>
                  <a:moveTo>
                    <a:pt x="928" y="40"/>
                  </a:moveTo>
                  <a:cubicBezTo>
                    <a:pt x="924" y="41"/>
                    <a:pt x="920" y="41"/>
                    <a:pt x="916" y="42"/>
                  </a:cubicBezTo>
                  <a:cubicBezTo>
                    <a:pt x="916" y="43"/>
                    <a:pt x="916" y="44"/>
                    <a:pt x="916" y="46"/>
                  </a:cubicBezTo>
                  <a:cubicBezTo>
                    <a:pt x="920" y="46"/>
                    <a:pt x="924" y="47"/>
                    <a:pt x="928" y="48"/>
                  </a:cubicBezTo>
                  <a:cubicBezTo>
                    <a:pt x="928" y="45"/>
                    <a:pt x="928" y="43"/>
                    <a:pt x="928" y="40"/>
                  </a:cubicBezTo>
                  <a:moveTo>
                    <a:pt x="1608" y="40"/>
                  </a:moveTo>
                  <a:cubicBezTo>
                    <a:pt x="1607" y="40"/>
                    <a:pt x="1606" y="40"/>
                    <a:pt x="1605" y="40"/>
                  </a:cubicBezTo>
                  <a:cubicBezTo>
                    <a:pt x="1606" y="40"/>
                    <a:pt x="1607" y="41"/>
                    <a:pt x="1608" y="41"/>
                  </a:cubicBezTo>
                  <a:cubicBezTo>
                    <a:pt x="1608" y="40"/>
                    <a:pt x="1608" y="40"/>
                    <a:pt x="1608" y="40"/>
                  </a:cubicBezTo>
                  <a:moveTo>
                    <a:pt x="1427" y="39"/>
                  </a:moveTo>
                  <a:cubicBezTo>
                    <a:pt x="1427" y="39"/>
                    <a:pt x="1427" y="39"/>
                    <a:pt x="1427" y="40"/>
                  </a:cubicBezTo>
                  <a:cubicBezTo>
                    <a:pt x="1431" y="40"/>
                    <a:pt x="1435" y="40"/>
                    <a:pt x="1440" y="40"/>
                  </a:cubicBezTo>
                  <a:cubicBezTo>
                    <a:pt x="1464" y="41"/>
                    <a:pt x="1488" y="41"/>
                    <a:pt x="1512" y="42"/>
                  </a:cubicBezTo>
                  <a:cubicBezTo>
                    <a:pt x="1511" y="42"/>
                    <a:pt x="1510" y="42"/>
                    <a:pt x="1508" y="42"/>
                  </a:cubicBezTo>
                  <a:cubicBezTo>
                    <a:pt x="1495" y="41"/>
                    <a:pt x="1482" y="41"/>
                    <a:pt x="1468" y="40"/>
                  </a:cubicBezTo>
                  <a:cubicBezTo>
                    <a:pt x="1427" y="39"/>
                    <a:pt x="1427" y="39"/>
                    <a:pt x="1427" y="39"/>
                  </a:cubicBezTo>
                  <a:moveTo>
                    <a:pt x="548" y="37"/>
                  </a:moveTo>
                  <a:cubicBezTo>
                    <a:pt x="548" y="37"/>
                    <a:pt x="548" y="37"/>
                    <a:pt x="548" y="37"/>
                  </a:cubicBezTo>
                  <a:cubicBezTo>
                    <a:pt x="548" y="37"/>
                    <a:pt x="548" y="37"/>
                    <a:pt x="548" y="37"/>
                  </a:cubicBezTo>
                  <a:cubicBezTo>
                    <a:pt x="548" y="37"/>
                    <a:pt x="548" y="37"/>
                    <a:pt x="548" y="37"/>
                  </a:cubicBezTo>
                  <a:moveTo>
                    <a:pt x="1962" y="34"/>
                  </a:moveTo>
                  <a:cubicBezTo>
                    <a:pt x="1962" y="35"/>
                    <a:pt x="1961" y="35"/>
                    <a:pt x="1961" y="35"/>
                  </a:cubicBezTo>
                  <a:cubicBezTo>
                    <a:pt x="1959" y="55"/>
                    <a:pt x="1956" y="74"/>
                    <a:pt x="1954" y="94"/>
                  </a:cubicBezTo>
                  <a:cubicBezTo>
                    <a:pt x="1951" y="118"/>
                    <a:pt x="1947" y="143"/>
                    <a:pt x="1945" y="168"/>
                  </a:cubicBezTo>
                  <a:cubicBezTo>
                    <a:pt x="1946" y="168"/>
                    <a:pt x="1946" y="168"/>
                    <a:pt x="1946" y="168"/>
                  </a:cubicBezTo>
                  <a:cubicBezTo>
                    <a:pt x="1948" y="168"/>
                    <a:pt x="1950" y="169"/>
                    <a:pt x="1952" y="169"/>
                  </a:cubicBezTo>
                  <a:cubicBezTo>
                    <a:pt x="1953" y="157"/>
                    <a:pt x="1954" y="145"/>
                    <a:pt x="1956" y="133"/>
                  </a:cubicBezTo>
                  <a:cubicBezTo>
                    <a:pt x="1958" y="110"/>
                    <a:pt x="1961" y="86"/>
                    <a:pt x="1962" y="63"/>
                  </a:cubicBezTo>
                  <a:cubicBezTo>
                    <a:pt x="1962" y="54"/>
                    <a:pt x="1962" y="44"/>
                    <a:pt x="1962" y="34"/>
                  </a:cubicBezTo>
                  <a:moveTo>
                    <a:pt x="604" y="34"/>
                  </a:moveTo>
                  <a:cubicBezTo>
                    <a:pt x="604" y="36"/>
                    <a:pt x="604" y="37"/>
                    <a:pt x="604" y="38"/>
                  </a:cubicBezTo>
                  <a:cubicBezTo>
                    <a:pt x="604" y="38"/>
                    <a:pt x="605" y="37"/>
                    <a:pt x="605" y="36"/>
                  </a:cubicBezTo>
                  <a:cubicBezTo>
                    <a:pt x="605" y="36"/>
                    <a:pt x="605" y="35"/>
                    <a:pt x="605" y="35"/>
                  </a:cubicBezTo>
                  <a:cubicBezTo>
                    <a:pt x="605" y="35"/>
                    <a:pt x="604" y="35"/>
                    <a:pt x="604" y="34"/>
                  </a:cubicBezTo>
                  <a:moveTo>
                    <a:pt x="1303" y="34"/>
                  </a:moveTo>
                  <a:cubicBezTo>
                    <a:pt x="1292" y="34"/>
                    <a:pt x="1280" y="35"/>
                    <a:pt x="1268" y="35"/>
                  </a:cubicBezTo>
                  <a:cubicBezTo>
                    <a:pt x="1280" y="35"/>
                    <a:pt x="1292" y="36"/>
                    <a:pt x="1304" y="36"/>
                  </a:cubicBezTo>
                  <a:cubicBezTo>
                    <a:pt x="1304" y="35"/>
                    <a:pt x="1304" y="35"/>
                    <a:pt x="1303" y="34"/>
                  </a:cubicBezTo>
                  <a:moveTo>
                    <a:pt x="1973" y="31"/>
                  </a:moveTo>
                  <a:cubicBezTo>
                    <a:pt x="1973" y="32"/>
                    <a:pt x="1972" y="32"/>
                    <a:pt x="1971" y="32"/>
                  </a:cubicBezTo>
                  <a:cubicBezTo>
                    <a:pt x="1971" y="42"/>
                    <a:pt x="1971" y="53"/>
                    <a:pt x="1971" y="63"/>
                  </a:cubicBezTo>
                  <a:cubicBezTo>
                    <a:pt x="1970" y="87"/>
                    <a:pt x="1967" y="111"/>
                    <a:pt x="1965" y="134"/>
                  </a:cubicBezTo>
                  <a:cubicBezTo>
                    <a:pt x="1964" y="134"/>
                    <a:pt x="1964" y="135"/>
                    <a:pt x="1964" y="135"/>
                  </a:cubicBezTo>
                  <a:cubicBezTo>
                    <a:pt x="1965" y="135"/>
                    <a:pt x="1965" y="135"/>
                    <a:pt x="1965" y="135"/>
                  </a:cubicBezTo>
                  <a:cubicBezTo>
                    <a:pt x="1965" y="135"/>
                    <a:pt x="1965" y="135"/>
                    <a:pt x="1965" y="135"/>
                  </a:cubicBezTo>
                  <a:cubicBezTo>
                    <a:pt x="1967" y="135"/>
                    <a:pt x="1969" y="136"/>
                    <a:pt x="1969" y="138"/>
                  </a:cubicBezTo>
                  <a:cubicBezTo>
                    <a:pt x="1971" y="148"/>
                    <a:pt x="1972" y="159"/>
                    <a:pt x="1972" y="170"/>
                  </a:cubicBezTo>
                  <a:cubicBezTo>
                    <a:pt x="1973" y="170"/>
                    <a:pt x="1974" y="170"/>
                    <a:pt x="1975" y="170"/>
                  </a:cubicBezTo>
                  <a:cubicBezTo>
                    <a:pt x="1975" y="168"/>
                    <a:pt x="1975" y="167"/>
                    <a:pt x="1975" y="166"/>
                  </a:cubicBezTo>
                  <a:cubicBezTo>
                    <a:pt x="1975" y="121"/>
                    <a:pt x="1974" y="76"/>
                    <a:pt x="1973" y="31"/>
                  </a:cubicBezTo>
                  <a:moveTo>
                    <a:pt x="1790" y="29"/>
                  </a:moveTo>
                  <a:cubicBezTo>
                    <a:pt x="1790" y="45"/>
                    <a:pt x="1789" y="61"/>
                    <a:pt x="1789" y="77"/>
                  </a:cubicBezTo>
                  <a:cubicBezTo>
                    <a:pt x="1788" y="95"/>
                    <a:pt x="1788" y="95"/>
                    <a:pt x="1788" y="95"/>
                  </a:cubicBezTo>
                  <a:cubicBezTo>
                    <a:pt x="1790" y="93"/>
                    <a:pt x="1791" y="91"/>
                    <a:pt x="1792" y="89"/>
                  </a:cubicBezTo>
                  <a:cubicBezTo>
                    <a:pt x="1790" y="70"/>
                    <a:pt x="1790" y="49"/>
                    <a:pt x="1790" y="29"/>
                  </a:cubicBezTo>
                  <a:cubicBezTo>
                    <a:pt x="1790" y="29"/>
                    <a:pt x="1790" y="29"/>
                    <a:pt x="1790" y="29"/>
                  </a:cubicBezTo>
                  <a:moveTo>
                    <a:pt x="581" y="28"/>
                  </a:moveTo>
                  <a:cubicBezTo>
                    <a:pt x="581" y="35"/>
                    <a:pt x="581" y="43"/>
                    <a:pt x="581" y="50"/>
                  </a:cubicBezTo>
                  <a:cubicBezTo>
                    <a:pt x="582" y="57"/>
                    <a:pt x="583" y="64"/>
                    <a:pt x="583" y="71"/>
                  </a:cubicBezTo>
                  <a:cubicBezTo>
                    <a:pt x="585" y="68"/>
                    <a:pt x="587" y="65"/>
                    <a:pt x="589" y="63"/>
                  </a:cubicBezTo>
                  <a:cubicBezTo>
                    <a:pt x="588" y="56"/>
                    <a:pt x="588" y="49"/>
                    <a:pt x="587" y="43"/>
                  </a:cubicBezTo>
                  <a:cubicBezTo>
                    <a:pt x="587" y="38"/>
                    <a:pt x="586" y="33"/>
                    <a:pt x="586" y="28"/>
                  </a:cubicBezTo>
                  <a:cubicBezTo>
                    <a:pt x="584" y="28"/>
                    <a:pt x="583" y="28"/>
                    <a:pt x="581" y="28"/>
                  </a:cubicBezTo>
                  <a:moveTo>
                    <a:pt x="1179" y="25"/>
                  </a:moveTo>
                  <a:cubicBezTo>
                    <a:pt x="1176" y="27"/>
                    <a:pt x="1174" y="28"/>
                    <a:pt x="1171" y="29"/>
                  </a:cubicBezTo>
                  <a:cubicBezTo>
                    <a:pt x="1178" y="28"/>
                    <a:pt x="1185" y="27"/>
                    <a:pt x="1192" y="26"/>
                  </a:cubicBezTo>
                  <a:cubicBezTo>
                    <a:pt x="1188" y="26"/>
                    <a:pt x="1183" y="26"/>
                    <a:pt x="1179" y="25"/>
                  </a:cubicBezTo>
                  <a:moveTo>
                    <a:pt x="2015" y="22"/>
                  </a:moveTo>
                  <a:cubicBezTo>
                    <a:pt x="2011" y="22"/>
                    <a:pt x="2007" y="23"/>
                    <a:pt x="2003" y="24"/>
                  </a:cubicBezTo>
                  <a:cubicBezTo>
                    <a:pt x="1995" y="26"/>
                    <a:pt x="1987" y="28"/>
                    <a:pt x="1979" y="30"/>
                  </a:cubicBezTo>
                  <a:cubicBezTo>
                    <a:pt x="1979" y="76"/>
                    <a:pt x="1980" y="123"/>
                    <a:pt x="1980" y="170"/>
                  </a:cubicBezTo>
                  <a:cubicBezTo>
                    <a:pt x="2009" y="171"/>
                    <a:pt x="2037" y="172"/>
                    <a:pt x="2064" y="172"/>
                  </a:cubicBezTo>
                  <a:cubicBezTo>
                    <a:pt x="2089" y="172"/>
                    <a:pt x="2112" y="171"/>
                    <a:pt x="2135" y="170"/>
                  </a:cubicBezTo>
                  <a:cubicBezTo>
                    <a:pt x="2152" y="170"/>
                    <a:pt x="2152" y="170"/>
                    <a:pt x="2152" y="170"/>
                  </a:cubicBezTo>
                  <a:cubicBezTo>
                    <a:pt x="2157" y="170"/>
                    <a:pt x="2164" y="170"/>
                    <a:pt x="2171" y="170"/>
                  </a:cubicBezTo>
                  <a:cubicBezTo>
                    <a:pt x="2168" y="169"/>
                    <a:pt x="2166" y="168"/>
                    <a:pt x="2164" y="167"/>
                  </a:cubicBezTo>
                  <a:cubicBezTo>
                    <a:pt x="2175" y="157"/>
                    <a:pt x="2182" y="143"/>
                    <a:pt x="2182" y="128"/>
                  </a:cubicBezTo>
                  <a:cubicBezTo>
                    <a:pt x="2182" y="119"/>
                    <a:pt x="2180" y="111"/>
                    <a:pt x="2176" y="103"/>
                  </a:cubicBezTo>
                  <a:cubicBezTo>
                    <a:pt x="2166" y="85"/>
                    <a:pt x="2148" y="75"/>
                    <a:pt x="2129" y="75"/>
                  </a:cubicBezTo>
                  <a:cubicBezTo>
                    <a:pt x="2120" y="75"/>
                    <a:pt x="2112" y="77"/>
                    <a:pt x="2104" y="81"/>
                  </a:cubicBezTo>
                  <a:cubicBezTo>
                    <a:pt x="2103" y="81"/>
                    <a:pt x="2100" y="83"/>
                    <a:pt x="2095" y="86"/>
                  </a:cubicBezTo>
                  <a:cubicBezTo>
                    <a:pt x="2087" y="90"/>
                    <a:pt x="2072" y="98"/>
                    <a:pt x="2058" y="106"/>
                  </a:cubicBezTo>
                  <a:cubicBezTo>
                    <a:pt x="2065" y="97"/>
                    <a:pt x="2068" y="86"/>
                    <a:pt x="2068" y="75"/>
                  </a:cubicBezTo>
                  <a:cubicBezTo>
                    <a:pt x="2068" y="68"/>
                    <a:pt x="2067" y="60"/>
                    <a:pt x="2063" y="53"/>
                  </a:cubicBezTo>
                  <a:cubicBezTo>
                    <a:pt x="2055" y="34"/>
                    <a:pt x="2036" y="22"/>
                    <a:pt x="2015" y="22"/>
                  </a:cubicBezTo>
                  <a:moveTo>
                    <a:pt x="1474" y="21"/>
                  </a:moveTo>
                  <a:cubicBezTo>
                    <a:pt x="1468" y="21"/>
                    <a:pt x="1462" y="21"/>
                    <a:pt x="1456" y="21"/>
                  </a:cubicBezTo>
                  <a:cubicBezTo>
                    <a:pt x="1454" y="22"/>
                    <a:pt x="1452" y="23"/>
                    <a:pt x="1451" y="24"/>
                  </a:cubicBezTo>
                  <a:cubicBezTo>
                    <a:pt x="1460" y="25"/>
                    <a:pt x="1469" y="27"/>
                    <a:pt x="1479" y="28"/>
                  </a:cubicBezTo>
                  <a:cubicBezTo>
                    <a:pt x="1481" y="28"/>
                    <a:pt x="1484" y="28"/>
                    <a:pt x="1486" y="28"/>
                  </a:cubicBezTo>
                  <a:cubicBezTo>
                    <a:pt x="1503" y="28"/>
                    <a:pt x="1519" y="29"/>
                    <a:pt x="1536" y="30"/>
                  </a:cubicBezTo>
                  <a:cubicBezTo>
                    <a:pt x="1534" y="28"/>
                    <a:pt x="1533" y="26"/>
                    <a:pt x="1531" y="25"/>
                  </a:cubicBezTo>
                  <a:cubicBezTo>
                    <a:pt x="1529" y="24"/>
                    <a:pt x="1527" y="24"/>
                    <a:pt x="1525" y="24"/>
                  </a:cubicBezTo>
                  <a:cubicBezTo>
                    <a:pt x="1508" y="23"/>
                    <a:pt x="1492" y="22"/>
                    <a:pt x="1474" y="21"/>
                  </a:cubicBezTo>
                  <a:moveTo>
                    <a:pt x="1655" y="20"/>
                  </a:moveTo>
                  <a:cubicBezTo>
                    <a:pt x="1654" y="20"/>
                    <a:pt x="1653" y="20"/>
                    <a:pt x="1652" y="21"/>
                  </a:cubicBezTo>
                  <a:cubicBezTo>
                    <a:pt x="1652" y="24"/>
                    <a:pt x="1652" y="27"/>
                    <a:pt x="1652" y="31"/>
                  </a:cubicBezTo>
                  <a:cubicBezTo>
                    <a:pt x="1652" y="31"/>
                    <a:pt x="1652" y="31"/>
                    <a:pt x="1652" y="31"/>
                  </a:cubicBezTo>
                  <a:cubicBezTo>
                    <a:pt x="1652" y="31"/>
                    <a:pt x="1652" y="31"/>
                    <a:pt x="1652" y="31"/>
                  </a:cubicBezTo>
                  <a:cubicBezTo>
                    <a:pt x="1653" y="31"/>
                    <a:pt x="1654" y="31"/>
                    <a:pt x="1654" y="32"/>
                  </a:cubicBezTo>
                  <a:cubicBezTo>
                    <a:pt x="1655" y="28"/>
                    <a:pt x="1655" y="24"/>
                    <a:pt x="1655" y="20"/>
                  </a:cubicBezTo>
                  <a:moveTo>
                    <a:pt x="1721" y="16"/>
                  </a:moveTo>
                  <a:cubicBezTo>
                    <a:pt x="1720" y="18"/>
                    <a:pt x="1720" y="20"/>
                    <a:pt x="1719" y="22"/>
                  </a:cubicBezTo>
                  <a:cubicBezTo>
                    <a:pt x="1718" y="50"/>
                    <a:pt x="1717" y="78"/>
                    <a:pt x="1716" y="105"/>
                  </a:cubicBezTo>
                  <a:cubicBezTo>
                    <a:pt x="1714" y="159"/>
                    <a:pt x="1714" y="159"/>
                    <a:pt x="1714" y="159"/>
                  </a:cubicBezTo>
                  <a:cubicBezTo>
                    <a:pt x="1714" y="162"/>
                    <a:pt x="1714" y="164"/>
                    <a:pt x="1714" y="166"/>
                  </a:cubicBezTo>
                  <a:cubicBezTo>
                    <a:pt x="1714" y="166"/>
                    <a:pt x="1715" y="166"/>
                    <a:pt x="1715" y="166"/>
                  </a:cubicBezTo>
                  <a:cubicBezTo>
                    <a:pt x="1715" y="148"/>
                    <a:pt x="1717" y="130"/>
                    <a:pt x="1718" y="112"/>
                  </a:cubicBezTo>
                  <a:cubicBezTo>
                    <a:pt x="1720" y="89"/>
                    <a:pt x="1721" y="67"/>
                    <a:pt x="1721" y="46"/>
                  </a:cubicBezTo>
                  <a:cubicBezTo>
                    <a:pt x="1721" y="36"/>
                    <a:pt x="1721" y="26"/>
                    <a:pt x="1721" y="16"/>
                  </a:cubicBezTo>
                  <a:moveTo>
                    <a:pt x="1671" y="16"/>
                  </a:moveTo>
                  <a:cubicBezTo>
                    <a:pt x="1670" y="16"/>
                    <a:pt x="1669" y="16"/>
                    <a:pt x="1668" y="16"/>
                  </a:cubicBezTo>
                  <a:cubicBezTo>
                    <a:pt x="1667" y="62"/>
                    <a:pt x="1667" y="109"/>
                    <a:pt x="1667" y="158"/>
                  </a:cubicBezTo>
                  <a:cubicBezTo>
                    <a:pt x="1667" y="159"/>
                    <a:pt x="1667" y="161"/>
                    <a:pt x="1668" y="162"/>
                  </a:cubicBezTo>
                  <a:cubicBezTo>
                    <a:pt x="1668" y="149"/>
                    <a:pt x="1668" y="137"/>
                    <a:pt x="1668" y="125"/>
                  </a:cubicBezTo>
                  <a:cubicBezTo>
                    <a:pt x="1668" y="113"/>
                    <a:pt x="1668" y="101"/>
                    <a:pt x="1668" y="89"/>
                  </a:cubicBezTo>
                  <a:cubicBezTo>
                    <a:pt x="1668" y="65"/>
                    <a:pt x="1669" y="41"/>
                    <a:pt x="1671" y="16"/>
                  </a:cubicBezTo>
                  <a:moveTo>
                    <a:pt x="1245" y="15"/>
                  </a:moveTo>
                  <a:cubicBezTo>
                    <a:pt x="1234" y="15"/>
                    <a:pt x="1222" y="15"/>
                    <a:pt x="1210" y="15"/>
                  </a:cubicBezTo>
                  <a:cubicBezTo>
                    <a:pt x="1207" y="15"/>
                    <a:pt x="1203" y="16"/>
                    <a:pt x="1200" y="16"/>
                  </a:cubicBezTo>
                  <a:cubicBezTo>
                    <a:pt x="1199" y="17"/>
                    <a:pt x="1197" y="17"/>
                    <a:pt x="1196" y="18"/>
                  </a:cubicBezTo>
                  <a:cubicBezTo>
                    <a:pt x="1210" y="19"/>
                    <a:pt x="1223" y="20"/>
                    <a:pt x="1238" y="21"/>
                  </a:cubicBezTo>
                  <a:cubicBezTo>
                    <a:pt x="1238" y="21"/>
                    <a:pt x="1238" y="21"/>
                    <a:pt x="1238" y="21"/>
                  </a:cubicBezTo>
                  <a:cubicBezTo>
                    <a:pt x="1246" y="20"/>
                    <a:pt x="1255" y="19"/>
                    <a:pt x="1263" y="19"/>
                  </a:cubicBezTo>
                  <a:cubicBezTo>
                    <a:pt x="1273" y="18"/>
                    <a:pt x="1283" y="17"/>
                    <a:pt x="1293" y="17"/>
                  </a:cubicBezTo>
                  <a:cubicBezTo>
                    <a:pt x="1293" y="16"/>
                    <a:pt x="1292" y="16"/>
                    <a:pt x="1292" y="15"/>
                  </a:cubicBezTo>
                  <a:cubicBezTo>
                    <a:pt x="1291" y="15"/>
                    <a:pt x="1290" y="15"/>
                    <a:pt x="1289" y="15"/>
                  </a:cubicBezTo>
                  <a:cubicBezTo>
                    <a:pt x="1275" y="15"/>
                    <a:pt x="1260" y="15"/>
                    <a:pt x="1245" y="15"/>
                  </a:cubicBezTo>
                  <a:moveTo>
                    <a:pt x="1686" y="13"/>
                  </a:moveTo>
                  <a:cubicBezTo>
                    <a:pt x="1684" y="13"/>
                    <a:pt x="1683" y="13"/>
                    <a:pt x="1681" y="13"/>
                  </a:cubicBezTo>
                  <a:cubicBezTo>
                    <a:pt x="1681" y="16"/>
                    <a:pt x="1681" y="19"/>
                    <a:pt x="1681" y="22"/>
                  </a:cubicBezTo>
                  <a:cubicBezTo>
                    <a:pt x="1681" y="23"/>
                    <a:pt x="1681" y="25"/>
                    <a:pt x="1681" y="26"/>
                  </a:cubicBezTo>
                  <a:cubicBezTo>
                    <a:pt x="1682" y="47"/>
                    <a:pt x="1683" y="69"/>
                    <a:pt x="1684" y="90"/>
                  </a:cubicBezTo>
                  <a:cubicBezTo>
                    <a:pt x="1685" y="79"/>
                    <a:pt x="1685" y="67"/>
                    <a:pt x="1685" y="57"/>
                  </a:cubicBezTo>
                  <a:cubicBezTo>
                    <a:pt x="1685" y="56"/>
                    <a:pt x="1685" y="55"/>
                    <a:pt x="1685" y="54"/>
                  </a:cubicBezTo>
                  <a:cubicBezTo>
                    <a:pt x="1685" y="40"/>
                    <a:pt x="1685" y="26"/>
                    <a:pt x="1686" y="13"/>
                  </a:cubicBezTo>
                  <a:moveTo>
                    <a:pt x="1705" y="10"/>
                  </a:moveTo>
                  <a:cubicBezTo>
                    <a:pt x="1704" y="10"/>
                    <a:pt x="1702" y="10"/>
                    <a:pt x="1701" y="10"/>
                  </a:cubicBezTo>
                  <a:cubicBezTo>
                    <a:pt x="1700" y="19"/>
                    <a:pt x="1700" y="27"/>
                    <a:pt x="1700" y="35"/>
                  </a:cubicBezTo>
                  <a:cubicBezTo>
                    <a:pt x="1699" y="45"/>
                    <a:pt x="1699" y="54"/>
                    <a:pt x="1699" y="63"/>
                  </a:cubicBezTo>
                  <a:cubicBezTo>
                    <a:pt x="1701" y="57"/>
                    <a:pt x="1703" y="51"/>
                    <a:pt x="1704" y="44"/>
                  </a:cubicBezTo>
                  <a:cubicBezTo>
                    <a:pt x="1705" y="10"/>
                    <a:pt x="1705" y="10"/>
                    <a:pt x="1705" y="10"/>
                  </a:cubicBezTo>
                  <a:moveTo>
                    <a:pt x="1493" y="9"/>
                  </a:moveTo>
                  <a:cubicBezTo>
                    <a:pt x="1487" y="9"/>
                    <a:pt x="1481" y="10"/>
                    <a:pt x="1474" y="12"/>
                  </a:cubicBezTo>
                  <a:cubicBezTo>
                    <a:pt x="1474" y="12"/>
                    <a:pt x="1475" y="12"/>
                    <a:pt x="1475" y="12"/>
                  </a:cubicBezTo>
                  <a:cubicBezTo>
                    <a:pt x="1487" y="12"/>
                    <a:pt x="1500" y="12"/>
                    <a:pt x="1512" y="12"/>
                  </a:cubicBezTo>
                  <a:cubicBezTo>
                    <a:pt x="1506" y="10"/>
                    <a:pt x="1500" y="9"/>
                    <a:pt x="1493" y="9"/>
                  </a:cubicBezTo>
                  <a:moveTo>
                    <a:pt x="1755" y="8"/>
                  </a:moveTo>
                  <a:cubicBezTo>
                    <a:pt x="1755" y="25"/>
                    <a:pt x="1754" y="42"/>
                    <a:pt x="1753" y="60"/>
                  </a:cubicBezTo>
                  <a:cubicBezTo>
                    <a:pt x="1752" y="79"/>
                    <a:pt x="1751" y="98"/>
                    <a:pt x="1751" y="116"/>
                  </a:cubicBezTo>
                  <a:cubicBezTo>
                    <a:pt x="1751" y="128"/>
                    <a:pt x="1752" y="140"/>
                    <a:pt x="1753" y="151"/>
                  </a:cubicBezTo>
                  <a:cubicBezTo>
                    <a:pt x="1753" y="151"/>
                    <a:pt x="1753" y="151"/>
                    <a:pt x="1753" y="151"/>
                  </a:cubicBezTo>
                  <a:cubicBezTo>
                    <a:pt x="1753" y="154"/>
                    <a:pt x="1753" y="156"/>
                    <a:pt x="1754" y="159"/>
                  </a:cubicBezTo>
                  <a:cubicBezTo>
                    <a:pt x="1754" y="160"/>
                    <a:pt x="1754" y="162"/>
                    <a:pt x="1754" y="163"/>
                  </a:cubicBezTo>
                  <a:cubicBezTo>
                    <a:pt x="1755" y="145"/>
                    <a:pt x="1756" y="126"/>
                    <a:pt x="1757" y="108"/>
                  </a:cubicBezTo>
                  <a:cubicBezTo>
                    <a:pt x="1759" y="56"/>
                    <a:pt x="1759" y="56"/>
                    <a:pt x="1759" y="56"/>
                  </a:cubicBezTo>
                  <a:cubicBezTo>
                    <a:pt x="1761" y="12"/>
                    <a:pt x="1761" y="12"/>
                    <a:pt x="1761" y="12"/>
                  </a:cubicBezTo>
                  <a:cubicBezTo>
                    <a:pt x="1761" y="11"/>
                    <a:pt x="1761" y="10"/>
                    <a:pt x="1761" y="9"/>
                  </a:cubicBezTo>
                  <a:cubicBezTo>
                    <a:pt x="1759" y="9"/>
                    <a:pt x="1757" y="9"/>
                    <a:pt x="1755" y="8"/>
                  </a:cubicBezTo>
                  <a:moveTo>
                    <a:pt x="1738" y="8"/>
                  </a:moveTo>
                  <a:cubicBezTo>
                    <a:pt x="1738" y="8"/>
                    <a:pt x="1737" y="8"/>
                    <a:pt x="1736" y="8"/>
                  </a:cubicBezTo>
                  <a:cubicBezTo>
                    <a:pt x="1735" y="29"/>
                    <a:pt x="1733" y="52"/>
                    <a:pt x="1733" y="52"/>
                  </a:cubicBezTo>
                  <a:cubicBezTo>
                    <a:pt x="1731" y="68"/>
                    <a:pt x="1731" y="83"/>
                    <a:pt x="1731" y="99"/>
                  </a:cubicBezTo>
                  <a:cubicBezTo>
                    <a:pt x="1731" y="118"/>
                    <a:pt x="1732" y="136"/>
                    <a:pt x="1732" y="155"/>
                  </a:cubicBezTo>
                  <a:cubicBezTo>
                    <a:pt x="1732" y="158"/>
                    <a:pt x="1732" y="162"/>
                    <a:pt x="1733" y="166"/>
                  </a:cubicBezTo>
                  <a:cubicBezTo>
                    <a:pt x="1734" y="166"/>
                    <a:pt x="1736" y="166"/>
                    <a:pt x="1737" y="166"/>
                  </a:cubicBezTo>
                  <a:cubicBezTo>
                    <a:pt x="1737" y="156"/>
                    <a:pt x="1737" y="146"/>
                    <a:pt x="1737" y="136"/>
                  </a:cubicBezTo>
                  <a:cubicBezTo>
                    <a:pt x="1737" y="118"/>
                    <a:pt x="1737" y="99"/>
                    <a:pt x="1738" y="80"/>
                  </a:cubicBezTo>
                  <a:cubicBezTo>
                    <a:pt x="1738" y="62"/>
                    <a:pt x="1739" y="44"/>
                    <a:pt x="1739" y="26"/>
                  </a:cubicBezTo>
                  <a:cubicBezTo>
                    <a:pt x="1739" y="23"/>
                    <a:pt x="1739" y="21"/>
                    <a:pt x="1738" y="18"/>
                  </a:cubicBezTo>
                  <a:cubicBezTo>
                    <a:pt x="1738" y="15"/>
                    <a:pt x="1738" y="12"/>
                    <a:pt x="1738" y="8"/>
                  </a:cubicBezTo>
                  <a:cubicBezTo>
                    <a:pt x="1738" y="8"/>
                    <a:pt x="1738" y="8"/>
                    <a:pt x="1738" y="8"/>
                  </a:cubicBezTo>
                  <a:moveTo>
                    <a:pt x="1268" y="0"/>
                  </a:moveTo>
                  <a:cubicBezTo>
                    <a:pt x="1263" y="1"/>
                    <a:pt x="1258" y="1"/>
                    <a:pt x="1253" y="1"/>
                  </a:cubicBezTo>
                  <a:cubicBezTo>
                    <a:pt x="1255" y="1"/>
                    <a:pt x="1257" y="1"/>
                    <a:pt x="1259" y="1"/>
                  </a:cubicBezTo>
                  <a:cubicBezTo>
                    <a:pt x="1262" y="1"/>
                    <a:pt x="1265" y="1"/>
                    <a:pt x="1268" y="1"/>
                  </a:cubicBezTo>
                  <a:cubicBezTo>
                    <a:pt x="1268" y="1"/>
                    <a:pt x="1268" y="1"/>
                    <a:pt x="1268" y="0"/>
                  </a:cubicBezTo>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374"/>
            <p:cNvSpPr>
              <a:spLocks noEditPoints="1" noChangeArrowheads="1"/>
            </p:cNvSpPr>
            <p:nvPr/>
          </p:nvSpPr>
          <p:spPr bwMode="auto">
            <a:xfrm>
              <a:off x="5799138" y="5340351"/>
              <a:ext cx="5942013" cy="65088"/>
            </a:xfrm>
            <a:custGeom>
              <a:avLst/>
              <a:gdLst>
                <a:gd name="T0" fmla="*/ 211 w 2015"/>
                <a:gd name="T1" fmla="*/ 21 h 22"/>
                <a:gd name="T2" fmla="*/ 326 w 2015"/>
                <a:gd name="T3" fmla="*/ 14 h 22"/>
                <a:gd name="T4" fmla="*/ 326 w 2015"/>
                <a:gd name="T5" fmla="*/ 14 h 22"/>
                <a:gd name="T6" fmla="*/ 1121 w 2015"/>
                <a:gd name="T7" fmla="*/ 16 h 22"/>
                <a:gd name="T8" fmla="*/ 1235 w 2015"/>
                <a:gd name="T9" fmla="*/ 15 h 22"/>
                <a:gd name="T10" fmla="*/ 349 w 2015"/>
                <a:gd name="T11" fmla="*/ 19 h 22"/>
                <a:gd name="T12" fmla="*/ 725 w 2015"/>
                <a:gd name="T13" fmla="*/ 16 h 22"/>
                <a:gd name="T14" fmla="*/ 411 w 2015"/>
                <a:gd name="T15" fmla="*/ 12 h 22"/>
                <a:gd name="T16" fmla="*/ 433 w 2015"/>
                <a:gd name="T17" fmla="*/ 11 h 22"/>
                <a:gd name="T18" fmla="*/ 456 w 2015"/>
                <a:gd name="T19" fmla="*/ 11 h 22"/>
                <a:gd name="T20" fmla="*/ 456 w 2015"/>
                <a:gd name="T21" fmla="*/ 11 h 22"/>
                <a:gd name="T22" fmla="*/ 485 w 2015"/>
                <a:gd name="T23" fmla="*/ 16 h 22"/>
                <a:gd name="T24" fmla="*/ 483 w 2015"/>
                <a:gd name="T25" fmla="*/ 10 h 22"/>
                <a:gd name="T26" fmla="*/ 498 w 2015"/>
                <a:gd name="T27" fmla="*/ 16 h 22"/>
                <a:gd name="T28" fmla="*/ 535 w 2015"/>
                <a:gd name="T29" fmla="*/ 16 h 22"/>
                <a:gd name="T30" fmla="*/ 556 w 2015"/>
                <a:gd name="T31" fmla="*/ 10 h 22"/>
                <a:gd name="T32" fmla="*/ 574 w 2015"/>
                <a:gd name="T33" fmla="*/ 10 h 22"/>
                <a:gd name="T34" fmla="*/ 574 w 2015"/>
                <a:gd name="T35" fmla="*/ 10 h 22"/>
                <a:gd name="T36" fmla="*/ 597 w 2015"/>
                <a:gd name="T37" fmla="*/ 16 h 22"/>
                <a:gd name="T38" fmla="*/ 613 w 2015"/>
                <a:gd name="T39" fmla="*/ 16 h 22"/>
                <a:gd name="T40" fmla="*/ 615 w 2015"/>
                <a:gd name="T41" fmla="*/ 11 h 22"/>
                <a:gd name="T42" fmla="*/ 657 w 2015"/>
                <a:gd name="T43" fmla="*/ 16 h 22"/>
                <a:gd name="T44" fmla="*/ 673 w 2015"/>
                <a:gd name="T45" fmla="*/ 10 h 22"/>
                <a:gd name="T46" fmla="*/ 712 w 2015"/>
                <a:gd name="T47" fmla="*/ 10 h 22"/>
                <a:gd name="T48" fmla="*/ 712 w 2015"/>
                <a:gd name="T49" fmla="*/ 16 h 22"/>
                <a:gd name="T50" fmla="*/ 740 w 2015"/>
                <a:gd name="T51" fmla="*/ 16 h 22"/>
                <a:gd name="T52" fmla="*/ 768 w 2015"/>
                <a:gd name="T53" fmla="*/ 10 h 22"/>
                <a:gd name="T54" fmla="*/ 832 w 2015"/>
                <a:gd name="T55" fmla="*/ 10 h 22"/>
                <a:gd name="T56" fmla="*/ 863 w 2015"/>
                <a:gd name="T57" fmla="*/ 16 h 22"/>
                <a:gd name="T58" fmla="*/ 1350 w 2015"/>
                <a:gd name="T59" fmla="*/ 7 h 22"/>
                <a:gd name="T60" fmla="*/ 1350 w 2015"/>
                <a:gd name="T61" fmla="*/ 7 h 22"/>
                <a:gd name="T62" fmla="*/ 2 w 2015"/>
                <a:gd name="T63" fmla="*/ 12 h 22"/>
                <a:gd name="T64" fmla="*/ 69 w 2015"/>
                <a:gd name="T65" fmla="*/ 8 h 22"/>
                <a:gd name="T66" fmla="*/ 1525 w 2015"/>
                <a:gd name="T67" fmla="*/ 7 h 22"/>
                <a:gd name="T68" fmla="*/ 1773 w 2015"/>
                <a:gd name="T69" fmla="*/ 11 h 22"/>
                <a:gd name="T70" fmla="*/ 1419 w 2015"/>
                <a:gd name="T71" fmla="*/ 5 h 22"/>
                <a:gd name="T72" fmla="*/ 1746 w 2015"/>
                <a:gd name="T73" fmla="*/ 4 h 22"/>
                <a:gd name="T74" fmla="*/ 1753 w 2015"/>
                <a:gd name="T75" fmla="*/ 5 h 22"/>
                <a:gd name="T76" fmla="*/ 1447 w 2015"/>
                <a:gd name="T77" fmla="*/ 4 h 22"/>
                <a:gd name="T78" fmla="*/ 1726 w 2015"/>
                <a:gd name="T79" fmla="*/ 3 h 22"/>
                <a:gd name="T80" fmla="*/ 1726 w 2015"/>
                <a:gd name="T81" fmla="*/ 3 h 22"/>
                <a:gd name="T82" fmla="*/ 1715 w 2015"/>
                <a:gd name="T83" fmla="*/ 3 h 22"/>
                <a:gd name="T84" fmla="*/ 1502 w 2015"/>
                <a:gd name="T85" fmla="*/ 8 h 22"/>
                <a:gd name="T86" fmla="*/ 1515 w 2015"/>
                <a:gd name="T87" fmla="*/ 2 h 22"/>
                <a:gd name="T88" fmla="*/ 1694 w 2015"/>
                <a:gd name="T89" fmla="*/ 2 h 22"/>
                <a:gd name="T90" fmla="*/ 1694 w 2015"/>
                <a:gd name="T91" fmla="*/ 2 h 22"/>
                <a:gd name="T92" fmla="*/ 1539 w 2015"/>
                <a:gd name="T93" fmla="*/ 7 h 22"/>
                <a:gd name="T94" fmla="*/ 1674 w 2015"/>
                <a:gd name="T95" fmla="*/ 7 h 22"/>
                <a:gd name="T96" fmla="*/ 1564 w 2015"/>
                <a:gd name="T97" fmla="*/ 1 h 22"/>
                <a:gd name="T98" fmla="*/ 1659 w 2015"/>
                <a:gd name="T99" fmla="*/ 1 h 22"/>
                <a:gd name="T100" fmla="*/ 1659 w 2015"/>
                <a:gd name="T101" fmla="*/ 1 h 22"/>
                <a:gd name="T102" fmla="*/ 1576 w 2015"/>
                <a:gd name="T103" fmla="*/ 7 h 22"/>
                <a:gd name="T104" fmla="*/ 1648 w 2015"/>
                <a:gd name="T105" fmla="*/ 7 h 22"/>
                <a:gd name="T106" fmla="*/ 1589 w 2015"/>
                <a:gd name="T107" fmla="*/ 1 h 22"/>
                <a:gd name="T108" fmla="*/ 1634 w 2015"/>
                <a:gd name="T109" fmla="*/ 6 h 22"/>
                <a:gd name="T110" fmla="*/ 1614 w 2015"/>
                <a:gd name="T111" fmla="*/ 1 h 22"/>
                <a:gd name="T112" fmla="*/ 1614 w 2015"/>
                <a:gd name="T113" fmla="*/ 1 h 22"/>
                <a:gd name="T114" fmla="*/ 1953 w 2015"/>
                <a:gd name="T115" fmla="*/ 6 h 22"/>
                <a:gd name="T116" fmla="*/ 1781 w 2015"/>
                <a:gd name="T117" fmla="*/ 11 h 22"/>
                <a:gd name="T118" fmla="*/ 1981 w 2015"/>
                <a:gd name="T119"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5" h="22">
                  <a:moveTo>
                    <a:pt x="312" y="15"/>
                  </a:moveTo>
                  <a:cubicBezTo>
                    <a:pt x="286" y="16"/>
                    <a:pt x="261" y="16"/>
                    <a:pt x="235" y="16"/>
                  </a:cubicBezTo>
                  <a:cubicBezTo>
                    <a:pt x="227" y="16"/>
                    <a:pt x="220" y="16"/>
                    <a:pt x="212" y="16"/>
                  </a:cubicBezTo>
                  <a:cubicBezTo>
                    <a:pt x="212" y="18"/>
                    <a:pt x="212" y="20"/>
                    <a:pt x="211" y="21"/>
                  </a:cubicBezTo>
                  <a:cubicBezTo>
                    <a:pt x="219" y="21"/>
                    <a:pt x="227" y="22"/>
                    <a:pt x="235" y="22"/>
                  </a:cubicBezTo>
                  <a:cubicBezTo>
                    <a:pt x="259" y="22"/>
                    <a:pt x="284" y="21"/>
                    <a:pt x="308" y="20"/>
                  </a:cubicBezTo>
                  <a:cubicBezTo>
                    <a:pt x="309" y="19"/>
                    <a:pt x="310" y="17"/>
                    <a:pt x="312" y="15"/>
                  </a:cubicBezTo>
                  <a:moveTo>
                    <a:pt x="326" y="14"/>
                  </a:moveTo>
                  <a:cubicBezTo>
                    <a:pt x="323" y="15"/>
                    <a:pt x="321" y="15"/>
                    <a:pt x="318" y="15"/>
                  </a:cubicBezTo>
                  <a:cubicBezTo>
                    <a:pt x="317" y="17"/>
                    <a:pt x="316" y="18"/>
                    <a:pt x="314" y="20"/>
                  </a:cubicBezTo>
                  <a:cubicBezTo>
                    <a:pt x="318" y="20"/>
                    <a:pt x="322" y="20"/>
                    <a:pt x="326" y="20"/>
                  </a:cubicBezTo>
                  <a:cubicBezTo>
                    <a:pt x="326" y="18"/>
                    <a:pt x="326" y="16"/>
                    <a:pt x="326" y="14"/>
                  </a:cubicBezTo>
                  <a:moveTo>
                    <a:pt x="1147" y="14"/>
                  </a:moveTo>
                  <a:cubicBezTo>
                    <a:pt x="1132" y="14"/>
                    <a:pt x="1117" y="14"/>
                    <a:pt x="1102" y="14"/>
                  </a:cubicBezTo>
                  <a:cubicBezTo>
                    <a:pt x="1119" y="15"/>
                    <a:pt x="1119" y="15"/>
                    <a:pt x="1119" y="15"/>
                  </a:cubicBezTo>
                  <a:cubicBezTo>
                    <a:pt x="1120" y="15"/>
                    <a:pt x="1121" y="15"/>
                    <a:pt x="1121" y="16"/>
                  </a:cubicBezTo>
                  <a:cubicBezTo>
                    <a:pt x="1184" y="16"/>
                    <a:pt x="1184" y="16"/>
                    <a:pt x="1184" y="16"/>
                  </a:cubicBezTo>
                  <a:cubicBezTo>
                    <a:pt x="1186" y="16"/>
                    <a:pt x="1187" y="16"/>
                    <a:pt x="1189" y="16"/>
                  </a:cubicBezTo>
                  <a:cubicBezTo>
                    <a:pt x="1204" y="16"/>
                    <a:pt x="1219" y="16"/>
                    <a:pt x="1235" y="15"/>
                  </a:cubicBezTo>
                  <a:cubicBezTo>
                    <a:pt x="1235" y="15"/>
                    <a:pt x="1235" y="15"/>
                    <a:pt x="1235" y="15"/>
                  </a:cubicBezTo>
                  <a:cubicBezTo>
                    <a:pt x="1206" y="14"/>
                    <a:pt x="1176" y="14"/>
                    <a:pt x="1147" y="14"/>
                  </a:cubicBezTo>
                  <a:moveTo>
                    <a:pt x="355" y="13"/>
                  </a:moveTo>
                  <a:cubicBezTo>
                    <a:pt x="353" y="14"/>
                    <a:pt x="351" y="14"/>
                    <a:pt x="349" y="14"/>
                  </a:cubicBezTo>
                  <a:cubicBezTo>
                    <a:pt x="349" y="15"/>
                    <a:pt x="349" y="17"/>
                    <a:pt x="349" y="19"/>
                  </a:cubicBezTo>
                  <a:cubicBezTo>
                    <a:pt x="351" y="19"/>
                    <a:pt x="353" y="19"/>
                    <a:pt x="356" y="19"/>
                  </a:cubicBezTo>
                  <a:cubicBezTo>
                    <a:pt x="355" y="17"/>
                    <a:pt x="355" y="15"/>
                    <a:pt x="355" y="13"/>
                  </a:cubicBezTo>
                  <a:moveTo>
                    <a:pt x="725" y="12"/>
                  </a:moveTo>
                  <a:cubicBezTo>
                    <a:pt x="725" y="13"/>
                    <a:pt x="725" y="14"/>
                    <a:pt x="725" y="16"/>
                  </a:cubicBezTo>
                  <a:cubicBezTo>
                    <a:pt x="725" y="16"/>
                    <a:pt x="725" y="16"/>
                    <a:pt x="725" y="16"/>
                  </a:cubicBezTo>
                  <a:cubicBezTo>
                    <a:pt x="725" y="14"/>
                    <a:pt x="725" y="13"/>
                    <a:pt x="725" y="12"/>
                  </a:cubicBezTo>
                  <a:moveTo>
                    <a:pt x="414" y="11"/>
                  </a:moveTo>
                  <a:cubicBezTo>
                    <a:pt x="413" y="11"/>
                    <a:pt x="412" y="12"/>
                    <a:pt x="411" y="12"/>
                  </a:cubicBezTo>
                  <a:cubicBezTo>
                    <a:pt x="412" y="13"/>
                    <a:pt x="412" y="15"/>
                    <a:pt x="412" y="17"/>
                  </a:cubicBezTo>
                  <a:cubicBezTo>
                    <a:pt x="413" y="17"/>
                    <a:pt x="413" y="17"/>
                    <a:pt x="414" y="17"/>
                  </a:cubicBezTo>
                  <a:cubicBezTo>
                    <a:pt x="414" y="15"/>
                    <a:pt x="414" y="13"/>
                    <a:pt x="414" y="11"/>
                  </a:cubicBezTo>
                  <a:moveTo>
                    <a:pt x="433" y="11"/>
                  </a:moveTo>
                  <a:cubicBezTo>
                    <a:pt x="433" y="11"/>
                    <a:pt x="433" y="11"/>
                    <a:pt x="432" y="11"/>
                  </a:cubicBezTo>
                  <a:cubicBezTo>
                    <a:pt x="432" y="13"/>
                    <a:pt x="432" y="14"/>
                    <a:pt x="432" y="16"/>
                  </a:cubicBezTo>
                  <a:cubicBezTo>
                    <a:pt x="433" y="14"/>
                    <a:pt x="433" y="13"/>
                    <a:pt x="433" y="11"/>
                  </a:cubicBezTo>
                  <a:moveTo>
                    <a:pt x="456" y="11"/>
                  </a:moveTo>
                  <a:cubicBezTo>
                    <a:pt x="456" y="11"/>
                    <a:pt x="455" y="11"/>
                    <a:pt x="455" y="11"/>
                  </a:cubicBezTo>
                  <a:cubicBezTo>
                    <a:pt x="455" y="12"/>
                    <a:pt x="455" y="14"/>
                    <a:pt x="455" y="16"/>
                  </a:cubicBezTo>
                  <a:cubicBezTo>
                    <a:pt x="456" y="16"/>
                    <a:pt x="456" y="16"/>
                    <a:pt x="456" y="16"/>
                  </a:cubicBezTo>
                  <a:cubicBezTo>
                    <a:pt x="456" y="14"/>
                    <a:pt x="456" y="12"/>
                    <a:pt x="456" y="11"/>
                  </a:cubicBezTo>
                  <a:moveTo>
                    <a:pt x="483" y="10"/>
                  </a:moveTo>
                  <a:cubicBezTo>
                    <a:pt x="483" y="12"/>
                    <a:pt x="484" y="14"/>
                    <a:pt x="484" y="16"/>
                  </a:cubicBezTo>
                  <a:cubicBezTo>
                    <a:pt x="484" y="16"/>
                    <a:pt x="484" y="16"/>
                    <a:pt x="484" y="16"/>
                  </a:cubicBezTo>
                  <a:cubicBezTo>
                    <a:pt x="485" y="16"/>
                    <a:pt x="485" y="16"/>
                    <a:pt x="485" y="16"/>
                  </a:cubicBezTo>
                  <a:cubicBezTo>
                    <a:pt x="485" y="15"/>
                    <a:pt x="485" y="15"/>
                    <a:pt x="485" y="15"/>
                  </a:cubicBezTo>
                  <a:cubicBezTo>
                    <a:pt x="485" y="13"/>
                    <a:pt x="485" y="12"/>
                    <a:pt x="485" y="10"/>
                  </a:cubicBezTo>
                  <a:cubicBezTo>
                    <a:pt x="484" y="10"/>
                    <a:pt x="484" y="10"/>
                    <a:pt x="484" y="10"/>
                  </a:cubicBezTo>
                  <a:cubicBezTo>
                    <a:pt x="484" y="10"/>
                    <a:pt x="484" y="10"/>
                    <a:pt x="483" y="10"/>
                  </a:cubicBezTo>
                  <a:moveTo>
                    <a:pt x="497" y="10"/>
                  </a:moveTo>
                  <a:cubicBezTo>
                    <a:pt x="496" y="10"/>
                    <a:pt x="496" y="10"/>
                    <a:pt x="496" y="10"/>
                  </a:cubicBezTo>
                  <a:cubicBezTo>
                    <a:pt x="497" y="16"/>
                    <a:pt x="497" y="16"/>
                    <a:pt x="497" y="16"/>
                  </a:cubicBezTo>
                  <a:cubicBezTo>
                    <a:pt x="498" y="16"/>
                    <a:pt x="498" y="16"/>
                    <a:pt x="498" y="16"/>
                  </a:cubicBezTo>
                  <a:cubicBezTo>
                    <a:pt x="498" y="14"/>
                    <a:pt x="497" y="12"/>
                    <a:pt x="497" y="10"/>
                  </a:cubicBezTo>
                  <a:moveTo>
                    <a:pt x="540" y="10"/>
                  </a:moveTo>
                  <a:cubicBezTo>
                    <a:pt x="534" y="10"/>
                    <a:pt x="534" y="10"/>
                    <a:pt x="534" y="10"/>
                  </a:cubicBezTo>
                  <a:cubicBezTo>
                    <a:pt x="534" y="12"/>
                    <a:pt x="535" y="14"/>
                    <a:pt x="535" y="16"/>
                  </a:cubicBezTo>
                  <a:cubicBezTo>
                    <a:pt x="541" y="16"/>
                    <a:pt x="541" y="16"/>
                    <a:pt x="541" y="16"/>
                  </a:cubicBezTo>
                  <a:cubicBezTo>
                    <a:pt x="540" y="10"/>
                    <a:pt x="540" y="10"/>
                    <a:pt x="540" y="10"/>
                  </a:cubicBezTo>
                  <a:moveTo>
                    <a:pt x="559" y="10"/>
                  </a:moveTo>
                  <a:cubicBezTo>
                    <a:pt x="556" y="10"/>
                    <a:pt x="556" y="10"/>
                    <a:pt x="556" y="10"/>
                  </a:cubicBezTo>
                  <a:cubicBezTo>
                    <a:pt x="556" y="12"/>
                    <a:pt x="556" y="14"/>
                    <a:pt x="557" y="16"/>
                  </a:cubicBezTo>
                  <a:cubicBezTo>
                    <a:pt x="559" y="16"/>
                    <a:pt x="559" y="16"/>
                    <a:pt x="559" y="16"/>
                  </a:cubicBezTo>
                  <a:cubicBezTo>
                    <a:pt x="559" y="14"/>
                    <a:pt x="559" y="12"/>
                    <a:pt x="559" y="10"/>
                  </a:cubicBezTo>
                  <a:moveTo>
                    <a:pt x="574" y="10"/>
                  </a:moveTo>
                  <a:cubicBezTo>
                    <a:pt x="572" y="10"/>
                    <a:pt x="572" y="10"/>
                    <a:pt x="572" y="10"/>
                  </a:cubicBezTo>
                  <a:cubicBezTo>
                    <a:pt x="573" y="12"/>
                    <a:pt x="573" y="14"/>
                    <a:pt x="573" y="16"/>
                  </a:cubicBezTo>
                  <a:cubicBezTo>
                    <a:pt x="574" y="16"/>
                    <a:pt x="574" y="16"/>
                    <a:pt x="574" y="16"/>
                  </a:cubicBezTo>
                  <a:cubicBezTo>
                    <a:pt x="574" y="14"/>
                    <a:pt x="574" y="12"/>
                    <a:pt x="574" y="10"/>
                  </a:cubicBezTo>
                  <a:moveTo>
                    <a:pt x="596" y="10"/>
                  </a:moveTo>
                  <a:cubicBezTo>
                    <a:pt x="591" y="10"/>
                    <a:pt x="591" y="10"/>
                    <a:pt x="591" y="10"/>
                  </a:cubicBezTo>
                  <a:cubicBezTo>
                    <a:pt x="592" y="12"/>
                    <a:pt x="592" y="14"/>
                    <a:pt x="592" y="16"/>
                  </a:cubicBezTo>
                  <a:cubicBezTo>
                    <a:pt x="597" y="16"/>
                    <a:pt x="597" y="16"/>
                    <a:pt x="597" y="16"/>
                  </a:cubicBezTo>
                  <a:cubicBezTo>
                    <a:pt x="596" y="14"/>
                    <a:pt x="596" y="12"/>
                    <a:pt x="596" y="10"/>
                  </a:cubicBezTo>
                  <a:moveTo>
                    <a:pt x="613" y="10"/>
                  </a:moveTo>
                  <a:cubicBezTo>
                    <a:pt x="613" y="10"/>
                    <a:pt x="613" y="10"/>
                    <a:pt x="613" y="10"/>
                  </a:cubicBezTo>
                  <a:cubicBezTo>
                    <a:pt x="613" y="12"/>
                    <a:pt x="613" y="14"/>
                    <a:pt x="613" y="16"/>
                  </a:cubicBezTo>
                  <a:cubicBezTo>
                    <a:pt x="616" y="16"/>
                    <a:pt x="616" y="16"/>
                    <a:pt x="616" y="16"/>
                  </a:cubicBezTo>
                  <a:cubicBezTo>
                    <a:pt x="615" y="14"/>
                    <a:pt x="615" y="12"/>
                    <a:pt x="615" y="11"/>
                  </a:cubicBezTo>
                  <a:cubicBezTo>
                    <a:pt x="615" y="11"/>
                    <a:pt x="615" y="11"/>
                    <a:pt x="615" y="11"/>
                  </a:cubicBezTo>
                  <a:cubicBezTo>
                    <a:pt x="615" y="11"/>
                    <a:pt x="615" y="11"/>
                    <a:pt x="615" y="11"/>
                  </a:cubicBezTo>
                  <a:cubicBezTo>
                    <a:pt x="614" y="11"/>
                    <a:pt x="614" y="11"/>
                    <a:pt x="613" y="10"/>
                  </a:cubicBezTo>
                  <a:moveTo>
                    <a:pt x="661" y="10"/>
                  </a:moveTo>
                  <a:cubicBezTo>
                    <a:pt x="656" y="10"/>
                    <a:pt x="656" y="10"/>
                    <a:pt x="656" y="10"/>
                  </a:cubicBezTo>
                  <a:cubicBezTo>
                    <a:pt x="657" y="12"/>
                    <a:pt x="657" y="14"/>
                    <a:pt x="657" y="16"/>
                  </a:cubicBezTo>
                  <a:cubicBezTo>
                    <a:pt x="662" y="16"/>
                    <a:pt x="662" y="16"/>
                    <a:pt x="662" y="16"/>
                  </a:cubicBezTo>
                  <a:cubicBezTo>
                    <a:pt x="662" y="14"/>
                    <a:pt x="662" y="12"/>
                    <a:pt x="661" y="10"/>
                  </a:cubicBezTo>
                  <a:moveTo>
                    <a:pt x="675" y="10"/>
                  </a:moveTo>
                  <a:cubicBezTo>
                    <a:pt x="673" y="10"/>
                    <a:pt x="673" y="10"/>
                    <a:pt x="673" y="10"/>
                  </a:cubicBezTo>
                  <a:cubicBezTo>
                    <a:pt x="674" y="12"/>
                    <a:pt x="674" y="14"/>
                    <a:pt x="674" y="16"/>
                  </a:cubicBezTo>
                  <a:cubicBezTo>
                    <a:pt x="676" y="16"/>
                    <a:pt x="676" y="16"/>
                    <a:pt x="676" y="16"/>
                  </a:cubicBezTo>
                  <a:cubicBezTo>
                    <a:pt x="676" y="14"/>
                    <a:pt x="675" y="12"/>
                    <a:pt x="675" y="10"/>
                  </a:cubicBezTo>
                  <a:moveTo>
                    <a:pt x="712" y="10"/>
                  </a:moveTo>
                  <a:cubicBezTo>
                    <a:pt x="707" y="10"/>
                    <a:pt x="707" y="10"/>
                    <a:pt x="707" y="10"/>
                  </a:cubicBezTo>
                  <a:cubicBezTo>
                    <a:pt x="707" y="12"/>
                    <a:pt x="707" y="13"/>
                    <a:pt x="707" y="14"/>
                  </a:cubicBezTo>
                  <a:cubicBezTo>
                    <a:pt x="707" y="15"/>
                    <a:pt x="707" y="15"/>
                    <a:pt x="707" y="16"/>
                  </a:cubicBezTo>
                  <a:cubicBezTo>
                    <a:pt x="712" y="16"/>
                    <a:pt x="712" y="16"/>
                    <a:pt x="712" y="16"/>
                  </a:cubicBezTo>
                  <a:cubicBezTo>
                    <a:pt x="712" y="14"/>
                    <a:pt x="712" y="12"/>
                    <a:pt x="712" y="10"/>
                  </a:cubicBezTo>
                  <a:moveTo>
                    <a:pt x="742" y="10"/>
                  </a:moveTo>
                  <a:cubicBezTo>
                    <a:pt x="739" y="10"/>
                    <a:pt x="739" y="10"/>
                    <a:pt x="739" y="10"/>
                  </a:cubicBezTo>
                  <a:cubicBezTo>
                    <a:pt x="740" y="12"/>
                    <a:pt x="740" y="14"/>
                    <a:pt x="740" y="16"/>
                  </a:cubicBezTo>
                  <a:cubicBezTo>
                    <a:pt x="742" y="16"/>
                    <a:pt x="742" y="16"/>
                    <a:pt x="742" y="16"/>
                  </a:cubicBezTo>
                  <a:cubicBezTo>
                    <a:pt x="742" y="14"/>
                    <a:pt x="742" y="12"/>
                    <a:pt x="742" y="10"/>
                  </a:cubicBezTo>
                  <a:moveTo>
                    <a:pt x="771" y="10"/>
                  </a:moveTo>
                  <a:cubicBezTo>
                    <a:pt x="768" y="10"/>
                    <a:pt x="768" y="10"/>
                    <a:pt x="768" y="10"/>
                  </a:cubicBezTo>
                  <a:cubicBezTo>
                    <a:pt x="768" y="11"/>
                    <a:pt x="768" y="11"/>
                    <a:pt x="768" y="12"/>
                  </a:cubicBezTo>
                  <a:cubicBezTo>
                    <a:pt x="768" y="12"/>
                    <a:pt x="769" y="11"/>
                    <a:pt x="770" y="11"/>
                  </a:cubicBezTo>
                  <a:cubicBezTo>
                    <a:pt x="770" y="11"/>
                    <a:pt x="770" y="11"/>
                    <a:pt x="771" y="10"/>
                  </a:cubicBezTo>
                  <a:moveTo>
                    <a:pt x="832" y="10"/>
                  </a:moveTo>
                  <a:cubicBezTo>
                    <a:pt x="822" y="12"/>
                    <a:pt x="812" y="14"/>
                    <a:pt x="802" y="15"/>
                  </a:cubicBezTo>
                  <a:cubicBezTo>
                    <a:pt x="803" y="15"/>
                    <a:pt x="804" y="15"/>
                    <a:pt x="806" y="16"/>
                  </a:cubicBezTo>
                  <a:cubicBezTo>
                    <a:pt x="808" y="16"/>
                    <a:pt x="808" y="16"/>
                    <a:pt x="808" y="16"/>
                  </a:cubicBezTo>
                  <a:cubicBezTo>
                    <a:pt x="863" y="16"/>
                    <a:pt x="863" y="16"/>
                    <a:pt x="863" y="16"/>
                  </a:cubicBezTo>
                  <a:cubicBezTo>
                    <a:pt x="875" y="14"/>
                    <a:pt x="887" y="12"/>
                    <a:pt x="898" y="11"/>
                  </a:cubicBezTo>
                  <a:cubicBezTo>
                    <a:pt x="893" y="11"/>
                    <a:pt x="888" y="11"/>
                    <a:pt x="883" y="10"/>
                  </a:cubicBezTo>
                  <a:cubicBezTo>
                    <a:pt x="832" y="10"/>
                    <a:pt x="832" y="10"/>
                    <a:pt x="832" y="10"/>
                  </a:cubicBezTo>
                  <a:moveTo>
                    <a:pt x="1350" y="7"/>
                  </a:moveTo>
                  <a:cubicBezTo>
                    <a:pt x="1336" y="8"/>
                    <a:pt x="1322" y="8"/>
                    <a:pt x="1308" y="9"/>
                  </a:cubicBezTo>
                  <a:cubicBezTo>
                    <a:pt x="1311" y="9"/>
                    <a:pt x="1315" y="9"/>
                    <a:pt x="1318" y="9"/>
                  </a:cubicBezTo>
                  <a:cubicBezTo>
                    <a:pt x="1341" y="10"/>
                    <a:pt x="1363" y="11"/>
                    <a:pt x="1386" y="11"/>
                  </a:cubicBezTo>
                  <a:cubicBezTo>
                    <a:pt x="1374" y="10"/>
                    <a:pt x="1362" y="8"/>
                    <a:pt x="1350" y="7"/>
                  </a:cubicBezTo>
                  <a:moveTo>
                    <a:pt x="18" y="7"/>
                  </a:moveTo>
                  <a:cubicBezTo>
                    <a:pt x="13" y="7"/>
                    <a:pt x="7" y="7"/>
                    <a:pt x="2" y="7"/>
                  </a:cubicBezTo>
                  <a:cubicBezTo>
                    <a:pt x="1" y="7"/>
                    <a:pt x="0" y="8"/>
                    <a:pt x="0" y="10"/>
                  </a:cubicBezTo>
                  <a:cubicBezTo>
                    <a:pt x="0" y="11"/>
                    <a:pt x="1" y="12"/>
                    <a:pt x="2" y="12"/>
                  </a:cubicBezTo>
                  <a:cubicBezTo>
                    <a:pt x="2" y="12"/>
                    <a:pt x="2" y="12"/>
                    <a:pt x="2" y="12"/>
                  </a:cubicBezTo>
                  <a:cubicBezTo>
                    <a:pt x="7" y="12"/>
                    <a:pt x="13" y="12"/>
                    <a:pt x="18" y="12"/>
                  </a:cubicBezTo>
                  <a:cubicBezTo>
                    <a:pt x="35" y="12"/>
                    <a:pt x="52" y="13"/>
                    <a:pt x="69" y="14"/>
                  </a:cubicBezTo>
                  <a:cubicBezTo>
                    <a:pt x="69" y="12"/>
                    <a:pt x="69" y="10"/>
                    <a:pt x="69" y="8"/>
                  </a:cubicBezTo>
                  <a:cubicBezTo>
                    <a:pt x="52" y="7"/>
                    <a:pt x="35" y="7"/>
                    <a:pt x="18" y="7"/>
                  </a:cubicBezTo>
                  <a:moveTo>
                    <a:pt x="1525" y="6"/>
                  </a:moveTo>
                  <a:cubicBezTo>
                    <a:pt x="1525" y="6"/>
                    <a:pt x="1525" y="7"/>
                    <a:pt x="1525" y="7"/>
                  </a:cubicBezTo>
                  <a:cubicBezTo>
                    <a:pt x="1525" y="7"/>
                    <a:pt x="1525" y="7"/>
                    <a:pt x="1525" y="7"/>
                  </a:cubicBezTo>
                  <a:cubicBezTo>
                    <a:pt x="1525" y="7"/>
                    <a:pt x="1525" y="6"/>
                    <a:pt x="1525" y="6"/>
                  </a:cubicBezTo>
                  <a:moveTo>
                    <a:pt x="1773" y="6"/>
                  </a:moveTo>
                  <a:cubicBezTo>
                    <a:pt x="1773" y="6"/>
                    <a:pt x="1773" y="7"/>
                    <a:pt x="1773" y="8"/>
                  </a:cubicBezTo>
                  <a:cubicBezTo>
                    <a:pt x="1773" y="9"/>
                    <a:pt x="1773" y="10"/>
                    <a:pt x="1773" y="11"/>
                  </a:cubicBezTo>
                  <a:cubicBezTo>
                    <a:pt x="1774" y="11"/>
                    <a:pt x="1775" y="11"/>
                    <a:pt x="1776" y="11"/>
                  </a:cubicBezTo>
                  <a:cubicBezTo>
                    <a:pt x="1776" y="9"/>
                    <a:pt x="1776" y="7"/>
                    <a:pt x="1776" y="6"/>
                  </a:cubicBezTo>
                  <a:cubicBezTo>
                    <a:pt x="1775" y="6"/>
                    <a:pt x="1774" y="6"/>
                    <a:pt x="1773" y="6"/>
                  </a:cubicBezTo>
                  <a:moveTo>
                    <a:pt x="1419" y="5"/>
                  </a:moveTo>
                  <a:cubicBezTo>
                    <a:pt x="1417" y="5"/>
                    <a:pt x="1414" y="5"/>
                    <a:pt x="1412" y="5"/>
                  </a:cubicBezTo>
                  <a:cubicBezTo>
                    <a:pt x="1414" y="6"/>
                    <a:pt x="1417" y="6"/>
                    <a:pt x="1419" y="7"/>
                  </a:cubicBezTo>
                  <a:cubicBezTo>
                    <a:pt x="1419" y="6"/>
                    <a:pt x="1419" y="6"/>
                    <a:pt x="1419" y="5"/>
                  </a:cubicBezTo>
                  <a:moveTo>
                    <a:pt x="1746" y="4"/>
                  </a:moveTo>
                  <a:cubicBezTo>
                    <a:pt x="1746" y="4"/>
                    <a:pt x="1746" y="4"/>
                    <a:pt x="1746" y="5"/>
                  </a:cubicBezTo>
                  <a:cubicBezTo>
                    <a:pt x="1748" y="6"/>
                    <a:pt x="1749" y="8"/>
                    <a:pt x="1751" y="10"/>
                  </a:cubicBezTo>
                  <a:cubicBezTo>
                    <a:pt x="1751" y="10"/>
                    <a:pt x="1752" y="10"/>
                    <a:pt x="1752" y="10"/>
                  </a:cubicBezTo>
                  <a:cubicBezTo>
                    <a:pt x="1753" y="8"/>
                    <a:pt x="1753" y="6"/>
                    <a:pt x="1753" y="5"/>
                  </a:cubicBezTo>
                  <a:cubicBezTo>
                    <a:pt x="1751" y="5"/>
                    <a:pt x="1749" y="4"/>
                    <a:pt x="1747" y="4"/>
                  </a:cubicBezTo>
                  <a:cubicBezTo>
                    <a:pt x="1747" y="4"/>
                    <a:pt x="1747" y="4"/>
                    <a:pt x="1746" y="4"/>
                  </a:cubicBezTo>
                  <a:moveTo>
                    <a:pt x="1456" y="4"/>
                  </a:moveTo>
                  <a:cubicBezTo>
                    <a:pt x="1453" y="4"/>
                    <a:pt x="1450" y="4"/>
                    <a:pt x="1447" y="4"/>
                  </a:cubicBezTo>
                  <a:cubicBezTo>
                    <a:pt x="1447" y="6"/>
                    <a:pt x="1447" y="8"/>
                    <a:pt x="1447" y="10"/>
                  </a:cubicBezTo>
                  <a:cubicBezTo>
                    <a:pt x="1450" y="9"/>
                    <a:pt x="1453" y="9"/>
                    <a:pt x="1456" y="9"/>
                  </a:cubicBezTo>
                  <a:cubicBezTo>
                    <a:pt x="1456" y="8"/>
                    <a:pt x="1456" y="6"/>
                    <a:pt x="1456" y="4"/>
                  </a:cubicBezTo>
                  <a:moveTo>
                    <a:pt x="1726" y="3"/>
                  </a:moveTo>
                  <a:cubicBezTo>
                    <a:pt x="1726" y="5"/>
                    <a:pt x="1726" y="7"/>
                    <a:pt x="1726" y="9"/>
                  </a:cubicBezTo>
                  <a:cubicBezTo>
                    <a:pt x="1726" y="9"/>
                    <a:pt x="1727" y="9"/>
                    <a:pt x="1727" y="9"/>
                  </a:cubicBezTo>
                  <a:cubicBezTo>
                    <a:pt x="1727" y="7"/>
                    <a:pt x="1727" y="5"/>
                    <a:pt x="1728" y="3"/>
                  </a:cubicBezTo>
                  <a:cubicBezTo>
                    <a:pt x="1727" y="3"/>
                    <a:pt x="1727" y="3"/>
                    <a:pt x="1726" y="3"/>
                  </a:cubicBezTo>
                  <a:moveTo>
                    <a:pt x="1714" y="3"/>
                  </a:moveTo>
                  <a:cubicBezTo>
                    <a:pt x="1714" y="5"/>
                    <a:pt x="1713" y="6"/>
                    <a:pt x="1713" y="8"/>
                  </a:cubicBezTo>
                  <a:cubicBezTo>
                    <a:pt x="1713" y="8"/>
                    <a:pt x="1713" y="8"/>
                    <a:pt x="1713" y="8"/>
                  </a:cubicBezTo>
                  <a:cubicBezTo>
                    <a:pt x="1714" y="6"/>
                    <a:pt x="1714" y="5"/>
                    <a:pt x="1715" y="3"/>
                  </a:cubicBezTo>
                  <a:cubicBezTo>
                    <a:pt x="1714" y="3"/>
                    <a:pt x="1714" y="3"/>
                    <a:pt x="1714" y="3"/>
                  </a:cubicBezTo>
                  <a:moveTo>
                    <a:pt x="1503" y="3"/>
                  </a:moveTo>
                  <a:cubicBezTo>
                    <a:pt x="1503" y="3"/>
                    <a:pt x="1502" y="3"/>
                    <a:pt x="1502" y="3"/>
                  </a:cubicBezTo>
                  <a:cubicBezTo>
                    <a:pt x="1502" y="4"/>
                    <a:pt x="1502" y="6"/>
                    <a:pt x="1502" y="8"/>
                  </a:cubicBezTo>
                  <a:cubicBezTo>
                    <a:pt x="1503" y="8"/>
                    <a:pt x="1503" y="8"/>
                    <a:pt x="1503" y="8"/>
                  </a:cubicBezTo>
                  <a:cubicBezTo>
                    <a:pt x="1503" y="6"/>
                    <a:pt x="1503" y="4"/>
                    <a:pt x="1503" y="3"/>
                  </a:cubicBezTo>
                  <a:moveTo>
                    <a:pt x="1516" y="2"/>
                  </a:moveTo>
                  <a:cubicBezTo>
                    <a:pt x="1516" y="2"/>
                    <a:pt x="1515" y="2"/>
                    <a:pt x="1515" y="2"/>
                  </a:cubicBezTo>
                  <a:cubicBezTo>
                    <a:pt x="1515" y="4"/>
                    <a:pt x="1515" y="6"/>
                    <a:pt x="1516" y="8"/>
                  </a:cubicBezTo>
                  <a:cubicBezTo>
                    <a:pt x="1516" y="8"/>
                    <a:pt x="1516" y="8"/>
                    <a:pt x="1516" y="8"/>
                  </a:cubicBezTo>
                  <a:cubicBezTo>
                    <a:pt x="1516" y="6"/>
                    <a:pt x="1516" y="4"/>
                    <a:pt x="1516" y="2"/>
                  </a:cubicBezTo>
                  <a:moveTo>
                    <a:pt x="1694" y="2"/>
                  </a:moveTo>
                  <a:cubicBezTo>
                    <a:pt x="1694" y="4"/>
                    <a:pt x="1694" y="6"/>
                    <a:pt x="1694" y="7"/>
                  </a:cubicBezTo>
                  <a:cubicBezTo>
                    <a:pt x="1694" y="7"/>
                    <a:pt x="1694" y="7"/>
                    <a:pt x="1694" y="7"/>
                  </a:cubicBezTo>
                  <a:cubicBezTo>
                    <a:pt x="1694" y="6"/>
                    <a:pt x="1694" y="4"/>
                    <a:pt x="1694" y="2"/>
                  </a:cubicBezTo>
                  <a:cubicBezTo>
                    <a:pt x="1694" y="2"/>
                    <a:pt x="1694" y="2"/>
                    <a:pt x="1694" y="2"/>
                  </a:cubicBezTo>
                  <a:moveTo>
                    <a:pt x="1538" y="2"/>
                  </a:moveTo>
                  <a:cubicBezTo>
                    <a:pt x="1537" y="2"/>
                    <a:pt x="1535" y="2"/>
                    <a:pt x="1534" y="2"/>
                  </a:cubicBezTo>
                  <a:cubicBezTo>
                    <a:pt x="1534" y="4"/>
                    <a:pt x="1534" y="6"/>
                    <a:pt x="1534" y="7"/>
                  </a:cubicBezTo>
                  <a:cubicBezTo>
                    <a:pt x="1535" y="7"/>
                    <a:pt x="1537" y="7"/>
                    <a:pt x="1539" y="7"/>
                  </a:cubicBezTo>
                  <a:cubicBezTo>
                    <a:pt x="1539" y="5"/>
                    <a:pt x="1538" y="4"/>
                    <a:pt x="1538" y="2"/>
                  </a:cubicBezTo>
                  <a:moveTo>
                    <a:pt x="1669" y="2"/>
                  </a:moveTo>
                  <a:cubicBezTo>
                    <a:pt x="1669" y="3"/>
                    <a:pt x="1669" y="5"/>
                    <a:pt x="1669" y="7"/>
                  </a:cubicBezTo>
                  <a:cubicBezTo>
                    <a:pt x="1670" y="7"/>
                    <a:pt x="1672" y="7"/>
                    <a:pt x="1674" y="7"/>
                  </a:cubicBezTo>
                  <a:cubicBezTo>
                    <a:pt x="1674" y="5"/>
                    <a:pt x="1674" y="3"/>
                    <a:pt x="1674" y="2"/>
                  </a:cubicBezTo>
                  <a:cubicBezTo>
                    <a:pt x="1672" y="2"/>
                    <a:pt x="1670" y="2"/>
                    <a:pt x="1669" y="2"/>
                  </a:cubicBezTo>
                  <a:moveTo>
                    <a:pt x="1566" y="1"/>
                  </a:moveTo>
                  <a:cubicBezTo>
                    <a:pt x="1565" y="1"/>
                    <a:pt x="1565" y="1"/>
                    <a:pt x="1564" y="1"/>
                  </a:cubicBezTo>
                  <a:cubicBezTo>
                    <a:pt x="1564" y="3"/>
                    <a:pt x="1564" y="5"/>
                    <a:pt x="1564" y="7"/>
                  </a:cubicBezTo>
                  <a:cubicBezTo>
                    <a:pt x="1565" y="7"/>
                    <a:pt x="1565" y="7"/>
                    <a:pt x="1566" y="7"/>
                  </a:cubicBezTo>
                  <a:cubicBezTo>
                    <a:pt x="1566" y="5"/>
                    <a:pt x="1566" y="3"/>
                    <a:pt x="1566" y="1"/>
                  </a:cubicBezTo>
                  <a:moveTo>
                    <a:pt x="1659" y="1"/>
                  </a:moveTo>
                  <a:cubicBezTo>
                    <a:pt x="1659" y="3"/>
                    <a:pt x="1659" y="5"/>
                    <a:pt x="1659" y="7"/>
                  </a:cubicBezTo>
                  <a:cubicBezTo>
                    <a:pt x="1659" y="7"/>
                    <a:pt x="1659" y="7"/>
                    <a:pt x="1660" y="7"/>
                  </a:cubicBezTo>
                  <a:cubicBezTo>
                    <a:pt x="1660" y="5"/>
                    <a:pt x="1660" y="3"/>
                    <a:pt x="1660" y="1"/>
                  </a:cubicBezTo>
                  <a:cubicBezTo>
                    <a:pt x="1660" y="1"/>
                    <a:pt x="1659" y="1"/>
                    <a:pt x="1659" y="1"/>
                  </a:cubicBezTo>
                  <a:moveTo>
                    <a:pt x="1575" y="1"/>
                  </a:moveTo>
                  <a:cubicBezTo>
                    <a:pt x="1575" y="1"/>
                    <a:pt x="1575" y="1"/>
                    <a:pt x="1575" y="1"/>
                  </a:cubicBezTo>
                  <a:cubicBezTo>
                    <a:pt x="1575" y="3"/>
                    <a:pt x="1575" y="5"/>
                    <a:pt x="1575" y="7"/>
                  </a:cubicBezTo>
                  <a:cubicBezTo>
                    <a:pt x="1575" y="7"/>
                    <a:pt x="1575" y="7"/>
                    <a:pt x="1576" y="7"/>
                  </a:cubicBezTo>
                  <a:cubicBezTo>
                    <a:pt x="1575" y="5"/>
                    <a:pt x="1575" y="3"/>
                    <a:pt x="1575" y="1"/>
                  </a:cubicBezTo>
                  <a:moveTo>
                    <a:pt x="1645" y="1"/>
                  </a:moveTo>
                  <a:cubicBezTo>
                    <a:pt x="1645" y="3"/>
                    <a:pt x="1645" y="5"/>
                    <a:pt x="1645" y="7"/>
                  </a:cubicBezTo>
                  <a:cubicBezTo>
                    <a:pt x="1646" y="7"/>
                    <a:pt x="1647" y="7"/>
                    <a:pt x="1648" y="7"/>
                  </a:cubicBezTo>
                  <a:cubicBezTo>
                    <a:pt x="1648" y="5"/>
                    <a:pt x="1648" y="3"/>
                    <a:pt x="1648" y="1"/>
                  </a:cubicBezTo>
                  <a:cubicBezTo>
                    <a:pt x="1647" y="1"/>
                    <a:pt x="1646" y="1"/>
                    <a:pt x="1645" y="1"/>
                  </a:cubicBezTo>
                  <a:moveTo>
                    <a:pt x="1589" y="1"/>
                  </a:moveTo>
                  <a:cubicBezTo>
                    <a:pt x="1589" y="1"/>
                    <a:pt x="1589" y="1"/>
                    <a:pt x="1589" y="1"/>
                  </a:cubicBezTo>
                  <a:cubicBezTo>
                    <a:pt x="1589" y="1"/>
                    <a:pt x="1589" y="1"/>
                    <a:pt x="1589" y="2"/>
                  </a:cubicBezTo>
                  <a:cubicBezTo>
                    <a:pt x="1589" y="1"/>
                    <a:pt x="1589" y="1"/>
                    <a:pt x="1589" y="1"/>
                  </a:cubicBezTo>
                  <a:moveTo>
                    <a:pt x="1634" y="1"/>
                  </a:moveTo>
                  <a:cubicBezTo>
                    <a:pt x="1634" y="3"/>
                    <a:pt x="1634" y="5"/>
                    <a:pt x="1634" y="6"/>
                  </a:cubicBezTo>
                  <a:cubicBezTo>
                    <a:pt x="1635" y="6"/>
                    <a:pt x="1636" y="6"/>
                    <a:pt x="1636" y="7"/>
                  </a:cubicBezTo>
                  <a:cubicBezTo>
                    <a:pt x="1636" y="5"/>
                    <a:pt x="1636" y="3"/>
                    <a:pt x="1636" y="1"/>
                  </a:cubicBezTo>
                  <a:cubicBezTo>
                    <a:pt x="1636" y="1"/>
                    <a:pt x="1635" y="1"/>
                    <a:pt x="1634" y="1"/>
                  </a:cubicBezTo>
                  <a:moveTo>
                    <a:pt x="1614" y="1"/>
                  </a:moveTo>
                  <a:cubicBezTo>
                    <a:pt x="1612" y="1"/>
                    <a:pt x="1610" y="1"/>
                    <a:pt x="1608" y="1"/>
                  </a:cubicBezTo>
                  <a:cubicBezTo>
                    <a:pt x="1608" y="3"/>
                    <a:pt x="1608" y="5"/>
                    <a:pt x="1608" y="6"/>
                  </a:cubicBezTo>
                  <a:cubicBezTo>
                    <a:pt x="1610" y="6"/>
                    <a:pt x="1612" y="6"/>
                    <a:pt x="1614" y="6"/>
                  </a:cubicBezTo>
                  <a:cubicBezTo>
                    <a:pt x="1614" y="5"/>
                    <a:pt x="1614" y="3"/>
                    <a:pt x="1614" y="1"/>
                  </a:cubicBezTo>
                  <a:moveTo>
                    <a:pt x="2012" y="0"/>
                  </a:moveTo>
                  <a:cubicBezTo>
                    <a:pt x="2011" y="0"/>
                    <a:pt x="2010" y="0"/>
                    <a:pt x="2010" y="1"/>
                  </a:cubicBezTo>
                  <a:cubicBezTo>
                    <a:pt x="2007" y="4"/>
                    <a:pt x="1988" y="5"/>
                    <a:pt x="1972" y="6"/>
                  </a:cubicBezTo>
                  <a:cubicBezTo>
                    <a:pt x="1965" y="6"/>
                    <a:pt x="1958" y="6"/>
                    <a:pt x="1953" y="6"/>
                  </a:cubicBezTo>
                  <a:cubicBezTo>
                    <a:pt x="1936" y="6"/>
                    <a:pt x="1936" y="6"/>
                    <a:pt x="1936" y="6"/>
                  </a:cubicBezTo>
                  <a:cubicBezTo>
                    <a:pt x="1913" y="7"/>
                    <a:pt x="1890" y="8"/>
                    <a:pt x="1865" y="8"/>
                  </a:cubicBezTo>
                  <a:cubicBezTo>
                    <a:pt x="1838" y="8"/>
                    <a:pt x="1810" y="7"/>
                    <a:pt x="1781" y="6"/>
                  </a:cubicBezTo>
                  <a:cubicBezTo>
                    <a:pt x="1781" y="8"/>
                    <a:pt x="1781" y="9"/>
                    <a:pt x="1781" y="11"/>
                  </a:cubicBezTo>
                  <a:cubicBezTo>
                    <a:pt x="1810" y="12"/>
                    <a:pt x="1838" y="13"/>
                    <a:pt x="1865" y="13"/>
                  </a:cubicBezTo>
                  <a:cubicBezTo>
                    <a:pt x="1890" y="13"/>
                    <a:pt x="1914" y="12"/>
                    <a:pt x="1937" y="12"/>
                  </a:cubicBezTo>
                  <a:cubicBezTo>
                    <a:pt x="1953" y="11"/>
                    <a:pt x="1953" y="11"/>
                    <a:pt x="1953" y="11"/>
                  </a:cubicBezTo>
                  <a:cubicBezTo>
                    <a:pt x="1963" y="11"/>
                    <a:pt x="1973" y="11"/>
                    <a:pt x="1981" y="11"/>
                  </a:cubicBezTo>
                  <a:cubicBezTo>
                    <a:pt x="1998" y="10"/>
                    <a:pt x="2010" y="9"/>
                    <a:pt x="2014" y="5"/>
                  </a:cubicBezTo>
                  <a:cubicBezTo>
                    <a:pt x="2015" y="4"/>
                    <a:pt x="2015" y="2"/>
                    <a:pt x="2013" y="1"/>
                  </a:cubicBezTo>
                  <a:cubicBezTo>
                    <a:pt x="2013" y="0"/>
                    <a:pt x="2012" y="0"/>
                    <a:pt x="201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375"/>
            <p:cNvSpPr>
              <a:spLocks noEditPoints="1" noChangeArrowheads="1"/>
            </p:cNvSpPr>
            <p:nvPr/>
          </p:nvSpPr>
          <p:spPr bwMode="auto">
            <a:xfrm>
              <a:off x="5327651" y="5876926"/>
              <a:ext cx="6461125" cy="88900"/>
            </a:xfrm>
            <a:custGeom>
              <a:avLst/>
              <a:gdLst>
                <a:gd name="T0" fmla="*/ 2054 w 2191"/>
                <a:gd name="T1" fmla="*/ 26 h 30"/>
                <a:gd name="T2" fmla="*/ 2189 w 2191"/>
                <a:gd name="T3" fmla="*/ 30 h 30"/>
                <a:gd name="T4" fmla="*/ 2191 w 2191"/>
                <a:gd name="T5" fmla="*/ 28 h 30"/>
                <a:gd name="T6" fmla="*/ 2102 w 2191"/>
                <a:gd name="T7" fmla="*/ 23 h 30"/>
                <a:gd name="T8" fmla="*/ 360 w 2191"/>
                <a:gd name="T9" fmla="*/ 9 h 30"/>
                <a:gd name="T10" fmla="*/ 222 w 2191"/>
                <a:gd name="T11" fmla="*/ 12 h 30"/>
                <a:gd name="T12" fmla="*/ 68 w 2191"/>
                <a:gd name="T13" fmla="*/ 15 h 30"/>
                <a:gd name="T14" fmla="*/ 54 w 2191"/>
                <a:gd name="T15" fmla="*/ 15 h 30"/>
                <a:gd name="T16" fmla="*/ 5 w 2191"/>
                <a:gd name="T17" fmla="*/ 12 h 30"/>
                <a:gd name="T18" fmla="*/ 3 w 2191"/>
                <a:gd name="T19" fmla="*/ 11 h 30"/>
                <a:gd name="T20" fmla="*/ 1 w 2191"/>
                <a:gd name="T21" fmla="*/ 15 h 30"/>
                <a:gd name="T22" fmla="*/ 33 w 2191"/>
                <a:gd name="T23" fmla="*/ 21 h 30"/>
                <a:gd name="T24" fmla="*/ 68 w 2191"/>
                <a:gd name="T25" fmla="*/ 20 h 30"/>
                <a:gd name="T26" fmla="*/ 217 w 2191"/>
                <a:gd name="T27" fmla="*/ 18 h 30"/>
                <a:gd name="T28" fmla="*/ 356 w 2191"/>
                <a:gd name="T29" fmla="*/ 14 h 30"/>
                <a:gd name="T30" fmla="*/ 620 w 2191"/>
                <a:gd name="T31" fmla="*/ 8 h 30"/>
                <a:gd name="T32" fmla="*/ 571 w 2191"/>
                <a:gd name="T33" fmla="*/ 8 h 30"/>
                <a:gd name="T34" fmla="*/ 363 w 2191"/>
                <a:gd name="T35" fmla="*/ 14 h 30"/>
                <a:gd name="T36" fmla="*/ 595 w 2191"/>
                <a:gd name="T37" fmla="*/ 13 h 30"/>
                <a:gd name="T38" fmla="*/ 620 w 2191"/>
                <a:gd name="T39" fmla="*/ 8 h 30"/>
                <a:gd name="T40" fmla="*/ 626 w 2191"/>
                <a:gd name="T41" fmla="*/ 8 h 30"/>
                <a:gd name="T42" fmla="*/ 866 w 2191"/>
                <a:gd name="T43" fmla="*/ 11 h 30"/>
                <a:gd name="T44" fmla="*/ 1707 w 2191"/>
                <a:gd name="T45" fmla="*/ 2 h 30"/>
                <a:gd name="T46" fmla="*/ 1810 w 2191"/>
                <a:gd name="T47" fmla="*/ 11 h 30"/>
                <a:gd name="T48" fmla="*/ 2047 w 2191"/>
                <a:gd name="T49" fmla="*/ 25 h 30"/>
                <a:gd name="T50" fmla="*/ 1960 w 2191"/>
                <a:gd name="T51" fmla="*/ 14 h 30"/>
                <a:gd name="T52" fmla="*/ 1707 w 2191"/>
                <a:gd name="T53" fmla="*/ 2 h 30"/>
                <a:gd name="T54" fmla="*/ 911 w 2191"/>
                <a:gd name="T55" fmla="*/ 5 h 30"/>
                <a:gd name="T56" fmla="*/ 871 w 2191"/>
                <a:gd name="T57" fmla="*/ 11 h 30"/>
                <a:gd name="T58" fmla="*/ 1137 w 2191"/>
                <a:gd name="T59" fmla="*/ 7 h 30"/>
                <a:gd name="T60" fmla="*/ 1423 w 2191"/>
                <a:gd name="T61" fmla="*/ 1 h 30"/>
                <a:gd name="T62" fmla="*/ 1228 w 2191"/>
                <a:gd name="T63" fmla="*/ 1 h 30"/>
                <a:gd name="T64" fmla="*/ 1142 w 2191"/>
                <a:gd name="T65" fmla="*/ 7 h 30"/>
                <a:gd name="T66" fmla="*/ 1369 w 2191"/>
                <a:gd name="T67" fmla="*/ 6 h 30"/>
                <a:gd name="T68" fmla="*/ 1423 w 2191"/>
                <a:gd name="T69" fmla="*/ 1 h 30"/>
                <a:gd name="T70" fmla="*/ 1429 w 2191"/>
                <a:gd name="T71" fmla="*/ 1 h 30"/>
                <a:gd name="T72" fmla="*/ 1509 w 2191"/>
                <a:gd name="T73" fmla="*/ 6 h 30"/>
                <a:gd name="T74" fmla="*/ 1701 w 2191"/>
                <a:gd name="T7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91" h="30">
                  <a:moveTo>
                    <a:pt x="2050" y="20"/>
                  </a:moveTo>
                  <a:cubicBezTo>
                    <a:pt x="2052" y="22"/>
                    <a:pt x="2053" y="24"/>
                    <a:pt x="2054" y="26"/>
                  </a:cubicBezTo>
                  <a:cubicBezTo>
                    <a:pt x="2067" y="26"/>
                    <a:pt x="2081" y="27"/>
                    <a:pt x="2095" y="28"/>
                  </a:cubicBezTo>
                  <a:cubicBezTo>
                    <a:pt x="2126" y="29"/>
                    <a:pt x="2158" y="30"/>
                    <a:pt x="2189" y="30"/>
                  </a:cubicBezTo>
                  <a:cubicBezTo>
                    <a:pt x="2189" y="30"/>
                    <a:pt x="2189" y="30"/>
                    <a:pt x="2189" y="30"/>
                  </a:cubicBezTo>
                  <a:cubicBezTo>
                    <a:pt x="2190" y="30"/>
                    <a:pt x="2191" y="29"/>
                    <a:pt x="2191" y="28"/>
                  </a:cubicBezTo>
                  <a:cubicBezTo>
                    <a:pt x="2191" y="26"/>
                    <a:pt x="2190" y="25"/>
                    <a:pt x="2189" y="25"/>
                  </a:cubicBezTo>
                  <a:cubicBezTo>
                    <a:pt x="2160" y="25"/>
                    <a:pt x="2131" y="24"/>
                    <a:pt x="2102" y="23"/>
                  </a:cubicBezTo>
                  <a:cubicBezTo>
                    <a:pt x="2084" y="22"/>
                    <a:pt x="2067" y="21"/>
                    <a:pt x="2050" y="20"/>
                  </a:cubicBezTo>
                  <a:moveTo>
                    <a:pt x="360" y="9"/>
                  </a:moveTo>
                  <a:cubicBezTo>
                    <a:pt x="325" y="9"/>
                    <a:pt x="289" y="10"/>
                    <a:pt x="254" y="11"/>
                  </a:cubicBezTo>
                  <a:cubicBezTo>
                    <a:pt x="244" y="12"/>
                    <a:pt x="233" y="12"/>
                    <a:pt x="222" y="12"/>
                  </a:cubicBezTo>
                  <a:cubicBezTo>
                    <a:pt x="213" y="12"/>
                    <a:pt x="205" y="13"/>
                    <a:pt x="196" y="13"/>
                  </a:cubicBezTo>
                  <a:cubicBezTo>
                    <a:pt x="155" y="14"/>
                    <a:pt x="111" y="15"/>
                    <a:pt x="68" y="15"/>
                  </a:cubicBezTo>
                  <a:cubicBezTo>
                    <a:pt x="68" y="15"/>
                    <a:pt x="68" y="15"/>
                    <a:pt x="68" y="15"/>
                  </a:cubicBezTo>
                  <a:cubicBezTo>
                    <a:pt x="54" y="15"/>
                    <a:pt x="54" y="15"/>
                    <a:pt x="54" y="15"/>
                  </a:cubicBezTo>
                  <a:cubicBezTo>
                    <a:pt x="48" y="15"/>
                    <a:pt x="40" y="15"/>
                    <a:pt x="33" y="15"/>
                  </a:cubicBezTo>
                  <a:cubicBezTo>
                    <a:pt x="21" y="15"/>
                    <a:pt x="9" y="15"/>
                    <a:pt x="5" y="12"/>
                  </a:cubicBezTo>
                  <a:cubicBezTo>
                    <a:pt x="5" y="12"/>
                    <a:pt x="5" y="12"/>
                    <a:pt x="5" y="12"/>
                  </a:cubicBezTo>
                  <a:cubicBezTo>
                    <a:pt x="4" y="12"/>
                    <a:pt x="4" y="11"/>
                    <a:pt x="3" y="11"/>
                  </a:cubicBezTo>
                  <a:cubicBezTo>
                    <a:pt x="2" y="11"/>
                    <a:pt x="1" y="12"/>
                    <a:pt x="1" y="12"/>
                  </a:cubicBezTo>
                  <a:cubicBezTo>
                    <a:pt x="0" y="13"/>
                    <a:pt x="0" y="14"/>
                    <a:pt x="1" y="15"/>
                  </a:cubicBezTo>
                  <a:cubicBezTo>
                    <a:pt x="1" y="15"/>
                    <a:pt x="1" y="16"/>
                    <a:pt x="1" y="16"/>
                  </a:cubicBezTo>
                  <a:cubicBezTo>
                    <a:pt x="6" y="20"/>
                    <a:pt x="18" y="21"/>
                    <a:pt x="33" y="21"/>
                  </a:cubicBezTo>
                  <a:cubicBezTo>
                    <a:pt x="39" y="21"/>
                    <a:pt x="46" y="21"/>
                    <a:pt x="54" y="20"/>
                  </a:cubicBezTo>
                  <a:cubicBezTo>
                    <a:pt x="68" y="20"/>
                    <a:pt x="68" y="20"/>
                    <a:pt x="68" y="20"/>
                  </a:cubicBezTo>
                  <a:cubicBezTo>
                    <a:pt x="108" y="20"/>
                    <a:pt x="149" y="19"/>
                    <a:pt x="188" y="18"/>
                  </a:cubicBezTo>
                  <a:cubicBezTo>
                    <a:pt x="198" y="18"/>
                    <a:pt x="207" y="18"/>
                    <a:pt x="217" y="18"/>
                  </a:cubicBezTo>
                  <a:cubicBezTo>
                    <a:pt x="230" y="17"/>
                    <a:pt x="242" y="17"/>
                    <a:pt x="255" y="16"/>
                  </a:cubicBezTo>
                  <a:cubicBezTo>
                    <a:pt x="288" y="15"/>
                    <a:pt x="322" y="15"/>
                    <a:pt x="356" y="14"/>
                  </a:cubicBezTo>
                  <a:cubicBezTo>
                    <a:pt x="358" y="12"/>
                    <a:pt x="359" y="11"/>
                    <a:pt x="360" y="9"/>
                  </a:cubicBezTo>
                  <a:moveTo>
                    <a:pt x="620" y="8"/>
                  </a:moveTo>
                  <a:cubicBezTo>
                    <a:pt x="612" y="8"/>
                    <a:pt x="604" y="8"/>
                    <a:pt x="595" y="8"/>
                  </a:cubicBezTo>
                  <a:cubicBezTo>
                    <a:pt x="571" y="8"/>
                    <a:pt x="571" y="8"/>
                    <a:pt x="571" y="8"/>
                  </a:cubicBezTo>
                  <a:cubicBezTo>
                    <a:pt x="504" y="8"/>
                    <a:pt x="435" y="8"/>
                    <a:pt x="367" y="9"/>
                  </a:cubicBezTo>
                  <a:cubicBezTo>
                    <a:pt x="365" y="11"/>
                    <a:pt x="364" y="12"/>
                    <a:pt x="363" y="14"/>
                  </a:cubicBezTo>
                  <a:cubicBezTo>
                    <a:pt x="433" y="13"/>
                    <a:pt x="503" y="13"/>
                    <a:pt x="571" y="13"/>
                  </a:cubicBezTo>
                  <a:cubicBezTo>
                    <a:pt x="595" y="13"/>
                    <a:pt x="595" y="13"/>
                    <a:pt x="595" y="13"/>
                  </a:cubicBezTo>
                  <a:cubicBezTo>
                    <a:pt x="603" y="13"/>
                    <a:pt x="610" y="13"/>
                    <a:pt x="618" y="13"/>
                  </a:cubicBezTo>
                  <a:cubicBezTo>
                    <a:pt x="620" y="8"/>
                    <a:pt x="620" y="8"/>
                    <a:pt x="620" y="8"/>
                  </a:cubicBezTo>
                  <a:moveTo>
                    <a:pt x="867" y="5"/>
                  </a:moveTo>
                  <a:cubicBezTo>
                    <a:pt x="787" y="7"/>
                    <a:pt x="706" y="8"/>
                    <a:pt x="626" y="8"/>
                  </a:cubicBezTo>
                  <a:cubicBezTo>
                    <a:pt x="624" y="13"/>
                    <a:pt x="624" y="13"/>
                    <a:pt x="624" y="13"/>
                  </a:cubicBezTo>
                  <a:cubicBezTo>
                    <a:pt x="704" y="13"/>
                    <a:pt x="786" y="12"/>
                    <a:pt x="866" y="11"/>
                  </a:cubicBezTo>
                  <a:cubicBezTo>
                    <a:pt x="866" y="9"/>
                    <a:pt x="867" y="7"/>
                    <a:pt x="867" y="5"/>
                  </a:cubicBezTo>
                  <a:moveTo>
                    <a:pt x="1707" y="2"/>
                  </a:moveTo>
                  <a:cubicBezTo>
                    <a:pt x="1708" y="4"/>
                    <a:pt x="1708" y="6"/>
                    <a:pt x="1709" y="8"/>
                  </a:cubicBezTo>
                  <a:cubicBezTo>
                    <a:pt x="1743" y="8"/>
                    <a:pt x="1776" y="9"/>
                    <a:pt x="1810" y="11"/>
                  </a:cubicBezTo>
                  <a:cubicBezTo>
                    <a:pt x="1860" y="13"/>
                    <a:pt x="1911" y="16"/>
                    <a:pt x="1960" y="20"/>
                  </a:cubicBezTo>
                  <a:cubicBezTo>
                    <a:pt x="1989" y="21"/>
                    <a:pt x="2018" y="23"/>
                    <a:pt x="2047" y="25"/>
                  </a:cubicBezTo>
                  <a:cubicBezTo>
                    <a:pt x="2046" y="23"/>
                    <a:pt x="2045" y="22"/>
                    <a:pt x="2044" y="20"/>
                  </a:cubicBezTo>
                  <a:cubicBezTo>
                    <a:pt x="2016" y="18"/>
                    <a:pt x="1988" y="16"/>
                    <a:pt x="1960" y="14"/>
                  </a:cubicBezTo>
                  <a:cubicBezTo>
                    <a:pt x="1911" y="11"/>
                    <a:pt x="1860" y="7"/>
                    <a:pt x="1810" y="5"/>
                  </a:cubicBezTo>
                  <a:cubicBezTo>
                    <a:pt x="1776" y="4"/>
                    <a:pt x="1741" y="3"/>
                    <a:pt x="1707" y="2"/>
                  </a:cubicBezTo>
                  <a:moveTo>
                    <a:pt x="1137" y="2"/>
                  </a:moveTo>
                  <a:cubicBezTo>
                    <a:pt x="1061" y="2"/>
                    <a:pt x="985" y="3"/>
                    <a:pt x="911" y="5"/>
                  </a:cubicBezTo>
                  <a:cubicBezTo>
                    <a:pt x="898" y="5"/>
                    <a:pt x="886" y="5"/>
                    <a:pt x="873" y="5"/>
                  </a:cubicBezTo>
                  <a:cubicBezTo>
                    <a:pt x="872" y="7"/>
                    <a:pt x="872" y="9"/>
                    <a:pt x="871" y="11"/>
                  </a:cubicBezTo>
                  <a:cubicBezTo>
                    <a:pt x="885" y="10"/>
                    <a:pt x="898" y="10"/>
                    <a:pt x="911" y="10"/>
                  </a:cubicBezTo>
                  <a:cubicBezTo>
                    <a:pt x="985" y="9"/>
                    <a:pt x="1061" y="7"/>
                    <a:pt x="1137" y="7"/>
                  </a:cubicBezTo>
                  <a:cubicBezTo>
                    <a:pt x="1137" y="5"/>
                    <a:pt x="1137" y="3"/>
                    <a:pt x="1137" y="2"/>
                  </a:cubicBezTo>
                  <a:moveTo>
                    <a:pt x="1423" y="1"/>
                  </a:moveTo>
                  <a:cubicBezTo>
                    <a:pt x="1405" y="1"/>
                    <a:pt x="1387" y="1"/>
                    <a:pt x="1369" y="1"/>
                  </a:cubicBezTo>
                  <a:cubicBezTo>
                    <a:pt x="1228" y="1"/>
                    <a:pt x="1228" y="1"/>
                    <a:pt x="1228" y="1"/>
                  </a:cubicBezTo>
                  <a:cubicBezTo>
                    <a:pt x="1200" y="1"/>
                    <a:pt x="1171" y="1"/>
                    <a:pt x="1143" y="2"/>
                  </a:cubicBezTo>
                  <a:cubicBezTo>
                    <a:pt x="1143" y="3"/>
                    <a:pt x="1142" y="5"/>
                    <a:pt x="1142" y="7"/>
                  </a:cubicBezTo>
                  <a:cubicBezTo>
                    <a:pt x="1171" y="7"/>
                    <a:pt x="1200" y="6"/>
                    <a:pt x="1228" y="6"/>
                  </a:cubicBezTo>
                  <a:cubicBezTo>
                    <a:pt x="1369" y="6"/>
                    <a:pt x="1369" y="6"/>
                    <a:pt x="1369" y="6"/>
                  </a:cubicBezTo>
                  <a:cubicBezTo>
                    <a:pt x="1387" y="6"/>
                    <a:pt x="1406" y="6"/>
                    <a:pt x="1424" y="6"/>
                  </a:cubicBezTo>
                  <a:cubicBezTo>
                    <a:pt x="1423" y="1"/>
                    <a:pt x="1423" y="1"/>
                    <a:pt x="1423" y="1"/>
                  </a:cubicBezTo>
                  <a:moveTo>
                    <a:pt x="1509" y="0"/>
                  </a:moveTo>
                  <a:cubicBezTo>
                    <a:pt x="1482" y="0"/>
                    <a:pt x="1455" y="0"/>
                    <a:pt x="1429" y="1"/>
                  </a:cubicBezTo>
                  <a:cubicBezTo>
                    <a:pt x="1429" y="6"/>
                    <a:pt x="1429" y="6"/>
                    <a:pt x="1429" y="6"/>
                  </a:cubicBezTo>
                  <a:cubicBezTo>
                    <a:pt x="1456" y="6"/>
                    <a:pt x="1482" y="6"/>
                    <a:pt x="1509" y="6"/>
                  </a:cubicBezTo>
                  <a:cubicBezTo>
                    <a:pt x="1574" y="6"/>
                    <a:pt x="1639" y="6"/>
                    <a:pt x="1703" y="7"/>
                  </a:cubicBezTo>
                  <a:cubicBezTo>
                    <a:pt x="1703" y="6"/>
                    <a:pt x="1702" y="4"/>
                    <a:pt x="1701" y="2"/>
                  </a:cubicBezTo>
                  <a:cubicBezTo>
                    <a:pt x="1637" y="1"/>
                    <a:pt x="1573" y="0"/>
                    <a:pt x="150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Freeform 376"/>
            <p:cNvSpPr>
              <a:spLocks noEditPoints="1" noChangeArrowheads="1"/>
            </p:cNvSpPr>
            <p:nvPr/>
          </p:nvSpPr>
          <p:spPr bwMode="auto">
            <a:xfrm>
              <a:off x="5875338" y="4945063"/>
              <a:ext cx="1147763" cy="1681163"/>
            </a:xfrm>
            <a:custGeom>
              <a:avLst/>
              <a:gdLst>
                <a:gd name="T0" fmla="*/ 299 w 389"/>
                <a:gd name="T1" fmla="*/ 129 h 570"/>
                <a:gd name="T2" fmla="*/ 286 w 389"/>
                <a:gd name="T3" fmla="*/ 149 h 570"/>
                <a:gd name="T4" fmla="*/ 282 w 389"/>
                <a:gd name="T5" fmla="*/ 154 h 570"/>
                <a:gd name="T6" fmla="*/ 271 w 389"/>
                <a:gd name="T7" fmla="*/ 169 h 570"/>
                <a:gd name="T8" fmla="*/ 217 w 389"/>
                <a:gd name="T9" fmla="*/ 254 h 570"/>
                <a:gd name="T10" fmla="*/ 174 w 389"/>
                <a:gd name="T11" fmla="*/ 325 h 570"/>
                <a:gd name="T12" fmla="*/ 170 w 389"/>
                <a:gd name="T13" fmla="*/ 330 h 570"/>
                <a:gd name="T14" fmla="*/ 147 w 389"/>
                <a:gd name="T15" fmla="*/ 361 h 570"/>
                <a:gd name="T16" fmla="*/ 144 w 389"/>
                <a:gd name="T17" fmla="*/ 365 h 570"/>
                <a:gd name="T18" fmla="*/ 1 w 389"/>
                <a:gd name="T19" fmla="*/ 566 h 570"/>
                <a:gd name="T20" fmla="*/ 2 w 389"/>
                <a:gd name="T21" fmla="*/ 570 h 570"/>
                <a:gd name="T22" fmla="*/ 3 w 389"/>
                <a:gd name="T23" fmla="*/ 570 h 570"/>
                <a:gd name="T24" fmla="*/ 6 w 389"/>
                <a:gd name="T25" fmla="*/ 568 h 570"/>
                <a:gd name="T26" fmla="*/ 148 w 389"/>
                <a:gd name="T27" fmla="*/ 368 h 570"/>
                <a:gd name="T28" fmla="*/ 151 w 389"/>
                <a:gd name="T29" fmla="*/ 365 h 570"/>
                <a:gd name="T30" fmla="*/ 177 w 389"/>
                <a:gd name="T31" fmla="*/ 330 h 570"/>
                <a:gd name="T32" fmla="*/ 181 w 389"/>
                <a:gd name="T33" fmla="*/ 325 h 570"/>
                <a:gd name="T34" fmla="*/ 222 w 389"/>
                <a:gd name="T35" fmla="*/ 257 h 570"/>
                <a:gd name="T36" fmla="*/ 276 w 389"/>
                <a:gd name="T37" fmla="*/ 172 h 570"/>
                <a:gd name="T38" fmla="*/ 288 w 389"/>
                <a:gd name="T39" fmla="*/ 154 h 570"/>
                <a:gd name="T40" fmla="*/ 292 w 389"/>
                <a:gd name="T41" fmla="*/ 149 h 570"/>
                <a:gd name="T42" fmla="*/ 299 w 389"/>
                <a:gd name="T43" fmla="*/ 139 h 570"/>
                <a:gd name="T44" fmla="*/ 299 w 389"/>
                <a:gd name="T45" fmla="*/ 137 h 570"/>
                <a:gd name="T46" fmla="*/ 299 w 389"/>
                <a:gd name="T47" fmla="*/ 129 h 570"/>
                <a:gd name="T48" fmla="*/ 323 w 389"/>
                <a:gd name="T49" fmla="*/ 96 h 570"/>
                <a:gd name="T50" fmla="*/ 320 w 389"/>
                <a:gd name="T51" fmla="*/ 100 h 570"/>
                <a:gd name="T52" fmla="*/ 320 w 389"/>
                <a:gd name="T53" fmla="*/ 104 h 570"/>
                <a:gd name="T54" fmla="*/ 320 w 389"/>
                <a:gd name="T55" fmla="*/ 109 h 570"/>
                <a:gd name="T56" fmla="*/ 324 w 389"/>
                <a:gd name="T57" fmla="*/ 103 h 570"/>
                <a:gd name="T58" fmla="*/ 323 w 389"/>
                <a:gd name="T59" fmla="*/ 96 h 570"/>
                <a:gd name="T60" fmla="*/ 364 w 389"/>
                <a:gd name="T61" fmla="*/ 33 h 570"/>
                <a:gd name="T62" fmla="*/ 358 w 389"/>
                <a:gd name="T63" fmla="*/ 41 h 570"/>
                <a:gd name="T64" fmla="*/ 359 w 389"/>
                <a:gd name="T65" fmla="*/ 50 h 570"/>
                <a:gd name="T66" fmla="*/ 365 w 389"/>
                <a:gd name="T67" fmla="*/ 41 h 570"/>
                <a:gd name="T68" fmla="*/ 364 w 389"/>
                <a:gd name="T69" fmla="*/ 33 h 570"/>
                <a:gd name="T70" fmla="*/ 380 w 389"/>
                <a:gd name="T71" fmla="*/ 6 h 570"/>
                <a:gd name="T72" fmla="*/ 379 w 389"/>
                <a:gd name="T73" fmla="*/ 8 h 570"/>
                <a:gd name="T74" fmla="*/ 379 w 389"/>
                <a:gd name="T75" fmla="*/ 19 h 570"/>
                <a:gd name="T76" fmla="*/ 381 w 389"/>
                <a:gd name="T77" fmla="*/ 16 h 570"/>
                <a:gd name="T78" fmla="*/ 380 w 389"/>
                <a:gd name="T79" fmla="*/ 6 h 570"/>
                <a:gd name="T80" fmla="*/ 389 w 389"/>
                <a:gd name="T81" fmla="*/ 0 h 570"/>
                <a:gd name="T82" fmla="*/ 389 w 389"/>
                <a:gd name="T83" fmla="*/ 2 h 570"/>
                <a:gd name="T84" fmla="*/ 389 w 389"/>
                <a:gd name="T85"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9" h="570">
                  <a:moveTo>
                    <a:pt x="299" y="129"/>
                  </a:moveTo>
                  <a:cubicBezTo>
                    <a:pt x="295" y="136"/>
                    <a:pt x="290" y="142"/>
                    <a:pt x="286" y="149"/>
                  </a:cubicBezTo>
                  <a:cubicBezTo>
                    <a:pt x="284" y="151"/>
                    <a:pt x="283" y="153"/>
                    <a:pt x="282" y="154"/>
                  </a:cubicBezTo>
                  <a:cubicBezTo>
                    <a:pt x="278" y="159"/>
                    <a:pt x="275" y="164"/>
                    <a:pt x="271" y="169"/>
                  </a:cubicBezTo>
                  <a:cubicBezTo>
                    <a:pt x="252" y="196"/>
                    <a:pt x="234" y="226"/>
                    <a:pt x="217" y="254"/>
                  </a:cubicBezTo>
                  <a:cubicBezTo>
                    <a:pt x="204" y="278"/>
                    <a:pt x="190" y="302"/>
                    <a:pt x="174" y="325"/>
                  </a:cubicBezTo>
                  <a:cubicBezTo>
                    <a:pt x="173" y="327"/>
                    <a:pt x="172" y="328"/>
                    <a:pt x="170" y="330"/>
                  </a:cubicBezTo>
                  <a:cubicBezTo>
                    <a:pt x="163" y="341"/>
                    <a:pt x="155" y="351"/>
                    <a:pt x="147" y="361"/>
                  </a:cubicBezTo>
                  <a:cubicBezTo>
                    <a:pt x="144" y="365"/>
                    <a:pt x="144" y="365"/>
                    <a:pt x="144" y="365"/>
                  </a:cubicBezTo>
                  <a:cubicBezTo>
                    <a:pt x="92" y="428"/>
                    <a:pt x="38" y="494"/>
                    <a:pt x="1" y="566"/>
                  </a:cubicBezTo>
                  <a:cubicBezTo>
                    <a:pt x="0" y="567"/>
                    <a:pt x="1" y="569"/>
                    <a:pt x="2" y="570"/>
                  </a:cubicBezTo>
                  <a:cubicBezTo>
                    <a:pt x="3" y="570"/>
                    <a:pt x="3" y="570"/>
                    <a:pt x="3" y="570"/>
                  </a:cubicBezTo>
                  <a:cubicBezTo>
                    <a:pt x="4" y="570"/>
                    <a:pt x="5" y="569"/>
                    <a:pt x="6" y="568"/>
                  </a:cubicBezTo>
                  <a:cubicBezTo>
                    <a:pt x="43" y="497"/>
                    <a:pt x="96" y="432"/>
                    <a:pt x="148" y="368"/>
                  </a:cubicBezTo>
                  <a:cubicBezTo>
                    <a:pt x="151" y="365"/>
                    <a:pt x="151" y="365"/>
                    <a:pt x="151" y="365"/>
                  </a:cubicBezTo>
                  <a:cubicBezTo>
                    <a:pt x="160" y="354"/>
                    <a:pt x="169" y="342"/>
                    <a:pt x="177" y="330"/>
                  </a:cubicBezTo>
                  <a:cubicBezTo>
                    <a:pt x="178" y="328"/>
                    <a:pt x="179" y="327"/>
                    <a:pt x="181" y="325"/>
                  </a:cubicBezTo>
                  <a:cubicBezTo>
                    <a:pt x="195" y="303"/>
                    <a:pt x="209" y="280"/>
                    <a:pt x="222" y="257"/>
                  </a:cubicBezTo>
                  <a:cubicBezTo>
                    <a:pt x="239" y="228"/>
                    <a:pt x="256" y="199"/>
                    <a:pt x="276" y="172"/>
                  </a:cubicBezTo>
                  <a:cubicBezTo>
                    <a:pt x="280" y="166"/>
                    <a:pt x="284" y="160"/>
                    <a:pt x="288" y="154"/>
                  </a:cubicBezTo>
                  <a:cubicBezTo>
                    <a:pt x="290" y="152"/>
                    <a:pt x="291" y="151"/>
                    <a:pt x="292" y="149"/>
                  </a:cubicBezTo>
                  <a:cubicBezTo>
                    <a:pt x="295" y="145"/>
                    <a:pt x="297" y="142"/>
                    <a:pt x="299" y="139"/>
                  </a:cubicBezTo>
                  <a:cubicBezTo>
                    <a:pt x="299" y="138"/>
                    <a:pt x="299" y="137"/>
                    <a:pt x="299" y="137"/>
                  </a:cubicBezTo>
                  <a:cubicBezTo>
                    <a:pt x="299" y="134"/>
                    <a:pt x="299" y="132"/>
                    <a:pt x="299" y="129"/>
                  </a:cubicBezTo>
                  <a:moveTo>
                    <a:pt x="323" y="96"/>
                  </a:moveTo>
                  <a:cubicBezTo>
                    <a:pt x="322" y="97"/>
                    <a:pt x="321" y="99"/>
                    <a:pt x="320" y="100"/>
                  </a:cubicBezTo>
                  <a:cubicBezTo>
                    <a:pt x="320" y="102"/>
                    <a:pt x="320" y="103"/>
                    <a:pt x="320" y="104"/>
                  </a:cubicBezTo>
                  <a:cubicBezTo>
                    <a:pt x="320" y="106"/>
                    <a:pt x="320" y="107"/>
                    <a:pt x="320" y="109"/>
                  </a:cubicBezTo>
                  <a:cubicBezTo>
                    <a:pt x="321" y="107"/>
                    <a:pt x="323" y="105"/>
                    <a:pt x="324" y="103"/>
                  </a:cubicBezTo>
                  <a:cubicBezTo>
                    <a:pt x="323" y="101"/>
                    <a:pt x="323" y="98"/>
                    <a:pt x="323" y="96"/>
                  </a:cubicBezTo>
                  <a:moveTo>
                    <a:pt x="364" y="33"/>
                  </a:moveTo>
                  <a:cubicBezTo>
                    <a:pt x="362" y="35"/>
                    <a:pt x="360" y="38"/>
                    <a:pt x="358" y="41"/>
                  </a:cubicBezTo>
                  <a:cubicBezTo>
                    <a:pt x="359" y="44"/>
                    <a:pt x="359" y="47"/>
                    <a:pt x="359" y="50"/>
                  </a:cubicBezTo>
                  <a:cubicBezTo>
                    <a:pt x="361" y="47"/>
                    <a:pt x="363" y="44"/>
                    <a:pt x="365" y="41"/>
                  </a:cubicBezTo>
                  <a:cubicBezTo>
                    <a:pt x="364" y="38"/>
                    <a:pt x="364" y="36"/>
                    <a:pt x="364" y="33"/>
                  </a:cubicBezTo>
                  <a:moveTo>
                    <a:pt x="380" y="6"/>
                  </a:moveTo>
                  <a:cubicBezTo>
                    <a:pt x="380" y="7"/>
                    <a:pt x="379" y="8"/>
                    <a:pt x="379" y="8"/>
                  </a:cubicBezTo>
                  <a:cubicBezTo>
                    <a:pt x="379" y="12"/>
                    <a:pt x="379" y="15"/>
                    <a:pt x="379" y="19"/>
                  </a:cubicBezTo>
                  <a:cubicBezTo>
                    <a:pt x="379" y="18"/>
                    <a:pt x="380" y="17"/>
                    <a:pt x="381" y="16"/>
                  </a:cubicBezTo>
                  <a:cubicBezTo>
                    <a:pt x="380" y="13"/>
                    <a:pt x="380" y="9"/>
                    <a:pt x="380" y="6"/>
                  </a:cubicBezTo>
                  <a:moveTo>
                    <a:pt x="389" y="0"/>
                  </a:moveTo>
                  <a:cubicBezTo>
                    <a:pt x="389" y="1"/>
                    <a:pt x="389" y="2"/>
                    <a:pt x="389" y="2"/>
                  </a:cubicBezTo>
                  <a:cubicBezTo>
                    <a:pt x="389" y="2"/>
                    <a:pt x="389" y="1"/>
                    <a:pt x="38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 name="Freeform 377"/>
            <p:cNvSpPr>
              <a:spLocks noEditPoints="1" noChangeArrowheads="1"/>
            </p:cNvSpPr>
            <p:nvPr/>
          </p:nvSpPr>
          <p:spPr bwMode="auto">
            <a:xfrm>
              <a:off x="7005638" y="5022851"/>
              <a:ext cx="506413" cy="1323975"/>
            </a:xfrm>
            <a:custGeom>
              <a:avLst/>
              <a:gdLst>
                <a:gd name="T0" fmla="*/ 82 w 172"/>
                <a:gd name="T1" fmla="*/ 231 h 449"/>
                <a:gd name="T2" fmla="*/ 76 w 172"/>
                <a:gd name="T3" fmla="*/ 231 h 449"/>
                <a:gd name="T4" fmla="*/ 61 w 172"/>
                <a:gd name="T5" fmla="*/ 272 h 449"/>
                <a:gd name="T6" fmla="*/ 51 w 172"/>
                <a:gd name="T7" fmla="*/ 298 h 449"/>
                <a:gd name="T8" fmla="*/ 49 w 172"/>
                <a:gd name="T9" fmla="*/ 303 h 449"/>
                <a:gd name="T10" fmla="*/ 44 w 172"/>
                <a:gd name="T11" fmla="*/ 317 h 449"/>
                <a:gd name="T12" fmla="*/ 1 w 172"/>
                <a:gd name="T13" fmla="*/ 441 h 449"/>
                <a:gd name="T14" fmla="*/ 1 w 172"/>
                <a:gd name="T15" fmla="*/ 446 h 449"/>
                <a:gd name="T16" fmla="*/ 3 w 172"/>
                <a:gd name="T17" fmla="*/ 449 h 449"/>
                <a:gd name="T18" fmla="*/ 3 w 172"/>
                <a:gd name="T19" fmla="*/ 449 h 449"/>
                <a:gd name="T20" fmla="*/ 6 w 172"/>
                <a:gd name="T21" fmla="*/ 447 h 449"/>
                <a:gd name="T22" fmla="*/ 8 w 172"/>
                <a:gd name="T23" fmla="*/ 437 h 449"/>
                <a:gd name="T24" fmla="*/ 49 w 172"/>
                <a:gd name="T25" fmla="*/ 319 h 449"/>
                <a:gd name="T26" fmla="*/ 55 w 172"/>
                <a:gd name="T27" fmla="*/ 303 h 449"/>
                <a:gd name="T28" fmla="*/ 57 w 172"/>
                <a:gd name="T29" fmla="*/ 298 h 449"/>
                <a:gd name="T30" fmla="*/ 66 w 172"/>
                <a:gd name="T31" fmla="*/ 274 h 449"/>
                <a:gd name="T32" fmla="*/ 82 w 172"/>
                <a:gd name="T33" fmla="*/ 231 h 449"/>
                <a:gd name="T34" fmla="*/ 88 w 172"/>
                <a:gd name="T35" fmla="*/ 215 h 449"/>
                <a:gd name="T36" fmla="*/ 82 w 172"/>
                <a:gd name="T37" fmla="*/ 215 h 449"/>
                <a:gd name="T38" fmla="*/ 78 w 172"/>
                <a:gd name="T39" fmla="*/ 226 h 449"/>
                <a:gd name="T40" fmla="*/ 84 w 172"/>
                <a:gd name="T41" fmla="*/ 225 h 449"/>
                <a:gd name="T42" fmla="*/ 88 w 172"/>
                <a:gd name="T43" fmla="*/ 215 h 449"/>
                <a:gd name="T44" fmla="*/ 88 w 172"/>
                <a:gd name="T45" fmla="*/ 215 h 449"/>
                <a:gd name="T46" fmla="*/ 87 w 172"/>
                <a:gd name="T47" fmla="*/ 202 h 449"/>
                <a:gd name="T48" fmla="*/ 85 w 172"/>
                <a:gd name="T49" fmla="*/ 206 h 449"/>
                <a:gd name="T50" fmla="*/ 87 w 172"/>
                <a:gd name="T51" fmla="*/ 206 h 449"/>
                <a:gd name="T52" fmla="*/ 87 w 172"/>
                <a:gd name="T53" fmla="*/ 202 h 449"/>
                <a:gd name="T54" fmla="*/ 97 w 172"/>
                <a:gd name="T55" fmla="*/ 175 h 449"/>
                <a:gd name="T56" fmla="*/ 94 w 172"/>
                <a:gd name="T57" fmla="*/ 183 h 449"/>
                <a:gd name="T58" fmla="*/ 95 w 172"/>
                <a:gd name="T59" fmla="*/ 186 h 449"/>
                <a:gd name="T60" fmla="*/ 96 w 172"/>
                <a:gd name="T61" fmla="*/ 194 h 449"/>
                <a:gd name="T62" fmla="*/ 99 w 172"/>
                <a:gd name="T63" fmla="*/ 185 h 449"/>
                <a:gd name="T64" fmla="*/ 97 w 172"/>
                <a:gd name="T65" fmla="*/ 175 h 449"/>
                <a:gd name="T66" fmla="*/ 129 w 172"/>
                <a:gd name="T67" fmla="*/ 94 h 449"/>
                <a:gd name="T68" fmla="*/ 124 w 172"/>
                <a:gd name="T69" fmla="*/ 107 h 449"/>
                <a:gd name="T70" fmla="*/ 125 w 172"/>
                <a:gd name="T71" fmla="*/ 116 h 449"/>
                <a:gd name="T72" fmla="*/ 125 w 172"/>
                <a:gd name="T73" fmla="*/ 118 h 449"/>
                <a:gd name="T74" fmla="*/ 130 w 172"/>
                <a:gd name="T75" fmla="*/ 105 h 449"/>
                <a:gd name="T76" fmla="*/ 129 w 172"/>
                <a:gd name="T77" fmla="*/ 94 h 449"/>
                <a:gd name="T78" fmla="*/ 144 w 172"/>
                <a:gd name="T79" fmla="*/ 57 h 449"/>
                <a:gd name="T80" fmla="*/ 141 w 172"/>
                <a:gd name="T81" fmla="*/ 65 h 449"/>
                <a:gd name="T82" fmla="*/ 141 w 172"/>
                <a:gd name="T83" fmla="*/ 65 h 449"/>
                <a:gd name="T84" fmla="*/ 142 w 172"/>
                <a:gd name="T85" fmla="*/ 76 h 449"/>
                <a:gd name="T86" fmla="*/ 145 w 172"/>
                <a:gd name="T87" fmla="*/ 69 h 449"/>
                <a:gd name="T88" fmla="*/ 144 w 172"/>
                <a:gd name="T89" fmla="*/ 57 h 449"/>
                <a:gd name="T90" fmla="*/ 171 w 172"/>
                <a:gd name="T91" fmla="*/ 0 h 449"/>
                <a:gd name="T92" fmla="*/ 171 w 172"/>
                <a:gd name="T93" fmla="*/ 4 h 449"/>
                <a:gd name="T94" fmla="*/ 172 w 172"/>
                <a:gd name="T95" fmla="*/ 3 h 449"/>
                <a:gd name="T96" fmla="*/ 171 w 172"/>
                <a:gd name="T9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2" h="449">
                  <a:moveTo>
                    <a:pt x="82" y="231"/>
                  </a:moveTo>
                  <a:cubicBezTo>
                    <a:pt x="80" y="231"/>
                    <a:pt x="78" y="231"/>
                    <a:pt x="76" y="231"/>
                  </a:cubicBezTo>
                  <a:cubicBezTo>
                    <a:pt x="71" y="244"/>
                    <a:pt x="66" y="258"/>
                    <a:pt x="61" y="272"/>
                  </a:cubicBezTo>
                  <a:cubicBezTo>
                    <a:pt x="51" y="298"/>
                    <a:pt x="51" y="298"/>
                    <a:pt x="51" y="298"/>
                  </a:cubicBezTo>
                  <a:cubicBezTo>
                    <a:pt x="49" y="303"/>
                    <a:pt x="49" y="303"/>
                    <a:pt x="49" y="303"/>
                  </a:cubicBezTo>
                  <a:cubicBezTo>
                    <a:pt x="44" y="317"/>
                    <a:pt x="44" y="317"/>
                    <a:pt x="44" y="317"/>
                  </a:cubicBezTo>
                  <a:cubicBezTo>
                    <a:pt x="27" y="359"/>
                    <a:pt x="8" y="407"/>
                    <a:pt x="1" y="441"/>
                  </a:cubicBezTo>
                  <a:cubicBezTo>
                    <a:pt x="1" y="443"/>
                    <a:pt x="1" y="444"/>
                    <a:pt x="1" y="446"/>
                  </a:cubicBezTo>
                  <a:cubicBezTo>
                    <a:pt x="0" y="447"/>
                    <a:pt x="1" y="449"/>
                    <a:pt x="3" y="449"/>
                  </a:cubicBezTo>
                  <a:cubicBezTo>
                    <a:pt x="3" y="449"/>
                    <a:pt x="3" y="449"/>
                    <a:pt x="3" y="449"/>
                  </a:cubicBezTo>
                  <a:cubicBezTo>
                    <a:pt x="5" y="449"/>
                    <a:pt x="6" y="448"/>
                    <a:pt x="6" y="447"/>
                  </a:cubicBezTo>
                  <a:cubicBezTo>
                    <a:pt x="6" y="444"/>
                    <a:pt x="7" y="441"/>
                    <a:pt x="8" y="437"/>
                  </a:cubicBezTo>
                  <a:cubicBezTo>
                    <a:pt x="15" y="404"/>
                    <a:pt x="33" y="359"/>
                    <a:pt x="49" y="319"/>
                  </a:cubicBezTo>
                  <a:cubicBezTo>
                    <a:pt x="55" y="303"/>
                    <a:pt x="55" y="303"/>
                    <a:pt x="55" y="303"/>
                  </a:cubicBezTo>
                  <a:cubicBezTo>
                    <a:pt x="57" y="298"/>
                    <a:pt x="57" y="298"/>
                    <a:pt x="57" y="298"/>
                  </a:cubicBezTo>
                  <a:cubicBezTo>
                    <a:pt x="66" y="274"/>
                    <a:pt x="66" y="274"/>
                    <a:pt x="66" y="274"/>
                  </a:cubicBezTo>
                  <a:cubicBezTo>
                    <a:pt x="71" y="259"/>
                    <a:pt x="77" y="245"/>
                    <a:pt x="82" y="231"/>
                  </a:cubicBezTo>
                  <a:moveTo>
                    <a:pt x="88" y="215"/>
                  </a:moveTo>
                  <a:cubicBezTo>
                    <a:pt x="86" y="215"/>
                    <a:pt x="84" y="215"/>
                    <a:pt x="82" y="215"/>
                  </a:cubicBezTo>
                  <a:cubicBezTo>
                    <a:pt x="81" y="219"/>
                    <a:pt x="79" y="222"/>
                    <a:pt x="78" y="226"/>
                  </a:cubicBezTo>
                  <a:cubicBezTo>
                    <a:pt x="80" y="225"/>
                    <a:pt x="82" y="225"/>
                    <a:pt x="84" y="225"/>
                  </a:cubicBezTo>
                  <a:cubicBezTo>
                    <a:pt x="85" y="222"/>
                    <a:pt x="86" y="218"/>
                    <a:pt x="88" y="215"/>
                  </a:cubicBezTo>
                  <a:cubicBezTo>
                    <a:pt x="88" y="215"/>
                    <a:pt x="88" y="215"/>
                    <a:pt x="88" y="215"/>
                  </a:cubicBezTo>
                  <a:moveTo>
                    <a:pt x="87" y="202"/>
                  </a:moveTo>
                  <a:cubicBezTo>
                    <a:pt x="86" y="204"/>
                    <a:pt x="86" y="205"/>
                    <a:pt x="85" y="206"/>
                  </a:cubicBezTo>
                  <a:cubicBezTo>
                    <a:pt x="86" y="206"/>
                    <a:pt x="87" y="206"/>
                    <a:pt x="87" y="206"/>
                  </a:cubicBezTo>
                  <a:cubicBezTo>
                    <a:pt x="87" y="205"/>
                    <a:pt x="87" y="204"/>
                    <a:pt x="87" y="202"/>
                  </a:cubicBezTo>
                  <a:moveTo>
                    <a:pt x="97" y="175"/>
                  </a:moveTo>
                  <a:cubicBezTo>
                    <a:pt x="96" y="177"/>
                    <a:pt x="95" y="180"/>
                    <a:pt x="94" y="183"/>
                  </a:cubicBezTo>
                  <a:cubicBezTo>
                    <a:pt x="94" y="184"/>
                    <a:pt x="95" y="185"/>
                    <a:pt x="95" y="186"/>
                  </a:cubicBezTo>
                  <a:cubicBezTo>
                    <a:pt x="95" y="189"/>
                    <a:pt x="95" y="192"/>
                    <a:pt x="96" y="194"/>
                  </a:cubicBezTo>
                  <a:cubicBezTo>
                    <a:pt x="97" y="191"/>
                    <a:pt x="98" y="188"/>
                    <a:pt x="99" y="185"/>
                  </a:cubicBezTo>
                  <a:cubicBezTo>
                    <a:pt x="99" y="181"/>
                    <a:pt x="98" y="178"/>
                    <a:pt x="97" y="175"/>
                  </a:cubicBezTo>
                  <a:moveTo>
                    <a:pt x="129" y="94"/>
                  </a:moveTo>
                  <a:cubicBezTo>
                    <a:pt x="127" y="98"/>
                    <a:pt x="126" y="102"/>
                    <a:pt x="124" y="107"/>
                  </a:cubicBezTo>
                  <a:cubicBezTo>
                    <a:pt x="124" y="110"/>
                    <a:pt x="124" y="113"/>
                    <a:pt x="125" y="116"/>
                  </a:cubicBezTo>
                  <a:cubicBezTo>
                    <a:pt x="125" y="117"/>
                    <a:pt x="125" y="117"/>
                    <a:pt x="125" y="118"/>
                  </a:cubicBezTo>
                  <a:cubicBezTo>
                    <a:pt x="127" y="114"/>
                    <a:pt x="128" y="110"/>
                    <a:pt x="130" y="105"/>
                  </a:cubicBezTo>
                  <a:cubicBezTo>
                    <a:pt x="129" y="94"/>
                    <a:pt x="129" y="94"/>
                    <a:pt x="129" y="94"/>
                  </a:cubicBezTo>
                  <a:moveTo>
                    <a:pt x="144" y="57"/>
                  </a:moveTo>
                  <a:cubicBezTo>
                    <a:pt x="143" y="60"/>
                    <a:pt x="142" y="62"/>
                    <a:pt x="141" y="65"/>
                  </a:cubicBezTo>
                  <a:cubicBezTo>
                    <a:pt x="141" y="65"/>
                    <a:pt x="141" y="65"/>
                    <a:pt x="141" y="65"/>
                  </a:cubicBezTo>
                  <a:cubicBezTo>
                    <a:pt x="141" y="69"/>
                    <a:pt x="141" y="72"/>
                    <a:pt x="142" y="76"/>
                  </a:cubicBezTo>
                  <a:cubicBezTo>
                    <a:pt x="143" y="74"/>
                    <a:pt x="144" y="71"/>
                    <a:pt x="145" y="69"/>
                  </a:cubicBezTo>
                  <a:cubicBezTo>
                    <a:pt x="144" y="65"/>
                    <a:pt x="144" y="61"/>
                    <a:pt x="144" y="57"/>
                  </a:cubicBezTo>
                  <a:moveTo>
                    <a:pt x="171" y="0"/>
                  </a:moveTo>
                  <a:cubicBezTo>
                    <a:pt x="171" y="2"/>
                    <a:pt x="171" y="3"/>
                    <a:pt x="171" y="4"/>
                  </a:cubicBezTo>
                  <a:cubicBezTo>
                    <a:pt x="171" y="4"/>
                    <a:pt x="172" y="4"/>
                    <a:pt x="172" y="3"/>
                  </a:cubicBezTo>
                  <a:cubicBezTo>
                    <a:pt x="172" y="2"/>
                    <a:pt x="172" y="1"/>
                    <a:pt x="17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 name="Freeform 378"/>
            <p:cNvSpPr>
              <a:spLocks noEditPoints="1" noChangeArrowheads="1"/>
            </p:cNvSpPr>
            <p:nvPr/>
          </p:nvSpPr>
          <p:spPr bwMode="auto">
            <a:xfrm>
              <a:off x="7754938" y="5130801"/>
              <a:ext cx="371475" cy="1195388"/>
            </a:xfrm>
            <a:custGeom>
              <a:avLst/>
              <a:gdLst>
                <a:gd name="T0" fmla="*/ 71 w 126"/>
                <a:gd name="T1" fmla="*/ 188 h 405"/>
                <a:gd name="T2" fmla="*/ 66 w 126"/>
                <a:gd name="T3" fmla="*/ 188 h 405"/>
                <a:gd name="T4" fmla="*/ 66 w 126"/>
                <a:gd name="T5" fmla="*/ 188 h 405"/>
                <a:gd name="T6" fmla="*/ 65 w 126"/>
                <a:gd name="T7" fmla="*/ 188 h 405"/>
                <a:gd name="T8" fmla="*/ 48 w 126"/>
                <a:gd name="T9" fmla="*/ 243 h 405"/>
                <a:gd name="T10" fmla="*/ 44 w 126"/>
                <a:gd name="T11" fmla="*/ 258 h 405"/>
                <a:gd name="T12" fmla="*/ 43 w 126"/>
                <a:gd name="T13" fmla="*/ 264 h 405"/>
                <a:gd name="T14" fmla="*/ 35 w 126"/>
                <a:gd name="T15" fmla="*/ 293 h 405"/>
                <a:gd name="T16" fmla="*/ 12 w 126"/>
                <a:gd name="T17" fmla="*/ 376 h 405"/>
                <a:gd name="T18" fmla="*/ 1 w 126"/>
                <a:gd name="T19" fmla="*/ 401 h 405"/>
                <a:gd name="T20" fmla="*/ 2 w 126"/>
                <a:gd name="T21" fmla="*/ 405 h 405"/>
                <a:gd name="T22" fmla="*/ 3 w 126"/>
                <a:gd name="T23" fmla="*/ 405 h 405"/>
                <a:gd name="T24" fmla="*/ 6 w 126"/>
                <a:gd name="T25" fmla="*/ 404 h 405"/>
                <a:gd name="T26" fmla="*/ 19 w 126"/>
                <a:gd name="T27" fmla="*/ 372 h 405"/>
                <a:gd name="T28" fmla="*/ 40 w 126"/>
                <a:gd name="T29" fmla="*/ 295 h 405"/>
                <a:gd name="T30" fmla="*/ 48 w 126"/>
                <a:gd name="T31" fmla="*/ 264 h 405"/>
                <a:gd name="T32" fmla="*/ 50 w 126"/>
                <a:gd name="T33" fmla="*/ 258 h 405"/>
                <a:gd name="T34" fmla="*/ 53 w 126"/>
                <a:gd name="T35" fmla="*/ 245 h 405"/>
                <a:gd name="T36" fmla="*/ 71 w 126"/>
                <a:gd name="T37" fmla="*/ 188 h 405"/>
                <a:gd name="T38" fmla="*/ 74 w 126"/>
                <a:gd name="T39" fmla="*/ 178 h 405"/>
                <a:gd name="T40" fmla="*/ 69 w 126"/>
                <a:gd name="T41" fmla="*/ 179 h 405"/>
                <a:gd name="T42" fmla="*/ 70 w 126"/>
                <a:gd name="T43" fmla="*/ 181 h 405"/>
                <a:gd name="T44" fmla="*/ 70 w 126"/>
                <a:gd name="T45" fmla="*/ 183 h 405"/>
                <a:gd name="T46" fmla="*/ 73 w 126"/>
                <a:gd name="T47" fmla="*/ 182 h 405"/>
                <a:gd name="T48" fmla="*/ 74 w 126"/>
                <a:gd name="T49" fmla="*/ 178 h 405"/>
                <a:gd name="T50" fmla="*/ 75 w 126"/>
                <a:gd name="T51" fmla="*/ 159 h 405"/>
                <a:gd name="T52" fmla="*/ 74 w 126"/>
                <a:gd name="T53" fmla="*/ 161 h 405"/>
                <a:gd name="T54" fmla="*/ 74 w 126"/>
                <a:gd name="T55" fmla="*/ 162 h 405"/>
                <a:gd name="T56" fmla="*/ 76 w 126"/>
                <a:gd name="T57" fmla="*/ 162 h 405"/>
                <a:gd name="T58" fmla="*/ 75 w 126"/>
                <a:gd name="T59" fmla="*/ 160 h 405"/>
                <a:gd name="T60" fmla="*/ 75 w 126"/>
                <a:gd name="T61" fmla="*/ 159 h 405"/>
                <a:gd name="T62" fmla="*/ 105 w 126"/>
                <a:gd name="T63" fmla="*/ 81 h 405"/>
                <a:gd name="T64" fmla="*/ 103 w 126"/>
                <a:gd name="T65" fmla="*/ 81 h 405"/>
                <a:gd name="T66" fmla="*/ 103 w 126"/>
                <a:gd name="T67" fmla="*/ 83 h 405"/>
                <a:gd name="T68" fmla="*/ 105 w 126"/>
                <a:gd name="T69" fmla="*/ 83 h 405"/>
                <a:gd name="T70" fmla="*/ 105 w 126"/>
                <a:gd name="T71" fmla="*/ 81 h 405"/>
                <a:gd name="T72" fmla="*/ 105 w 126"/>
                <a:gd name="T73" fmla="*/ 81 h 405"/>
                <a:gd name="T74" fmla="*/ 123 w 126"/>
                <a:gd name="T75" fmla="*/ 12 h 405"/>
                <a:gd name="T76" fmla="*/ 117 w 126"/>
                <a:gd name="T77" fmla="*/ 12 h 405"/>
                <a:gd name="T78" fmla="*/ 116 w 126"/>
                <a:gd name="T79" fmla="*/ 16 h 405"/>
                <a:gd name="T80" fmla="*/ 122 w 126"/>
                <a:gd name="T81" fmla="*/ 15 h 405"/>
                <a:gd name="T82" fmla="*/ 123 w 126"/>
                <a:gd name="T83" fmla="*/ 12 h 405"/>
                <a:gd name="T84" fmla="*/ 126 w 126"/>
                <a:gd name="T85" fmla="*/ 0 h 405"/>
                <a:gd name="T86" fmla="*/ 120 w 126"/>
                <a:gd name="T87" fmla="*/ 0 h 405"/>
                <a:gd name="T88" fmla="*/ 119 w 126"/>
                <a:gd name="T89" fmla="*/ 3 h 405"/>
                <a:gd name="T90" fmla="*/ 125 w 126"/>
                <a:gd name="T91" fmla="*/ 3 h 405"/>
                <a:gd name="T92" fmla="*/ 126 w 126"/>
                <a:gd name="T9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405">
                  <a:moveTo>
                    <a:pt x="71" y="188"/>
                  </a:moveTo>
                  <a:cubicBezTo>
                    <a:pt x="69" y="188"/>
                    <a:pt x="68" y="188"/>
                    <a:pt x="66" y="188"/>
                  </a:cubicBezTo>
                  <a:cubicBezTo>
                    <a:pt x="66" y="188"/>
                    <a:pt x="66" y="188"/>
                    <a:pt x="66" y="188"/>
                  </a:cubicBezTo>
                  <a:cubicBezTo>
                    <a:pt x="66" y="188"/>
                    <a:pt x="66" y="188"/>
                    <a:pt x="65" y="188"/>
                  </a:cubicBezTo>
                  <a:cubicBezTo>
                    <a:pt x="59" y="206"/>
                    <a:pt x="54" y="225"/>
                    <a:pt x="48" y="243"/>
                  </a:cubicBezTo>
                  <a:cubicBezTo>
                    <a:pt x="47" y="248"/>
                    <a:pt x="45" y="253"/>
                    <a:pt x="44" y="258"/>
                  </a:cubicBezTo>
                  <a:cubicBezTo>
                    <a:pt x="44" y="260"/>
                    <a:pt x="43" y="262"/>
                    <a:pt x="43" y="264"/>
                  </a:cubicBezTo>
                  <a:cubicBezTo>
                    <a:pt x="40" y="273"/>
                    <a:pt x="38" y="283"/>
                    <a:pt x="35" y="293"/>
                  </a:cubicBezTo>
                  <a:cubicBezTo>
                    <a:pt x="28" y="322"/>
                    <a:pt x="21" y="352"/>
                    <a:pt x="12" y="376"/>
                  </a:cubicBezTo>
                  <a:cubicBezTo>
                    <a:pt x="9" y="385"/>
                    <a:pt x="5" y="394"/>
                    <a:pt x="1" y="401"/>
                  </a:cubicBezTo>
                  <a:cubicBezTo>
                    <a:pt x="0" y="403"/>
                    <a:pt x="1" y="404"/>
                    <a:pt x="2" y="405"/>
                  </a:cubicBezTo>
                  <a:cubicBezTo>
                    <a:pt x="3" y="405"/>
                    <a:pt x="3" y="405"/>
                    <a:pt x="3" y="405"/>
                  </a:cubicBezTo>
                  <a:cubicBezTo>
                    <a:pt x="4" y="405"/>
                    <a:pt x="5" y="405"/>
                    <a:pt x="6" y="404"/>
                  </a:cubicBezTo>
                  <a:cubicBezTo>
                    <a:pt x="11" y="395"/>
                    <a:pt x="15" y="384"/>
                    <a:pt x="19" y="372"/>
                  </a:cubicBezTo>
                  <a:cubicBezTo>
                    <a:pt x="27" y="348"/>
                    <a:pt x="34" y="321"/>
                    <a:pt x="40" y="295"/>
                  </a:cubicBezTo>
                  <a:cubicBezTo>
                    <a:pt x="43" y="284"/>
                    <a:pt x="46" y="273"/>
                    <a:pt x="48" y="264"/>
                  </a:cubicBezTo>
                  <a:cubicBezTo>
                    <a:pt x="49" y="262"/>
                    <a:pt x="49" y="260"/>
                    <a:pt x="50" y="258"/>
                  </a:cubicBezTo>
                  <a:cubicBezTo>
                    <a:pt x="51" y="254"/>
                    <a:pt x="52" y="249"/>
                    <a:pt x="53" y="245"/>
                  </a:cubicBezTo>
                  <a:cubicBezTo>
                    <a:pt x="59" y="226"/>
                    <a:pt x="65" y="207"/>
                    <a:pt x="71" y="188"/>
                  </a:cubicBezTo>
                  <a:moveTo>
                    <a:pt x="74" y="178"/>
                  </a:moveTo>
                  <a:cubicBezTo>
                    <a:pt x="73" y="178"/>
                    <a:pt x="71" y="179"/>
                    <a:pt x="69" y="179"/>
                  </a:cubicBezTo>
                  <a:cubicBezTo>
                    <a:pt x="70" y="179"/>
                    <a:pt x="70" y="180"/>
                    <a:pt x="70" y="181"/>
                  </a:cubicBezTo>
                  <a:cubicBezTo>
                    <a:pt x="70" y="181"/>
                    <a:pt x="70" y="182"/>
                    <a:pt x="70" y="183"/>
                  </a:cubicBezTo>
                  <a:cubicBezTo>
                    <a:pt x="71" y="182"/>
                    <a:pt x="72" y="182"/>
                    <a:pt x="73" y="182"/>
                  </a:cubicBezTo>
                  <a:cubicBezTo>
                    <a:pt x="73" y="181"/>
                    <a:pt x="74" y="180"/>
                    <a:pt x="74" y="178"/>
                  </a:cubicBezTo>
                  <a:moveTo>
                    <a:pt x="75" y="159"/>
                  </a:moveTo>
                  <a:cubicBezTo>
                    <a:pt x="75" y="160"/>
                    <a:pt x="74" y="161"/>
                    <a:pt x="74" y="161"/>
                  </a:cubicBezTo>
                  <a:cubicBezTo>
                    <a:pt x="74" y="162"/>
                    <a:pt x="74" y="162"/>
                    <a:pt x="74" y="162"/>
                  </a:cubicBezTo>
                  <a:cubicBezTo>
                    <a:pt x="74" y="162"/>
                    <a:pt x="75" y="162"/>
                    <a:pt x="76" y="162"/>
                  </a:cubicBezTo>
                  <a:cubicBezTo>
                    <a:pt x="75" y="161"/>
                    <a:pt x="75" y="160"/>
                    <a:pt x="75" y="160"/>
                  </a:cubicBezTo>
                  <a:cubicBezTo>
                    <a:pt x="75" y="160"/>
                    <a:pt x="75" y="160"/>
                    <a:pt x="75" y="159"/>
                  </a:cubicBezTo>
                  <a:moveTo>
                    <a:pt x="105" y="81"/>
                  </a:moveTo>
                  <a:cubicBezTo>
                    <a:pt x="104" y="81"/>
                    <a:pt x="104" y="81"/>
                    <a:pt x="103" y="81"/>
                  </a:cubicBezTo>
                  <a:cubicBezTo>
                    <a:pt x="103" y="82"/>
                    <a:pt x="103" y="82"/>
                    <a:pt x="103" y="83"/>
                  </a:cubicBezTo>
                  <a:cubicBezTo>
                    <a:pt x="104" y="83"/>
                    <a:pt x="104" y="83"/>
                    <a:pt x="105" y="83"/>
                  </a:cubicBezTo>
                  <a:cubicBezTo>
                    <a:pt x="105" y="82"/>
                    <a:pt x="105" y="82"/>
                    <a:pt x="105" y="81"/>
                  </a:cubicBezTo>
                  <a:cubicBezTo>
                    <a:pt x="105" y="81"/>
                    <a:pt x="105" y="81"/>
                    <a:pt x="105" y="81"/>
                  </a:cubicBezTo>
                  <a:moveTo>
                    <a:pt x="123" y="12"/>
                  </a:moveTo>
                  <a:cubicBezTo>
                    <a:pt x="121" y="12"/>
                    <a:pt x="119" y="12"/>
                    <a:pt x="117" y="12"/>
                  </a:cubicBezTo>
                  <a:cubicBezTo>
                    <a:pt x="117" y="13"/>
                    <a:pt x="116" y="15"/>
                    <a:pt x="116" y="16"/>
                  </a:cubicBezTo>
                  <a:cubicBezTo>
                    <a:pt x="118" y="16"/>
                    <a:pt x="120" y="15"/>
                    <a:pt x="122" y="15"/>
                  </a:cubicBezTo>
                  <a:cubicBezTo>
                    <a:pt x="122" y="14"/>
                    <a:pt x="122" y="13"/>
                    <a:pt x="123" y="12"/>
                  </a:cubicBezTo>
                  <a:moveTo>
                    <a:pt x="126" y="0"/>
                  </a:moveTo>
                  <a:cubicBezTo>
                    <a:pt x="124" y="0"/>
                    <a:pt x="122" y="0"/>
                    <a:pt x="120" y="0"/>
                  </a:cubicBezTo>
                  <a:cubicBezTo>
                    <a:pt x="120" y="1"/>
                    <a:pt x="119" y="2"/>
                    <a:pt x="119" y="3"/>
                  </a:cubicBezTo>
                  <a:cubicBezTo>
                    <a:pt x="121" y="3"/>
                    <a:pt x="123" y="3"/>
                    <a:pt x="125" y="3"/>
                  </a:cubicBezTo>
                  <a:cubicBezTo>
                    <a:pt x="125" y="2"/>
                    <a:pt x="125" y="1"/>
                    <a:pt x="12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379"/>
            <p:cNvSpPr>
              <a:spLocks noEditPoints="1" noChangeArrowheads="1"/>
            </p:cNvSpPr>
            <p:nvPr/>
          </p:nvSpPr>
          <p:spPr bwMode="auto">
            <a:xfrm>
              <a:off x="8639176" y="5126038"/>
              <a:ext cx="127000" cy="1149350"/>
            </a:xfrm>
            <a:custGeom>
              <a:avLst/>
              <a:gdLst>
                <a:gd name="T0" fmla="*/ 28 w 43"/>
                <a:gd name="T1" fmla="*/ 178 h 390"/>
                <a:gd name="T2" fmla="*/ 23 w 43"/>
                <a:gd name="T3" fmla="*/ 178 h 390"/>
                <a:gd name="T4" fmla="*/ 15 w 43"/>
                <a:gd name="T5" fmla="*/ 252 h 390"/>
                <a:gd name="T6" fmla="*/ 14 w 43"/>
                <a:gd name="T7" fmla="*/ 257 h 390"/>
                <a:gd name="T8" fmla="*/ 14 w 43"/>
                <a:gd name="T9" fmla="*/ 262 h 390"/>
                <a:gd name="T10" fmla="*/ 10 w 43"/>
                <a:gd name="T11" fmla="*/ 288 h 390"/>
                <a:gd name="T12" fmla="*/ 3 w 43"/>
                <a:gd name="T13" fmla="*/ 332 h 390"/>
                <a:gd name="T14" fmla="*/ 1 w 43"/>
                <a:gd name="T15" fmla="*/ 355 h 390"/>
                <a:gd name="T16" fmla="*/ 2 w 43"/>
                <a:gd name="T17" fmla="*/ 388 h 390"/>
                <a:gd name="T18" fmla="*/ 5 w 43"/>
                <a:gd name="T19" fmla="*/ 390 h 390"/>
                <a:gd name="T20" fmla="*/ 6 w 43"/>
                <a:gd name="T21" fmla="*/ 390 h 390"/>
                <a:gd name="T22" fmla="*/ 8 w 43"/>
                <a:gd name="T23" fmla="*/ 387 h 390"/>
                <a:gd name="T24" fmla="*/ 7 w 43"/>
                <a:gd name="T25" fmla="*/ 342 h 390"/>
                <a:gd name="T26" fmla="*/ 9 w 43"/>
                <a:gd name="T27" fmla="*/ 329 h 390"/>
                <a:gd name="T28" fmla="*/ 15 w 43"/>
                <a:gd name="T29" fmla="*/ 289 h 390"/>
                <a:gd name="T30" fmla="*/ 19 w 43"/>
                <a:gd name="T31" fmla="*/ 262 h 390"/>
                <a:gd name="T32" fmla="*/ 20 w 43"/>
                <a:gd name="T33" fmla="*/ 257 h 390"/>
                <a:gd name="T34" fmla="*/ 20 w 43"/>
                <a:gd name="T35" fmla="*/ 253 h 390"/>
                <a:gd name="T36" fmla="*/ 28 w 43"/>
                <a:gd name="T37" fmla="*/ 178 h 390"/>
                <a:gd name="T38" fmla="*/ 24 w 43"/>
                <a:gd name="T39" fmla="*/ 163 h 390"/>
                <a:gd name="T40" fmla="*/ 23 w 43"/>
                <a:gd name="T41" fmla="*/ 173 h 390"/>
                <a:gd name="T42" fmla="*/ 29 w 43"/>
                <a:gd name="T43" fmla="*/ 172 h 390"/>
                <a:gd name="T44" fmla="*/ 30 w 43"/>
                <a:gd name="T45" fmla="*/ 163 h 390"/>
                <a:gd name="T46" fmla="*/ 24 w 43"/>
                <a:gd name="T47" fmla="*/ 163 h 390"/>
                <a:gd name="T48" fmla="*/ 40 w 43"/>
                <a:gd name="T49" fmla="*/ 65 h 390"/>
                <a:gd name="T50" fmla="*/ 34 w 43"/>
                <a:gd name="T51" fmla="*/ 65 h 390"/>
                <a:gd name="T52" fmla="*/ 33 w 43"/>
                <a:gd name="T53" fmla="*/ 75 h 390"/>
                <a:gd name="T54" fmla="*/ 39 w 43"/>
                <a:gd name="T55" fmla="*/ 74 h 390"/>
                <a:gd name="T56" fmla="*/ 40 w 43"/>
                <a:gd name="T57" fmla="*/ 65 h 390"/>
                <a:gd name="T58" fmla="*/ 41 w 43"/>
                <a:gd name="T59" fmla="*/ 50 h 390"/>
                <a:gd name="T60" fmla="*/ 36 w 43"/>
                <a:gd name="T61" fmla="*/ 50 h 390"/>
                <a:gd name="T62" fmla="*/ 36 w 43"/>
                <a:gd name="T63" fmla="*/ 50 h 390"/>
                <a:gd name="T64" fmla="*/ 35 w 43"/>
                <a:gd name="T65" fmla="*/ 52 h 390"/>
                <a:gd name="T66" fmla="*/ 35 w 43"/>
                <a:gd name="T67" fmla="*/ 53 h 390"/>
                <a:gd name="T68" fmla="*/ 41 w 43"/>
                <a:gd name="T69" fmla="*/ 53 h 390"/>
                <a:gd name="T70" fmla="*/ 41 w 43"/>
                <a:gd name="T71" fmla="*/ 50 h 390"/>
                <a:gd name="T72" fmla="*/ 43 w 43"/>
                <a:gd name="T73" fmla="*/ 10 h 390"/>
                <a:gd name="T74" fmla="*/ 38 w 43"/>
                <a:gd name="T75" fmla="*/ 10 h 390"/>
                <a:gd name="T76" fmla="*/ 38 w 43"/>
                <a:gd name="T77" fmla="*/ 13 h 390"/>
                <a:gd name="T78" fmla="*/ 38 w 43"/>
                <a:gd name="T79" fmla="*/ 13 h 390"/>
                <a:gd name="T80" fmla="*/ 43 w 43"/>
                <a:gd name="T81" fmla="*/ 13 h 390"/>
                <a:gd name="T82" fmla="*/ 43 w 43"/>
                <a:gd name="T83" fmla="*/ 10 h 390"/>
                <a:gd name="T84" fmla="*/ 43 w 43"/>
                <a:gd name="T85" fmla="*/ 0 h 390"/>
                <a:gd name="T86" fmla="*/ 38 w 43"/>
                <a:gd name="T87" fmla="*/ 0 h 390"/>
                <a:gd name="T88" fmla="*/ 38 w 43"/>
                <a:gd name="T89" fmla="*/ 1 h 390"/>
                <a:gd name="T90" fmla="*/ 43 w 43"/>
                <a:gd name="T91" fmla="*/ 1 h 390"/>
                <a:gd name="T92" fmla="*/ 43 w 43"/>
                <a:gd name="T9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0">
                  <a:moveTo>
                    <a:pt x="28" y="178"/>
                  </a:moveTo>
                  <a:cubicBezTo>
                    <a:pt x="26" y="178"/>
                    <a:pt x="25" y="178"/>
                    <a:pt x="23" y="178"/>
                  </a:cubicBezTo>
                  <a:cubicBezTo>
                    <a:pt x="20" y="203"/>
                    <a:pt x="18" y="227"/>
                    <a:pt x="15" y="252"/>
                  </a:cubicBezTo>
                  <a:cubicBezTo>
                    <a:pt x="15" y="254"/>
                    <a:pt x="15" y="255"/>
                    <a:pt x="14" y="257"/>
                  </a:cubicBezTo>
                  <a:cubicBezTo>
                    <a:pt x="14" y="258"/>
                    <a:pt x="14" y="260"/>
                    <a:pt x="14" y="262"/>
                  </a:cubicBezTo>
                  <a:cubicBezTo>
                    <a:pt x="13" y="270"/>
                    <a:pt x="11" y="279"/>
                    <a:pt x="10" y="288"/>
                  </a:cubicBezTo>
                  <a:cubicBezTo>
                    <a:pt x="7" y="302"/>
                    <a:pt x="5" y="318"/>
                    <a:pt x="3" y="332"/>
                  </a:cubicBezTo>
                  <a:cubicBezTo>
                    <a:pt x="2" y="340"/>
                    <a:pt x="1" y="348"/>
                    <a:pt x="1" y="355"/>
                  </a:cubicBezTo>
                  <a:cubicBezTo>
                    <a:pt x="0" y="368"/>
                    <a:pt x="0" y="379"/>
                    <a:pt x="2" y="388"/>
                  </a:cubicBezTo>
                  <a:cubicBezTo>
                    <a:pt x="3" y="389"/>
                    <a:pt x="4" y="390"/>
                    <a:pt x="5" y="390"/>
                  </a:cubicBezTo>
                  <a:cubicBezTo>
                    <a:pt x="5" y="390"/>
                    <a:pt x="5" y="390"/>
                    <a:pt x="6" y="390"/>
                  </a:cubicBezTo>
                  <a:cubicBezTo>
                    <a:pt x="7" y="390"/>
                    <a:pt x="8" y="388"/>
                    <a:pt x="8" y="387"/>
                  </a:cubicBezTo>
                  <a:cubicBezTo>
                    <a:pt x="5" y="376"/>
                    <a:pt x="5" y="360"/>
                    <a:pt x="7" y="342"/>
                  </a:cubicBezTo>
                  <a:cubicBezTo>
                    <a:pt x="8" y="338"/>
                    <a:pt x="8" y="333"/>
                    <a:pt x="9" y="329"/>
                  </a:cubicBezTo>
                  <a:cubicBezTo>
                    <a:pt x="10" y="315"/>
                    <a:pt x="13" y="301"/>
                    <a:pt x="15" y="289"/>
                  </a:cubicBezTo>
                  <a:cubicBezTo>
                    <a:pt x="16" y="279"/>
                    <a:pt x="18" y="270"/>
                    <a:pt x="19" y="262"/>
                  </a:cubicBezTo>
                  <a:cubicBezTo>
                    <a:pt x="19" y="260"/>
                    <a:pt x="20" y="258"/>
                    <a:pt x="20" y="257"/>
                  </a:cubicBezTo>
                  <a:cubicBezTo>
                    <a:pt x="20" y="255"/>
                    <a:pt x="20" y="254"/>
                    <a:pt x="20" y="253"/>
                  </a:cubicBezTo>
                  <a:cubicBezTo>
                    <a:pt x="23" y="228"/>
                    <a:pt x="26" y="203"/>
                    <a:pt x="28" y="178"/>
                  </a:cubicBezTo>
                  <a:moveTo>
                    <a:pt x="24" y="163"/>
                  </a:moveTo>
                  <a:cubicBezTo>
                    <a:pt x="24" y="166"/>
                    <a:pt x="24" y="169"/>
                    <a:pt x="23" y="173"/>
                  </a:cubicBezTo>
                  <a:cubicBezTo>
                    <a:pt x="25" y="172"/>
                    <a:pt x="27" y="172"/>
                    <a:pt x="29" y="172"/>
                  </a:cubicBezTo>
                  <a:cubicBezTo>
                    <a:pt x="29" y="169"/>
                    <a:pt x="29" y="166"/>
                    <a:pt x="30" y="163"/>
                  </a:cubicBezTo>
                  <a:cubicBezTo>
                    <a:pt x="28" y="163"/>
                    <a:pt x="26" y="163"/>
                    <a:pt x="24" y="163"/>
                  </a:cubicBezTo>
                  <a:moveTo>
                    <a:pt x="40" y="65"/>
                  </a:moveTo>
                  <a:cubicBezTo>
                    <a:pt x="38" y="65"/>
                    <a:pt x="36" y="65"/>
                    <a:pt x="34" y="65"/>
                  </a:cubicBezTo>
                  <a:cubicBezTo>
                    <a:pt x="33" y="75"/>
                    <a:pt x="33" y="75"/>
                    <a:pt x="33" y="75"/>
                  </a:cubicBezTo>
                  <a:cubicBezTo>
                    <a:pt x="35" y="75"/>
                    <a:pt x="37" y="74"/>
                    <a:pt x="39" y="74"/>
                  </a:cubicBezTo>
                  <a:cubicBezTo>
                    <a:pt x="40" y="65"/>
                    <a:pt x="40" y="65"/>
                    <a:pt x="40" y="65"/>
                  </a:cubicBezTo>
                  <a:moveTo>
                    <a:pt x="41" y="50"/>
                  </a:moveTo>
                  <a:cubicBezTo>
                    <a:pt x="39" y="50"/>
                    <a:pt x="38" y="50"/>
                    <a:pt x="36" y="50"/>
                  </a:cubicBezTo>
                  <a:cubicBezTo>
                    <a:pt x="36" y="50"/>
                    <a:pt x="36" y="50"/>
                    <a:pt x="36" y="50"/>
                  </a:cubicBezTo>
                  <a:cubicBezTo>
                    <a:pt x="36" y="51"/>
                    <a:pt x="36" y="52"/>
                    <a:pt x="35" y="52"/>
                  </a:cubicBezTo>
                  <a:cubicBezTo>
                    <a:pt x="35" y="53"/>
                    <a:pt x="35" y="53"/>
                    <a:pt x="35" y="53"/>
                  </a:cubicBezTo>
                  <a:cubicBezTo>
                    <a:pt x="37" y="53"/>
                    <a:pt x="39" y="53"/>
                    <a:pt x="41" y="53"/>
                  </a:cubicBezTo>
                  <a:cubicBezTo>
                    <a:pt x="41" y="52"/>
                    <a:pt x="41" y="51"/>
                    <a:pt x="41" y="50"/>
                  </a:cubicBezTo>
                  <a:moveTo>
                    <a:pt x="43" y="10"/>
                  </a:moveTo>
                  <a:cubicBezTo>
                    <a:pt x="41" y="10"/>
                    <a:pt x="40" y="10"/>
                    <a:pt x="38" y="10"/>
                  </a:cubicBezTo>
                  <a:cubicBezTo>
                    <a:pt x="38" y="11"/>
                    <a:pt x="38" y="12"/>
                    <a:pt x="38" y="13"/>
                  </a:cubicBezTo>
                  <a:cubicBezTo>
                    <a:pt x="38" y="13"/>
                    <a:pt x="38" y="13"/>
                    <a:pt x="38" y="13"/>
                  </a:cubicBezTo>
                  <a:cubicBezTo>
                    <a:pt x="43" y="13"/>
                    <a:pt x="43" y="13"/>
                    <a:pt x="43" y="13"/>
                  </a:cubicBezTo>
                  <a:cubicBezTo>
                    <a:pt x="43" y="12"/>
                    <a:pt x="43" y="11"/>
                    <a:pt x="43" y="10"/>
                  </a:cubicBezTo>
                  <a:moveTo>
                    <a:pt x="43" y="0"/>
                  </a:moveTo>
                  <a:cubicBezTo>
                    <a:pt x="42" y="0"/>
                    <a:pt x="40" y="0"/>
                    <a:pt x="38" y="0"/>
                  </a:cubicBezTo>
                  <a:cubicBezTo>
                    <a:pt x="38" y="0"/>
                    <a:pt x="38" y="1"/>
                    <a:pt x="38" y="1"/>
                  </a:cubicBezTo>
                  <a:cubicBezTo>
                    <a:pt x="40" y="1"/>
                    <a:pt x="42" y="1"/>
                    <a:pt x="43" y="1"/>
                  </a:cubicBezTo>
                  <a:cubicBezTo>
                    <a:pt x="43" y="0"/>
                    <a:pt x="43" y="0"/>
                    <a:pt x="4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380"/>
            <p:cNvSpPr>
              <a:spLocks noEditPoints="1" noChangeArrowheads="1"/>
            </p:cNvSpPr>
            <p:nvPr/>
          </p:nvSpPr>
          <p:spPr bwMode="auto">
            <a:xfrm>
              <a:off x="9402763" y="4972051"/>
              <a:ext cx="188913" cy="1203325"/>
            </a:xfrm>
            <a:custGeom>
              <a:avLst/>
              <a:gdLst>
                <a:gd name="T0" fmla="*/ 28 w 64"/>
                <a:gd name="T1" fmla="*/ 225 h 408"/>
                <a:gd name="T2" fmla="*/ 41 w 64"/>
                <a:gd name="T3" fmla="*/ 308 h 408"/>
                <a:gd name="T4" fmla="*/ 43 w 64"/>
                <a:gd name="T5" fmla="*/ 319 h 408"/>
                <a:gd name="T6" fmla="*/ 56 w 64"/>
                <a:gd name="T7" fmla="*/ 406 h 408"/>
                <a:gd name="T8" fmla="*/ 58 w 64"/>
                <a:gd name="T9" fmla="*/ 408 h 408"/>
                <a:gd name="T10" fmla="*/ 64 w 64"/>
                <a:gd name="T11" fmla="*/ 399 h 408"/>
                <a:gd name="T12" fmla="*/ 61 w 64"/>
                <a:gd name="T13" fmla="*/ 393 h 408"/>
                <a:gd name="T14" fmla="*/ 60 w 64"/>
                <a:gd name="T15" fmla="*/ 393 h 408"/>
                <a:gd name="T16" fmla="*/ 48 w 64"/>
                <a:gd name="T17" fmla="*/ 318 h 408"/>
                <a:gd name="T18" fmla="*/ 47 w 64"/>
                <a:gd name="T19" fmla="*/ 308 h 408"/>
                <a:gd name="T20" fmla="*/ 33 w 64"/>
                <a:gd name="T21" fmla="*/ 225 h 408"/>
                <a:gd name="T22" fmla="*/ 25 w 64"/>
                <a:gd name="T23" fmla="*/ 211 h 408"/>
                <a:gd name="T24" fmla="*/ 31 w 64"/>
                <a:gd name="T25" fmla="*/ 212 h 408"/>
                <a:gd name="T26" fmla="*/ 26 w 64"/>
                <a:gd name="T27" fmla="*/ 211 h 408"/>
                <a:gd name="T28" fmla="*/ 21 w 64"/>
                <a:gd name="T29" fmla="*/ 189 h 408"/>
                <a:gd name="T30" fmla="*/ 26 w 64"/>
                <a:gd name="T31" fmla="*/ 187 h 408"/>
                <a:gd name="T32" fmla="*/ 17 w 64"/>
                <a:gd name="T33" fmla="*/ 165 h 408"/>
                <a:gd name="T34" fmla="*/ 23 w 64"/>
                <a:gd name="T35" fmla="*/ 170 h 408"/>
                <a:gd name="T36" fmla="*/ 17 w 64"/>
                <a:gd name="T37" fmla="*/ 165 h 408"/>
                <a:gd name="T38" fmla="*/ 16 w 64"/>
                <a:gd name="T39" fmla="*/ 156 h 408"/>
                <a:gd name="T40" fmla="*/ 21 w 64"/>
                <a:gd name="T41" fmla="*/ 156 h 408"/>
                <a:gd name="T42" fmla="*/ 13 w 64"/>
                <a:gd name="T43" fmla="*/ 140 h 408"/>
                <a:gd name="T44" fmla="*/ 13 w 64"/>
                <a:gd name="T45" fmla="*/ 143 h 408"/>
                <a:gd name="T46" fmla="*/ 18 w 64"/>
                <a:gd name="T47" fmla="*/ 140 h 408"/>
                <a:gd name="T48" fmla="*/ 9 w 64"/>
                <a:gd name="T49" fmla="*/ 115 h 408"/>
                <a:gd name="T50" fmla="*/ 15 w 64"/>
                <a:gd name="T51" fmla="*/ 118 h 408"/>
                <a:gd name="T52" fmla="*/ 11 w 64"/>
                <a:gd name="T53" fmla="*/ 115 h 408"/>
                <a:gd name="T54" fmla="*/ 6 w 64"/>
                <a:gd name="T55" fmla="*/ 95 h 408"/>
                <a:gd name="T56" fmla="*/ 12 w 64"/>
                <a:gd name="T57" fmla="*/ 100 h 408"/>
                <a:gd name="T58" fmla="*/ 6 w 64"/>
                <a:gd name="T59" fmla="*/ 95 h 408"/>
                <a:gd name="T60" fmla="*/ 4 w 64"/>
                <a:gd name="T61" fmla="*/ 74 h 408"/>
                <a:gd name="T62" fmla="*/ 8 w 64"/>
                <a:gd name="T63" fmla="*/ 69 h 408"/>
                <a:gd name="T64" fmla="*/ 7 w 64"/>
                <a:gd name="T65" fmla="*/ 49 h 408"/>
                <a:gd name="T66" fmla="*/ 2 w 64"/>
                <a:gd name="T67" fmla="*/ 55 h 408"/>
                <a:gd name="T68" fmla="*/ 7 w 64"/>
                <a:gd name="T69" fmla="*/ 49 h 408"/>
                <a:gd name="T70" fmla="*/ 1 w 64"/>
                <a:gd name="T71" fmla="*/ 39 h 408"/>
                <a:gd name="T72" fmla="*/ 6 w 64"/>
                <a:gd name="T73" fmla="*/ 35 h 408"/>
                <a:gd name="T74" fmla="*/ 0 w 64"/>
                <a:gd name="T75" fmla="*/ 14 h 408"/>
                <a:gd name="T76" fmla="*/ 6 w 64"/>
                <a:gd name="T77" fmla="*/ 22 h 408"/>
                <a:gd name="T78" fmla="*/ 0 w 64"/>
                <a:gd name="T79" fmla="*/ 14 h 408"/>
                <a:gd name="T80" fmla="*/ 0 w 64"/>
                <a:gd name="T81" fmla="*/ 0 h 408"/>
                <a:gd name="T82" fmla="*/ 6 w 64"/>
                <a:gd name="T83" fmla="*/ 1 h 408"/>
                <a:gd name="T84" fmla="*/ 5 w 64"/>
                <a:gd name="T85"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408">
                  <a:moveTo>
                    <a:pt x="33" y="225"/>
                  </a:moveTo>
                  <a:cubicBezTo>
                    <a:pt x="31" y="225"/>
                    <a:pt x="30" y="225"/>
                    <a:pt x="28" y="225"/>
                  </a:cubicBezTo>
                  <a:cubicBezTo>
                    <a:pt x="31" y="241"/>
                    <a:pt x="33" y="256"/>
                    <a:pt x="36" y="272"/>
                  </a:cubicBezTo>
                  <a:cubicBezTo>
                    <a:pt x="41" y="308"/>
                    <a:pt x="41" y="308"/>
                    <a:pt x="41" y="308"/>
                  </a:cubicBezTo>
                  <a:cubicBezTo>
                    <a:pt x="42" y="313"/>
                    <a:pt x="42" y="313"/>
                    <a:pt x="42" y="313"/>
                  </a:cubicBezTo>
                  <a:cubicBezTo>
                    <a:pt x="43" y="319"/>
                    <a:pt x="43" y="319"/>
                    <a:pt x="43" y="319"/>
                  </a:cubicBezTo>
                  <a:cubicBezTo>
                    <a:pt x="46" y="337"/>
                    <a:pt x="49" y="355"/>
                    <a:pt x="52" y="373"/>
                  </a:cubicBezTo>
                  <a:cubicBezTo>
                    <a:pt x="53" y="384"/>
                    <a:pt x="55" y="395"/>
                    <a:pt x="56" y="406"/>
                  </a:cubicBezTo>
                  <a:cubicBezTo>
                    <a:pt x="56" y="407"/>
                    <a:pt x="56" y="407"/>
                    <a:pt x="57" y="408"/>
                  </a:cubicBezTo>
                  <a:cubicBezTo>
                    <a:pt x="58" y="408"/>
                    <a:pt x="58" y="408"/>
                    <a:pt x="58" y="408"/>
                  </a:cubicBezTo>
                  <a:cubicBezTo>
                    <a:pt x="59" y="408"/>
                    <a:pt x="59" y="408"/>
                    <a:pt x="60" y="408"/>
                  </a:cubicBezTo>
                  <a:cubicBezTo>
                    <a:pt x="64" y="406"/>
                    <a:pt x="64" y="402"/>
                    <a:pt x="64" y="399"/>
                  </a:cubicBezTo>
                  <a:cubicBezTo>
                    <a:pt x="64" y="396"/>
                    <a:pt x="64" y="396"/>
                    <a:pt x="64" y="396"/>
                  </a:cubicBezTo>
                  <a:cubicBezTo>
                    <a:pt x="64" y="394"/>
                    <a:pt x="63" y="393"/>
                    <a:pt x="61" y="393"/>
                  </a:cubicBezTo>
                  <a:cubicBezTo>
                    <a:pt x="61" y="393"/>
                    <a:pt x="61" y="393"/>
                    <a:pt x="61" y="393"/>
                  </a:cubicBezTo>
                  <a:cubicBezTo>
                    <a:pt x="60" y="393"/>
                    <a:pt x="60" y="393"/>
                    <a:pt x="60" y="393"/>
                  </a:cubicBezTo>
                  <a:cubicBezTo>
                    <a:pt x="59" y="386"/>
                    <a:pt x="57" y="378"/>
                    <a:pt x="56" y="370"/>
                  </a:cubicBezTo>
                  <a:cubicBezTo>
                    <a:pt x="54" y="353"/>
                    <a:pt x="51" y="335"/>
                    <a:pt x="48" y="318"/>
                  </a:cubicBezTo>
                  <a:cubicBezTo>
                    <a:pt x="47" y="313"/>
                    <a:pt x="47" y="313"/>
                    <a:pt x="47" y="313"/>
                  </a:cubicBezTo>
                  <a:cubicBezTo>
                    <a:pt x="47" y="308"/>
                    <a:pt x="47" y="308"/>
                    <a:pt x="47" y="308"/>
                  </a:cubicBezTo>
                  <a:cubicBezTo>
                    <a:pt x="41" y="271"/>
                    <a:pt x="41" y="271"/>
                    <a:pt x="41" y="271"/>
                  </a:cubicBezTo>
                  <a:cubicBezTo>
                    <a:pt x="39" y="256"/>
                    <a:pt x="36" y="241"/>
                    <a:pt x="33" y="225"/>
                  </a:cubicBezTo>
                  <a:moveTo>
                    <a:pt x="26" y="211"/>
                  </a:moveTo>
                  <a:cubicBezTo>
                    <a:pt x="26" y="211"/>
                    <a:pt x="26" y="211"/>
                    <a:pt x="25" y="211"/>
                  </a:cubicBezTo>
                  <a:cubicBezTo>
                    <a:pt x="25" y="211"/>
                    <a:pt x="25" y="212"/>
                    <a:pt x="26" y="212"/>
                  </a:cubicBezTo>
                  <a:cubicBezTo>
                    <a:pt x="27" y="212"/>
                    <a:pt x="29" y="212"/>
                    <a:pt x="31" y="212"/>
                  </a:cubicBezTo>
                  <a:cubicBezTo>
                    <a:pt x="31" y="212"/>
                    <a:pt x="31" y="212"/>
                    <a:pt x="31" y="211"/>
                  </a:cubicBezTo>
                  <a:cubicBezTo>
                    <a:pt x="29" y="211"/>
                    <a:pt x="28" y="211"/>
                    <a:pt x="26" y="211"/>
                  </a:cubicBezTo>
                  <a:moveTo>
                    <a:pt x="21" y="187"/>
                  </a:moveTo>
                  <a:cubicBezTo>
                    <a:pt x="21" y="188"/>
                    <a:pt x="21" y="189"/>
                    <a:pt x="21" y="189"/>
                  </a:cubicBezTo>
                  <a:cubicBezTo>
                    <a:pt x="23" y="189"/>
                    <a:pt x="25" y="190"/>
                    <a:pt x="27" y="190"/>
                  </a:cubicBezTo>
                  <a:cubicBezTo>
                    <a:pt x="27" y="189"/>
                    <a:pt x="27" y="188"/>
                    <a:pt x="26" y="187"/>
                  </a:cubicBezTo>
                  <a:cubicBezTo>
                    <a:pt x="21" y="187"/>
                    <a:pt x="21" y="187"/>
                    <a:pt x="21" y="187"/>
                  </a:cubicBezTo>
                  <a:moveTo>
                    <a:pt x="17" y="165"/>
                  </a:moveTo>
                  <a:cubicBezTo>
                    <a:pt x="17" y="167"/>
                    <a:pt x="18" y="168"/>
                    <a:pt x="18" y="169"/>
                  </a:cubicBezTo>
                  <a:cubicBezTo>
                    <a:pt x="20" y="169"/>
                    <a:pt x="21" y="170"/>
                    <a:pt x="23" y="170"/>
                  </a:cubicBezTo>
                  <a:cubicBezTo>
                    <a:pt x="23" y="168"/>
                    <a:pt x="23" y="167"/>
                    <a:pt x="22" y="165"/>
                  </a:cubicBezTo>
                  <a:cubicBezTo>
                    <a:pt x="21" y="165"/>
                    <a:pt x="19" y="165"/>
                    <a:pt x="17" y="165"/>
                  </a:cubicBezTo>
                  <a:moveTo>
                    <a:pt x="15" y="156"/>
                  </a:moveTo>
                  <a:cubicBezTo>
                    <a:pt x="15" y="156"/>
                    <a:pt x="15" y="156"/>
                    <a:pt x="16" y="156"/>
                  </a:cubicBezTo>
                  <a:cubicBezTo>
                    <a:pt x="17" y="156"/>
                    <a:pt x="19" y="156"/>
                    <a:pt x="21" y="156"/>
                  </a:cubicBezTo>
                  <a:cubicBezTo>
                    <a:pt x="21" y="156"/>
                    <a:pt x="21" y="156"/>
                    <a:pt x="21" y="156"/>
                  </a:cubicBezTo>
                  <a:cubicBezTo>
                    <a:pt x="19" y="156"/>
                    <a:pt x="17" y="156"/>
                    <a:pt x="15" y="156"/>
                  </a:cubicBezTo>
                  <a:moveTo>
                    <a:pt x="13" y="140"/>
                  </a:moveTo>
                  <a:cubicBezTo>
                    <a:pt x="13" y="140"/>
                    <a:pt x="13" y="140"/>
                    <a:pt x="13" y="140"/>
                  </a:cubicBezTo>
                  <a:cubicBezTo>
                    <a:pt x="13" y="141"/>
                    <a:pt x="13" y="142"/>
                    <a:pt x="13" y="143"/>
                  </a:cubicBezTo>
                  <a:cubicBezTo>
                    <a:pt x="15" y="143"/>
                    <a:pt x="17" y="143"/>
                    <a:pt x="19" y="143"/>
                  </a:cubicBezTo>
                  <a:cubicBezTo>
                    <a:pt x="19" y="142"/>
                    <a:pt x="18" y="141"/>
                    <a:pt x="18" y="140"/>
                  </a:cubicBezTo>
                  <a:cubicBezTo>
                    <a:pt x="16" y="140"/>
                    <a:pt x="15" y="140"/>
                    <a:pt x="13" y="140"/>
                  </a:cubicBezTo>
                  <a:moveTo>
                    <a:pt x="9" y="115"/>
                  </a:moveTo>
                  <a:cubicBezTo>
                    <a:pt x="9" y="116"/>
                    <a:pt x="9" y="117"/>
                    <a:pt x="9" y="118"/>
                  </a:cubicBezTo>
                  <a:cubicBezTo>
                    <a:pt x="11" y="118"/>
                    <a:pt x="13" y="118"/>
                    <a:pt x="15" y="118"/>
                  </a:cubicBezTo>
                  <a:cubicBezTo>
                    <a:pt x="14" y="117"/>
                    <a:pt x="14" y="116"/>
                    <a:pt x="14" y="115"/>
                  </a:cubicBezTo>
                  <a:cubicBezTo>
                    <a:pt x="13" y="115"/>
                    <a:pt x="12" y="115"/>
                    <a:pt x="11" y="115"/>
                  </a:cubicBezTo>
                  <a:cubicBezTo>
                    <a:pt x="10" y="115"/>
                    <a:pt x="10" y="115"/>
                    <a:pt x="9" y="115"/>
                  </a:cubicBezTo>
                  <a:moveTo>
                    <a:pt x="6" y="95"/>
                  </a:moveTo>
                  <a:cubicBezTo>
                    <a:pt x="6" y="97"/>
                    <a:pt x="6" y="98"/>
                    <a:pt x="7" y="100"/>
                  </a:cubicBezTo>
                  <a:cubicBezTo>
                    <a:pt x="8" y="100"/>
                    <a:pt x="10" y="100"/>
                    <a:pt x="12" y="100"/>
                  </a:cubicBezTo>
                  <a:cubicBezTo>
                    <a:pt x="12" y="98"/>
                    <a:pt x="12" y="97"/>
                    <a:pt x="11" y="95"/>
                  </a:cubicBezTo>
                  <a:cubicBezTo>
                    <a:pt x="10" y="95"/>
                    <a:pt x="8" y="95"/>
                    <a:pt x="6" y="95"/>
                  </a:cubicBezTo>
                  <a:moveTo>
                    <a:pt x="3" y="68"/>
                  </a:moveTo>
                  <a:cubicBezTo>
                    <a:pt x="3" y="70"/>
                    <a:pt x="3" y="72"/>
                    <a:pt x="4" y="74"/>
                  </a:cubicBezTo>
                  <a:cubicBezTo>
                    <a:pt x="5" y="75"/>
                    <a:pt x="7" y="75"/>
                    <a:pt x="9" y="75"/>
                  </a:cubicBezTo>
                  <a:cubicBezTo>
                    <a:pt x="9" y="73"/>
                    <a:pt x="9" y="71"/>
                    <a:pt x="8" y="69"/>
                  </a:cubicBezTo>
                  <a:cubicBezTo>
                    <a:pt x="7" y="69"/>
                    <a:pt x="5" y="68"/>
                    <a:pt x="3" y="68"/>
                  </a:cubicBezTo>
                  <a:moveTo>
                    <a:pt x="7" y="49"/>
                  </a:moveTo>
                  <a:cubicBezTo>
                    <a:pt x="5" y="49"/>
                    <a:pt x="3" y="50"/>
                    <a:pt x="1" y="50"/>
                  </a:cubicBezTo>
                  <a:cubicBezTo>
                    <a:pt x="2" y="51"/>
                    <a:pt x="2" y="53"/>
                    <a:pt x="2" y="55"/>
                  </a:cubicBezTo>
                  <a:cubicBezTo>
                    <a:pt x="4" y="55"/>
                    <a:pt x="5" y="55"/>
                    <a:pt x="7" y="55"/>
                  </a:cubicBezTo>
                  <a:cubicBezTo>
                    <a:pt x="7" y="53"/>
                    <a:pt x="7" y="51"/>
                    <a:pt x="7" y="49"/>
                  </a:cubicBezTo>
                  <a:moveTo>
                    <a:pt x="1" y="35"/>
                  </a:moveTo>
                  <a:cubicBezTo>
                    <a:pt x="1" y="36"/>
                    <a:pt x="1" y="37"/>
                    <a:pt x="1" y="39"/>
                  </a:cubicBezTo>
                  <a:cubicBezTo>
                    <a:pt x="3" y="39"/>
                    <a:pt x="4" y="39"/>
                    <a:pt x="6" y="39"/>
                  </a:cubicBezTo>
                  <a:cubicBezTo>
                    <a:pt x="6" y="37"/>
                    <a:pt x="6" y="36"/>
                    <a:pt x="6" y="35"/>
                  </a:cubicBezTo>
                  <a:cubicBezTo>
                    <a:pt x="4" y="35"/>
                    <a:pt x="2" y="35"/>
                    <a:pt x="1" y="35"/>
                  </a:cubicBezTo>
                  <a:moveTo>
                    <a:pt x="0" y="14"/>
                  </a:moveTo>
                  <a:cubicBezTo>
                    <a:pt x="0" y="17"/>
                    <a:pt x="0" y="19"/>
                    <a:pt x="0" y="22"/>
                  </a:cubicBezTo>
                  <a:cubicBezTo>
                    <a:pt x="2" y="22"/>
                    <a:pt x="4" y="22"/>
                    <a:pt x="6" y="22"/>
                  </a:cubicBezTo>
                  <a:cubicBezTo>
                    <a:pt x="5" y="20"/>
                    <a:pt x="5" y="17"/>
                    <a:pt x="5" y="14"/>
                  </a:cubicBezTo>
                  <a:cubicBezTo>
                    <a:pt x="4" y="14"/>
                    <a:pt x="2" y="14"/>
                    <a:pt x="0" y="14"/>
                  </a:cubicBezTo>
                  <a:moveTo>
                    <a:pt x="5" y="0"/>
                  </a:moveTo>
                  <a:cubicBezTo>
                    <a:pt x="3" y="0"/>
                    <a:pt x="2" y="0"/>
                    <a:pt x="0" y="0"/>
                  </a:cubicBezTo>
                  <a:cubicBezTo>
                    <a:pt x="0" y="0"/>
                    <a:pt x="0" y="0"/>
                    <a:pt x="0" y="1"/>
                  </a:cubicBezTo>
                  <a:cubicBezTo>
                    <a:pt x="2" y="1"/>
                    <a:pt x="4" y="1"/>
                    <a:pt x="6" y="1"/>
                  </a:cubicBezTo>
                  <a:cubicBezTo>
                    <a:pt x="6" y="0"/>
                    <a:pt x="6" y="0"/>
                    <a:pt x="6" y="0"/>
                  </a:cubicBezTo>
                  <a:cubicBezTo>
                    <a:pt x="5" y="0"/>
                    <a:pt x="5"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381"/>
            <p:cNvSpPr>
              <a:spLocks noEditPoints="1" noChangeArrowheads="1"/>
            </p:cNvSpPr>
            <p:nvPr/>
          </p:nvSpPr>
          <p:spPr bwMode="auto">
            <a:xfrm>
              <a:off x="9939338" y="4937126"/>
              <a:ext cx="511175" cy="1169988"/>
            </a:xfrm>
            <a:custGeom>
              <a:avLst/>
              <a:gdLst>
                <a:gd name="T0" fmla="*/ 111 w 173"/>
                <a:gd name="T1" fmla="*/ 249 h 397"/>
                <a:gd name="T2" fmla="*/ 109 w 173"/>
                <a:gd name="T3" fmla="*/ 256 h 397"/>
                <a:gd name="T4" fmla="*/ 109 w 173"/>
                <a:gd name="T5" fmla="*/ 257 h 397"/>
                <a:gd name="T6" fmla="*/ 121 w 173"/>
                <a:gd name="T7" fmla="*/ 283 h 397"/>
                <a:gd name="T8" fmla="*/ 137 w 173"/>
                <a:gd name="T9" fmla="*/ 321 h 397"/>
                <a:gd name="T10" fmla="*/ 139 w 173"/>
                <a:gd name="T11" fmla="*/ 326 h 397"/>
                <a:gd name="T12" fmla="*/ 143 w 173"/>
                <a:gd name="T13" fmla="*/ 336 h 397"/>
                <a:gd name="T14" fmla="*/ 155 w 173"/>
                <a:gd name="T15" fmla="*/ 366 h 397"/>
                <a:gd name="T16" fmla="*/ 159 w 173"/>
                <a:gd name="T17" fmla="*/ 379 h 397"/>
                <a:gd name="T18" fmla="*/ 162 w 173"/>
                <a:gd name="T19" fmla="*/ 386 h 397"/>
                <a:gd name="T20" fmla="*/ 169 w 173"/>
                <a:gd name="T21" fmla="*/ 397 h 397"/>
                <a:gd name="T22" fmla="*/ 169 w 173"/>
                <a:gd name="T23" fmla="*/ 397 h 397"/>
                <a:gd name="T24" fmla="*/ 173 w 173"/>
                <a:gd name="T25" fmla="*/ 396 h 397"/>
                <a:gd name="T26" fmla="*/ 172 w 173"/>
                <a:gd name="T27" fmla="*/ 392 h 397"/>
                <a:gd name="T28" fmla="*/ 171 w 173"/>
                <a:gd name="T29" fmla="*/ 392 h 397"/>
                <a:gd name="T30" fmla="*/ 170 w 173"/>
                <a:gd name="T31" fmla="*/ 392 h 397"/>
                <a:gd name="T32" fmla="*/ 166 w 173"/>
                <a:gd name="T33" fmla="*/ 382 h 397"/>
                <a:gd name="T34" fmla="*/ 164 w 173"/>
                <a:gd name="T35" fmla="*/ 377 h 397"/>
                <a:gd name="T36" fmla="*/ 159 w 173"/>
                <a:gd name="T37" fmla="*/ 364 h 397"/>
                <a:gd name="T38" fmla="*/ 148 w 173"/>
                <a:gd name="T39" fmla="*/ 334 h 397"/>
                <a:gd name="T40" fmla="*/ 145 w 173"/>
                <a:gd name="T41" fmla="*/ 327 h 397"/>
                <a:gd name="T42" fmla="*/ 143 w 173"/>
                <a:gd name="T43" fmla="*/ 321 h 397"/>
                <a:gd name="T44" fmla="*/ 126 w 173"/>
                <a:gd name="T45" fmla="*/ 280 h 397"/>
                <a:gd name="T46" fmla="*/ 111 w 173"/>
                <a:gd name="T47" fmla="*/ 249 h 397"/>
                <a:gd name="T48" fmla="*/ 97 w 173"/>
                <a:gd name="T49" fmla="*/ 219 h 397"/>
                <a:gd name="T50" fmla="*/ 97 w 173"/>
                <a:gd name="T51" fmla="*/ 225 h 397"/>
                <a:gd name="T52" fmla="*/ 100 w 173"/>
                <a:gd name="T53" fmla="*/ 225 h 397"/>
                <a:gd name="T54" fmla="*/ 99 w 173"/>
                <a:gd name="T55" fmla="*/ 222 h 397"/>
                <a:gd name="T56" fmla="*/ 98 w 173"/>
                <a:gd name="T57" fmla="*/ 219 h 397"/>
                <a:gd name="T58" fmla="*/ 97 w 173"/>
                <a:gd name="T59" fmla="*/ 219 h 397"/>
                <a:gd name="T60" fmla="*/ 87 w 173"/>
                <a:gd name="T61" fmla="*/ 191 h 397"/>
                <a:gd name="T62" fmla="*/ 89 w 173"/>
                <a:gd name="T63" fmla="*/ 209 h 397"/>
                <a:gd name="T64" fmla="*/ 89 w 173"/>
                <a:gd name="T65" fmla="*/ 209 h 397"/>
                <a:gd name="T66" fmla="*/ 89 w 173"/>
                <a:gd name="T67" fmla="*/ 198 h 397"/>
                <a:gd name="T68" fmla="*/ 87 w 173"/>
                <a:gd name="T69" fmla="*/ 191 h 397"/>
                <a:gd name="T70" fmla="*/ 77 w 173"/>
                <a:gd name="T71" fmla="*/ 173 h 397"/>
                <a:gd name="T72" fmla="*/ 76 w 173"/>
                <a:gd name="T73" fmla="*/ 173 h 397"/>
                <a:gd name="T74" fmla="*/ 75 w 173"/>
                <a:gd name="T75" fmla="*/ 176 h 397"/>
                <a:gd name="T76" fmla="*/ 75 w 173"/>
                <a:gd name="T77" fmla="*/ 176 h 397"/>
                <a:gd name="T78" fmla="*/ 77 w 173"/>
                <a:gd name="T79" fmla="*/ 182 h 397"/>
                <a:gd name="T80" fmla="*/ 77 w 173"/>
                <a:gd name="T81" fmla="*/ 173 h 397"/>
                <a:gd name="T82" fmla="*/ 64 w 173"/>
                <a:gd name="T83" fmla="*/ 131 h 397"/>
                <a:gd name="T84" fmla="*/ 63 w 173"/>
                <a:gd name="T85" fmla="*/ 146 h 397"/>
                <a:gd name="T86" fmla="*/ 65 w 173"/>
                <a:gd name="T87" fmla="*/ 151 h 397"/>
                <a:gd name="T88" fmla="*/ 65 w 173"/>
                <a:gd name="T89" fmla="*/ 135 h 397"/>
                <a:gd name="T90" fmla="*/ 64 w 173"/>
                <a:gd name="T91" fmla="*/ 131 h 397"/>
                <a:gd name="T92" fmla="*/ 47 w 173"/>
                <a:gd name="T93" fmla="*/ 89 h 397"/>
                <a:gd name="T94" fmla="*/ 46 w 173"/>
                <a:gd name="T95" fmla="*/ 100 h 397"/>
                <a:gd name="T96" fmla="*/ 50 w 173"/>
                <a:gd name="T97" fmla="*/ 111 h 397"/>
                <a:gd name="T98" fmla="*/ 50 w 173"/>
                <a:gd name="T99" fmla="*/ 110 h 397"/>
                <a:gd name="T100" fmla="*/ 50 w 173"/>
                <a:gd name="T101" fmla="*/ 96 h 397"/>
                <a:gd name="T102" fmla="*/ 47 w 173"/>
                <a:gd name="T103" fmla="*/ 89 h 397"/>
                <a:gd name="T104" fmla="*/ 10 w 173"/>
                <a:gd name="T105" fmla="*/ 12 h 397"/>
                <a:gd name="T106" fmla="*/ 5 w 173"/>
                <a:gd name="T107" fmla="*/ 13 h 397"/>
                <a:gd name="T108" fmla="*/ 5 w 173"/>
                <a:gd name="T109" fmla="*/ 14 h 397"/>
                <a:gd name="T110" fmla="*/ 10 w 173"/>
                <a:gd name="T111" fmla="*/ 15 h 397"/>
                <a:gd name="T112" fmla="*/ 10 w 173"/>
                <a:gd name="T113" fmla="*/ 12 h 397"/>
                <a:gd name="T114" fmla="*/ 0 w 173"/>
                <a:gd name="T115" fmla="*/ 0 h 397"/>
                <a:gd name="T116" fmla="*/ 2 w 173"/>
                <a:gd name="T117" fmla="*/ 4 h 397"/>
                <a:gd name="T118" fmla="*/ 7 w 173"/>
                <a:gd name="T119" fmla="*/ 4 h 397"/>
                <a:gd name="T120" fmla="*/ 6 w 173"/>
                <a:gd name="T121" fmla="*/ 1 h 397"/>
                <a:gd name="T122" fmla="*/ 0 w 173"/>
                <a:gd name="T123"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3" h="397">
                  <a:moveTo>
                    <a:pt x="111" y="249"/>
                  </a:moveTo>
                  <a:cubicBezTo>
                    <a:pt x="111" y="251"/>
                    <a:pt x="110" y="254"/>
                    <a:pt x="109" y="256"/>
                  </a:cubicBezTo>
                  <a:cubicBezTo>
                    <a:pt x="109" y="257"/>
                    <a:pt x="109" y="257"/>
                    <a:pt x="109" y="257"/>
                  </a:cubicBezTo>
                  <a:cubicBezTo>
                    <a:pt x="113" y="266"/>
                    <a:pt x="117" y="274"/>
                    <a:pt x="121" y="283"/>
                  </a:cubicBezTo>
                  <a:cubicBezTo>
                    <a:pt x="127" y="295"/>
                    <a:pt x="132" y="308"/>
                    <a:pt x="137" y="321"/>
                  </a:cubicBezTo>
                  <a:cubicBezTo>
                    <a:pt x="138" y="323"/>
                    <a:pt x="139" y="325"/>
                    <a:pt x="139" y="326"/>
                  </a:cubicBezTo>
                  <a:cubicBezTo>
                    <a:pt x="141" y="330"/>
                    <a:pt x="142" y="333"/>
                    <a:pt x="143" y="336"/>
                  </a:cubicBezTo>
                  <a:cubicBezTo>
                    <a:pt x="155" y="366"/>
                    <a:pt x="155" y="366"/>
                    <a:pt x="155" y="366"/>
                  </a:cubicBezTo>
                  <a:cubicBezTo>
                    <a:pt x="159" y="379"/>
                    <a:pt x="159" y="379"/>
                    <a:pt x="159" y="379"/>
                  </a:cubicBezTo>
                  <a:cubicBezTo>
                    <a:pt x="160" y="382"/>
                    <a:pt x="161" y="384"/>
                    <a:pt x="162" y="386"/>
                  </a:cubicBezTo>
                  <a:cubicBezTo>
                    <a:pt x="164" y="393"/>
                    <a:pt x="166" y="397"/>
                    <a:pt x="169" y="397"/>
                  </a:cubicBezTo>
                  <a:cubicBezTo>
                    <a:pt x="169" y="397"/>
                    <a:pt x="169" y="397"/>
                    <a:pt x="169" y="397"/>
                  </a:cubicBezTo>
                  <a:cubicBezTo>
                    <a:pt x="171" y="397"/>
                    <a:pt x="172" y="397"/>
                    <a:pt x="173" y="396"/>
                  </a:cubicBezTo>
                  <a:cubicBezTo>
                    <a:pt x="173" y="395"/>
                    <a:pt x="173" y="393"/>
                    <a:pt x="172" y="392"/>
                  </a:cubicBezTo>
                  <a:cubicBezTo>
                    <a:pt x="172" y="392"/>
                    <a:pt x="171" y="392"/>
                    <a:pt x="171" y="392"/>
                  </a:cubicBezTo>
                  <a:cubicBezTo>
                    <a:pt x="171" y="392"/>
                    <a:pt x="170" y="392"/>
                    <a:pt x="170" y="392"/>
                  </a:cubicBezTo>
                  <a:cubicBezTo>
                    <a:pt x="169" y="390"/>
                    <a:pt x="167" y="386"/>
                    <a:pt x="166" y="382"/>
                  </a:cubicBezTo>
                  <a:cubicBezTo>
                    <a:pt x="165" y="381"/>
                    <a:pt x="165" y="379"/>
                    <a:pt x="164" y="377"/>
                  </a:cubicBezTo>
                  <a:cubicBezTo>
                    <a:pt x="159" y="364"/>
                    <a:pt x="159" y="364"/>
                    <a:pt x="159" y="364"/>
                  </a:cubicBezTo>
                  <a:cubicBezTo>
                    <a:pt x="148" y="334"/>
                    <a:pt x="148" y="334"/>
                    <a:pt x="148" y="334"/>
                  </a:cubicBezTo>
                  <a:cubicBezTo>
                    <a:pt x="147" y="332"/>
                    <a:pt x="146" y="329"/>
                    <a:pt x="145" y="327"/>
                  </a:cubicBezTo>
                  <a:cubicBezTo>
                    <a:pt x="144" y="325"/>
                    <a:pt x="144" y="323"/>
                    <a:pt x="143" y="321"/>
                  </a:cubicBezTo>
                  <a:cubicBezTo>
                    <a:pt x="138" y="307"/>
                    <a:pt x="132" y="294"/>
                    <a:pt x="126" y="280"/>
                  </a:cubicBezTo>
                  <a:cubicBezTo>
                    <a:pt x="121" y="270"/>
                    <a:pt x="116" y="259"/>
                    <a:pt x="111" y="249"/>
                  </a:cubicBezTo>
                  <a:moveTo>
                    <a:pt x="97" y="219"/>
                  </a:moveTo>
                  <a:cubicBezTo>
                    <a:pt x="97" y="221"/>
                    <a:pt x="97" y="223"/>
                    <a:pt x="97" y="225"/>
                  </a:cubicBezTo>
                  <a:cubicBezTo>
                    <a:pt x="98" y="225"/>
                    <a:pt x="99" y="225"/>
                    <a:pt x="100" y="225"/>
                  </a:cubicBezTo>
                  <a:cubicBezTo>
                    <a:pt x="100" y="224"/>
                    <a:pt x="100" y="223"/>
                    <a:pt x="99" y="222"/>
                  </a:cubicBezTo>
                  <a:cubicBezTo>
                    <a:pt x="99" y="221"/>
                    <a:pt x="98" y="220"/>
                    <a:pt x="98" y="219"/>
                  </a:cubicBezTo>
                  <a:cubicBezTo>
                    <a:pt x="98" y="219"/>
                    <a:pt x="98" y="219"/>
                    <a:pt x="97" y="219"/>
                  </a:cubicBezTo>
                  <a:moveTo>
                    <a:pt x="87" y="191"/>
                  </a:moveTo>
                  <a:cubicBezTo>
                    <a:pt x="87" y="197"/>
                    <a:pt x="88" y="203"/>
                    <a:pt x="89" y="209"/>
                  </a:cubicBezTo>
                  <a:cubicBezTo>
                    <a:pt x="89" y="209"/>
                    <a:pt x="89" y="209"/>
                    <a:pt x="89" y="209"/>
                  </a:cubicBezTo>
                  <a:cubicBezTo>
                    <a:pt x="89" y="206"/>
                    <a:pt x="89" y="202"/>
                    <a:pt x="89" y="198"/>
                  </a:cubicBezTo>
                  <a:cubicBezTo>
                    <a:pt x="89" y="196"/>
                    <a:pt x="88" y="194"/>
                    <a:pt x="87" y="191"/>
                  </a:cubicBezTo>
                  <a:moveTo>
                    <a:pt x="77" y="173"/>
                  </a:moveTo>
                  <a:cubicBezTo>
                    <a:pt x="76" y="173"/>
                    <a:pt x="76" y="173"/>
                    <a:pt x="76" y="173"/>
                  </a:cubicBezTo>
                  <a:cubicBezTo>
                    <a:pt x="75" y="174"/>
                    <a:pt x="75" y="175"/>
                    <a:pt x="75" y="176"/>
                  </a:cubicBezTo>
                  <a:cubicBezTo>
                    <a:pt x="75" y="176"/>
                    <a:pt x="75" y="176"/>
                    <a:pt x="75" y="176"/>
                  </a:cubicBezTo>
                  <a:cubicBezTo>
                    <a:pt x="76" y="178"/>
                    <a:pt x="76" y="180"/>
                    <a:pt x="77" y="182"/>
                  </a:cubicBezTo>
                  <a:cubicBezTo>
                    <a:pt x="77" y="179"/>
                    <a:pt x="77" y="176"/>
                    <a:pt x="77" y="173"/>
                  </a:cubicBezTo>
                  <a:moveTo>
                    <a:pt x="64" y="131"/>
                  </a:moveTo>
                  <a:cubicBezTo>
                    <a:pt x="64" y="136"/>
                    <a:pt x="64" y="141"/>
                    <a:pt x="63" y="146"/>
                  </a:cubicBezTo>
                  <a:cubicBezTo>
                    <a:pt x="64" y="148"/>
                    <a:pt x="65" y="149"/>
                    <a:pt x="65" y="151"/>
                  </a:cubicBezTo>
                  <a:cubicBezTo>
                    <a:pt x="65" y="146"/>
                    <a:pt x="65" y="140"/>
                    <a:pt x="65" y="135"/>
                  </a:cubicBezTo>
                  <a:cubicBezTo>
                    <a:pt x="64" y="134"/>
                    <a:pt x="64" y="132"/>
                    <a:pt x="64" y="131"/>
                  </a:cubicBezTo>
                  <a:moveTo>
                    <a:pt x="47" y="89"/>
                  </a:moveTo>
                  <a:cubicBezTo>
                    <a:pt x="47" y="93"/>
                    <a:pt x="46" y="97"/>
                    <a:pt x="46" y="100"/>
                  </a:cubicBezTo>
                  <a:cubicBezTo>
                    <a:pt x="48" y="104"/>
                    <a:pt x="49" y="108"/>
                    <a:pt x="50" y="111"/>
                  </a:cubicBezTo>
                  <a:cubicBezTo>
                    <a:pt x="50" y="111"/>
                    <a:pt x="50" y="110"/>
                    <a:pt x="50" y="110"/>
                  </a:cubicBezTo>
                  <a:cubicBezTo>
                    <a:pt x="50" y="105"/>
                    <a:pt x="50" y="100"/>
                    <a:pt x="50" y="96"/>
                  </a:cubicBezTo>
                  <a:cubicBezTo>
                    <a:pt x="49" y="94"/>
                    <a:pt x="48" y="92"/>
                    <a:pt x="47" y="89"/>
                  </a:cubicBezTo>
                  <a:moveTo>
                    <a:pt x="10" y="12"/>
                  </a:moveTo>
                  <a:cubicBezTo>
                    <a:pt x="8" y="13"/>
                    <a:pt x="7" y="13"/>
                    <a:pt x="5" y="13"/>
                  </a:cubicBezTo>
                  <a:cubicBezTo>
                    <a:pt x="5" y="13"/>
                    <a:pt x="5" y="13"/>
                    <a:pt x="5" y="14"/>
                  </a:cubicBezTo>
                  <a:cubicBezTo>
                    <a:pt x="7" y="14"/>
                    <a:pt x="8" y="15"/>
                    <a:pt x="10" y="15"/>
                  </a:cubicBezTo>
                  <a:cubicBezTo>
                    <a:pt x="10" y="14"/>
                    <a:pt x="10" y="13"/>
                    <a:pt x="10" y="12"/>
                  </a:cubicBezTo>
                  <a:moveTo>
                    <a:pt x="0" y="0"/>
                  </a:moveTo>
                  <a:cubicBezTo>
                    <a:pt x="1" y="2"/>
                    <a:pt x="1" y="3"/>
                    <a:pt x="2" y="4"/>
                  </a:cubicBezTo>
                  <a:cubicBezTo>
                    <a:pt x="4" y="4"/>
                    <a:pt x="5" y="4"/>
                    <a:pt x="7" y="4"/>
                  </a:cubicBezTo>
                  <a:cubicBezTo>
                    <a:pt x="7" y="3"/>
                    <a:pt x="7" y="2"/>
                    <a:pt x="6" y="1"/>
                  </a:cubicBezTo>
                  <a:cubicBezTo>
                    <a:pt x="4" y="1"/>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382"/>
            <p:cNvSpPr>
              <a:spLocks noEditPoints="1" noChangeArrowheads="1"/>
            </p:cNvSpPr>
            <p:nvPr/>
          </p:nvSpPr>
          <p:spPr bwMode="auto">
            <a:xfrm>
              <a:off x="10680701" y="4962526"/>
              <a:ext cx="739775" cy="1095375"/>
            </a:xfrm>
            <a:custGeom>
              <a:avLst/>
              <a:gdLst>
                <a:gd name="T0" fmla="*/ 126 w 251"/>
                <a:gd name="T1" fmla="*/ 172 h 371"/>
                <a:gd name="T2" fmla="*/ 126 w 251"/>
                <a:gd name="T3" fmla="*/ 181 h 371"/>
                <a:gd name="T4" fmla="*/ 175 w 251"/>
                <a:gd name="T5" fmla="*/ 248 h 371"/>
                <a:gd name="T6" fmla="*/ 197 w 251"/>
                <a:gd name="T7" fmla="*/ 280 h 371"/>
                <a:gd name="T8" fmla="*/ 229 w 251"/>
                <a:gd name="T9" fmla="*/ 330 h 371"/>
                <a:gd name="T10" fmla="*/ 232 w 251"/>
                <a:gd name="T11" fmla="*/ 335 h 371"/>
                <a:gd name="T12" fmla="*/ 245 w 251"/>
                <a:gd name="T13" fmla="*/ 362 h 371"/>
                <a:gd name="T14" fmla="*/ 246 w 251"/>
                <a:gd name="T15" fmla="*/ 368 h 371"/>
                <a:gd name="T16" fmla="*/ 248 w 251"/>
                <a:gd name="T17" fmla="*/ 371 h 371"/>
                <a:gd name="T18" fmla="*/ 248 w 251"/>
                <a:gd name="T19" fmla="*/ 371 h 371"/>
                <a:gd name="T20" fmla="*/ 251 w 251"/>
                <a:gd name="T21" fmla="*/ 368 h 371"/>
                <a:gd name="T22" fmla="*/ 249 w 251"/>
                <a:gd name="T23" fmla="*/ 359 h 371"/>
                <a:gd name="T24" fmla="*/ 239 w 251"/>
                <a:gd name="T25" fmla="*/ 336 h 371"/>
                <a:gd name="T26" fmla="*/ 235 w 251"/>
                <a:gd name="T27" fmla="*/ 330 h 371"/>
                <a:gd name="T28" fmla="*/ 201 w 251"/>
                <a:gd name="T29" fmla="*/ 277 h 371"/>
                <a:gd name="T30" fmla="*/ 179 w 251"/>
                <a:gd name="T31" fmla="*/ 245 h 371"/>
                <a:gd name="T32" fmla="*/ 126 w 251"/>
                <a:gd name="T33" fmla="*/ 172 h 371"/>
                <a:gd name="T34" fmla="*/ 117 w 251"/>
                <a:gd name="T35" fmla="*/ 162 h 371"/>
                <a:gd name="T36" fmla="*/ 116 w 251"/>
                <a:gd name="T37" fmla="*/ 170 h 371"/>
                <a:gd name="T38" fmla="*/ 120 w 251"/>
                <a:gd name="T39" fmla="*/ 174 h 371"/>
                <a:gd name="T40" fmla="*/ 120 w 251"/>
                <a:gd name="T41" fmla="*/ 166 h 371"/>
                <a:gd name="T42" fmla="*/ 117 w 251"/>
                <a:gd name="T43" fmla="*/ 162 h 371"/>
                <a:gd name="T44" fmla="*/ 108 w 251"/>
                <a:gd name="T45" fmla="*/ 152 h 371"/>
                <a:gd name="T46" fmla="*/ 107 w 251"/>
                <a:gd name="T47" fmla="*/ 159 h 371"/>
                <a:gd name="T48" fmla="*/ 108 w 251"/>
                <a:gd name="T49" fmla="*/ 160 h 371"/>
                <a:gd name="T50" fmla="*/ 109 w 251"/>
                <a:gd name="T51" fmla="*/ 153 h 371"/>
                <a:gd name="T52" fmla="*/ 108 w 251"/>
                <a:gd name="T53" fmla="*/ 152 h 371"/>
                <a:gd name="T54" fmla="*/ 91 w 251"/>
                <a:gd name="T55" fmla="*/ 133 h 371"/>
                <a:gd name="T56" fmla="*/ 91 w 251"/>
                <a:gd name="T57" fmla="*/ 140 h 371"/>
                <a:gd name="T58" fmla="*/ 96 w 251"/>
                <a:gd name="T59" fmla="*/ 146 h 371"/>
                <a:gd name="T60" fmla="*/ 97 w 251"/>
                <a:gd name="T61" fmla="*/ 147 h 371"/>
                <a:gd name="T62" fmla="*/ 97 w 251"/>
                <a:gd name="T63" fmla="*/ 140 h 371"/>
                <a:gd name="T64" fmla="*/ 96 w 251"/>
                <a:gd name="T65" fmla="*/ 138 h 371"/>
                <a:gd name="T66" fmla="*/ 91 w 251"/>
                <a:gd name="T67" fmla="*/ 133 h 371"/>
                <a:gd name="T68" fmla="*/ 73 w 251"/>
                <a:gd name="T69" fmla="*/ 111 h 371"/>
                <a:gd name="T70" fmla="*/ 72 w 251"/>
                <a:gd name="T71" fmla="*/ 119 h 371"/>
                <a:gd name="T72" fmla="*/ 73 w 251"/>
                <a:gd name="T73" fmla="*/ 120 h 371"/>
                <a:gd name="T74" fmla="*/ 73 w 251"/>
                <a:gd name="T75" fmla="*/ 112 h 371"/>
                <a:gd name="T76" fmla="*/ 73 w 251"/>
                <a:gd name="T77" fmla="*/ 111 h 371"/>
                <a:gd name="T78" fmla="*/ 61 w 251"/>
                <a:gd name="T79" fmla="*/ 97 h 371"/>
                <a:gd name="T80" fmla="*/ 60 w 251"/>
                <a:gd name="T81" fmla="*/ 105 h 371"/>
                <a:gd name="T82" fmla="*/ 63 w 251"/>
                <a:gd name="T83" fmla="*/ 108 h 371"/>
                <a:gd name="T84" fmla="*/ 64 w 251"/>
                <a:gd name="T85" fmla="*/ 100 h 371"/>
                <a:gd name="T86" fmla="*/ 61 w 251"/>
                <a:gd name="T87" fmla="*/ 97 h 371"/>
                <a:gd name="T88" fmla="*/ 19 w 251"/>
                <a:gd name="T89" fmla="*/ 38 h 371"/>
                <a:gd name="T90" fmla="*/ 18 w 251"/>
                <a:gd name="T91" fmla="*/ 47 h 371"/>
                <a:gd name="T92" fmla="*/ 20 w 251"/>
                <a:gd name="T93" fmla="*/ 50 h 371"/>
                <a:gd name="T94" fmla="*/ 20 w 251"/>
                <a:gd name="T95" fmla="*/ 40 h 371"/>
                <a:gd name="T96" fmla="*/ 19 w 251"/>
                <a:gd name="T97" fmla="*/ 38 h 371"/>
                <a:gd name="T98" fmla="*/ 0 w 251"/>
                <a:gd name="T99" fmla="*/ 0 h 371"/>
                <a:gd name="T100" fmla="*/ 0 w 251"/>
                <a:gd name="T101" fmla="*/ 14 h 371"/>
                <a:gd name="T102" fmla="*/ 2 w 251"/>
                <a:gd name="T103" fmla="*/ 18 h 371"/>
                <a:gd name="T104" fmla="*/ 3 w 251"/>
                <a:gd name="T105" fmla="*/ 8 h 371"/>
                <a:gd name="T106" fmla="*/ 0 w 251"/>
                <a:gd name="T107" fmla="*/ 1 h 371"/>
                <a:gd name="T108" fmla="*/ 0 w 251"/>
                <a:gd name="T109"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371">
                  <a:moveTo>
                    <a:pt x="126" y="172"/>
                  </a:moveTo>
                  <a:cubicBezTo>
                    <a:pt x="126" y="175"/>
                    <a:pt x="126" y="178"/>
                    <a:pt x="126" y="181"/>
                  </a:cubicBezTo>
                  <a:cubicBezTo>
                    <a:pt x="144" y="202"/>
                    <a:pt x="161" y="225"/>
                    <a:pt x="175" y="248"/>
                  </a:cubicBezTo>
                  <a:cubicBezTo>
                    <a:pt x="180" y="256"/>
                    <a:pt x="188" y="268"/>
                    <a:pt x="197" y="280"/>
                  </a:cubicBezTo>
                  <a:cubicBezTo>
                    <a:pt x="207" y="296"/>
                    <a:pt x="220" y="314"/>
                    <a:pt x="229" y="330"/>
                  </a:cubicBezTo>
                  <a:cubicBezTo>
                    <a:pt x="230" y="332"/>
                    <a:pt x="231" y="333"/>
                    <a:pt x="232" y="335"/>
                  </a:cubicBezTo>
                  <a:cubicBezTo>
                    <a:pt x="238" y="346"/>
                    <a:pt x="243" y="355"/>
                    <a:pt x="245" y="362"/>
                  </a:cubicBezTo>
                  <a:cubicBezTo>
                    <a:pt x="245" y="364"/>
                    <a:pt x="246" y="366"/>
                    <a:pt x="246" y="368"/>
                  </a:cubicBezTo>
                  <a:cubicBezTo>
                    <a:pt x="246" y="370"/>
                    <a:pt x="247" y="371"/>
                    <a:pt x="248" y="371"/>
                  </a:cubicBezTo>
                  <a:cubicBezTo>
                    <a:pt x="248" y="371"/>
                    <a:pt x="248" y="371"/>
                    <a:pt x="248" y="371"/>
                  </a:cubicBezTo>
                  <a:cubicBezTo>
                    <a:pt x="250" y="371"/>
                    <a:pt x="251" y="369"/>
                    <a:pt x="251" y="368"/>
                  </a:cubicBezTo>
                  <a:cubicBezTo>
                    <a:pt x="251" y="365"/>
                    <a:pt x="250" y="362"/>
                    <a:pt x="249" y="359"/>
                  </a:cubicBezTo>
                  <a:cubicBezTo>
                    <a:pt x="247" y="352"/>
                    <a:pt x="244" y="344"/>
                    <a:pt x="239" y="336"/>
                  </a:cubicBezTo>
                  <a:cubicBezTo>
                    <a:pt x="238" y="334"/>
                    <a:pt x="237" y="332"/>
                    <a:pt x="235" y="330"/>
                  </a:cubicBezTo>
                  <a:cubicBezTo>
                    <a:pt x="226" y="314"/>
                    <a:pt x="213" y="295"/>
                    <a:pt x="201" y="277"/>
                  </a:cubicBezTo>
                  <a:cubicBezTo>
                    <a:pt x="193" y="265"/>
                    <a:pt x="185" y="253"/>
                    <a:pt x="179" y="245"/>
                  </a:cubicBezTo>
                  <a:cubicBezTo>
                    <a:pt x="164" y="220"/>
                    <a:pt x="145" y="196"/>
                    <a:pt x="126" y="172"/>
                  </a:cubicBezTo>
                  <a:moveTo>
                    <a:pt x="117" y="162"/>
                  </a:moveTo>
                  <a:cubicBezTo>
                    <a:pt x="117" y="165"/>
                    <a:pt x="117" y="167"/>
                    <a:pt x="116" y="170"/>
                  </a:cubicBezTo>
                  <a:cubicBezTo>
                    <a:pt x="118" y="171"/>
                    <a:pt x="119" y="173"/>
                    <a:pt x="120" y="174"/>
                  </a:cubicBezTo>
                  <a:cubicBezTo>
                    <a:pt x="120" y="172"/>
                    <a:pt x="120" y="169"/>
                    <a:pt x="120" y="166"/>
                  </a:cubicBezTo>
                  <a:cubicBezTo>
                    <a:pt x="119" y="165"/>
                    <a:pt x="118" y="164"/>
                    <a:pt x="117" y="162"/>
                  </a:cubicBezTo>
                  <a:moveTo>
                    <a:pt x="108" y="152"/>
                  </a:moveTo>
                  <a:cubicBezTo>
                    <a:pt x="108" y="154"/>
                    <a:pt x="107" y="157"/>
                    <a:pt x="107" y="159"/>
                  </a:cubicBezTo>
                  <a:cubicBezTo>
                    <a:pt x="107" y="159"/>
                    <a:pt x="108" y="160"/>
                    <a:pt x="108" y="160"/>
                  </a:cubicBezTo>
                  <a:cubicBezTo>
                    <a:pt x="108" y="158"/>
                    <a:pt x="108" y="155"/>
                    <a:pt x="109" y="153"/>
                  </a:cubicBezTo>
                  <a:cubicBezTo>
                    <a:pt x="108" y="152"/>
                    <a:pt x="108" y="152"/>
                    <a:pt x="108" y="152"/>
                  </a:cubicBezTo>
                  <a:moveTo>
                    <a:pt x="91" y="133"/>
                  </a:moveTo>
                  <a:cubicBezTo>
                    <a:pt x="91" y="135"/>
                    <a:pt x="91" y="137"/>
                    <a:pt x="91" y="140"/>
                  </a:cubicBezTo>
                  <a:cubicBezTo>
                    <a:pt x="92" y="142"/>
                    <a:pt x="94" y="144"/>
                    <a:pt x="96" y="146"/>
                  </a:cubicBezTo>
                  <a:cubicBezTo>
                    <a:pt x="96" y="146"/>
                    <a:pt x="96" y="147"/>
                    <a:pt x="97" y="147"/>
                  </a:cubicBezTo>
                  <a:cubicBezTo>
                    <a:pt x="97" y="144"/>
                    <a:pt x="97" y="142"/>
                    <a:pt x="97" y="140"/>
                  </a:cubicBezTo>
                  <a:cubicBezTo>
                    <a:pt x="97" y="139"/>
                    <a:pt x="96" y="138"/>
                    <a:pt x="96" y="138"/>
                  </a:cubicBezTo>
                  <a:cubicBezTo>
                    <a:pt x="94" y="136"/>
                    <a:pt x="93" y="134"/>
                    <a:pt x="91" y="133"/>
                  </a:cubicBezTo>
                  <a:moveTo>
                    <a:pt x="73" y="111"/>
                  </a:moveTo>
                  <a:cubicBezTo>
                    <a:pt x="73" y="114"/>
                    <a:pt x="72" y="116"/>
                    <a:pt x="72" y="119"/>
                  </a:cubicBezTo>
                  <a:cubicBezTo>
                    <a:pt x="72" y="119"/>
                    <a:pt x="73" y="119"/>
                    <a:pt x="73" y="120"/>
                  </a:cubicBezTo>
                  <a:cubicBezTo>
                    <a:pt x="73" y="117"/>
                    <a:pt x="73" y="114"/>
                    <a:pt x="73" y="112"/>
                  </a:cubicBezTo>
                  <a:cubicBezTo>
                    <a:pt x="73" y="112"/>
                    <a:pt x="73" y="111"/>
                    <a:pt x="73" y="111"/>
                  </a:cubicBezTo>
                  <a:moveTo>
                    <a:pt x="61" y="97"/>
                  </a:moveTo>
                  <a:cubicBezTo>
                    <a:pt x="61" y="99"/>
                    <a:pt x="60" y="102"/>
                    <a:pt x="60" y="105"/>
                  </a:cubicBezTo>
                  <a:cubicBezTo>
                    <a:pt x="61" y="106"/>
                    <a:pt x="62" y="107"/>
                    <a:pt x="63" y="108"/>
                  </a:cubicBezTo>
                  <a:cubicBezTo>
                    <a:pt x="63" y="105"/>
                    <a:pt x="63" y="103"/>
                    <a:pt x="64" y="100"/>
                  </a:cubicBezTo>
                  <a:cubicBezTo>
                    <a:pt x="63" y="99"/>
                    <a:pt x="62" y="98"/>
                    <a:pt x="61" y="97"/>
                  </a:cubicBezTo>
                  <a:moveTo>
                    <a:pt x="19" y="38"/>
                  </a:moveTo>
                  <a:cubicBezTo>
                    <a:pt x="19" y="41"/>
                    <a:pt x="18" y="44"/>
                    <a:pt x="18" y="47"/>
                  </a:cubicBezTo>
                  <a:cubicBezTo>
                    <a:pt x="19" y="48"/>
                    <a:pt x="19" y="49"/>
                    <a:pt x="20" y="50"/>
                  </a:cubicBezTo>
                  <a:cubicBezTo>
                    <a:pt x="20" y="46"/>
                    <a:pt x="20" y="43"/>
                    <a:pt x="20" y="40"/>
                  </a:cubicBezTo>
                  <a:cubicBezTo>
                    <a:pt x="20" y="39"/>
                    <a:pt x="19" y="39"/>
                    <a:pt x="19" y="38"/>
                  </a:cubicBezTo>
                  <a:moveTo>
                    <a:pt x="0" y="0"/>
                  </a:moveTo>
                  <a:cubicBezTo>
                    <a:pt x="0" y="5"/>
                    <a:pt x="0" y="9"/>
                    <a:pt x="0" y="14"/>
                  </a:cubicBezTo>
                  <a:cubicBezTo>
                    <a:pt x="0" y="15"/>
                    <a:pt x="1" y="17"/>
                    <a:pt x="2" y="18"/>
                  </a:cubicBezTo>
                  <a:cubicBezTo>
                    <a:pt x="2" y="15"/>
                    <a:pt x="3" y="11"/>
                    <a:pt x="3" y="8"/>
                  </a:cubicBezTo>
                  <a:cubicBezTo>
                    <a:pt x="2" y="6"/>
                    <a:pt x="1" y="3"/>
                    <a:pt x="0" y="1"/>
                  </a:cubicBezTo>
                  <a:cubicBezTo>
                    <a:pt x="0" y="1"/>
                    <a:pt x="0" y="1"/>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Freeform 383"/>
            <p:cNvSpPr>
              <a:spLocks noEditPoints="1" noChangeArrowheads="1"/>
            </p:cNvSpPr>
            <p:nvPr/>
          </p:nvSpPr>
          <p:spPr bwMode="auto">
            <a:xfrm>
              <a:off x="6742113" y="4302126"/>
              <a:ext cx="1223963" cy="1443038"/>
            </a:xfrm>
            <a:custGeom>
              <a:avLst/>
              <a:gdLst>
                <a:gd name="T0" fmla="*/ 222 w 415"/>
                <a:gd name="T1" fmla="*/ 473 h 489"/>
                <a:gd name="T2" fmla="*/ 399 w 415"/>
                <a:gd name="T3" fmla="*/ 473 h 489"/>
                <a:gd name="T4" fmla="*/ 336 w 415"/>
                <a:gd name="T5" fmla="*/ 349 h 489"/>
                <a:gd name="T6" fmla="*/ 391 w 415"/>
                <a:gd name="T7" fmla="*/ 335 h 489"/>
                <a:gd name="T8" fmla="*/ 351 w 415"/>
                <a:gd name="T9" fmla="*/ 331 h 489"/>
                <a:gd name="T10" fmla="*/ 399 w 415"/>
                <a:gd name="T11" fmla="*/ 308 h 489"/>
                <a:gd name="T12" fmla="*/ 385 w 415"/>
                <a:gd name="T13" fmla="*/ 278 h 489"/>
                <a:gd name="T14" fmla="*/ 388 w 415"/>
                <a:gd name="T15" fmla="*/ 241 h 489"/>
                <a:gd name="T16" fmla="*/ 398 w 415"/>
                <a:gd name="T17" fmla="*/ 197 h 489"/>
                <a:gd name="T18" fmla="*/ 365 w 415"/>
                <a:gd name="T19" fmla="*/ 182 h 489"/>
                <a:gd name="T20" fmla="*/ 373 w 415"/>
                <a:gd name="T21" fmla="*/ 165 h 489"/>
                <a:gd name="T22" fmla="*/ 345 w 415"/>
                <a:gd name="T23" fmla="*/ 133 h 489"/>
                <a:gd name="T24" fmla="*/ 366 w 415"/>
                <a:gd name="T25" fmla="*/ 106 h 489"/>
                <a:gd name="T26" fmla="*/ 371 w 415"/>
                <a:gd name="T27" fmla="*/ 56 h 489"/>
                <a:gd name="T28" fmla="*/ 382 w 415"/>
                <a:gd name="T29" fmla="*/ 32 h 489"/>
                <a:gd name="T30" fmla="*/ 377 w 415"/>
                <a:gd name="T31" fmla="*/ 456 h 489"/>
                <a:gd name="T32" fmla="*/ 251 w 415"/>
                <a:gd name="T33" fmla="*/ 434 h 489"/>
                <a:gd name="T34" fmla="*/ 54 w 415"/>
                <a:gd name="T35" fmla="*/ 420 h 489"/>
                <a:gd name="T36" fmla="*/ 185 w 415"/>
                <a:gd name="T37" fmla="*/ 438 h 489"/>
                <a:gd name="T38" fmla="*/ 176 w 415"/>
                <a:gd name="T39" fmla="*/ 446 h 489"/>
                <a:gd name="T40" fmla="*/ 253 w 415"/>
                <a:gd name="T41" fmla="*/ 368 h 489"/>
                <a:gd name="T42" fmla="*/ 30 w 415"/>
                <a:gd name="T43" fmla="*/ 400 h 489"/>
                <a:gd name="T44" fmla="*/ 135 w 415"/>
                <a:gd name="T45" fmla="*/ 236 h 489"/>
                <a:gd name="T46" fmla="*/ 115 w 415"/>
                <a:gd name="T47" fmla="*/ 302 h 489"/>
                <a:gd name="T48" fmla="*/ 139 w 415"/>
                <a:gd name="T49" fmla="*/ 335 h 489"/>
                <a:gd name="T50" fmla="*/ 155 w 415"/>
                <a:gd name="T51" fmla="*/ 438 h 489"/>
                <a:gd name="T52" fmla="*/ 100 w 415"/>
                <a:gd name="T53" fmla="*/ 449 h 489"/>
                <a:gd name="T54" fmla="*/ 290 w 415"/>
                <a:gd name="T55" fmla="*/ 256 h 489"/>
                <a:gd name="T56" fmla="*/ 238 w 415"/>
                <a:gd name="T57" fmla="*/ 355 h 489"/>
                <a:gd name="T58" fmla="*/ 47 w 415"/>
                <a:gd name="T59" fmla="*/ 131 h 489"/>
                <a:gd name="T60" fmla="*/ 65 w 415"/>
                <a:gd name="T61" fmla="*/ 268 h 489"/>
                <a:gd name="T62" fmla="*/ 99 w 415"/>
                <a:gd name="T63" fmla="*/ 264 h 489"/>
                <a:gd name="T64" fmla="*/ 301 w 415"/>
                <a:gd name="T65" fmla="*/ 66 h 489"/>
                <a:gd name="T66" fmla="*/ 271 w 415"/>
                <a:gd name="T67" fmla="*/ 362 h 489"/>
                <a:gd name="T68" fmla="*/ 228 w 415"/>
                <a:gd name="T69" fmla="*/ 446 h 489"/>
                <a:gd name="T70" fmla="*/ 184 w 415"/>
                <a:gd name="T71" fmla="*/ 15 h 489"/>
                <a:gd name="T72" fmla="*/ 112 w 415"/>
                <a:gd name="T73" fmla="*/ 31 h 489"/>
                <a:gd name="T74" fmla="*/ 77 w 415"/>
                <a:gd name="T75" fmla="*/ 74 h 489"/>
                <a:gd name="T76" fmla="*/ 18 w 415"/>
                <a:gd name="T77" fmla="*/ 16 h 489"/>
                <a:gd name="T78" fmla="*/ 12 w 415"/>
                <a:gd name="T79" fmla="*/ 298 h 489"/>
                <a:gd name="T80" fmla="*/ 54 w 415"/>
                <a:gd name="T81" fmla="*/ 472 h 489"/>
                <a:gd name="T82" fmla="*/ 143 w 415"/>
                <a:gd name="T83" fmla="*/ 460 h 489"/>
                <a:gd name="T84" fmla="*/ 200 w 415"/>
                <a:gd name="T85" fmla="*/ 467 h 489"/>
                <a:gd name="T86" fmla="*/ 268 w 415"/>
                <a:gd name="T87" fmla="*/ 458 h 489"/>
                <a:gd name="T88" fmla="*/ 387 w 415"/>
                <a:gd name="T89" fmla="*/ 450 h 489"/>
                <a:gd name="T90" fmla="*/ 402 w 415"/>
                <a:gd name="T91" fmla="*/ 436 h 489"/>
                <a:gd name="T92" fmla="*/ 406 w 415"/>
                <a:gd name="T93" fmla="*/ 363 h 489"/>
                <a:gd name="T94" fmla="*/ 387 w 415"/>
                <a:gd name="T95" fmla="*/ 362 h 489"/>
                <a:gd name="T96" fmla="*/ 338 w 415"/>
                <a:gd name="T97" fmla="*/ 436 h 489"/>
                <a:gd name="T98" fmla="*/ 335 w 415"/>
                <a:gd name="T99" fmla="*/ 340 h 489"/>
                <a:gd name="T100" fmla="*/ 354 w 415"/>
                <a:gd name="T101" fmla="*/ 282 h 489"/>
                <a:gd name="T102" fmla="*/ 355 w 415"/>
                <a:gd name="T103" fmla="*/ 172 h 489"/>
                <a:gd name="T104" fmla="*/ 337 w 415"/>
                <a:gd name="T105" fmla="*/ 89 h 489"/>
                <a:gd name="T106" fmla="*/ 352 w 415"/>
                <a:gd name="T107" fmla="*/ 68 h 489"/>
                <a:gd name="T108" fmla="*/ 294 w 415"/>
                <a:gd name="T109" fmla="*/ 27 h 489"/>
                <a:gd name="T110" fmla="*/ 242 w 415"/>
                <a:gd name="T111" fmla="*/ 16 h 489"/>
                <a:gd name="T112" fmla="*/ 224 w 415"/>
                <a:gd name="T113" fmla="*/ 16 h 489"/>
                <a:gd name="T114" fmla="*/ 56 w 415"/>
                <a:gd name="T115" fmla="*/ 11 h 489"/>
                <a:gd name="T116" fmla="*/ 246 w 415"/>
                <a:gd name="T117" fmla="*/ 7 h 489"/>
                <a:gd name="T118" fmla="*/ 144 w 415"/>
                <a:gd name="T119" fmla="*/ 2 h 489"/>
                <a:gd name="T120" fmla="*/ 176 w 415"/>
                <a:gd name="T121" fmla="*/ 1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5" h="489">
                  <a:moveTo>
                    <a:pt x="45" y="477"/>
                  </a:moveTo>
                  <a:cubicBezTo>
                    <a:pt x="45" y="479"/>
                    <a:pt x="45" y="482"/>
                    <a:pt x="45" y="484"/>
                  </a:cubicBezTo>
                  <a:cubicBezTo>
                    <a:pt x="46" y="487"/>
                    <a:pt x="48" y="489"/>
                    <a:pt x="50" y="489"/>
                  </a:cubicBezTo>
                  <a:cubicBezTo>
                    <a:pt x="50" y="489"/>
                    <a:pt x="50" y="489"/>
                    <a:pt x="50" y="489"/>
                  </a:cubicBezTo>
                  <a:cubicBezTo>
                    <a:pt x="52" y="489"/>
                    <a:pt x="54" y="487"/>
                    <a:pt x="54" y="484"/>
                  </a:cubicBezTo>
                  <a:cubicBezTo>
                    <a:pt x="54" y="482"/>
                    <a:pt x="54" y="479"/>
                    <a:pt x="54" y="477"/>
                  </a:cubicBezTo>
                  <a:cubicBezTo>
                    <a:pt x="51" y="477"/>
                    <a:pt x="48" y="477"/>
                    <a:pt x="45" y="477"/>
                  </a:cubicBezTo>
                  <a:moveTo>
                    <a:pt x="115" y="476"/>
                  </a:moveTo>
                  <a:cubicBezTo>
                    <a:pt x="112" y="476"/>
                    <a:pt x="109" y="476"/>
                    <a:pt x="106" y="476"/>
                  </a:cubicBezTo>
                  <a:cubicBezTo>
                    <a:pt x="106" y="478"/>
                    <a:pt x="106" y="480"/>
                    <a:pt x="106" y="482"/>
                  </a:cubicBezTo>
                  <a:cubicBezTo>
                    <a:pt x="106" y="484"/>
                    <a:pt x="108" y="486"/>
                    <a:pt x="111" y="486"/>
                  </a:cubicBezTo>
                  <a:cubicBezTo>
                    <a:pt x="111" y="486"/>
                    <a:pt x="111" y="486"/>
                    <a:pt x="111" y="486"/>
                  </a:cubicBezTo>
                  <a:cubicBezTo>
                    <a:pt x="113" y="486"/>
                    <a:pt x="115" y="484"/>
                    <a:pt x="115" y="482"/>
                  </a:cubicBezTo>
                  <a:cubicBezTo>
                    <a:pt x="115" y="480"/>
                    <a:pt x="115" y="478"/>
                    <a:pt x="115" y="476"/>
                  </a:cubicBezTo>
                  <a:moveTo>
                    <a:pt x="186" y="474"/>
                  </a:moveTo>
                  <a:cubicBezTo>
                    <a:pt x="183" y="474"/>
                    <a:pt x="181" y="474"/>
                    <a:pt x="178" y="474"/>
                  </a:cubicBezTo>
                  <a:cubicBezTo>
                    <a:pt x="179" y="476"/>
                    <a:pt x="181" y="476"/>
                    <a:pt x="182" y="476"/>
                  </a:cubicBezTo>
                  <a:cubicBezTo>
                    <a:pt x="182" y="476"/>
                    <a:pt x="182" y="476"/>
                    <a:pt x="182" y="476"/>
                  </a:cubicBezTo>
                  <a:cubicBezTo>
                    <a:pt x="184" y="476"/>
                    <a:pt x="185" y="476"/>
                    <a:pt x="186" y="474"/>
                  </a:cubicBezTo>
                  <a:moveTo>
                    <a:pt x="222" y="473"/>
                  </a:moveTo>
                  <a:cubicBezTo>
                    <a:pt x="216" y="473"/>
                    <a:pt x="210" y="473"/>
                    <a:pt x="205" y="474"/>
                  </a:cubicBezTo>
                  <a:cubicBezTo>
                    <a:pt x="205" y="475"/>
                    <a:pt x="206" y="476"/>
                    <a:pt x="206" y="477"/>
                  </a:cubicBezTo>
                  <a:cubicBezTo>
                    <a:pt x="206" y="479"/>
                    <a:pt x="208" y="481"/>
                    <a:pt x="210" y="481"/>
                  </a:cubicBezTo>
                  <a:cubicBezTo>
                    <a:pt x="210" y="481"/>
                    <a:pt x="210" y="481"/>
                    <a:pt x="211" y="481"/>
                  </a:cubicBezTo>
                  <a:cubicBezTo>
                    <a:pt x="213" y="480"/>
                    <a:pt x="215" y="478"/>
                    <a:pt x="215" y="476"/>
                  </a:cubicBezTo>
                  <a:cubicBezTo>
                    <a:pt x="215" y="476"/>
                    <a:pt x="215" y="475"/>
                    <a:pt x="215" y="475"/>
                  </a:cubicBezTo>
                  <a:cubicBezTo>
                    <a:pt x="215" y="476"/>
                    <a:pt x="216" y="477"/>
                    <a:pt x="218" y="477"/>
                  </a:cubicBezTo>
                  <a:cubicBezTo>
                    <a:pt x="218" y="477"/>
                    <a:pt x="218" y="477"/>
                    <a:pt x="218" y="477"/>
                  </a:cubicBezTo>
                  <a:cubicBezTo>
                    <a:pt x="220" y="476"/>
                    <a:pt x="222" y="475"/>
                    <a:pt x="222" y="473"/>
                  </a:cubicBezTo>
                  <a:moveTo>
                    <a:pt x="266" y="471"/>
                  </a:moveTo>
                  <a:cubicBezTo>
                    <a:pt x="265" y="471"/>
                    <a:pt x="263" y="471"/>
                    <a:pt x="261" y="471"/>
                  </a:cubicBezTo>
                  <a:cubicBezTo>
                    <a:pt x="262" y="472"/>
                    <a:pt x="263" y="472"/>
                    <a:pt x="263" y="472"/>
                  </a:cubicBezTo>
                  <a:cubicBezTo>
                    <a:pt x="264" y="472"/>
                    <a:pt x="264" y="472"/>
                    <a:pt x="264" y="472"/>
                  </a:cubicBezTo>
                  <a:cubicBezTo>
                    <a:pt x="265" y="472"/>
                    <a:pt x="266" y="472"/>
                    <a:pt x="266" y="471"/>
                  </a:cubicBezTo>
                  <a:moveTo>
                    <a:pt x="404" y="465"/>
                  </a:moveTo>
                  <a:cubicBezTo>
                    <a:pt x="397" y="465"/>
                    <a:pt x="397" y="465"/>
                    <a:pt x="397" y="465"/>
                  </a:cubicBezTo>
                  <a:cubicBezTo>
                    <a:pt x="388" y="465"/>
                    <a:pt x="378" y="466"/>
                    <a:pt x="369" y="466"/>
                  </a:cubicBezTo>
                  <a:cubicBezTo>
                    <a:pt x="377" y="469"/>
                    <a:pt x="385" y="471"/>
                    <a:pt x="394" y="474"/>
                  </a:cubicBezTo>
                  <a:cubicBezTo>
                    <a:pt x="395" y="474"/>
                    <a:pt x="395" y="475"/>
                    <a:pt x="396" y="475"/>
                  </a:cubicBezTo>
                  <a:cubicBezTo>
                    <a:pt x="397" y="475"/>
                    <a:pt x="398" y="474"/>
                    <a:pt x="399" y="473"/>
                  </a:cubicBezTo>
                  <a:cubicBezTo>
                    <a:pt x="401" y="470"/>
                    <a:pt x="403" y="468"/>
                    <a:pt x="404" y="465"/>
                  </a:cubicBezTo>
                  <a:moveTo>
                    <a:pt x="166" y="460"/>
                  </a:moveTo>
                  <a:cubicBezTo>
                    <a:pt x="166" y="460"/>
                    <a:pt x="166" y="460"/>
                    <a:pt x="166" y="460"/>
                  </a:cubicBezTo>
                  <a:cubicBezTo>
                    <a:pt x="166" y="460"/>
                    <a:pt x="166" y="460"/>
                    <a:pt x="166" y="460"/>
                  </a:cubicBezTo>
                  <a:cubicBezTo>
                    <a:pt x="166" y="460"/>
                    <a:pt x="166" y="460"/>
                    <a:pt x="166" y="460"/>
                  </a:cubicBezTo>
                  <a:cubicBezTo>
                    <a:pt x="166" y="460"/>
                    <a:pt x="166" y="460"/>
                    <a:pt x="166" y="460"/>
                  </a:cubicBezTo>
                  <a:moveTo>
                    <a:pt x="407" y="422"/>
                  </a:moveTo>
                  <a:cubicBezTo>
                    <a:pt x="407" y="423"/>
                    <a:pt x="407" y="425"/>
                    <a:pt x="407" y="426"/>
                  </a:cubicBezTo>
                  <a:cubicBezTo>
                    <a:pt x="409" y="425"/>
                    <a:pt x="411" y="425"/>
                    <a:pt x="413" y="424"/>
                  </a:cubicBezTo>
                  <a:cubicBezTo>
                    <a:pt x="413" y="424"/>
                    <a:pt x="413" y="423"/>
                    <a:pt x="413" y="423"/>
                  </a:cubicBezTo>
                  <a:cubicBezTo>
                    <a:pt x="411" y="423"/>
                    <a:pt x="409" y="422"/>
                    <a:pt x="407" y="422"/>
                  </a:cubicBezTo>
                  <a:moveTo>
                    <a:pt x="408" y="396"/>
                  </a:moveTo>
                  <a:cubicBezTo>
                    <a:pt x="408" y="398"/>
                    <a:pt x="408" y="401"/>
                    <a:pt x="408" y="403"/>
                  </a:cubicBezTo>
                  <a:cubicBezTo>
                    <a:pt x="408" y="405"/>
                    <a:pt x="408" y="407"/>
                    <a:pt x="408" y="410"/>
                  </a:cubicBezTo>
                  <a:cubicBezTo>
                    <a:pt x="409" y="409"/>
                    <a:pt x="409" y="409"/>
                    <a:pt x="410" y="409"/>
                  </a:cubicBezTo>
                  <a:cubicBezTo>
                    <a:pt x="409" y="404"/>
                    <a:pt x="408" y="400"/>
                    <a:pt x="408" y="396"/>
                  </a:cubicBezTo>
                  <a:moveTo>
                    <a:pt x="336" y="349"/>
                  </a:moveTo>
                  <a:cubicBezTo>
                    <a:pt x="335" y="349"/>
                    <a:pt x="334" y="349"/>
                    <a:pt x="333" y="349"/>
                  </a:cubicBezTo>
                  <a:cubicBezTo>
                    <a:pt x="334" y="349"/>
                    <a:pt x="335" y="349"/>
                    <a:pt x="336" y="349"/>
                  </a:cubicBezTo>
                  <a:cubicBezTo>
                    <a:pt x="336" y="349"/>
                    <a:pt x="336" y="349"/>
                    <a:pt x="336" y="349"/>
                  </a:cubicBezTo>
                  <a:moveTo>
                    <a:pt x="351" y="344"/>
                  </a:moveTo>
                  <a:cubicBezTo>
                    <a:pt x="347" y="345"/>
                    <a:pt x="344" y="346"/>
                    <a:pt x="340" y="347"/>
                  </a:cubicBezTo>
                  <a:cubicBezTo>
                    <a:pt x="340" y="348"/>
                    <a:pt x="340" y="348"/>
                    <a:pt x="341" y="349"/>
                  </a:cubicBezTo>
                  <a:cubicBezTo>
                    <a:pt x="344" y="348"/>
                    <a:pt x="348" y="348"/>
                    <a:pt x="351" y="347"/>
                  </a:cubicBezTo>
                  <a:cubicBezTo>
                    <a:pt x="351" y="346"/>
                    <a:pt x="351" y="345"/>
                    <a:pt x="351" y="344"/>
                  </a:cubicBezTo>
                  <a:moveTo>
                    <a:pt x="147" y="344"/>
                  </a:moveTo>
                  <a:cubicBezTo>
                    <a:pt x="147" y="349"/>
                    <a:pt x="146" y="355"/>
                    <a:pt x="146" y="360"/>
                  </a:cubicBezTo>
                  <a:cubicBezTo>
                    <a:pt x="145" y="366"/>
                    <a:pt x="145" y="372"/>
                    <a:pt x="144" y="379"/>
                  </a:cubicBezTo>
                  <a:cubicBezTo>
                    <a:pt x="145" y="383"/>
                    <a:pt x="146" y="387"/>
                    <a:pt x="147" y="391"/>
                  </a:cubicBezTo>
                  <a:cubicBezTo>
                    <a:pt x="147" y="388"/>
                    <a:pt x="147" y="386"/>
                    <a:pt x="147" y="383"/>
                  </a:cubicBezTo>
                  <a:cubicBezTo>
                    <a:pt x="147" y="375"/>
                    <a:pt x="147" y="366"/>
                    <a:pt x="147" y="358"/>
                  </a:cubicBezTo>
                  <a:cubicBezTo>
                    <a:pt x="147" y="358"/>
                    <a:pt x="147" y="350"/>
                    <a:pt x="147" y="344"/>
                  </a:cubicBezTo>
                  <a:moveTo>
                    <a:pt x="386" y="336"/>
                  </a:moveTo>
                  <a:cubicBezTo>
                    <a:pt x="375" y="339"/>
                    <a:pt x="363" y="341"/>
                    <a:pt x="352" y="344"/>
                  </a:cubicBezTo>
                  <a:cubicBezTo>
                    <a:pt x="353" y="345"/>
                    <a:pt x="353" y="346"/>
                    <a:pt x="353" y="347"/>
                  </a:cubicBezTo>
                  <a:cubicBezTo>
                    <a:pt x="358" y="347"/>
                    <a:pt x="364" y="346"/>
                    <a:pt x="370" y="346"/>
                  </a:cubicBezTo>
                  <a:cubicBezTo>
                    <a:pt x="375" y="343"/>
                    <a:pt x="381" y="341"/>
                    <a:pt x="386" y="340"/>
                  </a:cubicBezTo>
                  <a:cubicBezTo>
                    <a:pt x="386" y="338"/>
                    <a:pt x="386" y="337"/>
                    <a:pt x="386" y="336"/>
                  </a:cubicBezTo>
                  <a:moveTo>
                    <a:pt x="406" y="333"/>
                  </a:moveTo>
                  <a:cubicBezTo>
                    <a:pt x="401" y="333"/>
                    <a:pt x="396" y="334"/>
                    <a:pt x="391" y="335"/>
                  </a:cubicBezTo>
                  <a:cubicBezTo>
                    <a:pt x="391" y="336"/>
                    <a:pt x="391" y="337"/>
                    <a:pt x="391" y="338"/>
                  </a:cubicBezTo>
                  <a:cubicBezTo>
                    <a:pt x="396" y="336"/>
                    <a:pt x="401" y="335"/>
                    <a:pt x="406" y="333"/>
                  </a:cubicBezTo>
                  <a:cubicBezTo>
                    <a:pt x="406" y="333"/>
                    <a:pt x="406" y="333"/>
                    <a:pt x="406" y="333"/>
                  </a:cubicBezTo>
                  <a:moveTo>
                    <a:pt x="349" y="331"/>
                  </a:moveTo>
                  <a:cubicBezTo>
                    <a:pt x="346" y="331"/>
                    <a:pt x="343" y="331"/>
                    <a:pt x="339" y="331"/>
                  </a:cubicBezTo>
                  <a:cubicBezTo>
                    <a:pt x="340" y="334"/>
                    <a:pt x="340" y="336"/>
                    <a:pt x="340" y="338"/>
                  </a:cubicBezTo>
                  <a:cubicBezTo>
                    <a:pt x="343" y="337"/>
                    <a:pt x="346" y="337"/>
                    <a:pt x="350" y="336"/>
                  </a:cubicBezTo>
                  <a:cubicBezTo>
                    <a:pt x="349" y="334"/>
                    <a:pt x="349" y="332"/>
                    <a:pt x="349" y="331"/>
                  </a:cubicBezTo>
                  <a:moveTo>
                    <a:pt x="8" y="327"/>
                  </a:moveTo>
                  <a:cubicBezTo>
                    <a:pt x="7" y="334"/>
                    <a:pt x="6" y="341"/>
                    <a:pt x="5" y="347"/>
                  </a:cubicBezTo>
                  <a:cubicBezTo>
                    <a:pt x="5" y="350"/>
                    <a:pt x="5" y="352"/>
                    <a:pt x="5" y="355"/>
                  </a:cubicBezTo>
                  <a:cubicBezTo>
                    <a:pt x="5" y="355"/>
                    <a:pt x="5" y="356"/>
                    <a:pt x="5" y="357"/>
                  </a:cubicBezTo>
                  <a:cubicBezTo>
                    <a:pt x="5" y="360"/>
                    <a:pt x="5" y="363"/>
                    <a:pt x="6" y="366"/>
                  </a:cubicBezTo>
                  <a:cubicBezTo>
                    <a:pt x="6" y="368"/>
                    <a:pt x="6" y="370"/>
                    <a:pt x="6" y="372"/>
                  </a:cubicBezTo>
                  <a:cubicBezTo>
                    <a:pt x="7" y="374"/>
                    <a:pt x="7" y="375"/>
                    <a:pt x="8" y="377"/>
                  </a:cubicBezTo>
                  <a:cubicBezTo>
                    <a:pt x="8" y="379"/>
                    <a:pt x="8" y="381"/>
                    <a:pt x="9" y="383"/>
                  </a:cubicBezTo>
                  <a:cubicBezTo>
                    <a:pt x="9" y="376"/>
                    <a:pt x="9" y="369"/>
                    <a:pt x="8" y="361"/>
                  </a:cubicBezTo>
                  <a:cubicBezTo>
                    <a:pt x="8" y="350"/>
                    <a:pt x="8" y="339"/>
                    <a:pt x="8" y="327"/>
                  </a:cubicBezTo>
                  <a:moveTo>
                    <a:pt x="386" y="326"/>
                  </a:moveTo>
                  <a:cubicBezTo>
                    <a:pt x="374" y="328"/>
                    <a:pt x="363" y="330"/>
                    <a:pt x="351" y="331"/>
                  </a:cubicBezTo>
                  <a:cubicBezTo>
                    <a:pt x="351" y="332"/>
                    <a:pt x="351" y="334"/>
                    <a:pt x="351" y="335"/>
                  </a:cubicBezTo>
                  <a:cubicBezTo>
                    <a:pt x="363" y="332"/>
                    <a:pt x="374" y="330"/>
                    <a:pt x="386" y="327"/>
                  </a:cubicBezTo>
                  <a:cubicBezTo>
                    <a:pt x="386" y="327"/>
                    <a:pt x="386" y="327"/>
                    <a:pt x="386" y="326"/>
                  </a:cubicBezTo>
                  <a:moveTo>
                    <a:pt x="395" y="325"/>
                  </a:moveTo>
                  <a:cubicBezTo>
                    <a:pt x="393" y="325"/>
                    <a:pt x="392" y="325"/>
                    <a:pt x="391" y="326"/>
                  </a:cubicBezTo>
                  <a:cubicBezTo>
                    <a:pt x="391" y="326"/>
                    <a:pt x="391" y="326"/>
                    <a:pt x="391" y="326"/>
                  </a:cubicBezTo>
                  <a:cubicBezTo>
                    <a:pt x="392" y="326"/>
                    <a:pt x="393" y="326"/>
                    <a:pt x="395" y="326"/>
                  </a:cubicBezTo>
                  <a:cubicBezTo>
                    <a:pt x="395" y="325"/>
                    <a:pt x="395" y="325"/>
                    <a:pt x="395" y="325"/>
                  </a:cubicBezTo>
                  <a:moveTo>
                    <a:pt x="110" y="314"/>
                  </a:moveTo>
                  <a:cubicBezTo>
                    <a:pt x="106" y="336"/>
                    <a:pt x="103" y="360"/>
                    <a:pt x="102" y="384"/>
                  </a:cubicBezTo>
                  <a:cubicBezTo>
                    <a:pt x="102" y="385"/>
                    <a:pt x="102" y="386"/>
                    <a:pt x="102" y="388"/>
                  </a:cubicBezTo>
                  <a:cubicBezTo>
                    <a:pt x="103" y="393"/>
                    <a:pt x="103" y="399"/>
                    <a:pt x="104" y="405"/>
                  </a:cubicBezTo>
                  <a:cubicBezTo>
                    <a:pt x="108" y="392"/>
                    <a:pt x="110" y="380"/>
                    <a:pt x="112" y="368"/>
                  </a:cubicBezTo>
                  <a:cubicBezTo>
                    <a:pt x="112" y="366"/>
                    <a:pt x="112" y="365"/>
                    <a:pt x="112" y="363"/>
                  </a:cubicBezTo>
                  <a:cubicBezTo>
                    <a:pt x="112" y="347"/>
                    <a:pt x="111" y="330"/>
                    <a:pt x="110" y="314"/>
                  </a:cubicBezTo>
                  <a:moveTo>
                    <a:pt x="397" y="278"/>
                  </a:moveTo>
                  <a:cubicBezTo>
                    <a:pt x="395" y="278"/>
                    <a:pt x="392" y="278"/>
                    <a:pt x="389" y="278"/>
                  </a:cubicBezTo>
                  <a:cubicBezTo>
                    <a:pt x="389" y="278"/>
                    <a:pt x="389" y="278"/>
                    <a:pt x="389" y="278"/>
                  </a:cubicBezTo>
                  <a:cubicBezTo>
                    <a:pt x="389" y="289"/>
                    <a:pt x="390" y="299"/>
                    <a:pt x="390" y="309"/>
                  </a:cubicBezTo>
                  <a:cubicBezTo>
                    <a:pt x="393" y="309"/>
                    <a:pt x="396" y="308"/>
                    <a:pt x="399" y="308"/>
                  </a:cubicBezTo>
                  <a:cubicBezTo>
                    <a:pt x="398" y="298"/>
                    <a:pt x="398" y="288"/>
                    <a:pt x="398" y="278"/>
                  </a:cubicBezTo>
                  <a:cubicBezTo>
                    <a:pt x="398" y="278"/>
                    <a:pt x="398" y="278"/>
                    <a:pt x="397" y="278"/>
                  </a:cubicBezTo>
                  <a:moveTo>
                    <a:pt x="5" y="261"/>
                  </a:moveTo>
                  <a:cubicBezTo>
                    <a:pt x="2" y="268"/>
                    <a:pt x="0" y="275"/>
                    <a:pt x="0" y="280"/>
                  </a:cubicBezTo>
                  <a:cubicBezTo>
                    <a:pt x="0" y="281"/>
                    <a:pt x="0" y="281"/>
                    <a:pt x="0" y="282"/>
                  </a:cubicBezTo>
                  <a:cubicBezTo>
                    <a:pt x="6" y="313"/>
                    <a:pt x="6" y="313"/>
                    <a:pt x="6" y="313"/>
                  </a:cubicBezTo>
                  <a:cubicBezTo>
                    <a:pt x="6" y="317"/>
                    <a:pt x="7" y="320"/>
                    <a:pt x="8" y="324"/>
                  </a:cubicBezTo>
                  <a:cubicBezTo>
                    <a:pt x="7" y="303"/>
                    <a:pt x="6" y="282"/>
                    <a:pt x="5" y="261"/>
                  </a:cubicBezTo>
                  <a:moveTo>
                    <a:pt x="389" y="260"/>
                  </a:moveTo>
                  <a:cubicBezTo>
                    <a:pt x="389" y="261"/>
                    <a:pt x="389" y="262"/>
                    <a:pt x="389" y="263"/>
                  </a:cubicBezTo>
                  <a:cubicBezTo>
                    <a:pt x="392" y="262"/>
                    <a:pt x="395" y="262"/>
                    <a:pt x="397" y="261"/>
                  </a:cubicBezTo>
                  <a:cubicBezTo>
                    <a:pt x="397" y="261"/>
                    <a:pt x="397" y="260"/>
                    <a:pt x="397" y="260"/>
                  </a:cubicBezTo>
                  <a:cubicBezTo>
                    <a:pt x="397" y="260"/>
                    <a:pt x="397" y="260"/>
                    <a:pt x="396" y="260"/>
                  </a:cubicBezTo>
                  <a:cubicBezTo>
                    <a:pt x="394" y="260"/>
                    <a:pt x="391" y="260"/>
                    <a:pt x="389" y="260"/>
                  </a:cubicBezTo>
                  <a:moveTo>
                    <a:pt x="376" y="258"/>
                  </a:moveTo>
                  <a:cubicBezTo>
                    <a:pt x="376" y="261"/>
                    <a:pt x="376" y="264"/>
                    <a:pt x="376" y="266"/>
                  </a:cubicBezTo>
                  <a:cubicBezTo>
                    <a:pt x="376" y="274"/>
                    <a:pt x="376" y="281"/>
                    <a:pt x="376" y="289"/>
                  </a:cubicBezTo>
                  <a:cubicBezTo>
                    <a:pt x="376" y="297"/>
                    <a:pt x="376" y="304"/>
                    <a:pt x="376" y="312"/>
                  </a:cubicBezTo>
                  <a:cubicBezTo>
                    <a:pt x="380" y="311"/>
                    <a:pt x="383" y="311"/>
                    <a:pt x="386" y="310"/>
                  </a:cubicBezTo>
                  <a:cubicBezTo>
                    <a:pt x="386" y="300"/>
                    <a:pt x="386" y="289"/>
                    <a:pt x="385" y="278"/>
                  </a:cubicBezTo>
                  <a:cubicBezTo>
                    <a:pt x="384" y="278"/>
                    <a:pt x="383" y="278"/>
                    <a:pt x="382" y="278"/>
                  </a:cubicBezTo>
                  <a:cubicBezTo>
                    <a:pt x="380" y="278"/>
                    <a:pt x="378" y="277"/>
                    <a:pt x="378" y="274"/>
                  </a:cubicBezTo>
                  <a:cubicBezTo>
                    <a:pt x="378" y="272"/>
                    <a:pt x="379" y="270"/>
                    <a:pt x="382" y="270"/>
                  </a:cubicBezTo>
                  <a:cubicBezTo>
                    <a:pt x="382" y="270"/>
                    <a:pt x="382" y="269"/>
                    <a:pt x="382" y="269"/>
                  </a:cubicBezTo>
                  <a:cubicBezTo>
                    <a:pt x="382" y="269"/>
                    <a:pt x="382" y="269"/>
                    <a:pt x="382" y="269"/>
                  </a:cubicBezTo>
                  <a:cubicBezTo>
                    <a:pt x="382" y="268"/>
                    <a:pt x="382" y="268"/>
                    <a:pt x="382" y="268"/>
                  </a:cubicBezTo>
                  <a:cubicBezTo>
                    <a:pt x="382" y="266"/>
                    <a:pt x="383" y="264"/>
                    <a:pt x="385" y="264"/>
                  </a:cubicBezTo>
                  <a:cubicBezTo>
                    <a:pt x="385" y="263"/>
                    <a:pt x="385" y="263"/>
                    <a:pt x="385" y="263"/>
                  </a:cubicBezTo>
                  <a:cubicBezTo>
                    <a:pt x="385" y="259"/>
                    <a:pt x="385" y="259"/>
                    <a:pt x="385" y="259"/>
                  </a:cubicBezTo>
                  <a:cubicBezTo>
                    <a:pt x="382" y="259"/>
                    <a:pt x="379" y="259"/>
                    <a:pt x="376" y="258"/>
                  </a:cubicBezTo>
                  <a:moveTo>
                    <a:pt x="397" y="250"/>
                  </a:moveTo>
                  <a:cubicBezTo>
                    <a:pt x="395" y="250"/>
                    <a:pt x="393" y="250"/>
                    <a:pt x="391" y="251"/>
                  </a:cubicBezTo>
                  <a:cubicBezTo>
                    <a:pt x="393" y="251"/>
                    <a:pt x="395" y="251"/>
                    <a:pt x="397" y="251"/>
                  </a:cubicBezTo>
                  <a:cubicBezTo>
                    <a:pt x="397" y="251"/>
                    <a:pt x="397" y="251"/>
                    <a:pt x="397" y="251"/>
                  </a:cubicBezTo>
                  <a:cubicBezTo>
                    <a:pt x="397" y="250"/>
                    <a:pt x="397" y="250"/>
                    <a:pt x="397" y="250"/>
                  </a:cubicBezTo>
                  <a:moveTo>
                    <a:pt x="388" y="241"/>
                  </a:moveTo>
                  <a:cubicBezTo>
                    <a:pt x="388" y="241"/>
                    <a:pt x="388" y="241"/>
                    <a:pt x="388" y="242"/>
                  </a:cubicBezTo>
                  <a:cubicBezTo>
                    <a:pt x="388" y="242"/>
                    <a:pt x="388" y="242"/>
                    <a:pt x="388" y="242"/>
                  </a:cubicBezTo>
                  <a:cubicBezTo>
                    <a:pt x="389" y="242"/>
                    <a:pt x="390" y="242"/>
                    <a:pt x="391" y="242"/>
                  </a:cubicBezTo>
                  <a:cubicBezTo>
                    <a:pt x="390" y="241"/>
                    <a:pt x="389" y="241"/>
                    <a:pt x="388" y="241"/>
                  </a:cubicBezTo>
                  <a:moveTo>
                    <a:pt x="376" y="237"/>
                  </a:moveTo>
                  <a:cubicBezTo>
                    <a:pt x="376" y="240"/>
                    <a:pt x="376" y="243"/>
                    <a:pt x="376" y="245"/>
                  </a:cubicBezTo>
                  <a:cubicBezTo>
                    <a:pt x="379" y="244"/>
                    <a:pt x="383" y="244"/>
                    <a:pt x="386" y="243"/>
                  </a:cubicBezTo>
                  <a:cubicBezTo>
                    <a:pt x="386" y="240"/>
                    <a:pt x="386" y="240"/>
                    <a:pt x="386" y="240"/>
                  </a:cubicBezTo>
                  <a:cubicBezTo>
                    <a:pt x="383" y="239"/>
                    <a:pt x="379" y="238"/>
                    <a:pt x="376" y="237"/>
                  </a:cubicBezTo>
                  <a:moveTo>
                    <a:pt x="397" y="230"/>
                  </a:moveTo>
                  <a:cubicBezTo>
                    <a:pt x="394" y="230"/>
                    <a:pt x="391" y="231"/>
                    <a:pt x="388" y="231"/>
                  </a:cubicBezTo>
                  <a:cubicBezTo>
                    <a:pt x="388" y="231"/>
                    <a:pt x="388" y="231"/>
                    <a:pt x="388" y="231"/>
                  </a:cubicBezTo>
                  <a:cubicBezTo>
                    <a:pt x="391" y="232"/>
                    <a:pt x="394" y="233"/>
                    <a:pt x="397" y="234"/>
                  </a:cubicBezTo>
                  <a:cubicBezTo>
                    <a:pt x="397" y="232"/>
                    <a:pt x="397" y="231"/>
                    <a:pt x="397" y="230"/>
                  </a:cubicBezTo>
                  <a:moveTo>
                    <a:pt x="389" y="205"/>
                  </a:moveTo>
                  <a:cubicBezTo>
                    <a:pt x="389" y="211"/>
                    <a:pt x="389" y="216"/>
                    <a:pt x="389" y="222"/>
                  </a:cubicBezTo>
                  <a:cubicBezTo>
                    <a:pt x="392" y="222"/>
                    <a:pt x="394" y="221"/>
                    <a:pt x="397" y="221"/>
                  </a:cubicBezTo>
                  <a:cubicBezTo>
                    <a:pt x="397" y="216"/>
                    <a:pt x="398" y="211"/>
                    <a:pt x="398" y="206"/>
                  </a:cubicBezTo>
                  <a:cubicBezTo>
                    <a:pt x="395" y="206"/>
                    <a:pt x="392" y="206"/>
                    <a:pt x="389" y="205"/>
                  </a:cubicBezTo>
                  <a:moveTo>
                    <a:pt x="394" y="197"/>
                  </a:moveTo>
                  <a:cubicBezTo>
                    <a:pt x="394" y="197"/>
                    <a:pt x="394" y="197"/>
                    <a:pt x="394" y="197"/>
                  </a:cubicBezTo>
                  <a:cubicBezTo>
                    <a:pt x="395" y="197"/>
                    <a:pt x="396" y="197"/>
                    <a:pt x="398" y="197"/>
                  </a:cubicBezTo>
                  <a:cubicBezTo>
                    <a:pt x="398" y="197"/>
                    <a:pt x="398" y="197"/>
                    <a:pt x="398" y="197"/>
                  </a:cubicBezTo>
                  <a:cubicBezTo>
                    <a:pt x="398" y="197"/>
                    <a:pt x="398" y="197"/>
                    <a:pt x="398" y="197"/>
                  </a:cubicBezTo>
                  <a:cubicBezTo>
                    <a:pt x="397" y="197"/>
                    <a:pt x="396" y="197"/>
                    <a:pt x="394" y="197"/>
                  </a:cubicBezTo>
                  <a:moveTo>
                    <a:pt x="389" y="185"/>
                  </a:moveTo>
                  <a:cubicBezTo>
                    <a:pt x="389" y="185"/>
                    <a:pt x="389" y="186"/>
                    <a:pt x="389" y="186"/>
                  </a:cubicBezTo>
                  <a:cubicBezTo>
                    <a:pt x="390" y="186"/>
                    <a:pt x="391" y="185"/>
                    <a:pt x="391" y="185"/>
                  </a:cubicBezTo>
                  <a:cubicBezTo>
                    <a:pt x="391" y="185"/>
                    <a:pt x="390" y="185"/>
                    <a:pt x="389" y="185"/>
                  </a:cubicBezTo>
                  <a:moveTo>
                    <a:pt x="375" y="184"/>
                  </a:moveTo>
                  <a:cubicBezTo>
                    <a:pt x="375" y="197"/>
                    <a:pt x="375" y="211"/>
                    <a:pt x="376" y="225"/>
                  </a:cubicBezTo>
                  <a:cubicBezTo>
                    <a:pt x="379" y="224"/>
                    <a:pt x="383" y="223"/>
                    <a:pt x="386" y="223"/>
                  </a:cubicBezTo>
                  <a:cubicBezTo>
                    <a:pt x="387" y="217"/>
                    <a:pt x="387" y="210"/>
                    <a:pt x="387" y="204"/>
                  </a:cubicBezTo>
                  <a:cubicBezTo>
                    <a:pt x="385" y="204"/>
                    <a:pt x="383" y="203"/>
                    <a:pt x="381" y="203"/>
                  </a:cubicBezTo>
                  <a:cubicBezTo>
                    <a:pt x="380" y="202"/>
                    <a:pt x="379" y="201"/>
                    <a:pt x="378" y="200"/>
                  </a:cubicBezTo>
                  <a:cubicBezTo>
                    <a:pt x="378" y="199"/>
                    <a:pt x="378" y="197"/>
                    <a:pt x="379" y="196"/>
                  </a:cubicBezTo>
                  <a:cubicBezTo>
                    <a:pt x="379" y="195"/>
                    <a:pt x="380" y="195"/>
                    <a:pt x="380" y="194"/>
                  </a:cubicBezTo>
                  <a:cubicBezTo>
                    <a:pt x="380" y="194"/>
                    <a:pt x="379" y="193"/>
                    <a:pt x="379" y="192"/>
                  </a:cubicBezTo>
                  <a:cubicBezTo>
                    <a:pt x="379" y="191"/>
                    <a:pt x="379" y="191"/>
                    <a:pt x="379" y="191"/>
                  </a:cubicBezTo>
                  <a:cubicBezTo>
                    <a:pt x="379" y="189"/>
                    <a:pt x="381" y="188"/>
                    <a:pt x="383" y="187"/>
                  </a:cubicBezTo>
                  <a:cubicBezTo>
                    <a:pt x="384" y="187"/>
                    <a:pt x="386" y="186"/>
                    <a:pt x="387" y="186"/>
                  </a:cubicBezTo>
                  <a:cubicBezTo>
                    <a:pt x="387" y="186"/>
                    <a:pt x="387" y="185"/>
                    <a:pt x="387" y="185"/>
                  </a:cubicBezTo>
                  <a:cubicBezTo>
                    <a:pt x="383" y="185"/>
                    <a:pt x="379" y="184"/>
                    <a:pt x="375" y="184"/>
                  </a:cubicBezTo>
                  <a:moveTo>
                    <a:pt x="365" y="182"/>
                  </a:moveTo>
                  <a:cubicBezTo>
                    <a:pt x="365" y="194"/>
                    <a:pt x="365" y="207"/>
                    <a:pt x="365" y="219"/>
                  </a:cubicBezTo>
                  <a:cubicBezTo>
                    <a:pt x="365" y="219"/>
                    <a:pt x="365" y="226"/>
                    <a:pt x="365" y="230"/>
                  </a:cubicBezTo>
                  <a:cubicBezTo>
                    <a:pt x="365" y="228"/>
                    <a:pt x="367" y="227"/>
                    <a:pt x="369" y="226"/>
                  </a:cubicBezTo>
                  <a:cubicBezTo>
                    <a:pt x="370" y="226"/>
                    <a:pt x="372" y="225"/>
                    <a:pt x="374" y="225"/>
                  </a:cubicBezTo>
                  <a:cubicBezTo>
                    <a:pt x="374" y="219"/>
                    <a:pt x="374" y="219"/>
                    <a:pt x="374" y="219"/>
                  </a:cubicBezTo>
                  <a:cubicBezTo>
                    <a:pt x="374" y="207"/>
                    <a:pt x="374" y="195"/>
                    <a:pt x="374" y="183"/>
                  </a:cubicBezTo>
                  <a:cubicBezTo>
                    <a:pt x="371" y="183"/>
                    <a:pt x="368" y="183"/>
                    <a:pt x="365" y="182"/>
                  </a:cubicBezTo>
                  <a:moveTo>
                    <a:pt x="390" y="155"/>
                  </a:moveTo>
                  <a:cubicBezTo>
                    <a:pt x="390" y="157"/>
                    <a:pt x="390" y="159"/>
                    <a:pt x="390" y="161"/>
                  </a:cubicBezTo>
                  <a:cubicBezTo>
                    <a:pt x="393" y="160"/>
                    <a:pt x="396" y="159"/>
                    <a:pt x="399" y="158"/>
                  </a:cubicBezTo>
                  <a:cubicBezTo>
                    <a:pt x="399" y="158"/>
                    <a:pt x="399" y="158"/>
                    <a:pt x="399" y="158"/>
                  </a:cubicBezTo>
                  <a:cubicBezTo>
                    <a:pt x="399" y="157"/>
                    <a:pt x="398" y="156"/>
                    <a:pt x="398" y="156"/>
                  </a:cubicBezTo>
                  <a:cubicBezTo>
                    <a:pt x="398" y="156"/>
                    <a:pt x="398" y="155"/>
                    <a:pt x="398" y="155"/>
                  </a:cubicBezTo>
                  <a:cubicBezTo>
                    <a:pt x="395" y="155"/>
                    <a:pt x="393" y="155"/>
                    <a:pt x="390" y="155"/>
                  </a:cubicBezTo>
                  <a:moveTo>
                    <a:pt x="374" y="150"/>
                  </a:moveTo>
                  <a:cubicBezTo>
                    <a:pt x="365" y="151"/>
                    <a:pt x="365" y="151"/>
                    <a:pt x="365" y="151"/>
                  </a:cubicBezTo>
                  <a:cubicBezTo>
                    <a:pt x="365" y="155"/>
                    <a:pt x="365" y="160"/>
                    <a:pt x="365" y="164"/>
                  </a:cubicBezTo>
                  <a:cubicBezTo>
                    <a:pt x="365" y="165"/>
                    <a:pt x="365" y="167"/>
                    <a:pt x="365" y="168"/>
                  </a:cubicBezTo>
                  <a:cubicBezTo>
                    <a:pt x="365" y="168"/>
                    <a:pt x="366" y="167"/>
                    <a:pt x="366" y="167"/>
                  </a:cubicBezTo>
                  <a:cubicBezTo>
                    <a:pt x="369" y="167"/>
                    <a:pt x="371" y="166"/>
                    <a:pt x="373" y="165"/>
                  </a:cubicBezTo>
                  <a:cubicBezTo>
                    <a:pt x="373" y="165"/>
                    <a:pt x="373" y="164"/>
                    <a:pt x="373" y="164"/>
                  </a:cubicBezTo>
                  <a:cubicBezTo>
                    <a:pt x="373" y="159"/>
                    <a:pt x="373" y="155"/>
                    <a:pt x="374" y="150"/>
                  </a:cubicBezTo>
                  <a:moveTo>
                    <a:pt x="379" y="150"/>
                  </a:moveTo>
                  <a:cubicBezTo>
                    <a:pt x="374" y="150"/>
                    <a:pt x="374" y="150"/>
                    <a:pt x="374" y="150"/>
                  </a:cubicBezTo>
                  <a:cubicBezTo>
                    <a:pt x="374" y="155"/>
                    <a:pt x="375" y="160"/>
                    <a:pt x="375" y="165"/>
                  </a:cubicBezTo>
                  <a:cubicBezTo>
                    <a:pt x="379" y="163"/>
                    <a:pt x="384" y="162"/>
                    <a:pt x="388" y="161"/>
                  </a:cubicBezTo>
                  <a:cubicBezTo>
                    <a:pt x="389" y="159"/>
                    <a:pt x="389" y="157"/>
                    <a:pt x="389" y="155"/>
                  </a:cubicBezTo>
                  <a:cubicBezTo>
                    <a:pt x="387" y="155"/>
                    <a:pt x="385" y="154"/>
                    <a:pt x="383" y="154"/>
                  </a:cubicBezTo>
                  <a:cubicBezTo>
                    <a:pt x="381" y="154"/>
                    <a:pt x="379" y="152"/>
                    <a:pt x="379" y="150"/>
                  </a:cubicBezTo>
                  <a:cubicBezTo>
                    <a:pt x="379" y="150"/>
                    <a:pt x="379" y="150"/>
                    <a:pt x="379" y="150"/>
                  </a:cubicBezTo>
                  <a:moveTo>
                    <a:pt x="344" y="143"/>
                  </a:moveTo>
                  <a:cubicBezTo>
                    <a:pt x="344" y="143"/>
                    <a:pt x="344" y="143"/>
                    <a:pt x="344" y="143"/>
                  </a:cubicBezTo>
                  <a:cubicBezTo>
                    <a:pt x="344" y="144"/>
                    <a:pt x="344" y="144"/>
                    <a:pt x="344" y="145"/>
                  </a:cubicBezTo>
                  <a:cubicBezTo>
                    <a:pt x="345" y="144"/>
                    <a:pt x="346" y="144"/>
                    <a:pt x="347" y="144"/>
                  </a:cubicBezTo>
                  <a:cubicBezTo>
                    <a:pt x="347" y="144"/>
                    <a:pt x="347" y="144"/>
                    <a:pt x="347" y="144"/>
                  </a:cubicBezTo>
                  <a:cubicBezTo>
                    <a:pt x="350" y="143"/>
                    <a:pt x="352" y="143"/>
                    <a:pt x="354" y="143"/>
                  </a:cubicBezTo>
                  <a:cubicBezTo>
                    <a:pt x="351" y="143"/>
                    <a:pt x="348" y="143"/>
                    <a:pt x="344" y="143"/>
                  </a:cubicBezTo>
                  <a:moveTo>
                    <a:pt x="344" y="132"/>
                  </a:moveTo>
                  <a:cubicBezTo>
                    <a:pt x="344" y="132"/>
                    <a:pt x="344" y="133"/>
                    <a:pt x="344" y="133"/>
                  </a:cubicBezTo>
                  <a:cubicBezTo>
                    <a:pt x="344" y="133"/>
                    <a:pt x="344" y="133"/>
                    <a:pt x="345" y="133"/>
                  </a:cubicBezTo>
                  <a:cubicBezTo>
                    <a:pt x="344" y="133"/>
                    <a:pt x="344" y="132"/>
                    <a:pt x="344" y="132"/>
                  </a:cubicBezTo>
                  <a:moveTo>
                    <a:pt x="374" y="132"/>
                  </a:moveTo>
                  <a:cubicBezTo>
                    <a:pt x="374" y="132"/>
                    <a:pt x="373" y="132"/>
                    <a:pt x="373" y="132"/>
                  </a:cubicBezTo>
                  <a:cubicBezTo>
                    <a:pt x="371" y="133"/>
                    <a:pt x="369" y="134"/>
                    <a:pt x="367" y="134"/>
                  </a:cubicBezTo>
                  <a:cubicBezTo>
                    <a:pt x="367" y="134"/>
                    <a:pt x="367" y="134"/>
                    <a:pt x="368" y="134"/>
                  </a:cubicBezTo>
                  <a:cubicBezTo>
                    <a:pt x="370" y="134"/>
                    <a:pt x="372" y="134"/>
                    <a:pt x="374" y="134"/>
                  </a:cubicBezTo>
                  <a:cubicBezTo>
                    <a:pt x="374" y="133"/>
                    <a:pt x="374" y="133"/>
                    <a:pt x="374" y="132"/>
                  </a:cubicBezTo>
                  <a:moveTo>
                    <a:pt x="399" y="129"/>
                  </a:moveTo>
                  <a:cubicBezTo>
                    <a:pt x="392" y="130"/>
                    <a:pt x="383" y="131"/>
                    <a:pt x="374" y="132"/>
                  </a:cubicBezTo>
                  <a:cubicBezTo>
                    <a:pt x="374" y="133"/>
                    <a:pt x="374" y="133"/>
                    <a:pt x="374" y="134"/>
                  </a:cubicBezTo>
                  <a:cubicBezTo>
                    <a:pt x="382" y="134"/>
                    <a:pt x="391" y="134"/>
                    <a:pt x="399" y="133"/>
                  </a:cubicBezTo>
                  <a:cubicBezTo>
                    <a:pt x="399" y="132"/>
                    <a:pt x="399" y="130"/>
                    <a:pt x="399" y="129"/>
                  </a:cubicBezTo>
                  <a:moveTo>
                    <a:pt x="360" y="107"/>
                  </a:moveTo>
                  <a:cubicBezTo>
                    <a:pt x="354" y="107"/>
                    <a:pt x="348" y="108"/>
                    <a:pt x="343" y="108"/>
                  </a:cubicBezTo>
                  <a:cubicBezTo>
                    <a:pt x="343" y="115"/>
                    <a:pt x="344" y="122"/>
                    <a:pt x="344" y="129"/>
                  </a:cubicBezTo>
                  <a:cubicBezTo>
                    <a:pt x="344" y="128"/>
                    <a:pt x="345" y="127"/>
                    <a:pt x="347" y="126"/>
                  </a:cubicBezTo>
                  <a:cubicBezTo>
                    <a:pt x="351" y="125"/>
                    <a:pt x="356" y="124"/>
                    <a:pt x="360" y="122"/>
                  </a:cubicBezTo>
                  <a:cubicBezTo>
                    <a:pt x="360" y="117"/>
                    <a:pt x="360" y="112"/>
                    <a:pt x="360" y="107"/>
                  </a:cubicBezTo>
                  <a:moveTo>
                    <a:pt x="398" y="103"/>
                  </a:moveTo>
                  <a:cubicBezTo>
                    <a:pt x="387" y="104"/>
                    <a:pt x="377" y="105"/>
                    <a:pt x="366" y="106"/>
                  </a:cubicBezTo>
                  <a:cubicBezTo>
                    <a:pt x="366" y="109"/>
                    <a:pt x="366" y="111"/>
                    <a:pt x="365" y="114"/>
                  </a:cubicBezTo>
                  <a:cubicBezTo>
                    <a:pt x="366" y="114"/>
                    <a:pt x="366" y="114"/>
                    <a:pt x="366" y="113"/>
                  </a:cubicBezTo>
                  <a:cubicBezTo>
                    <a:pt x="377" y="111"/>
                    <a:pt x="387" y="109"/>
                    <a:pt x="398" y="107"/>
                  </a:cubicBezTo>
                  <a:cubicBezTo>
                    <a:pt x="398" y="105"/>
                    <a:pt x="398" y="104"/>
                    <a:pt x="398" y="103"/>
                  </a:cubicBezTo>
                  <a:moveTo>
                    <a:pt x="359" y="87"/>
                  </a:moveTo>
                  <a:cubicBezTo>
                    <a:pt x="354" y="88"/>
                    <a:pt x="348" y="88"/>
                    <a:pt x="342" y="88"/>
                  </a:cubicBezTo>
                  <a:cubicBezTo>
                    <a:pt x="342" y="92"/>
                    <a:pt x="342" y="95"/>
                    <a:pt x="342" y="98"/>
                  </a:cubicBezTo>
                  <a:cubicBezTo>
                    <a:pt x="348" y="97"/>
                    <a:pt x="354" y="96"/>
                    <a:pt x="360" y="96"/>
                  </a:cubicBezTo>
                  <a:cubicBezTo>
                    <a:pt x="359" y="93"/>
                    <a:pt x="359" y="90"/>
                    <a:pt x="359" y="87"/>
                  </a:cubicBezTo>
                  <a:moveTo>
                    <a:pt x="383" y="85"/>
                  </a:moveTo>
                  <a:cubicBezTo>
                    <a:pt x="377" y="86"/>
                    <a:pt x="372" y="86"/>
                    <a:pt x="367" y="87"/>
                  </a:cubicBezTo>
                  <a:cubicBezTo>
                    <a:pt x="367" y="89"/>
                    <a:pt x="367" y="92"/>
                    <a:pt x="367" y="94"/>
                  </a:cubicBezTo>
                  <a:cubicBezTo>
                    <a:pt x="372" y="94"/>
                    <a:pt x="377" y="93"/>
                    <a:pt x="383" y="92"/>
                  </a:cubicBezTo>
                  <a:cubicBezTo>
                    <a:pt x="383" y="90"/>
                    <a:pt x="383" y="87"/>
                    <a:pt x="383" y="85"/>
                  </a:cubicBezTo>
                  <a:moveTo>
                    <a:pt x="397" y="83"/>
                  </a:moveTo>
                  <a:cubicBezTo>
                    <a:pt x="393" y="84"/>
                    <a:pt x="390" y="84"/>
                    <a:pt x="386" y="85"/>
                  </a:cubicBezTo>
                  <a:cubicBezTo>
                    <a:pt x="386" y="87"/>
                    <a:pt x="385" y="89"/>
                    <a:pt x="384" y="92"/>
                  </a:cubicBezTo>
                  <a:cubicBezTo>
                    <a:pt x="389" y="91"/>
                    <a:pt x="393" y="90"/>
                    <a:pt x="397" y="90"/>
                  </a:cubicBezTo>
                  <a:cubicBezTo>
                    <a:pt x="397" y="88"/>
                    <a:pt x="397" y="85"/>
                    <a:pt x="397" y="83"/>
                  </a:cubicBezTo>
                  <a:moveTo>
                    <a:pt x="371" y="56"/>
                  </a:moveTo>
                  <a:cubicBezTo>
                    <a:pt x="371" y="59"/>
                    <a:pt x="371" y="62"/>
                    <a:pt x="370" y="64"/>
                  </a:cubicBezTo>
                  <a:cubicBezTo>
                    <a:pt x="374" y="63"/>
                    <a:pt x="378" y="61"/>
                    <a:pt x="382" y="60"/>
                  </a:cubicBezTo>
                  <a:cubicBezTo>
                    <a:pt x="382" y="59"/>
                    <a:pt x="382" y="57"/>
                    <a:pt x="382" y="56"/>
                  </a:cubicBezTo>
                  <a:cubicBezTo>
                    <a:pt x="379" y="56"/>
                    <a:pt x="375" y="56"/>
                    <a:pt x="371" y="56"/>
                  </a:cubicBezTo>
                  <a:moveTo>
                    <a:pt x="354" y="29"/>
                  </a:moveTo>
                  <a:cubicBezTo>
                    <a:pt x="353" y="29"/>
                    <a:pt x="352" y="29"/>
                    <a:pt x="352" y="30"/>
                  </a:cubicBezTo>
                  <a:cubicBezTo>
                    <a:pt x="353" y="30"/>
                    <a:pt x="354" y="30"/>
                    <a:pt x="355" y="30"/>
                  </a:cubicBezTo>
                  <a:cubicBezTo>
                    <a:pt x="355" y="30"/>
                    <a:pt x="355" y="30"/>
                    <a:pt x="355" y="30"/>
                  </a:cubicBezTo>
                  <a:cubicBezTo>
                    <a:pt x="354" y="30"/>
                    <a:pt x="354" y="29"/>
                    <a:pt x="354" y="29"/>
                  </a:cubicBezTo>
                  <a:moveTo>
                    <a:pt x="345" y="23"/>
                  </a:moveTo>
                  <a:cubicBezTo>
                    <a:pt x="343" y="23"/>
                    <a:pt x="341" y="23"/>
                    <a:pt x="339" y="23"/>
                  </a:cubicBezTo>
                  <a:cubicBezTo>
                    <a:pt x="338" y="25"/>
                    <a:pt x="338" y="26"/>
                    <a:pt x="338" y="28"/>
                  </a:cubicBezTo>
                  <a:cubicBezTo>
                    <a:pt x="340" y="26"/>
                    <a:pt x="342" y="25"/>
                    <a:pt x="345" y="23"/>
                  </a:cubicBezTo>
                  <a:moveTo>
                    <a:pt x="382" y="23"/>
                  </a:moveTo>
                  <a:cubicBezTo>
                    <a:pt x="381" y="23"/>
                    <a:pt x="379" y="23"/>
                    <a:pt x="378" y="23"/>
                  </a:cubicBezTo>
                  <a:cubicBezTo>
                    <a:pt x="376" y="23"/>
                    <a:pt x="375" y="23"/>
                    <a:pt x="373" y="23"/>
                  </a:cubicBezTo>
                  <a:cubicBezTo>
                    <a:pt x="373" y="25"/>
                    <a:pt x="373" y="27"/>
                    <a:pt x="373" y="29"/>
                  </a:cubicBezTo>
                  <a:cubicBezTo>
                    <a:pt x="373" y="30"/>
                    <a:pt x="373" y="31"/>
                    <a:pt x="373" y="32"/>
                  </a:cubicBezTo>
                  <a:cubicBezTo>
                    <a:pt x="373" y="32"/>
                    <a:pt x="373" y="32"/>
                    <a:pt x="373" y="32"/>
                  </a:cubicBezTo>
                  <a:cubicBezTo>
                    <a:pt x="376" y="32"/>
                    <a:pt x="379" y="32"/>
                    <a:pt x="382" y="32"/>
                  </a:cubicBezTo>
                  <a:cubicBezTo>
                    <a:pt x="382" y="32"/>
                    <a:pt x="382" y="32"/>
                    <a:pt x="382" y="32"/>
                  </a:cubicBezTo>
                  <a:cubicBezTo>
                    <a:pt x="382" y="32"/>
                    <a:pt x="382" y="32"/>
                    <a:pt x="382" y="32"/>
                  </a:cubicBezTo>
                  <a:cubicBezTo>
                    <a:pt x="382" y="31"/>
                    <a:pt x="382" y="30"/>
                    <a:pt x="382" y="29"/>
                  </a:cubicBezTo>
                  <a:cubicBezTo>
                    <a:pt x="382" y="27"/>
                    <a:pt x="382" y="25"/>
                    <a:pt x="382" y="23"/>
                  </a:cubicBezTo>
                  <a:cubicBezTo>
                    <a:pt x="382" y="23"/>
                    <a:pt x="382" y="23"/>
                    <a:pt x="382" y="23"/>
                  </a:cubicBezTo>
                  <a:moveTo>
                    <a:pt x="291" y="19"/>
                  </a:moveTo>
                  <a:cubicBezTo>
                    <a:pt x="289" y="19"/>
                    <a:pt x="287" y="19"/>
                    <a:pt x="284" y="19"/>
                  </a:cubicBezTo>
                  <a:cubicBezTo>
                    <a:pt x="285" y="19"/>
                    <a:pt x="285" y="19"/>
                    <a:pt x="285" y="20"/>
                  </a:cubicBezTo>
                  <a:cubicBezTo>
                    <a:pt x="287" y="19"/>
                    <a:pt x="289" y="19"/>
                    <a:pt x="291" y="19"/>
                  </a:cubicBezTo>
                  <a:moveTo>
                    <a:pt x="7" y="17"/>
                  </a:moveTo>
                  <a:cubicBezTo>
                    <a:pt x="5" y="18"/>
                    <a:pt x="2" y="19"/>
                    <a:pt x="0" y="20"/>
                  </a:cubicBezTo>
                  <a:cubicBezTo>
                    <a:pt x="0" y="20"/>
                    <a:pt x="0" y="20"/>
                    <a:pt x="0" y="20"/>
                  </a:cubicBezTo>
                  <a:cubicBezTo>
                    <a:pt x="0" y="20"/>
                    <a:pt x="0" y="20"/>
                    <a:pt x="0" y="20"/>
                  </a:cubicBezTo>
                  <a:cubicBezTo>
                    <a:pt x="2" y="19"/>
                    <a:pt x="4" y="19"/>
                    <a:pt x="6" y="18"/>
                  </a:cubicBezTo>
                  <a:cubicBezTo>
                    <a:pt x="6" y="18"/>
                    <a:pt x="7" y="18"/>
                    <a:pt x="7" y="17"/>
                  </a:cubicBezTo>
                  <a:moveTo>
                    <a:pt x="29" y="465"/>
                  </a:moveTo>
                  <a:cubicBezTo>
                    <a:pt x="29" y="465"/>
                    <a:pt x="29" y="465"/>
                    <a:pt x="29" y="465"/>
                  </a:cubicBezTo>
                  <a:cubicBezTo>
                    <a:pt x="29" y="465"/>
                    <a:pt x="29" y="465"/>
                    <a:pt x="29" y="465"/>
                  </a:cubicBezTo>
                  <a:moveTo>
                    <a:pt x="377" y="456"/>
                  </a:moveTo>
                  <a:cubicBezTo>
                    <a:pt x="377" y="456"/>
                    <a:pt x="377" y="456"/>
                    <a:pt x="377" y="456"/>
                  </a:cubicBezTo>
                  <a:cubicBezTo>
                    <a:pt x="377" y="456"/>
                    <a:pt x="377" y="456"/>
                    <a:pt x="377" y="456"/>
                  </a:cubicBezTo>
                  <a:moveTo>
                    <a:pt x="298" y="452"/>
                  </a:moveTo>
                  <a:cubicBezTo>
                    <a:pt x="298" y="451"/>
                    <a:pt x="298" y="451"/>
                    <a:pt x="298" y="451"/>
                  </a:cubicBezTo>
                  <a:cubicBezTo>
                    <a:pt x="299" y="451"/>
                    <a:pt x="299" y="451"/>
                    <a:pt x="300" y="451"/>
                  </a:cubicBezTo>
                  <a:cubicBezTo>
                    <a:pt x="299" y="451"/>
                    <a:pt x="299" y="451"/>
                    <a:pt x="298" y="452"/>
                  </a:cubicBezTo>
                  <a:moveTo>
                    <a:pt x="363" y="447"/>
                  </a:moveTo>
                  <a:cubicBezTo>
                    <a:pt x="363" y="447"/>
                    <a:pt x="363" y="447"/>
                    <a:pt x="363" y="447"/>
                  </a:cubicBezTo>
                  <a:cubicBezTo>
                    <a:pt x="363" y="447"/>
                    <a:pt x="363" y="447"/>
                    <a:pt x="363" y="447"/>
                  </a:cubicBezTo>
                  <a:cubicBezTo>
                    <a:pt x="363" y="447"/>
                    <a:pt x="363" y="447"/>
                    <a:pt x="363" y="447"/>
                  </a:cubicBezTo>
                  <a:moveTo>
                    <a:pt x="377" y="448"/>
                  </a:moveTo>
                  <a:cubicBezTo>
                    <a:pt x="375" y="448"/>
                    <a:pt x="373" y="447"/>
                    <a:pt x="372" y="447"/>
                  </a:cubicBezTo>
                  <a:cubicBezTo>
                    <a:pt x="372" y="446"/>
                    <a:pt x="372" y="446"/>
                    <a:pt x="372" y="446"/>
                  </a:cubicBezTo>
                  <a:cubicBezTo>
                    <a:pt x="372" y="446"/>
                    <a:pt x="372" y="446"/>
                    <a:pt x="372" y="446"/>
                  </a:cubicBezTo>
                  <a:cubicBezTo>
                    <a:pt x="374" y="446"/>
                    <a:pt x="376" y="445"/>
                    <a:pt x="378" y="445"/>
                  </a:cubicBezTo>
                  <a:cubicBezTo>
                    <a:pt x="378" y="446"/>
                    <a:pt x="378" y="447"/>
                    <a:pt x="378" y="448"/>
                  </a:cubicBezTo>
                  <a:cubicBezTo>
                    <a:pt x="378" y="448"/>
                    <a:pt x="377" y="448"/>
                    <a:pt x="377" y="448"/>
                  </a:cubicBezTo>
                  <a:cubicBezTo>
                    <a:pt x="377" y="448"/>
                    <a:pt x="377" y="448"/>
                    <a:pt x="377" y="448"/>
                  </a:cubicBezTo>
                  <a:cubicBezTo>
                    <a:pt x="377" y="448"/>
                    <a:pt x="377" y="448"/>
                    <a:pt x="377" y="448"/>
                  </a:cubicBezTo>
                  <a:moveTo>
                    <a:pt x="251" y="443"/>
                  </a:moveTo>
                  <a:cubicBezTo>
                    <a:pt x="251" y="440"/>
                    <a:pt x="251" y="437"/>
                    <a:pt x="251" y="434"/>
                  </a:cubicBezTo>
                  <a:cubicBezTo>
                    <a:pt x="251" y="437"/>
                    <a:pt x="252" y="440"/>
                    <a:pt x="253" y="443"/>
                  </a:cubicBezTo>
                  <a:cubicBezTo>
                    <a:pt x="252" y="443"/>
                    <a:pt x="251" y="443"/>
                    <a:pt x="251" y="443"/>
                  </a:cubicBezTo>
                  <a:moveTo>
                    <a:pt x="56" y="458"/>
                  </a:moveTo>
                  <a:cubicBezTo>
                    <a:pt x="59" y="451"/>
                    <a:pt x="61" y="443"/>
                    <a:pt x="63" y="436"/>
                  </a:cubicBezTo>
                  <a:cubicBezTo>
                    <a:pt x="63" y="433"/>
                    <a:pt x="64" y="431"/>
                    <a:pt x="64" y="429"/>
                  </a:cubicBezTo>
                  <a:cubicBezTo>
                    <a:pt x="66" y="434"/>
                    <a:pt x="67" y="439"/>
                    <a:pt x="68" y="444"/>
                  </a:cubicBezTo>
                  <a:cubicBezTo>
                    <a:pt x="68" y="448"/>
                    <a:pt x="69" y="452"/>
                    <a:pt x="70" y="456"/>
                  </a:cubicBezTo>
                  <a:cubicBezTo>
                    <a:pt x="65" y="456"/>
                    <a:pt x="61" y="457"/>
                    <a:pt x="56" y="458"/>
                  </a:cubicBezTo>
                  <a:moveTo>
                    <a:pt x="268" y="442"/>
                  </a:moveTo>
                  <a:cubicBezTo>
                    <a:pt x="267" y="436"/>
                    <a:pt x="267" y="431"/>
                    <a:pt x="267" y="425"/>
                  </a:cubicBezTo>
                  <a:cubicBezTo>
                    <a:pt x="269" y="431"/>
                    <a:pt x="270" y="436"/>
                    <a:pt x="272" y="442"/>
                  </a:cubicBezTo>
                  <a:cubicBezTo>
                    <a:pt x="270" y="442"/>
                    <a:pt x="269" y="442"/>
                    <a:pt x="268" y="442"/>
                  </a:cubicBezTo>
                  <a:moveTo>
                    <a:pt x="54" y="420"/>
                  </a:moveTo>
                  <a:cubicBezTo>
                    <a:pt x="54" y="418"/>
                    <a:pt x="54" y="417"/>
                    <a:pt x="54" y="416"/>
                  </a:cubicBezTo>
                  <a:cubicBezTo>
                    <a:pt x="55" y="416"/>
                    <a:pt x="55" y="416"/>
                    <a:pt x="55" y="416"/>
                  </a:cubicBezTo>
                  <a:cubicBezTo>
                    <a:pt x="55" y="416"/>
                    <a:pt x="55" y="416"/>
                    <a:pt x="55" y="416"/>
                  </a:cubicBezTo>
                  <a:cubicBezTo>
                    <a:pt x="55" y="417"/>
                    <a:pt x="55" y="417"/>
                    <a:pt x="55" y="418"/>
                  </a:cubicBezTo>
                  <a:cubicBezTo>
                    <a:pt x="55" y="418"/>
                    <a:pt x="55" y="418"/>
                    <a:pt x="55" y="419"/>
                  </a:cubicBezTo>
                  <a:cubicBezTo>
                    <a:pt x="55" y="422"/>
                    <a:pt x="55" y="425"/>
                    <a:pt x="55" y="428"/>
                  </a:cubicBezTo>
                  <a:cubicBezTo>
                    <a:pt x="54" y="425"/>
                    <a:pt x="54" y="422"/>
                    <a:pt x="54" y="420"/>
                  </a:cubicBezTo>
                  <a:moveTo>
                    <a:pt x="372" y="436"/>
                  </a:moveTo>
                  <a:cubicBezTo>
                    <a:pt x="372" y="436"/>
                    <a:pt x="372" y="436"/>
                    <a:pt x="372" y="436"/>
                  </a:cubicBezTo>
                  <a:cubicBezTo>
                    <a:pt x="373" y="436"/>
                    <a:pt x="374" y="435"/>
                    <a:pt x="374" y="433"/>
                  </a:cubicBezTo>
                  <a:cubicBezTo>
                    <a:pt x="376" y="425"/>
                    <a:pt x="377" y="417"/>
                    <a:pt x="378" y="409"/>
                  </a:cubicBezTo>
                  <a:cubicBezTo>
                    <a:pt x="378" y="417"/>
                    <a:pt x="378" y="426"/>
                    <a:pt x="378" y="435"/>
                  </a:cubicBezTo>
                  <a:cubicBezTo>
                    <a:pt x="376" y="436"/>
                    <a:pt x="374" y="436"/>
                    <a:pt x="372" y="436"/>
                  </a:cubicBezTo>
                  <a:moveTo>
                    <a:pt x="315" y="437"/>
                  </a:moveTo>
                  <a:cubicBezTo>
                    <a:pt x="314" y="427"/>
                    <a:pt x="314" y="417"/>
                    <a:pt x="313" y="407"/>
                  </a:cubicBezTo>
                  <a:cubicBezTo>
                    <a:pt x="315" y="417"/>
                    <a:pt x="317" y="427"/>
                    <a:pt x="319" y="436"/>
                  </a:cubicBezTo>
                  <a:cubicBezTo>
                    <a:pt x="318" y="436"/>
                    <a:pt x="316" y="437"/>
                    <a:pt x="315" y="437"/>
                  </a:cubicBezTo>
                  <a:moveTo>
                    <a:pt x="176" y="362"/>
                  </a:moveTo>
                  <a:cubicBezTo>
                    <a:pt x="176" y="362"/>
                    <a:pt x="176" y="362"/>
                    <a:pt x="176" y="362"/>
                  </a:cubicBezTo>
                  <a:cubicBezTo>
                    <a:pt x="176" y="356"/>
                    <a:pt x="175" y="350"/>
                    <a:pt x="175" y="344"/>
                  </a:cubicBezTo>
                  <a:cubicBezTo>
                    <a:pt x="176" y="350"/>
                    <a:pt x="176" y="356"/>
                    <a:pt x="177" y="362"/>
                  </a:cubicBezTo>
                  <a:cubicBezTo>
                    <a:pt x="177" y="364"/>
                    <a:pt x="178" y="366"/>
                    <a:pt x="178" y="368"/>
                  </a:cubicBezTo>
                  <a:cubicBezTo>
                    <a:pt x="180" y="385"/>
                    <a:pt x="183" y="402"/>
                    <a:pt x="186" y="419"/>
                  </a:cubicBezTo>
                  <a:cubicBezTo>
                    <a:pt x="187" y="422"/>
                    <a:pt x="188" y="425"/>
                    <a:pt x="188" y="429"/>
                  </a:cubicBezTo>
                  <a:cubicBezTo>
                    <a:pt x="190" y="436"/>
                    <a:pt x="191" y="442"/>
                    <a:pt x="193" y="449"/>
                  </a:cubicBezTo>
                  <a:cubicBezTo>
                    <a:pt x="190" y="449"/>
                    <a:pt x="188" y="449"/>
                    <a:pt x="186" y="450"/>
                  </a:cubicBezTo>
                  <a:cubicBezTo>
                    <a:pt x="186" y="446"/>
                    <a:pt x="185" y="442"/>
                    <a:pt x="185" y="438"/>
                  </a:cubicBezTo>
                  <a:cubicBezTo>
                    <a:pt x="184" y="436"/>
                    <a:pt x="184" y="433"/>
                    <a:pt x="184" y="430"/>
                  </a:cubicBezTo>
                  <a:cubicBezTo>
                    <a:pt x="184" y="429"/>
                    <a:pt x="183" y="428"/>
                    <a:pt x="183" y="427"/>
                  </a:cubicBezTo>
                  <a:cubicBezTo>
                    <a:pt x="182" y="416"/>
                    <a:pt x="181" y="405"/>
                    <a:pt x="180" y="395"/>
                  </a:cubicBezTo>
                  <a:cubicBezTo>
                    <a:pt x="177" y="368"/>
                    <a:pt x="177" y="368"/>
                    <a:pt x="177" y="368"/>
                  </a:cubicBezTo>
                  <a:cubicBezTo>
                    <a:pt x="176" y="362"/>
                    <a:pt x="176" y="362"/>
                    <a:pt x="176" y="362"/>
                  </a:cubicBezTo>
                  <a:moveTo>
                    <a:pt x="163" y="349"/>
                  </a:moveTo>
                  <a:cubicBezTo>
                    <a:pt x="163" y="348"/>
                    <a:pt x="162" y="346"/>
                    <a:pt x="162" y="345"/>
                  </a:cubicBezTo>
                  <a:cubicBezTo>
                    <a:pt x="162" y="341"/>
                    <a:pt x="162" y="337"/>
                    <a:pt x="162" y="334"/>
                  </a:cubicBezTo>
                  <a:cubicBezTo>
                    <a:pt x="162" y="339"/>
                    <a:pt x="163" y="344"/>
                    <a:pt x="163" y="349"/>
                  </a:cubicBezTo>
                  <a:cubicBezTo>
                    <a:pt x="164" y="353"/>
                    <a:pt x="164" y="358"/>
                    <a:pt x="165" y="362"/>
                  </a:cubicBezTo>
                  <a:cubicBezTo>
                    <a:pt x="165" y="364"/>
                    <a:pt x="165" y="365"/>
                    <a:pt x="165" y="367"/>
                  </a:cubicBezTo>
                  <a:cubicBezTo>
                    <a:pt x="165" y="367"/>
                    <a:pt x="165" y="367"/>
                    <a:pt x="165" y="368"/>
                  </a:cubicBezTo>
                  <a:cubicBezTo>
                    <a:pt x="166" y="377"/>
                    <a:pt x="167" y="386"/>
                    <a:pt x="169" y="394"/>
                  </a:cubicBezTo>
                  <a:cubicBezTo>
                    <a:pt x="170" y="407"/>
                    <a:pt x="170" y="419"/>
                    <a:pt x="170" y="432"/>
                  </a:cubicBezTo>
                  <a:cubicBezTo>
                    <a:pt x="170" y="434"/>
                    <a:pt x="170" y="437"/>
                    <a:pt x="170" y="439"/>
                  </a:cubicBezTo>
                  <a:cubicBezTo>
                    <a:pt x="170" y="439"/>
                    <a:pt x="170" y="439"/>
                    <a:pt x="170" y="439"/>
                  </a:cubicBezTo>
                  <a:cubicBezTo>
                    <a:pt x="170" y="442"/>
                    <a:pt x="172" y="444"/>
                    <a:pt x="174" y="444"/>
                  </a:cubicBezTo>
                  <a:cubicBezTo>
                    <a:pt x="174" y="444"/>
                    <a:pt x="174" y="444"/>
                    <a:pt x="174" y="444"/>
                  </a:cubicBezTo>
                  <a:cubicBezTo>
                    <a:pt x="175" y="444"/>
                    <a:pt x="175" y="443"/>
                    <a:pt x="176" y="443"/>
                  </a:cubicBezTo>
                  <a:cubicBezTo>
                    <a:pt x="176" y="444"/>
                    <a:pt x="176" y="445"/>
                    <a:pt x="176" y="446"/>
                  </a:cubicBezTo>
                  <a:cubicBezTo>
                    <a:pt x="176" y="448"/>
                    <a:pt x="176" y="449"/>
                    <a:pt x="176" y="450"/>
                  </a:cubicBezTo>
                  <a:cubicBezTo>
                    <a:pt x="176" y="450"/>
                    <a:pt x="175" y="450"/>
                    <a:pt x="174" y="450"/>
                  </a:cubicBezTo>
                  <a:cubicBezTo>
                    <a:pt x="172" y="450"/>
                    <a:pt x="169" y="450"/>
                    <a:pt x="166" y="450"/>
                  </a:cubicBezTo>
                  <a:cubicBezTo>
                    <a:pt x="166" y="449"/>
                    <a:pt x="166" y="447"/>
                    <a:pt x="166" y="445"/>
                  </a:cubicBezTo>
                  <a:cubicBezTo>
                    <a:pt x="166" y="444"/>
                    <a:pt x="166" y="444"/>
                    <a:pt x="166" y="444"/>
                  </a:cubicBezTo>
                  <a:cubicBezTo>
                    <a:pt x="166" y="444"/>
                    <a:pt x="166" y="443"/>
                    <a:pt x="166" y="443"/>
                  </a:cubicBezTo>
                  <a:cubicBezTo>
                    <a:pt x="166" y="437"/>
                    <a:pt x="166" y="430"/>
                    <a:pt x="166" y="424"/>
                  </a:cubicBezTo>
                  <a:cubicBezTo>
                    <a:pt x="166" y="424"/>
                    <a:pt x="166" y="423"/>
                    <a:pt x="166" y="423"/>
                  </a:cubicBezTo>
                  <a:cubicBezTo>
                    <a:pt x="166" y="422"/>
                    <a:pt x="166" y="422"/>
                    <a:pt x="166" y="422"/>
                  </a:cubicBezTo>
                  <a:cubicBezTo>
                    <a:pt x="166" y="421"/>
                    <a:pt x="166" y="419"/>
                    <a:pt x="166" y="418"/>
                  </a:cubicBezTo>
                  <a:cubicBezTo>
                    <a:pt x="165" y="401"/>
                    <a:pt x="165" y="384"/>
                    <a:pt x="164" y="368"/>
                  </a:cubicBezTo>
                  <a:cubicBezTo>
                    <a:pt x="164" y="366"/>
                    <a:pt x="163" y="364"/>
                    <a:pt x="163" y="362"/>
                  </a:cubicBezTo>
                  <a:cubicBezTo>
                    <a:pt x="163" y="358"/>
                    <a:pt x="163" y="353"/>
                    <a:pt x="163" y="349"/>
                  </a:cubicBezTo>
                  <a:moveTo>
                    <a:pt x="252" y="362"/>
                  </a:moveTo>
                  <a:cubicBezTo>
                    <a:pt x="252" y="353"/>
                    <a:pt x="251" y="343"/>
                    <a:pt x="251" y="333"/>
                  </a:cubicBezTo>
                  <a:cubicBezTo>
                    <a:pt x="251" y="334"/>
                    <a:pt x="251" y="336"/>
                    <a:pt x="251" y="337"/>
                  </a:cubicBezTo>
                  <a:cubicBezTo>
                    <a:pt x="252" y="346"/>
                    <a:pt x="253" y="354"/>
                    <a:pt x="254" y="362"/>
                  </a:cubicBezTo>
                  <a:cubicBezTo>
                    <a:pt x="254" y="364"/>
                    <a:pt x="254" y="366"/>
                    <a:pt x="254" y="368"/>
                  </a:cubicBezTo>
                  <a:cubicBezTo>
                    <a:pt x="255" y="379"/>
                    <a:pt x="256" y="391"/>
                    <a:pt x="257" y="403"/>
                  </a:cubicBezTo>
                  <a:cubicBezTo>
                    <a:pt x="255" y="392"/>
                    <a:pt x="254" y="380"/>
                    <a:pt x="253" y="368"/>
                  </a:cubicBezTo>
                  <a:cubicBezTo>
                    <a:pt x="253" y="366"/>
                    <a:pt x="253" y="364"/>
                    <a:pt x="252" y="362"/>
                  </a:cubicBezTo>
                  <a:moveTo>
                    <a:pt x="26" y="318"/>
                  </a:moveTo>
                  <a:cubicBezTo>
                    <a:pt x="25" y="314"/>
                    <a:pt x="25" y="309"/>
                    <a:pt x="25" y="304"/>
                  </a:cubicBezTo>
                  <a:cubicBezTo>
                    <a:pt x="25" y="298"/>
                    <a:pt x="25" y="291"/>
                    <a:pt x="25" y="284"/>
                  </a:cubicBezTo>
                  <a:cubicBezTo>
                    <a:pt x="26" y="294"/>
                    <a:pt x="27" y="304"/>
                    <a:pt x="29" y="314"/>
                  </a:cubicBezTo>
                  <a:cubicBezTo>
                    <a:pt x="29" y="316"/>
                    <a:pt x="29" y="319"/>
                    <a:pt x="30" y="321"/>
                  </a:cubicBezTo>
                  <a:cubicBezTo>
                    <a:pt x="31" y="327"/>
                    <a:pt x="31" y="333"/>
                    <a:pt x="32" y="339"/>
                  </a:cubicBezTo>
                  <a:cubicBezTo>
                    <a:pt x="32" y="339"/>
                    <a:pt x="32" y="339"/>
                    <a:pt x="32" y="339"/>
                  </a:cubicBezTo>
                  <a:cubicBezTo>
                    <a:pt x="33" y="348"/>
                    <a:pt x="34" y="358"/>
                    <a:pt x="35" y="365"/>
                  </a:cubicBezTo>
                  <a:cubicBezTo>
                    <a:pt x="35" y="367"/>
                    <a:pt x="35" y="369"/>
                    <a:pt x="36" y="371"/>
                  </a:cubicBezTo>
                  <a:cubicBezTo>
                    <a:pt x="36" y="374"/>
                    <a:pt x="36" y="375"/>
                    <a:pt x="36" y="375"/>
                  </a:cubicBezTo>
                  <a:cubicBezTo>
                    <a:pt x="36" y="378"/>
                    <a:pt x="37" y="381"/>
                    <a:pt x="37" y="384"/>
                  </a:cubicBezTo>
                  <a:cubicBezTo>
                    <a:pt x="35" y="384"/>
                    <a:pt x="33" y="386"/>
                    <a:pt x="33" y="388"/>
                  </a:cubicBezTo>
                  <a:cubicBezTo>
                    <a:pt x="33" y="391"/>
                    <a:pt x="33" y="394"/>
                    <a:pt x="33" y="398"/>
                  </a:cubicBezTo>
                  <a:cubicBezTo>
                    <a:pt x="33" y="399"/>
                    <a:pt x="33" y="401"/>
                    <a:pt x="33" y="403"/>
                  </a:cubicBezTo>
                  <a:cubicBezTo>
                    <a:pt x="33" y="413"/>
                    <a:pt x="33" y="423"/>
                    <a:pt x="34" y="433"/>
                  </a:cubicBezTo>
                  <a:cubicBezTo>
                    <a:pt x="35" y="436"/>
                    <a:pt x="35" y="439"/>
                    <a:pt x="35" y="442"/>
                  </a:cubicBezTo>
                  <a:cubicBezTo>
                    <a:pt x="35" y="439"/>
                    <a:pt x="34" y="436"/>
                    <a:pt x="33" y="433"/>
                  </a:cubicBezTo>
                  <a:cubicBezTo>
                    <a:pt x="33" y="431"/>
                    <a:pt x="32" y="429"/>
                    <a:pt x="31" y="427"/>
                  </a:cubicBezTo>
                  <a:cubicBezTo>
                    <a:pt x="31" y="418"/>
                    <a:pt x="31" y="409"/>
                    <a:pt x="30" y="400"/>
                  </a:cubicBezTo>
                  <a:cubicBezTo>
                    <a:pt x="30" y="391"/>
                    <a:pt x="30" y="381"/>
                    <a:pt x="29" y="371"/>
                  </a:cubicBezTo>
                  <a:cubicBezTo>
                    <a:pt x="29" y="369"/>
                    <a:pt x="29" y="367"/>
                    <a:pt x="29" y="366"/>
                  </a:cubicBezTo>
                  <a:cubicBezTo>
                    <a:pt x="28" y="353"/>
                    <a:pt x="27" y="340"/>
                    <a:pt x="26" y="327"/>
                  </a:cubicBezTo>
                  <a:cubicBezTo>
                    <a:pt x="26" y="325"/>
                    <a:pt x="26" y="324"/>
                    <a:pt x="26" y="322"/>
                  </a:cubicBezTo>
                  <a:cubicBezTo>
                    <a:pt x="26" y="321"/>
                    <a:pt x="26" y="320"/>
                    <a:pt x="26" y="318"/>
                  </a:cubicBezTo>
                  <a:moveTo>
                    <a:pt x="183" y="336"/>
                  </a:moveTo>
                  <a:cubicBezTo>
                    <a:pt x="180" y="308"/>
                    <a:pt x="177" y="280"/>
                    <a:pt x="176" y="253"/>
                  </a:cubicBezTo>
                  <a:cubicBezTo>
                    <a:pt x="176" y="258"/>
                    <a:pt x="177" y="263"/>
                    <a:pt x="177" y="268"/>
                  </a:cubicBezTo>
                  <a:cubicBezTo>
                    <a:pt x="178" y="271"/>
                    <a:pt x="179" y="274"/>
                    <a:pt x="179" y="277"/>
                  </a:cubicBezTo>
                  <a:cubicBezTo>
                    <a:pt x="181" y="297"/>
                    <a:pt x="182" y="317"/>
                    <a:pt x="184" y="336"/>
                  </a:cubicBezTo>
                  <a:cubicBezTo>
                    <a:pt x="184" y="342"/>
                    <a:pt x="185" y="349"/>
                    <a:pt x="185" y="355"/>
                  </a:cubicBezTo>
                  <a:cubicBezTo>
                    <a:pt x="185" y="349"/>
                    <a:pt x="184" y="343"/>
                    <a:pt x="183" y="336"/>
                  </a:cubicBezTo>
                  <a:moveTo>
                    <a:pt x="29" y="225"/>
                  </a:moveTo>
                  <a:cubicBezTo>
                    <a:pt x="29" y="225"/>
                    <a:pt x="29" y="225"/>
                    <a:pt x="29" y="225"/>
                  </a:cubicBezTo>
                  <a:cubicBezTo>
                    <a:pt x="29" y="225"/>
                    <a:pt x="29" y="225"/>
                    <a:pt x="29" y="225"/>
                  </a:cubicBezTo>
                  <a:cubicBezTo>
                    <a:pt x="29" y="225"/>
                    <a:pt x="29" y="225"/>
                    <a:pt x="29" y="225"/>
                  </a:cubicBezTo>
                  <a:moveTo>
                    <a:pt x="136" y="256"/>
                  </a:moveTo>
                  <a:cubicBezTo>
                    <a:pt x="135" y="245"/>
                    <a:pt x="134" y="234"/>
                    <a:pt x="133" y="223"/>
                  </a:cubicBezTo>
                  <a:cubicBezTo>
                    <a:pt x="133" y="220"/>
                    <a:pt x="133" y="217"/>
                    <a:pt x="132" y="214"/>
                  </a:cubicBezTo>
                  <a:cubicBezTo>
                    <a:pt x="133" y="221"/>
                    <a:pt x="134" y="229"/>
                    <a:pt x="135" y="236"/>
                  </a:cubicBezTo>
                  <a:cubicBezTo>
                    <a:pt x="136" y="243"/>
                    <a:pt x="136" y="250"/>
                    <a:pt x="136" y="256"/>
                  </a:cubicBezTo>
                  <a:moveTo>
                    <a:pt x="85" y="222"/>
                  </a:moveTo>
                  <a:cubicBezTo>
                    <a:pt x="85" y="218"/>
                    <a:pt x="85" y="214"/>
                    <a:pt x="85" y="211"/>
                  </a:cubicBezTo>
                  <a:cubicBezTo>
                    <a:pt x="86" y="215"/>
                    <a:pt x="86" y="219"/>
                    <a:pt x="86" y="223"/>
                  </a:cubicBezTo>
                  <a:cubicBezTo>
                    <a:pt x="86" y="223"/>
                    <a:pt x="86" y="224"/>
                    <a:pt x="86" y="224"/>
                  </a:cubicBezTo>
                  <a:cubicBezTo>
                    <a:pt x="86" y="227"/>
                    <a:pt x="86" y="231"/>
                    <a:pt x="87" y="234"/>
                  </a:cubicBezTo>
                  <a:cubicBezTo>
                    <a:pt x="87" y="243"/>
                    <a:pt x="88" y="253"/>
                    <a:pt x="88" y="263"/>
                  </a:cubicBezTo>
                  <a:cubicBezTo>
                    <a:pt x="90" y="280"/>
                    <a:pt x="91" y="297"/>
                    <a:pt x="93" y="315"/>
                  </a:cubicBezTo>
                  <a:cubicBezTo>
                    <a:pt x="94" y="324"/>
                    <a:pt x="96" y="333"/>
                    <a:pt x="97" y="342"/>
                  </a:cubicBezTo>
                  <a:cubicBezTo>
                    <a:pt x="99" y="323"/>
                    <a:pt x="103" y="305"/>
                    <a:pt x="107" y="289"/>
                  </a:cubicBezTo>
                  <a:cubicBezTo>
                    <a:pt x="107" y="287"/>
                    <a:pt x="108" y="287"/>
                    <a:pt x="109" y="286"/>
                  </a:cubicBezTo>
                  <a:cubicBezTo>
                    <a:pt x="108" y="279"/>
                    <a:pt x="108" y="271"/>
                    <a:pt x="108" y="264"/>
                  </a:cubicBezTo>
                  <a:cubicBezTo>
                    <a:pt x="108" y="262"/>
                    <a:pt x="108" y="260"/>
                    <a:pt x="107" y="258"/>
                  </a:cubicBezTo>
                  <a:cubicBezTo>
                    <a:pt x="108" y="266"/>
                    <a:pt x="109" y="274"/>
                    <a:pt x="110" y="282"/>
                  </a:cubicBezTo>
                  <a:cubicBezTo>
                    <a:pt x="110" y="283"/>
                    <a:pt x="110" y="284"/>
                    <a:pt x="110" y="284"/>
                  </a:cubicBezTo>
                  <a:cubicBezTo>
                    <a:pt x="110" y="285"/>
                    <a:pt x="110" y="285"/>
                    <a:pt x="111" y="285"/>
                  </a:cubicBezTo>
                  <a:cubicBezTo>
                    <a:pt x="111" y="285"/>
                    <a:pt x="111" y="285"/>
                    <a:pt x="111" y="285"/>
                  </a:cubicBezTo>
                  <a:cubicBezTo>
                    <a:pt x="111" y="285"/>
                    <a:pt x="111" y="285"/>
                    <a:pt x="112" y="285"/>
                  </a:cubicBezTo>
                  <a:cubicBezTo>
                    <a:pt x="114" y="286"/>
                    <a:pt x="116" y="288"/>
                    <a:pt x="116" y="290"/>
                  </a:cubicBezTo>
                  <a:cubicBezTo>
                    <a:pt x="115" y="302"/>
                    <a:pt x="115" y="302"/>
                    <a:pt x="115" y="302"/>
                  </a:cubicBezTo>
                  <a:cubicBezTo>
                    <a:pt x="115" y="304"/>
                    <a:pt x="114" y="305"/>
                    <a:pt x="113" y="306"/>
                  </a:cubicBezTo>
                  <a:cubicBezTo>
                    <a:pt x="113" y="306"/>
                    <a:pt x="113" y="307"/>
                    <a:pt x="113" y="307"/>
                  </a:cubicBezTo>
                  <a:cubicBezTo>
                    <a:pt x="114" y="319"/>
                    <a:pt x="115" y="330"/>
                    <a:pt x="116" y="342"/>
                  </a:cubicBezTo>
                  <a:cubicBezTo>
                    <a:pt x="117" y="337"/>
                    <a:pt x="117" y="333"/>
                    <a:pt x="118" y="329"/>
                  </a:cubicBezTo>
                  <a:cubicBezTo>
                    <a:pt x="118" y="327"/>
                    <a:pt x="120" y="325"/>
                    <a:pt x="122" y="325"/>
                  </a:cubicBezTo>
                  <a:cubicBezTo>
                    <a:pt x="122" y="325"/>
                    <a:pt x="122" y="325"/>
                    <a:pt x="122" y="325"/>
                  </a:cubicBezTo>
                  <a:cubicBezTo>
                    <a:pt x="124" y="325"/>
                    <a:pt x="126" y="327"/>
                    <a:pt x="126" y="329"/>
                  </a:cubicBezTo>
                  <a:cubicBezTo>
                    <a:pt x="127" y="331"/>
                    <a:pt x="127" y="333"/>
                    <a:pt x="127" y="335"/>
                  </a:cubicBezTo>
                  <a:cubicBezTo>
                    <a:pt x="127" y="344"/>
                    <a:pt x="126" y="354"/>
                    <a:pt x="125" y="364"/>
                  </a:cubicBezTo>
                  <a:cubicBezTo>
                    <a:pt x="124" y="375"/>
                    <a:pt x="123" y="387"/>
                    <a:pt x="123" y="398"/>
                  </a:cubicBezTo>
                  <a:cubicBezTo>
                    <a:pt x="123" y="407"/>
                    <a:pt x="123" y="417"/>
                    <a:pt x="126" y="425"/>
                  </a:cubicBezTo>
                  <a:cubicBezTo>
                    <a:pt x="130" y="413"/>
                    <a:pt x="133" y="400"/>
                    <a:pt x="134" y="386"/>
                  </a:cubicBezTo>
                  <a:cubicBezTo>
                    <a:pt x="135" y="380"/>
                    <a:pt x="135" y="374"/>
                    <a:pt x="136" y="368"/>
                  </a:cubicBezTo>
                  <a:cubicBezTo>
                    <a:pt x="136" y="368"/>
                    <a:pt x="135" y="368"/>
                    <a:pt x="135" y="368"/>
                  </a:cubicBezTo>
                  <a:cubicBezTo>
                    <a:pt x="135" y="366"/>
                    <a:pt x="135" y="364"/>
                    <a:pt x="135" y="363"/>
                  </a:cubicBezTo>
                  <a:cubicBezTo>
                    <a:pt x="134" y="353"/>
                    <a:pt x="133" y="343"/>
                    <a:pt x="132" y="333"/>
                  </a:cubicBezTo>
                  <a:cubicBezTo>
                    <a:pt x="130" y="306"/>
                    <a:pt x="127" y="279"/>
                    <a:pt x="125" y="251"/>
                  </a:cubicBezTo>
                  <a:cubicBezTo>
                    <a:pt x="124" y="240"/>
                    <a:pt x="124" y="228"/>
                    <a:pt x="124" y="216"/>
                  </a:cubicBezTo>
                  <a:cubicBezTo>
                    <a:pt x="124" y="219"/>
                    <a:pt x="124" y="221"/>
                    <a:pt x="124" y="224"/>
                  </a:cubicBezTo>
                  <a:cubicBezTo>
                    <a:pt x="127" y="261"/>
                    <a:pt x="133" y="299"/>
                    <a:pt x="139" y="335"/>
                  </a:cubicBezTo>
                  <a:cubicBezTo>
                    <a:pt x="139" y="336"/>
                    <a:pt x="139" y="337"/>
                    <a:pt x="139" y="338"/>
                  </a:cubicBezTo>
                  <a:cubicBezTo>
                    <a:pt x="139" y="337"/>
                    <a:pt x="139" y="335"/>
                    <a:pt x="139" y="334"/>
                  </a:cubicBezTo>
                  <a:cubicBezTo>
                    <a:pt x="140" y="332"/>
                    <a:pt x="141" y="324"/>
                    <a:pt x="141" y="324"/>
                  </a:cubicBezTo>
                  <a:cubicBezTo>
                    <a:pt x="141" y="324"/>
                    <a:pt x="141" y="324"/>
                    <a:pt x="141" y="324"/>
                  </a:cubicBezTo>
                  <a:cubicBezTo>
                    <a:pt x="141" y="324"/>
                    <a:pt x="141" y="324"/>
                    <a:pt x="141" y="324"/>
                  </a:cubicBezTo>
                  <a:cubicBezTo>
                    <a:pt x="141" y="322"/>
                    <a:pt x="143" y="320"/>
                    <a:pt x="145" y="320"/>
                  </a:cubicBezTo>
                  <a:cubicBezTo>
                    <a:pt x="145" y="320"/>
                    <a:pt x="145" y="320"/>
                    <a:pt x="146" y="320"/>
                  </a:cubicBezTo>
                  <a:cubicBezTo>
                    <a:pt x="148" y="321"/>
                    <a:pt x="149" y="322"/>
                    <a:pt x="149" y="325"/>
                  </a:cubicBezTo>
                  <a:cubicBezTo>
                    <a:pt x="149" y="325"/>
                    <a:pt x="149" y="325"/>
                    <a:pt x="149" y="325"/>
                  </a:cubicBezTo>
                  <a:cubicBezTo>
                    <a:pt x="149" y="325"/>
                    <a:pt x="149" y="332"/>
                    <a:pt x="148" y="334"/>
                  </a:cubicBezTo>
                  <a:cubicBezTo>
                    <a:pt x="149" y="333"/>
                    <a:pt x="150" y="333"/>
                    <a:pt x="152" y="333"/>
                  </a:cubicBezTo>
                  <a:cubicBezTo>
                    <a:pt x="152" y="333"/>
                    <a:pt x="152" y="333"/>
                    <a:pt x="152" y="333"/>
                  </a:cubicBezTo>
                  <a:cubicBezTo>
                    <a:pt x="154" y="333"/>
                    <a:pt x="156" y="335"/>
                    <a:pt x="156" y="337"/>
                  </a:cubicBezTo>
                  <a:cubicBezTo>
                    <a:pt x="157" y="351"/>
                    <a:pt x="157" y="351"/>
                    <a:pt x="157" y="351"/>
                  </a:cubicBezTo>
                  <a:cubicBezTo>
                    <a:pt x="157" y="362"/>
                    <a:pt x="157" y="373"/>
                    <a:pt x="157" y="384"/>
                  </a:cubicBezTo>
                  <a:cubicBezTo>
                    <a:pt x="157" y="393"/>
                    <a:pt x="157" y="402"/>
                    <a:pt x="156" y="410"/>
                  </a:cubicBezTo>
                  <a:cubicBezTo>
                    <a:pt x="157" y="419"/>
                    <a:pt x="158" y="427"/>
                    <a:pt x="159" y="433"/>
                  </a:cubicBezTo>
                  <a:cubicBezTo>
                    <a:pt x="159" y="433"/>
                    <a:pt x="159" y="433"/>
                    <a:pt x="159" y="434"/>
                  </a:cubicBezTo>
                  <a:cubicBezTo>
                    <a:pt x="159" y="436"/>
                    <a:pt x="158" y="438"/>
                    <a:pt x="156" y="438"/>
                  </a:cubicBezTo>
                  <a:cubicBezTo>
                    <a:pt x="156" y="438"/>
                    <a:pt x="155" y="438"/>
                    <a:pt x="155" y="438"/>
                  </a:cubicBezTo>
                  <a:cubicBezTo>
                    <a:pt x="155" y="438"/>
                    <a:pt x="154" y="438"/>
                    <a:pt x="154" y="438"/>
                  </a:cubicBezTo>
                  <a:cubicBezTo>
                    <a:pt x="154" y="442"/>
                    <a:pt x="154" y="447"/>
                    <a:pt x="155" y="451"/>
                  </a:cubicBezTo>
                  <a:cubicBezTo>
                    <a:pt x="150" y="451"/>
                    <a:pt x="146" y="451"/>
                    <a:pt x="146" y="451"/>
                  </a:cubicBezTo>
                  <a:cubicBezTo>
                    <a:pt x="146" y="451"/>
                    <a:pt x="144" y="451"/>
                    <a:pt x="143" y="451"/>
                  </a:cubicBezTo>
                  <a:cubicBezTo>
                    <a:pt x="143" y="449"/>
                    <a:pt x="143" y="448"/>
                    <a:pt x="143" y="446"/>
                  </a:cubicBezTo>
                  <a:cubicBezTo>
                    <a:pt x="142" y="445"/>
                    <a:pt x="142" y="445"/>
                    <a:pt x="141" y="444"/>
                  </a:cubicBezTo>
                  <a:cubicBezTo>
                    <a:pt x="139" y="437"/>
                    <a:pt x="137" y="430"/>
                    <a:pt x="136" y="422"/>
                  </a:cubicBezTo>
                  <a:cubicBezTo>
                    <a:pt x="134" y="428"/>
                    <a:pt x="132" y="433"/>
                    <a:pt x="129" y="438"/>
                  </a:cubicBezTo>
                  <a:cubicBezTo>
                    <a:pt x="128" y="440"/>
                    <a:pt x="127" y="440"/>
                    <a:pt x="126" y="441"/>
                  </a:cubicBezTo>
                  <a:cubicBezTo>
                    <a:pt x="126" y="444"/>
                    <a:pt x="126" y="448"/>
                    <a:pt x="126" y="452"/>
                  </a:cubicBezTo>
                  <a:cubicBezTo>
                    <a:pt x="123" y="452"/>
                    <a:pt x="119" y="452"/>
                    <a:pt x="115" y="453"/>
                  </a:cubicBezTo>
                  <a:cubicBezTo>
                    <a:pt x="115" y="444"/>
                    <a:pt x="115" y="436"/>
                    <a:pt x="114" y="427"/>
                  </a:cubicBezTo>
                  <a:cubicBezTo>
                    <a:pt x="114" y="419"/>
                    <a:pt x="114" y="411"/>
                    <a:pt x="114" y="403"/>
                  </a:cubicBezTo>
                  <a:cubicBezTo>
                    <a:pt x="111" y="411"/>
                    <a:pt x="109" y="420"/>
                    <a:pt x="106" y="428"/>
                  </a:cubicBezTo>
                  <a:cubicBezTo>
                    <a:pt x="106" y="436"/>
                    <a:pt x="106" y="445"/>
                    <a:pt x="106" y="453"/>
                  </a:cubicBezTo>
                  <a:cubicBezTo>
                    <a:pt x="101" y="453"/>
                    <a:pt x="96" y="454"/>
                    <a:pt x="91" y="454"/>
                  </a:cubicBezTo>
                  <a:cubicBezTo>
                    <a:pt x="91" y="453"/>
                    <a:pt x="92" y="452"/>
                    <a:pt x="92" y="450"/>
                  </a:cubicBezTo>
                  <a:cubicBezTo>
                    <a:pt x="92" y="452"/>
                    <a:pt x="94" y="453"/>
                    <a:pt x="96" y="453"/>
                  </a:cubicBezTo>
                  <a:cubicBezTo>
                    <a:pt x="96" y="453"/>
                    <a:pt x="96" y="453"/>
                    <a:pt x="97" y="453"/>
                  </a:cubicBezTo>
                  <a:cubicBezTo>
                    <a:pt x="99" y="453"/>
                    <a:pt x="100" y="451"/>
                    <a:pt x="100" y="449"/>
                  </a:cubicBezTo>
                  <a:cubicBezTo>
                    <a:pt x="100" y="448"/>
                    <a:pt x="100" y="448"/>
                    <a:pt x="100" y="448"/>
                  </a:cubicBezTo>
                  <a:cubicBezTo>
                    <a:pt x="100" y="446"/>
                    <a:pt x="100" y="443"/>
                    <a:pt x="99" y="440"/>
                  </a:cubicBezTo>
                  <a:cubicBezTo>
                    <a:pt x="99" y="441"/>
                    <a:pt x="98" y="441"/>
                    <a:pt x="97" y="441"/>
                  </a:cubicBezTo>
                  <a:cubicBezTo>
                    <a:pt x="97" y="441"/>
                    <a:pt x="97" y="441"/>
                    <a:pt x="96" y="441"/>
                  </a:cubicBezTo>
                  <a:cubicBezTo>
                    <a:pt x="94" y="440"/>
                    <a:pt x="93" y="439"/>
                    <a:pt x="93" y="437"/>
                  </a:cubicBezTo>
                  <a:cubicBezTo>
                    <a:pt x="92" y="419"/>
                    <a:pt x="92" y="399"/>
                    <a:pt x="93" y="379"/>
                  </a:cubicBezTo>
                  <a:cubicBezTo>
                    <a:pt x="93" y="376"/>
                    <a:pt x="92" y="372"/>
                    <a:pt x="92" y="369"/>
                  </a:cubicBezTo>
                  <a:cubicBezTo>
                    <a:pt x="92" y="367"/>
                    <a:pt x="92" y="365"/>
                    <a:pt x="91" y="364"/>
                  </a:cubicBezTo>
                  <a:cubicBezTo>
                    <a:pt x="91" y="358"/>
                    <a:pt x="90" y="352"/>
                    <a:pt x="89" y="346"/>
                  </a:cubicBezTo>
                  <a:cubicBezTo>
                    <a:pt x="89" y="345"/>
                    <a:pt x="89" y="345"/>
                    <a:pt x="89" y="344"/>
                  </a:cubicBezTo>
                  <a:cubicBezTo>
                    <a:pt x="88" y="338"/>
                    <a:pt x="87" y="332"/>
                    <a:pt x="87" y="325"/>
                  </a:cubicBezTo>
                  <a:cubicBezTo>
                    <a:pt x="86" y="319"/>
                    <a:pt x="85" y="313"/>
                    <a:pt x="85" y="306"/>
                  </a:cubicBezTo>
                  <a:cubicBezTo>
                    <a:pt x="85" y="303"/>
                    <a:pt x="85" y="300"/>
                    <a:pt x="85" y="297"/>
                  </a:cubicBezTo>
                  <a:cubicBezTo>
                    <a:pt x="85" y="266"/>
                    <a:pt x="85" y="266"/>
                    <a:pt x="85" y="266"/>
                  </a:cubicBezTo>
                  <a:cubicBezTo>
                    <a:pt x="85" y="261"/>
                    <a:pt x="85" y="256"/>
                    <a:pt x="85" y="251"/>
                  </a:cubicBezTo>
                  <a:cubicBezTo>
                    <a:pt x="85" y="246"/>
                    <a:pt x="85" y="242"/>
                    <a:pt x="85" y="237"/>
                  </a:cubicBezTo>
                  <a:cubicBezTo>
                    <a:pt x="85" y="233"/>
                    <a:pt x="85" y="230"/>
                    <a:pt x="85" y="226"/>
                  </a:cubicBezTo>
                  <a:cubicBezTo>
                    <a:pt x="85" y="225"/>
                    <a:pt x="85" y="224"/>
                    <a:pt x="85" y="222"/>
                  </a:cubicBezTo>
                  <a:moveTo>
                    <a:pt x="291" y="268"/>
                  </a:moveTo>
                  <a:cubicBezTo>
                    <a:pt x="291" y="264"/>
                    <a:pt x="290" y="260"/>
                    <a:pt x="290" y="256"/>
                  </a:cubicBezTo>
                  <a:cubicBezTo>
                    <a:pt x="288" y="239"/>
                    <a:pt x="287" y="222"/>
                    <a:pt x="286" y="205"/>
                  </a:cubicBezTo>
                  <a:cubicBezTo>
                    <a:pt x="287" y="221"/>
                    <a:pt x="288" y="238"/>
                    <a:pt x="290" y="254"/>
                  </a:cubicBezTo>
                  <a:cubicBezTo>
                    <a:pt x="290" y="259"/>
                    <a:pt x="291" y="263"/>
                    <a:pt x="291" y="268"/>
                  </a:cubicBezTo>
                  <a:moveTo>
                    <a:pt x="313" y="264"/>
                  </a:moveTo>
                  <a:cubicBezTo>
                    <a:pt x="313" y="262"/>
                    <a:pt x="312" y="260"/>
                    <a:pt x="312" y="258"/>
                  </a:cubicBezTo>
                  <a:cubicBezTo>
                    <a:pt x="312" y="249"/>
                    <a:pt x="311" y="239"/>
                    <a:pt x="311" y="230"/>
                  </a:cubicBezTo>
                  <a:cubicBezTo>
                    <a:pt x="310" y="222"/>
                    <a:pt x="310" y="213"/>
                    <a:pt x="310" y="205"/>
                  </a:cubicBezTo>
                  <a:cubicBezTo>
                    <a:pt x="310" y="209"/>
                    <a:pt x="312" y="238"/>
                    <a:pt x="312" y="238"/>
                  </a:cubicBezTo>
                  <a:cubicBezTo>
                    <a:pt x="313" y="257"/>
                    <a:pt x="313" y="257"/>
                    <a:pt x="313" y="257"/>
                  </a:cubicBezTo>
                  <a:cubicBezTo>
                    <a:pt x="313" y="259"/>
                    <a:pt x="314" y="262"/>
                    <a:pt x="314" y="264"/>
                  </a:cubicBezTo>
                  <a:cubicBezTo>
                    <a:pt x="314" y="269"/>
                    <a:pt x="314" y="275"/>
                    <a:pt x="315" y="281"/>
                  </a:cubicBezTo>
                  <a:cubicBezTo>
                    <a:pt x="314" y="275"/>
                    <a:pt x="314" y="270"/>
                    <a:pt x="313" y="264"/>
                  </a:cubicBezTo>
                  <a:moveTo>
                    <a:pt x="229" y="309"/>
                  </a:moveTo>
                  <a:cubicBezTo>
                    <a:pt x="227" y="288"/>
                    <a:pt x="225" y="267"/>
                    <a:pt x="224" y="247"/>
                  </a:cubicBezTo>
                  <a:cubicBezTo>
                    <a:pt x="224" y="231"/>
                    <a:pt x="223" y="215"/>
                    <a:pt x="223" y="199"/>
                  </a:cubicBezTo>
                  <a:cubicBezTo>
                    <a:pt x="225" y="216"/>
                    <a:pt x="227" y="232"/>
                    <a:pt x="228" y="247"/>
                  </a:cubicBezTo>
                  <a:cubicBezTo>
                    <a:pt x="231" y="280"/>
                    <a:pt x="231" y="280"/>
                    <a:pt x="231" y="280"/>
                  </a:cubicBezTo>
                  <a:cubicBezTo>
                    <a:pt x="232" y="287"/>
                    <a:pt x="232" y="294"/>
                    <a:pt x="233" y="301"/>
                  </a:cubicBezTo>
                  <a:cubicBezTo>
                    <a:pt x="233" y="305"/>
                    <a:pt x="233" y="309"/>
                    <a:pt x="234" y="313"/>
                  </a:cubicBezTo>
                  <a:cubicBezTo>
                    <a:pt x="235" y="327"/>
                    <a:pt x="236" y="341"/>
                    <a:pt x="238" y="355"/>
                  </a:cubicBezTo>
                  <a:cubicBezTo>
                    <a:pt x="238" y="358"/>
                    <a:pt x="239" y="360"/>
                    <a:pt x="239" y="362"/>
                  </a:cubicBezTo>
                  <a:cubicBezTo>
                    <a:pt x="239" y="364"/>
                    <a:pt x="239" y="366"/>
                    <a:pt x="239" y="368"/>
                  </a:cubicBezTo>
                  <a:cubicBezTo>
                    <a:pt x="240" y="381"/>
                    <a:pt x="241" y="395"/>
                    <a:pt x="242" y="408"/>
                  </a:cubicBezTo>
                  <a:cubicBezTo>
                    <a:pt x="240" y="396"/>
                    <a:pt x="238" y="375"/>
                    <a:pt x="238" y="375"/>
                  </a:cubicBezTo>
                  <a:cubicBezTo>
                    <a:pt x="237" y="373"/>
                    <a:pt x="237" y="370"/>
                    <a:pt x="237" y="368"/>
                  </a:cubicBezTo>
                  <a:cubicBezTo>
                    <a:pt x="236" y="366"/>
                    <a:pt x="236" y="364"/>
                    <a:pt x="236" y="362"/>
                  </a:cubicBezTo>
                  <a:cubicBezTo>
                    <a:pt x="234" y="348"/>
                    <a:pt x="232" y="334"/>
                    <a:pt x="231" y="320"/>
                  </a:cubicBezTo>
                  <a:cubicBezTo>
                    <a:pt x="230" y="316"/>
                    <a:pt x="230" y="313"/>
                    <a:pt x="230" y="309"/>
                  </a:cubicBezTo>
                  <a:cubicBezTo>
                    <a:pt x="230" y="309"/>
                    <a:pt x="230" y="309"/>
                    <a:pt x="229" y="309"/>
                  </a:cubicBezTo>
                  <a:moveTo>
                    <a:pt x="34" y="153"/>
                  </a:moveTo>
                  <a:cubicBezTo>
                    <a:pt x="34" y="149"/>
                    <a:pt x="33" y="146"/>
                    <a:pt x="33" y="142"/>
                  </a:cubicBezTo>
                  <a:cubicBezTo>
                    <a:pt x="33" y="141"/>
                    <a:pt x="33" y="141"/>
                    <a:pt x="33" y="141"/>
                  </a:cubicBezTo>
                  <a:cubicBezTo>
                    <a:pt x="34" y="146"/>
                    <a:pt x="34" y="147"/>
                    <a:pt x="34" y="152"/>
                  </a:cubicBezTo>
                  <a:cubicBezTo>
                    <a:pt x="34" y="153"/>
                    <a:pt x="34" y="153"/>
                    <a:pt x="34" y="153"/>
                  </a:cubicBezTo>
                  <a:moveTo>
                    <a:pt x="213" y="137"/>
                  </a:moveTo>
                  <a:cubicBezTo>
                    <a:pt x="213" y="135"/>
                    <a:pt x="212" y="132"/>
                    <a:pt x="212" y="130"/>
                  </a:cubicBezTo>
                  <a:cubicBezTo>
                    <a:pt x="212" y="123"/>
                    <a:pt x="212" y="115"/>
                    <a:pt x="212" y="107"/>
                  </a:cubicBezTo>
                  <a:cubicBezTo>
                    <a:pt x="212" y="111"/>
                    <a:pt x="212" y="114"/>
                    <a:pt x="213" y="117"/>
                  </a:cubicBezTo>
                  <a:cubicBezTo>
                    <a:pt x="213" y="124"/>
                    <a:pt x="213" y="130"/>
                    <a:pt x="213" y="137"/>
                  </a:cubicBezTo>
                  <a:moveTo>
                    <a:pt x="47" y="131"/>
                  </a:moveTo>
                  <a:cubicBezTo>
                    <a:pt x="47" y="126"/>
                    <a:pt x="46" y="121"/>
                    <a:pt x="46" y="116"/>
                  </a:cubicBezTo>
                  <a:cubicBezTo>
                    <a:pt x="46" y="115"/>
                    <a:pt x="46" y="115"/>
                    <a:pt x="46" y="115"/>
                  </a:cubicBezTo>
                  <a:cubicBezTo>
                    <a:pt x="46" y="110"/>
                    <a:pt x="46" y="105"/>
                    <a:pt x="46" y="100"/>
                  </a:cubicBezTo>
                  <a:cubicBezTo>
                    <a:pt x="47" y="110"/>
                    <a:pt x="47" y="120"/>
                    <a:pt x="47" y="131"/>
                  </a:cubicBezTo>
                  <a:moveTo>
                    <a:pt x="62" y="216"/>
                  </a:moveTo>
                  <a:cubicBezTo>
                    <a:pt x="62" y="207"/>
                    <a:pt x="62" y="199"/>
                    <a:pt x="62" y="191"/>
                  </a:cubicBezTo>
                  <a:cubicBezTo>
                    <a:pt x="62" y="160"/>
                    <a:pt x="62" y="130"/>
                    <a:pt x="63" y="100"/>
                  </a:cubicBezTo>
                  <a:cubicBezTo>
                    <a:pt x="63" y="97"/>
                    <a:pt x="63" y="94"/>
                    <a:pt x="63" y="91"/>
                  </a:cubicBezTo>
                  <a:cubicBezTo>
                    <a:pt x="64" y="139"/>
                    <a:pt x="65" y="179"/>
                    <a:pt x="67" y="216"/>
                  </a:cubicBezTo>
                  <a:cubicBezTo>
                    <a:pt x="67" y="221"/>
                    <a:pt x="68" y="226"/>
                    <a:pt x="68" y="231"/>
                  </a:cubicBezTo>
                  <a:cubicBezTo>
                    <a:pt x="69" y="237"/>
                    <a:pt x="69" y="244"/>
                    <a:pt x="70" y="251"/>
                  </a:cubicBezTo>
                  <a:cubicBezTo>
                    <a:pt x="70" y="254"/>
                    <a:pt x="70" y="256"/>
                    <a:pt x="71" y="259"/>
                  </a:cubicBezTo>
                  <a:cubicBezTo>
                    <a:pt x="72" y="274"/>
                    <a:pt x="74" y="288"/>
                    <a:pt x="75" y="302"/>
                  </a:cubicBezTo>
                  <a:cubicBezTo>
                    <a:pt x="75" y="304"/>
                    <a:pt x="76" y="307"/>
                    <a:pt x="76" y="309"/>
                  </a:cubicBezTo>
                  <a:cubicBezTo>
                    <a:pt x="76" y="311"/>
                    <a:pt x="76" y="314"/>
                    <a:pt x="76" y="316"/>
                  </a:cubicBezTo>
                  <a:cubicBezTo>
                    <a:pt x="76" y="324"/>
                    <a:pt x="76" y="333"/>
                    <a:pt x="76" y="341"/>
                  </a:cubicBezTo>
                  <a:cubicBezTo>
                    <a:pt x="76" y="344"/>
                    <a:pt x="76" y="346"/>
                    <a:pt x="76" y="348"/>
                  </a:cubicBezTo>
                  <a:cubicBezTo>
                    <a:pt x="76" y="346"/>
                    <a:pt x="76" y="344"/>
                    <a:pt x="75" y="342"/>
                  </a:cubicBezTo>
                  <a:cubicBezTo>
                    <a:pt x="74" y="333"/>
                    <a:pt x="73" y="324"/>
                    <a:pt x="72" y="314"/>
                  </a:cubicBezTo>
                  <a:cubicBezTo>
                    <a:pt x="69" y="299"/>
                    <a:pt x="67" y="283"/>
                    <a:pt x="65" y="268"/>
                  </a:cubicBezTo>
                  <a:cubicBezTo>
                    <a:pt x="65" y="265"/>
                    <a:pt x="65" y="262"/>
                    <a:pt x="64" y="259"/>
                  </a:cubicBezTo>
                  <a:cubicBezTo>
                    <a:pt x="64" y="252"/>
                    <a:pt x="63" y="245"/>
                    <a:pt x="62" y="238"/>
                  </a:cubicBezTo>
                  <a:cubicBezTo>
                    <a:pt x="62" y="231"/>
                    <a:pt x="62" y="223"/>
                    <a:pt x="62" y="216"/>
                  </a:cubicBezTo>
                  <a:moveTo>
                    <a:pt x="120" y="102"/>
                  </a:moveTo>
                  <a:cubicBezTo>
                    <a:pt x="120" y="98"/>
                    <a:pt x="120" y="95"/>
                    <a:pt x="120" y="92"/>
                  </a:cubicBezTo>
                  <a:cubicBezTo>
                    <a:pt x="120" y="88"/>
                    <a:pt x="120" y="84"/>
                    <a:pt x="120" y="80"/>
                  </a:cubicBezTo>
                  <a:cubicBezTo>
                    <a:pt x="120" y="81"/>
                    <a:pt x="120" y="81"/>
                    <a:pt x="120" y="81"/>
                  </a:cubicBezTo>
                  <a:cubicBezTo>
                    <a:pt x="120" y="88"/>
                    <a:pt x="120" y="95"/>
                    <a:pt x="120" y="102"/>
                  </a:cubicBezTo>
                  <a:moveTo>
                    <a:pt x="279" y="151"/>
                  </a:moveTo>
                  <a:cubicBezTo>
                    <a:pt x="279" y="146"/>
                    <a:pt x="279" y="140"/>
                    <a:pt x="279" y="135"/>
                  </a:cubicBezTo>
                  <a:cubicBezTo>
                    <a:pt x="279" y="117"/>
                    <a:pt x="279" y="98"/>
                    <a:pt x="281" y="80"/>
                  </a:cubicBezTo>
                  <a:cubicBezTo>
                    <a:pt x="281" y="91"/>
                    <a:pt x="282" y="102"/>
                    <a:pt x="282" y="113"/>
                  </a:cubicBezTo>
                  <a:cubicBezTo>
                    <a:pt x="282" y="116"/>
                    <a:pt x="282" y="119"/>
                    <a:pt x="283" y="122"/>
                  </a:cubicBezTo>
                  <a:cubicBezTo>
                    <a:pt x="281" y="132"/>
                    <a:pt x="280" y="141"/>
                    <a:pt x="279" y="151"/>
                  </a:cubicBezTo>
                  <a:moveTo>
                    <a:pt x="95" y="218"/>
                  </a:moveTo>
                  <a:cubicBezTo>
                    <a:pt x="92" y="175"/>
                    <a:pt x="91" y="135"/>
                    <a:pt x="90" y="97"/>
                  </a:cubicBezTo>
                  <a:cubicBezTo>
                    <a:pt x="91" y="91"/>
                    <a:pt x="91" y="84"/>
                    <a:pt x="91" y="84"/>
                  </a:cubicBezTo>
                  <a:cubicBezTo>
                    <a:pt x="91" y="83"/>
                    <a:pt x="92" y="81"/>
                    <a:pt x="92" y="79"/>
                  </a:cubicBezTo>
                  <a:cubicBezTo>
                    <a:pt x="93" y="130"/>
                    <a:pt x="95" y="181"/>
                    <a:pt x="97" y="232"/>
                  </a:cubicBezTo>
                  <a:cubicBezTo>
                    <a:pt x="98" y="243"/>
                    <a:pt x="98" y="253"/>
                    <a:pt x="99" y="264"/>
                  </a:cubicBezTo>
                  <a:cubicBezTo>
                    <a:pt x="99" y="275"/>
                    <a:pt x="100" y="287"/>
                    <a:pt x="101" y="298"/>
                  </a:cubicBezTo>
                  <a:cubicBezTo>
                    <a:pt x="99" y="286"/>
                    <a:pt x="98" y="274"/>
                    <a:pt x="97" y="262"/>
                  </a:cubicBezTo>
                  <a:cubicBezTo>
                    <a:pt x="97" y="251"/>
                    <a:pt x="96" y="241"/>
                    <a:pt x="95" y="230"/>
                  </a:cubicBezTo>
                  <a:cubicBezTo>
                    <a:pt x="95" y="227"/>
                    <a:pt x="95" y="223"/>
                    <a:pt x="95" y="220"/>
                  </a:cubicBezTo>
                  <a:cubicBezTo>
                    <a:pt x="95" y="220"/>
                    <a:pt x="95" y="219"/>
                    <a:pt x="95" y="218"/>
                  </a:cubicBezTo>
                  <a:moveTo>
                    <a:pt x="111" y="162"/>
                  </a:moveTo>
                  <a:cubicBezTo>
                    <a:pt x="109" y="135"/>
                    <a:pt x="108" y="108"/>
                    <a:pt x="108" y="80"/>
                  </a:cubicBezTo>
                  <a:cubicBezTo>
                    <a:pt x="108" y="77"/>
                    <a:pt x="109" y="73"/>
                    <a:pt x="109" y="69"/>
                  </a:cubicBezTo>
                  <a:cubicBezTo>
                    <a:pt x="110" y="77"/>
                    <a:pt x="110" y="85"/>
                    <a:pt x="111" y="92"/>
                  </a:cubicBezTo>
                  <a:cubicBezTo>
                    <a:pt x="110" y="104"/>
                    <a:pt x="110" y="116"/>
                    <a:pt x="110" y="128"/>
                  </a:cubicBezTo>
                  <a:cubicBezTo>
                    <a:pt x="110" y="139"/>
                    <a:pt x="110" y="151"/>
                    <a:pt x="111" y="162"/>
                  </a:cubicBezTo>
                  <a:moveTo>
                    <a:pt x="243" y="111"/>
                  </a:moveTo>
                  <a:cubicBezTo>
                    <a:pt x="243" y="106"/>
                    <a:pt x="243" y="100"/>
                    <a:pt x="243" y="94"/>
                  </a:cubicBezTo>
                  <a:cubicBezTo>
                    <a:pt x="243" y="85"/>
                    <a:pt x="243" y="77"/>
                    <a:pt x="244" y="69"/>
                  </a:cubicBezTo>
                  <a:cubicBezTo>
                    <a:pt x="244" y="79"/>
                    <a:pt x="244" y="89"/>
                    <a:pt x="244" y="99"/>
                  </a:cubicBezTo>
                  <a:cubicBezTo>
                    <a:pt x="244" y="103"/>
                    <a:pt x="244" y="107"/>
                    <a:pt x="243" y="111"/>
                  </a:cubicBezTo>
                  <a:moveTo>
                    <a:pt x="300" y="124"/>
                  </a:moveTo>
                  <a:cubicBezTo>
                    <a:pt x="300" y="120"/>
                    <a:pt x="299" y="115"/>
                    <a:pt x="299" y="110"/>
                  </a:cubicBezTo>
                  <a:cubicBezTo>
                    <a:pt x="299" y="100"/>
                    <a:pt x="299" y="91"/>
                    <a:pt x="299" y="81"/>
                  </a:cubicBezTo>
                  <a:cubicBezTo>
                    <a:pt x="300" y="76"/>
                    <a:pt x="301" y="71"/>
                    <a:pt x="301" y="66"/>
                  </a:cubicBezTo>
                  <a:cubicBezTo>
                    <a:pt x="302" y="65"/>
                    <a:pt x="302" y="64"/>
                    <a:pt x="302" y="63"/>
                  </a:cubicBezTo>
                  <a:cubicBezTo>
                    <a:pt x="301" y="83"/>
                    <a:pt x="300" y="104"/>
                    <a:pt x="300" y="124"/>
                  </a:cubicBezTo>
                  <a:moveTo>
                    <a:pt x="32" y="124"/>
                  </a:moveTo>
                  <a:cubicBezTo>
                    <a:pt x="31" y="124"/>
                    <a:pt x="31" y="124"/>
                    <a:pt x="31" y="124"/>
                  </a:cubicBezTo>
                  <a:cubicBezTo>
                    <a:pt x="30" y="114"/>
                    <a:pt x="28" y="103"/>
                    <a:pt x="27" y="93"/>
                  </a:cubicBezTo>
                  <a:cubicBezTo>
                    <a:pt x="26" y="81"/>
                    <a:pt x="26" y="70"/>
                    <a:pt x="26" y="59"/>
                  </a:cubicBezTo>
                  <a:cubicBezTo>
                    <a:pt x="27" y="79"/>
                    <a:pt x="31" y="123"/>
                    <a:pt x="32" y="124"/>
                  </a:cubicBezTo>
                  <a:moveTo>
                    <a:pt x="260" y="244"/>
                  </a:moveTo>
                  <a:cubicBezTo>
                    <a:pt x="256" y="195"/>
                    <a:pt x="254" y="146"/>
                    <a:pt x="253" y="100"/>
                  </a:cubicBezTo>
                  <a:cubicBezTo>
                    <a:pt x="254" y="83"/>
                    <a:pt x="255" y="67"/>
                    <a:pt x="257" y="52"/>
                  </a:cubicBezTo>
                  <a:cubicBezTo>
                    <a:pt x="257" y="60"/>
                    <a:pt x="256" y="69"/>
                    <a:pt x="256" y="78"/>
                  </a:cubicBezTo>
                  <a:cubicBezTo>
                    <a:pt x="256" y="128"/>
                    <a:pt x="261" y="180"/>
                    <a:pt x="266" y="238"/>
                  </a:cubicBezTo>
                  <a:cubicBezTo>
                    <a:pt x="270" y="286"/>
                    <a:pt x="270" y="286"/>
                    <a:pt x="270" y="286"/>
                  </a:cubicBezTo>
                  <a:cubicBezTo>
                    <a:pt x="272" y="311"/>
                    <a:pt x="272" y="311"/>
                    <a:pt x="272" y="311"/>
                  </a:cubicBezTo>
                  <a:cubicBezTo>
                    <a:pt x="273" y="328"/>
                    <a:pt x="275" y="345"/>
                    <a:pt x="276" y="362"/>
                  </a:cubicBezTo>
                  <a:cubicBezTo>
                    <a:pt x="276" y="364"/>
                    <a:pt x="276" y="366"/>
                    <a:pt x="277" y="368"/>
                  </a:cubicBezTo>
                  <a:cubicBezTo>
                    <a:pt x="279" y="392"/>
                    <a:pt x="281" y="417"/>
                    <a:pt x="284" y="442"/>
                  </a:cubicBezTo>
                  <a:cubicBezTo>
                    <a:pt x="283" y="442"/>
                    <a:pt x="283" y="442"/>
                    <a:pt x="282" y="442"/>
                  </a:cubicBezTo>
                  <a:cubicBezTo>
                    <a:pt x="278" y="417"/>
                    <a:pt x="275" y="392"/>
                    <a:pt x="272" y="368"/>
                  </a:cubicBezTo>
                  <a:cubicBezTo>
                    <a:pt x="272" y="366"/>
                    <a:pt x="272" y="364"/>
                    <a:pt x="271" y="362"/>
                  </a:cubicBezTo>
                  <a:cubicBezTo>
                    <a:pt x="269" y="338"/>
                    <a:pt x="266" y="313"/>
                    <a:pt x="264" y="289"/>
                  </a:cubicBezTo>
                  <a:cubicBezTo>
                    <a:pt x="263" y="276"/>
                    <a:pt x="261" y="262"/>
                    <a:pt x="260" y="248"/>
                  </a:cubicBezTo>
                  <a:cubicBezTo>
                    <a:pt x="260" y="247"/>
                    <a:pt x="260" y="246"/>
                    <a:pt x="260" y="244"/>
                  </a:cubicBezTo>
                  <a:moveTo>
                    <a:pt x="209" y="320"/>
                  </a:moveTo>
                  <a:cubicBezTo>
                    <a:pt x="208" y="310"/>
                    <a:pt x="207" y="299"/>
                    <a:pt x="207" y="289"/>
                  </a:cubicBezTo>
                  <a:cubicBezTo>
                    <a:pt x="202" y="220"/>
                    <a:pt x="200" y="151"/>
                    <a:pt x="199" y="82"/>
                  </a:cubicBezTo>
                  <a:cubicBezTo>
                    <a:pt x="199" y="66"/>
                    <a:pt x="199" y="66"/>
                    <a:pt x="199" y="66"/>
                  </a:cubicBezTo>
                  <a:cubicBezTo>
                    <a:pt x="198" y="59"/>
                    <a:pt x="198" y="51"/>
                    <a:pt x="198" y="44"/>
                  </a:cubicBezTo>
                  <a:cubicBezTo>
                    <a:pt x="198" y="42"/>
                    <a:pt x="198" y="41"/>
                    <a:pt x="198" y="39"/>
                  </a:cubicBezTo>
                  <a:cubicBezTo>
                    <a:pt x="202" y="69"/>
                    <a:pt x="203" y="100"/>
                    <a:pt x="204" y="130"/>
                  </a:cubicBezTo>
                  <a:cubicBezTo>
                    <a:pt x="204" y="149"/>
                    <a:pt x="204" y="169"/>
                    <a:pt x="206" y="188"/>
                  </a:cubicBezTo>
                  <a:cubicBezTo>
                    <a:pt x="208" y="231"/>
                    <a:pt x="212" y="274"/>
                    <a:pt x="216" y="316"/>
                  </a:cubicBezTo>
                  <a:cubicBezTo>
                    <a:pt x="216" y="318"/>
                    <a:pt x="216" y="319"/>
                    <a:pt x="216" y="320"/>
                  </a:cubicBezTo>
                  <a:cubicBezTo>
                    <a:pt x="218" y="338"/>
                    <a:pt x="218" y="338"/>
                    <a:pt x="218" y="338"/>
                  </a:cubicBezTo>
                  <a:cubicBezTo>
                    <a:pt x="219" y="349"/>
                    <a:pt x="219" y="349"/>
                    <a:pt x="219" y="349"/>
                  </a:cubicBezTo>
                  <a:cubicBezTo>
                    <a:pt x="220" y="362"/>
                    <a:pt x="220" y="362"/>
                    <a:pt x="220" y="362"/>
                  </a:cubicBezTo>
                  <a:cubicBezTo>
                    <a:pt x="221" y="368"/>
                    <a:pt x="221" y="368"/>
                    <a:pt x="221" y="368"/>
                  </a:cubicBezTo>
                  <a:cubicBezTo>
                    <a:pt x="221" y="372"/>
                    <a:pt x="221" y="372"/>
                    <a:pt x="221" y="372"/>
                  </a:cubicBezTo>
                  <a:cubicBezTo>
                    <a:pt x="222" y="396"/>
                    <a:pt x="222" y="396"/>
                    <a:pt x="222" y="396"/>
                  </a:cubicBezTo>
                  <a:cubicBezTo>
                    <a:pt x="223" y="413"/>
                    <a:pt x="224" y="429"/>
                    <a:pt x="228" y="446"/>
                  </a:cubicBezTo>
                  <a:cubicBezTo>
                    <a:pt x="226" y="446"/>
                    <a:pt x="224" y="446"/>
                    <a:pt x="222" y="446"/>
                  </a:cubicBezTo>
                  <a:cubicBezTo>
                    <a:pt x="221" y="420"/>
                    <a:pt x="218" y="394"/>
                    <a:pt x="215" y="368"/>
                  </a:cubicBezTo>
                  <a:cubicBezTo>
                    <a:pt x="215" y="366"/>
                    <a:pt x="214" y="364"/>
                    <a:pt x="214" y="362"/>
                  </a:cubicBezTo>
                  <a:cubicBezTo>
                    <a:pt x="214" y="362"/>
                    <a:pt x="214" y="362"/>
                    <a:pt x="214" y="362"/>
                  </a:cubicBezTo>
                  <a:cubicBezTo>
                    <a:pt x="214" y="361"/>
                    <a:pt x="214" y="361"/>
                    <a:pt x="214" y="360"/>
                  </a:cubicBezTo>
                  <a:cubicBezTo>
                    <a:pt x="213" y="357"/>
                    <a:pt x="213" y="354"/>
                    <a:pt x="213" y="351"/>
                  </a:cubicBezTo>
                  <a:cubicBezTo>
                    <a:pt x="212" y="341"/>
                    <a:pt x="210" y="331"/>
                    <a:pt x="209" y="320"/>
                  </a:cubicBezTo>
                  <a:moveTo>
                    <a:pt x="144" y="219"/>
                  </a:moveTo>
                  <a:cubicBezTo>
                    <a:pt x="142" y="193"/>
                    <a:pt x="140" y="168"/>
                    <a:pt x="139" y="142"/>
                  </a:cubicBezTo>
                  <a:cubicBezTo>
                    <a:pt x="137" y="106"/>
                    <a:pt x="136" y="69"/>
                    <a:pt x="136" y="31"/>
                  </a:cubicBezTo>
                  <a:cubicBezTo>
                    <a:pt x="136" y="26"/>
                    <a:pt x="137" y="21"/>
                    <a:pt x="138" y="17"/>
                  </a:cubicBezTo>
                  <a:cubicBezTo>
                    <a:pt x="140" y="28"/>
                    <a:pt x="140" y="40"/>
                    <a:pt x="141" y="52"/>
                  </a:cubicBezTo>
                  <a:cubicBezTo>
                    <a:pt x="141" y="63"/>
                    <a:pt x="141" y="63"/>
                    <a:pt x="141" y="63"/>
                  </a:cubicBezTo>
                  <a:cubicBezTo>
                    <a:pt x="141" y="63"/>
                    <a:pt x="142" y="74"/>
                    <a:pt x="143" y="87"/>
                  </a:cubicBezTo>
                  <a:cubicBezTo>
                    <a:pt x="142" y="93"/>
                    <a:pt x="142" y="99"/>
                    <a:pt x="142" y="105"/>
                  </a:cubicBezTo>
                  <a:cubicBezTo>
                    <a:pt x="142" y="120"/>
                    <a:pt x="143" y="136"/>
                    <a:pt x="144" y="151"/>
                  </a:cubicBezTo>
                  <a:cubicBezTo>
                    <a:pt x="144" y="154"/>
                    <a:pt x="144" y="157"/>
                    <a:pt x="144" y="160"/>
                  </a:cubicBezTo>
                  <a:cubicBezTo>
                    <a:pt x="144" y="179"/>
                    <a:pt x="144" y="199"/>
                    <a:pt x="144" y="219"/>
                  </a:cubicBezTo>
                  <a:moveTo>
                    <a:pt x="203" y="15"/>
                  </a:moveTo>
                  <a:cubicBezTo>
                    <a:pt x="197" y="15"/>
                    <a:pt x="191" y="15"/>
                    <a:pt x="184" y="15"/>
                  </a:cubicBezTo>
                  <a:cubicBezTo>
                    <a:pt x="180" y="39"/>
                    <a:pt x="179" y="63"/>
                    <a:pt x="179" y="88"/>
                  </a:cubicBezTo>
                  <a:cubicBezTo>
                    <a:pt x="179" y="119"/>
                    <a:pt x="181" y="150"/>
                    <a:pt x="183" y="181"/>
                  </a:cubicBezTo>
                  <a:cubicBezTo>
                    <a:pt x="185" y="204"/>
                    <a:pt x="186" y="226"/>
                    <a:pt x="187" y="247"/>
                  </a:cubicBezTo>
                  <a:cubicBezTo>
                    <a:pt x="187" y="247"/>
                    <a:pt x="188" y="264"/>
                    <a:pt x="188" y="276"/>
                  </a:cubicBezTo>
                  <a:cubicBezTo>
                    <a:pt x="183" y="214"/>
                    <a:pt x="179" y="148"/>
                    <a:pt x="178" y="81"/>
                  </a:cubicBezTo>
                  <a:cubicBezTo>
                    <a:pt x="178" y="59"/>
                    <a:pt x="177" y="37"/>
                    <a:pt x="177" y="15"/>
                  </a:cubicBezTo>
                  <a:cubicBezTo>
                    <a:pt x="174" y="15"/>
                    <a:pt x="171" y="15"/>
                    <a:pt x="168" y="15"/>
                  </a:cubicBezTo>
                  <a:cubicBezTo>
                    <a:pt x="168" y="17"/>
                    <a:pt x="168" y="19"/>
                    <a:pt x="168" y="21"/>
                  </a:cubicBezTo>
                  <a:cubicBezTo>
                    <a:pt x="167" y="20"/>
                    <a:pt x="166" y="19"/>
                    <a:pt x="165" y="19"/>
                  </a:cubicBezTo>
                  <a:cubicBezTo>
                    <a:pt x="164" y="19"/>
                    <a:pt x="164" y="19"/>
                    <a:pt x="164" y="19"/>
                  </a:cubicBezTo>
                  <a:cubicBezTo>
                    <a:pt x="162" y="19"/>
                    <a:pt x="160" y="21"/>
                    <a:pt x="160" y="23"/>
                  </a:cubicBezTo>
                  <a:cubicBezTo>
                    <a:pt x="157" y="42"/>
                    <a:pt x="156" y="61"/>
                    <a:pt x="154" y="80"/>
                  </a:cubicBezTo>
                  <a:cubicBezTo>
                    <a:pt x="156" y="58"/>
                    <a:pt x="157" y="37"/>
                    <a:pt x="160" y="15"/>
                  </a:cubicBezTo>
                  <a:cubicBezTo>
                    <a:pt x="156" y="16"/>
                    <a:pt x="153" y="16"/>
                    <a:pt x="150" y="16"/>
                  </a:cubicBezTo>
                  <a:cubicBezTo>
                    <a:pt x="149" y="19"/>
                    <a:pt x="149" y="22"/>
                    <a:pt x="148" y="25"/>
                  </a:cubicBezTo>
                  <a:cubicBezTo>
                    <a:pt x="148" y="22"/>
                    <a:pt x="147" y="19"/>
                    <a:pt x="147" y="16"/>
                  </a:cubicBezTo>
                  <a:cubicBezTo>
                    <a:pt x="137" y="16"/>
                    <a:pt x="127" y="17"/>
                    <a:pt x="117" y="17"/>
                  </a:cubicBezTo>
                  <a:cubicBezTo>
                    <a:pt x="116" y="26"/>
                    <a:pt x="115" y="34"/>
                    <a:pt x="114" y="43"/>
                  </a:cubicBezTo>
                  <a:cubicBezTo>
                    <a:pt x="114" y="41"/>
                    <a:pt x="114" y="39"/>
                    <a:pt x="113" y="37"/>
                  </a:cubicBezTo>
                  <a:cubicBezTo>
                    <a:pt x="112" y="31"/>
                    <a:pt x="112" y="31"/>
                    <a:pt x="112" y="31"/>
                  </a:cubicBezTo>
                  <a:cubicBezTo>
                    <a:pt x="111" y="26"/>
                    <a:pt x="110" y="22"/>
                    <a:pt x="110" y="18"/>
                  </a:cubicBezTo>
                  <a:cubicBezTo>
                    <a:pt x="108" y="18"/>
                    <a:pt x="105" y="18"/>
                    <a:pt x="102" y="19"/>
                  </a:cubicBezTo>
                  <a:cubicBezTo>
                    <a:pt x="102" y="19"/>
                    <a:pt x="102" y="19"/>
                    <a:pt x="101" y="19"/>
                  </a:cubicBezTo>
                  <a:cubicBezTo>
                    <a:pt x="101" y="27"/>
                    <a:pt x="100" y="35"/>
                    <a:pt x="100" y="43"/>
                  </a:cubicBezTo>
                  <a:cubicBezTo>
                    <a:pt x="100" y="39"/>
                    <a:pt x="100" y="35"/>
                    <a:pt x="100" y="30"/>
                  </a:cubicBezTo>
                  <a:cubicBezTo>
                    <a:pt x="100" y="28"/>
                    <a:pt x="98" y="26"/>
                    <a:pt x="96" y="26"/>
                  </a:cubicBezTo>
                  <a:cubicBezTo>
                    <a:pt x="93" y="26"/>
                    <a:pt x="91" y="28"/>
                    <a:pt x="91" y="30"/>
                  </a:cubicBezTo>
                  <a:cubicBezTo>
                    <a:pt x="91" y="31"/>
                    <a:pt x="91" y="31"/>
                    <a:pt x="91" y="31"/>
                  </a:cubicBezTo>
                  <a:cubicBezTo>
                    <a:pt x="91" y="32"/>
                    <a:pt x="91" y="32"/>
                    <a:pt x="91" y="32"/>
                  </a:cubicBezTo>
                  <a:cubicBezTo>
                    <a:pt x="91" y="29"/>
                    <a:pt x="90" y="27"/>
                    <a:pt x="90" y="25"/>
                  </a:cubicBezTo>
                  <a:cubicBezTo>
                    <a:pt x="89" y="23"/>
                    <a:pt x="87" y="22"/>
                    <a:pt x="85" y="22"/>
                  </a:cubicBezTo>
                  <a:cubicBezTo>
                    <a:pt x="85" y="22"/>
                    <a:pt x="85" y="22"/>
                    <a:pt x="85" y="22"/>
                  </a:cubicBezTo>
                  <a:cubicBezTo>
                    <a:pt x="83" y="22"/>
                    <a:pt x="81" y="24"/>
                    <a:pt x="81" y="26"/>
                  </a:cubicBezTo>
                  <a:cubicBezTo>
                    <a:pt x="81" y="35"/>
                    <a:pt x="81" y="43"/>
                    <a:pt x="81" y="52"/>
                  </a:cubicBezTo>
                  <a:cubicBezTo>
                    <a:pt x="81" y="67"/>
                    <a:pt x="81" y="81"/>
                    <a:pt x="81" y="97"/>
                  </a:cubicBezTo>
                  <a:cubicBezTo>
                    <a:pt x="81" y="101"/>
                    <a:pt x="80" y="105"/>
                    <a:pt x="80" y="105"/>
                  </a:cubicBezTo>
                  <a:cubicBezTo>
                    <a:pt x="80" y="118"/>
                    <a:pt x="80" y="118"/>
                    <a:pt x="80" y="118"/>
                  </a:cubicBezTo>
                  <a:cubicBezTo>
                    <a:pt x="79" y="130"/>
                    <a:pt x="79" y="143"/>
                    <a:pt x="78" y="156"/>
                  </a:cubicBezTo>
                  <a:cubicBezTo>
                    <a:pt x="78" y="134"/>
                    <a:pt x="77" y="111"/>
                    <a:pt x="77" y="89"/>
                  </a:cubicBezTo>
                  <a:cubicBezTo>
                    <a:pt x="77" y="74"/>
                    <a:pt x="77" y="74"/>
                    <a:pt x="77" y="74"/>
                  </a:cubicBezTo>
                  <a:cubicBezTo>
                    <a:pt x="78" y="69"/>
                    <a:pt x="78" y="64"/>
                    <a:pt x="78" y="59"/>
                  </a:cubicBezTo>
                  <a:cubicBezTo>
                    <a:pt x="78" y="49"/>
                    <a:pt x="77" y="40"/>
                    <a:pt x="74" y="31"/>
                  </a:cubicBezTo>
                  <a:cubicBezTo>
                    <a:pt x="73" y="29"/>
                    <a:pt x="71" y="28"/>
                    <a:pt x="70" y="28"/>
                  </a:cubicBezTo>
                  <a:cubicBezTo>
                    <a:pt x="70" y="28"/>
                    <a:pt x="70" y="28"/>
                    <a:pt x="70" y="28"/>
                  </a:cubicBezTo>
                  <a:cubicBezTo>
                    <a:pt x="68" y="28"/>
                    <a:pt x="66" y="29"/>
                    <a:pt x="65" y="31"/>
                  </a:cubicBezTo>
                  <a:cubicBezTo>
                    <a:pt x="65" y="32"/>
                    <a:pt x="65" y="34"/>
                    <a:pt x="64" y="36"/>
                  </a:cubicBezTo>
                  <a:cubicBezTo>
                    <a:pt x="64" y="30"/>
                    <a:pt x="64" y="23"/>
                    <a:pt x="64" y="17"/>
                  </a:cubicBezTo>
                  <a:cubicBezTo>
                    <a:pt x="63" y="17"/>
                    <a:pt x="62" y="17"/>
                    <a:pt x="61" y="17"/>
                  </a:cubicBezTo>
                  <a:cubicBezTo>
                    <a:pt x="59" y="17"/>
                    <a:pt x="57" y="17"/>
                    <a:pt x="55" y="16"/>
                  </a:cubicBezTo>
                  <a:cubicBezTo>
                    <a:pt x="54" y="31"/>
                    <a:pt x="54" y="45"/>
                    <a:pt x="53" y="59"/>
                  </a:cubicBezTo>
                  <a:cubicBezTo>
                    <a:pt x="53" y="44"/>
                    <a:pt x="52" y="30"/>
                    <a:pt x="52" y="16"/>
                  </a:cubicBezTo>
                  <a:cubicBezTo>
                    <a:pt x="49" y="16"/>
                    <a:pt x="46" y="16"/>
                    <a:pt x="43" y="15"/>
                  </a:cubicBezTo>
                  <a:cubicBezTo>
                    <a:pt x="43" y="16"/>
                    <a:pt x="43" y="16"/>
                    <a:pt x="43" y="16"/>
                  </a:cubicBezTo>
                  <a:cubicBezTo>
                    <a:pt x="42" y="22"/>
                    <a:pt x="42" y="29"/>
                    <a:pt x="41" y="35"/>
                  </a:cubicBezTo>
                  <a:cubicBezTo>
                    <a:pt x="41" y="31"/>
                    <a:pt x="40" y="27"/>
                    <a:pt x="39" y="23"/>
                  </a:cubicBezTo>
                  <a:cubicBezTo>
                    <a:pt x="38" y="21"/>
                    <a:pt x="37" y="20"/>
                    <a:pt x="35" y="20"/>
                  </a:cubicBezTo>
                  <a:cubicBezTo>
                    <a:pt x="34" y="20"/>
                    <a:pt x="34" y="20"/>
                    <a:pt x="34" y="20"/>
                  </a:cubicBezTo>
                  <a:cubicBezTo>
                    <a:pt x="32" y="20"/>
                    <a:pt x="31" y="21"/>
                    <a:pt x="31" y="23"/>
                  </a:cubicBezTo>
                  <a:cubicBezTo>
                    <a:pt x="30" y="20"/>
                    <a:pt x="30" y="18"/>
                    <a:pt x="29" y="15"/>
                  </a:cubicBezTo>
                  <a:cubicBezTo>
                    <a:pt x="25" y="15"/>
                    <a:pt x="21" y="15"/>
                    <a:pt x="18" y="16"/>
                  </a:cubicBezTo>
                  <a:cubicBezTo>
                    <a:pt x="18" y="20"/>
                    <a:pt x="18" y="24"/>
                    <a:pt x="17" y="28"/>
                  </a:cubicBezTo>
                  <a:cubicBezTo>
                    <a:pt x="17" y="28"/>
                    <a:pt x="16" y="27"/>
                    <a:pt x="15" y="27"/>
                  </a:cubicBezTo>
                  <a:cubicBezTo>
                    <a:pt x="15" y="27"/>
                    <a:pt x="14" y="27"/>
                    <a:pt x="14" y="27"/>
                  </a:cubicBezTo>
                  <a:cubicBezTo>
                    <a:pt x="13" y="27"/>
                    <a:pt x="13" y="28"/>
                    <a:pt x="12" y="28"/>
                  </a:cubicBezTo>
                  <a:cubicBezTo>
                    <a:pt x="12" y="27"/>
                    <a:pt x="11" y="26"/>
                    <a:pt x="11" y="25"/>
                  </a:cubicBezTo>
                  <a:cubicBezTo>
                    <a:pt x="10" y="26"/>
                    <a:pt x="8" y="27"/>
                    <a:pt x="7" y="28"/>
                  </a:cubicBezTo>
                  <a:cubicBezTo>
                    <a:pt x="6" y="30"/>
                    <a:pt x="5" y="31"/>
                    <a:pt x="4" y="32"/>
                  </a:cubicBezTo>
                  <a:cubicBezTo>
                    <a:pt x="6" y="38"/>
                    <a:pt x="7" y="43"/>
                    <a:pt x="9" y="49"/>
                  </a:cubicBezTo>
                  <a:cubicBezTo>
                    <a:pt x="8" y="63"/>
                    <a:pt x="7" y="78"/>
                    <a:pt x="7" y="94"/>
                  </a:cubicBezTo>
                  <a:cubicBezTo>
                    <a:pt x="7" y="127"/>
                    <a:pt x="9" y="161"/>
                    <a:pt x="10" y="193"/>
                  </a:cubicBezTo>
                  <a:cubicBezTo>
                    <a:pt x="12" y="230"/>
                    <a:pt x="12" y="230"/>
                    <a:pt x="12" y="230"/>
                  </a:cubicBezTo>
                  <a:cubicBezTo>
                    <a:pt x="12" y="231"/>
                    <a:pt x="12" y="231"/>
                    <a:pt x="12" y="231"/>
                  </a:cubicBezTo>
                  <a:cubicBezTo>
                    <a:pt x="12" y="236"/>
                    <a:pt x="12" y="240"/>
                    <a:pt x="12" y="245"/>
                  </a:cubicBezTo>
                  <a:cubicBezTo>
                    <a:pt x="12" y="246"/>
                    <a:pt x="11" y="248"/>
                    <a:pt x="10" y="249"/>
                  </a:cubicBezTo>
                  <a:cubicBezTo>
                    <a:pt x="10" y="250"/>
                    <a:pt x="10" y="250"/>
                    <a:pt x="10" y="250"/>
                  </a:cubicBezTo>
                  <a:cubicBezTo>
                    <a:pt x="10" y="257"/>
                    <a:pt x="11" y="264"/>
                    <a:pt x="11" y="271"/>
                  </a:cubicBezTo>
                  <a:cubicBezTo>
                    <a:pt x="12" y="269"/>
                    <a:pt x="12" y="267"/>
                    <a:pt x="13" y="265"/>
                  </a:cubicBezTo>
                  <a:cubicBezTo>
                    <a:pt x="13" y="274"/>
                    <a:pt x="14" y="282"/>
                    <a:pt x="14" y="291"/>
                  </a:cubicBezTo>
                  <a:cubicBezTo>
                    <a:pt x="14" y="294"/>
                    <a:pt x="13" y="297"/>
                    <a:pt x="12" y="300"/>
                  </a:cubicBezTo>
                  <a:cubicBezTo>
                    <a:pt x="12" y="300"/>
                    <a:pt x="12" y="299"/>
                    <a:pt x="12" y="298"/>
                  </a:cubicBezTo>
                  <a:cubicBezTo>
                    <a:pt x="13" y="320"/>
                    <a:pt x="13" y="341"/>
                    <a:pt x="14" y="361"/>
                  </a:cubicBezTo>
                  <a:cubicBezTo>
                    <a:pt x="14" y="375"/>
                    <a:pt x="14" y="389"/>
                    <a:pt x="15" y="403"/>
                  </a:cubicBezTo>
                  <a:cubicBezTo>
                    <a:pt x="16" y="406"/>
                    <a:pt x="16" y="409"/>
                    <a:pt x="17" y="411"/>
                  </a:cubicBezTo>
                  <a:cubicBezTo>
                    <a:pt x="18" y="412"/>
                    <a:pt x="18" y="413"/>
                    <a:pt x="18" y="414"/>
                  </a:cubicBezTo>
                  <a:cubicBezTo>
                    <a:pt x="19" y="417"/>
                    <a:pt x="20" y="419"/>
                    <a:pt x="21" y="422"/>
                  </a:cubicBezTo>
                  <a:cubicBezTo>
                    <a:pt x="21" y="425"/>
                    <a:pt x="21" y="428"/>
                    <a:pt x="21" y="432"/>
                  </a:cubicBezTo>
                  <a:cubicBezTo>
                    <a:pt x="21" y="435"/>
                    <a:pt x="21" y="438"/>
                    <a:pt x="21" y="442"/>
                  </a:cubicBezTo>
                  <a:cubicBezTo>
                    <a:pt x="21" y="450"/>
                    <a:pt x="20" y="457"/>
                    <a:pt x="20" y="465"/>
                  </a:cubicBezTo>
                  <a:cubicBezTo>
                    <a:pt x="20" y="465"/>
                    <a:pt x="20" y="465"/>
                    <a:pt x="20" y="465"/>
                  </a:cubicBezTo>
                  <a:cubicBezTo>
                    <a:pt x="20" y="467"/>
                    <a:pt x="21" y="469"/>
                    <a:pt x="23" y="469"/>
                  </a:cubicBezTo>
                  <a:cubicBezTo>
                    <a:pt x="24" y="470"/>
                    <a:pt x="24" y="470"/>
                    <a:pt x="24" y="470"/>
                  </a:cubicBezTo>
                  <a:cubicBezTo>
                    <a:pt x="26" y="470"/>
                    <a:pt x="28" y="469"/>
                    <a:pt x="28" y="467"/>
                  </a:cubicBezTo>
                  <a:cubicBezTo>
                    <a:pt x="29" y="465"/>
                    <a:pt x="29" y="463"/>
                    <a:pt x="30" y="461"/>
                  </a:cubicBezTo>
                  <a:cubicBezTo>
                    <a:pt x="30" y="463"/>
                    <a:pt x="30" y="464"/>
                    <a:pt x="31" y="466"/>
                  </a:cubicBezTo>
                  <a:cubicBezTo>
                    <a:pt x="31" y="467"/>
                    <a:pt x="31" y="468"/>
                    <a:pt x="32" y="469"/>
                  </a:cubicBezTo>
                  <a:cubicBezTo>
                    <a:pt x="33" y="469"/>
                    <a:pt x="34" y="470"/>
                    <a:pt x="35" y="470"/>
                  </a:cubicBezTo>
                  <a:cubicBezTo>
                    <a:pt x="35" y="470"/>
                    <a:pt x="36" y="470"/>
                    <a:pt x="36" y="470"/>
                  </a:cubicBezTo>
                  <a:cubicBezTo>
                    <a:pt x="37" y="470"/>
                    <a:pt x="38" y="469"/>
                    <a:pt x="39" y="469"/>
                  </a:cubicBezTo>
                  <a:cubicBezTo>
                    <a:pt x="39" y="470"/>
                    <a:pt x="39" y="471"/>
                    <a:pt x="40" y="471"/>
                  </a:cubicBezTo>
                  <a:cubicBezTo>
                    <a:pt x="44" y="472"/>
                    <a:pt x="49" y="472"/>
                    <a:pt x="54" y="472"/>
                  </a:cubicBezTo>
                  <a:cubicBezTo>
                    <a:pt x="54" y="470"/>
                    <a:pt x="54" y="468"/>
                    <a:pt x="54" y="467"/>
                  </a:cubicBezTo>
                  <a:cubicBezTo>
                    <a:pt x="60" y="466"/>
                    <a:pt x="66" y="465"/>
                    <a:pt x="73" y="465"/>
                  </a:cubicBezTo>
                  <a:cubicBezTo>
                    <a:pt x="73" y="466"/>
                    <a:pt x="73" y="467"/>
                    <a:pt x="74" y="469"/>
                  </a:cubicBezTo>
                  <a:cubicBezTo>
                    <a:pt x="74" y="470"/>
                    <a:pt x="75" y="471"/>
                    <a:pt x="77" y="472"/>
                  </a:cubicBezTo>
                  <a:cubicBezTo>
                    <a:pt x="78" y="472"/>
                    <a:pt x="78" y="472"/>
                    <a:pt x="79" y="472"/>
                  </a:cubicBezTo>
                  <a:cubicBezTo>
                    <a:pt x="81" y="471"/>
                    <a:pt x="82" y="469"/>
                    <a:pt x="82" y="467"/>
                  </a:cubicBezTo>
                  <a:cubicBezTo>
                    <a:pt x="82" y="466"/>
                    <a:pt x="82" y="465"/>
                    <a:pt x="82" y="464"/>
                  </a:cubicBezTo>
                  <a:cubicBezTo>
                    <a:pt x="82" y="464"/>
                    <a:pt x="82" y="464"/>
                    <a:pt x="82" y="464"/>
                  </a:cubicBezTo>
                  <a:cubicBezTo>
                    <a:pt x="90" y="463"/>
                    <a:pt x="98" y="462"/>
                    <a:pt x="106" y="462"/>
                  </a:cubicBezTo>
                  <a:cubicBezTo>
                    <a:pt x="106" y="465"/>
                    <a:pt x="106" y="468"/>
                    <a:pt x="106" y="471"/>
                  </a:cubicBezTo>
                  <a:cubicBezTo>
                    <a:pt x="109" y="471"/>
                    <a:pt x="112" y="471"/>
                    <a:pt x="116" y="471"/>
                  </a:cubicBezTo>
                  <a:cubicBezTo>
                    <a:pt x="116" y="468"/>
                    <a:pt x="116" y="465"/>
                    <a:pt x="116" y="462"/>
                  </a:cubicBezTo>
                  <a:cubicBezTo>
                    <a:pt x="116" y="461"/>
                    <a:pt x="116" y="461"/>
                    <a:pt x="116" y="461"/>
                  </a:cubicBezTo>
                  <a:cubicBezTo>
                    <a:pt x="122" y="461"/>
                    <a:pt x="128" y="461"/>
                    <a:pt x="134" y="461"/>
                  </a:cubicBezTo>
                  <a:cubicBezTo>
                    <a:pt x="134" y="462"/>
                    <a:pt x="134" y="464"/>
                    <a:pt x="134" y="465"/>
                  </a:cubicBezTo>
                  <a:cubicBezTo>
                    <a:pt x="135" y="468"/>
                    <a:pt x="137" y="469"/>
                    <a:pt x="139" y="469"/>
                  </a:cubicBezTo>
                  <a:cubicBezTo>
                    <a:pt x="139" y="469"/>
                    <a:pt x="139" y="469"/>
                    <a:pt x="139" y="469"/>
                  </a:cubicBezTo>
                  <a:cubicBezTo>
                    <a:pt x="141" y="469"/>
                    <a:pt x="143" y="467"/>
                    <a:pt x="143" y="465"/>
                  </a:cubicBezTo>
                  <a:cubicBezTo>
                    <a:pt x="143" y="464"/>
                    <a:pt x="143" y="462"/>
                    <a:pt x="143" y="461"/>
                  </a:cubicBezTo>
                  <a:cubicBezTo>
                    <a:pt x="143" y="460"/>
                    <a:pt x="143" y="460"/>
                    <a:pt x="143" y="460"/>
                  </a:cubicBezTo>
                  <a:cubicBezTo>
                    <a:pt x="145" y="460"/>
                    <a:pt x="146" y="460"/>
                    <a:pt x="146" y="460"/>
                  </a:cubicBezTo>
                  <a:cubicBezTo>
                    <a:pt x="146" y="460"/>
                    <a:pt x="152" y="460"/>
                    <a:pt x="157" y="460"/>
                  </a:cubicBezTo>
                  <a:cubicBezTo>
                    <a:pt x="157" y="460"/>
                    <a:pt x="157" y="460"/>
                    <a:pt x="157" y="460"/>
                  </a:cubicBezTo>
                  <a:cubicBezTo>
                    <a:pt x="157" y="463"/>
                    <a:pt x="159" y="465"/>
                    <a:pt x="162" y="465"/>
                  </a:cubicBezTo>
                  <a:cubicBezTo>
                    <a:pt x="162" y="465"/>
                    <a:pt x="162" y="465"/>
                    <a:pt x="162" y="465"/>
                  </a:cubicBezTo>
                  <a:cubicBezTo>
                    <a:pt x="164" y="465"/>
                    <a:pt x="166" y="463"/>
                    <a:pt x="166" y="461"/>
                  </a:cubicBezTo>
                  <a:cubicBezTo>
                    <a:pt x="166" y="460"/>
                    <a:pt x="166" y="460"/>
                    <a:pt x="166" y="460"/>
                  </a:cubicBezTo>
                  <a:cubicBezTo>
                    <a:pt x="166" y="461"/>
                    <a:pt x="166" y="461"/>
                    <a:pt x="166" y="461"/>
                  </a:cubicBezTo>
                  <a:cubicBezTo>
                    <a:pt x="166" y="460"/>
                    <a:pt x="166" y="460"/>
                    <a:pt x="166" y="460"/>
                  </a:cubicBezTo>
                  <a:cubicBezTo>
                    <a:pt x="166" y="460"/>
                    <a:pt x="166" y="460"/>
                    <a:pt x="166" y="459"/>
                  </a:cubicBezTo>
                  <a:cubicBezTo>
                    <a:pt x="168" y="459"/>
                    <a:pt x="169" y="459"/>
                    <a:pt x="171" y="459"/>
                  </a:cubicBezTo>
                  <a:cubicBezTo>
                    <a:pt x="173" y="459"/>
                    <a:pt x="175" y="459"/>
                    <a:pt x="177" y="459"/>
                  </a:cubicBezTo>
                  <a:cubicBezTo>
                    <a:pt x="177" y="459"/>
                    <a:pt x="177" y="459"/>
                    <a:pt x="177" y="459"/>
                  </a:cubicBezTo>
                  <a:cubicBezTo>
                    <a:pt x="177" y="462"/>
                    <a:pt x="177" y="466"/>
                    <a:pt x="177" y="469"/>
                  </a:cubicBezTo>
                  <a:cubicBezTo>
                    <a:pt x="180" y="469"/>
                    <a:pt x="183" y="469"/>
                    <a:pt x="187" y="469"/>
                  </a:cubicBezTo>
                  <a:cubicBezTo>
                    <a:pt x="187" y="468"/>
                    <a:pt x="187" y="467"/>
                    <a:pt x="187" y="466"/>
                  </a:cubicBezTo>
                  <a:cubicBezTo>
                    <a:pt x="187" y="464"/>
                    <a:pt x="186" y="461"/>
                    <a:pt x="186" y="458"/>
                  </a:cubicBezTo>
                  <a:cubicBezTo>
                    <a:pt x="189" y="458"/>
                    <a:pt x="192" y="458"/>
                    <a:pt x="195" y="458"/>
                  </a:cubicBezTo>
                  <a:cubicBezTo>
                    <a:pt x="195" y="460"/>
                    <a:pt x="195" y="462"/>
                    <a:pt x="196" y="464"/>
                  </a:cubicBezTo>
                  <a:cubicBezTo>
                    <a:pt x="196" y="466"/>
                    <a:pt x="198" y="467"/>
                    <a:pt x="200" y="467"/>
                  </a:cubicBezTo>
                  <a:cubicBezTo>
                    <a:pt x="200" y="467"/>
                    <a:pt x="200" y="467"/>
                    <a:pt x="201" y="467"/>
                  </a:cubicBezTo>
                  <a:cubicBezTo>
                    <a:pt x="202" y="467"/>
                    <a:pt x="203" y="466"/>
                    <a:pt x="203" y="465"/>
                  </a:cubicBezTo>
                  <a:cubicBezTo>
                    <a:pt x="203" y="466"/>
                    <a:pt x="204" y="467"/>
                    <a:pt x="204" y="468"/>
                  </a:cubicBezTo>
                  <a:cubicBezTo>
                    <a:pt x="210" y="468"/>
                    <a:pt x="216" y="468"/>
                    <a:pt x="222" y="468"/>
                  </a:cubicBezTo>
                  <a:cubicBezTo>
                    <a:pt x="222" y="467"/>
                    <a:pt x="222" y="466"/>
                    <a:pt x="222" y="465"/>
                  </a:cubicBezTo>
                  <a:cubicBezTo>
                    <a:pt x="222" y="461"/>
                    <a:pt x="222" y="458"/>
                    <a:pt x="222" y="455"/>
                  </a:cubicBezTo>
                  <a:cubicBezTo>
                    <a:pt x="225" y="455"/>
                    <a:pt x="229" y="454"/>
                    <a:pt x="232" y="454"/>
                  </a:cubicBezTo>
                  <a:cubicBezTo>
                    <a:pt x="233" y="454"/>
                    <a:pt x="233" y="454"/>
                    <a:pt x="233" y="454"/>
                  </a:cubicBezTo>
                  <a:cubicBezTo>
                    <a:pt x="233" y="454"/>
                    <a:pt x="233" y="454"/>
                    <a:pt x="234" y="454"/>
                  </a:cubicBezTo>
                  <a:cubicBezTo>
                    <a:pt x="234" y="454"/>
                    <a:pt x="234" y="454"/>
                    <a:pt x="235" y="453"/>
                  </a:cubicBezTo>
                  <a:cubicBezTo>
                    <a:pt x="236" y="453"/>
                    <a:pt x="237" y="453"/>
                    <a:pt x="238" y="453"/>
                  </a:cubicBezTo>
                  <a:cubicBezTo>
                    <a:pt x="239" y="456"/>
                    <a:pt x="240" y="459"/>
                    <a:pt x="241" y="462"/>
                  </a:cubicBezTo>
                  <a:cubicBezTo>
                    <a:pt x="242" y="464"/>
                    <a:pt x="243" y="465"/>
                    <a:pt x="245" y="465"/>
                  </a:cubicBezTo>
                  <a:cubicBezTo>
                    <a:pt x="245" y="465"/>
                    <a:pt x="245" y="465"/>
                    <a:pt x="246" y="465"/>
                  </a:cubicBezTo>
                  <a:cubicBezTo>
                    <a:pt x="248" y="464"/>
                    <a:pt x="249" y="463"/>
                    <a:pt x="249" y="461"/>
                  </a:cubicBezTo>
                  <a:cubicBezTo>
                    <a:pt x="250" y="458"/>
                    <a:pt x="250" y="455"/>
                    <a:pt x="250" y="452"/>
                  </a:cubicBezTo>
                  <a:cubicBezTo>
                    <a:pt x="252" y="452"/>
                    <a:pt x="253" y="451"/>
                    <a:pt x="254" y="451"/>
                  </a:cubicBezTo>
                  <a:cubicBezTo>
                    <a:pt x="256" y="456"/>
                    <a:pt x="257" y="461"/>
                    <a:pt x="258" y="466"/>
                  </a:cubicBezTo>
                  <a:cubicBezTo>
                    <a:pt x="262" y="466"/>
                    <a:pt x="265" y="466"/>
                    <a:pt x="268" y="466"/>
                  </a:cubicBezTo>
                  <a:cubicBezTo>
                    <a:pt x="268" y="463"/>
                    <a:pt x="268" y="461"/>
                    <a:pt x="268" y="458"/>
                  </a:cubicBezTo>
                  <a:cubicBezTo>
                    <a:pt x="268" y="456"/>
                    <a:pt x="268" y="453"/>
                    <a:pt x="268" y="451"/>
                  </a:cubicBezTo>
                  <a:cubicBezTo>
                    <a:pt x="270" y="451"/>
                    <a:pt x="272" y="451"/>
                    <a:pt x="274" y="451"/>
                  </a:cubicBezTo>
                  <a:cubicBezTo>
                    <a:pt x="274" y="452"/>
                    <a:pt x="274" y="452"/>
                    <a:pt x="274" y="452"/>
                  </a:cubicBezTo>
                  <a:cubicBezTo>
                    <a:pt x="275" y="453"/>
                    <a:pt x="276" y="455"/>
                    <a:pt x="278" y="455"/>
                  </a:cubicBezTo>
                  <a:cubicBezTo>
                    <a:pt x="279" y="455"/>
                    <a:pt x="279" y="455"/>
                    <a:pt x="279" y="455"/>
                  </a:cubicBezTo>
                  <a:cubicBezTo>
                    <a:pt x="281" y="454"/>
                    <a:pt x="282" y="453"/>
                    <a:pt x="283" y="451"/>
                  </a:cubicBezTo>
                  <a:cubicBezTo>
                    <a:pt x="284" y="451"/>
                    <a:pt x="285" y="451"/>
                    <a:pt x="286" y="451"/>
                  </a:cubicBezTo>
                  <a:cubicBezTo>
                    <a:pt x="286" y="455"/>
                    <a:pt x="287" y="460"/>
                    <a:pt x="287" y="465"/>
                  </a:cubicBezTo>
                  <a:cubicBezTo>
                    <a:pt x="291" y="465"/>
                    <a:pt x="294" y="465"/>
                    <a:pt x="297" y="464"/>
                  </a:cubicBezTo>
                  <a:cubicBezTo>
                    <a:pt x="297" y="462"/>
                    <a:pt x="298" y="459"/>
                    <a:pt x="298" y="457"/>
                  </a:cubicBezTo>
                  <a:cubicBezTo>
                    <a:pt x="299" y="458"/>
                    <a:pt x="299" y="458"/>
                    <a:pt x="301" y="459"/>
                  </a:cubicBezTo>
                  <a:cubicBezTo>
                    <a:pt x="311" y="461"/>
                    <a:pt x="321" y="462"/>
                    <a:pt x="332" y="462"/>
                  </a:cubicBezTo>
                  <a:cubicBezTo>
                    <a:pt x="338" y="462"/>
                    <a:pt x="343" y="462"/>
                    <a:pt x="349" y="461"/>
                  </a:cubicBezTo>
                  <a:cubicBezTo>
                    <a:pt x="350" y="462"/>
                    <a:pt x="350" y="462"/>
                    <a:pt x="351" y="462"/>
                  </a:cubicBezTo>
                  <a:cubicBezTo>
                    <a:pt x="361" y="461"/>
                    <a:pt x="370" y="461"/>
                    <a:pt x="380" y="461"/>
                  </a:cubicBezTo>
                  <a:cubicBezTo>
                    <a:pt x="377" y="460"/>
                    <a:pt x="374" y="459"/>
                    <a:pt x="371" y="458"/>
                  </a:cubicBezTo>
                  <a:cubicBezTo>
                    <a:pt x="373" y="457"/>
                    <a:pt x="376" y="457"/>
                    <a:pt x="378" y="456"/>
                  </a:cubicBezTo>
                  <a:cubicBezTo>
                    <a:pt x="379" y="456"/>
                    <a:pt x="379" y="456"/>
                    <a:pt x="379" y="456"/>
                  </a:cubicBezTo>
                  <a:cubicBezTo>
                    <a:pt x="379" y="454"/>
                    <a:pt x="380" y="452"/>
                    <a:pt x="382" y="452"/>
                  </a:cubicBezTo>
                  <a:cubicBezTo>
                    <a:pt x="384" y="451"/>
                    <a:pt x="385" y="451"/>
                    <a:pt x="387" y="450"/>
                  </a:cubicBezTo>
                  <a:cubicBezTo>
                    <a:pt x="387" y="450"/>
                    <a:pt x="387" y="449"/>
                    <a:pt x="387" y="449"/>
                  </a:cubicBezTo>
                  <a:cubicBezTo>
                    <a:pt x="387" y="449"/>
                    <a:pt x="387" y="449"/>
                    <a:pt x="387" y="449"/>
                  </a:cubicBezTo>
                  <a:cubicBezTo>
                    <a:pt x="387" y="449"/>
                    <a:pt x="387" y="449"/>
                    <a:pt x="387" y="449"/>
                  </a:cubicBezTo>
                  <a:cubicBezTo>
                    <a:pt x="387" y="449"/>
                    <a:pt x="387" y="449"/>
                    <a:pt x="387" y="449"/>
                  </a:cubicBezTo>
                  <a:cubicBezTo>
                    <a:pt x="387" y="447"/>
                    <a:pt x="387" y="445"/>
                    <a:pt x="387" y="443"/>
                  </a:cubicBezTo>
                  <a:cubicBezTo>
                    <a:pt x="389" y="442"/>
                    <a:pt x="390" y="442"/>
                    <a:pt x="391" y="441"/>
                  </a:cubicBezTo>
                  <a:cubicBezTo>
                    <a:pt x="391" y="441"/>
                    <a:pt x="391" y="441"/>
                    <a:pt x="391" y="441"/>
                  </a:cubicBezTo>
                  <a:cubicBezTo>
                    <a:pt x="391" y="441"/>
                    <a:pt x="391" y="441"/>
                    <a:pt x="391" y="441"/>
                  </a:cubicBezTo>
                  <a:cubicBezTo>
                    <a:pt x="392" y="441"/>
                    <a:pt x="392" y="441"/>
                    <a:pt x="392" y="441"/>
                  </a:cubicBezTo>
                  <a:cubicBezTo>
                    <a:pt x="392" y="441"/>
                    <a:pt x="393" y="440"/>
                    <a:pt x="394" y="439"/>
                  </a:cubicBezTo>
                  <a:cubicBezTo>
                    <a:pt x="394" y="441"/>
                    <a:pt x="394" y="444"/>
                    <a:pt x="394" y="446"/>
                  </a:cubicBezTo>
                  <a:cubicBezTo>
                    <a:pt x="394" y="446"/>
                    <a:pt x="394" y="446"/>
                    <a:pt x="394" y="446"/>
                  </a:cubicBezTo>
                  <a:cubicBezTo>
                    <a:pt x="394" y="447"/>
                    <a:pt x="394" y="448"/>
                    <a:pt x="394" y="448"/>
                  </a:cubicBezTo>
                  <a:cubicBezTo>
                    <a:pt x="400" y="447"/>
                    <a:pt x="406" y="446"/>
                    <a:pt x="412" y="444"/>
                  </a:cubicBezTo>
                  <a:cubicBezTo>
                    <a:pt x="413" y="441"/>
                    <a:pt x="414" y="437"/>
                    <a:pt x="415" y="433"/>
                  </a:cubicBezTo>
                  <a:cubicBezTo>
                    <a:pt x="411" y="434"/>
                    <a:pt x="408" y="434"/>
                    <a:pt x="405" y="435"/>
                  </a:cubicBezTo>
                  <a:cubicBezTo>
                    <a:pt x="404" y="439"/>
                    <a:pt x="404" y="443"/>
                    <a:pt x="402" y="446"/>
                  </a:cubicBezTo>
                  <a:cubicBezTo>
                    <a:pt x="403" y="443"/>
                    <a:pt x="404" y="439"/>
                    <a:pt x="404" y="435"/>
                  </a:cubicBezTo>
                  <a:cubicBezTo>
                    <a:pt x="404" y="435"/>
                    <a:pt x="403" y="435"/>
                    <a:pt x="403" y="435"/>
                  </a:cubicBezTo>
                  <a:cubicBezTo>
                    <a:pt x="402" y="435"/>
                    <a:pt x="402" y="436"/>
                    <a:pt x="402" y="436"/>
                  </a:cubicBezTo>
                  <a:cubicBezTo>
                    <a:pt x="400" y="436"/>
                    <a:pt x="398" y="434"/>
                    <a:pt x="397" y="432"/>
                  </a:cubicBezTo>
                  <a:cubicBezTo>
                    <a:pt x="397" y="431"/>
                    <a:pt x="397" y="431"/>
                    <a:pt x="397" y="431"/>
                  </a:cubicBezTo>
                  <a:cubicBezTo>
                    <a:pt x="397" y="429"/>
                    <a:pt x="399" y="427"/>
                    <a:pt x="401" y="427"/>
                  </a:cubicBezTo>
                  <a:cubicBezTo>
                    <a:pt x="401" y="427"/>
                    <a:pt x="401" y="427"/>
                    <a:pt x="401" y="427"/>
                  </a:cubicBezTo>
                  <a:cubicBezTo>
                    <a:pt x="401" y="427"/>
                    <a:pt x="401" y="427"/>
                    <a:pt x="401" y="427"/>
                  </a:cubicBezTo>
                  <a:cubicBezTo>
                    <a:pt x="401" y="427"/>
                    <a:pt x="401" y="427"/>
                    <a:pt x="401" y="427"/>
                  </a:cubicBezTo>
                  <a:cubicBezTo>
                    <a:pt x="401" y="427"/>
                    <a:pt x="401" y="427"/>
                    <a:pt x="401" y="427"/>
                  </a:cubicBezTo>
                  <a:cubicBezTo>
                    <a:pt x="402" y="426"/>
                    <a:pt x="404" y="426"/>
                    <a:pt x="405" y="426"/>
                  </a:cubicBezTo>
                  <a:cubicBezTo>
                    <a:pt x="406" y="425"/>
                    <a:pt x="406" y="424"/>
                    <a:pt x="406" y="422"/>
                  </a:cubicBezTo>
                  <a:cubicBezTo>
                    <a:pt x="404" y="422"/>
                    <a:pt x="402" y="422"/>
                    <a:pt x="400" y="422"/>
                  </a:cubicBezTo>
                  <a:cubicBezTo>
                    <a:pt x="398" y="422"/>
                    <a:pt x="396" y="421"/>
                    <a:pt x="396" y="419"/>
                  </a:cubicBezTo>
                  <a:cubicBezTo>
                    <a:pt x="395" y="417"/>
                    <a:pt x="396" y="415"/>
                    <a:pt x="398" y="414"/>
                  </a:cubicBezTo>
                  <a:cubicBezTo>
                    <a:pt x="401" y="413"/>
                    <a:pt x="404" y="411"/>
                    <a:pt x="406" y="410"/>
                  </a:cubicBezTo>
                  <a:cubicBezTo>
                    <a:pt x="406" y="409"/>
                    <a:pt x="406" y="407"/>
                    <a:pt x="406" y="406"/>
                  </a:cubicBezTo>
                  <a:cubicBezTo>
                    <a:pt x="406" y="396"/>
                    <a:pt x="406" y="386"/>
                    <a:pt x="405" y="376"/>
                  </a:cubicBezTo>
                  <a:cubicBezTo>
                    <a:pt x="405" y="373"/>
                    <a:pt x="405" y="371"/>
                    <a:pt x="405" y="368"/>
                  </a:cubicBezTo>
                  <a:cubicBezTo>
                    <a:pt x="405" y="366"/>
                    <a:pt x="405" y="365"/>
                    <a:pt x="405" y="364"/>
                  </a:cubicBezTo>
                  <a:cubicBezTo>
                    <a:pt x="405" y="365"/>
                    <a:pt x="405" y="366"/>
                    <a:pt x="405" y="368"/>
                  </a:cubicBezTo>
                  <a:cubicBezTo>
                    <a:pt x="406" y="368"/>
                    <a:pt x="406" y="369"/>
                    <a:pt x="406" y="370"/>
                  </a:cubicBezTo>
                  <a:cubicBezTo>
                    <a:pt x="406" y="368"/>
                    <a:pt x="406" y="365"/>
                    <a:pt x="406" y="363"/>
                  </a:cubicBezTo>
                  <a:cubicBezTo>
                    <a:pt x="404" y="363"/>
                    <a:pt x="402" y="362"/>
                    <a:pt x="402" y="360"/>
                  </a:cubicBezTo>
                  <a:cubicBezTo>
                    <a:pt x="402" y="359"/>
                    <a:pt x="402" y="359"/>
                    <a:pt x="402" y="359"/>
                  </a:cubicBezTo>
                  <a:cubicBezTo>
                    <a:pt x="402" y="357"/>
                    <a:pt x="403" y="355"/>
                    <a:pt x="405" y="355"/>
                  </a:cubicBezTo>
                  <a:cubicBezTo>
                    <a:pt x="405" y="355"/>
                    <a:pt x="405" y="355"/>
                    <a:pt x="405" y="355"/>
                  </a:cubicBezTo>
                  <a:cubicBezTo>
                    <a:pt x="405" y="353"/>
                    <a:pt x="405" y="352"/>
                    <a:pt x="405" y="351"/>
                  </a:cubicBezTo>
                  <a:cubicBezTo>
                    <a:pt x="401" y="351"/>
                    <a:pt x="396" y="352"/>
                    <a:pt x="392" y="352"/>
                  </a:cubicBezTo>
                  <a:cubicBezTo>
                    <a:pt x="392" y="356"/>
                    <a:pt x="392" y="359"/>
                    <a:pt x="392" y="362"/>
                  </a:cubicBezTo>
                  <a:cubicBezTo>
                    <a:pt x="392" y="364"/>
                    <a:pt x="392" y="366"/>
                    <a:pt x="392" y="368"/>
                  </a:cubicBezTo>
                  <a:cubicBezTo>
                    <a:pt x="392" y="370"/>
                    <a:pt x="392" y="372"/>
                    <a:pt x="392" y="374"/>
                  </a:cubicBezTo>
                  <a:cubicBezTo>
                    <a:pt x="392" y="375"/>
                    <a:pt x="392" y="376"/>
                    <a:pt x="392" y="376"/>
                  </a:cubicBezTo>
                  <a:cubicBezTo>
                    <a:pt x="393" y="396"/>
                    <a:pt x="393" y="415"/>
                    <a:pt x="394" y="435"/>
                  </a:cubicBezTo>
                  <a:cubicBezTo>
                    <a:pt x="393" y="434"/>
                    <a:pt x="391" y="433"/>
                    <a:pt x="390" y="433"/>
                  </a:cubicBezTo>
                  <a:cubicBezTo>
                    <a:pt x="389" y="433"/>
                    <a:pt x="389" y="433"/>
                    <a:pt x="388" y="433"/>
                  </a:cubicBezTo>
                  <a:cubicBezTo>
                    <a:pt x="387" y="433"/>
                    <a:pt x="387" y="433"/>
                    <a:pt x="387" y="433"/>
                  </a:cubicBezTo>
                  <a:cubicBezTo>
                    <a:pt x="388" y="429"/>
                    <a:pt x="388" y="424"/>
                    <a:pt x="388" y="420"/>
                  </a:cubicBezTo>
                  <a:cubicBezTo>
                    <a:pt x="388" y="406"/>
                    <a:pt x="387" y="393"/>
                    <a:pt x="387" y="380"/>
                  </a:cubicBezTo>
                  <a:cubicBezTo>
                    <a:pt x="387" y="379"/>
                    <a:pt x="387" y="379"/>
                    <a:pt x="387" y="379"/>
                  </a:cubicBezTo>
                  <a:cubicBezTo>
                    <a:pt x="387" y="375"/>
                    <a:pt x="387" y="371"/>
                    <a:pt x="387" y="368"/>
                  </a:cubicBezTo>
                  <a:cubicBezTo>
                    <a:pt x="387" y="367"/>
                    <a:pt x="387" y="367"/>
                    <a:pt x="387" y="366"/>
                  </a:cubicBezTo>
                  <a:cubicBezTo>
                    <a:pt x="387" y="365"/>
                    <a:pt x="387" y="364"/>
                    <a:pt x="387" y="362"/>
                  </a:cubicBezTo>
                  <a:cubicBezTo>
                    <a:pt x="387" y="359"/>
                    <a:pt x="387" y="356"/>
                    <a:pt x="386" y="353"/>
                  </a:cubicBezTo>
                  <a:cubicBezTo>
                    <a:pt x="385" y="353"/>
                    <a:pt x="383" y="353"/>
                    <a:pt x="382" y="353"/>
                  </a:cubicBezTo>
                  <a:cubicBezTo>
                    <a:pt x="377" y="354"/>
                    <a:pt x="372" y="355"/>
                    <a:pt x="366" y="356"/>
                  </a:cubicBezTo>
                  <a:cubicBezTo>
                    <a:pt x="366" y="356"/>
                    <a:pt x="366" y="356"/>
                    <a:pt x="366" y="356"/>
                  </a:cubicBezTo>
                  <a:cubicBezTo>
                    <a:pt x="364" y="356"/>
                    <a:pt x="363" y="356"/>
                    <a:pt x="363" y="355"/>
                  </a:cubicBezTo>
                  <a:cubicBezTo>
                    <a:pt x="360" y="355"/>
                    <a:pt x="357" y="356"/>
                    <a:pt x="354" y="356"/>
                  </a:cubicBezTo>
                  <a:cubicBezTo>
                    <a:pt x="354" y="358"/>
                    <a:pt x="355" y="360"/>
                    <a:pt x="355" y="362"/>
                  </a:cubicBezTo>
                  <a:cubicBezTo>
                    <a:pt x="355" y="364"/>
                    <a:pt x="356" y="366"/>
                    <a:pt x="356" y="368"/>
                  </a:cubicBezTo>
                  <a:cubicBezTo>
                    <a:pt x="359" y="390"/>
                    <a:pt x="362" y="414"/>
                    <a:pt x="363" y="437"/>
                  </a:cubicBezTo>
                  <a:cubicBezTo>
                    <a:pt x="362" y="437"/>
                    <a:pt x="360" y="437"/>
                    <a:pt x="359" y="437"/>
                  </a:cubicBezTo>
                  <a:cubicBezTo>
                    <a:pt x="359" y="435"/>
                    <a:pt x="359" y="433"/>
                    <a:pt x="359" y="431"/>
                  </a:cubicBezTo>
                  <a:cubicBezTo>
                    <a:pt x="359" y="410"/>
                    <a:pt x="357" y="388"/>
                    <a:pt x="354" y="368"/>
                  </a:cubicBezTo>
                  <a:cubicBezTo>
                    <a:pt x="354" y="366"/>
                    <a:pt x="354" y="364"/>
                    <a:pt x="353" y="362"/>
                  </a:cubicBezTo>
                  <a:cubicBezTo>
                    <a:pt x="353" y="360"/>
                    <a:pt x="353" y="358"/>
                    <a:pt x="352" y="356"/>
                  </a:cubicBezTo>
                  <a:cubicBezTo>
                    <a:pt x="349" y="357"/>
                    <a:pt x="345" y="357"/>
                    <a:pt x="341" y="357"/>
                  </a:cubicBezTo>
                  <a:cubicBezTo>
                    <a:pt x="341" y="359"/>
                    <a:pt x="341" y="361"/>
                    <a:pt x="341" y="362"/>
                  </a:cubicBezTo>
                  <a:cubicBezTo>
                    <a:pt x="342" y="364"/>
                    <a:pt x="342" y="366"/>
                    <a:pt x="342" y="368"/>
                  </a:cubicBezTo>
                  <a:cubicBezTo>
                    <a:pt x="344" y="391"/>
                    <a:pt x="346" y="414"/>
                    <a:pt x="350" y="436"/>
                  </a:cubicBezTo>
                  <a:cubicBezTo>
                    <a:pt x="348" y="436"/>
                    <a:pt x="346" y="435"/>
                    <a:pt x="343" y="435"/>
                  </a:cubicBezTo>
                  <a:cubicBezTo>
                    <a:pt x="342" y="435"/>
                    <a:pt x="340" y="436"/>
                    <a:pt x="338" y="436"/>
                  </a:cubicBezTo>
                  <a:cubicBezTo>
                    <a:pt x="339" y="435"/>
                    <a:pt x="339" y="435"/>
                    <a:pt x="339" y="434"/>
                  </a:cubicBezTo>
                  <a:cubicBezTo>
                    <a:pt x="339" y="434"/>
                    <a:pt x="339" y="434"/>
                    <a:pt x="339" y="434"/>
                  </a:cubicBezTo>
                  <a:cubicBezTo>
                    <a:pt x="339" y="412"/>
                    <a:pt x="338" y="390"/>
                    <a:pt x="337" y="368"/>
                  </a:cubicBezTo>
                  <a:cubicBezTo>
                    <a:pt x="337" y="366"/>
                    <a:pt x="337" y="364"/>
                    <a:pt x="336" y="362"/>
                  </a:cubicBezTo>
                  <a:cubicBezTo>
                    <a:pt x="336" y="361"/>
                    <a:pt x="336" y="359"/>
                    <a:pt x="336" y="358"/>
                  </a:cubicBezTo>
                  <a:cubicBezTo>
                    <a:pt x="322" y="359"/>
                    <a:pt x="309" y="361"/>
                    <a:pt x="295" y="363"/>
                  </a:cubicBezTo>
                  <a:cubicBezTo>
                    <a:pt x="295" y="364"/>
                    <a:pt x="295" y="366"/>
                    <a:pt x="296" y="368"/>
                  </a:cubicBezTo>
                  <a:cubicBezTo>
                    <a:pt x="296" y="379"/>
                    <a:pt x="297" y="391"/>
                    <a:pt x="298" y="402"/>
                  </a:cubicBezTo>
                  <a:cubicBezTo>
                    <a:pt x="298" y="399"/>
                    <a:pt x="297" y="396"/>
                    <a:pt x="296" y="393"/>
                  </a:cubicBezTo>
                  <a:cubicBezTo>
                    <a:pt x="295" y="385"/>
                    <a:pt x="294" y="376"/>
                    <a:pt x="293" y="368"/>
                  </a:cubicBezTo>
                  <a:cubicBezTo>
                    <a:pt x="293" y="366"/>
                    <a:pt x="293" y="364"/>
                    <a:pt x="293" y="362"/>
                  </a:cubicBezTo>
                  <a:cubicBezTo>
                    <a:pt x="293" y="362"/>
                    <a:pt x="293" y="362"/>
                    <a:pt x="293" y="362"/>
                  </a:cubicBezTo>
                  <a:cubicBezTo>
                    <a:pt x="292" y="362"/>
                    <a:pt x="291" y="361"/>
                    <a:pt x="290" y="359"/>
                  </a:cubicBezTo>
                  <a:cubicBezTo>
                    <a:pt x="290" y="359"/>
                    <a:pt x="290" y="359"/>
                    <a:pt x="290" y="358"/>
                  </a:cubicBezTo>
                  <a:cubicBezTo>
                    <a:pt x="290" y="357"/>
                    <a:pt x="291" y="356"/>
                    <a:pt x="292" y="355"/>
                  </a:cubicBezTo>
                  <a:cubicBezTo>
                    <a:pt x="292" y="355"/>
                    <a:pt x="292" y="354"/>
                    <a:pt x="292" y="354"/>
                  </a:cubicBezTo>
                  <a:cubicBezTo>
                    <a:pt x="292" y="354"/>
                    <a:pt x="293" y="353"/>
                    <a:pt x="293" y="353"/>
                  </a:cubicBezTo>
                  <a:cubicBezTo>
                    <a:pt x="293" y="345"/>
                    <a:pt x="294" y="338"/>
                    <a:pt x="294" y="331"/>
                  </a:cubicBezTo>
                  <a:cubicBezTo>
                    <a:pt x="294" y="338"/>
                    <a:pt x="294" y="346"/>
                    <a:pt x="295" y="353"/>
                  </a:cubicBezTo>
                  <a:cubicBezTo>
                    <a:pt x="308" y="348"/>
                    <a:pt x="321" y="344"/>
                    <a:pt x="335" y="340"/>
                  </a:cubicBezTo>
                  <a:cubicBezTo>
                    <a:pt x="335" y="337"/>
                    <a:pt x="335" y="334"/>
                    <a:pt x="335" y="332"/>
                  </a:cubicBezTo>
                  <a:cubicBezTo>
                    <a:pt x="332" y="332"/>
                    <a:pt x="328" y="332"/>
                    <a:pt x="325" y="332"/>
                  </a:cubicBezTo>
                  <a:cubicBezTo>
                    <a:pt x="323" y="332"/>
                    <a:pt x="321" y="332"/>
                    <a:pt x="318" y="332"/>
                  </a:cubicBezTo>
                  <a:cubicBezTo>
                    <a:pt x="316" y="332"/>
                    <a:pt x="314" y="330"/>
                    <a:pt x="314" y="328"/>
                  </a:cubicBezTo>
                  <a:cubicBezTo>
                    <a:pt x="314" y="325"/>
                    <a:pt x="315" y="323"/>
                    <a:pt x="318" y="323"/>
                  </a:cubicBezTo>
                  <a:cubicBezTo>
                    <a:pt x="334" y="320"/>
                    <a:pt x="334" y="320"/>
                    <a:pt x="334" y="320"/>
                  </a:cubicBezTo>
                  <a:cubicBezTo>
                    <a:pt x="334" y="318"/>
                    <a:pt x="334" y="315"/>
                    <a:pt x="334" y="313"/>
                  </a:cubicBezTo>
                  <a:cubicBezTo>
                    <a:pt x="332" y="294"/>
                    <a:pt x="331" y="275"/>
                    <a:pt x="330" y="256"/>
                  </a:cubicBezTo>
                  <a:cubicBezTo>
                    <a:pt x="330" y="249"/>
                    <a:pt x="330" y="242"/>
                    <a:pt x="329" y="235"/>
                  </a:cubicBezTo>
                  <a:cubicBezTo>
                    <a:pt x="329" y="228"/>
                    <a:pt x="329" y="221"/>
                    <a:pt x="329" y="214"/>
                  </a:cubicBezTo>
                  <a:cubicBezTo>
                    <a:pt x="330" y="228"/>
                    <a:pt x="331" y="241"/>
                    <a:pt x="332" y="255"/>
                  </a:cubicBezTo>
                  <a:cubicBezTo>
                    <a:pt x="333" y="266"/>
                    <a:pt x="334" y="277"/>
                    <a:pt x="335" y="288"/>
                  </a:cubicBezTo>
                  <a:cubicBezTo>
                    <a:pt x="338" y="310"/>
                    <a:pt x="338" y="310"/>
                    <a:pt x="338" y="310"/>
                  </a:cubicBezTo>
                  <a:cubicBezTo>
                    <a:pt x="338" y="313"/>
                    <a:pt x="338" y="316"/>
                    <a:pt x="339" y="319"/>
                  </a:cubicBezTo>
                  <a:cubicBezTo>
                    <a:pt x="340" y="319"/>
                    <a:pt x="340" y="319"/>
                    <a:pt x="340" y="319"/>
                  </a:cubicBezTo>
                  <a:cubicBezTo>
                    <a:pt x="343" y="318"/>
                    <a:pt x="345" y="318"/>
                    <a:pt x="348" y="317"/>
                  </a:cubicBezTo>
                  <a:cubicBezTo>
                    <a:pt x="347" y="309"/>
                    <a:pt x="347" y="300"/>
                    <a:pt x="346" y="292"/>
                  </a:cubicBezTo>
                  <a:cubicBezTo>
                    <a:pt x="347" y="300"/>
                    <a:pt x="348" y="309"/>
                    <a:pt x="349" y="317"/>
                  </a:cubicBezTo>
                  <a:cubicBezTo>
                    <a:pt x="352" y="317"/>
                    <a:pt x="355" y="316"/>
                    <a:pt x="357" y="315"/>
                  </a:cubicBezTo>
                  <a:cubicBezTo>
                    <a:pt x="356" y="304"/>
                    <a:pt x="355" y="293"/>
                    <a:pt x="354" y="282"/>
                  </a:cubicBezTo>
                  <a:cubicBezTo>
                    <a:pt x="353" y="270"/>
                    <a:pt x="352" y="258"/>
                    <a:pt x="352" y="245"/>
                  </a:cubicBezTo>
                  <a:cubicBezTo>
                    <a:pt x="352" y="243"/>
                    <a:pt x="352" y="240"/>
                    <a:pt x="352" y="238"/>
                  </a:cubicBezTo>
                  <a:cubicBezTo>
                    <a:pt x="352" y="240"/>
                    <a:pt x="352" y="243"/>
                    <a:pt x="353" y="245"/>
                  </a:cubicBezTo>
                  <a:cubicBezTo>
                    <a:pt x="354" y="268"/>
                    <a:pt x="356" y="292"/>
                    <a:pt x="358" y="315"/>
                  </a:cubicBezTo>
                  <a:cubicBezTo>
                    <a:pt x="364" y="314"/>
                    <a:pt x="370" y="313"/>
                    <a:pt x="376" y="312"/>
                  </a:cubicBezTo>
                  <a:cubicBezTo>
                    <a:pt x="375" y="299"/>
                    <a:pt x="375" y="286"/>
                    <a:pt x="375" y="273"/>
                  </a:cubicBezTo>
                  <a:cubicBezTo>
                    <a:pt x="374" y="258"/>
                    <a:pt x="374" y="258"/>
                    <a:pt x="374" y="258"/>
                  </a:cubicBezTo>
                  <a:cubicBezTo>
                    <a:pt x="372" y="257"/>
                    <a:pt x="370" y="257"/>
                    <a:pt x="368" y="256"/>
                  </a:cubicBezTo>
                  <a:cubicBezTo>
                    <a:pt x="367" y="256"/>
                    <a:pt x="365" y="254"/>
                    <a:pt x="365" y="252"/>
                  </a:cubicBezTo>
                  <a:cubicBezTo>
                    <a:pt x="365" y="250"/>
                    <a:pt x="366" y="248"/>
                    <a:pt x="368" y="248"/>
                  </a:cubicBezTo>
                  <a:cubicBezTo>
                    <a:pt x="370" y="247"/>
                    <a:pt x="372" y="246"/>
                    <a:pt x="374" y="246"/>
                  </a:cubicBezTo>
                  <a:cubicBezTo>
                    <a:pt x="374" y="237"/>
                    <a:pt x="374" y="237"/>
                    <a:pt x="374" y="237"/>
                  </a:cubicBezTo>
                  <a:cubicBezTo>
                    <a:pt x="372" y="236"/>
                    <a:pt x="370" y="235"/>
                    <a:pt x="368" y="235"/>
                  </a:cubicBezTo>
                  <a:cubicBezTo>
                    <a:pt x="366" y="234"/>
                    <a:pt x="365" y="232"/>
                    <a:pt x="365" y="230"/>
                  </a:cubicBezTo>
                  <a:cubicBezTo>
                    <a:pt x="365" y="230"/>
                    <a:pt x="365" y="230"/>
                    <a:pt x="365" y="230"/>
                  </a:cubicBezTo>
                  <a:cubicBezTo>
                    <a:pt x="364" y="214"/>
                    <a:pt x="363" y="198"/>
                    <a:pt x="363" y="182"/>
                  </a:cubicBezTo>
                  <a:cubicBezTo>
                    <a:pt x="360" y="181"/>
                    <a:pt x="357" y="181"/>
                    <a:pt x="354" y="181"/>
                  </a:cubicBezTo>
                  <a:cubicBezTo>
                    <a:pt x="352" y="180"/>
                    <a:pt x="351" y="178"/>
                    <a:pt x="351" y="176"/>
                  </a:cubicBezTo>
                  <a:cubicBezTo>
                    <a:pt x="351" y="176"/>
                    <a:pt x="351" y="176"/>
                    <a:pt x="351" y="176"/>
                  </a:cubicBezTo>
                  <a:cubicBezTo>
                    <a:pt x="351" y="174"/>
                    <a:pt x="353" y="172"/>
                    <a:pt x="355" y="172"/>
                  </a:cubicBezTo>
                  <a:cubicBezTo>
                    <a:pt x="357" y="172"/>
                    <a:pt x="360" y="172"/>
                    <a:pt x="362" y="172"/>
                  </a:cubicBezTo>
                  <a:cubicBezTo>
                    <a:pt x="362" y="165"/>
                    <a:pt x="362" y="158"/>
                    <a:pt x="361" y="151"/>
                  </a:cubicBezTo>
                  <a:cubicBezTo>
                    <a:pt x="348" y="152"/>
                    <a:pt x="348" y="152"/>
                    <a:pt x="348" y="152"/>
                  </a:cubicBezTo>
                  <a:cubicBezTo>
                    <a:pt x="348" y="152"/>
                    <a:pt x="348" y="152"/>
                    <a:pt x="348" y="152"/>
                  </a:cubicBezTo>
                  <a:cubicBezTo>
                    <a:pt x="348" y="152"/>
                    <a:pt x="348" y="152"/>
                    <a:pt x="348" y="152"/>
                  </a:cubicBezTo>
                  <a:cubicBezTo>
                    <a:pt x="346" y="152"/>
                    <a:pt x="345" y="152"/>
                    <a:pt x="344" y="150"/>
                  </a:cubicBezTo>
                  <a:cubicBezTo>
                    <a:pt x="343" y="172"/>
                    <a:pt x="343" y="195"/>
                    <a:pt x="343" y="217"/>
                  </a:cubicBezTo>
                  <a:cubicBezTo>
                    <a:pt x="343" y="228"/>
                    <a:pt x="343" y="239"/>
                    <a:pt x="343" y="249"/>
                  </a:cubicBezTo>
                  <a:cubicBezTo>
                    <a:pt x="344" y="256"/>
                    <a:pt x="344" y="263"/>
                    <a:pt x="344" y="270"/>
                  </a:cubicBezTo>
                  <a:cubicBezTo>
                    <a:pt x="344" y="266"/>
                    <a:pt x="344" y="262"/>
                    <a:pt x="343" y="258"/>
                  </a:cubicBezTo>
                  <a:cubicBezTo>
                    <a:pt x="343" y="255"/>
                    <a:pt x="343" y="253"/>
                    <a:pt x="343" y="250"/>
                  </a:cubicBezTo>
                  <a:cubicBezTo>
                    <a:pt x="339" y="206"/>
                    <a:pt x="336" y="165"/>
                    <a:pt x="335" y="126"/>
                  </a:cubicBezTo>
                  <a:cubicBezTo>
                    <a:pt x="335" y="120"/>
                    <a:pt x="335" y="114"/>
                    <a:pt x="336" y="109"/>
                  </a:cubicBezTo>
                  <a:cubicBezTo>
                    <a:pt x="334" y="109"/>
                    <a:pt x="332" y="109"/>
                    <a:pt x="330" y="109"/>
                  </a:cubicBezTo>
                  <a:cubicBezTo>
                    <a:pt x="330" y="109"/>
                    <a:pt x="330" y="109"/>
                    <a:pt x="329" y="109"/>
                  </a:cubicBezTo>
                  <a:cubicBezTo>
                    <a:pt x="327" y="109"/>
                    <a:pt x="325" y="108"/>
                    <a:pt x="325" y="106"/>
                  </a:cubicBezTo>
                  <a:cubicBezTo>
                    <a:pt x="325" y="105"/>
                    <a:pt x="325" y="105"/>
                    <a:pt x="325" y="105"/>
                  </a:cubicBezTo>
                  <a:cubicBezTo>
                    <a:pt x="325" y="103"/>
                    <a:pt x="327" y="101"/>
                    <a:pt x="329" y="101"/>
                  </a:cubicBezTo>
                  <a:cubicBezTo>
                    <a:pt x="331" y="100"/>
                    <a:pt x="334" y="100"/>
                    <a:pt x="336" y="99"/>
                  </a:cubicBezTo>
                  <a:cubicBezTo>
                    <a:pt x="336" y="96"/>
                    <a:pt x="337" y="92"/>
                    <a:pt x="337" y="89"/>
                  </a:cubicBezTo>
                  <a:cubicBezTo>
                    <a:pt x="332" y="89"/>
                    <a:pt x="328" y="89"/>
                    <a:pt x="323" y="89"/>
                  </a:cubicBezTo>
                  <a:cubicBezTo>
                    <a:pt x="322" y="104"/>
                    <a:pt x="322" y="118"/>
                    <a:pt x="321" y="133"/>
                  </a:cubicBezTo>
                  <a:cubicBezTo>
                    <a:pt x="321" y="153"/>
                    <a:pt x="320" y="174"/>
                    <a:pt x="320" y="195"/>
                  </a:cubicBezTo>
                  <a:cubicBezTo>
                    <a:pt x="320" y="190"/>
                    <a:pt x="319" y="185"/>
                    <a:pt x="319" y="180"/>
                  </a:cubicBezTo>
                  <a:cubicBezTo>
                    <a:pt x="318" y="155"/>
                    <a:pt x="316" y="129"/>
                    <a:pt x="316" y="103"/>
                  </a:cubicBezTo>
                  <a:cubicBezTo>
                    <a:pt x="316" y="99"/>
                    <a:pt x="316" y="94"/>
                    <a:pt x="316" y="89"/>
                  </a:cubicBezTo>
                  <a:cubicBezTo>
                    <a:pt x="315" y="89"/>
                    <a:pt x="314" y="89"/>
                    <a:pt x="312" y="89"/>
                  </a:cubicBezTo>
                  <a:cubicBezTo>
                    <a:pt x="310" y="89"/>
                    <a:pt x="308" y="87"/>
                    <a:pt x="308" y="85"/>
                  </a:cubicBezTo>
                  <a:cubicBezTo>
                    <a:pt x="308" y="84"/>
                    <a:pt x="308" y="84"/>
                    <a:pt x="308" y="84"/>
                  </a:cubicBezTo>
                  <a:cubicBezTo>
                    <a:pt x="308" y="82"/>
                    <a:pt x="310" y="80"/>
                    <a:pt x="312" y="80"/>
                  </a:cubicBezTo>
                  <a:cubicBezTo>
                    <a:pt x="313" y="80"/>
                    <a:pt x="315" y="80"/>
                    <a:pt x="317" y="79"/>
                  </a:cubicBezTo>
                  <a:cubicBezTo>
                    <a:pt x="317" y="62"/>
                    <a:pt x="319" y="46"/>
                    <a:pt x="322" y="30"/>
                  </a:cubicBezTo>
                  <a:cubicBezTo>
                    <a:pt x="323" y="41"/>
                    <a:pt x="323" y="52"/>
                    <a:pt x="323" y="63"/>
                  </a:cubicBezTo>
                  <a:cubicBezTo>
                    <a:pt x="323" y="68"/>
                    <a:pt x="323" y="73"/>
                    <a:pt x="323" y="78"/>
                  </a:cubicBezTo>
                  <a:cubicBezTo>
                    <a:pt x="328" y="78"/>
                    <a:pt x="333" y="77"/>
                    <a:pt x="338" y="76"/>
                  </a:cubicBezTo>
                  <a:cubicBezTo>
                    <a:pt x="339" y="70"/>
                    <a:pt x="340" y="63"/>
                    <a:pt x="341" y="57"/>
                  </a:cubicBezTo>
                  <a:cubicBezTo>
                    <a:pt x="341" y="63"/>
                    <a:pt x="341" y="70"/>
                    <a:pt x="341" y="76"/>
                  </a:cubicBezTo>
                  <a:cubicBezTo>
                    <a:pt x="344" y="76"/>
                    <a:pt x="346" y="75"/>
                    <a:pt x="349" y="75"/>
                  </a:cubicBezTo>
                  <a:cubicBezTo>
                    <a:pt x="348" y="74"/>
                    <a:pt x="348" y="74"/>
                    <a:pt x="348" y="73"/>
                  </a:cubicBezTo>
                  <a:cubicBezTo>
                    <a:pt x="348" y="71"/>
                    <a:pt x="349" y="69"/>
                    <a:pt x="352" y="68"/>
                  </a:cubicBezTo>
                  <a:cubicBezTo>
                    <a:pt x="354" y="68"/>
                    <a:pt x="357" y="67"/>
                    <a:pt x="360" y="67"/>
                  </a:cubicBezTo>
                  <a:cubicBezTo>
                    <a:pt x="360" y="63"/>
                    <a:pt x="360" y="59"/>
                    <a:pt x="360" y="56"/>
                  </a:cubicBezTo>
                  <a:cubicBezTo>
                    <a:pt x="359" y="55"/>
                    <a:pt x="357" y="55"/>
                    <a:pt x="356" y="55"/>
                  </a:cubicBezTo>
                  <a:cubicBezTo>
                    <a:pt x="354" y="55"/>
                    <a:pt x="352" y="54"/>
                    <a:pt x="352" y="52"/>
                  </a:cubicBezTo>
                  <a:cubicBezTo>
                    <a:pt x="352" y="51"/>
                    <a:pt x="352" y="51"/>
                    <a:pt x="352" y="51"/>
                  </a:cubicBezTo>
                  <a:cubicBezTo>
                    <a:pt x="352" y="49"/>
                    <a:pt x="353" y="47"/>
                    <a:pt x="355" y="47"/>
                  </a:cubicBezTo>
                  <a:cubicBezTo>
                    <a:pt x="356" y="46"/>
                    <a:pt x="358" y="46"/>
                    <a:pt x="359" y="45"/>
                  </a:cubicBezTo>
                  <a:cubicBezTo>
                    <a:pt x="359" y="43"/>
                    <a:pt x="359" y="41"/>
                    <a:pt x="358" y="40"/>
                  </a:cubicBezTo>
                  <a:cubicBezTo>
                    <a:pt x="352" y="39"/>
                    <a:pt x="345" y="38"/>
                    <a:pt x="339" y="36"/>
                  </a:cubicBezTo>
                  <a:cubicBezTo>
                    <a:pt x="338" y="36"/>
                    <a:pt x="337" y="35"/>
                    <a:pt x="336" y="34"/>
                  </a:cubicBezTo>
                  <a:cubicBezTo>
                    <a:pt x="335" y="38"/>
                    <a:pt x="334" y="42"/>
                    <a:pt x="334" y="47"/>
                  </a:cubicBezTo>
                  <a:cubicBezTo>
                    <a:pt x="333" y="40"/>
                    <a:pt x="333" y="34"/>
                    <a:pt x="331" y="27"/>
                  </a:cubicBezTo>
                  <a:cubicBezTo>
                    <a:pt x="331" y="26"/>
                    <a:pt x="330" y="25"/>
                    <a:pt x="329" y="24"/>
                  </a:cubicBezTo>
                  <a:cubicBezTo>
                    <a:pt x="327" y="24"/>
                    <a:pt x="326" y="24"/>
                    <a:pt x="324" y="24"/>
                  </a:cubicBezTo>
                  <a:cubicBezTo>
                    <a:pt x="324" y="25"/>
                    <a:pt x="324" y="25"/>
                    <a:pt x="323" y="25"/>
                  </a:cubicBezTo>
                  <a:cubicBezTo>
                    <a:pt x="323" y="25"/>
                    <a:pt x="323" y="25"/>
                    <a:pt x="324" y="24"/>
                  </a:cubicBezTo>
                  <a:cubicBezTo>
                    <a:pt x="316" y="25"/>
                    <a:pt x="308" y="26"/>
                    <a:pt x="300" y="27"/>
                  </a:cubicBezTo>
                  <a:cubicBezTo>
                    <a:pt x="299" y="29"/>
                    <a:pt x="299" y="32"/>
                    <a:pt x="298" y="35"/>
                  </a:cubicBezTo>
                  <a:cubicBezTo>
                    <a:pt x="298" y="33"/>
                    <a:pt x="297" y="31"/>
                    <a:pt x="295" y="31"/>
                  </a:cubicBezTo>
                  <a:cubicBezTo>
                    <a:pt x="295" y="30"/>
                    <a:pt x="295" y="28"/>
                    <a:pt x="294" y="27"/>
                  </a:cubicBezTo>
                  <a:cubicBezTo>
                    <a:pt x="293" y="28"/>
                    <a:pt x="292" y="28"/>
                    <a:pt x="291" y="28"/>
                  </a:cubicBezTo>
                  <a:cubicBezTo>
                    <a:pt x="290" y="30"/>
                    <a:pt x="288" y="32"/>
                    <a:pt x="286" y="32"/>
                  </a:cubicBezTo>
                  <a:cubicBezTo>
                    <a:pt x="286" y="32"/>
                    <a:pt x="286" y="32"/>
                    <a:pt x="286" y="32"/>
                  </a:cubicBezTo>
                  <a:cubicBezTo>
                    <a:pt x="283" y="32"/>
                    <a:pt x="283" y="32"/>
                    <a:pt x="283" y="32"/>
                  </a:cubicBezTo>
                  <a:cubicBezTo>
                    <a:pt x="282" y="32"/>
                    <a:pt x="282" y="32"/>
                    <a:pt x="281" y="32"/>
                  </a:cubicBezTo>
                  <a:cubicBezTo>
                    <a:pt x="280" y="32"/>
                    <a:pt x="279" y="32"/>
                    <a:pt x="278" y="32"/>
                  </a:cubicBezTo>
                  <a:cubicBezTo>
                    <a:pt x="274" y="53"/>
                    <a:pt x="272" y="75"/>
                    <a:pt x="271" y="98"/>
                  </a:cubicBezTo>
                  <a:cubicBezTo>
                    <a:pt x="270" y="85"/>
                    <a:pt x="270" y="72"/>
                    <a:pt x="270" y="59"/>
                  </a:cubicBezTo>
                  <a:cubicBezTo>
                    <a:pt x="270" y="48"/>
                    <a:pt x="270" y="38"/>
                    <a:pt x="271" y="29"/>
                  </a:cubicBezTo>
                  <a:cubicBezTo>
                    <a:pt x="270" y="28"/>
                    <a:pt x="270" y="27"/>
                    <a:pt x="270" y="26"/>
                  </a:cubicBezTo>
                  <a:cubicBezTo>
                    <a:pt x="270" y="25"/>
                    <a:pt x="270" y="25"/>
                    <a:pt x="270" y="25"/>
                  </a:cubicBezTo>
                  <a:cubicBezTo>
                    <a:pt x="270" y="24"/>
                    <a:pt x="271" y="23"/>
                    <a:pt x="272" y="22"/>
                  </a:cubicBezTo>
                  <a:cubicBezTo>
                    <a:pt x="272" y="21"/>
                    <a:pt x="272" y="20"/>
                    <a:pt x="272" y="19"/>
                  </a:cubicBezTo>
                  <a:cubicBezTo>
                    <a:pt x="271" y="19"/>
                    <a:pt x="270" y="19"/>
                    <a:pt x="269" y="19"/>
                  </a:cubicBezTo>
                  <a:cubicBezTo>
                    <a:pt x="264" y="19"/>
                    <a:pt x="259" y="19"/>
                    <a:pt x="254" y="19"/>
                  </a:cubicBezTo>
                  <a:cubicBezTo>
                    <a:pt x="254" y="19"/>
                    <a:pt x="254" y="19"/>
                    <a:pt x="254" y="19"/>
                  </a:cubicBezTo>
                  <a:cubicBezTo>
                    <a:pt x="253" y="21"/>
                    <a:pt x="253" y="23"/>
                    <a:pt x="253" y="25"/>
                  </a:cubicBezTo>
                  <a:cubicBezTo>
                    <a:pt x="253" y="23"/>
                    <a:pt x="253" y="21"/>
                    <a:pt x="253" y="18"/>
                  </a:cubicBezTo>
                  <a:cubicBezTo>
                    <a:pt x="252" y="18"/>
                    <a:pt x="251" y="17"/>
                    <a:pt x="250" y="16"/>
                  </a:cubicBezTo>
                  <a:cubicBezTo>
                    <a:pt x="248" y="16"/>
                    <a:pt x="245" y="16"/>
                    <a:pt x="242" y="16"/>
                  </a:cubicBezTo>
                  <a:cubicBezTo>
                    <a:pt x="241" y="23"/>
                    <a:pt x="239" y="30"/>
                    <a:pt x="238" y="36"/>
                  </a:cubicBezTo>
                  <a:cubicBezTo>
                    <a:pt x="238" y="36"/>
                    <a:pt x="237" y="35"/>
                    <a:pt x="236" y="35"/>
                  </a:cubicBezTo>
                  <a:cubicBezTo>
                    <a:pt x="236" y="35"/>
                    <a:pt x="236" y="35"/>
                    <a:pt x="235" y="36"/>
                  </a:cubicBezTo>
                  <a:cubicBezTo>
                    <a:pt x="235" y="36"/>
                    <a:pt x="235" y="36"/>
                    <a:pt x="235" y="36"/>
                  </a:cubicBezTo>
                  <a:cubicBezTo>
                    <a:pt x="235" y="33"/>
                    <a:pt x="235" y="30"/>
                    <a:pt x="235" y="27"/>
                  </a:cubicBezTo>
                  <a:cubicBezTo>
                    <a:pt x="235" y="24"/>
                    <a:pt x="235" y="20"/>
                    <a:pt x="235" y="16"/>
                  </a:cubicBezTo>
                  <a:cubicBezTo>
                    <a:pt x="235" y="16"/>
                    <a:pt x="234" y="16"/>
                    <a:pt x="234" y="16"/>
                  </a:cubicBezTo>
                  <a:cubicBezTo>
                    <a:pt x="231" y="16"/>
                    <a:pt x="229" y="16"/>
                    <a:pt x="226" y="16"/>
                  </a:cubicBezTo>
                  <a:cubicBezTo>
                    <a:pt x="226" y="20"/>
                    <a:pt x="226" y="24"/>
                    <a:pt x="226" y="27"/>
                  </a:cubicBezTo>
                  <a:cubicBezTo>
                    <a:pt x="226" y="31"/>
                    <a:pt x="226" y="34"/>
                    <a:pt x="226" y="38"/>
                  </a:cubicBezTo>
                  <a:cubicBezTo>
                    <a:pt x="226" y="41"/>
                    <a:pt x="226" y="45"/>
                    <a:pt x="226" y="48"/>
                  </a:cubicBezTo>
                  <a:cubicBezTo>
                    <a:pt x="226" y="53"/>
                    <a:pt x="226" y="58"/>
                    <a:pt x="226" y="63"/>
                  </a:cubicBezTo>
                  <a:cubicBezTo>
                    <a:pt x="227" y="83"/>
                    <a:pt x="229" y="103"/>
                    <a:pt x="230" y="122"/>
                  </a:cubicBezTo>
                  <a:cubicBezTo>
                    <a:pt x="230" y="124"/>
                    <a:pt x="230" y="126"/>
                    <a:pt x="230" y="128"/>
                  </a:cubicBezTo>
                  <a:cubicBezTo>
                    <a:pt x="230" y="149"/>
                    <a:pt x="230" y="169"/>
                    <a:pt x="230" y="189"/>
                  </a:cubicBezTo>
                  <a:cubicBezTo>
                    <a:pt x="230" y="188"/>
                    <a:pt x="230" y="187"/>
                    <a:pt x="230" y="185"/>
                  </a:cubicBezTo>
                  <a:cubicBezTo>
                    <a:pt x="227" y="164"/>
                    <a:pt x="224" y="141"/>
                    <a:pt x="222" y="119"/>
                  </a:cubicBezTo>
                  <a:cubicBezTo>
                    <a:pt x="222" y="101"/>
                    <a:pt x="222" y="84"/>
                    <a:pt x="222" y="66"/>
                  </a:cubicBezTo>
                  <a:cubicBezTo>
                    <a:pt x="222" y="66"/>
                    <a:pt x="222" y="45"/>
                    <a:pt x="222" y="29"/>
                  </a:cubicBezTo>
                  <a:cubicBezTo>
                    <a:pt x="223" y="25"/>
                    <a:pt x="223" y="20"/>
                    <a:pt x="224" y="16"/>
                  </a:cubicBezTo>
                  <a:cubicBezTo>
                    <a:pt x="224" y="16"/>
                    <a:pt x="223" y="16"/>
                    <a:pt x="223" y="16"/>
                  </a:cubicBezTo>
                  <a:cubicBezTo>
                    <a:pt x="222" y="16"/>
                    <a:pt x="221" y="16"/>
                    <a:pt x="220" y="15"/>
                  </a:cubicBezTo>
                  <a:cubicBezTo>
                    <a:pt x="218" y="15"/>
                    <a:pt x="215" y="15"/>
                    <a:pt x="213" y="15"/>
                  </a:cubicBezTo>
                  <a:cubicBezTo>
                    <a:pt x="213" y="19"/>
                    <a:pt x="213" y="24"/>
                    <a:pt x="213" y="28"/>
                  </a:cubicBezTo>
                  <a:cubicBezTo>
                    <a:pt x="211" y="42"/>
                    <a:pt x="210" y="56"/>
                    <a:pt x="210" y="71"/>
                  </a:cubicBezTo>
                  <a:cubicBezTo>
                    <a:pt x="209" y="52"/>
                    <a:pt x="207" y="33"/>
                    <a:pt x="203" y="15"/>
                  </a:cubicBezTo>
                  <a:moveTo>
                    <a:pt x="103" y="11"/>
                  </a:moveTo>
                  <a:cubicBezTo>
                    <a:pt x="102" y="11"/>
                    <a:pt x="102" y="12"/>
                    <a:pt x="101" y="13"/>
                  </a:cubicBezTo>
                  <a:cubicBezTo>
                    <a:pt x="102" y="13"/>
                    <a:pt x="102" y="13"/>
                    <a:pt x="102" y="13"/>
                  </a:cubicBezTo>
                  <a:cubicBezTo>
                    <a:pt x="105" y="13"/>
                    <a:pt x="107" y="13"/>
                    <a:pt x="110" y="13"/>
                  </a:cubicBezTo>
                  <a:cubicBezTo>
                    <a:pt x="110" y="12"/>
                    <a:pt x="110" y="12"/>
                    <a:pt x="110" y="12"/>
                  </a:cubicBezTo>
                  <a:cubicBezTo>
                    <a:pt x="107" y="12"/>
                    <a:pt x="105" y="11"/>
                    <a:pt x="103" y="11"/>
                  </a:cubicBezTo>
                  <a:moveTo>
                    <a:pt x="177" y="10"/>
                  </a:moveTo>
                  <a:cubicBezTo>
                    <a:pt x="176" y="10"/>
                    <a:pt x="176" y="10"/>
                    <a:pt x="176" y="10"/>
                  </a:cubicBezTo>
                  <a:cubicBezTo>
                    <a:pt x="176" y="10"/>
                    <a:pt x="176" y="10"/>
                    <a:pt x="177" y="10"/>
                  </a:cubicBezTo>
                  <a:cubicBezTo>
                    <a:pt x="177" y="10"/>
                    <a:pt x="177" y="10"/>
                    <a:pt x="177" y="10"/>
                  </a:cubicBezTo>
                  <a:moveTo>
                    <a:pt x="64" y="8"/>
                  </a:moveTo>
                  <a:cubicBezTo>
                    <a:pt x="61" y="8"/>
                    <a:pt x="59" y="9"/>
                    <a:pt x="56" y="9"/>
                  </a:cubicBezTo>
                  <a:cubicBezTo>
                    <a:pt x="56" y="9"/>
                    <a:pt x="56" y="9"/>
                    <a:pt x="56" y="9"/>
                  </a:cubicBezTo>
                  <a:cubicBezTo>
                    <a:pt x="56" y="10"/>
                    <a:pt x="56" y="10"/>
                    <a:pt x="56" y="11"/>
                  </a:cubicBezTo>
                  <a:cubicBezTo>
                    <a:pt x="58" y="11"/>
                    <a:pt x="60" y="12"/>
                    <a:pt x="62" y="12"/>
                  </a:cubicBezTo>
                  <a:cubicBezTo>
                    <a:pt x="62" y="12"/>
                    <a:pt x="63" y="12"/>
                    <a:pt x="64" y="12"/>
                  </a:cubicBezTo>
                  <a:cubicBezTo>
                    <a:pt x="64" y="11"/>
                    <a:pt x="64" y="10"/>
                    <a:pt x="64" y="9"/>
                  </a:cubicBezTo>
                  <a:cubicBezTo>
                    <a:pt x="64" y="9"/>
                    <a:pt x="64" y="9"/>
                    <a:pt x="64" y="8"/>
                  </a:cubicBezTo>
                  <a:moveTo>
                    <a:pt x="202" y="8"/>
                  </a:moveTo>
                  <a:cubicBezTo>
                    <a:pt x="198" y="8"/>
                    <a:pt x="198" y="8"/>
                    <a:pt x="198" y="8"/>
                  </a:cubicBezTo>
                  <a:cubicBezTo>
                    <a:pt x="194" y="8"/>
                    <a:pt x="190" y="8"/>
                    <a:pt x="185" y="9"/>
                  </a:cubicBezTo>
                  <a:cubicBezTo>
                    <a:pt x="185" y="9"/>
                    <a:pt x="185" y="9"/>
                    <a:pt x="185" y="10"/>
                  </a:cubicBezTo>
                  <a:cubicBezTo>
                    <a:pt x="191" y="10"/>
                    <a:pt x="197" y="10"/>
                    <a:pt x="202" y="10"/>
                  </a:cubicBezTo>
                  <a:cubicBezTo>
                    <a:pt x="202" y="9"/>
                    <a:pt x="202" y="8"/>
                    <a:pt x="202" y="8"/>
                  </a:cubicBezTo>
                  <a:moveTo>
                    <a:pt x="22" y="7"/>
                  </a:moveTo>
                  <a:cubicBezTo>
                    <a:pt x="22" y="7"/>
                    <a:pt x="22" y="7"/>
                    <a:pt x="22" y="7"/>
                  </a:cubicBezTo>
                  <a:cubicBezTo>
                    <a:pt x="20" y="8"/>
                    <a:pt x="19" y="9"/>
                    <a:pt x="18" y="10"/>
                  </a:cubicBezTo>
                  <a:cubicBezTo>
                    <a:pt x="21" y="10"/>
                    <a:pt x="24" y="10"/>
                    <a:pt x="26" y="10"/>
                  </a:cubicBezTo>
                  <a:cubicBezTo>
                    <a:pt x="26" y="10"/>
                    <a:pt x="26" y="10"/>
                    <a:pt x="26" y="10"/>
                  </a:cubicBezTo>
                  <a:cubicBezTo>
                    <a:pt x="26" y="9"/>
                    <a:pt x="26" y="9"/>
                    <a:pt x="26" y="9"/>
                  </a:cubicBezTo>
                  <a:cubicBezTo>
                    <a:pt x="25" y="9"/>
                    <a:pt x="25" y="9"/>
                    <a:pt x="25" y="9"/>
                  </a:cubicBezTo>
                  <a:cubicBezTo>
                    <a:pt x="23" y="9"/>
                    <a:pt x="22" y="8"/>
                    <a:pt x="22" y="7"/>
                  </a:cubicBezTo>
                  <a:moveTo>
                    <a:pt x="248" y="7"/>
                  </a:moveTo>
                  <a:cubicBezTo>
                    <a:pt x="248" y="7"/>
                    <a:pt x="247" y="7"/>
                    <a:pt x="246" y="7"/>
                  </a:cubicBezTo>
                  <a:cubicBezTo>
                    <a:pt x="247" y="7"/>
                    <a:pt x="247" y="7"/>
                    <a:pt x="247" y="7"/>
                  </a:cubicBezTo>
                  <a:cubicBezTo>
                    <a:pt x="248" y="7"/>
                    <a:pt x="249" y="7"/>
                    <a:pt x="250" y="7"/>
                  </a:cubicBezTo>
                  <a:cubicBezTo>
                    <a:pt x="250" y="7"/>
                    <a:pt x="250" y="7"/>
                    <a:pt x="249" y="7"/>
                  </a:cubicBezTo>
                  <a:cubicBezTo>
                    <a:pt x="249" y="7"/>
                    <a:pt x="249" y="7"/>
                    <a:pt x="248" y="7"/>
                  </a:cubicBezTo>
                  <a:cubicBezTo>
                    <a:pt x="248" y="7"/>
                    <a:pt x="248" y="7"/>
                    <a:pt x="248" y="7"/>
                  </a:cubicBezTo>
                  <a:moveTo>
                    <a:pt x="234" y="6"/>
                  </a:moveTo>
                  <a:cubicBezTo>
                    <a:pt x="230" y="6"/>
                    <a:pt x="225" y="7"/>
                    <a:pt x="221" y="7"/>
                  </a:cubicBezTo>
                  <a:cubicBezTo>
                    <a:pt x="217" y="7"/>
                    <a:pt x="217" y="7"/>
                    <a:pt x="217" y="7"/>
                  </a:cubicBezTo>
                  <a:cubicBezTo>
                    <a:pt x="217" y="7"/>
                    <a:pt x="217" y="7"/>
                    <a:pt x="217" y="8"/>
                  </a:cubicBezTo>
                  <a:cubicBezTo>
                    <a:pt x="216" y="8"/>
                    <a:pt x="214" y="8"/>
                    <a:pt x="214" y="10"/>
                  </a:cubicBezTo>
                  <a:cubicBezTo>
                    <a:pt x="216" y="10"/>
                    <a:pt x="217" y="10"/>
                    <a:pt x="219" y="10"/>
                  </a:cubicBezTo>
                  <a:cubicBezTo>
                    <a:pt x="220" y="8"/>
                    <a:pt x="221" y="7"/>
                    <a:pt x="223" y="7"/>
                  </a:cubicBezTo>
                  <a:cubicBezTo>
                    <a:pt x="227" y="7"/>
                    <a:pt x="230" y="7"/>
                    <a:pt x="234" y="7"/>
                  </a:cubicBezTo>
                  <a:cubicBezTo>
                    <a:pt x="234" y="7"/>
                    <a:pt x="234" y="6"/>
                    <a:pt x="234" y="6"/>
                  </a:cubicBezTo>
                  <a:moveTo>
                    <a:pt x="128" y="4"/>
                  </a:moveTo>
                  <a:cubicBezTo>
                    <a:pt x="126" y="4"/>
                    <a:pt x="124" y="4"/>
                    <a:pt x="123" y="4"/>
                  </a:cubicBezTo>
                  <a:cubicBezTo>
                    <a:pt x="123" y="4"/>
                    <a:pt x="123" y="4"/>
                    <a:pt x="123" y="4"/>
                  </a:cubicBezTo>
                  <a:cubicBezTo>
                    <a:pt x="124" y="4"/>
                    <a:pt x="126" y="4"/>
                    <a:pt x="128" y="4"/>
                  </a:cubicBezTo>
                  <a:cubicBezTo>
                    <a:pt x="128" y="4"/>
                    <a:pt x="128" y="4"/>
                    <a:pt x="128" y="4"/>
                  </a:cubicBezTo>
                  <a:moveTo>
                    <a:pt x="144" y="2"/>
                  </a:moveTo>
                  <a:cubicBezTo>
                    <a:pt x="140" y="3"/>
                    <a:pt x="135" y="3"/>
                    <a:pt x="131" y="3"/>
                  </a:cubicBezTo>
                  <a:cubicBezTo>
                    <a:pt x="131" y="4"/>
                    <a:pt x="131" y="4"/>
                    <a:pt x="131" y="4"/>
                  </a:cubicBezTo>
                  <a:cubicBezTo>
                    <a:pt x="135" y="4"/>
                    <a:pt x="140" y="4"/>
                    <a:pt x="144" y="4"/>
                  </a:cubicBezTo>
                  <a:cubicBezTo>
                    <a:pt x="144" y="3"/>
                    <a:pt x="144" y="3"/>
                    <a:pt x="144" y="2"/>
                  </a:cubicBezTo>
                  <a:moveTo>
                    <a:pt x="161" y="1"/>
                  </a:moveTo>
                  <a:cubicBezTo>
                    <a:pt x="158" y="1"/>
                    <a:pt x="155" y="2"/>
                    <a:pt x="152" y="2"/>
                  </a:cubicBezTo>
                  <a:cubicBezTo>
                    <a:pt x="152" y="2"/>
                    <a:pt x="152" y="3"/>
                    <a:pt x="152" y="3"/>
                  </a:cubicBezTo>
                  <a:cubicBezTo>
                    <a:pt x="155" y="3"/>
                    <a:pt x="158" y="3"/>
                    <a:pt x="161" y="2"/>
                  </a:cubicBezTo>
                  <a:cubicBezTo>
                    <a:pt x="161" y="2"/>
                    <a:pt x="161" y="2"/>
                    <a:pt x="161" y="2"/>
                  </a:cubicBezTo>
                  <a:cubicBezTo>
                    <a:pt x="161" y="2"/>
                    <a:pt x="161" y="2"/>
                    <a:pt x="161" y="2"/>
                  </a:cubicBezTo>
                  <a:cubicBezTo>
                    <a:pt x="161" y="2"/>
                    <a:pt x="161" y="1"/>
                    <a:pt x="161" y="1"/>
                  </a:cubicBezTo>
                  <a:moveTo>
                    <a:pt x="314" y="1"/>
                  </a:moveTo>
                  <a:cubicBezTo>
                    <a:pt x="311" y="1"/>
                    <a:pt x="308" y="2"/>
                    <a:pt x="305" y="2"/>
                  </a:cubicBezTo>
                  <a:cubicBezTo>
                    <a:pt x="305" y="2"/>
                    <a:pt x="305" y="2"/>
                    <a:pt x="306" y="2"/>
                  </a:cubicBezTo>
                  <a:cubicBezTo>
                    <a:pt x="308" y="2"/>
                    <a:pt x="311" y="1"/>
                    <a:pt x="314" y="1"/>
                  </a:cubicBezTo>
                  <a:moveTo>
                    <a:pt x="176" y="0"/>
                  </a:moveTo>
                  <a:cubicBezTo>
                    <a:pt x="173" y="0"/>
                    <a:pt x="170" y="1"/>
                    <a:pt x="167" y="1"/>
                  </a:cubicBezTo>
                  <a:cubicBezTo>
                    <a:pt x="167" y="1"/>
                    <a:pt x="167" y="1"/>
                    <a:pt x="167" y="2"/>
                  </a:cubicBezTo>
                  <a:cubicBezTo>
                    <a:pt x="169" y="2"/>
                    <a:pt x="170" y="2"/>
                    <a:pt x="171" y="1"/>
                  </a:cubicBezTo>
                  <a:cubicBezTo>
                    <a:pt x="173" y="1"/>
                    <a:pt x="175" y="1"/>
                    <a:pt x="176" y="1"/>
                  </a:cubicBezTo>
                  <a:cubicBezTo>
                    <a:pt x="176" y="1"/>
                    <a:pt x="176" y="0"/>
                    <a:pt x="176"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5" name="Freeform 384"/>
            <p:cNvSpPr>
              <a:spLocks noEditPoints="1" noChangeArrowheads="1"/>
            </p:cNvSpPr>
            <p:nvPr/>
          </p:nvSpPr>
          <p:spPr bwMode="auto">
            <a:xfrm>
              <a:off x="7539038" y="4257676"/>
              <a:ext cx="2657475" cy="549275"/>
            </a:xfrm>
            <a:custGeom>
              <a:avLst/>
              <a:gdLst>
                <a:gd name="T0" fmla="*/ 185 w 901"/>
                <a:gd name="T1" fmla="*/ 175 h 186"/>
                <a:gd name="T2" fmla="*/ 93 w 901"/>
                <a:gd name="T3" fmla="*/ 186 h 186"/>
                <a:gd name="T4" fmla="*/ 161 w 901"/>
                <a:gd name="T5" fmla="*/ 169 h 186"/>
                <a:gd name="T6" fmla="*/ 229 w 901"/>
                <a:gd name="T7" fmla="*/ 175 h 186"/>
                <a:gd name="T8" fmla="*/ 77 w 901"/>
                <a:gd name="T9" fmla="*/ 159 h 186"/>
                <a:gd name="T10" fmla="*/ 104 w 901"/>
                <a:gd name="T11" fmla="*/ 165 h 186"/>
                <a:gd name="T12" fmla="*/ 345 w 901"/>
                <a:gd name="T13" fmla="*/ 158 h 186"/>
                <a:gd name="T14" fmla="*/ 341 w 901"/>
                <a:gd name="T15" fmla="*/ 149 h 186"/>
                <a:gd name="T16" fmla="*/ 347 w 901"/>
                <a:gd name="T17" fmla="*/ 149 h 186"/>
                <a:gd name="T18" fmla="*/ 252 w 901"/>
                <a:gd name="T19" fmla="*/ 144 h 186"/>
                <a:gd name="T20" fmla="*/ 185 w 901"/>
                <a:gd name="T21" fmla="*/ 89 h 186"/>
                <a:gd name="T22" fmla="*/ 38 w 901"/>
                <a:gd name="T23" fmla="*/ 99 h 186"/>
                <a:gd name="T24" fmla="*/ 113 w 901"/>
                <a:gd name="T25" fmla="*/ 100 h 186"/>
                <a:gd name="T26" fmla="*/ 289 w 901"/>
                <a:gd name="T27" fmla="*/ 87 h 186"/>
                <a:gd name="T28" fmla="*/ 55 w 901"/>
                <a:gd name="T29" fmla="*/ 120 h 186"/>
                <a:gd name="T30" fmla="*/ 216 w 901"/>
                <a:gd name="T31" fmla="*/ 108 h 186"/>
                <a:gd name="T32" fmla="*/ 132 w 901"/>
                <a:gd name="T33" fmla="*/ 123 h 186"/>
                <a:gd name="T34" fmla="*/ 452 w 901"/>
                <a:gd name="T35" fmla="*/ 101 h 186"/>
                <a:gd name="T36" fmla="*/ 829 w 901"/>
                <a:gd name="T37" fmla="*/ 81 h 186"/>
                <a:gd name="T38" fmla="*/ 285 w 901"/>
                <a:gd name="T39" fmla="*/ 78 h 186"/>
                <a:gd name="T40" fmla="*/ 172 w 901"/>
                <a:gd name="T41" fmla="*/ 73 h 186"/>
                <a:gd name="T42" fmla="*/ 305 w 901"/>
                <a:gd name="T43" fmla="*/ 66 h 186"/>
                <a:gd name="T44" fmla="*/ 852 w 901"/>
                <a:gd name="T45" fmla="*/ 64 h 186"/>
                <a:gd name="T46" fmla="*/ 821 w 901"/>
                <a:gd name="T47" fmla="*/ 66 h 186"/>
                <a:gd name="T48" fmla="*/ 212 w 901"/>
                <a:gd name="T49" fmla="*/ 48 h 186"/>
                <a:gd name="T50" fmla="*/ 841 w 901"/>
                <a:gd name="T51" fmla="*/ 34 h 186"/>
                <a:gd name="T52" fmla="*/ 149 w 901"/>
                <a:gd name="T53" fmla="*/ 31 h 186"/>
                <a:gd name="T54" fmla="*/ 0 w 901"/>
                <a:gd name="T55" fmla="*/ 40 h 186"/>
                <a:gd name="T56" fmla="*/ 24 w 901"/>
                <a:gd name="T57" fmla="*/ 42 h 186"/>
                <a:gd name="T58" fmla="*/ 65 w 901"/>
                <a:gd name="T59" fmla="*/ 48 h 186"/>
                <a:gd name="T60" fmla="*/ 158 w 901"/>
                <a:gd name="T61" fmla="*/ 42 h 186"/>
                <a:gd name="T62" fmla="*/ 108 w 901"/>
                <a:gd name="T63" fmla="*/ 38 h 186"/>
                <a:gd name="T64" fmla="*/ 713 w 901"/>
                <a:gd name="T65" fmla="*/ 49 h 186"/>
                <a:gd name="T66" fmla="*/ 812 w 901"/>
                <a:gd name="T67" fmla="*/ 30 h 186"/>
                <a:gd name="T68" fmla="*/ 768 w 901"/>
                <a:gd name="T69" fmla="*/ 143 h 186"/>
                <a:gd name="T70" fmla="*/ 711 w 901"/>
                <a:gd name="T71" fmla="*/ 108 h 186"/>
                <a:gd name="T72" fmla="*/ 797 w 901"/>
                <a:gd name="T73" fmla="*/ 85 h 186"/>
                <a:gd name="T74" fmla="*/ 334 w 901"/>
                <a:gd name="T75" fmla="*/ 29 h 186"/>
                <a:gd name="T76" fmla="*/ 478 w 901"/>
                <a:gd name="T77" fmla="*/ 33 h 186"/>
                <a:gd name="T78" fmla="*/ 567 w 901"/>
                <a:gd name="T79" fmla="*/ 30 h 186"/>
                <a:gd name="T80" fmla="*/ 328 w 901"/>
                <a:gd name="T81" fmla="*/ 48 h 186"/>
                <a:gd name="T82" fmla="*/ 457 w 901"/>
                <a:gd name="T83" fmla="*/ 53 h 186"/>
                <a:gd name="T84" fmla="*/ 427 w 901"/>
                <a:gd name="T85" fmla="*/ 75 h 186"/>
                <a:gd name="T86" fmla="*/ 496 w 901"/>
                <a:gd name="T87" fmla="*/ 97 h 186"/>
                <a:gd name="T88" fmla="*/ 476 w 901"/>
                <a:gd name="T89" fmla="*/ 116 h 186"/>
                <a:gd name="T90" fmla="*/ 539 w 901"/>
                <a:gd name="T91" fmla="*/ 130 h 186"/>
                <a:gd name="T92" fmla="*/ 820 w 901"/>
                <a:gd name="T93" fmla="*/ 152 h 186"/>
                <a:gd name="T94" fmla="*/ 669 w 901"/>
                <a:gd name="T95" fmla="*/ 115 h 186"/>
                <a:gd name="T96" fmla="*/ 655 w 901"/>
                <a:gd name="T97" fmla="*/ 102 h 186"/>
                <a:gd name="T98" fmla="*/ 802 w 901"/>
                <a:gd name="T99" fmla="*/ 73 h 186"/>
                <a:gd name="T100" fmla="*/ 719 w 901"/>
                <a:gd name="T101" fmla="*/ 78 h 186"/>
                <a:gd name="T102" fmla="*/ 634 w 901"/>
                <a:gd name="T103" fmla="*/ 80 h 186"/>
                <a:gd name="T104" fmla="*/ 729 w 901"/>
                <a:gd name="T105" fmla="*/ 69 h 186"/>
                <a:gd name="T106" fmla="*/ 788 w 901"/>
                <a:gd name="T107" fmla="*/ 54 h 186"/>
                <a:gd name="T108" fmla="*/ 640 w 901"/>
                <a:gd name="T109" fmla="*/ 48 h 186"/>
                <a:gd name="T110" fmla="*/ 750 w 901"/>
                <a:gd name="T111" fmla="*/ 27 h 186"/>
                <a:gd name="T112" fmla="*/ 757 w 901"/>
                <a:gd name="T113" fmla="*/ 20 h 186"/>
                <a:gd name="T114" fmla="*/ 811 w 901"/>
                <a:gd name="T115" fmla="*/ 10 h 186"/>
                <a:gd name="T116" fmla="*/ 873 w 901"/>
                <a:gd name="T117" fmla="*/ 0 h 186"/>
                <a:gd name="T118" fmla="*/ 901 w 901"/>
                <a:gd name="T1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86">
                  <a:moveTo>
                    <a:pt x="159" y="177"/>
                  </a:moveTo>
                  <a:cubicBezTo>
                    <a:pt x="157" y="177"/>
                    <a:pt x="156" y="177"/>
                    <a:pt x="155" y="178"/>
                  </a:cubicBezTo>
                  <a:cubicBezTo>
                    <a:pt x="155" y="179"/>
                    <a:pt x="155" y="181"/>
                    <a:pt x="156" y="182"/>
                  </a:cubicBezTo>
                  <a:cubicBezTo>
                    <a:pt x="156" y="182"/>
                    <a:pt x="157" y="182"/>
                    <a:pt x="158" y="182"/>
                  </a:cubicBezTo>
                  <a:cubicBezTo>
                    <a:pt x="158" y="181"/>
                    <a:pt x="158" y="179"/>
                    <a:pt x="159" y="177"/>
                  </a:cubicBezTo>
                  <a:moveTo>
                    <a:pt x="185" y="174"/>
                  </a:moveTo>
                  <a:cubicBezTo>
                    <a:pt x="181" y="175"/>
                    <a:pt x="176" y="175"/>
                    <a:pt x="171" y="176"/>
                  </a:cubicBezTo>
                  <a:cubicBezTo>
                    <a:pt x="172" y="178"/>
                    <a:pt x="172" y="179"/>
                    <a:pt x="172" y="181"/>
                  </a:cubicBezTo>
                  <a:cubicBezTo>
                    <a:pt x="176" y="180"/>
                    <a:pt x="180" y="180"/>
                    <a:pt x="183" y="180"/>
                  </a:cubicBezTo>
                  <a:cubicBezTo>
                    <a:pt x="184" y="178"/>
                    <a:pt x="184" y="177"/>
                    <a:pt x="185" y="175"/>
                  </a:cubicBezTo>
                  <a:cubicBezTo>
                    <a:pt x="185" y="175"/>
                    <a:pt x="185" y="175"/>
                    <a:pt x="185" y="174"/>
                  </a:cubicBezTo>
                  <a:moveTo>
                    <a:pt x="129" y="173"/>
                  </a:moveTo>
                  <a:cubicBezTo>
                    <a:pt x="129" y="173"/>
                    <a:pt x="129" y="173"/>
                    <a:pt x="129" y="173"/>
                  </a:cubicBezTo>
                  <a:cubicBezTo>
                    <a:pt x="126" y="174"/>
                    <a:pt x="123" y="175"/>
                    <a:pt x="120" y="176"/>
                  </a:cubicBezTo>
                  <a:cubicBezTo>
                    <a:pt x="119" y="176"/>
                    <a:pt x="119" y="176"/>
                    <a:pt x="118" y="176"/>
                  </a:cubicBezTo>
                  <a:cubicBezTo>
                    <a:pt x="114" y="177"/>
                    <a:pt x="109" y="178"/>
                    <a:pt x="105" y="180"/>
                  </a:cubicBezTo>
                  <a:cubicBezTo>
                    <a:pt x="104" y="180"/>
                    <a:pt x="104" y="180"/>
                    <a:pt x="103" y="180"/>
                  </a:cubicBezTo>
                  <a:cubicBezTo>
                    <a:pt x="101" y="181"/>
                    <a:pt x="99" y="182"/>
                    <a:pt x="96" y="182"/>
                  </a:cubicBezTo>
                  <a:cubicBezTo>
                    <a:pt x="96" y="182"/>
                    <a:pt x="95" y="183"/>
                    <a:pt x="95" y="183"/>
                  </a:cubicBezTo>
                  <a:cubicBezTo>
                    <a:pt x="94" y="184"/>
                    <a:pt x="93" y="185"/>
                    <a:pt x="93" y="186"/>
                  </a:cubicBezTo>
                  <a:cubicBezTo>
                    <a:pt x="93" y="186"/>
                    <a:pt x="93" y="186"/>
                    <a:pt x="93" y="186"/>
                  </a:cubicBezTo>
                  <a:cubicBezTo>
                    <a:pt x="106" y="186"/>
                    <a:pt x="119" y="185"/>
                    <a:pt x="132" y="184"/>
                  </a:cubicBezTo>
                  <a:cubicBezTo>
                    <a:pt x="131" y="181"/>
                    <a:pt x="130" y="177"/>
                    <a:pt x="129" y="173"/>
                  </a:cubicBezTo>
                  <a:moveTo>
                    <a:pt x="145" y="170"/>
                  </a:moveTo>
                  <a:cubicBezTo>
                    <a:pt x="145" y="170"/>
                    <a:pt x="144" y="170"/>
                    <a:pt x="144" y="170"/>
                  </a:cubicBezTo>
                  <a:cubicBezTo>
                    <a:pt x="142" y="170"/>
                    <a:pt x="140" y="171"/>
                    <a:pt x="138" y="171"/>
                  </a:cubicBezTo>
                  <a:cubicBezTo>
                    <a:pt x="139" y="175"/>
                    <a:pt x="140" y="179"/>
                    <a:pt x="141" y="184"/>
                  </a:cubicBezTo>
                  <a:cubicBezTo>
                    <a:pt x="142" y="183"/>
                    <a:pt x="143" y="183"/>
                    <a:pt x="145" y="183"/>
                  </a:cubicBezTo>
                  <a:cubicBezTo>
                    <a:pt x="145" y="179"/>
                    <a:pt x="145" y="174"/>
                    <a:pt x="145" y="170"/>
                  </a:cubicBezTo>
                  <a:moveTo>
                    <a:pt x="161" y="169"/>
                  </a:moveTo>
                  <a:cubicBezTo>
                    <a:pt x="158" y="169"/>
                    <a:pt x="156" y="169"/>
                    <a:pt x="154" y="169"/>
                  </a:cubicBezTo>
                  <a:cubicBezTo>
                    <a:pt x="154" y="172"/>
                    <a:pt x="155" y="174"/>
                    <a:pt x="155" y="177"/>
                  </a:cubicBezTo>
                  <a:cubicBezTo>
                    <a:pt x="156" y="177"/>
                    <a:pt x="158" y="176"/>
                    <a:pt x="159" y="176"/>
                  </a:cubicBezTo>
                  <a:cubicBezTo>
                    <a:pt x="159" y="174"/>
                    <a:pt x="160" y="171"/>
                    <a:pt x="161" y="169"/>
                  </a:cubicBezTo>
                  <a:moveTo>
                    <a:pt x="260" y="166"/>
                  </a:moveTo>
                  <a:cubicBezTo>
                    <a:pt x="250" y="167"/>
                    <a:pt x="240" y="168"/>
                    <a:pt x="230" y="169"/>
                  </a:cubicBezTo>
                  <a:cubicBezTo>
                    <a:pt x="218" y="171"/>
                    <a:pt x="205" y="172"/>
                    <a:pt x="192" y="174"/>
                  </a:cubicBezTo>
                  <a:cubicBezTo>
                    <a:pt x="192" y="174"/>
                    <a:pt x="193" y="174"/>
                    <a:pt x="193" y="174"/>
                  </a:cubicBezTo>
                  <a:cubicBezTo>
                    <a:pt x="194" y="176"/>
                    <a:pt x="194" y="177"/>
                    <a:pt x="195" y="179"/>
                  </a:cubicBezTo>
                  <a:cubicBezTo>
                    <a:pt x="206" y="177"/>
                    <a:pt x="218" y="176"/>
                    <a:pt x="229" y="175"/>
                  </a:cubicBezTo>
                  <a:cubicBezTo>
                    <a:pt x="239" y="172"/>
                    <a:pt x="249" y="169"/>
                    <a:pt x="260" y="166"/>
                  </a:cubicBezTo>
                  <a:moveTo>
                    <a:pt x="670" y="158"/>
                  </a:moveTo>
                  <a:cubicBezTo>
                    <a:pt x="667" y="158"/>
                    <a:pt x="664" y="158"/>
                    <a:pt x="661" y="159"/>
                  </a:cubicBezTo>
                  <a:cubicBezTo>
                    <a:pt x="662" y="159"/>
                    <a:pt x="663" y="159"/>
                    <a:pt x="664" y="159"/>
                  </a:cubicBezTo>
                  <a:cubicBezTo>
                    <a:pt x="666" y="159"/>
                    <a:pt x="668" y="159"/>
                    <a:pt x="670" y="158"/>
                  </a:cubicBezTo>
                  <a:moveTo>
                    <a:pt x="111" y="158"/>
                  </a:moveTo>
                  <a:cubicBezTo>
                    <a:pt x="105" y="158"/>
                    <a:pt x="99" y="158"/>
                    <a:pt x="94" y="158"/>
                  </a:cubicBezTo>
                  <a:cubicBezTo>
                    <a:pt x="91" y="158"/>
                    <a:pt x="88" y="158"/>
                    <a:pt x="84" y="158"/>
                  </a:cubicBezTo>
                  <a:cubicBezTo>
                    <a:pt x="82" y="158"/>
                    <a:pt x="80" y="158"/>
                    <a:pt x="77" y="159"/>
                  </a:cubicBezTo>
                  <a:cubicBezTo>
                    <a:pt x="77" y="159"/>
                    <a:pt x="77" y="159"/>
                    <a:pt x="77" y="159"/>
                  </a:cubicBezTo>
                  <a:cubicBezTo>
                    <a:pt x="76" y="159"/>
                    <a:pt x="75" y="159"/>
                    <a:pt x="74" y="160"/>
                  </a:cubicBezTo>
                  <a:cubicBezTo>
                    <a:pt x="74" y="161"/>
                    <a:pt x="73" y="162"/>
                    <a:pt x="73" y="163"/>
                  </a:cubicBezTo>
                  <a:cubicBezTo>
                    <a:pt x="73" y="163"/>
                    <a:pt x="73" y="163"/>
                    <a:pt x="73" y="163"/>
                  </a:cubicBezTo>
                  <a:cubicBezTo>
                    <a:pt x="73" y="164"/>
                    <a:pt x="74" y="165"/>
                    <a:pt x="74" y="165"/>
                  </a:cubicBezTo>
                  <a:cubicBezTo>
                    <a:pt x="75" y="167"/>
                    <a:pt x="76" y="167"/>
                    <a:pt x="78" y="167"/>
                  </a:cubicBezTo>
                  <a:cubicBezTo>
                    <a:pt x="78" y="167"/>
                    <a:pt x="78" y="167"/>
                    <a:pt x="78" y="167"/>
                  </a:cubicBezTo>
                  <a:cubicBezTo>
                    <a:pt x="78" y="167"/>
                    <a:pt x="78" y="167"/>
                    <a:pt x="78" y="167"/>
                  </a:cubicBezTo>
                  <a:cubicBezTo>
                    <a:pt x="91" y="166"/>
                    <a:pt x="91" y="166"/>
                    <a:pt x="91" y="166"/>
                  </a:cubicBezTo>
                  <a:cubicBezTo>
                    <a:pt x="95" y="166"/>
                    <a:pt x="95" y="166"/>
                    <a:pt x="95" y="166"/>
                  </a:cubicBezTo>
                  <a:cubicBezTo>
                    <a:pt x="104" y="165"/>
                    <a:pt x="104" y="165"/>
                    <a:pt x="104" y="165"/>
                  </a:cubicBezTo>
                  <a:cubicBezTo>
                    <a:pt x="104" y="165"/>
                    <a:pt x="104" y="165"/>
                    <a:pt x="104" y="165"/>
                  </a:cubicBezTo>
                  <a:cubicBezTo>
                    <a:pt x="109" y="165"/>
                    <a:pt x="109" y="165"/>
                    <a:pt x="109" y="165"/>
                  </a:cubicBezTo>
                  <a:cubicBezTo>
                    <a:pt x="109" y="165"/>
                    <a:pt x="109" y="164"/>
                    <a:pt x="109" y="164"/>
                  </a:cubicBezTo>
                  <a:cubicBezTo>
                    <a:pt x="109" y="162"/>
                    <a:pt x="109" y="160"/>
                    <a:pt x="111" y="158"/>
                  </a:cubicBezTo>
                  <a:moveTo>
                    <a:pt x="414" y="153"/>
                  </a:moveTo>
                  <a:cubicBezTo>
                    <a:pt x="399" y="153"/>
                    <a:pt x="384" y="154"/>
                    <a:pt x="368" y="155"/>
                  </a:cubicBezTo>
                  <a:cubicBezTo>
                    <a:pt x="374" y="155"/>
                    <a:pt x="380" y="154"/>
                    <a:pt x="386" y="154"/>
                  </a:cubicBezTo>
                  <a:cubicBezTo>
                    <a:pt x="385" y="155"/>
                    <a:pt x="385" y="155"/>
                    <a:pt x="385" y="155"/>
                  </a:cubicBezTo>
                  <a:cubicBezTo>
                    <a:pt x="385" y="156"/>
                    <a:pt x="385" y="156"/>
                    <a:pt x="385" y="156"/>
                  </a:cubicBezTo>
                  <a:cubicBezTo>
                    <a:pt x="372" y="156"/>
                    <a:pt x="358" y="157"/>
                    <a:pt x="345" y="158"/>
                  </a:cubicBezTo>
                  <a:cubicBezTo>
                    <a:pt x="323" y="161"/>
                    <a:pt x="303" y="164"/>
                    <a:pt x="283" y="169"/>
                  </a:cubicBezTo>
                  <a:cubicBezTo>
                    <a:pt x="316" y="166"/>
                    <a:pt x="350" y="163"/>
                    <a:pt x="385" y="162"/>
                  </a:cubicBezTo>
                  <a:cubicBezTo>
                    <a:pt x="410" y="160"/>
                    <a:pt x="436" y="157"/>
                    <a:pt x="462" y="156"/>
                  </a:cubicBezTo>
                  <a:cubicBezTo>
                    <a:pt x="446" y="154"/>
                    <a:pt x="430" y="153"/>
                    <a:pt x="414" y="153"/>
                  </a:cubicBezTo>
                  <a:moveTo>
                    <a:pt x="318" y="149"/>
                  </a:moveTo>
                  <a:cubicBezTo>
                    <a:pt x="307" y="150"/>
                    <a:pt x="297" y="150"/>
                    <a:pt x="286" y="150"/>
                  </a:cubicBezTo>
                  <a:cubicBezTo>
                    <a:pt x="279" y="151"/>
                    <a:pt x="272" y="152"/>
                    <a:pt x="264" y="152"/>
                  </a:cubicBezTo>
                  <a:cubicBezTo>
                    <a:pt x="282" y="151"/>
                    <a:pt x="300" y="150"/>
                    <a:pt x="318" y="149"/>
                  </a:cubicBezTo>
                  <a:moveTo>
                    <a:pt x="347" y="149"/>
                  </a:moveTo>
                  <a:cubicBezTo>
                    <a:pt x="345" y="149"/>
                    <a:pt x="343" y="149"/>
                    <a:pt x="341" y="149"/>
                  </a:cubicBezTo>
                  <a:cubicBezTo>
                    <a:pt x="336" y="149"/>
                    <a:pt x="332" y="149"/>
                    <a:pt x="328" y="149"/>
                  </a:cubicBezTo>
                  <a:cubicBezTo>
                    <a:pt x="327" y="149"/>
                    <a:pt x="326" y="149"/>
                    <a:pt x="325" y="149"/>
                  </a:cubicBezTo>
                  <a:cubicBezTo>
                    <a:pt x="304" y="151"/>
                    <a:pt x="304" y="151"/>
                    <a:pt x="304" y="151"/>
                  </a:cubicBezTo>
                  <a:cubicBezTo>
                    <a:pt x="283" y="152"/>
                    <a:pt x="260" y="154"/>
                    <a:pt x="238" y="156"/>
                  </a:cubicBezTo>
                  <a:cubicBezTo>
                    <a:pt x="232" y="157"/>
                    <a:pt x="225" y="159"/>
                    <a:pt x="218" y="160"/>
                  </a:cubicBezTo>
                  <a:cubicBezTo>
                    <a:pt x="202" y="163"/>
                    <a:pt x="185" y="166"/>
                    <a:pt x="169" y="168"/>
                  </a:cubicBezTo>
                  <a:cubicBezTo>
                    <a:pt x="169" y="168"/>
                    <a:pt x="169" y="168"/>
                    <a:pt x="169" y="168"/>
                  </a:cubicBezTo>
                  <a:cubicBezTo>
                    <a:pt x="170" y="170"/>
                    <a:pt x="171" y="172"/>
                    <a:pt x="171" y="174"/>
                  </a:cubicBezTo>
                  <a:cubicBezTo>
                    <a:pt x="205" y="168"/>
                    <a:pt x="240" y="165"/>
                    <a:pt x="275" y="162"/>
                  </a:cubicBezTo>
                  <a:cubicBezTo>
                    <a:pt x="298" y="156"/>
                    <a:pt x="322" y="152"/>
                    <a:pt x="347" y="149"/>
                  </a:cubicBezTo>
                  <a:moveTo>
                    <a:pt x="299" y="138"/>
                  </a:moveTo>
                  <a:cubicBezTo>
                    <a:pt x="299" y="138"/>
                    <a:pt x="299" y="138"/>
                    <a:pt x="298" y="138"/>
                  </a:cubicBezTo>
                  <a:cubicBezTo>
                    <a:pt x="275" y="140"/>
                    <a:pt x="249" y="144"/>
                    <a:pt x="225" y="147"/>
                  </a:cubicBezTo>
                  <a:cubicBezTo>
                    <a:pt x="191" y="151"/>
                    <a:pt x="156" y="156"/>
                    <a:pt x="122" y="157"/>
                  </a:cubicBezTo>
                  <a:cubicBezTo>
                    <a:pt x="122" y="158"/>
                    <a:pt x="122" y="158"/>
                    <a:pt x="122" y="158"/>
                  </a:cubicBezTo>
                  <a:cubicBezTo>
                    <a:pt x="122" y="159"/>
                    <a:pt x="122" y="160"/>
                    <a:pt x="121" y="161"/>
                  </a:cubicBezTo>
                  <a:cubicBezTo>
                    <a:pt x="125" y="161"/>
                    <a:pt x="129" y="161"/>
                    <a:pt x="132" y="161"/>
                  </a:cubicBezTo>
                  <a:cubicBezTo>
                    <a:pt x="159" y="161"/>
                    <a:pt x="188" y="156"/>
                    <a:pt x="216" y="151"/>
                  </a:cubicBezTo>
                  <a:cubicBezTo>
                    <a:pt x="233" y="148"/>
                    <a:pt x="250" y="145"/>
                    <a:pt x="266" y="143"/>
                  </a:cubicBezTo>
                  <a:cubicBezTo>
                    <a:pt x="261" y="144"/>
                    <a:pt x="257" y="144"/>
                    <a:pt x="252" y="144"/>
                  </a:cubicBezTo>
                  <a:cubicBezTo>
                    <a:pt x="268" y="142"/>
                    <a:pt x="283" y="140"/>
                    <a:pt x="299" y="138"/>
                  </a:cubicBezTo>
                  <a:moveTo>
                    <a:pt x="417" y="137"/>
                  </a:moveTo>
                  <a:cubicBezTo>
                    <a:pt x="381" y="137"/>
                    <a:pt x="346" y="139"/>
                    <a:pt x="311" y="141"/>
                  </a:cubicBezTo>
                  <a:cubicBezTo>
                    <a:pt x="321" y="140"/>
                    <a:pt x="331" y="140"/>
                    <a:pt x="340" y="140"/>
                  </a:cubicBezTo>
                  <a:cubicBezTo>
                    <a:pt x="366" y="139"/>
                    <a:pt x="391" y="139"/>
                    <a:pt x="417" y="137"/>
                  </a:cubicBezTo>
                  <a:moveTo>
                    <a:pt x="826" y="102"/>
                  </a:moveTo>
                  <a:cubicBezTo>
                    <a:pt x="827" y="104"/>
                    <a:pt x="827" y="106"/>
                    <a:pt x="828" y="108"/>
                  </a:cubicBezTo>
                  <a:cubicBezTo>
                    <a:pt x="828" y="107"/>
                    <a:pt x="828" y="105"/>
                    <a:pt x="828" y="103"/>
                  </a:cubicBezTo>
                  <a:cubicBezTo>
                    <a:pt x="828" y="102"/>
                    <a:pt x="827" y="102"/>
                    <a:pt x="826" y="102"/>
                  </a:cubicBezTo>
                  <a:moveTo>
                    <a:pt x="185" y="89"/>
                  </a:moveTo>
                  <a:cubicBezTo>
                    <a:pt x="174" y="89"/>
                    <a:pt x="163" y="89"/>
                    <a:pt x="153" y="90"/>
                  </a:cubicBezTo>
                  <a:cubicBezTo>
                    <a:pt x="83" y="92"/>
                    <a:pt x="83" y="92"/>
                    <a:pt x="83" y="92"/>
                  </a:cubicBezTo>
                  <a:cubicBezTo>
                    <a:pt x="82" y="92"/>
                    <a:pt x="82" y="92"/>
                    <a:pt x="82" y="92"/>
                  </a:cubicBezTo>
                  <a:cubicBezTo>
                    <a:pt x="81" y="92"/>
                    <a:pt x="80" y="91"/>
                    <a:pt x="79" y="90"/>
                  </a:cubicBezTo>
                  <a:cubicBezTo>
                    <a:pt x="76" y="90"/>
                    <a:pt x="74" y="91"/>
                    <a:pt x="71" y="91"/>
                  </a:cubicBezTo>
                  <a:cubicBezTo>
                    <a:pt x="70" y="91"/>
                    <a:pt x="69" y="91"/>
                    <a:pt x="68" y="91"/>
                  </a:cubicBezTo>
                  <a:cubicBezTo>
                    <a:pt x="63" y="92"/>
                    <a:pt x="58" y="93"/>
                    <a:pt x="53" y="93"/>
                  </a:cubicBezTo>
                  <a:cubicBezTo>
                    <a:pt x="51" y="94"/>
                    <a:pt x="49" y="94"/>
                    <a:pt x="47" y="94"/>
                  </a:cubicBezTo>
                  <a:cubicBezTo>
                    <a:pt x="45" y="95"/>
                    <a:pt x="43" y="95"/>
                    <a:pt x="42" y="95"/>
                  </a:cubicBezTo>
                  <a:cubicBezTo>
                    <a:pt x="40" y="95"/>
                    <a:pt x="38" y="97"/>
                    <a:pt x="38" y="99"/>
                  </a:cubicBezTo>
                  <a:cubicBezTo>
                    <a:pt x="38" y="100"/>
                    <a:pt x="38" y="100"/>
                    <a:pt x="38" y="100"/>
                  </a:cubicBezTo>
                  <a:cubicBezTo>
                    <a:pt x="38" y="102"/>
                    <a:pt x="40" y="104"/>
                    <a:pt x="42" y="104"/>
                  </a:cubicBezTo>
                  <a:cubicBezTo>
                    <a:pt x="44" y="104"/>
                    <a:pt x="45" y="104"/>
                    <a:pt x="46" y="104"/>
                  </a:cubicBezTo>
                  <a:cubicBezTo>
                    <a:pt x="48" y="104"/>
                    <a:pt x="50" y="104"/>
                    <a:pt x="52" y="104"/>
                  </a:cubicBezTo>
                  <a:cubicBezTo>
                    <a:pt x="52" y="104"/>
                    <a:pt x="53" y="104"/>
                    <a:pt x="53" y="104"/>
                  </a:cubicBezTo>
                  <a:cubicBezTo>
                    <a:pt x="58" y="104"/>
                    <a:pt x="62" y="104"/>
                    <a:pt x="67" y="104"/>
                  </a:cubicBezTo>
                  <a:cubicBezTo>
                    <a:pt x="69" y="104"/>
                    <a:pt x="70" y="104"/>
                    <a:pt x="72" y="103"/>
                  </a:cubicBezTo>
                  <a:cubicBezTo>
                    <a:pt x="78" y="103"/>
                    <a:pt x="84" y="103"/>
                    <a:pt x="89" y="102"/>
                  </a:cubicBezTo>
                  <a:cubicBezTo>
                    <a:pt x="92" y="102"/>
                    <a:pt x="95" y="102"/>
                    <a:pt x="97" y="102"/>
                  </a:cubicBezTo>
                  <a:cubicBezTo>
                    <a:pt x="102" y="101"/>
                    <a:pt x="107" y="101"/>
                    <a:pt x="113" y="100"/>
                  </a:cubicBezTo>
                  <a:cubicBezTo>
                    <a:pt x="114" y="100"/>
                    <a:pt x="115" y="100"/>
                    <a:pt x="116" y="100"/>
                  </a:cubicBezTo>
                  <a:cubicBezTo>
                    <a:pt x="120" y="99"/>
                    <a:pt x="123" y="99"/>
                    <a:pt x="127" y="98"/>
                  </a:cubicBezTo>
                  <a:cubicBezTo>
                    <a:pt x="146" y="96"/>
                    <a:pt x="165" y="92"/>
                    <a:pt x="185" y="89"/>
                  </a:cubicBezTo>
                  <a:moveTo>
                    <a:pt x="812" y="86"/>
                  </a:moveTo>
                  <a:cubicBezTo>
                    <a:pt x="813" y="88"/>
                    <a:pt x="813" y="89"/>
                    <a:pt x="813" y="90"/>
                  </a:cubicBezTo>
                  <a:cubicBezTo>
                    <a:pt x="813" y="89"/>
                    <a:pt x="813" y="87"/>
                    <a:pt x="812" y="86"/>
                  </a:cubicBezTo>
                  <a:moveTo>
                    <a:pt x="376" y="86"/>
                  </a:moveTo>
                  <a:cubicBezTo>
                    <a:pt x="362" y="86"/>
                    <a:pt x="347" y="86"/>
                    <a:pt x="333" y="86"/>
                  </a:cubicBezTo>
                  <a:cubicBezTo>
                    <a:pt x="320" y="87"/>
                    <a:pt x="307" y="87"/>
                    <a:pt x="294" y="87"/>
                  </a:cubicBezTo>
                  <a:cubicBezTo>
                    <a:pt x="292" y="87"/>
                    <a:pt x="291" y="87"/>
                    <a:pt x="289" y="87"/>
                  </a:cubicBezTo>
                  <a:cubicBezTo>
                    <a:pt x="285" y="87"/>
                    <a:pt x="281" y="87"/>
                    <a:pt x="277" y="87"/>
                  </a:cubicBezTo>
                  <a:cubicBezTo>
                    <a:pt x="226" y="92"/>
                    <a:pt x="176" y="98"/>
                    <a:pt x="127" y="105"/>
                  </a:cubicBezTo>
                  <a:cubicBezTo>
                    <a:pt x="123" y="105"/>
                    <a:pt x="119" y="106"/>
                    <a:pt x="114" y="107"/>
                  </a:cubicBezTo>
                  <a:cubicBezTo>
                    <a:pt x="114" y="107"/>
                    <a:pt x="113" y="107"/>
                    <a:pt x="113" y="107"/>
                  </a:cubicBezTo>
                  <a:cubicBezTo>
                    <a:pt x="107" y="108"/>
                    <a:pt x="102" y="109"/>
                    <a:pt x="97" y="109"/>
                  </a:cubicBezTo>
                  <a:cubicBezTo>
                    <a:pt x="94" y="110"/>
                    <a:pt x="92" y="110"/>
                    <a:pt x="90" y="111"/>
                  </a:cubicBezTo>
                  <a:cubicBezTo>
                    <a:pt x="84" y="111"/>
                    <a:pt x="78" y="112"/>
                    <a:pt x="72" y="113"/>
                  </a:cubicBezTo>
                  <a:cubicBezTo>
                    <a:pt x="70" y="114"/>
                    <a:pt x="68" y="114"/>
                    <a:pt x="66" y="114"/>
                  </a:cubicBezTo>
                  <a:cubicBezTo>
                    <a:pt x="64" y="115"/>
                    <a:pt x="61" y="115"/>
                    <a:pt x="59" y="116"/>
                  </a:cubicBezTo>
                  <a:cubicBezTo>
                    <a:pt x="57" y="116"/>
                    <a:pt x="55" y="118"/>
                    <a:pt x="55" y="120"/>
                  </a:cubicBezTo>
                  <a:cubicBezTo>
                    <a:pt x="55" y="121"/>
                    <a:pt x="55" y="121"/>
                    <a:pt x="55" y="121"/>
                  </a:cubicBezTo>
                  <a:cubicBezTo>
                    <a:pt x="55" y="123"/>
                    <a:pt x="57" y="124"/>
                    <a:pt x="59" y="124"/>
                  </a:cubicBezTo>
                  <a:cubicBezTo>
                    <a:pt x="60" y="124"/>
                    <a:pt x="60" y="124"/>
                    <a:pt x="60" y="124"/>
                  </a:cubicBezTo>
                  <a:cubicBezTo>
                    <a:pt x="62" y="124"/>
                    <a:pt x="64" y="124"/>
                    <a:pt x="66" y="124"/>
                  </a:cubicBezTo>
                  <a:cubicBezTo>
                    <a:pt x="68" y="124"/>
                    <a:pt x="70" y="123"/>
                    <a:pt x="73" y="123"/>
                  </a:cubicBezTo>
                  <a:cubicBezTo>
                    <a:pt x="78" y="123"/>
                    <a:pt x="84" y="122"/>
                    <a:pt x="90" y="122"/>
                  </a:cubicBezTo>
                  <a:cubicBezTo>
                    <a:pt x="92" y="121"/>
                    <a:pt x="94" y="121"/>
                    <a:pt x="96" y="121"/>
                  </a:cubicBezTo>
                  <a:cubicBezTo>
                    <a:pt x="107" y="120"/>
                    <a:pt x="117" y="119"/>
                    <a:pt x="128" y="118"/>
                  </a:cubicBezTo>
                  <a:cubicBezTo>
                    <a:pt x="142" y="116"/>
                    <a:pt x="155" y="115"/>
                    <a:pt x="168" y="113"/>
                  </a:cubicBezTo>
                  <a:cubicBezTo>
                    <a:pt x="184" y="111"/>
                    <a:pt x="200" y="110"/>
                    <a:pt x="216" y="108"/>
                  </a:cubicBezTo>
                  <a:cubicBezTo>
                    <a:pt x="185" y="112"/>
                    <a:pt x="156" y="117"/>
                    <a:pt x="128" y="122"/>
                  </a:cubicBezTo>
                  <a:cubicBezTo>
                    <a:pt x="117" y="124"/>
                    <a:pt x="107" y="126"/>
                    <a:pt x="96" y="128"/>
                  </a:cubicBezTo>
                  <a:cubicBezTo>
                    <a:pt x="96" y="129"/>
                    <a:pt x="96" y="129"/>
                    <a:pt x="95" y="129"/>
                  </a:cubicBezTo>
                  <a:cubicBezTo>
                    <a:pt x="94" y="129"/>
                    <a:pt x="93" y="131"/>
                    <a:pt x="93" y="133"/>
                  </a:cubicBezTo>
                  <a:cubicBezTo>
                    <a:pt x="93" y="133"/>
                    <a:pt x="93" y="133"/>
                    <a:pt x="93" y="133"/>
                  </a:cubicBezTo>
                  <a:cubicBezTo>
                    <a:pt x="93" y="134"/>
                    <a:pt x="93" y="135"/>
                    <a:pt x="94" y="136"/>
                  </a:cubicBezTo>
                  <a:cubicBezTo>
                    <a:pt x="106" y="133"/>
                    <a:pt x="117" y="130"/>
                    <a:pt x="129" y="128"/>
                  </a:cubicBezTo>
                  <a:cubicBezTo>
                    <a:pt x="129" y="128"/>
                    <a:pt x="129" y="128"/>
                    <a:pt x="129" y="128"/>
                  </a:cubicBezTo>
                  <a:cubicBezTo>
                    <a:pt x="128" y="127"/>
                    <a:pt x="128" y="127"/>
                    <a:pt x="128" y="127"/>
                  </a:cubicBezTo>
                  <a:cubicBezTo>
                    <a:pt x="128" y="125"/>
                    <a:pt x="130" y="124"/>
                    <a:pt x="132" y="123"/>
                  </a:cubicBezTo>
                  <a:cubicBezTo>
                    <a:pt x="149" y="119"/>
                    <a:pt x="166" y="118"/>
                    <a:pt x="185" y="118"/>
                  </a:cubicBezTo>
                  <a:cubicBezTo>
                    <a:pt x="190" y="118"/>
                    <a:pt x="195" y="118"/>
                    <a:pt x="200" y="118"/>
                  </a:cubicBezTo>
                  <a:cubicBezTo>
                    <a:pt x="206" y="118"/>
                    <a:pt x="211" y="117"/>
                    <a:pt x="217" y="117"/>
                  </a:cubicBezTo>
                  <a:cubicBezTo>
                    <a:pt x="265" y="110"/>
                    <a:pt x="317" y="105"/>
                    <a:pt x="374" y="101"/>
                  </a:cubicBezTo>
                  <a:cubicBezTo>
                    <a:pt x="385" y="101"/>
                    <a:pt x="395" y="100"/>
                    <a:pt x="406" y="100"/>
                  </a:cubicBezTo>
                  <a:cubicBezTo>
                    <a:pt x="416" y="100"/>
                    <a:pt x="426" y="101"/>
                    <a:pt x="436" y="101"/>
                  </a:cubicBezTo>
                  <a:cubicBezTo>
                    <a:pt x="437" y="101"/>
                    <a:pt x="437" y="101"/>
                    <a:pt x="438" y="101"/>
                  </a:cubicBezTo>
                  <a:cubicBezTo>
                    <a:pt x="438" y="101"/>
                    <a:pt x="438" y="101"/>
                    <a:pt x="438" y="101"/>
                  </a:cubicBezTo>
                  <a:cubicBezTo>
                    <a:pt x="441" y="101"/>
                    <a:pt x="444" y="101"/>
                    <a:pt x="446" y="101"/>
                  </a:cubicBezTo>
                  <a:cubicBezTo>
                    <a:pt x="448" y="101"/>
                    <a:pt x="450" y="101"/>
                    <a:pt x="452" y="101"/>
                  </a:cubicBezTo>
                  <a:cubicBezTo>
                    <a:pt x="461" y="101"/>
                    <a:pt x="469" y="100"/>
                    <a:pt x="478" y="100"/>
                  </a:cubicBezTo>
                  <a:cubicBezTo>
                    <a:pt x="478" y="100"/>
                    <a:pt x="478" y="100"/>
                    <a:pt x="478" y="100"/>
                  </a:cubicBezTo>
                  <a:cubicBezTo>
                    <a:pt x="478" y="100"/>
                    <a:pt x="478" y="100"/>
                    <a:pt x="479" y="100"/>
                  </a:cubicBezTo>
                  <a:cubicBezTo>
                    <a:pt x="480" y="99"/>
                    <a:pt x="481" y="99"/>
                    <a:pt x="482" y="98"/>
                  </a:cubicBezTo>
                  <a:cubicBezTo>
                    <a:pt x="462" y="92"/>
                    <a:pt x="439" y="88"/>
                    <a:pt x="416" y="87"/>
                  </a:cubicBezTo>
                  <a:cubicBezTo>
                    <a:pt x="412" y="87"/>
                    <a:pt x="407" y="87"/>
                    <a:pt x="403" y="87"/>
                  </a:cubicBezTo>
                  <a:cubicBezTo>
                    <a:pt x="400" y="87"/>
                    <a:pt x="398" y="87"/>
                    <a:pt x="395" y="87"/>
                  </a:cubicBezTo>
                  <a:cubicBezTo>
                    <a:pt x="398" y="86"/>
                    <a:pt x="402" y="86"/>
                    <a:pt x="405" y="86"/>
                  </a:cubicBezTo>
                  <a:cubicBezTo>
                    <a:pt x="395" y="86"/>
                    <a:pt x="386" y="86"/>
                    <a:pt x="376" y="86"/>
                  </a:cubicBezTo>
                  <a:moveTo>
                    <a:pt x="829" y="81"/>
                  </a:moveTo>
                  <a:cubicBezTo>
                    <a:pt x="828" y="84"/>
                    <a:pt x="827" y="88"/>
                    <a:pt x="826" y="91"/>
                  </a:cubicBezTo>
                  <a:cubicBezTo>
                    <a:pt x="827" y="91"/>
                    <a:pt x="828" y="91"/>
                    <a:pt x="829" y="90"/>
                  </a:cubicBezTo>
                  <a:cubicBezTo>
                    <a:pt x="829" y="88"/>
                    <a:pt x="829" y="86"/>
                    <a:pt x="830" y="83"/>
                  </a:cubicBezTo>
                  <a:cubicBezTo>
                    <a:pt x="830" y="82"/>
                    <a:pt x="829" y="82"/>
                    <a:pt x="829" y="81"/>
                  </a:cubicBezTo>
                  <a:cubicBezTo>
                    <a:pt x="829" y="81"/>
                    <a:pt x="829" y="81"/>
                    <a:pt x="829" y="81"/>
                  </a:cubicBezTo>
                  <a:moveTo>
                    <a:pt x="290" y="78"/>
                  </a:moveTo>
                  <a:cubicBezTo>
                    <a:pt x="280" y="78"/>
                    <a:pt x="271" y="78"/>
                    <a:pt x="262" y="78"/>
                  </a:cubicBezTo>
                  <a:cubicBezTo>
                    <a:pt x="261" y="78"/>
                    <a:pt x="260" y="78"/>
                    <a:pt x="258" y="78"/>
                  </a:cubicBezTo>
                  <a:cubicBezTo>
                    <a:pt x="267" y="78"/>
                    <a:pt x="275" y="78"/>
                    <a:pt x="284" y="78"/>
                  </a:cubicBezTo>
                  <a:cubicBezTo>
                    <a:pt x="284" y="78"/>
                    <a:pt x="285" y="78"/>
                    <a:pt x="285" y="78"/>
                  </a:cubicBezTo>
                  <a:cubicBezTo>
                    <a:pt x="287" y="78"/>
                    <a:pt x="289" y="78"/>
                    <a:pt x="290" y="78"/>
                  </a:cubicBezTo>
                  <a:cubicBezTo>
                    <a:pt x="290" y="78"/>
                    <a:pt x="290" y="78"/>
                    <a:pt x="290" y="78"/>
                  </a:cubicBezTo>
                  <a:moveTo>
                    <a:pt x="198" y="69"/>
                  </a:moveTo>
                  <a:cubicBezTo>
                    <a:pt x="175" y="70"/>
                    <a:pt x="151" y="71"/>
                    <a:pt x="127" y="71"/>
                  </a:cubicBezTo>
                  <a:cubicBezTo>
                    <a:pt x="122" y="72"/>
                    <a:pt x="117" y="73"/>
                    <a:pt x="112" y="75"/>
                  </a:cubicBezTo>
                  <a:cubicBezTo>
                    <a:pt x="108" y="76"/>
                    <a:pt x="104" y="78"/>
                    <a:pt x="100" y="79"/>
                  </a:cubicBezTo>
                  <a:cubicBezTo>
                    <a:pt x="100" y="80"/>
                    <a:pt x="99" y="80"/>
                    <a:pt x="98" y="81"/>
                  </a:cubicBezTo>
                  <a:cubicBezTo>
                    <a:pt x="98" y="81"/>
                    <a:pt x="98" y="81"/>
                    <a:pt x="98" y="81"/>
                  </a:cubicBezTo>
                  <a:cubicBezTo>
                    <a:pt x="120" y="78"/>
                    <a:pt x="143" y="76"/>
                    <a:pt x="166" y="74"/>
                  </a:cubicBezTo>
                  <a:cubicBezTo>
                    <a:pt x="172" y="73"/>
                    <a:pt x="172" y="73"/>
                    <a:pt x="172" y="73"/>
                  </a:cubicBezTo>
                  <a:cubicBezTo>
                    <a:pt x="181" y="71"/>
                    <a:pt x="190" y="70"/>
                    <a:pt x="198" y="69"/>
                  </a:cubicBezTo>
                  <a:moveTo>
                    <a:pt x="305" y="66"/>
                  </a:moveTo>
                  <a:cubicBezTo>
                    <a:pt x="301" y="66"/>
                    <a:pt x="296" y="66"/>
                    <a:pt x="292" y="66"/>
                  </a:cubicBezTo>
                  <a:cubicBezTo>
                    <a:pt x="292" y="66"/>
                    <a:pt x="292" y="66"/>
                    <a:pt x="291" y="66"/>
                  </a:cubicBezTo>
                  <a:cubicBezTo>
                    <a:pt x="291" y="66"/>
                    <a:pt x="290" y="66"/>
                    <a:pt x="289" y="66"/>
                  </a:cubicBezTo>
                  <a:cubicBezTo>
                    <a:pt x="265" y="66"/>
                    <a:pt x="241" y="67"/>
                    <a:pt x="217" y="68"/>
                  </a:cubicBezTo>
                  <a:cubicBezTo>
                    <a:pt x="209" y="69"/>
                    <a:pt x="202" y="71"/>
                    <a:pt x="194" y="72"/>
                  </a:cubicBezTo>
                  <a:cubicBezTo>
                    <a:pt x="217" y="71"/>
                    <a:pt x="239" y="70"/>
                    <a:pt x="262" y="69"/>
                  </a:cubicBezTo>
                  <a:cubicBezTo>
                    <a:pt x="270" y="69"/>
                    <a:pt x="278" y="69"/>
                    <a:pt x="286" y="69"/>
                  </a:cubicBezTo>
                  <a:cubicBezTo>
                    <a:pt x="292" y="68"/>
                    <a:pt x="299" y="67"/>
                    <a:pt x="305" y="66"/>
                  </a:cubicBezTo>
                  <a:moveTo>
                    <a:pt x="389" y="65"/>
                  </a:moveTo>
                  <a:cubicBezTo>
                    <a:pt x="380" y="65"/>
                    <a:pt x="371" y="65"/>
                    <a:pt x="362" y="66"/>
                  </a:cubicBezTo>
                  <a:cubicBezTo>
                    <a:pt x="338" y="66"/>
                    <a:pt x="314" y="67"/>
                    <a:pt x="291" y="69"/>
                  </a:cubicBezTo>
                  <a:cubicBezTo>
                    <a:pt x="299" y="69"/>
                    <a:pt x="306" y="69"/>
                    <a:pt x="315" y="69"/>
                  </a:cubicBezTo>
                  <a:cubicBezTo>
                    <a:pt x="323" y="69"/>
                    <a:pt x="331" y="69"/>
                    <a:pt x="340" y="69"/>
                  </a:cubicBezTo>
                  <a:cubicBezTo>
                    <a:pt x="364" y="69"/>
                    <a:pt x="389" y="69"/>
                    <a:pt x="412" y="66"/>
                  </a:cubicBezTo>
                  <a:cubicBezTo>
                    <a:pt x="404" y="65"/>
                    <a:pt x="397" y="65"/>
                    <a:pt x="389" y="65"/>
                  </a:cubicBezTo>
                  <a:moveTo>
                    <a:pt x="851" y="63"/>
                  </a:moveTo>
                  <a:cubicBezTo>
                    <a:pt x="851" y="64"/>
                    <a:pt x="851" y="66"/>
                    <a:pt x="851" y="67"/>
                  </a:cubicBezTo>
                  <a:cubicBezTo>
                    <a:pt x="851" y="66"/>
                    <a:pt x="852" y="65"/>
                    <a:pt x="852" y="64"/>
                  </a:cubicBezTo>
                  <a:cubicBezTo>
                    <a:pt x="852" y="64"/>
                    <a:pt x="852" y="64"/>
                    <a:pt x="852" y="64"/>
                  </a:cubicBezTo>
                  <a:cubicBezTo>
                    <a:pt x="852" y="64"/>
                    <a:pt x="852" y="63"/>
                    <a:pt x="851" y="63"/>
                  </a:cubicBezTo>
                  <a:moveTo>
                    <a:pt x="803" y="61"/>
                  </a:moveTo>
                  <a:cubicBezTo>
                    <a:pt x="799" y="62"/>
                    <a:pt x="795" y="63"/>
                    <a:pt x="791" y="63"/>
                  </a:cubicBezTo>
                  <a:cubicBezTo>
                    <a:pt x="795" y="64"/>
                    <a:pt x="799" y="64"/>
                    <a:pt x="803" y="64"/>
                  </a:cubicBezTo>
                  <a:cubicBezTo>
                    <a:pt x="803" y="63"/>
                    <a:pt x="803" y="62"/>
                    <a:pt x="803" y="61"/>
                  </a:cubicBezTo>
                  <a:moveTo>
                    <a:pt x="823" y="59"/>
                  </a:moveTo>
                  <a:cubicBezTo>
                    <a:pt x="821" y="59"/>
                    <a:pt x="820" y="59"/>
                    <a:pt x="818" y="59"/>
                  </a:cubicBezTo>
                  <a:cubicBezTo>
                    <a:pt x="819" y="61"/>
                    <a:pt x="819" y="63"/>
                    <a:pt x="819" y="66"/>
                  </a:cubicBezTo>
                  <a:cubicBezTo>
                    <a:pt x="820" y="66"/>
                    <a:pt x="820" y="66"/>
                    <a:pt x="821" y="66"/>
                  </a:cubicBezTo>
                  <a:cubicBezTo>
                    <a:pt x="820" y="66"/>
                    <a:pt x="820" y="66"/>
                    <a:pt x="819" y="66"/>
                  </a:cubicBezTo>
                  <a:cubicBezTo>
                    <a:pt x="820" y="69"/>
                    <a:pt x="820" y="72"/>
                    <a:pt x="821" y="75"/>
                  </a:cubicBezTo>
                  <a:cubicBezTo>
                    <a:pt x="821" y="75"/>
                    <a:pt x="821" y="75"/>
                    <a:pt x="821" y="75"/>
                  </a:cubicBezTo>
                  <a:cubicBezTo>
                    <a:pt x="822" y="70"/>
                    <a:pt x="823" y="64"/>
                    <a:pt x="823" y="59"/>
                  </a:cubicBezTo>
                  <a:moveTo>
                    <a:pt x="212" y="48"/>
                  </a:moveTo>
                  <a:cubicBezTo>
                    <a:pt x="180" y="50"/>
                    <a:pt x="147" y="54"/>
                    <a:pt x="116" y="62"/>
                  </a:cubicBezTo>
                  <a:cubicBezTo>
                    <a:pt x="117" y="62"/>
                    <a:pt x="118" y="62"/>
                    <a:pt x="119" y="62"/>
                  </a:cubicBezTo>
                  <a:cubicBezTo>
                    <a:pt x="154" y="62"/>
                    <a:pt x="191" y="55"/>
                    <a:pt x="228" y="49"/>
                  </a:cubicBezTo>
                  <a:cubicBezTo>
                    <a:pt x="228" y="48"/>
                    <a:pt x="229" y="48"/>
                    <a:pt x="229" y="48"/>
                  </a:cubicBezTo>
                  <a:cubicBezTo>
                    <a:pt x="224" y="48"/>
                    <a:pt x="218" y="48"/>
                    <a:pt x="212" y="48"/>
                  </a:cubicBezTo>
                  <a:moveTo>
                    <a:pt x="832" y="32"/>
                  </a:moveTo>
                  <a:cubicBezTo>
                    <a:pt x="832" y="33"/>
                    <a:pt x="832" y="33"/>
                    <a:pt x="832" y="33"/>
                  </a:cubicBezTo>
                  <a:cubicBezTo>
                    <a:pt x="832" y="35"/>
                    <a:pt x="833" y="38"/>
                    <a:pt x="833" y="40"/>
                  </a:cubicBezTo>
                  <a:cubicBezTo>
                    <a:pt x="833" y="40"/>
                    <a:pt x="833" y="40"/>
                    <a:pt x="833" y="40"/>
                  </a:cubicBezTo>
                  <a:cubicBezTo>
                    <a:pt x="833" y="40"/>
                    <a:pt x="833" y="40"/>
                    <a:pt x="833" y="40"/>
                  </a:cubicBezTo>
                  <a:cubicBezTo>
                    <a:pt x="834" y="38"/>
                    <a:pt x="835" y="36"/>
                    <a:pt x="837" y="36"/>
                  </a:cubicBezTo>
                  <a:cubicBezTo>
                    <a:pt x="838" y="36"/>
                    <a:pt x="838" y="36"/>
                    <a:pt x="838" y="36"/>
                  </a:cubicBezTo>
                  <a:cubicBezTo>
                    <a:pt x="839" y="36"/>
                    <a:pt x="840" y="36"/>
                    <a:pt x="840" y="37"/>
                  </a:cubicBezTo>
                  <a:cubicBezTo>
                    <a:pt x="840" y="36"/>
                    <a:pt x="840" y="36"/>
                    <a:pt x="840" y="36"/>
                  </a:cubicBezTo>
                  <a:cubicBezTo>
                    <a:pt x="840" y="35"/>
                    <a:pt x="841" y="34"/>
                    <a:pt x="841" y="34"/>
                  </a:cubicBezTo>
                  <a:cubicBezTo>
                    <a:pt x="841" y="34"/>
                    <a:pt x="840" y="34"/>
                    <a:pt x="840" y="34"/>
                  </a:cubicBezTo>
                  <a:cubicBezTo>
                    <a:pt x="837" y="33"/>
                    <a:pt x="834" y="33"/>
                    <a:pt x="832" y="32"/>
                  </a:cubicBezTo>
                  <a:moveTo>
                    <a:pt x="821" y="31"/>
                  </a:moveTo>
                  <a:cubicBezTo>
                    <a:pt x="820" y="34"/>
                    <a:pt x="818" y="38"/>
                    <a:pt x="817" y="42"/>
                  </a:cubicBezTo>
                  <a:cubicBezTo>
                    <a:pt x="819" y="42"/>
                    <a:pt x="821" y="41"/>
                    <a:pt x="823" y="41"/>
                  </a:cubicBezTo>
                  <a:cubicBezTo>
                    <a:pt x="823" y="34"/>
                    <a:pt x="823" y="34"/>
                    <a:pt x="823" y="34"/>
                  </a:cubicBezTo>
                  <a:cubicBezTo>
                    <a:pt x="823" y="33"/>
                    <a:pt x="823" y="32"/>
                    <a:pt x="824" y="31"/>
                  </a:cubicBezTo>
                  <a:cubicBezTo>
                    <a:pt x="823" y="31"/>
                    <a:pt x="822" y="31"/>
                    <a:pt x="821" y="31"/>
                  </a:cubicBezTo>
                  <a:moveTo>
                    <a:pt x="215" y="30"/>
                  </a:moveTo>
                  <a:cubicBezTo>
                    <a:pt x="193" y="31"/>
                    <a:pt x="171" y="31"/>
                    <a:pt x="149" y="31"/>
                  </a:cubicBezTo>
                  <a:cubicBezTo>
                    <a:pt x="148" y="31"/>
                    <a:pt x="146" y="31"/>
                    <a:pt x="145" y="31"/>
                  </a:cubicBezTo>
                  <a:cubicBezTo>
                    <a:pt x="144" y="31"/>
                    <a:pt x="144" y="31"/>
                    <a:pt x="143" y="31"/>
                  </a:cubicBezTo>
                  <a:cubicBezTo>
                    <a:pt x="132" y="34"/>
                    <a:pt x="121" y="35"/>
                    <a:pt x="109" y="35"/>
                  </a:cubicBezTo>
                  <a:cubicBezTo>
                    <a:pt x="99" y="35"/>
                    <a:pt x="90" y="34"/>
                    <a:pt x="80" y="33"/>
                  </a:cubicBezTo>
                  <a:cubicBezTo>
                    <a:pt x="71" y="33"/>
                    <a:pt x="62" y="32"/>
                    <a:pt x="52" y="32"/>
                  </a:cubicBezTo>
                  <a:cubicBezTo>
                    <a:pt x="42" y="33"/>
                    <a:pt x="31" y="33"/>
                    <a:pt x="21" y="34"/>
                  </a:cubicBezTo>
                  <a:cubicBezTo>
                    <a:pt x="19" y="34"/>
                    <a:pt x="17" y="34"/>
                    <a:pt x="15" y="35"/>
                  </a:cubicBezTo>
                  <a:cubicBezTo>
                    <a:pt x="11" y="35"/>
                    <a:pt x="7" y="36"/>
                    <a:pt x="3" y="36"/>
                  </a:cubicBezTo>
                  <a:cubicBezTo>
                    <a:pt x="3" y="37"/>
                    <a:pt x="2" y="37"/>
                    <a:pt x="2" y="37"/>
                  </a:cubicBezTo>
                  <a:cubicBezTo>
                    <a:pt x="1" y="38"/>
                    <a:pt x="0" y="39"/>
                    <a:pt x="0" y="40"/>
                  </a:cubicBezTo>
                  <a:cubicBezTo>
                    <a:pt x="0" y="41"/>
                    <a:pt x="0" y="41"/>
                    <a:pt x="0" y="41"/>
                  </a:cubicBezTo>
                  <a:cubicBezTo>
                    <a:pt x="0" y="42"/>
                    <a:pt x="0" y="43"/>
                    <a:pt x="1" y="44"/>
                  </a:cubicBezTo>
                  <a:cubicBezTo>
                    <a:pt x="1" y="44"/>
                    <a:pt x="1" y="44"/>
                    <a:pt x="2" y="45"/>
                  </a:cubicBezTo>
                  <a:cubicBezTo>
                    <a:pt x="4" y="46"/>
                    <a:pt x="6" y="47"/>
                    <a:pt x="8" y="47"/>
                  </a:cubicBezTo>
                  <a:cubicBezTo>
                    <a:pt x="9" y="47"/>
                    <a:pt x="10" y="47"/>
                    <a:pt x="11" y="47"/>
                  </a:cubicBezTo>
                  <a:cubicBezTo>
                    <a:pt x="12" y="47"/>
                    <a:pt x="12" y="47"/>
                    <a:pt x="13" y="47"/>
                  </a:cubicBezTo>
                  <a:cubicBezTo>
                    <a:pt x="16" y="47"/>
                    <a:pt x="16" y="47"/>
                    <a:pt x="16" y="47"/>
                  </a:cubicBezTo>
                  <a:cubicBezTo>
                    <a:pt x="16" y="47"/>
                    <a:pt x="16" y="47"/>
                    <a:pt x="16" y="47"/>
                  </a:cubicBezTo>
                  <a:cubicBezTo>
                    <a:pt x="18" y="47"/>
                    <a:pt x="20" y="45"/>
                    <a:pt x="21" y="43"/>
                  </a:cubicBezTo>
                  <a:cubicBezTo>
                    <a:pt x="22" y="43"/>
                    <a:pt x="23" y="43"/>
                    <a:pt x="24" y="42"/>
                  </a:cubicBezTo>
                  <a:cubicBezTo>
                    <a:pt x="26" y="42"/>
                    <a:pt x="28" y="42"/>
                    <a:pt x="30" y="42"/>
                  </a:cubicBezTo>
                  <a:cubicBezTo>
                    <a:pt x="38" y="41"/>
                    <a:pt x="46" y="40"/>
                    <a:pt x="54" y="39"/>
                  </a:cubicBezTo>
                  <a:cubicBezTo>
                    <a:pt x="54" y="39"/>
                    <a:pt x="54" y="39"/>
                    <a:pt x="54" y="39"/>
                  </a:cubicBezTo>
                  <a:cubicBezTo>
                    <a:pt x="56" y="39"/>
                    <a:pt x="57" y="39"/>
                    <a:pt x="59" y="39"/>
                  </a:cubicBezTo>
                  <a:cubicBezTo>
                    <a:pt x="62" y="39"/>
                    <a:pt x="65" y="39"/>
                    <a:pt x="69" y="38"/>
                  </a:cubicBezTo>
                  <a:cubicBezTo>
                    <a:pt x="71" y="38"/>
                    <a:pt x="73" y="38"/>
                    <a:pt x="75" y="38"/>
                  </a:cubicBezTo>
                  <a:cubicBezTo>
                    <a:pt x="72" y="40"/>
                    <a:pt x="70" y="41"/>
                    <a:pt x="68" y="43"/>
                  </a:cubicBezTo>
                  <a:cubicBezTo>
                    <a:pt x="67" y="43"/>
                    <a:pt x="67" y="43"/>
                    <a:pt x="67" y="43"/>
                  </a:cubicBezTo>
                  <a:cubicBezTo>
                    <a:pt x="66" y="44"/>
                    <a:pt x="65" y="45"/>
                    <a:pt x="65" y="47"/>
                  </a:cubicBezTo>
                  <a:cubicBezTo>
                    <a:pt x="65" y="48"/>
                    <a:pt x="65" y="48"/>
                    <a:pt x="65" y="48"/>
                  </a:cubicBezTo>
                  <a:cubicBezTo>
                    <a:pt x="66" y="48"/>
                    <a:pt x="66" y="49"/>
                    <a:pt x="66" y="49"/>
                  </a:cubicBezTo>
                  <a:cubicBezTo>
                    <a:pt x="67" y="50"/>
                    <a:pt x="68" y="51"/>
                    <a:pt x="69" y="51"/>
                  </a:cubicBezTo>
                  <a:cubicBezTo>
                    <a:pt x="75" y="53"/>
                    <a:pt x="82" y="54"/>
                    <a:pt x="88" y="55"/>
                  </a:cubicBezTo>
                  <a:cubicBezTo>
                    <a:pt x="90" y="55"/>
                    <a:pt x="91" y="55"/>
                    <a:pt x="92" y="55"/>
                  </a:cubicBezTo>
                  <a:cubicBezTo>
                    <a:pt x="92" y="55"/>
                    <a:pt x="91" y="56"/>
                    <a:pt x="91" y="56"/>
                  </a:cubicBezTo>
                  <a:cubicBezTo>
                    <a:pt x="91" y="57"/>
                    <a:pt x="91" y="57"/>
                    <a:pt x="91" y="57"/>
                  </a:cubicBezTo>
                  <a:cubicBezTo>
                    <a:pt x="92" y="58"/>
                    <a:pt x="92" y="59"/>
                    <a:pt x="92" y="59"/>
                  </a:cubicBezTo>
                  <a:cubicBezTo>
                    <a:pt x="114" y="52"/>
                    <a:pt x="136" y="48"/>
                    <a:pt x="159" y="45"/>
                  </a:cubicBezTo>
                  <a:cubicBezTo>
                    <a:pt x="159" y="44"/>
                    <a:pt x="158" y="43"/>
                    <a:pt x="158" y="43"/>
                  </a:cubicBezTo>
                  <a:cubicBezTo>
                    <a:pt x="158" y="42"/>
                    <a:pt x="158" y="42"/>
                    <a:pt x="158" y="42"/>
                  </a:cubicBezTo>
                  <a:cubicBezTo>
                    <a:pt x="158" y="42"/>
                    <a:pt x="158" y="41"/>
                    <a:pt x="158" y="41"/>
                  </a:cubicBezTo>
                  <a:cubicBezTo>
                    <a:pt x="156" y="41"/>
                    <a:pt x="156" y="41"/>
                    <a:pt x="156" y="41"/>
                  </a:cubicBezTo>
                  <a:cubicBezTo>
                    <a:pt x="141" y="42"/>
                    <a:pt x="126" y="44"/>
                    <a:pt x="112" y="47"/>
                  </a:cubicBezTo>
                  <a:cubicBezTo>
                    <a:pt x="112" y="47"/>
                    <a:pt x="112" y="47"/>
                    <a:pt x="112" y="47"/>
                  </a:cubicBezTo>
                  <a:cubicBezTo>
                    <a:pt x="109" y="47"/>
                    <a:pt x="106" y="47"/>
                    <a:pt x="103" y="47"/>
                  </a:cubicBezTo>
                  <a:cubicBezTo>
                    <a:pt x="97" y="47"/>
                    <a:pt x="91" y="46"/>
                    <a:pt x="85" y="45"/>
                  </a:cubicBezTo>
                  <a:cubicBezTo>
                    <a:pt x="84" y="45"/>
                    <a:pt x="83" y="45"/>
                    <a:pt x="82" y="45"/>
                  </a:cubicBezTo>
                  <a:cubicBezTo>
                    <a:pt x="82" y="44"/>
                    <a:pt x="83" y="44"/>
                    <a:pt x="84" y="44"/>
                  </a:cubicBezTo>
                  <a:cubicBezTo>
                    <a:pt x="89" y="42"/>
                    <a:pt x="96" y="40"/>
                    <a:pt x="103" y="38"/>
                  </a:cubicBezTo>
                  <a:cubicBezTo>
                    <a:pt x="105" y="38"/>
                    <a:pt x="106" y="38"/>
                    <a:pt x="108" y="38"/>
                  </a:cubicBezTo>
                  <a:cubicBezTo>
                    <a:pt x="109" y="38"/>
                    <a:pt x="111" y="38"/>
                    <a:pt x="112" y="38"/>
                  </a:cubicBezTo>
                  <a:cubicBezTo>
                    <a:pt x="115" y="38"/>
                    <a:pt x="119" y="38"/>
                    <a:pt x="122" y="38"/>
                  </a:cubicBezTo>
                  <a:cubicBezTo>
                    <a:pt x="128" y="38"/>
                    <a:pt x="135" y="38"/>
                    <a:pt x="142" y="38"/>
                  </a:cubicBezTo>
                  <a:cubicBezTo>
                    <a:pt x="160" y="38"/>
                    <a:pt x="160" y="38"/>
                    <a:pt x="160" y="38"/>
                  </a:cubicBezTo>
                  <a:cubicBezTo>
                    <a:pt x="161" y="38"/>
                    <a:pt x="162" y="38"/>
                    <a:pt x="162" y="38"/>
                  </a:cubicBezTo>
                  <a:cubicBezTo>
                    <a:pt x="162" y="38"/>
                    <a:pt x="162" y="38"/>
                    <a:pt x="163" y="38"/>
                  </a:cubicBezTo>
                  <a:cubicBezTo>
                    <a:pt x="180" y="34"/>
                    <a:pt x="197" y="32"/>
                    <a:pt x="215" y="30"/>
                  </a:cubicBezTo>
                  <a:moveTo>
                    <a:pt x="814" y="27"/>
                  </a:moveTo>
                  <a:cubicBezTo>
                    <a:pt x="789" y="32"/>
                    <a:pt x="764" y="38"/>
                    <a:pt x="739" y="44"/>
                  </a:cubicBezTo>
                  <a:cubicBezTo>
                    <a:pt x="739" y="44"/>
                    <a:pt x="726" y="46"/>
                    <a:pt x="713" y="49"/>
                  </a:cubicBezTo>
                  <a:cubicBezTo>
                    <a:pt x="718" y="50"/>
                    <a:pt x="723" y="50"/>
                    <a:pt x="728" y="50"/>
                  </a:cubicBezTo>
                  <a:cubicBezTo>
                    <a:pt x="728" y="50"/>
                    <a:pt x="728" y="50"/>
                    <a:pt x="729" y="50"/>
                  </a:cubicBezTo>
                  <a:cubicBezTo>
                    <a:pt x="747" y="48"/>
                    <a:pt x="766" y="47"/>
                    <a:pt x="785" y="46"/>
                  </a:cubicBezTo>
                  <a:cubicBezTo>
                    <a:pt x="791" y="45"/>
                    <a:pt x="798" y="44"/>
                    <a:pt x="805" y="43"/>
                  </a:cubicBezTo>
                  <a:cubicBezTo>
                    <a:pt x="805" y="42"/>
                    <a:pt x="804" y="41"/>
                    <a:pt x="804" y="40"/>
                  </a:cubicBezTo>
                  <a:cubicBezTo>
                    <a:pt x="804" y="38"/>
                    <a:pt x="804" y="35"/>
                    <a:pt x="805" y="33"/>
                  </a:cubicBezTo>
                  <a:cubicBezTo>
                    <a:pt x="805" y="31"/>
                    <a:pt x="807" y="29"/>
                    <a:pt x="809" y="29"/>
                  </a:cubicBezTo>
                  <a:cubicBezTo>
                    <a:pt x="809" y="29"/>
                    <a:pt x="809" y="29"/>
                    <a:pt x="809" y="29"/>
                  </a:cubicBezTo>
                  <a:cubicBezTo>
                    <a:pt x="810" y="29"/>
                    <a:pt x="811" y="29"/>
                    <a:pt x="812" y="30"/>
                  </a:cubicBezTo>
                  <a:cubicBezTo>
                    <a:pt x="812" y="30"/>
                    <a:pt x="812" y="30"/>
                    <a:pt x="812" y="30"/>
                  </a:cubicBezTo>
                  <a:cubicBezTo>
                    <a:pt x="813" y="29"/>
                    <a:pt x="813" y="28"/>
                    <a:pt x="814" y="27"/>
                  </a:cubicBezTo>
                  <a:moveTo>
                    <a:pt x="830" y="24"/>
                  </a:moveTo>
                  <a:cubicBezTo>
                    <a:pt x="828" y="25"/>
                    <a:pt x="827" y="25"/>
                    <a:pt x="825" y="25"/>
                  </a:cubicBezTo>
                  <a:cubicBezTo>
                    <a:pt x="824" y="26"/>
                    <a:pt x="824" y="27"/>
                    <a:pt x="823" y="28"/>
                  </a:cubicBezTo>
                  <a:cubicBezTo>
                    <a:pt x="828" y="27"/>
                    <a:pt x="834" y="26"/>
                    <a:pt x="839" y="24"/>
                  </a:cubicBezTo>
                  <a:cubicBezTo>
                    <a:pt x="838" y="24"/>
                    <a:pt x="837" y="24"/>
                    <a:pt x="837" y="24"/>
                  </a:cubicBezTo>
                  <a:cubicBezTo>
                    <a:pt x="834" y="24"/>
                    <a:pt x="832" y="24"/>
                    <a:pt x="830" y="24"/>
                  </a:cubicBezTo>
                  <a:moveTo>
                    <a:pt x="791" y="144"/>
                  </a:moveTo>
                  <a:cubicBezTo>
                    <a:pt x="785" y="144"/>
                    <a:pt x="779" y="144"/>
                    <a:pt x="773" y="144"/>
                  </a:cubicBezTo>
                  <a:cubicBezTo>
                    <a:pt x="772" y="143"/>
                    <a:pt x="770" y="143"/>
                    <a:pt x="768" y="143"/>
                  </a:cubicBezTo>
                  <a:cubicBezTo>
                    <a:pt x="771" y="143"/>
                    <a:pt x="774" y="143"/>
                    <a:pt x="777" y="143"/>
                  </a:cubicBezTo>
                  <a:cubicBezTo>
                    <a:pt x="782" y="143"/>
                    <a:pt x="788" y="144"/>
                    <a:pt x="793" y="144"/>
                  </a:cubicBezTo>
                  <a:cubicBezTo>
                    <a:pt x="792" y="144"/>
                    <a:pt x="791" y="144"/>
                    <a:pt x="791" y="144"/>
                  </a:cubicBezTo>
                  <a:moveTo>
                    <a:pt x="778" y="134"/>
                  </a:moveTo>
                  <a:cubicBezTo>
                    <a:pt x="778" y="134"/>
                    <a:pt x="777" y="134"/>
                    <a:pt x="777" y="134"/>
                  </a:cubicBezTo>
                  <a:cubicBezTo>
                    <a:pt x="768" y="133"/>
                    <a:pt x="759" y="133"/>
                    <a:pt x="750" y="132"/>
                  </a:cubicBezTo>
                  <a:cubicBezTo>
                    <a:pt x="765" y="132"/>
                    <a:pt x="780" y="133"/>
                    <a:pt x="795" y="133"/>
                  </a:cubicBezTo>
                  <a:cubicBezTo>
                    <a:pt x="790" y="134"/>
                    <a:pt x="784" y="134"/>
                    <a:pt x="778" y="134"/>
                  </a:cubicBezTo>
                  <a:moveTo>
                    <a:pt x="760" y="109"/>
                  </a:moveTo>
                  <a:cubicBezTo>
                    <a:pt x="744" y="109"/>
                    <a:pt x="728" y="109"/>
                    <a:pt x="711" y="108"/>
                  </a:cubicBezTo>
                  <a:cubicBezTo>
                    <a:pt x="730" y="107"/>
                    <a:pt x="749" y="106"/>
                    <a:pt x="768" y="106"/>
                  </a:cubicBezTo>
                  <a:cubicBezTo>
                    <a:pt x="781" y="106"/>
                    <a:pt x="793" y="107"/>
                    <a:pt x="806" y="108"/>
                  </a:cubicBezTo>
                  <a:cubicBezTo>
                    <a:pt x="791" y="109"/>
                    <a:pt x="775" y="109"/>
                    <a:pt x="760" y="109"/>
                  </a:cubicBezTo>
                  <a:moveTo>
                    <a:pt x="644" y="101"/>
                  </a:moveTo>
                  <a:cubicBezTo>
                    <a:pt x="644" y="101"/>
                    <a:pt x="644" y="101"/>
                    <a:pt x="644" y="101"/>
                  </a:cubicBezTo>
                  <a:cubicBezTo>
                    <a:pt x="644" y="101"/>
                    <a:pt x="644" y="101"/>
                    <a:pt x="644" y="101"/>
                  </a:cubicBezTo>
                  <a:moveTo>
                    <a:pt x="741" y="87"/>
                  </a:moveTo>
                  <a:cubicBezTo>
                    <a:pt x="733" y="87"/>
                    <a:pt x="724" y="87"/>
                    <a:pt x="716" y="87"/>
                  </a:cubicBezTo>
                  <a:cubicBezTo>
                    <a:pt x="735" y="86"/>
                    <a:pt x="753" y="85"/>
                    <a:pt x="771" y="85"/>
                  </a:cubicBezTo>
                  <a:cubicBezTo>
                    <a:pt x="780" y="85"/>
                    <a:pt x="788" y="85"/>
                    <a:pt x="797" y="85"/>
                  </a:cubicBezTo>
                  <a:cubicBezTo>
                    <a:pt x="778" y="87"/>
                    <a:pt x="759" y="87"/>
                    <a:pt x="741" y="87"/>
                  </a:cubicBezTo>
                  <a:moveTo>
                    <a:pt x="671" y="11"/>
                  </a:moveTo>
                  <a:cubicBezTo>
                    <a:pt x="655" y="12"/>
                    <a:pt x="640" y="12"/>
                    <a:pt x="624" y="13"/>
                  </a:cubicBezTo>
                  <a:cubicBezTo>
                    <a:pt x="624" y="13"/>
                    <a:pt x="624" y="13"/>
                    <a:pt x="624" y="13"/>
                  </a:cubicBezTo>
                  <a:cubicBezTo>
                    <a:pt x="601" y="15"/>
                    <a:pt x="578" y="17"/>
                    <a:pt x="556" y="20"/>
                  </a:cubicBezTo>
                  <a:cubicBezTo>
                    <a:pt x="543" y="19"/>
                    <a:pt x="530" y="19"/>
                    <a:pt x="517" y="19"/>
                  </a:cubicBezTo>
                  <a:cubicBezTo>
                    <a:pt x="512" y="19"/>
                    <a:pt x="508" y="19"/>
                    <a:pt x="503" y="20"/>
                  </a:cubicBezTo>
                  <a:cubicBezTo>
                    <a:pt x="459" y="22"/>
                    <a:pt x="414" y="25"/>
                    <a:pt x="369" y="27"/>
                  </a:cubicBezTo>
                  <a:cubicBezTo>
                    <a:pt x="350" y="28"/>
                    <a:pt x="331" y="28"/>
                    <a:pt x="312" y="29"/>
                  </a:cubicBezTo>
                  <a:cubicBezTo>
                    <a:pt x="334" y="29"/>
                    <a:pt x="334" y="29"/>
                    <a:pt x="334" y="29"/>
                  </a:cubicBezTo>
                  <a:cubicBezTo>
                    <a:pt x="334" y="29"/>
                    <a:pt x="334" y="29"/>
                    <a:pt x="334" y="29"/>
                  </a:cubicBezTo>
                  <a:cubicBezTo>
                    <a:pt x="336" y="29"/>
                    <a:pt x="338" y="31"/>
                    <a:pt x="338" y="33"/>
                  </a:cubicBezTo>
                  <a:cubicBezTo>
                    <a:pt x="338" y="33"/>
                    <a:pt x="338" y="33"/>
                    <a:pt x="338" y="33"/>
                  </a:cubicBezTo>
                  <a:cubicBezTo>
                    <a:pt x="338" y="34"/>
                    <a:pt x="338" y="34"/>
                    <a:pt x="338" y="34"/>
                  </a:cubicBezTo>
                  <a:cubicBezTo>
                    <a:pt x="354" y="34"/>
                    <a:pt x="371" y="33"/>
                    <a:pt x="387" y="33"/>
                  </a:cubicBezTo>
                  <a:cubicBezTo>
                    <a:pt x="389" y="33"/>
                    <a:pt x="391" y="33"/>
                    <a:pt x="393" y="33"/>
                  </a:cubicBezTo>
                  <a:cubicBezTo>
                    <a:pt x="393" y="33"/>
                    <a:pt x="393" y="33"/>
                    <a:pt x="394" y="33"/>
                  </a:cubicBezTo>
                  <a:cubicBezTo>
                    <a:pt x="394" y="33"/>
                    <a:pt x="394" y="33"/>
                    <a:pt x="394" y="33"/>
                  </a:cubicBezTo>
                  <a:cubicBezTo>
                    <a:pt x="402" y="33"/>
                    <a:pt x="411" y="33"/>
                    <a:pt x="419" y="33"/>
                  </a:cubicBezTo>
                  <a:cubicBezTo>
                    <a:pt x="439" y="33"/>
                    <a:pt x="458" y="33"/>
                    <a:pt x="478" y="33"/>
                  </a:cubicBezTo>
                  <a:cubicBezTo>
                    <a:pt x="493" y="33"/>
                    <a:pt x="508" y="33"/>
                    <a:pt x="523" y="33"/>
                  </a:cubicBezTo>
                  <a:cubicBezTo>
                    <a:pt x="523" y="33"/>
                    <a:pt x="523" y="33"/>
                    <a:pt x="523" y="33"/>
                  </a:cubicBezTo>
                  <a:cubicBezTo>
                    <a:pt x="523" y="33"/>
                    <a:pt x="523" y="33"/>
                    <a:pt x="523" y="33"/>
                  </a:cubicBezTo>
                  <a:cubicBezTo>
                    <a:pt x="526" y="33"/>
                    <a:pt x="528" y="31"/>
                    <a:pt x="528" y="28"/>
                  </a:cubicBezTo>
                  <a:cubicBezTo>
                    <a:pt x="528" y="28"/>
                    <a:pt x="528" y="28"/>
                    <a:pt x="528" y="28"/>
                  </a:cubicBezTo>
                  <a:cubicBezTo>
                    <a:pt x="527" y="28"/>
                    <a:pt x="527" y="28"/>
                    <a:pt x="527" y="28"/>
                  </a:cubicBezTo>
                  <a:cubicBezTo>
                    <a:pt x="530" y="28"/>
                    <a:pt x="533" y="28"/>
                    <a:pt x="536" y="28"/>
                  </a:cubicBezTo>
                  <a:cubicBezTo>
                    <a:pt x="537" y="30"/>
                    <a:pt x="538" y="31"/>
                    <a:pt x="540" y="31"/>
                  </a:cubicBezTo>
                  <a:cubicBezTo>
                    <a:pt x="540" y="31"/>
                    <a:pt x="540" y="31"/>
                    <a:pt x="540" y="31"/>
                  </a:cubicBezTo>
                  <a:cubicBezTo>
                    <a:pt x="549" y="31"/>
                    <a:pt x="558" y="30"/>
                    <a:pt x="567" y="30"/>
                  </a:cubicBezTo>
                  <a:cubicBezTo>
                    <a:pt x="572" y="30"/>
                    <a:pt x="577" y="31"/>
                    <a:pt x="582" y="31"/>
                  </a:cubicBezTo>
                  <a:cubicBezTo>
                    <a:pt x="570" y="32"/>
                    <a:pt x="558" y="33"/>
                    <a:pt x="547" y="33"/>
                  </a:cubicBezTo>
                  <a:cubicBezTo>
                    <a:pt x="530" y="33"/>
                    <a:pt x="530" y="33"/>
                    <a:pt x="530" y="33"/>
                  </a:cubicBezTo>
                  <a:cubicBezTo>
                    <a:pt x="501" y="34"/>
                    <a:pt x="474" y="35"/>
                    <a:pt x="447" y="37"/>
                  </a:cubicBezTo>
                  <a:cubicBezTo>
                    <a:pt x="449" y="37"/>
                    <a:pt x="452" y="38"/>
                    <a:pt x="454" y="38"/>
                  </a:cubicBezTo>
                  <a:cubicBezTo>
                    <a:pt x="456" y="39"/>
                    <a:pt x="458" y="41"/>
                    <a:pt x="458" y="43"/>
                  </a:cubicBezTo>
                  <a:cubicBezTo>
                    <a:pt x="457" y="45"/>
                    <a:pt x="455" y="47"/>
                    <a:pt x="453" y="47"/>
                  </a:cubicBezTo>
                  <a:cubicBezTo>
                    <a:pt x="453" y="47"/>
                    <a:pt x="453" y="47"/>
                    <a:pt x="453" y="47"/>
                  </a:cubicBezTo>
                  <a:cubicBezTo>
                    <a:pt x="439" y="47"/>
                    <a:pt x="424" y="47"/>
                    <a:pt x="410" y="47"/>
                  </a:cubicBezTo>
                  <a:cubicBezTo>
                    <a:pt x="382" y="47"/>
                    <a:pt x="355" y="47"/>
                    <a:pt x="328" y="48"/>
                  </a:cubicBezTo>
                  <a:cubicBezTo>
                    <a:pt x="317" y="48"/>
                    <a:pt x="305" y="48"/>
                    <a:pt x="294" y="48"/>
                  </a:cubicBezTo>
                  <a:cubicBezTo>
                    <a:pt x="263" y="51"/>
                    <a:pt x="230" y="55"/>
                    <a:pt x="197" y="60"/>
                  </a:cubicBezTo>
                  <a:cubicBezTo>
                    <a:pt x="200" y="60"/>
                    <a:pt x="202" y="60"/>
                    <a:pt x="205" y="60"/>
                  </a:cubicBezTo>
                  <a:cubicBezTo>
                    <a:pt x="233" y="58"/>
                    <a:pt x="261" y="57"/>
                    <a:pt x="289" y="57"/>
                  </a:cubicBezTo>
                  <a:cubicBezTo>
                    <a:pt x="290" y="57"/>
                    <a:pt x="291" y="57"/>
                    <a:pt x="291" y="57"/>
                  </a:cubicBezTo>
                  <a:cubicBezTo>
                    <a:pt x="292" y="57"/>
                    <a:pt x="292" y="57"/>
                    <a:pt x="292" y="57"/>
                  </a:cubicBezTo>
                  <a:cubicBezTo>
                    <a:pt x="306" y="57"/>
                    <a:pt x="321" y="56"/>
                    <a:pt x="337" y="56"/>
                  </a:cubicBezTo>
                  <a:cubicBezTo>
                    <a:pt x="353" y="55"/>
                    <a:pt x="369" y="54"/>
                    <a:pt x="385" y="54"/>
                  </a:cubicBezTo>
                  <a:cubicBezTo>
                    <a:pt x="395" y="54"/>
                    <a:pt x="405" y="55"/>
                    <a:pt x="414" y="55"/>
                  </a:cubicBezTo>
                  <a:cubicBezTo>
                    <a:pt x="428" y="54"/>
                    <a:pt x="443" y="54"/>
                    <a:pt x="457" y="53"/>
                  </a:cubicBezTo>
                  <a:cubicBezTo>
                    <a:pt x="458" y="55"/>
                    <a:pt x="459" y="56"/>
                    <a:pt x="461" y="56"/>
                  </a:cubicBezTo>
                  <a:cubicBezTo>
                    <a:pt x="461" y="56"/>
                    <a:pt x="461" y="56"/>
                    <a:pt x="461" y="56"/>
                  </a:cubicBezTo>
                  <a:cubicBezTo>
                    <a:pt x="461" y="56"/>
                    <a:pt x="504" y="54"/>
                    <a:pt x="545" y="51"/>
                  </a:cubicBezTo>
                  <a:cubicBezTo>
                    <a:pt x="548" y="51"/>
                    <a:pt x="551" y="51"/>
                    <a:pt x="553" y="51"/>
                  </a:cubicBezTo>
                  <a:cubicBezTo>
                    <a:pt x="553" y="51"/>
                    <a:pt x="577" y="51"/>
                    <a:pt x="599" y="52"/>
                  </a:cubicBezTo>
                  <a:cubicBezTo>
                    <a:pt x="575" y="54"/>
                    <a:pt x="550" y="56"/>
                    <a:pt x="526" y="58"/>
                  </a:cubicBezTo>
                  <a:cubicBezTo>
                    <a:pt x="526" y="58"/>
                    <a:pt x="476" y="62"/>
                    <a:pt x="449" y="65"/>
                  </a:cubicBezTo>
                  <a:cubicBezTo>
                    <a:pt x="449" y="66"/>
                    <a:pt x="448" y="68"/>
                    <a:pt x="446" y="68"/>
                  </a:cubicBezTo>
                  <a:cubicBezTo>
                    <a:pt x="435" y="71"/>
                    <a:pt x="423" y="73"/>
                    <a:pt x="411" y="74"/>
                  </a:cubicBezTo>
                  <a:cubicBezTo>
                    <a:pt x="416" y="75"/>
                    <a:pt x="421" y="75"/>
                    <a:pt x="427" y="75"/>
                  </a:cubicBezTo>
                  <a:cubicBezTo>
                    <a:pt x="427" y="75"/>
                    <a:pt x="428" y="75"/>
                    <a:pt x="428" y="75"/>
                  </a:cubicBezTo>
                  <a:cubicBezTo>
                    <a:pt x="430" y="75"/>
                    <a:pt x="431" y="75"/>
                    <a:pt x="433" y="75"/>
                  </a:cubicBezTo>
                  <a:cubicBezTo>
                    <a:pt x="436" y="75"/>
                    <a:pt x="440" y="75"/>
                    <a:pt x="443" y="75"/>
                  </a:cubicBezTo>
                  <a:cubicBezTo>
                    <a:pt x="431" y="76"/>
                    <a:pt x="418" y="77"/>
                    <a:pt x="406" y="77"/>
                  </a:cubicBezTo>
                  <a:cubicBezTo>
                    <a:pt x="425" y="78"/>
                    <a:pt x="443" y="80"/>
                    <a:pt x="461" y="83"/>
                  </a:cubicBezTo>
                  <a:cubicBezTo>
                    <a:pt x="470" y="83"/>
                    <a:pt x="479" y="83"/>
                    <a:pt x="488" y="82"/>
                  </a:cubicBezTo>
                  <a:cubicBezTo>
                    <a:pt x="482" y="83"/>
                    <a:pt x="476" y="84"/>
                    <a:pt x="471" y="86"/>
                  </a:cubicBezTo>
                  <a:cubicBezTo>
                    <a:pt x="478" y="87"/>
                    <a:pt x="486" y="90"/>
                    <a:pt x="493" y="93"/>
                  </a:cubicBezTo>
                  <a:cubicBezTo>
                    <a:pt x="495" y="93"/>
                    <a:pt x="496" y="94"/>
                    <a:pt x="496" y="96"/>
                  </a:cubicBezTo>
                  <a:cubicBezTo>
                    <a:pt x="496" y="97"/>
                    <a:pt x="496" y="97"/>
                    <a:pt x="496" y="97"/>
                  </a:cubicBezTo>
                  <a:cubicBezTo>
                    <a:pt x="496" y="98"/>
                    <a:pt x="496" y="99"/>
                    <a:pt x="495" y="100"/>
                  </a:cubicBezTo>
                  <a:cubicBezTo>
                    <a:pt x="489" y="106"/>
                    <a:pt x="480" y="110"/>
                    <a:pt x="471" y="113"/>
                  </a:cubicBezTo>
                  <a:cubicBezTo>
                    <a:pt x="471" y="113"/>
                    <a:pt x="471" y="113"/>
                    <a:pt x="471" y="113"/>
                  </a:cubicBezTo>
                  <a:cubicBezTo>
                    <a:pt x="471" y="113"/>
                    <a:pt x="470" y="113"/>
                    <a:pt x="469" y="114"/>
                  </a:cubicBezTo>
                  <a:cubicBezTo>
                    <a:pt x="450" y="119"/>
                    <a:pt x="426" y="121"/>
                    <a:pt x="401" y="121"/>
                  </a:cubicBezTo>
                  <a:cubicBezTo>
                    <a:pt x="388" y="122"/>
                    <a:pt x="375" y="123"/>
                    <a:pt x="362" y="124"/>
                  </a:cubicBezTo>
                  <a:cubicBezTo>
                    <a:pt x="366" y="124"/>
                    <a:pt x="370" y="124"/>
                    <a:pt x="374" y="124"/>
                  </a:cubicBezTo>
                  <a:cubicBezTo>
                    <a:pt x="381" y="124"/>
                    <a:pt x="389" y="124"/>
                    <a:pt x="396" y="124"/>
                  </a:cubicBezTo>
                  <a:cubicBezTo>
                    <a:pt x="422" y="122"/>
                    <a:pt x="449" y="120"/>
                    <a:pt x="475" y="116"/>
                  </a:cubicBezTo>
                  <a:cubicBezTo>
                    <a:pt x="475" y="116"/>
                    <a:pt x="476" y="116"/>
                    <a:pt x="476" y="116"/>
                  </a:cubicBezTo>
                  <a:cubicBezTo>
                    <a:pt x="478" y="116"/>
                    <a:pt x="480" y="117"/>
                    <a:pt x="480" y="119"/>
                  </a:cubicBezTo>
                  <a:cubicBezTo>
                    <a:pt x="480" y="120"/>
                    <a:pt x="480" y="120"/>
                    <a:pt x="480" y="120"/>
                  </a:cubicBezTo>
                  <a:cubicBezTo>
                    <a:pt x="480" y="121"/>
                    <a:pt x="480" y="121"/>
                    <a:pt x="480" y="122"/>
                  </a:cubicBezTo>
                  <a:cubicBezTo>
                    <a:pt x="489" y="121"/>
                    <a:pt x="499" y="120"/>
                    <a:pt x="509" y="118"/>
                  </a:cubicBezTo>
                  <a:cubicBezTo>
                    <a:pt x="509" y="118"/>
                    <a:pt x="509" y="118"/>
                    <a:pt x="509" y="118"/>
                  </a:cubicBezTo>
                  <a:cubicBezTo>
                    <a:pt x="511" y="118"/>
                    <a:pt x="513" y="120"/>
                    <a:pt x="513" y="122"/>
                  </a:cubicBezTo>
                  <a:cubicBezTo>
                    <a:pt x="514" y="124"/>
                    <a:pt x="513" y="126"/>
                    <a:pt x="511" y="127"/>
                  </a:cubicBezTo>
                  <a:cubicBezTo>
                    <a:pt x="509" y="128"/>
                    <a:pt x="507" y="128"/>
                    <a:pt x="505" y="129"/>
                  </a:cubicBezTo>
                  <a:cubicBezTo>
                    <a:pt x="508" y="129"/>
                    <a:pt x="511" y="129"/>
                    <a:pt x="513" y="129"/>
                  </a:cubicBezTo>
                  <a:cubicBezTo>
                    <a:pt x="522" y="129"/>
                    <a:pt x="530" y="129"/>
                    <a:pt x="539" y="130"/>
                  </a:cubicBezTo>
                  <a:cubicBezTo>
                    <a:pt x="523" y="131"/>
                    <a:pt x="507" y="132"/>
                    <a:pt x="491" y="133"/>
                  </a:cubicBezTo>
                  <a:cubicBezTo>
                    <a:pt x="471" y="139"/>
                    <a:pt x="451" y="142"/>
                    <a:pt x="430" y="144"/>
                  </a:cubicBezTo>
                  <a:cubicBezTo>
                    <a:pt x="454" y="145"/>
                    <a:pt x="476" y="148"/>
                    <a:pt x="499" y="152"/>
                  </a:cubicBezTo>
                  <a:cubicBezTo>
                    <a:pt x="499" y="153"/>
                    <a:pt x="500" y="153"/>
                    <a:pt x="500" y="153"/>
                  </a:cubicBezTo>
                  <a:cubicBezTo>
                    <a:pt x="503" y="153"/>
                    <a:pt x="506" y="153"/>
                    <a:pt x="509" y="153"/>
                  </a:cubicBezTo>
                  <a:cubicBezTo>
                    <a:pt x="582" y="150"/>
                    <a:pt x="655" y="150"/>
                    <a:pt x="727" y="149"/>
                  </a:cubicBezTo>
                  <a:cubicBezTo>
                    <a:pt x="806" y="149"/>
                    <a:pt x="806" y="149"/>
                    <a:pt x="806" y="149"/>
                  </a:cubicBezTo>
                  <a:cubicBezTo>
                    <a:pt x="806" y="149"/>
                    <a:pt x="806" y="149"/>
                    <a:pt x="806" y="149"/>
                  </a:cubicBezTo>
                  <a:cubicBezTo>
                    <a:pt x="808" y="149"/>
                    <a:pt x="810" y="151"/>
                    <a:pt x="810" y="153"/>
                  </a:cubicBezTo>
                  <a:cubicBezTo>
                    <a:pt x="814" y="152"/>
                    <a:pt x="817" y="152"/>
                    <a:pt x="820" y="152"/>
                  </a:cubicBezTo>
                  <a:cubicBezTo>
                    <a:pt x="820" y="143"/>
                    <a:pt x="819" y="134"/>
                    <a:pt x="818" y="125"/>
                  </a:cubicBezTo>
                  <a:cubicBezTo>
                    <a:pt x="760" y="123"/>
                    <a:pt x="702" y="122"/>
                    <a:pt x="646" y="122"/>
                  </a:cubicBezTo>
                  <a:cubicBezTo>
                    <a:pt x="643" y="122"/>
                    <a:pt x="640" y="122"/>
                    <a:pt x="637" y="122"/>
                  </a:cubicBezTo>
                  <a:cubicBezTo>
                    <a:pt x="636" y="121"/>
                    <a:pt x="635" y="121"/>
                    <a:pt x="634" y="121"/>
                  </a:cubicBezTo>
                  <a:cubicBezTo>
                    <a:pt x="634" y="121"/>
                    <a:pt x="596" y="120"/>
                    <a:pt x="579" y="120"/>
                  </a:cubicBezTo>
                  <a:cubicBezTo>
                    <a:pt x="551" y="120"/>
                    <a:pt x="523" y="119"/>
                    <a:pt x="495" y="118"/>
                  </a:cubicBezTo>
                  <a:cubicBezTo>
                    <a:pt x="512" y="115"/>
                    <a:pt x="529" y="113"/>
                    <a:pt x="546" y="112"/>
                  </a:cubicBezTo>
                  <a:cubicBezTo>
                    <a:pt x="550" y="112"/>
                    <a:pt x="553" y="112"/>
                    <a:pt x="557" y="112"/>
                  </a:cubicBezTo>
                  <a:cubicBezTo>
                    <a:pt x="565" y="112"/>
                    <a:pt x="573" y="112"/>
                    <a:pt x="582" y="111"/>
                  </a:cubicBezTo>
                  <a:cubicBezTo>
                    <a:pt x="611" y="112"/>
                    <a:pt x="640" y="113"/>
                    <a:pt x="669" y="115"/>
                  </a:cubicBezTo>
                  <a:cubicBezTo>
                    <a:pt x="700" y="117"/>
                    <a:pt x="730" y="118"/>
                    <a:pt x="761" y="118"/>
                  </a:cubicBezTo>
                  <a:cubicBezTo>
                    <a:pt x="780" y="118"/>
                    <a:pt x="798" y="118"/>
                    <a:pt x="817" y="116"/>
                  </a:cubicBezTo>
                  <a:cubicBezTo>
                    <a:pt x="817" y="112"/>
                    <a:pt x="816" y="109"/>
                    <a:pt x="816" y="105"/>
                  </a:cubicBezTo>
                  <a:cubicBezTo>
                    <a:pt x="815" y="105"/>
                    <a:pt x="815" y="105"/>
                    <a:pt x="814" y="105"/>
                  </a:cubicBezTo>
                  <a:cubicBezTo>
                    <a:pt x="814" y="105"/>
                    <a:pt x="814" y="105"/>
                    <a:pt x="814" y="105"/>
                  </a:cubicBezTo>
                  <a:cubicBezTo>
                    <a:pt x="813" y="105"/>
                    <a:pt x="812" y="105"/>
                    <a:pt x="811" y="104"/>
                  </a:cubicBezTo>
                  <a:cubicBezTo>
                    <a:pt x="810" y="102"/>
                    <a:pt x="809" y="101"/>
                    <a:pt x="808" y="99"/>
                  </a:cubicBezTo>
                  <a:cubicBezTo>
                    <a:pt x="795" y="98"/>
                    <a:pt x="782" y="97"/>
                    <a:pt x="768" y="97"/>
                  </a:cubicBezTo>
                  <a:cubicBezTo>
                    <a:pt x="748" y="97"/>
                    <a:pt x="727" y="98"/>
                    <a:pt x="707" y="100"/>
                  </a:cubicBezTo>
                  <a:cubicBezTo>
                    <a:pt x="688" y="101"/>
                    <a:pt x="671" y="102"/>
                    <a:pt x="655" y="102"/>
                  </a:cubicBezTo>
                  <a:cubicBezTo>
                    <a:pt x="649" y="102"/>
                    <a:pt x="644" y="102"/>
                    <a:pt x="638" y="102"/>
                  </a:cubicBezTo>
                  <a:cubicBezTo>
                    <a:pt x="640" y="102"/>
                    <a:pt x="642" y="101"/>
                    <a:pt x="644" y="101"/>
                  </a:cubicBezTo>
                  <a:cubicBezTo>
                    <a:pt x="647" y="101"/>
                    <a:pt x="648" y="99"/>
                    <a:pt x="648" y="97"/>
                  </a:cubicBezTo>
                  <a:cubicBezTo>
                    <a:pt x="648" y="96"/>
                    <a:pt x="648" y="96"/>
                    <a:pt x="648" y="96"/>
                  </a:cubicBezTo>
                  <a:cubicBezTo>
                    <a:pt x="648" y="96"/>
                    <a:pt x="648" y="96"/>
                    <a:pt x="648" y="96"/>
                  </a:cubicBezTo>
                  <a:cubicBezTo>
                    <a:pt x="654" y="96"/>
                    <a:pt x="661" y="95"/>
                    <a:pt x="668" y="95"/>
                  </a:cubicBezTo>
                  <a:cubicBezTo>
                    <a:pt x="680" y="95"/>
                    <a:pt x="692" y="96"/>
                    <a:pt x="704" y="96"/>
                  </a:cubicBezTo>
                  <a:cubicBezTo>
                    <a:pt x="717" y="96"/>
                    <a:pt x="729" y="96"/>
                    <a:pt x="742" y="96"/>
                  </a:cubicBezTo>
                  <a:cubicBezTo>
                    <a:pt x="763" y="96"/>
                    <a:pt x="784" y="96"/>
                    <a:pt x="805" y="94"/>
                  </a:cubicBezTo>
                  <a:cubicBezTo>
                    <a:pt x="803" y="88"/>
                    <a:pt x="802" y="81"/>
                    <a:pt x="802" y="73"/>
                  </a:cubicBezTo>
                  <a:cubicBezTo>
                    <a:pt x="802" y="72"/>
                    <a:pt x="802" y="70"/>
                    <a:pt x="803" y="68"/>
                  </a:cubicBezTo>
                  <a:cubicBezTo>
                    <a:pt x="789" y="69"/>
                    <a:pt x="775" y="70"/>
                    <a:pt x="761" y="70"/>
                  </a:cubicBezTo>
                  <a:cubicBezTo>
                    <a:pt x="753" y="72"/>
                    <a:pt x="746" y="74"/>
                    <a:pt x="738" y="76"/>
                  </a:cubicBezTo>
                  <a:cubicBezTo>
                    <a:pt x="741" y="76"/>
                    <a:pt x="742" y="78"/>
                    <a:pt x="742" y="80"/>
                  </a:cubicBezTo>
                  <a:cubicBezTo>
                    <a:pt x="742" y="80"/>
                    <a:pt x="742" y="80"/>
                    <a:pt x="742" y="80"/>
                  </a:cubicBezTo>
                  <a:cubicBezTo>
                    <a:pt x="742" y="83"/>
                    <a:pt x="740" y="85"/>
                    <a:pt x="738" y="85"/>
                  </a:cubicBezTo>
                  <a:cubicBezTo>
                    <a:pt x="738" y="85"/>
                    <a:pt x="738" y="85"/>
                    <a:pt x="738" y="85"/>
                  </a:cubicBezTo>
                  <a:cubicBezTo>
                    <a:pt x="736" y="85"/>
                    <a:pt x="736" y="85"/>
                    <a:pt x="736" y="85"/>
                  </a:cubicBezTo>
                  <a:cubicBezTo>
                    <a:pt x="730" y="85"/>
                    <a:pt x="724" y="84"/>
                    <a:pt x="719" y="79"/>
                  </a:cubicBezTo>
                  <a:cubicBezTo>
                    <a:pt x="719" y="79"/>
                    <a:pt x="719" y="79"/>
                    <a:pt x="719" y="78"/>
                  </a:cubicBezTo>
                  <a:cubicBezTo>
                    <a:pt x="708" y="79"/>
                    <a:pt x="697" y="80"/>
                    <a:pt x="686" y="81"/>
                  </a:cubicBezTo>
                  <a:cubicBezTo>
                    <a:pt x="667" y="83"/>
                    <a:pt x="650" y="84"/>
                    <a:pt x="633" y="85"/>
                  </a:cubicBezTo>
                  <a:cubicBezTo>
                    <a:pt x="595" y="87"/>
                    <a:pt x="557" y="89"/>
                    <a:pt x="518" y="90"/>
                  </a:cubicBezTo>
                  <a:cubicBezTo>
                    <a:pt x="514" y="90"/>
                    <a:pt x="510" y="90"/>
                    <a:pt x="507" y="90"/>
                  </a:cubicBezTo>
                  <a:cubicBezTo>
                    <a:pt x="504" y="90"/>
                    <a:pt x="502" y="89"/>
                    <a:pt x="500" y="89"/>
                  </a:cubicBezTo>
                  <a:cubicBezTo>
                    <a:pt x="528" y="85"/>
                    <a:pt x="555" y="82"/>
                    <a:pt x="582" y="80"/>
                  </a:cubicBezTo>
                  <a:cubicBezTo>
                    <a:pt x="592" y="80"/>
                    <a:pt x="601" y="80"/>
                    <a:pt x="611" y="80"/>
                  </a:cubicBezTo>
                  <a:cubicBezTo>
                    <a:pt x="612" y="80"/>
                    <a:pt x="612" y="80"/>
                    <a:pt x="612" y="80"/>
                  </a:cubicBezTo>
                  <a:cubicBezTo>
                    <a:pt x="619" y="80"/>
                    <a:pt x="627" y="80"/>
                    <a:pt x="634" y="80"/>
                  </a:cubicBezTo>
                  <a:cubicBezTo>
                    <a:pt x="634" y="80"/>
                    <a:pt x="634" y="80"/>
                    <a:pt x="634" y="80"/>
                  </a:cubicBezTo>
                  <a:cubicBezTo>
                    <a:pt x="634" y="80"/>
                    <a:pt x="634" y="80"/>
                    <a:pt x="634" y="80"/>
                  </a:cubicBezTo>
                  <a:cubicBezTo>
                    <a:pt x="636" y="80"/>
                    <a:pt x="637" y="79"/>
                    <a:pt x="638" y="78"/>
                  </a:cubicBezTo>
                  <a:cubicBezTo>
                    <a:pt x="646" y="77"/>
                    <a:pt x="654" y="77"/>
                    <a:pt x="662" y="77"/>
                  </a:cubicBezTo>
                  <a:cubicBezTo>
                    <a:pt x="666" y="77"/>
                    <a:pt x="669" y="77"/>
                    <a:pt x="673" y="77"/>
                  </a:cubicBezTo>
                  <a:cubicBezTo>
                    <a:pt x="687" y="77"/>
                    <a:pt x="701" y="77"/>
                    <a:pt x="715" y="78"/>
                  </a:cubicBezTo>
                  <a:cubicBezTo>
                    <a:pt x="716" y="78"/>
                    <a:pt x="717" y="78"/>
                    <a:pt x="718" y="78"/>
                  </a:cubicBezTo>
                  <a:cubicBezTo>
                    <a:pt x="718" y="77"/>
                    <a:pt x="718" y="77"/>
                    <a:pt x="718" y="76"/>
                  </a:cubicBezTo>
                  <a:cubicBezTo>
                    <a:pt x="718" y="75"/>
                    <a:pt x="718" y="75"/>
                    <a:pt x="718" y="75"/>
                  </a:cubicBezTo>
                  <a:cubicBezTo>
                    <a:pt x="719" y="74"/>
                    <a:pt x="720" y="73"/>
                    <a:pt x="721" y="72"/>
                  </a:cubicBezTo>
                  <a:cubicBezTo>
                    <a:pt x="724" y="71"/>
                    <a:pt x="727" y="70"/>
                    <a:pt x="729" y="69"/>
                  </a:cubicBezTo>
                  <a:cubicBezTo>
                    <a:pt x="725" y="69"/>
                    <a:pt x="720" y="69"/>
                    <a:pt x="716" y="69"/>
                  </a:cubicBezTo>
                  <a:cubicBezTo>
                    <a:pt x="701" y="68"/>
                    <a:pt x="687" y="68"/>
                    <a:pt x="673" y="68"/>
                  </a:cubicBezTo>
                  <a:cubicBezTo>
                    <a:pt x="669" y="68"/>
                    <a:pt x="665" y="68"/>
                    <a:pt x="662" y="68"/>
                  </a:cubicBezTo>
                  <a:cubicBezTo>
                    <a:pt x="639" y="69"/>
                    <a:pt x="616" y="69"/>
                    <a:pt x="591" y="71"/>
                  </a:cubicBezTo>
                  <a:cubicBezTo>
                    <a:pt x="581" y="71"/>
                    <a:pt x="571" y="71"/>
                    <a:pt x="561" y="70"/>
                  </a:cubicBezTo>
                  <a:cubicBezTo>
                    <a:pt x="570" y="70"/>
                    <a:pt x="579" y="69"/>
                    <a:pt x="588" y="69"/>
                  </a:cubicBezTo>
                  <a:cubicBezTo>
                    <a:pt x="637" y="65"/>
                    <a:pt x="687" y="62"/>
                    <a:pt x="737" y="62"/>
                  </a:cubicBezTo>
                  <a:cubicBezTo>
                    <a:pt x="743" y="62"/>
                    <a:pt x="749" y="62"/>
                    <a:pt x="755" y="62"/>
                  </a:cubicBezTo>
                  <a:cubicBezTo>
                    <a:pt x="766" y="59"/>
                    <a:pt x="778" y="56"/>
                    <a:pt x="790" y="54"/>
                  </a:cubicBezTo>
                  <a:cubicBezTo>
                    <a:pt x="790" y="54"/>
                    <a:pt x="789" y="54"/>
                    <a:pt x="788" y="54"/>
                  </a:cubicBezTo>
                  <a:cubicBezTo>
                    <a:pt x="767" y="57"/>
                    <a:pt x="747" y="59"/>
                    <a:pt x="727" y="59"/>
                  </a:cubicBezTo>
                  <a:cubicBezTo>
                    <a:pt x="713" y="59"/>
                    <a:pt x="699" y="58"/>
                    <a:pt x="686" y="55"/>
                  </a:cubicBezTo>
                  <a:cubicBezTo>
                    <a:pt x="686" y="55"/>
                    <a:pt x="685" y="54"/>
                    <a:pt x="684" y="54"/>
                  </a:cubicBezTo>
                  <a:cubicBezTo>
                    <a:pt x="677" y="54"/>
                    <a:pt x="669" y="55"/>
                    <a:pt x="661" y="55"/>
                  </a:cubicBezTo>
                  <a:cubicBezTo>
                    <a:pt x="669" y="55"/>
                    <a:pt x="676" y="54"/>
                    <a:pt x="684" y="53"/>
                  </a:cubicBezTo>
                  <a:cubicBezTo>
                    <a:pt x="683" y="53"/>
                    <a:pt x="683" y="52"/>
                    <a:pt x="683" y="51"/>
                  </a:cubicBezTo>
                  <a:cubicBezTo>
                    <a:pt x="683" y="51"/>
                    <a:pt x="683" y="51"/>
                    <a:pt x="683" y="51"/>
                  </a:cubicBezTo>
                  <a:cubicBezTo>
                    <a:pt x="683" y="49"/>
                    <a:pt x="684" y="47"/>
                    <a:pt x="686" y="46"/>
                  </a:cubicBezTo>
                  <a:cubicBezTo>
                    <a:pt x="700" y="43"/>
                    <a:pt x="700" y="43"/>
                    <a:pt x="700" y="43"/>
                  </a:cubicBezTo>
                  <a:cubicBezTo>
                    <a:pt x="680" y="45"/>
                    <a:pt x="660" y="46"/>
                    <a:pt x="640" y="48"/>
                  </a:cubicBezTo>
                  <a:cubicBezTo>
                    <a:pt x="641" y="47"/>
                    <a:pt x="641" y="47"/>
                    <a:pt x="641" y="47"/>
                  </a:cubicBezTo>
                  <a:cubicBezTo>
                    <a:pt x="641" y="47"/>
                    <a:pt x="641" y="47"/>
                    <a:pt x="641" y="47"/>
                  </a:cubicBezTo>
                  <a:cubicBezTo>
                    <a:pt x="641" y="47"/>
                    <a:pt x="640" y="46"/>
                    <a:pt x="640" y="46"/>
                  </a:cubicBezTo>
                  <a:cubicBezTo>
                    <a:pt x="642" y="45"/>
                    <a:pt x="656" y="45"/>
                    <a:pt x="656" y="45"/>
                  </a:cubicBezTo>
                  <a:cubicBezTo>
                    <a:pt x="696" y="42"/>
                    <a:pt x="696" y="42"/>
                    <a:pt x="696" y="42"/>
                  </a:cubicBezTo>
                  <a:cubicBezTo>
                    <a:pt x="700" y="42"/>
                    <a:pt x="705" y="41"/>
                    <a:pt x="709" y="41"/>
                  </a:cubicBezTo>
                  <a:cubicBezTo>
                    <a:pt x="737" y="35"/>
                    <a:pt x="737" y="35"/>
                    <a:pt x="737" y="35"/>
                  </a:cubicBezTo>
                  <a:cubicBezTo>
                    <a:pt x="743" y="34"/>
                    <a:pt x="749" y="32"/>
                    <a:pt x="755" y="31"/>
                  </a:cubicBezTo>
                  <a:cubicBezTo>
                    <a:pt x="754" y="31"/>
                    <a:pt x="754" y="31"/>
                    <a:pt x="754" y="31"/>
                  </a:cubicBezTo>
                  <a:cubicBezTo>
                    <a:pt x="752" y="31"/>
                    <a:pt x="750" y="29"/>
                    <a:pt x="750" y="27"/>
                  </a:cubicBezTo>
                  <a:cubicBezTo>
                    <a:pt x="749" y="27"/>
                    <a:pt x="749" y="27"/>
                    <a:pt x="749" y="27"/>
                  </a:cubicBezTo>
                  <a:cubicBezTo>
                    <a:pt x="737" y="27"/>
                    <a:pt x="724" y="27"/>
                    <a:pt x="711" y="28"/>
                  </a:cubicBezTo>
                  <a:cubicBezTo>
                    <a:pt x="666" y="29"/>
                    <a:pt x="666" y="29"/>
                    <a:pt x="666" y="29"/>
                  </a:cubicBezTo>
                  <a:cubicBezTo>
                    <a:pt x="629" y="30"/>
                    <a:pt x="629" y="30"/>
                    <a:pt x="629" y="30"/>
                  </a:cubicBezTo>
                  <a:cubicBezTo>
                    <a:pt x="623" y="30"/>
                    <a:pt x="617" y="31"/>
                    <a:pt x="610" y="31"/>
                  </a:cubicBezTo>
                  <a:cubicBezTo>
                    <a:pt x="610" y="30"/>
                    <a:pt x="610" y="30"/>
                    <a:pt x="610" y="30"/>
                  </a:cubicBezTo>
                  <a:cubicBezTo>
                    <a:pt x="610" y="30"/>
                    <a:pt x="610" y="30"/>
                    <a:pt x="610" y="30"/>
                  </a:cubicBezTo>
                  <a:cubicBezTo>
                    <a:pt x="610" y="29"/>
                    <a:pt x="610" y="28"/>
                    <a:pt x="609" y="28"/>
                  </a:cubicBezTo>
                  <a:cubicBezTo>
                    <a:pt x="622" y="27"/>
                    <a:pt x="635" y="26"/>
                    <a:pt x="647" y="26"/>
                  </a:cubicBezTo>
                  <a:cubicBezTo>
                    <a:pt x="683" y="23"/>
                    <a:pt x="720" y="21"/>
                    <a:pt x="757" y="20"/>
                  </a:cubicBezTo>
                  <a:cubicBezTo>
                    <a:pt x="733" y="18"/>
                    <a:pt x="710" y="16"/>
                    <a:pt x="687" y="13"/>
                  </a:cubicBezTo>
                  <a:cubicBezTo>
                    <a:pt x="682" y="12"/>
                    <a:pt x="676" y="12"/>
                    <a:pt x="671" y="11"/>
                  </a:cubicBezTo>
                  <a:moveTo>
                    <a:pt x="748" y="10"/>
                  </a:moveTo>
                  <a:cubicBezTo>
                    <a:pt x="746" y="10"/>
                    <a:pt x="743" y="10"/>
                    <a:pt x="741" y="10"/>
                  </a:cubicBezTo>
                  <a:cubicBezTo>
                    <a:pt x="759" y="12"/>
                    <a:pt x="778" y="13"/>
                    <a:pt x="797" y="14"/>
                  </a:cubicBezTo>
                  <a:cubicBezTo>
                    <a:pt x="803" y="13"/>
                    <a:pt x="809" y="13"/>
                    <a:pt x="815" y="13"/>
                  </a:cubicBezTo>
                  <a:cubicBezTo>
                    <a:pt x="818" y="12"/>
                    <a:pt x="821" y="12"/>
                    <a:pt x="824" y="12"/>
                  </a:cubicBezTo>
                  <a:cubicBezTo>
                    <a:pt x="822" y="12"/>
                    <a:pt x="820" y="12"/>
                    <a:pt x="818" y="12"/>
                  </a:cubicBezTo>
                  <a:cubicBezTo>
                    <a:pt x="819" y="11"/>
                    <a:pt x="820" y="11"/>
                    <a:pt x="820" y="10"/>
                  </a:cubicBezTo>
                  <a:cubicBezTo>
                    <a:pt x="817" y="10"/>
                    <a:pt x="814" y="10"/>
                    <a:pt x="811" y="10"/>
                  </a:cubicBezTo>
                  <a:cubicBezTo>
                    <a:pt x="750" y="10"/>
                    <a:pt x="750" y="10"/>
                    <a:pt x="750" y="10"/>
                  </a:cubicBezTo>
                  <a:cubicBezTo>
                    <a:pt x="749" y="10"/>
                    <a:pt x="749" y="10"/>
                    <a:pt x="748" y="10"/>
                  </a:cubicBezTo>
                  <a:moveTo>
                    <a:pt x="733" y="2"/>
                  </a:moveTo>
                  <a:cubicBezTo>
                    <a:pt x="733" y="3"/>
                    <a:pt x="732" y="4"/>
                    <a:pt x="731" y="5"/>
                  </a:cubicBezTo>
                  <a:cubicBezTo>
                    <a:pt x="737" y="5"/>
                    <a:pt x="743" y="5"/>
                    <a:pt x="748" y="5"/>
                  </a:cubicBezTo>
                  <a:cubicBezTo>
                    <a:pt x="749" y="5"/>
                    <a:pt x="749" y="5"/>
                    <a:pt x="750" y="5"/>
                  </a:cubicBezTo>
                  <a:cubicBezTo>
                    <a:pt x="773" y="5"/>
                    <a:pt x="773" y="5"/>
                    <a:pt x="773" y="5"/>
                  </a:cubicBezTo>
                  <a:cubicBezTo>
                    <a:pt x="755" y="3"/>
                    <a:pt x="755" y="3"/>
                    <a:pt x="755" y="3"/>
                  </a:cubicBezTo>
                  <a:cubicBezTo>
                    <a:pt x="748" y="2"/>
                    <a:pt x="741" y="2"/>
                    <a:pt x="733" y="2"/>
                  </a:cubicBezTo>
                  <a:moveTo>
                    <a:pt x="873" y="0"/>
                  </a:moveTo>
                  <a:cubicBezTo>
                    <a:pt x="870" y="1"/>
                    <a:pt x="867" y="1"/>
                    <a:pt x="863" y="1"/>
                  </a:cubicBezTo>
                  <a:cubicBezTo>
                    <a:pt x="863" y="1"/>
                    <a:pt x="862" y="1"/>
                    <a:pt x="862" y="2"/>
                  </a:cubicBezTo>
                  <a:cubicBezTo>
                    <a:pt x="862" y="2"/>
                    <a:pt x="862" y="2"/>
                    <a:pt x="862" y="2"/>
                  </a:cubicBezTo>
                  <a:cubicBezTo>
                    <a:pt x="866" y="3"/>
                    <a:pt x="869" y="3"/>
                    <a:pt x="873" y="3"/>
                  </a:cubicBezTo>
                  <a:cubicBezTo>
                    <a:pt x="873" y="2"/>
                    <a:pt x="873" y="1"/>
                    <a:pt x="873" y="0"/>
                  </a:cubicBezTo>
                  <a:moveTo>
                    <a:pt x="901" y="0"/>
                  </a:moveTo>
                  <a:cubicBezTo>
                    <a:pt x="895" y="0"/>
                    <a:pt x="889" y="0"/>
                    <a:pt x="882" y="0"/>
                  </a:cubicBezTo>
                  <a:cubicBezTo>
                    <a:pt x="882" y="1"/>
                    <a:pt x="882" y="2"/>
                    <a:pt x="882" y="3"/>
                  </a:cubicBezTo>
                  <a:cubicBezTo>
                    <a:pt x="889" y="3"/>
                    <a:pt x="895" y="2"/>
                    <a:pt x="901" y="2"/>
                  </a:cubicBezTo>
                  <a:cubicBezTo>
                    <a:pt x="901" y="1"/>
                    <a:pt x="901" y="1"/>
                    <a:pt x="901"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Freeform 385"/>
            <p:cNvSpPr>
              <a:spLocks noEditPoints="1" noChangeArrowheads="1"/>
            </p:cNvSpPr>
            <p:nvPr/>
          </p:nvSpPr>
          <p:spPr bwMode="auto">
            <a:xfrm>
              <a:off x="7742238" y="4343401"/>
              <a:ext cx="1312863" cy="415925"/>
            </a:xfrm>
            <a:custGeom>
              <a:avLst/>
              <a:gdLst>
                <a:gd name="T0" fmla="*/ 271 w 445"/>
                <a:gd name="T1" fmla="*/ 111 h 141"/>
                <a:gd name="T2" fmla="*/ 147 w 445"/>
                <a:gd name="T3" fmla="*/ 122 h 141"/>
                <a:gd name="T4" fmla="*/ 53 w 445"/>
                <a:gd name="T5" fmla="*/ 128 h 141"/>
                <a:gd name="T6" fmla="*/ 268 w 445"/>
                <a:gd name="T7" fmla="*/ 106 h 141"/>
                <a:gd name="T8" fmla="*/ 153 w 445"/>
                <a:gd name="T9" fmla="*/ 104 h 141"/>
                <a:gd name="T10" fmla="*/ 60 w 445"/>
                <a:gd name="T11" fmla="*/ 119 h 141"/>
                <a:gd name="T12" fmla="*/ 28 w 445"/>
                <a:gd name="T13" fmla="*/ 120 h 141"/>
                <a:gd name="T14" fmla="*/ 60 w 445"/>
                <a:gd name="T15" fmla="*/ 115 h 141"/>
                <a:gd name="T16" fmla="*/ 189 w 445"/>
                <a:gd name="T17" fmla="*/ 49 h 141"/>
                <a:gd name="T18" fmla="*/ 245 w 445"/>
                <a:gd name="T19" fmla="*/ 49 h 141"/>
                <a:gd name="T20" fmla="*/ 215 w 445"/>
                <a:gd name="T21" fmla="*/ 49 h 141"/>
                <a:gd name="T22" fmla="*/ 384 w 445"/>
                <a:gd name="T23" fmla="*/ 9 h 141"/>
                <a:gd name="T24" fmla="*/ 146 w 445"/>
                <a:gd name="T25" fmla="*/ 1 h 141"/>
                <a:gd name="T26" fmla="*/ 89 w 445"/>
                <a:gd name="T27" fmla="*/ 13 h 141"/>
                <a:gd name="T28" fmla="*/ 20 w 445"/>
                <a:gd name="T29" fmla="*/ 31 h 141"/>
                <a:gd name="T30" fmla="*/ 17 w 445"/>
                <a:gd name="T31" fmla="*/ 41 h 141"/>
                <a:gd name="T32" fmla="*/ 51 w 445"/>
                <a:gd name="T33" fmla="*/ 42 h 141"/>
                <a:gd name="T34" fmla="*/ 148 w 445"/>
                <a:gd name="T35" fmla="*/ 39 h 141"/>
                <a:gd name="T36" fmla="*/ 236 w 445"/>
                <a:gd name="T37" fmla="*/ 37 h 141"/>
                <a:gd name="T38" fmla="*/ 343 w 445"/>
                <a:gd name="T39" fmla="*/ 37 h 141"/>
                <a:gd name="T40" fmla="*/ 221 w 445"/>
                <a:gd name="T41" fmla="*/ 40 h 141"/>
                <a:gd name="T42" fmla="*/ 97 w 445"/>
                <a:gd name="T43" fmla="*/ 45 h 141"/>
                <a:gd name="T44" fmla="*/ 9 w 445"/>
                <a:gd name="T45" fmla="*/ 59 h 141"/>
                <a:gd name="T46" fmla="*/ 84 w 445"/>
                <a:gd name="T47" fmla="*/ 61 h 141"/>
                <a:gd name="T48" fmla="*/ 220 w 445"/>
                <a:gd name="T49" fmla="*/ 58 h 141"/>
                <a:gd name="T50" fmla="*/ 336 w 445"/>
                <a:gd name="T51" fmla="*/ 57 h 141"/>
                <a:gd name="T52" fmla="*/ 409 w 445"/>
                <a:gd name="T53" fmla="*/ 71 h 141"/>
                <a:gd name="T54" fmla="*/ 258 w 445"/>
                <a:gd name="T55" fmla="*/ 82 h 141"/>
                <a:gd name="T56" fmla="*/ 131 w 445"/>
                <a:gd name="T57" fmla="*/ 89 h 141"/>
                <a:gd name="T58" fmla="*/ 60 w 445"/>
                <a:gd name="T59" fmla="*/ 99 h 141"/>
                <a:gd name="T60" fmla="*/ 8 w 445"/>
                <a:gd name="T61" fmla="*/ 112 h 141"/>
                <a:gd name="T62" fmla="*/ 5 w 445"/>
                <a:gd name="T63" fmla="*/ 118 h 141"/>
                <a:gd name="T64" fmla="*/ 0 w 445"/>
                <a:gd name="T65" fmla="*/ 124 h 141"/>
                <a:gd name="T66" fmla="*/ 15 w 445"/>
                <a:gd name="T67" fmla="*/ 129 h 141"/>
                <a:gd name="T68" fmla="*/ 40 w 445"/>
                <a:gd name="T69" fmla="*/ 136 h 141"/>
                <a:gd name="T70" fmla="*/ 51 w 445"/>
                <a:gd name="T71" fmla="*/ 141 h 141"/>
                <a:gd name="T72" fmla="*/ 63 w 445"/>
                <a:gd name="T73" fmla="*/ 136 h 141"/>
                <a:gd name="T74" fmla="*/ 76 w 445"/>
                <a:gd name="T75" fmla="*/ 141 h 141"/>
                <a:gd name="T76" fmla="*/ 84 w 445"/>
                <a:gd name="T77" fmla="*/ 140 h 141"/>
                <a:gd name="T78" fmla="*/ 96 w 445"/>
                <a:gd name="T79" fmla="*/ 136 h 141"/>
                <a:gd name="T80" fmla="*/ 169 w 445"/>
                <a:gd name="T81" fmla="*/ 127 h 141"/>
                <a:gd name="T82" fmla="*/ 259 w 445"/>
                <a:gd name="T83" fmla="*/ 120 h 141"/>
                <a:gd name="T84" fmla="*/ 361 w 445"/>
                <a:gd name="T85" fmla="*/ 115 h 141"/>
                <a:gd name="T86" fmla="*/ 444 w 445"/>
                <a:gd name="T87" fmla="*/ 93 h 141"/>
                <a:gd name="T88" fmla="*/ 411 w 445"/>
                <a:gd name="T89" fmla="*/ 91 h 141"/>
                <a:gd name="T90" fmla="*/ 327 w 445"/>
                <a:gd name="T91" fmla="*/ 95 h 141"/>
                <a:gd name="T92" fmla="*/ 400 w 445"/>
                <a:gd name="T93" fmla="*/ 85 h 141"/>
                <a:gd name="T94" fmla="*/ 427 w 445"/>
                <a:gd name="T95" fmla="*/ 67 h 141"/>
                <a:gd name="T96" fmla="*/ 337 w 445"/>
                <a:gd name="T97" fmla="*/ 48 h 141"/>
                <a:gd name="T98" fmla="*/ 380 w 445"/>
                <a:gd name="T99" fmla="*/ 36 h 141"/>
                <a:gd name="T100" fmla="*/ 345 w 445"/>
                <a:gd name="T101" fmla="*/ 26 h 141"/>
                <a:gd name="T102" fmla="*/ 222 w 445"/>
                <a:gd name="T103" fmla="*/ 28 h 141"/>
                <a:gd name="T104" fmla="*/ 52 w 445"/>
                <a:gd name="T105" fmla="*/ 33 h 141"/>
                <a:gd name="T106" fmla="*/ 160 w 445"/>
                <a:gd name="T107" fmla="*/ 19 h 141"/>
                <a:gd name="T108" fmla="*/ 341 w 445"/>
                <a:gd name="T109" fmla="*/ 18 h 141"/>
                <a:gd name="T110" fmla="*/ 385 w 445"/>
                <a:gd name="T111" fmla="*/ 9 h 141"/>
                <a:gd name="T112" fmla="*/ 269 w 445"/>
                <a:gd name="T113" fmla="*/ 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 h="141">
                  <a:moveTo>
                    <a:pt x="291" y="107"/>
                  </a:moveTo>
                  <a:cubicBezTo>
                    <a:pt x="321" y="107"/>
                    <a:pt x="351" y="106"/>
                    <a:pt x="381" y="104"/>
                  </a:cubicBezTo>
                  <a:cubicBezTo>
                    <a:pt x="370" y="106"/>
                    <a:pt x="359" y="107"/>
                    <a:pt x="348" y="108"/>
                  </a:cubicBezTo>
                  <a:cubicBezTo>
                    <a:pt x="322" y="110"/>
                    <a:pt x="297" y="110"/>
                    <a:pt x="271" y="111"/>
                  </a:cubicBezTo>
                  <a:cubicBezTo>
                    <a:pt x="262" y="111"/>
                    <a:pt x="252" y="111"/>
                    <a:pt x="242" y="112"/>
                  </a:cubicBezTo>
                  <a:cubicBezTo>
                    <a:pt x="233" y="112"/>
                    <a:pt x="225" y="112"/>
                    <a:pt x="217" y="113"/>
                  </a:cubicBezTo>
                  <a:cubicBezTo>
                    <a:pt x="210" y="113"/>
                    <a:pt x="204" y="114"/>
                    <a:pt x="197" y="114"/>
                  </a:cubicBezTo>
                  <a:cubicBezTo>
                    <a:pt x="181" y="116"/>
                    <a:pt x="164" y="119"/>
                    <a:pt x="147" y="122"/>
                  </a:cubicBezTo>
                  <a:cubicBezTo>
                    <a:pt x="119" y="127"/>
                    <a:pt x="90" y="132"/>
                    <a:pt x="63" y="132"/>
                  </a:cubicBezTo>
                  <a:cubicBezTo>
                    <a:pt x="60" y="132"/>
                    <a:pt x="56" y="132"/>
                    <a:pt x="52" y="132"/>
                  </a:cubicBezTo>
                  <a:cubicBezTo>
                    <a:pt x="53" y="131"/>
                    <a:pt x="53" y="130"/>
                    <a:pt x="53" y="129"/>
                  </a:cubicBezTo>
                  <a:cubicBezTo>
                    <a:pt x="53" y="128"/>
                    <a:pt x="53" y="128"/>
                    <a:pt x="53" y="128"/>
                  </a:cubicBezTo>
                  <a:cubicBezTo>
                    <a:pt x="87" y="127"/>
                    <a:pt x="122" y="122"/>
                    <a:pt x="156" y="118"/>
                  </a:cubicBezTo>
                  <a:cubicBezTo>
                    <a:pt x="180" y="115"/>
                    <a:pt x="206" y="111"/>
                    <a:pt x="229" y="109"/>
                  </a:cubicBezTo>
                  <a:cubicBezTo>
                    <a:pt x="230" y="109"/>
                    <a:pt x="230" y="109"/>
                    <a:pt x="230" y="109"/>
                  </a:cubicBezTo>
                  <a:cubicBezTo>
                    <a:pt x="243" y="108"/>
                    <a:pt x="256" y="107"/>
                    <a:pt x="268" y="106"/>
                  </a:cubicBezTo>
                  <a:cubicBezTo>
                    <a:pt x="276" y="107"/>
                    <a:pt x="284" y="107"/>
                    <a:pt x="291" y="107"/>
                  </a:cubicBezTo>
                  <a:moveTo>
                    <a:pt x="60" y="115"/>
                  </a:moveTo>
                  <a:cubicBezTo>
                    <a:pt x="67" y="114"/>
                    <a:pt x="71" y="114"/>
                    <a:pt x="71" y="114"/>
                  </a:cubicBezTo>
                  <a:cubicBezTo>
                    <a:pt x="98" y="110"/>
                    <a:pt x="126" y="107"/>
                    <a:pt x="153" y="104"/>
                  </a:cubicBezTo>
                  <a:cubicBezTo>
                    <a:pt x="164" y="104"/>
                    <a:pt x="176" y="104"/>
                    <a:pt x="187" y="105"/>
                  </a:cubicBezTo>
                  <a:cubicBezTo>
                    <a:pt x="187" y="105"/>
                    <a:pt x="187" y="105"/>
                    <a:pt x="187" y="105"/>
                  </a:cubicBezTo>
                  <a:cubicBezTo>
                    <a:pt x="176" y="106"/>
                    <a:pt x="165" y="108"/>
                    <a:pt x="155" y="109"/>
                  </a:cubicBezTo>
                  <a:cubicBezTo>
                    <a:pt x="123" y="113"/>
                    <a:pt x="91" y="117"/>
                    <a:pt x="60" y="119"/>
                  </a:cubicBezTo>
                  <a:cubicBezTo>
                    <a:pt x="52" y="120"/>
                    <a:pt x="43" y="120"/>
                    <a:pt x="35" y="120"/>
                  </a:cubicBezTo>
                  <a:cubicBezTo>
                    <a:pt x="35" y="120"/>
                    <a:pt x="35" y="120"/>
                    <a:pt x="35" y="120"/>
                  </a:cubicBezTo>
                  <a:cubicBezTo>
                    <a:pt x="33" y="120"/>
                    <a:pt x="31" y="120"/>
                    <a:pt x="29" y="120"/>
                  </a:cubicBezTo>
                  <a:cubicBezTo>
                    <a:pt x="28" y="120"/>
                    <a:pt x="28" y="120"/>
                    <a:pt x="28" y="120"/>
                  </a:cubicBezTo>
                  <a:cubicBezTo>
                    <a:pt x="30" y="120"/>
                    <a:pt x="32" y="119"/>
                    <a:pt x="34" y="118"/>
                  </a:cubicBezTo>
                  <a:cubicBezTo>
                    <a:pt x="34" y="118"/>
                    <a:pt x="35" y="118"/>
                    <a:pt x="35" y="118"/>
                  </a:cubicBezTo>
                  <a:cubicBezTo>
                    <a:pt x="35" y="118"/>
                    <a:pt x="35" y="118"/>
                    <a:pt x="35" y="118"/>
                  </a:cubicBezTo>
                  <a:cubicBezTo>
                    <a:pt x="44" y="117"/>
                    <a:pt x="53" y="116"/>
                    <a:pt x="60" y="115"/>
                  </a:cubicBezTo>
                  <a:moveTo>
                    <a:pt x="64" y="94"/>
                  </a:moveTo>
                  <a:cubicBezTo>
                    <a:pt x="64" y="94"/>
                    <a:pt x="64" y="94"/>
                    <a:pt x="64" y="94"/>
                  </a:cubicBezTo>
                  <a:cubicBezTo>
                    <a:pt x="64" y="94"/>
                    <a:pt x="64" y="94"/>
                    <a:pt x="64" y="94"/>
                  </a:cubicBezTo>
                  <a:moveTo>
                    <a:pt x="189" y="49"/>
                  </a:moveTo>
                  <a:cubicBezTo>
                    <a:pt x="191" y="49"/>
                    <a:pt x="192" y="49"/>
                    <a:pt x="193" y="49"/>
                  </a:cubicBezTo>
                  <a:cubicBezTo>
                    <a:pt x="202" y="49"/>
                    <a:pt x="211" y="49"/>
                    <a:pt x="221" y="49"/>
                  </a:cubicBezTo>
                  <a:cubicBezTo>
                    <a:pt x="221" y="49"/>
                    <a:pt x="221" y="49"/>
                    <a:pt x="221" y="49"/>
                  </a:cubicBezTo>
                  <a:cubicBezTo>
                    <a:pt x="229" y="49"/>
                    <a:pt x="237" y="49"/>
                    <a:pt x="245" y="49"/>
                  </a:cubicBezTo>
                  <a:cubicBezTo>
                    <a:pt x="238" y="49"/>
                    <a:pt x="231" y="49"/>
                    <a:pt x="225" y="49"/>
                  </a:cubicBezTo>
                  <a:cubicBezTo>
                    <a:pt x="223" y="49"/>
                    <a:pt x="221" y="49"/>
                    <a:pt x="220" y="49"/>
                  </a:cubicBezTo>
                  <a:cubicBezTo>
                    <a:pt x="219" y="49"/>
                    <a:pt x="217" y="49"/>
                    <a:pt x="216" y="49"/>
                  </a:cubicBezTo>
                  <a:cubicBezTo>
                    <a:pt x="216" y="49"/>
                    <a:pt x="215" y="49"/>
                    <a:pt x="215" y="49"/>
                  </a:cubicBezTo>
                  <a:cubicBezTo>
                    <a:pt x="206" y="49"/>
                    <a:pt x="198" y="49"/>
                    <a:pt x="189" y="49"/>
                  </a:cubicBezTo>
                  <a:moveTo>
                    <a:pt x="384" y="9"/>
                  </a:moveTo>
                  <a:cubicBezTo>
                    <a:pt x="384" y="9"/>
                    <a:pt x="384" y="9"/>
                    <a:pt x="384" y="9"/>
                  </a:cubicBezTo>
                  <a:cubicBezTo>
                    <a:pt x="384" y="9"/>
                    <a:pt x="384" y="9"/>
                    <a:pt x="384" y="9"/>
                  </a:cubicBezTo>
                  <a:moveTo>
                    <a:pt x="265" y="0"/>
                  </a:moveTo>
                  <a:cubicBezTo>
                    <a:pt x="265" y="0"/>
                    <a:pt x="265" y="0"/>
                    <a:pt x="265" y="0"/>
                  </a:cubicBezTo>
                  <a:cubicBezTo>
                    <a:pt x="243" y="0"/>
                    <a:pt x="243" y="0"/>
                    <a:pt x="243" y="0"/>
                  </a:cubicBezTo>
                  <a:cubicBezTo>
                    <a:pt x="211" y="1"/>
                    <a:pt x="178" y="1"/>
                    <a:pt x="146" y="1"/>
                  </a:cubicBezTo>
                  <a:cubicBezTo>
                    <a:pt x="128" y="3"/>
                    <a:pt x="111" y="5"/>
                    <a:pt x="94" y="9"/>
                  </a:cubicBezTo>
                  <a:cubicBezTo>
                    <a:pt x="93" y="9"/>
                    <a:pt x="93" y="9"/>
                    <a:pt x="93" y="9"/>
                  </a:cubicBezTo>
                  <a:cubicBezTo>
                    <a:pt x="91" y="9"/>
                    <a:pt x="90" y="10"/>
                    <a:pt x="89" y="12"/>
                  </a:cubicBezTo>
                  <a:cubicBezTo>
                    <a:pt x="89" y="12"/>
                    <a:pt x="89" y="13"/>
                    <a:pt x="89" y="13"/>
                  </a:cubicBezTo>
                  <a:cubicBezTo>
                    <a:pt x="89" y="14"/>
                    <a:pt x="89" y="14"/>
                    <a:pt x="89" y="14"/>
                  </a:cubicBezTo>
                  <a:cubicBezTo>
                    <a:pt x="89" y="14"/>
                    <a:pt x="90" y="15"/>
                    <a:pt x="90" y="16"/>
                  </a:cubicBezTo>
                  <a:cubicBezTo>
                    <a:pt x="67" y="19"/>
                    <a:pt x="45" y="23"/>
                    <a:pt x="23" y="30"/>
                  </a:cubicBezTo>
                  <a:cubicBezTo>
                    <a:pt x="22" y="31"/>
                    <a:pt x="21" y="31"/>
                    <a:pt x="20" y="31"/>
                  </a:cubicBezTo>
                  <a:cubicBezTo>
                    <a:pt x="19" y="32"/>
                    <a:pt x="17" y="32"/>
                    <a:pt x="16" y="33"/>
                  </a:cubicBezTo>
                  <a:cubicBezTo>
                    <a:pt x="14" y="33"/>
                    <a:pt x="13" y="35"/>
                    <a:pt x="13" y="37"/>
                  </a:cubicBezTo>
                  <a:cubicBezTo>
                    <a:pt x="13" y="38"/>
                    <a:pt x="13" y="38"/>
                    <a:pt x="13" y="38"/>
                  </a:cubicBezTo>
                  <a:cubicBezTo>
                    <a:pt x="13" y="40"/>
                    <a:pt x="15" y="41"/>
                    <a:pt x="17" y="41"/>
                  </a:cubicBezTo>
                  <a:cubicBezTo>
                    <a:pt x="18" y="41"/>
                    <a:pt x="20" y="41"/>
                    <a:pt x="21" y="42"/>
                  </a:cubicBezTo>
                  <a:cubicBezTo>
                    <a:pt x="25" y="42"/>
                    <a:pt x="29" y="42"/>
                    <a:pt x="32" y="42"/>
                  </a:cubicBezTo>
                  <a:cubicBezTo>
                    <a:pt x="36" y="42"/>
                    <a:pt x="40" y="42"/>
                    <a:pt x="43" y="42"/>
                  </a:cubicBezTo>
                  <a:cubicBezTo>
                    <a:pt x="46" y="42"/>
                    <a:pt x="49" y="42"/>
                    <a:pt x="51" y="42"/>
                  </a:cubicBezTo>
                  <a:cubicBezTo>
                    <a:pt x="54" y="42"/>
                    <a:pt x="56" y="42"/>
                    <a:pt x="58" y="42"/>
                  </a:cubicBezTo>
                  <a:cubicBezTo>
                    <a:pt x="82" y="42"/>
                    <a:pt x="106" y="41"/>
                    <a:pt x="129" y="40"/>
                  </a:cubicBezTo>
                  <a:cubicBezTo>
                    <a:pt x="132" y="40"/>
                    <a:pt x="134" y="40"/>
                    <a:pt x="136" y="39"/>
                  </a:cubicBezTo>
                  <a:cubicBezTo>
                    <a:pt x="140" y="39"/>
                    <a:pt x="144" y="39"/>
                    <a:pt x="148" y="39"/>
                  </a:cubicBezTo>
                  <a:cubicBezTo>
                    <a:pt x="172" y="38"/>
                    <a:pt x="196" y="37"/>
                    <a:pt x="220" y="37"/>
                  </a:cubicBezTo>
                  <a:cubicBezTo>
                    <a:pt x="221" y="37"/>
                    <a:pt x="222" y="37"/>
                    <a:pt x="222" y="37"/>
                  </a:cubicBezTo>
                  <a:cubicBezTo>
                    <a:pt x="223" y="37"/>
                    <a:pt x="223" y="37"/>
                    <a:pt x="223" y="37"/>
                  </a:cubicBezTo>
                  <a:cubicBezTo>
                    <a:pt x="227" y="37"/>
                    <a:pt x="232" y="37"/>
                    <a:pt x="236" y="37"/>
                  </a:cubicBezTo>
                  <a:cubicBezTo>
                    <a:pt x="246" y="36"/>
                    <a:pt x="257" y="36"/>
                    <a:pt x="268" y="36"/>
                  </a:cubicBezTo>
                  <a:cubicBezTo>
                    <a:pt x="284" y="35"/>
                    <a:pt x="300" y="34"/>
                    <a:pt x="316" y="34"/>
                  </a:cubicBezTo>
                  <a:cubicBezTo>
                    <a:pt x="327" y="34"/>
                    <a:pt x="339" y="35"/>
                    <a:pt x="350" y="36"/>
                  </a:cubicBezTo>
                  <a:cubicBezTo>
                    <a:pt x="348" y="36"/>
                    <a:pt x="345" y="36"/>
                    <a:pt x="343" y="37"/>
                  </a:cubicBezTo>
                  <a:cubicBezTo>
                    <a:pt x="320" y="40"/>
                    <a:pt x="295" y="40"/>
                    <a:pt x="271" y="40"/>
                  </a:cubicBezTo>
                  <a:cubicBezTo>
                    <a:pt x="262" y="40"/>
                    <a:pt x="254" y="40"/>
                    <a:pt x="246" y="40"/>
                  </a:cubicBezTo>
                  <a:cubicBezTo>
                    <a:pt x="237" y="40"/>
                    <a:pt x="230" y="40"/>
                    <a:pt x="222" y="40"/>
                  </a:cubicBezTo>
                  <a:cubicBezTo>
                    <a:pt x="221" y="40"/>
                    <a:pt x="221" y="40"/>
                    <a:pt x="221" y="40"/>
                  </a:cubicBezTo>
                  <a:cubicBezTo>
                    <a:pt x="220" y="40"/>
                    <a:pt x="218" y="40"/>
                    <a:pt x="217" y="40"/>
                  </a:cubicBezTo>
                  <a:cubicBezTo>
                    <a:pt x="209" y="40"/>
                    <a:pt x="201" y="40"/>
                    <a:pt x="193" y="40"/>
                  </a:cubicBezTo>
                  <a:cubicBezTo>
                    <a:pt x="170" y="41"/>
                    <a:pt x="148" y="42"/>
                    <a:pt x="125" y="43"/>
                  </a:cubicBezTo>
                  <a:cubicBezTo>
                    <a:pt x="116" y="44"/>
                    <a:pt x="106" y="44"/>
                    <a:pt x="97" y="45"/>
                  </a:cubicBezTo>
                  <a:cubicBezTo>
                    <a:pt x="74" y="47"/>
                    <a:pt x="51" y="49"/>
                    <a:pt x="29" y="52"/>
                  </a:cubicBezTo>
                  <a:cubicBezTo>
                    <a:pt x="26" y="52"/>
                    <a:pt x="23" y="53"/>
                    <a:pt x="21" y="53"/>
                  </a:cubicBezTo>
                  <a:cubicBezTo>
                    <a:pt x="18" y="53"/>
                    <a:pt x="15" y="54"/>
                    <a:pt x="13" y="54"/>
                  </a:cubicBezTo>
                  <a:cubicBezTo>
                    <a:pt x="10" y="55"/>
                    <a:pt x="9" y="57"/>
                    <a:pt x="9" y="59"/>
                  </a:cubicBezTo>
                  <a:cubicBezTo>
                    <a:pt x="9" y="60"/>
                    <a:pt x="9" y="60"/>
                    <a:pt x="10" y="61"/>
                  </a:cubicBezTo>
                  <a:cubicBezTo>
                    <a:pt x="11" y="62"/>
                    <a:pt x="12" y="63"/>
                    <a:pt x="13" y="63"/>
                  </a:cubicBezTo>
                  <a:cubicBezTo>
                    <a:pt x="13" y="63"/>
                    <a:pt x="13" y="63"/>
                    <a:pt x="14" y="63"/>
                  </a:cubicBezTo>
                  <a:cubicBezTo>
                    <a:pt x="84" y="61"/>
                    <a:pt x="84" y="61"/>
                    <a:pt x="84" y="61"/>
                  </a:cubicBezTo>
                  <a:cubicBezTo>
                    <a:pt x="94" y="60"/>
                    <a:pt x="105" y="60"/>
                    <a:pt x="116" y="60"/>
                  </a:cubicBezTo>
                  <a:cubicBezTo>
                    <a:pt x="146" y="59"/>
                    <a:pt x="176" y="58"/>
                    <a:pt x="207" y="58"/>
                  </a:cubicBezTo>
                  <a:cubicBezTo>
                    <a:pt x="207" y="58"/>
                    <a:pt x="207" y="58"/>
                    <a:pt x="208" y="58"/>
                  </a:cubicBezTo>
                  <a:cubicBezTo>
                    <a:pt x="212" y="58"/>
                    <a:pt x="216" y="58"/>
                    <a:pt x="220" y="58"/>
                  </a:cubicBezTo>
                  <a:cubicBezTo>
                    <a:pt x="222" y="58"/>
                    <a:pt x="223" y="58"/>
                    <a:pt x="225" y="58"/>
                  </a:cubicBezTo>
                  <a:cubicBezTo>
                    <a:pt x="238" y="58"/>
                    <a:pt x="251" y="58"/>
                    <a:pt x="264" y="57"/>
                  </a:cubicBezTo>
                  <a:cubicBezTo>
                    <a:pt x="278" y="57"/>
                    <a:pt x="293" y="57"/>
                    <a:pt x="307" y="57"/>
                  </a:cubicBezTo>
                  <a:cubicBezTo>
                    <a:pt x="317" y="57"/>
                    <a:pt x="326" y="57"/>
                    <a:pt x="336" y="57"/>
                  </a:cubicBezTo>
                  <a:cubicBezTo>
                    <a:pt x="340" y="57"/>
                    <a:pt x="343" y="57"/>
                    <a:pt x="347" y="58"/>
                  </a:cubicBezTo>
                  <a:cubicBezTo>
                    <a:pt x="370" y="59"/>
                    <a:pt x="393" y="63"/>
                    <a:pt x="413" y="69"/>
                  </a:cubicBezTo>
                  <a:cubicBezTo>
                    <a:pt x="412" y="70"/>
                    <a:pt x="411" y="70"/>
                    <a:pt x="410" y="71"/>
                  </a:cubicBezTo>
                  <a:cubicBezTo>
                    <a:pt x="409" y="71"/>
                    <a:pt x="409" y="71"/>
                    <a:pt x="409" y="71"/>
                  </a:cubicBezTo>
                  <a:cubicBezTo>
                    <a:pt x="409" y="71"/>
                    <a:pt x="409" y="71"/>
                    <a:pt x="409" y="71"/>
                  </a:cubicBezTo>
                  <a:cubicBezTo>
                    <a:pt x="400" y="71"/>
                    <a:pt x="392" y="72"/>
                    <a:pt x="383" y="72"/>
                  </a:cubicBezTo>
                  <a:cubicBezTo>
                    <a:pt x="347" y="75"/>
                    <a:pt x="310" y="78"/>
                    <a:pt x="274" y="82"/>
                  </a:cubicBezTo>
                  <a:cubicBezTo>
                    <a:pt x="268" y="82"/>
                    <a:pt x="263" y="82"/>
                    <a:pt x="258" y="82"/>
                  </a:cubicBezTo>
                  <a:cubicBezTo>
                    <a:pt x="254" y="82"/>
                    <a:pt x="251" y="82"/>
                    <a:pt x="247" y="82"/>
                  </a:cubicBezTo>
                  <a:cubicBezTo>
                    <a:pt x="230" y="83"/>
                    <a:pt x="230" y="83"/>
                    <a:pt x="230" y="83"/>
                  </a:cubicBezTo>
                  <a:cubicBezTo>
                    <a:pt x="203" y="84"/>
                    <a:pt x="175" y="85"/>
                    <a:pt x="148" y="88"/>
                  </a:cubicBezTo>
                  <a:cubicBezTo>
                    <a:pt x="142" y="88"/>
                    <a:pt x="137" y="89"/>
                    <a:pt x="131" y="89"/>
                  </a:cubicBezTo>
                  <a:cubicBezTo>
                    <a:pt x="126" y="89"/>
                    <a:pt x="121" y="89"/>
                    <a:pt x="116" y="89"/>
                  </a:cubicBezTo>
                  <a:cubicBezTo>
                    <a:pt x="97" y="89"/>
                    <a:pt x="80" y="90"/>
                    <a:pt x="63" y="94"/>
                  </a:cubicBezTo>
                  <a:cubicBezTo>
                    <a:pt x="61" y="95"/>
                    <a:pt x="59" y="96"/>
                    <a:pt x="59" y="98"/>
                  </a:cubicBezTo>
                  <a:cubicBezTo>
                    <a:pt x="60" y="99"/>
                    <a:pt x="60" y="99"/>
                    <a:pt x="60" y="99"/>
                  </a:cubicBezTo>
                  <a:cubicBezTo>
                    <a:pt x="60" y="99"/>
                    <a:pt x="60" y="99"/>
                    <a:pt x="60" y="99"/>
                  </a:cubicBezTo>
                  <a:cubicBezTo>
                    <a:pt x="48" y="101"/>
                    <a:pt x="37" y="104"/>
                    <a:pt x="25" y="107"/>
                  </a:cubicBezTo>
                  <a:cubicBezTo>
                    <a:pt x="24" y="108"/>
                    <a:pt x="23" y="108"/>
                    <a:pt x="21" y="108"/>
                  </a:cubicBezTo>
                  <a:cubicBezTo>
                    <a:pt x="17" y="110"/>
                    <a:pt x="12" y="111"/>
                    <a:pt x="8" y="112"/>
                  </a:cubicBezTo>
                  <a:cubicBezTo>
                    <a:pt x="6" y="113"/>
                    <a:pt x="5" y="114"/>
                    <a:pt x="5" y="115"/>
                  </a:cubicBezTo>
                  <a:cubicBezTo>
                    <a:pt x="5" y="116"/>
                    <a:pt x="5" y="116"/>
                    <a:pt x="5" y="117"/>
                  </a:cubicBezTo>
                  <a:cubicBezTo>
                    <a:pt x="5" y="118"/>
                    <a:pt x="5" y="118"/>
                    <a:pt x="5" y="118"/>
                  </a:cubicBezTo>
                  <a:cubicBezTo>
                    <a:pt x="5" y="118"/>
                    <a:pt x="5" y="118"/>
                    <a:pt x="5" y="118"/>
                  </a:cubicBezTo>
                  <a:cubicBezTo>
                    <a:pt x="5" y="118"/>
                    <a:pt x="5" y="119"/>
                    <a:pt x="6" y="119"/>
                  </a:cubicBezTo>
                  <a:cubicBezTo>
                    <a:pt x="5" y="119"/>
                    <a:pt x="5" y="119"/>
                    <a:pt x="5" y="119"/>
                  </a:cubicBezTo>
                  <a:cubicBezTo>
                    <a:pt x="4" y="119"/>
                    <a:pt x="3" y="120"/>
                    <a:pt x="2" y="120"/>
                  </a:cubicBezTo>
                  <a:cubicBezTo>
                    <a:pt x="1" y="121"/>
                    <a:pt x="0" y="122"/>
                    <a:pt x="0" y="124"/>
                  </a:cubicBezTo>
                  <a:cubicBezTo>
                    <a:pt x="0" y="125"/>
                    <a:pt x="0" y="125"/>
                    <a:pt x="0" y="125"/>
                  </a:cubicBezTo>
                  <a:cubicBezTo>
                    <a:pt x="0" y="127"/>
                    <a:pt x="2" y="128"/>
                    <a:pt x="4" y="128"/>
                  </a:cubicBezTo>
                  <a:cubicBezTo>
                    <a:pt x="4" y="128"/>
                    <a:pt x="5" y="128"/>
                    <a:pt x="5" y="129"/>
                  </a:cubicBezTo>
                  <a:cubicBezTo>
                    <a:pt x="9" y="129"/>
                    <a:pt x="12" y="129"/>
                    <a:pt x="15" y="129"/>
                  </a:cubicBezTo>
                  <a:cubicBezTo>
                    <a:pt x="19" y="129"/>
                    <a:pt x="22" y="129"/>
                    <a:pt x="25" y="129"/>
                  </a:cubicBezTo>
                  <a:cubicBezTo>
                    <a:pt x="30" y="129"/>
                    <a:pt x="36" y="129"/>
                    <a:pt x="42" y="129"/>
                  </a:cubicBezTo>
                  <a:cubicBezTo>
                    <a:pt x="40" y="131"/>
                    <a:pt x="40" y="133"/>
                    <a:pt x="40" y="135"/>
                  </a:cubicBezTo>
                  <a:cubicBezTo>
                    <a:pt x="40" y="135"/>
                    <a:pt x="40" y="136"/>
                    <a:pt x="40" y="136"/>
                  </a:cubicBezTo>
                  <a:cubicBezTo>
                    <a:pt x="40" y="136"/>
                    <a:pt x="40" y="136"/>
                    <a:pt x="40" y="136"/>
                  </a:cubicBezTo>
                  <a:cubicBezTo>
                    <a:pt x="40" y="138"/>
                    <a:pt x="42" y="140"/>
                    <a:pt x="44" y="140"/>
                  </a:cubicBezTo>
                  <a:cubicBezTo>
                    <a:pt x="46" y="140"/>
                    <a:pt x="48" y="141"/>
                    <a:pt x="50" y="141"/>
                  </a:cubicBezTo>
                  <a:cubicBezTo>
                    <a:pt x="50" y="141"/>
                    <a:pt x="50" y="141"/>
                    <a:pt x="51" y="141"/>
                  </a:cubicBezTo>
                  <a:cubicBezTo>
                    <a:pt x="54" y="141"/>
                    <a:pt x="56" y="141"/>
                    <a:pt x="59" y="141"/>
                  </a:cubicBezTo>
                  <a:cubicBezTo>
                    <a:pt x="59" y="141"/>
                    <a:pt x="59" y="141"/>
                    <a:pt x="59" y="140"/>
                  </a:cubicBezTo>
                  <a:cubicBezTo>
                    <a:pt x="59" y="138"/>
                    <a:pt x="60" y="137"/>
                    <a:pt x="62" y="136"/>
                  </a:cubicBezTo>
                  <a:cubicBezTo>
                    <a:pt x="62" y="136"/>
                    <a:pt x="63" y="136"/>
                    <a:pt x="63" y="136"/>
                  </a:cubicBezTo>
                  <a:cubicBezTo>
                    <a:pt x="65" y="136"/>
                    <a:pt x="67" y="137"/>
                    <a:pt x="68" y="139"/>
                  </a:cubicBezTo>
                  <a:cubicBezTo>
                    <a:pt x="68" y="140"/>
                    <a:pt x="68" y="140"/>
                    <a:pt x="68" y="141"/>
                  </a:cubicBezTo>
                  <a:cubicBezTo>
                    <a:pt x="71" y="141"/>
                    <a:pt x="73" y="141"/>
                    <a:pt x="75" y="141"/>
                  </a:cubicBezTo>
                  <a:cubicBezTo>
                    <a:pt x="75" y="141"/>
                    <a:pt x="76" y="141"/>
                    <a:pt x="76" y="141"/>
                  </a:cubicBezTo>
                  <a:cubicBezTo>
                    <a:pt x="76" y="141"/>
                    <a:pt x="76" y="141"/>
                    <a:pt x="76" y="141"/>
                  </a:cubicBezTo>
                  <a:cubicBezTo>
                    <a:pt x="76" y="138"/>
                    <a:pt x="77" y="137"/>
                    <a:pt x="80" y="136"/>
                  </a:cubicBezTo>
                  <a:cubicBezTo>
                    <a:pt x="80" y="136"/>
                    <a:pt x="80" y="136"/>
                    <a:pt x="80" y="136"/>
                  </a:cubicBezTo>
                  <a:cubicBezTo>
                    <a:pt x="82" y="136"/>
                    <a:pt x="84" y="138"/>
                    <a:pt x="84" y="140"/>
                  </a:cubicBezTo>
                  <a:cubicBezTo>
                    <a:pt x="84" y="140"/>
                    <a:pt x="84" y="140"/>
                    <a:pt x="85" y="140"/>
                  </a:cubicBezTo>
                  <a:cubicBezTo>
                    <a:pt x="87" y="140"/>
                    <a:pt x="89" y="140"/>
                    <a:pt x="92" y="140"/>
                  </a:cubicBezTo>
                  <a:cubicBezTo>
                    <a:pt x="92" y="139"/>
                    <a:pt x="92" y="139"/>
                    <a:pt x="92" y="139"/>
                  </a:cubicBezTo>
                  <a:cubicBezTo>
                    <a:pt x="93" y="137"/>
                    <a:pt x="94" y="136"/>
                    <a:pt x="96" y="136"/>
                  </a:cubicBezTo>
                  <a:cubicBezTo>
                    <a:pt x="96" y="136"/>
                    <a:pt x="96" y="136"/>
                    <a:pt x="96" y="136"/>
                  </a:cubicBezTo>
                  <a:cubicBezTo>
                    <a:pt x="98" y="136"/>
                    <a:pt x="100" y="137"/>
                    <a:pt x="100" y="139"/>
                  </a:cubicBezTo>
                  <a:cubicBezTo>
                    <a:pt x="116" y="137"/>
                    <a:pt x="133" y="134"/>
                    <a:pt x="149" y="131"/>
                  </a:cubicBezTo>
                  <a:cubicBezTo>
                    <a:pt x="156" y="130"/>
                    <a:pt x="163" y="128"/>
                    <a:pt x="169" y="127"/>
                  </a:cubicBezTo>
                  <a:cubicBezTo>
                    <a:pt x="178" y="126"/>
                    <a:pt x="187" y="125"/>
                    <a:pt x="195" y="123"/>
                  </a:cubicBezTo>
                  <a:cubicBezTo>
                    <a:pt x="203" y="123"/>
                    <a:pt x="210" y="122"/>
                    <a:pt x="217" y="121"/>
                  </a:cubicBezTo>
                  <a:cubicBezTo>
                    <a:pt x="228" y="121"/>
                    <a:pt x="238" y="121"/>
                    <a:pt x="249" y="120"/>
                  </a:cubicBezTo>
                  <a:cubicBezTo>
                    <a:pt x="252" y="120"/>
                    <a:pt x="255" y="120"/>
                    <a:pt x="259" y="120"/>
                  </a:cubicBezTo>
                  <a:cubicBezTo>
                    <a:pt x="263" y="120"/>
                    <a:pt x="267" y="120"/>
                    <a:pt x="272" y="120"/>
                  </a:cubicBezTo>
                  <a:cubicBezTo>
                    <a:pt x="274" y="120"/>
                    <a:pt x="276" y="120"/>
                    <a:pt x="278" y="120"/>
                  </a:cubicBezTo>
                  <a:cubicBezTo>
                    <a:pt x="300" y="117"/>
                    <a:pt x="323" y="115"/>
                    <a:pt x="346" y="115"/>
                  </a:cubicBezTo>
                  <a:cubicBezTo>
                    <a:pt x="351" y="115"/>
                    <a:pt x="356" y="115"/>
                    <a:pt x="361" y="115"/>
                  </a:cubicBezTo>
                  <a:cubicBezTo>
                    <a:pt x="382" y="113"/>
                    <a:pt x="402" y="110"/>
                    <a:pt x="422" y="104"/>
                  </a:cubicBezTo>
                  <a:cubicBezTo>
                    <a:pt x="427" y="103"/>
                    <a:pt x="431" y="102"/>
                    <a:pt x="436" y="100"/>
                  </a:cubicBezTo>
                  <a:cubicBezTo>
                    <a:pt x="438" y="99"/>
                    <a:pt x="440" y="99"/>
                    <a:pt x="442" y="98"/>
                  </a:cubicBezTo>
                  <a:cubicBezTo>
                    <a:pt x="444" y="97"/>
                    <a:pt x="445" y="95"/>
                    <a:pt x="444" y="93"/>
                  </a:cubicBezTo>
                  <a:cubicBezTo>
                    <a:pt x="444" y="91"/>
                    <a:pt x="442" y="89"/>
                    <a:pt x="440" y="89"/>
                  </a:cubicBezTo>
                  <a:cubicBezTo>
                    <a:pt x="440" y="89"/>
                    <a:pt x="440" y="89"/>
                    <a:pt x="440" y="89"/>
                  </a:cubicBezTo>
                  <a:cubicBezTo>
                    <a:pt x="430" y="91"/>
                    <a:pt x="420" y="92"/>
                    <a:pt x="411" y="93"/>
                  </a:cubicBezTo>
                  <a:cubicBezTo>
                    <a:pt x="411" y="92"/>
                    <a:pt x="411" y="92"/>
                    <a:pt x="411" y="91"/>
                  </a:cubicBezTo>
                  <a:cubicBezTo>
                    <a:pt x="411" y="90"/>
                    <a:pt x="411" y="90"/>
                    <a:pt x="411" y="90"/>
                  </a:cubicBezTo>
                  <a:cubicBezTo>
                    <a:pt x="411" y="88"/>
                    <a:pt x="409" y="87"/>
                    <a:pt x="407" y="87"/>
                  </a:cubicBezTo>
                  <a:cubicBezTo>
                    <a:pt x="407" y="87"/>
                    <a:pt x="406" y="87"/>
                    <a:pt x="406" y="87"/>
                  </a:cubicBezTo>
                  <a:cubicBezTo>
                    <a:pt x="380" y="91"/>
                    <a:pt x="353" y="93"/>
                    <a:pt x="327" y="95"/>
                  </a:cubicBezTo>
                  <a:cubicBezTo>
                    <a:pt x="320" y="95"/>
                    <a:pt x="312" y="95"/>
                    <a:pt x="305" y="95"/>
                  </a:cubicBezTo>
                  <a:cubicBezTo>
                    <a:pt x="301" y="95"/>
                    <a:pt x="297" y="95"/>
                    <a:pt x="293" y="95"/>
                  </a:cubicBezTo>
                  <a:cubicBezTo>
                    <a:pt x="306" y="94"/>
                    <a:pt x="319" y="93"/>
                    <a:pt x="332" y="92"/>
                  </a:cubicBezTo>
                  <a:cubicBezTo>
                    <a:pt x="357" y="92"/>
                    <a:pt x="381" y="90"/>
                    <a:pt x="400" y="85"/>
                  </a:cubicBezTo>
                  <a:cubicBezTo>
                    <a:pt x="401" y="84"/>
                    <a:pt x="401" y="84"/>
                    <a:pt x="402" y="84"/>
                  </a:cubicBezTo>
                  <a:cubicBezTo>
                    <a:pt x="411" y="81"/>
                    <a:pt x="420" y="77"/>
                    <a:pt x="426" y="71"/>
                  </a:cubicBezTo>
                  <a:cubicBezTo>
                    <a:pt x="427" y="70"/>
                    <a:pt x="427" y="69"/>
                    <a:pt x="427" y="68"/>
                  </a:cubicBezTo>
                  <a:cubicBezTo>
                    <a:pt x="427" y="67"/>
                    <a:pt x="427" y="67"/>
                    <a:pt x="427" y="67"/>
                  </a:cubicBezTo>
                  <a:cubicBezTo>
                    <a:pt x="427" y="65"/>
                    <a:pt x="426" y="64"/>
                    <a:pt x="424" y="64"/>
                  </a:cubicBezTo>
                  <a:cubicBezTo>
                    <a:pt x="417" y="61"/>
                    <a:pt x="409" y="58"/>
                    <a:pt x="402" y="57"/>
                  </a:cubicBezTo>
                  <a:cubicBezTo>
                    <a:pt x="398" y="56"/>
                    <a:pt x="395" y="55"/>
                    <a:pt x="392" y="54"/>
                  </a:cubicBezTo>
                  <a:cubicBezTo>
                    <a:pt x="374" y="51"/>
                    <a:pt x="356" y="49"/>
                    <a:pt x="337" y="48"/>
                  </a:cubicBezTo>
                  <a:cubicBezTo>
                    <a:pt x="330" y="48"/>
                    <a:pt x="323" y="48"/>
                    <a:pt x="316" y="48"/>
                  </a:cubicBezTo>
                  <a:cubicBezTo>
                    <a:pt x="325" y="47"/>
                    <a:pt x="334" y="46"/>
                    <a:pt x="342" y="45"/>
                  </a:cubicBezTo>
                  <a:cubicBezTo>
                    <a:pt x="354" y="44"/>
                    <a:pt x="366" y="42"/>
                    <a:pt x="377" y="39"/>
                  </a:cubicBezTo>
                  <a:cubicBezTo>
                    <a:pt x="379" y="39"/>
                    <a:pt x="380" y="37"/>
                    <a:pt x="380" y="36"/>
                  </a:cubicBezTo>
                  <a:cubicBezTo>
                    <a:pt x="381" y="35"/>
                    <a:pt x="381" y="35"/>
                    <a:pt x="381" y="35"/>
                  </a:cubicBezTo>
                  <a:cubicBezTo>
                    <a:pt x="381" y="35"/>
                    <a:pt x="381" y="35"/>
                    <a:pt x="381" y="35"/>
                  </a:cubicBezTo>
                  <a:cubicBezTo>
                    <a:pt x="381" y="33"/>
                    <a:pt x="379" y="31"/>
                    <a:pt x="377" y="30"/>
                  </a:cubicBezTo>
                  <a:cubicBezTo>
                    <a:pt x="367" y="28"/>
                    <a:pt x="356" y="27"/>
                    <a:pt x="345" y="26"/>
                  </a:cubicBezTo>
                  <a:cubicBezTo>
                    <a:pt x="336" y="26"/>
                    <a:pt x="326" y="25"/>
                    <a:pt x="316" y="25"/>
                  </a:cubicBezTo>
                  <a:cubicBezTo>
                    <a:pt x="300" y="25"/>
                    <a:pt x="284" y="26"/>
                    <a:pt x="268" y="27"/>
                  </a:cubicBezTo>
                  <a:cubicBezTo>
                    <a:pt x="252" y="27"/>
                    <a:pt x="237" y="28"/>
                    <a:pt x="223" y="28"/>
                  </a:cubicBezTo>
                  <a:cubicBezTo>
                    <a:pt x="223" y="28"/>
                    <a:pt x="223" y="28"/>
                    <a:pt x="222" y="28"/>
                  </a:cubicBezTo>
                  <a:cubicBezTo>
                    <a:pt x="222" y="28"/>
                    <a:pt x="221" y="28"/>
                    <a:pt x="220" y="28"/>
                  </a:cubicBezTo>
                  <a:cubicBezTo>
                    <a:pt x="192" y="28"/>
                    <a:pt x="164" y="29"/>
                    <a:pt x="136" y="31"/>
                  </a:cubicBezTo>
                  <a:cubicBezTo>
                    <a:pt x="133" y="31"/>
                    <a:pt x="131" y="31"/>
                    <a:pt x="128" y="31"/>
                  </a:cubicBezTo>
                  <a:cubicBezTo>
                    <a:pt x="103" y="32"/>
                    <a:pt x="77" y="33"/>
                    <a:pt x="52" y="33"/>
                  </a:cubicBezTo>
                  <a:cubicBezTo>
                    <a:pt x="50" y="33"/>
                    <a:pt x="48" y="33"/>
                    <a:pt x="46" y="33"/>
                  </a:cubicBezTo>
                  <a:cubicBezTo>
                    <a:pt x="46" y="33"/>
                    <a:pt x="47" y="33"/>
                    <a:pt x="47" y="33"/>
                  </a:cubicBezTo>
                  <a:cubicBezTo>
                    <a:pt x="78" y="25"/>
                    <a:pt x="111" y="21"/>
                    <a:pt x="143" y="19"/>
                  </a:cubicBezTo>
                  <a:cubicBezTo>
                    <a:pt x="149" y="19"/>
                    <a:pt x="155" y="19"/>
                    <a:pt x="160" y="19"/>
                  </a:cubicBezTo>
                  <a:cubicBezTo>
                    <a:pt x="167" y="19"/>
                    <a:pt x="173" y="19"/>
                    <a:pt x="179" y="19"/>
                  </a:cubicBezTo>
                  <a:cubicBezTo>
                    <a:pt x="195" y="19"/>
                    <a:pt x="210" y="19"/>
                    <a:pt x="225" y="19"/>
                  </a:cubicBezTo>
                  <a:cubicBezTo>
                    <a:pt x="236" y="19"/>
                    <a:pt x="248" y="19"/>
                    <a:pt x="259" y="19"/>
                  </a:cubicBezTo>
                  <a:cubicBezTo>
                    <a:pt x="286" y="18"/>
                    <a:pt x="313" y="18"/>
                    <a:pt x="341" y="18"/>
                  </a:cubicBezTo>
                  <a:cubicBezTo>
                    <a:pt x="355" y="18"/>
                    <a:pt x="370" y="18"/>
                    <a:pt x="384" y="18"/>
                  </a:cubicBezTo>
                  <a:cubicBezTo>
                    <a:pt x="384" y="18"/>
                    <a:pt x="384" y="18"/>
                    <a:pt x="384" y="18"/>
                  </a:cubicBezTo>
                  <a:cubicBezTo>
                    <a:pt x="386" y="18"/>
                    <a:pt x="388" y="16"/>
                    <a:pt x="389" y="14"/>
                  </a:cubicBezTo>
                  <a:cubicBezTo>
                    <a:pt x="389" y="12"/>
                    <a:pt x="387" y="10"/>
                    <a:pt x="385" y="9"/>
                  </a:cubicBezTo>
                  <a:cubicBezTo>
                    <a:pt x="383" y="9"/>
                    <a:pt x="380" y="8"/>
                    <a:pt x="378" y="8"/>
                  </a:cubicBezTo>
                  <a:cubicBezTo>
                    <a:pt x="361" y="5"/>
                    <a:pt x="343" y="4"/>
                    <a:pt x="324" y="4"/>
                  </a:cubicBezTo>
                  <a:cubicBezTo>
                    <a:pt x="322" y="4"/>
                    <a:pt x="320" y="4"/>
                    <a:pt x="318" y="4"/>
                  </a:cubicBezTo>
                  <a:cubicBezTo>
                    <a:pt x="302" y="4"/>
                    <a:pt x="285" y="5"/>
                    <a:pt x="269" y="5"/>
                  </a:cubicBezTo>
                  <a:cubicBezTo>
                    <a:pt x="269" y="5"/>
                    <a:pt x="269" y="5"/>
                    <a:pt x="269" y="4"/>
                  </a:cubicBezTo>
                  <a:cubicBezTo>
                    <a:pt x="269" y="4"/>
                    <a:pt x="269" y="4"/>
                    <a:pt x="269" y="4"/>
                  </a:cubicBezTo>
                  <a:cubicBezTo>
                    <a:pt x="269" y="2"/>
                    <a:pt x="267" y="0"/>
                    <a:pt x="265"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7" name="Freeform 386"/>
            <p:cNvSpPr>
              <a:spLocks noEditPoints="1" noChangeArrowheads="1"/>
            </p:cNvSpPr>
            <p:nvPr/>
          </p:nvSpPr>
          <p:spPr bwMode="auto">
            <a:xfrm>
              <a:off x="9553576" y="4252913"/>
              <a:ext cx="1477963" cy="1450975"/>
            </a:xfrm>
            <a:custGeom>
              <a:avLst/>
              <a:gdLst>
                <a:gd name="T0" fmla="*/ 337 w 501"/>
                <a:gd name="T1" fmla="*/ 466 h 492"/>
                <a:gd name="T2" fmla="*/ 336 w 501"/>
                <a:gd name="T3" fmla="*/ 474 h 492"/>
                <a:gd name="T4" fmla="*/ 164 w 501"/>
                <a:gd name="T5" fmla="*/ 466 h 492"/>
                <a:gd name="T6" fmla="*/ 187 w 501"/>
                <a:gd name="T7" fmla="*/ 433 h 492"/>
                <a:gd name="T8" fmla="*/ 193 w 501"/>
                <a:gd name="T9" fmla="*/ 421 h 492"/>
                <a:gd name="T10" fmla="*/ 194 w 501"/>
                <a:gd name="T11" fmla="*/ 397 h 492"/>
                <a:gd name="T12" fmla="*/ 165 w 501"/>
                <a:gd name="T13" fmla="*/ 369 h 492"/>
                <a:gd name="T14" fmla="*/ 218 w 501"/>
                <a:gd name="T15" fmla="*/ 350 h 492"/>
                <a:gd name="T16" fmla="*/ 145 w 501"/>
                <a:gd name="T17" fmla="*/ 357 h 492"/>
                <a:gd name="T18" fmla="*/ 230 w 501"/>
                <a:gd name="T19" fmla="*/ 377 h 492"/>
                <a:gd name="T20" fmla="*/ 235 w 501"/>
                <a:gd name="T21" fmla="*/ 310 h 492"/>
                <a:gd name="T22" fmla="*/ 169 w 501"/>
                <a:gd name="T23" fmla="*/ 268 h 492"/>
                <a:gd name="T24" fmla="*/ 441 w 501"/>
                <a:gd name="T25" fmla="*/ 372 h 492"/>
                <a:gd name="T26" fmla="*/ 205 w 501"/>
                <a:gd name="T27" fmla="*/ 366 h 492"/>
                <a:gd name="T28" fmla="*/ 194 w 501"/>
                <a:gd name="T29" fmla="*/ 378 h 492"/>
                <a:gd name="T30" fmla="*/ 254 w 501"/>
                <a:gd name="T31" fmla="*/ 128 h 492"/>
                <a:gd name="T32" fmla="*/ 298 w 501"/>
                <a:gd name="T33" fmla="*/ 161 h 492"/>
                <a:gd name="T34" fmla="*/ 272 w 501"/>
                <a:gd name="T35" fmla="*/ 110 h 492"/>
                <a:gd name="T36" fmla="*/ 441 w 501"/>
                <a:gd name="T37" fmla="*/ 30 h 492"/>
                <a:gd name="T38" fmla="*/ 130 w 501"/>
                <a:gd name="T39" fmla="*/ 92 h 492"/>
                <a:gd name="T40" fmla="*/ 136 w 501"/>
                <a:gd name="T41" fmla="*/ 68 h 492"/>
                <a:gd name="T42" fmla="*/ 131 w 501"/>
                <a:gd name="T43" fmla="*/ 29 h 492"/>
                <a:gd name="T44" fmla="*/ 217 w 501"/>
                <a:gd name="T45" fmla="*/ 19 h 492"/>
                <a:gd name="T46" fmla="*/ 179 w 501"/>
                <a:gd name="T47" fmla="*/ 40 h 492"/>
                <a:gd name="T48" fmla="*/ 140 w 501"/>
                <a:gd name="T49" fmla="*/ 43 h 492"/>
                <a:gd name="T50" fmla="*/ 0 w 501"/>
                <a:gd name="T51" fmla="*/ 53 h 492"/>
                <a:gd name="T52" fmla="*/ 59 w 501"/>
                <a:gd name="T53" fmla="*/ 82 h 492"/>
                <a:gd name="T54" fmla="*/ 161 w 501"/>
                <a:gd name="T55" fmla="*/ 161 h 492"/>
                <a:gd name="T56" fmla="*/ 161 w 501"/>
                <a:gd name="T57" fmla="*/ 212 h 492"/>
                <a:gd name="T58" fmla="*/ 210 w 501"/>
                <a:gd name="T59" fmla="*/ 102 h 492"/>
                <a:gd name="T60" fmla="*/ 236 w 501"/>
                <a:gd name="T61" fmla="*/ 160 h 492"/>
                <a:gd name="T62" fmla="*/ 260 w 501"/>
                <a:gd name="T63" fmla="*/ 19 h 492"/>
                <a:gd name="T64" fmla="*/ 349 w 501"/>
                <a:gd name="T65" fmla="*/ 243 h 492"/>
                <a:gd name="T66" fmla="*/ 381 w 501"/>
                <a:gd name="T67" fmla="*/ 197 h 492"/>
                <a:gd name="T68" fmla="*/ 316 w 501"/>
                <a:gd name="T69" fmla="*/ 34 h 492"/>
                <a:gd name="T70" fmla="*/ 304 w 501"/>
                <a:gd name="T71" fmla="*/ 20 h 492"/>
                <a:gd name="T72" fmla="*/ 336 w 501"/>
                <a:gd name="T73" fmla="*/ 142 h 492"/>
                <a:gd name="T74" fmla="*/ 407 w 501"/>
                <a:gd name="T75" fmla="*/ 15 h 492"/>
                <a:gd name="T76" fmla="*/ 466 w 501"/>
                <a:gd name="T77" fmla="*/ 4 h 492"/>
                <a:gd name="T78" fmla="*/ 227 w 501"/>
                <a:gd name="T79" fmla="*/ 3 h 492"/>
                <a:gd name="T80" fmla="*/ 198 w 501"/>
                <a:gd name="T81" fmla="*/ 451 h 492"/>
                <a:gd name="T82" fmla="*/ 469 w 501"/>
                <a:gd name="T83" fmla="*/ 450 h 492"/>
                <a:gd name="T84" fmla="*/ 374 w 501"/>
                <a:gd name="T85" fmla="*/ 440 h 492"/>
                <a:gd name="T86" fmla="*/ 354 w 501"/>
                <a:gd name="T87" fmla="*/ 428 h 492"/>
                <a:gd name="T88" fmla="*/ 302 w 501"/>
                <a:gd name="T89" fmla="*/ 359 h 492"/>
                <a:gd name="T90" fmla="*/ 293 w 501"/>
                <a:gd name="T91" fmla="*/ 313 h 492"/>
                <a:gd name="T92" fmla="*/ 477 w 501"/>
                <a:gd name="T93" fmla="*/ 421 h 492"/>
                <a:gd name="T94" fmla="*/ 266 w 501"/>
                <a:gd name="T95" fmla="*/ 376 h 492"/>
                <a:gd name="T96" fmla="*/ 499 w 501"/>
                <a:gd name="T97" fmla="*/ 0 h 492"/>
                <a:gd name="T98" fmla="*/ 461 w 501"/>
                <a:gd name="T99" fmla="*/ 201 h 492"/>
                <a:gd name="T100" fmla="*/ 436 w 501"/>
                <a:gd name="T101" fmla="*/ 412 h 492"/>
                <a:gd name="T102" fmla="*/ 418 w 501"/>
                <a:gd name="T103" fmla="*/ 442 h 492"/>
                <a:gd name="T104" fmla="*/ 401 w 501"/>
                <a:gd name="T105" fmla="*/ 432 h 492"/>
                <a:gd name="T106" fmla="*/ 382 w 501"/>
                <a:gd name="T107" fmla="*/ 255 h 492"/>
                <a:gd name="T108" fmla="*/ 363 w 501"/>
                <a:gd name="T109" fmla="*/ 313 h 492"/>
                <a:gd name="T110" fmla="*/ 331 w 501"/>
                <a:gd name="T111" fmla="*/ 450 h 492"/>
                <a:gd name="T112" fmla="*/ 293 w 501"/>
                <a:gd name="T113" fmla="*/ 254 h 492"/>
                <a:gd name="T114" fmla="*/ 272 w 501"/>
                <a:gd name="T115" fmla="*/ 357 h 492"/>
                <a:gd name="T116" fmla="*/ 231 w 501"/>
                <a:gd name="T117" fmla="*/ 442 h 492"/>
                <a:gd name="T118" fmla="*/ 200 w 501"/>
                <a:gd name="T119" fmla="*/ 430 h 492"/>
                <a:gd name="T120" fmla="*/ 401 w 501"/>
                <a:gd name="T121" fmla="*/ 461 h 492"/>
                <a:gd name="T122" fmla="*/ 499 w 501"/>
                <a:gd name="T123" fmla="*/ 403 h 492"/>
                <a:gd name="T124" fmla="*/ 499 w 501"/>
                <a:gd name="T125"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1" h="492">
                  <a:moveTo>
                    <a:pt x="484" y="466"/>
                  </a:moveTo>
                  <a:cubicBezTo>
                    <a:pt x="484" y="467"/>
                    <a:pt x="485" y="468"/>
                    <a:pt x="485" y="468"/>
                  </a:cubicBezTo>
                  <a:cubicBezTo>
                    <a:pt x="486" y="470"/>
                    <a:pt x="488" y="470"/>
                    <a:pt x="489" y="470"/>
                  </a:cubicBezTo>
                  <a:cubicBezTo>
                    <a:pt x="489" y="470"/>
                    <a:pt x="490" y="470"/>
                    <a:pt x="490" y="470"/>
                  </a:cubicBezTo>
                  <a:cubicBezTo>
                    <a:pt x="491" y="470"/>
                    <a:pt x="492" y="469"/>
                    <a:pt x="493" y="468"/>
                  </a:cubicBezTo>
                  <a:cubicBezTo>
                    <a:pt x="490" y="467"/>
                    <a:pt x="487" y="467"/>
                    <a:pt x="484" y="466"/>
                  </a:cubicBezTo>
                  <a:moveTo>
                    <a:pt x="197" y="475"/>
                  </a:moveTo>
                  <a:cubicBezTo>
                    <a:pt x="198" y="474"/>
                    <a:pt x="199" y="474"/>
                    <a:pt x="200" y="474"/>
                  </a:cubicBezTo>
                  <a:cubicBezTo>
                    <a:pt x="200" y="474"/>
                    <a:pt x="200" y="474"/>
                    <a:pt x="200" y="474"/>
                  </a:cubicBezTo>
                  <a:cubicBezTo>
                    <a:pt x="199" y="474"/>
                    <a:pt x="198" y="474"/>
                    <a:pt x="197" y="475"/>
                  </a:cubicBezTo>
                  <a:moveTo>
                    <a:pt x="207" y="473"/>
                  </a:moveTo>
                  <a:cubicBezTo>
                    <a:pt x="207" y="473"/>
                    <a:pt x="207" y="473"/>
                    <a:pt x="207" y="473"/>
                  </a:cubicBezTo>
                  <a:cubicBezTo>
                    <a:pt x="210" y="472"/>
                    <a:pt x="213" y="472"/>
                    <a:pt x="217" y="472"/>
                  </a:cubicBezTo>
                  <a:cubicBezTo>
                    <a:pt x="217" y="472"/>
                    <a:pt x="217" y="472"/>
                    <a:pt x="217" y="472"/>
                  </a:cubicBezTo>
                  <a:cubicBezTo>
                    <a:pt x="214" y="472"/>
                    <a:pt x="210" y="473"/>
                    <a:pt x="207" y="473"/>
                  </a:cubicBezTo>
                  <a:moveTo>
                    <a:pt x="458" y="465"/>
                  </a:moveTo>
                  <a:cubicBezTo>
                    <a:pt x="449" y="465"/>
                    <a:pt x="441" y="465"/>
                    <a:pt x="433" y="465"/>
                  </a:cubicBezTo>
                  <a:cubicBezTo>
                    <a:pt x="424" y="466"/>
                    <a:pt x="424" y="466"/>
                    <a:pt x="424" y="466"/>
                  </a:cubicBezTo>
                  <a:cubicBezTo>
                    <a:pt x="409" y="466"/>
                    <a:pt x="395" y="466"/>
                    <a:pt x="380" y="466"/>
                  </a:cubicBezTo>
                  <a:cubicBezTo>
                    <a:pt x="366" y="466"/>
                    <a:pt x="351" y="466"/>
                    <a:pt x="337" y="466"/>
                  </a:cubicBezTo>
                  <a:cubicBezTo>
                    <a:pt x="292" y="466"/>
                    <a:pt x="292" y="466"/>
                    <a:pt x="292" y="466"/>
                  </a:cubicBezTo>
                  <a:cubicBezTo>
                    <a:pt x="270" y="466"/>
                    <a:pt x="248" y="467"/>
                    <a:pt x="226" y="469"/>
                  </a:cubicBezTo>
                  <a:cubicBezTo>
                    <a:pt x="210" y="470"/>
                    <a:pt x="193" y="471"/>
                    <a:pt x="176" y="472"/>
                  </a:cubicBezTo>
                  <a:cubicBezTo>
                    <a:pt x="171" y="474"/>
                    <a:pt x="167" y="476"/>
                    <a:pt x="164" y="479"/>
                  </a:cubicBezTo>
                  <a:cubicBezTo>
                    <a:pt x="163" y="480"/>
                    <a:pt x="162" y="481"/>
                    <a:pt x="162" y="482"/>
                  </a:cubicBezTo>
                  <a:cubicBezTo>
                    <a:pt x="162" y="483"/>
                    <a:pt x="162" y="484"/>
                    <a:pt x="163" y="484"/>
                  </a:cubicBezTo>
                  <a:cubicBezTo>
                    <a:pt x="163" y="486"/>
                    <a:pt x="165" y="487"/>
                    <a:pt x="167" y="487"/>
                  </a:cubicBezTo>
                  <a:cubicBezTo>
                    <a:pt x="167" y="487"/>
                    <a:pt x="167" y="487"/>
                    <a:pt x="167" y="487"/>
                  </a:cubicBezTo>
                  <a:cubicBezTo>
                    <a:pt x="184" y="485"/>
                    <a:pt x="202" y="483"/>
                    <a:pt x="219" y="481"/>
                  </a:cubicBezTo>
                  <a:cubicBezTo>
                    <a:pt x="223" y="480"/>
                    <a:pt x="227" y="479"/>
                    <a:pt x="231" y="479"/>
                  </a:cubicBezTo>
                  <a:cubicBezTo>
                    <a:pt x="231" y="482"/>
                    <a:pt x="231" y="485"/>
                    <a:pt x="232" y="487"/>
                  </a:cubicBezTo>
                  <a:cubicBezTo>
                    <a:pt x="232" y="490"/>
                    <a:pt x="233" y="491"/>
                    <a:pt x="236" y="492"/>
                  </a:cubicBezTo>
                  <a:cubicBezTo>
                    <a:pt x="236" y="492"/>
                    <a:pt x="236" y="492"/>
                    <a:pt x="236" y="492"/>
                  </a:cubicBezTo>
                  <a:cubicBezTo>
                    <a:pt x="238" y="492"/>
                    <a:pt x="239" y="491"/>
                    <a:pt x="240" y="489"/>
                  </a:cubicBezTo>
                  <a:cubicBezTo>
                    <a:pt x="240" y="489"/>
                    <a:pt x="240" y="489"/>
                    <a:pt x="240" y="488"/>
                  </a:cubicBezTo>
                  <a:cubicBezTo>
                    <a:pt x="241" y="486"/>
                    <a:pt x="242" y="483"/>
                    <a:pt x="242" y="481"/>
                  </a:cubicBezTo>
                  <a:cubicBezTo>
                    <a:pt x="242" y="480"/>
                    <a:pt x="243" y="478"/>
                    <a:pt x="243" y="477"/>
                  </a:cubicBezTo>
                  <a:cubicBezTo>
                    <a:pt x="257" y="475"/>
                    <a:pt x="271" y="474"/>
                    <a:pt x="286" y="473"/>
                  </a:cubicBezTo>
                  <a:cubicBezTo>
                    <a:pt x="291" y="473"/>
                    <a:pt x="297" y="473"/>
                    <a:pt x="302" y="473"/>
                  </a:cubicBezTo>
                  <a:cubicBezTo>
                    <a:pt x="313" y="473"/>
                    <a:pt x="324" y="473"/>
                    <a:pt x="336" y="474"/>
                  </a:cubicBezTo>
                  <a:cubicBezTo>
                    <a:pt x="349" y="474"/>
                    <a:pt x="361" y="474"/>
                    <a:pt x="373" y="474"/>
                  </a:cubicBezTo>
                  <a:cubicBezTo>
                    <a:pt x="383" y="474"/>
                    <a:pt x="392" y="474"/>
                    <a:pt x="401" y="474"/>
                  </a:cubicBezTo>
                  <a:cubicBezTo>
                    <a:pt x="401" y="474"/>
                    <a:pt x="401" y="478"/>
                    <a:pt x="401" y="478"/>
                  </a:cubicBezTo>
                  <a:cubicBezTo>
                    <a:pt x="401" y="480"/>
                    <a:pt x="403" y="482"/>
                    <a:pt x="406" y="482"/>
                  </a:cubicBezTo>
                  <a:cubicBezTo>
                    <a:pt x="408" y="482"/>
                    <a:pt x="410" y="480"/>
                    <a:pt x="410" y="478"/>
                  </a:cubicBezTo>
                  <a:cubicBezTo>
                    <a:pt x="410" y="476"/>
                    <a:pt x="410" y="475"/>
                    <a:pt x="410" y="473"/>
                  </a:cubicBezTo>
                  <a:cubicBezTo>
                    <a:pt x="424" y="472"/>
                    <a:pt x="437" y="470"/>
                    <a:pt x="449" y="466"/>
                  </a:cubicBezTo>
                  <a:cubicBezTo>
                    <a:pt x="451" y="466"/>
                    <a:pt x="454" y="466"/>
                    <a:pt x="456" y="466"/>
                  </a:cubicBezTo>
                  <a:cubicBezTo>
                    <a:pt x="463" y="466"/>
                    <a:pt x="469" y="466"/>
                    <a:pt x="476" y="465"/>
                  </a:cubicBezTo>
                  <a:cubicBezTo>
                    <a:pt x="470" y="465"/>
                    <a:pt x="464" y="465"/>
                    <a:pt x="458" y="465"/>
                  </a:cubicBezTo>
                  <a:moveTo>
                    <a:pt x="161" y="443"/>
                  </a:moveTo>
                  <a:cubicBezTo>
                    <a:pt x="159" y="443"/>
                    <a:pt x="157" y="443"/>
                    <a:pt x="155" y="443"/>
                  </a:cubicBezTo>
                  <a:cubicBezTo>
                    <a:pt x="154" y="444"/>
                    <a:pt x="154" y="445"/>
                    <a:pt x="152" y="446"/>
                  </a:cubicBezTo>
                  <a:cubicBezTo>
                    <a:pt x="152" y="452"/>
                    <a:pt x="153" y="458"/>
                    <a:pt x="154" y="463"/>
                  </a:cubicBezTo>
                  <a:cubicBezTo>
                    <a:pt x="155" y="463"/>
                    <a:pt x="155" y="463"/>
                    <a:pt x="156" y="463"/>
                  </a:cubicBezTo>
                  <a:cubicBezTo>
                    <a:pt x="157" y="463"/>
                    <a:pt x="158" y="465"/>
                    <a:pt x="158" y="466"/>
                  </a:cubicBezTo>
                  <a:cubicBezTo>
                    <a:pt x="158" y="466"/>
                    <a:pt x="158" y="466"/>
                    <a:pt x="158" y="467"/>
                  </a:cubicBezTo>
                  <a:cubicBezTo>
                    <a:pt x="159" y="467"/>
                    <a:pt x="159" y="467"/>
                    <a:pt x="160" y="467"/>
                  </a:cubicBezTo>
                  <a:cubicBezTo>
                    <a:pt x="161" y="467"/>
                    <a:pt x="162" y="467"/>
                    <a:pt x="164" y="467"/>
                  </a:cubicBezTo>
                  <a:cubicBezTo>
                    <a:pt x="164" y="466"/>
                    <a:pt x="164" y="466"/>
                    <a:pt x="164" y="466"/>
                  </a:cubicBezTo>
                  <a:cubicBezTo>
                    <a:pt x="164" y="465"/>
                    <a:pt x="164" y="465"/>
                    <a:pt x="164" y="465"/>
                  </a:cubicBezTo>
                  <a:cubicBezTo>
                    <a:pt x="163" y="458"/>
                    <a:pt x="162" y="450"/>
                    <a:pt x="161" y="443"/>
                  </a:cubicBezTo>
                  <a:moveTo>
                    <a:pt x="167" y="443"/>
                  </a:moveTo>
                  <a:cubicBezTo>
                    <a:pt x="167" y="443"/>
                    <a:pt x="167" y="443"/>
                    <a:pt x="167" y="443"/>
                  </a:cubicBezTo>
                  <a:cubicBezTo>
                    <a:pt x="167" y="445"/>
                    <a:pt x="168" y="447"/>
                    <a:pt x="168" y="449"/>
                  </a:cubicBezTo>
                  <a:cubicBezTo>
                    <a:pt x="168" y="447"/>
                    <a:pt x="168" y="445"/>
                    <a:pt x="167" y="443"/>
                  </a:cubicBezTo>
                  <a:moveTo>
                    <a:pt x="177" y="442"/>
                  </a:moveTo>
                  <a:cubicBezTo>
                    <a:pt x="177" y="442"/>
                    <a:pt x="176" y="442"/>
                    <a:pt x="176" y="442"/>
                  </a:cubicBezTo>
                  <a:cubicBezTo>
                    <a:pt x="177" y="446"/>
                    <a:pt x="177" y="450"/>
                    <a:pt x="178" y="455"/>
                  </a:cubicBezTo>
                  <a:cubicBezTo>
                    <a:pt x="180" y="453"/>
                    <a:pt x="181" y="450"/>
                    <a:pt x="183" y="448"/>
                  </a:cubicBezTo>
                  <a:cubicBezTo>
                    <a:pt x="181" y="449"/>
                    <a:pt x="180" y="449"/>
                    <a:pt x="179" y="450"/>
                  </a:cubicBezTo>
                  <a:cubicBezTo>
                    <a:pt x="178" y="451"/>
                    <a:pt x="178" y="451"/>
                    <a:pt x="178" y="451"/>
                  </a:cubicBezTo>
                  <a:cubicBezTo>
                    <a:pt x="178" y="448"/>
                    <a:pt x="177" y="445"/>
                    <a:pt x="177" y="442"/>
                  </a:cubicBezTo>
                  <a:moveTo>
                    <a:pt x="187" y="438"/>
                  </a:moveTo>
                  <a:cubicBezTo>
                    <a:pt x="187" y="439"/>
                    <a:pt x="186" y="440"/>
                    <a:pt x="185" y="440"/>
                  </a:cubicBezTo>
                  <a:cubicBezTo>
                    <a:pt x="185" y="441"/>
                    <a:pt x="185" y="442"/>
                    <a:pt x="185" y="443"/>
                  </a:cubicBezTo>
                  <a:cubicBezTo>
                    <a:pt x="186" y="442"/>
                    <a:pt x="187" y="440"/>
                    <a:pt x="187" y="438"/>
                  </a:cubicBezTo>
                  <a:moveTo>
                    <a:pt x="191" y="430"/>
                  </a:moveTo>
                  <a:cubicBezTo>
                    <a:pt x="190" y="430"/>
                    <a:pt x="189" y="430"/>
                    <a:pt x="188" y="430"/>
                  </a:cubicBezTo>
                  <a:cubicBezTo>
                    <a:pt x="188" y="431"/>
                    <a:pt x="188" y="432"/>
                    <a:pt x="187" y="433"/>
                  </a:cubicBezTo>
                  <a:cubicBezTo>
                    <a:pt x="188" y="434"/>
                    <a:pt x="188" y="435"/>
                    <a:pt x="188" y="436"/>
                  </a:cubicBezTo>
                  <a:cubicBezTo>
                    <a:pt x="188" y="436"/>
                    <a:pt x="188" y="436"/>
                    <a:pt x="188" y="436"/>
                  </a:cubicBezTo>
                  <a:cubicBezTo>
                    <a:pt x="188" y="436"/>
                    <a:pt x="188" y="437"/>
                    <a:pt x="188" y="437"/>
                  </a:cubicBezTo>
                  <a:cubicBezTo>
                    <a:pt x="189" y="435"/>
                    <a:pt x="190" y="432"/>
                    <a:pt x="191" y="430"/>
                  </a:cubicBezTo>
                  <a:moveTo>
                    <a:pt x="416" y="419"/>
                  </a:moveTo>
                  <a:cubicBezTo>
                    <a:pt x="416" y="419"/>
                    <a:pt x="416" y="419"/>
                    <a:pt x="416" y="419"/>
                  </a:cubicBezTo>
                  <a:cubicBezTo>
                    <a:pt x="416" y="423"/>
                    <a:pt x="417" y="427"/>
                    <a:pt x="417" y="430"/>
                  </a:cubicBezTo>
                  <a:cubicBezTo>
                    <a:pt x="417" y="430"/>
                    <a:pt x="418" y="430"/>
                    <a:pt x="418" y="430"/>
                  </a:cubicBezTo>
                  <a:cubicBezTo>
                    <a:pt x="417" y="427"/>
                    <a:pt x="417" y="423"/>
                    <a:pt x="416" y="419"/>
                  </a:cubicBezTo>
                  <a:moveTo>
                    <a:pt x="162" y="415"/>
                  </a:moveTo>
                  <a:cubicBezTo>
                    <a:pt x="161" y="416"/>
                    <a:pt x="160" y="417"/>
                    <a:pt x="159" y="417"/>
                  </a:cubicBezTo>
                  <a:cubicBezTo>
                    <a:pt x="156" y="417"/>
                    <a:pt x="153" y="417"/>
                    <a:pt x="150" y="418"/>
                  </a:cubicBezTo>
                  <a:cubicBezTo>
                    <a:pt x="150" y="419"/>
                    <a:pt x="150" y="420"/>
                    <a:pt x="150" y="421"/>
                  </a:cubicBezTo>
                  <a:cubicBezTo>
                    <a:pt x="155" y="421"/>
                    <a:pt x="159" y="421"/>
                    <a:pt x="164" y="421"/>
                  </a:cubicBezTo>
                  <a:cubicBezTo>
                    <a:pt x="164" y="421"/>
                    <a:pt x="164" y="421"/>
                    <a:pt x="164" y="421"/>
                  </a:cubicBezTo>
                  <a:cubicBezTo>
                    <a:pt x="163" y="419"/>
                    <a:pt x="162" y="417"/>
                    <a:pt x="162" y="415"/>
                  </a:cubicBezTo>
                  <a:moveTo>
                    <a:pt x="194" y="406"/>
                  </a:moveTo>
                  <a:cubicBezTo>
                    <a:pt x="194" y="406"/>
                    <a:pt x="193" y="406"/>
                    <a:pt x="192" y="406"/>
                  </a:cubicBezTo>
                  <a:cubicBezTo>
                    <a:pt x="192" y="411"/>
                    <a:pt x="191" y="416"/>
                    <a:pt x="190" y="421"/>
                  </a:cubicBezTo>
                  <a:cubicBezTo>
                    <a:pt x="191" y="421"/>
                    <a:pt x="192" y="421"/>
                    <a:pt x="193" y="421"/>
                  </a:cubicBezTo>
                  <a:cubicBezTo>
                    <a:pt x="194" y="420"/>
                    <a:pt x="194" y="419"/>
                    <a:pt x="194" y="418"/>
                  </a:cubicBezTo>
                  <a:cubicBezTo>
                    <a:pt x="194" y="414"/>
                    <a:pt x="194" y="410"/>
                    <a:pt x="194" y="406"/>
                  </a:cubicBezTo>
                  <a:moveTo>
                    <a:pt x="197" y="406"/>
                  </a:moveTo>
                  <a:cubicBezTo>
                    <a:pt x="197" y="406"/>
                    <a:pt x="197" y="406"/>
                    <a:pt x="197" y="406"/>
                  </a:cubicBezTo>
                  <a:cubicBezTo>
                    <a:pt x="197" y="406"/>
                    <a:pt x="197" y="407"/>
                    <a:pt x="197" y="407"/>
                  </a:cubicBezTo>
                  <a:cubicBezTo>
                    <a:pt x="197" y="407"/>
                    <a:pt x="197" y="406"/>
                    <a:pt x="197" y="406"/>
                  </a:cubicBezTo>
                  <a:moveTo>
                    <a:pt x="149" y="403"/>
                  </a:moveTo>
                  <a:cubicBezTo>
                    <a:pt x="149" y="404"/>
                    <a:pt x="149" y="405"/>
                    <a:pt x="149" y="405"/>
                  </a:cubicBezTo>
                  <a:cubicBezTo>
                    <a:pt x="152" y="406"/>
                    <a:pt x="156" y="407"/>
                    <a:pt x="160" y="408"/>
                  </a:cubicBezTo>
                  <a:cubicBezTo>
                    <a:pt x="159" y="407"/>
                    <a:pt x="159" y="406"/>
                    <a:pt x="159" y="404"/>
                  </a:cubicBezTo>
                  <a:cubicBezTo>
                    <a:pt x="158" y="404"/>
                    <a:pt x="158" y="404"/>
                    <a:pt x="158" y="404"/>
                  </a:cubicBezTo>
                  <a:cubicBezTo>
                    <a:pt x="149" y="403"/>
                    <a:pt x="149" y="403"/>
                    <a:pt x="149" y="403"/>
                  </a:cubicBezTo>
                  <a:moveTo>
                    <a:pt x="197" y="396"/>
                  </a:moveTo>
                  <a:cubicBezTo>
                    <a:pt x="197" y="396"/>
                    <a:pt x="197" y="396"/>
                    <a:pt x="197" y="397"/>
                  </a:cubicBezTo>
                  <a:cubicBezTo>
                    <a:pt x="198" y="397"/>
                    <a:pt x="198" y="396"/>
                    <a:pt x="199" y="396"/>
                  </a:cubicBezTo>
                  <a:cubicBezTo>
                    <a:pt x="199" y="396"/>
                    <a:pt x="199" y="396"/>
                    <a:pt x="199" y="396"/>
                  </a:cubicBezTo>
                  <a:cubicBezTo>
                    <a:pt x="199" y="396"/>
                    <a:pt x="198" y="396"/>
                    <a:pt x="197" y="396"/>
                  </a:cubicBezTo>
                  <a:moveTo>
                    <a:pt x="192" y="395"/>
                  </a:moveTo>
                  <a:cubicBezTo>
                    <a:pt x="192" y="395"/>
                    <a:pt x="192" y="396"/>
                    <a:pt x="192" y="397"/>
                  </a:cubicBezTo>
                  <a:cubicBezTo>
                    <a:pt x="193" y="397"/>
                    <a:pt x="194" y="397"/>
                    <a:pt x="194" y="397"/>
                  </a:cubicBezTo>
                  <a:cubicBezTo>
                    <a:pt x="194" y="396"/>
                    <a:pt x="194" y="396"/>
                    <a:pt x="194" y="395"/>
                  </a:cubicBezTo>
                  <a:cubicBezTo>
                    <a:pt x="194" y="395"/>
                    <a:pt x="193" y="395"/>
                    <a:pt x="192" y="395"/>
                  </a:cubicBezTo>
                  <a:moveTo>
                    <a:pt x="147" y="391"/>
                  </a:moveTo>
                  <a:cubicBezTo>
                    <a:pt x="148" y="392"/>
                    <a:pt x="148" y="393"/>
                    <a:pt x="148" y="395"/>
                  </a:cubicBezTo>
                  <a:cubicBezTo>
                    <a:pt x="157" y="395"/>
                    <a:pt x="157" y="395"/>
                    <a:pt x="157" y="395"/>
                  </a:cubicBezTo>
                  <a:cubicBezTo>
                    <a:pt x="157" y="394"/>
                    <a:pt x="157" y="393"/>
                    <a:pt x="157" y="392"/>
                  </a:cubicBezTo>
                  <a:cubicBezTo>
                    <a:pt x="154" y="391"/>
                    <a:pt x="151" y="391"/>
                    <a:pt x="147" y="391"/>
                  </a:cubicBezTo>
                  <a:moveTo>
                    <a:pt x="212" y="373"/>
                  </a:moveTo>
                  <a:cubicBezTo>
                    <a:pt x="212" y="378"/>
                    <a:pt x="211" y="384"/>
                    <a:pt x="210" y="389"/>
                  </a:cubicBezTo>
                  <a:cubicBezTo>
                    <a:pt x="212" y="389"/>
                    <a:pt x="214" y="390"/>
                    <a:pt x="216" y="390"/>
                  </a:cubicBezTo>
                  <a:cubicBezTo>
                    <a:pt x="214" y="385"/>
                    <a:pt x="213" y="379"/>
                    <a:pt x="212" y="373"/>
                  </a:cubicBezTo>
                  <a:moveTo>
                    <a:pt x="157" y="370"/>
                  </a:moveTo>
                  <a:cubicBezTo>
                    <a:pt x="153" y="370"/>
                    <a:pt x="149" y="371"/>
                    <a:pt x="146" y="371"/>
                  </a:cubicBezTo>
                  <a:cubicBezTo>
                    <a:pt x="146" y="372"/>
                    <a:pt x="146" y="373"/>
                    <a:pt x="146" y="374"/>
                  </a:cubicBezTo>
                  <a:cubicBezTo>
                    <a:pt x="146" y="375"/>
                    <a:pt x="146" y="375"/>
                    <a:pt x="146" y="376"/>
                  </a:cubicBezTo>
                  <a:cubicBezTo>
                    <a:pt x="150" y="376"/>
                    <a:pt x="153" y="377"/>
                    <a:pt x="156" y="377"/>
                  </a:cubicBezTo>
                  <a:cubicBezTo>
                    <a:pt x="156" y="377"/>
                    <a:pt x="156" y="377"/>
                    <a:pt x="156" y="376"/>
                  </a:cubicBezTo>
                  <a:cubicBezTo>
                    <a:pt x="156" y="374"/>
                    <a:pt x="157" y="372"/>
                    <a:pt x="157" y="370"/>
                  </a:cubicBezTo>
                  <a:moveTo>
                    <a:pt x="166" y="369"/>
                  </a:moveTo>
                  <a:cubicBezTo>
                    <a:pt x="166" y="369"/>
                    <a:pt x="166" y="369"/>
                    <a:pt x="165" y="369"/>
                  </a:cubicBezTo>
                  <a:cubicBezTo>
                    <a:pt x="165" y="372"/>
                    <a:pt x="165" y="375"/>
                    <a:pt x="165" y="377"/>
                  </a:cubicBezTo>
                  <a:cubicBezTo>
                    <a:pt x="165" y="378"/>
                    <a:pt x="165" y="378"/>
                    <a:pt x="165" y="379"/>
                  </a:cubicBezTo>
                  <a:cubicBezTo>
                    <a:pt x="165" y="379"/>
                    <a:pt x="165" y="379"/>
                    <a:pt x="166" y="379"/>
                  </a:cubicBezTo>
                  <a:cubicBezTo>
                    <a:pt x="166" y="375"/>
                    <a:pt x="166" y="372"/>
                    <a:pt x="166" y="369"/>
                  </a:cubicBezTo>
                  <a:moveTo>
                    <a:pt x="167" y="342"/>
                  </a:moveTo>
                  <a:cubicBezTo>
                    <a:pt x="167" y="349"/>
                    <a:pt x="166" y="355"/>
                    <a:pt x="166" y="362"/>
                  </a:cubicBezTo>
                  <a:cubicBezTo>
                    <a:pt x="166" y="362"/>
                    <a:pt x="166" y="362"/>
                    <a:pt x="166" y="362"/>
                  </a:cubicBezTo>
                  <a:cubicBezTo>
                    <a:pt x="167" y="356"/>
                    <a:pt x="167" y="349"/>
                    <a:pt x="167" y="342"/>
                  </a:cubicBezTo>
                  <a:moveTo>
                    <a:pt x="181" y="342"/>
                  </a:moveTo>
                  <a:cubicBezTo>
                    <a:pt x="181" y="342"/>
                    <a:pt x="181" y="343"/>
                    <a:pt x="181" y="343"/>
                  </a:cubicBezTo>
                  <a:cubicBezTo>
                    <a:pt x="182" y="353"/>
                    <a:pt x="182" y="363"/>
                    <a:pt x="183" y="373"/>
                  </a:cubicBezTo>
                  <a:cubicBezTo>
                    <a:pt x="183" y="373"/>
                    <a:pt x="183" y="373"/>
                    <a:pt x="183" y="373"/>
                  </a:cubicBezTo>
                  <a:cubicBezTo>
                    <a:pt x="183" y="375"/>
                    <a:pt x="183" y="377"/>
                    <a:pt x="183" y="378"/>
                  </a:cubicBezTo>
                  <a:cubicBezTo>
                    <a:pt x="183" y="380"/>
                    <a:pt x="183" y="383"/>
                    <a:pt x="183" y="385"/>
                  </a:cubicBezTo>
                  <a:cubicBezTo>
                    <a:pt x="183" y="385"/>
                    <a:pt x="183" y="385"/>
                    <a:pt x="183" y="385"/>
                  </a:cubicBezTo>
                  <a:cubicBezTo>
                    <a:pt x="183" y="374"/>
                    <a:pt x="183" y="364"/>
                    <a:pt x="182" y="354"/>
                  </a:cubicBezTo>
                  <a:cubicBezTo>
                    <a:pt x="182" y="350"/>
                    <a:pt x="182" y="346"/>
                    <a:pt x="181" y="342"/>
                  </a:cubicBezTo>
                  <a:moveTo>
                    <a:pt x="218" y="339"/>
                  </a:moveTo>
                  <a:cubicBezTo>
                    <a:pt x="218" y="341"/>
                    <a:pt x="218" y="343"/>
                    <a:pt x="217" y="345"/>
                  </a:cubicBezTo>
                  <a:cubicBezTo>
                    <a:pt x="217" y="347"/>
                    <a:pt x="218" y="348"/>
                    <a:pt x="218" y="350"/>
                  </a:cubicBezTo>
                  <a:cubicBezTo>
                    <a:pt x="218" y="346"/>
                    <a:pt x="218" y="343"/>
                    <a:pt x="218" y="339"/>
                  </a:cubicBezTo>
                  <a:moveTo>
                    <a:pt x="322" y="307"/>
                  </a:moveTo>
                  <a:cubicBezTo>
                    <a:pt x="319" y="328"/>
                    <a:pt x="317" y="349"/>
                    <a:pt x="316" y="370"/>
                  </a:cubicBezTo>
                  <a:cubicBezTo>
                    <a:pt x="316" y="370"/>
                    <a:pt x="316" y="370"/>
                    <a:pt x="316" y="371"/>
                  </a:cubicBezTo>
                  <a:cubicBezTo>
                    <a:pt x="318" y="375"/>
                    <a:pt x="319" y="380"/>
                    <a:pt x="321" y="384"/>
                  </a:cubicBezTo>
                  <a:cubicBezTo>
                    <a:pt x="323" y="366"/>
                    <a:pt x="324" y="348"/>
                    <a:pt x="326" y="329"/>
                  </a:cubicBezTo>
                  <a:cubicBezTo>
                    <a:pt x="324" y="322"/>
                    <a:pt x="323" y="314"/>
                    <a:pt x="322" y="307"/>
                  </a:cubicBezTo>
                  <a:moveTo>
                    <a:pt x="164" y="302"/>
                  </a:moveTo>
                  <a:cubicBezTo>
                    <a:pt x="163" y="304"/>
                    <a:pt x="162" y="305"/>
                    <a:pt x="160" y="305"/>
                  </a:cubicBezTo>
                  <a:cubicBezTo>
                    <a:pt x="160" y="305"/>
                    <a:pt x="160" y="305"/>
                    <a:pt x="160" y="305"/>
                  </a:cubicBezTo>
                  <a:cubicBezTo>
                    <a:pt x="156" y="305"/>
                    <a:pt x="151" y="305"/>
                    <a:pt x="147" y="305"/>
                  </a:cubicBezTo>
                  <a:cubicBezTo>
                    <a:pt x="148" y="305"/>
                    <a:pt x="150" y="307"/>
                    <a:pt x="150" y="309"/>
                  </a:cubicBezTo>
                  <a:cubicBezTo>
                    <a:pt x="150" y="309"/>
                    <a:pt x="150" y="309"/>
                    <a:pt x="150" y="309"/>
                  </a:cubicBezTo>
                  <a:cubicBezTo>
                    <a:pt x="149" y="311"/>
                    <a:pt x="148" y="312"/>
                    <a:pt x="146" y="313"/>
                  </a:cubicBezTo>
                  <a:cubicBezTo>
                    <a:pt x="145" y="313"/>
                    <a:pt x="144" y="314"/>
                    <a:pt x="143" y="314"/>
                  </a:cubicBezTo>
                  <a:cubicBezTo>
                    <a:pt x="143" y="321"/>
                    <a:pt x="143" y="329"/>
                    <a:pt x="144" y="336"/>
                  </a:cubicBezTo>
                  <a:cubicBezTo>
                    <a:pt x="144" y="337"/>
                    <a:pt x="144" y="338"/>
                    <a:pt x="144" y="339"/>
                  </a:cubicBezTo>
                  <a:cubicBezTo>
                    <a:pt x="144" y="339"/>
                    <a:pt x="144" y="339"/>
                    <a:pt x="144" y="339"/>
                  </a:cubicBezTo>
                  <a:cubicBezTo>
                    <a:pt x="144" y="340"/>
                    <a:pt x="144" y="340"/>
                    <a:pt x="144" y="341"/>
                  </a:cubicBezTo>
                  <a:cubicBezTo>
                    <a:pt x="144" y="346"/>
                    <a:pt x="145" y="352"/>
                    <a:pt x="145" y="357"/>
                  </a:cubicBezTo>
                  <a:cubicBezTo>
                    <a:pt x="148" y="358"/>
                    <a:pt x="151" y="358"/>
                    <a:pt x="154" y="359"/>
                  </a:cubicBezTo>
                  <a:cubicBezTo>
                    <a:pt x="154" y="356"/>
                    <a:pt x="153" y="353"/>
                    <a:pt x="153" y="350"/>
                  </a:cubicBezTo>
                  <a:cubicBezTo>
                    <a:pt x="154" y="349"/>
                    <a:pt x="154" y="349"/>
                    <a:pt x="154" y="349"/>
                  </a:cubicBezTo>
                  <a:cubicBezTo>
                    <a:pt x="154" y="352"/>
                    <a:pt x="154" y="356"/>
                    <a:pt x="154" y="359"/>
                  </a:cubicBezTo>
                  <a:cubicBezTo>
                    <a:pt x="155" y="359"/>
                    <a:pt x="156" y="359"/>
                    <a:pt x="157" y="359"/>
                  </a:cubicBezTo>
                  <a:cubicBezTo>
                    <a:pt x="158" y="341"/>
                    <a:pt x="161" y="321"/>
                    <a:pt x="164" y="302"/>
                  </a:cubicBezTo>
                  <a:moveTo>
                    <a:pt x="337" y="302"/>
                  </a:moveTo>
                  <a:cubicBezTo>
                    <a:pt x="336" y="311"/>
                    <a:pt x="335" y="320"/>
                    <a:pt x="335" y="329"/>
                  </a:cubicBezTo>
                  <a:cubicBezTo>
                    <a:pt x="335" y="330"/>
                    <a:pt x="336" y="332"/>
                    <a:pt x="336" y="334"/>
                  </a:cubicBezTo>
                  <a:cubicBezTo>
                    <a:pt x="336" y="323"/>
                    <a:pt x="337" y="312"/>
                    <a:pt x="337" y="302"/>
                  </a:cubicBezTo>
                  <a:moveTo>
                    <a:pt x="181" y="281"/>
                  </a:moveTo>
                  <a:cubicBezTo>
                    <a:pt x="181" y="286"/>
                    <a:pt x="181" y="291"/>
                    <a:pt x="180" y="295"/>
                  </a:cubicBezTo>
                  <a:cubicBezTo>
                    <a:pt x="180" y="305"/>
                    <a:pt x="180" y="314"/>
                    <a:pt x="181" y="324"/>
                  </a:cubicBezTo>
                  <a:cubicBezTo>
                    <a:pt x="181" y="323"/>
                    <a:pt x="181" y="321"/>
                    <a:pt x="181" y="320"/>
                  </a:cubicBezTo>
                  <a:cubicBezTo>
                    <a:pt x="181" y="319"/>
                    <a:pt x="181" y="317"/>
                    <a:pt x="181" y="315"/>
                  </a:cubicBezTo>
                  <a:cubicBezTo>
                    <a:pt x="181" y="315"/>
                    <a:pt x="181" y="283"/>
                    <a:pt x="181" y="281"/>
                  </a:cubicBezTo>
                  <a:moveTo>
                    <a:pt x="236" y="268"/>
                  </a:moveTo>
                  <a:cubicBezTo>
                    <a:pt x="235" y="275"/>
                    <a:pt x="233" y="282"/>
                    <a:pt x="231" y="288"/>
                  </a:cubicBezTo>
                  <a:cubicBezTo>
                    <a:pt x="231" y="316"/>
                    <a:pt x="230" y="344"/>
                    <a:pt x="230" y="372"/>
                  </a:cubicBezTo>
                  <a:cubicBezTo>
                    <a:pt x="230" y="373"/>
                    <a:pt x="230" y="375"/>
                    <a:pt x="230" y="377"/>
                  </a:cubicBezTo>
                  <a:cubicBezTo>
                    <a:pt x="230" y="383"/>
                    <a:pt x="230" y="388"/>
                    <a:pt x="230" y="394"/>
                  </a:cubicBezTo>
                  <a:cubicBezTo>
                    <a:pt x="230" y="388"/>
                    <a:pt x="230" y="383"/>
                    <a:pt x="229" y="377"/>
                  </a:cubicBezTo>
                  <a:cubicBezTo>
                    <a:pt x="229" y="375"/>
                    <a:pt x="229" y="373"/>
                    <a:pt x="229" y="372"/>
                  </a:cubicBezTo>
                  <a:cubicBezTo>
                    <a:pt x="229" y="360"/>
                    <a:pt x="229" y="348"/>
                    <a:pt x="228" y="337"/>
                  </a:cubicBezTo>
                  <a:cubicBezTo>
                    <a:pt x="228" y="325"/>
                    <a:pt x="228" y="314"/>
                    <a:pt x="228" y="303"/>
                  </a:cubicBezTo>
                  <a:cubicBezTo>
                    <a:pt x="220" y="335"/>
                    <a:pt x="220" y="335"/>
                    <a:pt x="220" y="335"/>
                  </a:cubicBezTo>
                  <a:cubicBezTo>
                    <a:pt x="220" y="335"/>
                    <a:pt x="220" y="336"/>
                    <a:pt x="220" y="337"/>
                  </a:cubicBezTo>
                  <a:cubicBezTo>
                    <a:pt x="220" y="347"/>
                    <a:pt x="220" y="357"/>
                    <a:pt x="220" y="368"/>
                  </a:cubicBezTo>
                  <a:cubicBezTo>
                    <a:pt x="222" y="376"/>
                    <a:pt x="223" y="385"/>
                    <a:pt x="225" y="393"/>
                  </a:cubicBezTo>
                  <a:cubicBezTo>
                    <a:pt x="225" y="393"/>
                    <a:pt x="225" y="393"/>
                    <a:pt x="225" y="393"/>
                  </a:cubicBezTo>
                  <a:cubicBezTo>
                    <a:pt x="227" y="394"/>
                    <a:pt x="228" y="396"/>
                    <a:pt x="228" y="397"/>
                  </a:cubicBezTo>
                  <a:cubicBezTo>
                    <a:pt x="228" y="398"/>
                    <a:pt x="228" y="398"/>
                    <a:pt x="228" y="398"/>
                  </a:cubicBezTo>
                  <a:cubicBezTo>
                    <a:pt x="228" y="399"/>
                    <a:pt x="228" y="400"/>
                    <a:pt x="227" y="401"/>
                  </a:cubicBezTo>
                  <a:cubicBezTo>
                    <a:pt x="228" y="405"/>
                    <a:pt x="229" y="410"/>
                    <a:pt x="230" y="414"/>
                  </a:cubicBezTo>
                  <a:cubicBezTo>
                    <a:pt x="230" y="411"/>
                    <a:pt x="230" y="408"/>
                    <a:pt x="230" y="406"/>
                  </a:cubicBezTo>
                  <a:cubicBezTo>
                    <a:pt x="230" y="408"/>
                    <a:pt x="230" y="411"/>
                    <a:pt x="230" y="414"/>
                  </a:cubicBezTo>
                  <a:cubicBezTo>
                    <a:pt x="230" y="416"/>
                    <a:pt x="230" y="417"/>
                    <a:pt x="231" y="418"/>
                  </a:cubicBezTo>
                  <a:cubicBezTo>
                    <a:pt x="231" y="413"/>
                    <a:pt x="231" y="407"/>
                    <a:pt x="231" y="401"/>
                  </a:cubicBezTo>
                  <a:cubicBezTo>
                    <a:pt x="232" y="391"/>
                    <a:pt x="232" y="391"/>
                    <a:pt x="232" y="391"/>
                  </a:cubicBezTo>
                  <a:cubicBezTo>
                    <a:pt x="235" y="310"/>
                    <a:pt x="235" y="310"/>
                    <a:pt x="235" y="310"/>
                  </a:cubicBezTo>
                  <a:cubicBezTo>
                    <a:pt x="235" y="296"/>
                    <a:pt x="236" y="282"/>
                    <a:pt x="236" y="268"/>
                  </a:cubicBezTo>
                  <a:moveTo>
                    <a:pt x="141" y="234"/>
                  </a:moveTo>
                  <a:cubicBezTo>
                    <a:pt x="141" y="234"/>
                    <a:pt x="141" y="234"/>
                    <a:pt x="141" y="234"/>
                  </a:cubicBezTo>
                  <a:cubicBezTo>
                    <a:pt x="141" y="235"/>
                    <a:pt x="141" y="235"/>
                    <a:pt x="141" y="236"/>
                  </a:cubicBezTo>
                  <a:cubicBezTo>
                    <a:pt x="143" y="235"/>
                    <a:pt x="145" y="235"/>
                    <a:pt x="148" y="235"/>
                  </a:cubicBezTo>
                  <a:cubicBezTo>
                    <a:pt x="145" y="234"/>
                    <a:pt x="143" y="234"/>
                    <a:pt x="141" y="234"/>
                  </a:cubicBezTo>
                  <a:moveTo>
                    <a:pt x="180" y="224"/>
                  </a:moveTo>
                  <a:cubicBezTo>
                    <a:pt x="171" y="226"/>
                    <a:pt x="161" y="226"/>
                    <a:pt x="152" y="227"/>
                  </a:cubicBezTo>
                  <a:cubicBezTo>
                    <a:pt x="158" y="228"/>
                    <a:pt x="165" y="230"/>
                    <a:pt x="171" y="233"/>
                  </a:cubicBezTo>
                  <a:cubicBezTo>
                    <a:pt x="173" y="233"/>
                    <a:pt x="174" y="235"/>
                    <a:pt x="174" y="237"/>
                  </a:cubicBezTo>
                  <a:cubicBezTo>
                    <a:pt x="174" y="237"/>
                    <a:pt x="174" y="237"/>
                    <a:pt x="174" y="237"/>
                  </a:cubicBezTo>
                  <a:cubicBezTo>
                    <a:pt x="173" y="239"/>
                    <a:pt x="172" y="241"/>
                    <a:pt x="170" y="241"/>
                  </a:cubicBezTo>
                  <a:cubicBezTo>
                    <a:pt x="160" y="242"/>
                    <a:pt x="151" y="243"/>
                    <a:pt x="141" y="244"/>
                  </a:cubicBezTo>
                  <a:cubicBezTo>
                    <a:pt x="141" y="245"/>
                    <a:pt x="141" y="246"/>
                    <a:pt x="141" y="247"/>
                  </a:cubicBezTo>
                  <a:cubicBezTo>
                    <a:pt x="147" y="248"/>
                    <a:pt x="153" y="250"/>
                    <a:pt x="158" y="252"/>
                  </a:cubicBezTo>
                  <a:cubicBezTo>
                    <a:pt x="160" y="253"/>
                    <a:pt x="161" y="254"/>
                    <a:pt x="161" y="256"/>
                  </a:cubicBezTo>
                  <a:cubicBezTo>
                    <a:pt x="161" y="256"/>
                    <a:pt x="161" y="256"/>
                    <a:pt x="161" y="256"/>
                  </a:cubicBezTo>
                  <a:cubicBezTo>
                    <a:pt x="161" y="258"/>
                    <a:pt x="160" y="260"/>
                    <a:pt x="159" y="260"/>
                  </a:cubicBezTo>
                  <a:cubicBezTo>
                    <a:pt x="162" y="262"/>
                    <a:pt x="165" y="263"/>
                    <a:pt x="167" y="264"/>
                  </a:cubicBezTo>
                  <a:cubicBezTo>
                    <a:pt x="168" y="265"/>
                    <a:pt x="169" y="267"/>
                    <a:pt x="169" y="268"/>
                  </a:cubicBezTo>
                  <a:cubicBezTo>
                    <a:pt x="169" y="269"/>
                    <a:pt x="169" y="269"/>
                    <a:pt x="169" y="269"/>
                  </a:cubicBezTo>
                  <a:cubicBezTo>
                    <a:pt x="169" y="271"/>
                    <a:pt x="167" y="272"/>
                    <a:pt x="165" y="272"/>
                  </a:cubicBezTo>
                  <a:cubicBezTo>
                    <a:pt x="160" y="273"/>
                    <a:pt x="154" y="273"/>
                    <a:pt x="148" y="273"/>
                  </a:cubicBezTo>
                  <a:cubicBezTo>
                    <a:pt x="146" y="273"/>
                    <a:pt x="144" y="273"/>
                    <a:pt x="141" y="273"/>
                  </a:cubicBezTo>
                  <a:cubicBezTo>
                    <a:pt x="141" y="280"/>
                    <a:pt x="141" y="286"/>
                    <a:pt x="142" y="293"/>
                  </a:cubicBezTo>
                  <a:cubicBezTo>
                    <a:pt x="148" y="294"/>
                    <a:pt x="155" y="295"/>
                    <a:pt x="161" y="296"/>
                  </a:cubicBezTo>
                  <a:cubicBezTo>
                    <a:pt x="163" y="296"/>
                    <a:pt x="164" y="298"/>
                    <a:pt x="165" y="300"/>
                  </a:cubicBezTo>
                  <a:cubicBezTo>
                    <a:pt x="167" y="289"/>
                    <a:pt x="168" y="278"/>
                    <a:pt x="170" y="269"/>
                  </a:cubicBezTo>
                  <a:cubicBezTo>
                    <a:pt x="173" y="257"/>
                    <a:pt x="175" y="246"/>
                    <a:pt x="175" y="239"/>
                  </a:cubicBezTo>
                  <a:cubicBezTo>
                    <a:pt x="176" y="237"/>
                    <a:pt x="177" y="236"/>
                    <a:pt x="180" y="236"/>
                  </a:cubicBezTo>
                  <a:cubicBezTo>
                    <a:pt x="180" y="232"/>
                    <a:pt x="180" y="229"/>
                    <a:pt x="180" y="226"/>
                  </a:cubicBezTo>
                  <a:cubicBezTo>
                    <a:pt x="180" y="225"/>
                    <a:pt x="180" y="225"/>
                    <a:pt x="180" y="224"/>
                  </a:cubicBezTo>
                  <a:moveTo>
                    <a:pt x="452" y="211"/>
                  </a:moveTo>
                  <a:cubicBezTo>
                    <a:pt x="451" y="219"/>
                    <a:pt x="450" y="228"/>
                    <a:pt x="448" y="236"/>
                  </a:cubicBezTo>
                  <a:cubicBezTo>
                    <a:pt x="444" y="263"/>
                    <a:pt x="440" y="291"/>
                    <a:pt x="437" y="318"/>
                  </a:cubicBezTo>
                  <a:cubicBezTo>
                    <a:pt x="435" y="341"/>
                    <a:pt x="433" y="364"/>
                    <a:pt x="433" y="387"/>
                  </a:cubicBezTo>
                  <a:cubicBezTo>
                    <a:pt x="434" y="390"/>
                    <a:pt x="434" y="393"/>
                    <a:pt x="435" y="396"/>
                  </a:cubicBezTo>
                  <a:cubicBezTo>
                    <a:pt x="437" y="390"/>
                    <a:pt x="439" y="384"/>
                    <a:pt x="440" y="377"/>
                  </a:cubicBezTo>
                  <a:cubicBezTo>
                    <a:pt x="440" y="377"/>
                    <a:pt x="440" y="377"/>
                    <a:pt x="440" y="377"/>
                  </a:cubicBezTo>
                  <a:cubicBezTo>
                    <a:pt x="440" y="375"/>
                    <a:pt x="441" y="374"/>
                    <a:pt x="441" y="372"/>
                  </a:cubicBezTo>
                  <a:cubicBezTo>
                    <a:pt x="441" y="363"/>
                    <a:pt x="442" y="354"/>
                    <a:pt x="442" y="346"/>
                  </a:cubicBezTo>
                  <a:cubicBezTo>
                    <a:pt x="442" y="343"/>
                    <a:pt x="443" y="340"/>
                    <a:pt x="443" y="338"/>
                  </a:cubicBezTo>
                  <a:cubicBezTo>
                    <a:pt x="445" y="309"/>
                    <a:pt x="447" y="280"/>
                    <a:pt x="450" y="252"/>
                  </a:cubicBezTo>
                  <a:cubicBezTo>
                    <a:pt x="451" y="245"/>
                    <a:pt x="451" y="238"/>
                    <a:pt x="452" y="232"/>
                  </a:cubicBezTo>
                  <a:cubicBezTo>
                    <a:pt x="452" y="238"/>
                    <a:pt x="452" y="245"/>
                    <a:pt x="451" y="251"/>
                  </a:cubicBezTo>
                  <a:cubicBezTo>
                    <a:pt x="450" y="275"/>
                    <a:pt x="449" y="298"/>
                    <a:pt x="447" y="320"/>
                  </a:cubicBezTo>
                  <a:cubicBezTo>
                    <a:pt x="447" y="327"/>
                    <a:pt x="446" y="334"/>
                    <a:pt x="446" y="341"/>
                  </a:cubicBezTo>
                  <a:cubicBezTo>
                    <a:pt x="445" y="344"/>
                    <a:pt x="445" y="346"/>
                    <a:pt x="445" y="349"/>
                  </a:cubicBezTo>
                  <a:cubicBezTo>
                    <a:pt x="445" y="352"/>
                    <a:pt x="445" y="355"/>
                    <a:pt x="444" y="358"/>
                  </a:cubicBezTo>
                  <a:cubicBezTo>
                    <a:pt x="451" y="323"/>
                    <a:pt x="453" y="287"/>
                    <a:pt x="453" y="252"/>
                  </a:cubicBezTo>
                  <a:cubicBezTo>
                    <a:pt x="453" y="238"/>
                    <a:pt x="452" y="224"/>
                    <a:pt x="452" y="211"/>
                  </a:cubicBezTo>
                  <a:moveTo>
                    <a:pt x="200" y="205"/>
                  </a:moveTo>
                  <a:cubicBezTo>
                    <a:pt x="199" y="210"/>
                    <a:pt x="199" y="215"/>
                    <a:pt x="199" y="221"/>
                  </a:cubicBezTo>
                  <a:cubicBezTo>
                    <a:pt x="197" y="246"/>
                    <a:pt x="196" y="270"/>
                    <a:pt x="196" y="294"/>
                  </a:cubicBezTo>
                  <a:cubicBezTo>
                    <a:pt x="196" y="306"/>
                    <a:pt x="196" y="318"/>
                    <a:pt x="196" y="330"/>
                  </a:cubicBezTo>
                  <a:cubicBezTo>
                    <a:pt x="196" y="342"/>
                    <a:pt x="196" y="354"/>
                    <a:pt x="196" y="367"/>
                  </a:cubicBezTo>
                  <a:cubicBezTo>
                    <a:pt x="196" y="372"/>
                    <a:pt x="196" y="378"/>
                    <a:pt x="196" y="383"/>
                  </a:cubicBezTo>
                  <a:cubicBezTo>
                    <a:pt x="196" y="384"/>
                    <a:pt x="196" y="385"/>
                    <a:pt x="196" y="386"/>
                  </a:cubicBezTo>
                  <a:cubicBezTo>
                    <a:pt x="198" y="387"/>
                    <a:pt x="200" y="387"/>
                    <a:pt x="201" y="387"/>
                  </a:cubicBezTo>
                  <a:cubicBezTo>
                    <a:pt x="202" y="380"/>
                    <a:pt x="204" y="373"/>
                    <a:pt x="205" y="366"/>
                  </a:cubicBezTo>
                  <a:cubicBezTo>
                    <a:pt x="205" y="363"/>
                    <a:pt x="205" y="361"/>
                    <a:pt x="206" y="359"/>
                  </a:cubicBezTo>
                  <a:cubicBezTo>
                    <a:pt x="206" y="348"/>
                    <a:pt x="206" y="338"/>
                    <a:pt x="206" y="328"/>
                  </a:cubicBezTo>
                  <a:cubicBezTo>
                    <a:pt x="202" y="288"/>
                    <a:pt x="200" y="247"/>
                    <a:pt x="200" y="205"/>
                  </a:cubicBezTo>
                  <a:moveTo>
                    <a:pt x="435" y="151"/>
                  </a:moveTo>
                  <a:cubicBezTo>
                    <a:pt x="434" y="162"/>
                    <a:pt x="433" y="172"/>
                    <a:pt x="431" y="183"/>
                  </a:cubicBezTo>
                  <a:cubicBezTo>
                    <a:pt x="431" y="190"/>
                    <a:pt x="430" y="197"/>
                    <a:pt x="430" y="204"/>
                  </a:cubicBezTo>
                  <a:cubicBezTo>
                    <a:pt x="430" y="213"/>
                    <a:pt x="430" y="222"/>
                    <a:pt x="430" y="232"/>
                  </a:cubicBezTo>
                  <a:cubicBezTo>
                    <a:pt x="430" y="236"/>
                    <a:pt x="430" y="241"/>
                    <a:pt x="430" y="245"/>
                  </a:cubicBezTo>
                  <a:cubicBezTo>
                    <a:pt x="430" y="244"/>
                    <a:pt x="430" y="244"/>
                    <a:pt x="430" y="244"/>
                  </a:cubicBezTo>
                  <a:cubicBezTo>
                    <a:pt x="432" y="232"/>
                    <a:pt x="433" y="219"/>
                    <a:pt x="435" y="207"/>
                  </a:cubicBezTo>
                  <a:cubicBezTo>
                    <a:pt x="435" y="194"/>
                    <a:pt x="435" y="181"/>
                    <a:pt x="435" y="168"/>
                  </a:cubicBezTo>
                  <a:cubicBezTo>
                    <a:pt x="435" y="162"/>
                    <a:pt x="435" y="156"/>
                    <a:pt x="435" y="151"/>
                  </a:cubicBezTo>
                  <a:moveTo>
                    <a:pt x="200" y="143"/>
                  </a:moveTo>
                  <a:cubicBezTo>
                    <a:pt x="192" y="191"/>
                    <a:pt x="191" y="240"/>
                    <a:pt x="190" y="288"/>
                  </a:cubicBezTo>
                  <a:cubicBezTo>
                    <a:pt x="190" y="316"/>
                    <a:pt x="190" y="316"/>
                    <a:pt x="190" y="316"/>
                  </a:cubicBezTo>
                  <a:cubicBezTo>
                    <a:pt x="190" y="317"/>
                    <a:pt x="190" y="319"/>
                    <a:pt x="190" y="320"/>
                  </a:cubicBezTo>
                  <a:cubicBezTo>
                    <a:pt x="190" y="330"/>
                    <a:pt x="190" y="341"/>
                    <a:pt x="191" y="353"/>
                  </a:cubicBezTo>
                  <a:cubicBezTo>
                    <a:pt x="192" y="364"/>
                    <a:pt x="192" y="375"/>
                    <a:pt x="192" y="386"/>
                  </a:cubicBezTo>
                  <a:cubicBezTo>
                    <a:pt x="193" y="386"/>
                    <a:pt x="194" y="386"/>
                    <a:pt x="194" y="386"/>
                  </a:cubicBezTo>
                  <a:cubicBezTo>
                    <a:pt x="194" y="383"/>
                    <a:pt x="194" y="381"/>
                    <a:pt x="194" y="378"/>
                  </a:cubicBezTo>
                  <a:cubicBezTo>
                    <a:pt x="195" y="373"/>
                    <a:pt x="195" y="368"/>
                    <a:pt x="195" y="363"/>
                  </a:cubicBezTo>
                  <a:cubicBezTo>
                    <a:pt x="195" y="314"/>
                    <a:pt x="195" y="267"/>
                    <a:pt x="196" y="221"/>
                  </a:cubicBezTo>
                  <a:cubicBezTo>
                    <a:pt x="196" y="211"/>
                    <a:pt x="196" y="202"/>
                    <a:pt x="196" y="192"/>
                  </a:cubicBezTo>
                  <a:cubicBezTo>
                    <a:pt x="197" y="181"/>
                    <a:pt x="199" y="171"/>
                    <a:pt x="200" y="161"/>
                  </a:cubicBezTo>
                  <a:cubicBezTo>
                    <a:pt x="200" y="155"/>
                    <a:pt x="200" y="149"/>
                    <a:pt x="200" y="143"/>
                  </a:cubicBezTo>
                  <a:moveTo>
                    <a:pt x="451" y="139"/>
                  </a:moveTo>
                  <a:cubicBezTo>
                    <a:pt x="451" y="149"/>
                    <a:pt x="450" y="159"/>
                    <a:pt x="449" y="169"/>
                  </a:cubicBezTo>
                  <a:cubicBezTo>
                    <a:pt x="450" y="163"/>
                    <a:pt x="451" y="157"/>
                    <a:pt x="451" y="150"/>
                  </a:cubicBezTo>
                  <a:cubicBezTo>
                    <a:pt x="451" y="147"/>
                    <a:pt x="451" y="143"/>
                    <a:pt x="451" y="139"/>
                  </a:cubicBezTo>
                  <a:moveTo>
                    <a:pt x="411" y="128"/>
                  </a:moveTo>
                  <a:cubicBezTo>
                    <a:pt x="407" y="142"/>
                    <a:pt x="402" y="156"/>
                    <a:pt x="398" y="170"/>
                  </a:cubicBezTo>
                  <a:cubicBezTo>
                    <a:pt x="400" y="183"/>
                    <a:pt x="401" y="196"/>
                    <a:pt x="403" y="208"/>
                  </a:cubicBezTo>
                  <a:cubicBezTo>
                    <a:pt x="405" y="188"/>
                    <a:pt x="406" y="168"/>
                    <a:pt x="408" y="148"/>
                  </a:cubicBezTo>
                  <a:cubicBezTo>
                    <a:pt x="408" y="153"/>
                    <a:pt x="408" y="169"/>
                    <a:pt x="408" y="172"/>
                  </a:cubicBezTo>
                  <a:cubicBezTo>
                    <a:pt x="406" y="187"/>
                    <a:pt x="405" y="203"/>
                    <a:pt x="404" y="218"/>
                  </a:cubicBezTo>
                  <a:cubicBezTo>
                    <a:pt x="405" y="224"/>
                    <a:pt x="406" y="229"/>
                    <a:pt x="407" y="234"/>
                  </a:cubicBezTo>
                  <a:cubicBezTo>
                    <a:pt x="407" y="236"/>
                    <a:pt x="407" y="237"/>
                    <a:pt x="407" y="238"/>
                  </a:cubicBezTo>
                  <a:cubicBezTo>
                    <a:pt x="408" y="223"/>
                    <a:pt x="409" y="208"/>
                    <a:pt x="409" y="193"/>
                  </a:cubicBezTo>
                  <a:cubicBezTo>
                    <a:pt x="410" y="171"/>
                    <a:pt x="411" y="150"/>
                    <a:pt x="411" y="128"/>
                  </a:cubicBezTo>
                  <a:moveTo>
                    <a:pt x="254" y="128"/>
                  </a:moveTo>
                  <a:cubicBezTo>
                    <a:pt x="252" y="147"/>
                    <a:pt x="251" y="166"/>
                    <a:pt x="250" y="185"/>
                  </a:cubicBezTo>
                  <a:cubicBezTo>
                    <a:pt x="251" y="178"/>
                    <a:pt x="253" y="171"/>
                    <a:pt x="255" y="165"/>
                  </a:cubicBezTo>
                  <a:cubicBezTo>
                    <a:pt x="255" y="162"/>
                    <a:pt x="255" y="159"/>
                    <a:pt x="255" y="157"/>
                  </a:cubicBezTo>
                  <a:cubicBezTo>
                    <a:pt x="255" y="147"/>
                    <a:pt x="254" y="137"/>
                    <a:pt x="254" y="128"/>
                  </a:cubicBezTo>
                  <a:moveTo>
                    <a:pt x="432" y="75"/>
                  </a:moveTo>
                  <a:cubicBezTo>
                    <a:pt x="432" y="76"/>
                    <a:pt x="431" y="76"/>
                    <a:pt x="431" y="77"/>
                  </a:cubicBezTo>
                  <a:cubicBezTo>
                    <a:pt x="431" y="80"/>
                    <a:pt x="431" y="84"/>
                    <a:pt x="431" y="87"/>
                  </a:cubicBezTo>
                  <a:cubicBezTo>
                    <a:pt x="431" y="83"/>
                    <a:pt x="431" y="79"/>
                    <a:pt x="432" y="75"/>
                  </a:cubicBezTo>
                  <a:moveTo>
                    <a:pt x="307" y="44"/>
                  </a:moveTo>
                  <a:cubicBezTo>
                    <a:pt x="306" y="46"/>
                    <a:pt x="304" y="49"/>
                    <a:pt x="303" y="51"/>
                  </a:cubicBezTo>
                  <a:cubicBezTo>
                    <a:pt x="303" y="51"/>
                    <a:pt x="303" y="52"/>
                    <a:pt x="303" y="52"/>
                  </a:cubicBezTo>
                  <a:cubicBezTo>
                    <a:pt x="303" y="71"/>
                    <a:pt x="303" y="71"/>
                    <a:pt x="303" y="71"/>
                  </a:cubicBezTo>
                  <a:cubicBezTo>
                    <a:pt x="301" y="123"/>
                    <a:pt x="301" y="123"/>
                    <a:pt x="301" y="123"/>
                  </a:cubicBezTo>
                  <a:cubicBezTo>
                    <a:pt x="301" y="127"/>
                    <a:pt x="301" y="131"/>
                    <a:pt x="301" y="134"/>
                  </a:cubicBezTo>
                  <a:cubicBezTo>
                    <a:pt x="301" y="127"/>
                    <a:pt x="301" y="120"/>
                    <a:pt x="301" y="113"/>
                  </a:cubicBezTo>
                  <a:cubicBezTo>
                    <a:pt x="301" y="103"/>
                    <a:pt x="301" y="92"/>
                    <a:pt x="300" y="82"/>
                  </a:cubicBezTo>
                  <a:cubicBezTo>
                    <a:pt x="300" y="73"/>
                    <a:pt x="300" y="73"/>
                    <a:pt x="300" y="73"/>
                  </a:cubicBezTo>
                  <a:cubicBezTo>
                    <a:pt x="300" y="68"/>
                    <a:pt x="300" y="63"/>
                    <a:pt x="300" y="57"/>
                  </a:cubicBezTo>
                  <a:cubicBezTo>
                    <a:pt x="298" y="61"/>
                    <a:pt x="296" y="66"/>
                    <a:pt x="294" y="71"/>
                  </a:cubicBezTo>
                  <a:cubicBezTo>
                    <a:pt x="297" y="101"/>
                    <a:pt x="298" y="131"/>
                    <a:pt x="298" y="161"/>
                  </a:cubicBezTo>
                  <a:cubicBezTo>
                    <a:pt x="299" y="181"/>
                    <a:pt x="299" y="203"/>
                    <a:pt x="301" y="223"/>
                  </a:cubicBezTo>
                  <a:cubicBezTo>
                    <a:pt x="302" y="254"/>
                    <a:pt x="302" y="254"/>
                    <a:pt x="302" y="254"/>
                  </a:cubicBezTo>
                  <a:cubicBezTo>
                    <a:pt x="304" y="288"/>
                    <a:pt x="305" y="329"/>
                    <a:pt x="314" y="363"/>
                  </a:cubicBezTo>
                  <a:cubicBezTo>
                    <a:pt x="314" y="344"/>
                    <a:pt x="315" y="326"/>
                    <a:pt x="316" y="307"/>
                  </a:cubicBezTo>
                  <a:cubicBezTo>
                    <a:pt x="316" y="307"/>
                    <a:pt x="316" y="307"/>
                    <a:pt x="316" y="307"/>
                  </a:cubicBezTo>
                  <a:cubicBezTo>
                    <a:pt x="316" y="300"/>
                    <a:pt x="316" y="300"/>
                    <a:pt x="316" y="300"/>
                  </a:cubicBezTo>
                  <a:cubicBezTo>
                    <a:pt x="317" y="282"/>
                    <a:pt x="317" y="282"/>
                    <a:pt x="317" y="282"/>
                  </a:cubicBezTo>
                  <a:cubicBezTo>
                    <a:pt x="317" y="266"/>
                    <a:pt x="318" y="250"/>
                    <a:pt x="318" y="234"/>
                  </a:cubicBezTo>
                  <a:cubicBezTo>
                    <a:pt x="318" y="229"/>
                    <a:pt x="318" y="225"/>
                    <a:pt x="318" y="220"/>
                  </a:cubicBezTo>
                  <a:cubicBezTo>
                    <a:pt x="318" y="197"/>
                    <a:pt x="318" y="176"/>
                    <a:pt x="316" y="156"/>
                  </a:cubicBezTo>
                  <a:cubicBezTo>
                    <a:pt x="314" y="143"/>
                    <a:pt x="314" y="129"/>
                    <a:pt x="314" y="115"/>
                  </a:cubicBezTo>
                  <a:cubicBezTo>
                    <a:pt x="313" y="90"/>
                    <a:pt x="313" y="65"/>
                    <a:pt x="307" y="44"/>
                  </a:cubicBezTo>
                  <a:moveTo>
                    <a:pt x="267" y="37"/>
                  </a:moveTo>
                  <a:cubicBezTo>
                    <a:pt x="266" y="37"/>
                    <a:pt x="266" y="37"/>
                    <a:pt x="265" y="37"/>
                  </a:cubicBezTo>
                  <a:cubicBezTo>
                    <a:pt x="264" y="42"/>
                    <a:pt x="263" y="47"/>
                    <a:pt x="262" y="53"/>
                  </a:cubicBezTo>
                  <a:cubicBezTo>
                    <a:pt x="264" y="52"/>
                    <a:pt x="266" y="52"/>
                    <a:pt x="268" y="52"/>
                  </a:cubicBezTo>
                  <a:cubicBezTo>
                    <a:pt x="267" y="83"/>
                    <a:pt x="264" y="114"/>
                    <a:pt x="261" y="145"/>
                  </a:cubicBezTo>
                  <a:cubicBezTo>
                    <a:pt x="262" y="142"/>
                    <a:pt x="263" y="138"/>
                    <a:pt x="265" y="135"/>
                  </a:cubicBezTo>
                  <a:cubicBezTo>
                    <a:pt x="271" y="113"/>
                    <a:pt x="271" y="113"/>
                    <a:pt x="271" y="113"/>
                  </a:cubicBezTo>
                  <a:cubicBezTo>
                    <a:pt x="271" y="112"/>
                    <a:pt x="272" y="111"/>
                    <a:pt x="272" y="110"/>
                  </a:cubicBezTo>
                  <a:cubicBezTo>
                    <a:pt x="272" y="86"/>
                    <a:pt x="270" y="61"/>
                    <a:pt x="267" y="37"/>
                  </a:cubicBezTo>
                  <a:moveTo>
                    <a:pt x="289" y="26"/>
                  </a:moveTo>
                  <a:cubicBezTo>
                    <a:pt x="289" y="26"/>
                    <a:pt x="289" y="26"/>
                    <a:pt x="289" y="26"/>
                  </a:cubicBezTo>
                  <a:cubicBezTo>
                    <a:pt x="288" y="26"/>
                    <a:pt x="286" y="26"/>
                    <a:pt x="286" y="28"/>
                  </a:cubicBezTo>
                  <a:cubicBezTo>
                    <a:pt x="287" y="28"/>
                    <a:pt x="288" y="29"/>
                    <a:pt x="288" y="31"/>
                  </a:cubicBezTo>
                  <a:cubicBezTo>
                    <a:pt x="290" y="38"/>
                    <a:pt x="291" y="46"/>
                    <a:pt x="292" y="54"/>
                  </a:cubicBezTo>
                  <a:cubicBezTo>
                    <a:pt x="295" y="47"/>
                    <a:pt x="298" y="41"/>
                    <a:pt x="302" y="36"/>
                  </a:cubicBezTo>
                  <a:cubicBezTo>
                    <a:pt x="300" y="36"/>
                    <a:pt x="298" y="36"/>
                    <a:pt x="296" y="36"/>
                  </a:cubicBezTo>
                  <a:cubicBezTo>
                    <a:pt x="295" y="33"/>
                    <a:pt x="295" y="31"/>
                    <a:pt x="293" y="28"/>
                  </a:cubicBezTo>
                  <a:cubicBezTo>
                    <a:pt x="293" y="27"/>
                    <a:pt x="291" y="26"/>
                    <a:pt x="289" y="26"/>
                  </a:cubicBezTo>
                  <a:moveTo>
                    <a:pt x="437" y="15"/>
                  </a:moveTo>
                  <a:cubicBezTo>
                    <a:pt x="435" y="15"/>
                    <a:pt x="433" y="17"/>
                    <a:pt x="432" y="19"/>
                  </a:cubicBezTo>
                  <a:cubicBezTo>
                    <a:pt x="431" y="24"/>
                    <a:pt x="429" y="30"/>
                    <a:pt x="428" y="36"/>
                  </a:cubicBezTo>
                  <a:cubicBezTo>
                    <a:pt x="430" y="37"/>
                    <a:pt x="431" y="38"/>
                    <a:pt x="431" y="40"/>
                  </a:cubicBezTo>
                  <a:cubicBezTo>
                    <a:pt x="431" y="40"/>
                    <a:pt x="431" y="40"/>
                    <a:pt x="431" y="40"/>
                  </a:cubicBezTo>
                  <a:cubicBezTo>
                    <a:pt x="431" y="46"/>
                    <a:pt x="430" y="52"/>
                    <a:pt x="430" y="58"/>
                  </a:cubicBezTo>
                  <a:cubicBezTo>
                    <a:pt x="432" y="55"/>
                    <a:pt x="433" y="52"/>
                    <a:pt x="434" y="49"/>
                  </a:cubicBezTo>
                  <a:cubicBezTo>
                    <a:pt x="435" y="47"/>
                    <a:pt x="437" y="46"/>
                    <a:pt x="438" y="46"/>
                  </a:cubicBezTo>
                  <a:cubicBezTo>
                    <a:pt x="438" y="46"/>
                    <a:pt x="439" y="46"/>
                    <a:pt x="439" y="46"/>
                  </a:cubicBezTo>
                  <a:cubicBezTo>
                    <a:pt x="439" y="41"/>
                    <a:pt x="440" y="35"/>
                    <a:pt x="441" y="30"/>
                  </a:cubicBezTo>
                  <a:cubicBezTo>
                    <a:pt x="441" y="27"/>
                    <a:pt x="441" y="23"/>
                    <a:pt x="441" y="20"/>
                  </a:cubicBezTo>
                  <a:cubicBezTo>
                    <a:pt x="441" y="20"/>
                    <a:pt x="441" y="20"/>
                    <a:pt x="441" y="20"/>
                  </a:cubicBezTo>
                  <a:cubicBezTo>
                    <a:pt x="441" y="18"/>
                    <a:pt x="439" y="16"/>
                    <a:pt x="437" y="15"/>
                  </a:cubicBezTo>
                  <a:cubicBezTo>
                    <a:pt x="437" y="15"/>
                    <a:pt x="437" y="15"/>
                    <a:pt x="437" y="15"/>
                  </a:cubicBezTo>
                  <a:moveTo>
                    <a:pt x="457" y="15"/>
                  </a:moveTo>
                  <a:cubicBezTo>
                    <a:pt x="456" y="29"/>
                    <a:pt x="456" y="44"/>
                    <a:pt x="456" y="59"/>
                  </a:cubicBezTo>
                  <a:cubicBezTo>
                    <a:pt x="458" y="49"/>
                    <a:pt x="461" y="39"/>
                    <a:pt x="465" y="29"/>
                  </a:cubicBezTo>
                  <a:cubicBezTo>
                    <a:pt x="465" y="28"/>
                    <a:pt x="466" y="28"/>
                    <a:pt x="466" y="27"/>
                  </a:cubicBezTo>
                  <a:cubicBezTo>
                    <a:pt x="466" y="23"/>
                    <a:pt x="466" y="20"/>
                    <a:pt x="466" y="16"/>
                  </a:cubicBezTo>
                  <a:cubicBezTo>
                    <a:pt x="463" y="15"/>
                    <a:pt x="460" y="15"/>
                    <a:pt x="457" y="15"/>
                  </a:cubicBezTo>
                  <a:moveTo>
                    <a:pt x="148" y="13"/>
                  </a:moveTo>
                  <a:cubicBezTo>
                    <a:pt x="145" y="13"/>
                    <a:pt x="143" y="13"/>
                    <a:pt x="141" y="14"/>
                  </a:cubicBezTo>
                  <a:cubicBezTo>
                    <a:pt x="138" y="14"/>
                    <a:pt x="135" y="14"/>
                    <a:pt x="132" y="15"/>
                  </a:cubicBezTo>
                  <a:cubicBezTo>
                    <a:pt x="126" y="15"/>
                    <a:pt x="120" y="15"/>
                    <a:pt x="114" y="16"/>
                  </a:cubicBezTo>
                  <a:cubicBezTo>
                    <a:pt x="127" y="17"/>
                    <a:pt x="140" y="17"/>
                    <a:pt x="153" y="17"/>
                  </a:cubicBezTo>
                  <a:cubicBezTo>
                    <a:pt x="158" y="17"/>
                    <a:pt x="163" y="17"/>
                    <a:pt x="168" y="17"/>
                  </a:cubicBezTo>
                  <a:cubicBezTo>
                    <a:pt x="162" y="15"/>
                    <a:pt x="155" y="14"/>
                    <a:pt x="148" y="13"/>
                  </a:cubicBezTo>
                  <a:moveTo>
                    <a:pt x="130" y="92"/>
                  </a:moveTo>
                  <a:cubicBezTo>
                    <a:pt x="130" y="91"/>
                    <a:pt x="130" y="90"/>
                    <a:pt x="129" y="88"/>
                  </a:cubicBezTo>
                  <a:cubicBezTo>
                    <a:pt x="130" y="89"/>
                    <a:pt x="130" y="91"/>
                    <a:pt x="130" y="92"/>
                  </a:cubicBezTo>
                  <a:moveTo>
                    <a:pt x="146" y="83"/>
                  </a:moveTo>
                  <a:cubicBezTo>
                    <a:pt x="146" y="82"/>
                    <a:pt x="146" y="82"/>
                    <a:pt x="146" y="81"/>
                  </a:cubicBezTo>
                  <a:cubicBezTo>
                    <a:pt x="146" y="82"/>
                    <a:pt x="146" y="82"/>
                    <a:pt x="146" y="83"/>
                  </a:cubicBezTo>
                  <a:cubicBezTo>
                    <a:pt x="146" y="84"/>
                    <a:pt x="147" y="84"/>
                    <a:pt x="147" y="85"/>
                  </a:cubicBezTo>
                  <a:cubicBezTo>
                    <a:pt x="146" y="88"/>
                    <a:pt x="146" y="90"/>
                    <a:pt x="146" y="92"/>
                  </a:cubicBezTo>
                  <a:cubicBezTo>
                    <a:pt x="146" y="96"/>
                    <a:pt x="146" y="101"/>
                    <a:pt x="145" y="105"/>
                  </a:cubicBezTo>
                  <a:cubicBezTo>
                    <a:pt x="145" y="107"/>
                    <a:pt x="145" y="109"/>
                    <a:pt x="145" y="110"/>
                  </a:cubicBezTo>
                  <a:cubicBezTo>
                    <a:pt x="144" y="108"/>
                    <a:pt x="144" y="106"/>
                    <a:pt x="143" y="104"/>
                  </a:cubicBezTo>
                  <a:cubicBezTo>
                    <a:pt x="143" y="102"/>
                    <a:pt x="142" y="100"/>
                    <a:pt x="141" y="98"/>
                  </a:cubicBezTo>
                  <a:cubicBezTo>
                    <a:pt x="141" y="97"/>
                    <a:pt x="141" y="97"/>
                    <a:pt x="141" y="97"/>
                  </a:cubicBezTo>
                  <a:cubicBezTo>
                    <a:pt x="142" y="95"/>
                    <a:pt x="142" y="94"/>
                    <a:pt x="143" y="93"/>
                  </a:cubicBezTo>
                  <a:cubicBezTo>
                    <a:pt x="144" y="90"/>
                    <a:pt x="145" y="86"/>
                    <a:pt x="146" y="83"/>
                  </a:cubicBezTo>
                  <a:moveTo>
                    <a:pt x="136" y="68"/>
                  </a:moveTo>
                  <a:cubicBezTo>
                    <a:pt x="136" y="65"/>
                    <a:pt x="136" y="63"/>
                    <a:pt x="135" y="61"/>
                  </a:cubicBezTo>
                  <a:cubicBezTo>
                    <a:pt x="137" y="61"/>
                    <a:pt x="138" y="61"/>
                    <a:pt x="140" y="61"/>
                  </a:cubicBezTo>
                  <a:cubicBezTo>
                    <a:pt x="140" y="66"/>
                    <a:pt x="139" y="72"/>
                    <a:pt x="138" y="77"/>
                  </a:cubicBezTo>
                  <a:cubicBezTo>
                    <a:pt x="138" y="77"/>
                    <a:pt x="138" y="78"/>
                    <a:pt x="138" y="79"/>
                  </a:cubicBezTo>
                  <a:cubicBezTo>
                    <a:pt x="138" y="78"/>
                    <a:pt x="138" y="77"/>
                    <a:pt x="138" y="77"/>
                  </a:cubicBezTo>
                  <a:cubicBezTo>
                    <a:pt x="137" y="74"/>
                    <a:pt x="137" y="71"/>
                    <a:pt x="136" y="68"/>
                  </a:cubicBezTo>
                  <a:cubicBezTo>
                    <a:pt x="136" y="68"/>
                    <a:pt x="136" y="68"/>
                    <a:pt x="136" y="68"/>
                  </a:cubicBezTo>
                  <a:moveTo>
                    <a:pt x="180" y="75"/>
                  </a:moveTo>
                  <a:cubicBezTo>
                    <a:pt x="180" y="69"/>
                    <a:pt x="180" y="63"/>
                    <a:pt x="180" y="57"/>
                  </a:cubicBezTo>
                  <a:cubicBezTo>
                    <a:pt x="180" y="57"/>
                    <a:pt x="181" y="57"/>
                    <a:pt x="182" y="57"/>
                  </a:cubicBezTo>
                  <a:cubicBezTo>
                    <a:pt x="181" y="63"/>
                    <a:pt x="181" y="69"/>
                    <a:pt x="180" y="75"/>
                  </a:cubicBezTo>
                  <a:moveTo>
                    <a:pt x="197" y="110"/>
                  </a:moveTo>
                  <a:cubicBezTo>
                    <a:pt x="198" y="91"/>
                    <a:pt x="198" y="73"/>
                    <a:pt x="198" y="56"/>
                  </a:cubicBezTo>
                  <a:cubicBezTo>
                    <a:pt x="200" y="56"/>
                    <a:pt x="201" y="56"/>
                    <a:pt x="202" y="55"/>
                  </a:cubicBezTo>
                  <a:cubicBezTo>
                    <a:pt x="201" y="74"/>
                    <a:pt x="199" y="92"/>
                    <a:pt x="197" y="110"/>
                  </a:cubicBezTo>
                  <a:moveTo>
                    <a:pt x="213" y="55"/>
                  </a:moveTo>
                  <a:cubicBezTo>
                    <a:pt x="213" y="55"/>
                    <a:pt x="213" y="55"/>
                    <a:pt x="213" y="55"/>
                  </a:cubicBezTo>
                  <a:cubicBezTo>
                    <a:pt x="213" y="55"/>
                    <a:pt x="213" y="55"/>
                    <a:pt x="213" y="55"/>
                  </a:cubicBezTo>
                  <a:cubicBezTo>
                    <a:pt x="213" y="55"/>
                    <a:pt x="213" y="55"/>
                    <a:pt x="213" y="55"/>
                  </a:cubicBezTo>
                  <a:moveTo>
                    <a:pt x="226" y="112"/>
                  </a:moveTo>
                  <a:cubicBezTo>
                    <a:pt x="227" y="92"/>
                    <a:pt x="227" y="73"/>
                    <a:pt x="227" y="54"/>
                  </a:cubicBezTo>
                  <a:cubicBezTo>
                    <a:pt x="228" y="54"/>
                    <a:pt x="228" y="54"/>
                    <a:pt x="228" y="54"/>
                  </a:cubicBezTo>
                  <a:cubicBezTo>
                    <a:pt x="228" y="73"/>
                    <a:pt x="227" y="92"/>
                    <a:pt x="226" y="112"/>
                  </a:cubicBezTo>
                  <a:moveTo>
                    <a:pt x="45" y="52"/>
                  </a:moveTo>
                  <a:cubicBezTo>
                    <a:pt x="40" y="52"/>
                    <a:pt x="35" y="52"/>
                    <a:pt x="30" y="51"/>
                  </a:cubicBezTo>
                  <a:cubicBezTo>
                    <a:pt x="43" y="48"/>
                    <a:pt x="56" y="46"/>
                    <a:pt x="56" y="46"/>
                  </a:cubicBezTo>
                  <a:cubicBezTo>
                    <a:pt x="81" y="40"/>
                    <a:pt x="106" y="34"/>
                    <a:pt x="131" y="29"/>
                  </a:cubicBezTo>
                  <a:cubicBezTo>
                    <a:pt x="130" y="30"/>
                    <a:pt x="130" y="31"/>
                    <a:pt x="129" y="32"/>
                  </a:cubicBezTo>
                  <a:cubicBezTo>
                    <a:pt x="129" y="32"/>
                    <a:pt x="129" y="32"/>
                    <a:pt x="129" y="32"/>
                  </a:cubicBezTo>
                  <a:cubicBezTo>
                    <a:pt x="129" y="32"/>
                    <a:pt x="129" y="32"/>
                    <a:pt x="129" y="32"/>
                  </a:cubicBezTo>
                  <a:cubicBezTo>
                    <a:pt x="128" y="31"/>
                    <a:pt x="127" y="31"/>
                    <a:pt x="126" y="31"/>
                  </a:cubicBezTo>
                  <a:cubicBezTo>
                    <a:pt x="126" y="31"/>
                    <a:pt x="126" y="31"/>
                    <a:pt x="126" y="31"/>
                  </a:cubicBezTo>
                  <a:cubicBezTo>
                    <a:pt x="124" y="31"/>
                    <a:pt x="122" y="33"/>
                    <a:pt x="122" y="35"/>
                  </a:cubicBezTo>
                  <a:cubicBezTo>
                    <a:pt x="121" y="37"/>
                    <a:pt x="121" y="40"/>
                    <a:pt x="121" y="42"/>
                  </a:cubicBezTo>
                  <a:cubicBezTo>
                    <a:pt x="121" y="43"/>
                    <a:pt x="122" y="44"/>
                    <a:pt x="122" y="45"/>
                  </a:cubicBezTo>
                  <a:cubicBezTo>
                    <a:pt x="115" y="46"/>
                    <a:pt x="108" y="47"/>
                    <a:pt x="102" y="48"/>
                  </a:cubicBezTo>
                  <a:cubicBezTo>
                    <a:pt x="83" y="50"/>
                    <a:pt x="64" y="52"/>
                    <a:pt x="46" y="52"/>
                  </a:cubicBezTo>
                  <a:cubicBezTo>
                    <a:pt x="45" y="52"/>
                    <a:pt x="45" y="52"/>
                    <a:pt x="45" y="52"/>
                  </a:cubicBezTo>
                  <a:moveTo>
                    <a:pt x="199" y="39"/>
                  </a:moveTo>
                  <a:cubicBezTo>
                    <a:pt x="199" y="32"/>
                    <a:pt x="199" y="26"/>
                    <a:pt x="199" y="20"/>
                  </a:cubicBezTo>
                  <a:cubicBezTo>
                    <a:pt x="200" y="20"/>
                    <a:pt x="202" y="20"/>
                    <a:pt x="203" y="20"/>
                  </a:cubicBezTo>
                  <a:cubicBezTo>
                    <a:pt x="203" y="20"/>
                    <a:pt x="203" y="21"/>
                    <a:pt x="203" y="22"/>
                  </a:cubicBezTo>
                  <a:cubicBezTo>
                    <a:pt x="203" y="27"/>
                    <a:pt x="203" y="33"/>
                    <a:pt x="203" y="39"/>
                  </a:cubicBezTo>
                  <a:cubicBezTo>
                    <a:pt x="201" y="39"/>
                    <a:pt x="200" y="39"/>
                    <a:pt x="199" y="39"/>
                  </a:cubicBezTo>
                  <a:moveTo>
                    <a:pt x="212" y="38"/>
                  </a:moveTo>
                  <a:cubicBezTo>
                    <a:pt x="212" y="32"/>
                    <a:pt x="212" y="25"/>
                    <a:pt x="212" y="19"/>
                  </a:cubicBezTo>
                  <a:cubicBezTo>
                    <a:pt x="214" y="19"/>
                    <a:pt x="215" y="19"/>
                    <a:pt x="217" y="19"/>
                  </a:cubicBezTo>
                  <a:cubicBezTo>
                    <a:pt x="216" y="25"/>
                    <a:pt x="215" y="32"/>
                    <a:pt x="214" y="38"/>
                  </a:cubicBezTo>
                  <a:cubicBezTo>
                    <a:pt x="214" y="38"/>
                    <a:pt x="213" y="38"/>
                    <a:pt x="212" y="38"/>
                  </a:cubicBezTo>
                  <a:moveTo>
                    <a:pt x="227" y="38"/>
                  </a:moveTo>
                  <a:cubicBezTo>
                    <a:pt x="227" y="36"/>
                    <a:pt x="228" y="33"/>
                    <a:pt x="228" y="31"/>
                  </a:cubicBezTo>
                  <a:cubicBezTo>
                    <a:pt x="228" y="27"/>
                    <a:pt x="227" y="23"/>
                    <a:pt x="227" y="19"/>
                  </a:cubicBezTo>
                  <a:cubicBezTo>
                    <a:pt x="228" y="19"/>
                    <a:pt x="228" y="19"/>
                    <a:pt x="228" y="19"/>
                  </a:cubicBezTo>
                  <a:cubicBezTo>
                    <a:pt x="229" y="22"/>
                    <a:pt x="229" y="26"/>
                    <a:pt x="229" y="30"/>
                  </a:cubicBezTo>
                  <a:cubicBezTo>
                    <a:pt x="229" y="32"/>
                    <a:pt x="229" y="35"/>
                    <a:pt x="228" y="38"/>
                  </a:cubicBezTo>
                  <a:cubicBezTo>
                    <a:pt x="227" y="38"/>
                    <a:pt x="227" y="38"/>
                    <a:pt x="227" y="38"/>
                  </a:cubicBezTo>
                  <a:moveTo>
                    <a:pt x="264" y="12"/>
                  </a:moveTo>
                  <a:cubicBezTo>
                    <a:pt x="250" y="12"/>
                    <a:pt x="236" y="12"/>
                    <a:pt x="223" y="12"/>
                  </a:cubicBezTo>
                  <a:cubicBezTo>
                    <a:pt x="214" y="13"/>
                    <a:pt x="206" y="14"/>
                    <a:pt x="197" y="14"/>
                  </a:cubicBezTo>
                  <a:cubicBezTo>
                    <a:pt x="193" y="14"/>
                    <a:pt x="190" y="14"/>
                    <a:pt x="186" y="13"/>
                  </a:cubicBezTo>
                  <a:cubicBezTo>
                    <a:pt x="189" y="14"/>
                    <a:pt x="192" y="16"/>
                    <a:pt x="194" y="17"/>
                  </a:cubicBezTo>
                  <a:cubicBezTo>
                    <a:pt x="196" y="17"/>
                    <a:pt x="197" y="19"/>
                    <a:pt x="197" y="21"/>
                  </a:cubicBezTo>
                  <a:cubicBezTo>
                    <a:pt x="197" y="22"/>
                    <a:pt x="197" y="22"/>
                    <a:pt x="197" y="22"/>
                  </a:cubicBezTo>
                  <a:cubicBezTo>
                    <a:pt x="197" y="24"/>
                    <a:pt x="195" y="25"/>
                    <a:pt x="193" y="25"/>
                  </a:cubicBezTo>
                  <a:cubicBezTo>
                    <a:pt x="191" y="25"/>
                    <a:pt x="189" y="25"/>
                    <a:pt x="187" y="26"/>
                  </a:cubicBezTo>
                  <a:cubicBezTo>
                    <a:pt x="186" y="30"/>
                    <a:pt x="185" y="35"/>
                    <a:pt x="185" y="39"/>
                  </a:cubicBezTo>
                  <a:cubicBezTo>
                    <a:pt x="183" y="40"/>
                    <a:pt x="181" y="40"/>
                    <a:pt x="179" y="40"/>
                  </a:cubicBezTo>
                  <a:cubicBezTo>
                    <a:pt x="179" y="35"/>
                    <a:pt x="179" y="31"/>
                    <a:pt x="179" y="26"/>
                  </a:cubicBezTo>
                  <a:cubicBezTo>
                    <a:pt x="174" y="26"/>
                    <a:pt x="170" y="26"/>
                    <a:pt x="165" y="26"/>
                  </a:cubicBezTo>
                  <a:cubicBezTo>
                    <a:pt x="164" y="29"/>
                    <a:pt x="164" y="31"/>
                    <a:pt x="164" y="34"/>
                  </a:cubicBezTo>
                  <a:cubicBezTo>
                    <a:pt x="163" y="34"/>
                    <a:pt x="162" y="33"/>
                    <a:pt x="162" y="33"/>
                  </a:cubicBezTo>
                  <a:cubicBezTo>
                    <a:pt x="162" y="33"/>
                    <a:pt x="162" y="33"/>
                    <a:pt x="162" y="33"/>
                  </a:cubicBezTo>
                  <a:cubicBezTo>
                    <a:pt x="160" y="33"/>
                    <a:pt x="159" y="34"/>
                    <a:pt x="158" y="36"/>
                  </a:cubicBezTo>
                  <a:cubicBezTo>
                    <a:pt x="158" y="36"/>
                    <a:pt x="157" y="37"/>
                    <a:pt x="157" y="38"/>
                  </a:cubicBezTo>
                  <a:cubicBezTo>
                    <a:pt x="157" y="39"/>
                    <a:pt x="157" y="39"/>
                    <a:pt x="157" y="39"/>
                  </a:cubicBezTo>
                  <a:cubicBezTo>
                    <a:pt x="157" y="38"/>
                    <a:pt x="156" y="38"/>
                    <a:pt x="155" y="38"/>
                  </a:cubicBezTo>
                  <a:cubicBezTo>
                    <a:pt x="155" y="38"/>
                    <a:pt x="155" y="38"/>
                    <a:pt x="154" y="38"/>
                  </a:cubicBezTo>
                  <a:cubicBezTo>
                    <a:pt x="152" y="38"/>
                    <a:pt x="151" y="40"/>
                    <a:pt x="150" y="42"/>
                  </a:cubicBezTo>
                  <a:cubicBezTo>
                    <a:pt x="150" y="42"/>
                    <a:pt x="150" y="42"/>
                    <a:pt x="150" y="42"/>
                  </a:cubicBezTo>
                  <a:cubicBezTo>
                    <a:pt x="150" y="42"/>
                    <a:pt x="150" y="42"/>
                    <a:pt x="150" y="42"/>
                  </a:cubicBezTo>
                  <a:cubicBezTo>
                    <a:pt x="150" y="40"/>
                    <a:pt x="149" y="37"/>
                    <a:pt x="149" y="35"/>
                  </a:cubicBezTo>
                  <a:cubicBezTo>
                    <a:pt x="149" y="35"/>
                    <a:pt x="149" y="35"/>
                    <a:pt x="149" y="34"/>
                  </a:cubicBezTo>
                  <a:cubicBezTo>
                    <a:pt x="148" y="33"/>
                    <a:pt x="146" y="32"/>
                    <a:pt x="144" y="32"/>
                  </a:cubicBezTo>
                  <a:cubicBezTo>
                    <a:pt x="144" y="32"/>
                    <a:pt x="144" y="32"/>
                    <a:pt x="144" y="32"/>
                  </a:cubicBezTo>
                  <a:cubicBezTo>
                    <a:pt x="143" y="32"/>
                    <a:pt x="142" y="32"/>
                    <a:pt x="141" y="33"/>
                  </a:cubicBezTo>
                  <a:cubicBezTo>
                    <a:pt x="140" y="34"/>
                    <a:pt x="140" y="35"/>
                    <a:pt x="140" y="36"/>
                  </a:cubicBezTo>
                  <a:cubicBezTo>
                    <a:pt x="140" y="43"/>
                    <a:pt x="140" y="43"/>
                    <a:pt x="140" y="43"/>
                  </a:cubicBezTo>
                  <a:cubicBezTo>
                    <a:pt x="138" y="43"/>
                    <a:pt x="136" y="44"/>
                    <a:pt x="134" y="44"/>
                  </a:cubicBezTo>
                  <a:cubicBezTo>
                    <a:pt x="135" y="40"/>
                    <a:pt x="137" y="36"/>
                    <a:pt x="138" y="33"/>
                  </a:cubicBezTo>
                  <a:cubicBezTo>
                    <a:pt x="139" y="32"/>
                    <a:pt x="140" y="31"/>
                    <a:pt x="140" y="30"/>
                  </a:cubicBezTo>
                  <a:cubicBezTo>
                    <a:pt x="141" y="29"/>
                    <a:pt x="141" y="28"/>
                    <a:pt x="142" y="27"/>
                  </a:cubicBezTo>
                  <a:cubicBezTo>
                    <a:pt x="144" y="27"/>
                    <a:pt x="145" y="27"/>
                    <a:pt x="147" y="26"/>
                  </a:cubicBezTo>
                  <a:cubicBezTo>
                    <a:pt x="124" y="26"/>
                    <a:pt x="101" y="25"/>
                    <a:pt x="77" y="23"/>
                  </a:cubicBezTo>
                  <a:cubicBezTo>
                    <a:pt x="70" y="24"/>
                    <a:pt x="70" y="24"/>
                    <a:pt x="70" y="24"/>
                  </a:cubicBezTo>
                  <a:cubicBezTo>
                    <a:pt x="70" y="24"/>
                    <a:pt x="70" y="24"/>
                    <a:pt x="70" y="24"/>
                  </a:cubicBezTo>
                  <a:cubicBezTo>
                    <a:pt x="70" y="24"/>
                    <a:pt x="70" y="24"/>
                    <a:pt x="70" y="24"/>
                  </a:cubicBezTo>
                  <a:cubicBezTo>
                    <a:pt x="68" y="25"/>
                    <a:pt x="66" y="26"/>
                    <a:pt x="66" y="28"/>
                  </a:cubicBezTo>
                  <a:cubicBezTo>
                    <a:pt x="66" y="29"/>
                    <a:pt x="66" y="29"/>
                    <a:pt x="66" y="29"/>
                  </a:cubicBezTo>
                  <a:cubicBezTo>
                    <a:pt x="67" y="29"/>
                    <a:pt x="67" y="29"/>
                    <a:pt x="67" y="29"/>
                  </a:cubicBezTo>
                  <a:cubicBezTo>
                    <a:pt x="67" y="31"/>
                    <a:pt x="69" y="33"/>
                    <a:pt x="71" y="33"/>
                  </a:cubicBezTo>
                  <a:cubicBezTo>
                    <a:pt x="71" y="33"/>
                    <a:pt x="71" y="33"/>
                    <a:pt x="72" y="33"/>
                  </a:cubicBezTo>
                  <a:cubicBezTo>
                    <a:pt x="66" y="34"/>
                    <a:pt x="60" y="36"/>
                    <a:pt x="54" y="37"/>
                  </a:cubicBezTo>
                  <a:cubicBezTo>
                    <a:pt x="26" y="43"/>
                    <a:pt x="26" y="43"/>
                    <a:pt x="26" y="43"/>
                  </a:cubicBezTo>
                  <a:cubicBezTo>
                    <a:pt x="17" y="45"/>
                    <a:pt x="17" y="45"/>
                    <a:pt x="17" y="45"/>
                  </a:cubicBezTo>
                  <a:cubicBezTo>
                    <a:pt x="3" y="48"/>
                    <a:pt x="3" y="48"/>
                    <a:pt x="3" y="48"/>
                  </a:cubicBezTo>
                  <a:cubicBezTo>
                    <a:pt x="1" y="49"/>
                    <a:pt x="0" y="51"/>
                    <a:pt x="0" y="53"/>
                  </a:cubicBezTo>
                  <a:cubicBezTo>
                    <a:pt x="0" y="53"/>
                    <a:pt x="0" y="53"/>
                    <a:pt x="0" y="53"/>
                  </a:cubicBezTo>
                  <a:cubicBezTo>
                    <a:pt x="0" y="54"/>
                    <a:pt x="0" y="55"/>
                    <a:pt x="1" y="55"/>
                  </a:cubicBezTo>
                  <a:cubicBezTo>
                    <a:pt x="1" y="56"/>
                    <a:pt x="1" y="56"/>
                    <a:pt x="1" y="56"/>
                  </a:cubicBezTo>
                  <a:cubicBezTo>
                    <a:pt x="2" y="56"/>
                    <a:pt x="3" y="57"/>
                    <a:pt x="3" y="57"/>
                  </a:cubicBezTo>
                  <a:cubicBezTo>
                    <a:pt x="16" y="60"/>
                    <a:pt x="30" y="61"/>
                    <a:pt x="44" y="61"/>
                  </a:cubicBezTo>
                  <a:cubicBezTo>
                    <a:pt x="64" y="61"/>
                    <a:pt x="84" y="59"/>
                    <a:pt x="105" y="56"/>
                  </a:cubicBezTo>
                  <a:cubicBezTo>
                    <a:pt x="109" y="56"/>
                    <a:pt x="113" y="55"/>
                    <a:pt x="117" y="55"/>
                  </a:cubicBezTo>
                  <a:cubicBezTo>
                    <a:pt x="114" y="55"/>
                    <a:pt x="110" y="56"/>
                    <a:pt x="107" y="56"/>
                  </a:cubicBezTo>
                  <a:cubicBezTo>
                    <a:pt x="95" y="58"/>
                    <a:pt x="83" y="61"/>
                    <a:pt x="72" y="64"/>
                  </a:cubicBezTo>
                  <a:cubicBezTo>
                    <a:pt x="63" y="66"/>
                    <a:pt x="55" y="69"/>
                    <a:pt x="46" y="71"/>
                  </a:cubicBezTo>
                  <a:cubicBezTo>
                    <a:pt x="44" y="72"/>
                    <a:pt x="41" y="73"/>
                    <a:pt x="38" y="74"/>
                  </a:cubicBezTo>
                  <a:cubicBezTo>
                    <a:pt x="37" y="75"/>
                    <a:pt x="36" y="76"/>
                    <a:pt x="35" y="77"/>
                  </a:cubicBezTo>
                  <a:cubicBezTo>
                    <a:pt x="35" y="78"/>
                    <a:pt x="35" y="78"/>
                    <a:pt x="35" y="78"/>
                  </a:cubicBezTo>
                  <a:cubicBezTo>
                    <a:pt x="35" y="79"/>
                    <a:pt x="35" y="79"/>
                    <a:pt x="35" y="80"/>
                  </a:cubicBezTo>
                  <a:cubicBezTo>
                    <a:pt x="35" y="80"/>
                    <a:pt x="35" y="80"/>
                    <a:pt x="36" y="80"/>
                  </a:cubicBezTo>
                  <a:cubicBezTo>
                    <a:pt x="36" y="81"/>
                    <a:pt x="36" y="81"/>
                    <a:pt x="36" y="81"/>
                  </a:cubicBezTo>
                  <a:cubicBezTo>
                    <a:pt x="41" y="86"/>
                    <a:pt x="47" y="87"/>
                    <a:pt x="53" y="87"/>
                  </a:cubicBezTo>
                  <a:cubicBezTo>
                    <a:pt x="55" y="87"/>
                    <a:pt x="55" y="87"/>
                    <a:pt x="55" y="87"/>
                  </a:cubicBezTo>
                  <a:cubicBezTo>
                    <a:pt x="55" y="87"/>
                    <a:pt x="55" y="87"/>
                    <a:pt x="55" y="87"/>
                  </a:cubicBezTo>
                  <a:cubicBezTo>
                    <a:pt x="57" y="87"/>
                    <a:pt x="59" y="85"/>
                    <a:pt x="59" y="82"/>
                  </a:cubicBezTo>
                  <a:cubicBezTo>
                    <a:pt x="59" y="82"/>
                    <a:pt x="59" y="82"/>
                    <a:pt x="59" y="82"/>
                  </a:cubicBezTo>
                  <a:cubicBezTo>
                    <a:pt x="59" y="80"/>
                    <a:pt x="58" y="78"/>
                    <a:pt x="55" y="78"/>
                  </a:cubicBezTo>
                  <a:cubicBezTo>
                    <a:pt x="63" y="76"/>
                    <a:pt x="70" y="74"/>
                    <a:pt x="78" y="72"/>
                  </a:cubicBezTo>
                  <a:cubicBezTo>
                    <a:pt x="88" y="69"/>
                    <a:pt x="98" y="67"/>
                    <a:pt x="108" y="65"/>
                  </a:cubicBezTo>
                  <a:cubicBezTo>
                    <a:pt x="112" y="65"/>
                    <a:pt x="116" y="64"/>
                    <a:pt x="120" y="63"/>
                  </a:cubicBezTo>
                  <a:cubicBezTo>
                    <a:pt x="120" y="64"/>
                    <a:pt x="120" y="65"/>
                    <a:pt x="120" y="66"/>
                  </a:cubicBezTo>
                  <a:cubicBezTo>
                    <a:pt x="120" y="67"/>
                    <a:pt x="120" y="69"/>
                    <a:pt x="120" y="70"/>
                  </a:cubicBezTo>
                  <a:cubicBezTo>
                    <a:pt x="119" y="72"/>
                    <a:pt x="119" y="74"/>
                    <a:pt x="119" y="75"/>
                  </a:cubicBezTo>
                  <a:cubicBezTo>
                    <a:pt x="119" y="83"/>
                    <a:pt x="120" y="90"/>
                    <a:pt x="122" y="96"/>
                  </a:cubicBezTo>
                  <a:cubicBezTo>
                    <a:pt x="123" y="98"/>
                    <a:pt x="124" y="99"/>
                    <a:pt x="125" y="101"/>
                  </a:cubicBezTo>
                  <a:cubicBezTo>
                    <a:pt x="126" y="103"/>
                    <a:pt x="127" y="104"/>
                    <a:pt x="128" y="106"/>
                  </a:cubicBezTo>
                  <a:cubicBezTo>
                    <a:pt x="129" y="107"/>
                    <a:pt x="130" y="107"/>
                    <a:pt x="131" y="107"/>
                  </a:cubicBezTo>
                  <a:cubicBezTo>
                    <a:pt x="131" y="107"/>
                    <a:pt x="131" y="107"/>
                    <a:pt x="131" y="107"/>
                  </a:cubicBezTo>
                  <a:cubicBezTo>
                    <a:pt x="132" y="107"/>
                    <a:pt x="132" y="107"/>
                    <a:pt x="133" y="107"/>
                  </a:cubicBezTo>
                  <a:cubicBezTo>
                    <a:pt x="133" y="111"/>
                    <a:pt x="134" y="114"/>
                    <a:pt x="134" y="118"/>
                  </a:cubicBezTo>
                  <a:cubicBezTo>
                    <a:pt x="134" y="121"/>
                    <a:pt x="135" y="124"/>
                    <a:pt x="135" y="127"/>
                  </a:cubicBezTo>
                  <a:cubicBezTo>
                    <a:pt x="136" y="136"/>
                    <a:pt x="137" y="145"/>
                    <a:pt x="137" y="154"/>
                  </a:cubicBezTo>
                  <a:cubicBezTo>
                    <a:pt x="137" y="156"/>
                    <a:pt x="138" y="157"/>
                    <a:pt x="138" y="159"/>
                  </a:cubicBezTo>
                  <a:cubicBezTo>
                    <a:pt x="144" y="158"/>
                    <a:pt x="150" y="158"/>
                    <a:pt x="156" y="157"/>
                  </a:cubicBezTo>
                  <a:cubicBezTo>
                    <a:pt x="156" y="157"/>
                    <a:pt x="156" y="157"/>
                    <a:pt x="156" y="157"/>
                  </a:cubicBezTo>
                  <a:cubicBezTo>
                    <a:pt x="158" y="157"/>
                    <a:pt x="160" y="159"/>
                    <a:pt x="161" y="161"/>
                  </a:cubicBezTo>
                  <a:cubicBezTo>
                    <a:pt x="161" y="162"/>
                    <a:pt x="161" y="162"/>
                    <a:pt x="161" y="162"/>
                  </a:cubicBezTo>
                  <a:cubicBezTo>
                    <a:pt x="161" y="164"/>
                    <a:pt x="159" y="166"/>
                    <a:pt x="157" y="166"/>
                  </a:cubicBezTo>
                  <a:cubicBezTo>
                    <a:pt x="151" y="167"/>
                    <a:pt x="145" y="168"/>
                    <a:pt x="139" y="169"/>
                  </a:cubicBezTo>
                  <a:cubicBezTo>
                    <a:pt x="139" y="170"/>
                    <a:pt x="139" y="170"/>
                    <a:pt x="139" y="171"/>
                  </a:cubicBezTo>
                  <a:cubicBezTo>
                    <a:pt x="140" y="171"/>
                    <a:pt x="141" y="173"/>
                    <a:pt x="142" y="174"/>
                  </a:cubicBezTo>
                  <a:cubicBezTo>
                    <a:pt x="142" y="175"/>
                    <a:pt x="142" y="175"/>
                    <a:pt x="142" y="175"/>
                  </a:cubicBezTo>
                  <a:cubicBezTo>
                    <a:pt x="142" y="176"/>
                    <a:pt x="141" y="177"/>
                    <a:pt x="140" y="178"/>
                  </a:cubicBezTo>
                  <a:cubicBezTo>
                    <a:pt x="143" y="179"/>
                    <a:pt x="146" y="180"/>
                    <a:pt x="148" y="180"/>
                  </a:cubicBezTo>
                  <a:cubicBezTo>
                    <a:pt x="150" y="181"/>
                    <a:pt x="151" y="182"/>
                    <a:pt x="151" y="183"/>
                  </a:cubicBezTo>
                  <a:cubicBezTo>
                    <a:pt x="151" y="184"/>
                    <a:pt x="151" y="184"/>
                    <a:pt x="151" y="185"/>
                  </a:cubicBezTo>
                  <a:cubicBezTo>
                    <a:pt x="151" y="186"/>
                    <a:pt x="151" y="187"/>
                    <a:pt x="150" y="188"/>
                  </a:cubicBezTo>
                  <a:cubicBezTo>
                    <a:pt x="148" y="190"/>
                    <a:pt x="144" y="193"/>
                    <a:pt x="140" y="195"/>
                  </a:cubicBezTo>
                  <a:cubicBezTo>
                    <a:pt x="140" y="195"/>
                    <a:pt x="140" y="195"/>
                    <a:pt x="140" y="196"/>
                  </a:cubicBezTo>
                  <a:cubicBezTo>
                    <a:pt x="146" y="196"/>
                    <a:pt x="152" y="198"/>
                    <a:pt x="157" y="199"/>
                  </a:cubicBezTo>
                  <a:cubicBezTo>
                    <a:pt x="159" y="200"/>
                    <a:pt x="160" y="201"/>
                    <a:pt x="160" y="203"/>
                  </a:cubicBezTo>
                  <a:cubicBezTo>
                    <a:pt x="160" y="203"/>
                    <a:pt x="160" y="203"/>
                    <a:pt x="160" y="203"/>
                  </a:cubicBezTo>
                  <a:cubicBezTo>
                    <a:pt x="160" y="205"/>
                    <a:pt x="159" y="207"/>
                    <a:pt x="157" y="208"/>
                  </a:cubicBezTo>
                  <a:cubicBezTo>
                    <a:pt x="156" y="208"/>
                    <a:pt x="156" y="208"/>
                    <a:pt x="156" y="208"/>
                  </a:cubicBezTo>
                  <a:cubicBezTo>
                    <a:pt x="157" y="208"/>
                    <a:pt x="158" y="208"/>
                    <a:pt x="159" y="209"/>
                  </a:cubicBezTo>
                  <a:cubicBezTo>
                    <a:pt x="160" y="209"/>
                    <a:pt x="161" y="210"/>
                    <a:pt x="161" y="212"/>
                  </a:cubicBezTo>
                  <a:cubicBezTo>
                    <a:pt x="162" y="212"/>
                    <a:pt x="163" y="212"/>
                    <a:pt x="164" y="212"/>
                  </a:cubicBezTo>
                  <a:cubicBezTo>
                    <a:pt x="164" y="211"/>
                    <a:pt x="164" y="210"/>
                    <a:pt x="164" y="209"/>
                  </a:cubicBezTo>
                  <a:cubicBezTo>
                    <a:pt x="164" y="188"/>
                    <a:pt x="164" y="167"/>
                    <a:pt x="165" y="146"/>
                  </a:cubicBezTo>
                  <a:cubicBezTo>
                    <a:pt x="166" y="125"/>
                    <a:pt x="166" y="104"/>
                    <a:pt x="167" y="83"/>
                  </a:cubicBezTo>
                  <a:cubicBezTo>
                    <a:pt x="167" y="79"/>
                    <a:pt x="167" y="74"/>
                    <a:pt x="168" y="69"/>
                  </a:cubicBezTo>
                  <a:cubicBezTo>
                    <a:pt x="168" y="68"/>
                    <a:pt x="168" y="66"/>
                    <a:pt x="168" y="65"/>
                  </a:cubicBezTo>
                  <a:cubicBezTo>
                    <a:pt x="169" y="62"/>
                    <a:pt x="169" y="60"/>
                    <a:pt x="169" y="58"/>
                  </a:cubicBezTo>
                  <a:cubicBezTo>
                    <a:pt x="170" y="58"/>
                    <a:pt x="170" y="58"/>
                    <a:pt x="171" y="58"/>
                  </a:cubicBezTo>
                  <a:cubicBezTo>
                    <a:pt x="171" y="86"/>
                    <a:pt x="171" y="115"/>
                    <a:pt x="171" y="144"/>
                  </a:cubicBezTo>
                  <a:cubicBezTo>
                    <a:pt x="169" y="167"/>
                    <a:pt x="166" y="189"/>
                    <a:pt x="165" y="212"/>
                  </a:cubicBezTo>
                  <a:cubicBezTo>
                    <a:pt x="170" y="213"/>
                    <a:pt x="175" y="214"/>
                    <a:pt x="180" y="215"/>
                  </a:cubicBezTo>
                  <a:cubicBezTo>
                    <a:pt x="180" y="194"/>
                    <a:pt x="180" y="174"/>
                    <a:pt x="180" y="154"/>
                  </a:cubicBezTo>
                  <a:cubicBezTo>
                    <a:pt x="180" y="151"/>
                    <a:pt x="180" y="147"/>
                    <a:pt x="180" y="144"/>
                  </a:cubicBezTo>
                  <a:cubicBezTo>
                    <a:pt x="183" y="120"/>
                    <a:pt x="186" y="96"/>
                    <a:pt x="189" y="72"/>
                  </a:cubicBezTo>
                  <a:cubicBezTo>
                    <a:pt x="189" y="103"/>
                    <a:pt x="188" y="135"/>
                    <a:pt x="188" y="168"/>
                  </a:cubicBezTo>
                  <a:cubicBezTo>
                    <a:pt x="190" y="145"/>
                    <a:pt x="195" y="122"/>
                    <a:pt x="201" y="100"/>
                  </a:cubicBezTo>
                  <a:cubicBezTo>
                    <a:pt x="202" y="98"/>
                    <a:pt x="203" y="97"/>
                    <a:pt x="205" y="97"/>
                  </a:cubicBezTo>
                  <a:cubicBezTo>
                    <a:pt x="205" y="97"/>
                    <a:pt x="206" y="97"/>
                    <a:pt x="206" y="97"/>
                  </a:cubicBezTo>
                  <a:cubicBezTo>
                    <a:pt x="208" y="97"/>
                    <a:pt x="210" y="99"/>
                    <a:pt x="210" y="101"/>
                  </a:cubicBezTo>
                  <a:cubicBezTo>
                    <a:pt x="210" y="102"/>
                    <a:pt x="210" y="102"/>
                    <a:pt x="210" y="102"/>
                  </a:cubicBezTo>
                  <a:cubicBezTo>
                    <a:pt x="209" y="129"/>
                    <a:pt x="209" y="157"/>
                    <a:pt x="209" y="184"/>
                  </a:cubicBezTo>
                  <a:cubicBezTo>
                    <a:pt x="209" y="200"/>
                    <a:pt x="209" y="215"/>
                    <a:pt x="209" y="231"/>
                  </a:cubicBezTo>
                  <a:cubicBezTo>
                    <a:pt x="209" y="230"/>
                    <a:pt x="209" y="228"/>
                    <a:pt x="209" y="227"/>
                  </a:cubicBezTo>
                  <a:cubicBezTo>
                    <a:pt x="209" y="224"/>
                    <a:pt x="209" y="221"/>
                    <a:pt x="209" y="218"/>
                  </a:cubicBezTo>
                  <a:cubicBezTo>
                    <a:pt x="210" y="203"/>
                    <a:pt x="210" y="187"/>
                    <a:pt x="211" y="172"/>
                  </a:cubicBezTo>
                  <a:cubicBezTo>
                    <a:pt x="213" y="145"/>
                    <a:pt x="215" y="118"/>
                    <a:pt x="218" y="90"/>
                  </a:cubicBezTo>
                  <a:cubicBezTo>
                    <a:pt x="217" y="109"/>
                    <a:pt x="217" y="127"/>
                    <a:pt x="216" y="145"/>
                  </a:cubicBezTo>
                  <a:cubicBezTo>
                    <a:pt x="215" y="169"/>
                    <a:pt x="214" y="193"/>
                    <a:pt x="214" y="218"/>
                  </a:cubicBezTo>
                  <a:cubicBezTo>
                    <a:pt x="213" y="231"/>
                    <a:pt x="213" y="245"/>
                    <a:pt x="213" y="259"/>
                  </a:cubicBezTo>
                  <a:cubicBezTo>
                    <a:pt x="213" y="260"/>
                    <a:pt x="213" y="261"/>
                    <a:pt x="213" y="262"/>
                  </a:cubicBezTo>
                  <a:cubicBezTo>
                    <a:pt x="213" y="272"/>
                    <a:pt x="213" y="284"/>
                    <a:pt x="212" y="295"/>
                  </a:cubicBezTo>
                  <a:cubicBezTo>
                    <a:pt x="213" y="303"/>
                    <a:pt x="214" y="311"/>
                    <a:pt x="214" y="319"/>
                  </a:cubicBezTo>
                  <a:cubicBezTo>
                    <a:pt x="217" y="310"/>
                    <a:pt x="219" y="300"/>
                    <a:pt x="219" y="300"/>
                  </a:cubicBezTo>
                  <a:cubicBezTo>
                    <a:pt x="222" y="290"/>
                    <a:pt x="224" y="279"/>
                    <a:pt x="227" y="268"/>
                  </a:cubicBezTo>
                  <a:cubicBezTo>
                    <a:pt x="227" y="259"/>
                    <a:pt x="227" y="250"/>
                    <a:pt x="228" y="240"/>
                  </a:cubicBezTo>
                  <a:cubicBezTo>
                    <a:pt x="228" y="232"/>
                    <a:pt x="228" y="224"/>
                    <a:pt x="229" y="215"/>
                  </a:cubicBezTo>
                  <a:cubicBezTo>
                    <a:pt x="230" y="195"/>
                    <a:pt x="231" y="175"/>
                    <a:pt x="232" y="156"/>
                  </a:cubicBezTo>
                  <a:cubicBezTo>
                    <a:pt x="234" y="122"/>
                    <a:pt x="236" y="88"/>
                    <a:pt x="237" y="55"/>
                  </a:cubicBezTo>
                  <a:cubicBezTo>
                    <a:pt x="238" y="67"/>
                    <a:pt x="239" y="79"/>
                    <a:pt x="239" y="91"/>
                  </a:cubicBezTo>
                  <a:cubicBezTo>
                    <a:pt x="239" y="114"/>
                    <a:pt x="237" y="138"/>
                    <a:pt x="236" y="160"/>
                  </a:cubicBezTo>
                  <a:cubicBezTo>
                    <a:pt x="235" y="178"/>
                    <a:pt x="233" y="195"/>
                    <a:pt x="233" y="212"/>
                  </a:cubicBezTo>
                  <a:cubicBezTo>
                    <a:pt x="233" y="215"/>
                    <a:pt x="233" y="215"/>
                    <a:pt x="233" y="215"/>
                  </a:cubicBezTo>
                  <a:cubicBezTo>
                    <a:pt x="232" y="249"/>
                    <a:pt x="232" y="249"/>
                    <a:pt x="232" y="249"/>
                  </a:cubicBezTo>
                  <a:cubicBezTo>
                    <a:pt x="234" y="241"/>
                    <a:pt x="236" y="233"/>
                    <a:pt x="238" y="226"/>
                  </a:cubicBezTo>
                  <a:cubicBezTo>
                    <a:pt x="238" y="224"/>
                    <a:pt x="238" y="223"/>
                    <a:pt x="239" y="222"/>
                  </a:cubicBezTo>
                  <a:cubicBezTo>
                    <a:pt x="241" y="171"/>
                    <a:pt x="245" y="118"/>
                    <a:pt x="252" y="65"/>
                  </a:cubicBezTo>
                  <a:cubicBezTo>
                    <a:pt x="252" y="62"/>
                    <a:pt x="252" y="62"/>
                    <a:pt x="252" y="62"/>
                  </a:cubicBezTo>
                  <a:cubicBezTo>
                    <a:pt x="252" y="59"/>
                    <a:pt x="253" y="56"/>
                    <a:pt x="253" y="53"/>
                  </a:cubicBezTo>
                  <a:cubicBezTo>
                    <a:pt x="253" y="53"/>
                    <a:pt x="253" y="53"/>
                    <a:pt x="254" y="53"/>
                  </a:cubicBezTo>
                  <a:cubicBezTo>
                    <a:pt x="254" y="48"/>
                    <a:pt x="255" y="42"/>
                    <a:pt x="256" y="37"/>
                  </a:cubicBezTo>
                  <a:cubicBezTo>
                    <a:pt x="255" y="37"/>
                    <a:pt x="254" y="37"/>
                    <a:pt x="253" y="37"/>
                  </a:cubicBezTo>
                  <a:cubicBezTo>
                    <a:pt x="253" y="36"/>
                    <a:pt x="253" y="35"/>
                    <a:pt x="253" y="33"/>
                  </a:cubicBezTo>
                  <a:cubicBezTo>
                    <a:pt x="253" y="31"/>
                    <a:pt x="251" y="29"/>
                    <a:pt x="248" y="29"/>
                  </a:cubicBezTo>
                  <a:cubicBezTo>
                    <a:pt x="248" y="29"/>
                    <a:pt x="248" y="29"/>
                    <a:pt x="248" y="29"/>
                  </a:cubicBezTo>
                  <a:cubicBezTo>
                    <a:pt x="246" y="29"/>
                    <a:pt x="244" y="31"/>
                    <a:pt x="244" y="33"/>
                  </a:cubicBezTo>
                  <a:cubicBezTo>
                    <a:pt x="244" y="35"/>
                    <a:pt x="244" y="36"/>
                    <a:pt x="244" y="37"/>
                  </a:cubicBezTo>
                  <a:cubicBezTo>
                    <a:pt x="244" y="37"/>
                    <a:pt x="244" y="37"/>
                    <a:pt x="244" y="37"/>
                  </a:cubicBezTo>
                  <a:cubicBezTo>
                    <a:pt x="243" y="31"/>
                    <a:pt x="241" y="24"/>
                    <a:pt x="240" y="18"/>
                  </a:cubicBezTo>
                  <a:cubicBezTo>
                    <a:pt x="240" y="18"/>
                    <a:pt x="241" y="18"/>
                    <a:pt x="241" y="18"/>
                  </a:cubicBezTo>
                  <a:cubicBezTo>
                    <a:pt x="248" y="18"/>
                    <a:pt x="254" y="18"/>
                    <a:pt x="260" y="19"/>
                  </a:cubicBezTo>
                  <a:cubicBezTo>
                    <a:pt x="261" y="16"/>
                    <a:pt x="262" y="14"/>
                    <a:pt x="264" y="12"/>
                  </a:cubicBezTo>
                  <a:moveTo>
                    <a:pt x="364" y="246"/>
                  </a:moveTo>
                  <a:cubicBezTo>
                    <a:pt x="364" y="243"/>
                    <a:pt x="364" y="240"/>
                    <a:pt x="364" y="238"/>
                  </a:cubicBezTo>
                  <a:cubicBezTo>
                    <a:pt x="363" y="207"/>
                    <a:pt x="363" y="177"/>
                    <a:pt x="363" y="147"/>
                  </a:cubicBezTo>
                  <a:cubicBezTo>
                    <a:pt x="363" y="159"/>
                    <a:pt x="363" y="171"/>
                    <a:pt x="364" y="184"/>
                  </a:cubicBezTo>
                  <a:cubicBezTo>
                    <a:pt x="364" y="200"/>
                    <a:pt x="364" y="215"/>
                    <a:pt x="364" y="229"/>
                  </a:cubicBezTo>
                  <a:cubicBezTo>
                    <a:pt x="364" y="235"/>
                    <a:pt x="364" y="240"/>
                    <a:pt x="364" y="246"/>
                  </a:cubicBezTo>
                  <a:moveTo>
                    <a:pt x="372" y="181"/>
                  </a:moveTo>
                  <a:cubicBezTo>
                    <a:pt x="372" y="166"/>
                    <a:pt x="372" y="151"/>
                    <a:pt x="372" y="136"/>
                  </a:cubicBezTo>
                  <a:cubicBezTo>
                    <a:pt x="372" y="114"/>
                    <a:pt x="372" y="92"/>
                    <a:pt x="375" y="71"/>
                  </a:cubicBezTo>
                  <a:cubicBezTo>
                    <a:pt x="373" y="107"/>
                    <a:pt x="372" y="144"/>
                    <a:pt x="372" y="181"/>
                  </a:cubicBezTo>
                  <a:moveTo>
                    <a:pt x="370" y="10"/>
                  </a:moveTo>
                  <a:cubicBezTo>
                    <a:pt x="366" y="11"/>
                    <a:pt x="362" y="11"/>
                    <a:pt x="358" y="11"/>
                  </a:cubicBezTo>
                  <a:cubicBezTo>
                    <a:pt x="356" y="15"/>
                    <a:pt x="355" y="20"/>
                    <a:pt x="353" y="25"/>
                  </a:cubicBezTo>
                  <a:cubicBezTo>
                    <a:pt x="353" y="28"/>
                    <a:pt x="353" y="32"/>
                    <a:pt x="353" y="35"/>
                  </a:cubicBezTo>
                  <a:cubicBezTo>
                    <a:pt x="352" y="35"/>
                    <a:pt x="352" y="35"/>
                    <a:pt x="351" y="35"/>
                  </a:cubicBezTo>
                  <a:cubicBezTo>
                    <a:pt x="350" y="39"/>
                    <a:pt x="349" y="42"/>
                    <a:pt x="349" y="46"/>
                  </a:cubicBezTo>
                  <a:cubicBezTo>
                    <a:pt x="350" y="45"/>
                    <a:pt x="352" y="45"/>
                    <a:pt x="353" y="45"/>
                  </a:cubicBezTo>
                  <a:cubicBezTo>
                    <a:pt x="353" y="49"/>
                    <a:pt x="353" y="53"/>
                    <a:pt x="353" y="58"/>
                  </a:cubicBezTo>
                  <a:cubicBezTo>
                    <a:pt x="353" y="120"/>
                    <a:pt x="351" y="182"/>
                    <a:pt x="349" y="243"/>
                  </a:cubicBezTo>
                  <a:cubicBezTo>
                    <a:pt x="349" y="244"/>
                    <a:pt x="349" y="246"/>
                    <a:pt x="349" y="247"/>
                  </a:cubicBezTo>
                  <a:cubicBezTo>
                    <a:pt x="349" y="236"/>
                    <a:pt x="349" y="223"/>
                    <a:pt x="349" y="223"/>
                  </a:cubicBezTo>
                  <a:cubicBezTo>
                    <a:pt x="348" y="167"/>
                    <a:pt x="348" y="167"/>
                    <a:pt x="348" y="167"/>
                  </a:cubicBezTo>
                  <a:cubicBezTo>
                    <a:pt x="347" y="135"/>
                    <a:pt x="347" y="103"/>
                    <a:pt x="347" y="71"/>
                  </a:cubicBezTo>
                  <a:cubicBezTo>
                    <a:pt x="347" y="68"/>
                    <a:pt x="347" y="66"/>
                    <a:pt x="347" y="64"/>
                  </a:cubicBezTo>
                  <a:cubicBezTo>
                    <a:pt x="347" y="60"/>
                    <a:pt x="347" y="60"/>
                    <a:pt x="347" y="60"/>
                  </a:cubicBezTo>
                  <a:cubicBezTo>
                    <a:pt x="345" y="77"/>
                    <a:pt x="344" y="95"/>
                    <a:pt x="344" y="113"/>
                  </a:cubicBezTo>
                  <a:cubicBezTo>
                    <a:pt x="344" y="123"/>
                    <a:pt x="344" y="132"/>
                    <a:pt x="345" y="141"/>
                  </a:cubicBezTo>
                  <a:cubicBezTo>
                    <a:pt x="345" y="150"/>
                    <a:pt x="345" y="159"/>
                    <a:pt x="345" y="167"/>
                  </a:cubicBezTo>
                  <a:cubicBezTo>
                    <a:pt x="345" y="176"/>
                    <a:pt x="345" y="184"/>
                    <a:pt x="344" y="191"/>
                  </a:cubicBezTo>
                  <a:cubicBezTo>
                    <a:pt x="343" y="212"/>
                    <a:pt x="342" y="231"/>
                    <a:pt x="340" y="250"/>
                  </a:cubicBezTo>
                  <a:cubicBezTo>
                    <a:pt x="341" y="291"/>
                    <a:pt x="341" y="291"/>
                    <a:pt x="341" y="291"/>
                  </a:cubicBezTo>
                  <a:cubicBezTo>
                    <a:pt x="341" y="292"/>
                    <a:pt x="341" y="294"/>
                    <a:pt x="341" y="295"/>
                  </a:cubicBezTo>
                  <a:cubicBezTo>
                    <a:pt x="340" y="303"/>
                    <a:pt x="340" y="310"/>
                    <a:pt x="340" y="318"/>
                  </a:cubicBezTo>
                  <a:cubicBezTo>
                    <a:pt x="340" y="328"/>
                    <a:pt x="341" y="338"/>
                    <a:pt x="341" y="348"/>
                  </a:cubicBezTo>
                  <a:cubicBezTo>
                    <a:pt x="341" y="349"/>
                    <a:pt x="341" y="349"/>
                    <a:pt x="341" y="349"/>
                  </a:cubicBezTo>
                  <a:cubicBezTo>
                    <a:pt x="351" y="335"/>
                    <a:pt x="355" y="310"/>
                    <a:pt x="359" y="289"/>
                  </a:cubicBezTo>
                  <a:cubicBezTo>
                    <a:pt x="360" y="279"/>
                    <a:pt x="362" y="270"/>
                    <a:pt x="363" y="263"/>
                  </a:cubicBezTo>
                  <a:cubicBezTo>
                    <a:pt x="369" y="240"/>
                    <a:pt x="369" y="240"/>
                    <a:pt x="369" y="240"/>
                  </a:cubicBezTo>
                  <a:cubicBezTo>
                    <a:pt x="373" y="226"/>
                    <a:pt x="377" y="211"/>
                    <a:pt x="381" y="197"/>
                  </a:cubicBezTo>
                  <a:cubicBezTo>
                    <a:pt x="381" y="193"/>
                    <a:pt x="381" y="189"/>
                    <a:pt x="381" y="186"/>
                  </a:cubicBezTo>
                  <a:cubicBezTo>
                    <a:pt x="381" y="161"/>
                    <a:pt x="381" y="136"/>
                    <a:pt x="382" y="111"/>
                  </a:cubicBezTo>
                  <a:cubicBezTo>
                    <a:pt x="381" y="105"/>
                    <a:pt x="381" y="99"/>
                    <a:pt x="380" y="93"/>
                  </a:cubicBezTo>
                  <a:cubicBezTo>
                    <a:pt x="376" y="62"/>
                    <a:pt x="376" y="62"/>
                    <a:pt x="376" y="62"/>
                  </a:cubicBezTo>
                  <a:cubicBezTo>
                    <a:pt x="375" y="47"/>
                    <a:pt x="375" y="47"/>
                    <a:pt x="375" y="47"/>
                  </a:cubicBezTo>
                  <a:cubicBezTo>
                    <a:pt x="375" y="41"/>
                    <a:pt x="374" y="34"/>
                    <a:pt x="373" y="28"/>
                  </a:cubicBezTo>
                  <a:cubicBezTo>
                    <a:pt x="366" y="59"/>
                    <a:pt x="363" y="92"/>
                    <a:pt x="363" y="125"/>
                  </a:cubicBezTo>
                  <a:cubicBezTo>
                    <a:pt x="363" y="98"/>
                    <a:pt x="363" y="70"/>
                    <a:pt x="362" y="43"/>
                  </a:cubicBezTo>
                  <a:cubicBezTo>
                    <a:pt x="363" y="42"/>
                    <a:pt x="363" y="41"/>
                    <a:pt x="363" y="40"/>
                  </a:cubicBezTo>
                  <a:cubicBezTo>
                    <a:pt x="363" y="39"/>
                    <a:pt x="363" y="39"/>
                    <a:pt x="363" y="39"/>
                  </a:cubicBezTo>
                  <a:cubicBezTo>
                    <a:pt x="363" y="38"/>
                    <a:pt x="363" y="38"/>
                    <a:pt x="362" y="37"/>
                  </a:cubicBezTo>
                  <a:cubicBezTo>
                    <a:pt x="362" y="31"/>
                    <a:pt x="362" y="25"/>
                    <a:pt x="362" y="20"/>
                  </a:cubicBezTo>
                  <a:cubicBezTo>
                    <a:pt x="365" y="20"/>
                    <a:pt x="369" y="19"/>
                    <a:pt x="372" y="19"/>
                  </a:cubicBezTo>
                  <a:cubicBezTo>
                    <a:pt x="371" y="16"/>
                    <a:pt x="371" y="13"/>
                    <a:pt x="370" y="10"/>
                  </a:cubicBezTo>
                  <a:moveTo>
                    <a:pt x="334" y="32"/>
                  </a:moveTo>
                  <a:cubicBezTo>
                    <a:pt x="334" y="28"/>
                    <a:pt x="333" y="24"/>
                    <a:pt x="333" y="20"/>
                  </a:cubicBezTo>
                  <a:cubicBezTo>
                    <a:pt x="334" y="20"/>
                    <a:pt x="334" y="20"/>
                    <a:pt x="335" y="20"/>
                  </a:cubicBezTo>
                  <a:cubicBezTo>
                    <a:pt x="335" y="24"/>
                    <a:pt x="335" y="28"/>
                    <a:pt x="334" y="32"/>
                  </a:cubicBezTo>
                  <a:moveTo>
                    <a:pt x="316" y="36"/>
                  </a:moveTo>
                  <a:cubicBezTo>
                    <a:pt x="316" y="35"/>
                    <a:pt x="316" y="35"/>
                    <a:pt x="316" y="34"/>
                  </a:cubicBezTo>
                  <a:cubicBezTo>
                    <a:pt x="316" y="29"/>
                    <a:pt x="316" y="25"/>
                    <a:pt x="316" y="20"/>
                  </a:cubicBezTo>
                  <a:cubicBezTo>
                    <a:pt x="318" y="20"/>
                    <a:pt x="321" y="20"/>
                    <a:pt x="323" y="20"/>
                  </a:cubicBezTo>
                  <a:cubicBezTo>
                    <a:pt x="322" y="25"/>
                    <a:pt x="321" y="31"/>
                    <a:pt x="320" y="36"/>
                  </a:cubicBezTo>
                  <a:cubicBezTo>
                    <a:pt x="319" y="36"/>
                    <a:pt x="317" y="36"/>
                    <a:pt x="316" y="36"/>
                  </a:cubicBezTo>
                  <a:moveTo>
                    <a:pt x="345" y="10"/>
                  </a:moveTo>
                  <a:cubicBezTo>
                    <a:pt x="342" y="10"/>
                    <a:pt x="339" y="10"/>
                    <a:pt x="336" y="10"/>
                  </a:cubicBezTo>
                  <a:cubicBezTo>
                    <a:pt x="336" y="11"/>
                    <a:pt x="336" y="11"/>
                    <a:pt x="336" y="11"/>
                  </a:cubicBezTo>
                  <a:cubicBezTo>
                    <a:pt x="336" y="11"/>
                    <a:pt x="336" y="11"/>
                    <a:pt x="336" y="11"/>
                  </a:cubicBezTo>
                  <a:cubicBezTo>
                    <a:pt x="329" y="11"/>
                    <a:pt x="323" y="11"/>
                    <a:pt x="316" y="11"/>
                  </a:cubicBezTo>
                  <a:cubicBezTo>
                    <a:pt x="316" y="11"/>
                    <a:pt x="316" y="11"/>
                    <a:pt x="316" y="11"/>
                  </a:cubicBezTo>
                  <a:cubicBezTo>
                    <a:pt x="302" y="11"/>
                    <a:pt x="287" y="12"/>
                    <a:pt x="272" y="12"/>
                  </a:cubicBezTo>
                  <a:cubicBezTo>
                    <a:pt x="272" y="12"/>
                    <a:pt x="272" y="12"/>
                    <a:pt x="272" y="12"/>
                  </a:cubicBezTo>
                  <a:cubicBezTo>
                    <a:pt x="275" y="27"/>
                    <a:pt x="277" y="42"/>
                    <a:pt x="278" y="57"/>
                  </a:cubicBezTo>
                  <a:cubicBezTo>
                    <a:pt x="278" y="55"/>
                    <a:pt x="278" y="54"/>
                    <a:pt x="278" y="52"/>
                  </a:cubicBezTo>
                  <a:cubicBezTo>
                    <a:pt x="278" y="52"/>
                    <a:pt x="278" y="52"/>
                    <a:pt x="278" y="52"/>
                  </a:cubicBezTo>
                  <a:cubicBezTo>
                    <a:pt x="279" y="47"/>
                    <a:pt x="279" y="41"/>
                    <a:pt x="279" y="36"/>
                  </a:cubicBezTo>
                  <a:cubicBezTo>
                    <a:pt x="279" y="36"/>
                    <a:pt x="279" y="36"/>
                    <a:pt x="278" y="36"/>
                  </a:cubicBezTo>
                  <a:cubicBezTo>
                    <a:pt x="278" y="31"/>
                    <a:pt x="278" y="25"/>
                    <a:pt x="278" y="19"/>
                  </a:cubicBezTo>
                  <a:cubicBezTo>
                    <a:pt x="281" y="19"/>
                    <a:pt x="285" y="19"/>
                    <a:pt x="288" y="19"/>
                  </a:cubicBezTo>
                  <a:cubicBezTo>
                    <a:pt x="293" y="19"/>
                    <a:pt x="299" y="19"/>
                    <a:pt x="304" y="20"/>
                  </a:cubicBezTo>
                  <a:cubicBezTo>
                    <a:pt x="304" y="24"/>
                    <a:pt x="303" y="29"/>
                    <a:pt x="303" y="34"/>
                  </a:cubicBezTo>
                  <a:cubicBezTo>
                    <a:pt x="304" y="33"/>
                    <a:pt x="304" y="33"/>
                    <a:pt x="305" y="32"/>
                  </a:cubicBezTo>
                  <a:cubicBezTo>
                    <a:pt x="306" y="31"/>
                    <a:pt x="307" y="30"/>
                    <a:pt x="309" y="30"/>
                  </a:cubicBezTo>
                  <a:cubicBezTo>
                    <a:pt x="309" y="30"/>
                    <a:pt x="309" y="30"/>
                    <a:pt x="309" y="30"/>
                  </a:cubicBezTo>
                  <a:cubicBezTo>
                    <a:pt x="311" y="30"/>
                    <a:pt x="312" y="31"/>
                    <a:pt x="313" y="33"/>
                  </a:cubicBezTo>
                  <a:cubicBezTo>
                    <a:pt x="315" y="38"/>
                    <a:pt x="316" y="43"/>
                    <a:pt x="317" y="49"/>
                  </a:cubicBezTo>
                  <a:cubicBezTo>
                    <a:pt x="317" y="49"/>
                    <a:pt x="317" y="49"/>
                    <a:pt x="318" y="49"/>
                  </a:cubicBezTo>
                  <a:cubicBezTo>
                    <a:pt x="318" y="49"/>
                    <a:pt x="317" y="50"/>
                    <a:pt x="317" y="50"/>
                  </a:cubicBezTo>
                  <a:cubicBezTo>
                    <a:pt x="320" y="63"/>
                    <a:pt x="321" y="77"/>
                    <a:pt x="322" y="91"/>
                  </a:cubicBezTo>
                  <a:cubicBezTo>
                    <a:pt x="323" y="76"/>
                    <a:pt x="325" y="62"/>
                    <a:pt x="327" y="48"/>
                  </a:cubicBezTo>
                  <a:cubicBezTo>
                    <a:pt x="328" y="48"/>
                    <a:pt x="328" y="48"/>
                    <a:pt x="328" y="48"/>
                  </a:cubicBezTo>
                  <a:cubicBezTo>
                    <a:pt x="330" y="68"/>
                    <a:pt x="331" y="89"/>
                    <a:pt x="331" y="110"/>
                  </a:cubicBezTo>
                  <a:cubicBezTo>
                    <a:pt x="330" y="133"/>
                    <a:pt x="329" y="157"/>
                    <a:pt x="329" y="180"/>
                  </a:cubicBezTo>
                  <a:cubicBezTo>
                    <a:pt x="329" y="184"/>
                    <a:pt x="329" y="187"/>
                    <a:pt x="329" y="191"/>
                  </a:cubicBezTo>
                  <a:cubicBezTo>
                    <a:pt x="327" y="235"/>
                    <a:pt x="327" y="235"/>
                    <a:pt x="327" y="235"/>
                  </a:cubicBezTo>
                  <a:cubicBezTo>
                    <a:pt x="327" y="239"/>
                    <a:pt x="327" y="242"/>
                    <a:pt x="327" y="246"/>
                  </a:cubicBezTo>
                  <a:cubicBezTo>
                    <a:pt x="327" y="261"/>
                    <a:pt x="327" y="276"/>
                    <a:pt x="329" y="291"/>
                  </a:cubicBezTo>
                  <a:cubicBezTo>
                    <a:pt x="331" y="258"/>
                    <a:pt x="333" y="225"/>
                    <a:pt x="335" y="191"/>
                  </a:cubicBezTo>
                  <a:cubicBezTo>
                    <a:pt x="336" y="184"/>
                    <a:pt x="336" y="176"/>
                    <a:pt x="336" y="167"/>
                  </a:cubicBezTo>
                  <a:cubicBezTo>
                    <a:pt x="336" y="159"/>
                    <a:pt x="336" y="150"/>
                    <a:pt x="336" y="142"/>
                  </a:cubicBezTo>
                  <a:cubicBezTo>
                    <a:pt x="336" y="132"/>
                    <a:pt x="335" y="123"/>
                    <a:pt x="335" y="113"/>
                  </a:cubicBezTo>
                  <a:cubicBezTo>
                    <a:pt x="335" y="78"/>
                    <a:pt x="337" y="41"/>
                    <a:pt x="348" y="11"/>
                  </a:cubicBezTo>
                  <a:cubicBezTo>
                    <a:pt x="347" y="11"/>
                    <a:pt x="346" y="11"/>
                    <a:pt x="345" y="11"/>
                  </a:cubicBezTo>
                  <a:cubicBezTo>
                    <a:pt x="345" y="11"/>
                    <a:pt x="345" y="11"/>
                    <a:pt x="345" y="10"/>
                  </a:cubicBezTo>
                  <a:moveTo>
                    <a:pt x="385" y="8"/>
                  </a:moveTo>
                  <a:cubicBezTo>
                    <a:pt x="380" y="9"/>
                    <a:pt x="380" y="9"/>
                    <a:pt x="380" y="9"/>
                  </a:cubicBezTo>
                  <a:cubicBezTo>
                    <a:pt x="380" y="9"/>
                    <a:pt x="379" y="9"/>
                    <a:pt x="379" y="9"/>
                  </a:cubicBezTo>
                  <a:cubicBezTo>
                    <a:pt x="379" y="9"/>
                    <a:pt x="379" y="9"/>
                    <a:pt x="379" y="9"/>
                  </a:cubicBezTo>
                  <a:cubicBezTo>
                    <a:pt x="382" y="21"/>
                    <a:pt x="383" y="34"/>
                    <a:pt x="384" y="46"/>
                  </a:cubicBezTo>
                  <a:cubicBezTo>
                    <a:pt x="384" y="52"/>
                    <a:pt x="384" y="52"/>
                    <a:pt x="384" y="52"/>
                  </a:cubicBezTo>
                  <a:cubicBezTo>
                    <a:pt x="385" y="41"/>
                    <a:pt x="386" y="29"/>
                    <a:pt x="387" y="18"/>
                  </a:cubicBezTo>
                  <a:cubicBezTo>
                    <a:pt x="390" y="18"/>
                    <a:pt x="394" y="17"/>
                    <a:pt x="398" y="17"/>
                  </a:cubicBezTo>
                  <a:cubicBezTo>
                    <a:pt x="393" y="43"/>
                    <a:pt x="391" y="72"/>
                    <a:pt x="391" y="101"/>
                  </a:cubicBezTo>
                  <a:cubicBezTo>
                    <a:pt x="391" y="105"/>
                    <a:pt x="391" y="110"/>
                    <a:pt x="391" y="115"/>
                  </a:cubicBezTo>
                  <a:cubicBezTo>
                    <a:pt x="393" y="126"/>
                    <a:pt x="394" y="137"/>
                    <a:pt x="395" y="148"/>
                  </a:cubicBezTo>
                  <a:cubicBezTo>
                    <a:pt x="400" y="132"/>
                    <a:pt x="406" y="116"/>
                    <a:pt x="412" y="101"/>
                  </a:cubicBezTo>
                  <a:cubicBezTo>
                    <a:pt x="412" y="98"/>
                    <a:pt x="412" y="96"/>
                    <a:pt x="412" y="93"/>
                  </a:cubicBezTo>
                  <a:cubicBezTo>
                    <a:pt x="412" y="74"/>
                    <a:pt x="411" y="54"/>
                    <a:pt x="410" y="35"/>
                  </a:cubicBezTo>
                  <a:cubicBezTo>
                    <a:pt x="410" y="38"/>
                    <a:pt x="409" y="41"/>
                    <a:pt x="409" y="44"/>
                  </a:cubicBezTo>
                  <a:cubicBezTo>
                    <a:pt x="409" y="34"/>
                    <a:pt x="408" y="25"/>
                    <a:pt x="407" y="15"/>
                  </a:cubicBezTo>
                  <a:cubicBezTo>
                    <a:pt x="409" y="15"/>
                    <a:pt x="411" y="15"/>
                    <a:pt x="412" y="14"/>
                  </a:cubicBezTo>
                  <a:cubicBezTo>
                    <a:pt x="412" y="14"/>
                    <a:pt x="412" y="14"/>
                    <a:pt x="412" y="14"/>
                  </a:cubicBezTo>
                  <a:cubicBezTo>
                    <a:pt x="413" y="14"/>
                    <a:pt x="413" y="14"/>
                    <a:pt x="413" y="14"/>
                  </a:cubicBezTo>
                  <a:cubicBezTo>
                    <a:pt x="413" y="14"/>
                    <a:pt x="413" y="14"/>
                    <a:pt x="413" y="14"/>
                  </a:cubicBezTo>
                  <a:cubicBezTo>
                    <a:pt x="416" y="14"/>
                    <a:pt x="418" y="16"/>
                    <a:pt x="418" y="18"/>
                  </a:cubicBezTo>
                  <a:cubicBezTo>
                    <a:pt x="418" y="26"/>
                    <a:pt x="419" y="33"/>
                    <a:pt x="419" y="40"/>
                  </a:cubicBezTo>
                  <a:cubicBezTo>
                    <a:pt x="420" y="31"/>
                    <a:pt x="421" y="21"/>
                    <a:pt x="422" y="12"/>
                  </a:cubicBezTo>
                  <a:cubicBezTo>
                    <a:pt x="411" y="11"/>
                    <a:pt x="400" y="10"/>
                    <a:pt x="389" y="9"/>
                  </a:cubicBezTo>
                  <a:cubicBezTo>
                    <a:pt x="388" y="9"/>
                    <a:pt x="387" y="9"/>
                    <a:pt x="386" y="9"/>
                  </a:cubicBezTo>
                  <a:cubicBezTo>
                    <a:pt x="386" y="9"/>
                    <a:pt x="386" y="9"/>
                    <a:pt x="386" y="9"/>
                  </a:cubicBezTo>
                  <a:cubicBezTo>
                    <a:pt x="386" y="8"/>
                    <a:pt x="385" y="8"/>
                    <a:pt x="385" y="8"/>
                  </a:cubicBezTo>
                  <a:moveTo>
                    <a:pt x="251" y="7"/>
                  </a:moveTo>
                  <a:cubicBezTo>
                    <a:pt x="250" y="7"/>
                    <a:pt x="250" y="7"/>
                    <a:pt x="250" y="7"/>
                  </a:cubicBezTo>
                  <a:cubicBezTo>
                    <a:pt x="251" y="7"/>
                    <a:pt x="251" y="7"/>
                    <a:pt x="251" y="7"/>
                  </a:cubicBezTo>
                  <a:cubicBezTo>
                    <a:pt x="251" y="7"/>
                    <a:pt x="251" y="7"/>
                    <a:pt x="251" y="7"/>
                  </a:cubicBezTo>
                  <a:moveTo>
                    <a:pt x="466" y="4"/>
                  </a:moveTo>
                  <a:cubicBezTo>
                    <a:pt x="464" y="4"/>
                    <a:pt x="462" y="4"/>
                    <a:pt x="459" y="4"/>
                  </a:cubicBezTo>
                  <a:cubicBezTo>
                    <a:pt x="462" y="5"/>
                    <a:pt x="464" y="5"/>
                    <a:pt x="466" y="5"/>
                  </a:cubicBezTo>
                  <a:cubicBezTo>
                    <a:pt x="466" y="5"/>
                    <a:pt x="466" y="5"/>
                    <a:pt x="466" y="4"/>
                  </a:cubicBezTo>
                  <a:cubicBezTo>
                    <a:pt x="466" y="4"/>
                    <a:pt x="466" y="4"/>
                    <a:pt x="466" y="4"/>
                  </a:cubicBezTo>
                  <a:moveTo>
                    <a:pt x="179" y="4"/>
                  </a:moveTo>
                  <a:cubicBezTo>
                    <a:pt x="177" y="4"/>
                    <a:pt x="176" y="4"/>
                    <a:pt x="174" y="4"/>
                  </a:cubicBezTo>
                  <a:cubicBezTo>
                    <a:pt x="176" y="4"/>
                    <a:pt x="177" y="4"/>
                    <a:pt x="179" y="4"/>
                  </a:cubicBezTo>
                  <a:cubicBezTo>
                    <a:pt x="179" y="4"/>
                    <a:pt x="179" y="4"/>
                    <a:pt x="179" y="4"/>
                  </a:cubicBezTo>
                  <a:moveTo>
                    <a:pt x="480" y="2"/>
                  </a:moveTo>
                  <a:cubicBezTo>
                    <a:pt x="476" y="3"/>
                    <a:pt x="473" y="3"/>
                    <a:pt x="470" y="4"/>
                  </a:cubicBezTo>
                  <a:cubicBezTo>
                    <a:pt x="469" y="6"/>
                    <a:pt x="469" y="6"/>
                    <a:pt x="469" y="6"/>
                  </a:cubicBezTo>
                  <a:cubicBezTo>
                    <a:pt x="473" y="7"/>
                    <a:pt x="477" y="7"/>
                    <a:pt x="481" y="8"/>
                  </a:cubicBezTo>
                  <a:cubicBezTo>
                    <a:pt x="480" y="6"/>
                    <a:pt x="480" y="4"/>
                    <a:pt x="480" y="2"/>
                  </a:cubicBezTo>
                  <a:moveTo>
                    <a:pt x="199" y="2"/>
                  </a:moveTo>
                  <a:cubicBezTo>
                    <a:pt x="197" y="2"/>
                    <a:pt x="194" y="2"/>
                    <a:pt x="191" y="2"/>
                  </a:cubicBezTo>
                  <a:cubicBezTo>
                    <a:pt x="191" y="2"/>
                    <a:pt x="191" y="2"/>
                    <a:pt x="190" y="2"/>
                  </a:cubicBezTo>
                  <a:cubicBezTo>
                    <a:pt x="190" y="3"/>
                    <a:pt x="190" y="4"/>
                    <a:pt x="190" y="5"/>
                  </a:cubicBezTo>
                  <a:cubicBezTo>
                    <a:pt x="192" y="5"/>
                    <a:pt x="194" y="5"/>
                    <a:pt x="196" y="5"/>
                  </a:cubicBezTo>
                  <a:cubicBezTo>
                    <a:pt x="197" y="5"/>
                    <a:pt x="198" y="5"/>
                    <a:pt x="199" y="5"/>
                  </a:cubicBezTo>
                  <a:cubicBezTo>
                    <a:pt x="199" y="4"/>
                    <a:pt x="199" y="3"/>
                    <a:pt x="199" y="2"/>
                  </a:cubicBezTo>
                  <a:moveTo>
                    <a:pt x="227" y="2"/>
                  </a:moveTo>
                  <a:cubicBezTo>
                    <a:pt x="224" y="2"/>
                    <a:pt x="221" y="2"/>
                    <a:pt x="218" y="2"/>
                  </a:cubicBezTo>
                  <a:cubicBezTo>
                    <a:pt x="218" y="3"/>
                    <a:pt x="218" y="3"/>
                    <a:pt x="218" y="4"/>
                  </a:cubicBezTo>
                  <a:cubicBezTo>
                    <a:pt x="221" y="4"/>
                    <a:pt x="224" y="3"/>
                    <a:pt x="227" y="3"/>
                  </a:cubicBezTo>
                  <a:cubicBezTo>
                    <a:pt x="227" y="3"/>
                    <a:pt x="227" y="2"/>
                    <a:pt x="227" y="2"/>
                  </a:cubicBezTo>
                  <a:cubicBezTo>
                    <a:pt x="227" y="2"/>
                    <a:pt x="227" y="2"/>
                    <a:pt x="227" y="2"/>
                  </a:cubicBezTo>
                  <a:moveTo>
                    <a:pt x="372" y="457"/>
                  </a:moveTo>
                  <a:cubicBezTo>
                    <a:pt x="373" y="457"/>
                    <a:pt x="374" y="457"/>
                    <a:pt x="376" y="457"/>
                  </a:cubicBezTo>
                  <a:cubicBezTo>
                    <a:pt x="376" y="457"/>
                    <a:pt x="376" y="457"/>
                    <a:pt x="376" y="457"/>
                  </a:cubicBezTo>
                  <a:cubicBezTo>
                    <a:pt x="376" y="457"/>
                    <a:pt x="376" y="457"/>
                    <a:pt x="376" y="457"/>
                  </a:cubicBezTo>
                  <a:cubicBezTo>
                    <a:pt x="375" y="457"/>
                    <a:pt x="373" y="457"/>
                    <a:pt x="372" y="457"/>
                  </a:cubicBezTo>
                  <a:moveTo>
                    <a:pt x="260" y="456"/>
                  </a:moveTo>
                  <a:cubicBezTo>
                    <a:pt x="260" y="456"/>
                    <a:pt x="260" y="455"/>
                    <a:pt x="260" y="455"/>
                  </a:cubicBezTo>
                  <a:cubicBezTo>
                    <a:pt x="263" y="455"/>
                    <a:pt x="264" y="455"/>
                    <a:pt x="267" y="456"/>
                  </a:cubicBezTo>
                  <a:cubicBezTo>
                    <a:pt x="265" y="456"/>
                    <a:pt x="262" y="456"/>
                    <a:pt x="260" y="456"/>
                  </a:cubicBezTo>
                  <a:moveTo>
                    <a:pt x="245" y="457"/>
                  </a:moveTo>
                  <a:cubicBezTo>
                    <a:pt x="245" y="455"/>
                    <a:pt x="246" y="454"/>
                    <a:pt x="246" y="453"/>
                  </a:cubicBezTo>
                  <a:cubicBezTo>
                    <a:pt x="247" y="453"/>
                    <a:pt x="247" y="453"/>
                    <a:pt x="248" y="453"/>
                  </a:cubicBezTo>
                  <a:cubicBezTo>
                    <a:pt x="249" y="454"/>
                    <a:pt x="249" y="455"/>
                    <a:pt x="249" y="457"/>
                  </a:cubicBezTo>
                  <a:cubicBezTo>
                    <a:pt x="248" y="457"/>
                    <a:pt x="247" y="457"/>
                    <a:pt x="245" y="457"/>
                  </a:cubicBezTo>
                  <a:moveTo>
                    <a:pt x="198" y="453"/>
                  </a:moveTo>
                  <a:cubicBezTo>
                    <a:pt x="197" y="453"/>
                    <a:pt x="195" y="453"/>
                    <a:pt x="194" y="453"/>
                  </a:cubicBezTo>
                  <a:cubicBezTo>
                    <a:pt x="194" y="453"/>
                    <a:pt x="194" y="453"/>
                    <a:pt x="194" y="453"/>
                  </a:cubicBezTo>
                  <a:cubicBezTo>
                    <a:pt x="195" y="452"/>
                    <a:pt x="197" y="452"/>
                    <a:pt x="198" y="451"/>
                  </a:cubicBezTo>
                  <a:cubicBezTo>
                    <a:pt x="198" y="452"/>
                    <a:pt x="198" y="453"/>
                    <a:pt x="198" y="453"/>
                  </a:cubicBezTo>
                  <a:moveTo>
                    <a:pt x="231" y="457"/>
                  </a:moveTo>
                  <a:cubicBezTo>
                    <a:pt x="230" y="457"/>
                    <a:pt x="229" y="457"/>
                    <a:pt x="228" y="457"/>
                  </a:cubicBezTo>
                  <a:cubicBezTo>
                    <a:pt x="228" y="455"/>
                    <a:pt x="228" y="453"/>
                    <a:pt x="228" y="451"/>
                  </a:cubicBezTo>
                  <a:cubicBezTo>
                    <a:pt x="229" y="451"/>
                    <a:pt x="229" y="451"/>
                    <a:pt x="229" y="451"/>
                  </a:cubicBezTo>
                  <a:cubicBezTo>
                    <a:pt x="229" y="451"/>
                    <a:pt x="230" y="451"/>
                    <a:pt x="230" y="451"/>
                  </a:cubicBezTo>
                  <a:cubicBezTo>
                    <a:pt x="230" y="452"/>
                    <a:pt x="230" y="453"/>
                    <a:pt x="230" y="454"/>
                  </a:cubicBezTo>
                  <a:cubicBezTo>
                    <a:pt x="231" y="455"/>
                    <a:pt x="231" y="456"/>
                    <a:pt x="231" y="457"/>
                  </a:cubicBezTo>
                  <a:moveTo>
                    <a:pt x="213" y="456"/>
                  </a:moveTo>
                  <a:cubicBezTo>
                    <a:pt x="211" y="455"/>
                    <a:pt x="210" y="455"/>
                    <a:pt x="208" y="455"/>
                  </a:cubicBezTo>
                  <a:cubicBezTo>
                    <a:pt x="208" y="454"/>
                    <a:pt x="208" y="452"/>
                    <a:pt x="208" y="450"/>
                  </a:cubicBezTo>
                  <a:cubicBezTo>
                    <a:pt x="208" y="450"/>
                    <a:pt x="208" y="450"/>
                    <a:pt x="208" y="450"/>
                  </a:cubicBezTo>
                  <a:cubicBezTo>
                    <a:pt x="209" y="450"/>
                    <a:pt x="211" y="450"/>
                    <a:pt x="212" y="450"/>
                  </a:cubicBezTo>
                  <a:cubicBezTo>
                    <a:pt x="212" y="452"/>
                    <a:pt x="212" y="454"/>
                    <a:pt x="213" y="456"/>
                  </a:cubicBezTo>
                  <a:moveTo>
                    <a:pt x="461" y="450"/>
                  </a:moveTo>
                  <a:cubicBezTo>
                    <a:pt x="470" y="449"/>
                    <a:pt x="478" y="447"/>
                    <a:pt x="487" y="444"/>
                  </a:cubicBezTo>
                  <a:cubicBezTo>
                    <a:pt x="486" y="447"/>
                    <a:pt x="486" y="447"/>
                    <a:pt x="486" y="450"/>
                  </a:cubicBezTo>
                  <a:cubicBezTo>
                    <a:pt x="482" y="450"/>
                    <a:pt x="477" y="450"/>
                    <a:pt x="472" y="450"/>
                  </a:cubicBezTo>
                  <a:cubicBezTo>
                    <a:pt x="472" y="450"/>
                    <a:pt x="471" y="450"/>
                    <a:pt x="470" y="450"/>
                  </a:cubicBezTo>
                  <a:cubicBezTo>
                    <a:pt x="470" y="450"/>
                    <a:pt x="469" y="450"/>
                    <a:pt x="469" y="450"/>
                  </a:cubicBezTo>
                  <a:cubicBezTo>
                    <a:pt x="469" y="450"/>
                    <a:pt x="469" y="450"/>
                    <a:pt x="468" y="450"/>
                  </a:cubicBezTo>
                  <a:cubicBezTo>
                    <a:pt x="466" y="450"/>
                    <a:pt x="463" y="450"/>
                    <a:pt x="461" y="450"/>
                  </a:cubicBezTo>
                  <a:moveTo>
                    <a:pt x="388" y="448"/>
                  </a:moveTo>
                  <a:cubicBezTo>
                    <a:pt x="387" y="447"/>
                    <a:pt x="386" y="447"/>
                    <a:pt x="385" y="447"/>
                  </a:cubicBezTo>
                  <a:cubicBezTo>
                    <a:pt x="385" y="446"/>
                    <a:pt x="385" y="445"/>
                    <a:pt x="385" y="445"/>
                  </a:cubicBezTo>
                  <a:cubicBezTo>
                    <a:pt x="387" y="444"/>
                    <a:pt x="389" y="443"/>
                    <a:pt x="392" y="443"/>
                  </a:cubicBezTo>
                  <a:cubicBezTo>
                    <a:pt x="395" y="443"/>
                    <a:pt x="398" y="444"/>
                    <a:pt x="401" y="445"/>
                  </a:cubicBezTo>
                  <a:cubicBezTo>
                    <a:pt x="401" y="446"/>
                    <a:pt x="401" y="446"/>
                    <a:pt x="401" y="447"/>
                  </a:cubicBezTo>
                  <a:cubicBezTo>
                    <a:pt x="397" y="447"/>
                    <a:pt x="393" y="448"/>
                    <a:pt x="388" y="448"/>
                  </a:cubicBezTo>
                  <a:moveTo>
                    <a:pt x="246" y="444"/>
                  </a:moveTo>
                  <a:cubicBezTo>
                    <a:pt x="246" y="444"/>
                    <a:pt x="246" y="444"/>
                    <a:pt x="246" y="444"/>
                  </a:cubicBezTo>
                  <a:cubicBezTo>
                    <a:pt x="246" y="443"/>
                    <a:pt x="246" y="442"/>
                    <a:pt x="246" y="441"/>
                  </a:cubicBezTo>
                  <a:cubicBezTo>
                    <a:pt x="246" y="442"/>
                    <a:pt x="246" y="443"/>
                    <a:pt x="246" y="444"/>
                  </a:cubicBezTo>
                  <a:moveTo>
                    <a:pt x="359" y="443"/>
                  </a:moveTo>
                  <a:cubicBezTo>
                    <a:pt x="357" y="442"/>
                    <a:pt x="356" y="441"/>
                    <a:pt x="354" y="440"/>
                  </a:cubicBezTo>
                  <a:cubicBezTo>
                    <a:pt x="356" y="440"/>
                    <a:pt x="357" y="440"/>
                    <a:pt x="358" y="440"/>
                  </a:cubicBezTo>
                  <a:cubicBezTo>
                    <a:pt x="358" y="441"/>
                    <a:pt x="359" y="442"/>
                    <a:pt x="359" y="443"/>
                  </a:cubicBezTo>
                  <a:moveTo>
                    <a:pt x="369" y="442"/>
                  </a:moveTo>
                  <a:cubicBezTo>
                    <a:pt x="370" y="441"/>
                    <a:pt x="370" y="440"/>
                    <a:pt x="370" y="439"/>
                  </a:cubicBezTo>
                  <a:cubicBezTo>
                    <a:pt x="371" y="439"/>
                    <a:pt x="372" y="440"/>
                    <a:pt x="374" y="440"/>
                  </a:cubicBezTo>
                  <a:cubicBezTo>
                    <a:pt x="372" y="440"/>
                    <a:pt x="371" y="441"/>
                    <a:pt x="369" y="442"/>
                  </a:cubicBezTo>
                  <a:moveTo>
                    <a:pt x="446" y="442"/>
                  </a:moveTo>
                  <a:cubicBezTo>
                    <a:pt x="446" y="442"/>
                    <a:pt x="446" y="442"/>
                    <a:pt x="446" y="442"/>
                  </a:cubicBezTo>
                  <a:cubicBezTo>
                    <a:pt x="449" y="442"/>
                    <a:pt x="450" y="440"/>
                    <a:pt x="450" y="438"/>
                  </a:cubicBezTo>
                  <a:cubicBezTo>
                    <a:pt x="452" y="438"/>
                    <a:pt x="453" y="438"/>
                    <a:pt x="454" y="438"/>
                  </a:cubicBezTo>
                  <a:cubicBezTo>
                    <a:pt x="455" y="438"/>
                    <a:pt x="455" y="438"/>
                    <a:pt x="455" y="438"/>
                  </a:cubicBezTo>
                  <a:cubicBezTo>
                    <a:pt x="455" y="440"/>
                    <a:pt x="455" y="441"/>
                    <a:pt x="455" y="442"/>
                  </a:cubicBezTo>
                  <a:cubicBezTo>
                    <a:pt x="448" y="443"/>
                    <a:pt x="442" y="444"/>
                    <a:pt x="435" y="445"/>
                  </a:cubicBezTo>
                  <a:cubicBezTo>
                    <a:pt x="437" y="444"/>
                    <a:pt x="438" y="443"/>
                    <a:pt x="438" y="441"/>
                  </a:cubicBezTo>
                  <a:cubicBezTo>
                    <a:pt x="438" y="441"/>
                    <a:pt x="438" y="441"/>
                    <a:pt x="438" y="441"/>
                  </a:cubicBezTo>
                  <a:cubicBezTo>
                    <a:pt x="438" y="441"/>
                    <a:pt x="438" y="441"/>
                    <a:pt x="438" y="441"/>
                  </a:cubicBezTo>
                  <a:cubicBezTo>
                    <a:pt x="438" y="440"/>
                    <a:pt x="438" y="439"/>
                    <a:pt x="438" y="439"/>
                  </a:cubicBezTo>
                  <a:cubicBezTo>
                    <a:pt x="440" y="439"/>
                    <a:pt x="441" y="438"/>
                    <a:pt x="442" y="438"/>
                  </a:cubicBezTo>
                  <a:cubicBezTo>
                    <a:pt x="443" y="440"/>
                    <a:pt x="444" y="442"/>
                    <a:pt x="446" y="442"/>
                  </a:cubicBezTo>
                  <a:moveTo>
                    <a:pt x="463" y="441"/>
                  </a:moveTo>
                  <a:cubicBezTo>
                    <a:pt x="463" y="440"/>
                    <a:pt x="463" y="439"/>
                    <a:pt x="463" y="438"/>
                  </a:cubicBezTo>
                  <a:cubicBezTo>
                    <a:pt x="467" y="438"/>
                    <a:pt x="471" y="438"/>
                    <a:pt x="475" y="438"/>
                  </a:cubicBezTo>
                  <a:cubicBezTo>
                    <a:pt x="471" y="439"/>
                    <a:pt x="467" y="440"/>
                    <a:pt x="463" y="441"/>
                  </a:cubicBezTo>
                  <a:moveTo>
                    <a:pt x="354" y="431"/>
                  </a:moveTo>
                  <a:cubicBezTo>
                    <a:pt x="354" y="430"/>
                    <a:pt x="354" y="429"/>
                    <a:pt x="354" y="428"/>
                  </a:cubicBezTo>
                  <a:cubicBezTo>
                    <a:pt x="354" y="423"/>
                    <a:pt x="354" y="419"/>
                    <a:pt x="354" y="414"/>
                  </a:cubicBezTo>
                  <a:cubicBezTo>
                    <a:pt x="355" y="420"/>
                    <a:pt x="356" y="425"/>
                    <a:pt x="356" y="431"/>
                  </a:cubicBezTo>
                  <a:cubicBezTo>
                    <a:pt x="356" y="431"/>
                    <a:pt x="355" y="431"/>
                    <a:pt x="354" y="431"/>
                  </a:cubicBezTo>
                  <a:moveTo>
                    <a:pt x="490" y="393"/>
                  </a:moveTo>
                  <a:cubicBezTo>
                    <a:pt x="490" y="391"/>
                    <a:pt x="491" y="389"/>
                    <a:pt x="491" y="386"/>
                  </a:cubicBezTo>
                  <a:cubicBezTo>
                    <a:pt x="491" y="389"/>
                    <a:pt x="491" y="391"/>
                    <a:pt x="491" y="394"/>
                  </a:cubicBezTo>
                  <a:cubicBezTo>
                    <a:pt x="490" y="396"/>
                    <a:pt x="490" y="399"/>
                    <a:pt x="490" y="401"/>
                  </a:cubicBezTo>
                  <a:cubicBezTo>
                    <a:pt x="490" y="410"/>
                    <a:pt x="489" y="418"/>
                    <a:pt x="488" y="427"/>
                  </a:cubicBezTo>
                  <a:cubicBezTo>
                    <a:pt x="488" y="427"/>
                    <a:pt x="487" y="427"/>
                    <a:pt x="487" y="427"/>
                  </a:cubicBezTo>
                  <a:cubicBezTo>
                    <a:pt x="487" y="418"/>
                    <a:pt x="488" y="409"/>
                    <a:pt x="489" y="400"/>
                  </a:cubicBezTo>
                  <a:cubicBezTo>
                    <a:pt x="489" y="398"/>
                    <a:pt x="490" y="395"/>
                    <a:pt x="490" y="393"/>
                  </a:cubicBezTo>
                  <a:moveTo>
                    <a:pt x="252" y="376"/>
                  </a:moveTo>
                  <a:cubicBezTo>
                    <a:pt x="252" y="376"/>
                    <a:pt x="252" y="375"/>
                    <a:pt x="252" y="375"/>
                  </a:cubicBezTo>
                  <a:cubicBezTo>
                    <a:pt x="252" y="375"/>
                    <a:pt x="252" y="376"/>
                    <a:pt x="252" y="376"/>
                  </a:cubicBezTo>
                  <a:cubicBezTo>
                    <a:pt x="252" y="389"/>
                    <a:pt x="252" y="402"/>
                    <a:pt x="252" y="415"/>
                  </a:cubicBezTo>
                  <a:cubicBezTo>
                    <a:pt x="252" y="417"/>
                    <a:pt x="252" y="418"/>
                    <a:pt x="252" y="419"/>
                  </a:cubicBezTo>
                  <a:cubicBezTo>
                    <a:pt x="252" y="410"/>
                    <a:pt x="251" y="400"/>
                    <a:pt x="251" y="390"/>
                  </a:cubicBezTo>
                  <a:cubicBezTo>
                    <a:pt x="251" y="386"/>
                    <a:pt x="251" y="381"/>
                    <a:pt x="252" y="376"/>
                  </a:cubicBezTo>
                  <a:moveTo>
                    <a:pt x="302" y="370"/>
                  </a:moveTo>
                  <a:cubicBezTo>
                    <a:pt x="302" y="366"/>
                    <a:pt x="302" y="363"/>
                    <a:pt x="302" y="359"/>
                  </a:cubicBezTo>
                  <a:cubicBezTo>
                    <a:pt x="302" y="363"/>
                    <a:pt x="302" y="366"/>
                    <a:pt x="302" y="370"/>
                  </a:cubicBezTo>
                  <a:cubicBezTo>
                    <a:pt x="302" y="372"/>
                    <a:pt x="302" y="374"/>
                    <a:pt x="303" y="376"/>
                  </a:cubicBezTo>
                  <a:cubicBezTo>
                    <a:pt x="303" y="401"/>
                    <a:pt x="304" y="426"/>
                    <a:pt x="305" y="452"/>
                  </a:cubicBezTo>
                  <a:cubicBezTo>
                    <a:pt x="304" y="451"/>
                    <a:pt x="302" y="451"/>
                    <a:pt x="301" y="451"/>
                  </a:cubicBezTo>
                  <a:cubicBezTo>
                    <a:pt x="301" y="451"/>
                    <a:pt x="297" y="451"/>
                    <a:pt x="295" y="450"/>
                  </a:cubicBezTo>
                  <a:cubicBezTo>
                    <a:pt x="300" y="427"/>
                    <a:pt x="302" y="401"/>
                    <a:pt x="302" y="376"/>
                  </a:cubicBezTo>
                  <a:cubicBezTo>
                    <a:pt x="302" y="374"/>
                    <a:pt x="302" y="372"/>
                    <a:pt x="302" y="370"/>
                  </a:cubicBezTo>
                  <a:moveTo>
                    <a:pt x="386" y="370"/>
                  </a:moveTo>
                  <a:cubicBezTo>
                    <a:pt x="387" y="349"/>
                    <a:pt x="388" y="330"/>
                    <a:pt x="389" y="311"/>
                  </a:cubicBezTo>
                  <a:cubicBezTo>
                    <a:pt x="388" y="331"/>
                    <a:pt x="387" y="351"/>
                    <a:pt x="387" y="370"/>
                  </a:cubicBezTo>
                  <a:cubicBezTo>
                    <a:pt x="387" y="372"/>
                    <a:pt x="387" y="374"/>
                    <a:pt x="387" y="376"/>
                  </a:cubicBezTo>
                  <a:cubicBezTo>
                    <a:pt x="387" y="378"/>
                    <a:pt x="387" y="381"/>
                    <a:pt x="387" y="383"/>
                  </a:cubicBezTo>
                  <a:cubicBezTo>
                    <a:pt x="386" y="392"/>
                    <a:pt x="386" y="401"/>
                    <a:pt x="386" y="411"/>
                  </a:cubicBezTo>
                  <a:cubicBezTo>
                    <a:pt x="386" y="417"/>
                    <a:pt x="386" y="424"/>
                    <a:pt x="386" y="431"/>
                  </a:cubicBezTo>
                  <a:cubicBezTo>
                    <a:pt x="386" y="432"/>
                    <a:pt x="387" y="432"/>
                    <a:pt x="387" y="433"/>
                  </a:cubicBezTo>
                  <a:cubicBezTo>
                    <a:pt x="386" y="433"/>
                    <a:pt x="386" y="432"/>
                    <a:pt x="385" y="432"/>
                  </a:cubicBezTo>
                  <a:cubicBezTo>
                    <a:pt x="385" y="412"/>
                    <a:pt x="385" y="394"/>
                    <a:pt x="386" y="376"/>
                  </a:cubicBezTo>
                  <a:cubicBezTo>
                    <a:pt x="386" y="374"/>
                    <a:pt x="386" y="372"/>
                    <a:pt x="386" y="370"/>
                  </a:cubicBezTo>
                  <a:moveTo>
                    <a:pt x="291" y="370"/>
                  </a:moveTo>
                  <a:cubicBezTo>
                    <a:pt x="292" y="351"/>
                    <a:pt x="292" y="332"/>
                    <a:pt x="293" y="313"/>
                  </a:cubicBezTo>
                  <a:cubicBezTo>
                    <a:pt x="293" y="313"/>
                    <a:pt x="294" y="309"/>
                    <a:pt x="294" y="309"/>
                  </a:cubicBezTo>
                  <a:cubicBezTo>
                    <a:pt x="294" y="316"/>
                    <a:pt x="294" y="323"/>
                    <a:pt x="294" y="330"/>
                  </a:cubicBezTo>
                  <a:cubicBezTo>
                    <a:pt x="294" y="332"/>
                    <a:pt x="294" y="339"/>
                    <a:pt x="294" y="341"/>
                  </a:cubicBezTo>
                  <a:cubicBezTo>
                    <a:pt x="294" y="351"/>
                    <a:pt x="293" y="361"/>
                    <a:pt x="293" y="370"/>
                  </a:cubicBezTo>
                  <a:cubicBezTo>
                    <a:pt x="293" y="372"/>
                    <a:pt x="293" y="374"/>
                    <a:pt x="293" y="376"/>
                  </a:cubicBezTo>
                  <a:cubicBezTo>
                    <a:pt x="293" y="393"/>
                    <a:pt x="292" y="410"/>
                    <a:pt x="290" y="427"/>
                  </a:cubicBezTo>
                  <a:cubicBezTo>
                    <a:pt x="290" y="424"/>
                    <a:pt x="290" y="421"/>
                    <a:pt x="290" y="418"/>
                  </a:cubicBezTo>
                  <a:cubicBezTo>
                    <a:pt x="290" y="404"/>
                    <a:pt x="290" y="390"/>
                    <a:pt x="291" y="376"/>
                  </a:cubicBezTo>
                  <a:cubicBezTo>
                    <a:pt x="291" y="374"/>
                    <a:pt x="291" y="372"/>
                    <a:pt x="291" y="370"/>
                  </a:cubicBezTo>
                  <a:moveTo>
                    <a:pt x="489" y="240"/>
                  </a:moveTo>
                  <a:cubicBezTo>
                    <a:pt x="489" y="235"/>
                    <a:pt x="490" y="231"/>
                    <a:pt x="490" y="226"/>
                  </a:cubicBezTo>
                  <a:cubicBezTo>
                    <a:pt x="490" y="230"/>
                    <a:pt x="490" y="233"/>
                    <a:pt x="490" y="236"/>
                  </a:cubicBezTo>
                  <a:cubicBezTo>
                    <a:pt x="490" y="237"/>
                    <a:pt x="490" y="238"/>
                    <a:pt x="490" y="239"/>
                  </a:cubicBezTo>
                  <a:cubicBezTo>
                    <a:pt x="490" y="249"/>
                    <a:pt x="490" y="259"/>
                    <a:pt x="490" y="268"/>
                  </a:cubicBezTo>
                  <a:cubicBezTo>
                    <a:pt x="489" y="291"/>
                    <a:pt x="486" y="315"/>
                    <a:pt x="484" y="338"/>
                  </a:cubicBezTo>
                  <a:cubicBezTo>
                    <a:pt x="482" y="350"/>
                    <a:pt x="481" y="362"/>
                    <a:pt x="480" y="374"/>
                  </a:cubicBezTo>
                  <a:cubicBezTo>
                    <a:pt x="480" y="375"/>
                    <a:pt x="480" y="377"/>
                    <a:pt x="479" y="379"/>
                  </a:cubicBezTo>
                  <a:cubicBezTo>
                    <a:pt x="479" y="379"/>
                    <a:pt x="479" y="380"/>
                    <a:pt x="479" y="381"/>
                  </a:cubicBezTo>
                  <a:cubicBezTo>
                    <a:pt x="479" y="383"/>
                    <a:pt x="479" y="385"/>
                    <a:pt x="479" y="388"/>
                  </a:cubicBezTo>
                  <a:cubicBezTo>
                    <a:pt x="478" y="399"/>
                    <a:pt x="477" y="410"/>
                    <a:pt x="477" y="421"/>
                  </a:cubicBezTo>
                  <a:cubicBezTo>
                    <a:pt x="477" y="422"/>
                    <a:pt x="477" y="423"/>
                    <a:pt x="477" y="425"/>
                  </a:cubicBezTo>
                  <a:cubicBezTo>
                    <a:pt x="476" y="424"/>
                    <a:pt x="474" y="424"/>
                    <a:pt x="472" y="424"/>
                  </a:cubicBezTo>
                  <a:cubicBezTo>
                    <a:pt x="471" y="424"/>
                    <a:pt x="471" y="424"/>
                    <a:pt x="470" y="424"/>
                  </a:cubicBezTo>
                  <a:cubicBezTo>
                    <a:pt x="471" y="423"/>
                    <a:pt x="471" y="422"/>
                    <a:pt x="471" y="421"/>
                  </a:cubicBezTo>
                  <a:cubicBezTo>
                    <a:pt x="471" y="421"/>
                    <a:pt x="471" y="420"/>
                    <a:pt x="471" y="419"/>
                  </a:cubicBezTo>
                  <a:cubicBezTo>
                    <a:pt x="471" y="407"/>
                    <a:pt x="472" y="394"/>
                    <a:pt x="473" y="381"/>
                  </a:cubicBezTo>
                  <a:cubicBezTo>
                    <a:pt x="473" y="378"/>
                    <a:pt x="473" y="376"/>
                    <a:pt x="473" y="374"/>
                  </a:cubicBezTo>
                  <a:cubicBezTo>
                    <a:pt x="473" y="373"/>
                    <a:pt x="473" y="373"/>
                    <a:pt x="473" y="373"/>
                  </a:cubicBezTo>
                  <a:cubicBezTo>
                    <a:pt x="475" y="348"/>
                    <a:pt x="479" y="323"/>
                    <a:pt x="482" y="299"/>
                  </a:cubicBezTo>
                  <a:cubicBezTo>
                    <a:pt x="484" y="279"/>
                    <a:pt x="487" y="260"/>
                    <a:pt x="489" y="240"/>
                  </a:cubicBezTo>
                  <a:moveTo>
                    <a:pt x="264" y="213"/>
                  </a:moveTo>
                  <a:cubicBezTo>
                    <a:pt x="265" y="201"/>
                    <a:pt x="266" y="191"/>
                    <a:pt x="267" y="184"/>
                  </a:cubicBezTo>
                  <a:cubicBezTo>
                    <a:pt x="267" y="194"/>
                    <a:pt x="266" y="203"/>
                    <a:pt x="266" y="213"/>
                  </a:cubicBezTo>
                  <a:cubicBezTo>
                    <a:pt x="266" y="213"/>
                    <a:pt x="266" y="213"/>
                    <a:pt x="266" y="213"/>
                  </a:cubicBezTo>
                  <a:cubicBezTo>
                    <a:pt x="266" y="217"/>
                    <a:pt x="266" y="220"/>
                    <a:pt x="266" y="223"/>
                  </a:cubicBezTo>
                  <a:cubicBezTo>
                    <a:pt x="267" y="226"/>
                    <a:pt x="267" y="228"/>
                    <a:pt x="267" y="231"/>
                  </a:cubicBezTo>
                  <a:cubicBezTo>
                    <a:pt x="267" y="249"/>
                    <a:pt x="266" y="267"/>
                    <a:pt x="266" y="285"/>
                  </a:cubicBezTo>
                  <a:cubicBezTo>
                    <a:pt x="265" y="304"/>
                    <a:pt x="265" y="323"/>
                    <a:pt x="265" y="341"/>
                  </a:cubicBezTo>
                  <a:cubicBezTo>
                    <a:pt x="265" y="351"/>
                    <a:pt x="265" y="361"/>
                    <a:pt x="265" y="371"/>
                  </a:cubicBezTo>
                  <a:cubicBezTo>
                    <a:pt x="265" y="373"/>
                    <a:pt x="266" y="374"/>
                    <a:pt x="266" y="376"/>
                  </a:cubicBezTo>
                  <a:cubicBezTo>
                    <a:pt x="266" y="400"/>
                    <a:pt x="268" y="424"/>
                    <a:pt x="272" y="448"/>
                  </a:cubicBezTo>
                  <a:cubicBezTo>
                    <a:pt x="272" y="448"/>
                    <a:pt x="265" y="447"/>
                    <a:pt x="261" y="446"/>
                  </a:cubicBezTo>
                  <a:cubicBezTo>
                    <a:pt x="261" y="436"/>
                    <a:pt x="261" y="425"/>
                    <a:pt x="261" y="415"/>
                  </a:cubicBezTo>
                  <a:cubicBezTo>
                    <a:pt x="261" y="402"/>
                    <a:pt x="261" y="389"/>
                    <a:pt x="261" y="376"/>
                  </a:cubicBezTo>
                  <a:cubicBezTo>
                    <a:pt x="261" y="375"/>
                    <a:pt x="261" y="373"/>
                    <a:pt x="261" y="371"/>
                  </a:cubicBezTo>
                  <a:cubicBezTo>
                    <a:pt x="260" y="367"/>
                    <a:pt x="260" y="363"/>
                    <a:pt x="260" y="360"/>
                  </a:cubicBezTo>
                  <a:cubicBezTo>
                    <a:pt x="260" y="341"/>
                    <a:pt x="259" y="323"/>
                    <a:pt x="259" y="304"/>
                  </a:cubicBezTo>
                  <a:cubicBezTo>
                    <a:pt x="259" y="288"/>
                    <a:pt x="259" y="273"/>
                    <a:pt x="261" y="257"/>
                  </a:cubicBezTo>
                  <a:cubicBezTo>
                    <a:pt x="261" y="257"/>
                    <a:pt x="263" y="234"/>
                    <a:pt x="264" y="213"/>
                  </a:cubicBezTo>
                  <a:moveTo>
                    <a:pt x="480" y="220"/>
                  </a:moveTo>
                  <a:cubicBezTo>
                    <a:pt x="482" y="207"/>
                    <a:pt x="483" y="194"/>
                    <a:pt x="484" y="181"/>
                  </a:cubicBezTo>
                  <a:cubicBezTo>
                    <a:pt x="484" y="187"/>
                    <a:pt x="483" y="192"/>
                    <a:pt x="483" y="197"/>
                  </a:cubicBezTo>
                  <a:cubicBezTo>
                    <a:pt x="482" y="205"/>
                    <a:pt x="481" y="212"/>
                    <a:pt x="480" y="220"/>
                  </a:cubicBezTo>
                  <a:moveTo>
                    <a:pt x="468" y="200"/>
                  </a:moveTo>
                  <a:cubicBezTo>
                    <a:pt x="471" y="164"/>
                    <a:pt x="472" y="128"/>
                    <a:pt x="474" y="92"/>
                  </a:cubicBezTo>
                  <a:cubicBezTo>
                    <a:pt x="474" y="92"/>
                    <a:pt x="475" y="69"/>
                    <a:pt x="476" y="46"/>
                  </a:cubicBezTo>
                  <a:cubicBezTo>
                    <a:pt x="478" y="64"/>
                    <a:pt x="479" y="82"/>
                    <a:pt x="479" y="100"/>
                  </a:cubicBezTo>
                  <a:cubicBezTo>
                    <a:pt x="479" y="107"/>
                    <a:pt x="478" y="115"/>
                    <a:pt x="478" y="122"/>
                  </a:cubicBezTo>
                  <a:cubicBezTo>
                    <a:pt x="475" y="148"/>
                    <a:pt x="471" y="174"/>
                    <a:pt x="468" y="200"/>
                  </a:cubicBezTo>
                  <a:moveTo>
                    <a:pt x="499" y="0"/>
                  </a:moveTo>
                  <a:cubicBezTo>
                    <a:pt x="498" y="0"/>
                    <a:pt x="498" y="0"/>
                    <a:pt x="497" y="0"/>
                  </a:cubicBezTo>
                  <a:cubicBezTo>
                    <a:pt x="496" y="0"/>
                    <a:pt x="495" y="0"/>
                    <a:pt x="494" y="0"/>
                  </a:cubicBezTo>
                  <a:cubicBezTo>
                    <a:pt x="494" y="0"/>
                    <a:pt x="493" y="1"/>
                    <a:pt x="493" y="1"/>
                  </a:cubicBezTo>
                  <a:cubicBezTo>
                    <a:pt x="492" y="4"/>
                    <a:pt x="492" y="7"/>
                    <a:pt x="492" y="10"/>
                  </a:cubicBezTo>
                  <a:cubicBezTo>
                    <a:pt x="493" y="11"/>
                    <a:pt x="494" y="13"/>
                    <a:pt x="494" y="14"/>
                  </a:cubicBezTo>
                  <a:cubicBezTo>
                    <a:pt x="493" y="16"/>
                    <a:pt x="492" y="18"/>
                    <a:pt x="491" y="18"/>
                  </a:cubicBezTo>
                  <a:cubicBezTo>
                    <a:pt x="490" y="24"/>
                    <a:pt x="489" y="30"/>
                    <a:pt x="489" y="35"/>
                  </a:cubicBezTo>
                  <a:cubicBezTo>
                    <a:pt x="488" y="43"/>
                    <a:pt x="487" y="51"/>
                    <a:pt x="486" y="59"/>
                  </a:cubicBezTo>
                  <a:cubicBezTo>
                    <a:pt x="485" y="45"/>
                    <a:pt x="484" y="31"/>
                    <a:pt x="482" y="17"/>
                  </a:cubicBezTo>
                  <a:cubicBezTo>
                    <a:pt x="478" y="17"/>
                    <a:pt x="473" y="16"/>
                    <a:pt x="469" y="16"/>
                  </a:cubicBezTo>
                  <a:cubicBezTo>
                    <a:pt x="468" y="26"/>
                    <a:pt x="468" y="26"/>
                    <a:pt x="468" y="26"/>
                  </a:cubicBezTo>
                  <a:cubicBezTo>
                    <a:pt x="469" y="26"/>
                    <a:pt x="469" y="26"/>
                    <a:pt x="469" y="26"/>
                  </a:cubicBezTo>
                  <a:cubicBezTo>
                    <a:pt x="469" y="26"/>
                    <a:pt x="470" y="26"/>
                    <a:pt x="470" y="26"/>
                  </a:cubicBezTo>
                  <a:cubicBezTo>
                    <a:pt x="472" y="27"/>
                    <a:pt x="474" y="28"/>
                    <a:pt x="474" y="31"/>
                  </a:cubicBezTo>
                  <a:cubicBezTo>
                    <a:pt x="474" y="31"/>
                    <a:pt x="474" y="31"/>
                    <a:pt x="474" y="31"/>
                  </a:cubicBezTo>
                  <a:cubicBezTo>
                    <a:pt x="472" y="65"/>
                    <a:pt x="468" y="99"/>
                    <a:pt x="463" y="133"/>
                  </a:cubicBezTo>
                  <a:cubicBezTo>
                    <a:pt x="463" y="144"/>
                    <a:pt x="462" y="155"/>
                    <a:pt x="462" y="166"/>
                  </a:cubicBezTo>
                  <a:cubicBezTo>
                    <a:pt x="462" y="158"/>
                    <a:pt x="462" y="150"/>
                    <a:pt x="462" y="141"/>
                  </a:cubicBezTo>
                  <a:cubicBezTo>
                    <a:pt x="462" y="146"/>
                    <a:pt x="461" y="150"/>
                    <a:pt x="460" y="155"/>
                  </a:cubicBezTo>
                  <a:cubicBezTo>
                    <a:pt x="460" y="170"/>
                    <a:pt x="461" y="186"/>
                    <a:pt x="461" y="201"/>
                  </a:cubicBezTo>
                  <a:cubicBezTo>
                    <a:pt x="461" y="218"/>
                    <a:pt x="462" y="235"/>
                    <a:pt x="462" y="252"/>
                  </a:cubicBezTo>
                  <a:cubicBezTo>
                    <a:pt x="462" y="283"/>
                    <a:pt x="460" y="315"/>
                    <a:pt x="456" y="346"/>
                  </a:cubicBezTo>
                  <a:cubicBezTo>
                    <a:pt x="455" y="349"/>
                    <a:pt x="455" y="351"/>
                    <a:pt x="455" y="353"/>
                  </a:cubicBezTo>
                  <a:cubicBezTo>
                    <a:pt x="455" y="355"/>
                    <a:pt x="455" y="358"/>
                    <a:pt x="455" y="361"/>
                  </a:cubicBezTo>
                  <a:cubicBezTo>
                    <a:pt x="455" y="365"/>
                    <a:pt x="455" y="368"/>
                    <a:pt x="455" y="372"/>
                  </a:cubicBezTo>
                  <a:cubicBezTo>
                    <a:pt x="454" y="374"/>
                    <a:pt x="454" y="376"/>
                    <a:pt x="454" y="378"/>
                  </a:cubicBezTo>
                  <a:cubicBezTo>
                    <a:pt x="454" y="387"/>
                    <a:pt x="454" y="397"/>
                    <a:pt x="454" y="406"/>
                  </a:cubicBezTo>
                  <a:cubicBezTo>
                    <a:pt x="454" y="411"/>
                    <a:pt x="454" y="416"/>
                    <a:pt x="454" y="420"/>
                  </a:cubicBezTo>
                  <a:cubicBezTo>
                    <a:pt x="453" y="420"/>
                    <a:pt x="452" y="420"/>
                    <a:pt x="451" y="420"/>
                  </a:cubicBezTo>
                  <a:cubicBezTo>
                    <a:pt x="451" y="406"/>
                    <a:pt x="452" y="392"/>
                    <a:pt x="453" y="378"/>
                  </a:cubicBezTo>
                  <a:cubicBezTo>
                    <a:pt x="453" y="376"/>
                    <a:pt x="453" y="374"/>
                    <a:pt x="453" y="372"/>
                  </a:cubicBezTo>
                  <a:cubicBezTo>
                    <a:pt x="453" y="368"/>
                    <a:pt x="454" y="364"/>
                    <a:pt x="454" y="360"/>
                  </a:cubicBezTo>
                  <a:cubicBezTo>
                    <a:pt x="454" y="357"/>
                    <a:pt x="455" y="355"/>
                    <a:pt x="455" y="352"/>
                  </a:cubicBezTo>
                  <a:cubicBezTo>
                    <a:pt x="455" y="352"/>
                    <a:pt x="455" y="351"/>
                    <a:pt x="455" y="351"/>
                  </a:cubicBezTo>
                  <a:cubicBezTo>
                    <a:pt x="452" y="368"/>
                    <a:pt x="448" y="386"/>
                    <a:pt x="442" y="404"/>
                  </a:cubicBezTo>
                  <a:cubicBezTo>
                    <a:pt x="442" y="409"/>
                    <a:pt x="442" y="414"/>
                    <a:pt x="442" y="419"/>
                  </a:cubicBezTo>
                  <a:cubicBezTo>
                    <a:pt x="441" y="419"/>
                    <a:pt x="440" y="419"/>
                    <a:pt x="439" y="419"/>
                  </a:cubicBezTo>
                  <a:cubicBezTo>
                    <a:pt x="439" y="416"/>
                    <a:pt x="439" y="414"/>
                    <a:pt x="439" y="411"/>
                  </a:cubicBezTo>
                  <a:cubicBezTo>
                    <a:pt x="438" y="411"/>
                    <a:pt x="438" y="412"/>
                    <a:pt x="437" y="412"/>
                  </a:cubicBezTo>
                  <a:cubicBezTo>
                    <a:pt x="437" y="412"/>
                    <a:pt x="437" y="412"/>
                    <a:pt x="436" y="412"/>
                  </a:cubicBezTo>
                  <a:cubicBezTo>
                    <a:pt x="435" y="412"/>
                    <a:pt x="434" y="411"/>
                    <a:pt x="433" y="410"/>
                  </a:cubicBezTo>
                  <a:cubicBezTo>
                    <a:pt x="432" y="409"/>
                    <a:pt x="432" y="408"/>
                    <a:pt x="431" y="407"/>
                  </a:cubicBezTo>
                  <a:cubicBezTo>
                    <a:pt x="431" y="409"/>
                    <a:pt x="430" y="412"/>
                    <a:pt x="430" y="415"/>
                  </a:cubicBezTo>
                  <a:cubicBezTo>
                    <a:pt x="430" y="415"/>
                    <a:pt x="430" y="416"/>
                    <a:pt x="430" y="416"/>
                  </a:cubicBezTo>
                  <a:cubicBezTo>
                    <a:pt x="430" y="418"/>
                    <a:pt x="429" y="419"/>
                    <a:pt x="428" y="420"/>
                  </a:cubicBezTo>
                  <a:cubicBezTo>
                    <a:pt x="428" y="424"/>
                    <a:pt x="428" y="428"/>
                    <a:pt x="427" y="433"/>
                  </a:cubicBezTo>
                  <a:cubicBezTo>
                    <a:pt x="427" y="435"/>
                    <a:pt x="426" y="437"/>
                    <a:pt x="423" y="437"/>
                  </a:cubicBezTo>
                  <a:cubicBezTo>
                    <a:pt x="423" y="437"/>
                    <a:pt x="423" y="437"/>
                    <a:pt x="423" y="437"/>
                  </a:cubicBezTo>
                  <a:cubicBezTo>
                    <a:pt x="421" y="437"/>
                    <a:pt x="419" y="435"/>
                    <a:pt x="419" y="433"/>
                  </a:cubicBezTo>
                  <a:cubicBezTo>
                    <a:pt x="418" y="432"/>
                    <a:pt x="418" y="431"/>
                    <a:pt x="418" y="430"/>
                  </a:cubicBezTo>
                  <a:cubicBezTo>
                    <a:pt x="418" y="430"/>
                    <a:pt x="417" y="430"/>
                    <a:pt x="417" y="430"/>
                  </a:cubicBezTo>
                  <a:cubicBezTo>
                    <a:pt x="417" y="433"/>
                    <a:pt x="417" y="436"/>
                    <a:pt x="418" y="439"/>
                  </a:cubicBezTo>
                  <a:cubicBezTo>
                    <a:pt x="421" y="439"/>
                    <a:pt x="425" y="439"/>
                    <a:pt x="429" y="439"/>
                  </a:cubicBezTo>
                  <a:cubicBezTo>
                    <a:pt x="429" y="440"/>
                    <a:pt x="429" y="440"/>
                    <a:pt x="429" y="441"/>
                  </a:cubicBezTo>
                  <a:cubicBezTo>
                    <a:pt x="429" y="441"/>
                    <a:pt x="429" y="441"/>
                    <a:pt x="429" y="441"/>
                  </a:cubicBezTo>
                  <a:cubicBezTo>
                    <a:pt x="429" y="443"/>
                    <a:pt x="431" y="445"/>
                    <a:pt x="433" y="445"/>
                  </a:cubicBezTo>
                  <a:cubicBezTo>
                    <a:pt x="433" y="445"/>
                    <a:pt x="433" y="445"/>
                    <a:pt x="433" y="445"/>
                  </a:cubicBezTo>
                  <a:cubicBezTo>
                    <a:pt x="428" y="444"/>
                    <a:pt x="424" y="443"/>
                    <a:pt x="419" y="441"/>
                  </a:cubicBezTo>
                  <a:cubicBezTo>
                    <a:pt x="419" y="441"/>
                    <a:pt x="418" y="441"/>
                    <a:pt x="418" y="441"/>
                  </a:cubicBezTo>
                  <a:cubicBezTo>
                    <a:pt x="418" y="441"/>
                    <a:pt x="418" y="441"/>
                    <a:pt x="418" y="442"/>
                  </a:cubicBezTo>
                  <a:cubicBezTo>
                    <a:pt x="418" y="442"/>
                    <a:pt x="418" y="442"/>
                    <a:pt x="418" y="442"/>
                  </a:cubicBezTo>
                  <a:cubicBezTo>
                    <a:pt x="418" y="444"/>
                    <a:pt x="416" y="446"/>
                    <a:pt x="414" y="447"/>
                  </a:cubicBezTo>
                  <a:cubicBezTo>
                    <a:pt x="414" y="447"/>
                    <a:pt x="414" y="447"/>
                    <a:pt x="414" y="447"/>
                  </a:cubicBezTo>
                  <a:cubicBezTo>
                    <a:pt x="412" y="447"/>
                    <a:pt x="410" y="445"/>
                    <a:pt x="409" y="443"/>
                  </a:cubicBezTo>
                  <a:cubicBezTo>
                    <a:pt x="405" y="425"/>
                    <a:pt x="403" y="406"/>
                    <a:pt x="403" y="386"/>
                  </a:cubicBezTo>
                  <a:cubicBezTo>
                    <a:pt x="403" y="377"/>
                    <a:pt x="404" y="368"/>
                    <a:pt x="404" y="359"/>
                  </a:cubicBezTo>
                  <a:cubicBezTo>
                    <a:pt x="404" y="357"/>
                    <a:pt x="404" y="354"/>
                    <a:pt x="404" y="352"/>
                  </a:cubicBezTo>
                  <a:cubicBezTo>
                    <a:pt x="404" y="329"/>
                    <a:pt x="405" y="306"/>
                    <a:pt x="406" y="284"/>
                  </a:cubicBezTo>
                  <a:cubicBezTo>
                    <a:pt x="405" y="277"/>
                    <a:pt x="404" y="270"/>
                    <a:pt x="402" y="262"/>
                  </a:cubicBezTo>
                  <a:cubicBezTo>
                    <a:pt x="402" y="265"/>
                    <a:pt x="402" y="267"/>
                    <a:pt x="402" y="269"/>
                  </a:cubicBezTo>
                  <a:cubicBezTo>
                    <a:pt x="402" y="273"/>
                    <a:pt x="402" y="277"/>
                    <a:pt x="402" y="281"/>
                  </a:cubicBezTo>
                  <a:cubicBezTo>
                    <a:pt x="402" y="284"/>
                    <a:pt x="402" y="287"/>
                    <a:pt x="402" y="291"/>
                  </a:cubicBezTo>
                  <a:cubicBezTo>
                    <a:pt x="401" y="316"/>
                    <a:pt x="401" y="341"/>
                    <a:pt x="401" y="367"/>
                  </a:cubicBezTo>
                  <a:cubicBezTo>
                    <a:pt x="401" y="368"/>
                    <a:pt x="401" y="369"/>
                    <a:pt x="401" y="371"/>
                  </a:cubicBezTo>
                  <a:cubicBezTo>
                    <a:pt x="401" y="372"/>
                    <a:pt x="401" y="374"/>
                    <a:pt x="401" y="376"/>
                  </a:cubicBezTo>
                  <a:cubicBezTo>
                    <a:pt x="401" y="391"/>
                    <a:pt x="401" y="407"/>
                    <a:pt x="401" y="422"/>
                  </a:cubicBezTo>
                  <a:cubicBezTo>
                    <a:pt x="400" y="423"/>
                    <a:pt x="399" y="424"/>
                    <a:pt x="399" y="426"/>
                  </a:cubicBezTo>
                  <a:cubicBezTo>
                    <a:pt x="399" y="426"/>
                    <a:pt x="399" y="426"/>
                    <a:pt x="399" y="426"/>
                  </a:cubicBezTo>
                  <a:cubicBezTo>
                    <a:pt x="399" y="428"/>
                    <a:pt x="400" y="429"/>
                    <a:pt x="401" y="429"/>
                  </a:cubicBezTo>
                  <a:cubicBezTo>
                    <a:pt x="401" y="430"/>
                    <a:pt x="401" y="432"/>
                    <a:pt x="401" y="432"/>
                  </a:cubicBezTo>
                  <a:cubicBezTo>
                    <a:pt x="399" y="432"/>
                    <a:pt x="396" y="433"/>
                    <a:pt x="394" y="433"/>
                  </a:cubicBezTo>
                  <a:cubicBezTo>
                    <a:pt x="394" y="432"/>
                    <a:pt x="395" y="432"/>
                    <a:pt x="395" y="431"/>
                  </a:cubicBezTo>
                  <a:cubicBezTo>
                    <a:pt x="395" y="415"/>
                    <a:pt x="395" y="399"/>
                    <a:pt x="395" y="383"/>
                  </a:cubicBezTo>
                  <a:cubicBezTo>
                    <a:pt x="395" y="381"/>
                    <a:pt x="396" y="378"/>
                    <a:pt x="396" y="376"/>
                  </a:cubicBezTo>
                  <a:cubicBezTo>
                    <a:pt x="396" y="374"/>
                    <a:pt x="396" y="372"/>
                    <a:pt x="396" y="371"/>
                  </a:cubicBezTo>
                  <a:cubicBezTo>
                    <a:pt x="396" y="351"/>
                    <a:pt x="397" y="332"/>
                    <a:pt x="399" y="313"/>
                  </a:cubicBezTo>
                  <a:cubicBezTo>
                    <a:pt x="399" y="305"/>
                    <a:pt x="400" y="296"/>
                    <a:pt x="400" y="288"/>
                  </a:cubicBezTo>
                  <a:cubicBezTo>
                    <a:pt x="400" y="285"/>
                    <a:pt x="401" y="282"/>
                    <a:pt x="401" y="279"/>
                  </a:cubicBezTo>
                  <a:cubicBezTo>
                    <a:pt x="401" y="276"/>
                    <a:pt x="401" y="273"/>
                    <a:pt x="401" y="270"/>
                  </a:cubicBezTo>
                  <a:cubicBezTo>
                    <a:pt x="401" y="266"/>
                    <a:pt x="402" y="262"/>
                    <a:pt x="402" y="258"/>
                  </a:cubicBezTo>
                  <a:cubicBezTo>
                    <a:pt x="400" y="251"/>
                    <a:pt x="399" y="243"/>
                    <a:pt x="398" y="236"/>
                  </a:cubicBezTo>
                  <a:cubicBezTo>
                    <a:pt x="396" y="221"/>
                    <a:pt x="394" y="206"/>
                    <a:pt x="392" y="191"/>
                  </a:cubicBezTo>
                  <a:cubicBezTo>
                    <a:pt x="392" y="192"/>
                    <a:pt x="391" y="193"/>
                    <a:pt x="391" y="195"/>
                  </a:cubicBezTo>
                  <a:cubicBezTo>
                    <a:pt x="391" y="198"/>
                    <a:pt x="390" y="201"/>
                    <a:pt x="390" y="204"/>
                  </a:cubicBezTo>
                  <a:cubicBezTo>
                    <a:pt x="388" y="219"/>
                    <a:pt x="386" y="234"/>
                    <a:pt x="385" y="249"/>
                  </a:cubicBezTo>
                  <a:cubicBezTo>
                    <a:pt x="385" y="252"/>
                    <a:pt x="384" y="256"/>
                    <a:pt x="384" y="259"/>
                  </a:cubicBezTo>
                  <a:cubicBezTo>
                    <a:pt x="383" y="265"/>
                    <a:pt x="383" y="271"/>
                    <a:pt x="382" y="277"/>
                  </a:cubicBezTo>
                  <a:cubicBezTo>
                    <a:pt x="382" y="278"/>
                    <a:pt x="382" y="278"/>
                    <a:pt x="382" y="279"/>
                  </a:cubicBezTo>
                  <a:cubicBezTo>
                    <a:pt x="382" y="278"/>
                    <a:pt x="382" y="278"/>
                    <a:pt x="382" y="277"/>
                  </a:cubicBezTo>
                  <a:cubicBezTo>
                    <a:pt x="382" y="270"/>
                    <a:pt x="382" y="262"/>
                    <a:pt x="382" y="255"/>
                  </a:cubicBezTo>
                  <a:cubicBezTo>
                    <a:pt x="382" y="250"/>
                    <a:pt x="382" y="246"/>
                    <a:pt x="382" y="241"/>
                  </a:cubicBezTo>
                  <a:cubicBezTo>
                    <a:pt x="381" y="237"/>
                    <a:pt x="381" y="233"/>
                    <a:pt x="381" y="230"/>
                  </a:cubicBezTo>
                  <a:cubicBezTo>
                    <a:pt x="380" y="234"/>
                    <a:pt x="379" y="238"/>
                    <a:pt x="378" y="242"/>
                  </a:cubicBezTo>
                  <a:cubicBezTo>
                    <a:pt x="373" y="261"/>
                    <a:pt x="373" y="261"/>
                    <a:pt x="373" y="261"/>
                  </a:cubicBezTo>
                  <a:cubicBezTo>
                    <a:pt x="373" y="268"/>
                    <a:pt x="373" y="274"/>
                    <a:pt x="373" y="281"/>
                  </a:cubicBezTo>
                  <a:cubicBezTo>
                    <a:pt x="374" y="296"/>
                    <a:pt x="374" y="312"/>
                    <a:pt x="374" y="327"/>
                  </a:cubicBezTo>
                  <a:cubicBezTo>
                    <a:pt x="374" y="341"/>
                    <a:pt x="375" y="356"/>
                    <a:pt x="375" y="370"/>
                  </a:cubicBezTo>
                  <a:cubicBezTo>
                    <a:pt x="375" y="372"/>
                    <a:pt x="375" y="374"/>
                    <a:pt x="375" y="376"/>
                  </a:cubicBezTo>
                  <a:cubicBezTo>
                    <a:pt x="375" y="394"/>
                    <a:pt x="375" y="412"/>
                    <a:pt x="376" y="431"/>
                  </a:cubicBezTo>
                  <a:cubicBezTo>
                    <a:pt x="374" y="431"/>
                    <a:pt x="372" y="431"/>
                    <a:pt x="370" y="431"/>
                  </a:cubicBezTo>
                  <a:cubicBezTo>
                    <a:pt x="371" y="412"/>
                    <a:pt x="372" y="394"/>
                    <a:pt x="372" y="376"/>
                  </a:cubicBezTo>
                  <a:cubicBezTo>
                    <a:pt x="372" y="374"/>
                    <a:pt x="372" y="372"/>
                    <a:pt x="372" y="370"/>
                  </a:cubicBezTo>
                  <a:cubicBezTo>
                    <a:pt x="372" y="365"/>
                    <a:pt x="372" y="361"/>
                    <a:pt x="372" y="356"/>
                  </a:cubicBezTo>
                  <a:cubicBezTo>
                    <a:pt x="372" y="346"/>
                    <a:pt x="372" y="337"/>
                    <a:pt x="372" y="328"/>
                  </a:cubicBezTo>
                  <a:cubicBezTo>
                    <a:pt x="372" y="318"/>
                    <a:pt x="372" y="309"/>
                    <a:pt x="372" y="300"/>
                  </a:cubicBezTo>
                  <a:cubicBezTo>
                    <a:pt x="372" y="294"/>
                    <a:pt x="372" y="287"/>
                    <a:pt x="372" y="281"/>
                  </a:cubicBezTo>
                  <a:cubicBezTo>
                    <a:pt x="372" y="275"/>
                    <a:pt x="372" y="269"/>
                    <a:pt x="372" y="263"/>
                  </a:cubicBezTo>
                  <a:cubicBezTo>
                    <a:pt x="372" y="265"/>
                    <a:pt x="372" y="265"/>
                    <a:pt x="372" y="265"/>
                  </a:cubicBezTo>
                  <a:cubicBezTo>
                    <a:pt x="370" y="271"/>
                    <a:pt x="369" y="280"/>
                    <a:pt x="367" y="290"/>
                  </a:cubicBezTo>
                  <a:cubicBezTo>
                    <a:pt x="366" y="297"/>
                    <a:pt x="365" y="305"/>
                    <a:pt x="363" y="313"/>
                  </a:cubicBezTo>
                  <a:cubicBezTo>
                    <a:pt x="363" y="318"/>
                    <a:pt x="363" y="323"/>
                    <a:pt x="363" y="328"/>
                  </a:cubicBezTo>
                  <a:cubicBezTo>
                    <a:pt x="363" y="337"/>
                    <a:pt x="363" y="346"/>
                    <a:pt x="363" y="356"/>
                  </a:cubicBezTo>
                  <a:cubicBezTo>
                    <a:pt x="363" y="361"/>
                    <a:pt x="363" y="365"/>
                    <a:pt x="363" y="370"/>
                  </a:cubicBezTo>
                  <a:cubicBezTo>
                    <a:pt x="363" y="372"/>
                    <a:pt x="363" y="374"/>
                    <a:pt x="363" y="376"/>
                  </a:cubicBezTo>
                  <a:cubicBezTo>
                    <a:pt x="363" y="386"/>
                    <a:pt x="363" y="397"/>
                    <a:pt x="363" y="408"/>
                  </a:cubicBezTo>
                  <a:cubicBezTo>
                    <a:pt x="362" y="397"/>
                    <a:pt x="361" y="386"/>
                    <a:pt x="361" y="375"/>
                  </a:cubicBezTo>
                  <a:cubicBezTo>
                    <a:pt x="361" y="374"/>
                    <a:pt x="361" y="372"/>
                    <a:pt x="361" y="370"/>
                  </a:cubicBezTo>
                  <a:cubicBezTo>
                    <a:pt x="361" y="369"/>
                    <a:pt x="361" y="367"/>
                    <a:pt x="361" y="365"/>
                  </a:cubicBezTo>
                  <a:cubicBezTo>
                    <a:pt x="361" y="350"/>
                    <a:pt x="361" y="335"/>
                    <a:pt x="362" y="319"/>
                  </a:cubicBezTo>
                  <a:cubicBezTo>
                    <a:pt x="358" y="336"/>
                    <a:pt x="353" y="352"/>
                    <a:pt x="342" y="361"/>
                  </a:cubicBezTo>
                  <a:cubicBezTo>
                    <a:pt x="342" y="362"/>
                    <a:pt x="341" y="362"/>
                    <a:pt x="341" y="362"/>
                  </a:cubicBezTo>
                  <a:cubicBezTo>
                    <a:pt x="341" y="365"/>
                    <a:pt x="341" y="367"/>
                    <a:pt x="341" y="370"/>
                  </a:cubicBezTo>
                  <a:cubicBezTo>
                    <a:pt x="341" y="372"/>
                    <a:pt x="341" y="374"/>
                    <a:pt x="341" y="375"/>
                  </a:cubicBezTo>
                  <a:cubicBezTo>
                    <a:pt x="342" y="395"/>
                    <a:pt x="343" y="415"/>
                    <a:pt x="344" y="435"/>
                  </a:cubicBezTo>
                  <a:cubicBezTo>
                    <a:pt x="343" y="436"/>
                    <a:pt x="343" y="437"/>
                    <a:pt x="343" y="438"/>
                  </a:cubicBezTo>
                  <a:cubicBezTo>
                    <a:pt x="343" y="438"/>
                    <a:pt x="343" y="439"/>
                    <a:pt x="343" y="439"/>
                  </a:cubicBezTo>
                  <a:cubicBezTo>
                    <a:pt x="343" y="440"/>
                    <a:pt x="344" y="441"/>
                    <a:pt x="345" y="442"/>
                  </a:cubicBezTo>
                  <a:cubicBezTo>
                    <a:pt x="345" y="444"/>
                    <a:pt x="345" y="447"/>
                    <a:pt x="345" y="449"/>
                  </a:cubicBezTo>
                  <a:cubicBezTo>
                    <a:pt x="341" y="449"/>
                    <a:pt x="336" y="450"/>
                    <a:pt x="332" y="450"/>
                  </a:cubicBezTo>
                  <a:cubicBezTo>
                    <a:pt x="332" y="450"/>
                    <a:pt x="332" y="450"/>
                    <a:pt x="331" y="450"/>
                  </a:cubicBezTo>
                  <a:cubicBezTo>
                    <a:pt x="333" y="425"/>
                    <a:pt x="334" y="400"/>
                    <a:pt x="335" y="375"/>
                  </a:cubicBezTo>
                  <a:cubicBezTo>
                    <a:pt x="335" y="374"/>
                    <a:pt x="335" y="372"/>
                    <a:pt x="335" y="370"/>
                  </a:cubicBezTo>
                  <a:cubicBezTo>
                    <a:pt x="335" y="367"/>
                    <a:pt x="335" y="363"/>
                    <a:pt x="335" y="359"/>
                  </a:cubicBezTo>
                  <a:cubicBezTo>
                    <a:pt x="334" y="357"/>
                    <a:pt x="334" y="355"/>
                    <a:pt x="333" y="352"/>
                  </a:cubicBezTo>
                  <a:cubicBezTo>
                    <a:pt x="331" y="369"/>
                    <a:pt x="330" y="385"/>
                    <a:pt x="328" y="401"/>
                  </a:cubicBezTo>
                  <a:cubicBezTo>
                    <a:pt x="328" y="403"/>
                    <a:pt x="327" y="405"/>
                    <a:pt x="325" y="405"/>
                  </a:cubicBezTo>
                  <a:cubicBezTo>
                    <a:pt x="325" y="405"/>
                    <a:pt x="325" y="405"/>
                    <a:pt x="325" y="405"/>
                  </a:cubicBezTo>
                  <a:cubicBezTo>
                    <a:pt x="325" y="406"/>
                    <a:pt x="325" y="406"/>
                    <a:pt x="325" y="407"/>
                  </a:cubicBezTo>
                  <a:cubicBezTo>
                    <a:pt x="325" y="406"/>
                    <a:pt x="325" y="406"/>
                    <a:pt x="325" y="405"/>
                  </a:cubicBezTo>
                  <a:cubicBezTo>
                    <a:pt x="324" y="405"/>
                    <a:pt x="324" y="405"/>
                    <a:pt x="324" y="405"/>
                  </a:cubicBezTo>
                  <a:cubicBezTo>
                    <a:pt x="322" y="405"/>
                    <a:pt x="321" y="405"/>
                    <a:pt x="320" y="403"/>
                  </a:cubicBezTo>
                  <a:cubicBezTo>
                    <a:pt x="319" y="400"/>
                    <a:pt x="317" y="397"/>
                    <a:pt x="316" y="394"/>
                  </a:cubicBezTo>
                  <a:cubicBezTo>
                    <a:pt x="316" y="414"/>
                    <a:pt x="317" y="433"/>
                    <a:pt x="321" y="451"/>
                  </a:cubicBezTo>
                  <a:cubicBezTo>
                    <a:pt x="319" y="451"/>
                    <a:pt x="317" y="451"/>
                    <a:pt x="314" y="452"/>
                  </a:cubicBezTo>
                  <a:cubicBezTo>
                    <a:pt x="315" y="449"/>
                    <a:pt x="316" y="446"/>
                    <a:pt x="316" y="443"/>
                  </a:cubicBezTo>
                  <a:cubicBezTo>
                    <a:pt x="316" y="439"/>
                    <a:pt x="315" y="436"/>
                    <a:pt x="315" y="432"/>
                  </a:cubicBezTo>
                  <a:cubicBezTo>
                    <a:pt x="314" y="424"/>
                    <a:pt x="314" y="424"/>
                    <a:pt x="314" y="424"/>
                  </a:cubicBezTo>
                  <a:cubicBezTo>
                    <a:pt x="314" y="413"/>
                    <a:pt x="314" y="403"/>
                    <a:pt x="314" y="392"/>
                  </a:cubicBezTo>
                  <a:cubicBezTo>
                    <a:pt x="314" y="391"/>
                    <a:pt x="314" y="391"/>
                    <a:pt x="314" y="390"/>
                  </a:cubicBezTo>
                  <a:cubicBezTo>
                    <a:pt x="297" y="351"/>
                    <a:pt x="295" y="298"/>
                    <a:pt x="293" y="254"/>
                  </a:cubicBezTo>
                  <a:cubicBezTo>
                    <a:pt x="292" y="224"/>
                    <a:pt x="292" y="224"/>
                    <a:pt x="292" y="224"/>
                  </a:cubicBezTo>
                  <a:cubicBezTo>
                    <a:pt x="291" y="212"/>
                    <a:pt x="291" y="199"/>
                    <a:pt x="290" y="187"/>
                  </a:cubicBezTo>
                  <a:cubicBezTo>
                    <a:pt x="290" y="196"/>
                    <a:pt x="289" y="205"/>
                    <a:pt x="289" y="214"/>
                  </a:cubicBezTo>
                  <a:cubicBezTo>
                    <a:pt x="289" y="215"/>
                    <a:pt x="289" y="216"/>
                    <a:pt x="289" y="217"/>
                  </a:cubicBezTo>
                  <a:cubicBezTo>
                    <a:pt x="287" y="261"/>
                    <a:pt x="287" y="261"/>
                    <a:pt x="287" y="261"/>
                  </a:cubicBezTo>
                  <a:cubicBezTo>
                    <a:pt x="285" y="313"/>
                    <a:pt x="285" y="313"/>
                    <a:pt x="285" y="313"/>
                  </a:cubicBezTo>
                  <a:cubicBezTo>
                    <a:pt x="284" y="331"/>
                    <a:pt x="283" y="350"/>
                    <a:pt x="282" y="368"/>
                  </a:cubicBezTo>
                  <a:cubicBezTo>
                    <a:pt x="283" y="375"/>
                    <a:pt x="284" y="382"/>
                    <a:pt x="286" y="389"/>
                  </a:cubicBezTo>
                  <a:cubicBezTo>
                    <a:pt x="286" y="390"/>
                    <a:pt x="286" y="390"/>
                    <a:pt x="286" y="390"/>
                  </a:cubicBezTo>
                  <a:cubicBezTo>
                    <a:pt x="286" y="392"/>
                    <a:pt x="284" y="394"/>
                    <a:pt x="282" y="395"/>
                  </a:cubicBezTo>
                  <a:cubicBezTo>
                    <a:pt x="282" y="395"/>
                    <a:pt x="282" y="395"/>
                    <a:pt x="282" y="395"/>
                  </a:cubicBezTo>
                  <a:cubicBezTo>
                    <a:pt x="282" y="395"/>
                    <a:pt x="282" y="396"/>
                    <a:pt x="282" y="396"/>
                  </a:cubicBezTo>
                  <a:cubicBezTo>
                    <a:pt x="282" y="396"/>
                    <a:pt x="281" y="395"/>
                    <a:pt x="281" y="395"/>
                  </a:cubicBezTo>
                  <a:cubicBezTo>
                    <a:pt x="279" y="395"/>
                    <a:pt x="278" y="393"/>
                    <a:pt x="277" y="391"/>
                  </a:cubicBezTo>
                  <a:cubicBezTo>
                    <a:pt x="277" y="391"/>
                    <a:pt x="277" y="391"/>
                    <a:pt x="277" y="391"/>
                  </a:cubicBezTo>
                  <a:cubicBezTo>
                    <a:pt x="277" y="391"/>
                    <a:pt x="277" y="391"/>
                    <a:pt x="277" y="391"/>
                  </a:cubicBezTo>
                  <a:cubicBezTo>
                    <a:pt x="277" y="391"/>
                    <a:pt x="277" y="391"/>
                    <a:pt x="277" y="391"/>
                  </a:cubicBezTo>
                  <a:cubicBezTo>
                    <a:pt x="275" y="382"/>
                    <a:pt x="274" y="374"/>
                    <a:pt x="273" y="365"/>
                  </a:cubicBezTo>
                  <a:cubicBezTo>
                    <a:pt x="273" y="362"/>
                    <a:pt x="272" y="360"/>
                    <a:pt x="272" y="358"/>
                  </a:cubicBezTo>
                  <a:cubicBezTo>
                    <a:pt x="272" y="357"/>
                    <a:pt x="272" y="357"/>
                    <a:pt x="272" y="357"/>
                  </a:cubicBezTo>
                  <a:cubicBezTo>
                    <a:pt x="269" y="331"/>
                    <a:pt x="268" y="304"/>
                    <a:pt x="268" y="278"/>
                  </a:cubicBezTo>
                  <a:cubicBezTo>
                    <a:pt x="268" y="252"/>
                    <a:pt x="269" y="225"/>
                    <a:pt x="270" y="199"/>
                  </a:cubicBezTo>
                  <a:cubicBezTo>
                    <a:pt x="271" y="180"/>
                    <a:pt x="271" y="161"/>
                    <a:pt x="272" y="142"/>
                  </a:cubicBezTo>
                  <a:cubicBezTo>
                    <a:pt x="267" y="158"/>
                    <a:pt x="262" y="174"/>
                    <a:pt x="257" y="189"/>
                  </a:cubicBezTo>
                  <a:cubicBezTo>
                    <a:pt x="257" y="192"/>
                    <a:pt x="257" y="195"/>
                    <a:pt x="257" y="198"/>
                  </a:cubicBezTo>
                  <a:cubicBezTo>
                    <a:pt x="257" y="196"/>
                    <a:pt x="257" y="194"/>
                    <a:pt x="257" y="192"/>
                  </a:cubicBezTo>
                  <a:cubicBezTo>
                    <a:pt x="254" y="202"/>
                    <a:pt x="251" y="212"/>
                    <a:pt x="249" y="221"/>
                  </a:cubicBezTo>
                  <a:cubicBezTo>
                    <a:pt x="249" y="231"/>
                    <a:pt x="249" y="241"/>
                    <a:pt x="249" y="251"/>
                  </a:cubicBezTo>
                  <a:cubicBezTo>
                    <a:pt x="249" y="272"/>
                    <a:pt x="248" y="294"/>
                    <a:pt x="246" y="317"/>
                  </a:cubicBezTo>
                  <a:cubicBezTo>
                    <a:pt x="245" y="335"/>
                    <a:pt x="243" y="353"/>
                    <a:pt x="243" y="371"/>
                  </a:cubicBezTo>
                  <a:cubicBezTo>
                    <a:pt x="243" y="373"/>
                    <a:pt x="243" y="375"/>
                    <a:pt x="243" y="377"/>
                  </a:cubicBezTo>
                  <a:cubicBezTo>
                    <a:pt x="243" y="377"/>
                    <a:pt x="243" y="378"/>
                    <a:pt x="243" y="378"/>
                  </a:cubicBezTo>
                  <a:cubicBezTo>
                    <a:pt x="243" y="378"/>
                    <a:pt x="243" y="377"/>
                    <a:pt x="243" y="377"/>
                  </a:cubicBezTo>
                  <a:cubicBezTo>
                    <a:pt x="242" y="375"/>
                    <a:pt x="242" y="373"/>
                    <a:pt x="242" y="371"/>
                  </a:cubicBezTo>
                  <a:cubicBezTo>
                    <a:pt x="242" y="369"/>
                    <a:pt x="242" y="367"/>
                    <a:pt x="242" y="364"/>
                  </a:cubicBezTo>
                  <a:cubicBezTo>
                    <a:pt x="241" y="391"/>
                    <a:pt x="241" y="391"/>
                    <a:pt x="241" y="391"/>
                  </a:cubicBezTo>
                  <a:cubicBezTo>
                    <a:pt x="240" y="401"/>
                    <a:pt x="240" y="401"/>
                    <a:pt x="240" y="401"/>
                  </a:cubicBezTo>
                  <a:cubicBezTo>
                    <a:pt x="240" y="414"/>
                    <a:pt x="240" y="428"/>
                    <a:pt x="235" y="439"/>
                  </a:cubicBezTo>
                  <a:cubicBezTo>
                    <a:pt x="234" y="441"/>
                    <a:pt x="233" y="442"/>
                    <a:pt x="231" y="442"/>
                  </a:cubicBezTo>
                  <a:cubicBezTo>
                    <a:pt x="231" y="442"/>
                    <a:pt x="231" y="442"/>
                    <a:pt x="231" y="442"/>
                  </a:cubicBezTo>
                  <a:cubicBezTo>
                    <a:pt x="230" y="442"/>
                    <a:pt x="230" y="442"/>
                    <a:pt x="229" y="442"/>
                  </a:cubicBezTo>
                  <a:cubicBezTo>
                    <a:pt x="229" y="442"/>
                    <a:pt x="229" y="442"/>
                    <a:pt x="229" y="442"/>
                  </a:cubicBezTo>
                  <a:cubicBezTo>
                    <a:pt x="229" y="442"/>
                    <a:pt x="229" y="442"/>
                    <a:pt x="229" y="442"/>
                  </a:cubicBezTo>
                  <a:cubicBezTo>
                    <a:pt x="228" y="441"/>
                    <a:pt x="227" y="440"/>
                    <a:pt x="227" y="439"/>
                  </a:cubicBezTo>
                  <a:cubicBezTo>
                    <a:pt x="225" y="431"/>
                    <a:pt x="223" y="424"/>
                    <a:pt x="221" y="416"/>
                  </a:cubicBezTo>
                  <a:cubicBezTo>
                    <a:pt x="221" y="421"/>
                    <a:pt x="221" y="425"/>
                    <a:pt x="220" y="430"/>
                  </a:cubicBezTo>
                  <a:cubicBezTo>
                    <a:pt x="220" y="434"/>
                    <a:pt x="220" y="438"/>
                    <a:pt x="220" y="441"/>
                  </a:cubicBezTo>
                  <a:cubicBezTo>
                    <a:pt x="220" y="441"/>
                    <a:pt x="220" y="441"/>
                    <a:pt x="220" y="441"/>
                  </a:cubicBezTo>
                  <a:cubicBezTo>
                    <a:pt x="219" y="435"/>
                    <a:pt x="218" y="429"/>
                    <a:pt x="218" y="423"/>
                  </a:cubicBezTo>
                  <a:cubicBezTo>
                    <a:pt x="217" y="417"/>
                    <a:pt x="217" y="410"/>
                    <a:pt x="217" y="404"/>
                  </a:cubicBezTo>
                  <a:cubicBezTo>
                    <a:pt x="214" y="404"/>
                    <a:pt x="211" y="405"/>
                    <a:pt x="208" y="405"/>
                  </a:cubicBezTo>
                  <a:cubicBezTo>
                    <a:pt x="208" y="408"/>
                    <a:pt x="208" y="411"/>
                    <a:pt x="208" y="414"/>
                  </a:cubicBezTo>
                  <a:cubicBezTo>
                    <a:pt x="209" y="423"/>
                    <a:pt x="209" y="432"/>
                    <a:pt x="211" y="441"/>
                  </a:cubicBezTo>
                  <a:cubicBezTo>
                    <a:pt x="210" y="441"/>
                    <a:pt x="209" y="441"/>
                    <a:pt x="207" y="441"/>
                  </a:cubicBezTo>
                  <a:cubicBezTo>
                    <a:pt x="207" y="430"/>
                    <a:pt x="206" y="419"/>
                    <a:pt x="206" y="408"/>
                  </a:cubicBezTo>
                  <a:cubicBezTo>
                    <a:pt x="206" y="408"/>
                    <a:pt x="206" y="408"/>
                    <a:pt x="206" y="408"/>
                  </a:cubicBezTo>
                  <a:cubicBezTo>
                    <a:pt x="205" y="413"/>
                    <a:pt x="204" y="418"/>
                    <a:pt x="202" y="423"/>
                  </a:cubicBezTo>
                  <a:cubicBezTo>
                    <a:pt x="203" y="424"/>
                    <a:pt x="203" y="425"/>
                    <a:pt x="203" y="426"/>
                  </a:cubicBezTo>
                  <a:cubicBezTo>
                    <a:pt x="203" y="426"/>
                    <a:pt x="203" y="426"/>
                    <a:pt x="203" y="426"/>
                  </a:cubicBezTo>
                  <a:cubicBezTo>
                    <a:pt x="203" y="427"/>
                    <a:pt x="202" y="429"/>
                    <a:pt x="200" y="430"/>
                  </a:cubicBezTo>
                  <a:cubicBezTo>
                    <a:pt x="199" y="432"/>
                    <a:pt x="198" y="435"/>
                    <a:pt x="198" y="437"/>
                  </a:cubicBezTo>
                  <a:cubicBezTo>
                    <a:pt x="198" y="439"/>
                    <a:pt x="198" y="441"/>
                    <a:pt x="198" y="443"/>
                  </a:cubicBezTo>
                  <a:cubicBezTo>
                    <a:pt x="197" y="443"/>
                    <a:pt x="196" y="443"/>
                    <a:pt x="195" y="443"/>
                  </a:cubicBezTo>
                  <a:cubicBezTo>
                    <a:pt x="192" y="450"/>
                    <a:pt x="189" y="455"/>
                    <a:pt x="185" y="460"/>
                  </a:cubicBezTo>
                  <a:cubicBezTo>
                    <a:pt x="185" y="462"/>
                    <a:pt x="185" y="466"/>
                    <a:pt x="185" y="466"/>
                  </a:cubicBezTo>
                  <a:cubicBezTo>
                    <a:pt x="185" y="466"/>
                    <a:pt x="185" y="466"/>
                    <a:pt x="185" y="466"/>
                  </a:cubicBezTo>
                  <a:cubicBezTo>
                    <a:pt x="188" y="466"/>
                    <a:pt x="191" y="466"/>
                    <a:pt x="194" y="466"/>
                  </a:cubicBezTo>
                  <a:cubicBezTo>
                    <a:pt x="194" y="464"/>
                    <a:pt x="194" y="463"/>
                    <a:pt x="194" y="462"/>
                  </a:cubicBezTo>
                  <a:cubicBezTo>
                    <a:pt x="196" y="462"/>
                    <a:pt x="197" y="462"/>
                    <a:pt x="198" y="462"/>
                  </a:cubicBezTo>
                  <a:cubicBezTo>
                    <a:pt x="198" y="463"/>
                    <a:pt x="198" y="464"/>
                    <a:pt x="198" y="465"/>
                  </a:cubicBezTo>
                  <a:cubicBezTo>
                    <a:pt x="198" y="465"/>
                    <a:pt x="198" y="465"/>
                    <a:pt x="198" y="465"/>
                  </a:cubicBezTo>
                  <a:cubicBezTo>
                    <a:pt x="207" y="465"/>
                    <a:pt x="216" y="464"/>
                    <a:pt x="226" y="464"/>
                  </a:cubicBezTo>
                  <a:cubicBezTo>
                    <a:pt x="247" y="462"/>
                    <a:pt x="270" y="460"/>
                    <a:pt x="292" y="460"/>
                  </a:cubicBezTo>
                  <a:cubicBezTo>
                    <a:pt x="337" y="461"/>
                    <a:pt x="337" y="461"/>
                    <a:pt x="337" y="461"/>
                  </a:cubicBezTo>
                  <a:cubicBezTo>
                    <a:pt x="351" y="461"/>
                    <a:pt x="366" y="461"/>
                    <a:pt x="380" y="461"/>
                  </a:cubicBezTo>
                  <a:cubicBezTo>
                    <a:pt x="382" y="461"/>
                    <a:pt x="384" y="461"/>
                    <a:pt x="387" y="461"/>
                  </a:cubicBezTo>
                  <a:cubicBezTo>
                    <a:pt x="387" y="460"/>
                    <a:pt x="386" y="459"/>
                    <a:pt x="385" y="458"/>
                  </a:cubicBezTo>
                  <a:cubicBezTo>
                    <a:pt x="389" y="459"/>
                    <a:pt x="393" y="459"/>
                    <a:pt x="397" y="459"/>
                  </a:cubicBezTo>
                  <a:cubicBezTo>
                    <a:pt x="399" y="459"/>
                    <a:pt x="400" y="460"/>
                    <a:pt x="401" y="460"/>
                  </a:cubicBezTo>
                  <a:cubicBezTo>
                    <a:pt x="401" y="460"/>
                    <a:pt x="401" y="461"/>
                    <a:pt x="401" y="461"/>
                  </a:cubicBezTo>
                  <a:cubicBezTo>
                    <a:pt x="409" y="461"/>
                    <a:pt x="416" y="461"/>
                    <a:pt x="423" y="460"/>
                  </a:cubicBezTo>
                  <a:cubicBezTo>
                    <a:pt x="433" y="460"/>
                    <a:pt x="433" y="460"/>
                    <a:pt x="433" y="460"/>
                  </a:cubicBezTo>
                  <a:cubicBezTo>
                    <a:pt x="441" y="460"/>
                    <a:pt x="449" y="459"/>
                    <a:pt x="457" y="459"/>
                  </a:cubicBezTo>
                  <a:cubicBezTo>
                    <a:pt x="469" y="459"/>
                    <a:pt x="482" y="460"/>
                    <a:pt x="494" y="463"/>
                  </a:cubicBezTo>
                  <a:cubicBezTo>
                    <a:pt x="494" y="462"/>
                    <a:pt x="494" y="462"/>
                    <a:pt x="494" y="462"/>
                  </a:cubicBezTo>
                  <a:cubicBezTo>
                    <a:pt x="495" y="461"/>
                    <a:pt x="497" y="461"/>
                    <a:pt x="499" y="460"/>
                  </a:cubicBezTo>
                  <a:cubicBezTo>
                    <a:pt x="500" y="460"/>
                    <a:pt x="501" y="458"/>
                    <a:pt x="501" y="456"/>
                  </a:cubicBezTo>
                  <a:cubicBezTo>
                    <a:pt x="501" y="456"/>
                    <a:pt x="501" y="456"/>
                    <a:pt x="501" y="456"/>
                  </a:cubicBezTo>
                  <a:cubicBezTo>
                    <a:pt x="501" y="454"/>
                    <a:pt x="500" y="452"/>
                    <a:pt x="498" y="452"/>
                  </a:cubicBezTo>
                  <a:cubicBezTo>
                    <a:pt x="497" y="452"/>
                    <a:pt x="496" y="451"/>
                    <a:pt x="495" y="451"/>
                  </a:cubicBezTo>
                  <a:cubicBezTo>
                    <a:pt x="495" y="446"/>
                    <a:pt x="495" y="444"/>
                    <a:pt x="496" y="440"/>
                  </a:cubicBezTo>
                  <a:cubicBezTo>
                    <a:pt x="496" y="440"/>
                    <a:pt x="497" y="439"/>
                    <a:pt x="497" y="438"/>
                  </a:cubicBezTo>
                  <a:cubicBezTo>
                    <a:pt x="497" y="437"/>
                    <a:pt x="497" y="437"/>
                    <a:pt x="497" y="437"/>
                  </a:cubicBezTo>
                  <a:cubicBezTo>
                    <a:pt x="497" y="436"/>
                    <a:pt x="497" y="435"/>
                    <a:pt x="496" y="435"/>
                  </a:cubicBezTo>
                  <a:cubicBezTo>
                    <a:pt x="496" y="435"/>
                    <a:pt x="496" y="435"/>
                    <a:pt x="496" y="435"/>
                  </a:cubicBezTo>
                  <a:cubicBezTo>
                    <a:pt x="497" y="434"/>
                    <a:pt x="497" y="434"/>
                    <a:pt x="497" y="433"/>
                  </a:cubicBezTo>
                  <a:cubicBezTo>
                    <a:pt x="497" y="433"/>
                    <a:pt x="497" y="433"/>
                    <a:pt x="497" y="433"/>
                  </a:cubicBezTo>
                  <a:cubicBezTo>
                    <a:pt x="497" y="432"/>
                    <a:pt x="497" y="432"/>
                    <a:pt x="497" y="431"/>
                  </a:cubicBezTo>
                  <a:cubicBezTo>
                    <a:pt x="497" y="424"/>
                    <a:pt x="498" y="418"/>
                    <a:pt x="498" y="411"/>
                  </a:cubicBezTo>
                  <a:cubicBezTo>
                    <a:pt x="499" y="408"/>
                    <a:pt x="499" y="406"/>
                    <a:pt x="499" y="403"/>
                  </a:cubicBezTo>
                  <a:cubicBezTo>
                    <a:pt x="500" y="395"/>
                    <a:pt x="500" y="388"/>
                    <a:pt x="500" y="380"/>
                  </a:cubicBezTo>
                  <a:cubicBezTo>
                    <a:pt x="500" y="379"/>
                    <a:pt x="500" y="378"/>
                    <a:pt x="500" y="377"/>
                  </a:cubicBezTo>
                  <a:cubicBezTo>
                    <a:pt x="500" y="376"/>
                    <a:pt x="500" y="375"/>
                    <a:pt x="500" y="375"/>
                  </a:cubicBezTo>
                  <a:cubicBezTo>
                    <a:pt x="500" y="364"/>
                    <a:pt x="499" y="353"/>
                    <a:pt x="497" y="343"/>
                  </a:cubicBezTo>
                  <a:cubicBezTo>
                    <a:pt x="497" y="341"/>
                    <a:pt x="495" y="340"/>
                    <a:pt x="493" y="340"/>
                  </a:cubicBezTo>
                  <a:cubicBezTo>
                    <a:pt x="493" y="340"/>
                    <a:pt x="493" y="340"/>
                    <a:pt x="493" y="340"/>
                  </a:cubicBezTo>
                  <a:cubicBezTo>
                    <a:pt x="492" y="340"/>
                    <a:pt x="492" y="340"/>
                    <a:pt x="492" y="340"/>
                  </a:cubicBezTo>
                  <a:cubicBezTo>
                    <a:pt x="492" y="340"/>
                    <a:pt x="492" y="339"/>
                    <a:pt x="493" y="339"/>
                  </a:cubicBezTo>
                  <a:cubicBezTo>
                    <a:pt x="495" y="316"/>
                    <a:pt x="498" y="292"/>
                    <a:pt x="499" y="268"/>
                  </a:cubicBezTo>
                  <a:cubicBezTo>
                    <a:pt x="499" y="258"/>
                    <a:pt x="499" y="247"/>
                    <a:pt x="499" y="237"/>
                  </a:cubicBezTo>
                  <a:cubicBezTo>
                    <a:pt x="499" y="237"/>
                    <a:pt x="499" y="237"/>
                    <a:pt x="499" y="236"/>
                  </a:cubicBezTo>
                  <a:cubicBezTo>
                    <a:pt x="499" y="219"/>
                    <a:pt x="499" y="202"/>
                    <a:pt x="499" y="186"/>
                  </a:cubicBezTo>
                  <a:cubicBezTo>
                    <a:pt x="498" y="171"/>
                    <a:pt x="498" y="157"/>
                    <a:pt x="498" y="142"/>
                  </a:cubicBezTo>
                  <a:cubicBezTo>
                    <a:pt x="499" y="135"/>
                    <a:pt x="499" y="128"/>
                    <a:pt x="500" y="120"/>
                  </a:cubicBezTo>
                  <a:cubicBezTo>
                    <a:pt x="500" y="97"/>
                    <a:pt x="499" y="73"/>
                    <a:pt x="499" y="49"/>
                  </a:cubicBezTo>
                  <a:cubicBezTo>
                    <a:pt x="499" y="49"/>
                    <a:pt x="498" y="49"/>
                    <a:pt x="498" y="49"/>
                  </a:cubicBezTo>
                  <a:cubicBezTo>
                    <a:pt x="497" y="49"/>
                    <a:pt x="497" y="49"/>
                    <a:pt x="497" y="49"/>
                  </a:cubicBezTo>
                  <a:cubicBezTo>
                    <a:pt x="497" y="45"/>
                    <a:pt x="497" y="40"/>
                    <a:pt x="498" y="36"/>
                  </a:cubicBezTo>
                  <a:cubicBezTo>
                    <a:pt x="498" y="33"/>
                    <a:pt x="498" y="29"/>
                    <a:pt x="499" y="26"/>
                  </a:cubicBezTo>
                  <a:cubicBezTo>
                    <a:pt x="499" y="17"/>
                    <a:pt x="499" y="8"/>
                    <a:pt x="499"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8" name="Freeform 387"/>
            <p:cNvSpPr>
              <a:spLocks noEditPoints="1" noChangeArrowheads="1"/>
            </p:cNvSpPr>
            <p:nvPr/>
          </p:nvSpPr>
          <p:spPr bwMode="auto">
            <a:xfrm>
              <a:off x="10013951" y="4278313"/>
              <a:ext cx="938213" cy="1350963"/>
            </a:xfrm>
            <a:custGeom>
              <a:avLst/>
              <a:gdLst>
                <a:gd name="T0" fmla="*/ 42 w 318"/>
                <a:gd name="T1" fmla="*/ 421 h 458"/>
                <a:gd name="T2" fmla="*/ 22 w 318"/>
                <a:gd name="T3" fmla="*/ 446 h 458"/>
                <a:gd name="T4" fmla="*/ 39 w 318"/>
                <a:gd name="T5" fmla="*/ 434 h 458"/>
                <a:gd name="T6" fmla="*/ 27 w 318"/>
                <a:gd name="T7" fmla="*/ 397 h 458"/>
                <a:gd name="T8" fmla="*/ 42 w 318"/>
                <a:gd name="T9" fmla="*/ 412 h 458"/>
                <a:gd name="T10" fmla="*/ 7 w 318"/>
                <a:gd name="T11" fmla="*/ 404 h 458"/>
                <a:gd name="T12" fmla="*/ 43 w 318"/>
                <a:gd name="T13" fmla="*/ 387 h 458"/>
                <a:gd name="T14" fmla="*/ 28 w 318"/>
                <a:gd name="T15" fmla="*/ 385 h 458"/>
                <a:gd name="T16" fmla="*/ 7 w 318"/>
                <a:gd name="T17" fmla="*/ 361 h 458"/>
                <a:gd name="T18" fmla="*/ 265 w 318"/>
                <a:gd name="T19" fmla="*/ 361 h 458"/>
                <a:gd name="T20" fmla="*/ 279 w 318"/>
                <a:gd name="T21" fmla="*/ 387 h 458"/>
                <a:gd name="T22" fmla="*/ 284 w 318"/>
                <a:gd name="T23" fmla="*/ 368 h 458"/>
                <a:gd name="T24" fmla="*/ 274 w 318"/>
                <a:gd name="T25" fmla="*/ 235 h 458"/>
                <a:gd name="T26" fmla="*/ 296 w 318"/>
                <a:gd name="T27" fmla="*/ 122 h 458"/>
                <a:gd name="T28" fmla="*/ 242 w 318"/>
                <a:gd name="T29" fmla="*/ 161 h 458"/>
                <a:gd name="T30" fmla="*/ 276 w 318"/>
                <a:gd name="T31" fmla="*/ 66 h 458"/>
                <a:gd name="T32" fmla="*/ 151 w 318"/>
                <a:gd name="T33" fmla="*/ 35 h 458"/>
                <a:gd name="T34" fmla="*/ 165 w 318"/>
                <a:gd name="T35" fmla="*/ 295 h 458"/>
                <a:gd name="T36" fmla="*/ 145 w 318"/>
                <a:gd name="T37" fmla="*/ 214 h 458"/>
                <a:gd name="T38" fmla="*/ 116 w 318"/>
                <a:gd name="T39" fmla="*/ 101 h 458"/>
                <a:gd name="T40" fmla="*/ 106 w 318"/>
                <a:gd name="T41" fmla="*/ 47 h 458"/>
                <a:gd name="T42" fmla="*/ 219 w 318"/>
                <a:gd name="T43" fmla="*/ 38 h 458"/>
                <a:gd name="T44" fmla="*/ 203 w 318"/>
                <a:gd name="T45" fmla="*/ 280 h 458"/>
                <a:gd name="T46" fmla="*/ 188 w 318"/>
                <a:gd name="T47" fmla="*/ 182 h 458"/>
                <a:gd name="T48" fmla="*/ 202 w 318"/>
                <a:gd name="T49" fmla="*/ 2 h 458"/>
                <a:gd name="T50" fmla="*/ 173 w 318"/>
                <a:gd name="T51" fmla="*/ 282 h 458"/>
                <a:gd name="T52" fmla="*/ 161 w 318"/>
                <a:gd name="T53" fmla="*/ 40 h 458"/>
                <a:gd name="T54" fmla="*/ 132 w 318"/>
                <a:gd name="T55" fmla="*/ 22 h 458"/>
                <a:gd name="T56" fmla="*/ 122 w 318"/>
                <a:gd name="T57" fmla="*/ 48 h 458"/>
                <a:gd name="T58" fmla="*/ 96 w 318"/>
                <a:gd name="T59" fmla="*/ 53 h 458"/>
                <a:gd name="T60" fmla="*/ 56 w 318"/>
                <a:gd name="T61" fmla="*/ 286 h 458"/>
                <a:gd name="T62" fmla="*/ 32 w 318"/>
                <a:gd name="T63" fmla="*/ 159 h 458"/>
                <a:gd name="T64" fmla="*/ 24 w 318"/>
                <a:gd name="T65" fmla="*/ 227 h 458"/>
                <a:gd name="T66" fmla="*/ 8 w 318"/>
                <a:gd name="T67" fmla="*/ 352 h 458"/>
                <a:gd name="T68" fmla="*/ 18 w 318"/>
                <a:gd name="T69" fmla="*/ 371 h 458"/>
                <a:gd name="T70" fmla="*/ 25 w 318"/>
                <a:gd name="T71" fmla="*/ 306 h 458"/>
                <a:gd name="T72" fmla="*/ 35 w 318"/>
                <a:gd name="T73" fmla="*/ 344 h 458"/>
                <a:gd name="T74" fmla="*/ 50 w 318"/>
                <a:gd name="T75" fmla="*/ 319 h 458"/>
                <a:gd name="T76" fmla="*/ 69 w 318"/>
                <a:gd name="T77" fmla="*/ 384 h 458"/>
                <a:gd name="T78" fmla="*/ 72 w 318"/>
                <a:gd name="T79" fmla="*/ 293 h 458"/>
                <a:gd name="T80" fmla="*/ 74 w 318"/>
                <a:gd name="T81" fmla="*/ 405 h 458"/>
                <a:gd name="T82" fmla="*/ 75 w 318"/>
                <a:gd name="T83" fmla="*/ 433 h 458"/>
                <a:gd name="T84" fmla="*/ 93 w 318"/>
                <a:gd name="T85" fmla="*/ 212 h 458"/>
                <a:gd name="T86" fmla="*/ 117 w 318"/>
                <a:gd name="T87" fmla="*/ 356 h 458"/>
                <a:gd name="T88" fmla="*/ 126 w 318"/>
                <a:gd name="T89" fmla="*/ 386 h 458"/>
                <a:gd name="T90" fmla="*/ 125 w 318"/>
                <a:gd name="T91" fmla="*/ 256 h 458"/>
                <a:gd name="T92" fmla="*/ 136 w 318"/>
                <a:gd name="T93" fmla="*/ 215 h 458"/>
                <a:gd name="T94" fmla="*/ 169 w 318"/>
                <a:gd name="T95" fmla="*/ 396 h 458"/>
                <a:gd name="T96" fmla="*/ 186 w 318"/>
                <a:gd name="T97" fmla="*/ 352 h 458"/>
                <a:gd name="T98" fmla="*/ 225 w 318"/>
                <a:gd name="T99" fmla="*/ 221 h 458"/>
                <a:gd name="T100" fmla="*/ 248 w 318"/>
                <a:gd name="T101" fmla="*/ 350 h 458"/>
                <a:gd name="T102" fmla="*/ 262 w 318"/>
                <a:gd name="T103" fmla="*/ 430 h 458"/>
                <a:gd name="T104" fmla="*/ 263 w 318"/>
                <a:gd name="T105" fmla="*/ 424 h 458"/>
                <a:gd name="T106" fmla="*/ 277 w 318"/>
                <a:gd name="T107" fmla="*/ 401 h 458"/>
                <a:gd name="T108" fmla="*/ 306 w 318"/>
                <a:gd name="T109" fmla="*/ 243 h 458"/>
                <a:gd name="T110" fmla="*/ 313 w 318"/>
                <a:gd name="T111" fmla="*/ 17 h 458"/>
                <a:gd name="T112" fmla="*/ 285 w 318"/>
                <a:gd name="T113" fmla="*/ 21 h 458"/>
                <a:gd name="T114" fmla="*/ 270 w 318"/>
                <a:gd name="T115" fmla="*/ 26 h 458"/>
                <a:gd name="T116" fmla="*/ 256 w 318"/>
                <a:gd name="T117" fmla="*/ 5 h 458"/>
                <a:gd name="T118" fmla="*/ 233 w 318"/>
                <a:gd name="T119" fmla="*/ 8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8" h="458">
                  <a:moveTo>
                    <a:pt x="32" y="421"/>
                  </a:moveTo>
                  <a:cubicBezTo>
                    <a:pt x="27" y="421"/>
                    <a:pt x="22" y="421"/>
                    <a:pt x="16" y="421"/>
                  </a:cubicBezTo>
                  <a:cubicBezTo>
                    <a:pt x="20" y="422"/>
                    <a:pt x="24" y="422"/>
                    <a:pt x="28" y="423"/>
                  </a:cubicBezTo>
                  <a:cubicBezTo>
                    <a:pt x="30" y="423"/>
                    <a:pt x="31" y="423"/>
                    <a:pt x="31" y="424"/>
                  </a:cubicBezTo>
                  <a:cubicBezTo>
                    <a:pt x="32" y="423"/>
                    <a:pt x="32" y="422"/>
                    <a:pt x="32" y="421"/>
                  </a:cubicBezTo>
                  <a:moveTo>
                    <a:pt x="44" y="421"/>
                  </a:moveTo>
                  <a:cubicBezTo>
                    <a:pt x="44" y="421"/>
                    <a:pt x="43" y="421"/>
                    <a:pt x="43" y="421"/>
                  </a:cubicBezTo>
                  <a:cubicBezTo>
                    <a:pt x="42" y="421"/>
                    <a:pt x="42" y="421"/>
                    <a:pt x="42" y="421"/>
                  </a:cubicBezTo>
                  <a:cubicBezTo>
                    <a:pt x="42" y="421"/>
                    <a:pt x="42" y="421"/>
                    <a:pt x="42" y="421"/>
                  </a:cubicBezTo>
                  <a:cubicBezTo>
                    <a:pt x="42" y="421"/>
                    <a:pt x="42" y="421"/>
                    <a:pt x="42" y="421"/>
                  </a:cubicBezTo>
                  <a:cubicBezTo>
                    <a:pt x="40" y="421"/>
                    <a:pt x="37" y="421"/>
                    <a:pt x="35" y="421"/>
                  </a:cubicBezTo>
                  <a:cubicBezTo>
                    <a:pt x="34" y="423"/>
                    <a:pt x="33" y="426"/>
                    <a:pt x="32" y="428"/>
                  </a:cubicBezTo>
                  <a:cubicBezTo>
                    <a:pt x="32" y="428"/>
                    <a:pt x="32" y="429"/>
                    <a:pt x="31" y="429"/>
                  </a:cubicBezTo>
                  <a:cubicBezTo>
                    <a:pt x="31" y="431"/>
                    <a:pt x="30" y="433"/>
                    <a:pt x="29" y="434"/>
                  </a:cubicBezTo>
                  <a:cubicBezTo>
                    <a:pt x="28" y="436"/>
                    <a:pt x="28" y="437"/>
                    <a:pt x="27" y="439"/>
                  </a:cubicBezTo>
                  <a:cubicBezTo>
                    <a:pt x="25" y="441"/>
                    <a:pt x="24" y="444"/>
                    <a:pt x="22" y="446"/>
                  </a:cubicBezTo>
                  <a:cubicBezTo>
                    <a:pt x="21" y="441"/>
                    <a:pt x="21" y="437"/>
                    <a:pt x="20" y="433"/>
                  </a:cubicBezTo>
                  <a:cubicBezTo>
                    <a:pt x="17" y="433"/>
                    <a:pt x="14" y="433"/>
                    <a:pt x="11" y="434"/>
                  </a:cubicBezTo>
                  <a:cubicBezTo>
                    <a:pt x="12" y="436"/>
                    <a:pt x="12" y="438"/>
                    <a:pt x="12" y="440"/>
                  </a:cubicBezTo>
                  <a:cubicBezTo>
                    <a:pt x="13" y="445"/>
                    <a:pt x="13" y="450"/>
                    <a:pt x="14" y="456"/>
                  </a:cubicBezTo>
                  <a:cubicBezTo>
                    <a:pt x="15" y="456"/>
                    <a:pt x="15" y="457"/>
                    <a:pt x="15" y="458"/>
                  </a:cubicBezTo>
                  <a:cubicBezTo>
                    <a:pt x="18" y="457"/>
                    <a:pt x="20" y="457"/>
                    <a:pt x="23" y="457"/>
                  </a:cubicBezTo>
                  <a:cubicBezTo>
                    <a:pt x="25" y="455"/>
                    <a:pt x="27" y="453"/>
                    <a:pt x="29" y="451"/>
                  </a:cubicBezTo>
                  <a:cubicBezTo>
                    <a:pt x="33" y="446"/>
                    <a:pt x="36" y="441"/>
                    <a:pt x="39" y="434"/>
                  </a:cubicBezTo>
                  <a:cubicBezTo>
                    <a:pt x="40" y="432"/>
                    <a:pt x="41" y="430"/>
                    <a:pt x="42" y="428"/>
                  </a:cubicBezTo>
                  <a:cubicBezTo>
                    <a:pt x="42" y="426"/>
                    <a:pt x="43" y="423"/>
                    <a:pt x="44" y="421"/>
                  </a:cubicBezTo>
                  <a:moveTo>
                    <a:pt x="27" y="397"/>
                  </a:moveTo>
                  <a:cubicBezTo>
                    <a:pt x="27" y="402"/>
                    <a:pt x="26" y="407"/>
                    <a:pt x="25" y="412"/>
                  </a:cubicBezTo>
                  <a:cubicBezTo>
                    <a:pt x="28" y="412"/>
                    <a:pt x="31" y="412"/>
                    <a:pt x="34" y="412"/>
                  </a:cubicBezTo>
                  <a:cubicBezTo>
                    <a:pt x="35" y="407"/>
                    <a:pt x="36" y="402"/>
                    <a:pt x="36" y="397"/>
                  </a:cubicBezTo>
                  <a:cubicBezTo>
                    <a:pt x="35" y="397"/>
                    <a:pt x="35" y="397"/>
                    <a:pt x="34" y="397"/>
                  </a:cubicBezTo>
                  <a:cubicBezTo>
                    <a:pt x="32" y="397"/>
                    <a:pt x="30" y="397"/>
                    <a:pt x="27" y="397"/>
                  </a:cubicBezTo>
                  <a:moveTo>
                    <a:pt x="51" y="396"/>
                  </a:moveTo>
                  <a:cubicBezTo>
                    <a:pt x="48" y="396"/>
                    <a:pt x="44" y="396"/>
                    <a:pt x="41" y="397"/>
                  </a:cubicBezTo>
                  <a:cubicBezTo>
                    <a:pt x="41" y="397"/>
                    <a:pt x="41" y="398"/>
                    <a:pt x="41" y="398"/>
                  </a:cubicBezTo>
                  <a:cubicBezTo>
                    <a:pt x="40" y="402"/>
                    <a:pt x="39" y="406"/>
                    <a:pt x="38" y="409"/>
                  </a:cubicBezTo>
                  <a:cubicBezTo>
                    <a:pt x="38" y="410"/>
                    <a:pt x="38" y="411"/>
                    <a:pt x="37" y="412"/>
                  </a:cubicBezTo>
                  <a:cubicBezTo>
                    <a:pt x="38" y="412"/>
                    <a:pt x="38" y="412"/>
                    <a:pt x="39" y="412"/>
                  </a:cubicBezTo>
                  <a:cubicBezTo>
                    <a:pt x="40" y="412"/>
                    <a:pt x="41" y="412"/>
                    <a:pt x="42" y="412"/>
                  </a:cubicBezTo>
                  <a:cubicBezTo>
                    <a:pt x="42" y="412"/>
                    <a:pt x="42" y="412"/>
                    <a:pt x="42" y="412"/>
                  </a:cubicBezTo>
                  <a:cubicBezTo>
                    <a:pt x="44" y="412"/>
                    <a:pt x="45" y="413"/>
                    <a:pt x="46" y="414"/>
                  </a:cubicBezTo>
                  <a:cubicBezTo>
                    <a:pt x="48" y="409"/>
                    <a:pt x="49" y="404"/>
                    <a:pt x="50" y="399"/>
                  </a:cubicBezTo>
                  <a:cubicBezTo>
                    <a:pt x="50" y="398"/>
                    <a:pt x="50" y="397"/>
                    <a:pt x="51" y="396"/>
                  </a:cubicBezTo>
                  <a:moveTo>
                    <a:pt x="3" y="395"/>
                  </a:moveTo>
                  <a:cubicBezTo>
                    <a:pt x="3" y="397"/>
                    <a:pt x="3" y="398"/>
                    <a:pt x="4" y="399"/>
                  </a:cubicBezTo>
                  <a:cubicBezTo>
                    <a:pt x="4" y="399"/>
                    <a:pt x="4" y="399"/>
                    <a:pt x="4" y="399"/>
                  </a:cubicBezTo>
                  <a:cubicBezTo>
                    <a:pt x="6" y="400"/>
                    <a:pt x="7" y="401"/>
                    <a:pt x="7" y="403"/>
                  </a:cubicBezTo>
                  <a:cubicBezTo>
                    <a:pt x="7" y="404"/>
                    <a:pt x="7" y="404"/>
                    <a:pt x="7" y="404"/>
                  </a:cubicBezTo>
                  <a:cubicBezTo>
                    <a:pt x="7" y="405"/>
                    <a:pt x="6" y="406"/>
                    <a:pt x="6" y="406"/>
                  </a:cubicBezTo>
                  <a:cubicBezTo>
                    <a:pt x="6" y="408"/>
                    <a:pt x="7" y="410"/>
                    <a:pt x="8" y="412"/>
                  </a:cubicBezTo>
                  <a:cubicBezTo>
                    <a:pt x="8" y="412"/>
                    <a:pt x="8" y="412"/>
                    <a:pt x="8" y="412"/>
                  </a:cubicBezTo>
                  <a:cubicBezTo>
                    <a:pt x="11" y="412"/>
                    <a:pt x="15" y="412"/>
                    <a:pt x="19" y="412"/>
                  </a:cubicBezTo>
                  <a:cubicBezTo>
                    <a:pt x="18" y="407"/>
                    <a:pt x="18" y="402"/>
                    <a:pt x="18" y="396"/>
                  </a:cubicBezTo>
                  <a:cubicBezTo>
                    <a:pt x="13" y="396"/>
                    <a:pt x="8" y="396"/>
                    <a:pt x="3" y="395"/>
                  </a:cubicBezTo>
                  <a:moveTo>
                    <a:pt x="43" y="387"/>
                  </a:moveTo>
                  <a:cubicBezTo>
                    <a:pt x="43" y="387"/>
                    <a:pt x="43" y="387"/>
                    <a:pt x="43" y="387"/>
                  </a:cubicBezTo>
                  <a:cubicBezTo>
                    <a:pt x="44" y="387"/>
                    <a:pt x="45" y="387"/>
                    <a:pt x="45" y="387"/>
                  </a:cubicBezTo>
                  <a:cubicBezTo>
                    <a:pt x="45" y="387"/>
                    <a:pt x="44" y="387"/>
                    <a:pt x="43" y="387"/>
                  </a:cubicBezTo>
                  <a:moveTo>
                    <a:pt x="28" y="385"/>
                  </a:moveTo>
                  <a:cubicBezTo>
                    <a:pt x="27" y="386"/>
                    <a:pt x="27" y="387"/>
                    <a:pt x="27" y="388"/>
                  </a:cubicBezTo>
                  <a:cubicBezTo>
                    <a:pt x="29" y="388"/>
                    <a:pt x="31" y="388"/>
                    <a:pt x="33" y="388"/>
                  </a:cubicBezTo>
                  <a:cubicBezTo>
                    <a:pt x="34" y="388"/>
                    <a:pt x="35" y="388"/>
                    <a:pt x="36" y="388"/>
                  </a:cubicBezTo>
                  <a:cubicBezTo>
                    <a:pt x="36" y="387"/>
                    <a:pt x="36" y="386"/>
                    <a:pt x="36" y="386"/>
                  </a:cubicBezTo>
                  <a:cubicBezTo>
                    <a:pt x="33" y="385"/>
                    <a:pt x="30" y="385"/>
                    <a:pt x="28" y="385"/>
                  </a:cubicBezTo>
                  <a:moveTo>
                    <a:pt x="1" y="383"/>
                  </a:moveTo>
                  <a:cubicBezTo>
                    <a:pt x="1" y="384"/>
                    <a:pt x="1" y="385"/>
                    <a:pt x="1" y="386"/>
                  </a:cubicBezTo>
                  <a:cubicBezTo>
                    <a:pt x="2" y="386"/>
                    <a:pt x="2" y="386"/>
                    <a:pt x="2" y="386"/>
                  </a:cubicBezTo>
                  <a:cubicBezTo>
                    <a:pt x="8" y="387"/>
                    <a:pt x="13" y="387"/>
                    <a:pt x="18" y="387"/>
                  </a:cubicBezTo>
                  <a:cubicBezTo>
                    <a:pt x="18" y="386"/>
                    <a:pt x="18" y="385"/>
                    <a:pt x="18" y="384"/>
                  </a:cubicBezTo>
                  <a:cubicBezTo>
                    <a:pt x="12" y="383"/>
                    <a:pt x="7" y="383"/>
                    <a:pt x="1" y="383"/>
                  </a:cubicBezTo>
                  <a:moveTo>
                    <a:pt x="9" y="360"/>
                  </a:moveTo>
                  <a:cubicBezTo>
                    <a:pt x="9" y="361"/>
                    <a:pt x="8" y="361"/>
                    <a:pt x="7" y="361"/>
                  </a:cubicBezTo>
                  <a:cubicBezTo>
                    <a:pt x="5" y="361"/>
                    <a:pt x="3" y="361"/>
                    <a:pt x="1" y="361"/>
                  </a:cubicBezTo>
                  <a:cubicBezTo>
                    <a:pt x="1" y="363"/>
                    <a:pt x="0" y="365"/>
                    <a:pt x="0" y="367"/>
                  </a:cubicBezTo>
                  <a:cubicBezTo>
                    <a:pt x="0" y="368"/>
                    <a:pt x="0" y="368"/>
                    <a:pt x="0" y="368"/>
                  </a:cubicBezTo>
                  <a:cubicBezTo>
                    <a:pt x="3" y="369"/>
                    <a:pt x="6" y="369"/>
                    <a:pt x="9" y="370"/>
                  </a:cubicBezTo>
                  <a:cubicBezTo>
                    <a:pt x="9" y="369"/>
                    <a:pt x="9" y="369"/>
                    <a:pt x="9" y="368"/>
                  </a:cubicBezTo>
                  <a:cubicBezTo>
                    <a:pt x="9" y="366"/>
                    <a:pt x="9" y="363"/>
                    <a:pt x="9" y="360"/>
                  </a:cubicBezTo>
                  <a:moveTo>
                    <a:pt x="265" y="362"/>
                  </a:moveTo>
                  <a:cubicBezTo>
                    <a:pt x="265" y="362"/>
                    <a:pt x="265" y="361"/>
                    <a:pt x="265" y="361"/>
                  </a:cubicBezTo>
                  <a:cubicBezTo>
                    <a:pt x="265" y="361"/>
                    <a:pt x="265" y="362"/>
                    <a:pt x="265" y="362"/>
                  </a:cubicBezTo>
                  <a:cubicBezTo>
                    <a:pt x="265" y="364"/>
                    <a:pt x="265" y="366"/>
                    <a:pt x="265" y="367"/>
                  </a:cubicBezTo>
                  <a:cubicBezTo>
                    <a:pt x="265" y="372"/>
                    <a:pt x="265" y="376"/>
                    <a:pt x="265" y="380"/>
                  </a:cubicBezTo>
                  <a:cubicBezTo>
                    <a:pt x="264" y="379"/>
                    <a:pt x="264" y="378"/>
                    <a:pt x="264" y="377"/>
                  </a:cubicBezTo>
                  <a:cubicBezTo>
                    <a:pt x="264" y="376"/>
                    <a:pt x="264" y="375"/>
                    <a:pt x="264" y="374"/>
                  </a:cubicBezTo>
                  <a:cubicBezTo>
                    <a:pt x="264" y="372"/>
                    <a:pt x="264" y="370"/>
                    <a:pt x="265" y="367"/>
                  </a:cubicBezTo>
                  <a:cubicBezTo>
                    <a:pt x="265" y="366"/>
                    <a:pt x="265" y="364"/>
                    <a:pt x="265" y="362"/>
                  </a:cubicBezTo>
                  <a:moveTo>
                    <a:pt x="279" y="387"/>
                  </a:moveTo>
                  <a:cubicBezTo>
                    <a:pt x="278" y="384"/>
                    <a:pt x="278" y="381"/>
                    <a:pt x="277" y="378"/>
                  </a:cubicBezTo>
                  <a:cubicBezTo>
                    <a:pt x="277" y="355"/>
                    <a:pt x="279" y="332"/>
                    <a:pt x="281" y="309"/>
                  </a:cubicBezTo>
                  <a:cubicBezTo>
                    <a:pt x="284" y="282"/>
                    <a:pt x="288" y="254"/>
                    <a:pt x="292" y="227"/>
                  </a:cubicBezTo>
                  <a:cubicBezTo>
                    <a:pt x="294" y="219"/>
                    <a:pt x="295" y="210"/>
                    <a:pt x="296" y="202"/>
                  </a:cubicBezTo>
                  <a:cubicBezTo>
                    <a:pt x="296" y="215"/>
                    <a:pt x="297" y="229"/>
                    <a:pt x="297" y="243"/>
                  </a:cubicBezTo>
                  <a:cubicBezTo>
                    <a:pt x="297" y="278"/>
                    <a:pt x="295" y="314"/>
                    <a:pt x="288" y="349"/>
                  </a:cubicBezTo>
                  <a:cubicBezTo>
                    <a:pt x="288" y="354"/>
                    <a:pt x="287" y="358"/>
                    <a:pt x="286" y="363"/>
                  </a:cubicBezTo>
                  <a:cubicBezTo>
                    <a:pt x="285" y="365"/>
                    <a:pt x="285" y="366"/>
                    <a:pt x="284" y="368"/>
                  </a:cubicBezTo>
                  <a:cubicBezTo>
                    <a:pt x="284" y="368"/>
                    <a:pt x="284" y="368"/>
                    <a:pt x="284" y="368"/>
                  </a:cubicBezTo>
                  <a:cubicBezTo>
                    <a:pt x="283" y="375"/>
                    <a:pt x="281" y="381"/>
                    <a:pt x="279" y="387"/>
                  </a:cubicBezTo>
                  <a:moveTo>
                    <a:pt x="274" y="195"/>
                  </a:moveTo>
                  <a:cubicBezTo>
                    <a:pt x="274" y="188"/>
                    <a:pt x="275" y="181"/>
                    <a:pt x="275" y="174"/>
                  </a:cubicBezTo>
                  <a:cubicBezTo>
                    <a:pt x="277" y="163"/>
                    <a:pt x="278" y="153"/>
                    <a:pt x="279" y="142"/>
                  </a:cubicBezTo>
                  <a:cubicBezTo>
                    <a:pt x="279" y="147"/>
                    <a:pt x="279" y="153"/>
                    <a:pt x="279" y="159"/>
                  </a:cubicBezTo>
                  <a:cubicBezTo>
                    <a:pt x="279" y="172"/>
                    <a:pt x="279" y="185"/>
                    <a:pt x="279" y="198"/>
                  </a:cubicBezTo>
                  <a:cubicBezTo>
                    <a:pt x="277" y="210"/>
                    <a:pt x="276" y="223"/>
                    <a:pt x="274" y="235"/>
                  </a:cubicBezTo>
                  <a:cubicBezTo>
                    <a:pt x="274" y="235"/>
                    <a:pt x="274" y="235"/>
                    <a:pt x="274" y="236"/>
                  </a:cubicBezTo>
                  <a:cubicBezTo>
                    <a:pt x="273" y="238"/>
                    <a:pt x="273" y="241"/>
                    <a:pt x="272" y="245"/>
                  </a:cubicBezTo>
                  <a:cubicBezTo>
                    <a:pt x="272" y="243"/>
                    <a:pt x="272" y="242"/>
                    <a:pt x="272" y="240"/>
                  </a:cubicBezTo>
                  <a:cubicBezTo>
                    <a:pt x="272" y="234"/>
                    <a:pt x="272" y="228"/>
                    <a:pt x="271" y="222"/>
                  </a:cubicBezTo>
                  <a:cubicBezTo>
                    <a:pt x="272" y="213"/>
                    <a:pt x="273" y="204"/>
                    <a:pt x="274" y="195"/>
                  </a:cubicBezTo>
                  <a:moveTo>
                    <a:pt x="288" y="194"/>
                  </a:moveTo>
                  <a:cubicBezTo>
                    <a:pt x="289" y="186"/>
                    <a:pt x="289" y="178"/>
                    <a:pt x="290" y="169"/>
                  </a:cubicBezTo>
                  <a:cubicBezTo>
                    <a:pt x="292" y="154"/>
                    <a:pt x="294" y="138"/>
                    <a:pt x="296" y="122"/>
                  </a:cubicBezTo>
                  <a:cubicBezTo>
                    <a:pt x="296" y="124"/>
                    <a:pt x="295" y="127"/>
                    <a:pt x="295" y="130"/>
                  </a:cubicBezTo>
                  <a:cubicBezTo>
                    <a:pt x="295" y="134"/>
                    <a:pt x="295" y="138"/>
                    <a:pt x="295" y="141"/>
                  </a:cubicBezTo>
                  <a:cubicBezTo>
                    <a:pt x="295" y="148"/>
                    <a:pt x="294" y="154"/>
                    <a:pt x="293" y="160"/>
                  </a:cubicBezTo>
                  <a:cubicBezTo>
                    <a:pt x="293" y="162"/>
                    <a:pt x="292" y="164"/>
                    <a:pt x="292" y="165"/>
                  </a:cubicBezTo>
                  <a:cubicBezTo>
                    <a:pt x="291" y="173"/>
                    <a:pt x="290" y="180"/>
                    <a:pt x="289" y="187"/>
                  </a:cubicBezTo>
                  <a:cubicBezTo>
                    <a:pt x="288" y="190"/>
                    <a:pt x="288" y="192"/>
                    <a:pt x="288" y="194"/>
                  </a:cubicBezTo>
                  <a:moveTo>
                    <a:pt x="247" y="199"/>
                  </a:moveTo>
                  <a:cubicBezTo>
                    <a:pt x="245" y="187"/>
                    <a:pt x="244" y="174"/>
                    <a:pt x="242" y="161"/>
                  </a:cubicBezTo>
                  <a:cubicBezTo>
                    <a:pt x="246" y="147"/>
                    <a:pt x="251" y="133"/>
                    <a:pt x="255" y="119"/>
                  </a:cubicBezTo>
                  <a:cubicBezTo>
                    <a:pt x="255" y="141"/>
                    <a:pt x="254" y="162"/>
                    <a:pt x="253" y="184"/>
                  </a:cubicBezTo>
                  <a:cubicBezTo>
                    <a:pt x="253" y="199"/>
                    <a:pt x="252" y="214"/>
                    <a:pt x="251" y="229"/>
                  </a:cubicBezTo>
                  <a:cubicBezTo>
                    <a:pt x="251" y="228"/>
                    <a:pt x="251" y="227"/>
                    <a:pt x="251" y="225"/>
                  </a:cubicBezTo>
                  <a:cubicBezTo>
                    <a:pt x="250" y="220"/>
                    <a:pt x="249" y="215"/>
                    <a:pt x="248" y="209"/>
                  </a:cubicBezTo>
                  <a:cubicBezTo>
                    <a:pt x="248" y="206"/>
                    <a:pt x="248" y="203"/>
                    <a:pt x="247" y="199"/>
                  </a:cubicBezTo>
                  <a:moveTo>
                    <a:pt x="275" y="68"/>
                  </a:moveTo>
                  <a:cubicBezTo>
                    <a:pt x="275" y="67"/>
                    <a:pt x="276" y="67"/>
                    <a:pt x="276" y="66"/>
                  </a:cubicBezTo>
                  <a:cubicBezTo>
                    <a:pt x="275" y="70"/>
                    <a:pt x="275" y="74"/>
                    <a:pt x="275" y="78"/>
                  </a:cubicBezTo>
                  <a:cubicBezTo>
                    <a:pt x="273" y="102"/>
                    <a:pt x="270" y="129"/>
                    <a:pt x="270" y="129"/>
                  </a:cubicBezTo>
                  <a:cubicBezTo>
                    <a:pt x="270" y="131"/>
                    <a:pt x="270" y="133"/>
                    <a:pt x="270" y="135"/>
                  </a:cubicBezTo>
                  <a:cubicBezTo>
                    <a:pt x="270" y="133"/>
                    <a:pt x="270" y="131"/>
                    <a:pt x="270" y="130"/>
                  </a:cubicBezTo>
                  <a:cubicBezTo>
                    <a:pt x="271" y="110"/>
                    <a:pt x="273" y="91"/>
                    <a:pt x="273" y="72"/>
                  </a:cubicBezTo>
                  <a:cubicBezTo>
                    <a:pt x="274" y="70"/>
                    <a:pt x="274" y="69"/>
                    <a:pt x="275" y="68"/>
                  </a:cubicBezTo>
                  <a:moveTo>
                    <a:pt x="147" y="42"/>
                  </a:moveTo>
                  <a:cubicBezTo>
                    <a:pt x="148" y="40"/>
                    <a:pt x="150" y="37"/>
                    <a:pt x="151" y="35"/>
                  </a:cubicBezTo>
                  <a:cubicBezTo>
                    <a:pt x="157" y="56"/>
                    <a:pt x="157" y="81"/>
                    <a:pt x="158" y="106"/>
                  </a:cubicBezTo>
                  <a:cubicBezTo>
                    <a:pt x="158" y="120"/>
                    <a:pt x="158" y="134"/>
                    <a:pt x="160" y="147"/>
                  </a:cubicBezTo>
                  <a:cubicBezTo>
                    <a:pt x="162" y="167"/>
                    <a:pt x="162" y="188"/>
                    <a:pt x="162" y="211"/>
                  </a:cubicBezTo>
                  <a:cubicBezTo>
                    <a:pt x="162" y="212"/>
                    <a:pt x="162" y="212"/>
                    <a:pt x="162" y="212"/>
                  </a:cubicBezTo>
                  <a:cubicBezTo>
                    <a:pt x="162" y="213"/>
                    <a:pt x="162" y="216"/>
                    <a:pt x="162" y="217"/>
                  </a:cubicBezTo>
                  <a:cubicBezTo>
                    <a:pt x="162" y="220"/>
                    <a:pt x="162" y="222"/>
                    <a:pt x="162" y="225"/>
                  </a:cubicBezTo>
                  <a:cubicBezTo>
                    <a:pt x="162" y="245"/>
                    <a:pt x="162" y="266"/>
                    <a:pt x="164" y="285"/>
                  </a:cubicBezTo>
                  <a:cubicBezTo>
                    <a:pt x="164" y="289"/>
                    <a:pt x="165" y="292"/>
                    <a:pt x="165" y="295"/>
                  </a:cubicBezTo>
                  <a:cubicBezTo>
                    <a:pt x="165" y="296"/>
                    <a:pt x="165" y="297"/>
                    <a:pt x="166" y="298"/>
                  </a:cubicBezTo>
                  <a:cubicBezTo>
                    <a:pt x="167" y="305"/>
                    <a:pt x="168" y="313"/>
                    <a:pt x="170" y="320"/>
                  </a:cubicBezTo>
                  <a:cubicBezTo>
                    <a:pt x="168" y="339"/>
                    <a:pt x="167" y="357"/>
                    <a:pt x="165" y="375"/>
                  </a:cubicBezTo>
                  <a:cubicBezTo>
                    <a:pt x="163" y="371"/>
                    <a:pt x="162" y="366"/>
                    <a:pt x="160" y="362"/>
                  </a:cubicBezTo>
                  <a:cubicBezTo>
                    <a:pt x="160" y="361"/>
                    <a:pt x="160" y="361"/>
                    <a:pt x="160" y="361"/>
                  </a:cubicBezTo>
                  <a:cubicBezTo>
                    <a:pt x="159" y="359"/>
                    <a:pt x="159" y="356"/>
                    <a:pt x="158" y="354"/>
                  </a:cubicBezTo>
                  <a:cubicBezTo>
                    <a:pt x="149" y="320"/>
                    <a:pt x="148" y="279"/>
                    <a:pt x="146" y="245"/>
                  </a:cubicBezTo>
                  <a:cubicBezTo>
                    <a:pt x="145" y="214"/>
                    <a:pt x="145" y="214"/>
                    <a:pt x="145" y="214"/>
                  </a:cubicBezTo>
                  <a:cubicBezTo>
                    <a:pt x="143" y="194"/>
                    <a:pt x="143" y="172"/>
                    <a:pt x="142" y="152"/>
                  </a:cubicBezTo>
                  <a:cubicBezTo>
                    <a:pt x="142" y="122"/>
                    <a:pt x="141" y="92"/>
                    <a:pt x="138" y="62"/>
                  </a:cubicBezTo>
                  <a:cubicBezTo>
                    <a:pt x="140" y="57"/>
                    <a:pt x="142" y="52"/>
                    <a:pt x="144" y="48"/>
                  </a:cubicBezTo>
                  <a:cubicBezTo>
                    <a:pt x="145" y="46"/>
                    <a:pt x="146" y="44"/>
                    <a:pt x="147" y="42"/>
                  </a:cubicBezTo>
                  <a:moveTo>
                    <a:pt x="109" y="28"/>
                  </a:moveTo>
                  <a:cubicBezTo>
                    <a:pt x="109" y="26"/>
                    <a:pt x="110" y="24"/>
                    <a:pt x="110" y="21"/>
                  </a:cubicBezTo>
                  <a:cubicBezTo>
                    <a:pt x="110" y="24"/>
                    <a:pt x="111" y="26"/>
                    <a:pt x="111" y="28"/>
                  </a:cubicBezTo>
                  <a:cubicBezTo>
                    <a:pt x="114" y="52"/>
                    <a:pt x="116" y="77"/>
                    <a:pt x="116" y="101"/>
                  </a:cubicBezTo>
                  <a:cubicBezTo>
                    <a:pt x="116" y="102"/>
                    <a:pt x="115" y="103"/>
                    <a:pt x="115" y="104"/>
                  </a:cubicBezTo>
                  <a:cubicBezTo>
                    <a:pt x="109" y="126"/>
                    <a:pt x="109" y="126"/>
                    <a:pt x="109" y="126"/>
                  </a:cubicBezTo>
                  <a:cubicBezTo>
                    <a:pt x="107" y="129"/>
                    <a:pt x="106" y="133"/>
                    <a:pt x="105" y="136"/>
                  </a:cubicBezTo>
                  <a:cubicBezTo>
                    <a:pt x="103" y="142"/>
                    <a:pt x="101" y="149"/>
                    <a:pt x="99" y="156"/>
                  </a:cubicBezTo>
                  <a:cubicBezTo>
                    <a:pt x="97" y="162"/>
                    <a:pt x="95" y="169"/>
                    <a:pt x="94" y="176"/>
                  </a:cubicBezTo>
                  <a:cubicBezTo>
                    <a:pt x="95" y="157"/>
                    <a:pt x="96" y="138"/>
                    <a:pt x="98" y="119"/>
                  </a:cubicBezTo>
                  <a:cubicBezTo>
                    <a:pt x="100" y="98"/>
                    <a:pt x="102" y="77"/>
                    <a:pt x="105" y="57"/>
                  </a:cubicBezTo>
                  <a:cubicBezTo>
                    <a:pt x="106" y="47"/>
                    <a:pt x="106" y="47"/>
                    <a:pt x="106" y="47"/>
                  </a:cubicBezTo>
                  <a:cubicBezTo>
                    <a:pt x="106" y="46"/>
                    <a:pt x="106" y="45"/>
                    <a:pt x="106" y="44"/>
                  </a:cubicBezTo>
                  <a:cubicBezTo>
                    <a:pt x="107" y="38"/>
                    <a:pt x="108" y="33"/>
                    <a:pt x="109" y="28"/>
                  </a:cubicBezTo>
                  <a:moveTo>
                    <a:pt x="223" y="0"/>
                  </a:moveTo>
                  <a:cubicBezTo>
                    <a:pt x="220" y="0"/>
                    <a:pt x="217" y="0"/>
                    <a:pt x="214" y="0"/>
                  </a:cubicBezTo>
                  <a:cubicBezTo>
                    <a:pt x="214" y="1"/>
                    <a:pt x="214" y="1"/>
                    <a:pt x="214" y="1"/>
                  </a:cubicBezTo>
                  <a:cubicBezTo>
                    <a:pt x="215" y="4"/>
                    <a:pt x="215" y="7"/>
                    <a:pt x="216" y="10"/>
                  </a:cubicBezTo>
                  <a:cubicBezTo>
                    <a:pt x="216" y="13"/>
                    <a:pt x="217" y="16"/>
                    <a:pt x="217" y="19"/>
                  </a:cubicBezTo>
                  <a:cubicBezTo>
                    <a:pt x="218" y="25"/>
                    <a:pt x="219" y="32"/>
                    <a:pt x="219" y="38"/>
                  </a:cubicBezTo>
                  <a:cubicBezTo>
                    <a:pt x="220" y="53"/>
                    <a:pt x="220" y="53"/>
                    <a:pt x="220" y="53"/>
                  </a:cubicBezTo>
                  <a:cubicBezTo>
                    <a:pt x="224" y="84"/>
                    <a:pt x="224" y="84"/>
                    <a:pt x="224" y="84"/>
                  </a:cubicBezTo>
                  <a:cubicBezTo>
                    <a:pt x="225" y="90"/>
                    <a:pt x="225" y="96"/>
                    <a:pt x="226" y="102"/>
                  </a:cubicBezTo>
                  <a:cubicBezTo>
                    <a:pt x="228" y="121"/>
                    <a:pt x="231" y="141"/>
                    <a:pt x="233" y="160"/>
                  </a:cubicBezTo>
                  <a:cubicBezTo>
                    <a:pt x="230" y="169"/>
                    <a:pt x="228" y="178"/>
                    <a:pt x="225" y="188"/>
                  </a:cubicBezTo>
                  <a:cubicBezTo>
                    <a:pt x="221" y="202"/>
                    <a:pt x="217" y="217"/>
                    <a:pt x="213" y="231"/>
                  </a:cubicBezTo>
                  <a:cubicBezTo>
                    <a:pt x="207" y="254"/>
                    <a:pt x="207" y="254"/>
                    <a:pt x="207" y="254"/>
                  </a:cubicBezTo>
                  <a:cubicBezTo>
                    <a:pt x="206" y="261"/>
                    <a:pt x="204" y="270"/>
                    <a:pt x="203" y="280"/>
                  </a:cubicBezTo>
                  <a:cubicBezTo>
                    <a:pt x="199" y="301"/>
                    <a:pt x="195" y="326"/>
                    <a:pt x="185" y="340"/>
                  </a:cubicBezTo>
                  <a:cubicBezTo>
                    <a:pt x="185" y="340"/>
                    <a:pt x="185" y="340"/>
                    <a:pt x="185" y="339"/>
                  </a:cubicBezTo>
                  <a:cubicBezTo>
                    <a:pt x="183" y="335"/>
                    <a:pt x="181" y="330"/>
                    <a:pt x="180" y="325"/>
                  </a:cubicBezTo>
                  <a:cubicBezTo>
                    <a:pt x="180" y="323"/>
                    <a:pt x="179" y="321"/>
                    <a:pt x="179" y="320"/>
                  </a:cubicBezTo>
                  <a:cubicBezTo>
                    <a:pt x="179" y="311"/>
                    <a:pt x="180" y="302"/>
                    <a:pt x="181" y="293"/>
                  </a:cubicBezTo>
                  <a:cubicBezTo>
                    <a:pt x="181" y="291"/>
                    <a:pt x="181" y="289"/>
                    <a:pt x="181" y="288"/>
                  </a:cubicBezTo>
                  <a:cubicBezTo>
                    <a:pt x="182" y="273"/>
                    <a:pt x="183" y="257"/>
                    <a:pt x="184" y="241"/>
                  </a:cubicBezTo>
                  <a:cubicBezTo>
                    <a:pt x="186" y="222"/>
                    <a:pt x="187" y="203"/>
                    <a:pt x="188" y="182"/>
                  </a:cubicBezTo>
                  <a:cubicBezTo>
                    <a:pt x="189" y="175"/>
                    <a:pt x="189" y="167"/>
                    <a:pt x="189" y="158"/>
                  </a:cubicBezTo>
                  <a:cubicBezTo>
                    <a:pt x="189" y="150"/>
                    <a:pt x="189" y="141"/>
                    <a:pt x="189" y="132"/>
                  </a:cubicBezTo>
                  <a:cubicBezTo>
                    <a:pt x="188" y="123"/>
                    <a:pt x="188" y="114"/>
                    <a:pt x="188" y="104"/>
                  </a:cubicBezTo>
                  <a:cubicBezTo>
                    <a:pt x="188" y="86"/>
                    <a:pt x="189" y="68"/>
                    <a:pt x="191" y="51"/>
                  </a:cubicBezTo>
                  <a:cubicBezTo>
                    <a:pt x="191" y="46"/>
                    <a:pt x="192" y="41"/>
                    <a:pt x="193" y="37"/>
                  </a:cubicBezTo>
                  <a:cubicBezTo>
                    <a:pt x="193" y="33"/>
                    <a:pt x="194" y="30"/>
                    <a:pt x="195" y="26"/>
                  </a:cubicBezTo>
                  <a:cubicBezTo>
                    <a:pt x="195" y="23"/>
                    <a:pt x="196" y="19"/>
                    <a:pt x="197" y="16"/>
                  </a:cubicBezTo>
                  <a:cubicBezTo>
                    <a:pt x="199" y="11"/>
                    <a:pt x="200" y="6"/>
                    <a:pt x="202" y="2"/>
                  </a:cubicBezTo>
                  <a:cubicBezTo>
                    <a:pt x="202" y="2"/>
                    <a:pt x="202" y="1"/>
                    <a:pt x="202" y="1"/>
                  </a:cubicBezTo>
                  <a:cubicBezTo>
                    <a:pt x="199" y="1"/>
                    <a:pt x="196" y="1"/>
                    <a:pt x="193" y="1"/>
                  </a:cubicBezTo>
                  <a:cubicBezTo>
                    <a:pt x="192" y="1"/>
                    <a:pt x="192" y="2"/>
                    <a:pt x="192" y="2"/>
                  </a:cubicBezTo>
                  <a:cubicBezTo>
                    <a:pt x="181" y="32"/>
                    <a:pt x="179" y="69"/>
                    <a:pt x="179" y="104"/>
                  </a:cubicBezTo>
                  <a:cubicBezTo>
                    <a:pt x="179" y="114"/>
                    <a:pt x="180" y="123"/>
                    <a:pt x="180" y="133"/>
                  </a:cubicBezTo>
                  <a:cubicBezTo>
                    <a:pt x="180" y="141"/>
                    <a:pt x="180" y="150"/>
                    <a:pt x="180" y="158"/>
                  </a:cubicBezTo>
                  <a:cubicBezTo>
                    <a:pt x="180" y="167"/>
                    <a:pt x="180" y="175"/>
                    <a:pt x="179" y="182"/>
                  </a:cubicBezTo>
                  <a:cubicBezTo>
                    <a:pt x="177" y="216"/>
                    <a:pt x="175" y="249"/>
                    <a:pt x="173" y="282"/>
                  </a:cubicBezTo>
                  <a:cubicBezTo>
                    <a:pt x="171" y="267"/>
                    <a:pt x="171" y="252"/>
                    <a:pt x="171" y="237"/>
                  </a:cubicBezTo>
                  <a:cubicBezTo>
                    <a:pt x="171" y="230"/>
                    <a:pt x="171" y="224"/>
                    <a:pt x="171" y="217"/>
                  </a:cubicBezTo>
                  <a:cubicBezTo>
                    <a:pt x="171" y="216"/>
                    <a:pt x="171" y="213"/>
                    <a:pt x="171" y="212"/>
                  </a:cubicBezTo>
                  <a:cubicBezTo>
                    <a:pt x="171" y="189"/>
                    <a:pt x="171" y="167"/>
                    <a:pt x="168" y="146"/>
                  </a:cubicBezTo>
                  <a:cubicBezTo>
                    <a:pt x="167" y="134"/>
                    <a:pt x="167" y="120"/>
                    <a:pt x="166" y="105"/>
                  </a:cubicBezTo>
                  <a:cubicBezTo>
                    <a:pt x="166" y="97"/>
                    <a:pt x="166" y="89"/>
                    <a:pt x="166" y="82"/>
                  </a:cubicBezTo>
                  <a:cubicBezTo>
                    <a:pt x="165" y="68"/>
                    <a:pt x="164" y="54"/>
                    <a:pt x="161" y="41"/>
                  </a:cubicBezTo>
                  <a:cubicBezTo>
                    <a:pt x="161" y="41"/>
                    <a:pt x="161" y="40"/>
                    <a:pt x="161" y="40"/>
                  </a:cubicBezTo>
                  <a:cubicBezTo>
                    <a:pt x="160" y="34"/>
                    <a:pt x="159" y="29"/>
                    <a:pt x="157" y="24"/>
                  </a:cubicBezTo>
                  <a:cubicBezTo>
                    <a:pt x="156" y="22"/>
                    <a:pt x="155" y="21"/>
                    <a:pt x="153" y="21"/>
                  </a:cubicBezTo>
                  <a:cubicBezTo>
                    <a:pt x="153" y="21"/>
                    <a:pt x="153" y="21"/>
                    <a:pt x="153" y="21"/>
                  </a:cubicBezTo>
                  <a:cubicBezTo>
                    <a:pt x="151" y="21"/>
                    <a:pt x="150" y="22"/>
                    <a:pt x="149" y="23"/>
                  </a:cubicBezTo>
                  <a:cubicBezTo>
                    <a:pt x="148" y="24"/>
                    <a:pt x="148" y="24"/>
                    <a:pt x="147" y="25"/>
                  </a:cubicBezTo>
                  <a:cubicBezTo>
                    <a:pt x="147" y="26"/>
                    <a:pt x="146" y="26"/>
                    <a:pt x="146" y="27"/>
                  </a:cubicBezTo>
                  <a:cubicBezTo>
                    <a:pt x="142" y="32"/>
                    <a:pt x="139" y="38"/>
                    <a:pt x="136" y="45"/>
                  </a:cubicBezTo>
                  <a:cubicBezTo>
                    <a:pt x="135" y="37"/>
                    <a:pt x="134" y="29"/>
                    <a:pt x="132" y="22"/>
                  </a:cubicBezTo>
                  <a:cubicBezTo>
                    <a:pt x="132" y="20"/>
                    <a:pt x="131" y="19"/>
                    <a:pt x="130" y="19"/>
                  </a:cubicBezTo>
                  <a:cubicBezTo>
                    <a:pt x="129" y="18"/>
                    <a:pt x="128" y="18"/>
                    <a:pt x="128" y="18"/>
                  </a:cubicBezTo>
                  <a:cubicBezTo>
                    <a:pt x="128" y="18"/>
                    <a:pt x="128" y="18"/>
                    <a:pt x="127" y="18"/>
                  </a:cubicBezTo>
                  <a:cubicBezTo>
                    <a:pt x="125" y="18"/>
                    <a:pt x="123" y="20"/>
                    <a:pt x="123" y="22"/>
                  </a:cubicBezTo>
                  <a:cubicBezTo>
                    <a:pt x="123" y="24"/>
                    <a:pt x="123" y="26"/>
                    <a:pt x="123" y="27"/>
                  </a:cubicBezTo>
                  <a:cubicBezTo>
                    <a:pt x="123" y="32"/>
                    <a:pt x="123" y="38"/>
                    <a:pt x="122" y="43"/>
                  </a:cubicBezTo>
                  <a:cubicBezTo>
                    <a:pt x="122" y="45"/>
                    <a:pt x="122" y="47"/>
                    <a:pt x="122" y="48"/>
                  </a:cubicBezTo>
                  <a:cubicBezTo>
                    <a:pt x="122" y="48"/>
                    <a:pt x="122" y="48"/>
                    <a:pt x="122" y="48"/>
                  </a:cubicBezTo>
                  <a:cubicBezTo>
                    <a:pt x="121" y="33"/>
                    <a:pt x="119" y="18"/>
                    <a:pt x="116" y="3"/>
                  </a:cubicBezTo>
                  <a:cubicBezTo>
                    <a:pt x="116" y="3"/>
                    <a:pt x="116" y="3"/>
                    <a:pt x="116" y="3"/>
                  </a:cubicBezTo>
                  <a:cubicBezTo>
                    <a:pt x="113" y="3"/>
                    <a:pt x="110" y="3"/>
                    <a:pt x="108" y="3"/>
                  </a:cubicBezTo>
                  <a:cubicBezTo>
                    <a:pt x="106" y="5"/>
                    <a:pt x="105" y="7"/>
                    <a:pt x="104" y="10"/>
                  </a:cubicBezTo>
                  <a:cubicBezTo>
                    <a:pt x="102" y="15"/>
                    <a:pt x="101" y="21"/>
                    <a:pt x="100" y="28"/>
                  </a:cubicBezTo>
                  <a:cubicBezTo>
                    <a:pt x="99" y="33"/>
                    <a:pt x="98" y="39"/>
                    <a:pt x="98" y="44"/>
                  </a:cubicBezTo>
                  <a:cubicBezTo>
                    <a:pt x="97" y="45"/>
                    <a:pt x="97" y="45"/>
                    <a:pt x="97" y="46"/>
                  </a:cubicBezTo>
                  <a:cubicBezTo>
                    <a:pt x="96" y="53"/>
                    <a:pt x="96" y="53"/>
                    <a:pt x="96" y="53"/>
                  </a:cubicBezTo>
                  <a:cubicBezTo>
                    <a:pt x="96" y="56"/>
                    <a:pt x="96" y="56"/>
                    <a:pt x="96" y="56"/>
                  </a:cubicBezTo>
                  <a:cubicBezTo>
                    <a:pt x="89" y="109"/>
                    <a:pt x="85" y="162"/>
                    <a:pt x="83" y="213"/>
                  </a:cubicBezTo>
                  <a:cubicBezTo>
                    <a:pt x="82" y="214"/>
                    <a:pt x="82" y="215"/>
                    <a:pt x="82" y="217"/>
                  </a:cubicBezTo>
                  <a:cubicBezTo>
                    <a:pt x="80" y="224"/>
                    <a:pt x="78" y="232"/>
                    <a:pt x="76" y="240"/>
                  </a:cubicBezTo>
                  <a:cubicBezTo>
                    <a:pt x="75" y="247"/>
                    <a:pt x="73" y="253"/>
                    <a:pt x="71" y="259"/>
                  </a:cubicBezTo>
                  <a:cubicBezTo>
                    <a:pt x="68" y="270"/>
                    <a:pt x="66" y="281"/>
                    <a:pt x="63" y="291"/>
                  </a:cubicBezTo>
                  <a:cubicBezTo>
                    <a:pt x="63" y="291"/>
                    <a:pt x="61" y="301"/>
                    <a:pt x="58" y="310"/>
                  </a:cubicBezTo>
                  <a:cubicBezTo>
                    <a:pt x="58" y="302"/>
                    <a:pt x="57" y="294"/>
                    <a:pt x="56" y="286"/>
                  </a:cubicBezTo>
                  <a:cubicBezTo>
                    <a:pt x="55" y="265"/>
                    <a:pt x="54" y="243"/>
                    <a:pt x="53" y="222"/>
                  </a:cubicBezTo>
                  <a:cubicBezTo>
                    <a:pt x="53" y="206"/>
                    <a:pt x="53" y="191"/>
                    <a:pt x="53" y="175"/>
                  </a:cubicBezTo>
                  <a:cubicBezTo>
                    <a:pt x="53" y="148"/>
                    <a:pt x="53" y="120"/>
                    <a:pt x="54" y="93"/>
                  </a:cubicBezTo>
                  <a:cubicBezTo>
                    <a:pt x="54" y="92"/>
                    <a:pt x="54" y="92"/>
                    <a:pt x="54" y="92"/>
                  </a:cubicBezTo>
                  <a:cubicBezTo>
                    <a:pt x="54" y="90"/>
                    <a:pt x="52" y="88"/>
                    <a:pt x="50" y="88"/>
                  </a:cubicBezTo>
                  <a:cubicBezTo>
                    <a:pt x="50" y="88"/>
                    <a:pt x="49" y="88"/>
                    <a:pt x="49" y="88"/>
                  </a:cubicBezTo>
                  <a:cubicBezTo>
                    <a:pt x="47" y="88"/>
                    <a:pt x="46" y="89"/>
                    <a:pt x="45" y="91"/>
                  </a:cubicBezTo>
                  <a:cubicBezTo>
                    <a:pt x="39" y="113"/>
                    <a:pt x="34" y="136"/>
                    <a:pt x="32" y="159"/>
                  </a:cubicBezTo>
                  <a:cubicBezTo>
                    <a:pt x="30" y="175"/>
                    <a:pt x="28" y="191"/>
                    <a:pt x="27" y="207"/>
                  </a:cubicBezTo>
                  <a:cubicBezTo>
                    <a:pt x="28" y="208"/>
                    <a:pt x="29" y="209"/>
                    <a:pt x="29" y="210"/>
                  </a:cubicBezTo>
                  <a:cubicBezTo>
                    <a:pt x="29" y="210"/>
                    <a:pt x="29" y="210"/>
                    <a:pt x="29" y="210"/>
                  </a:cubicBezTo>
                  <a:cubicBezTo>
                    <a:pt x="29" y="212"/>
                    <a:pt x="28" y="213"/>
                    <a:pt x="27" y="214"/>
                  </a:cubicBezTo>
                  <a:cubicBezTo>
                    <a:pt x="27" y="215"/>
                    <a:pt x="27" y="215"/>
                    <a:pt x="27" y="216"/>
                  </a:cubicBezTo>
                  <a:cubicBezTo>
                    <a:pt x="27" y="220"/>
                    <a:pt x="27" y="224"/>
                    <a:pt x="26" y="228"/>
                  </a:cubicBezTo>
                  <a:cubicBezTo>
                    <a:pt x="26" y="227"/>
                    <a:pt x="25" y="227"/>
                    <a:pt x="24" y="227"/>
                  </a:cubicBezTo>
                  <a:cubicBezTo>
                    <a:pt x="24" y="227"/>
                    <a:pt x="24" y="227"/>
                    <a:pt x="24" y="227"/>
                  </a:cubicBezTo>
                  <a:cubicBezTo>
                    <a:pt x="24" y="227"/>
                    <a:pt x="24" y="227"/>
                    <a:pt x="24" y="227"/>
                  </a:cubicBezTo>
                  <a:cubicBezTo>
                    <a:pt x="21" y="227"/>
                    <a:pt x="20" y="228"/>
                    <a:pt x="19" y="230"/>
                  </a:cubicBezTo>
                  <a:cubicBezTo>
                    <a:pt x="19" y="237"/>
                    <a:pt x="17" y="248"/>
                    <a:pt x="14" y="260"/>
                  </a:cubicBezTo>
                  <a:cubicBezTo>
                    <a:pt x="12" y="269"/>
                    <a:pt x="11" y="280"/>
                    <a:pt x="9" y="291"/>
                  </a:cubicBezTo>
                  <a:cubicBezTo>
                    <a:pt x="9" y="291"/>
                    <a:pt x="9" y="291"/>
                    <a:pt x="9" y="292"/>
                  </a:cubicBezTo>
                  <a:cubicBezTo>
                    <a:pt x="9" y="292"/>
                    <a:pt x="8" y="293"/>
                    <a:pt x="8" y="293"/>
                  </a:cubicBezTo>
                  <a:cubicBezTo>
                    <a:pt x="5" y="312"/>
                    <a:pt x="2" y="332"/>
                    <a:pt x="1" y="350"/>
                  </a:cubicBezTo>
                  <a:cubicBezTo>
                    <a:pt x="3" y="351"/>
                    <a:pt x="6" y="352"/>
                    <a:pt x="8" y="352"/>
                  </a:cubicBezTo>
                  <a:cubicBezTo>
                    <a:pt x="9" y="352"/>
                    <a:pt x="9" y="353"/>
                    <a:pt x="10" y="353"/>
                  </a:cubicBezTo>
                  <a:cubicBezTo>
                    <a:pt x="10" y="346"/>
                    <a:pt x="11" y="340"/>
                    <a:pt x="11" y="333"/>
                  </a:cubicBezTo>
                  <a:cubicBezTo>
                    <a:pt x="11" y="340"/>
                    <a:pt x="11" y="347"/>
                    <a:pt x="10" y="353"/>
                  </a:cubicBezTo>
                  <a:cubicBezTo>
                    <a:pt x="11" y="354"/>
                    <a:pt x="11" y="355"/>
                    <a:pt x="11" y="356"/>
                  </a:cubicBezTo>
                  <a:cubicBezTo>
                    <a:pt x="11" y="357"/>
                    <a:pt x="11" y="357"/>
                    <a:pt x="11" y="357"/>
                  </a:cubicBezTo>
                  <a:cubicBezTo>
                    <a:pt x="11" y="358"/>
                    <a:pt x="11" y="359"/>
                    <a:pt x="10" y="360"/>
                  </a:cubicBezTo>
                  <a:cubicBezTo>
                    <a:pt x="10" y="363"/>
                    <a:pt x="10" y="366"/>
                    <a:pt x="10" y="370"/>
                  </a:cubicBezTo>
                  <a:cubicBezTo>
                    <a:pt x="12" y="370"/>
                    <a:pt x="15" y="371"/>
                    <a:pt x="18" y="371"/>
                  </a:cubicBezTo>
                  <a:cubicBezTo>
                    <a:pt x="18" y="371"/>
                    <a:pt x="18" y="370"/>
                    <a:pt x="18" y="370"/>
                  </a:cubicBezTo>
                  <a:cubicBezTo>
                    <a:pt x="18" y="368"/>
                    <a:pt x="18" y="366"/>
                    <a:pt x="18" y="364"/>
                  </a:cubicBezTo>
                  <a:cubicBezTo>
                    <a:pt x="19" y="351"/>
                    <a:pt x="20" y="337"/>
                    <a:pt x="21" y="323"/>
                  </a:cubicBezTo>
                  <a:cubicBezTo>
                    <a:pt x="21" y="320"/>
                    <a:pt x="22" y="316"/>
                    <a:pt x="22" y="312"/>
                  </a:cubicBezTo>
                  <a:cubicBezTo>
                    <a:pt x="22" y="306"/>
                    <a:pt x="23" y="300"/>
                    <a:pt x="24" y="294"/>
                  </a:cubicBezTo>
                  <a:cubicBezTo>
                    <a:pt x="24" y="292"/>
                    <a:pt x="24" y="289"/>
                    <a:pt x="24" y="286"/>
                  </a:cubicBezTo>
                  <a:cubicBezTo>
                    <a:pt x="25" y="282"/>
                    <a:pt x="25" y="277"/>
                    <a:pt x="25" y="272"/>
                  </a:cubicBezTo>
                  <a:cubicBezTo>
                    <a:pt x="25" y="274"/>
                    <a:pt x="25" y="306"/>
                    <a:pt x="25" y="306"/>
                  </a:cubicBezTo>
                  <a:cubicBezTo>
                    <a:pt x="25" y="308"/>
                    <a:pt x="25" y="310"/>
                    <a:pt x="25" y="311"/>
                  </a:cubicBezTo>
                  <a:cubicBezTo>
                    <a:pt x="25" y="312"/>
                    <a:pt x="25" y="314"/>
                    <a:pt x="25" y="315"/>
                  </a:cubicBezTo>
                  <a:cubicBezTo>
                    <a:pt x="25" y="316"/>
                    <a:pt x="25" y="317"/>
                    <a:pt x="25" y="319"/>
                  </a:cubicBezTo>
                  <a:cubicBezTo>
                    <a:pt x="25" y="323"/>
                    <a:pt x="25" y="328"/>
                    <a:pt x="25" y="333"/>
                  </a:cubicBezTo>
                  <a:cubicBezTo>
                    <a:pt x="26" y="337"/>
                    <a:pt x="26" y="341"/>
                    <a:pt x="26" y="345"/>
                  </a:cubicBezTo>
                  <a:cubicBezTo>
                    <a:pt x="27" y="355"/>
                    <a:pt x="27" y="365"/>
                    <a:pt x="27" y="376"/>
                  </a:cubicBezTo>
                  <a:cubicBezTo>
                    <a:pt x="30" y="376"/>
                    <a:pt x="33" y="376"/>
                    <a:pt x="36" y="377"/>
                  </a:cubicBezTo>
                  <a:cubicBezTo>
                    <a:pt x="36" y="366"/>
                    <a:pt x="36" y="355"/>
                    <a:pt x="35" y="344"/>
                  </a:cubicBezTo>
                  <a:cubicBezTo>
                    <a:pt x="34" y="332"/>
                    <a:pt x="34" y="321"/>
                    <a:pt x="34" y="311"/>
                  </a:cubicBezTo>
                  <a:cubicBezTo>
                    <a:pt x="34" y="310"/>
                    <a:pt x="34" y="308"/>
                    <a:pt x="34" y="307"/>
                  </a:cubicBezTo>
                  <a:cubicBezTo>
                    <a:pt x="34" y="279"/>
                    <a:pt x="34" y="279"/>
                    <a:pt x="34" y="279"/>
                  </a:cubicBezTo>
                  <a:cubicBezTo>
                    <a:pt x="35" y="231"/>
                    <a:pt x="36" y="182"/>
                    <a:pt x="44" y="134"/>
                  </a:cubicBezTo>
                  <a:cubicBezTo>
                    <a:pt x="44" y="140"/>
                    <a:pt x="44" y="146"/>
                    <a:pt x="44" y="152"/>
                  </a:cubicBezTo>
                  <a:cubicBezTo>
                    <a:pt x="44" y="160"/>
                    <a:pt x="44" y="168"/>
                    <a:pt x="44" y="176"/>
                  </a:cubicBezTo>
                  <a:cubicBezTo>
                    <a:pt x="44" y="182"/>
                    <a:pt x="44" y="189"/>
                    <a:pt x="44" y="196"/>
                  </a:cubicBezTo>
                  <a:cubicBezTo>
                    <a:pt x="44" y="238"/>
                    <a:pt x="46" y="279"/>
                    <a:pt x="50" y="319"/>
                  </a:cubicBezTo>
                  <a:cubicBezTo>
                    <a:pt x="51" y="325"/>
                    <a:pt x="52" y="330"/>
                    <a:pt x="52" y="336"/>
                  </a:cubicBezTo>
                  <a:cubicBezTo>
                    <a:pt x="51" y="340"/>
                    <a:pt x="51" y="345"/>
                    <a:pt x="50" y="350"/>
                  </a:cubicBezTo>
                  <a:cubicBezTo>
                    <a:pt x="49" y="352"/>
                    <a:pt x="49" y="354"/>
                    <a:pt x="49" y="357"/>
                  </a:cubicBezTo>
                  <a:cubicBezTo>
                    <a:pt x="48" y="364"/>
                    <a:pt x="46" y="371"/>
                    <a:pt x="45" y="378"/>
                  </a:cubicBezTo>
                  <a:cubicBezTo>
                    <a:pt x="48" y="379"/>
                    <a:pt x="51" y="379"/>
                    <a:pt x="54" y="380"/>
                  </a:cubicBezTo>
                  <a:cubicBezTo>
                    <a:pt x="55" y="375"/>
                    <a:pt x="56" y="369"/>
                    <a:pt x="56" y="364"/>
                  </a:cubicBezTo>
                  <a:cubicBezTo>
                    <a:pt x="57" y="370"/>
                    <a:pt x="58" y="376"/>
                    <a:pt x="60" y="381"/>
                  </a:cubicBezTo>
                  <a:cubicBezTo>
                    <a:pt x="63" y="382"/>
                    <a:pt x="66" y="383"/>
                    <a:pt x="69" y="384"/>
                  </a:cubicBezTo>
                  <a:cubicBezTo>
                    <a:pt x="67" y="376"/>
                    <a:pt x="66" y="367"/>
                    <a:pt x="64" y="359"/>
                  </a:cubicBezTo>
                  <a:cubicBezTo>
                    <a:pt x="64" y="353"/>
                    <a:pt x="63" y="347"/>
                    <a:pt x="62" y="341"/>
                  </a:cubicBezTo>
                  <a:cubicBezTo>
                    <a:pt x="62" y="339"/>
                    <a:pt x="61" y="338"/>
                    <a:pt x="61" y="336"/>
                  </a:cubicBezTo>
                  <a:cubicBezTo>
                    <a:pt x="62" y="334"/>
                    <a:pt x="62" y="332"/>
                    <a:pt x="62" y="330"/>
                  </a:cubicBezTo>
                  <a:cubicBezTo>
                    <a:pt x="63" y="330"/>
                    <a:pt x="63" y="329"/>
                    <a:pt x="63" y="328"/>
                  </a:cubicBezTo>
                  <a:cubicBezTo>
                    <a:pt x="64" y="326"/>
                    <a:pt x="64" y="326"/>
                    <a:pt x="64" y="326"/>
                  </a:cubicBezTo>
                  <a:cubicBezTo>
                    <a:pt x="72" y="294"/>
                    <a:pt x="72" y="294"/>
                    <a:pt x="72" y="294"/>
                  </a:cubicBezTo>
                  <a:cubicBezTo>
                    <a:pt x="72" y="293"/>
                    <a:pt x="72" y="293"/>
                    <a:pt x="72" y="293"/>
                  </a:cubicBezTo>
                  <a:cubicBezTo>
                    <a:pt x="73" y="289"/>
                    <a:pt x="74" y="284"/>
                    <a:pt x="75" y="279"/>
                  </a:cubicBezTo>
                  <a:cubicBezTo>
                    <a:pt x="77" y="273"/>
                    <a:pt x="79" y="266"/>
                    <a:pt x="80" y="259"/>
                  </a:cubicBezTo>
                  <a:cubicBezTo>
                    <a:pt x="80" y="273"/>
                    <a:pt x="79" y="287"/>
                    <a:pt x="79" y="301"/>
                  </a:cubicBezTo>
                  <a:cubicBezTo>
                    <a:pt x="76" y="382"/>
                    <a:pt x="76" y="382"/>
                    <a:pt x="76" y="382"/>
                  </a:cubicBezTo>
                  <a:cubicBezTo>
                    <a:pt x="75" y="392"/>
                    <a:pt x="75" y="392"/>
                    <a:pt x="75" y="392"/>
                  </a:cubicBezTo>
                  <a:cubicBezTo>
                    <a:pt x="75" y="398"/>
                    <a:pt x="75" y="404"/>
                    <a:pt x="75" y="409"/>
                  </a:cubicBezTo>
                  <a:cubicBezTo>
                    <a:pt x="74" y="408"/>
                    <a:pt x="74" y="407"/>
                    <a:pt x="74" y="405"/>
                  </a:cubicBezTo>
                  <a:cubicBezTo>
                    <a:pt x="74" y="405"/>
                    <a:pt x="74" y="405"/>
                    <a:pt x="74" y="405"/>
                  </a:cubicBezTo>
                  <a:cubicBezTo>
                    <a:pt x="73" y="401"/>
                    <a:pt x="72" y="396"/>
                    <a:pt x="71" y="392"/>
                  </a:cubicBezTo>
                  <a:cubicBezTo>
                    <a:pt x="70" y="392"/>
                    <a:pt x="70" y="393"/>
                    <a:pt x="69" y="393"/>
                  </a:cubicBezTo>
                  <a:cubicBezTo>
                    <a:pt x="67" y="393"/>
                    <a:pt x="64" y="394"/>
                    <a:pt x="62" y="394"/>
                  </a:cubicBezTo>
                  <a:cubicBezTo>
                    <a:pt x="63" y="398"/>
                    <a:pt x="64" y="403"/>
                    <a:pt x="65" y="407"/>
                  </a:cubicBezTo>
                  <a:cubicBezTo>
                    <a:pt x="67" y="415"/>
                    <a:pt x="69" y="422"/>
                    <a:pt x="71" y="430"/>
                  </a:cubicBezTo>
                  <a:cubicBezTo>
                    <a:pt x="71" y="431"/>
                    <a:pt x="72" y="432"/>
                    <a:pt x="73" y="433"/>
                  </a:cubicBezTo>
                  <a:cubicBezTo>
                    <a:pt x="73" y="433"/>
                    <a:pt x="73" y="433"/>
                    <a:pt x="73" y="433"/>
                  </a:cubicBezTo>
                  <a:cubicBezTo>
                    <a:pt x="74" y="433"/>
                    <a:pt x="74" y="433"/>
                    <a:pt x="75" y="433"/>
                  </a:cubicBezTo>
                  <a:cubicBezTo>
                    <a:pt x="75" y="433"/>
                    <a:pt x="75" y="433"/>
                    <a:pt x="75" y="433"/>
                  </a:cubicBezTo>
                  <a:cubicBezTo>
                    <a:pt x="77" y="433"/>
                    <a:pt x="78" y="432"/>
                    <a:pt x="79" y="430"/>
                  </a:cubicBezTo>
                  <a:cubicBezTo>
                    <a:pt x="84" y="419"/>
                    <a:pt x="84" y="405"/>
                    <a:pt x="84" y="392"/>
                  </a:cubicBezTo>
                  <a:cubicBezTo>
                    <a:pt x="85" y="382"/>
                    <a:pt x="85" y="382"/>
                    <a:pt x="85" y="382"/>
                  </a:cubicBezTo>
                  <a:cubicBezTo>
                    <a:pt x="86" y="355"/>
                    <a:pt x="86" y="355"/>
                    <a:pt x="86" y="355"/>
                  </a:cubicBezTo>
                  <a:cubicBezTo>
                    <a:pt x="88" y="301"/>
                    <a:pt x="88" y="301"/>
                    <a:pt x="88" y="301"/>
                  </a:cubicBezTo>
                  <a:cubicBezTo>
                    <a:pt x="89" y="274"/>
                    <a:pt x="90" y="246"/>
                    <a:pt x="91" y="218"/>
                  </a:cubicBezTo>
                  <a:cubicBezTo>
                    <a:pt x="92" y="216"/>
                    <a:pt x="92" y="214"/>
                    <a:pt x="93" y="212"/>
                  </a:cubicBezTo>
                  <a:cubicBezTo>
                    <a:pt x="95" y="203"/>
                    <a:pt x="98" y="193"/>
                    <a:pt x="101" y="183"/>
                  </a:cubicBezTo>
                  <a:cubicBezTo>
                    <a:pt x="101" y="182"/>
                    <a:pt x="101" y="181"/>
                    <a:pt x="101" y="180"/>
                  </a:cubicBezTo>
                  <a:cubicBezTo>
                    <a:pt x="106" y="165"/>
                    <a:pt x="111" y="149"/>
                    <a:pt x="116" y="133"/>
                  </a:cubicBezTo>
                  <a:cubicBezTo>
                    <a:pt x="115" y="152"/>
                    <a:pt x="115" y="171"/>
                    <a:pt x="114" y="190"/>
                  </a:cubicBezTo>
                  <a:cubicBezTo>
                    <a:pt x="113" y="216"/>
                    <a:pt x="112" y="243"/>
                    <a:pt x="112" y="269"/>
                  </a:cubicBezTo>
                  <a:cubicBezTo>
                    <a:pt x="112" y="295"/>
                    <a:pt x="113" y="322"/>
                    <a:pt x="116" y="348"/>
                  </a:cubicBezTo>
                  <a:cubicBezTo>
                    <a:pt x="116" y="349"/>
                    <a:pt x="116" y="349"/>
                    <a:pt x="116" y="349"/>
                  </a:cubicBezTo>
                  <a:cubicBezTo>
                    <a:pt x="116" y="351"/>
                    <a:pt x="117" y="353"/>
                    <a:pt x="117" y="356"/>
                  </a:cubicBezTo>
                  <a:cubicBezTo>
                    <a:pt x="118" y="365"/>
                    <a:pt x="119" y="373"/>
                    <a:pt x="121" y="382"/>
                  </a:cubicBezTo>
                  <a:cubicBezTo>
                    <a:pt x="121" y="382"/>
                    <a:pt x="121" y="382"/>
                    <a:pt x="121" y="382"/>
                  </a:cubicBezTo>
                  <a:cubicBezTo>
                    <a:pt x="121" y="382"/>
                    <a:pt x="121" y="382"/>
                    <a:pt x="121" y="382"/>
                  </a:cubicBezTo>
                  <a:cubicBezTo>
                    <a:pt x="121" y="382"/>
                    <a:pt x="121" y="382"/>
                    <a:pt x="121" y="382"/>
                  </a:cubicBezTo>
                  <a:cubicBezTo>
                    <a:pt x="122" y="384"/>
                    <a:pt x="123" y="386"/>
                    <a:pt x="125" y="386"/>
                  </a:cubicBezTo>
                  <a:cubicBezTo>
                    <a:pt x="125" y="386"/>
                    <a:pt x="125" y="386"/>
                    <a:pt x="125" y="386"/>
                  </a:cubicBezTo>
                  <a:cubicBezTo>
                    <a:pt x="125" y="386"/>
                    <a:pt x="126" y="386"/>
                    <a:pt x="126" y="386"/>
                  </a:cubicBezTo>
                  <a:cubicBezTo>
                    <a:pt x="126" y="386"/>
                    <a:pt x="126" y="386"/>
                    <a:pt x="126" y="386"/>
                  </a:cubicBezTo>
                  <a:cubicBezTo>
                    <a:pt x="128" y="385"/>
                    <a:pt x="130" y="383"/>
                    <a:pt x="130" y="381"/>
                  </a:cubicBezTo>
                  <a:cubicBezTo>
                    <a:pt x="130" y="380"/>
                    <a:pt x="130" y="380"/>
                    <a:pt x="130" y="380"/>
                  </a:cubicBezTo>
                  <a:cubicBezTo>
                    <a:pt x="128" y="373"/>
                    <a:pt x="127" y="366"/>
                    <a:pt x="126" y="359"/>
                  </a:cubicBezTo>
                  <a:cubicBezTo>
                    <a:pt x="126" y="358"/>
                    <a:pt x="126" y="356"/>
                    <a:pt x="126" y="355"/>
                  </a:cubicBezTo>
                  <a:cubicBezTo>
                    <a:pt x="125" y="352"/>
                    <a:pt x="125" y="350"/>
                    <a:pt x="125" y="347"/>
                  </a:cubicBezTo>
                  <a:cubicBezTo>
                    <a:pt x="125" y="347"/>
                    <a:pt x="125" y="347"/>
                    <a:pt x="125" y="347"/>
                  </a:cubicBezTo>
                  <a:cubicBezTo>
                    <a:pt x="124" y="336"/>
                    <a:pt x="123" y="324"/>
                    <a:pt x="123" y="312"/>
                  </a:cubicBezTo>
                  <a:cubicBezTo>
                    <a:pt x="123" y="294"/>
                    <a:pt x="124" y="275"/>
                    <a:pt x="125" y="256"/>
                  </a:cubicBezTo>
                  <a:cubicBezTo>
                    <a:pt x="126" y="238"/>
                    <a:pt x="127" y="221"/>
                    <a:pt x="127" y="204"/>
                  </a:cubicBezTo>
                  <a:cubicBezTo>
                    <a:pt x="127" y="204"/>
                    <a:pt x="127" y="204"/>
                    <a:pt x="127" y="204"/>
                  </a:cubicBezTo>
                  <a:cubicBezTo>
                    <a:pt x="127" y="203"/>
                    <a:pt x="127" y="200"/>
                    <a:pt x="127" y="198"/>
                  </a:cubicBezTo>
                  <a:cubicBezTo>
                    <a:pt x="127" y="161"/>
                    <a:pt x="128" y="123"/>
                    <a:pt x="129" y="86"/>
                  </a:cubicBezTo>
                  <a:cubicBezTo>
                    <a:pt x="130" y="85"/>
                    <a:pt x="130" y="83"/>
                    <a:pt x="131" y="82"/>
                  </a:cubicBezTo>
                  <a:cubicBezTo>
                    <a:pt x="132" y="105"/>
                    <a:pt x="133" y="129"/>
                    <a:pt x="134" y="152"/>
                  </a:cubicBezTo>
                  <a:cubicBezTo>
                    <a:pt x="134" y="160"/>
                    <a:pt x="134" y="169"/>
                    <a:pt x="134" y="178"/>
                  </a:cubicBezTo>
                  <a:cubicBezTo>
                    <a:pt x="135" y="190"/>
                    <a:pt x="135" y="203"/>
                    <a:pt x="136" y="215"/>
                  </a:cubicBezTo>
                  <a:cubicBezTo>
                    <a:pt x="137" y="245"/>
                    <a:pt x="137" y="245"/>
                    <a:pt x="137" y="245"/>
                  </a:cubicBezTo>
                  <a:cubicBezTo>
                    <a:pt x="139" y="289"/>
                    <a:pt x="141" y="342"/>
                    <a:pt x="158" y="381"/>
                  </a:cubicBezTo>
                  <a:cubicBezTo>
                    <a:pt x="158" y="382"/>
                    <a:pt x="159" y="384"/>
                    <a:pt x="160" y="385"/>
                  </a:cubicBezTo>
                  <a:cubicBezTo>
                    <a:pt x="161" y="388"/>
                    <a:pt x="163" y="391"/>
                    <a:pt x="164" y="394"/>
                  </a:cubicBezTo>
                  <a:cubicBezTo>
                    <a:pt x="165" y="396"/>
                    <a:pt x="166" y="396"/>
                    <a:pt x="168" y="396"/>
                  </a:cubicBezTo>
                  <a:cubicBezTo>
                    <a:pt x="168" y="396"/>
                    <a:pt x="168" y="396"/>
                    <a:pt x="169" y="396"/>
                  </a:cubicBezTo>
                  <a:cubicBezTo>
                    <a:pt x="169" y="396"/>
                    <a:pt x="169" y="396"/>
                    <a:pt x="169" y="396"/>
                  </a:cubicBezTo>
                  <a:cubicBezTo>
                    <a:pt x="169" y="396"/>
                    <a:pt x="169" y="396"/>
                    <a:pt x="169" y="396"/>
                  </a:cubicBezTo>
                  <a:cubicBezTo>
                    <a:pt x="171" y="396"/>
                    <a:pt x="172" y="394"/>
                    <a:pt x="172" y="392"/>
                  </a:cubicBezTo>
                  <a:cubicBezTo>
                    <a:pt x="174" y="376"/>
                    <a:pt x="175" y="360"/>
                    <a:pt x="177" y="343"/>
                  </a:cubicBezTo>
                  <a:cubicBezTo>
                    <a:pt x="178" y="346"/>
                    <a:pt x="178" y="348"/>
                    <a:pt x="179" y="350"/>
                  </a:cubicBezTo>
                  <a:cubicBezTo>
                    <a:pt x="179" y="350"/>
                    <a:pt x="179" y="351"/>
                    <a:pt x="179" y="351"/>
                  </a:cubicBezTo>
                  <a:cubicBezTo>
                    <a:pt x="180" y="352"/>
                    <a:pt x="181" y="353"/>
                    <a:pt x="183" y="353"/>
                  </a:cubicBezTo>
                  <a:cubicBezTo>
                    <a:pt x="183" y="353"/>
                    <a:pt x="183" y="353"/>
                    <a:pt x="184" y="353"/>
                  </a:cubicBezTo>
                  <a:cubicBezTo>
                    <a:pt x="184" y="353"/>
                    <a:pt x="184" y="353"/>
                    <a:pt x="185" y="353"/>
                  </a:cubicBezTo>
                  <a:cubicBezTo>
                    <a:pt x="185" y="353"/>
                    <a:pt x="186" y="353"/>
                    <a:pt x="186" y="352"/>
                  </a:cubicBezTo>
                  <a:cubicBezTo>
                    <a:pt x="197" y="343"/>
                    <a:pt x="202" y="327"/>
                    <a:pt x="206" y="310"/>
                  </a:cubicBezTo>
                  <a:cubicBezTo>
                    <a:pt x="206" y="308"/>
                    <a:pt x="207" y="306"/>
                    <a:pt x="207" y="304"/>
                  </a:cubicBezTo>
                  <a:cubicBezTo>
                    <a:pt x="209" y="296"/>
                    <a:pt x="210" y="288"/>
                    <a:pt x="211" y="281"/>
                  </a:cubicBezTo>
                  <a:cubicBezTo>
                    <a:pt x="213" y="271"/>
                    <a:pt x="214" y="262"/>
                    <a:pt x="216" y="256"/>
                  </a:cubicBezTo>
                  <a:cubicBezTo>
                    <a:pt x="216" y="254"/>
                    <a:pt x="216" y="254"/>
                    <a:pt x="216" y="254"/>
                  </a:cubicBezTo>
                  <a:cubicBezTo>
                    <a:pt x="217" y="252"/>
                    <a:pt x="217" y="252"/>
                    <a:pt x="217" y="252"/>
                  </a:cubicBezTo>
                  <a:cubicBezTo>
                    <a:pt x="222" y="233"/>
                    <a:pt x="222" y="233"/>
                    <a:pt x="222" y="233"/>
                  </a:cubicBezTo>
                  <a:cubicBezTo>
                    <a:pt x="223" y="229"/>
                    <a:pt x="224" y="225"/>
                    <a:pt x="225" y="221"/>
                  </a:cubicBezTo>
                  <a:cubicBezTo>
                    <a:pt x="228" y="209"/>
                    <a:pt x="232" y="197"/>
                    <a:pt x="235" y="186"/>
                  </a:cubicBezTo>
                  <a:cubicBezTo>
                    <a:pt x="235" y="184"/>
                    <a:pt x="236" y="183"/>
                    <a:pt x="236" y="182"/>
                  </a:cubicBezTo>
                  <a:cubicBezTo>
                    <a:pt x="238" y="197"/>
                    <a:pt x="240" y="212"/>
                    <a:pt x="242" y="227"/>
                  </a:cubicBezTo>
                  <a:cubicBezTo>
                    <a:pt x="243" y="234"/>
                    <a:pt x="244" y="242"/>
                    <a:pt x="246" y="249"/>
                  </a:cubicBezTo>
                  <a:cubicBezTo>
                    <a:pt x="246" y="251"/>
                    <a:pt x="246" y="252"/>
                    <a:pt x="246" y="253"/>
                  </a:cubicBezTo>
                  <a:cubicBezTo>
                    <a:pt x="248" y="261"/>
                    <a:pt x="249" y="268"/>
                    <a:pt x="250" y="275"/>
                  </a:cubicBezTo>
                  <a:cubicBezTo>
                    <a:pt x="249" y="297"/>
                    <a:pt x="248" y="320"/>
                    <a:pt x="248" y="343"/>
                  </a:cubicBezTo>
                  <a:cubicBezTo>
                    <a:pt x="248" y="345"/>
                    <a:pt x="248" y="348"/>
                    <a:pt x="248" y="350"/>
                  </a:cubicBezTo>
                  <a:cubicBezTo>
                    <a:pt x="248" y="359"/>
                    <a:pt x="247" y="368"/>
                    <a:pt x="247" y="377"/>
                  </a:cubicBezTo>
                  <a:cubicBezTo>
                    <a:pt x="247" y="397"/>
                    <a:pt x="249" y="416"/>
                    <a:pt x="253" y="434"/>
                  </a:cubicBezTo>
                  <a:cubicBezTo>
                    <a:pt x="254" y="436"/>
                    <a:pt x="256" y="438"/>
                    <a:pt x="258" y="438"/>
                  </a:cubicBezTo>
                  <a:cubicBezTo>
                    <a:pt x="258" y="438"/>
                    <a:pt x="258" y="438"/>
                    <a:pt x="258" y="438"/>
                  </a:cubicBezTo>
                  <a:cubicBezTo>
                    <a:pt x="260" y="437"/>
                    <a:pt x="262" y="435"/>
                    <a:pt x="262" y="433"/>
                  </a:cubicBezTo>
                  <a:cubicBezTo>
                    <a:pt x="262" y="433"/>
                    <a:pt x="262" y="433"/>
                    <a:pt x="262" y="433"/>
                  </a:cubicBezTo>
                  <a:cubicBezTo>
                    <a:pt x="262" y="432"/>
                    <a:pt x="262" y="432"/>
                    <a:pt x="262" y="432"/>
                  </a:cubicBezTo>
                  <a:cubicBezTo>
                    <a:pt x="262" y="431"/>
                    <a:pt x="262" y="431"/>
                    <a:pt x="262" y="430"/>
                  </a:cubicBezTo>
                  <a:cubicBezTo>
                    <a:pt x="261" y="427"/>
                    <a:pt x="261" y="424"/>
                    <a:pt x="261" y="421"/>
                  </a:cubicBezTo>
                  <a:cubicBezTo>
                    <a:pt x="261" y="421"/>
                    <a:pt x="261" y="421"/>
                    <a:pt x="261" y="421"/>
                  </a:cubicBezTo>
                  <a:cubicBezTo>
                    <a:pt x="261" y="418"/>
                    <a:pt x="260" y="414"/>
                    <a:pt x="260" y="410"/>
                  </a:cubicBezTo>
                  <a:cubicBezTo>
                    <a:pt x="260" y="409"/>
                    <a:pt x="260" y="408"/>
                    <a:pt x="260" y="407"/>
                  </a:cubicBezTo>
                  <a:cubicBezTo>
                    <a:pt x="260" y="408"/>
                    <a:pt x="260" y="409"/>
                    <a:pt x="260" y="410"/>
                  </a:cubicBezTo>
                  <a:cubicBezTo>
                    <a:pt x="261" y="414"/>
                    <a:pt x="261" y="418"/>
                    <a:pt x="262" y="421"/>
                  </a:cubicBezTo>
                  <a:cubicBezTo>
                    <a:pt x="262" y="421"/>
                    <a:pt x="262" y="421"/>
                    <a:pt x="262" y="421"/>
                  </a:cubicBezTo>
                  <a:cubicBezTo>
                    <a:pt x="262" y="422"/>
                    <a:pt x="262" y="423"/>
                    <a:pt x="263" y="424"/>
                  </a:cubicBezTo>
                  <a:cubicBezTo>
                    <a:pt x="263" y="426"/>
                    <a:pt x="265" y="428"/>
                    <a:pt x="267" y="428"/>
                  </a:cubicBezTo>
                  <a:cubicBezTo>
                    <a:pt x="267" y="428"/>
                    <a:pt x="267" y="428"/>
                    <a:pt x="267" y="428"/>
                  </a:cubicBezTo>
                  <a:cubicBezTo>
                    <a:pt x="270" y="428"/>
                    <a:pt x="271" y="426"/>
                    <a:pt x="271" y="424"/>
                  </a:cubicBezTo>
                  <a:cubicBezTo>
                    <a:pt x="272" y="419"/>
                    <a:pt x="272" y="415"/>
                    <a:pt x="272" y="411"/>
                  </a:cubicBezTo>
                  <a:cubicBezTo>
                    <a:pt x="273" y="410"/>
                    <a:pt x="274" y="409"/>
                    <a:pt x="274" y="407"/>
                  </a:cubicBezTo>
                  <a:cubicBezTo>
                    <a:pt x="274" y="407"/>
                    <a:pt x="274" y="406"/>
                    <a:pt x="274" y="406"/>
                  </a:cubicBezTo>
                  <a:cubicBezTo>
                    <a:pt x="274" y="403"/>
                    <a:pt x="275" y="400"/>
                    <a:pt x="275" y="398"/>
                  </a:cubicBezTo>
                  <a:cubicBezTo>
                    <a:pt x="276" y="399"/>
                    <a:pt x="276" y="400"/>
                    <a:pt x="277" y="401"/>
                  </a:cubicBezTo>
                  <a:cubicBezTo>
                    <a:pt x="278" y="402"/>
                    <a:pt x="279" y="403"/>
                    <a:pt x="280" y="403"/>
                  </a:cubicBezTo>
                  <a:cubicBezTo>
                    <a:pt x="281" y="403"/>
                    <a:pt x="281" y="403"/>
                    <a:pt x="281" y="403"/>
                  </a:cubicBezTo>
                  <a:cubicBezTo>
                    <a:pt x="282" y="403"/>
                    <a:pt x="282" y="402"/>
                    <a:pt x="283" y="402"/>
                  </a:cubicBezTo>
                  <a:cubicBezTo>
                    <a:pt x="284" y="401"/>
                    <a:pt x="284" y="401"/>
                    <a:pt x="285" y="400"/>
                  </a:cubicBezTo>
                  <a:cubicBezTo>
                    <a:pt x="285" y="398"/>
                    <a:pt x="286" y="396"/>
                    <a:pt x="286" y="395"/>
                  </a:cubicBezTo>
                  <a:cubicBezTo>
                    <a:pt x="292" y="377"/>
                    <a:pt x="296" y="359"/>
                    <a:pt x="299" y="342"/>
                  </a:cubicBezTo>
                  <a:cubicBezTo>
                    <a:pt x="299" y="340"/>
                    <a:pt x="299" y="339"/>
                    <a:pt x="300" y="337"/>
                  </a:cubicBezTo>
                  <a:cubicBezTo>
                    <a:pt x="304" y="306"/>
                    <a:pt x="306" y="274"/>
                    <a:pt x="306" y="243"/>
                  </a:cubicBezTo>
                  <a:cubicBezTo>
                    <a:pt x="306" y="226"/>
                    <a:pt x="305" y="209"/>
                    <a:pt x="305" y="192"/>
                  </a:cubicBezTo>
                  <a:cubicBezTo>
                    <a:pt x="305" y="177"/>
                    <a:pt x="304" y="161"/>
                    <a:pt x="304" y="146"/>
                  </a:cubicBezTo>
                  <a:cubicBezTo>
                    <a:pt x="305" y="141"/>
                    <a:pt x="306" y="137"/>
                    <a:pt x="306" y="132"/>
                  </a:cubicBezTo>
                  <a:cubicBezTo>
                    <a:pt x="307" y="130"/>
                    <a:pt x="307" y="127"/>
                    <a:pt x="307" y="124"/>
                  </a:cubicBezTo>
                  <a:cubicBezTo>
                    <a:pt x="312" y="90"/>
                    <a:pt x="316" y="56"/>
                    <a:pt x="318" y="22"/>
                  </a:cubicBezTo>
                  <a:cubicBezTo>
                    <a:pt x="318" y="22"/>
                    <a:pt x="318" y="22"/>
                    <a:pt x="318" y="22"/>
                  </a:cubicBezTo>
                  <a:cubicBezTo>
                    <a:pt x="318" y="19"/>
                    <a:pt x="316" y="18"/>
                    <a:pt x="314" y="17"/>
                  </a:cubicBezTo>
                  <a:cubicBezTo>
                    <a:pt x="314" y="17"/>
                    <a:pt x="313" y="17"/>
                    <a:pt x="313" y="17"/>
                  </a:cubicBezTo>
                  <a:cubicBezTo>
                    <a:pt x="313" y="17"/>
                    <a:pt x="313" y="17"/>
                    <a:pt x="312" y="17"/>
                  </a:cubicBezTo>
                  <a:cubicBezTo>
                    <a:pt x="312" y="17"/>
                    <a:pt x="311" y="18"/>
                    <a:pt x="310" y="18"/>
                  </a:cubicBezTo>
                  <a:cubicBezTo>
                    <a:pt x="310" y="19"/>
                    <a:pt x="309" y="19"/>
                    <a:pt x="309" y="20"/>
                  </a:cubicBezTo>
                  <a:cubicBezTo>
                    <a:pt x="305" y="30"/>
                    <a:pt x="302" y="40"/>
                    <a:pt x="300" y="50"/>
                  </a:cubicBezTo>
                  <a:cubicBezTo>
                    <a:pt x="295" y="68"/>
                    <a:pt x="291" y="87"/>
                    <a:pt x="289" y="107"/>
                  </a:cubicBezTo>
                  <a:cubicBezTo>
                    <a:pt x="289" y="73"/>
                    <a:pt x="291" y="39"/>
                    <a:pt x="295" y="5"/>
                  </a:cubicBezTo>
                  <a:cubicBezTo>
                    <a:pt x="292" y="5"/>
                    <a:pt x="289" y="5"/>
                    <a:pt x="287" y="5"/>
                  </a:cubicBezTo>
                  <a:cubicBezTo>
                    <a:pt x="286" y="9"/>
                    <a:pt x="285" y="15"/>
                    <a:pt x="285" y="21"/>
                  </a:cubicBezTo>
                  <a:cubicBezTo>
                    <a:pt x="284" y="26"/>
                    <a:pt x="283" y="32"/>
                    <a:pt x="283" y="37"/>
                  </a:cubicBezTo>
                  <a:cubicBezTo>
                    <a:pt x="283" y="37"/>
                    <a:pt x="282" y="37"/>
                    <a:pt x="282" y="37"/>
                  </a:cubicBezTo>
                  <a:cubicBezTo>
                    <a:pt x="281" y="37"/>
                    <a:pt x="279" y="38"/>
                    <a:pt x="278" y="40"/>
                  </a:cubicBezTo>
                  <a:cubicBezTo>
                    <a:pt x="277" y="43"/>
                    <a:pt x="276" y="46"/>
                    <a:pt x="274" y="49"/>
                  </a:cubicBezTo>
                  <a:cubicBezTo>
                    <a:pt x="274" y="43"/>
                    <a:pt x="275" y="37"/>
                    <a:pt x="275" y="31"/>
                  </a:cubicBezTo>
                  <a:cubicBezTo>
                    <a:pt x="275" y="31"/>
                    <a:pt x="275" y="31"/>
                    <a:pt x="275" y="31"/>
                  </a:cubicBezTo>
                  <a:cubicBezTo>
                    <a:pt x="275" y="29"/>
                    <a:pt x="274" y="28"/>
                    <a:pt x="272" y="27"/>
                  </a:cubicBezTo>
                  <a:cubicBezTo>
                    <a:pt x="272" y="27"/>
                    <a:pt x="271" y="27"/>
                    <a:pt x="270" y="26"/>
                  </a:cubicBezTo>
                  <a:cubicBezTo>
                    <a:pt x="270" y="26"/>
                    <a:pt x="270" y="26"/>
                    <a:pt x="270" y="26"/>
                  </a:cubicBezTo>
                  <a:cubicBezTo>
                    <a:pt x="268" y="26"/>
                    <a:pt x="266" y="28"/>
                    <a:pt x="266" y="30"/>
                  </a:cubicBezTo>
                  <a:cubicBezTo>
                    <a:pt x="265" y="37"/>
                    <a:pt x="265" y="43"/>
                    <a:pt x="264" y="50"/>
                  </a:cubicBezTo>
                  <a:cubicBezTo>
                    <a:pt x="264" y="44"/>
                    <a:pt x="264" y="37"/>
                    <a:pt x="263" y="31"/>
                  </a:cubicBezTo>
                  <a:cubicBezTo>
                    <a:pt x="263" y="24"/>
                    <a:pt x="262" y="17"/>
                    <a:pt x="262" y="9"/>
                  </a:cubicBezTo>
                  <a:cubicBezTo>
                    <a:pt x="262" y="7"/>
                    <a:pt x="260" y="5"/>
                    <a:pt x="257" y="5"/>
                  </a:cubicBezTo>
                  <a:cubicBezTo>
                    <a:pt x="257" y="5"/>
                    <a:pt x="257" y="5"/>
                    <a:pt x="257" y="5"/>
                  </a:cubicBezTo>
                  <a:cubicBezTo>
                    <a:pt x="257" y="5"/>
                    <a:pt x="257" y="5"/>
                    <a:pt x="256" y="5"/>
                  </a:cubicBezTo>
                  <a:cubicBezTo>
                    <a:pt x="254" y="6"/>
                    <a:pt x="253" y="8"/>
                    <a:pt x="253" y="10"/>
                  </a:cubicBezTo>
                  <a:cubicBezTo>
                    <a:pt x="253" y="10"/>
                    <a:pt x="253" y="10"/>
                    <a:pt x="253" y="10"/>
                  </a:cubicBezTo>
                  <a:cubicBezTo>
                    <a:pt x="253" y="15"/>
                    <a:pt x="254" y="20"/>
                    <a:pt x="254" y="26"/>
                  </a:cubicBezTo>
                  <a:cubicBezTo>
                    <a:pt x="255" y="45"/>
                    <a:pt x="256" y="65"/>
                    <a:pt x="256" y="84"/>
                  </a:cubicBezTo>
                  <a:cubicBezTo>
                    <a:pt x="256" y="87"/>
                    <a:pt x="256" y="89"/>
                    <a:pt x="256" y="92"/>
                  </a:cubicBezTo>
                  <a:cubicBezTo>
                    <a:pt x="250" y="107"/>
                    <a:pt x="244" y="123"/>
                    <a:pt x="239" y="139"/>
                  </a:cubicBezTo>
                  <a:cubicBezTo>
                    <a:pt x="238" y="128"/>
                    <a:pt x="237" y="117"/>
                    <a:pt x="235" y="106"/>
                  </a:cubicBezTo>
                  <a:cubicBezTo>
                    <a:pt x="235" y="98"/>
                    <a:pt x="234" y="91"/>
                    <a:pt x="233" y="83"/>
                  </a:cubicBezTo>
                  <a:cubicBezTo>
                    <a:pt x="229" y="52"/>
                    <a:pt x="229" y="52"/>
                    <a:pt x="229" y="52"/>
                  </a:cubicBezTo>
                  <a:cubicBezTo>
                    <a:pt x="228" y="43"/>
                    <a:pt x="228" y="43"/>
                    <a:pt x="228" y="43"/>
                  </a:cubicBezTo>
                  <a:cubicBezTo>
                    <a:pt x="228" y="37"/>
                    <a:pt x="228" y="37"/>
                    <a:pt x="228" y="37"/>
                  </a:cubicBezTo>
                  <a:cubicBezTo>
                    <a:pt x="227" y="25"/>
                    <a:pt x="226" y="12"/>
                    <a:pt x="223" y="0"/>
                  </a:cubicBezTo>
                  <a:cubicBezTo>
                    <a:pt x="223" y="0"/>
                    <a:pt x="223" y="0"/>
                    <a:pt x="223"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 name="Freeform 388"/>
            <p:cNvSpPr>
              <a:spLocks noEditPoints="1" noChangeArrowheads="1"/>
            </p:cNvSpPr>
            <p:nvPr/>
          </p:nvSpPr>
          <p:spPr bwMode="auto">
            <a:xfrm>
              <a:off x="9209088" y="2865438"/>
              <a:ext cx="125413" cy="449263"/>
            </a:xfrm>
            <a:custGeom>
              <a:avLst/>
              <a:gdLst>
                <a:gd name="T0" fmla="*/ 16 w 43"/>
                <a:gd name="T1" fmla="*/ 53 h 152"/>
                <a:gd name="T2" fmla="*/ 19 w 43"/>
                <a:gd name="T3" fmla="*/ 43 h 152"/>
                <a:gd name="T4" fmla="*/ 10 w 43"/>
                <a:gd name="T5" fmla="*/ 110 h 152"/>
                <a:gd name="T6" fmla="*/ 21 w 43"/>
                <a:gd name="T7" fmla="*/ 62 h 152"/>
                <a:gd name="T8" fmla="*/ 34 w 43"/>
                <a:gd name="T9" fmla="*/ 22 h 152"/>
                <a:gd name="T10" fmla="*/ 16 w 43"/>
                <a:gd name="T11" fmla="*/ 90 h 152"/>
                <a:gd name="T12" fmla="*/ 10 w 43"/>
                <a:gd name="T13" fmla="*/ 110 h 152"/>
                <a:gd name="T14" fmla="*/ 16 w 43"/>
                <a:gd name="T15" fmla="*/ 34 h 152"/>
                <a:gd name="T16" fmla="*/ 12 w 43"/>
                <a:gd name="T17" fmla="*/ 48 h 152"/>
                <a:gd name="T18" fmla="*/ 11 w 43"/>
                <a:gd name="T19" fmla="*/ 51 h 152"/>
                <a:gd name="T20" fmla="*/ 4 w 43"/>
                <a:gd name="T21" fmla="*/ 92 h 152"/>
                <a:gd name="T22" fmla="*/ 6 w 43"/>
                <a:gd name="T23" fmla="*/ 99 h 152"/>
                <a:gd name="T24" fmla="*/ 2 w 43"/>
                <a:gd name="T25" fmla="*/ 127 h 152"/>
                <a:gd name="T26" fmla="*/ 2 w 43"/>
                <a:gd name="T27" fmla="*/ 127 h 152"/>
                <a:gd name="T28" fmla="*/ 5 w 43"/>
                <a:gd name="T29" fmla="*/ 130 h 152"/>
                <a:gd name="T30" fmla="*/ 5 w 43"/>
                <a:gd name="T31" fmla="*/ 139 h 152"/>
                <a:gd name="T32" fmla="*/ 0 w 43"/>
                <a:gd name="T33" fmla="*/ 151 h 152"/>
                <a:gd name="T34" fmla="*/ 5 w 43"/>
                <a:gd name="T35" fmla="*/ 152 h 152"/>
                <a:gd name="T36" fmla="*/ 8 w 43"/>
                <a:gd name="T37" fmla="*/ 145 h 152"/>
                <a:gd name="T38" fmla="*/ 11 w 43"/>
                <a:gd name="T39" fmla="*/ 139 h 152"/>
                <a:gd name="T40" fmla="*/ 17 w 43"/>
                <a:gd name="T41" fmla="*/ 126 h 152"/>
                <a:gd name="T42" fmla="*/ 33 w 43"/>
                <a:gd name="T43" fmla="*/ 67 h 152"/>
                <a:gd name="T44" fmla="*/ 41 w 43"/>
                <a:gd name="T45" fmla="*/ 36 h 152"/>
                <a:gd name="T46" fmla="*/ 42 w 43"/>
                <a:gd name="T47" fmla="*/ 33 h 152"/>
                <a:gd name="T48" fmla="*/ 39 w 43"/>
                <a:gd name="T49" fmla="*/ 31 h 152"/>
                <a:gd name="T50" fmla="*/ 43 w 43"/>
                <a:gd name="T51" fmla="*/ 8 h 152"/>
                <a:gd name="T52" fmla="*/ 38 w 43"/>
                <a:gd name="T53" fmla="*/ 6 h 152"/>
                <a:gd name="T54" fmla="*/ 37 w 43"/>
                <a:gd name="T55" fmla="*/ 7 h 152"/>
                <a:gd name="T56" fmla="*/ 33 w 43"/>
                <a:gd name="T57" fmla="*/ 13 h 152"/>
                <a:gd name="T58" fmla="*/ 35 w 43"/>
                <a:gd name="T59" fmla="*/ 8 h 152"/>
                <a:gd name="T60" fmla="*/ 32 w 43"/>
                <a:gd name="T61" fmla="*/ 5 h 152"/>
                <a:gd name="T62" fmla="*/ 28 w 43"/>
                <a:gd name="T63" fmla="*/ 10 h 152"/>
                <a:gd name="T64" fmla="*/ 26 w 43"/>
                <a:gd name="T65"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152">
                  <a:moveTo>
                    <a:pt x="14" y="62"/>
                  </a:moveTo>
                  <a:cubicBezTo>
                    <a:pt x="15" y="59"/>
                    <a:pt x="15" y="56"/>
                    <a:pt x="16" y="53"/>
                  </a:cubicBezTo>
                  <a:cubicBezTo>
                    <a:pt x="16" y="52"/>
                    <a:pt x="16" y="51"/>
                    <a:pt x="17" y="50"/>
                  </a:cubicBezTo>
                  <a:cubicBezTo>
                    <a:pt x="17" y="47"/>
                    <a:pt x="18" y="45"/>
                    <a:pt x="19" y="43"/>
                  </a:cubicBezTo>
                  <a:cubicBezTo>
                    <a:pt x="17" y="49"/>
                    <a:pt x="16" y="56"/>
                    <a:pt x="14" y="62"/>
                  </a:cubicBezTo>
                  <a:moveTo>
                    <a:pt x="10" y="110"/>
                  </a:moveTo>
                  <a:cubicBezTo>
                    <a:pt x="11" y="108"/>
                    <a:pt x="11" y="105"/>
                    <a:pt x="11" y="102"/>
                  </a:cubicBezTo>
                  <a:cubicBezTo>
                    <a:pt x="14" y="89"/>
                    <a:pt x="18" y="75"/>
                    <a:pt x="21" y="62"/>
                  </a:cubicBezTo>
                  <a:cubicBezTo>
                    <a:pt x="26" y="45"/>
                    <a:pt x="26" y="45"/>
                    <a:pt x="26" y="45"/>
                  </a:cubicBezTo>
                  <a:cubicBezTo>
                    <a:pt x="28" y="36"/>
                    <a:pt x="31" y="29"/>
                    <a:pt x="34" y="22"/>
                  </a:cubicBezTo>
                  <a:cubicBezTo>
                    <a:pt x="31" y="36"/>
                    <a:pt x="28" y="51"/>
                    <a:pt x="24" y="65"/>
                  </a:cubicBezTo>
                  <a:cubicBezTo>
                    <a:pt x="21" y="73"/>
                    <a:pt x="19" y="82"/>
                    <a:pt x="16" y="90"/>
                  </a:cubicBezTo>
                  <a:cubicBezTo>
                    <a:pt x="13" y="99"/>
                    <a:pt x="13" y="99"/>
                    <a:pt x="13" y="99"/>
                  </a:cubicBezTo>
                  <a:cubicBezTo>
                    <a:pt x="12" y="103"/>
                    <a:pt x="11" y="106"/>
                    <a:pt x="10" y="110"/>
                  </a:cubicBezTo>
                  <a:moveTo>
                    <a:pt x="25" y="0"/>
                  </a:moveTo>
                  <a:cubicBezTo>
                    <a:pt x="23" y="11"/>
                    <a:pt x="19" y="23"/>
                    <a:pt x="16" y="34"/>
                  </a:cubicBezTo>
                  <a:cubicBezTo>
                    <a:pt x="15" y="38"/>
                    <a:pt x="13" y="42"/>
                    <a:pt x="12" y="46"/>
                  </a:cubicBezTo>
                  <a:cubicBezTo>
                    <a:pt x="12" y="47"/>
                    <a:pt x="12" y="48"/>
                    <a:pt x="12" y="48"/>
                  </a:cubicBezTo>
                  <a:cubicBezTo>
                    <a:pt x="11" y="49"/>
                    <a:pt x="11" y="49"/>
                    <a:pt x="11" y="50"/>
                  </a:cubicBezTo>
                  <a:cubicBezTo>
                    <a:pt x="11" y="50"/>
                    <a:pt x="11" y="51"/>
                    <a:pt x="11" y="51"/>
                  </a:cubicBezTo>
                  <a:cubicBezTo>
                    <a:pt x="10" y="53"/>
                    <a:pt x="10" y="56"/>
                    <a:pt x="9" y="58"/>
                  </a:cubicBezTo>
                  <a:cubicBezTo>
                    <a:pt x="6" y="69"/>
                    <a:pt x="4" y="80"/>
                    <a:pt x="4" y="92"/>
                  </a:cubicBezTo>
                  <a:cubicBezTo>
                    <a:pt x="4" y="93"/>
                    <a:pt x="4" y="95"/>
                    <a:pt x="4" y="96"/>
                  </a:cubicBezTo>
                  <a:cubicBezTo>
                    <a:pt x="4" y="97"/>
                    <a:pt x="5" y="98"/>
                    <a:pt x="6" y="99"/>
                  </a:cubicBezTo>
                  <a:cubicBezTo>
                    <a:pt x="6" y="99"/>
                    <a:pt x="6" y="100"/>
                    <a:pt x="6" y="101"/>
                  </a:cubicBezTo>
                  <a:cubicBezTo>
                    <a:pt x="4" y="110"/>
                    <a:pt x="3" y="119"/>
                    <a:pt x="2" y="127"/>
                  </a:cubicBezTo>
                  <a:cubicBezTo>
                    <a:pt x="2" y="127"/>
                    <a:pt x="2" y="127"/>
                    <a:pt x="2" y="127"/>
                  </a:cubicBezTo>
                  <a:cubicBezTo>
                    <a:pt x="2" y="127"/>
                    <a:pt x="2" y="127"/>
                    <a:pt x="2" y="127"/>
                  </a:cubicBezTo>
                  <a:cubicBezTo>
                    <a:pt x="2" y="127"/>
                    <a:pt x="2" y="127"/>
                    <a:pt x="2" y="127"/>
                  </a:cubicBezTo>
                  <a:cubicBezTo>
                    <a:pt x="2" y="129"/>
                    <a:pt x="4" y="130"/>
                    <a:pt x="5" y="130"/>
                  </a:cubicBezTo>
                  <a:cubicBezTo>
                    <a:pt x="6" y="130"/>
                    <a:pt x="6" y="130"/>
                    <a:pt x="6" y="130"/>
                  </a:cubicBezTo>
                  <a:cubicBezTo>
                    <a:pt x="5" y="133"/>
                    <a:pt x="5" y="136"/>
                    <a:pt x="5" y="139"/>
                  </a:cubicBezTo>
                  <a:cubicBezTo>
                    <a:pt x="2" y="144"/>
                    <a:pt x="0" y="148"/>
                    <a:pt x="0" y="151"/>
                  </a:cubicBezTo>
                  <a:cubicBezTo>
                    <a:pt x="0" y="151"/>
                    <a:pt x="0" y="151"/>
                    <a:pt x="0" y="151"/>
                  </a:cubicBezTo>
                  <a:cubicBezTo>
                    <a:pt x="0" y="152"/>
                    <a:pt x="0" y="152"/>
                    <a:pt x="0" y="152"/>
                  </a:cubicBezTo>
                  <a:cubicBezTo>
                    <a:pt x="2" y="152"/>
                    <a:pt x="3" y="152"/>
                    <a:pt x="5" y="152"/>
                  </a:cubicBezTo>
                  <a:cubicBezTo>
                    <a:pt x="5" y="152"/>
                    <a:pt x="5" y="152"/>
                    <a:pt x="5" y="152"/>
                  </a:cubicBezTo>
                  <a:cubicBezTo>
                    <a:pt x="5" y="150"/>
                    <a:pt x="6" y="148"/>
                    <a:pt x="8" y="145"/>
                  </a:cubicBezTo>
                  <a:cubicBezTo>
                    <a:pt x="9" y="145"/>
                    <a:pt x="9" y="144"/>
                    <a:pt x="10" y="143"/>
                  </a:cubicBezTo>
                  <a:cubicBezTo>
                    <a:pt x="10" y="142"/>
                    <a:pt x="10" y="141"/>
                    <a:pt x="11" y="139"/>
                  </a:cubicBezTo>
                  <a:cubicBezTo>
                    <a:pt x="11" y="139"/>
                    <a:pt x="11" y="138"/>
                    <a:pt x="11" y="138"/>
                  </a:cubicBezTo>
                  <a:cubicBezTo>
                    <a:pt x="13" y="133"/>
                    <a:pt x="16" y="129"/>
                    <a:pt x="17" y="126"/>
                  </a:cubicBezTo>
                  <a:cubicBezTo>
                    <a:pt x="21" y="114"/>
                    <a:pt x="24" y="101"/>
                    <a:pt x="27" y="89"/>
                  </a:cubicBezTo>
                  <a:cubicBezTo>
                    <a:pt x="33" y="67"/>
                    <a:pt x="33" y="67"/>
                    <a:pt x="33" y="67"/>
                  </a:cubicBezTo>
                  <a:cubicBezTo>
                    <a:pt x="35" y="62"/>
                    <a:pt x="35" y="62"/>
                    <a:pt x="35" y="62"/>
                  </a:cubicBezTo>
                  <a:cubicBezTo>
                    <a:pt x="37" y="53"/>
                    <a:pt x="39" y="45"/>
                    <a:pt x="41" y="36"/>
                  </a:cubicBezTo>
                  <a:cubicBezTo>
                    <a:pt x="41" y="35"/>
                    <a:pt x="42" y="34"/>
                    <a:pt x="42" y="33"/>
                  </a:cubicBezTo>
                  <a:cubicBezTo>
                    <a:pt x="42" y="33"/>
                    <a:pt x="42" y="33"/>
                    <a:pt x="42" y="33"/>
                  </a:cubicBezTo>
                  <a:cubicBezTo>
                    <a:pt x="42" y="32"/>
                    <a:pt x="41" y="31"/>
                    <a:pt x="40" y="31"/>
                  </a:cubicBezTo>
                  <a:cubicBezTo>
                    <a:pt x="39" y="31"/>
                    <a:pt x="39" y="31"/>
                    <a:pt x="39" y="31"/>
                  </a:cubicBezTo>
                  <a:cubicBezTo>
                    <a:pt x="39" y="31"/>
                    <a:pt x="38" y="31"/>
                    <a:pt x="38" y="31"/>
                  </a:cubicBezTo>
                  <a:cubicBezTo>
                    <a:pt x="40" y="23"/>
                    <a:pt x="41" y="16"/>
                    <a:pt x="43" y="8"/>
                  </a:cubicBezTo>
                  <a:cubicBezTo>
                    <a:pt x="43" y="8"/>
                    <a:pt x="43" y="8"/>
                    <a:pt x="43" y="8"/>
                  </a:cubicBezTo>
                  <a:cubicBezTo>
                    <a:pt x="41" y="7"/>
                    <a:pt x="40" y="7"/>
                    <a:pt x="38" y="6"/>
                  </a:cubicBezTo>
                  <a:cubicBezTo>
                    <a:pt x="38" y="6"/>
                    <a:pt x="38" y="6"/>
                    <a:pt x="38" y="6"/>
                  </a:cubicBezTo>
                  <a:cubicBezTo>
                    <a:pt x="38" y="6"/>
                    <a:pt x="37" y="6"/>
                    <a:pt x="37" y="7"/>
                  </a:cubicBezTo>
                  <a:cubicBezTo>
                    <a:pt x="37" y="9"/>
                    <a:pt x="36" y="10"/>
                    <a:pt x="34" y="12"/>
                  </a:cubicBezTo>
                  <a:cubicBezTo>
                    <a:pt x="34" y="12"/>
                    <a:pt x="34" y="13"/>
                    <a:pt x="33" y="13"/>
                  </a:cubicBezTo>
                  <a:cubicBezTo>
                    <a:pt x="34" y="12"/>
                    <a:pt x="34" y="10"/>
                    <a:pt x="35" y="8"/>
                  </a:cubicBezTo>
                  <a:cubicBezTo>
                    <a:pt x="35" y="8"/>
                    <a:pt x="35" y="8"/>
                    <a:pt x="35" y="8"/>
                  </a:cubicBezTo>
                  <a:cubicBezTo>
                    <a:pt x="35" y="7"/>
                    <a:pt x="34" y="6"/>
                    <a:pt x="33" y="5"/>
                  </a:cubicBezTo>
                  <a:cubicBezTo>
                    <a:pt x="33" y="5"/>
                    <a:pt x="33" y="5"/>
                    <a:pt x="32" y="5"/>
                  </a:cubicBezTo>
                  <a:cubicBezTo>
                    <a:pt x="31" y="5"/>
                    <a:pt x="30" y="6"/>
                    <a:pt x="30" y="7"/>
                  </a:cubicBezTo>
                  <a:cubicBezTo>
                    <a:pt x="30" y="7"/>
                    <a:pt x="29" y="9"/>
                    <a:pt x="28" y="10"/>
                  </a:cubicBezTo>
                  <a:cubicBezTo>
                    <a:pt x="29" y="7"/>
                    <a:pt x="29" y="5"/>
                    <a:pt x="30" y="3"/>
                  </a:cubicBezTo>
                  <a:cubicBezTo>
                    <a:pt x="29" y="2"/>
                    <a:pt x="27" y="1"/>
                    <a:pt x="26" y="1"/>
                  </a:cubicBezTo>
                  <a:cubicBezTo>
                    <a:pt x="26" y="0"/>
                    <a:pt x="25" y="0"/>
                    <a:pt x="25" y="0"/>
                  </a:cubicBezTo>
                </a:path>
              </a:pathLst>
            </a:custGeom>
            <a:solidFill>
              <a:srgbClr val="00B1B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 name="Freeform 389"/>
            <p:cNvSpPr>
              <a:spLocks noEditPoints="1" noChangeArrowheads="1"/>
            </p:cNvSpPr>
            <p:nvPr/>
          </p:nvSpPr>
          <p:spPr bwMode="auto">
            <a:xfrm>
              <a:off x="9264651" y="2654301"/>
              <a:ext cx="134938" cy="217488"/>
            </a:xfrm>
            <a:custGeom>
              <a:avLst/>
              <a:gdLst>
                <a:gd name="T0" fmla="*/ 23 w 46"/>
                <a:gd name="T1" fmla="*/ 42 h 74"/>
                <a:gd name="T2" fmla="*/ 12 w 46"/>
                <a:gd name="T3" fmla="*/ 53 h 74"/>
                <a:gd name="T4" fmla="*/ 12 w 46"/>
                <a:gd name="T5" fmla="*/ 53 h 74"/>
                <a:gd name="T6" fmla="*/ 34 w 46"/>
                <a:gd name="T7" fmla="*/ 7 h 74"/>
                <a:gd name="T8" fmla="*/ 34 w 46"/>
                <a:gd name="T9" fmla="*/ 10 h 74"/>
                <a:gd name="T10" fmla="*/ 27 w 46"/>
                <a:gd name="T11" fmla="*/ 8 h 74"/>
                <a:gd name="T12" fmla="*/ 28 w 46"/>
                <a:gd name="T13" fmla="*/ 7 h 74"/>
                <a:gd name="T14" fmla="*/ 29 w 46"/>
                <a:gd name="T15" fmla="*/ 5 h 74"/>
                <a:gd name="T16" fmla="*/ 32 w 46"/>
                <a:gd name="T17" fmla="*/ 0 h 74"/>
                <a:gd name="T18" fmla="*/ 0 w 46"/>
                <a:gd name="T19" fmla="*/ 54 h 74"/>
                <a:gd name="T20" fmla="*/ 0 w 46"/>
                <a:gd name="T21" fmla="*/ 56 h 74"/>
                <a:gd name="T22" fmla="*/ 0 w 46"/>
                <a:gd name="T23" fmla="*/ 57 h 74"/>
                <a:gd name="T24" fmla="*/ 0 w 46"/>
                <a:gd name="T25" fmla="*/ 57 h 74"/>
                <a:gd name="T26" fmla="*/ 1 w 46"/>
                <a:gd name="T27" fmla="*/ 60 h 74"/>
                <a:gd name="T28" fmla="*/ 1 w 46"/>
                <a:gd name="T29" fmla="*/ 62 h 74"/>
                <a:gd name="T30" fmla="*/ 3 w 46"/>
                <a:gd name="T31" fmla="*/ 64 h 74"/>
                <a:gd name="T32" fmla="*/ 5 w 46"/>
                <a:gd name="T33" fmla="*/ 64 h 74"/>
                <a:gd name="T34" fmla="*/ 6 w 46"/>
                <a:gd name="T35" fmla="*/ 63 h 74"/>
                <a:gd name="T36" fmla="*/ 8 w 46"/>
                <a:gd name="T37" fmla="*/ 67 h 74"/>
                <a:gd name="T38" fmla="*/ 11 w 46"/>
                <a:gd name="T39" fmla="*/ 66 h 74"/>
                <a:gd name="T40" fmla="*/ 12 w 46"/>
                <a:gd name="T41" fmla="*/ 69 h 74"/>
                <a:gd name="T42" fmla="*/ 12 w 46"/>
                <a:gd name="T43" fmla="*/ 69 h 74"/>
                <a:gd name="T44" fmla="*/ 17 w 46"/>
                <a:gd name="T45" fmla="*/ 71 h 74"/>
                <a:gd name="T46" fmla="*/ 19 w 46"/>
                <a:gd name="T47" fmla="*/ 72 h 74"/>
                <a:gd name="T48" fmla="*/ 19 w 46"/>
                <a:gd name="T49" fmla="*/ 72 h 74"/>
                <a:gd name="T50" fmla="*/ 23 w 46"/>
                <a:gd name="T51" fmla="*/ 74 h 74"/>
                <a:gd name="T52" fmla="*/ 26 w 46"/>
                <a:gd name="T53" fmla="*/ 65 h 74"/>
                <a:gd name="T54" fmla="*/ 30 w 46"/>
                <a:gd name="T55" fmla="*/ 56 h 74"/>
                <a:gd name="T56" fmla="*/ 31 w 46"/>
                <a:gd name="T57" fmla="*/ 57 h 74"/>
                <a:gd name="T58" fmla="*/ 34 w 46"/>
                <a:gd name="T59" fmla="*/ 56 h 74"/>
                <a:gd name="T60" fmla="*/ 43 w 46"/>
                <a:gd name="T61" fmla="*/ 39 h 74"/>
                <a:gd name="T62" fmla="*/ 43 w 46"/>
                <a:gd name="T63" fmla="*/ 29 h 74"/>
                <a:gd name="T64" fmla="*/ 46 w 46"/>
                <a:gd name="T65" fmla="*/ 30 h 74"/>
                <a:gd name="T66" fmla="*/ 46 w 46"/>
                <a:gd name="T67" fmla="*/ 28 h 74"/>
                <a:gd name="T68" fmla="*/ 46 w 46"/>
                <a:gd name="T69" fmla="*/ 24 h 74"/>
                <a:gd name="T70" fmla="*/ 45 w 46"/>
                <a:gd name="T71" fmla="*/ 24 h 74"/>
                <a:gd name="T72" fmla="*/ 45 w 46"/>
                <a:gd name="T73" fmla="*/ 18 h 74"/>
                <a:gd name="T74" fmla="*/ 43 w 46"/>
                <a:gd name="T75" fmla="*/ 17 h 74"/>
                <a:gd name="T76" fmla="*/ 41 w 46"/>
                <a:gd name="T77" fmla="*/ 17 h 74"/>
                <a:gd name="T78" fmla="*/ 41 w 46"/>
                <a:gd name="T79" fmla="*/ 9 h 74"/>
                <a:gd name="T80" fmla="*/ 41 w 46"/>
                <a:gd name="T81" fmla="*/ 8 h 74"/>
                <a:gd name="T82" fmla="*/ 40 w 46"/>
                <a:gd name="T83" fmla="*/ 6 h 74"/>
                <a:gd name="T84" fmla="*/ 37 w 46"/>
                <a:gd name="T85" fmla="*/ 3 h 74"/>
                <a:gd name="T86" fmla="*/ 34 w 46"/>
                <a:gd name="T87" fmla="*/ 5 h 74"/>
                <a:gd name="T88" fmla="*/ 33 w 46"/>
                <a:gd name="T89" fmla="*/ 4 h 74"/>
                <a:gd name="T90" fmla="*/ 34 w 46"/>
                <a:gd name="T91"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74">
                  <a:moveTo>
                    <a:pt x="19" y="54"/>
                  </a:moveTo>
                  <a:cubicBezTo>
                    <a:pt x="20" y="50"/>
                    <a:pt x="21" y="46"/>
                    <a:pt x="23" y="42"/>
                  </a:cubicBezTo>
                  <a:cubicBezTo>
                    <a:pt x="22" y="46"/>
                    <a:pt x="21" y="50"/>
                    <a:pt x="19" y="54"/>
                  </a:cubicBezTo>
                  <a:moveTo>
                    <a:pt x="12" y="53"/>
                  </a:moveTo>
                  <a:cubicBezTo>
                    <a:pt x="13" y="47"/>
                    <a:pt x="15" y="42"/>
                    <a:pt x="18" y="36"/>
                  </a:cubicBezTo>
                  <a:cubicBezTo>
                    <a:pt x="16" y="42"/>
                    <a:pt x="14" y="48"/>
                    <a:pt x="12" y="53"/>
                  </a:cubicBezTo>
                  <a:moveTo>
                    <a:pt x="32" y="13"/>
                  </a:moveTo>
                  <a:cubicBezTo>
                    <a:pt x="33" y="11"/>
                    <a:pt x="34" y="9"/>
                    <a:pt x="34" y="7"/>
                  </a:cubicBezTo>
                  <a:cubicBezTo>
                    <a:pt x="34" y="7"/>
                    <a:pt x="34" y="8"/>
                    <a:pt x="34" y="9"/>
                  </a:cubicBezTo>
                  <a:cubicBezTo>
                    <a:pt x="34" y="9"/>
                    <a:pt x="34" y="10"/>
                    <a:pt x="34" y="10"/>
                  </a:cubicBezTo>
                  <a:cubicBezTo>
                    <a:pt x="34" y="11"/>
                    <a:pt x="33" y="12"/>
                    <a:pt x="32" y="13"/>
                  </a:cubicBezTo>
                  <a:moveTo>
                    <a:pt x="27" y="8"/>
                  </a:moveTo>
                  <a:cubicBezTo>
                    <a:pt x="27" y="8"/>
                    <a:pt x="28" y="7"/>
                    <a:pt x="28" y="7"/>
                  </a:cubicBezTo>
                  <a:cubicBezTo>
                    <a:pt x="28" y="7"/>
                    <a:pt x="28" y="7"/>
                    <a:pt x="28" y="7"/>
                  </a:cubicBezTo>
                  <a:cubicBezTo>
                    <a:pt x="28" y="6"/>
                    <a:pt x="27" y="6"/>
                    <a:pt x="27" y="5"/>
                  </a:cubicBezTo>
                  <a:cubicBezTo>
                    <a:pt x="28" y="5"/>
                    <a:pt x="28" y="5"/>
                    <a:pt x="29" y="5"/>
                  </a:cubicBezTo>
                  <a:cubicBezTo>
                    <a:pt x="29" y="6"/>
                    <a:pt x="28" y="7"/>
                    <a:pt x="27" y="8"/>
                  </a:cubicBezTo>
                  <a:moveTo>
                    <a:pt x="32" y="0"/>
                  </a:moveTo>
                  <a:cubicBezTo>
                    <a:pt x="24" y="2"/>
                    <a:pt x="19" y="10"/>
                    <a:pt x="13" y="21"/>
                  </a:cubicBezTo>
                  <a:cubicBezTo>
                    <a:pt x="7" y="31"/>
                    <a:pt x="3" y="43"/>
                    <a:pt x="0" y="54"/>
                  </a:cubicBezTo>
                  <a:cubicBezTo>
                    <a:pt x="0" y="54"/>
                    <a:pt x="0" y="54"/>
                    <a:pt x="0" y="54"/>
                  </a:cubicBezTo>
                  <a:cubicBezTo>
                    <a:pt x="0" y="55"/>
                    <a:pt x="0" y="56"/>
                    <a:pt x="0" y="56"/>
                  </a:cubicBezTo>
                  <a:cubicBezTo>
                    <a:pt x="0" y="57"/>
                    <a:pt x="0" y="57"/>
                    <a:pt x="0" y="57"/>
                  </a:cubicBezTo>
                  <a:cubicBezTo>
                    <a:pt x="0" y="57"/>
                    <a:pt x="0" y="57"/>
                    <a:pt x="0" y="57"/>
                  </a:cubicBezTo>
                  <a:cubicBezTo>
                    <a:pt x="0" y="57"/>
                    <a:pt x="0" y="57"/>
                    <a:pt x="0" y="57"/>
                  </a:cubicBezTo>
                  <a:cubicBezTo>
                    <a:pt x="0" y="57"/>
                    <a:pt x="0" y="57"/>
                    <a:pt x="0" y="57"/>
                  </a:cubicBezTo>
                  <a:cubicBezTo>
                    <a:pt x="0" y="58"/>
                    <a:pt x="0" y="58"/>
                    <a:pt x="0" y="58"/>
                  </a:cubicBezTo>
                  <a:cubicBezTo>
                    <a:pt x="0" y="59"/>
                    <a:pt x="1" y="59"/>
                    <a:pt x="1" y="60"/>
                  </a:cubicBezTo>
                  <a:cubicBezTo>
                    <a:pt x="1" y="60"/>
                    <a:pt x="1" y="61"/>
                    <a:pt x="1" y="62"/>
                  </a:cubicBezTo>
                  <a:cubicBezTo>
                    <a:pt x="1" y="62"/>
                    <a:pt x="1" y="62"/>
                    <a:pt x="1" y="62"/>
                  </a:cubicBezTo>
                  <a:cubicBezTo>
                    <a:pt x="1" y="63"/>
                    <a:pt x="2" y="64"/>
                    <a:pt x="2" y="64"/>
                  </a:cubicBezTo>
                  <a:cubicBezTo>
                    <a:pt x="2" y="64"/>
                    <a:pt x="2" y="64"/>
                    <a:pt x="3" y="64"/>
                  </a:cubicBezTo>
                  <a:cubicBezTo>
                    <a:pt x="3" y="64"/>
                    <a:pt x="3" y="64"/>
                    <a:pt x="4" y="64"/>
                  </a:cubicBezTo>
                  <a:cubicBezTo>
                    <a:pt x="4" y="64"/>
                    <a:pt x="4" y="64"/>
                    <a:pt x="5" y="64"/>
                  </a:cubicBezTo>
                  <a:cubicBezTo>
                    <a:pt x="5" y="64"/>
                    <a:pt x="5" y="64"/>
                    <a:pt x="5" y="64"/>
                  </a:cubicBezTo>
                  <a:cubicBezTo>
                    <a:pt x="6" y="64"/>
                    <a:pt x="6" y="64"/>
                    <a:pt x="6" y="63"/>
                  </a:cubicBezTo>
                  <a:cubicBezTo>
                    <a:pt x="6" y="63"/>
                    <a:pt x="6" y="64"/>
                    <a:pt x="6" y="64"/>
                  </a:cubicBezTo>
                  <a:cubicBezTo>
                    <a:pt x="7" y="65"/>
                    <a:pt x="7" y="66"/>
                    <a:pt x="8" y="67"/>
                  </a:cubicBezTo>
                  <a:cubicBezTo>
                    <a:pt x="9" y="67"/>
                    <a:pt x="9" y="67"/>
                    <a:pt x="9" y="67"/>
                  </a:cubicBezTo>
                  <a:cubicBezTo>
                    <a:pt x="10" y="67"/>
                    <a:pt x="11" y="66"/>
                    <a:pt x="11" y="66"/>
                  </a:cubicBezTo>
                  <a:cubicBezTo>
                    <a:pt x="12" y="65"/>
                    <a:pt x="12" y="64"/>
                    <a:pt x="13" y="63"/>
                  </a:cubicBezTo>
                  <a:cubicBezTo>
                    <a:pt x="13" y="65"/>
                    <a:pt x="12" y="67"/>
                    <a:pt x="12" y="69"/>
                  </a:cubicBezTo>
                  <a:cubicBezTo>
                    <a:pt x="12" y="69"/>
                    <a:pt x="12" y="69"/>
                    <a:pt x="12" y="69"/>
                  </a:cubicBezTo>
                  <a:cubicBezTo>
                    <a:pt x="12" y="69"/>
                    <a:pt x="12" y="69"/>
                    <a:pt x="12" y="69"/>
                  </a:cubicBezTo>
                  <a:cubicBezTo>
                    <a:pt x="14" y="70"/>
                    <a:pt x="15" y="71"/>
                    <a:pt x="16" y="71"/>
                  </a:cubicBezTo>
                  <a:cubicBezTo>
                    <a:pt x="17" y="71"/>
                    <a:pt x="17" y="71"/>
                    <a:pt x="17" y="71"/>
                  </a:cubicBezTo>
                  <a:cubicBezTo>
                    <a:pt x="18" y="69"/>
                    <a:pt x="19" y="68"/>
                    <a:pt x="19" y="67"/>
                  </a:cubicBezTo>
                  <a:cubicBezTo>
                    <a:pt x="19" y="68"/>
                    <a:pt x="19" y="70"/>
                    <a:pt x="19" y="72"/>
                  </a:cubicBezTo>
                  <a:cubicBezTo>
                    <a:pt x="19" y="72"/>
                    <a:pt x="19" y="72"/>
                    <a:pt x="19" y="72"/>
                  </a:cubicBezTo>
                  <a:cubicBezTo>
                    <a:pt x="19" y="72"/>
                    <a:pt x="19" y="72"/>
                    <a:pt x="19" y="72"/>
                  </a:cubicBezTo>
                  <a:cubicBezTo>
                    <a:pt x="20" y="73"/>
                    <a:pt x="20" y="73"/>
                    <a:pt x="21" y="73"/>
                  </a:cubicBezTo>
                  <a:cubicBezTo>
                    <a:pt x="22" y="73"/>
                    <a:pt x="22" y="74"/>
                    <a:pt x="23" y="74"/>
                  </a:cubicBezTo>
                  <a:cubicBezTo>
                    <a:pt x="24" y="74"/>
                    <a:pt x="24" y="73"/>
                    <a:pt x="24" y="72"/>
                  </a:cubicBezTo>
                  <a:cubicBezTo>
                    <a:pt x="25" y="70"/>
                    <a:pt x="26" y="68"/>
                    <a:pt x="26" y="65"/>
                  </a:cubicBezTo>
                  <a:cubicBezTo>
                    <a:pt x="27" y="63"/>
                    <a:pt x="28" y="61"/>
                    <a:pt x="29" y="58"/>
                  </a:cubicBezTo>
                  <a:cubicBezTo>
                    <a:pt x="29" y="57"/>
                    <a:pt x="30" y="57"/>
                    <a:pt x="30" y="56"/>
                  </a:cubicBezTo>
                  <a:cubicBezTo>
                    <a:pt x="30" y="56"/>
                    <a:pt x="30" y="56"/>
                    <a:pt x="30" y="57"/>
                  </a:cubicBezTo>
                  <a:cubicBezTo>
                    <a:pt x="30" y="57"/>
                    <a:pt x="30" y="57"/>
                    <a:pt x="31" y="57"/>
                  </a:cubicBezTo>
                  <a:cubicBezTo>
                    <a:pt x="31" y="57"/>
                    <a:pt x="31" y="57"/>
                    <a:pt x="32" y="57"/>
                  </a:cubicBezTo>
                  <a:cubicBezTo>
                    <a:pt x="33" y="57"/>
                    <a:pt x="34" y="57"/>
                    <a:pt x="34" y="56"/>
                  </a:cubicBezTo>
                  <a:cubicBezTo>
                    <a:pt x="35" y="54"/>
                    <a:pt x="38" y="50"/>
                    <a:pt x="40" y="46"/>
                  </a:cubicBezTo>
                  <a:cubicBezTo>
                    <a:pt x="41" y="44"/>
                    <a:pt x="42" y="42"/>
                    <a:pt x="43" y="39"/>
                  </a:cubicBezTo>
                  <a:cubicBezTo>
                    <a:pt x="42" y="37"/>
                    <a:pt x="42" y="35"/>
                    <a:pt x="41" y="33"/>
                  </a:cubicBezTo>
                  <a:cubicBezTo>
                    <a:pt x="41" y="31"/>
                    <a:pt x="42" y="30"/>
                    <a:pt x="43" y="29"/>
                  </a:cubicBezTo>
                  <a:cubicBezTo>
                    <a:pt x="43" y="29"/>
                    <a:pt x="43" y="29"/>
                    <a:pt x="44" y="29"/>
                  </a:cubicBezTo>
                  <a:cubicBezTo>
                    <a:pt x="45" y="29"/>
                    <a:pt x="45" y="30"/>
                    <a:pt x="46" y="30"/>
                  </a:cubicBezTo>
                  <a:cubicBezTo>
                    <a:pt x="46" y="29"/>
                    <a:pt x="46" y="29"/>
                    <a:pt x="46" y="28"/>
                  </a:cubicBezTo>
                  <a:cubicBezTo>
                    <a:pt x="46" y="28"/>
                    <a:pt x="46" y="28"/>
                    <a:pt x="46" y="28"/>
                  </a:cubicBezTo>
                  <a:cubicBezTo>
                    <a:pt x="46" y="27"/>
                    <a:pt x="46" y="26"/>
                    <a:pt x="46" y="25"/>
                  </a:cubicBezTo>
                  <a:cubicBezTo>
                    <a:pt x="46" y="25"/>
                    <a:pt x="46" y="25"/>
                    <a:pt x="46" y="24"/>
                  </a:cubicBezTo>
                  <a:cubicBezTo>
                    <a:pt x="46" y="24"/>
                    <a:pt x="46" y="24"/>
                    <a:pt x="46" y="24"/>
                  </a:cubicBezTo>
                  <a:cubicBezTo>
                    <a:pt x="46" y="24"/>
                    <a:pt x="45" y="24"/>
                    <a:pt x="45" y="24"/>
                  </a:cubicBezTo>
                  <a:cubicBezTo>
                    <a:pt x="44" y="23"/>
                    <a:pt x="43" y="21"/>
                    <a:pt x="44" y="20"/>
                  </a:cubicBezTo>
                  <a:cubicBezTo>
                    <a:pt x="45" y="20"/>
                    <a:pt x="45" y="19"/>
                    <a:pt x="45" y="18"/>
                  </a:cubicBezTo>
                  <a:cubicBezTo>
                    <a:pt x="45" y="18"/>
                    <a:pt x="45" y="17"/>
                    <a:pt x="44" y="17"/>
                  </a:cubicBezTo>
                  <a:cubicBezTo>
                    <a:pt x="44" y="17"/>
                    <a:pt x="43" y="17"/>
                    <a:pt x="43" y="17"/>
                  </a:cubicBezTo>
                  <a:cubicBezTo>
                    <a:pt x="43" y="17"/>
                    <a:pt x="42" y="17"/>
                    <a:pt x="41" y="18"/>
                  </a:cubicBezTo>
                  <a:cubicBezTo>
                    <a:pt x="41" y="17"/>
                    <a:pt x="41" y="17"/>
                    <a:pt x="41" y="17"/>
                  </a:cubicBezTo>
                  <a:cubicBezTo>
                    <a:pt x="41" y="17"/>
                    <a:pt x="41" y="16"/>
                    <a:pt x="40" y="15"/>
                  </a:cubicBezTo>
                  <a:cubicBezTo>
                    <a:pt x="41" y="13"/>
                    <a:pt x="41" y="11"/>
                    <a:pt x="41" y="9"/>
                  </a:cubicBezTo>
                  <a:cubicBezTo>
                    <a:pt x="41" y="9"/>
                    <a:pt x="41" y="9"/>
                    <a:pt x="41" y="9"/>
                  </a:cubicBezTo>
                  <a:cubicBezTo>
                    <a:pt x="41" y="9"/>
                    <a:pt x="41" y="8"/>
                    <a:pt x="41" y="8"/>
                  </a:cubicBezTo>
                  <a:cubicBezTo>
                    <a:pt x="40" y="7"/>
                    <a:pt x="40" y="7"/>
                    <a:pt x="40" y="7"/>
                  </a:cubicBezTo>
                  <a:cubicBezTo>
                    <a:pt x="40" y="6"/>
                    <a:pt x="40" y="6"/>
                    <a:pt x="40" y="6"/>
                  </a:cubicBezTo>
                  <a:cubicBezTo>
                    <a:pt x="40" y="6"/>
                    <a:pt x="40" y="6"/>
                    <a:pt x="40" y="6"/>
                  </a:cubicBezTo>
                  <a:cubicBezTo>
                    <a:pt x="40" y="4"/>
                    <a:pt x="39" y="3"/>
                    <a:pt x="37" y="3"/>
                  </a:cubicBezTo>
                  <a:cubicBezTo>
                    <a:pt x="37" y="3"/>
                    <a:pt x="37" y="3"/>
                    <a:pt x="37" y="3"/>
                  </a:cubicBezTo>
                  <a:cubicBezTo>
                    <a:pt x="36" y="3"/>
                    <a:pt x="34" y="4"/>
                    <a:pt x="34" y="5"/>
                  </a:cubicBezTo>
                  <a:cubicBezTo>
                    <a:pt x="34" y="6"/>
                    <a:pt x="34" y="6"/>
                    <a:pt x="34" y="6"/>
                  </a:cubicBezTo>
                  <a:cubicBezTo>
                    <a:pt x="34" y="5"/>
                    <a:pt x="34" y="4"/>
                    <a:pt x="33" y="4"/>
                  </a:cubicBezTo>
                  <a:cubicBezTo>
                    <a:pt x="33" y="3"/>
                    <a:pt x="34" y="3"/>
                    <a:pt x="34" y="3"/>
                  </a:cubicBezTo>
                  <a:cubicBezTo>
                    <a:pt x="34" y="2"/>
                    <a:pt x="34" y="2"/>
                    <a:pt x="34" y="2"/>
                  </a:cubicBezTo>
                  <a:cubicBezTo>
                    <a:pt x="34" y="1"/>
                    <a:pt x="33" y="0"/>
                    <a:pt x="32" y="0"/>
                  </a:cubicBezTo>
                </a:path>
              </a:pathLst>
            </a:custGeom>
            <a:solidFill>
              <a:srgbClr val="EC7BA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 name="Freeform 390"/>
            <p:cNvSpPr>
              <a:spLocks noEditPoints="1" noChangeArrowheads="1"/>
            </p:cNvSpPr>
            <p:nvPr/>
          </p:nvSpPr>
          <p:spPr bwMode="auto">
            <a:xfrm>
              <a:off x="9639301" y="2638426"/>
              <a:ext cx="141288" cy="215900"/>
            </a:xfrm>
            <a:custGeom>
              <a:avLst/>
              <a:gdLst>
                <a:gd name="T0" fmla="*/ 22 w 48"/>
                <a:gd name="T1" fmla="*/ 20 h 73"/>
                <a:gd name="T2" fmla="*/ 28 w 48"/>
                <a:gd name="T3" fmla="*/ 55 h 73"/>
                <a:gd name="T4" fmla="*/ 8 w 48"/>
                <a:gd name="T5" fmla="*/ 19 h 73"/>
                <a:gd name="T6" fmla="*/ 8 w 48"/>
                <a:gd name="T7" fmla="*/ 19 h 73"/>
                <a:gd name="T8" fmla="*/ 35 w 48"/>
                <a:gd name="T9" fmla="*/ 62 h 73"/>
                <a:gd name="T10" fmla="*/ 38 w 48"/>
                <a:gd name="T11" fmla="*/ 51 h 73"/>
                <a:gd name="T12" fmla="*/ 35 w 48"/>
                <a:gd name="T13" fmla="*/ 15 h 73"/>
                <a:gd name="T14" fmla="*/ 38 w 48"/>
                <a:gd name="T15" fmla="*/ 46 h 73"/>
                <a:gd name="T16" fmla="*/ 38 w 48"/>
                <a:gd name="T17" fmla="*/ 62 h 73"/>
                <a:gd name="T18" fmla="*/ 34 w 48"/>
                <a:gd name="T19" fmla="*/ 63 h 73"/>
                <a:gd name="T20" fmla="*/ 32 w 48"/>
                <a:gd name="T21" fmla="*/ 61 h 73"/>
                <a:gd name="T22" fmla="*/ 35 w 48"/>
                <a:gd name="T23" fmla="*/ 62 h 73"/>
                <a:gd name="T24" fmla="*/ 22 w 48"/>
                <a:gd name="T25" fmla="*/ 10 h 73"/>
                <a:gd name="T26" fmla="*/ 29 w 48"/>
                <a:gd name="T27" fmla="*/ 21 h 73"/>
                <a:gd name="T28" fmla="*/ 20 w 48"/>
                <a:gd name="T29" fmla="*/ 2 h 73"/>
                <a:gd name="T30" fmla="*/ 18 w 48"/>
                <a:gd name="T31" fmla="*/ 5 h 73"/>
                <a:gd name="T32" fmla="*/ 18 w 48"/>
                <a:gd name="T33" fmla="*/ 5 h 73"/>
                <a:gd name="T34" fmla="*/ 14 w 48"/>
                <a:gd name="T35" fmla="*/ 2 h 73"/>
                <a:gd name="T36" fmla="*/ 12 w 48"/>
                <a:gd name="T37" fmla="*/ 3 h 73"/>
                <a:gd name="T38" fmla="*/ 11 w 48"/>
                <a:gd name="T39" fmla="*/ 7 h 73"/>
                <a:gd name="T40" fmla="*/ 10 w 48"/>
                <a:gd name="T41" fmla="*/ 7 h 73"/>
                <a:gd name="T42" fmla="*/ 8 w 48"/>
                <a:gd name="T43" fmla="*/ 10 h 73"/>
                <a:gd name="T44" fmla="*/ 5 w 48"/>
                <a:gd name="T45" fmla="*/ 9 h 73"/>
                <a:gd name="T46" fmla="*/ 2 w 48"/>
                <a:gd name="T47" fmla="*/ 13 h 73"/>
                <a:gd name="T48" fmla="*/ 4 w 48"/>
                <a:gd name="T49" fmla="*/ 37 h 73"/>
                <a:gd name="T50" fmla="*/ 8 w 48"/>
                <a:gd name="T51" fmla="*/ 31 h 73"/>
                <a:gd name="T52" fmla="*/ 10 w 48"/>
                <a:gd name="T53" fmla="*/ 34 h 73"/>
                <a:gd name="T54" fmla="*/ 10 w 48"/>
                <a:gd name="T55" fmla="*/ 36 h 73"/>
                <a:gd name="T56" fmla="*/ 13 w 48"/>
                <a:gd name="T57" fmla="*/ 45 h 73"/>
                <a:gd name="T58" fmla="*/ 18 w 48"/>
                <a:gd name="T59" fmla="*/ 45 h 73"/>
                <a:gd name="T60" fmla="*/ 22 w 48"/>
                <a:gd name="T61" fmla="*/ 62 h 73"/>
                <a:gd name="T62" fmla="*/ 22 w 48"/>
                <a:gd name="T63" fmla="*/ 63 h 73"/>
                <a:gd name="T64" fmla="*/ 22 w 48"/>
                <a:gd name="T65" fmla="*/ 65 h 73"/>
                <a:gd name="T66" fmla="*/ 24 w 48"/>
                <a:gd name="T67" fmla="*/ 67 h 73"/>
                <a:gd name="T68" fmla="*/ 19 w 48"/>
                <a:gd name="T69" fmla="*/ 71 h 73"/>
                <a:gd name="T70" fmla="*/ 22 w 48"/>
                <a:gd name="T71" fmla="*/ 73 h 73"/>
                <a:gd name="T72" fmla="*/ 31 w 48"/>
                <a:gd name="T73" fmla="*/ 71 h 73"/>
                <a:gd name="T74" fmla="*/ 34 w 48"/>
                <a:gd name="T75" fmla="*/ 71 h 73"/>
                <a:gd name="T76" fmla="*/ 41 w 48"/>
                <a:gd name="T77" fmla="*/ 70 h 73"/>
                <a:gd name="T78" fmla="*/ 43 w 48"/>
                <a:gd name="T79" fmla="*/ 71 h 73"/>
                <a:gd name="T80" fmla="*/ 45 w 48"/>
                <a:gd name="T81" fmla="*/ 72 h 73"/>
                <a:gd name="T82" fmla="*/ 46 w 48"/>
                <a:gd name="T83" fmla="*/ 69 h 73"/>
                <a:gd name="T84" fmla="*/ 48 w 48"/>
                <a:gd name="T85" fmla="*/ 56 h 73"/>
                <a:gd name="T86" fmla="*/ 44 w 48"/>
                <a:gd name="T87" fmla="*/ 42 h 73"/>
                <a:gd name="T88" fmla="*/ 30 w 48"/>
                <a:gd name="T89" fmla="*/ 6 h 73"/>
                <a:gd name="T90" fmla="*/ 23 w 48"/>
                <a:gd name="T91" fmla="*/ 3 h 73"/>
                <a:gd name="T92" fmla="*/ 33 w 48"/>
                <a:gd name="T93" fmla="*/ 0 h 73"/>
                <a:gd name="T94" fmla="*/ 32 w 48"/>
                <a:gd name="T95" fmla="*/ 1 h 73"/>
                <a:gd name="T96" fmla="*/ 38 w 48"/>
                <a:gd name="T97" fmla="*/ 7 h 73"/>
                <a:gd name="T98" fmla="*/ 35 w 48"/>
                <a:gd name="T99" fmla="*/ 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73">
                  <a:moveTo>
                    <a:pt x="28" y="55"/>
                  </a:moveTo>
                  <a:cubicBezTo>
                    <a:pt x="25" y="45"/>
                    <a:pt x="22" y="32"/>
                    <a:pt x="22" y="20"/>
                  </a:cubicBezTo>
                  <a:cubicBezTo>
                    <a:pt x="26" y="29"/>
                    <a:pt x="29" y="40"/>
                    <a:pt x="29" y="49"/>
                  </a:cubicBezTo>
                  <a:cubicBezTo>
                    <a:pt x="29" y="51"/>
                    <a:pt x="29" y="53"/>
                    <a:pt x="28" y="55"/>
                  </a:cubicBezTo>
                  <a:moveTo>
                    <a:pt x="8" y="19"/>
                  </a:moveTo>
                  <a:cubicBezTo>
                    <a:pt x="8" y="19"/>
                    <a:pt x="8" y="19"/>
                    <a:pt x="8" y="19"/>
                  </a:cubicBezTo>
                  <a:cubicBezTo>
                    <a:pt x="8" y="18"/>
                    <a:pt x="8" y="18"/>
                    <a:pt x="8" y="18"/>
                  </a:cubicBezTo>
                  <a:cubicBezTo>
                    <a:pt x="8" y="19"/>
                    <a:pt x="8" y="19"/>
                    <a:pt x="8" y="19"/>
                  </a:cubicBezTo>
                  <a:moveTo>
                    <a:pt x="35" y="62"/>
                  </a:moveTo>
                  <a:cubicBezTo>
                    <a:pt x="35" y="62"/>
                    <a:pt x="35" y="62"/>
                    <a:pt x="35" y="62"/>
                  </a:cubicBezTo>
                  <a:cubicBezTo>
                    <a:pt x="37" y="62"/>
                    <a:pt x="38" y="61"/>
                    <a:pt x="38" y="60"/>
                  </a:cubicBezTo>
                  <a:cubicBezTo>
                    <a:pt x="38" y="58"/>
                    <a:pt x="38" y="55"/>
                    <a:pt x="38" y="51"/>
                  </a:cubicBezTo>
                  <a:cubicBezTo>
                    <a:pt x="38" y="43"/>
                    <a:pt x="37" y="31"/>
                    <a:pt x="35" y="20"/>
                  </a:cubicBezTo>
                  <a:cubicBezTo>
                    <a:pt x="35" y="19"/>
                    <a:pt x="35" y="17"/>
                    <a:pt x="35" y="15"/>
                  </a:cubicBezTo>
                  <a:cubicBezTo>
                    <a:pt x="37" y="22"/>
                    <a:pt x="38" y="30"/>
                    <a:pt x="39" y="38"/>
                  </a:cubicBezTo>
                  <a:cubicBezTo>
                    <a:pt x="39" y="41"/>
                    <a:pt x="38" y="43"/>
                    <a:pt x="38" y="46"/>
                  </a:cubicBezTo>
                  <a:cubicBezTo>
                    <a:pt x="38" y="52"/>
                    <a:pt x="39" y="58"/>
                    <a:pt x="40" y="64"/>
                  </a:cubicBezTo>
                  <a:cubicBezTo>
                    <a:pt x="40" y="63"/>
                    <a:pt x="39" y="62"/>
                    <a:pt x="38" y="62"/>
                  </a:cubicBezTo>
                  <a:cubicBezTo>
                    <a:pt x="38" y="62"/>
                    <a:pt x="37" y="62"/>
                    <a:pt x="37" y="63"/>
                  </a:cubicBezTo>
                  <a:cubicBezTo>
                    <a:pt x="36" y="63"/>
                    <a:pt x="35" y="63"/>
                    <a:pt x="34" y="63"/>
                  </a:cubicBezTo>
                  <a:cubicBezTo>
                    <a:pt x="33" y="63"/>
                    <a:pt x="32" y="63"/>
                    <a:pt x="31" y="63"/>
                  </a:cubicBezTo>
                  <a:cubicBezTo>
                    <a:pt x="32" y="62"/>
                    <a:pt x="32" y="62"/>
                    <a:pt x="32" y="61"/>
                  </a:cubicBezTo>
                  <a:cubicBezTo>
                    <a:pt x="33" y="61"/>
                    <a:pt x="33" y="61"/>
                    <a:pt x="33" y="61"/>
                  </a:cubicBezTo>
                  <a:cubicBezTo>
                    <a:pt x="33" y="62"/>
                    <a:pt x="34" y="62"/>
                    <a:pt x="35" y="62"/>
                  </a:cubicBezTo>
                  <a:moveTo>
                    <a:pt x="29" y="24"/>
                  </a:moveTo>
                  <a:cubicBezTo>
                    <a:pt x="27" y="19"/>
                    <a:pt x="25" y="14"/>
                    <a:pt x="22" y="10"/>
                  </a:cubicBezTo>
                  <a:cubicBezTo>
                    <a:pt x="23" y="10"/>
                    <a:pt x="23" y="9"/>
                    <a:pt x="23" y="9"/>
                  </a:cubicBezTo>
                  <a:cubicBezTo>
                    <a:pt x="26" y="11"/>
                    <a:pt x="28" y="15"/>
                    <a:pt x="29" y="21"/>
                  </a:cubicBezTo>
                  <a:cubicBezTo>
                    <a:pt x="29" y="22"/>
                    <a:pt x="29" y="23"/>
                    <a:pt x="29" y="24"/>
                  </a:cubicBezTo>
                  <a:moveTo>
                    <a:pt x="20" y="2"/>
                  </a:moveTo>
                  <a:cubicBezTo>
                    <a:pt x="19" y="2"/>
                    <a:pt x="19" y="3"/>
                    <a:pt x="18" y="4"/>
                  </a:cubicBezTo>
                  <a:cubicBezTo>
                    <a:pt x="18" y="4"/>
                    <a:pt x="18" y="5"/>
                    <a:pt x="18" y="5"/>
                  </a:cubicBezTo>
                  <a:cubicBezTo>
                    <a:pt x="18" y="5"/>
                    <a:pt x="18" y="5"/>
                    <a:pt x="18" y="5"/>
                  </a:cubicBezTo>
                  <a:cubicBezTo>
                    <a:pt x="18" y="5"/>
                    <a:pt x="18" y="5"/>
                    <a:pt x="18" y="5"/>
                  </a:cubicBezTo>
                  <a:cubicBezTo>
                    <a:pt x="17" y="4"/>
                    <a:pt x="16" y="4"/>
                    <a:pt x="16" y="3"/>
                  </a:cubicBezTo>
                  <a:cubicBezTo>
                    <a:pt x="15" y="3"/>
                    <a:pt x="15" y="2"/>
                    <a:pt x="14" y="2"/>
                  </a:cubicBezTo>
                  <a:cubicBezTo>
                    <a:pt x="14" y="2"/>
                    <a:pt x="13" y="3"/>
                    <a:pt x="13" y="3"/>
                  </a:cubicBezTo>
                  <a:cubicBezTo>
                    <a:pt x="13" y="3"/>
                    <a:pt x="12" y="3"/>
                    <a:pt x="12" y="3"/>
                  </a:cubicBezTo>
                  <a:cubicBezTo>
                    <a:pt x="12" y="4"/>
                    <a:pt x="11" y="4"/>
                    <a:pt x="11" y="5"/>
                  </a:cubicBezTo>
                  <a:cubicBezTo>
                    <a:pt x="11" y="6"/>
                    <a:pt x="11" y="7"/>
                    <a:pt x="11" y="7"/>
                  </a:cubicBezTo>
                  <a:cubicBezTo>
                    <a:pt x="11" y="8"/>
                    <a:pt x="11" y="8"/>
                    <a:pt x="11" y="8"/>
                  </a:cubicBezTo>
                  <a:cubicBezTo>
                    <a:pt x="11" y="7"/>
                    <a:pt x="11" y="7"/>
                    <a:pt x="10" y="7"/>
                  </a:cubicBezTo>
                  <a:cubicBezTo>
                    <a:pt x="10" y="7"/>
                    <a:pt x="10" y="7"/>
                    <a:pt x="10" y="7"/>
                  </a:cubicBezTo>
                  <a:cubicBezTo>
                    <a:pt x="9" y="8"/>
                    <a:pt x="8" y="9"/>
                    <a:pt x="8" y="10"/>
                  </a:cubicBezTo>
                  <a:cubicBezTo>
                    <a:pt x="8" y="9"/>
                    <a:pt x="7" y="9"/>
                    <a:pt x="6" y="9"/>
                  </a:cubicBezTo>
                  <a:cubicBezTo>
                    <a:pt x="6" y="9"/>
                    <a:pt x="5" y="9"/>
                    <a:pt x="5" y="9"/>
                  </a:cubicBezTo>
                  <a:cubicBezTo>
                    <a:pt x="4" y="10"/>
                    <a:pt x="4" y="11"/>
                    <a:pt x="3" y="13"/>
                  </a:cubicBezTo>
                  <a:cubicBezTo>
                    <a:pt x="2" y="13"/>
                    <a:pt x="2" y="13"/>
                    <a:pt x="2" y="13"/>
                  </a:cubicBezTo>
                  <a:cubicBezTo>
                    <a:pt x="1" y="14"/>
                    <a:pt x="1" y="15"/>
                    <a:pt x="1" y="16"/>
                  </a:cubicBezTo>
                  <a:cubicBezTo>
                    <a:pt x="0" y="22"/>
                    <a:pt x="1" y="30"/>
                    <a:pt x="4" y="37"/>
                  </a:cubicBezTo>
                  <a:cubicBezTo>
                    <a:pt x="4" y="36"/>
                    <a:pt x="5" y="34"/>
                    <a:pt x="5" y="33"/>
                  </a:cubicBezTo>
                  <a:cubicBezTo>
                    <a:pt x="5" y="32"/>
                    <a:pt x="7" y="31"/>
                    <a:pt x="8" y="31"/>
                  </a:cubicBezTo>
                  <a:cubicBezTo>
                    <a:pt x="8" y="31"/>
                    <a:pt x="8" y="31"/>
                    <a:pt x="8" y="31"/>
                  </a:cubicBezTo>
                  <a:cubicBezTo>
                    <a:pt x="9" y="31"/>
                    <a:pt x="10" y="32"/>
                    <a:pt x="10" y="34"/>
                  </a:cubicBezTo>
                  <a:cubicBezTo>
                    <a:pt x="10" y="34"/>
                    <a:pt x="10" y="34"/>
                    <a:pt x="10" y="34"/>
                  </a:cubicBezTo>
                  <a:cubicBezTo>
                    <a:pt x="10" y="35"/>
                    <a:pt x="10" y="35"/>
                    <a:pt x="10" y="36"/>
                  </a:cubicBezTo>
                  <a:cubicBezTo>
                    <a:pt x="11" y="40"/>
                    <a:pt x="12" y="43"/>
                    <a:pt x="13" y="46"/>
                  </a:cubicBezTo>
                  <a:cubicBezTo>
                    <a:pt x="13" y="45"/>
                    <a:pt x="13" y="45"/>
                    <a:pt x="13" y="45"/>
                  </a:cubicBezTo>
                  <a:cubicBezTo>
                    <a:pt x="13" y="43"/>
                    <a:pt x="14" y="42"/>
                    <a:pt x="16" y="42"/>
                  </a:cubicBezTo>
                  <a:cubicBezTo>
                    <a:pt x="17" y="42"/>
                    <a:pt x="18" y="43"/>
                    <a:pt x="18" y="45"/>
                  </a:cubicBezTo>
                  <a:cubicBezTo>
                    <a:pt x="19" y="57"/>
                    <a:pt x="19" y="57"/>
                    <a:pt x="19" y="57"/>
                  </a:cubicBezTo>
                  <a:cubicBezTo>
                    <a:pt x="19" y="59"/>
                    <a:pt x="20" y="60"/>
                    <a:pt x="22" y="62"/>
                  </a:cubicBezTo>
                  <a:cubicBezTo>
                    <a:pt x="22" y="62"/>
                    <a:pt x="22" y="62"/>
                    <a:pt x="22" y="62"/>
                  </a:cubicBezTo>
                  <a:cubicBezTo>
                    <a:pt x="22" y="63"/>
                    <a:pt x="22" y="63"/>
                    <a:pt x="22" y="63"/>
                  </a:cubicBezTo>
                  <a:cubicBezTo>
                    <a:pt x="22" y="63"/>
                    <a:pt x="22" y="64"/>
                    <a:pt x="22" y="64"/>
                  </a:cubicBezTo>
                  <a:cubicBezTo>
                    <a:pt x="22" y="64"/>
                    <a:pt x="22" y="65"/>
                    <a:pt x="22" y="65"/>
                  </a:cubicBezTo>
                  <a:cubicBezTo>
                    <a:pt x="22" y="66"/>
                    <a:pt x="23" y="66"/>
                    <a:pt x="24" y="67"/>
                  </a:cubicBezTo>
                  <a:cubicBezTo>
                    <a:pt x="24" y="67"/>
                    <a:pt x="24" y="67"/>
                    <a:pt x="24" y="67"/>
                  </a:cubicBezTo>
                  <a:cubicBezTo>
                    <a:pt x="23" y="67"/>
                    <a:pt x="21" y="68"/>
                    <a:pt x="20" y="69"/>
                  </a:cubicBezTo>
                  <a:cubicBezTo>
                    <a:pt x="19" y="69"/>
                    <a:pt x="19" y="70"/>
                    <a:pt x="19" y="71"/>
                  </a:cubicBezTo>
                  <a:cubicBezTo>
                    <a:pt x="19" y="71"/>
                    <a:pt x="19" y="72"/>
                    <a:pt x="19" y="72"/>
                  </a:cubicBezTo>
                  <a:cubicBezTo>
                    <a:pt x="20" y="73"/>
                    <a:pt x="21" y="73"/>
                    <a:pt x="22" y="73"/>
                  </a:cubicBezTo>
                  <a:cubicBezTo>
                    <a:pt x="22" y="73"/>
                    <a:pt x="22" y="73"/>
                    <a:pt x="22" y="73"/>
                  </a:cubicBezTo>
                  <a:cubicBezTo>
                    <a:pt x="24" y="73"/>
                    <a:pt x="28" y="72"/>
                    <a:pt x="31" y="71"/>
                  </a:cubicBezTo>
                  <a:cubicBezTo>
                    <a:pt x="32" y="71"/>
                    <a:pt x="32" y="71"/>
                    <a:pt x="32" y="71"/>
                  </a:cubicBezTo>
                  <a:cubicBezTo>
                    <a:pt x="32" y="71"/>
                    <a:pt x="33" y="71"/>
                    <a:pt x="34" y="71"/>
                  </a:cubicBezTo>
                  <a:cubicBezTo>
                    <a:pt x="36" y="71"/>
                    <a:pt x="39" y="71"/>
                    <a:pt x="41" y="70"/>
                  </a:cubicBezTo>
                  <a:cubicBezTo>
                    <a:pt x="41" y="70"/>
                    <a:pt x="41" y="70"/>
                    <a:pt x="41" y="70"/>
                  </a:cubicBezTo>
                  <a:cubicBezTo>
                    <a:pt x="41" y="70"/>
                    <a:pt x="42" y="71"/>
                    <a:pt x="42" y="71"/>
                  </a:cubicBezTo>
                  <a:cubicBezTo>
                    <a:pt x="43" y="71"/>
                    <a:pt x="43" y="71"/>
                    <a:pt x="43" y="71"/>
                  </a:cubicBezTo>
                  <a:cubicBezTo>
                    <a:pt x="43" y="71"/>
                    <a:pt x="44" y="71"/>
                    <a:pt x="44" y="71"/>
                  </a:cubicBezTo>
                  <a:cubicBezTo>
                    <a:pt x="44" y="71"/>
                    <a:pt x="44" y="72"/>
                    <a:pt x="45" y="72"/>
                  </a:cubicBezTo>
                  <a:cubicBezTo>
                    <a:pt x="46" y="71"/>
                    <a:pt x="47" y="70"/>
                    <a:pt x="47" y="69"/>
                  </a:cubicBezTo>
                  <a:cubicBezTo>
                    <a:pt x="46" y="69"/>
                    <a:pt x="46" y="69"/>
                    <a:pt x="46" y="69"/>
                  </a:cubicBezTo>
                  <a:cubicBezTo>
                    <a:pt x="46" y="69"/>
                    <a:pt x="46" y="66"/>
                    <a:pt x="46" y="64"/>
                  </a:cubicBezTo>
                  <a:cubicBezTo>
                    <a:pt x="47" y="62"/>
                    <a:pt x="48" y="59"/>
                    <a:pt x="48" y="56"/>
                  </a:cubicBezTo>
                  <a:cubicBezTo>
                    <a:pt x="48" y="55"/>
                    <a:pt x="48" y="54"/>
                    <a:pt x="47" y="53"/>
                  </a:cubicBezTo>
                  <a:cubicBezTo>
                    <a:pt x="44" y="42"/>
                    <a:pt x="44" y="42"/>
                    <a:pt x="44" y="42"/>
                  </a:cubicBezTo>
                  <a:cubicBezTo>
                    <a:pt x="42" y="29"/>
                    <a:pt x="40" y="16"/>
                    <a:pt x="31" y="7"/>
                  </a:cubicBezTo>
                  <a:cubicBezTo>
                    <a:pt x="31" y="7"/>
                    <a:pt x="30" y="6"/>
                    <a:pt x="30" y="6"/>
                  </a:cubicBezTo>
                  <a:cubicBezTo>
                    <a:pt x="30" y="7"/>
                    <a:pt x="30" y="8"/>
                    <a:pt x="30" y="9"/>
                  </a:cubicBezTo>
                  <a:cubicBezTo>
                    <a:pt x="28" y="6"/>
                    <a:pt x="26" y="4"/>
                    <a:pt x="23" y="3"/>
                  </a:cubicBezTo>
                  <a:cubicBezTo>
                    <a:pt x="22" y="2"/>
                    <a:pt x="21" y="2"/>
                    <a:pt x="20" y="2"/>
                  </a:cubicBezTo>
                  <a:moveTo>
                    <a:pt x="33" y="0"/>
                  </a:moveTo>
                  <a:cubicBezTo>
                    <a:pt x="33" y="0"/>
                    <a:pt x="33" y="0"/>
                    <a:pt x="32" y="0"/>
                  </a:cubicBezTo>
                  <a:cubicBezTo>
                    <a:pt x="32" y="1"/>
                    <a:pt x="32" y="1"/>
                    <a:pt x="32" y="1"/>
                  </a:cubicBezTo>
                  <a:cubicBezTo>
                    <a:pt x="33" y="1"/>
                    <a:pt x="34" y="2"/>
                    <a:pt x="35" y="3"/>
                  </a:cubicBezTo>
                  <a:cubicBezTo>
                    <a:pt x="36" y="4"/>
                    <a:pt x="37" y="5"/>
                    <a:pt x="38" y="7"/>
                  </a:cubicBezTo>
                  <a:cubicBezTo>
                    <a:pt x="37" y="6"/>
                    <a:pt x="37" y="6"/>
                    <a:pt x="37" y="5"/>
                  </a:cubicBezTo>
                  <a:cubicBezTo>
                    <a:pt x="36" y="4"/>
                    <a:pt x="36" y="3"/>
                    <a:pt x="35" y="2"/>
                  </a:cubicBezTo>
                  <a:cubicBezTo>
                    <a:pt x="35" y="1"/>
                    <a:pt x="34" y="0"/>
                    <a:pt x="33" y="0"/>
                  </a:cubicBezTo>
                </a:path>
              </a:pathLst>
            </a:custGeom>
            <a:solidFill>
              <a:srgbClr val="EC7BA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 name="Freeform 391"/>
            <p:cNvSpPr>
              <a:spLocks noEditPoints="1" noChangeArrowheads="1"/>
            </p:cNvSpPr>
            <p:nvPr/>
          </p:nvSpPr>
          <p:spPr bwMode="auto">
            <a:xfrm>
              <a:off x="9391651" y="2720976"/>
              <a:ext cx="276225" cy="566738"/>
            </a:xfrm>
            <a:custGeom>
              <a:avLst/>
              <a:gdLst>
                <a:gd name="T0" fmla="*/ 35 w 94"/>
                <a:gd name="T1" fmla="*/ 178 h 192"/>
                <a:gd name="T2" fmla="*/ 26 w 94"/>
                <a:gd name="T3" fmla="*/ 181 h 192"/>
                <a:gd name="T4" fmla="*/ 17 w 94"/>
                <a:gd name="T5" fmla="*/ 184 h 192"/>
                <a:gd name="T6" fmla="*/ 0 w 94"/>
                <a:gd name="T7" fmla="*/ 183 h 192"/>
                <a:gd name="T8" fmla="*/ 85 w 94"/>
                <a:gd name="T9" fmla="*/ 149 h 192"/>
                <a:gd name="T10" fmla="*/ 75 w 94"/>
                <a:gd name="T11" fmla="*/ 148 h 192"/>
                <a:gd name="T12" fmla="*/ 80 w 94"/>
                <a:gd name="T13" fmla="*/ 148 h 192"/>
                <a:gd name="T14" fmla="*/ 69 w 94"/>
                <a:gd name="T15" fmla="*/ 163 h 192"/>
                <a:gd name="T16" fmla="*/ 62 w 94"/>
                <a:gd name="T17" fmla="*/ 147 h 192"/>
                <a:gd name="T18" fmla="*/ 58 w 94"/>
                <a:gd name="T19" fmla="*/ 165 h 192"/>
                <a:gd name="T20" fmla="*/ 64 w 94"/>
                <a:gd name="T21" fmla="*/ 159 h 192"/>
                <a:gd name="T22" fmla="*/ 15 w 94"/>
                <a:gd name="T23" fmla="*/ 158 h 192"/>
                <a:gd name="T24" fmla="*/ 21 w 94"/>
                <a:gd name="T25" fmla="*/ 164 h 192"/>
                <a:gd name="T26" fmla="*/ 43 w 94"/>
                <a:gd name="T27" fmla="*/ 172 h 192"/>
                <a:gd name="T28" fmla="*/ 32 w 94"/>
                <a:gd name="T29" fmla="*/ 148 h 192"/>
                <a:gd name="T30" fmla="*/ 7 w 94"/>
                <a:gd name="T31" fmla="*/ 171 h 192"/>
                <a:gd name="T32" fmla="*/ 93 w 94"/>
                <a:gd name="T33" fmla="*/ 132 h 192"/>
                <a:gd name="T34" fmla="*/ 4 w 94"/>
                <a:gd name="T35" fmla="*/ 140 h 192"/>
                <a:gd name="T36" fmla="*/ 62 w 94"/>
                <a:gd name="T37" fmla="*/ 142 h 192"/>
                <a:gd name="T38" fmla="*/ 75 w 94"/>
                <a:gd name="T39" fmla="*/ 142 h 192"/>
                <a:gd name="T40" fmla="*/ 76 w 94"/>
                <a:gd name="T41" fmla="*/ 116 h 192"/>
                <a:gd name="T42" fmla="*/ 25 w 94"/>
                <a:gd name="T43" fmla="*/ 143 h 192"/>
                <a:gd name="T44" fmla="*/ 46 w 94"/>
                <a:gd name="T45" fmla="*/ 142 h 192"/>
                <a:gd name="T46" fmla="*/ 54 w 94"/>
                <a:gd name="T47" fmla="*/ 116 h 192"/>
                <a:gd name="T48" fmla="*/ 31 w 94"/>
                <a:gd name="T49" fmla="*/ 117 h 192"/>
                <a:gd name="T50" fmla="*/ 14 w 94"/>
                <a:gd name="T51" fmla="*/ 110 h 192"/>
                <a:gd name="T52" fmla="*/ 26 w 94"/>
                <a:gd name="T53" fmla="*/ 88 h 192"/>
                <a:gd name="T54" fmla="*/ 49 w 94"/>
                <a:gd name="T55" fmla="*/ 86 h 192"/>
                <a:gd name="T56" fmla="*/ 59 w 94"/>
                <a:gd name="T57" fmla="*/ 86 h 192"/>
                <a:gd name="T58" fmla="*/ 63 w 94"/>
                <a:gd name="T59" fmla="*/ 85 h 192"/>
                <a:gd name="T60" fmla="*/ 63 w 94"/>
                <a:gd name="T61" fmla="*/ 97 h 192"/>
                <a:gd name="T62" fmla="*/ 56 w 94"/>
                <a:gd name="T63" fmla="*/ 57 h 192"/>
                <a:gd name="T64" fmla="*/ 44 w 94"/>
                <a:gd name="T65" fmla="*/ 58 h 192"/>
                <a:gd name="T66" fmla="*/ 87 w 94"/>
                <a:gd name="T67" fmla="*/ 55 h 192"/>
                <a:gd name="T68" fmla="*/ 62 w 94"/>
                <a:gd name="T69" fmla="*/ 80 h 192"/>
                <a:gd name="T70" fmla="*/ 78 w 94"/>
                <a:gd name="T71" fmla="*/ 80 h 192"/>
                <a:gd name="T72" fmla="*/ 87 w 94"/>
                <a:gd name="T73" fmla="*/ 55 h 192"/>
                <a:gd name="T74" fmla="*/ 36 w 94"/>
                <a:gd name="T75" fmla="*/ 58 h 192"/>
                <a:gd name="T76" fmla="*/ 44 w 94"/>
                <a:gd name="T77" fmla="*/ 45 h 192"/>
                <a:gd name="T78" fmla="*/ 11 w 94"/>
                <a:gd name="T79" fmla="*/ 48 h 192"/>
                <a:gd name="T80" fmla="*/ 38 w 94"/>
                <a:gd name="T81" fmla="*/ 31 h 192"/>
                <a:gd name="T82" fmla="*/ 15 w 94"/>
                <a:gd name="T83" fmla="*/ 30 h 192"/>
                <a:gd name="T84" fmla="*/ 50 w 94"/>
                <a:gd name="T85" fmla="*/ 52 h 192"/>
                <a:gd name="T86" fmla="*/ 78 w 94"/>
                <a:gd name="T87" fmla="*/ 51 h 192"/>
                <a:gd name="T88" fmla="*/ 45 w 94"/>
                <a:gd name="T89" fmla="*/ 25 h 192"/>
                <a:gd name="T90" fmla="*/ 38 w 94"/>
                <a:gd name="T91" fmla="*/ 25 h 192"/>
                <a:gd name="T92" fmla="*/ 63 w 94"/>
                <a:gd name="T93" fmla="*/ 14 h 192"/>
                <a:gd name="T94" fmla="*/ 29 w 94"/>
                <a:gd name="T95" fmla="*/ 24 h 192"/>
                <a:gd name="T96" fmla="*/ 3 w 94"/>
                <a:gd name="T97" fmla="*/ 5 h 192"/>
                <a:gd name="T98" fmla="*/ 80 w 94"/>
                <a:gd name="T99" fmla="*/ 0 h 192"/>
                <a:gd name="T100" fmla="*/ 65 w 94"/>
                <a:gd name="T101" fmla="*/ 15 h 192"/>
                <a:gd name="T102" fmla="*/ 56 w 94"/>
                <a:gd name="T103" fmla="*/ 21 h 192"/>
                <a:gd name="T104" fmla="*/ 66 w 94"/>
                <a:gd name="T105" fmla="*/ 23 h 192"/>
                <a:gd name="T106" fmla="*/ 89 w 94"/>
                <a:gd name="T107" fmla="*/ 5 h 192"/>
                <a:gd name="T108" fmla="*/ 79 w 94"/>
                <a:gd name="T109" fmla="*/ 1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92">
                  <a:moveTo>
                    <a:pt x="41" y="185"/>
                  </a:moveTo>
                  <a:cubicBezTo>
                    <a:pt x="39" y="186"/>
                    <a:pt x="37" y="187"/>
                    <a:pt x="35" y="187"/>
                  </a:cubicBezTo>
                  <a:cubicBezTo>
                    <a:pt x="35" y="187"/>
                    <a:pt x="35" y="188"/>
                    <a:pt x="35" y="188"/>
                  </a:cubicBezTo>
                  <a:cubicBezTo>
                    <a:pt x="37" y="187"/>
                    <a:pt x="39" y="187"/>
                    <a:pt x="41" y="186"/>
                  </a:cubicBezTo>
                  <a:cubicBezTo>
                    <a:pt x="41" y="186"/>
                    <a:pt x="41" y="185"/>
                    <a:pt x="41" y="185"/>
                  </a:cubicBezTo>
                  <a:moveTo>
                    <a:pt x="37" y="178"/>
                  </a:moveTo>
                  <a:cubicBezTo>
                    <a:pt x="35" y="178"/>
                    <a:pt x="35" y="178"/>
                    <a:pt x="35" y="178"/>
                  </a:cubicBezTo>
                  <a:cubicBezTo>
                    <a:pt x="35" y="179"/>
                    <a:pt x="35" y="179"/>
                    <a:pt x="35" y="179"/>
                  </a:cubicBezTo>
                  <a:cubicBezTo>
                    <a:pt x="36" y="179"/>
                    <a:pt x="36" y="178"/>
                    <a:pt x="37" y="178"/>
                  </a:cubicBezTo>
                  <a:moveTo>
                    <a:pt x="23" y="178"/>
                  </a:moveTo>
                  <a:cubicBezTo>
                    <a:pt x="23" y="178"/>
                    <a:pt x="23" y="178"/>
                    <a:pt x="23" y="178"/>
                  </a:cubicBezTo>
                  <a:cubicBezTo>
                    <a:pt x="23" y="179"/>
                    <a:pt x="23" y="179"/>
                    <a:pt x="23" y="179"/>
                  </a:cubicBezTo>
                  <a:cubicBezTo>
                    <a:pt x="24" y="180"/>
                    <a:pt x="25" y="181"/>
                    <a:pt x="26" y="181"/>
                  </a:cubicBezTo>
                  <a:cubicBezTo>
                    <a:pt x="26" y="181"/>
                    <a:pt x="26" y="181"/>
                    <a:pt x="26" y="181"/>
                  </a:cubicBezTo>
                  <a:cubicBezTo>
                    <a:pt x="27" y="181"/>
                    <a:pt x="27" y="180"/>
                    <a:pt x="28" y="180"/>
                  </a:cubicBezTo>
                  <a:cubicBezTo>
                    <a:pt x="28" y="180"/>
                    <a:pt x="29" y="179"/>
                    <a:pt x="29" y="179"/>
                  </a:cubicBezTo>
                  <a:cubicBezTo>
                    <a:pt x="29" y="179"/>
                    <a:pt x="29" y="179"/>
                    <a:pt x="29" y="178"/>
                  </a:cubicBezTo>
                  <a:cubicBezTo>
                    <a:pt x="27" y="178"/>
                    <a:pt x="25" y="178"/>
                    <a:pt x="23" y="178"/>
                  </a:cubicBezTo>
                  <a:moveTo>
                    <a:pt x="14" y="177"/>
                  </a:moveTo>
                  <a:cubicBezTo>
                    <a:pt x="14" y="179"/>
                    <a:pt x="15" y="180"/>
                    <a:pt x="15" y="182"/>
                  </a:cubicBezTo>
                  <a:cubicBezTo>
                    <a:pt x="15" y="183"/>
                    <a:pt x="16" y="184"/>
                    <a:pt x="17" y="184"/>
                  </a:cubicBezTo>
                  <a:cubicBezTo>
                    <a:pt x="17" y="184"/>
                    <a:pt x="17" y="184"/>
                    <a:pt x="17" y="184"/>
                  </a:cubicBezTo>
                  <a:cubicBezTo>
                    <a:pt x="19" y="184"/>
                    <a:pt x="20" y="183"/>
                    <a:pt x="20" y="182"/>
                  </a:cubicBezTo>
                  <a:cubicBezTo>
                    <a:pt x="20" y="180"/>
                    <a:pt x="20" y="179"/>
                    <a:pt x="20" y="178"/>
                  </a:cubicBezTo>
                  <a:cubicBezTo>
                    <a:pt x="18" y="177"/>
                    <a:pt x="16" y="177"/>
                    <a:pt x="14" y="177"/>
                  </a:cubicBezTo>
                  <a:moveTo>
                    <a:pt x="1" y="175"/>
                  </a:moveTo>
                  <a:cubicBezTo>
                    <a:pt x="1" y="176"/>
                    <a:pt x="0" y="177"/>
                    <a:pt x="0" y="177"/>
                  </a:cubicBezTo>
                  <a:cubicBezTo>
                    <a:pt x="0" y="179"/>
                    <a:pt x="0" y="181"/>
                    <a:pt x="0" y="183"/>
                  </a:cubicBezTo>
                  <a:cubicBezTo>
                    <a:pt x="0" y="186"/>
                    <a:pt x="0" y="189"/>
                    <a:pt x="1" y="192"/>
                  </a:cubicBezTo>
                  <a:cubicBezTo>
                    <a:pt x="2" y="191"/>
                    <a:pt x="4" y="191"/>
                    <a:pt x="6" y="190"/>
                  </a:cubicBezTo>
                  <a:cubicBezTo>
                    <a:pt x="6" y="189"/>
                    <a:pt x="6" y="189"/>
                    <a:pt x="6" y="188"/>
                  </a:cubicBezTo>
                  <a:cubicBezTo>
                    <a:pt x="6" y="184"/>
                    <a:pt x="6" y="180"/>
                    <a:pt x="6" y="176"/>
                  </a:cubicBezTo>
                  <a:cubicBezTo>
                    <a:pt x="1" y="175"/>
                    <a:pt x="1" y="175"/>
                    <a:pt x="1" y="175"/>
                  </a:cubicBezTo>
                  <a:moveTo>
                    <a:pt x="84" y="148"/>
                  </a:moveTo>
                  <a:cubicBezTo>
                    <a:pt x="84" y="148"/>
                    <a:pt x="84" y="149"/>
                    <a:pt x="85" y="149"/>
                  </a:cubicBezTo>
                  <a:cubicBezTo>
                    <a:pt x="85" y="150"/>
                    <a:pt x="85" y="151"/>
                    <a:pt x="86" y="151"/>
                  </a:cubicBezTo>
                  <a:cubicBezTo>
                    <a:pt x="87" y="151"/>
                    <a:pt x="87" y="151"/>
                    <a:pt x="87" y="151"/>
                  </a:cubicBezTo>
                  <a:cubicBezTo>
                    <a:pt x="88" y="151"/>
                    <a:pt x="88" y="151"/>
                    <a:pt x="89" y="151"/>
                  </a:cubicBezTo>
                  <a:cubicBezTo>
                    <a:pt x="89" y="151"/>
                    <a:pt x="89" y="151"/>
                    <a:pt x="89" y="151"/>
                  </a:cubicBezTo>
                  <a:cubicBezTo>
                    <a:pt x="89" y="150"/>
                    <a:pt x="89" y="149"/>
                    <a:pt x="88" y="148"/>
                  </a:cubicBezTo>
                  <a:cubicBezTo>
                    <a:pt x="84" y="148"/>
                    <a:pt x="84" y="148"/>
                    <a:pt x="84" y="148"/>
                  </a:cubicBezTo>
                  <a:moveTo>
                    <a:pt x="75" y="148"/>
                  </a:moveTo>
                  <a:cubicBezTo>
                    <a:pt x="74" y="152"/>
                    <a:pt x="74" y="157"/>
                    <a:pt x="74" y="161"/>
                  </a:cubicBezTo>
                  <a:cubicBezTo>
                    <a:pt x="74" y="161"/>
                    <a:pt x="74" y="161"/>
                    <a:pt x="74" y="161"/>
                  </a:cubicBezTo>
                  <a:cubicBezTo>
                    <a:pt x="74" y="161"/>
                    <a:pt x="74" y="161"/>
                    <a:pt x="74" y="161"/>
                  </a:cubicBezTo>
                  <a:cubicBezTo>
                    <a:pt x="74" y="162"/>
                    <a:pt x="75" y="163"/>
                    <a:pt x="75" y="163"/>
                  </a:cubicBezTo>
                  <a:cubicBezTo>
                    <a:pt x="77" y="163"/>
                    <a:pt x="78" y="162"/>
                    <a:pt x="80" y="162"/>
                  </a:cubicBezTo>
                  <a:cubicBezTo>
                    <a:pt x="80" y="161"/>
                    <a:pt x="80" y="161"/>
                    <a:pt x="80" y="161"/>
                  </a:cubicBezTo>
                  <a:cubicBezTo>
                    <a:pt x="80" y="157"/>
                    <a:pt x="80" y="152"/>
                    <a:pt x="80" y="148"/>
                  </a:cubicBezTo>
                  <a:cubicBezTo>
                    <a:pt x="75" y="148"/>
                    <a:pt x="75" y="148"/>
                    <a:pt x="75" y="148"/>
                  </a:cubicBezTo>
                  <a:moveTo>
                    <a:pt x="67" y="148"/>
                  </a:moveTo>
                  <a:cubicBezTo>
                    <a:pt x="66" y="152"/>
                    <a:pt x="65" y="157"/>
                    <a:pt x="64" y="162"/>
                  </a:cubicBezTo>
                  <a:cubicBezTo>
                    <a:pt x="64" y="162"/>
                    <a:pt x="64" y="162"/>
                    <a:pt x="64" y="162"/>
                  </a:cubicBezTo>
                  <a:cubicBezTo>
                    <a:pt x="64" y="164"/>
                    <a:pt x="65" y="165"/>
                    <a:pt x="66" y="165"/>
                  </a:cubicBezTo>
                  <a:cubicBezTo>
                    <a:pt x="66" y="165"/>
                    <a:pt x="66" y="165"/>
                    <a:pt x="67" y="165"/>
                  </a:cubicBezTo>
                  <a:cubicBezTo>
                    <a:pt x="68" y="165"/>
                    <a:pt x="69" y="164"/>
                    <a:pt x="69" y="163"/>
                  </a:cubicBezTo>
                  <a:cubicBezTo>
                    <a:pt x="69" y="163"/>
                    <a:pt x="69" y="163"/>
                    <a:pt x="69" y="163"/>
                  </a:cubicBezTo>
                  <a:cubicBezTo>
                    <a:pt x="69" y="163"/>
                    <a:pt x="69" y="163"/>
                    <a:pt x="69" y="163"/>
                  </a:cubicBezTo>
                  <a:cubicBezTo>
                    <a:pt x="69" y="163"/>
                    <a:pt x="69" y="163"/>
                    <a:pt x="69" y="163"/>
                  </a:cubicBezTo>
                  <a:cubicBezTo>
                    <a:pt x="71" y="158"/>
                    <a:pt x="73" y="153"/>
                    <a:pt x="74" y="148"/>
                  </a:cubicBezTo>
                  <a:cubicBezTo>
                    <a:pt x="70" y="148"/>
                    <a:pt x="70" y="148"/>
                    <a:pt x="70" y="148"/>
                  </a:cubicBezTo>
                  <a:cubicBezTo>
                    <a:pt x="67" y="148"/>
                    <a:pt x="67" y="148"/>
                    <a:pt x="67" y="148"/>
                  </a:cubicBezTo>
                  <a:moveTo>
                    <a:pt x="62" y="147"/>
                  </a:moveTo>
                  <a:cubicBezTo>
                    <a:pt x="57" y="147"/>
                    <a:pt x="57" y="147"/>
                    <a:pt x="57" y="147"/>
                  </a:cubicBezTo>
                  <a:cubicBezTo>
                    <a:pt x="57" y="148"/>
                    <a:pt x="57" y="148"/>
                    <a:pt x="57" y="149"/>
                  </a:cubicBezTo>
                  <a:cubicBezTo>
                    <a:pt x="57" y="148"/>
                    <a:pt x="57" y="148"/>
                    <a:pt x="57" y="147"/>
                  </a:cubicBezTo>
                  <a:cubicBezTo>
                    <a:pt x="52" y="148"/>
                    <a:pt x="52" y="148"/>
                    <a:pt x="52" y="148"/>
                  </a:cubicBezTo>
                  <a:cubicBezTo>
                    <a:pt x="52" y="154"/>
                    <a:pt x="53" y="159"/>
                    <a:pt x="55" y="164"/>
                  </a:cubicBezTo>
                  <a:cubicBezTo>
                    <a:pt x="56" y="165"/>
                    <a:pt x="57" y="166"/>
                    <a:pt x="58" y="166"/>
                  </a:cubicBezTo>
                  <a:cubicBezTo>
                    <a:pt x="58" y="166"/>
                    <a:pt x="58" y="165"/>
                    <a:pt x="58" y="165"/>
                  </a:cubicBezTo>
                  <a:cubicBezTo>
                    <a:pt x="59" y="165"/>
                    <a:pt x="60" y="164"/>
                    <a:pt x="60" y="163"/>
                  </a:cubicBezTo>
                  <a:cubicBezTo>
                    <a:pt x="60" y="163"/>
                    <a:pt x="60" y="162"/>
                    <a:pt x="61" y="161"/>
                  </a:cubicBezTo>
                  <a:cubicBezTo>
                    <a:pt x="61" y="161"/>
                    <a:pt x="61" y="161"/>
                    <a:pt x="61" y="161"/>
                  </a:cubicBezTo>
                  <a:cubicBezTo>
                    <a:pt x="61" y="161"/>
                    <a:pt x="61" y="161"/>
                    <a:pt x="62" y="161"/>
                  </a:cubicBezTo>
                  <a:cubicBezTo>
                    <a:pt x="63" y="161"/>
                    <a:pt x="64" y="161"/>
                    <a:pt x="64" y="159"/>
                  </a:cubicBezTo>
                  <a:cubicBezTo>
                    <a:pt x="64" y="159"/>
                    <a:pt x="64" y="159"/>
                    <a:pt x="64" y="159"/>
                  </a:cubicBezTo>
                  <a:cubicBezTo>
                    <a:pt x="64" y="159"/>
                    <a:pt x="64" y="159"/>
                    <a:pt x="64" y="159"/>
                  </a:cubicBezTo>
                  <a:cubicBezTo>
                    <a:pt x="64" y="159"/>
                    <a:pt x="64" y="159"/>
                    <a:pt x="64" y="159"/>
                  </a:cubicBezTo>
                  <a:cubicBezTo>
                    <a:pt x="65" y="155"/>
                    <a:pt x="66" y="151"/>
                    <a:pt x="67" y="148"/>
                  </a:cubicBezTo>
                  <a:cubicBezTo>
                    <a:pt x="62" y="147"/>
                    <a:pt x="62" y="147"/>
                    <a:pt x="62" y="147"/>
                  </a:cubicBezTo>
                  <a:moveTo>
                    <a:pt x="15" y="146"/>
                  </a:moveTo>
                  <a:cubicBezTo>
                    <a:pt x="15" y="148"/>
                    <a:pt x="15" y="150"/>
                    <a:pt x="15" y="152"/>
                  </a:cubicBezTo>
                  <a:cubicBezTo>
                    <a:pt x="15" y="153"/>
                    <a:pt x="15" y="154"/>
                    <a:pt x="15" y="154"/>
                  </a:cubicBezTo>
                  <a:cubicBezTo>
                    <a:pt x="15" y="155"/>
                    <a:pt x="15" y="156"/>
                    <a:pt x="15" y="158"/>
                  </a:cubicBezTo>
                  <a:cubicBezTo>
                    <a:pt x="15" y="158"/>
                    <a:pt x="15" y="158"/>
                    <a:pt x="15" y="159"/>
                  </a:cubicBezTo>
                  <a:cubicBezTo>
                    <a:pt x="15" y="163"/>
                    <a:pt x="14" y="167"/>
                    <a:pt x="14" y="172"/>
                  </a:cubicBezTo>
                  <a:cubicBezTo>
                    <a:pt x="16" y="172"/>
                    <a:pt x="18" y="172"/>
                    <a:pt x="20" y="172"/>
                  </a:cubicBezTo>
                  <a:cubicBezTo>
                    <a:pt x="20" y="167"/>
                    <a:pt x="20" y="162"/>
                    <a:pt x="20" y="157"/>
                  </a:cubicBezTo>
                  <a:cubicBezTo>
                    <a:pt x="20" y="156"/>
                    <a:pt x="20" y="155"/>
                    <a:pt x="21" y="154"/>
                  </a:cubicBezTo>
                  <a:cubicBezTo>
                    <a:pt x="21" y="155"/>
                    <a:pt x="21" y="155"/>
                    <a:pt x="21" y="155"/>
                  </a:cubicBezTo>
                  <a:cubicBezTo>
                    <a:pt x="21" y="158"/>
                    <a:pt x="21" y="161"/>
                    <a:pt x="21" y="164"/>
                  </a:cubicBezTo>
                  <a:cubicBezTo>
                    <a:pt x="21" y="165"/>
                    <a:pt x="21" y="165"/>
                    <a:pt x="21" y="166"/>
                  </a:cubicBezTo>
                  <a:cubicBezTo>
                    <a:pt x="21" y="168"/>
                    <a:pt x="21" y="170"/>
                    <a:pt x="21" y="173"/>
                  </a:cubicBezTo>
                  <a:cubicBezTo>
                    <a:pt x="25" y="173"/>
                    <a:pt x="28" y="173"/>
                    <a:pt x="31" y="173"/>
                  </a:cubicBezTo>
                  <a:cubicBezTo>
                    <a:pt x="33" y="168"/>
                    <a:pt x="35" y="163"/>
                    <a:pt x="36" y="157"/>
                  </a:cubicBezTo>
                  <a:cubicBezTo>
                    <a:pt x="36" y="158"/>
                    <a:pt x="36" y="159"/>
                    <a:pt x="36" y="160"/>
                  </a:cubicBezTo>
                  <a:cubicBezTo>
                    <a:pt x="36" y="164"/>
                    <a:pt x="36" y="169"/>
                    <a:pt x="35" y="173"/>
                  </a:cubicBezTo>
                  <a:cubicBezTo>
                    <a:pt x="43" y="172"/>
                    <a:pt x="43" y="172"/>
                    <a:pt x="43" y="172"/>
                  </a:cubicBezTo>
                  <a:cubicBezTo>
                    <a:pt x="44" y="172"/>
                    <a:pt x="45" y="172"/>
                    <a:pt x="46" y="172"/>
                  </a:cubicBezTo>
                  <a:cubicBezTo>
                    <a:pt x="48" y="164"/>
                    <a:pt x="50" y="156"/>
                    <a:pt x="51" y="148"/>
                  </a:cubicBezTo>
                  <a:cubicBezTo>
                    <a:pt x="46" y="148"/>
                    <a:pt x="46" y="148"/>
                    <a:pt x="46" y="148"/>
                  </a:cubicBezTo>
                  <a:cubicBezTo>
                    <a:pt x="42" y="148"/>
                    <a:pt x="38" y="148"/>
                    <a:pt x="34" y="148"/>
                  </a:cubicBezTo>
                  <a:cubicBezTo>
                    <a:pt x="33" y="148"/>
                    <a:pt x="33" y="148"/>
                    <a:pt x="33" y="148"/>
                  </a:cubicBezTo>
                  <a:cubicBezTo>
                    <a:pt x="32" y="149"/>
                    <a:pt x="32" y="151"/>
                    <a:pt x="32" y="152"/>
                  </a:cubicBezTo>
                  <a:cubicBezTo>
                    <a:pt x="32" y="151"/>
                    <a:pt x="32" y="149"/>
                    <a:pt x="32" y="148"/>
                  </a:cubicBezTo>
                  <a:cubicBezTo>
                    <a:pt x="30" y="148"/>
                    <a:pt x="27" y="148"/>
                    <a:pt x="25" y="148"/>
                  </a:cubicBezTo>
                  <a:cubicBezTo>
                    <a:pt x="16" y="147"/>
                    <a:pt x="16" y="147"/>
                    <a:pt x="16" y="147"/>
                  </a:cubicBezTo>
                  <a:cubicBezTo>
                    <a:pt x="16" y="147"/>
                    <a:pt x="15" y="147"/>
                    <a:pt x="15" y="146"/>
                  </a:cubicBezTo>
                  <a:moveTo>
                    <a:pt x="4" y="145"/>
                  </a:moveTo>
                  <a:cubicBezTo>
                    <a:pt x="4" y="145"/>
                    <a:pt x="3" y="145"/>
                    <a:pt x="3" y="145"/>
                  </a:cubicBezTo>
                  <a:cubicBezTo>
                    <a:pt x="2" y="154"/>
                    <a:pt x="1" y="162"/>
                    <a:pt x="1" y="170"/>
                  </a:cubicBezTo>
                  <a:cubicBezTo>
                    <a:pt x="7" y="171"/>
                    <a:pt x="7" y="171"/>
                    <a:pt x="7" y="171"/>
                  </a:cubicBezTo>
                  <a:cubicBezTo>
                    <a:pt x="8" y="162"/>
                    <a:pt x="9" y="154"/>
                    <a:pt x="10" y="146"/>
                  </a:cubicBezTo>
                  <a:cubicBezTo>
                    <a:pt x="8" y="146"/>
                    <a:pt x="6" y="145"/>
                    <a:pt x="4" y="145"/>
                  </a:cubicBezTo>
                  <a:moveTo>
                    <a:pt x="93" y="132"/>
                  </a:moveTo>
                  <a:cubicBezTo>
                    <a:pt x="93" y="140"/>
                    <a:pt x="93" y="140"/>
                    <a:pt x="93" y="140"/>
                  </a:cubicBezTo>
                  <a:cubicBezTo>
                    <a:pt x="93" y="141"/>
                    <a:pt x="93" y="142"/>
                    <a:pt x="93" y="143"/>
                  </a:cubicBezTo>
                  <a:cubicBezTo>
                    <a:pt x="94" y="140"/>
                    <a:pt x="94" y="137"/>
                    <a:pt x="94" y="133"/>
                  </a:cubicBezTo>
                  <a:cubicBezTo>
                    <a:pt x="94" y="133"/>
                    <a:pt x="93" y="133"/>
                    <a:pt x="93" y="132"/>
                  </a:cubicBezTo>
                  <a:moveTo>
                    <a:pt x="14" y="116"/>
                  </a:moveTo>
                  <a:cubicBezTo>
                    <a:pt x="11" y="116"/>
                    <a:pt x="8" y="116"/>
                    <a:pt x="5" y="117"/>
                  </a:cubicBezTo>
                  <a:cubicBezTo>
                    <a:pt x="5" y="117"/>
                    <a:pt x="5" y="117"/>
                    <a:pt x="5" y="117"/>
                  </a:cubicBezTo>
                  <a:cubicBezTo>
                    <a:pt x="5" y="119"/>
                    <a:pt x="5" y="122"/>
                    <a:pt x="4" y="124"/>
                  </a:cubicBezTo>
                  <a:cubicBezTo>
                    <a:pt x="4" y="133"/>
                    <a:pt x="4" y="133"/>
                    <a:pt x="4" y="133"/>
                  </a:cubicBezTo>
                  <a:cubicBezTo>
                    <a:pt x="3" y="135"/>
                    <a:pt x="3" y="138"/>
                    <a:pt x="3" y="140"/>
                  </a:cubicBezTo>
                  <a:cubicBezTo>
                    <a:pt x="4" y="140"/>
                    <a:pt x="4" y="140"/>
                    <a:pt x="4" y="140"/>
                  </a:cubicBezTo>
                  <a:cubicBezTo>
                    <a:pt x="6" y="140"/>
                    <a:pt x="9" y="140"/>
                    <a:pt x="11" y="141"/>
                  </a:cubicBezTo>
                  <a:cubicBezTo>
                    <a:pt x="12" y="133"/>
                    <a:pt x="13" y="125"/>
                    <a:pt x="14" y="118"/>
                  </a:cubicBezTo>
                  <a:cubicBezTo>
                    <a:pt x="14" y="116"/>
                    <a:pt x="14" y="116"/>
                    <a:pt x="14" y="116"/>
                  </a:cubicBezTo>
                  <a:moveTo>
                    <a:pt x="66" y="116"/>
                  </a:moveTo>
                  <a:cubicBezTo>
                    <a:pt x="64" y="116"/>
                    <a:pt x="63" y="116"/>
                    <a:pt x="61" y="116"/>
                  </a:cubicBezTo>
                  <a:cubicBezTo>
                    <a:pt x="60" y="124"/>
                    <a:pt x="59" y="133"/>
                    <a:pt x="58" y="142"/>
                  </a:cubicBezTo>
                  <a:cubicBezTo>
                    <a:pt x="62" y="142"/>
                    <a:pt x="62" y="142"/>
                    <a:pt x="62" y="142"/>
                  </a:cubicBezTo>
                  <a:cubicBezTo>
                    <a:pt x="68" y="142"/>
                    <a:pt x="68" y="142"/>
                    <a:pt x="68" y="142"/>
                  </a:cubicBezTo>
                  <a:cubicBezTo>
                    <a:pt x="68" y="141"/>
                    <a:pt x="68" y="140"/>
                    <a:pt x="68" y="139"/>
                  </a:cubicBezTo>
                  <a:cubicBezTo>
                    <a:pt x="68" y="140"/>
                    <a:pt x="68" y="141"/>
                    <a:pt x="68" y="142"/>
                  </a:cubicBezTo>
                  <a:cubicBezTo>
                    <a:pt x="70" y="142"/>
                    <a:pt x="70" y="142"/>
                    <a:pt x="70" y="142"/>
                  </a:cubicBezTo>
                  <a:cubicBezTo>
                    <a:pt x="75" y="142"/>
                    <a:pt x="75" y="142"/>
                    <a:pt x="75" y="142"/>
                  </a:cubicBezTo>
                  <a:cubicBezTo>
                    <a:pt x="75" y="142"/>
                    <a:pt x="75" y="141"/>
                    <a:pt x="75" y="140"/>
                  </a:cubicBezTo>
                  <a:cubicBezTo>
                    <a:pt x="75" y="141"/>
                    <a:pt x="75" y="142"/>
                    <a:pt x="75" y="142"/>
                  </a:cubicBezTo>
                  <a:cubicBezTo>
                    <a:pt x="81" y="143"/>
                    <a:pt x="81" y="143"/>
                    <a:pt x="81" y="143"/>
                  </a:cubicBezTo>
                  <a:cubicBezTo>
                    <a:pt x="81" y="134"/>
                    <a:pt x="82" y="125"/>
                    <a:pt x="83" y="116"/>
                  </a:cubicBezTo>
                  <a:cubicBezTo>
                    <a:pt x="82" y="121"/>
                    <a:pt x="82" y="125"/>
                    <a:pt x="82" y="129"/>
                  </a:cubicBezTo>
                  <a:cubicBezTo>
                    <a:pt x="82" y="134"/>
                    <a:pt x="82" y="138"/>
                    <a:pt x="83" y="143"/>
                  </a:cubicBezTo>
                  <a:cubicBezTo>
                    <a:pt x="88" y="143"/>
                    <a:pt x="88" y="143"/>
                    <a:pt x="88" y="143"/>
                  </a:cubicBezTo>
                  <a:cubicBezTo>
                    <a:pt x="87" y="134"/>
                    <a:pt x="86" y="125"/>
                    <a:pt x="86" y="116"/>
                  </a:cubicBezTo>
                  <a:cubicBezTo>
                    <a:pt x="76" y="116"/>
                    <a:pt x="76" y="116"/>
                    <a:pt x="76" y="116"/>
                  </a:cubicBezTo>
                  <a:cubicBezTo>
                    <a:pt x="73" y="116"/>
                    <a:pt x="69" y="116"/>
                    <a:pt x="66" y="116"/>
                  </a:cubicBezTo>
                  <a:moveTo>
                    <a:pt x="23" y="115"/>
                  </a:moveTo>
                  <a:cubicBezTo>
                    <a:pt x="20" y="115"/>
                    <a:pt x="17" y="115"/>
                    <a:pt x="15" y="116"/>
                  </a:cubicBezTo>
                  <a:cubicBezTo>
                    <a:pt x="15" y="118"/>
                    <a:pt x="15" y="120"/>
                    <a:pt x="15" y="122"/>
                  </a:cubicBezTo>
                  <a:cubicBezTo>
                    <a:pt x="15" y="128"/>
                    <a:pt x="15" y="135"/>
                    <a:pt x="15" y="141"/>
                  </a:cubicBezTo>
                  <a:cubicBezTo>
                    <a:pt x="16" y="141"/>
                    <a:pt x="16" y="141"/>
                    <a:pt x="17" y="141"/>
                  </a:cubicBezTo>
                  <a:cubicBezTo>
                    <a:pt x="25" y="143"/>
                    <a:pt x="25" y="143"/>
                    <a:pt x="25" y="143"/>
                  </a:cubicBezTo>
                  <a:cubicBezTo>
                    <a:pt x="28" y="143"/>
                    <a:pt x="30" y="143"/>
                    <a:pt x="33" y="143"/>
                  </a:cubicBezTo>
                  <a:cubicBezTo>
                    <a:pt x="34" y="138"/>
                    <a:pt x="34" y="133"/>
                    <a:pt x="35" y="129"/>
                  </a:cubicBezTo>
                  <a:cubicBezTo>
                    <a:pt x="36" y="126"/>
                    <a:pt x="36" y="123"/>
                    <a:pt x="37" y="120"/>
                  </a:cubicBezTo>
                  <a:cubicBezTo>
                    <a:pt x="37" y="123"/>
                    <a:pt x="37" y="127"/>
                    <a:pt x="36" y="130"/>
                  </a:cubicBezTo>
                  <a:cubicBezTo>
                    <a:pt x="36" y="131"/>
                    <a:pt x="36" y="132"/>
                    <a:pt x="36" y="132"/>
                  </a:cubicBezTo>
                  <a:cubicBezTo>
                    <a:pt x="35" y="136"/>
                    <a:pt x="35" y="139"/>
                    <a:pt x="34" y="143"/>
                  </a:cubicBezTo>
                  <a:cubicBezTo>
                    <a:pt x="38" y="143"/>
                    <a:pt x="42" y="143"/>
                    <a:pt x="46" y="142"/>
                  </a:cubicBezTo>
                  <a:cubicBezTo>
                    <a:pt x="51" y="142"/>
                    <a:pt x="51" y="142"/>
                    <a:pt x="51" y="142"/>
                  </a:cubicBezTo>
                  <a:cubicBezTo>
                    <a:pt x="51" y="141"/>
                    <a:pt x="51" y="140"/>
                    <a:pt x="52" y="139"/>
                  </a:cubicBezTo>
                  <a:cubicBezTo>
                    <a:pt x="52" y="140"/>
                    <a:pt x="52" y="141"/>
                    <a:pt x="51" y="142"/>
                  </a:cubicBezTo>
                  <a:cubicBezTo>
                    <a:pt x="57" y="142"/>
                    <a:pt x="57" y="142"/>
                    <a:pt x="57" y="142"/>
                  </a:cubicBezTo>
                  <a:cubicBezTo>
                    <a:pt x="57" y="134"/>
                    <a:pt x="58" y="124"/>
                    <a:pt x="60" y="116"/>
                  </a:cubicBezTo>
                  <a:cubicBezTo>
                    <a:pt x="59" y="116"/>
                    <a:pt x="58" y="116"/>
                    <a:pt x="57" y="116"/>
                  </a:cubicBezTo>
                  <a:cubicBezTo>
                    <a:pt x="56" y="116"/>
                    <a:pt x="55" y="116"/>
                    <a:pt x="54" y="116"/>
                  </a:cubicBezTo>
                  <a:cubicBezTo>
                    <a:pt x="54" y="120"/>
                    <a:pt x="53" y="125"/>
                    <a:pt x="52" y="129"/>
                  </a:cubicBezTo>
                  <a:cubicBezTo>
                    <a:pt x="52" y="129"/>
                    <a:pt x="52" y="128"/>
                    <a:pt x="52" y="128"/>
                  </a:cubicBezTo>
                  <a:cubicBezTo>
                    <a:pt x="53" y="124"/>
                    <a:pt x="54" y="120"/>
                    <a:pt x="54" y="116"/>
                  </a:cubicBezTo>
                  <a:cubicBezTo>
                    <a:pt x="53" y="116"/>
                    <a:pt x="51" y="116"/>
                    <a:pt x="49" y="116"/>
                  </a:cubicBezTo>
                  <a:cubicBezTo>
                    <a:pt x="45" y="116"/>
                    <a:pt x="40" y="116"/>
                    <a:pt x="36" y="116"/>
                  </a:cubicBezTo>
                  <a:cubicBezTo>
                    <a:pt x="34" y="116"/>
                    <a:pt x="32" y="116"/>
                    <a:pt x="31" y="115"/>
                  </a:cubicBezTo>
                  <a:cubicBezTo>
                    <a:pt x="31" y="116"/>
                    <a:pt x="31" y="117"/>
                    <a:pt x="31" y="117"/>
                  </a:cubicBezTo>
                  <a:cubicBezTo>
                    <a:pt x="31" y="117"/>
                    <a:pt x="31" y="116"/>
                    <a:pt x="31" y="115"/>
                  </a:cubicBezTo>
                  <a:cubicBezTo>
                    <a:pt x="28" y="115"/>
                    <a:pt x="25" y="115"/>
                    <a:pt x="23" y="115"/>
                  </a:cubicBezTo>
                  <a:moveTo>
                    <a:pt x="9" y="86"/>
                  </a:moveTo>
                  <a:cubicBezTo>
                    <a:pt x="9" y="87"/>
                    <a:pt x="9" y="89"/>
                    <a:pt x="9" y="90"/>
                  </a:cubicBezTo>
                  <a:cubicBezTo>
                    <a:pt x="8" y="94"/>
                    <a:pt x="7" y="98"/>
                    <a:pt x="7" y="103"/>
                  </a:cubicBezTo>
                  <a:cubicBezTo>
                    <a:pt x="6" y="106"/>
                    <a:pt x="6" y="108"/>
                    <a:pt x="6" y="111"/>
                  </a:cubicBezTo>
                  <a:cubicBezTo>
                    <a:pt x="9" y="111"/>
                    <a:pt x="11" y="110"/>
                    <a:pt x="14" y="110"/>
                  </a:cubicBezTo>
                  <a:cubicBezTo>
                    <a:pt x="14" y="108"/>
                    <a:pt x="14" y="108"/>
                    <a:pt x="14" y="108"/>
                  </a:cubicBezTo>
                  <a:cubicBezTo>
                    <a:pt x="14" y="106"/>
                    <a:pt x="15" y="104"/>
                    <a:pt x="15" y="102"/>
                  </a:cubicBezTo>
                  <a:cubicBezTo>
                    <a:pt x="15" y="105"/>
                    <a:pt x="15" y="108"/>
                    <a:pt x="15" y="110"/>
                  </a:cubicBezTo>
                  <a:cubicBezTo>
                    <a:pt x="17" y="110"/>
                    <a:pt x="20" y="110"/>
                    <a:pt x="23" y="110"/>
                  </a:cubicBezTo>
                  <a:cubicBezTo>
                    <a:pt x="25" y="110"/>
                    <a:pt x="28" y="110"/>
                    <a:pt x="31" y="110"/>
                  </a:cubicBezTo>
                  <a:cubicBezTo>
                    <a:pt x="32" y="101"/>
                    <a:pt x="33" y="92"/>
                    <a:pt x="34" y="88"/>
                  </a:cubicBezTo>
                  <a:cubicBezTo>
                    <a:pt x="31" y="88"/>
                    <a:pt x="29" y="88"/>
                    <a:pt x="26" y="88"/>
                  </a:cubicBezTo>
                  <a:cubicBezTo>
                    <a:pt x="20" y="88"/>
                    <a:pt x="14" y="87"/>
                    <a:pt x="9" y="86"/>
                  </a:cubicBezTo>
                  <a:moveTo>
                    <a:pt x="38" y="94"/>
                  </a:moveTo>
                  <a:cubicBezTo>
                    <a:pt x="39" y="94"/>
                    <a:pt x="39" y="94"/>
                    <a:pt x="39" y="94"/>
                  </a:cubicBezTo>
                  <a:cubicBezTo>
                    <a:pt x="39" y="94"/>
                    <a:pt x="39" y="94"/>
                    <a:pt x="39" y="94"/>
                  </a:cubicBezTo>
                  <a:cubicBezTo>
                    <a:pt x="38" y="94"/>
                    <a:pt x="38" y="94"/>
                    <a:pt x="38" y="94"/>
                  </a:cubicBezTo>
                  <a:moveTo>
                    <a:pt x="59" y="86"/>
                  </a:moveTo>
                  <a:cubicBezTo>
                    <a:pt x="49" y="86"/>
                    <a:pt x="49" y="86"/>
                    <a:pt x="49" y="86"/>
                  </a:cubicBezTo>
                  <a:cubicBezTo>
                    <a:pt x="44" y="87"/>
                    <a:pt x="39" y="87"/>
                    <a:pt x="34" y="88"/>
                  </a:cubicBezTo>
                  <a:cubicBezTo>
                    <a:pt x="33" y="95"/>
                    <a:pt x="32" y="103"/>
                    <a:pt x="31" y="110"/>
                  </a:cubicBezTo>
                  <a:cubicBezTo>
                    <a:pt x="33" y="110"/>
                    <a:pt x="34" y="110"/>
                    <a:pt x="36" y="110"/>
                  </a:cubicBezTo>
                  <a:cubicBezTo>
                    <a:pt x="40" y="111"/>
                    <a:pt x="45" y="111"/>
                    <a:pt x="49" y="111"/>
                  </a:cubicBezTo>
                  <a:cubicBezTo>
                    <a:pt x="51" y="111"/>
                    <a:pt x="53" y="111"/>
                    <a:pt x="55" y="111"/>
                  </a:cubicBezTo>
                  <a:cubicBezTo>
                    <a:pt x="55" y="110"/>
                    <a:pt x="55" y="110"/>
                    <a:pt x="55" y="109"/>
                  </a:cubicBezTo>
                  <a:cubicBezTo>
                    <a:pt x="56" y="102"/>
                    <a:pt x="57" y="94"/>
                    <a:pt x="59" y="86"/>
                  </a:cubicBezTo>
                  <a:moveTo>
                    <a:pt x="87" y="84"/>
                  </a:moveTo>
                  <a:cubicBezTo>
                    <a:pt x="84" y="85"/>
                    <a:pt x="81" y="86"/>
                    <a:pt x="78" y="86"/>
                  </a:cubicBezTo>
                  <a:cubicBezTo>
                    <a:pt x="77" y="86"/>
                    <a:pt x="77" y="86"/>
                    <a:pt x="77" y="86"/>
                  </a:cubicBezTo>
                  <a:cubicBezTo>
                    <a:pt x="77" y="86"/>
                    <a:pt x="77" y="86"/>
                    <a:pt x="77" y="86"/>
                  </a:cubicBezTo>
                  <a:cubicBezTo>
                    <a:pt x="77" y="86"/>
                    <a:pt x="77" y="86"/>
                    <a:pt x="77" y="86"/>
                  </a:cubicBezTo>
                  <a:cubicBezTo>
                    <a:pt x="75" y="86"/>
                    <a:pt x="73" y="86"/>
                    <a:pt x="71" y="86"/>
                  </a:cubicBezTo>
                  <a:cubicBezTo>
                    <a:pt x="63" y="85"/>
                    <a:pt x="63" y="85"/>
                    <a:pt x="63" y="85"/>
                  </a:cubicBezTo>
                  <a:cubicBezTo>
                    <a:pt x="59" y="86"/>
                    <a:pt x="59" y="86"/>
                    <a:pt x="59" y="86"/>
                  </a:cubicBezTo>
                  <a:cubicBezTo>
                    <a:pt x="58" y="97"/>
                    <a:pt x="58" y="97"/>
                    <a:pt x="58" y="97"/>
                  </a:cubicBezTo>
                  <a:cubicBezTo>
                    <a:pt x="55" y="110"/>
                    <a:pt x="55" y="110"/>
                    <a:pt x="55" y="110"/>
                  </a:cubicBezTo>
                  <a:cubicBezTo>
                    <a:pt x="55" y="110"/>
                    <a:pt x="55" y="110"/>
                    <a:pt x="55" y="111"/>
                  </a:cubicBezTo>
                  <a:cubicBezTo>
                    <a:pt x="56" y="111"/>
                    <a:pt x="56" y="111"/>
                    <a:pt x="56" y="110"/>
                  </a:cubicBezTo>
                  <a:cubicBezTo>
                    <a:pt x="58" y="110"/>
                    <a:pt x="59" y="110"/>
                    <a:pt x="61" y="110"/>
                  </a:cubicBezTo>
                  <a:cubicBezTo>
                    <a:pt x="63" y="97"/>
                    <a:pt x="63" y="97"/>
                    <a:pt x="63" y="97"/>
                  </a:cubicBezTo>
                  <a:cubicBezTo>
                    <a:pt x="62" y="102"/>
                    <a:pt x="62" y="106"/>
                    <a:pt x="62" y="110"/>
                  </a:cubicBezTo>
                  <a:cubicBezTo>
                    <a:pt x="63" y="110"/>
                    <a:pt x="65" y="110"/>
                    <a:pt x="66" y="110"/>
                  </a:cubicBezTo>
                  <a:cubicBezTo>
                    <a:pt x="69" y="110"/>
                    <a:pt x="73" y="110"/>
                    <a:pt x="76" y="110"/>
                  </a:cubicBezTo>
                  <a:cubicBezTo>
                    <a:pt x="86" y="111"/>
                    <a:pt x="86" y="111"/>
                    <a:pt x="86" y="111"/>
                  </a:cubicBezTo>
                  <a:cubicBezTo>
                    <a:pt x="86" y="102"/>
                    <a:pt x="86" y="93"/>
                    <a:pt x="87" y="84"/>
                  </a:cubicBezTo>
                  <a:moveTo>
                    <a:pt x="63" y="57"/>
                  </a:moveTo>
                  <a:cubicBezTo>
                    <a:pt x="56" y="57"/>
                    <a:pt x="56" y="57"/>
                    <a:pt x="56" y="57"/>
                  </a:cubicBezTo>
                  <a:cubicBezTo>
                    <a:pt x="56" y="58"/>
                    <a:pt x="56" y="58"/>
                    <a:pt x="56" y="59"/>
                  </a:cubicBezTo>
                  <a:cubicBezTo>
                    <a:pt x="56" y="58"/>
                    <a:pt x="56" y="58"/>
                    <a:pt x="56" y="58"/>
                  </a:cubicBezTo>
                  <a:cubicBezTo>
                    <a:pt x="50" y="58"/>
                    <a:pt x="50" y="58"/>
                    <a:pt x="50" y="58"/>
                  </a:cubicBezTo>
                  <a:cubicBezTo>
                    <a:pt x="49" y="58"/>
                    <a:pt x="48" y="58"/>
                    <a:pt x="47" y="58"/>
                  </a:cubicBezTo>
                  <a:cubicBezTo>
                    <a:pt x="46" y="61"/>
                    <a:pt x="45" y="64"/>
                    <a:pt x="45" y="67"/>
                  </a:cubicBezTo>
                  <a:cubicBezTo>
                    <a:pt x="45" y="67"/>
                    <a:pt x="44" y="69"/>
                    <a:pt x="44" y="70"/>
                  </a:cubicBezTo>
                  <a:cubicBezTo>
                    <a:pt x="44" y="68"/>
                    <a:pt x="44" y="63"/>
                    <a:pt x="44" y="58"/>
                  </a:cubicBezTo>
                  <a:cubicBezTo>
                    <a:pt x="42" y="58"/>
                    <a:pt x="40" y="58"/>
                    <a:pt x="38" y="58"/>
                  </a:cubicBezTo>
                  <a:cubicBezTo>
                    <a:pt x="37" y="58"/>
                    <a:pt x="37" y="58"/>
                    <a:pt x="37" y="58"/>
                  </a:cubicBezTo>
                  <a:cubicBezTo>
                    <a:pt x="36" y="66"/>
                    <a:pt x="35" y="74"/>
                    <a:pt x="34" y="82"/>
                  </a:cubicBezTo>
                  <a:cubicBezTo>
                    <a:pt x="39" y="82"/>
                    <a:pt x="44" y="82"/>
                    <a:pt x="49" y="81"/>
                  </a:cubicBezTo>
                  <a:cubicBezTo>
                    <a:pt x="59" y="80"/>
                    <a:pt x="59" y="80"/>
                    <a:pt x="59" y="80"/>
                  </a:cubicBezTo>
                  <a:cubicBezTo>
                    <a:pt x="60" y="73"/>
                    <a:pt x="62" y="65"/>
                    <a:pt x="63" y="57"/>
                  </a:cubicBezTo>
                  <a:moveTo>
                    <a:pt x="87" y="55"/>
                  </a:moveTo>
                  <a:cubicBezTo>
                    <a:pt x="84" y="56"/>
                    <a:pt x="81" y="56"/>
                    <a:pt x="78" y="56"/>
                  </a:cubicBezTo>
                  <a:cubicBezTo>
                    <a:pt x="74" y="57"/>
                    <a:pt x="70" y="57"/>
                    <a:pt x="66" y="57"/>
                  </a:cubicBezTo>
                  <a:cubicBezTo>
                    <a:pt x="66" y="57"/>
                    <a:pt x="65" y="57"/>
                    <a:pt x="64" y="57"/>
                  </a:cubicBezTo>
                  <a:cubicBezTo>
                    <a:pt x="63" y="57"/>
                    <a:pt x="63" y="57"/>
                    <a:pt x="63" y="57"/>
                  </a:cubicBezTo>
                  <a:cubicBezTo>
                    <a:pt x="62" y="63"/>
                    <a:pt x="61" y="68"/>
                    <a:pt x="61" y="73"/>
                  </a:cubicBezTo>
                  <a:cubicBezTo>
                    <a:pt x="60" y="80"/>
                    <a:pt x="60" y="80"/>
                    <a:pt x="60" y="80"/>
                  </a:cubicBezTo>
                  <a:cubicBezTo>
                    <a:pt x="62" y="80"/>
                    <a:pt x="62" y="80"/>
                    <a:pt x="62" y="80"/>
                  </a:cubicBezTo>
                  <a:cubicBezTo>
                    <a:pt x="71" y="80"/>
                    <a:pt x="71" y="80"/>
                    <a:pt x="71" y="80"/>
                  </a:cubicBezTo>
                  <a:cubicBezTo>
                    <a:pt x="73" y="80"/>
                    <a:pt x="75" y="80"/>
                    <a:pt x="77" y="80"/>
                  </a:cubicBezTo>
                  <a:cubicBezTo>
                    <a:pt x="77" y="80"/>
                    <a:pt x="77" y="80"/>
                    <a:pt x="77" y="80"/>
                  </a:cubicBezTo>
                  <a:cubicBezTo>
                    <a:pt x="78" y="75"/>
                    <a:pt x="79" y="68"/>
                    <a:pt x="81" y="60"/>
                  </a:cubicBezTo>
                  <a:cubicBezTo>
                    <a:pt x="81" y="60"/>
                    <a:pt x="81" y="60"/>
                    <a:pt x="81" y="60"/>
                  </a:cubicBezTo>
                  <a:cubicBezTo>
                    <a:pt x="80" y="65"/>
                    <a:pt x="80" y="69"/>
                    <a:pt x="79" y="74"/>
                  </a:cubicBezTo>
                  <a:cubicBezTo>
                    <a:pt x="79" y="74"/>
                    <a:pt x="78" y="77"/>
                    <a:pt x="78" y="80"/>
                  </a:cubicBezTo>
                  <a:cubicBezTo>
                    <a:pt x="81" y="80"/>
                    <a:pt x="83" y="80"/>
                    <a:pt x="85" y="79"/>
                  </a:cubicBezTo>
                  <a:cubicBezTo>
                    <a:pt x="86" y="79"/>
                    <a:pt x="86" y="79"/>
                    <a:pt x="86" y="79"/>
                  </a:cubicBezTo>
                  <a:cubicBezTo>
                    <a:pt x="86" y="79"/>
                    <a:pt x="86" y="79"/>
                    <a:pt x="86" y="78"/>
                  </a:cubicBezTo>
                  <a:cubicBezTo>
                    <a:pt x="86" y="78"/>
                    <a:pt x="85" y="77"/>
                    <a:pt x="85" y="77"/>
                  </a:cubicBezTo>
                  <a:cubicBezTo>
                    <a:pt x="85" y="76"/>
                    <a:pt x="85" y="75"/>
                    <a:pt x="85" y="75"/>
                  </a:cubicBezTo>
                  <a:cubicBezTo>
                    <a:pt x="86" y="70"/>
                    <a:pt x="86" y="66"/>
                    <a:pt x="86" y="61"/>
                  </a:cubicBezTo>
                  <a:cubicBezTo>
                    <a:pt x="87" y="59"/>
                    <a:pt x="87" y="57"/>
                    <a:pt x="87" y="55"/>
                  </a:cubicBezTo>
                  <a:moveTo>
                    <a:pt x="10" y="53"/>
                  </a:moveTo>
                  <a:cubicBezTo>
                    <a:pt x="10" y="60"/>
                    <a:pt x="10" y="66"/>
                    <a:pt x="9" y="73"/>
                  </a:cubicBezTo>
                  <a:cubicBezTo>
                    <a:pt x="9" y="73"/>
                    <a:pt x="9" y="74"/>
                    <a:pt x="9" y="74"/>
                  </a:cubicBezTo>
                  <a:cubicBezTo>
                    <a:pt x="9" y="74"/>
                    <a:pt x="9" y="77"/>
                    <a:pt x="9" y="81"/>
                  </a:cubicBezTo>
                  <a:cubicBezTo>
                    <a:pt x="14" y="82"/>
                    <a:pt x="20" y="83"/>
                    <a:pt x="26" y="83"/>
                  </a:cubicBezTo>
                  <a:cubicBezTo>
                    <a:pt x="29" y="83"/>
                    <a:pt x="31" y="83"/>
                    <a:pt x="34" y="82"/>
                  </a:cubicBezTo>
                  <a:cubicBezTo>
                    <a:pt x="35" y="75"/>
                    <a:pt x="35" y="66"/>
                    <a:pt x="36" y="58"/>
                  </a:cubicBezTo>
                  <a:cubicBezTo>
                    <a:pt x="26" y="58"/>
                    <a:pt x="17" y="57"/>
                    <a:pt x="10" y="53"/>
                  </a:cubicBezTo>
                  <a:moveTo>
                    <a:pt x="45" y="30"/>
                  </a:moveTo>
                  <a:cubicBezTo>
                    <a:pt x="43" y="30"/>
                    <a:pt x="41" y="30"/>
                    <a:pt x="39" y="31"/>
                  </a:cubicBezTo>
                  <a:cubicBezTo>
                    <a:pt x="38" y="38"/>
                    <a:pt x="38" y="45"/>
                    <a:pt x="37" y="53"/>
                  </a:cubicBezTo>
                  <a:cubicBezTo>
                    <a:pt x="37" y="53"/>
                    <a:pt x="37" y="53"/>
                    <a:pt x="37" y="53"/>
                  </a:cubicBezTo>
                  <a:cubicBezTo>
                    <a:pt x="40" y="53"/>
                    <a:pt x="42" y="52"/>
                    <a:pt x="44" y="52"/>
                  </a:cubicBezTo>
                  <a:cubicBezTo>
                    <a:pt x="44" y="48"/>
                    <a:pt x="44" y="45"/>
                    <a:pt x="44" y="45"/>
                  </a:cubicBezTo>
                  <a:cubicBezTo>
                    <a:pt x="45" y="39"/>
                    <a:pt x="45" y="39"/>
                    <a:pt x="45" y="39"/>
                  </a:cubicBezTo>
                  <a:cubicBezTo>
                    <a:pt x="45" y="36"/>
                    <a:pt x="45" y="34"/>
                    <a:pt x="45" y="31"/>
                  </a:cubicBezTo>
                  <a:cubicBezTo>
                    <a:pt x="45" y="31"/>
                    <a:pt x="45" y="31"/>
                    <a:pt x="45" y="30"/>
                  </a:cubicBezTo>
                  <a:moveTo>
                    <a:pt x="10" y="29"/>
                  </a:moveTo>
                  <a:cubicBezTo>
                    <a:pt x="10" y="34"/>
                    <a:pt x="10" y="40"/>
                    <a:pt x="10" y="45"/>
                  </a:cubicBezTo>
                  <a:cubicBezTo>
                    <a:pt x="10" y="46"/>
                    <a:pt x="10" y="47"/>
                    <a:pt x="10" y="47"/>
                  </a:cubicBezTo>
                  <a:cubicBezTo>
                    <a:pt x="11" y="47"/>
                    <a:pt x="11" y="47"/>
                    <a:pt x="11" y="48"/>
                  </a:cubicBezTo>
                  <a:cubicBezTo>
                    <a:pt x="13" y="49"/>
                    <a:pt x="16" y="50"/>
                    <a:pt x="20" y="51"/>
                  </a:cubicBezTo>
                  <a:cubicBezTo>
                    <a:pt x="20" y="50"/>
                    <a:pt x="20" y="49"/>
                    <a:pt x="20" y="48"/>
                  </a:cubicBezTo>
                  <a:cubicBezTo>
                    <a:pt x="20" y="47"/>
                    <a:pt x="20" y="46"/>
                    <a:pt x="20" y="46"/>
                  </a:cubicBezTo>
                  <a:cubicBezTo>
                    <a:pt x="20" y="47"/>
                    <a:pt x="20" y="49"/>
                    <a:pt x="20" y="51"/>
                  </a:cubicBezTo>
                  <a:cubicBezTo>
                    <a:pt x="25" y="52"/>
                    <a:pt x="31" y="53"/>
                    <a:pt x="36" y="53"/>
                  </a:cubicBezTo>
                  <a:cubicBezTo>
                    <a:pt x="37" y="51"/>
                    <a:pt x="37" y="49"/>
                    <a:pt x="37" y="47"/>
                  </a:cubicBezTo>
                  <a:cubicBezTo>
                    <a:pt x="37" y="42"/>
                    <a:pt x="38" y="36"/>
                    <a:pt x="38" y="31"/>
                  </a:cubicBezTo>
                  <a:cubicBezTo>
                    <a:pt x="36" y="31"/>
                    <a:pt x="34" y="31"/>
                    <a:pt x="32" y="31"/>
                  </a:cubicBezTo>
                  <a:cubicBezTo>
                    <a:pt x="32" y="34"/>
                    <a:pt x="32" y="38"/>
                    <a:pt x="32" y="41"/>
                  </a:cubicBezTo>
                  <a:cubicBezTo>
                    <a:pt x="31" y="38"/>
                    <a:pt x="31" y="34"/>
                    <a:pt x="30" y="31"/>
                  </a:cubicBezTo>
                  <a:cubicBezTo>
                    <a:pt x="30" y="31"/>
                    <a:pt x="29" y="31"/>
                    <a:pt x="29" y="31"/>
                  </a:cubicBezTo>
                  <a:cubicBezTo>
                    <a:pt x="24" y="31"/>
                    <a:pt x="19" y="31"/>
                    <a:pt x="15" y="30"/>
                  </a:cubicBezTo>
                  <a:cubicBezTo>
                    <a:pt x="15" y="30"/>
                    <a:pt x="15" y="30"/>
                    <a:pt x="15" y="30"/>
                  </a:cubicBezTo>
                  <a:cubicBezTo>
                    <a:pt x="15" y="30"/>
                    <a:pt x="15" y="30"/>
                    <a:pt x="15" y="30"/>
                  </a:cubicBezTo>
                  <a:cubicBezTo>
                    <a:pt x="13" y="30"/>
                    <a:pt x="11" y="29"/>
                    <a:pt x="10" y="29"/>
                  </a:cubicBezTo>
                  <a:moveTo>
                    <a:pt x="92" y="26"/>
                  </a:moveTo>
                  <a:cubicBezTo>
                    <a:pt x="83" y="27"/>
                    <a:pt x="75" y="28"/>
                    <a:pt x="66" y="29"/>
                  </a:cubicBezTo>
                  <a:cubicBezTo>
                    <a:pt x="52" y="30"/>
                    <a:pt x="52" y="30"/>
                    <a:pt x="52" y="30"/>
                  </a:cubicBezTo>
                  <a:cubicBezTo>
                    <a:pt x="52" y="30"/>
                    <a:pt x="51" y="30"/>
                    <a:pt x="50" y="30"/>
                  </a:cubicBezTo>
                  <a:cubicBezTo>
                    <a:pt x="49" y="37"/>
                    <a:pt x="48" y="45"/>
                    <a:pt x="47" y="52"/>
                  </a:cubicBezTo>
                  <a:cubicBezTo>
                    <a:pt x="48" y="52"/>
                    <a:pt x="49" y="52"/>
                    <a:pt x="50" y="52"/>
                  </a:cubicBezTo>
                  <a:cubicBezTo>
                    <a:pt x="56" y="52"/>
                    <a:pt x="56" y="52"/>
                    <a:pt x="56" y="52"/>
                  </a:cubicBezTo>
                  <a:cubicBezTo>
                    <a:pt x="56" y="48"/>
                    <a:pt x="56" y="44"/>
                    <a:pt x="56" y="39"/>
                  </a:cubicBezTo>
                  <a:cubicBezTo>
                    <a:pt x="57" y="37"/>
                    <a:pt x="58" y="36"/>
                    <a:pt x="58" y="34"/>
                  </a:cubicBezTo>
                  <a:cubicBezTo>
                    <a:pt x="58" y="40"/>
                    <a:pt x="57" y="46"/>
                    <a:pt x="56" y="52"/>
                  </a:cubicBezTo>
                  <a:cubicBezTo>
                    <a:pt x="64" y="52"/>
                    <a:pt x="64" y="52"/>
                    <a:pt x="64" y="52"/>
                  </a:cubicBezTo>
                  <a:cubicBezTo>
                    <a:pt x="65" y="52"/>
                    <a:pt x="66" y="52"/>
                    <a:pt x="66" y="52"/>
                  </a:cubicBezTo>
                  <a:cubicBezTo>
                    <a:pt x="70" y="52"/>
                    <a:pt x="74" y="52"/>
                    <a:pt x="78" y="51"/>
                  </a:cubicBezTo>
                  <a:cubicBezTo>
                    <a:pt x="81" y="51"/>
                    <a:pt x="85" y="50"/>
                    <a:pt x="88" y="50"/>
                  </a:cubicBezTo>
                  <a:cubicBezTo>
                    <a:pt x="89" y="42"/>
                    <a:pt x="91" y="34"/>
                    <a:pt x="92" y="26"/>
                  </a:cubicBezTo>
                  <a:moveTo>
                    <a:pt x="42" y="22"/>
                  </a:moveTo>
                  <a:cubicBezTo>
                    <a:pt x="42" y="22"/>
                    <a:pt x="41" y="22"/>
                    <a:pt x="41" y="22"/>
                  </a:cubicBezTo>
                  <a:cubicBezTo>
                    <a:pt x="40" y="22"/>
                    <a:pt x="39" y="23"/>
                    <a:pt x="39" y="24"/>
                  </a:cubicBezTo>
                  <a:cubicBezTo>
                    <a:pt x="39" y="25"/>
                    <a:pt x="39" y="25"/>
                    <a:pt x="39" y="25"/>
                  </a:cubicBezTo>
                  <a:cubicBezTo>
                    <a:pt x="41" y="25"/>
                    <a:pt x="43" y="25"/>
                    <a:pt x="45" y="25"/>
                  </a:cubicBezTo>
                  <a:cubicBezTo>
                    <a:pt x="44" y="24"/>
                    <a:pt x="44" y="24"/>
                    <a:pt x="44" y="23"/>
                  </a:cubicBezTo>
                  <a:cubicBezTo>
                    <a:pt x="44" y="22"/>
                    <a:pt x="43" y="22"/>
                    <a:pt x="42" y="22"/>
                  </a:cubicBezTo>
                  <a:moveTo>
                    <a:pt x="33" y="18"/>
                  </a:moveTo>
                  <a:cubicBezTo>
                    <a:pt x="32" y="19"/>
                    <a:pt x="32" y="19"/>
                    <a:pt x="32" y="19"/>
                  </a:cubicBezTo>
                  <a:cubicBezTo>
                    <a:pt x="32" y="20"/>
                    <a:pt x="32" y="20"/>
                    <a:pt x="32" y="20"/>
                  </a:cubicBezTo>
                  <a:cubicBezTo>
                    <a:pt x="32" y="22"/>
                    <a:pt x="32" y="24"/>
                    <a:pt x="32" y="26"/>
                  </a:cubicBezTo>
                  <a:cubicBezTo>
                    <a:pt x="34" y="26"/>
                    <a:pt x="36" y="25"/>
                    <a:pt x="38" y="25"/>
                  </a:cubicBezTo>
                  <a:cubicBezTo>
                    <a:pt x="38" y="23"/>
                    <a:pt x="38" y="21"/>
                    <a:pt x="38" y="19"/>
                  </a:cubicBezTo>
                  <a:cubicBezTo>
                    <a:pt x="38" y="19"/>
                    <a:pt x="38" y="19"/>
                    <a:pt x="38" y="19"/>
                  </a:cubicBezTo>
                  <a:cubicBezTo>
                    <a:pt x="38" y="19"/>
                    <a:pt x="38" y="19"/>
                    <a:pt x="38" y="19"/>
                  </a:cubicBezTo>
                  <a:cubicBezTo>
                    <a:pt x="38" y="19"/>
                    <a:pt x="38" y="19"/>
                    <a:pt x="38" y="19"/>
                  </a:cubicBezTo>
                  <a:cubicBezTo>
                    <a:pt x="36" y="19"/>
                    <a:pt x="34" y="19"/>
                    <a:pt x="33" y="18"/>
                  </a:cubicBezTo>
                  <a:moveTo>
                    <a:pt x="63" y="13"/>
                  </a:moveTo>
                  <a:cubicBezTo>
                    <a:pt x="63" y="13"/>
                    <a:pt x="63" y="13"/>
                    <a:pt x="63" y="14"/>
                  </a:cubicBezTo>
                  <a:cubicBezTo>
                    <a:pt x="63" y="14"/>
                    <a:pt x="63" y="14"/>
                    <a:pt x="63" y="14"/>
                  </a:cubicBezTo>
                  <a:cubicBezTo>
                    <a:pt x="63" y="14"/>
                    <a:pt x="63" y="13"/>
                    <a:pt x="63" y="13"/>
                  </a:cubicBezTo>
                  <a:moveTo>
                    <a:pt x="16" y="9"/>
                  </a:moveTo>
                  <a:cubicBezTo>
                    <a:pt x="15" y="14"/>
                    <a:pt x="15" y="19"/>
                    <a:pt x="15" y="25"/>
                  </a:cubicBezTo>
                  <a:cubicBezTo>
                    <a:pt x="19" y="25"/>
                    <a:pt x="24" y="26"/>
                    <a:pt x="29" y="26"/>
                  </a:cubicBezTo>
                  <a:cubicBezTo>
                    <a:pt x="29" y="26"/>
                    <a:pt x="29" y="26"/>
                    <a:pt x="29" y="26"/>
                  </a:cubicBezTo>
                  <a:cubicBezTo>
                    <a:pt x="29" y="25"/>
                    <a:pt x="29" y="25"/>
                    <a:pt x="29" y="24"/>
                  </a:cubicBezTo>
                  <a:cubicBezTo>
                    <a:pt x="28" y="23"/>
                    <a:pt x="27" y="22"/>
                    <a:pt x="26" y="22"/>
                  </a:cubicBezTo>
                  <a:cubicBezTo>
                    <a:pt x="26" y="20"/>
                    <a:pt x="25" y="17"/>
                    <a:pt x="25" y="15"/>
                  </a:cubicBezTo>
                  <a:cubicBezTo>
                    <a:pt x="22" y="13"/>
                    <a:pt x="19" y="11"/>
                    <a:pt x="16" y="9"/>
                  </a:cubicBezTo>
                  <a:moveTo>
                    <a:pt x="6" y="3"/>
                  </a:moveTo>
                  <a:cubicBezTo>
                    <a:pt x="5" y="3"/>
                    <a:pt x="5" y="3"/>
                    <a:pt x="5" y="3"/>
                  </a:cubicBezTo>
                  <a:cubicBezTo>
                    <a:pt x="4" y="3"/>
                    <a:pt x="3" y="4"/>
                    <a:pt x="3" y="5"/>
                  </a:cubicBezTo>
                  <a:cubicBezTo>
                    <a:pt x="3" y="5"/>
                    <a:pt x="3" y="5"/>
                    <a:pt x="3" y="5"/>
                  </a:cubicBezTo>
                  <a:cubicBezTo>
                    <a:pt x="3" y="5"/>
                    <a:pt x="3" y="5"/>
                    <a:pt x="3" y="5"/>
                  </a:cubicBezTo>
                  <a:cubicBezTo>
                    <a:pt x="3" y="6"/>
                    <a:pt x="3" y="6"/>
                    <a:pt x="3" y="6"/>
                  </a:cubicBezTo>
                  <a:cubicBezTo>
                    <a:pt x="6" y="11"/>
                    <a:pt x="8" y="17"/>
                    <a:pt x="9" y="23"/>
                  </a:cubicBezTo>
                  <a:cubicBezTo>
                    <a:pt x="10" y="23"/>
                    <a:pt x="12" y="24"/>
                    <a:pt x="14" y="24"/>
                  </a:cubicBezTo>
                  <a:cubicBezTo>
                    <a:pt x="13" y="17"/>
                    <a:pt x="11" y="10"/>
                    <a:pt x="8" y="4"/>
                  </a:cubicBezTo>
                  <a:cubicBezTo>
                    <a:pt x="8" y="3"/>
                    <a:pt x="7" y="3"/>
                    <a:pt x="6" y="3"/>
                  </a:cubicBezTo>
                  <a:moveTo>
                    <a:pt x="80" y="0"/>
                  </a:moveTo>
                  <a:cubicBezTo>
                    <a:pt x="78" y="2"/>
                    <a:pt x="76" y="5"/>
                    <a:pt x="73" y="7"/>
                  </a:cubicBezTo>
                  <a:cubicBezTo>
                    <a:pt x="73" y="9"/>
                    <a:pt x="72" y="12"/>
                    <a:pt x="72" y="14"/>
                  </a:cubicBezTo>
                  <a:cubicBezTo>
                    <a:pt x="72" y="13"/>
                    <a:pt x="72" y="13"/>
                    <a:pt x="72" y="13"/>
                  </a:cubicBezTo>
                  <a:cubicBezTo>
                    <a:pt x="72" y="12"/>
                    <a:pt x="72" y="11"/>
                    <a:pt x="72" y="9"/>
                  </a:cubicBezTo>
                  <a:cubicBezTo>
                    <a:pt x="72" y="9"/>
                    <a:pt x="72" y="9"/>
                    <a:pt x="71" y="8"/>
                  </a:cubicBezTo>
                  <a:cubicBezTo>
                    <a:pt x="70" y="10"/>
                    <a:pt x="68" y="11"/>
                    <a:pt x="66" y="12"/>
                  </a:cubicBezTo>
                  <a:cubicBezTo>
                    <a:pt x="66" y="13"/>
                    <a:pt x="65" y="14"/>
                    <a:pt x="65" y="15"/>
                  </a:cubicBezTo>
                  <a:cubicBezTo>
                    <a:pt x="65" y="16"/>
                    <a:pt x="65" y="16"/>
                    <a:pt x="65" y="16"/>
                  </a:cubicBezTo>
                  <a:cubicBezTo>
                    <a:pt x="65" y="16"/>
                    <a:pt x="65" y="16"/>
                    <a:pt x="65" y="16"/>
                  </a:cubicBezTo>
                  <a:cubicBezTo>
                    <a:pt x="65" y="17"/>
                    <a:pt x="65" y="18"/>
                    <a:pt x="65" y="18"/>
                  </a:cubicBezTo>
                  <a:cubicBezTo>
                    <a:pt x="64" y="20"/>
                    <a:pt x="64" y="21"/>
                    <a:pt x="64" y="23"/>
                  </a:cubicBezTo>
                  <a:cubicBezTo>
                    <a:pt x="64" y="21"/>
                    <a:pt x="64" y="20"/>
                    <a:pt x="64" y="19"/>
                  </a:cubicBezTo>
                  <a:cubicBezTo>
                    <a:pt x="62" y="20"/>
                    <a:pt x="59" y="21"/>
                    <a:pt x="56" y="21"/>
                  </a:cubicBezTo>
                  <a:cubicBezTo>
                    <a:pt x="56" y="21"/>
                    <a:pt x="56" y="21"/>
                    <a:pt x="56" y="21"/>
                  </a:cubicBezTo>
                  <a:cubicBezTo>
                    <a:pt x="56" y="21"/>
                    <a:pt x="56" y="21"/>
                    <a:pt x="55" y="21"/>
                  </a:cubicBezTo>
                  <a:cubicBezTo>
                    <a:pt x="55" y="21"/>
                    <a:pt x="54" y="21"/>
                    <a:pt x="54" y="21"/>
                  </a:cubicBezTo>
                  <a:cubicBezTo>
                    <a:pt x="53" y="21"/>
                    <a:pt x="53" y="21"/>
                    <a:pt x="53" y="21"/>
                  </a:cubicBezTo>
                  <a:cubicBezTo>
                    <a:pt x="52" y="21"/>
                    <a:pt x="52" y="22"/>
                    <a:pt x="52" y="23"/>
                  </a:cubicBezTo>
                  <a:cubicBezTo>
                    <a:pt x="51" y="23"/>
                    <a:pt x="51" y="24"/>
                    <a:pt x="51" y="24"/>
                  </a:cubicBezTo>
                  <a:cubicBezTo>
                    <a:pt x="51" y="24"/>
                    <a:pt x="52" y="24"/>
                    <a:pt x="52" y="24"/>
                  </a:cubicBezTo>
                  <a:cubicBezTo>
                    <a:pt x="66" y="23"/>
                    <a:pt x="66" y="23"/>
                    <a:pt x="66" y="23"/>
                  </a:cubicBezTo>
                  <a:cubicBezTo>
                    <a:pt x="75" y="23"/>
                    <a:pt x="83" y="22"/>
                    <a:pt x="93" y="21"/>
                  </a:cubicBezTo>
                  <a:cubicBezTo>
                    <a:pt x="93" y="16"/>
                    <a:pt x="94" y="12"/>
                    <a:pt x="94" y="8"/>
                  </a:cubicBezTo>
                  <a:cubicBezTo>
                    <a:pt x="94" y="7"/>
                    <a:pt x="94" y="7"/>
                    <a:pt x="94" y="6"/>
                  </a:cubicBezTo>
                  <a:cubicBezTo>
                    <a:pt x="94" y="6"/>
                    <a:pt x="94" y="6"/>
                    <a:pt x="94" y="6"/>
                  </a:cubicBezTo>
                  <a:cubicBezTo>
                    <a:pt x="94" y="4"/>
                    <a:pt x="93" y="3"/>
                    <a:pt x="92" y="3"/>
                  </a:cubicBezTo>
                  <a:cubicBezTo>
                    <a:pt x="92" y="3"/>
                    <a:pt x="92" y="3"/>
                    <a:pt x="92" y="3"/>
                  </a:cubicBezTo>
                  <a:cubicBezTo>
                    <a:pt x="91" y="3"/>
                    <a:pt x="89" y="4"/>
                    <a:pt x="89" y="5"/>
                  </a:cubicBezTo>
                  <a:cubicBezTo>
                    <a:pt x="89" y="6"/>
                    <a:pt x="88" y="8"/>
                    <a:pt x="88" y="9"/>
                  </a:cubicBezTo>
                  <a:cubicBezTo>
                    <a:pt x="88" y="11"/>
                    <a:pt x="88" y="12"/>
                    <a:pt x="87" y="13"/>
                  </a:cubicBezTo>
                  <a:cubicBezTo>
                    <a:pt x="87" y="10"/>
                    <a:pt x="87" y="7"/>
                    <a:pt x="86" y="4"/>
                  </a:cubicBezTo>
                  <a:cubicBezTo>
                    <a:pt x="86" y="3"/>
                    <a:pt x="85" y="2"/>
                    <a:pt x="84" y="2"/>
                  </a:cubicBezTo>
                  <a:cubicBezTo>
                    <a:pt x="84" y="2"/>
                    <a:pt x="84" y="2"/>
                    <a:pt x="83" y="2"/>
                  </a:cubicBezTo>
                  <a:cubicBezTo>
                    <a:pt x="82" y="3"/>
                    <a:pt x="81" y="3"/>
                    <a:pt x="81" y="5"/>
                  </a:cubicBezTo>
                  <a:cubicBezTo>
                    <a:pt x="81" y="5"/>
                    <a:pt x="80" y="13"/>
                    <a:pt x="79" y="18"/>
                  </a:cubicBezTo>
                  <a:cubicBezTo>
                    <a:pt x="79" y="14"/>
                    <a:pt x="80" y="10"/>
                    <a:pt x="80" y="6"/>
                  </a:cubicBezTo>
                  <a:cubicBezTo>
                    <a:pt x="80" y="4"/>
                    <a:pt x="80" y="2"/>
                    <a:pt x="80" y="0"/>
                  </a:cubicBezTo>
                  <a:cubicBezTo>
                    <a:pt x="80" y="0"/>
                    <a:pt x="80" y="0"/>
                    <a:pt x="80" y="0"/>
                  </a:cubicBezTo>
                </a:path>
              </a:pathLst>
            </a:custGeom>
            <a:solidFill>
              <a:srgbClr val="EC7BA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3" name="Freeform 392"/>
            <p:cNvSpPr>
              <a:spLocks noEditPoints="1" noChangeArrowheads="1"/>
            </p:cNvSpPr>
            <p:nvPr/>
          </p:nvSpPr>
          <p:spPr bwMode="auto">
            <a:xfrm>
              <a:off x="9417051" y="2647951"/>
              <a:ext cx="207963" cy="134938"/>
            </a:xfrm>
            <a:custGeom>
              <a:avLst/>
              <a:gdLst>
                <a:gd name="T0" fmla="*/ 33 w 70"/>
                <a:gd name="T1" fmla="*/ 44 h 46"/>
                <a:gd name="T2" fmla="*/ 45 w 70"/>
                <a:gd name="T3" fmla="*/ 46 h 46"/>
                <a:gd name="T4" fmla="*/ 47 w 70"/>
                <a:gd name="T5" fmla="*/ 46 h 46"/>
                <a:gd name="T6" fmla="*/ 55 w 70"/>
                <a:gd name="T7" fmla="*/ 44 h 46"/>
                <a:gd name="T8" fmla="*/ 56 w 70"/>
                <a:gd name="T9" fmla="*/ 41 h 46"/>
                <a:gd name="T10" fmla="*/ 56 w 70"/>
                <a:gd name="T11" fmla="*/ 40 h 46"/>
                <a:gd name="T12" fmla="*/ 54 w 70"/>
                <a:gd name="T13" fmla="*/ 39 h 46"/>
                <a:gd name="T14" fmla="*/ 19 w 70"/>
                <a:gd name="T15" fmla="*/ 25 h 46"/>
                <a:gd name="T16" fmla="*/ 30 w 70"/>
                <a:gd name="T17" fmla="*/ 39 h 46"/>
                <a:gd name="T18" fmla="*/ 32 w 70"/>
                <a:gd name="T19" fmla="*/ 39 h 46"/>
                <a:gd name="T20" fmla="*/ 34 w 70"/>
                <a:gd name="T21" fmla="*/ 30 h 46"/>
                <a:gd name="T22" fmla="*/ 56 w 70"/>
                <a:gd name="T23" fmla="*/ 22 h 46"/>
                <a:gd name="T24" fmla="*/ 41 w 70"/>
                <a:gd name="T25" fmla="*/ 30 h 46"/>
                <a:gd name="T26" fmla="*/ 38 w 70"/>
                <a:gd name="T27" fmla="*/ 38 h 46"/>
                <a:gd name="T28" fmla="*/ 43 w 70"/>
                <a:gd name="T29" fmla="*/ 36 h 46"/>
                <a:gd name="T30" fmla="*/ 53 w 70"/>
                <a:gd name="T31" fmla="*/ 33 h 46"/>
                <a:gd name="T32" fmla="*/ 58 w 70"/>
                <a:gd name="T33" fmla="*/ 29 h 46"/>
                <a:gd name="T34" fmla="*/ 5 w 70"/>
                <a:gd name="T35" fmla="*/ 11 h 46"/>
                <a:gd name="T36" fmla="*/ 0 w 70"/>
                <a:gd name="T37" fmla="*/ 20 h 46"/>
                <a:gd name="T38" fmla="*/ 14 w 70"/>
                <a:gd name="T39" fmla="*/ 22 h 46"/>
                <a:gd name="T40" fmla="*/ 10 w 70"/>
                <a:gd name="T41" fmla="*/ 20 h 46"/>
                <a:gd name="T42" fmla="*/ 7 w 70"/>
                <a:gd name="T43" fmla="*/ 22 h 46"/>
                <a:gd name="T44" fmla="*/ 5 w 70"/>
                <a:gd name="T45" fmla="*/ 11 h 46"/>
                <a:gd name="T46" fmla="*/ 64 w 70"/>
                <a:gd name="T47" fmla="*/ 0 h 46"/>
                <a:gd name="T48" fmla="*/ 63 w 70"/>
                <a:gd name="T49" fmla="*/ 1 h 46"/>
                <a:gd name="T50" fmla="*/ 64 w 70"/>
                <a:gd name="T51" fmla="*/ 10 h 46"/>
                <a:gd name="T52" fmla="*/ 60 w 70"/>
                <a:gd name="T53" fmla="*/ 18 h 46"/>
                <a:gd name="T54" fmla="*/ 66 w 70"/>
                <a:gd name="T55" fmla="*/ 22 h 46"/>
                <a:gd name="T56" fmla="*/ 65 w 70"/>
                <a:gd name="T57" fmla="*/ 21 h 46"/>
                <a:gd name="T58" fmla="*/ 69 w 70"/>
                <a:gd name="T59" fmla="*/ 14 h 46"/>
                <a:gd name="T60" fmla="*/ 67 w 70"/>
                <a:gd name="T61" fmla="*/ 2 h 46"/>
                <a:gd name="T62" fmla="*/ 67 w 70"/>
                <a:gd name="T63" fmla="*/ 1 h 46"/>
                <a:gd name="T64" fmla="*/ 64 w 70"/>
                <a:gd name="T6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46">
                  <a:moveTo>
                    <a:pt x="54" y="39"/>
                  </a:moveTo>
                  <a:cubicBezTo>
                    <a:pt x="48" y="42"/>
                    <a:pt x="40" y="44"/>
                    <a:pt x="33" y="44"/>
                  </a:cubicBezTo>
                  <a:cubicBezTo>
                    <a:pt x="37" y="45"/>
                    <a:pt x="40" y="46"/>
                    <a:pt x="44" y="46"/>
                  </a:cubicBezTo>
                  <a:cubicBezTo>
                    <a:pt x="44" y="46"/>
                    <a:pt x="44" y="46"/>
                    <a:pt x="45" y="46"/>
                  </a:cubicBezTo>
                  <a:cubicBezTo>
                    <a:pt x="45" y="46"/>
                    <a:pt x="46" y="46"/>
                    <a:pt x="46" y="46"/>
                  </a:cubicBezTo>
                  <a:cubicBezTo>
                    <a:pt x="47" y="46"/>
                    <a:pt x="47" y="46"/>
                    <a:pt x="47" y="46"/>
                  </a:cubicBezTo>
                  <a:cubicBezTo>
                    <a:pt x="50" y="46"/>
                    <a:pt x="53" y="45"/>
                    <a:pt x="55" y="44"/>
                  </a:cubicBezTo>
                  <a:cubicBezTo>
                    <a:pt x="55" y="44"/>
                    <a:pt x="55" y="44"/>
                    <a:pt x="55" y="44"/>
                  </a:cubicBezTo>
                  <a:cubicBezTo>
                    <a:pt x="55" y="43"/>
                    <a:pt x="55" y="43"/>
                    <a:pt x="56" y="43"/>
                  </a:cubicBezTo>
                  <a:cubicBezTo>
                    <a:pt x="56" y="43"/>
                    <a:pt x="56" y="42"/>
                    <a:pt x="56" y="41"/>
                  </a:cubicBezTo>
                  <a:cubicBezTo>
                    <a:pt x="56" y="41"/>
                    <a:pt x="56" y="41"/>
                    <a:pt x="56" y="41"/>
                  </a:cubicBezTo>
                  <a:cubicBezTo>
                    <a:pt x="56" y="41"/>
                    <a:pt x="56" y="41"/>
                    <a:pt x="56" y="40"/>
                  </a:cubicBezTo>
                  <a:cubicBezTo>
                    <a:pt x="56" y="40"/>
                    <a:pt x="56" y="39"/>
                    <a:pt x="55" y="39"/>
                  </a:cubicBezTo>
                  <a:cubicBezTo>
                    <a:pt x="55" y="39"/>
                    <a:pt x="55" y="39"/>
                    <a:pt x="54" y="39"/>
                  </a:cubicBezTo>
                  <a:cubicBezTo>
                    <a:pt x="54" y="39"/>
                    <a:pt x="54" y="39"/>
                    <a:pt x="54" y="39"/>
                  </a:cubicBezTo>
                  <a:moveTo>
                    <a:pt x="19" y="25"/>
                  </a:moveTo>
                  <a:cubicBezTo>
                    <a:pt x="19" y="28"/>
                    <a:pt x="17" y="31"/>
                    <a:pt x="16" y="34"/>
                  </a:cubicBezTo>
                  <a:cubicBezTo>
                    <a:pt x="21" y="37"/>
                    <a:pt x="26" y="39"/>
                    <a:pt x="30" y="39"/>
                  </a:cubicBezTo>
                  <a:cubicBezTo>
                    <a:pt x="30" y="39"/>
                    <a:pt x="31" y="39"/>
                    <a:pt x="31" y="39"/>
                  </a:cubicBezTo>
                  <a:cubicBezTo>
                    <a:pt x="31" y="39"/>
                    <a:pt x="32" y="39"/>
                    <a:pt x="32" y="39"/>
                  </a:cubicBezTo>
                  <a:cubicBezTo>
                    <a:pt x="32" y="39"/>
                    <a:pt x="32" y="38"/>
                    <a:pt x="32" y="38"/>
                  </a:cubicBezTo>
                  <a:cubicBezTo>
                    <a:pt x="34" y="35"/>
                    <a:pt x="34" y="32"/>
                    <a:pt x="34" y="30"/>
                  </a:cubicBezTo>
                  <a:cubicBezTo>
                    <a:pt x="29" y="29"/>
                    <a:pt x="24" y="28"/>
                    <a:pt x="19" y="25"/>
                  </a:cubicBezTo>
                  <a:moveTo>
                    <a:pt x="56" y="22"/>
                  </a:moveTo>
                  <a:cubicBezTo>
                    <a:pt x="54" y="24"/>
                    <a:pt x="51" y="26"/>
                    <a:pt x="48" y="28"/>
                  </a:cubicBezTo>
                  <a:cubicBezTo>
                    <a:pt x="46" y="28"/>
                    <a:pt x="44" y="29"/>
                    <a:pt x="41" y="30"/>
                  </a:cubicBezTo>
                  <a:cubicBezTo>
                    <a:pt x="41" y="30"/>
                    <a:pt x="40" y="30"/>
                    <a:pt x="39" y="30"/>
                  </a:cubicBezTo>
                  <a:cubicBezTo>
                    <a:pt x="39" y="33"/>
                    <a:pt x="39" y="35"/>
                    <a:pt x="38" y="38"/>
                  </a:cubicBezTo>
                  <a:cubicBezTo>
                    <a:pt x="41" y="38"/>
                    <a:pt x="43" y="37"/>
                    <a:pt x="46" y="36"/>
                  </a:cubicBezTo>
                  <a:cubicBezTo>
                    <a:pt x="45" y="36"/>
                    <a:pt x="44" y="36"/>
                    <a:pt x="43" y="36"/>
                  </a:cubicBezTo>
                  <a:cubicBezTo>
                    <a:pt x="44" y="36"/>
                    <a:pt x="45" y="35"/>
                    <a:pt x="46" y="35"/>
                  </a:cubicBezTo>
                  <a:cubicBezTo>
                    <a:pt x="48" y="35"/>
                    <a:pt x="51" y="34"/>
                    <a:pt x="53" y="33"/>
                  </a:cubicBezTo>
                  <a:cubicBezTo>
                    <a:pt x="55" y="32"/>
                    <a:pt x="56" y="31"/>
                    <a:pt x="58" y="30"/>
                  </a:cubicBezTo>
                  <a:cubicBezTo>
                    <a:pt x="58" y="30"/>
                    <a:pt x="58" y="29"/>
                    <a:pt x="58" y="29"/>
                  </a:cubicBezTo>
                  <a:cubicBezTo>
                    <a:pt x="58" y="26"/>
                    <a:pt x="58" y="24"/>
                    <a:pt x="56" y="22"/>
                  </a:cubicBezTo>
                  <a:moveTo>
                    <a:pt x="5" y="11"/>
                  </a:moveTo>
                  <a:cubicBezTo>
                    <a:pt x="4" y="14"/>
                    <a:pt x="2" y="17"/>
                    <a:pt x="0" y="20"/>
                  </a:cubicBezTo>
                  <a:cubicBezTo>
                    <a:pt x="0" y="20"/>
                    <a:pt x="0" y="20"/>
                    <a:pt x="0" y="20"/>
                  </a:cubicBezTo>
                  <a:cubicBezTo>
                    <a:pt x="4" y="24"/>
                    <a:pt x="7" y="28"/>
                    <a:pt x="11" y="31"/>
                  </a:cubicBezTo>
                  <a:cubicBezTo>
                    <a:pt x="13" y="28"/>
                    <a:pt x="14" y="25"/>
                    <a:pt x="14" y="22"/>
                  </a:cubicBezTo>
                  <a:cubicBezTo>
                    <a:pt x="13" y="22"/>
                    <a:pt x="13" y="21"/>
                    <a:pt x="12" y="20"/>
                  </a:cubicBezTo>
                  <a:cubicBezTo>
                    <a:pt x="11" y="20"/>
                    <a:pt x="11" y="20"/>
                    <a:pt x="10" y="20"/>
                  </a:cubicBezTo>
                  <a:cubicBezTo>
                    <a:pt x="9" y="20"/>
                    <a:pt x="9" y="20"/>
                    <a:pt x="8" y="21"/>
                  </a:cubicBezTo>
                  <a:cubicBezTo>
                    <a:pt x="8" y="21"/>
                    <a:pt x="8" y="22"/>
                    <a:pt x="7" y="22"/>
                  </a:cubicBezTo>
                  <a:cubicBezTo>
                    <a:pt x="6" y="20"/>
                    <a:pt x="5" y="17"/>
                    <a:pt x="5" y="15"/>
                  </a:cubicBezTo>
                  <a:cubicBezTo>
                    <a:pt x="5" y="13"/>
                    <a:pt x="5" y="12"/>
                    <a:pt x="5" y="11"/>
                  </a:cubicBezTo>
                  <a:cubicBezTo>
                    <a:pt x="5" y="11"/>
                    <a:pt x="5" y="11"/>
                    <a:pt x="5" y="11"/>
                  </a:cubicBezTo>
                  <a:moveTo>
                    <a:pt x="64" y="0"/>
                  </a:moveTo>
                  <a:cubicBezTo>
                    <a:pt x="64" y="0"/>
                    <a:pt x="63" y="0"/>
                    <a:pt x="63" y="0"/>
                  </a:cubicBezTo>
                  <a:cubicBezTo>
                    <a:pt x="63" y="0"/>
                    <a:pt x="63" y="1"/>
                    <a:pt x="63" y="1"/>
                  </a:cubicBezTo>
                  <a:cubicBezTo>
                    <a:pt x="63" y="3"/>
                    <a:pt x="63" y="4"/>
                    <a:pt x="63" y="6"/>
                  </a:cubicBezTo>
                  <a:cubicBezTo>
                    <a:pt x="64" y="8"/>
                    <a:pt x="64" y="9"/>
                    <a:pt x="64" y="10"/>
                  </a:cubicBezTo>
                  <a:cubicBezTo>
                    <a:pt x="64" y="11"/>
                    <a:pt x="64" y="12"/>
                    <a:pt x="64" y="13"/>
                  </a:cubicBezTo>
                  <a:cubicBezTo>
                    <a:pt x="63" y="14"/>
                    <a:pt x="62" y="16"/>
                    <a:pt x="60" y="18"/>
                  </a:cubicBezTo>
                  <a:cubicBezTo>
                    <a:pt x="62" y="20"/>
                    <a:pt x="63" y="23"/>
                    <a:pt x="63" y="26"/>
                  </a:cubicBezTo>
                  <a:cubicBezTo>
                    <a:pt x="64" y="24"/>
                    <a:pt x="65" y="23"/>
                    <a:pt x="66" y="22"/>
                  </a:cubicBezTo>
                  <a:cubicBezTo>
                    <a:pt x="66" y="21"/>
                    <a:pt x="66" y="21"/>
                    <a:pt x="65" y="21"/>
                  </a:cubicBezTo>
                  <a:cubicBezTo>
                    <a:pt x="65" y="21"/>
                    <a:pt x="65" y="21"/>
                    <a:pt x="65" y="21"/>
                  </a:cubicBezTo>
                  <a:cubicBezTo>
                    <a:pt x="67" y="19"/>
                    <a:pt x="68" y="17"/>
                    <a:pt x="69" y="14"/>
                  </a:cubicBezTo>
                  <a:cubicBezTo>
                    <a:pt x="69" y="14"/>
                    <a:pt x="69" y="14"/>
                    <a:pt x="69" y="14"/>
                  </a:cubicBezTo>
                  <a:cubicBezTo>
                    <a:pt x="69" y="12"/>
                    <a:pt x="70" y="11"/>
                    <a:pt x="70" y="9"/>
                  </a:cubicBezTo>
                  <a:cubicBezTo>
                    <a:pt x="70" y="7"/>
                    <a:pt x="69" y="4"/>
                    <a:pt x="67" y="2"/>
                  </a:cubicBezTo>
                  <a:cubicBezTo>
                    <a:pt x="67" y="1"/>
                    <a:pt x="67" y="1"/>
                    <a:pt x="67" y="1"/>
                  </a:cubicBezTo>
                  <a:cubicBezTo>
                    <a:pt x="67" y="1"/>
                    <a:pt x="67" y="1"/>
                    <a:pt x="67" y="1"/>
                  </a:cubicBezTo>
                  <a:cubicBezTo>
                    <a:pt x="66" y="1"/>
                    <a:pt x="66" y="1"/>
                    <a:pt x="66" y="1"/>
                  </a:cubicBezTo>
                  <a:cubicBezTo>
                    <a:pt x="66" y="0"/>
                    <a:pt x="65" y="0"/>
                    <a:pt x="64" y="0"/>
                  </a:cubicBezTo>
                </a:path>
              </a:pathLst>
            </a:custGeom>
            <a:solidFill>
              <a:srgbClr val="EC7BA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 name="Freeform 393"/>
            <p:cNvSpPr>
              <a:spLocks noEditPoints="1" noChangeArrowheads="1"/>
            </p:cNvSpPr>
            <p:nvPr/>
          </p:nvSpPr>
          <p:spPr bwMode="auto">
            <a:xfrm>
              <a:off x="9117013" y="2500313"/>
              <a:ext cx="133350" cy="814388"/>
            </a:xfrm>
            <a:custGeom>
              <a:avLst/>
              <a:gdLst>
                <a:gd name="T0" fmla="*/ 23 w 45"/>
                <a:gd name="T1" fmla="*/ 261 h 276"/>
                <a:gd name="T2" fmla="*/ 23 w 45"/>
                <a:gd name="T3" fmla="*/ 261 h 276"/>
                <a:gd name="T4" fmla="*/ 10 w 45"/>
                <a:gd name="T5" fmla="*/ 242 h 276"/>
                <a:gd name="T6" fmla="*/ 9 w 45"/>
                <a:gd name="T7" fmla="*/ 228 h 276"/>
                <a:gd name="T8" fmla="*/ 10 w 45"/>
                <a:gd name="T9" fmla="*/ 221 h 276"/>
                <a:gd name="T10" fmla="*/ 11 w 45"/>
                <a:gd name="T11" fmla="*/ 252 h 276"/>
                <a:gd name="T12" fmla="*/ 11 w 45"/>
                <a:gd name="T13" fmla="*/ 256 h 276"/>
                <a:gd name="T14" fmla="*/ 17 w 45"/>
                <a:gd name="T15" fmla="*/ 137 h 276"/>
                <a:gd name="T16" fmla="*/ 18 w 45"/>
                <a:gd name="T17" fmla="*/ 113 h 276"/>
                <a:gd name="T18" fmla="*/ 17 w 45"/>
                <a:gd name="T19" fmla="*/ 133 h 276"/>
                <a:gd name="T20" fmla="*/ 17 w 45"/>
                <a:gd name="T21" fmla="*/ 139 h 276"/>
                <a:gd name="T22" fmla="*/ 15 w 45"/>
                <a:gd name="T23" fmla="*/ 27 h 276"/>
                <a:gd name="T24" fmla="*/ 15 w 45"/>
                <a:gd name="T25" fmla="*/ 33 h 276"/>
                <a:gd name="T26" fmla="*/ 14 w 45"/>
                <a:gd name="T27" fmla="*/ 46 h 276"/>
                <a:gd name="T28" fmla="*/ 13 w 45"/>
                <a:gd name="T29" fmla="*/ 54 h 276"/>
                <a:gd name="T30" fmla="*/ 14 w 45"/>
                <a:gd name="T31" fmla="*/ 33 h 276"/>
                <a:gd name="T32" fmla="*/ 6 w 45"/>
                <a:gd name="T33" fmla="*/ 55 h 276"/>
                <a:gd name="T34" fmla="*/ 6 w 45"/>
                <a:gd name="T35" fmla="*/ 64 h 276"/>
                <a:gd name="T36" fmla="*/ 5 w 45"/>
                <a:gd name="T37" fmla="*/ 139 h 276"/>
                <a:gd name="T38" fmla="*/ 8 w 45"/>
                <a:gd name="T39" fmla="*/ 141 h 276"/>
                <a:gd name="T40" fmla="*/ 11 w 45"/>
                <a:gd name="T41" fmla="*/ 136 h 276"/>
                <a:gd name="T42" fmla="*/ 11 w 45"/>
                <a:gd name="T43" fmla="*/ 150 h 276"/>
                <a:gd name="T44" fmla="*/ 7 w 45"/>
                <a:gd name="T45" fmla="*/ 191 h 276"/>
                <a:gd name="T46" fmla="*/ 3 w 45"/>
                <a:gd name="T47" fmla="*/ 178 h 276"/>
                <a:gd name="T48" fmla="*/ 2 w 45"/>
                <a:gd name="T49" fmla="*/ 191 h 276"/>
                <a:gd name="T50" fmla="*/ 9 w 45"/>
                <a:gd name="T51" fmla="*/ 272 h 276"/>
                <a:gd name="T52" fmla="*/ 9 w 45"/>
                <a:gd name="T53" fmla="*/ 272 h 276"/>
                <a:gd name="T54" fmla="*/ 12 w 45"/>
                <a:gd name="T55" fmla="*/ 272 h 276"/>
                <a:gd name="T56" fmla="*/ 14 w 45"/>
                <a:gd name="T57" fmla="*/ 275 h 276"/>
                <a:gd name="T58" fmla="*/ 17 w 45"/>
                <a:gd name="T59" fmla="*/ 276 h 276"/>
                <a:gd name="T60" fmla="*/ 19 w 45"/>
                <a:gd name="T61" fmla="*/ 273 h 276"/>
                <a:gd name="T62" fmla="*/ 19 w 45"/>
                <a:gd name="T63" fmla="*/ 269 h 276"/>
                <a:gd name="T64" fmla="*/ 18 w 45"/>
                <a:gd name="T65" fmla="*/ 227 h 276"/>
                <a:gd name="T66" fmla="*/ 18 w 45"/>
                <a:gd name="T67" fmla="*/ 164 h 276"/>
                <a:gd name="T68" fmla="*/ 21 w 45"/>
                <a:gd name="T69" fmla="*/ 249 h 276"/>
                <a:gd name="T70" fmla="*/ 23 w 45"/>
                <a:gd name="T71" fmla="*/ 261 h 276"/>
                <a:gd name="T72" fmla="*/ 26 w 45"/>
                <a:gd name="T73" fmla="*/ 263 h 276"/>
                <a:gd name="T74" fmla="*/ 26 w 45"/>
                <a:gd name="T75" fmla="*/ 263 h 276"/>
                <a:gd name="T76" fmla="*/ 26 w 45"/>
                <a:gd name="T77" fmla="*/ 249 h 276"/>
                <a:gd name="T78" fmla="*/ 26 w 45"/>
                <a:gd name="T79" fmla="*/ 237 h 276"/>
                <a:gd name="T80" fmla="*/ 28 w 45"/>
                <a:gd name="T81" fmla="*/ 132 h 276"/>
                <a:gd name="T82" fmla="*/ 28 w 45"/>
                <a:gd name="T83" fmla="*/ 91 h 276"/>
                <a:gd name="T84" fmla="*/ 27 w 45"/>
                <a:gd name="T85" fmla="*/ 88 h 276"/>
                <a:gd name="T86" fmla="*/ 35 w 45"/>
                <a:gd name="T87" fmla="*/ 47 h 276"/>
                <a:gd name="T88" fmla="*/ 37 w 45"/>
                <a:gd name="T89" fmla="*/ 38 h 276"/>
                <a:gd name="T90" fmla="*/ 41 w 45"/>
                <a:gd name="T91" fmla="*/ 23 h 276"/>
                <a:gd name="T92" fmla="*/ 40 w 45"/>
                <a:gd name="T93" fmla="*/ 11 h 276"/>
                <a:gd name="T94" fmla="*/ 36 w 45"/>
                <a:gd name="T95" fmla="*/ 15 h 276"/>
                <a:gd name="T96" fmla="*/ 33 w 45"/>
                <a:gd name="T97" fmla="*/ 9 h 276"/>
                <a:gd name="T98" fmla="*/ 31 w 45"/>
                <a:gd name="T99" fmla="*/ 12 h 276"/>
                <a:gd name="T100" fmla="*/ 27 w 45"/>
                <a:gd name="T101" fmla="*/ 32 h 276"/>
                <a:gd name="T102" fmla="*/ 26 w 45"/>
                <a:gd name="T103" fmla="*/ 40 h 276"/>
                <a:gd name="T104" fmla="*/ 27 w 45"/>
                <a:gd name="T105" fmla="*/ 32 h 276"/>
                <a:gd name="T106" fmla="*/ 27 w 45"/>
                <a:gd name="T107" fmla="*/ 20 h 276"/>
                <a:gd name="T108" fmla="*/ 23 w 45"/>
                <a:gd name="T109" fmla="*/ 5 h 276"/>
                <a:gd name="T110" fmla="*/ 21 w 45"/>
                <a:gd name="T111" fmla="*/ 8 h 276"/>
                <a:gd name="T112" fmla="*/ 19 w 45"/>
                <a:gd name="T113" fmla="*/ 11 h 276"/>
                <a:gd name="T114" fmla="*/ 18 w 45"/>
                <a:gd name="T115" fmla="*/ 14 h 276"/>
                <a:gd name="T116" fmla="*/ 15 w 45"/>
                <a:gd name="T117" fmla="*/ 12 h 276"/>
                <a:gd name="T118" fmla="*/ 18 w 45"/>
                <a:gd name="T119" fmla="*/ 3 h 276"/>
                <a:gd name="T120" fmla="*/ 16 w 45"/>
                <a:gd name="T12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 h="276">
                  <a:moveTo>
                    <a:pt x="23" y="261"/>
                  </a:moveTo>
                  <a:cubicBezTo>
                    <a:pt x="23" y="261"/>
                    <a:pt x="23" y="261"/>
                    <a:pt x="23" y="261"/>
                  </a:cubicBezTo>
                  <a:cubicBezTo>
                    <a:pt x="23" y="261"/>
                    <a:pt x="23" y="261"/>
                    <a:pt x="23" y="261"/>
                  </a:cubicBezTo>
                  <a:cubicBezTo>
                    <a:pt x="23" y="261"/>
                    <a:pt x="23" y="261"/>
                    <a:pt x="23" y="261"/>
                  </a:cubicBezTo>
                  <a:moveTo>
                    <a:pt x="11" y="256"/>
                  </a:moveTo>
                  <a:cubicBezTo>
                    <a:pt x="10" y="251"/>
                    <a:pt x="10" y="247"/>
                    <a:pt x="10" y="242"/>
                  </a:cubicBezTo>
                  <a:cubicBezTo>
                    <a:pt x="9" y="234"/>
                    <a:pt x="9" y="234"/>
                    <a:pt x="9" y="234"/>
                  </a:cubicBezTo>
                  <a:cubicBezTo>
                    <a:pt x="9" y="234"/>
                    <a:pt x="9" y="232"/>
                    <a:pt x="9" y="228"/>
                  </a:cubicBezTo>
                  <a:cubicBezTo>
                    <a:pt x="9" y="227"/>
                    <a:pt x="9" y="225"/>
                    <a:pt x="9" y="224"/>
                  </a:cubicBezTo>
                  <a:cubicBezTo>
                    <a:pt x="9" y="224"/>
                    <a:pt x="9" y="221"/>
                    <a:pt x="10" y="221"/>
                  </a:cubicBezTo>
                  <a:cubicBezTo>
                    <a:pt x="9" y="223"/>
                    <a:pt x="9" y="225"/>
                    <a:pt x="9" y="227"/>
                  </a:cubicBezTo>
                  <a:cubicBezTo>
                    <a:pt x="9" y="235"/>
                    <a:pt x="10" y="243"/>
                    <a:pt x="11" y="252"/>
                  </a:cubicBezTo>
                  <a:cubicBezTo>
                    <a:pt x="11" y="252"/>
                    <a:pt x="11" y="252"/>
                    <a:pt x="11" y="252"/>
                  </a:cubicBezTo>
                  <a:cubicBezTo>
                    <a:pt x="11" y="253"/>
                    <a:pt x="11" y="255"/>
                    <a:pt x="11" y="256"/>
                  </a:cubicBezTo>
                  <a:moveTo>
                    <a:pt x="17" y="139"/>
                  </a:moveTo>
                  <a:cubicBezTo>
                    <a:pt x="17" y="138"/>
                    <a:pt x="17" y="138"/>
                    <a:pt x="17" y="137"/>
                  </a:cubicBezTo>
                  <a:cubicBezTo>
                    <a:pt x="17" y="129"/>
                    <a:pt x="17" y="121"/>
                    <a:pt x="17" y="113"/>
                  </a:cubicBezTo>
                  <a:cubicBezTo>
                    <a:pt x="18" y="113"/>
                    <a:pt x="18" y="113"/>
                    <a:pt x="18" y="113"/>
                  </a:cubicBezTo>
                  <a:cubicBezTo>
                    <a:pt x="18" y="113"/>
                    <a:pt x="18" y="113"/>
                    <a:pt x="18" y="113"/>
                  </a:cubicBezTo>
                  <a:cubicBezTo>
                    <a:pt x="17" y="120"/>
                    <a:pt x="17" y="127"/>
                    <a:pt x="17" y="133"/>
                  </a:cubicBezTo>
                  <a:cubicBezTo>
                    <a:pt x="17" y="135"/>
                    <a:pt x="17" y="137"/>
                    <a:pt x="17" y="138"/>
                  </a:cubicBezTo>
                  <a:cubicBezTo>
                    <a:pt x="17" y="139"/>
                    <a:pt x="17" y="139"/>
                    <a:pt x="17" y="139"/>
                  </a:cubicBezTo>
                  <a:moveTo>
                    <a:pt x="14" y="33"/>
                  </a:moveTo>
                  <a:cubicBezTo>
                    <a:pt x="14" y="31"/>
                    <a:pt x="15" y="29"/>
                    <a:pt x="15" y="27"/>
                  </a:cubicBezTo>
                  <a:cubicBezTo>
                    <a:pt x="15" y="28"/>
                    <a:pt x="15" y="28"/>
                    <a:pt x="15" y="29"/>
                  </a:cubicBezTo>
                  <a:cubicBezTo>
                    <a:pt x="15" y="30"/>
                    <a:pt x="15" y="31"/>
                    <a:pt x="15" y="33"/>
                  </a:cubicBezTo>
                  <a:cubicBezTo>
                    <a:pt x="15" y="35"/>
                    <a:pt x="15" y="37"/>
                    <a:pt x="14" y="40"/>
                  </a:cubicBezTo>
                  <a:cubicBezTo>
                    <a:pt x="14" y="42"/>
                    <a:pt x="14" y="44"/>
                    <a:pt x="14" y="46"/>
                  </a:cubicBezTo>
                  <a:cubicBezTo>
                    <a:pt x="13" y="54"/>
                    <a:pt x="13" y="54"/>
                    <a:pt x="13" y="54"/>
                  </a:cubicBezTo>
                  <a:cubicBezTo>
                    <a:pt x="13" y="54"/>
                    <a:pt x="13" y="54"/>
                    <a:pt x="13" y="54"/>
                  </a:cubicBezTo>
                  <a:cubicBezTo>
                    <a:pt x="13" y="49"/>
                    <a:pt x="13" y="45"/>
                    <a:pt x="13" y="41"/>
                  </a:cubicBezTo>
                  <a:cubicBezTo>
                    <a:pt x="14" y="38"/>
                    <a:pt x="14" y="36"/>
                    <a:pt x="14" y="33"/>
                  </a:cubicBezTo>
                  <a:moveTo>
                    <a:pt x="16" y="0"/>
                  </a:moveTo>
                  <a:cubicBezTo>
                    <a:pt x="11" y="17"/>
                    <a:pt x="8" y="35"/>
                    <a:pt x="6" y="55"/>
                  </a:cubicBezTo>
                  <a:cubicBezTo>
                    <a:pt x="6" y="55"/>
                    <a:pt x="6" y="56"/>
                    <a:pt x="6" y="57"/>
                  </a:cubicBezTo>
                  <a:cubicBezTo>
                    <a:pt x="6" y="64"/>
                    <a:pt x="6" y="64"/>
                    <a:pt x="6" y="64"/>
                  </a:cubicBezTo>
                  <a:cubicBezTo>
                    <a:pt x="6" y="73"/>
                    <a:pt x="6" y="82"/>
                    <a:pt x="5" y="92"/>
                  </a:cubicBezTo>
                  <a:cubicBezTo>
                    <a:pt x="5" y="107"/>
                    <a:pt x="4" y="124"/>
                    <a:pt x="5" y="139"/>
                  </a:cubicBezTo>
                  <a:cubicBezTo>
                    <a:pt x="6" y="140"/>
                    <a:pt x="7" y="141"/>
                    <a:pt x="8" y="141"/>
                  </a:cubicBezTo>
                  <a:cubicBezTo>
                    <a:pt x="8" y="141"/>
                    <a:pt x="8" y="141"/>
                    <a:pt x="8" y="141"/>
                  </a:cubicBezTo>
                  <a:cubicBezTo>
                    <a:pt x="9" y="141"/>
                    <a:pt x="10" y="141"/>
                    <a:pt x="11" y="139"/>
                  </a:cubicBezTo>
                  <a:cubicBezTo>
                    <a:pt x="11" y="138"/>
                    <a:pt x="11" y="137"/>
                    <a:pt x="11" y="136"/>
                  </a:cubicBezTo>
                  <a:cubicBezTo>
                    <a:pt x="11" y="138"/>
                    <a:pt x="11" y="141"/>
                    <a:pt x="11" y="144"/>
                  </a:cubicBezTo>
                  <a:cubicBezTo>
                    <a:pt x="11" y="144"/>
                    <a:pt x="11" y="148"/>
                    <a:pt x="11" y="150"/>
                  </a:cubicBezTo>
                  <a:cubicBezTo>
                    <a:pt x="11" y="150"/>
                    <a:pt x="11" y="150"/>
                    <a:pt x="11" y="150"/>
                  </a:cubicBezTo>
                  <a:cubicBezTo>
                    <a:pt x="8" y="163"/>
                    <a:pt x="7" y="177"/>
                    <a:pt x="7" y="191"/>
                  </a:cubicBezTo>
                  <a:cubicBezTo>
                    <a:pt x="6" y="187"/>
                    <a:pt x="6" y="184"/>
                    <a:pt x="6" y="180"/>
                  </a:cubicBezTo>
                  <a:cubicBezTo>
                    <a:pt x="5" y="179"/>
                    <a:pt x="4" y="178"/>
                    <a:pt x="3" y="178"/>
                  </a:cubicBezTo>
                  <a:cubicBezTo>
                    <a:pt x="3" y="178"/>
                    <a:pt x="3" y="178"/>
                    <a:pt x="3" y="178"/>
                  </a:cubicBezTo>
                  <a:cubicBezTo>
                    <a:pt x="2" y="191"/>
                    <a:pt x="2" y="191"/>
                    <a:pt x="2" y="191"/>
                  </a:cubicBezTo>
                  <a:cubicBezTo>
                    <a:pt x="1" y="202"/>
                    <a:pt x="0" y="214"/>
                    <a:pt x="0" y="226"/>
                  </a:cubicBezTo>
                  <a:cubicBezTo>
                    <a:pt x="0" y="243"/>
                    <a:pt x="2" y="260"/>
                    <a:pt x="9" y="272"/>
                  </a:cubicBezTo>
                  <a:cubicBezTo>
                    <a:pt x="9" y="272"/>
                    <a:pt x="9" y="272"/>
                    <a:pt x="9" y="272"/>
                  </a:cubicBezTo>
                  <a:cubicBezTo>
                    <a:pt x="9" y="272"/>
                    <a:pt x="9" y="272"/>
                    <a:pt x="9" y="272"/>
                  </a:cubicBezTo>
                  <a:cubicBezTo>
                    <a:pt x="10" y="272"/>
                    <a:pt x="11" y="273"/>
                    <a:pt x="11" y="273"/>
                  </a:cubicBezTo>
                  <a:cubicBezTo>
                    <a:pt x="11" y="273"/>
                    <a:pt x="12" y="273"/>
                    <a:pt x="12" y="272"/>
                  </a:cubicBezTo>
                  <a:cubicBezTo>
                    <a:pt x="13" y="272"/>
                    <a:pt x="13" y="272"/>
                    <a:pt x="13" y="271"/>
                  </a:cubicBezTo>
                  <a:cubicBezTo>
                    <a:pt x="14" y="272"/>
                    <a:pt x="14" y="274"/>
                    <a:pt x="14" y="275"/>
                  </a:cubicBezTo>
                  <a:cubicBezTo>
                    <a:pt x="14" y="276"/>
                    <a:pt x="16" y="276"/>
                    <a:pt x="17" y="276"/>
                  </a:cubicBezTo>
                  <a:cubicBezTo>
                    <a:pt x="17" y="276"/>
                    <a:pt x="17" y="276"/>
                    <a:pt x="17" y="276"/>
                  </a:cubicBezTo>
                  <a:cubicBezTo>
                    <a:pt x="19" y="276"/>
                    <a:pt x="19" y="275"/>
                    <a:pt x="19" y="274"/>
                  </a:cubicBezTo>
                  <a:cubicBezTo>
                    <a:pt x="19" y="273"/>
                    <a:pt x="19" y="273"/>
                    <a:pt x="19" y="273"/>
                  </a:cubicBezTo>
                  <a:cubicBezTo>
                    <a:pt x="19" y="272"/>
                    <a:pt x="19" y="271"/>
                    <a:pt x="19" y="270"/>
                  </a:cubicBezTo>
                  <a:cubicBezTo>
                    <a:pt x="19" y="270"/>
                    <a:pt x="19" y="269"/>
                    <a:pt x="19" y="269"/>
                  </a:cubicBezTo>
                  <a:cubicBezTo>
                    <a:pt x="19" y="267"/>
                    <a:pt x="19" y="266"/>
                    <a:pt x="19" y="264"/>
                  </a:cubicBezTo>
                  <a:cubicBezTo>
                    <a:pt x="19" y="252"/>
                    <a:pt x="19" y="239"/>
                    <a:pt x="18" y="227"/>
                  </a:cubicBezTo>
                  <a:cubicBezTo>
                    <a:pt x="17" y="214"/>
                    <a:pt x="17" y="201"/>
                    <a:pt x="17" y="188"/>
                  </a:cubicBezTo>
                  <a:cubicBezTo>
                    <a:pt x="17" y="180"/>
                    <a:pt x="17" y="172"/>
                    <a:pt x="18" y="164"/>
                  </a:cubicBezTo>
                  <a:cubicBezTo>
                    <a:pt x="18" y="173"/>
                    <a:pt x="18" y="182"/>
                    <a:pt x="18" y="190"/>
                  </a:cubicBezTo>
                  <a:cubicBezTo>
                    <a:pt x="18" y="210"/>
                    <a:pt x="18" y="230"/>
                    <a:pt x="21" y="249"/>
                  </a:cubicBezTo>
                  <a:cubicBezTo>
                    <a:pt x="22" y="253"/>
                    <a:pt x="22" y="257"/>
                    <a:pt x="23" y="261"/>
                  </a:cubicBezTo>
                  <a:cubicBezTo>
                    <a:pt x="23" y="261"/>
                    <a:pt x="23" y="261"/>
                    <a:pt x="23" y="261"/>
                  </a:cubicBezTo>
                  <a:cubicBezTo>
                    <a:pt x="23" y="261"/>
                    <a:pt x="23" y="261"/>
                    <a:pt x="23" y="261"/>
                  </a:cubicBezTo>
                  <a:cubicBezTo>
                    <a:pt x="23" y="262"/>
                    <a:pt x="24" y="263"/>
                    <a:pt x="26" y="263"/>
                  </a:cubicBezTo>
                  <a:cubicBezTo>
                    <a:pt x="26" y="263"/>
                    <a:pt x="26" y="263"/>
                    <a:pt x="26" y="263"/>
                  </a:cubicBezTo>
                  <a:cubicBezTo>
                    <a:pt x="26" y="263"/>
                    <a:pt x="26" y="263"/>
                    <a:pt x="26" y="263"/>
                  </a:cubicBezTo>
                  <a:cubicBezTo>
                    <a:pt x="27" y="260"/>
                    <a:pt x="27" y="256"/>
                    <a:pt x="27" y="251"/>
                  </a:cubicBezTo>
                  <a:cubicBezTo>
                    <a:pt x="27" y="250"/>
                    <a:pt x="27" y="250"/>
                    <a:pt x="26" y="249"/>
                  </a:cubicBezTo>
                  <a:cubicBezTo>
                    <a:pt x="26" y="245"/>
                    <a:pt x="26" y="241"/>
                    <a:pt x="26" y="237"/>
                  </a:cubicBezTo>
                  <a:cubicBezTo>
                    <a:pt x="26" y="237"/>
                    <a:pt x="26" y="237"/>
                    <a:pt x="26" y="237"/>
                  </a:cubicBezTo>
                  <a:cubicBezTo>
                    <a:pt x="26" y="212"/>
                    <a:pt x="26" y="187"/>
                    <a:pt x="27" y="163"/>
                  </a:cubicBezTo>
                  <a:cubicBezTo>
                    <a:pt x="27" y="153"/>
                    <a:pt x="27" y="142"/>
                    <a:pt x="28" y="132"/>
                  </a:cubicBezTo>
                  <a:cubicBezTo>
                    <a:pt x="28" y="121"/>
                    <a:pt x="28" y="110"/>
                    <a:pt x="28" y="99"/>
                  </a:cubicBezTo>
                  <a:cubicBezTo>
                    <a:pt x="28" y="97"/>
                    <a:pt x="28" y="91"/>
                    <a:pt x="28" y="91"/>
                  </a:cubicBezTo>
                  <a:cubicBezTo>
                    <a:pt x="28" y="90"/>
                    <a:pt x="27" y="89"/>
                    <a:pt x="26" y="89"/>
                  </a:cubicBezTo>
                  <a:cubicBezTo>
                    <a:pt x="27" y="88"/>
                    <a:pt x="27" y="88"/>
                    <a:pt x="27" y="88"/>
                  </a:cubicBezTo>
                  <a:cubicBezTo>
                    <a:pt x="28" y="85"/>
                    <a:pt x="29" y="81"/>
                    <a:pt x="30" y="77"/>
                  </a:cubicBezTo>
                  <a:cubicBezTo>
                    <a:pt x="31" y="67"/>
                    <a:pt x="32" y="57"/>
                    <a:pt x="35" y="47"/>
                  </a:cubicBezTo>
                  <a:cubicBezTo>
                    <a:pt x="35" y="45"/>
                    <a:pt x="36" y="42"/>
                    <a:pt x="36" y="40"/>
                  </a:cubicBezTo>
                  <a:cubicBezTo>
                    <a:pt x="36" y="39"/>
                    <a:pt x="36" y="39"/>
                    <a:pt x="37" y="38"/>
                  </a:cubicBezTo>
                  <a:cubicBezTo>
                    <a:pt x="37" y="35"/>
                    <a:pt x="38" y="32"/>
                    <a:pt x="39" y="29"/>
                  </a:cubicBezTo>
                  <a:cubicBezTo>
                    <a:pt x="40" y="27"/>
                    <a:pt x="40" y="25"/>
                    <a:pt x="41" y="23"/>
                  </a:cubicBezTo>
                  <a:cubicBezTo>
                    <a:pt x="42" y="19"/>
                    <a:pt x="44" y="16"/>
                    <a:pt x="45" y="12"/>
                  </a:cubicBezTo>
                  <a:cubicBezTo>
                    <a:pt x="43" y="12"/>
                    <a:pt x="42" y="11"/>
                    <a:pt x="40" y="11"/>
                  </a:cubicBezTo>
                  <a:cubicBezTo>
                    <a:pt x="38" y="14"/>
                    <a:pt x="37" y="18"/>
                    <a:pt x="36" y="22"/>
                  </a:cubicBezTo>
                  <a:cubicBezTo>
                    <a:pt x="36" y="19"/>
                    <a:pt x="36" y="17"/>
                    <a:pt x="36" y="15"/>
                  </a:cubicBezTo>
                  <a:cubicBezTo>
                    <a:pt x="36" y="14"/>
                    <a:pt x="36" y="13"/>
                    <a:pt x="36" y="12"/>
                  </a:cubicBezTo>
                  <a:cubicBezTo>
                    <a:pt x="36" y="11"/>
                    <a:pt x="35" y="10"/>
                    <a:pt x="33" y="9"/>
                  </a:cubicBezTo>
                  <a:cubicBezTo>
                    <a:pt x="33" y="9"/>
                    <a:pt x="33" y="9"/>
                    <a:pt x="33" y="9"/>
                  </a:cubicBezTo>
                  <a:cubicBezTo>
                    <a:pt x="32" y="9"/>
                    <a:pt x="31" y="10"/>
                    <a:pt x="31" y="12"/>
                  </a:cubicBezTo>
                  <a:cubicBezTo>
                    <a:pt x="30" y="16"/>
                    <a:pt x="29" y="21"/>
                    <a:pt x="28" y="26"/>
                  </a:cubicBezTo>
                  <a:cubicBezTo>
                    <a:pt x="28" y="28"/>
                    <a:pt x="28" y="30"/>
                    <a:pt x="27" y="32"/>
                  </a:cubicBezTo>
                  <a:cubicBezTo>
                    <a:pt x="27" y="36"/>
                    <a:pt x="26" y="40"/>
                    <a:pt x="26" y="44"/>
                  </a:cubicBezTo>
                  <a:cubicBezTo>
                    <a:pt x="26" y="42"/>
                    <a:pt x="26" y="41"/>
                    <a:pt x="26" y="40"/>
                  </a:cubicBezTo>
                  <a:cubicBezTo>
                    <a:pt x="27" y="34"/>
                    <a:pt x="27" y="34"/>
                    <a:pt x="27" y="34"/>
                  </a:cubicBezTo>
                  <a:cubicBezTo>
                    <a:pt x="27" y="33"/>
                    <a:pt x="27" y="33"/>
                    <a:pt x="27" y="32"/>
                  </a:cubicBezTo>
                  <a:cubicBezTo>
                    <a:pt x="27" y="31"/>
                    <a:pt x="27" y="29"/>
                    <a:pt x="27" y="27"/>
                  </a:cubicBezTo>
                  <a:cubicBezTo>
                    <a:pt x="27" y="24"/>
                    <a:pt x="27" y="22"/>
                    <a:pt x="27" y="20"/>
                  </a:cubicBezTo>
                  <a:cubicBezTo>
                    <a:pt x="27" y="15"/>
                    <a:pt x="27" y="11"/>
                    <a:pt x="26" y="7"/>
                  </a:cubicBezTo>
                  <a:cubicBezTo>
                    <a:pt x="25" y="6"/>
                    <a:pt x="24" y="5"/>
                    <a:pt x="23" y="5"/>
                  </a:cubicBezTo>
                  <a:cubicBezTo>
                    <a:pt x="23" y="5"/>
                    <a:pt x="23" y="5"/>
                    <a:pt x="23" y="5"/>
                  </a:cubicBezTo>
                  <a:cubicBezTo>
                    <a:pt x="22" y="6"/>
                    <a:pt x="21" y="6"/>
                    <a:pt x="21" y="8"/>
                  </a:cubicBezTo>
                  <a:cubicBezTo>
                    <a:pt x="21" y="8"/>
                    <a:pt x="21" y="9"/>
                    <a:pt x="20" y="10"/>
                  </a:cubicBezTo>
                  <a:cubicBezTo>
                    <a:pt x="20" y="10"/>
                    <a:pt x="19" y="10"/>
                    <a:pt x="19" y="11"/>
                  </a:cubicBezTo>
                  <a:cubicBezTo>
                    <a:pt x="19" y="12"/>
                    <a:pt x="19" y="13"/>
                    <a:pt x="18" y="14"/>
                  </a:cubicBezTo>
                  <a:cubicBezTo>
                    <a:pt x="18" y="14"/>
                    <a:pt x="18" y="14"/>
                    <a:pt x="18" y="14"/>
                  </a:cubicBezTo>
                  <a:cubicBezTo>
                    <a:pt x="18" y="13"/>
                    <a:pt x="17" y="12"/>
                    <a:pt x="16" y="12"/>
                  </a:cubicBezTo>
                  <a:cubicBezTo>
                    <a:pt x="15" y="12"/>
                    <a:pt x="15" y="12"/>
                    <a:pt x="15" y="12"/>
                  </a:cubicBezTo>
                  <a:cubicBezTo>
                    <a:pt x="16" y="9"/>
                    <a:pt x="17" y="7"/>
                    <a:pt x="18" y="4"/>
                  </a:cubicBezTo>
                  <a:cubicBezTo>
                    <a:pt x="18" y="3"/>
                    <a:pt x="18" y="3"/>
                    <a:pt x="18" y="3"/>
                  </a:cubicBezTo>
                  <a:cubicBezTo>
                    <a:pt x="18" y="2"/>
                    <a:pt x="17" y="1"/>
                    <a:pt x="16" y="1"/>
                  </a:cubicBezTo>
                  <a:cubicBezTo>
                    <a:pt x="16" y="1"/>
                    <a:pt x="16" y="0"/>
                    <a:pt x="16" y="0"/>
                  </a:cubicBezTo>
                </a:path>
              </a:pathLst>
            </a:custGeom>
            <a:solidFill>
              <a:srgbClr val="00B1B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 name="Freeform 394"/>
            <p:cNvSpPr>
              <a:spLocks noEditPoints="1" noChangeArrowheads="1"/>
            </p:cNvSpPr>
            <p:nvPr/>
          </p:nvSpPr>
          <p:spPr bwMode="auto">
            <a:xfrm>
              <a:off x="7896226" y="417513"/>
              <a:ext cx="798513" cy="850900"/>
            </a:xfrm>
            <a:custGeom>
              <a:avLst/>
              <a:gdLst>
                <a:gd name="T0" fmla="*/ 130 w 271"/>
                <a:gd name="T1" fmla="*/ 263 h 288"/>
                <a:gd name="T2" fmla="*/ 135 w 271"/>
                <a:gd name="T3" fmla="*/ 263 h 288"/>
                <a:gd name="T4" fmla="*/ 160 w 271"/>
                <a:gd name="T5" fmla="*/ 258 h 288"/>
                <a:gd name="T6" fmla="*/ 141 w 271"/>
                <a:gd name="T7" fmla="*/ 263 h 288"/>
                <a:gd name="T8" fmla="*/ 198 w 271"/>
                <a:gd name="T9" fmla="*/ 245 h 288"/>
                <a:gd name="T10" fmla="*/ 92 w 271"/>
                <a:gd name="T11" fmla="*/ 38 h 288"/>
                <a:gd name="T12" fmla="*/ 132 w 271"/>
                <a:gd name="T13" fmla="*/ 29 h 288"/>
                <a:gd name="T14" fmla="*/ 142 w 271"/>
                <a:gd name="T15" fmla="*/ 26 h 288"/>
                <a:gd name="T16" fmla="*/ 137 w 271"/>
                <a:gd name="T17" fmla="*/ 29 h 288"/>
                <a:gd name="T18" fmla="*/ 142 w 271"/>
                <a:gd name="T19" fmla="*/ 26 h 288"/>
                <a:gd name="T20" fmla="*/ 41 w 271"/>
                <a:gd name="T21" fmla="*/ 36 h 288"/>
                <a:gd name="T22" fmla="*/ 51 w 271"/>
                <a:gd name="T23" fmla="*/ 28 h 288"/>
                <a:gd name="T24" fmla="*/ 246 w 271"/>
                <a:gd name="T25" fmla="*/ 78 h 288"/>
                <a:gd name="T26" fmla="*/ 246 w 271"/>
                <a:gd name="T27" fmla="*/ 78 h 288"/>
                <a:gd name="T28" fmla="*/ 37 w 271"/>
                <a:gd name="T29" fmla="*/ 54 h 288"/>
                <a:gd name="T30" fmla="*/ 59 w 271"/>
                <a:gd name="T31" fmla="*/ 37 h 288"/>
                <a:gd name="T32" fmla="*/ 159 w 271"/>
                <a:gd name="T33" fmla="*/ 10 h 288"/>
                <a:gd name="T34" fmla="*/ 157 w 271"/>
                <a:gd name="T35" fmla="*/ 20 h 288"/>
                <a:gd name="T36" fmla="*/ 173 w 271"/>
                <a:gd name="T37" fmla="*/ 26 h 288"/>
                <a:gd name="T38" fmla="*/ 206 w 271"/>
                <a:gd name="T39" fmla="*/ 39 h 288"/>
                <a:gd name="T40" fmla="*/ 253 w 271"/>
                <a:gd name="T41" fmla="*/ 103 h 288"/>
                <a:gd name="T42" fmla="*/ 262 w 271"/>
                <a:gd name="T43" fmla="*/ 160 h 288"/>
                <a:gd name="T44" fmla="*/ 220 w 271"/>
                <a:gd name="T45" fmla="*/ 233 h 288"/>
                <a:gd name="T46" fmla="*/ 247 w 271"/>
                <a:gd name="T47" fmla="*/ 219 h 288"/>
                <a:gd name="T48" fmla="*/ 114 w 271"/>
                <a:gd name="T49" fmla="*/ 280 h 288"/>
                <a:gd name="T50" fmla="*/ 123 w 271"/>
                <a:gd name="T51" fmla="*/ 270 h 288"/>
                <a:gd name="T52" fmla="*/ 145 w 271"/>
                <a:gd name="T53" fmla="*/ 268 h 288"/>
                <a:gd name="T54" fmla="*/ 96 w 271"/>
                <a:gd name="T55" fmla="*/ 261 h 288"/>
                <a:gd name="T56" fmla="*/ 44 w 271"/>
                <a:gd name="T57" fmla="*/ 238 h 288"/>
                <a:gd name="T58" fmla="*/ 44 w 271"/>
                <a:gd name="T59" fmla="*/ 238 h 288"/>
                <a:gd name="T60" fmla="*/ 46 w 271"/>
                <a:gd name="T61" fmla="*/ 239 h 288"/>
                <a:gd name="T62" fmla="*/ 49 w 271"/>
                <a:gd name="T63" fmla="*/ 235 h 288"/>
                <a:gd name="T64" fmla="*/ 18 w 271"/>
                <a:gd name="T65" fmla="*/ 204 h 288"/>
                <a:gd name="T66" fmla="*/ 8 w 271"/>
                <a:gd name="T67" fmla="*/ 168 h 288"/>
                <a:gd name="T68" fmla="*/ 49 w 271"/>
                <a:gd name="T69" fmla="*/ 46 h 288"/>
                <a:gd name="T70" fmla="*/ 75 w 271"/>
                <a:gd name="T71" fmla="*/ 42 h 288"/>
                <a:gd name="T72" fmla="*/ 99 w 271"/>
                <a:gd name="T73" fmla="*/ 29 h 288"/>
                <a:gd name="T74" fmla="*/ 55 w 271"/>
                <a:gd name="T75" fmla="*/ 32 h 288"/>
                <a:gd name="T76" fmla="*/ 55 w 271"/>
                <a:gd name="T77" fmla="*/ 32 h 288"/>
                <a:gd name="T78" fmla="*/ 138 w 271"/>
                <a:gd name="T79" fmla="*/ 0 h 288"/>
                <a:gd name="T80" fmla="*/ 18 w 271"/>
                <a:gd name="T81" fmla="*/ 72 h 288"/>
                <a:gd name="T82" fmla="*/ 1 w 271"/>
                <a:gd name="T83" fmla="*/ 171 h 288"/>
                <a:gd name="T84" fmla="*/ 21 w 271"/>
                <a:gd name="T85" fmla="*/ 220 h 288"/>
                <a:gd name="T86" fmla="*/ 19 w 271"/>
                <a:gd name="T87" fmla="*/ 224 h 288"/>
                <a:gd name="T88" fmla="*/ 20 w 271"/>
                <a:gd name="T89" fmla="*/ 224 h 288"/>
                <a:gd name="T90" fmla="*/ 45 w 271"/>
                <a:gd name="T91" fmla="*/ 261 h 288"/>
                <a:gd name="T92" fmla="*/ 87 w 271"/>
                <a:gd name="T93" fmla="*/ 283 h 288"/>
                <a:gd name="T94" fmla="*/ 88 w 271"/>
                <a:gd name="T95" fmla="*/ 283 h 288"/>
                <a:gd name="T96" fmla="*/ 113 w 271"/>
                <a:gd name="T97" fmla="*/ 287 h 288"/>
                <a:gd name="T98" fmla="*/ 227 w 271"/>
                <a:gd name="T99" fmla="*/ 254 h 288"/>
                <a:gd name="T100" fmla="*/ 257 w 271"/>
                <a:gd name="T101" fmla="*/ 218 h 288"/>
                <a:gd name="T102" fmla="*/ 271 w 271"/>
                <a:gd name="T103" fmla="*/ 161 h 288"/>
                <a:gd name="T104" fmla="*/ 218 w 271"/>
                <a:gd name="T105" fmla="*/ 38 h 288"/>
                <a:gd name="T106" fmla="*/ 205 w 271"/>
                <a:gd name="T107" fmla="*/ 29 h 288"/>
                <a:gd name="T108" fmla="*/ 220 w 271"/>
                <a:gd name="T109" fmla="*/ 35 h 288"/>
                <a:gd name="T110" fmla="*/ 223 w 271"/>
                <a:gd name="T111" fmla="*/ 32 h 288"/>
                <a:gd name="T112" fmla="*/ 221 w 271"/>
                <a:gd name="T113" fmla="*/ 28 h 288"/>
                <a:gd name="T114" fmla="*/ 171 w 271"/>
                <a:gd name="T115" fmla="*/ 4 h 288"/>
                <a:gd name="T116" fmla="*/ 143 w 271"/>
                <a:gd name="T1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1" h="288">
                  <a:moveTo>
                    <a:pt x="135" y="263"/>
                  </a:moveTo>
                  <a:cubicBezTo>
                    <a:pt x="133" y="263"/>
                    <a:pt x="132" y="263"/>
                    <a:pt x="130" y="263"/>
                  </a:cubicBezTo>
                  <a:cubicBezTo>
                    <a:pt x="132" y="263"/>
                    <a:pt x="134" y="263"/>
                    <a:pt x="135" y="263"/>
                  </a:cubicBezTo>
                  <a:cubicBezTo>
                    <a:pt x="135" y="263"/>
                    <a:pt x="135" y="263"/>
                    <a:pt x="135" y="263"/>
                  </a:cubicBezTo>
                  <a:moveTo>
                    <a:pt x="198" y="245"/>
                  </a:moveTo>
                  <a:cubicBezTo>
                    <a:pt x="186" y="250"/>
                    <a:pt x="174" y="254"/>
                    <a:pt x="160" y="258"/>
                  </a:cubicBezTo>
                  <a:cubicBezTo>
                    <a:pt x="154" y="260"/>
                    <a:pt x="148" y="261"/>
                    <a:pt x="140" y="262"/>
                  </a:cubicBezTo>
                  <a:cubicBezTo>
                    <a:pt x="140" y="262"/>
                    <a:pt x="140" y="263"/>
                    <a:pt x="141" y="263"/>
                  </a:cubicBezTo>
                  <a:cubicBezTo>
                    <a:pt x="142" y="263"/>
                    <a:pt x="143" y="263"/>
                    <a:pt x="145" y="263"/>
                  </a:cubicBezTo>
                  <a:cubicBezTo>
                    <a:pt x="164" y="262"/>
                    <a:pt x="182" y="255"/>
                    <a:pt x="198" y="245"/>
                  </a:cubicBezTo>
                  <a:moveTo>
                    <a:pt x="131" y="27"/>
                  </a:moveTo>
                  <a:cubicBezTo>
                    <a:pt x="118" y="28"/>
                    <a:pt x="105" y="32"/>
                    <a:pt x="92" y="38"/>
                  </a:cubicBezTo>
                  <a:cubicBezTo>
                    <a:pt x="96" y="37"/>
                    <a:pt x="99" y="37"/>
                    <a:pt x="103" y="36"/>
                  </a:cubicBezTo>
                  <a:cubicBezTo>
                    <a:pt x="113" y="33"/>
                    <a:pt x="122" y="31"/>
                    <a:pt x="132" y="29"/>
                  </a:cubicBezTo>
                  <a:cubicBezTo>
                    <a:pt x="131" y="28"/>
                    <a:pt x="131" y="27"/>
                    <a:pt x="131" y="27"/>
                  </a:cubicBezTo>
                  <a:moveTo>
                    <a:pt x="142" y="26"/>
                  </a:moveTo>
                  <a:cubicBezTo>
                    <a:pt x="140" y="26"/>
                    <a:pt x="138" y="26"/>
                    <a:pt x="136" y="26"/>
                  </a:cubicBezTo>
                  <a:cubicBezTo>
                    <a:pt x="137" y="27"/>
                    <a:pt x="137" y="28"/>
                    <a:pt x="137" y="29"/>
                  </a:cubicBezTo>
                  <a:cubicBezTo>
                    <a:pt x="143" y="28"/>
                    <a:pt x="150" y="27"/>
                    <a:pt x="156" y="27"/>
                  </a:cubicBezTo>
                  <a:cubicBezTo>
                    <a:pt x="152" y="26"/>
                    <a:pt x="147" y="26"/>
                    <a:pt x="142" y="26"/>
                  </a:cubicBezTo>
                  <a:moveTo>
                    <a:pt x="81" y="9"/>
                  </a:moveTo>
                  <a:cubicBezTo>
                    <a:pt x="66" y="14"/>
                    <a:pt x="52" y="23"/>
                    <a:pt x="41" y="36"/>
                  </a:cubicBezTo>
                  <a:cubicBezTo>
                    <a:pt x="40" y="37"/>
                    <a:pt x="40" y="38"/>
                    <a:pt x="39" y="38"/>
                  </a:cubicBezTo>
                  <a:cubicBezTo>
                    <a:pt x="43" y="35"/>
                    <a:pt x="47" y="31"/>
                    <a:pt x="51" y="28"/>
                  </a:cubicBezTo>
                  <a:cubicBezTo>
                    <a:pt x="60" y="20"/>
                    <a:pt x="70" y="14"/>
                    <a:pt x="81" y="9"/>
                  </a:cubicBezTo>
                  <a:moveTo>
                    <a:pt x="246" y="78"/>
                  </a:moveTo>
                  <a:cubicBezTo>
                    <a:pt x="246" y="77"/>
                    <a:pt x="245" y="76"/>
                    <a:pt x="245" y="76"/>
                  </a:cubicBezTo>
                  <a:cubicBezTo>
                    <a:pt x="245" y="76"/>
                    <a:pt x="246" y="77"/>
                    <a:pt x="246" y="78"/>
                  </a:cubicBezTo>
                  <a:moveTo>
                    <a:pt x="18" y="93"/>
                  </a:moveTo>
                  <a:cubicBezTo>
                    <a:pt x="23" y="79"/>
                    <a:pt x="29" y="65"/>
                    <a:pt x="37" y="54"/>
                  </a:cubicBezTo>
                  <a:cubicBezTo>
                    <a:pt x="30" y="66"/>
                    <a:pt x="24" y="79"/>
                    <a:pt x="18" y="93"/>
                  </a:cubicBezTo>
                  <a:moveTo>
                    <a:pt x="59" y="37"/>
                  </a:moveTo>
                  <a:cubicBezTo>
                    <a:pt x="83" y="22"/>
                    <a:pt x="127" y="12"/>
                    <a:pt x="157" y="9"/>
                  </a:cubicBezTo>
                  <a:cubicBezTo>
                    <a:pt x="157" y="10"/>
                    <a:pt x="158" y="10"/>
                    <a:pt x="159" y="10"/>
                  </a:cubicBezTo>
                  <a:cubicBezTo>
                    <a:pt x="168" y="14"/>
                    <a:pt x="177" y="18"/>
                    <a:pt x="185" y="23"/>
                  </a:cubicBezTo>
                  <a:cubicBezTo>
                    <a:pt x="176" y="21"/>
                    <a:pt x="166" y="20"/>
                    <a:pt x="157" y="20"/>
                  </a:cubicBezTo>
                  <a:cubicBezTo>
                    <a:pt x="153" y="20"/>
                    <a:pt x="148" y="20"/>
                    <a:pt x="144" y="21"/>
                  </a:cubicBezTo>
                  <a:cubicBezTo>
                    <a:pt x="154" y="21"/>
                    <a:pt x="164" y="23"/>
                    <a:pt x="173" y="26"/>
                  </a:cubicBezTo>
                  <a:cubicBezTo>
                    <a:pt x="178" y="28"/>
                    <a:pt x="182" y="29"/>
                    <a:pt x="187" y="31"/>
                  </a:cubicBezTo>
                  <a:cubicBezTo>
                    <a:pt x="193" y="33"/>
                    <a:pt x="199" y="36"/>
                    <a:pt x="206" y="39"/>
                  </a:cubicBezTo>
                  <a:cubicBezTo>
                    <a:pt x="210" y="43"/>
                    <a:pt x="214" y="47"/>
                    <a:pt x="217" y="51"/>
                  </a:cubicBezTo>
                  <a:cubicBezTo>
                    <a:pt x="234" y="65"/>
                    <a:pt x="247" y="83"/>
                    <a:pt x="253" y="103"/>
                  </a:cubicBezTo>
                  <a:cubicBezTo>
                    <a:pt x="255" y="109"/>
                    <a:pt x="256" y="116"/>
                    <a:pt x="257" y="122"/>
                  </a:cubicBezTo>
                  <a:cubicBezTo>
                    <a:pt x="261" y="135"/>
                    <a:pt x="262" y="148"/>
                    <a:pt x="262" y="160"/>
                  </a:cubicBezTo>
                  <a:cubicBezTo>
                    <a:pt x="262" y="166"/>
                    <a:pt x="262" y="172"/>
                    <a:pt x="261" y="177"/>
                  </a:cubicBezTo>
                  <a:cubicBezTo>
                    <a:pt x="255" y="203"/>
                    <a:pt x="241" y="220"/>
                    <a:pt x="220" y="233"/>
                  </a:cubicBezTo>
                  <a:cubicBezTo>
                    <a:pt x="211" y="243"/>
                    <a:pt x="200" y="250"/>
                    <a:pt x="189" y="256"/>
                  </a:cubicBezTo>
                  <a:cubicBezTo>
                    <a:pt x="211" y="248"/>
                    <a:pt x="232" y="237"/>
                    <a:pt x="247" y="219"/>
                  </a:cubicBezTo>
                  <a:cubicBezTo>
                    <a:pt x="227" y="255"/>
                    <a:pt x="175" y="281"/>
                    <a:pt x="124" y="281"/>
                  </a:cubicBezTo>
                  <a:cubicBezTo>
                    <a:pt x="120" y="281"/>
                    <a:pt x="117" y="280"/>
                    <a:pt x="114" y="280"/>
                  </a:cubicBezTo>
                  <a:cubicBezTo>
                    <a:pt x="83" y="278"/>
                    <a:pt x="58" y="267"/>
                    <a:pt x="42" y="248"/>
                  </a:cubicBezTo>
                  <a:cubicBezTo>
                    <a:pt x="64" y="263"/>
                    <a:pt x="95" y="270"/>
                    <a:pt x="123" y="270"/>
                  </a:cubicBezTo>
                  <a:cubicBezTo>
                    <a:pt x="133" y="270"/>
                    <a:pt x="141" y="269"/>
                    <a:pt x="150" y="268"/>
                  </a:cubicBezTo>
                  <a:cubicBezTo>
                    <a:pt x="148" y="268"/>
                    <a:pt x="147" y="268"/>
                    <a:pt x="145" y="268"/>
                  </a:cubicBezTo>
                  <a:cubicBezTo>
                    <a:pt x="143" y="268"/>
                    <a:pt x="140" y="268"/>
                    <a:pt x="138" y="268"/>
                  </a:cubicBezTo>
                  <a:cubicBezTo>
                    <a:pt x="123" y="268"/>
                    <a:pt x="109" y="266"/>
                    <a:pt x="96" y="261"/>
                  </a:cubicBezTo>
                  <a:cubicBezTo>
                    <a:pt x="71" y="257"/>
                    <a:pt x="48" y="248"/>
                    <a:pt x="34" y="232"/>
                  </a:cubicBezTo>
                  <a:cubicBezTo>
                    <a:pt x="37" y="234"/>
                    <a:pt x="40" y="237"/>
                    <a:pt x="44" y="238"/>
                  </a:cubicBezTo>
                  <a:cubicBezTo>
                    <a:pt x="44" y="238"/>
                    <a:pt x="44" y="238"/>
                    <a:pt x="44" y="238"/>
                  </a:cubicBezTo>
                  <a:cubicBezTo>
                    <a:pt x="44" y="238"/>
                    <a:pt x="44" y="238"/>
                    <a:pt x="44" y="238"/>
                  </a:cubicBezTo>
                  <a:cubicBezTo>
                    <a:pt x="44" y="239"/>
                    <a:pt x="44" y="239"/>
                    <a:pt x="44" y="239"/>
                  </a:cubicBezTo>
                  <a:cubicBezTo>
                    <a:pt x="45" y="239"/>
                    <a:pt x="45" y="239"/>
                    <a:pt x="46" y="239"/>
                  </a:cubicBezTo>
                  <a:cubicBezTo>
                    <a:pt x="47" y="239"/>
                    <a:pt x="48" y="238"/>
                    <a:pt x="49" y="237"/>
                  </a:cubicBezTo>
                  <a:cubicBezTo>
                    <a:pt x="49" y="237"/>
                    <a:pt x="49" y="236"/>
                    <a:pt x="49" y="235"/>
                  </a:cubicBezTo>
                  <a:cubicBezTo>
                    <a:pt x="49" y="234"/>
                    <a:pt x="49" y="233"/>
                    <a:pt x="48" y="232"/>
                  </a:cubicBezTo>
                  <a:cubicBezTo>
                    <a:pt x="34" y="224"/>
                    <a:pt x="25" y="214"/>
                    <a:pt x="18" y="204"/>
                  </a:cubicBezTo>
                  <a:cubicBezTo>
                    <a:pt x="14" y="197"/>
                    <a:pt x="11" y="188"/>
                    <a:pt x="10" y="179"/>
                  </a:cubicBezTo>
                  <a:cubicBezTo>
                    <a:pt x="9" y="175"/>
                    <a:pt x="8" y="172"/>
                    <a:pt x="8" y="168"/>
                  </a:cubicBezTo>
                  <a:cubicBezTo>
                    <a:pt x="8" y="167"/>
                    <a:pt x="8" y="165"/>
                    <a:pt x="8" y="164"/>
                  </a:cubicBezTo>
                  <a:cubicBezTo>
                    <a:pt x="8" y="124"/>
                    <a:pt x="31" y="80"/>
                    <a:pt x="49" y="46"/>
                  </a:cubicBezTo>
                  <a:cubicBezTo>
                    <a:pt x="49" y="46"/>
                    <a:pt x="49" y="46"/>
                    <a:pt x="49" y="46"/>
                  </a:cubicBezTo>
                  <a:cubicBezTo>
                    <a:pt x="58" y="45"/>
                    <a:pt x="67" y="44"/>
                    <a:pt x="75" y="42"/>
                  </a:cubicBezTo>
                  <a:cubicBezTo>
                    <a:pt x="80" y="39"/>
                    <a:pt x="84" y="37"/>
                    <a:pt x="88" y="34"/>
                  </a:cubicBezTo>
                  <a:cubicBezTo>
                    <a:pt x="92" y="32"/>
                    <a:pt x="96" y="31"/>
                    <a:pt x="99" y="29"/>
                  </a:cubicBezTo>
                  <a:cubicBezTo>
                    <a:pt x="86" y="32"/>
                    <a:pt x="73" y="36"/>
                    <a:pt x="59" y="37"/>
                  </a:cubicBezTo>
                  <a:moveTo>
                    <a:pt x="55" y="32"/>
                  </a:moveTo>
                  <a:cubicBezTo>
                    <a:pt x="73" y="16"/>
                    <a:pt x="95" y="10"/>
                    <a:pt x="119" y="8"/>
                  </a:cubicBezTo>
                  <a:cubicBezTo>
                    <a:pt x="95" y="14"/>
                    <a:pt x="71" y="22"/>
                    <a:pt x="55" y="32"/>
                  </a:cubicBezTo>
                  <a:moveTo>
                    <a:pt x="140" y="0"/>
                  </a:moveTo>
                  <a:cubicBezTo>
                    <a:pt x="139" y="0"/>
                    <a:pt x="139" y="0"/>
                    <a:pt x="138" y="0"/>
                  </a:cubicBezTo>
                  <a:cubicBezTo>
                    <a:pt x="109" y="1"/>
                    <a:pt x="79" y="11"/>
                    <a:pt x="54" y="32"/>
                  </a:cubicBezTo>
                  <a:cubicBezTo>
                    <a:pt x="40" y="44"/>
                    <a:pt x="28" y="57"/>
                    <a:pt x="18" y="72"/>
                  </a:cubicBezTo>
                  <a:cubicBezTo>
                    <a:pt x="7" y="97"/>
                    <a:pt x="0" y="126"/>
                    <a:pt x="0" y="153"/>
                  </a:cubicBezTo>
                  <a:cubicBezTo>
                    <a:pt x="0" y="159"/>
                    <a:pt x="0" y="165"/>
                    <a:pt x="1" y="171"/>
                  </a:cubicBezTo>
                  <a:cubicBezTo>
                    <a:pt x="2" y="184"/>
                    <a:pt x="5" y="196"/>
                    <a:pt x="12" y="208"/>
                  </a:cubicBezTo>
                  <a:cubicBezTo>
                    <a:pt x="15" y="212"/>
                    <a:pt x="18" y="216"/>
                    <a:pt x="21" y="220"/>
                  </a:cubicBezTo>
                  <a:cubicBezTo>
                    <a:pt x="20" y="220"/>
                    <a:pt x="19" y="221"/>
                    <a:pt x="19" y="222"/>
                  </a:cubicBezTo>
                  <a:cubicBezTo>
                    <a:pt x="19" y="223"/>
                    <a:pt x="19" y="223"/>
                    <a:pt x="19" y="224"/>
                  </a:cubicBezTo>
                  <a:cubicBezTo>
                    <a:pt x="20" y="224"/>
                    <a:pt x="20" y="224"/>
                    <a:pt x="20" y="224"/>
                  </a:cubicBezTo>
                  <a:cubicBezTo>
                    <a:pt x="20" y="224"/>
                    <a:pt x="20" y="224"/>
                    <a:pt x="20" y="224"/>
                  </a:cubicBezTo>
                  <a:cubicBezTo>
                    <a:pt x="20" y="224"/>
                    <a:pt x="20" y="224"/>
                    <a:pt x="20" y="224"/>
                  </a:cubicBezTo>
                  <a:cubicBezTo>
                    <a:pt x="25" y="239"/>
                    <a:pt x="33" y="251"/>
                    <a:pt x="45" y="261"/>
                  </a:cubicBezTo>
                  <a:cubicBezTo>
                    <a:pt x="55" y="269"/>
                    <a:pt x="66" y="276"/>
                    <a:pt x="77" y="280"/>
                  </a:cubicBezTo>
                  <a:cubicBezTo>
                    <a:pt x="81" y="281"/>
                    <a:pt x="84" y="282"/>
                    <a:pt x="87" y="283"/>
                  </a:cubicBezTo>
                  <a:cubicBezTo>
                    <a:pt x="87" y="283"/>
                    <a:pt x="87" y="283"/>
                    <a:pt x="88" y="283"/>
                  </a:cubicBezTo>
                  <a:cubicBezTo>
                    <a:pt x="88" y="283"/>
                    <a:pt x="88" y="283"/>
                    <a:pt x="88" y="283"/>
                  </a:cubicBezTo>
                  <a:cubicBezTo>
                    <a:pt x="88" y="283"/>
                    <a:pt x="89" y="283"/>
                    <a:pt x="89" y="284"/>
                  </a:cubicBezTo>
                  <a:cubicBezTo>
                    <a:pt x="97" y="286"/>
                    <a:pt x="105" y="287"/>
                    <a:pt x="113" y="287"/>
                  </a:cubicBezTo>
                  <a:cubicBezTo>
                    <a:pt x="117" y="288"/>
                    <a:pt x="121" y="288"/>
                    <a:pt x="124" y="288"/>
                  </a:cubicBezTo>
                  <a:cubicBezTo>
                    <a:pt x="162" y="288"/>
                    <a:pt x="200" y="275"/>
                    <a:pt x="227" y="254"/>
                  </a:cubicBezTo>
                  <a:cubicBezTo>
                    <a:pt x="231" y="250"/>
                    <a:pt x="235" y="246"/>
                    <a:pt x="239" y="242"/>
                  </a:cubicBezTo>
                  <a:cubicBezTo>
                    <a:pt x="246" y="234"/>
                    <a:pt x="252" y="226"/>
                    <a:pt x="257" y="218"/>
                  </a:cubicBezTo>
                  <a:cubicBezTo>
                    <a:pt x="263" y="205"/>
                    <a:pt x="267" y="191"/>
                    <a:pt x="268" y="177"/>
                  </a:cubicBezTo>
                  <a:cubicBezTo>
                    <a:pt x="269" y="172"/>
                    <a:pt x="270" y="167"/>
                    <a:pt x="271" y="161"/>
                  </a:cubicBezTo>
                  <a:cubicBezTo>
                    <a:pt x="271" y="157"/>
                    <a:pt x="271" y="153"/>
                    <a:pt x="271" y="150"/>
                  </a:cubicBezTo>
                  <a:cubicBezTo>
                    <a:pt x="271" y="109"/>
                    <a:pt x="255" y="62"/>
                    <a:pt x="218" y="38"/>
                  </a:cubicBezTo>
                  <a:cubicBezTo>
                    <a:pt x="215" y="36"/>
                    <a:pt x="213" y="35"/>
                    <a:pt x="210" y="33"/>
                  </a:cubicBezTo>
                  <a:cubicBezTo>
                    <a:pt x="208" y="32"/>
                    <a:pt x="206" y="30"/>
                    <a:pt x="205" y="29"/>
                  </a:cubicBezTo>
                  <a:cubicBezTo>
                    <a:pt x="209" y="31"/>
                    <a:pt x="214" y="34"/>
                    <a:pt x="219" y="35"/>
                  </a:cubicBezTo>
                  <a:cubicBezTo>
                    <a:pt x="219" y="35"/>
                    <a:pt x="219" y="35"/>
                    <a:pt x="220" y="35"/>
                  </a:cubicBezTo>
                  <a:cubicBezTo>
                    <a:pt x="221" y="35"/>
                    <a:pt x="223" y="34"/>
                    <a:pt x="223" y="33"/>
                  </a:cubicBezTo>
                  <a:cubicBezTo>
                    <a:pt x="223" y="32"/>
                    <a:pt x="223" y="32"/>
                    <a:pt x="223" y="32"/>
                  </a:cubicBezTo>
                  <a:cubicBezTo>
                    <a:pt x="223" y="31"/>
                    <a:pt x="223" y="31"/>
                    <a:pt x="223" y="30"/>
                  </a:cubicBezTo>
                  <a:cubicBezTo>
                    <a:pt x="222" y="30"/>
                    <a:pt x="221" y="29"/>
                    <a:pt x="221" y="28"/>
                  </a:cubicBezTo>
                  <a:cubicBezTo>
                    <a:pt x="214" y="26"/>
                    <a:pt x="206" y="22"/>
                    <a:pt x="198" y="17"/>
                  </a:cubicBezTo>
                  <a:cubicBezTo>
                    <a:pt x="189" y="12"/>
                    <a:pt x="180" y="6"/>
                    <a:pt x="171" y="4"/>
                  </a:cubicBezTo>
                  <a:cubicBezTo>
                    <a:pt x="171" y="4"/>
                    <a:pt x="171" y="4"/>
                    <a:pt x="171" y="4"/>
                  </a:cubicBezTo>
                  <a:cubicBezTo>
                    <a:pt x="162" y="2"/>
                    <a:pt x="152" y="0"/>
                    <a:pt x="143" y="0"/>
                  </a:cubicBezTo>
                  <a:cubicBezTo>
                    <a:pt x="142" y="0"/>
                    <a:pt x="141" y="0"/>
                    <a:pt x="140" y="0"/>
                  </a:cubicBezTo>
                </a:path>
              </a:pathLst>
            </a:custGeom>
            <a:solidFill>
              <a:srgbClr val="A9D17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 name="Freeform 425"/>
            <p:cNvSpPr>
              <a:spLocks noEditPoints="1" noChangeArrowheads="1"/>
            </p:cNvSpPr>
            <p:nvPr/>
          </p:nvSpPr>
          <p:spPr bwMode="auto">
            <a:xfrm>
              <a:off x="7235826" y="3294063"/>
              <a:ext cx="3394075" cy="103188"/>
            </a:xfrm>
            <a:custGeom>
              <a:avLst/>
              <a:gdLst>
                <a:gd name="T0" fmla="*/ 83 w 1151"/>
                <a:gd name="T1" fmla="*/ 28 h 35"/>
                <a:gd name="T2" fmla="*/ 373 w 1151"/>
                <a:gd name="T3" fmla="*/ 27 h 35"/>
                <a:gd name="T4" fmla="*/ 357 w 1151"/>
                <a:gd name="T5" fmla="*/ 25 h 35"/>
                <a:gd name="T6" fmla="*/ 357 w 1151"/>
                <a:gd name="T7" fmla="*/ 25 h 35"/>
                <a:gd name="T8" fmla="*/ 3 w 1151"/>
                <a:gd name="T9" fmla="*/ 35 h 35"/>
                <a:gd name="T10" fmla="*/ 10 w 1151"/>
                <a:gd name="T11" fmla="*/ 30 h 35"/>
                <a:gd name="T12" fmla="*/ 31 w 1151"/>
                <a:gd name="T13" fmla="*/ 25 h 35"/>
                <a:gd name="T14" fmla="*/ 177 w 1151"/>
                <a:gd name="T15" fmla="*/ 29 h 35"/>
                <a:gd name="T16" fmla="*/ 153 w 1151"/>
                <a:gd name="T17" fmla="*/ 30 h 35"/>
                <a:gd name="T18" fmla="*/ 36 w 1151"/>
                <a:gd name="T19" fmla="*/ 25 h 35"/>
                <a:gd name="T20" fmla="*/ 191 w 1151"/>
                <a:gd name="T21" fmla="*/ 24 h 35"/>
                <a:gd name="T22" fmla="*/ 191 w 1151"/>
                <a:gd name="T23" fmla="*/ 24 h 35"/>
                <a:gd name="T24" fmla="*/ 139 w 1151"/>
                <a:gd name="T25" fmla="*/ 24 h 35"/>
                <a:gd name="T26" fmla="*/ 198 w 1151"/>
                <a:gd name="T27" fmla="*/ 25 h 35"/>
                <a:gd name="T28" fmla="*/ 48 w 1151"/>
                <a:gd name="T29" fmla="*/ 29 h 35"/>
                <a:gd name="T30" fmla="*/ 205 w 1151"/>
                <a:gd name="T31" fmla="*/ 23 h 35"/>
                <a:gd name="T32" fmla="*/ 116 w 1151"/>
                <a:gd name="T33" fmla="*/ 23 h 35"/>
                <a:gd name="T34" fmla="*/ 118 w 1151"/>
                <a:gd name="T35" fmla="*/ 23 h 35"/>
                <a:gd name="T36" fmla="*/ 215 w 1151"/>
                <a:gd name="T37" fmla="*/ 25 h 35"/>
                <a:gd name="T38" fmla="*/ 222 w 1151"/>
                <a:gd name="T39" fmla="*/ 28 h 35"/>
                <a:gd name="T40" fmla="*/ 238 w 1151"/>
                <a:gd name="T41" fmla="*/ 27 h 35"/>
                <a:gd name="T42" fmla="*/ 100 w 1151"/>
                <a:gd name="T43" fmla="*/ 23 h 35"/>
                <a:gd name="T44" fmla="*/ 101 w 1151"/>
                <a:gd name="T45" fmla="*/ 28 h 35"/>
                <a:gd name="T46" fmla="*/ 247 w 1151"/>
                <a:gd name="T47" fmla="*/ 23 h 35"/>
                <a:gd name="T48" fmla="*/ 93 w 1151"/>
                <a:gd name="T49" fmla="*/ 23 h 35"/>
                <a:gd name="T50" fmla="*/ 261 w 1151"/>
                <a:gd name="T51" fmla="*/ 23 h 35"/>
                <a:gd name="T52" fmla="*/ 261 w 1151"/>
                <a:gd name="T53" fmla="*/ 24 h 35"/>
                <a:gd name="T54" fmla="*/ 62 w 1151"/>
                <a:gd name="T55" fmla="*/ 28 h 35"/>
                <a:gd name="T56" fmla="*/ 278 w 1151"/>
                <a:gd name="T57" fmla="*/ 23 h 35"/>
                <a:gd name="T58" fmla="*/ 302 w 1151"/>
                <a:gd name="T59" fmla="*/ 22 h 35"/>
                <a:gd name="T60" fmla="*/ 313 w 1151"/>
                <a:gd name="T61" fmla="*/ 22 h 35"/>
                <a:gd name="T62" fmla="*/ 417 w 1151"/>
                <a:gd name="T63" fmla="*/ 19 h 35"/>
                <a:gd name="T64" fmla="*/ 417 w 1151"/>
                <a:gd name="T65" fmla="*/ 19 h 35"/>
                <a:gd name="T66" fmla="*/ 426 w 1151"/>
                <a:gd name="T67" fmla="*/ 21 h 35"/>
                <a:gd name="T68" fmla="*/ 428 w 1151"/>
                <a:gd name="T69" fmla="*/ 24 h 35"/>
                <a:gd name="T70" fmla="*/ 455 w 1151"/>
                <a:gd name="T71" fmla="*/ 17 h 35"/>
                <a:gd name="T72" fmla="*/ 443 w 1151"/>
                <a:gd name="T73" fmla="*/ 18 h 35"/>
                <a:gd name="T74" fmla="*/ 458 w 1151"/>
                <a:gd name="T75" fmla="*/ 21 h 35"/>
                <a:gd name="T76" fmla="*/ 465 w 1151"/>
                <a:gd name="T77" fmla="*/ 20 h 35"/>
                <a:gd name="T78" fmla="*/ 467 w 1151"/>
                <a:gd name="T79" fmla="*/ 17 h 35"/>
                <a:gd name="T80" fmla="*/ 483 w 1151"/>
                <a:gd name="T81" fmla="*/ 21 h 35"/>
                <a:gd name="T82" fmla="*/ 503 w 1151"/>
                <a:gd name="T83" fmla="*/ 15 h 35"/>
                <a:gd name="T84" fmla="*/ 522 w 1151"/>
                <a:gd name="T85" fmla="*/ 14 h 35"/>
                <a:gd name="T86" fmla="*/ 522 w 1151"/>
                <a:gd name="T87" fmla="*/ 14 h 35"/>
                <a:gd name="T88" fmla="*/ 534 w 1151"/>
                <a:gd name="T89" fmla="*/ 13 h 35"/>
                <a:gd name="T90" fmla="*/ 744 w 1151"/>
                <a:gd name="T91" fmla="*/ 8 h 35"/>
                <a:gd name="T92" fmla="*/ 744 w 1151"/>
                <a:gd name="T93" fmla="*/ 8 h 35"/>
                <a:gd name="T94" fmla="*/ 661 w 1151"/>
                <a:gd name="T95" fmla="*/ 13 h 35"/>
                <a:gd name="T96" fmla="*/ 694 w 1151"/>
                <a:gd name="T97" fmla="*/ 7 h 35"/>
                <a:gd name="T98" fmla="*/ 679 w 1151"/>
                <a:gd name="T99" fmla="*/ 11 h 35"/>
                <a:gd name="T100" fmla="*/ 669 w 1151"/>
                <a:gd name="T101" fmla="*/ 7 h 35"/>
                <a:gd name="T102" fmla="*/ 707 w 1151"/>
                <a:gd name="T103" fmla="*/ 7 h 35"/>
                <a:gd name="T104" fmla="*/ 728 w 1151"/>
                <a:gd name="T105" fmla="*/ 6 h 35"/>
                <a:gd name="T106" fmla="*/ 733 w 1151"/>
                <a:gd name="T107" fmla="*/ 6 h 35"/>
                <a:gd name="T108" fmla="*/ 753 w 1151"/>
                <a:gd name="T109" fmla="*/ 12 h 35"/>
                <a:gd name="T110" fmla="*/ 805 w 1151"/>
                <a:gd name="T111" fmla="*/ 6 h 35"/>
                <a:gd name="T112" fmla="*/ 934 w 1151"/>
                <a:gd name="T113" fmla="*/ 3 h 35"/>
                <a:gd name="T114" fmla="*/ 820 w 1151"/>
                <a:gd name="T115" fmla="*/ 6 h 35"/>
                <a:gd name="T116" fmla="*/ 935 w 1151"/>
                <a:gd name="T117" fmla="*/ 8 h 35"/>
                <a:gd name="T118" fmla="*/ 1046 w 1151"/>
                <a:gd name="T119" fmla="*/ 6 h 35"/>
                <a:gd name="T120" fmla="*/ 1137 w 1151"/>
                <a:gd name="T121" fmla="*/ 0 h 35"/>
                <a:gd name="T122" fmla="*/ 1138 w 1151"/>
                <a:gd name="T123" fmla="*/ 5 h 35"/>
                <a:gd name="T124" fmla="*/ 1144 w 1151"/>
                <a:gd name="T125"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1" h="35">
                  <a:moveTo>
                    <a:pt x="82" y="26"/>
                  </a:moveTo>
                  <a:cubicBezTo>
                    <a:pt x="82" y="26"/>
                    <a:pt x="82" y="26"/>
                    <a:pt x="82" y="26"/>
                  </a:cubicBezTo>
                  <a:cubicBezTo>
                    <a:pt x="82" y="27"/>
                    <a:pt x="82" y="27"/>
                    <a:pt x="82" y="28"/>
                  </a:cubicBezTo>
                  <a:cubicBezTo>
                    <a:pt x="83" y="28"/>
                    <a:pt x="83" y="28"/>
                    <a:pt x="83" y="28"/>
                  </a:cubicBezTo>
                  <a:cubicBezTo>
                    <a:pt x="83" y="27"/>
                    <a:pt x="83" y="26"/>
                    <a:pt x="82" y="26"/>
                  </a:cubicBezTo>
                  <a:moveTo>
                    <a:pt x="370" y="26"/>
                  </a:moveTo>
                  <a:cubicBezTo>
                    <a:pt x="370" y="26"/>
                    <a:pt x="370" y="26"/>
                    <a:pt x="370" y="26"/>
                  </a:cubicBezTo>
                  <a:cubicBezTo>
                    <a:pt x="371" y="27"/>
                    <a:pt x="372" y="27"/>
                    <a:pt x="373" y="27"/>
                  </a:cubicBezTo>
                  <a:cubicBezTo>
                    <a:pt x="375" y="27"/>
                    <a:pt x="376" y="27"/>
                    <a:pt x="377" y="27"/>
                  </a:cubicBezTo>
                  <a:cubicBezTo>
                    <a:pt x="377" y="26"/>
                    <a:pt x="377" y="26"/>
                    <a:pt x="377" y="26"/>
                  </a:cubicBezTo>
                  <a:cubicBezTo>
                    <a:pt x="375" y="26"/>
                    <a:pt x="372" y="26"/>
                    <a:pt x="370" y="26"/>
                  </a:cubicBezTo>
                  <a:moveTo>
                    <a:pt x="357" y="25"/>
                  </a:moveTo>
                  <a:cubicBezTo>
                    <a:pt x="357" y="26"/>
                    <a:pt x="357" y="26"/>
                    <a:pt x="357" y="26"/>
                  </a:cubicBezTo>
                  <a:cubicBezTo>
                    <a:pt x="358" y="26"/>
                    <a:pt x="359" y="26"/>
                    <a:pt x="361" y="26"/>
                  </a:cubicBezTo>
                  <a:cubicBezTo>
                    <a:pt x="361" y="25"/>
                    <a:pt x="361" y="25"/>
                    <a:pt x="361" y="25"/>
                  </a:cubicBezTo>
                  <a:cubicBezTo>
                    <a:pt x="359" y="25"/>
                    <a:pt x="358" y="25"/>
                    <a:pt x="357" y="25"/>
                  </a:cubicBezTo>
                  <a:moveTo>
                    <a:pt x="31" y="25"/>
                  </a:moveTo>
                  <a:cubicBezTo>
                    <a:pt x="21" y="26"/>
                    <a:pt x="12" y="28"/>
                    <a:pt x="3" y="30"/>
                  </a:cubicBezTo>
                  <a:cubicBezTo>
                    <a:pt x="1" y="30"/>
                    <a:pt x="0" y="32"/>
                    <a:pt x="1" y="33"/>
                  </a:cubicBezTo>
                  <a:cubicBezTo>
                    <a:pt x="1" y="35"/>
                    <a:pt x="2" y="35"/>
                    <a:pt x="3" y="35"/>
                  </a:cubicBezTo>
                  <a:cubicBezTo>
                    <a:pt x="3" y="35"/>
                    <a:pt x="4" y="35"/>
                    <a:pt x="4" y="35"/>
                  </a:cubicBezTo>
                  <a:cubicBezTo>
                    <a:pt x="4" y="35"/>
                    <a:pt x="4" y="35"/>
                    <a:pt x="4" y="35"/>
                  </a:cubicBezTo>
                  <a:cubicBezTo>
                    <a:pt x="5" y="34"/>
                    <a:pt x="7" y="32"/>
                    <a:pt x="8" y="31"/>
                  </a:cubicBezTo>
                  <a:cubicBezTo>
                    <a:pt x="9" y="30"/>
                    <a:pt x="9" y="30"/>
                    <a:pt x="10" y="30"/>
                  </a:cubicBezTo>
                  <a:cubicBezTo>
                    <a:pt x="11" y="30"/>
                    <a:pt x="11" y="30"/>
                    <a:pt x="12" y="31"/>
                  </a:cubicBezTo>
                  <a:cubicBezTo>
                    <a:pt x="12" y="31"/>
                    <a:pt x="13" y="32"/>
                    <a:pt x="13" y="33"/>
                  </a:cubicBezTo>
                  <a:cubicBezTo>
                    <a:pt x="19" y="32"/>
                    <a:pt x="25" y="31"/>
                    <a:pt x="31" y="30"/>
                  </a:cubicBezTo>
                  <a:cubicBezTo>
                    <a:pt x="31" y="29"/>
                    <a:pt x="31" y="27"/>
                    <a:pt x="31" y="25"/>
                  </a:cubicBezTo>
                  <a:moveTo>
                    <a:pt x="175" y="24"/>
                  </a:moveTo>
                  <a:cubicBezTo>
                    <a:pt x="175" y="24"/>
                    <a:pt x="174" y="24"/>
                    <a:pt x="173" y="24"/>
                  </a:cubicBezTo>
                  <a:cubicBezTo>
                    <a:pt x="172" y="26"/>
                    <a:pt x="172" y="28"/>
                    <a:pt x="172" y="30"/>
                  </a:cubicBezTo>
                  <a:cubicBezTo>
                    <a:pt x="173" y="30"/>
                    <a:pt x="175" y="30"/>
                    <a:pt x="177" y="29"/>
                  </a:cubicBezTo>
                  <a:cubicBezTo>
                    <a:pt x="176" y="28"/>
                    <a:pt x="176" y="26"/>
                    <a:pt x="175" y="24"/>
                  </a:cubicBezTo>
                  <a:moveTo>
                    <a:pt x="149" y="24"/>
                  </a:moveTo>
                  <a:cubicBezTo>
                    <a:pt x="149" y="26"/>
                    <a:pt x="149" y="28"/>
                    <a:pt x="149" y="29"/>
                  </a:cubicBezTo>
                  <a:cubicBezTo>
                    <a:pt x="150" y="29"/>
                    <a:pt x="152" y="29"/>
                    <a:pt x="153" y="30"/>
                  </a:cubicBezTo>
                  <a:cubicBezTo>
                    <a:pt x="152" y="28"/>
                    <a:pt x="152" y="26"/>
                    <a:pt x="151" y="24"/>
                  </a:cubicBezTo>
                  <a:cubicBezTo>
                    <a:pt x="151" y="24"/>
                    <a:pt x="150" y="24"/>
                    <a:pt x="149" y="24"/>
                  </a:cubicBezTo>
                  <a:moveTo>
                    <a:pt x="40" y="24"/>
                  </a:moveTo>
                  <a:cubicBezTo>
                    <a:pt x="39" y="24"/>
                    <a:pt x="37" y="24"/>
                    <a:pt x="36" y="25"/>
                  </a:cubicBezTo>
                  <a:cubicBezTo>
                    <a:pt x="36" y="26"/>
                    <a:pt x="36" y="28"/>
                    <a:pt x="36" y="30"/>
                  </a:cubicBezTo>
                  <a:cubicBezTo>
                    <a:pt x="38" y="30"/>
                    <a:pt x="39" y="30"/>
                    <a:pt x="41" y="29"/>
                  </a:cubicBezTo>
                  <a:cubicBezTo>
                    <a:pt x="41" y="28"/>
                    <a:pt x="40" y="26"/>
                    <a:pt x="40" y="24"/>
                  </a:cubicBezTo>
                  <a:moveTo>
                    <a:pt x="191" y="24"/>
                  </a:moveTo>
                  <a:cubicBezTo>
                    <a:pt x="190" y="24"/>
                    <a:pt x="188" y="24"/>
                    <a:pt x="187" y="24"/>
                  </a:cubicBezTo>
                  <a:cubicBezTo>
                    <a:pt x="187" y="26"/>
                    <a:pt x="187" y="27"/>
                    <a:pt x="187" y="29"/>
                  </a:cubicBezTo>
                  <a:cubicBezTo>
                    <a:pt x="188" y="29"/>
                    <a:pt x="190" y="29"/>
                    <a:pt x="191" y="29"/>
                  </a:cubicBezTo>
                  <a:cubicBezTo>
                    <a:pt x="191" y="27"/>
                    <a:pt x="191" y="26"/>
                    <a:pt x="191" y="24"/>
                  </a:cubicBezTo>
                  <a:moveTo>
                    <a:pt x="127" y="24"/>
                  </a:moveTo>
                  <a:cubicBezTo>
                    <a:pt x="127" y="25"/>
                    <a:pt x="127" y="27"/>
                    <a:pt x="128" y="29"/>
                  </a:cubicBezTo>
                  <a:cubicBezTo>
                    <a:pt x="132" y="29"/>
                    <a:pt x="136" y="29"/>
                    <a:pt x="140" y="29"/>
                  </a:cubicBezTo>
                  <a:cubicBezTo>
                    <a:pt x="140" y="27"/>
                    <a:pt x="139" y="26"/>
                    <a:pt x="139" y="24"/>
                  </a:cubicBezTo>
                  <a:cubicBezTo>
                    <a:pt x="135" y="24"/>
                    <a:pt x="131" y="24"/>
                    <a:pt x="127" y="24"/>
                  </a:cubicBezTo>
                  <a:moveTo>
                    <a:pt x="198" y="24"/>
                  </a:moveTo>
                  <a:cubicBezTo>
                    <a:pt x="198" y="24"/>
                    <a:pt x="198" y="24"/>
                    <a:pt x="198" y="24"/>
                  </a:cubicBezTo>
                  <a:cubicBezTo>
                    <a:pt x="198" y="24"/>
                    <a:pt x="198" y="24"/>
                    <a:pt x="198" y="25"/>
                  </a:cubicBezTo>
                  <a:cubicBezTo>
                    <a:pt x="198" y="24"/>
                    <a:pt x="198" y="24"/>
                    <a:pt x="198" y="24"/>
                  </a:cubicBezTo>
                  <a:moveTo>
                    <a:pt x="51" y="23"/>
                  </a:moveTo>
                  <a:cubicBezTo>
                    <a:pt x="50" y="23"/>
                    <a:pt x="48" y="23"/>
                    <a:pt x="47" y="24"/>
                  </a:cubicBezTo>
                  <a:cubicBezTo>
                    <a:pt x="48" y="25"/>
                    <a:pt x="48" y="27"/>
                    <a:pt x="48" y="29"/>
                  </a:cubicBezTo>
                  <a:cubicBezTo>
                    <a:pt x="49" y="29"/>
                    <a:pt x="50" y="29"/>
                    <a:pt x="51" y="29"/>
                  </a:cubicBezTo>
                  <a:cubicBezTo>
                    <a:pt x="51" y="27"/>
                    <a:pt x="51" y="25"/>
                    <a:pt x="51" y="23"/>
                  </a:cubicBezTo>
                  <a:moveTo>
                    <a:pt x="206" y="23"/>
                  </a:moveTo>
                  <a:cubicBezTo>
                    <a:pt x="206" y="23"/>
                    <a:pt x="205" y="23"/>
                    <a:pt x="205" y="23"/>
                  </a:cubicBezTo>
                  <a:cubicBezTo>
                    <a:pt x="205" y="25"/>
                    <a:pt x="205" y="27"/>
                    <a:pt x="205" y="29"/>
                  </a:cubicBezTo>
                  <a:cubicBezTo>
                    <a:pt x="205" y="29"/>
                    <a:pt x="205" y="29"/>
                    <a:pt x="205" y="29"/>
                  </a:cubicBezTo>
                  <a:cubicBezTo>
                    <a:pt x="206" y="27"/>
                    <a:pt x="206" y="25"/>
                    <a:pt x="206" y="23"/>
                  </a:cubicBezTo>
                  <a:moveTo>
                    <a:pt x="116" y="23"/>
                  </a:moveTo>
                  <a:cubicBezTo>
                    <a:pt x="116" y="24"/>
                    <a:pt x="116" y="25"/>
                    <a:pt x="116" y="26"/>
                  </a:cubicBezTo>
                  <a:cubicBezTo>
                    <a:pt x="116" y="27"/>
                    <a:pt x="116" y="28"/>
                    <a:pt x="116" y="29"/>
                  </a:cubicBezTo>
                  <a:cubicBezTo>
                    <a:pt x="117" y="29"/>
                    <a:pt x="117" y="29"/>
                    <a:pt x="118" y="29"/>
                  </a:cubicBezTo>
                  <a:cubicBezTo>
                    <a:pt x="118" y="27"/>
                    <a:pt x="118" y="25"/>
                    <a:pt x="118" y="23"/>
                  </a:cubicBezTo>
                  <a:cubicBezTo>
                    <a:pt x="118" y="23"/>
                    <a:pt x="117" y="23"/>
                    <a:pt x="116" y="23"/>
                  </a:cubicBezTo>
                  <a:moveTo>
                    <a:pt x="222" y="23"/>
                  </a:moveTo>
                  <a:cubicBezTo>
                    <a:pt x="220" y="23"/>
                    <a:pt x="219" y="23"/>
                    <a:pt x="218" y="23"/>
                  </a:cubicBezTo>
                  <a:cubicBezTo>
                    <a:pt x="217" y="24"/>
                    <a:pt x="216" y="25"/>
                    <a:pt x="215" y="25"/>
                  </a:cubicBezTo>
                  <a:cubicBezTo>
                    <a:pt x="215" y="25"/>
                    <a:pt x="215" y="25"/>
                    <a:pt x="215" y="25"/>
                  </a:cubicBezTo>
                  <a:cubicBezTo>
                    <a:pt x="214" y="25"/>
                    <a:pt x="213" y="25"/>
                    <a:pt x="213" y="25"/>
                  </a:cubicBezTo>
                  <a:cubicBezTo>
                    <a:pt x="213" y="26"/>
                    <a:pt x="213" y="27"/>
                    <a:pt x="212" y="29"/>
                  </a:cubicBezTo>
                  <a:cubicBezTo>
                    <a:pt x="216" y="28"/>
                    <a:pt x="219" y="28"/>
                    <a:pt x="222" y="28"/>
                  </a:cubicBezTo>
                  <a:cubicBezTo>
                    <a:pt x="222" y="27"/>
                    <a:pt x="222" y="25"/>
                    <a:pt x="222" y="23"/>
                  </a:cubicBezTo>
                  <a:moveTo>
                    <a:pt x="240" y="23"/>
                  </a:moveTo>
                  <a:cubicBezTo>
                    <a:pt x="239" y="23"/>
                    <a:pt x="238" y="23"/>
                    <a:pt x="238" y="23"/>
                  </a:cubicBezTo>
                  <a:cubicBezTo>
                    <a:pt x="238" y="24"/>
                    <a:pt x="238" y="25"/>
                    <a:pt x="238" y="27"/>
                  </a:cubicBezTo>
                  <a:cubicBezTo>
                    <a:pt x="238" y="27"/>
                    <a:pt x="238" y="28"/>
                    <a:pt x="238" y="28"/>
                  </a:cubicBezTo>
                  <a:cubicBezTo>
                    <a:pt x="238" y="28"/>
                    <a:pt x="239" y="28"/>
                    <a:pt x="240" y="28"/>
                  </a:cubicBezTo>
                  <a:cubicBezTo>
                    <a:pt x="240" y="26"/>
                    <a:pt x="240" y="25"/>
                    <a:pt x="240" y="23"/>
                  </a:cubicBezTo>
                  <a:moveTo>
                    <a:pt x="100" y="23"/>
                  </a:moveTo>
                  <a:cubicBezTo>
                    <a:pt x="100" y="23"/>
                    <a:pt x="100" y="24"/>
                    <a:pt x="100" y="24"/>
                  </a:cubicBezTo>
                  <a:cubicBezTo>
                    <a:pt x="100" y="25"/>
                    <a:pt x="100" y="26"/>
                    <a:pt x="99" y="26"/>
                  </a:cubicBezTo>
                  <a:cubicBezTo>
                    <a:pt x="99" y="27"/>
                    <a:pt x="98" y="28"/>
                    <a:pt x="98" y="28"/>
                  </a:cubicBezTo>
                  <a:cubicBezTo>
                    <a:pt x="99" y="28"/>
                    <a:pt x="100" y="28"/>
                    <a:pt x="101" y="28"/>
                  </a:cubicBezTo>
                  <a:cubicBezTo>
                    <a:pt x="101" y="26"/>
                    <a:pt x="100" y="25"/>
                    <a:pt x="100" y="23"/>
                  </a:cubicBezTo>
                  <a:cubicBezTo>
                    <a:pt x="100" y="23"/>
                    <a:pt x="100" y="23"/>
                    <a:pt x="100" y="23"/>
                  </a:cubicBezTo>
                  <a:moveTo>
                    <a:pt x="250" y="23"/>
                  </a:moveTo>
                  <a:cubicBezTo>
                    <a:pt x="249" y="23"/>
                    <a:pt x="248" y="23"/>
                    <a:pt x="247" y="23"/>
                  </a:cubicBezTo>
                  <a:cubicBezTo>
                    <a:pt x="247" y="25"/>
                    <a:pt x="247" y="26"/>
                    <a:pt x="247" y="28"/>
                  </a:cubicBezTo>
                  <a:cubicBezTo>
                    <a:pt x="248" y="28"/>
                    <a:pt x="249" y="28"/>
                    <a:pt x="250" y="28"/>
                  </a:cubicBezTo>
                  <a:cubicBezTo>
                    <a:pt x="250" y="26"/>
                    <a:pt x="250" y="25"/>
                    <a:pt x="250" y="23"/>
                  </a:cubicBezTo>
                  <a:moveTo>
                    <a:pt x="93" y="23"/>
                  </a:moveTo>
                  <a:cubicBezTo>
                    <a:pt x="93" y="23"/>
                    <a:pt x="93" y="23"/>
                    <a:pt x="93" y="24"/>
                  </a:cubicBezTo>
                  <a:cubicBezTo>
                    <a:pt x="93" y="23"/>
                    <a:pt x="93" y="23"/>
                    <a:pt x="93" y="23"/>
                  </a:cubicBezTo>
                  <a:cubicBezTo>
                    <a:pt x="93" y="23"/>
                    <a:pt x="93" y="23"/>
                    <a:pt x="93" y="23"/>
                  </a:cubicBezTo>
                  <a:moveTo>
                    <a:pt x="261" y="23"/>
                  </a:moveTo>
                  <a:cubicBezTo>
                    <a:pt x="260" y="23"/>
                    <a:pt x="260" y="23"/>
                    <a:pt x="259" y="23"/>
                  </a:cubicBezTo>
                  <a:cubicBezTo>
                    <a:pt x="259" y="24"/>
                    <a:pt x="259" y="26"/>
                    <a:pt x="259" y="28"/>
                  </a:cubicBezTo>
                  <a:cubicBezTo>
                    <a:pt x="260" y="28"/>
                    <a:pt x="260" y="28"/>
                    <a:pt x="261" y="28"/>
                  </a:cubicBezTo>
                  <a:cubicBezTo>
                    <a:pt x="261" y="27"/>
                    <a:pt x="261" y="25"/>
                    <a:pt x="261" y="24"/>
                  </a:cubicBezTo>
                  <a:cubicBezTo>
                    <a:pt x="261" y="23"/>
                    <a:pt x="261" y="23"/>
                    <a:pt x="261" y="23"/>
                  </a:cubicBezTo>
                  <a:moveTo>
                    <a:pt x="74" y="23"/>
                  </a:moveTo>
                  <a:cubicBezTo>
                    <a:pt x="70" y="23"/>
                    <a:pt x="66" y="23"/>
                    <a:pt x="63" y="23"/>
                  </a:cubicBezTo>
                  <a:cubicBezTo>
                    <a:pt x="63" y="25"/>
                    <a:pt x="63" y="26"/>
                    <a:pt x="62" y="28"/>
                  </a:cubicBezTo>
                  <a:cubicBezTo>
                    <a:pt x="66" y="28"/>
                    <a:pt x="70" y="28"/>
                    <a:pt x="74" y="28"/>
                  </a:cubicBezTo>
                  <a:cubicBezTo>
                    <a:pt x="74" y="26"/>
                    <a:pt x="74" y="24"/>
                    <a:pt x="74" y="23"/>
                  </a:cubicBezTo>
                  <a:moveTo>
                    <a:pt x="278" y="23"/>
                  </a:moveTo>
                  <a:cubicBezTo>
                    <a:pt x="278" y="23"/>
                    <a:pt x="278" y="23"/>
                    <a:pt x="278" y="23"/>
                  </a:cubicBezTo>
                  <a:cubicBezTo>
                    <a:pt x="278" y="24"/>
                    <a:pt x="278" y="24"/>
                    <a:pt x="278" y="25"/>
                  </a:cubicBezTo>
                  <a:cubicBezTo>
                    <a:pt x="278" y="26"/>
                    <a:pt x="278" y="27"/>
                    <a:pt x="278" y="27"/>
                  </a:cubicBezTo>
                  <a:cubicBezTo>
                    <a:pt x="278" y="26"/>
                    <a:pt x="278" y="24"/>
                    <a:pt x="278" y="23"/>
                  </a:cubicBezTo>
                  <a:moveTo>
                    <a:pt x="302" y="22"/>
                  </a:moveTo>
                  <a:cubicBezTo>
                    <a:pt x="301" y="22"/>
                    <a:pt x="301" y="22"/>
                    <a:pt x="300" y="23"/>
                  </a:cubicBezTo>
                  <a:cubicBezTo>
                    <a:pt x="301" y="23"/>
                    <a:pt x="301" y="23"/>
                    <a:pt x="302" y="23"/>
                  </a:cubicBezTo>
                  <a:cubicBezTo>
                    <a:pt x="302" y="23"/>
                    <a:pt x="302" y="23"/>
                    <a:pt x="302" y="22"/>
                  </a:cubicBezTo>
                  <a:moveTo>
                    <a:pt x="313" y="22"/>
                  </a:moveTo>
                  <a:cubicBezTo>
                    <a:pt x="311" y="22"/>
                    <a:pt x="309" y="22"/>
                    <a:pt x="307" y="22"/>
                  </a:cubicBezTo>
                  <a:cubicBezTo>
                    <a:pt x="307" y="23"/>
                    <a:pt x="307" y="24"/>
                    <a:pt x="307" y="24"/>
                  </a:cubicBezTo>
                  <a:cubicBezTo>
                    <a:pt x="309" y="24"/>
                    <a:pt x="311" y="23"/>
                    <a:pt x="313" y="22"/>
                  </a:cubicBezTo>
                  <a:moveTo>
                    <a:pt x="417" y="19"/>
                  </a:moveTo>
                  <a:cubicBezTo>
                    <a:pt x="407" y="20"/>
                    <a:pt x="407" y="20"/>
                    <a:pt x="407" y="20"/>
                  </a:cubicBezTo>
                  <a:cubicBezTo>
                    <a:pt x="407" y="20"/>
                    <a:pt x="407" y="20"/>
                    <a:pt x="407" y="20"/>
                  </a:cubicBezTo>
                  <a:cubicBezTo>
                    <a:pt x="410" y="20"/>
                    <a:pt x="414" y="20"/>
                    <a:pt x="417" y="20"/>
                  </a:cubicBezTo>
                  <a:cubicBezTo>
                    <a:pt x="417" y="20"/>
                    <a:pt x="417" y="20"/>
                    <a:pt x="417" y="19"/>
                  </a:cubicBezTo>
                  <a:moveTo>
                    <a:pt x="434" y="19"/>
                  </a:moveTo>
                  <a:cubicBezTo>
                    <a:pt x="426" y="19"/>
                    <a:pt x="426" y="19"/>
                    <a:pt x="426" y="19"/>
                  </a:cubicBezTo>
                  <a:cubicBezTo>
                    <a:pt x="426" y="19"/>
                    <a:pt x="426" y="19"/>
                    <a:pt x="426" y="20"/>
                  </a:cubicBezTo>
                  <a:cubicBezTo>
                    <a:pt x="426" y="20"/>
                    <a:pt x="426" y="20"/>
                    <a:pt x="426" y="21"/>
                  </a:cubicBezTo>
                  <a:cubicBezTo>
                    <a:pt x="426" y="21"/>
                    <a:pt x="426" y="21"/>
                    <a:pt x="426" y="21"/>
                  </a:cubicBezTo>
                  <a:cubicBezTo>
                    <a:pt x="427" y="22"/>
                    <a:pt x="428" y="23"/>
                    <a:pt x="428" y="24"/>
                  </a:cubicBezTo>
                  <a:cubicBezTo>
                    <a:pt x="428" y="24"/>
                    <a:pt x="428" y="24"/>
                    <a:pt x="428" y="24"/>
                  </a:cubicBezTo>
                  <a:cubicBezTo>
                    <a:pt x="428" y="24"/>
                    <a:pt x="428" y="24"/>
                    <a:pt x="428" y="24"/>
                  </a:cubicBezTo>
                  <a:cubicBezTo>
                    <a:pt x="435" y="24"/>
                    <a:pt x="435" y="24"/>
                    <a:pt x="435" y="24"/>
                  </a:cubicBezTo>
                  <a:cubicBezTo>
                    <a:pt x="435" y="22"/>
                    <a:pt x="434" y="20"/>
                    <a:pt x="434" y="19"/>
                  </a:cubicBezTo>
                  <a:moveTo>
                    <a:pt x="457" y="17"/>
                  </a:moveTo>
                  <a:cubicBezTo>
                    <a:pt x="455" y="17"/>
                    <a:pt x="455" y="17"/>
                    <a:pt x="455" y="17"/>
                  </a:cubicBezTo>
                  <a:cubicBezTo>
                    <a:pt x="454" y="18"/>
                    <a:pt x="453" y="18"/>
                    <a:pt x="453" y="18"/>
                  </a:cubicBezTo>
                  <a:cubicBezTo>
                    <a:pt x="453" y="18"/>
                    <a:pt x="452" y="19"/>
                    <a:pt x="452" y="19"/>
                  </a:cubicBezTo>
                  <a:cubicBezTo>
                    <a:pt x="451" y="19"/>
                    <a:pt x="450" y="18"/>
                    <a:pt x="450" y="18"/>
                  </a:cubicBezTo>
                  <a:cubicBezTo>
                    <a:pt x="443" y="18"/>
                    <a:pt x="443" y="18"/>
                    <a:pt x="443" y="18"/>
                  </a:cubicBezTo>
                  <a:cubicBezTo>
                    <a:pt x="443" y="19"/>
                    <a:pt x="443" y="19"/>
                    <a:pt x="443" y="20"/>
                  </a:cubicBezTo>
                  <a:cubicBezTo>
                    <a:pt x="443" y="21"/>
                    <a:pt x="443" y="22"/>
                    <a:pt x="443" y="23"/>
                  </a:cubicBezTo>
                  <a:cubicBezTo>
                    <a:pt x="459" y="22"/>
                    <a:pt x="459" y="22"/>
                    <a:pt x="459" y="22"/>
                  </a:cubicBezTo>
                  <a:cubicBezTo>
                    <a:pt x="458" y="22"/>
                    <a:pt x="458" y="21"/>
                    <a:pt x="458" y="21"/>
                  </a:cubicBezTo>
                  <a:cubicBezTo>
                    <a:pt x="457" y="19"/>
                    <a:pt x="457" y="18"/>
                    <a:pt x="457" y="17"/>
                  </a:cubicBezTo>
                  <a:moveTo>
                    <a:pt x="467" y="17"/>
                  </a:moveTo>
                  <a:cubicBezTo>
                    <a:pt x="465" y="17"/>
                    <a:pt x="465" y="17"/>
                    <a:pt x="465" y="17"/>
                  </a:cubicBezTo>
                  <a:cubicBezTo>
                    <a:pt x="465" y="18"/>
                    <a:pt x="465" y="19"/>
                    <a:pt x="465" y="20"/>
                  </a:cubicBezTo>
                  <a:cubicBezTo>
                    <a:pt x="465" y="20"/>
                    <a:pt x="465" y="20"/>
                    <a:pt x="465" y="20"/>
                  </a:cubicBezTo>
                  <a:cubicBezTo>
                    <a:pt x="465" y="21"/>
                    <a:pt x="464" y="22"/>
                    <a:pt x="464" y="22"/>
                  </a:cubicBezTo>
                  <a:cubicBezTo>
                    <a:pt x="467" y="22"/>
                    <a:pt x="467" y="22"/>
                    <a:pt x="467" y="22"/>
                  </a:cubicBezTo>
                  <a:cubicBezTo>
                    <a:pt x="467" y="20"/>
                    <a:pt x="467" y="18"/>
                    <a:pt x="467" y="17"/>
                  </a:cubicBezTo>
                  <a:moveTo>
                    <a:pt x="490" y="15"/>
                  </a:moveTo>
                  <a:cubicBezTo>
                    <a:pt x="488" y="15"/>
                    <a:pt x="486" y="16"/>
                    <a:pt x="484" y="16"/>
                  </a:cubicBezTo>
                  <a:cubicBezTo>
                    <a:pt x="484" y="16"/>
                    <a:pt x="483" y="16"/>
                    <a:pt x="483" y="17"/>
                  </a:cubicBezTo>
                  <a:cubicBezTo>
                    <a:pt x="483" y="18"/>
                    <a:pt x="483" y="20"/>
                    <a:pt x="483" y="21"/>
                  </a:cubicBezTo>
                  <a:cubicBezTo>
                    <a:pt x="485" y="21"/>
                    <a:pt x="488" y="21"/>
                    <a:pt x="490" y="21"/>
                  </a:cubicBezTo>
                  <a:cubicBezTo>
                    <a:pt x="490" y="19"/>
                    <a:pt x="490" y="17"/>
                    <a:pt x="490" y="15"/>
                  </a:cubicBezTo>
                  <a:moveTo>
                    <a:pt x="508" y="14"/>
                  </a:moveTo>
                  <a:cubicBezTo>
                    <a:pt x="506" y="14"/>
                    <a:pt x="504" y="15"/>
                    <a:pt x="503" y="15"/>
                  </a:cubicBezTo>
                  <a:cubicBezTo>
                    <a:pt x="503" y="16"/>
                    <a:pt x="503" y="18"/>
                    <a:pt x="502" y="20"/>
                  </a:cubicBezTo>
                  <a:cubicBezTo>
                    <a:pt x="504" y="20"/>
                    <a:pt x="506" y="20"/>
                    <a:pt x="508" y="20"/>
                  </a:cubicBezTo>
                  <a:cubicBezTo>
                    <a:pt x="508" y="18"/>
                    <a:pt x="508" y="16"/>
                    <a:pt x="508" y="14"/>
                  </a:cubicBezTo>
                  <a:moveTo>
                    <a:pt x="522" y="14"/>
                  </a:moveTo>
                  <a:cubicBezTo>
                    <a:pt x="522" y="14"/>
                    <a:pt x="521" y="14"/>
                    <a:pt x="521" y="14"/>
                  </a:cubicBezTo>
                  <a:cubicBezTo>
                    <a:pt x="521" y="15"/>
                    <a:pt x="520" y="17"/>
                    <a:pt x="520" y="19"/>
                  </a:cubicBezTo>
                  <a:cubicBezTo>
                    <a:pt x="520" y="19"/>
                    <a:pt x="521" y="19"/>
                    <a:pt x="521" y="19"/>
                  </a:cubicBezTo>
                  <a:cubicBezTo>
                    <a:pt x="522" y="17"/>
                    <a:pt x="522" y="15"/>
                    <a:pt x="522" y="14"/>
                  </a:cubicBezTo>
                  <a:moveTo>
                    <a:pt x="644" y="8"/>
                  </a:moveTo>
                  <a:cubicBezTo>
                    <a:pt x="641" y="8"/>
                    <a:pt x="637" y="8"/>
                    <a:pt x="633" y="8"/>
                  </a:cubicBezTo>
                  <a:cubicBezTo>
                    <a:pt x="632" y="8"/>
                    <a:pt x="631" y="8"/>
                    <a:pt x="630" y="8"/>
                  </a:cubicBezTo>
                  <a:cubicBezTo>
                    <a:pt x="598" y="10"/>
                    <a:pt x="566" y="11"/>
                    <a:pt x="534" y="13"/>
                  </a:cubicBezTo>
                  <a:cubicBezTo>
                    <a:pt x="534" y="15"/>
                    <a:pt x="534" y="16"/>
                    <a:pt x="533" y="18"/>
                  </a:cubicBezTo>
                  <a:cubicBezTo>
                    <a:pt x="571" y="16"/>
                    <a:pt x="610" y="14"/>
                    <a:pt x="648" y="13"/>
                  </a:cubicBezTo>
                  <a:cubicBezTo>
                    <a:pt x="647" y="11"/>
                    <a:pt x="645" y="10"/>
                    <a:pt x="644" y="8"/>
                  </a:cubicBezTo>
                  <a:moveTo>
                    <a:pt x="744" y="8"/>
                  </a:moveTo>
                  <a:cubicBezTo>
                    <a:pt x="741" y="9"/>
                    <a:pt x="738" y="10"/>
                    <a:pt x="735" y="12"/>
                  </a:cubicBezTo>
                  <a:cubicBezTo>
                    <a:pt x="735" y="12"/>
                    <a:pt x="735" y="12"/>
                    <a:pt x="736" y="12"/>
                  </a:cubicBezTo>
                  <a:cubicBezTo>
                    <a:pt x="743" y="8"/>
                    <a:pt x="743" y="8"/>
                    <a:pt x="743" y="8"/>
                  </a:cubicBezTo>
                  <a:cubicBezTo>
                    <a:pt x="743" y="8"/>
                    <a:pt x="743" y="8"/>
                    <a:pt x="744" y="8"/>
                  </a:cubicBezTo>
                  <a:moveTo>
                    <a:pt x="663" y="7"/>
                  </a:moveTo>
                  <a:cubicBezTo>
                    <a:pt x="659" y="7"/>
                    <a:pt x="655" y="8"/>
                    <a:pt x="651" y="8"/>
                  </a:cubicBezTo>
                  <a:cubicBezTo>
                    <a:pt x="652" y="10"/>
                    <a:pt x="654" y="11"/>
                    <a:pt x="656" y="13"/>
                  </a:cubicBezTo>
                  <a:cubicBezTo>
                    <a:pt x="657" y="13"/>
                    <a:pt x="659" y="13"/>
                    <a:pt x="661" y="13"/>
                  </a:cubicBezTo>
                  <a:cubicBezTo>
                    <a:pt x="662" y="11"/>
                    <a:pt x="662" y="10"/>
                    <a:pt x="663" y="7"/>
                  </a:cubicBezTo>
                  <a:moveTo>
                    <a:pt x="709" y="6"/>
                  </a:moveTo>
                  <a:cubicBezTo>
                    <a:pt x="706" y="6"/>
                    <a:pt x="703" y="7"/>
                    <a:pt x="699" y="7"/>
                  </a:cubicBezTo>
                  <a:cubicBezTo>
                    <a:pt x="697" y="7"/>
                    <a:pt x="696" y="7"/>
                    <a:pt x="694" y="7"/>
                  </a:cubicBezTo>
                  <a:cubicBezTo>
                    <a:pt x="690" y="7"/>
                    <a:pt x="687" y="7"/>
                    <a:pt x="683" y="7"/>
                  </a:cubicBezTo>
                  <a:cubicBezTo>
                    <a:pt x="683" y="8"/>
                    <a:pt x="683" y="8"/>
                    <a:pt x="683" y="9"/>
                  </a:cubicBezTo>
                  <a:cubicBezTo>
                    <a:pt x="682" y="10"/>
                    <a:pt x="681" y="11"/>
                    <a:pt x="680" y="11"/>
                  </a:cubicBezTo>
                  <a:cubicBezTo>
                    <a:pt x="680" y="11"/>
                    <a:pt x="679" y="11"/>
                    <a:pt x="679" y="11"/>
                  </a:cubicBezTo>
                  <a:cubicBezTo>
                    <a:pt x="678" y="10"/>
                    <a:pt x="677" y="9"/>
                    <a:pt x="678" y="7"/>
                  </a:cubicBezTo>
                  <a:cubicBezTo>
                    <a:pt x="678" y="7"/>
                    <a:pt x="678" y="7"/>
                    <a:pt x="678" y="7"/>
                  </a:cubicBezTo>
                  <a:cubicBezTo>
                    <a:pt x="677" y="7"/>
                    <a:pt x="675" y="7"/>
                    <a:pt x="674" y="7"/>
                  </a:cubicBezTo>
                  <a:cubicBezTo>
                    <a:pt x="672" y="7"/>
                    <a:pt x="671" y="7"/>
                    <a:pt x="669" y="7"/>
                  </a:cubicBezTo>
                  <a:cubicBezTo>
                    <a:pt x="669" y="7"/>
                    <a:pt x="668" y="7"/>
                    <a:pt x="668" y="7"/>
                  </a:cubicBezTo>
                  <a:cubicBezTo>
                    <a:pt x="668" y="9"/>
                    <a:pt x="667" y="11"/>
                    <a:pt x="667" y="13"/>
                  </a:cubicBezTo>
                  <a:cubicBezTo>
                    <a:pt x="676" y="12"/>
                    <a:pt x="685" y="12"/>
                    <a:pt x="695" y="12"/>
                  </a:cubicBezTo>
                  <a:cubicBezTo>
                    <a:pt x="698" y="11"/>
                    <a:pt x="702" y="9"/>
                    <a:pt x="707" y="7"/>
                  </a:cubicBezTo>
                  <a:cubicBezTo>
                    <a:pt x="708" y="7"/>
                    <a:pt x="708" y="7"/>
                    <a:pt x="709" y="6"/>
                  </a:cubicBezTo>
                  <a:moveTo>
                    <a:pt x="733" y="6"/>
                  </a:moveTo>
                  <a:cubicBezTo>
                    <a:pt x="733" y="6"/>
                    <a:pt x="733" y="6"/>
                    <a:pt x="733" y="6"/>
                  </a:cubicBezTo>
                  <a:cubicBezTo>
                    <a:pt x="731" y="6"/>
                    <a:pt x="730" y="6"/>
                    <a:pt x="728" y="6"/>
                  </a:cubicBezTo>
                  <a:cubicBezTo>
                    <a:pt x="728" y="6"/>
                    <a:pt x="727" y="7"/>
                    <a:pt x="727" y="7"/>
                  </a:cubicBezTo>
                  <a:cubicBezTo>
                    <a:pt x="723" y="8"/>
                    <a:pt x="719" y="10"/>
                    <a:pt x="716" y="12"/>
                  </a:cubicBezTo>
                  <a:cubicBezTo>
                    <a:pt x="718" y="12"/>
                    <a:pt x="721" y="12"/>
                    <a:pt x="723" y="12"/>
                  </a:cubicBezTo>
                  <a:cubicBezTo>
                    <a:pt x="726" y="10"/>
                    <a:pt x="730" y="8"/>
                    <a:pt x="733" y="6"/>
                  </a:cubicBezTo>
                  <a:moveTo>
                    <a:pt x="769" y="6"/>
                  </a:moveTo>
                  <a:cubicBezTo>
                    <a:pt x="769" y="6"/>
                    <a:pt x="768" y="6"/>
                    <a:pt x="767" y="6"/>
                  </a:cubicBezTo>
                  <a:cubicBezTo>
                    <a:pt x="766" y="7"/>
                    <a:pt x="765" y="7"/>
                    <a:pt x="764" y="7"/>
                  </a:cubicBezTo>
                  <a:cubicBezTo>
                    <a:pt x="760" y="9"/>
                    <a:pt x="757" y="10"/>
                    <a:pt x="753" y="12"/>
                  </a:cubicBezTo>
                  <a:cubicBezTo>
                    <a:pt x="754" y="12"/>
                    <a:pt x="755" y="12"/>
                    <a:pt x="757" y="12"/>
                  </a:cubicBezTo>
                  <a:cubicBezTo>
                    <a:pt x="764" y="9"/>
                    <a:pt x="764" y="9"/>
                    <a:pt x="764" y="9"/>
                  </a:cubicBezTo>
                  <a:cubicBezTo>
                    <a:pt x="765" y="8"/>
                    <a:pt x="767" y="7"/>
                    <a:pt x="769" y="6"/>
                  </a:cubicBezTo>
                  <a:moveTo>
                    <a:pt x="805" y="6"/>
                  </a:moveTo>
                  <a:cubicBezTo>
                    <a:pt x="805" y="6"/>
                    <a:pt x="805" y="6"/>
                    <a:pt x="805" y="6"/>
                  </a:cubicBezTo>
                  <a:cubicBezTo>
                    <a:pt x="804" y="6"/>
                    <a:pt x="803" y="7"/>
                    <a:pt x="802" y="7"/>
                  </a:cubicBezTo>
                  <a:cubicBezTo>
                    <a:pt x="803" y="7"/>
                    <a:pt x="804" y="6"/>
                    <a:pt x="805" y="6"/>
                  </a:cubicBezTo>
                  <a:moveTo>
                    <a:pt x="934" y="3"/>
                  </a:moveTo>
                  <a:cubicBezTo>
                    <a:pt x="927" y="3"/>
                    <a:pt x="919" y="3"/>
                    <a:pt x="912" y="4"/>
                  </a:cubicBezTo>
                  <a:cubicBezTo>
                    <a:pt x="911" y="4"/>
                    <a:pt x="909" y="4"/>
                    <a:pt x="907" y="4"/>
                  </a:cubicBezTo>
                  <a:cubicBezTo>
                    <a:pt x="890" y="4"/>
                    <a:pt x="873" y="5"/>
                    <a:pt x="856" y="5"/>
                  </a:cubicBezTo>
                  <a:cubicBezTo>
                    <a:pt x="844" y="5"/>
                    <a:pt x="832" y="5"/>
                    <a:pt x="820" y="6"/>
                  </a:cubicBezTo>
                  <a:cubicBezTo>
                    <a:pt x="816" y="7"/>
                    <a:pt x="811" y="9"/>
                    <a:pt x="807" y="11"/>
                  </a:cubicBezTo>
                  <a:cubicBezTo>
                    <a:pt x="827" y="11"/>
                    <a:pt x="848" y="10"/>
                    <a:pt x="868" y="10"/>
                  </a:cubicBezTo>
                  <a:cubicBezTo>
                    <a:pt x="878" y="10"/>
                    <a:pt x="887" y="10"/>
                    <a:pt x="897" y="9"/>
                  </a:cubicBezTo>
                  <a:cubicBezTo>
                    <a:pt x="910" y="9"/>
                    <a:pt x="922" y="9"/>
                    <a:pt x="935" y="8"/>
                  </a:cubicBezTo>
                  <a:cubicBezTo>
                    <a:pt x="935" y="7"/>
                    <a:pt x="934" y="5"/>
                    <a:pt x="934" y="3"/>
                  </a:cubicBezTo>
                  <a:moveTo>
                    <a:pt x="1061" y="0"/>
                  </a:moveTo>
                  <a:cubicBezTo>
                    <a:pt x="1056" y="0"/>
                    <a:pt x="1051" y="0"/>
                    <a:pt x="1047" y="1"/>
                  </a:cubicBezTo>
                  <a:cubicBezTo>
                    <a:pt x="1046" y="2"/>
                    <a:pt x="1046" y="4"/>
                    <a:pt x="1046" y="6"/>
                  </a:cubicBezTo>
                  <a:cubicBezTo>
                    <a:pt x="1051" y="6"/>
                    <a:pt x="1056" y="6"/>
                    <a:pt x="1060" y="6"/>
                  </a:cubicBezTo>
                  <a:cubicBezTo>
                    <a:pt x="1061" y="4"/>
                    <a:pt x="1061" y="3"/>
                    <a:pt x="1061" y="1"/>
                  </a:cubicBezTo>
                  <a:cubicBezTo>
                    <a:pt x="1061" y="1"/>
                    <a:pt x="1061" y="1"/>
                    <a:pt x="1061" y="0"/>
                  </a:cubicBezTo>
                  <a:moveTo>
                    <a:pt x="1137" y="0"/>
                  </a:moveTo>
                  <a:cubicBezTo>
                    <a:pt x="1117" y="0"/>
                    <a:pt x="1098" y="0"/>
                    <a:pt x="1078" y="0"/>
                  </a:cubicBezTo>
                  <a:cubicBezTo>
                    <a:pt x="1078" y="2"/>
                    <a:pt x="1078" y="3"/>
                    <a:pt x="1078" y="5"/>
                  </a:cubicBezTo>
                  <a:cubicBezTo>
                    <a:pt x="1078" y="5"/>
                    <a:pt x="1078" y="5"/>
                    <a:pt x="1078" y="5"/>
                  </a:cubicBezTo>
                  <a:cubicBezTo>
                    <a:pt x="1098" y="5"/>
                    <a:pt x="1118" y="5"/>
                    <a:pt x="1138" y="5"/>
                  </a:cubicBezTo>
                  <a:cubicBezTo>
                    <a:pt x="1138" y="3"/>
                    <a:pt x="1137" y="1"/>
                    <a:pt x="1137" y="0"/>
                  </a:cubicBezTo>
                  <a:moveTo>
                    <a:pt x="1149" y="0"/>
                  </a:moveTo>
                  <a:cubicBezTo>
                    <a:pt x="1146" y="0"/>
                    <a:pt x="1144" y="0"/>
                    <a:pt x="1142" y="0"/>
                  </a:cubicBezTo>
                  <a:cubicBezTo>
                    <a:pt x="1143" y="1"/>
                    <a:pt x="1143" y="3"/>
                    <a:pt x="1144" y="5"/>
                  </a:cubicBezTo>
                  <a:cubicBezTo>
                    <a:pt x="1145" y="5"/>
                    <a:pt x="1147" y="5"/>
                    <a:pt x="1149" y="5"/>
                  </a:cubicBezTo>
                  <a:cubicBezTo>
                    <a:pt x="1150" y="5"/>
                    <a:pt x="1151" y="4"/>
                    <a:pt x="1151" y="2"/>
                  </a:cubicBezTo>
                  <a:cubicBezTo>
                    <a:pt x="1151" y="1"/>
                    <a:pt x="1150" y="0"/>
                    <a:pt x="1149"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 name="Freeform 426"/>
            <p:cNvSpPr>
              <a:spLocks noChangeArrowheads="1"/>
            </p:cNvSpPr>
            <p:nvPr/>
          </p:nvSpPr>
          <p:spPr bwMode="auto">
            <a:xfrm>
              <a:off x="6675438" y="3382963"/>
              <a:ext cx="598488" cy="746125"/>
            </a:xfrm>
            <a:custGeom>
              <a:avLst/>
              <a:gdLst>
                <a:gd name="T0" fmla="*/ 200 w 203"/>
                <a:gd name="T1" fmla="*/ 0 h 253"/>
                <a:gd name="T2" fmla="*/ 198 w 203"/>
                <a:gd name="T3" fmla="*/ 1 h 253"/>
                <a:gd name="T4" fmla="*/ 194 w 203"/>
                <a:gd name="T5" fmla="*/ 5 h 253"/>
                <a:gd name="T6" fmla="*/ 66 w 203"/>
                <a:gd name="T7" fmla="*/ 166 h 253"/>
                <a:gd name="T8" fmla="*/ 52 w 203"/>
                <a:gd name="T9" fmla="*/ 188 h 253"/>
                <a:gd name="T10" fmla="*/ 2 w 203"/>
                <a:gd name="T11" fmla="*/ 248 h 253"/>
                <a:gd name="T12" fmla="*/ 1 w 203"/>
                <a:gd name="T13" fmla="*/ 252 h 253"/>
                <a:gd name="T14" fmla="*/ 3 w 203"/>
                <a:gd name="T15" fmla="*/ 253 h 253"/>
                <a:gd name="T16" fmla="*/ 4 w 203"/>
                <a:gd name="T17" fmla="*/ 253 h 253"/>
                <a:gd name="T18" fmla="*/ 6 w 203"/>
                <a:gd name="T19" fmla="*/ 251 h 253"/>
                <a:gd name="T20" fmla="*/ 7 w 203"/>
                <a:gd name="T21" fmla="*/ 251 h 253"/>
                <a:gd name="T22" fmla="*/ 7 w 203"/>
                <a:gd name="T23" fmla="*/ 251 h 253"/>
                <a:gd name="T24" fmla="*/ 56 w 203"/>
                <a:gd name="T25" fmla="*/ 191 h 253"/>
                <a:gd name="T26" fmla="*/ 71 w 203"/>
                <a:gd name="T27" fmla="*/ 170 h 253"/>
                <a:gd name="T28" fmla="*/ 202 w 203"/>
                <a:gd name="T29" fmla="*/ 4 h 253"/>
                <a:gd name="T30" fmla="*/ 203 w 203"/>
                <a:gd name="T31" fmla="*/ 3 h 253"/>
                <a:gd name="T32" fmla="*/ 202 w 203"/>
                <a:gd name="T33" fmla="*/ 1 h 253"/>
                <a:gd name="T34" fmla="*/ 200 w 203"/>
                <a:gd name="T3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53">
                  <a:moveTo>
                    <a:pt x="200" y="0"/>
                  </a:moveTo>
                  <a:cubicBezTo>
                    <a:pt x="199" y="0"/>
                    <a:pt x="199" y="0"/>
                    <a:pt x="198" y="1"/>
                  </a:cubicBezTo>
                  <a:cubicBezTo>
                    <a:pt x="197" y="2"/>
                    <a:pt x="195" y="4"/>
                    <a:pt x="194" y="5"/>
                  </a:cubicBezTo>
                  <a:cubicBezTo>
                    <a:pt x="154" y="50"/>
                    <a:pt x="112" y="102"/>
                    <a:pt x="66" y="166"/>
                  </a:cubicBezTo>
                  <a:cubicBezTo>
                    <a:pt x="52" y="188"/>
                    <a:pt x="52" y="188"/>
                    <a:pt x="52" y="188"/>
                  </a:cubicBezTo>
                  <a:cubicBezTo>
                    <a:pt x="37" y="211"/>
                    <a:pt x="22" y="234"/>
                    <a:pt x="2" y="248"/>
                  </a:cubicBezTo>
                  <a:cubicBezTo>
                    <a:pt x="1" y="249"/>
                    <a:pt x="0" y="250"/>
                    <a:pt x="1" y="252"/>
                  </a:cubicBezTo>
                  <a:cubicBezTo>
                    <a:pt x="2" y="252"/>
                    <a:pt x="3" y="253"/>
                    <a:pt x="3" y="253"/>
                  </a:cubicBezTo>
                  <a:cubicBezTo>
                    <a:pt x="4" y="253"/>
                    <a:pt x="4" y="253"/>
                    <a:pt x="4" y="253"/>
                  </a:cubicBezTo>
                  <a:cubicBezTo>
                    <a:pt x="5" y="252"/>
                    <a:pt x="5" y="251"/>
                    <a:pt x="6" y="251"/>
                  </a:cubicBezTo>
                  <a:cubicBezTo>
                    <a:pt x="6" y="251"/>
                    <a:pt x="7" y="251"/>
                    <a:pt x="7" y="251"/>
                  </a:cubicBezTo>
                  <a:cubicBezTo>
                    <a:pt x="7" y="251"/>
                    <a:pt x="7" y="251"/>
                    <a:pt x="7" y="251"/>
                  </a:cubicBezTo>
                  <a:cubicBezTo>
                    <a:pt x="27" y="236"/>
                    <a:pt x="42" y="213"/>
                    <a:pt x="56" y="191"/>
                  </a:cubicBezTo>
                  <a:cubicBezTo>
                    <a:pt x="71" y="170"/>
                    <a:pt x="71" y="170"/>
                    <a:pt x="71" y="170"/>
                  </a:cubicBezTo>
                  <a:cubicBezTo>
                    <a:pt x="118" y="104"/>
                    <a:pt x="160" y="50"/>
                    <a:pt x="202" y="4"/>
                  </a:cubicBezTo>
                  <a:cubicBezTo>
                    <a:pt x="202" y="4"/>
                    <a:pt x="202" y="4"/>
                    <a:pt x="203" y="3"/>
                  </a:cubicBezTo>
                  <a:cubicBezTo>
                    <a:pt x="203" y="2"/>
                    <a:pt x="202" y="1"/>
                    <a:pt x="202" y="1"/>
                  </a:cubicBezTo>
                  <a:cubicBezTo>
                    <a:pt x="201" y="0"/>
                    <a:pt x="201" y="0"/>
                    <a:pt x="20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 name="Freeform 427"/>
            <p:cNvSpPr>
              <a:spLocks noEditPoints="1" noChangeArrowheads="1"/>
            </p:cNvSpPr>
            <p:nvPr/>
          </p:nvSpPr>
          <p:spPr bwMode="auto">
            <a:xfrm>
              <a:off x="10582276" y="3273426"/>
              <a:ext cx="477838" cy="842963"/>
            </a:xfrm>
            <a:custGeom>
              <a:avLst/>
              <a:gdLst>
                <a:gd name="T0" fmla="*/ 158 w 162"/>
                <a:gd name="T1" fmla="*/ 276 h 286"/>
                <a:gd name="T2" fmla="*/ 159 w 162"/>
                <a:gd name="T3" fmla="*/ 286 h 286"/>
                <a:gd name="T4" fmla="*/ 159 w 162"/>
                <a:gd name="T5" fmla="*/ 286 h 286"/>
                <a:gd name="T6" fmla="*/ 160 w 162"/>
                <a:gd name="T7" fmla="*/ 286 h 286"/>
                <a:gd name="T8" fmla="*/ 162 w 162"/>
                <a:gd name="T9" fmla="*/ 283 h 286"/>
                <a:gd name="T10" fmla="*/ 158 w 162"/>
                <a:gd name="T11" fmla="*/ 276 h 286"/>
                <a:gd name="T12" fmla="*/ 3 w 162"/>
                <a:gd name="T13" fmla="*/ 0 h 286"/>
                <a:gd name="T14" fmla="*/ 3 w 162"/>
                <a:gd name="T15" fmla="*/ 0 h 286"/>
                <a:gd name="T16" fmla="*/ 1 w 162"/>
                <a:gd name="T17" fmla="*/ 3 h 286"/>
                <a:gd name="T18" fmla="*/ 2 w 162"/>
                <a:gd name="T19" fmla="*/ 7 h 286"/>
                <a:gd name="T20" fmla="*/ 3 w 162"/>
                <a:gd name="T21" fmla="*/ 12 h 286"/>
                <a:gd name="T22" fmla="*/ 36 w 162"/>
                <a:gd name="T23" fmla="*/ 66 h 286"/>
                <a:gd name="T24" fmla="*/ 55 w 162"/>
                <a:gd name="T25" fmla="*/ 95 h 286"/>
                <a:gd name="T26" fmla="*/ 80 w 162"/>
                <a:gd name="T27" fmla="*/ 143 h 286"/>
                <a:gd name="T28" fmla="*/ 103 w 162"/>
                <a:gd name="T29" fmla="*/ 186 h 286"/>
                <a:gd name="T30" fmla="*/ 111 w 162"/>
                <a:gd name="T31" fmla="*/ 201 h 286"/>
                <a:gd name="T32" fmla="*/ 148 w 162"/>
                <a:gd name="T33" fmla="*/ 267 h 286"/>
                <a:gd name="T34" fmla="*/ 149 w 162"/>
                <a:gd name="T35" fmla="*/ 267 h 286"/>
                <a:gd name="T36" fmla="*/ 152 w 162"/>
                <a:gd name="T37" fmla="*/ 270 h 286"/>
                <a:gd name="T38" fmla="*/ 151 w 162"/>
                <a:gd name="T39" fmla="*/ 272 h 286"/>
                <a:gd name="T40" fmla="*/ 153 w 162"/>
                <a:gd name="T41" fmla="*/ 277 h 286"/>
                <a:gd name="T42" fmla="*/ 153 w 162"/>
                <a:gd name="T43" fmla="*/ 266 h 286"/>
                <a:gd name="T44" fmla="*/ 116 w 162"/>
                <a:gd name="T45" fmla="*/ 198 h 286"/>
                <a:gd name="T46" fmla="*/ 107 w 162"/>
                <a:gd name="T47" fmla="*/ 183 h 286"/>
                <a:gd name="T48" fmla="*/ 85 w 162"/>
                <a:gd name="T49" fmla="*/ 141 h 286"/>
                <a:gd name="T50" fmla="*/ 60 w 162"/>
                <a:gd name="T51" fmla="*/ 92 h 286"/>
                <a:gd name="T52" fmla="*/ 40 w 162"/>
                <a:gd name="T53" fmla="*/ 63 h 286"/>
                <a:gd name="T54" fmla="*/ 9 w 162"/>
                <a:gd name="T55" fmla="*/ 12 h 286"/>
                <a:gd name="T56" fmla="*/ 7 w 162"/>
                <a:gd name="T57" fmla="*/ 7 h 286"/>
                <a:gd name="T58" fmla="*/ 6 w 162"/>
                <a:gd name="T59" fmla="*/ 2 h 286"/>
                <a:gd name="T60" fmla="*/ 3 w 162"/>
                <a:gd name="T6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2" h="286">
                  <a:moveTo>
                    <a:pt x="158" y="276"/>
                  </a:moveTo>
                  <a:cubicBezTo>
                    <a:pt x="158" y="279"/>
                    <a:pt x="158" y="283"/>
                    <a:pt x="159" y="286"/>
                  </a:cubicBezTo>
                  <a:cubicBezTo>
                    <a:pt x="159" y="286"/>
                    <a:pt x="159" y="286"/>
                    <a:pt x="159" y="286"/>
                  </a:cubicBezTo>
                  <a:cubicBezTo>
                    <a:pt x="160" y="286"/>
                    <a:pt x="160" y="286"/>
                    <a:pt x="160" y="286"/>
                  </a:cubicBezTo>
                  <a:cubicBezTo>
                    <a:pt x="162" y="285"/>
                    <a:pt x="162" y="284"/>
                    <a:pt x="162" y="283"/>
                  </a:cubicBezTo>
                  <a:cubicBezTo>
                    <a:pt x="161" y="280"/>
                    <a:pt x="160" y="278"/>
                    <a:pt x="158" y="276"/>
                  </a:cubicBezTo>
                  <a:moveTo>
                    <a:pt x="3" y="0"/>
                  </a:moveTo>
                  <a:cubicBezTo>
                    <a:pt x="3" y="0"/>
                    <a:pt x="3" y="0"/>
                    <a:pt x="3" y="0"/>
                  </a:cubicBezTo>
                  <a:cubicBezTo>
                    <a:pt x="1" y="0"/>
                    <a:pt x="0" y="2"/>
                    <a:pt x="1" y="3"/>
                  </a:cubicBezTo>
                  <a:cubicBezTo>
                    <a:pt x="1" y="4"/>
                    <a:pt x="1" y="5"/>
                    <a:pt x="2" y="7"/>
                  </a:cubicBezTo>
                  <a:cubicBezTo>
                    <a:pt x="2" y="8"/>
                    <a:pt x="3" y="10"/>
                    <a:pt x="3" y="12"/>
                  </a:cubicBezTo>
                  <a:cubicBezTo>
                    <a:pt x="10" y="32"/>
                    <a:pt x="23" y="49"/>
                    <a:pt x="36" y="66"/>
                  </a:cubicBezTo>
                  <a:cubicBezTo>
                    <a:pt x="43" y="76"/>
                    <a:pt x="50" y="86"/>
                    <a:pt x="55" y="95"/>
                  </a:cubicBezTo>
                  <a:cubicBezTo>
                    <a:pt x="65" y="110"/>
                    <a:pt x="73" y="127"/>
                    <a:pt x="80" y="143"/>
                  </a:cubicBezTo>
                  <a:cubicBezTo>
                    <a:pt x="87" y="157"/>
                    <a:pt x="95" y="172"/>
                    <a:pt x="103" y="186"/>
                  </a:cubicBezTo>
                  <a:cubicBezTo>
                    <a:pt x="111" y="201"/>
                    <a:pt x="111" y="201"/>
                    <a:pt x="111" y="201"/>
                  </a:cubicBezTo>
                  <a:cubicBezTo>
                    <a:pt x="124" y="222"/>
                    <a:pt x="136" y="245"/>
                    <a:pt x="148" y="267"/>
                  </a:cubicBezTo>
                  <a:cubicBezTo>
                    <a:pt x="148" y="267"/>
                    <a:pt x="149" y="267"/>
                    <a:pt x="149" y="267"/>
                  </a:cubicBezTo>
                  <a:cubicBezTo>
                    <a:pt x="151" y="267"/>
                    <a:pt x="152" y="269"/>
                    <a:pt x="152" y="270"/>
                  </a:cubicBezTo>
                  <a:cubicBezTo>
                    <a:pt x="152" y="271"/>
                    <a:pt x="151" y="272"/>
                    <a:pt x="151" y="272"/>
                  </a:cubicBezTo>
                  <a:cubicBezTo>
                    <a:pt x="151" y="274"/>
                    <a:pt x="152" y="276"/>
                    <a:pt x="153" y="277"/>
                  </a:cubicBezTo>
                  <a:cubicBezTo>
                    <a:pt x="153" y="275"/>
                    <a:pt x="153" y="269"/>
                    <a:pt x="153" y="266"/>
                  </a:cubicBezTo>
                  <a:cubicBezTo>
                    <a:pt x="141" y="243"/>
                    <a:pt x="128" y="220"/>
                    <a:pt x="116" y="198"/>
                  </a:cubicBezTo>
                  <a:cubicBezTo>
                    <a:pt x="107" y="183"/>
                    <a:pt x="107" y="183"/>
                    <a:pt x="107" y="183"/>
                  </a:cubicBezTo>
                  <a:cubicBezTo>
                    <a:pt x="99" y="170"/>
                    <a:pt x="92" y="155"/>
                    <a:pt x="85" y="141"/>
                  </a:cubicBezTo>
                  <a:cubicBezTo>
                    <a:pt x="77" y="125"/>
                    <a:pt x="69" y="108"/>
                    <a:pt x="60" y="92"/>
                  </a:cubicBezTo>
                  <a:cubicBezTo>
                    <a:pt x="54" y="83"/>
                    <a:pt x="47" y="73"/>
                    <a:pt x="40" y="63"/>
                  </a:cubicBezTo>
                  <a:cubicBezTo>
                    <a:pt x="28" y="47"/>
                    <a:pt x="16" y="30"/>
                    <a:pt x="9" y="12"/>
                  </a:cubicBezTo>
                  <a:cubicBezTo>
                    <a:pt x="8" y="10"/>
                    <a:pt x="8" y="8"/>
                    <a:pt x="7" y="7"/>
                  </a:cubicBezTo>
                  <a:cubicBezTo>
                    <a:pt x="7" y="5"/>
                    <a:pt x="6" y="3"/>
                    <a:pt x="6" y="2"/>
                  </a:cubicBezTo>
                  <a:cubicBezTo>
                    <a:pt x="6" y="1"/>
                    <a:pt x="5"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 name="Freeform 428"/>
            <p:cNvSpPr>
              <a:spLocks noChangeArrowheads="1"/>
            </p:cNvSpPr>
            <p:nvPr/>
          </p:nvSpPr>
          <p:spPr bwMode="auto">
            <a:xfrm>
              <a:off x="7862888" y="403226"/>
              <a:ext cx="879475" cy="887413"/>
            </a:xfrm>
            <a:custGeom>
              <a:avLst/>
              <a:gdLst>
                <a:gd name="T0" fmla="*/ 151 w 298"/>
                <a:gd name="T1" fmla="*/ 0 h 301"/>
                <a:gd name="T2" fmla="*/ 92 w 298"/>
                <a:gd name="T3" fmla="*/ 14 h 301"/>
                <a:gd name="T4" fmla="*/ 62 w 298"/>
                <a:gd name="T5" fmla="*/ 33 h 301"/>
                <a:gd name="T6" fmla="*/ 50 w 298"/>
                <a:gd name="T7" fmla="*/ 43 h 301"/>
                <a:gd name="T8" fmla="*/ 0 w 298"/>
                <a:gd name="T9" fmla="*/ 161 h 301"/>
                <a:gd name="T10" fmla="*/ 1 w 298"/>
                <a:gd name="T11" fmla="*/ 180 h 301"/>
                <a:gd name="T12" fmla="*/ 40 w 298"/>
                <a:gd name="T13" fmla="*/ 259 h 301"/>
                <a:gd name="T14" fmla="*/ 96 w 298"/>
                <a:gd name="T15" fmla="*/ 294 h 301"/>
                <a:gd name="T16" fmla="*/ 96 w 298"/>
                <a:gd name="T17" fmla="*/ 291 h 301"/>
                <a:gd name="T18" fmla="*/ 97 w 298"/>
                <a:gd name="T19" fmla="*/ 289 h 301"/>
                <a:gd name="T20" fmla="*/ 88 w 298"/>
                <a:gd name="T21" fmla="*/ 285 h 301"/>
                <a:gd name="T22" fmla="*/ 56 w 298"/>
                <a:gd name="T23" fmla="*/ 266 h 301"/>
                <a:gd name="T24" fmla="*/ 44 w 298"/>
                <a:gd name="T25" fmla="*/ 256 h 301"/>
                <a:gd name="T26" fmla="*/ 6 w 298"/>
                <a:gd name="T27" fmla="*/ 179 h 301"/>
                <a:gd name="T28" fmla="*/ 29 w 298"/>
                <a:gd name="T29" fmla="*/ 77 h 301"/>
                <a:gd name="T30" fmla="*/ 65 w 298"/>
                <a:gd name="T31" fmla="*/ 37 h 301"/>
                <a:gd name="T32" fmla="*/ 149 w 298"/>
                <a:gd name="T33" fmla="*/ 5 h 301"/>
                <a:gd name="T34" fmla="*/ 151 w 298"/>
                <a:gd name="T35" fmla="*/ 5 h 301"/>
                <a:gd name="T36" fmla="*/ 154 w 298"/>
                <a:gd name="T37" fmla="*/ 5 h 301"/>
                <a:gd name="T38" fmla="*/ 182 w 298"/>
                <a:gd name="T39" fmla="*/ 9 h 301"/>
                <a:gd name="T40" fmla="*/ 195 w 298"/>
                <a:gd name="T41" fmla="*/ 13 h 301"/>
                <a:gd name="T42" fmla="*/ 232 w 298"/>
                <a:gd name="T43" fmla="*/ 33 h 301"/>
                <a:gd name="T44" fmla="*/ 234 w 298"/>
                <a:gd name="T45" fmla="*/ 35 h 301"/>
                <a:gd name="T46" fmla="*/ 287 w 298"/>
                <a:gd name="T47" fmla="*/ 127 h 301"/>
                <a:gd name="T48" fmla="*/ 268 w 298"/>
                <a:gd name="T49" fmla="*/ 223 h 301"/>
                <a:gd name="T50" fmla="*/ 250 w 298"/>
                <a:gd name="T51" fmla="*/ 247 h 301"/>
                <a:gd name="T52" fmla="*/ 238 w 298"/>
                <a:gd name="T53" fmla="*/ 259 h 301"/>
                <a:gd name="T54" fmla="*/ 141 w 298"/>
                <a:gd name="T55" fmla="*/ 295 h 301"/>
                <a:gd name="T56" fmla="*/ 136 w 298"/>
                <a:gd name="T57" fmla="*/ 295 h 301"/>
                <a:gd name="T58" fmla="*/ 101 w 298"/>
                <a:gd name="T59" fmla="*/ 290 h 301"/>
                <a:gd name="T60" fmla="*/ 101 w 298"/>
                <a:gd name="T61" fmla="*/ 291 h 301"/>
                <a:gd name="T62" fmla="*/ 101 w 298"/>
                <a:gd name="T63" fmla="*/ 295 h 301"/>
                <a:gd name="T64" fmla="*/ 136 w 298"/>
                <a:gd name="T65" fmla="*/ 300 h 301"/>
                <a:gd name="T66" fmla="*/ 141 w 298"/>
                <a:gd name="T67" fmla="*/ 301 h 301"/>
                <a:gd name="T68" fmla="*/ 146 w 298"/>
                <a:gd name="T69" fmla="*/ 300 h 301"/>
                <a:gd name="T70" fmla="*/ 147 w 298"/>
                <a:gd name="T71" fmla="*/ 297 h 301"/>
                <a:gd name="T72" fmla="*/ 149 w 298"/>
                <a:gd name="T73" fmla="*/ 295 h 301"/>
                <a:gd name="T74" fmla="*/ 150 w 298"/>
                <a:gd name="T75" fmla="*/ 295 h 301"/>
                <a:gd name="T76" fmla="*/ 152 w 298"/>
                <a:gd name="T77" fmla="*/ 298 h 301"/>
                <a:gd name="T78" fmla="*/ 152 w 298"/>
                <a:gd name="T79" fmla="*/ 300 h 301"/>
                <a:gd name="T80" fmla="*/ 198 w 298"/>
                <a:gd name="T81" fmla="*/ 290 h 301"/>
                <a:gd name="T82" fmla="*/ 198 w 298"/>
                <a:gd name="T83" fmla="*/ 286 h 301"/>
                <a:gd name="T84" fmla="*/ 200 w 298"/>
                <a:gd name="T85" fmla="*/ 283 h 301"/>
                <a:gd name="T86" fmla="*/ 203 w 298"/>
                <a:gd name="T87" fmla="*/ 286 h 301"/>
                <a:gd name="T88" fmla="*/ 203 w 298"/>
                <a:gd name="T89" fmla="*/ 287 h 301"/>
                <a:gd name="T90" fmla="*/ 254 w 298"/>
                <a:gd name="T91" fmla="*/ 250 h 301"/>
                <a:gd name="T92" fmla="*/ 292 w 298"/>
                <a:gd name="T93" fmla="*/ 127 h 301"/>
                <a:gd name="T94" fmla="*/ 196 w 298"/>
                <a:gd name="T95" fmla="*/ 8 h 301"/>
                <a:gd name="T96" fmla="*/ 151 w 298"/>
                <a:gd name="T9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8" h="301">
                  <a:moveTo>
                    <a:pt x="151" y="0"/>
                  </a:moveTo>
                  <a:cubicBezTo>
                    <a:pt x="131" y="0"/>
                    <a:pt x="111" y="5"/>
                    <a:pt x="92" y="14"/>
                  </a:cubicBezTo>
                  <a:cubicBezTo>
                    <a:pt x="81" y="19"/>
                    <a:pt x="71" y="25"/>
                    <a:pt x="62" y="33"/>
                  </a:cubicBezTo>
                  <a:cubicBezTo>
                    <a:pt x="58" y="36"/>
                    <a:pt x="54" y="40"/>
                    <a:pt x="50" y="43"/>
                  </a:cubicBezTo>
                  <a:cubicBezTo>
                    <a:pt x="18" y="75"/>
                    <a:pt x="0" y="118"/>
                    <a:pt x="0" y="161"/>
                  </a:cubicBezTo>
                  <a:cubicBezTo>
                    <a:pt x="0" y="167"/>
                    <a:pt x="0" y="173"/>
                    <a:pt x="1" y="180"/>
                  </a:cubicBezTo>
                  <a:cubicBezTo>
                    <a:pt x="5" y="210"/>
                    <a:pt x="18" y="238"/>
                    <a:pt x="40" y="259"/>
                  </a:cubicBezTo>
                  <a:cubicBezTo>
                    <a:pt x="56" y="275"/>
                    <a:pt x="75" y="287"/>
                    <a:pt x="96" y="294"/>
                  </a:cubicBezTo>
                  <a:cubicBezTo>
                    <a:pt x="96" y="291"/>
                    <a:pt x="96" y="291"/>
                    <a:pt x="96" y="291"/>
                  </a:cubicBezTo>
                  <a:cubicBezTo>
                    <a:pt x="96" y="290"/>
                    <a:pt x="97" y="289"/>
                    <a:pt x="97" y="289"/>
                  </a:cubicBezTo>
                  <a:cubicBezTo>
                    <a:pt x="94" y="288"/>
                    <a:pt x="91" y="286"/>
                    <a:pt x="88" y="285"/>
                  </a:cubicBezTo>
                  <a:cubicBezTo>
                    <a:pt x="77" y="281"/>
                    <a:pt x="66" y="274"/>
                    <a:pt x="56" y="266"/>
                  </a:cubicBezTo>
                  <a:cubicBezTo>
                    <a:pt x="51" y="263"/>
                    <a:pt x="47" y="260"/>
                    <a:pt x="44" y="256"/>
                  </a:cubicBezTo>
                  <a:cubicBezTo>
                    <a:pt x="23" y="235"/>
                    <a:pt x="10" y="209"/>
                    <a:pt x="6" y="179"/>
                  </a:cubicBezTo>
                  <a:cubicBezTo>
                    <a:pt x="1" y="144"/>
                    <a:pt x="10" y="108"/>
                    <a:pt x="29" y="77"/>
                  </a:cubicBezTo>
                  <a:cubicBezTo>
                    <a:pt x="39" y="62"/>
                    <a:pt x="51" y="49"/>
                    <a:pt x="65" y="37"/>
                  </a:cubicBezTo>
                  <a:cubicBezTo>
                    <a:pt x="90" y="16"/>
                    <a:pt x="120" y="6"/>
                    <a:pt x="149" y="5"/>
                  </a:cubicBezTo>
                  <a:cubicBezTo>
                    <a:pt x="150" y="5"/>
                    <a:pt x="151" y="5"/>
                    <a:pt x="151" y="5"/>
                  </a:cubicBezTo>
                  <a:cubicBezTo>
                    <a:pt x="152" y="5"/>
                    <a:pt x="153" y="5"/>
                    <a:pt x="154" y="5"/>
                  </a:cubicBezTo>
                  <a:cubicBezTo>
                    <a:pt x="163" y="5"/>
                    <a:pt x="173" y="7"/>
                    <a:pt x="182" y="9"/>
                  </a:cubicBezTo>
                  <a:cubicBezTo>
                    <a:pt x="186" y="10"/>
                    <a:pt x="190" y="11"/>
                    <a:pt x="195" y="13"/>
                  </a:cubicBezTo>
                  <a:cubicBezTo>
                    <a:pt x="208" y="17"/>
                    <a:pt x="220" y="25"/>
                    <a:pt x="232" y="33"/>
                  </a:cubicBezTo>
                  <a:cubicBezTo>
                    <a:pt x="232" y="34"/>
                    <a:pt x="233" y="35"/>
                    <a:pt x="234" y="35"/>
                  </a:cubicBezTo>
                  <a:cubicBezTo>
                    <a:pt x="262" y="58"/>
                    <a:pt x="282" y="92"/>
                    <a:pt x="287" y="127"/>
                  </a:cubicBezTo>
                  <a:cubicBezTo>
                    <a:pt x="291" y="161"/>
                    <a:pt x="284" y="194"/>
                    <a:pt x="268" y="223"/>
                  </a:cubicBezTo>
                  <a:cubicBezTo>
                    <a:pt x="263" y="231"/>
                    <a:pt x="257" y="239"/>
                    <a:pt x="250" y="247"/>
                  </a:cubicBezTo>
                  <a:cubicBezTo>
                    <a:pt x="246" y="251"/>
                    <a:pt x="242" y="255"/>
                    <a:pt x="238" y="259"/>
                  </a:cubicBezTo>
                  <a:cubicBezTo>
                    <a:pt x="211" y="282"/>
                    <a:pt x="177" y="295"/>
                    <a:pt x="141" y="295"/>
                  </a:cubicBezTo>
                  <a:cubicBezTo>
                    <a:pt x="139" y="295"/>
                    <a:pt x="138" y="295"/>
                    <a:pt x="136" y="295"/>
                  </a:cubicBezTo>
                  <a:cubicBezTo>
                    <a:pt x="124" y="295"/>
                    <a:pt x="112" y="293"/>
                    <a:pt x="101" y="290"/>
                  </a:cubicBezTo>
                  <a:cubicBezTo>
                    <a:pt x="101" y="290"/>
                    <a:pt x="101" y="290"/>
                    <a:pt x="101" y="291"/>
                  </a:cubicBezTo>
                  <a:cubicBezTo>
                    <a:pt x="101" y="295"/>
                    <a:pt x="101" y="295"/>
                    <a:pt x="101" y="295"/>
                  </a:cubicBezTo>
                  <a:cubicBezTo>
                    <a:pt x="112" y="298"/>
                    <a:pt x="124" y="300"/>
                    <a:pt x="136" y="300"/>
                  </a:cubicBezTo>
                  <a:cubicBezTo>
                    <a:pt x="137" y="300"/>
                    <a:pt x="139" y="301"/>
                    <a:pt x="141" y="301"/>
                  </a:cubicBezTo>
                  <a:cubicBezTo>
                    <a:pt x="143" y="301"/>
                    <a:pt x="144" y="300"/>
                    <a:pt x="146" y="300"/>
                  </a:cubicBezTo>
                  <a:cubicBezTo>
                    <a:pt x="146" y="299"/>
                    <a:pt x="147" y="298"/>
                    <a:pt x="147" y="297"/>
                  </a:cubicBezTo>
                  <a:cubicBezTo>
                    <a:pt x="147" y="296"/>
                    <a:pt x="148" y="295"/>
                    <a:pt x="149" y="295"/>
                  </a:cubicBezTo>
                  <a:cubicBezTo>
                    <a:pt x="150" y="295"/>
                    <a:pt x="150" y="295"/>
                    <a:pt x="150" y="295"/>
                  </a:cubicBezTo>
                  <a:cubicBezTo>
                    <a:pt x="151" y="296"/>
                    <a:pt x="152" y="297"/>
                    <a:pt x="152" y="298"/>
                  </a:cubicBezTo>
                  <a:cubicBezTo>
                    <a:pt x="152" y="299"/>
                    <a:pt x="152" y="300"/>
                    <a:pt x="152" y="300"/>
                  </a:cubicBezTo>
                  <a:cubicBezTo>
                    <a:pt x="167" y="299"/>
                    <a:pt x="183" y="295"/>
                    <a:pt x="198" y="290"/>
                  </a:cubicBezTo>
                  <a:cubicBezTo>
                    <a:pt x="198" y="288"/>
                    <a:pt x="198" y="287"/>
                    <a:pt x="198" y="286"/>
                  </a:cubicBezTo>
                  <a:cubicBezTo>
                    <a:pt x="198" y="284"/>
                    <a:pt x="199" y="283"/>
                    <a:pt x="200" y="283"/>
                  </a:cubicBezTo>
                  <a:cubicBezTo>
                    <a:pt x="202" y="283"/>
                    <a:pt x="203" y="284"/>
                    <a:pt x="203" y="286"/>
                  </a:cubicBezTo>
                  <a:cubicBezTo>
                    <a:pt x="203" y="286"/>
                    <a:pt x="203" y="287"/>
                    <a:pt x="203" y="287"/>
                  </a:cubicBezTo>
                  <a:cubicBezTo>
                    <a:pt x="222" y="279"/>
                    <a:pt x="240" y="266"/>
                    <a:pt x="254" y="250"/>
                  </a:cubicBezTo>
                  <a:cubicBezTo>
                    <a:pt x="284" y="217"/>
                    <a:pt x="298" y="172"/>
                    <a:pt x="292" y="127"/>
                  </a:cubicBezTo>
                  <a:cubicBezTo>
                    <a:pt x="285" y="74"/>
                    <a:pt x="246" y="25"/>
                    <a:pt x="196" y="8"/>
                  </a:cubicBezTo>
                  <a:cubicBezTo>
                    <a:pt x="182" y="2"/>
                    <a:pt x="166" y="0"/>
                    <a:pt x="151"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 name="Freeform 429"/>
            <p:cNvSpPr>
              <a:spLocks noEditPoints="1" noChangeArrowheads="1"/>
            </p:cNvSpPr>
            <p:nvPr/>
          </p:nvSpPr>
          <p:spPr bwMode="auto">
            <a:xfrm>
              <a:off x="7924801" y="479426"/>
              <a:ext cx="738188" cy="728663"/>
            </a:xfrm>
            <a:custGeom>
              <a:avLst/>
              <a:gdLst>
                <a:gd name="T0" fmla="*/ 121 w 250"/>
                <a:gd name="T1" fmla="*/ 6 h 247"/>
                <a:gd name="T2" fmla="*/ 121 w 250"/>
                <a:gd name="T3" fmla="*/ 5 h 247"/>
                <a:gd name="T4" fmla="*/ 123 w 250"/>
                <a:gd name="T5" fmla="*/ 1 h 247"/>
                <a:gd name="T6" fmla="*/ 123 w 250"/>
                <a:gd name="T7" fmla="*/ 1 h 247"/>
                <a:gd name="T8" fmla="*/ 126 w 250"/>
                <a:gd name="T9" fmla="*/ 3 h 247"/>
                <a:gd name="T10" fmla="*/ 126 w 250"/>
                <a:gd name="T11" fmla="*/ 5 h 247"/>
                <a:gd name="T12" fmla="*/ 132 w 250"/>
                <a:gd name="T13" fmla="*/ 5 h 247"/>
                <a:gd name="T14" fmla="*/ 146 w 250"/>
                <a:gd name="T15" fmla="*/ 6 h 247"/>
                <a:gd name="T16" fmla="*/ 162 w 250"/>
                <a:gd name="T17" fmla="*/ 10 h 247"/>
                <a:gd name="T18" fmla="*/ 238 w 250"/>
                <a:gd name="T19" fmla="*/ 83 h 247"/>
                <a:gd name="T20" fmla="*/ 243 w 250"/>
                <a:gd name="T21" fmla="*/ 110 h 247"/>
                <a:gd name="T22" fmla="*/ 244 w 250"/>
                <a:gd name="T23" fmla="*/ 110 h 247"/>
                <a:gd name="T24" fmla="*/ 246 w 250"/>
                <a:gd name="T25" fmla="*/ 112 h 247"/>
                <a:gd name="T26" fmla="*/ 244 w 250"/>
                <a:gd name="T27" fmla="*/ 115 h 247"/>
                <a:gd name="T28" fmla="*/ 243 w 250"/>
                <a:gd name="T29" fmla="*/ 115 h 247"/>
                <a:gd name="T30" fmla="*/ 243 w 250"/>
                <a:gd name="T31" fmla="*/ 118 h 247"/>
                <a:gd name="T32" fmla="*/ 232 w 250"/>
                <a:gd name="T33" fmla="*/ 169 h 247"/>
                <a:gd name="T34" fmla="*/ 188 w 250"/>
                <a:gd name="T35" fmla="*/ 224 h 247"/>
                <a:gd name="T36" fmla="*/ 135 w 250"/>
                <a:gd name="T37" fmla="*/ 242 h 247"/>
                <a:gd name="T38" fmla="*/ 131 w 250"/>
                <a:gd name="T39" fmla="*/ 242 h 247"/>
                <a:gd name="T40" fmla="*/ 131 w 250"/>
                <a:gd name="T41" fmla="*/ 244 h 247"/>
                <a:gd name="T42" fmla="*/ 129 w 250"/>
                <a:gd name="T43" fmla="*/ 247 h 247"/>
                <a:gd name="T44" fmla="*/ 128 w 250"/>
                <a:gd name="T45" fmla="*/ 247 h 247"/>
                <a:gd name="T46" fmla="*/ 126 w 250"/>
                <a:gd name="T47" fmla="*/ 245 h 247"/>
                <a:gd name="T48" fmla="*/ 125 w 250"/>
                <a:gd name="T49" fmla="*/ 242 h 247"/>
                <a:gd name="T50" fmla="*/ 120 w 250"/>
                <a:gd name="T51" fmla="*/ 242 h 247"/>
                <a:gd name="T52" fmla="*/ 22 w 250"/>
                <a:gd name="T53" fmla="*/ 178 h 247"/>
                <a:gd name="T54" fmla="*/ 9 w 250"/>
                <a:gd name="T55" fmla="*/ 130 h 247"/>
                <a:gd name="T56" fmla="*/ 7 w 250"/>
                <a:gd name="T57" fmla="*/ 128 h 247"/>
                <a:gd name="T58" fmla="*/ 9 w 250"/>
                <a:gd name="T59" fmla="*/ 125 h 247"/>
                <a:gd name="T60" fmla="*/ 9 w 250"/>
                <a:gd name="T61" fmla="*/ 125 h 247"/>
                <a:gd name="T62" fmla="*/ 13 w 250"/>
                <a:gd name="T63" fmla="*/ 97 h 247"/>
                <a:gd name="T64" fmla="*/ 81 w 250"/>
                <a:gd name="T65" fmla="*/ 18 h 247"/>
                <a:gd name="T66" fmla="*/ 82 w 250"/>
                <a:gd name="T67" fmla="*/ 17 h 247"/>
                <a:gd name="T68" fmla="*/ 121 w 250"/>
                <a:gd name="T69" fmla="*/ 6 h 247"/>
                <a:gd name="T70" fmla="*/ 132 w 250"/>
                <a:gd name="T71" fmla="*/ 0 h 247"/>
                <a:gd name="T72" fmla="*/ 89 w 250"/>
                <a:gd name="T73" fmla="*/ 8 h 247"/>
                <a:gd name="T74" fmla="*/ 78 w 250"/>
                <a:gd name="T75" fmla="*/ 13 h 247"/>
                <a:gd name="T76" fmla="*/ 65 w 250"/>
                <a:gd name="T77" fmla="*/ 21 h 247"/>
                <a:gd name="T78" fmla="*/ 8 w 250"/>
                <a:gd name="T79" fmla="*/ 95 h 247"/>
                <a:gd name="T80" fmla="*/ 17 w 250"/>
                <a:gd name="T81" fmla="*/ 180 h 247"/>
                <a:gd name="T82" fmla="*/ 86 w 250"/>
                <a:gd name="T83" fmla="*/ 240 h 247"/>
                <a:gd name="T84" fmla="*/ 128 w 250"/>
                <a:gd name="T85" fmla="*/ 247 h 247"/>
                <a:gd name="T86" fmla="*/ 135 w 250"/>
                <a:gd name="T87" fmla="*/ 247 h 247"/>
                <a:gd name="T88" fmla="*/ 140 w 250"/>
                <a:gd name="T89" fmla="*/ 247 h 247"/>
                <a:gd name="T90" fmla="*/ 179 w 250"/>
                <a:gd name="T91" fmla="*/ 235 h 247"/>
                <a:gd name="T92" fmla="*/ 210 w 250"/>
                <a:gd name="T93" fmla="*/ 212 h 247"/>
                <a:gd name="T94" fmla="*/ 237 w 250"/>
                <a:gd name="T95" fmla="*/ 172 h 247"/>
                <a:gd name="T96" fmla="*/ 247 w 250"/>
                <a:gd name="T97" fmla="*/ 101 h 247"/>
                <a:gd name="T98" fmla="*/ 243 w 250"/>
                <a:gd name="T99" fmla="*/ 82 h 247"/>
                <a:gd name="T100" fmla="*/ 207 w 250"/>
                <a:gd name="T101" fmla="*/ 30 h 247"/>
                <a:gd name="T102" fmla="*/ 177 w 250"/>
                <a:gd name="T103" fmla="*/ 10 h 247"/>
                <a:gd name="T104" fmla="*/ 163 w 250"/>
                <a:gd name="T105" fmla="*/ 5 h 247"/>
                <a:gd name="T106" fmla="*/ 134 w 250"/>
                <a:gd name="T107" fmla="*/ 0 h 247"/>
                <a:gd name="T108" fmla="*/ 132 w 250"/>
                <a:gd name="T10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247">
                  <a:moveTo>
                    <a:pt x="121" y="6"/>
                  </a:moveTo>
                  <a:cubicBezTo>
                    <a:pt x="121" y="5"/>
                    <a:pt x="121" y="5"/>
                    <a:pt x="121" y="5"/>
                  </a:cubicBezTo>
                  <a:cubicBezTo>
                    <a:pt x="120" y="3"/>
                    <a:pt x="121" y="2"/>
                    <a:pt x="123" y="1"/>
                  </a:cubicBezTo>
                  <a:cubicBezTo>
                    <a:pt x="123" y="1"/>
                    <a:pt x="123" y="1"/>
                    <a:pt x="123" y="1"/>
                  </a:cubicBezTo>
                  <a:cubicBezTo>
                    <a:pt x="124" y="1"/>
                    <a:pt x="126" y="2"/>
                    <a:pt x="126" y="3"/>
                  </a:cubicBezTo>
                  <a:cubicBezTo>
                    <a:pt x="126" y="4"/>
                    <a:pt x="126" y="4"/>
                    <a:pt x="126" y="5"/>
                  </a:cubicBezTo>
                  <a:cubicBezTo>
                    <a:pt x="128" y="5"/>
                    <a:pt x="130" y="5"/>
                    <a:pt x="132" y="5"/>
                  </a:cubicBezTo>
                  <a:cubicBezTo>
                    <a:pt x="137" y="5"/>
                    <a:pt x="142" y="5"/>
                    <a:pt x="146" y="6"/>
                  </a:cubicBezTo>
                  <a:cubicBezTo>
                    <a:pt x="152" y="7"/>
                    <a:pt x="157" y="8"/>
                    <a:pt x="162" y="10"/>
                  </a:cubicBezTo>
                  <a:cubicBezTo>
                    <a:pt x="200" y="23"/>
                    <a:pt x="227" y="50"/>
                    <a:pt x="238" y="83"/>
                  </a:cubicBezTo>
                  <a:cubicBezTo>
                    <a:pt x="240" y="92"/>
                    <a:pt x="242" y="101"/>
                    <a:pt x="243" y="110"/>
                  </a:cubicBezTo>
                  <a:cubicBezTo>
                    <a:pt x="244" y="110"/>
                    <a:pt x="244" y="110"/>
                    <a:pt x="244" y="110"/>
                  </a:cubicBezTo>
                  <a:cubicBezTo>
                    <a:pt x="245" y="110"/>
                    <a:pt x="246" y="111"/>
                    <a:pt x="246" y="112"/>
                  </a:cubicBezTo>
                  <a:cubicBezTo>
                    <a:pt x="246" y="114"/>
                    <a:pt x="245" y="115"/>
                    <a:pt x="244" y="115"/>
                  </a:cubicBezTo>
                  <a:cubicBezTo>
                    <a:pt x="243" y="115"/>
                    <a:pt x="243" y="115"/>
                    <a:pt x="243" y="115"/>
                  </a:cubicBezTo>
                  <a:cubicBezTo>
                    <a:pt x="243" y="116"/>
                    <a:pt x="243" y="117"/>
                    <a:pt x="243" y="118"/>
                  </a:cubicBezTo>
                  <a:cubicBezTo>
                    <a:pt x="243" y="135"/>
                    <a:pt x="239" y="153"/>
                    <a:pt x="232" y="169"/>
                  </a:cubicBezTo>
                  <a:cubicBezTo>
                    <a:pt x="222" y="192"/>
                    <a:pt x="207" y="211"/>
                    <a:pt x="188" y="224"/>
                  </a:cubicBezTo>
                  <a:cubicBezTo>
                    <a:pt x="172" y="234"/>
                    <a:pt x="154" y="241"/>
                    <a:pt x="135" y="242"/>
                  </a:cubicBezTo>
                  <a:cubicBezTo>
                    <a:pt x="133" y="242"/>
                    <a:pt x="132" y="242"/>
                    <a:pt x="131" y="242"/>
                  </a:cubicBezTo>
                  <a:cubicBezTo>
                    <a:pt x="131" y="243"/>
                    <a:pt x="131" y="243"/>
                    <a:pt x="131" y="244"/>
                  </a:cubicBezTo>
                  <a:cubicBezTo>
                    <a:pt x="131" y="245"/>
                    <a:pt x="130" y="247"/>
                    <a:pt x="129" y="247"/>
                  </a:cubicBezTo>
                  <a:cubicBezTo>
                    <a:pt x="129" y="247"/>
                    <a:pt x="129" y="247"/>
                    <a:pt x="128" y="247"/>
                  </a:cubicBezTo>
                  <a:cubicBezTo>
                    <a:pt x="127" y="247"/>
                    <a:pt x="126" y="246"/>
                    <a:pt x="126" y="245"/>
                  </a:cubicBezTo>
                  <a:cubicBezTo>
                    <a:pt x="126" y="244"/>
                    <a:pt x="125" y="243"/>
                    <a:pt x="125" y="242"/>
                  </a:cubicBezTo>
                  <a:cubicBezTo>
                    <a:pt x="124" y="242"/>
                    <a:pt x="122" y="242"/>
                    <a:pt x="120" y="242"/>
                  </a:cubicBezTo>
                  <a:cubicBezTo>
                    <a:pt x="79" y="239"/>
                    <a:pt x="42" y="215"/>
                    <a:pt x="22" y="178"/>
                  </a:cubicBezTo>
                  <a:cubicBezTo>
                    <a:pt x="14" y="163"/>
                    <a:pt x="10" y="147"/>
                    <a:pt x="9" y="130"/>
                  </a:cubicBezTo>
                  <a:cubicBezTo>
                    <a:pt x="8" y="130"/>
                    <a:pt x="8" y="129"/>
                    <a:pt x="7" y="128"/>
                  </a:cubicBezTo>
                  <a:cubicBezTo>
                    <a:pt x="7" y="127"/>
                    <a:pt x="8" y="126"/>
                    <a:pt x="9" y="125"/>
                  </a:cubicBezTo>
                  <a:cubicBezTo>
                    <a:pt x="9" y="125"/>
                    <a:pt x="9" y="125"/>
                    <a:pt x="9" y="125"/>
                  </a:cubicBezTo>
                  <a:cubicBezTo>
                    <a:pt x="9" y="116"/>
                    <a:pt x="11" y="106"/>
                    <a:pt x="13" y="97"/>
                  </a:cubicBezTo>
                  <a:cubicBezTo>
                    <a:pt x="22" y="65"/>
                    <a:pt x="48" y="35"/>
                    <a:pt x="81" y="18"/>
                  </a:cubicBezTo>
                  <a:cubicBezTo>
                    <a:pt x="81" y="18"/>
                    <a:pt x="82" y="18"/>
                    <a:pt x="82" y="17"/>
                  </a:cubicBezTo>
                  <a:cubicBezTo>
                    <a:pt x="95" y="11"/>
                    <a:pt x="108" y="7"/>
                    <a:pt x="121" y="6"/>
                  </a:cubicBezTo>
                  <a:moveTo>
                    <a:pt x="132" y="0"/>
                  </a:moveTo>
                  <a:cubicBezTo>
                    <a:pt x="118" y="0"/>
                    <a:pt x="103" y="3"/>
                    <a:pt x="89" y="8"/>
                  </a:cubicBezTo>
                  <a:cubicBezTo>
                    <a:pt x="86" y="10"/>
                    <a:pt x="82" y="11"/>
                    <a:pt x="78" y="13"/>
                  </a:cubicBezTo>
                  <a:cubicBezTo>
                    <a:pt x="74" y="16"/>
                    <a:pt x="70" y="18"/>
                    <a:pt x="65" y="21"/>
                  </a:cubicBezTo>
                  <a:cubicBezTo>
                    <a:pt x="38" y="39"/>
                    <a:pt x="16" y="67"/>
                    <a:pt x="8" y="95"/>
                  </a:cubicBezTo>
                  <a:cubicBezTo>
                    <a:pt x="0" y="124"/>
                    <a:pt x="4" y="154"/>
                    <a:pt x="17" y="180"/>
                  </a:cubicBezTo>
                  <a:cubicBezTo>
                    <a:pt x="32" y="209"/>
                    <a:pt x="57" y="230"/>
                    <a:pt x="86" y="240"/>
                  </a:cubicBezTo>
                  <a:cubicBezTo>
                    <a:pt x="99" y="245"/>
                    <a:pt x="113" y="247"/>
                    <a:pt x="128" y="247"/>
                  </a:cubicBezTo>
                  <a:cubicBezTo>
                    <a:pt x="130" y="247"/>
                    <a:pt x="133" y="247"/>
                    <a:pt x="135" y="247"/>
                  </a:cubicBezTo>
                  <a:cubicBezTo>
                    <a:pt x="137" y="247"/>
                    <a:pt x="138" y="247"/>
                    <a:pt x="140" y="247"/>
                  </a:cubicBezTo>
                  <a:cubicBezTo>
                    <a:pt x="153" y="245"/>
                    <a:pt x="167" y="241"/>
                    <a:pt x="179" y="235"/>
                  </a:cubicBezTo>
                  <a:cubicBezTo>
                    <a:pt x="190" y="229"/>
                    <a:pt x="201" y="222"/>
                    <a:pt x="210" y="212"/>
                  </a:cubicBezTo>
                  <a:cubicBezTo>
                    <a:pt x="221" y="201"/>
                    <a:pt x="230" y="187"/>
                    <a:pt x="237" y="172"/>
                  </a:cubicBezTo>
                  <a:cubicBezTo>
                    <a:pt x="247" y="149"/>
                    <a:pt x="250" y="124"/>
                    <a:pt x="247" y="101"/>
                  </a:cubicBezTo>
                  <a:cubicBezTo>
                    <a:pt x="246" y="95"/>
                    <a:pt x="245" y="88"/>
                    <a:pt x="243" y="82"/>
                  </a:cubicBezTo>
                  <a:cubicBezTo>
                    <a:pt x="237" y="62"/>
                    <a:pt x="224" y="44"/>
                    <a:pt x="207" y="30"/>
                  </a:cubicBezTo>
                  <a:cubicBezTo>
                    <a:pt x="198" y="22"/>
                    <a:pt x="188" y="16"/>
                    <a:pt x="177" y="10"/>
                  </a:cubicBezTo>
                  <a:cubicBezTo>
                    <a:pt x="172" y="8"/>
                    <a:pt x="168" y="7"/>
                    <a:pt x="163" y="5"/>
                  </a:cubicBezTo>
                  <a:cubicBezTo>
                    <a:pt x="154" y="2"/>
                    <a:pt x="144" y="0"/>
                    <a:pt x="134" y="0"/>
                  </a:cubicBezTo>
                  <a:cubicBezTo>
                    <a:pt x="133" y="0"/>
                    <a:pt x="133" y="0"/>
                    <a:pt x="13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1" name="Freeform 430"/>
            <p:cNvSpPr>
              <a:spLocks noChangeArrowheads="1"/>
            </p:cNvSpPr>
            <p:nvPr/>
          </p:nvSpPr>
          <p:spPr bwMode="auto">
            <a:xfrm>
              <a:off x="8278813" y="482601"/>
              <a:ext cx="23813" cy="100013"/>
            </a:xfrm>
            <a:custGeom>
              <a:avLst/>
              <a:gdLst>
                <a:gd name="T0" fmla="*/ 3 w 8"/>
                <a:gd name="T1" fmla="*/ 0 h 34"/>
                <a:gd name="T2" fmla="*/ 3 w 8"/>
                <a:gd name="T3" fmla="*/ 0 h 34"/>
                <a:gd name="T4" fmla="*/ 1 w 8"/>
                <a:gd name="T5" fmla="*/ 4 h 34"/>
                <a:gd name="T6" fmla="*/ 1 w 8"/>
                <a:gd name="T7" fmla="*/ 5 h 34"/>
                <a:gd name="T8" fmla="*/ 2 w 8"/>
                <a:gd name="T9" fmla="*/ 7 h 34"/>
                <a:gd name="T10" fmla="*/ 2 w 8"/>
                <a:gd name="T11" fmla="*/ 26 h 34"/>
                <a:gd name="T12" fmla="*/ 2 w 8"/>
                <a:gd name="T13" fmla="*/ 32 h 34"/>
                <a:gd name="T14" fmla="*/ 5 w 8"/>
                <a:gd name="T15" fmla="*/ 34 h 34"/>
                <a:gd name="T16" fmla="*/ 5 w 8"/>
                <a:gd name="T17" fmla="*/ 34 h 34"/>
                <a:gd name="T18" fmla="*/ 8 w 8"/>
                <a:gd name="T19" fmla="*/ 32 h 34"/>
                <a:gd name="T20" fmla="*/ 8 w 8"/>
                <a:gd name="T21" fmla="*/ 26 h 34"/>
                <a:gd name="T22" fmla="*/ 7 w 8"/>
                <a:gd name="T23" fmla="*/ 7 h 34"/>
                <a:gd name="T24" fmla="*/ 6 w 8"/>
                <a:gd name="T25" fmla="*/ 4 h 34"/>
                <a:gd name="T26" fmla="*/ 6 w 8"/>
                <a:gd name="T27" fmla="*/ 2 h 34"/>
                <a:gd name="T28" fmla="*/ 3 w 8"/>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34">
                  <a:moveTo>
                    <a:pt x="3" y="0"/>
                  </a:moveTo>
                  <a:cubicBezTo>
                    <a:pt x="3" y="0"/>
                    <a:pt x="3" y="0"/>
                    <a:pt x="3" y="0"/>
                  </a:cubicBezTo>
                  <a:cubicBezTo>
                    <a:pt x="1" y="1"/>
                    <a:pt x="0" y="2"/>
                    <a:pt x="1" y="4"/>
                  </a:cubicBezTo>
                  <a:cubicBezTo>
                    <a:pt x="1" y="4"/>
                    <a:pt x="1" y="4"/>
                    <a:pt x="1" y="5"/>
                  </a:cubicBezTo>
                  <a:cubicBezTo>
                    <a:pt x="1" y="5"/>
                    <a:pt x="1" y="6"/>
                    <a:pt x="2" y="7"/>
                  </a:cubicBezTo>
                  <a:cubicBezTo>
                    <a:pt x="3" y="13"/>
                    <a:pt x="3" y="19"/>
                    <a:pt x="2" y="26"/>
                  </a:cubicBezTo>
                  <a:cubicBezTo>
                    <a:pt x="2" y="32"/>
                    <a:pt x="2" y="32"/>
                    <a:pt x="2" y="32"/>
                  </a:cubicBezTo>
                  <a:cubicBezTo>
                    <a:pt x="2" y="33"/>
                    <a:pt x="3" y="34"/>
                    <a:pt x="5" y="34"/>
                  </a:cubicBezTo>
                  <a:cubicBezTo>
                    <a:pt x="5" y="34"/>
                    <a:pt x="5" y="34"/>
                    <a:pt x="5" y="34"/>
                  </a:cubicBezTo>
                  <a:cubicBezTo>
                    <a:pt x="6" y="34"/>
                    <a:pt x="8" y="33"/>
                    <a:pt x="8" y="32"/>
                  </a:cubicBezTo>
                  <a:cubicBezTo>
                    <a:pt x="8" y="26"/>
                    <a:pt x="8" y="26"/>
                    <a:pt x="8" y="26"/>
                  </a:cubicBezTo>
                  <a:cubicBezTo>
                    <a:pt x="8" y="19"/>
                    <a:pt x="8" y="13"/>
                    <a:pt x="7" y="7"/>
                  </a:cubicBezTo>
                  <a:cubicBezTo>
                    <a:pt x="7" y="6"/>
                    <a:pt x="7" y="5"/>
                    <a:pt x="6" y="4"/>
                  </a:cubicBezTo>
                  <a:cubicBezTo>
                    <a:pt x="6" y="3"/>
                    <a:pt x="6" y="3"/>
                    <a:pt x="6" y="2"/>
                  </a:cubicBezTo>
                  <a:cubicBezTo>
                    <a:pt x="6" y="1"/>
                    <a:pt x="4"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2" name="Freeform 431"/>
            <p:cNvSpPr>
              <a:spLocks noChangeArrowheads="1"/>
            </p:cNvSpPr>
            <p:nvPr/>
          </p:nvSpPr>
          <p:spPr bwMode="auto">
            <a:xfrm>
              <a:off x="8291513" y="1120776"/>
              <a:ext cx="20638" cy="87313"/>
            </a:xfrm>
            <a:custGeom>
              <a:avLst/>
              <a:gdLst>
                <a:gd name="T0" fmla="*/ 3 w 7"/>
                <a:gd name="T1" fmla="*/ 0 h 30"/>
                <a:gd name="T2" fmla="*/ 0 w 7"/>
                <a:gd name="T3" fmla="*/ 2 h 30"/>
                <a:gd name="T4" fmla="*/ 0 w 7"/>
                <a:gd name="T5" fmla="*/ 8 h 30"/>
                <a:gd name="T6" fmla="*/ 1 w 7"/>
                <a:gd name="T7" fmla="*/ 25 h 30"/>
                <a:gd name="T8" fmla="*/ 1 w 7"/>
                <a:gd name="T9" fmla="*/ 25 h 30"/>
                <a:gd name="T10" fmla="*/ 2 w 7"/>
                <a:gd name="T11" fmla="*/ 28 h 30"/>
                <a:gd name="T12" fmla="*/ 4 w 7"/>
                <a:gd name="T13" fmla="*/ 30 h 30"/>
                <a:gd name="T14" fmla="*/ 5 w 7"/>
                <a:gd name="T15" fmla="*/ 30 h 30"/>
                <a:gd name="T16" fmla="*/ 7 w 7"/>
                <a:gd name="T17" fmla="*/ 27 h 30"/>
                <a:gd name="T18" fmla="*/ 7 w 7"/>
                <a:gd name="T19" fmla="*/ 25 h 30"/>
                <a:gd name="T20" fmla="*/ 6 w 7"/>
                <a:gd name="T21" fmla="*/ 24 h 30"/>
                <a:gd name="T22" fmla="*/ 5 w 7"/>
                <a:gd name="T23" fmla="*/ 8 h 30"/>
                <a:gd name="T24" fmla="*/ 5 w 7"/>
                <a:gd name="T25" fmla="*/ 2 h 30"/>
                <a:gd name="T26" fmla="*/ 3 w 7"/>
                <a:gd name="T27" fmla="*/ 0 h 30"/>
                <a:gd name="T28" fmla="*/ 3 w 7"/>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0">
                  <a:moveTo>
                    <a:pt x="3" y="0"/>
                  </a:moveTo>
                  <a:cubicBezTo>
                    <a:pt x="1" y="0"/>
                    <a:pt x="0" y="1"/>
                    <a:pt x="0" y="2"/>
                  </a:cubicBezTo>
                  <a:cubicBezTo>
                    <a:pt x="0" y="8"/>
                    <a:pt x="0" y="8"/>
                    <a:pt x="0" y="8"/>
                  </a:cubicBezTo>
                  <a:cubicBezTo>
                    <a:pt x="0" y="14"/>
                    <a:pt x="0" y="18"/>
                    <a:pt x="1" y="25"/>
                  </a:cubicBezTo>
                  <a:cubicBezTo>
                    <a:pt x="1" y="25"/>
                    <a:pt x="1" y="25"/>
                    <a:pt x="1" y="25"/>
                  </a:cubicBezTo>
                  <a:cubicBezTo>
                    <a:pt x="1" y="26"/>
                    <a:pt x="2" y="27"/>
                    <a:pt x="2" y="28"/>
                  </a:cubicBezTo>
                  <a:cubicBezTo>
                    <a:pt x="2" y="29"/>
                    <a:pt x="3" y="30"/>
                    <a:pt x="4" y="30"/>
                  </a:cubicBezTo>
                  <a:cubicBezTo>
                    <a:pt x="5" y="30"/>
                    <a:pt x="5" y="30"/>
                    <a:pt x="5" y="30"/>
                  </a:cubicBezTo>
                  <a:cubicBezTo>
                    <a:pt x="6" y="30"/>
                    <a:pt x="7" y="28"/>
                    <a:pt x="7" y="27"/>
                  </a:cubicBezTo>
                  <a:cubicBezTo>
                    <a:pt x="7" y="26"/>
                    <a:pt x="7" y="26"/>
                    <a:pt x="7" y="25"/>
                  </a:cubicBezTo>
                  <a:cubicBezTo>
                    <a:pt x="6" y="25"/>
                    <a:pt x="6" y="24"/>
                    <a:pt x="6" y="24"/>
                  </a:cubicBezTo>
                  <a:cubicBezTo>
                    <a:pt x="5" y="18"/>
                    <a:pt x="5" y="14"/>
                    <a:pt x="5" y="8"/>
                  </a:cubicBezTo>
                  <a:cubicBezTo>
                    <a:pt x="5" y="2"/>
                    <a:pt x="5" y="2"/>
                    <a:pt x="5" y="2"/>
                  </a:cubicBezTo>
                  <a:cubicBezTo>
                    <a:pt x="5" y="1"/>
                    <a:pt x="4" y="0"/>
                    <a:pt x="3" y="0"/>
                  </a:cubicBezTo>
                  <a:cubicBezTo>
                    <a:pt x="3" y="0"/>
                    <a:pt x="3"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 name="Freeform 432"/>
            <p:cNvSpPr>
              <a:spLocks noChangeArrowheads="1"/>
            </p:cNvSpPr>
            <p:nvPr/>
          </p:nvSpPr>
          <p:spPr bwMode="auto">
            <a:xfrm>
              <a:off x="7945438" y="842963"/>
              <a:ext cx="65088" cy="20638"/>
            </a:xfrm>
            <a:custGeom>
              <a:avLst/>
              <a:gdLst>
                <a:gd name="T0" fmla="*/ 20 w 22"/>
                <a:gd name="T1" fmla="*/ 0 h 7"/>
                <a:gd name="T2" fmla="*/ 20 w 22"/>
                <a:gd name="T3" fmla="*/ 0 h 7"/>
                <a:gd name="T4" fmla="*/ 17 w 22"/>
                <a:gd name="T5" fmla="*/ 0 h 7"/>
                <a:gd name="T6" fmla="*/ 2 w 22"/>
                <a:gd name="T7" fmla="*/ 2 h 7"/>
                <a:gd name="T8" fmla="*/ 2 w 22"/>
                <a:gd name="T9" fmla="*/ 2 h 7"/>
                <a:gd name="T10" fmla="*/ 0 w 22"/>
                <a:gd name="T11" fmla="*/ 5 h 7"/>
                <a:gd name="T12" fmla="*/ 2 w 22"/>
                <a:gd name="T13" fmla="*/ 7 h 7"/>
                <a:gd name="T14" fmla="*/ 3 w 22"/>
                <a:gd name="T15" fmla="*/ 7 h 7"/>
                <a:gd name="T16" fmla="*/ 4 w 22"/>
                <a:gd name="T17" fmla="*/ 7 h 7"/>
                <a:gd name="T18" fmla="*/ 17 w 22"/>
                <a:gd name="T19" fmla="*/ 6 h 7"/>
                <a:gd name="T20" fmla="*/ 20 w 22"/>
                <a:gd name="T21" fmla="*/ 6 h 7"/>
                <a:gd name="T22" fmla="*/ 22 w 22"/>
                <a:gd name="T23" fmla="*/ 3 h 7"/>
                <a:gd name="T24" fmla="*/ 20 w 22"/>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
                  <a:moveTo>
                    <a:pt x="20" y="0"/>
                  </a:moveTo>
                  <a:cubicBezTo>
                    <a:pt x="20" y="0"/>
                    <a:pt x="20" y="0"/>
                    <a:pt x="20" y="0"/>
                  </a:cubicBezTo>
                  <a:cubicBezTo>
                    <a:pt x="17" y="0"/>
                    <a:pt x="17" y="0"/>
                    <a:pt x="17" y="0"/>
                  </a:cubicBezTo>
                  <a:cubicBezTo>
                    <a:pt x="13" y="1"/>
                    <a:pt x="7" y="1"/>
                    <a:pt x="2" y="2"/>
                  </a:cubicBezTo>
                  <a:cubicBezTo>
                    <a:pt x="2" y="2"/>
                    <a:pt x="2" y="2"/>
                    <a:pt x="2" y="2"/>
                  </a:cubicBezTo>
                  <a:cubicBezTo>
                    <a:pt x="1" y="3"/>
                    <a:pt x="0" y="4"/>
                    <a:pt x="0" y="5"/>
                  </a:cubicBezTo>
                  <a:cubicBezTo>
                    <a:pt x="1" y="6"/>
                    <a:pt x="1" y="7"/>
                    <a:pt x="2" y="7"/>
                  </a:cubicBezTo>
                  <a:cubicBezTo>
                    <a:pt x="2" y="7"/>
                    <a:pt x="3" y="7"/>
                    <a:pt x="3" y="7"/>
                  </a:cubicBezTo>
                  <a:cubicBezTo>
                    <a:pt x="3" y="7"/>
                    <a:pt x="3" y="7"/>
                    <a:pt x="4" y="7"/>
                  </a:cubicBezTo>
                  <a:cubicBezTo>
                    <a:pt x="7" y="6"/>
                    <a:pt x="13" y="6"/>
                    <a:pt x="17" y="6"/>
                  </a:cubicBezTo>
                  <a:cubicBezTo>
                    <a:pt x="20" y="6"/>
                    <a:pt x="20" y="6"/>
                    <a:pt x="20" y="6"/>
                  </a:cubicBezTo>
                  <a:cubicBezTo>
                    <a:pt x="21" y="6"/>
                    <a:pt x="22" y="4"/>
                    <a:pt x="22" y="3"/>
                  </a:cubicBezTo>
                  <a:cubicBezTo>
                    <a:pt x="22" y="1"/>
                    <a:pt x="21" y="0"/>
                    <a:pt x="2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4" name="Freeform 433"/>
            <p:cNvSpPr>
              <a:spLocks noChangeArrowheads="1"/>
            </p:cNvSpPr>
            <p:nvPr/>
          </p:nvSpPr>
          <p:spPr bwMode="auto">
            <a:xfrm>
              <a:off x="8586788" y="804863"/>
              <a:ext cx="63500" cy="14288"/>
            </a:xfrm>
            <a:custGeom>
              <a:avLst/>
              <a:gdLst>
                <a:gd name="T0" fmla="*/ 20 w 22"/>
                <a:gd name="T1" fmla="*/ 0 h 5"/>
                <a:gd name="T2" fmla="*/ 19 w 22"/>
                <a:gd name="T3" fmla="*/ 0 h 5"/>
                <a:gd name="T4" fmla="*/ 3 w 22"/>
                <a:gd name="T5" fmla="*/ 0 h 5"/>
                <a:gd name="T6" fmla="*/ 0 w 22"/>
                <a:gd name="T7" fmla="*/ 2 h 5"/>
                <a:gd name="T8" fmla="*/ 3 w 22"/>
                <a:gd name="T9" fmla="*/ 5 h 5"/>
                <a:gd name="T10" fmla="*/ 19 w 22"/>
                <a:gd name="T11" fmla="*/ 5 h 5"/>
                <a:gd name="T12" fmla="*/ 20 w 22"/>
                <a:gd name="T13" fmla="*/ 5 h 5"/>
                <a:gd name="T14" fmla="*/ 22 w 22"/>
                <a:gd name="T15" fmla="*/ 2 h 5"/>
                <a:gd name="T16" fmla="*/ 20 w 22"/>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
                  <a:moveTo>
                    <a:pt x="20" y="0"/>
                  </a:moveTo>
                  <a:cubicBezTo>
                    <a:pt x="19" y="0"/>
                    <a:pt x="19" y="0"/>
                    <a:pt x="19" y="0"/>
                  </a:cubicBezTo>
                  <a:cubicBezTo>
                    <a:pt x="3" y="0"/>
                    <a:pt x="3" y="0"/>
                    <a:pt x="3" y="0"/>
                  </a:cubicBezTo>
                  <a:cubicBezTo>
                    <a:pt x="1" y="0"/>
                    <a:pt x="0" y="1"/>
                    <a:pt x="0" y="2"/>
                  </a:cubicBezTo>
                  <a:cubicBezTo>
                    <a:pt x="0" y="4"/>
                    <a:pt x="1" y="5"/>
                    <a:pt x="3" y="5"/>
                  </a:cubicBezTo>
                  <a:cubicBezTo>
                    <a:pt x="19" y="5"/>
                    <a:pt x="19" y="5"/>
                    <a:pt x="19" y="5"/>
                  </a:cubicBezTo>
                  <a:cubicBezTo>
                    <a:pt x="20" y="5"/>
                    <a:pt x="20" y="5"/>
                    <a:pt x="20" y="5"/>
                  </a:cubicBezTo>
                  <a:cubicBezTo>
                    <a:pt x="21" y="5"/>
                    <a:pt x="22" y="4"/>
                    <a:pt x="22" y="2"/>
                  </a:cubicBezTo>
                  <a:cubicBezTo>
                    <a:pt x="22" y="1"/>
                    <a:pt x="21" y="0"/>
                    <a:pt x="2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5" name="Freeform 434"/>
            <p:cNvSpPr>
              <a:spLocks noChangeArrowheads="1"/>
            </p:cNvSpPr>
            <p:nvPr/>
          </p:nvSpPr>
          <p:spPr bwMode="auto">
            <a:xfrm>
              <a:off x="8140701" y="1238251"/>
              <a:ext cx="336550" cy="444500"/>
            </a:xfrm>
            <a:custGeom>
              <a:avLst/>
              <a:gdLst>
                <a:gd name="T0" fmla="*/ 106 w 114"/>
                <a:gd name="T1" fmla="*/ 0 h 151"/>
                <a:gd name="T2" fmla="*/ 104 w 114"/>
                <a:gd name="T3" fmla="*/ 3 h 151"/>
                <a:gd name="T4" fmla="*/ 104 w 114"/>
                <a:gd name="T5" fmla="*/ 7 h 151"/>
                <a:gd name="T6" fmla="*/ 106 w 114"/>
                <a:gd name="T7" fmla="*/ 45 h 151"/>
                <a:gd name="T8" fmla="*/ 108 w 114"/>
                <a:gd name="T9" fmla="*/ 89 h 151"/>
                <a:gd name="T10" fmla="*/ 107 w 114"/>
                <a:gd name="T11" fmla="*/ 109 h 151"/>
                <a:gd name="T12" fmla="*/ 72 w 114"/>
                <a:gd name="T13" fmla="*/ 133 h 151"/>
                <a:gd name="T14" fmla="*/ 56 w 114"/>
                <a:gd name="T15" fmla="*/ 145 h 151"/>
                <a:gd name="T16" fmla="*/ 6 w 114"/>
                <a:gd name="T17" fmla="*/ 111 h 151"/>
                <a:gd name="T18" fmla="*/ 5 w 114"/>
                <a:gd name="T19" fmla="*/ 92 h 151"/>
                <a:gd name="T20" fmla="*/ 6 w 114"/>
                <a:gd name="T21" fmla="*/ 50 h 151"/>
                <a:gd name="T22" fmla="*/ 7 w 114"/>
                <a:gd name="T23" fmla="*/ 12 h 151"/>
                <a:gd name="T24" fmla="*/ 7 w 114"/>
                <a:gd name="T25" fmla="*/ 8 h 151"/>
                <a:gd name="T26" fmla="*/ 7 w 114"/>
                <a:gd name="T27" fmla="*/ 7 h 151"/>
                <a:gd name="T28" fmla="*/ 6 w 114"/>
                <a:gd name="T29" fmla="*/ 6 h 151"/>
                <a:gd name="T30" fmla="*/ 5 w 114"/>
                <a:gd name="T31" fmla="*/ 5 h 151"/>
                <a:gd name="T32" fmla="*/ 5 w 114"/>
                <a:gd name="T33" fmla="*/ 5 h 151"/>
                <a:gd name="T34" fmla="*/ 4 w 114"/>
                <a:gd name="T35" fmla="*/ 5 h 151"/>
                <a:gd name="T36" fmla="*/ 3 w 114"/>
                <a:gd name="T37" fmla="*/ 6 h 151"/>
                <a:gd name="T38" fmla="*/ 2 w 114"/>
                <a:gd name="T39" fmla="*/ 8 h 151"/>
                <a:gd name="T40" fmla="*/ 2 w 114"/>
                <a:gd name="T41" fmla="*/ 11 h 151"/>
                <a:gd name="T42" fmla="*/ 1 w 114"/>
                <a:gd name="T43" fmla="*/ 50 h 151"/>
                <a:gd name="T44" fmla="*/ 0 w 114"/>
                <a:gd name="T45" fmla="*/ 113 h 151"/>
                <a:gd name="T46" fmla="*/ 3 w 114"/>
                <a:gd name="T47" fmla="*/ 115 h 151"/>
                <a:gd name="T48" fmla="*/ 54 w 114"/>
                <a:gd name="T49" fmla="*/ 150 h 151"/>
                <a:gd name="T50" fmla="*/ 56 w 114"/>
                <a:gd name="T51" fmla="*/ 151 h 151"/>
                <a:gd name="T52" fmla="*/ 57 w 114"/>
                <a:gd name="T53" fmla="*/ 150 h 151"/>
                <a:gd name="T54" fmla="*/ 75 w 114"/>
                <a:gd name="T55" fmla="*/ 137 h 151"/>
                <a:gd name="T56" fmla="*/ 111 w 114"/>
                <a:gd name="T57" fmla="*/ 113 h 151"/>
                <a:gd name="T58" fmla="*/ 112 w 114"/>
                <a:gd name="T59" fmla="*/ 111 h 151"/>
                <a:gd name="T60" fmla="*/ 111 w 114"/>
                <a:gd name="T61" fmla="*/ 45 h 151"/>
                <a:gd name="T62" fmla="*/ 109 w 114"/>
                <a:gd name="T63" fmla="*/ 4 h 151"/>
                <a:gd name="T64" fmla="*/ 109 w 114"/>
                <a:gd name="T65" fmla="*/ 3 h 151"/>
                <a:gd name="T66" fmla="*/ 106 w 114"/>
                <a:gd name="T6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51">
                  <a:moveTo>
                    <a:pt x="106" y="0"/>
                  </a:moveTo>
                  <a:cubicBezTo>
                    <a:pt x="105" y="0"/>
                    <a:pt x="104" y="1"/>
                    <a:pt x="104" y="3"/>
                  </a:cubicBezTo>
                  <a:cubicBezTo>
                    <a:pt x="104" y="4"/>
                    <a:pt x="104" y="5"/>
                    <a:pt x="104" y="7"/>
                  </a:cubicBezTo>
                  <a:cubicBezTo>
                    <a:pt x="104" y="19"/>
                    <a:pt x="105" y="33"/>
                    <a:pt x="106" y="45"/>
                  </a:cubicBezTo>
                  <a:cubicBezTo>
                    <a:pt x="107" y="60"/>
                    <a:pt x="108" y="74"/>
                    <a:pt x="108" y="89"/>
                  </a:cubicBezTo>
                  <a:cubicBezTo>
                    <a:pt x="108" y="96"/>
                    <a:pt x="107" y="103"/>
                    <a:pt x="107" y="109"/>
                  </a:cubicBezTo>
                  <a:cubicBezTo>
                    <a:pt x="94" y="116"/>
                    <a:pt x="83" y="125"/>
                    <a:pt x="72" y="133"/>
                  </a:cubicBezTo>
                  <a:cubicBezTo>
                    <a:pt x="72" y="133"/>
                    <a:pt x="59" y="143"/>
                    <a:pt x="56" y="145"/>
                  </a:cubicBezTo>
                  <a:cubicBezTo>
                    <a:pt x="45" y="134"/>
                    <a:pt x="22" y="115"/>
                    <a:pt x="6" y="111"/>
                  </a:cubicBezTo>
                  <a:cubicBezTo>
                    <a:pt x="5" y="105"/>
                    <a:pt x="5" y="98"/>
                    <a:pt x="5" y="92"/>
                  </a:cubicBezTo>
                  <a:cubicBezTo>
                    <a:pt x="5" y="78"/>
                    <a:pt x="6" y="64"/>
                    <a:pt x="6" y="50"/>
                  </a:cubicBezTo>
                  <a:cubicBezTo>
                    <a:pt x="7" y="12"/>
                    <a:pt x="7" y="12"/>
                    <a:pt x="7" y="12"/>
                  </a:cubicBezTo>
                  <a:cubicBezTo>
                    <a:pt x="7" y="8"/>
                    <a:pt x="7" y="8"/>
                    <a:pt x="7" y="8"/>
                  </a:cubicBezTo>
                  <a:cubicBezTo>
                    <a:pt x="7" y="7"/>
                    <a:pt x="7" y="7"/>
                    <a:pt x="7" y="7"/>
                  </a:cubicBezTo>
                  <a:cubicBezTo>
                    <a:pt x="7" y="6"/>
                    <a:pt x="6" y="6"/>
                    <a:pt x="6" y="6"/>
                  </a:cubicBezTo>
                  <a:cubicBezTo>
                    <a:pt x="6" y="5"/>
                    <a:pt x="5" y="5"/>
                    <a:pt x="5" y="5"/>
                  </a:cubicBezTo>
                  <a:cubicBezTo>
                    <a:pt x="5" y="5"/>
                    <a:pt x="5" y="5"/>
                    <a:pt x="5" y="5"/>
                  </a:cubicBezTo>
                  <a:cubicBezTo>
                    <a:pt x="4" y="5"/>
                    <a:pt x="4" y="5"/>
                    <a:pt x="4" y="5"/>
                  </a:cubicBezTo>
                  <a:cubicBezTo>
                    <a:pt x="4" y="5"/>
                    <a:pt x="4" y="5"/>
                    <a:pt x="3" y="6"/>
                  </a:cubicBezTo>
                  <a:cubicBezTo>
                    <a:pt x="3" y="6"/>
                    <a:pt x="2" y="7"/>
                    <a:pt x="2" y="8"/>
                  </a:cubicBezTo>
                  <a:cubicBezTo>
                    <a:pt x="2" y="11"/>
                    <a:pt x="2" y="11"/>
                    <a:pt x="2" y="11"/>
                  </a:cubicBezTo>
                  <a:cubicBezTo>
                    <a:pt x="1" y="50"/>
                    <a:pt x="1" y="50"/>
                    <a:pt x="1" y="50"/>
                  </a:cubicBezTo>
                  <a:cubicBezTo>
                    <a:pt x="0" y="71"/>
                    <a:pt x="0" y="92"/>
                    <a:pt x="0" y="113"/>
                  </a:cubicBezTo>
                  <a:cubicBezTo>
                    <a:pt x="1" y="114"/>
                    <a:pt x="1" y="115"/>
                    <a:pt x="3" y="115"/>
                  </a:cubicBezTo>
                  <a:cubicBezTo>
                    <a:pt x="17" y="118"/>
                    <a:pt x="42" y="138"/>
                    <a:pt x="54" y="150"/>
                  </a:cubicBezTo>
                  <a:cubicBezTo>
                    <a:pt x="54" y="151"/>
                    <a:pt x="55" y="151"/>
                    <a:pt x="56" y="151"/>
                  </a:cubicBezTo>
                  <a:cubicBezTo>
                    <a:pt x="56" y="151"/>
                    <a:pt x="57" y="151"/>
                    <a:pt x="57" y="150"/>
                  </a:cubicBezTo>
                  <a:cubicBezTo>
                    <a:pt x="75" y="137"/>
                    <a:pt x="75" y="137"/>
                    <a:pt x="75" y="137"/>
                  </a:cubicBezTo>
                  <a:cubicBezTo>
                    <a:pt x="86" y="129"/>
                    <a:pt x="97" y="120"/>
                    <a:pt x="111" y="113"/>
                  </a:cubicBezTo>
                  <a:cubicBezTo>
                    <a:pt x="111" y="113"/>
                    <a:pt x="112" y="112"/>
                    <a:pt x="112" y="111"/>
                  </a:cubicBezTo>
                  <a:cubicBezTo>
                    <a:pt x="114" y="90"/>
                    <a:pt x="112" y="67"/>
                    <a:pt x="111" y="45"/>
                  </a:cubicBezTo>
                  <a:cubicBezTo>
                    <a:pt x="110" y="32"/>
                    <a:pt x="109" y="18"/>
                    <a:pt x="109" y="4"/>
                  </a:cubicBezTo>
                  <a:cubicBezTo>
                    <a:pt x="109" y="4"/>
                    <a:pt x="109" y="3"/>
                    <a:pt x="109" y="3"/>
                  </a:cubicBezTo>
                  <a:cubicBezTo>
                    <a:pt x="109" y="1"/>
                    <a:pt x="108" y="0"/>
                    <a:pt x="10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6" name="Freeform 435"/>
            <p:cNvSpPr>
              <a:spLocks noEditPoints="1" noChangeArrowheads="1"/>
            </p:cNvSpPr>
            <p:nvPr/>
          </p:nvSpPr>
          <p:spPr bwMode="auto">
            <a:xfrm>
              <a:off x="8288338" y="1273176"/>
              <a:ext cx="23813" cy="157163"/>
            </a:xfrm>
            <a:custGeom>
              <a:avLst/>
              <a:gdLst>
                <a:gd name="T0" fmla="*/ 5 w 8"/>
                <a:gd name="T1" fmla="*/ 52 h 53"/>
                <a:gd name="T2" fmla="*/ 3 w 8"/>
                <a:gd name="T3" fmla="*/ 53 h 53"/>
                <a:gd name="T4" fmla="*/ 4 w 8"/>
                <a:gd name="T5" fmla="*/ 53 h 53"/>
                <a:gd name="T6" fmla="*/ 4 w 8"/>
                <a:gd name="T7" fmla="*/ 53 h 53"/>
                <a:gd name="T8" fmla="*/ 5 w 8"/>
                <a:gd name="T9" fmla="*/ 52 h 53"/>
                <a:gd name="T10" fmla="*/ 5 w 8"/>
                <a:gd name="T11" fmla="*/ 0 h 53"/>
                <a:gd name="T12" fmla="*/ 3 w 8"/>
                <a:gd name="T13" fmla="*/ 2 h 53"/>
                <a:gd name="T14" fmla="*/ 2 w 8"/>
                <a:gd name="T15" fmla="*/ 5 h 53"/>
                <a:gd name="T16" fmla="*/ 1 w 8"/>
                <a:gd name="T17" fmla="*/ 42 h 53"/>
                <a:gd name="T18" fmla="*/ 1 w 8"/>
                <a:gd name="T19" fmla="*/ 47 h 53"/>
                <a:gd name="T20" fmla="*/ 5 w 8"/>
                <a:gd name="T21" fmla="*/ 47 h 53"/>
                <a:gd name="T22" fmla="*/ 6 w 8"/>
                <a:gd name="T23" fmla="*/ 47 h 53"/>
                <a:gd name="T24" fmla="*/ 6 w 8"/>
                <a:gd name="T25" fmla="*/ 47 h 53"/>
                <a:gd name="T26" fmla="*/ 6 w 8"/>
                <a:gd name="T27" fmla="*/ 41 h 53"/>
                <a:gd name="T28" fmla="*/ 8 w 8"/>
                <a:gd name="T29" fmla="*/ 5 h 53"/>
                <a:gd name="T30" fmla="*/ 8 w 8"/>
                <a:gd name="T31" fmla="*/ 3 h 53"/>
                <a:gd name="T32" fmla="*/ 6 w 8"/>
                <a:gd name="T33" fmla="*/ 0 h 53"/>
                <a:gd name="T34" fmla="*/ 5 w 8"/>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53">
                  <a:moveTo>
                    <a:pt x="5" y="52"/>
                  </a:moveTo>
                  <a:cubicBezTo>
                    <a:pt x="4" y="52"/>
                    <a:pt x="3" y="53"/>
                    <a:pt x="3" y="53"/>
                  </a:cubicBezTo>
                  <a:cubicBezTo>
                    <a:pt x="3" y="53"/>
                    <a:pt x="3" y="53"/>
                    <a:pt x="4" y="53"/>
                  </a:cubicBezTo>
                  <a:cubicBezTo>
                    <a:pt x="4" y="53"/>
                    <a:pt x="4" y="53"/>
                    <a:pt x="4" y="53"/>
                  </a:cubicBezTo>
                  <a:cubicBezTo>
                    <a:pt x="4" y="53"/>
                    <a:pt x="5" y="53"/>
                    <a:pt x="5" y="52"/>
                  </a:cubicBezTo>
                  <a:moveTo>
                    <a:pt x="5" y="0"/>
                  </a:moveTo>
                  <a:cubicBezTo>
                    <a:pt x="4" y="0"/>
                    <a:pt x="3" y="1"/>
                    <a:pt x="3" y="2"/>
                  </a:cubicBezTo>
                  <a:cubicBezTo>
                    <a:pt x="3" y="3"/>
                    <a:pt x="2" y="4"/>
                    <a:pt x="2" y="5"/>
                  </a:cubicBezTo>
                  <a:cubicBezTo>
                    <a:pt x="0" y="16"/>
                    <a:pt x="0" y="31"/>
                    <a:pt x="1" y="42"/>
                  </a:cubicBezTo>
                  <a:cubicBezTo>
                    <a:pt x="1" y="47"/>
                    <a:pt x="1" y="47"/>
                    <a:pt x="1" y="47"/>
                  </a:cubicBezTo>
                  <a:cubicBezTo>
                    <a:pt x="2" y="47"/>
                    <a:pt x="4" y="47"/>
                    <a:pt x="5" y="47"/>
                  </a:cubicBezTo>
                  <a:cubicBezTo>
                    <a:pt x="6" y="47"/>
                    <a:pt x="6" y="47"/>
                    <a:pt x="6" y="47"/>
                  </a:cubicBezTo>
                  <a:cubicBezTo>
                    <a:pt x="6" y="47"/>
                    <a:pt x="6" y="47"/>
                    <a:pt x="6" y="47"/>
                  </a:cubicBezTo>
                  <a:cubicBezTo>
                    <a:pt x="6" y="41"/>
                    <a:pt x="6" y="41"/>
                    <a:pt x="6" y="41"/>
                  </a:cubicBezTo>
                  <a:cubicBezTo>
                    <a:pt x="6" y="30"/>
                    <a:pt x="5" y="15"/>
                    <a:pt x="8" y="5"/>
                  </a:cubicBezTo>
                  <a:cubicBezTo>
                    <a:pt x="8" y="5"/>
                    <a:pt x="8" y="4"/>
                    <a:pt x="8" y="3"/>
                  </a:cubicBezTo>
                  <a:cubicBezTo>
                    <a:pt x="8" y="2"/>
                    <a:pt x="7" y="1"/>
                    <a:pt x="6" y="0"/>
                  </a:cubicBezTo>
                  <a:cubicBezTo>
                    <a:pt x="6" y="0"/>
                    <a:pt x="6" y="0"/>
                    <a:pt x="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 name="Freeform 436"/>
            <p:cNvSpPr>
              <a:spLocks noEditPoints="1" noChangeArrowheads="1"/>
            </p:cNvSpPr>
            <p:nvPr/>
          </p:nvSpPr>
          <p:spPr bwMode="auto">
            <a:xfrm>
              <a:off x="8196263" y="1412876"/>
              <a:ext cx="212725" cy="173038"/>
            </a:xfrm>
            <a:custGeom>
              <a:avLst/>
              <a:gdLst>
                <a:gd name="T0" fmla="*/ 36 w 72"/>
                <a:gd name="T1" fmla="*/ 5 h 59"/>
                <a:gd name="T2" fmla="*/ 36 w 72"/>
                <a:gd name="T3" fmla="*/ 5 h 59"/>
                <a:gd name="T4" fmla="*/ 37 w 72"/>
                <a:gd name="T5" fmla="*/ 5 h 59"/>
                <a:gd name="T6" fmla="*/ 62 w 72"/>
                <a:gd name="T7" fmla="*/ 19 h 59"/>
                <a:gd name="T8" fmla="*/ 60 w 72"/>
                <a:gd name="T9" fmla="*/ 39 h 59"/>
                <a:gd name="T10" fmla="*/ 55 w 72"/>
                <a:gd name="T11" fmla="*/ 46 h 59"/>
                <a:gd name="T12" fmla="*/ 36 w 72"/>
                <a:gd name="T13" fmla="*/ 54 h 59"/>
                <a:gd name="T14" fmla="*/ 22 w 72"/>
                <a:gd name="T15" fmla="*/ 50 h 59"/>
                <a:gd name="T16" fmla="*/ 11 w 72"/>
                <a:gd name="T17" fmla="*/ 31 h 59"/>
                <a:gd name="T18" fmla="*/ 15 w 72"/>
                <a:gd name="T19" fmla="*/ 17 h 59"/>
                <a:gd name="T20" fmla="*/ 34 w 72"/>
                <a:gd name="T21" fmla="*/ 6 h 59"/>
                <a:gd name="T22" fmla="*/ 36 w 72"/>
                <a:gd name="T23" fmla="*/ 5 h 59"/>
                <a:gd name="T24" fmla="*/ 36 w 72"/>
                <a:gd name="T25" fmla="*/ 0 h 59"/>
                <a:gd name="T26" fmla="*/ 32 w 72"/>
                <a:gd name="T27" fmla="*/ 0 h 59"/>
                <a:gd name="T28" fmla="*/ 10 w 72"/>
                <a:gd name="T29" fmla="*/ 15 h 59"/>
                <a:gd name="T30" fmla="*/ 20 w 72"/>
                <a:gd name="T31" fmla="*/ 55 h 59"/>
                <a:gd name="T32" fmla="*/ 36 w 72"/>
                <a:gd name="T33" fmla="*/ 59 h 59"/>
                <a:gd name="T34" fmla="*/ 63 w 72"/>
                <a:gd name="T35" fmla="*/ 45 h 59"/>
                <a:gd name="T36" fmla="*/ 67 w 72"/>
                <a:gd name="T37" fmla="*/ 16 h 59"/>
                <a:gd name="T38" fmla="*/ 37 w 72"/>
                <a:gd name="T39" fmla="*/ 0 h 59"/>
                <a:gd name="T40" fmla="*/ 37 w 72"/>
                <a:gd name="T41" fmla="*/ 0 h 59"/>
                <a:gd name="T42" fmla="*/ 36 w 72"/>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59">
                  <a:moveTo>
                    <a:pt x="36" y="5"/>
                  </a:moveTo>
                  <a:cubicBezTo>
                    <a:pt x="36" y="5"/>
                    <a:pt x="36" y="5"/>
                    <a:pt x="36" y="5"/>
                  </a:cubicBezTo>
                  <a:cubicBezTo>
                    <a:pt x="37" y="5"/>
                    <a:pt x="37" y="5"/>
                    <a:pt x="37" y="5"/>
                  </a:cubicBezTo>
                  <a:cubicBezTo>
                    <a:pt x="48" y="6"/>
                    <a:pt x="58" y="11"/>
                    <a:pt x="62" y="19"/>
                  </a:cubicBezTo>
                  <a:cubicBezTo>
                    <a:pt x="65" y="25"/>
                    <a:pt x="64" y="32"/>
                    <a:pt x="60" y="39"/>
                  </a:cubicBezTo>
                  <a:cubicBezTo>
                    <a:pt x="59" y="42"/>
                    <a:pt x="58" y="44"/>
                    <a:pt x="55" y="46"/>
                  </a:cubicBezTo>
                  <a:cubicBezTo>
                    <a:pt x="50" y="52"/>
                    <a:pt x="43" y="54"/>
                    <a:pt x="36" y="54"/>
                  </a:cubicBezTo>
                  <a:cubicBezTo>
                    <a:pt x="31" y="54"/>
                    <a:pt x="27" y="53"/>
                    <a:pt x="22" y="50"/>
                  </a:cubicBezTo>
                  <a:cubicBezTo>
                    <a:pt x="16" y="46"/>
                    <a:pt x="11" y="39"/>
                    <a:pt x="11" y="31"/>
                  </a:cubicBezTo>
                  <a:cubicBezTo>
                    <a:pt x="11" y="26"/>
                    <a:pt x="12" y="22"/>
                    <a:pt x="15" y="17"/>
                  </a:cubicBezTo>
                  <a:cubicBezTo>
                    <a:pt x="18" y="11"/>
                    <a:pt x="25" y="6"/>
                    <a:pt x="34" y="6"/>
                  </a:cubicBezTo>
                  <a:cubicBezTo>
                    <a:pt x="34" y="6"/>
                    <a:pt x="35" y="5"/>
                    <a:pt x="36" y="5"/>
                  </a:cubicBezTo>
                  <a:moveTo>
                    <a:pt x="36" y="0"/>
                  </a:moveTo>
                  <a:cubicBezTo>
                    <a:pt x="35" y="0"/>
                    <a:pt x="33" y="0"/>
                    <a:pt x="32" y="0"/>
                  </a:cubicBezTo>
                  <a:cubicBezTo>
                    <a:pt x="22" y="2"/>
                    <a:pt x="14" y="7"/>
                    <a:pt x="10" y="15"/>
                  </a:cubicBezTo>
                  <a:cubicBezTo>
                    <a:pt x="0" y="33"/>
                    <a:pt x="8" y="48"/>
                    <a:pt x="20" y="55"/>
                  </a:cubicBezTo>
                  <a:cubicBezTo>
                    <a:pt x="25" y="58"/>
                    <a:pt x="30" y="59"/>
                    <a:pt x="36" y="59"/>
                  </a:cubicBezTo>
                  <a:cubicBezTo>
                    <a:pt x="46" y="59"/>
                    <a:pt x="56" y="55"/>
                    <a:pt x="63" y="45"/>
                  </a:cubicBezTo>
                  <a:cubicBezTo>
                    <a:pt x="72" y="32"/>
                    <a:pt x="70" y="22"/>
                    <a:pt x="67" y="16"/>
                  </a:cubicBezTo>
                  <a:cubicBezTo>
                    <a:pt x="62" y="7"/>
                    <a:pt x="50" y="0"/>
                    <a:pt x="37" y="0"/>
                  </a:cubicBezTo>
                  <a:cubicBezTo>
                    <a:pt x="37" y="0"/>
                    <a:pt x="37" y="0"/>
                    <a:pt x="37" y="0"/>
                  </a:cubicBezTo>
                  <a:cubicBezTo>
                    <a:pt x="37" y="0"/>
                    <a:pt x="37" y="0"/>
                    <a:pt x="3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 name="Freeform 437"/>
            <p:cNvSpPr>
              <a:spLocks noEditPoints="1" noChangeArrowheads="1"/>
            </p:cNvSpPr>
            <p:nvPr/>
          </p:nvSpPr>
          <p:spPr bwMode="auto">
            <a:xfrm>
              <a:off x="8131176" y="646113"/>
              <a:ext cx="198438" cy="214313"/>
            </a:xfrm>
            <a:custGeom>
              <a:avLst/>
              <a:gdLst>
                <a:gd name="T0" fmla="*/ 2 w 67"/>
                <a:gd name="T1" fmla="*/ 66 h 73"/>
                <a:gd name="T2" fmla="*/ 0 w 67"/>
                <a:gd name="T3" fmla="*/ 69 h 73"/>
                <a:gd name="T4" fmla="*/ 4 w 67"/>
                <a:gd name="T5" fmla="*/ 71 h 73"/>
                <a:gd name="T6" fmla="*/ 9 w 67"/>
                <a:gd name="T7" fmla="*/ 72 h 73"/>
                <a:gd name="T8" fmla="*/ 8 w 67"/>
                <a:gd name="T9" fmla="*/ 66 h 73"/>
                <a:gd name="T10" fmla="*/ 2 w 67"/>
                <a:gd name="T11" fmla="*/ 66 h 73"/>
                <a:gd name="T12" fmla="*/ 65 w 67"/>
                <a:gd name="T13" fmla="*/ 11 h 73"/>
                <a:gd name="T14" fmla="*/ 59 w 67"/>
                <a:gd name="T15" fmla="*/ 11 h 73"/>
                <a:gd name="T16" fmla="*/ 60 w 67"/>
                <a:gd name="T17" fmla="*/ 28 h 73"/>
                <a:gd name="T18" fmla="*/ 61 w 67"/>
                <a:gd name="T19" fmla="*/ 58 h 73"/>
                <a:gd name="T20" fmla="*/ 61 w 67"/>
                <a:gd name="T21" fmla="*/ 66 h 73"/>
                <a:gd name="T22" fmla="*/ 35 w 67"/>
                <a:gd name="T23" fmla="*/ 67 h 73"/>
                <a:gd name="T24" fmla="*/ 13 w 67"/>
                <a:gd name="T25" fmla="*/ 67 h 73"/>
                <a:gd name="T26" fmla="*/ 14 w 67"/>
                <a:gd name="T27" fmla="*/ 71 h 73"/>
                <a:gd name="T28" fmla="*/ 14 w 67"/>
                <a:gd name="T29" fmla="*/ 72 h 73"/>
                <a:gd name="T30" fmla="*/ 35 w 67"/>
                <a:gd name="T31" fmla="*/ 73 h 73"/>
                <a:gd name="T32" fmla="*/ 64 w 67"/>
                <a:gd name="T33" fmla="*/ 71 h 73"/>
                <a:gd name="T34" fmla="*/ 66 w 67"/>
                <a:gd name="T35" fmla="*/ 68 h 73"/>
                <a:gd name="T36" fmla="*/ 65 w 67"/>
                <a:gd name="T37" fmla="*/ 27 h 73"/>
                <a:gd name="T38" fmla="*/ 65 w 67"/>
                <a:gd name="T39" fmla="*/ 11 h 73"/>
                <a:gd name="T40" fmla="*/ 62 w 67"/>
                <a:gd name="T41" fmla="*/ 0 h 73"/>
                <a:gd name="T42" fmla="*/ 62 w 67"/>
                <a:gd name="T43" fmla="*/ 0 h 73"/>
                <a:gd name="T44" fmla="*/ 59 w 67"/>
                <a:gd name="T45" fmla="*/ 2 h 73"/>
                <a:gd name="T46" fmla="*/ 59 w 67"/>
                <a:gd name="T47" fmla="*/ 6 h 73"/>
                <a:gd name="T48" fmla="*/ 65 w 67"/>
                <a:gd name="T49" fmla="*/ 6 h 73"/>
                <a:gd name="T50" fmla="*/ 65 w 67"/>
                <a:gd name="T51" fmla="*/ 5 h 73"/>
                <a:gd name="T52" fmla="*/ 62 w 67"/>
                <a:gd name="T53" fmla="*/ 0 h 73"/>
                <a:gd name="T54" fmla="*/ 62 w 67"/>
                <a:gd name="T5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73">
                  <a:moveTo>
                    <a:pt x="2" y="66"/>
                  </a:moveTo>
                  <a:cubicBezTo>
                    <a:pt x="1" y="67"/>
                    <a:pt x="0" y="68"/>
                    <a:pt x="0" y="69"/>
                  </a:cubicBezTo>
                  <a:cubicBezTo>
                    <a:pt x="1" y="70"/>
                    <a:pt x="2" y="71"/>
                    <a:pt x="4" y="71"/>
                  </a:cubicBezTo>
                  <a:cubicBezTo>
                    <a:pt x="5" y="72"/>
                    <a:pt x="7" y="72"/>
                    <a:pt x="9" y="72"/>
                  </a:cubicBezTo>
                  <a:cubicBezTo>
                    <a:pt x="8" y="70"/>
                    <a:pt x="8" y="68"/>
                    <a:pt x="8" y="66"/>
                  </a:cubicBezTo>
                  <a:cubicBezTo>
                    <a:pt x="6" y="66"/>
                    <a:pt x="4" y="66"/>
                    <a:pt x="2" y="66"/>
                  </a:cubicBezTo>
                  <a:moveTo>
                    <a:pt x="65" y="11"/>
                  </a:moveTo>
                  <a:cubicBezTo>
                    <a:pt x="59" y="11"/>
                    <a:pt x="59" y="11"/>
                    <a:pt x="59" y="11"/>
                  </a:cubicBezTo>
                  <a:cubicBezTo>
                    <a:pt x="60" y="28"/>
                    <a:pt x="60" y="28"/>
                    <a:pt x="60" y="28"/>
                  </a:cubicBezTo>
                  <a:cubicBezTo>
                    <a:pt x="61" y="38"/>
                    <a:pt x="61" y="48"/>
                    <a:pt x="61" y="58"/>
                  </a:cubicBezTo>
                  <a:cubicBezTo>
                    <a:pt x="61" y="60"/>
                    <a:pt x="61" y="63"/>
                    <a:pt x="61" y="66"/>
                  </a:cubicBezTo>
                  <a:cubicBezTo>
                    <a:pt x="53" y="67"/>
                    <a:pt x="45" y="67"/>
                    <a:pt x="35" y="67"/>
                  </a:cubicBezTo>
                  <a:cubicBezTo>
                    <a:pt x="28" y="67"/>
                    <a:pt x="21" y="67"/>
                    <a:pt x="13" y="67"/>
                  </a:cubicBezTo>
                  <a:cubicBezTo>
                    <a:pt x="13" y="68"/>
                    <a:pt x="14" y="70"/>
                    <a:pt x="14" y="71"/>
                  </a:cubicBezTo>
                  <a:cubicBezTo>
                    <a:pt x="14" y="72"/>
                    <a:pt x="14" y="72"/>
                    <a:pt x="14" y="72"/>
                  </a:cubicBezTo>
                  <a:cubicBezTo>
                    <a:pt x="22" y="73"/>
                    <a:pt x="29" y="73"/>
                    <a:pt x="35" y="73"/>
                  </a:cubicBezTo>
                  <a:cubicBezTo>
                    <a:pt x="46" y="73"/>
                    <a:pt x="56" y="72"/>
                    <a:pt x="64" y="71"/>
                  </a:cubicBezTo>
                  <a:cubicBezTo>
                    <a:pt x="65" y="71"/>
                    <a:pt x="66" y="70"/>
                    <a:pt x="66" y="68"/>
                  </a:cubicBezTo>
                  <a:cubicBezTo>
                    <a:pt x="67" y="56"/>
                    <a:pt x="66" y="41"/>
                    <a:pt x="65" y="27"/>
                  </a:cubicBezTo>
                  <a:cubicBezTo>
                    <a:pt x="65" y="11"/>
                    <a:pt x="65" y="11"/>
                    <a:pt x="65" y="11"/>
                  </a:cubicBezTo>
                  <a:moveTo>
                    <a:pt x="62" y="0"/>
                  </a:moveTo>
                  <a:cubicBezTo>
                    <a:pt x="62" y="0"/>
                    <a:pt x="62" y="0"/>
                    <a:pt x="62" y="0"/>
                  </a:cubicBezTo>
                  <a:cubicBezTo>
                    <a:pt x="60" y="0"/>
                    <a:pt x="59" y="1"/>
                    <a:pt x="59" y="2"/>
                  </a:cubicBezTo>
                  <a:cubicBezTo>
                    <a:pt x="59" y="6"/>
                    <a:pt x="59" y="6"/>
                    <a:pt x="59" y="6"/>
                  </a:cubicBezTo>
                  <a:cubicBezTo>
                    <a:pt x="61" y="6"/>
                    <a:pt x="63" y="6"/>
                    <a:pt x="65" y="6"/>
                  </a:cubicBezTo>
                  <a:cubicBezTo>
                    <a:pt x="65" y="5"/>
                    <a:pt x="65" y="5"/>
                    <a:pt x="65" y="5"/>
                  </a:cubicBezTo>
                  <a:cubicBezTo>
                    <a:pt x="63" y="3"/>
                    <a:pt x="62" y="0"/>
                    <a:pt x="62" y="0"/>
                  </a:cubicBezTo>
                  <a:cubicBezTo>
                    <a:pt x="62" y="0"/>
                    <a:pt x="62" y="0"/>
                    <a:pt x="6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 name="Freeform 438"/>
            <p:cNvSpPr>
              <a:spLocks noEditPoints="1" noChangeArrowheads="1"/>
            </p:cNvSpPr>
            <p:nvPr/>
          </p:nvSpPr>
          <p:spPr bwMode="auto">
            <a:xfrm>
              <a:off x="8267701" y="609601"/>
              <a:ext cx="76200" cy="71438"/>
            </a:xfrm>
            <a:custGeom>
              <a:avLst/>
              <a:gdLst>
                <a:gd name="T0" fmla="*/ 6 w 26"/>
                <a:gd name="T1" fmla="*/ 18 h 24"/>
                <a:gd name="T2" fmla="*/ 14 w 26"/>
                <a:gd name="T3" fmla="*/ 8 h 24"/>
                <a:gd name="T4" fmla="*/ 16 w 26"/>
                <a:gd name="T5" fmla="*/ 12 h 24"/>
                <a:gd name="T6" fmla="*/ 16 w 26"/>
                <a:gd name="T7" fmla="*/ 12 h 24"/>
                <a:gd name="T8" fmla="*/ 19 w 26"/>
                <a:gd name="T9" fmla="*/ 17 h 24"/>
                <a:gd name="T10" fmla="*/ 19 w 26"/>
                <a:gd name="T11" fmla="*/ 18 h 24"/>
                <a:gd name="T12" fmla="*/ 19 w 26"/>
                <a:gd name="T13" fmla="*/ 18 h 24"/>
                <a:gd name="T14" fmla="*/ 13 w 26"/>
                <a:gd name="T15" fmla="*/ 18 h 24"/>
                <a:gd name="T16" fmla="*/ 6 w 26"/>
                <a:gd name="T17" fmla="*/ 18 h 24"/>
                <a:gd name="T18" fmla="*/ 6 w 26"/>
                <a:gd name="T19" fmla="*/ 18 h 24"/>
                <a:gd name="T20" fmla="*/ 14 w 26"/>
                <a:gd name="T21" fmla="*/ 0 h 24"/>
                <a:gd name="T22" fmla="*/ 12 w 26"/>
                <a:gd name="T23" fmla="*/ 1 h 24"/>
                <a:gd name="T24" fmla="*/ 0 w 26"/>
                <a:gd name="T25" fmla="*/ 18 h 24"/>
                <a:gd name="T26" fmla="*/ 0 w 26"/>
                <a:gd name="T27" fmla="*/ 19 h 24"/>
                <a:gd name="T28" fmla="*/ 0 w 26"/>
                <a:gd name="T29" fmla="*/ 20 h 24"/>
                <a:gd name="T30" fmla="*/ 0 w 26"/>
                <a:gd name="T31" fmla="*/ 21 h 24"/>
                <a:gd name="T32" fmla="*/ 2 w 26"/>
                <a:gd name="T33" fmla="*/ 24 h 24"/>
                <a:gd name="T34" fmla="*/ 6 w 26"/>
                <a:gd name="T35" fmla="*/ 24 h 24"/>
                <a:gd name="T36" fmla="*/ 13 w 26"/>
                <a:gd name="T37" fmla="*/ 23 h 24"/>
                <a:gd name="T38" fmla="*/ 19 w 26"/>
                <a:gd name="T39" fmla="*/ 23 h 24"/>
                <a:gd name="T40" fmla="*/ 24 w 26"/>
                <a:gd name="T41" fmla="*/ 23 h 24"/>
                <a:gd name="T42" fmla="*/ 26 w 26"/>
                <a:gd name="T43" fmla="*/ 22 h 24"/>
                <a:gd name="T44" fmla="*/ 26 w 26"/>
                <a:gd name="T45" fmla="*/ 20 h 24"/>
                <a:gd name="T46" fmla="*/ 21 w 26"/>
                <a:gd name="T47" fmla="*/ 10 h 24"/>
                <a:gd name="T48" fmla="*/ 16 w 26"/>
                <a:gd name="T49" fmla="*/ 2 h 24"/>
                <a:gd name="T50" fmla="*/ 14 w 26"/>
                <a:gd name="T51" fmla="*/ 0 h 24"/>
                <a:gd name="T52" fmla="*/ 14 w 26"/>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24">
                  <a:moveTo>
                    <a:pt x="6" y="18"/>
                  </a:moveTo>
                  <a:cubicBezTo>
                    <a:pt x="8" y="15"/>
                    <a:pt x="11" y="11"/>
                    <a:pt x="14" y="8"/>
                  </a:cubicBezTo>
                  <a:cubicBezTo>
                    <a:pt x="14" y="9"/>
                    <a:pt x="15" y="11"/>
                    <a:pt x="16" y="12"/>
                  </a:cubicBezTo>
                  <a:cubicBezTo>
                    <a:pt x="16" y="12"/>
                    <a:pt x="16" y="12"/>
                    <a:pt x="16" y="12"/>
                  </a:cubicBezTo>
                  <a:cubicBezTo>
                    <a:pt x="16" y="12"/>
                    <a:pt x="17" y="15"/>
                    <a:pt x="19" y="17"/>
                  </a:cubicBezTo>
                  <a:cubicBezTo>
                    <a:pt x="19" y="17"/>
                    <a:pt x="19" y="18"/>
                    <a:pt x="19" y="18"/>
                  </a:cubicBezTo>
                  <a:cubicBezTo>
                    <a:pt x="19" y="18"/>
                    <a:pt x="19" y="18"/>
                    <a:pt x="19" y="18"/>
                  </a:cubicBezTo>
                  <a:cubicBezTo>
                    <a:pt x="17" y="18"/>
                    <a:pt x="15" y="18"/>
                    <a:pt x="13" y="18"/>
                  </a:cubicBezTo>
                  <a:cubicBezTo>
                    <a:pt x="10" y="18"/>
                    <a:pt x="6" y="18"/>
                    <a:pt x="6" y="18"/>
                  </a:cubicBezTo>
                  <a:cubicBezTo>
                    <a:pt x="6" y="18"/>
                    <a:pt x="6" y="18"/>
                    <a:pt x="6" y="18"/>
                  </a:cubicBezTo>
                  <a:moveTo>
                    <a:pt x="14" y="0"/>
                  </a:moveTo>
                  <a:cubicBezTo>
                    <a:pt x="13" y="0"/>
                    <a:pt x="13" y="1"/>
                    <a:pt x="12" y="1"/>
                  </a:cubicBezTo>
                  <a:cubicBezTo>
                    <a:pt x="7" y="6"/>
                    <a:pt x="4" y="12"/>
                    <a:pt x="0" y="18"/>
                  </a:cubicBezTo>
                  <a:cubicBezTo>
                    <a:pt x="0" y="18"/>
                    <a:pt x="0" y="19"/>
                    <a:pt x="0" y="19"/>
                  </a:cubicBezTo>
                  <a:cubicBezTo>
                    <a:pt x="0" y="20"/>
                    <a:pt x="0" y="20"/>
                    <a:pt x="0" y="20"/>
                  </a:cubicBezTo>
                  <a:cubicBezTo>
                    <a:pt x="0" y="20"/>
                    <a:pt x="0" y="21"/>
                    <a:pt x="0" y="21"/>
                  </a:cubicBezTo>
                  <a:cubicBezTo>
                    <a:pt x="0" y="22"/>
                    <a:pt x="1" y="24"/>
                    <a:pt x="2" y="24"/>
                  </a:cubicBezTo>
                  <a:cubicBezTo>
                    <a:pt x="6" y="24"/>
                    <a:pt x="6" y="24"/>
                    <a:pt x="6" y="24"/>
                  </a:cubicBezTo>
                  <a:cubicBezTo>
                    <a:pt x="13" y="23"/>
                    <a:pt x="13" y="23"/>
                    <a:pt x="13" y="23"/>
                  </a:cubicBezTo>
                  <a:cubicBezTo>
                    <a:pt x="19" y="23"/>
                    <a:pt x="19" y="23"/>
                    <a:pt x="19" y="23"/>
                  </a:cubicBezTo>
                  <a:cubicBezTo>
                    <a:pt x="24" y="23"/>
                    <a:pt x="24" y="23"/>
                    <a:pt x="24" y="23"/>
                  </a:cubicBezTo>
                  <a:cubicBezTo>
                    <a:pt x="25" y="23"/>
                    <a:pt x="25" y="23"/>
                    <a:pt x="26" y="22"/>
                  </a:cubicBezTo>
                  <a:cubicBezTo>
                    <a:pt x="26" y="21"/>
                    <a:pt x="26" y="20"/>
                    <a:pt x="26" y="20"/>
                  </a:cubicBezTo>
                  <a:cubicBezTo>
                    <a:pt x="21" y="10"/>
                    <a:pt x="21" y="10"/>
                    <a:pt x="21" y="10"/>
                  </a:cubicBezTo>
                  <a:cubicBezTo>
                    <a:pt x="16" y="2"/>
                    <a:pt x="16" y="2"/>
                    <a:pt x="16" y="2"/>
                  </a:cubicBezTo>
                  <a:cubicBezTo>
                    <a:pt x="16" y="1"/>
                    <a:pt x="15" y="0"/>
                    <a:pt x="14" y="0"/>
                  </a:cubicBezTo>
                  <a:cubicBezTo>
                    <a:pt x="14" y="0"/>
                    <a:pt x="14" y="0"/>
                    <a:pt x="1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 name="Freeform 439"/>
            <p:cNvSpPr>
              <a:spLocks noEditPoints="1" noChangeArrowheads="1"/>
            </p:cNvSpPr>
            <p:nvPr/>
          </p:nvSpPr>
          <p:spPr bwMode="auto">
            <a:xfrm>
              <a:off x="8110538" y="804863"/>
              <a:ext cx="65088" cy="79375"/>
            </a:xfrm>
            <a:custGeom>
              <a:avLst/>
              <a:gdLst>
                <a:gd name="T0" fmla="*/ 9 w 22"/>
                <a:gd name="T1" fmla="*/ 12 h 27"/>
                <a:gd name="T2" fmla="*/ 14 w 22"/>
                <a:gd name="T3" fmla="*/ 7 h 27"/>
                <a:gd name="T4" fmla="*/ 15 w 22"/>
                <a:gd name="T5" fmla="*/ 12 h 27"/>
                <a:gd name="T6" fmla="*/ 16 w 22"/>
                <a:gd name="T7" fmla="*/ 18 h 27"/>
                <a:gd name="T8" fmla="*/ 16 w 22"/>
                <a:gd name="T9" fmla="*/ 18 h 27"/>
                <a:gd name="T10" fmla="*/ 16 w 22"/>
                <a:gd name="T11" fmla="*/ 20 h 27"/>
                <a:gd name="T12" fmla="*/ 11 w 22"/>
                <a:gd name="T13" fmla="*/ 17 h 27"/>
                <a:gd name="T14" fmla="*/ 7 w 22"/>
                <a:gd name="T15" fmla="*/ 15 h 27"/>
                <a:gd name="T16" fmla="*/ 9 w 22"/>
                <a:gd name="T17" fmla="*/ 12 h 27"/>
                <a:gd name="T18" fmla="*/ 16 w 22"/>
                <a:gd name="T19" fmla="*/ 0 h 27"/>
                <a:gd name="T20" fmla="*/ 16 w 22"/>
                <a:gd name="T21" fmla="*/ 0 h 27"/>
                <a:gd name="T22" fmla="*/ 14 w 22"/>
                <a:gd name="T23" fmla="*/ 2 h 27"/>
                <a:gd name="T24" fmla="*/ 12 w 22"/>
                <a:gd name="T25" fmla="*/ 2 h 27"/>
                <a:gd name="T26" fmla="*/ 11 w 22"/>
                <a:gd name="T27" fmla="*/ 2 h 27"/>
                <a:gd name="T28" fmla="*/ 1 w 22"/>
                <a:gd name="T29" fmla="*/ 14 h 27"/>
                <a:gd name="T30" fmla="*/ 2 w 22"/>
                <a:gd name="T31" fmla="*/ 18 h 27"/>
                <a:gd name="T32" fmla="*/ 19 w 22"/>
                <a:gd name="T33" fmla="*/ 27 h 27"/>
                <a:gd name="T34" fmla="*/ 19 w 22"/>
                <a:gd name="T35" fmla="*/ 27 h 27"/>
                <a:gd name="T36" fmla="*/ 21 w 22"/>
                <a:gd name="T37" fmla="*/ 26 h 27"/>
                <a:gd name="T38" fmla="*/ 22 w 22"/>
                <a:gd name="T39" fmla="*/ 24 h 27"/>
                <a:gd name="T40" fmla="*/ 21 w 22"/>
                <a:gd name="T41" fmla="*/ 18 h 27"/>
                <a:gd name="T42" fmla="*/ 21 w 22"/>
                <a:gd name="T43" fmla="*/ 17 h 27"/>
                <a:gd name="T44" fmla="*/ 20 w 22"/>
                <a:gd name="T45" fmla="*/ 13 h 27"/>
                <a:gd name="T46" fmla="*/ 19 w 22"/>
                <a:gd name="T47" fmla="*/ 2 h 27"/>
                <a:gd name="T48" fmla="*/ 16 w 22"/>
                <a:gd name="T4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7">
                  <a:moveTo>
                    <a:pt x="9" y="12"/>
                  </a:moveTo>
                  <a:cubicBezTo>
                    <a:pt x="10" y="10"/>
                    <a:pt x="12" y="8"/>
                    <a:pt x="14" y="7"/>
                  </a:cubicBezTo>
                  <a:cubicBezTo>
                    <a:pt x="14" y="9"/>
                    <a:pt x="14" y="11"/>
                    <a:pt x="15" y="12"/>
                  </a:cubicBezTo>
                  <a:cubicBezTo>
                    <a:pt x="15" y="14"/>
                    <a:pt x="15" y="16"/>
                    <a:pt x="16" y="18"/>
                  </a:cubicBezTo>
                  <a:cubicBezTo>
                    <a:pt x="16" y="18"/>
                    <a:pt x="16" y="18"/>
                    <a:pt x="16" y="18"/>
                  </a:cubicBezTo>
                  <a:cubicBezTo>
                    <a:pt x="16" y="18"/>
                    <a:pt x="16" y="19"/>
                    <a:pt x="16" y="20"/>
                  </a:cubicBezTo>
                  <a:cubicBezTo>
                    <a:pt x="14" y="19"/>
                    <a:pt x="12" y="18"/>
                    <a:pt x="11" y="17"/>
                  </a:cubicBezTo>
                  <a:cubicBezTo>
                    <a:pt x="9" y="17"/>
                    <a:pt x="8" y="16"/>
                    <a:pt x="7" y="15"/>
                  </a:cubicBezTo>
                  <a:cubicBezTo>
                    <a:pt x="7" y="14"/>
                    <a:pt x="8" y="13"/>
                    <a:pt x="9" y="12"/>
                  </a:cubicBezTo>
                  <a:moveTo>
                    <a:pt x="16" y="0"/>
                  </a:moveTo>
                  <a:cubicBezTo>
                    <a:pt x="16" y="0"/>
                    <a:pt x="16" y="0"/>
                    <a:pt x="16" y="0"/>
                  </a:cubicBezTo>
                  <a:cubicBezTo>
                    <a:pt x="15" y="0"/>
                    <a:pt x="14" y="1"/>
                    <a:pt x="14" y="2"/>
                  </a:cubicBezTo>
                  <a:cubicBezTo>
                    <a:pt x="13" y="2"/>
                    <a:pt x="13" y="2"/>
                    <a:pt x="12" y="2"/>
                  </a:cubicBezTo>
                  <a:cubicBezTo>
                    <a:pt x="12" y="2"/>
                    <a:pt x="12" y="2"/>
                    <a:pt x="11" y="2"/>
                  </a:cubicBezTo>
                  <a:cubicBezTo>
                    <a:pt x="6" y="5"/>
                    <a:pt x="3" y="12"/>
                    <a:pt x="1" y="14"/>
                  </a:cubicBezTo>
                  <a:cubicBezTo>
                    <a:pt x="0" y="15"/>
                    <a:pt x="1" y="17"/>
                    <a:pt x="2" y="18"/>
                  </a:cubicBezTo>
                  <a:cubicBezTo>
                    <a:pt x="6" y="22"/>
                    <a:pt x="12" y="25"/>
                    <a:pt x="19" y="27"/>
                  </a:cubicBezTo>
                  <a:cubicBezTo>
                    <a:pt x="19" y="27"/>
                    <a:pt x="19" y="27"/>
                    <a:pt x="19" y="27"/>
                  </a:cubicBezTo>
                  <a:cubicBezTo>
                    <a:pt x="20" y="27"/>
                    <a:pt x="21" y="27"/>
                    <a:pt x="21" y="26"/>
                  </a:cubicBezTo>
                  <a:cubicBezTo>
                    <a:pt x="22" y="26"/>
                    <a:pt x="22" y="25"/>
                    <a:pt x="22" y="24"/>
                  </a:cubicBezTo>
                  <a:cubicBezTo>
                    <a:pt x="21" y="18"/>
                    <a:pt x="21" y="18"/>
                    <a:pt x="21" y="18"/>
                  </a:cubicBezTo>
                  <a:cubicBezTo>
                    <a:pt x="21" y="17"/>
                    <a:pt x="21" y="17"/>
                    <a:pt x="21" y="17"/>
                  </a:cubicBezTo>
                  <a:cubicBezTo>
                    <a:pt x="21" y="16"/>
                    <a:pt x="20" y="14"/>
                    <a:pt x="20" y="13"/>
                  </a:cubicBezTo>
                  <a:cubicBezTo>
                    <a:pt x="19" y="9"/>
                    <a:pt x="19" y="6"/>
                    <a:pt x="19" y="2"/>
                  </a:cubicBezTo>
                  <a:cubicBezTo>
                    <a:pt x="19" y="1"/>
                    <a:pt x="18"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 name="Freeform 440"/>
            <p:cNvSpPr>
              <a:spLocks noEditPoints="1" noChangeArrowheads="1"/>
            </p:cNvSpPr>
            <p:nvPr/>
          </p:nvSpPr>
          <p:spPr bwMode="auto">
            <a:xfrm>
              <a:off x="6713538" y="4335463"/>
              <a:ext cx="1247775" cy="1373188"/>
            </a:xfrm>
            <a:custGeom>
              <a:avLst/>
              <a:gdLst>
                <a:gd name="T0" fmla="*/ 5 w 423"/>
                <a:gd name="T1" fmla="*/ 32 h 466"/>
                <a:gd name="T2" fmla="*/ 12 w 423"/>
                <a:gd name="T3" fmla="*/ 204 h 466"/>
                <a:gd name="T4" fmla="*/ 15 w 423"/>
                <a:gd name="T5" fmla="*/ 250 h 466"/>
                <a:gd name="T6" fmla="*/ 18 w 423"/>
                <a:gd name="T7" fmla="*/ 316 h 466"/>
                <a:gd name="T8" fmla="*/ 19 w 423"/>
                <a:gd name="T9" fmla="*/ 372 h 466"/>
                <a:gd name="T10" fmla="*/ 21 w 423"/>
                <a:gd name="T11" fmla="*/ 437 h 466"/>
                <a:gd name="T12" fmla="*/ 55 w 423"/>
                <a:gd name="T13" fmla="*/ 466 h 466"/>
                <a:gd name="T14" fmla="*/ 79 w 423"/>
                <a:gd name="T15" fmla="*/ 466 h 466"/>
                <a:gd name="T16" fmla="*/ 125 w 423"/>
                <a:gd name="T17" fmla="*/ 465 h 466"/>
                <a:gd name="T18" fmla="*/ 181 w 423"/>
                <a:gd name="T19" fmla="*/ 464 h 466"/>
                <a:gd name="T20" fmla="*/ 196 w 423"/>
                <a:gd name="T21" fmla="*/ 463 h 466"/>
                <a:gd name="T22" fmla="*/ 232 w 423"/>
                <a:gd name="T23" fmla="*/ 462 h 466"/>
                <a:gd name="T24" fmla="*/ 276 w 423"/>
                <a:gd name="T25" fmla="*/ 460 h 466"/>
                <a:gd name="T26" fmla="*/ 407 w 423"/>
                <a:gd name="T27" fmla="*/ 454 h 466"/>
                <a:gd name="T28" fmla="*/ 417 w 423"/>
                <a:gd name="T29" fmla="*/ 454 h 466"/>
                <a:gd name="T30" fmla="*/ 423 w 423"/>
                <a:gd name="T31" fmla="*/ 453 h 466"/>
                <a:gd name="T32" fmla="*/ 422 w 423"/>
                <a:gd name="T33" fmla="*/ 449 h 466"/>
                <a:gd name="T34" fmla="*/ 395 w 423"/>
                <a:gd name="T35" fmla="*/ 449 h 466"/>
                <a:gd name="T36" fmla="*/ 361 w 423"/>
                <a:gd name="T37" fmla="*/ 451 h 466"/>
                <a:gd name="T38" fmla="*/ 297 w 423"/>
                <a:gd name="T39" fmla="*/ 454 h 466"/>
                <a:gd name="T40" fmla="*/ 268 w 423"/>
                <a:gd name="T41" fmla="*/ 455 h 466"/>
                <a:gd name="T42" fmla="*/ 214 w 423"/>
                <a:gd name="T43" fmla="*/ 457 h 466"/>
                <a:gd name="T44" fmla="*/ 187 w 423"/>
                <a:gd name="T45" fmla="*/ 458 h 466"/>
                <a:gd name="T46" fmla="*/ 177 w 423"/>
                <a:gd name="T47" fmla="*/ 459 h 466"/>
                <a:gd name="T48" fmla="*/ 116 w 423"/>
                <a:gd name="T49" fmla="*/ 460 h 466"/>
                <a:gd name="T50" fmla="*/ 87 w 423"/>
                <a:gd name="T51" fmla="*/ 461 h 466"/>
                <a:gd name="T52" fmla="*/ 64 w 423"/>
                <a:gd name="T53" fmla="*/ 461 h 466"/>
                <a:gd name="T54" fmla="*/ 28 w 423"/>
                <a:gd name="T55" fmla="*/ 458 h 466"/>
                <a:gd name="T56" fmla="*/ 25 w 423"/>
                <a:gd name="T57" fmla="*/ 407 h 466"/>
                <a:gd name="T58" fmla="*/ 24 w 423"/>
                <a:gd name="T59" fmla="*/ 350 h 466"/>
                <a:gd name="T60" fmla="*/ 21 w 423"/>
                <a:gd name="T61" fmla="*/ 260 h 466"/>
                <a:gd name="T62" fmla="*/ 19 w 423"/>
                <a:gd name="T63" fmla="*/ 222 h 466"/>
                <a:gd name="T64" fmla="*/ 14 w 423"/>
                <a:gd name="T65" fmla="*/ 121 h 466"/>
                <a:gd name="T66" fmla="*/ 4 w 423"/>
                <a:gd name="T67" fmla="*/ 21 h 466"/>
                <a:gd name="T68" fmla="*/ 3 w 423"/>
                <a:gd name="T69" fmla="*/ 21 h 466"/>
                <a:gd name="T70" fmla="*/ 7 w 423"/>
                <a:gd name="T71" fmla="*/ 10 h 466"/>
                <a:gd name="T72" fmla="*/ 4 w 423"/>
                <a:gd name="T73" fmla="*/ 11 h 466"/>
                <a:gd name="T74" fmla="*/ 3 w 423"/>
                <a:gd name="T75" fmla="*/ 12 h 466"/>
                <a:gd name="T76" fmla="*/ 7 w 423"/>
                <a:gd name="T77" fmla="*/ 10 h 466"/>
                <a:gd name="T78" fmla="*/ 0 w 423"/>
                <a:gd name="T79" fmla="*/ 2 h 466"/>
                <a:gd name="T80" fmla="*/ 2 w 423"/>
                <a:gd name="T81" fmla="*/ 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3" h="466">
                  <a:moveTo>
                    <a:pt x="9" y="27"/>
                  </a:moveTo>
                  <a:cubicBezTo>
                    <a:pt x="8" y="28"/>
                    <a:pt x="6" y="30"/>
                    <a:pt x="5" y="32"/>
                  </a:cubicBezTo>
                  <a:cubicBezTo>
                    <a:pt x="8" y="61"/>
                    <a:pt x="8" y="91"/>
                    <a:pt x="8" y="121"/>
                  </a:cubicBezTo>
                  <a:cubicBezTo>
                    <a:pt x="9" y="149"/>
                    <a:pt x="9" y="177"/>
                    <a:pt x="12" y="204"/>
                  </a:cubicBezTo>
                  <a:cubicBezTo>
                    <a:pt x="12" y="211"/>
                    <a:pt x="13" y="218"/>
                    <a:pt x="13" y="225"/>
                  </a:cubicBezTo>
                  <a:cubicBezTo>
                    <a:pt x="14" y="233"/>
                    <a:pt x="15" y="242"/>
                    <a:pt x="15" y="250"/>
                  </a:cubicBezTo>
                  <a:cubicBezTo>
                    <a:pt x="16" y="271"/>
                    <a:pt x="17" y="292"/>
                    <a:pt x="18" y="313"/>
                  </a:cubicBezTo>
                  <a:cubicBezTo>
                    <a:pt x="18" y="314"/>
                    <a:pt x="18" y="315"/>
                    <a:pt x="18" y="316"/>
                  </a:cubicBezTo>
                  <a:cubicBezTo>
                    <a:pt x="18" y="328"/>
                    <a:pt x="18" y="339"/>
                    <a:pt x="18" y="350"/>
                  </a:cubicBezTo>
                  <a:cubicBezTo>
                    <a:pt x="19" y="358"/>
                    <a:pt x="19" y="365"/>
                    <a:pt x="19" y="372"/>
                  </a:cubicBezTo>
                  <a:cubicBezTo>
                    <a:pt x="19" y="385"/>
                    <a:pt x="20" y="399"/>
                    <a:pt x="20" y="413"/>
                  </a:cubicBezTo>
                  <a:cubicBezTo>
                    <a:pt x="20" y="421"/>
                    <a:pt x="21" y="429"/>
                    <a:pt x="21" y="437"/>
                  </a:cubicBezTo>
                  <a:cubicBezTo>
                    <a:pt x="21" y="445"/>
                    <a:pt x="22" y="452"/>
                    <a:pt x="22" y="460"/>
                  </a:cubicBezTo>
                  <a:cubicBezTo>
                    <a:pt x="22" y="462"/>
                    <a:pt x="23" y="465"/>
                    <a:pt x="55" y="466"/>
                  </a:cubicBezTo>
                  <a:cubicBezTo>
                    <a:pt x="58" y="466"/>
                    <a:pt x="61" y="466"/>
                    <a:pt x="64" y="466"/>
                  </a:cubicBezTo>
                  <a:cubicBezTo>
                    <a:pt x="69" y="466"/>
                    <a:pt x="73" y="466"/>
                    <a:pt x="79" y="466"/>
                  </a:cubicBezTo>
                  <a:cubicBezTo>
                    <a:pt x="89" y="466"/>
                    <a:pt x="102" y="466"/>
                    <a:pt x="116" y="465"/>
                  </a:cubicBezTo>
                  <a:cubicBezTo>
                    <a:pt x="119" y="465"/>
                    <a:pt x="122" y="465"/>
                    <a:pt x="125" y="465"/>
                  </a:cubicBezTo>
                  <a:cubicBezTo>
                    <a:pt x="140" y="465"/>
                    <a:pt x="156" y="465"/>
                    <a:pt x="175" y="464"/>
                  </a:cubicBezTo>
                  <a:cubicBezTo>
                    <a:pt x="177" y="464"/>
                    <a:pt x="179" y="464"/>
                    <a:pt x="181" y="464"/>
                  </a:cubicBezTo>
                  <a:cubicBezTo>
                    <a:pt x="183" y="464"/>
                    <a:pt x="186" y="464"/>
                    <a:pt x="188" y="463"/>
                  </a:cubicBezTo>
                  <a:cubicBezTo>
                    <a:pt x="191" y="463"/>
                    <a:pt x="193" y="463"/>
                    <a:pt x="196" y="463"/>
                  </a:cubicBezTo>
                  <a:cubicBezTo>
                    <a:pt x="202" y="463"/>
                    <a:pt x="208" y="463"/>
                    <a:pt x="215" y="463"/>
                  </a:cubicBezTo>
                  <a:cubicBezTo>
                    <a:pt x="220" y="462"/>
                    <a:pt x="226" y="462"/>
                    <a:pt x="232" y="462"/>
                  </a:cubicBezTo>
                  <a:cubicBezTo>
                    <a:pt x="244" y="461"/>
                    <a:pt x="257" y="461"/>
                    <a:pt x="271" y="460"/>
                  </a:cubicBezTo>
                  <a:cubicBezTo>
                    <a:pt x="273" y="460"/>
                    <a:pt x="275" y="460"/>
                    <a:pt x="276" y="460"/>
                  </a:cubicBezTo>
                  <a:cubicBezTo>
                    <a:pt x="307" y="459"/>
                    <a:pt x="341" y="457"/>
                    <a:pt x="379" y="455"/>
                  </a:cubicBezTo>
                  <a:cubicBezTo>
                    <a:pt x="388" y="455"/>
                    <a:pt x="398" y="454"/>
                    <a:pt x="407" y="454"/>
                  </a:cubicBezTo>
                  <a:cubicBezTo>
                    <a:pt x="414" y="454"/>
                    <a:pt x="414" y="454"/>
                    <a:pt x="414" y="454"/>
                  </a:cubicBezTo>
                  <a:cubicBezTo>
                    <a:pt x="417" y="454"/>
                    <a:pt x="417" y="454"/>
                    <a:pt x="417" y="454"/>
                  </a:cubicBezTo>
                  <a:cubicBezTo>
                    <a:pt x="418" y="453"/>
                    <a:pt x="418" y="453"/>
                    <a:pt x="419" y="453"/>
                  </a:cubicBezTo>
                  <a:cubicBezTo>
                    <a:pt x="420" y="453"/>
                    <a:pt x="421" y="453"/>
                    <a:pt x="423" y="453"/>
                  </a:cubicBezTo>
                  <a:cubicBezTo>
                    <a:pt x="423" y="452"/>
                    <a:pt x="423" y="451"/>
                    <a:pt x="423" y="451"/>
                  </a:cubicBezTo>
                  <a:cubicBezTo>
                    <a:pt x="423" y="450"/>
                    <a:pt x="423" y="449"/>
                    <a:pt x="422" y="449"/>
                  </a:cubicBezTo>
                  <a:cubicBezTo>
                    <a:pt x="415" y="449"/>
                    <a:pt x="407" y="449"/>
                    <a:pt x="399" y="449"/>
                  </a:cubicBezTo>
                  <a:cubicBezTo>
                    <a:pt x="398" y="449"/>
                    <a:pt x="397" y="449"/>
                    <a:pt x="395" y="449"/>
                  </a:cubicBezTo>
                  <a:cubicBezTo>
                    <a:pt x="394" y="449"/>
                    <a:pt x="392" y="449"/>
                    <a:pt x="390" y="450"/>
                  </a:cubicBezTo>
                  <a:cubicBezTo>
                    <a:pt x="380" y="450"/>
                    <a:pt x="371" y="450"/>
                    <a:pt x="361" y="451"/>
                  </a:cubicBezTo>
                  <a:cubicBezTo>
                    <a:pt x="342" y="452"/>
                    <a:pt x="324" y="453"/>
                    <a:pt x="307" y="453"/>
                  </a:cubicBezTo>
                  <a:cubicBezTo>
                    <a:pt x="304" y="454"/>
                    <a:pt x="301" y="454"/>
                    <a:pt x="297" y="454"/>
                  </a:cubicBezTo>
                  <a:cubicBezTo>
                    <a:pt x="291" y="454"/>
                    <a:pt x="284" y="454"/>
                    <a:pt x="278" y="455"/>
                  </a:cubicBezTo>
                  <a:cubicBezTo>
                    <a:pt x="275" y="455"/>
                    <a:pt x="272" y="455"/>
                    <a:pt x="268" y="455"/>
                  </a:cubicBezTo>
                  <a:cubicBezTo>
                    <a:pt x="256" y="456"/>
                    <a:pt x="244" y="456"/>
                    <a:pt x="232" y="457"/>
                  </a:cubicBezTo>
                  <a:cubicBezTo>
                    <a:pt x="226" y="457"/>
                    <a:pt x="220" y="457"/>
                    <a:pt x="214" y="457"/>
                  </a:cubicBezTo>
                  <a:cubicBezTo>
                    <a:pt x="208" y="457"/>
                    <a:pt x="202" y="458"/>
                    <a:pt x="197" y="458"/>
                  </a:cubicBezTo>
                  <a:cubicBezTo>
                    <a:pt x="193" y="458"/>
                    <a:pt x="190" y="458"/>
                    <a:pt x="187" y="458"/>
                  </a:cubicBezTo>
                  <a:cubicBezTo>
                    <a:pt x="186" y="458"/>
                    <a:pt x="184" y="458"/>
                    <a:pt x="183" y="458"/>
                  </a:cubicBezTo>
                  <a:cubicBezTo>
                    <a:pt x="181" y="458"/>
                    <a:pt x="179" y="458"/>
                    <a:pt x="177" y="459"/>
                  </a:cubicBezTo>
                  <a:cubicBezTo>
                    <a:pt x="158" y="459"/>
                    <a:pt x="141" y="460"/>
                    <a:pt x="126" y="460"/>
                  </a:cubicBezTo>
                  <a:cubicBezTo>
                    <a:pt x="122" y="460"/>
                    <a:pt x="119" y="460"/>
                    <a:pt x="116" y="460"/>
                  </a:cubicBezTo>
                  <a:cubicBezTo>
                    <a:pt x="106" y="460"/>
                    <a:pt x="97" y="461"/>
                    <a:pt x="89" y="461"/>
                  </a:cubicBezTo>
                  <a:cubicBezTo>
                    <a:pt x="88" y="461"/>
                    <a:pt x="88" y="461"/>
                    <a:pt x="87" y="461"/>
                  </a:cubicBezTo>
                  <a:cubicBezTo>
                    <a:pt x="82" y="461"/>
                    <a:pt x="78" y="461"/>
                    <a:pt x="74" y="461"/>
                  </a:cubicBezTo>
                  <a:cubicBezTo>
                    <a:pt x="70" y="461"/>
                    <a:pt x="67" y="461"/>
                    <a:pt x="64" y="461"/>
                  </a:cubicBezTo>
                  <a:cubicBezTo>
                    <a:pt x="59" y="461"/>
                    <a:pt x="54" y="461"/>
                    <a:pt x="50" y="460"/>
                  </a:cubicBezTo>
                  <a:cubicBezTo>
                    <a:pt x="36" y="460"/>
                    <a:pt x="30" y="459"/>
                    <a:pt x="28" y="458"/>
                  </a:cubicBezTo>
                  <a:cubicBezTo>
                    <a:pt x="27" y="450"/>
                    <a:pt x="27" y="442"/>
                    <a:pt x="26" y="434"/>
                  </a:cubicBezTo>
                  <a:cubicBezTo>
                    <a:pt x="26" y="425"/>
                    <a:pt x="25" y="416"/>
                    <a:pt x="25" y="407"/>
                  </a:cubicBezTo>
                  <a:cubicBezTo>
                    <a:pt x="25" y="402"/>
                    <a:pt x="25" y="397"/>
                    <a:pt x="25" y="392"/>
                  </a:cubicBezTo>
                  <a:cubicBezTo>
                    <a:pt x="24" y="378"/>
                    <a:pt x="24" y="364"/>
                    <a:pt x="24" y="350"/>
                  </a:cubicBezTo>
                  <a:cubicBezTo>
                    <a:pt x="23" y="330"/>
                    <a:pt x="23" y="309"/>
                    <a:pt x="22" y="287"/>
                  </a:cubicBezTo>
                  <a:cubicBezTo>
                    <a:pt x="22" y="278"/>
                    <a:pt x="21" y="269"/>
                    <a:pt x="21" y="260"/>
                  </a:cubicBezTo>
                  <a:cubicBezTo>
                    <a:pt x="21" y="253"/>
                    <a:pt x="20" y="246"/>
                    <a:pt x="20" y="239"/>
                  </a:cubicBezTo>
                  <a:cubicBezTo>
                    <a:pt x="19" y="234"/>
                    <a:pt x="19" y="228"/>
                    <a:pt x="19" y="222"/>
                  </a:cubicBezTo>
                  <a:cubicBezTo>
                    <a:pt x="18" y="216"/>
                    <a:pt x="17" y="209"/>
                    <a:pt x="17" y="203"/>
                  </a:cubicBezTo>
                  <a:cubicBezTo>
                    <a:pt x="14" y="177"/>
                    <a:pt x="14" y="148"/>
                    <a:pt x="14" y="121"/>
                  </a:cubicBezTo>
                  <a:cubicBezTo>
                    <a:pt x="14" y="90"/>
                    <a:pt x="13" y="57"/>
                    <a:pt x="9" y="27"/>
                  </a:cubicBezTo>
                  <a:moveTo>
                    <a:pt x="4" y="21"/>
                  </a:moveTo>
                  <a:cubicBezTo>
                    <a:pt x="4" y="21"/>
                    <a:pt x="4" y="21"/>
                    <a:pt x="3" y="21"/>
                  </a:cubicBezTo>
                  <a:cubicBezTo>
                    <a:pt x="3" y="21"/>
                    <a:pt x="3" y="21"/>
                    <a:pt x="3" y="21"/>
                  </a:cubicBezTo>
                  <a:cubicBezTo>
                    <a:pt x="4" y="21"/>
                    <a:pt x="4" y="21"/>
                    <a:pt x="4" y="21"/>
                  </a:cubicBezTo>
                  <a:moveTo>
                    <a:pt x="7" y="10"/>
                  </a:moveTo>
                  <a:cubicBezTo>
                    <a:pt x="7" y="10"/>
                    <a:pt x="6" y="10"/>
                    <a:pt x="6" y="10"/>
                  </a:cubicBezTo>
                  <a:cubicBezTo>
                    <a:pt x="5" y="11"/>
                    <a:pt x="5" y="11"/>
                    <a:pt x="4" y="11"/>
                  </a:cubicBezTo>
                  <a:cubicBezTo>
                    <a:pt x="4" y="11"/>
                    <a:pt x="4" y="11"/>
                    <a:pt x="4" y="11"/>
                  </a:cubicBezTo>
                  <a:cubicBezTo>
                    <a:pt x="4" y="11"/>
                    <a:pt x="3" y="11"/>
                    <a:pt x="3" y="12"/>
                  </a:cubicBezTo>
                  <a:cubicBezTo>
                    <a:pt x="4" y="11"/>
                    <a:pt x="6" y="11"/>
                    <a:pt x="7" y="10"/>
                  </a:cubicBezTo>
                  <a:cubicBezTo>
                    <a:pt x="7" y="10"/>
                    <a:pt x="7" y="10"/>
                    <a:pt x="7" y="10"/>
                  </a:cubicBezTo>
                  <a:moveTo>
                    <a:pt x="2" y="0"/>
                  </a:moveTo>
                  <a:cubicBezTo>
                    <a:pt x="1" y="1"/>
                    <a:pt x="1" y="1"/>
                    <a:pt x="0" y="2"/>
                  </a:cubicBezTo>
                  <a:cubicBezTo>
                    <a:pt x="0" y="3"/>
                    <a:pt x="1" y="5"/>
                    <a:pt x="1" y="6"/>
                  </a:cubicBezTo>
                  <a:cubicBezTo>
                    <a:pt x="1" y="6"/>
                    <a:pt x="2" y="5"/>
                    <a:pt x="2" y="5"/>
                  </a:cubicBezTo>
                  <a:cubicBezTo>
                    <a:pt x="2" y="3"/>
                    <a:pt x="2" y="2"/>
                    <a:pt x="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 name="Freeform 441"/>
            <p:cNvSpPr>
              <a:spLocks noChangeArrowheads="1"/>
            </p:cNvSpPr>
            <p:nvPr/>
          </p:nvSpPr>
          <p:spPr bwMode="auto">
            <a:xfrm>
              <a:off x="6411913" y="1616076"/>
              <a:ext cx="735013" cy="822325"/>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 name="Freeform 442"/>
            <p:cNvSpPr>
              <a:spLocks noChangeArrowheads="1"/>
            </p:cNvSpPr>
            <p:nvPr/>
          </p:nvSpPr>
          <p:spPr bwMode="auto">
            <a:xfrm>
              <a:off x="9456738" y="2420938"/>
              <a:ext cx="127000" cy="223838"/>
            </a:xfrm>
            <a:custGeom>
              <a:avLst/>
              <a:gdLst>
                <a:gd name="T0" fmla="*/ 25 w 43"/>
                <a:gd name="T1" fmla="*/ 0 h 76"/>
                <a:gd name="T2" fmla="*/ 5 w 43"/>
                <a:gd name="T3" fmla="*/ 3 h 76"/>
                <a:gd name="T4" fmla="*/ 9 w 43"/>
                <a:gd name="T5" fmla="*/ 29 h 76"/>
                <a:gd name="T6" fmla="*/ 0 w 43"/>
                <a:gd name="T7" fmla="*/ 76 h 76"/>
                <a:gd name="T8" fmla="*/ 43 w 43"/>
                <a:gd name="T9" fmla="*/ 76 h 76"/>
                <a:gd name="T10" fmla="*/ 25 w 43"/>
                <a:gd name="T11" fmla="*/ 11 h 76"/>
                <a:gd name="T12" fmla="*/ 25 w 43"/>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43" h="76">
                  <a:moveTo>
                    <a:pt x="25" y="0"/>
                  </a:moveTo>
                  <a:cubicBezTo>
                    <a:pt x="18" y="1"/>
                    <a:pt x="12" y="2"/>
                    <a:pt x="5" y="3"/>
                  </a:cubicBezTo>
                  <a:cubicBezTo>
                    <a:pt x="8" y="10"/>
                    <a:pt x="9" y="20"/>
                    <a:pt x="9" y="29"/>
                  </a:cubicBezTo>
                  <a:cubicBezTo>
                    <a:pt x="9" y="46"/>
                    <a:pt x="5" y="64"/>
                    <a:pt x="0" y="76"/>
                  </a:cubicBezTo>
                  <a:cubicBezTo>
                    <a:pt x="43" y="76"/>
                    <a:pt x="43" y="76"/>
                    <a:pt x="43" y="76"/>
                  </a:cubicBezTo>
                  <a:cubicBezTo>
                    <a:pt x="26" y="57"/>
                    <a:pt x="26" y="35"/>
                    <a:pt x="25" y="11"/>
                  </a:cubicBezTo>
                  <a:cubicBezTo>
                    <a:pt x="25" y="11"/>
                    <a:pt x="25" y="4"/>
                    <a:pt x="2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 name="Freeform 443"/>
            <p:cNvSpPr>
              <a:spLocks noEditPoints="1" noChangeArrowheads="1"/>
            </p:cNvSpPr>
            <p:nvPr/>
          </p:nvSpPr>
          <p:spPr bwMode="auto">
            <a:xfrm>
              <a:off x="9437688" y="2417763"/>
              <a:ext cx="163513" cy="233363"/>
            </a:xfrm>
            <a:custGeom>
              <a:avLst/>
              <a:gdLst>
                <a:gd name="T0" fmla="*/ 11 w 55"/>
                <a:gd name="T1" fmla="*/ 4 h 79"/>
                <a:gd name="T2" fmla="*/ 6 w 55"/>
                <a:gd name="T3" fmla="*/ 4 h 79"/>
                <a:gd name="T4" fmla="*/ 9 w 55"/>
                <a:gd name="T5" fmla="*/ 44 h 79"/>
                <a:gd name="T6" fmla="*/ 8 w 55"/>
                <a:gd name="T7" fmla="*/ 49 h 79"/>
                <a:gd name="T8" fmla="*/ 8 w 55"/>
                <a:gd name="T9" fmla="*/ 51 h 79"/>
                <a:gd name="T10" fmla="*/ 0 w 55"/>
                <a:gd name="T11" fmla="*/ 76 h 79"/>
                <a:gd name="T12" fmla="*/ 1 w 55"/>
                <a:gd name="T13" fmla="*/ 79 h 79"/>
                <a:gd name="T14" fmla="*/ 3 w 55"/>
                <a:gd name="T15" fmla="*/ 79 h 79"/>
                <a:gd name="T16" fmla="*/ 5 w 55"/>
                <a:gd name="T17" fmla="*/ 78 h 79"/>
                <a:gd name="T18" fmla="*/ 6 w 55"/>
                <a:gd name="T19" fmla="*/ 77 h 79"/>
                <a:gd name="T20" fmla="*/ 15 w 55"/>
                <a:gd name="T21" fmla="*/ 30 h 79"/>
                <a:gd name="T22" fmla="*/ 11 w 55"/>
                <a:gd name="T23" fmla="*/ 4 h 79"/>
                <a:gd name="T24" fmla="*/ 36 w 55"/>
                <a:gd name="T25" fmla="*/ 0 h 79"/>
                <a:gd name="T26" fmla="*/ 31 w 55"/>
                <a:gd name="T27" fmla="*/ 1 h 79"/>
                <a:gd name="T28" fmla="*/ 31 w 55"/>
                <a:gd name="T29" fmla="*/ 12 h 79"/>
                <a:gd name="T30" fmla="*/ 49 w 55"/>
                <a:gd name="T31" fmla="*/ 77 h 79"/>
                <a:gd name="T32" fmla="*/ 51 w 55"/>
                <a:gd name="T33" fmla="*/ 78 h 79"/>
                <a:gd name="T34" fmla="*/ 53 w 55"/>
                <a:gd name="T35" fmla="*/ 76 h 79"/>
                <a:gd name="T36" fmla="*/ 53 w 55"/>
                <a:gd name="T37" fmla="*/ 76 h 79"/>
                <a:gd name="T38" fmla="*/ 55 w 55"/>
                <a:gd name="T39" fmla="*/ 77 h 79"/>
                <a:gd name="T40" fmla="*/ 55 w 55"/>
                <a:gd name="T41" fmla="*/ 77 h 79"/>
                <a:gd name="T42" fmla="*/ 55 w 55"/>
                <a:gd name="T43" fmla="*/ 76 h 79"/>
                <a:gd name="T44" fmla="*/ 54 w 55"/>
                <a:gd name="T45" fmla="*/ 75 h 79"/>
                <a:gd name="T46" fmla="*/ 50 w 55"/>
                <a:gd name="T47" fmla="*/ 74 h 79"/>
                <a:gd name="T48" fmla="*/ 48 w 55"/>
                <a:gd name="T49" fmla="*/ 71 h 79"/>
                <a:gd name="T50" fmla="*/ 48 w 55"/>
                <a:gd name="T51" fmla="*/ 70 h 79"/>
                <a:gd name="T52" fmla="*/ 49 w 55"/>
                <a:gd name="T53" fmla="*/ 69 h 79"/>
                <a:gd name="T54" fmla="*/ 46 w 55"/>
                <a:gd name="T55" fmla="*/ 64 h 79"/>
                <a:gd name="T56" fmla="*/ 40 w 55"/>
                <a:gd name="T57" fmla="*/ 49 h 79"/>
                <a:gd name="T58" fmla="*/ 39 w 55"/>
                <a:gd name="T59" fmla="*/ 44 h 79"/>
                <a:gd name="T60" fmla="*/ 36 w 55"/>
                <a:gd name="T61" fmla="*/ 12 h 79"/>
                <a:gd name="T62" fmla="*/ 36 w 55"/>
                <a:gd name="T6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79">
                  <a:moveTo>
                    <a:pt x="11" y="4"/>
                  </a:moveTo>
                  <a:cubicBezTo>
                    <a:pt x="9" y="4"/>
                    <a:pt x="8" y="4"/>
                    <a:pt x="6" y="4"/>
                  </a:cubicBezTo>
                  <a:cubicBezTo>
                    <a:pt x="10" y="15"/>
                    <a:pt x="10" y="30"/>
                    <a:pt x="9" y="44"/>
                  </a:cubicBezTo>
                  <a:cubicBezTo>
                    <a:pt x="9" y="46"/>
                    <a:pt x="8" y="47"/>
                    <a:pt x="8" y="49"/>
                  </a:cubicBezTo>
                  <a:cubicBezTo>
                    <a:pt x="8" y="50"/>
                    <a:pt x="8" y="50"/>
                    <a:pt x="8" y="51"/>
                  </a:cubicBezTo>
                  <a:cubicBezTo>
                    <a:pt x="6" y="60"/>
                    <a:pt x="4" y="69"/>
                    <a:pt x="0" y="76"/>
                  </a:cubicBezTo>
                  <a:cubicBezTo>
                    <a:pt x="0" y="77"/>
                    <a:pt x="0" y="78"/>
                    <a:pt x="1" y="79"/>
                  </a:cubicBezTo>
                  <a:cubicBezTo>
                    <a:pt x="2" y="79"/>
                    <a:pt x="2" y="79"/>
                    <a:pt x="3" y="79"/>
                  </a:cubicBezTo>
                  <a:cubicBezTo>
                    <a:pt x="4" y="79"/>
                    <a:pt x="5" y="79"/>
                    <a:pt x="5" y="78"/>
                  </a:cubicBezTo>
                  <a:cubicBezTo>
                    <a:pt x="5" y="78"/>
                    <a:pt x="5" y="77"/>
                    <a:pt x="6" y="77"/>
                  </a:cubicBezTo>
                  <a:cubicBezTo>
                    <a:pt x="11" y="65"/>
                    <a:pt x="15" y="47"/>
                    <a:pt x="15" y="30"/>
                  </a:cubicBezTo>
                  <a:cubicBezTo>
                    <a:pt x="15" y="21"/>
                    <a:pt x="14" y="11"/>
                    <a:pt x="11" y="4"/>
                  </a:cubicBezTo>
                  <a:moveTo>
                    <a:pt x="36" y="0"/>
                  </a:moveTo>
                  <a:cubicBezTo>
                    <a:pt x="34" y="0"/>
                    <a:pt x="33" y="1"/>
                    <a:pt x="31" y="1"/>
                  </a:cubicBezTo>
                  <a:cubicBezTo>
                    <a:pt x="31" y="5"/>
                    <a:pt x="31" y="12"/>
                    <a:pt x="31" y="12"/>
                  </a:cubicBezTo>
                  <a:cubicBezTo>
                    <a:pt x="32" y="36"/>
                    <a:pt x="32" y="58"/>
                    <a:pt x="49" y="77"/>
                  </a:cubicBezTo>
                  <a:cubicBezTo>
                    <a:pt x="50" y="77"/>
                    <a:pt x="50" y="78"/>
                    <a:pt x="51" y="78"/>
                  </a:cubicBezTo>
                  <a:cubicBezTo>
                    <a:pt x="51" y="77"/>
                    <a:pt x="52" y="76"/>
                    <a:pt x="53" y="76"/>
                  </a:cubicBezTo>
                  <a:cubicBezTo>
                    <a:pt x="53" y="76"/>
                    <a:pt x="53" y="76"/>
                    <a:pt x="53" y="76"/>
                  </a:cubicBezTo>
                  <a:cubicBezTo>
                    <a:pt x="54" y="76"/>
                    <a:pt x="55" y="77"/>
                    <a:pt x="55" y="77"/>
                  </a:cubicBezTo>
                  <a:cubicBezTo>
                    <a:pt x="55" y="77"/>
                    <a:pt x="55" y="77"/>
                    <a:pt x="55" y="77"/>
                  </a:cubicBezTo>
                  <a:cubicBezTo>
                    <a:pt x="55" y="76"/>
                    <a:pt x="55" y="76"/>
                    <a:pt x="55" y="76"/>
                  </a:cubicBezTo>
                  <a:cubicBezTo>
                    <a:pt x="55" y="76"/>
                    <a:pt x="54" y="75"/>
                    <a:pt x="54" y="75"/>
                  </a:cubicBezTo>
                  <a:cubicBezTo>
                    <a:pt x="50" y="74"/>
                    <a:pt x="50" y="74"/>
                    <a:pt x="50" y="74"/>
                  </a:cubicBezTo>
                  <a:cubicBezTo>
                    <a:pt x="49" y="73"/>
                    <a:pt x="48" y="72"/>
                    <a:pt x="48" y="71"/>
                  </a:cubicBezTo>
                  <a:cubicBezTo>
                    <a:pt x="48" y="70"/>
                    <a:pt x="48" y="70"/>
                    <a:pt x="48" y="70"/>
                  </a:cubicBezTo>
                  <a:cubicBezTo>
                    <a:pt x="49" y="70"/>
                    <a:pt x="49" y="69"/>
                    <a:pt x="49" y="69"/>
                  </a:cubicBezTo>
                  <a:cubicBezTo>
                    <a:pt x="48" y="67"/>
                    <a:pt x="47" y="65"/>
                    <a:pt x="46" y="64"/>
                  </a:cubicBezTo>
                  <a:cubicBezTo>
                    <a:pt x="43" y="59"/>
                    <a:pt x="41" y="54"/>
                    <a:pt x="40" y="49"/>
                  </a:cubicBezTo>
                  <a:cubicBezTo>
                    <a:pt x="40" y="48"/>
                    <a:pt x="39" y="46"/>
                    <a:pt x="39" y="44"/>
                  </a:cubicBezTo>
                  <a:cubicBezTo>
                    <a:pt x="37" y="34"/>
                    <a:pt x="37" y="24"/>
                    <a:pt x="36" y="12"/>
                  </a:cubicBezTo>
                  <a:cubicBezTo>
                    <a:pt x="36" y="0"/>
                    <a:pt x="36" y="0"/>
                    <a:pt x="3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 name="Freeform 444"/>
            <p:cNvSpPr>
              <a:spLocks noEditPoints="1" noChangeArrowheads="1"/>
            </p:cNvSpPr>
            <p:nvPr/>
          </p:nvSpPr>
          <p:spPr bwMode="auto">
            <a:xfrm>
              <a:off x="9320213" y="1468438"/>
              <a:ext cx="563563" cy="320675"/>
            </a:xfrm>
            <a:custGeom>
              <a:avLst/>
              <a:gdLst>
                <a:gd name="T0" fmla="*/ 138 w 191"/>
                <a:gd name="T1" fmla="*/ 72 h 109"/>
                <a:gd name="T2" fmla="*/ 128 w 191"/>
                <a:gd name="T3" fmla="*/ 34 h 109"/>
                <a:gd name="T4" fmla="*/ 121 w 191"/>
                <a:gd name="T5" fmla="*/ 48 h 109"/>
                <a:gd name="T6" fmla="*/ 120 w 191"/>
                <a:gd name="T7" fmla="*/ 54 h 109"/>
                <a:gd name="T8" fmla="*/ 124 w 191"/>
                <a:gd name="T9" fmla="*/ 54 h 109"/>
                <a:gd name="T10" fmla="*/ 129 w 191"/>
                <a:gd name="T11" fmla="*/ 54 h 109"/>
                <a:gd name="T12" fmla="*/ 133 w 191"/>
                <a:gd name="T13" fmla="*/ 57 h 109"/>
                <a:gd name="T14" fmla="*/ 133 w 191"/>
                <a:gd name="T15" fmla="*/ 66 h 109"/>
                <a:gd name="T16" fmla="*/ 138 w 191"/>
                <a:gd name="T17" fmla="*/ 42 h 109"/>
                <a:gd name="T18" fmla="*/ 155 w 191"/>
                <a:gd name="T19" fmla="*/ 76 h 109"/>
                <a:gd name="T20" fmla="*/ 160 w 191"/>
                <a:gd name="T21" fmla="*/ 77 h 109"/>
                <a:gd name="T22" fmla="*/ 161 w 191"/>
                <a:gd name="T23" fmla="*/ 87 h 109"/>
                <a:gd name="T24" fmla="*/ 163 w 191"/>
                <a:gd name="T25" fmla="*/ 91 h 109"/>
                <a:gd name="T26" fmla="*/ 166 w 191"/>
                <a:gd name="T27" fmla="*/ 85 h 109"/>
                <a:gd name="T28" fmla="*/ 170 w 191"/>
                <a:gd name="T29" fmla="*/ 70 h 109"/>
                <a:gd name="T30" fmla="*/ 188 w 191"/>
                <a:gd name="T31" fmla="*/ 109 h 109"/>
                <a:gd name="T32" fmla="*/ 191 w 191"/>
                <a:gd name="T33" fmla="*/ 105 h 109"/>
                <a:gd name="T34" fmla="*/ 172 w 191"/>
                <a:gd name="T35" fmla="*/ 62 h 109"/>
                <a:gd name="T36" fmla="*/ 168 w 191"/>
                <a:gd name="T37" fmla="*/ 63 h 109"/>
                <a:gd name="T38" fmla="*/ 157 w 191"/>
                <a:gd name="T39" fmla="*/ 46 h 109"/>
                <a:gd name="T40" fmla="*/ 154 w 191"/>
                <a:gd name="T41" fmla="*/ 55 h 109"/>
                <a:gd name="T42" fmla="*/ 137 w 191"/>
                <a:gd name="T43" fmla="*/ 35 h 109"/>
                <a:gd name="T44" fmla="*/ 133 w 191"/>
                <a:gd name="T45" fmla="*/ 36 h 109"/>
                <a:gd name="T46" fmla="*/ 128 w 191"/>
                <a:gd name="T47" fmla="*/ 34 h 109"/>
                <a:gd name="T48" fmla="*/ 116 w 191"/>
                <a:gd name="T49" fmla="*/ 35 h 109"/>
                <a:gd name="T50" fmla="*/ 117 w 191"/>
                <a:gd name="T51" fmla="*/ 30 h 109"/>
                <a:gd name="T52" fmla="*/ 0 w 191"/>
                <a:gd name="T53" fmla="*/ 25 h 109"/>
                <a:gd name="T54" fmla="*/ 93 w 191"/>
                <a:gd name="T55" fmla="*/ 26 h 109"/>
                <a:gd name="T56" fmla="*/ 93 w 191"/>
                <a:gd name="T57" fmla="*/ 26 h 109"/>
                <a:gd name="T58" fmla="*/ 95 w 191"/>
                <a:gd name="T59" fmla="*/ 22 h 109"/>
                <a:gd name="T60" fmla="*/ 93 w 191"/>
                <a:gd name="T61" fmla="*/ 27 h 109"/>
                <a:gd name="T62" fmla="*/ 112 w 191"/>
                <a:gd name="T63" fmla="*/ 20 h 109"/>
                <a:gd name="T64" fmla="*/ 9 w 191"/>
                <a:gd name="T65" fmla="*/ 18 h 109"/>
                <a:gd name="T66" fmla="*/ 41 w 191"/>
                <a:gd name="T67" fmla="*/ 10 h 109"/>
                <a:gd name="T68" fmla="*/ 26 w 191"/>
                <a:gd name="T69" fmla="*/ 22 h 109"/>
                <a:gd name="T70" fmla="*/ 30 w 191"/>
                <a:gd name="T71" fmla="*/ 24 h 109"/>
                <a:gd name="T72" fmla="*/ 21 w 191"/>
                <a:gd name="T73" fmla="*/ 29 h 109"/>
                <a:gd name="T74" fmla="*/ 24 w 191"/>
                <a:gd name="T75" fmla="*/ 32 h 109"/>
                <a:gd name="T76" fmla="*/ 47 w 191"/>
                <a:gd name="T77" fmla="*/ 28 h 109"/>
                <a:gd name="T78" fmla="*/ 47 w 191"/>
                <a:gd name="T79" fmla="*/ 33 h 109"/>
                <a:gd name="T80" fmla="*/ 52 w 191"/>
                <a:gd name="T81" fmla="*/ 34 h 109"/>
                <a:gd name="T82" fmla="*/ 62 w 191"/>
                <a:gd name="T83" fmla="*/ 33 h 109"/>
                <a:gd name="T84" fmla="*/ 84 w 191"/>
                <a:gd name="T85" fmla="*/ 22 h 109"/>
                <a:gd name="T86" fmla="*/ 86 w 191"/>
                <a:gd name="T87" fmla="*/ 15 h 109"/>
                <a:gd name="T88" fmla="*/ 87 w 191"/>
                <a:gd name="T89" fmla="*/ 11 h 109"/>
                <a:gd name="T90" fmla="*/ 33 w 191"/>
                <a:gd name="T91" fmla="*/ 24 h 109"/>
                <a:gd name="T92" fmla="*/ 67 w 191"/>
                <a:gd name="T93" fmla="*/ 8 h 109"/>
                <a:gd name="T94" fmla="*/ 63 w 191"/>
                <a:gd name="T95" fmla="*/ 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09">
                  <a:moveTo>
                    <a:pt x="138" y="68"/>
                  </a:moveTo>
                  <a:cubicBezTo>
                    <a:pt x="138" y="69"/>
                    <a:pt x="138" y="71"/>
                    <a:pt x="138" y="72"/>
                  </a:cubicBezTo>
                  <a:cubicBezTo>
                    <a:pt x="138" y="72"/>
                    <a:pt x="138" y="72"/>
                    <a:pt x="138" y="72"/>
                  </a:cubicBezTo>
                  <a:cubicBezTo>
                    <a:pt x="138" y="72"/>
                    <a:pt x="138" y="72"/>
                    <a:pt x="139" y="72"/>
                  </a:cubicBezTo>
                  <a:cubicBezTo>
                    <a:pt x="139" y="71"/>
                    <a:pt x="138" y="69"/>
                    <a:pt x="138" y="68"/>
                  </a:cubicBezTo>
                  <a:moveTo>
                    <a:pt x="128" y="34"/>
                  </a:moveTo>
                  <a:cubicBezTo>
                    <a:pt x="128" y="34"/>
                    <a:pt x="128" y="34"/>
                    <a:pt x="128" y="34"/>
                  </a:cubicBezTo>
                  <a:cubicBezTo>
                    <a:pt x="126" y="34"/>
                    <a:pt x="125" y="35"/>
                    <a:pt x="125" y="36"/>
                  </a:cubicBezTo>
                  <a:cubicBezTo>
                    <a:pt x="125" y="40"/>
                    <a:pt x="123" y="44"/>
                    <a:pt x="121" y="48"/>
                  </a:cubicBezTo>
                  <a:cubicBezTo>
                    <a:pt x="120" y="46"/>
                    <a:pt x="120" y="44"/>
                    <a:pt x="119" y="42"/>
                  </a:cubicBezTo>
                  <a:cubicBezTo>
                    <a:pt x="119" y="45"/>
                    <a:pt x="120" y="49"/>
                    <a:pt x="120" y="52"/>
                  </a:cubicBezTo>
                  <a:cubicBezTo>
                    <a:pt x="120" y="53"/>
                    <a:pt x="120" y="54"/>
                    <a:pt x="120" y="54"/>
                  </a:cubicBezTo>
                  <a:cubicBezTo>
                    <a:pt x="120" y="55"/>
                    <a:pt x="121" y="55"/>
                    <a:pt x="122" y="55"/>
                  </a:cubicBezTo>
                  <a:cubicBezTo>
                    <a:pt x="122" y="55"/>
                    <a:pt x="122" y="55"/>
                    <a:pt x="122" y="55"/>
                  </a:cubicBezTo>
                  <a:cubicBezTo>
                    <a:pt x="123" y="55"/>
                    <a:pt x="124" y="55"/>
                    <a:pt x="124" y="54"/>
                  </a:cubicBezTo>
                  <a:cubicBezTo>
                    <a:pt x="126" y="51"/>
                    <a:pt x="126" y="51"/>
                    <a:pt x="126" y="51"/>
                  </a:cubicBezTo>
                  <a:cubicBezTo>
                    <a:pt x="126" y="50"/>
                    <a:pt x="127" y="48"/>
                    <a:pt x="128" y="47"/>
                  </a:cubicBezTo>
                  <a:cubicBezTo>
                    <a:pt x="128" y="49"/>
                    <a:pt x="129" y="52"/>
                    <a:pt x="129" y="54"/>
                  </a:cubicBezTo>
                  <a:cubicBezTo>
                    <a:pt x="130" y="54"/>
                    <a:pt x="130" y="54"/>
                    <a:pt x="130" y="54"/>
                  </a:cubicBezTo>
                  <a:cubicBezTo>
                    <a:pt x="130" y="54"/>
                    <a:pt x="131" y="54"/>
                    <a:pt x="131" y="54"/>
                  </a:cubicBezTo>
                  <a:cubicBezTo>
                    <a:pt x="132" y="55"/>
                    <a:pt x="133" y="56"/>
                    <a:pt x="133" y="57"/>
                  </a:cubicBezTo>
                  <a:cubicBezTo>
                    <a:pt x="133" y="57"/>
                    <a:pt x="133" y="57"/>
                    <a:pt x="133" y="57"/>
                  </a:cubicBezTo>
                  <a:cubicBezTo>
                    <a:pt x="132" y="59"/>
                    <a:pt x="132" y="61"/>
                    <a:pt x="132" y="63"/>
                  </a:cubicBezTo>
                  <a:cubicBezTo>
                    <a:pt x="132" y="64"/>
                    <a:pt x="133" y="65"/>
                    <a:pt x="133" y="66"/>
                  </a:cubicBezTo>
                  <a:cubicBezTo>
                    <a:pt x="134" y="61"/>
                    <a:pt x="136" y="57"/>
                    <a:pt x="137" y="52"/>
                  </a:cubicBezTo>
                  <a:cubicBezTo>
                    <a:pt x="137" y="50"/>
                    <a:pt x="137" y="49"/>
                    <a:pt x="137" y="47"/>
                  </a:cubicBezTo>
                  <a:cubicBezTo>
                    <a:pt x="137" y="46"/>
                    <a:pt x="138" y="44"/>
                    <a:pt x="138" y="42"/>
                  </a:cubicBezTo>
                  <a:cubicBezTo>
                    <a:pt x="142" y="47"/>
                    <a:pt x="145" y="55"/>
                    <a:pt x="148" y="62"/>
                  </a:cubicBezTo>
                  <a:cubicBezTo>
                    <a:pt x="149" y="68"/>
                    <a:pt x="151" y="73"/>
                    <a:pt x="154" y="78"/>
                  </a:cubicBezTo>
                  <a:cubicBezTo>
                    <a:pt x="154" y="78"/>
                    <a:pt x="154" y="77"/>
                    <a:pt x="155" y="76"/>
                  </a:cubicBezTo>
                  <a:cubicBezTo>
                    <a:pt x="155" y="75"/>
                    <a:pt x="156" y="74"/>
                    <a:pt x="157" y="74"/>
                  </a:cubicBezTo>
                  <a:cubicBezTo>
                    <a:pt x="157" y="74"/>
                    <a:pt x="157" y="74"/>
                    <a:pt x="157" y="74"/>
                  </a:cubicBezTo>
                  <a:cubicBezTo>
                    <a:pt x="159" y="75"/>
                    <a:pt x="160" y="76"/>
                    <a:pt x="160" y="77"/>
                  </a:cubicBezTo>
                  <a:cubicBezTo>
                    <a:pt x="161" y="84"/>
                    <a:pt x="161" y="84"/>
                    <a:pt x="161" y="84"/>
                  </a:cubicBezTo>
                  <a:cubicBezTo>
                    <a:pt x="161" y="85"/>
                    <a:pt x="161" y="86"/>
                    <a:pt x="161" y="87"/>
                  </a:cubicBezTo>
                  <a:cubicBezTo>
                    <a:pt x="161" y="87"/>
                    <a:pt x="161" y="87"/>
                    <a:pt x="161" y="87"/>
                  </a:cubicBezTo>
                  <a:cubicBezTo>
                    <a:pt x="162" y="87"/>
                    <a:pt x="162" y="87"/>
                    <a:pt x="163" y="87"/>
                  </a:cubicBezTo>
                  <a:cubicBezTo>
                    <a:pt x="163" y="90"/>
                    <a:pt x="163" y="93"/>
                    <a:pt x="163" y="96"/>
                  </a:cubicBezTo>
                  <a:cubicBezTo>
                    <a:pt x="163" y="95"/>
                    <a:pt x="163" y="93"/>
                    <a:pt x="163" y="91"/>
                  </a:cubicBezTo>
                  <a:cubicBezTo>
                    <a:pt x="163" y="90"/>
                    <a:pt x="163" y="88"/>
                    <a:pt x="163" y="88"/>
                  </a:cubicBezTo>
                  <a:cubicBezTo>
                    <a:pt x="163" y="86"/>
                    <a:pt x="164" y="85"/>
                    <a:pt x="166" y="85"/>
                  </a:cubicBezTo>
                  <a:cubicBezTo>
                    <a:pt x="166" y="85"/>
                    <a:pt x="166" y="85"/>
                    <a:pt x="166" y="85"/>
                  </a:cubicBezTo>
                  <a:cubicBezTo>
                    <a:pt x="167" y="85"/>
                    <a:pt x="168" y="86"/>
                    <a:pt x="168" y="87"/>
                  </a:cubicBezTo>
                  <a:cubicBezTo>
                    <a:pt x="168" y="86"/>
                    <a:pt x="168" y="85"/>
                    <a:pt x="168" y="84"/>
                  </a:cubicBezTo>
                  <a:cubicBezTo>
                    <a:pt x="168" y="79"/>
                    <a:pt x="169" y="74"/>
                    <a:pt x="170" y="70"/>
                  </a:cubicBezTo>
                  <a:cubicBezTo>
                    <a:pt x="173" y="74"/>
                    <a:pt x="175" y="80"/>
                    <a:pt x="176" y="86"/>
                  </a:cubicBezTo>
                  <a:cubicBezTo>
                    <a:pt x="179" y="93"/>
                    <a:pt x="181" y="101"/>
                    <a:pt x="186" y="108"/>
                  </a:cubicBezTo>
                  <a:cubicBezTo>
                    <a:pt x="186" y="108"/>
                    <a:pt x="187" y="109"/>
                    <a:pt x="188" y="109"/>
                  </a:cubicBezTo>
                  <a:cubicBezTo>
                    <a:pt x="189" y="109"/>
                    <a:pt x="189" y="109"/>
                    <a:pt x="190" y="108"/>
                  </a:cubicBezTo>
                  <a:cubicBezTo>
                    <a:pt x="190" y="108"/>
                    <a:pt x="191" y="107"/>
                    <a:pt x="191" y="106"/>
                  </a:cubicBezTo>
                  <a:cubicBezTo>
                    <a:pt x="191" y="106"/>
                    <a:pt x="191" y="106"/>
                    <a:pt x="191" y="105"/>
                  </a:cubicBezTo>
                  <a:cubicBezTo>
                    <a:pt x="191" y="105"/>
                    <a:pt x="190" y="105"/>
                    <a:pt x="190" y="105"/>
                  </a:cubicBezTo>
                  <a:cubicBezTo>
                    <a:pt x="186" y="99"/>
                    <a:pt x="184" y="91"/>
                    <a:pt x="182" y="84"/>
                  </a:cubicBezTo>
                  <a:cubicBezTo>
                    <a:pt x="179" y="77"/>
                    <a:pt x="177" y="69"/>
                    <a:pt x="172" y="62"/>
                  </a:cubicBezTo>
                  <a:cubicBezTo>
                    <a:pt x="172" y="62"/>
                    <a:pt x="171" y="61"/>
                    <a:pt x="170" y="61"/>
                  </a:cubicBezTo>
                  <a:cubicBezTo>
                    <a:pt x="170" y="61"/>
                    <a:pt x="170" y="62"/>
                    <a:pt x="170" y="62"/>
                  </a:cubicBezTo>
                  <a:cubicBezTo>
                    <a:pt x="169" y="62"/>
                    <a:pt x="168" y="62"/>
                    <a:pt x="168" y="63"/>
                  </a:cubicBezTo>
                  <a:cubicBezTo>
                    <a:pt x="167" y="65"/>
                    <a:pt x="166" y="67"/>
                    <a:pt x="165" y="69"/>
                  </a:cubicBezTo>
                  <a:cubicBezTo>
                    <a:pt x="163" y="62"/>
                    <a:pt x="161" y="54"/>
                    <a:pt x="159" y="48"/>
                  </a:cubicBezTo>
                  <a:cubicBezTo>
                    <a:pt x="159" y="47"/>
                    <a:pt x="158" y="46"/>
                    <a:pt x="157" y="46"/>
                  </a:cubicBezTo>
                  <a:cubicBezTo>
                    <a:pt x="157" y="46"/>
                    <a:pt x="157" y="46"/>
                    <a:pt x="157" y="46"/>
                  </a:cubicBezTo>
                  <a:cubicBezTo>
                    <a:pt x="155" y="46"/>
                    <a:pt x="154" y="47"/>
                    <a:pt x="154" y="49"/>
                  </a:cubicBezTo>
                  <a:cubicBezTo>
                    <a:pt x="154" y="50"/>
                    <a:pt x="154" y="53"/>
                    <a:pt x="154" y="55"/>
                  </a:cubicBezTo>
                  <a:cubicBezTo>
                    <a:pt x="154" y="59"/>
                    <a:pt x="154" y="63"/>
                    <a:pt x="155" y="67"/>
                  </a:cubicBezTo>
                  <a:cubicBezTo>
                    <a:pt x="154" y="65"/>
                    <a:pt x="153" y="63"/>
                    <a:pt x="153" y="61"/>
                  </a:cubicBezTo>
                  <a:cubicBezTo>
                    <a:pt x="149" y="51"/>
                    <a:pt x="146" y="40"/>
                    <a:pt x="137" y="35"/>
                  </a:cubicBezTo>
                  <a:cubicBezTo>
                    <a:pt x="137" y="34"/>
                    <a:pt x="136" y="34"/>
                    <a:pt x="136" y="34"/>
                  </a:cubicBezTo>
                  <a:cubicBezTo>
                    <a:pt x="135" y="34"/>
                    <a:pt x="135" y="34"/>
                    <a:pt x="135" y="34"/>
                  </a:cubicBezTo>
                  <a:cubicBezTo>
                    <a:pt x="134" y="35"/>
                    <a:pt x="133" y="35"/>
                    <a:pt x="133" y="36"/>
                  </a:cubicBezTo>
                  <a:cubicBezTo>
                    <a:pt x="133" y="39"/>
                    <a:pt x="133" y="41"/>
                    <a:pt x="132" y="44"/>
                  </a:cubicBezTo>
                  <a:cubicBezTo>
                    <a:pt x="132" y="41"/>
                    <a:pt x="131" y="38"/>
                    <a:pt x="131" y="36"/>
                  </a:cubicBezTo>
                  <a:cubicBezTo>
                    <a:pt x="130" y="34"/>
                    <a:pt x="129" y="34"/>
                    <a:pt x="128" y="34"/>
                  </a:cubicBezTo>
                  <a:moveTo>
                    <a:pt x="117" y="30"/>
                  </a:moveTo>
                  <a:cubicBezTo>
                    <a:pt x="116" y="32"/>
                    <a:pt x="116" y="34"/>
                    <a:pt x="116" y="35"/>
                  </a:cubicBezTo>
                  <a:cubicBezTo>
                    <a:pt x="116" y="35"/>
                    <a:pt x="116" y="35"/>
                    <a:pt x="116" y="35"/>
                  </a:cubicBezTo>
                  <a:cubicBezTo>
                    <a:pt x="116" y="35"/>
                    <a:pt x="117" y="36"/>
                    <a:pt x="118" y="36"/>
                  </a:cubicBezTo>
                  <a:cubicBezTo>
                    <a:pt x="117" y="35"/>
                    <a:pt x="117" y="34"/>
                    <a:pt x="117" y="33"/>
                  </a:cubicBezTo>
                  <a:cubicBezTo>
                    <a:pt x="117" y="32"/>
                    <a:pt x="117" y="31"/>
                    <a:pt x="117" y="30"/>
                  </a:cubicBezTo>
                  <a:moveTo>
                    <a:pt x="3" y="21"/>
                  </a:moveTo>
                  <a:cubicBezTo>
                    <a:pt x="2" y="21"/>
                    <a:pt x="2" y="21"/>
                    <a:pt x="2" y="21"/>
                  </a:cubicBezTo>
                  <a:cubicBezTo>
                    <a:pt x="0" y="22"/>
                    <a:pt x="0" y="23"/>
                    <a:pt x="0" y="25"/>
                  </a:cubicBezTo>
                  <a:cubicBezTo>
                    <a:pt x="1" y="25"/>
                    <a:pt x="1" y="26"/>
                    <a:pt x="2" y="26"/>
                  </a:cubicBezTo>
                  <a:cubicBezTo>
                    <a:pt x="2" y="24"/>
                    <a:pt x="2" y="23"/>
                    <a:pt x="3" y="21"/>
                  </a:cubicBezTo>
                  <a:moveTo>
                    <a:pt x="93" y="26"/>
                  </a:moveTo>
                  <a:cubicBezTo>
                    <a:pt x="94" y="25"/>
                    <a:pt x="94" y="25"/>
                    <a:pt x="94" y="25"/>
                  </a:cubicBezTo>
                  <a:cubicBezTo>
                    <a:pt x="94" y="26"/>
                    <a:pt x="94" y="26"/>
                    <a:pt x="94" y="26"/>
                  </a:cubicBezTo>
                  <a:cubicBezTo>
                    <a:pt x="93" y="26"/>
                    <a:pt x="93" y="26"/>
                    <a:pt x="93" y="26"/>
                  </a:cubicBezTo>
                  <a:moveTo>
                    <a:pt x="112" y="20"/>
                  </a:moveTo>
                  <a:cubicBezTo>
                    <a:pt x="112" y="20"/>
                    <a:pt x="112" y="20"/>
                    <a:pt x="111" y="20"/>
                  </a:cubicBezTo>
                  <a:cubicBezTo>
                    <a:pt x="106" y="21"/>
                    <a:pt x="100" y="21"/>
                    <a:pt x="95" y="22"/>
                  </a:cubicBezTo>
                  <a:cubicBezTo>
                    <a:pt x="95" y="21"/>
                    <a:pt x="94" y="20"/>
                    <a:pt x="93" y="20"/>
                  </a:cubicBezTo>
                  <a:cubicBezTo>
                    <a:pt x="93" y="21"/>
                    <a:pt x="93" y="21"/>
                    <a:pt x="93" y="21"/>
                  </a:cubicBezTo>
                  <a:cubicBezTo>
                    <a:pt x="93" y="23"/>
                    <a:pt x="93" y="25"/>
                    <a:pt x="93" y="27"/>
                  </a:cubicBezTo>
                  <a:cubicBezTo>
                    <a:pt x="98" y="27"/>
                    <a:pt x="104" y="26"/>
                    <a:pt x="109" y="25"/>
                  </a:cubicBezTo>
                  <a:cubicBezTo>
                    <a:pt x="110" y="23"/>
                    <a:pt x="111" y="21"/>
                    <a:pt x="112" y="20"/>
                  </a:cubicBezTo>
                  <a:cubicBezTo>
                    <a:pt x="112" y="20"/>
                    <a:pt x="112" y="20"/>
                    <a:pt x="112" y="20"/>
                  </a:cubicBezTo>
                  <a:moveTo>
                    <a:pt x="41" y="10"/>
                  </a:moveTo>
                  <a:cubicBezTo>
                    <a:pt x="38" y="11"/>
                    <a:pt x="38" y="11"/>
                    <a:pt x="38" y="11"/>
                  </a:cubicBezTo>
                  <a:cubicBezTo>
                    <a:pt x="28" y="12"/>
                    <a:pt x="19" y="14"/>
                    <a:pt x="9" y="18"/>
                  </a:cubicBezTo>
                  <a:cubicBezTo>
                    <a:pt x="9" y="18"/>
                    <a:pt x="9" y="18"/>
                    <a:pt x="8" y="18"/>
                  </a:cubicBezTo>
                  <a:cubicBezTo>
                    <a:pt x="8" y="20"/>
                    <a:pt x="8" y="22"/>
                    <a:pt x="7" y="24"/>
                  </a:cubicBezTo>
                  <a:cubicBezTo>
                    <a:pt x="17" y="20"/>
                    <a:pt x="29" y="14"/>
                    <a:pt x="41" y="10"/>
                  </a:cubicBezTo>
                  <a:moveTo>
                    <a:pt x="67" y="8"/>
                  </a:moveTo>
                  <a:cubicBezTo>
                    <a:pt x="62" y="10"/>
                    <a:pt x="57" y="11"/>
                    <a:pt x="52" y="12"/>
                  </a:cubicBezTo>
                  <a:cubicBezTo>
                    <a:pt x="43" y="14"/>
                    <a:pt x="33" y="16"/>
                    <a:pt x="26" y="22"/>
                  </a:cubicBezTo>
                  <a:cubicBezTo>
                    <a:pt x="27" y="22"/>
                    <a:pt x="27" y="22"/>
                    <a:pt x="28" y="22"/>
                  </a:cubicBezTo>
                  <a:cubicBezTo>
                    <a:pt x="28" y="22"/>
                    <a:pt x="28" y="22"/>
                    <a:pt x="28" y="22"/>
                  </a:cubicBezTo>
                  <a:cubicBezTo>
                    <a:pt x="29" y="22"/>
                    <a:pt x="30" y="23"/>
                    <a:pt x="30" y="24"/>
                  </a:cubicBezTo>
                  <a:cubicBezTo>
                    <a:pt x="30" y="25"/>
                    <a:pt x="30" y="25"/>
                    <a:pt x="30" y="25"/>
                  </a:cubicBezTo>
                  <a:cubicBezTo>
                    <a:pt x="30" y="26"/>
                    <a:pt x="30" y="27"/>
                    <a:pt x="28" y="27"/>
                  </a:cubicBezTo>
                  <a:cubicBezTo>
                    <a:pt x="26" y="28"/>
                    <a:pt x="24" y="28"/>
                    <a:pt x="21" y="29"/>
                  </a:cubicBezTo>
                  <a:cubicBezTo>
                    <a:pt x="21" y="29"/>
                    <a:pt x="21" y="29"/>
                    <a:pt x="21" y="29"/>
                  </a:cubicBezTo>
                  <a:cubicBezTo>
                    <a:pt x="21" y="30"/>
                    <a:pt x="21" y="31"/>
                    <a:pt x="22" y="31"/>
                  </a:cubicBezTo>
                  <a:cubicBezTo>
                    <a:pt x="22" y="32"/>
                    <a:pt x="23" y="32"/>
                    <a:pt x="24" y="32"/>
                  </a:cubicBezTo>
                  <a:cubicBezTo>
                    <a:pt x="24" y="32"/>
                    <a:pt x="24" y="32"/>
                    <a:pt x="25" y="32"/>
                  </a:cubicBezTo>
                  <a:cubicBezTo>
                    <a:pt x="25" y="32"/>
                    <a:pt x="61" y="22"/>
                    <a:pt x="65" y="20"/>
                  </a:cubicBezTo>
                  <a:cubicBezTo>
                    <a:pt x="59" y="24"/>
                    <a:pt x="53" y="26"/>
                    <a:pt x="47" y="28"/>
                  </a:cubicBezTo>
                  <a:cubicBezTo>
                    <a:pt x="46" y="29"/>
                    <a:pt x="45" y="29"/>
                    <a:pt x="45" y="30"/>
                  </a:cubicBezTo>
                  <a:cubicBezTo>
                    <a:pt x="46" y="31"/>
                    <a:pt x="46" y="31"/>
                    <a:pt x="46" y="32"/>
                  </a:cubicBezTo>
                  <a:cubicBezTo>
                    <a:pt x="47" y="32"/>
                    <a:pt x="47" y="32"/>
                    <a:pt x="47" y="33"/>
                  </a:cubicBezTo>
                  <a:cubicBezTo>
                    <a:pt x="47" y="33"/>
                    <a:pt x="47" y="33"/>
                    <a:pt x="47" y="33"/>
                  </a:cubicBezTo>
                  <a:cubicBezTo>
                    <a:pt x="47" y="33"/>
                    <a:pt x="47" y="34"/>
                    <a:pt x="47" y="34"/>
                  </a:cubicBezTo>
                  <a:cubicBezTo>
                    <a:pt x="49" y="34"/>
                    <a:pt x="51" y="34"/>
                    <a:pt x="52" y="34"/>
                  </a:cubicBezTo>
                  <a:cubicBezTo>
                    <a:pt x="54" y="34"/>
                    <a:pt x="56" y="34"/>
                    <a:pt x="59" y="33"/>
                  </a:cubicBezTo>
                  <a:cubicBezTo>
                    <a:pt x="59" y="33"/>
                    <a:pt x="60" y="33"/>
                    <a:pt x="60" y="33"/>
                  </a:cubicBezTo>
                  <a:cubicBezTo>
                    <a:pt x="61" y="33"/>
                    <a:pt x="61" y="33"/>
                    <a:pt x="62" y="33"/>
                  </a:cubicBezTo>
                  <a:cubicBezTo>
                    <a:pt x="67" y="32"/>
                    <a:pt x="73" y="31"/>
                    <a:pt x="79" y="29"/>
                  </a:cubicBezTo>
                  <a:cubicBezTo>
                    <a:pt x="79" y="29"/>
                    <a:pt x="79" y="29"/>
                    <a:pt x="79" y="29"/>
                  </a:cubicBezTo>
                  <a:cubicBezTo>
                    <a:pt x="81" y="27"/>
                    <a:pt x="82" y="25"/>
                    <a:pt x="84" y="22"/>
                  </a:cubicBezTo>
                  <a:cubicBezTo>
                    <a:pt x="78" y="24"/>
                    <a:pt x="78" y="24"/>
                    <a:pt x="78" y="24"/>
                  </a:cubicBezTo>
                  <a:cubicBezTo>
                    <a:pt x="73" y="25"/>
                    <a:pt x="68" y="26"/>
                    <a:pt x="64" y="27"/>
                  </a:cubicBezTo>
                  <a:cubicBezTo>
                    <a:pt x="71" y="24"/>
                    <a:pt x="78" y="20"/>
                    <a:pt x="86" y="15"/>
                  </a:cubicBezTo>
                  <a:cubicBezTo>
                    <a:pt x="87" y="14"/>
                    <a:pt x="87" y="13"/>
                    <a:pt x="87" y="12"/>
                  </a:cubicBezTo>
                  <a:cubicBezTo>
                    <a:pt x="87" y="12"/>
                    <a:pt x="87" y="12"/>
                    <a:pt x="87" y="11"/>
                  </a:cubicBezTo>
                  <a:cubicBezTo>
                    <a:pt x="87" y="11"/>
                    <a:pt x="87" y="11"/>
                    <a:pt x="87" y="11"/>
                  </a:cubicBezTo>
                  <a:cubicBezTo>
                    <a:pt x="85" y="11"/>
                    <a:pt x="84" y="10"/>
                    <a:pt x="82" y="10"/>
                  </a:cubicBezTo>
                  <a:cubicBezTo>
                    <a:pt x="67" y="15"/>
                    <a:pt x="67" y="15"/>
                    <a:pt x="67" y="15"/>
                  </a:cubicBezTo>
                  <a:cubicBezTo>
                    <a:pt x="67" y="15"/>
                    <a:pt x="45" y="21"/>
                    <a:pt x="33" y="24"/>
                  </a:cubicBezTo>
                  <a:cubicBezTo>
                    <a:pt x="38" y="21"/>
                    <a:pt x="46" y="19"/>
                    <a:pt x="53" y="17"/>
                  </a:cubicBezTo>
                  <a:cubicBezTo>
                    <a:pt x="61" y="16"/>
                    <a:pt x="70" y="14"/>
                    <a:pt x="76" y="10"/>
                  </a:cubicBezTo>
                  <a:cubicBezTo>
                    <a:pt x="73" y="9"/>
                    <a:pt x="70" y="9"/>
                    <a:pt x="67" y="8"/>
                  </a:cubicBezTo>
                  <a:moveTo>
                    <a:pt x="72" y="0"/>
                  </a:moveTo>
                  <a:cubicBezTo>
                    <a:pt x="67" y="0"/>
                    <a:pt x="63" y="0"/>
                    <a:pt x="59" y="0"/>
                  </a:cubicBezTo>
                  <a:cubicBezTo>
                    <a:pt x="60" y="1"/>
                    <a:pt x="62" y="1"/>
                    <a:pt x="63" y="1"/>
                  </a:cubicBezTo>
                  <a:cubicBezTo>
                    <a:pt x="67" y="1"/>
                    <a:pt x="71" y="0"/>
                    <a:pt x="75" y="0"/>
                  </a:cubicBezTo>
                  <a:cubicBezTo>
                    <a:pt x="74" y="0"/>
                    <a:pt x="73" y="0"/>
                    <a:pt x="7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 name="Freeform 445"/>
            <p:cNvSpPr>
              <a:spLocks noEditPoints="1" noChangeArrowheads="1"/>
            </p:cNvSpPr>
            <p:nvPr/>
          </p:nvSpPr>
          <p:spPr bwMode="auto">
            <a:xfrm>
              <a:off x="9320213" y="1358901"/>
              <a:ext cx="50800" cy="250825"/>
            </a:xfrm>
            <a:custGeom>
              <a:avLst/>
              <a:gdLst>
                <a:gd name="T0" fmla="*/ 4 w 17"/>
                <a:gd name="T1" fmla="*/ 84 h 85"/>
                <a:gd name="T2" fmla="*/ 3 w 17"/>
                <a:gd name="T3" fmla="*/ 85 h 85"/>
                <a:gd name="T4" fmla="*/ 4 w 17"/>
                <a:gd name="T5" fmla="*/ 84 h 85"/>
                <a:gd name="T6" fmla="*/ 6 w 17"/>
                <a:gd name="T7" fmla="*/ 71 h 85"/>
                <a:gd name="T8" fmla="*/ 0 w 17"/>
                <a:gd name="T9" fmla="*/ 74 h 85"/>
                <a:gd name="T10" fmla="*/ 0 w 17"/>
                <a:gd name="T11" fmla="*/ 80 h 85"/>
                <a:gd name="T12" fmla="*/ 5 w 17"/>
                <a:gd name="T13" fmla="*/ 77 h 85"/>
                <a:gd name="T14" fmla="*/ 6 w 17"/>
                <a:gd name="T15" fmla="*/ 71 h 85"/>
                <a:gd name="T16" fmla="*/ 8 w 17"/>
                <a:gd name="T17" fmla="*/ 55 h 85"/>
                <a:gd name="T18" fmla="*/ 3 w 17"/>
                <a:gd name="T19" fmla="*/ 57 h 85"/>
                <a:gd name="T20" fmla="*/ 3 w 17"/>
                <a:gd name="T21" fmla="*/ 58 h 85"/>
                <a:gd name="T22" fmla="*/ 2 w 17"/>
                <a:gd name="T23" fmla="*/ 63 h 85"/>
                <a:gd name="T24" fmla="*/ 1 w 17"/>
                <a:gd name="T25" fmla="*/ 68 h 85"/>
                <a:gd name="T26" fmla="*/ 7 w 17"/>
                <a:gd name="T27" fmla="*/ 65 h 85"/>
                <a:gd name="T28" fmla="*/ 7 w 17"/>
                <a:gd name="T29" fmla="*/ 61 h 85"/>
                <a:gd name="T30" fmla="*/ 8 w 17"/>
                <a:gd name="T31" fmla="*/ 55 h 85"/>
                <a:gd name="T32" fmla="*/ 8 w 17"/>
                <a:gd name="T33" fmla="*/ 55 h 85"/>
                <a:gd name="T34" fmla="*/ 11 w 17"/>
                <a:gd name="T35" fmla="*/ 39 h 85"/>
                <a:gd name="T36" fmla="*/ 8 w 17"/>
                <a:gd name="T37" fmla="*/ 40 h 85"/>
                <a:gd name="T38" fmla="*/ 8 w 17"/>
                <a:gd name="T39" fmla="*/ 40 h 85"/>
                <a:gd name="T40" fmla="*/ 5 w 17"/>
                <a:gd name="T41" fmla="*/ 49 h 85"/>
                <a:gd name="T42" fmla="*/ 10 w 17"/>
                <a:gd name="T43" fmla="*/ 47 h 85"/>
                <a:gd name="T44" fmla="*/ 11 w 17"/>
                <a:gd name="T45" fmla="*/ 39 h 85"/>
                <a:gd name="T46" fmla="*/ 8 w 17"/>
                <a:gd name="T47" fmla="*/ 30 h 85"/>
                <a:gd name="T48" fmla="*/ 7 w 17"/>
                <a:gd name="T49" fmla="*/ 33 h 85"/>
                <a:gd name="T50" fmla="*/ 12 w 17"/>
                <a:gd name="T51" fmla="*/ 31 h 85"/>
                <a:gd name="T52" fmla="*/ 8 w 17"/>
                <a:gd name="T53" fmla="*/ 30 h 85"/>
                <a:gd name="T54" fmla="*/ 17 w 17"/>
                <a:gd name="T55" fmla="*/ 7 h 85"/>
                <a:gd name="T56" fmla="*/ 12 w 17"/>
                <a:gd name="T57" fmla="*/ 9 h 85"/>
                <a:gd name="T58" fmla="*/ 11 w 17"/>
                <a:gd name="T59" fmla="*/ 14 h 85"/>
                <a:gd name="T60" fmla="*/ 17 w 17"/>
                <a:gd name="T61" fmla="*/ 11 h 85"/>
                <a:gd name="T62" fmla="*/ 17 w 17"/>
                <a:gd name="T63" fmla="*/ 7 h 85"/>
                <a:gd name="T64" fmla="*/ 15 w 17"/>
                <a:gd name="T65" fmla="*/ 0 h 85"/>
                <a:gd name="T66" fmla="*/ 14 w 17"/>
                <a:gd name="T67" fmla="*/ 1 h 85"/>
                <a:gd name="T68" fmla="*/ 15 w 17"/>
                <a:gd name="T6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85">
                  <a:moveTo>
                    <a:pt x="4" y="84"/>
                  </a:moveTo>
                  <a:cubicBezTo>
                    <a:pt x="4" y="84"/>
                    <a:pt x="4" y="84"/>
                    <a:pt x="3" y="85"/>
                  </a:cubicBezTo>
                  <a:cubicBezTo>
                    <a:pt x="4" y="84"/>
                    <a:pt x="4" y="84"/>
                    <a:pt x="4" y="84"/>
                  </a:cubicBezTo>
                  <a:moveTo>
                    <a:pt x="6" y="71"/>
                  </a:moveTo>
                  <a:cubicBezTo>
                    <a:pt x="4" y="72"/>
                    <a:pt x="2" y="73"/>
                    <a:pt x="0" y="74"/>
                  </a:cubicBezTo>
                  <a:cubicBezTo>
                    <a:pt x="0" y="76"/>
                    <a:pt x="0" y="78"/>
                    <a:pt x="0" y="80"/>
                  </a:cubicBezTo>
                  <a:cubicBezTo>
                    <a:pt x="2" y="79"/>
                    <a:pt x="3" y="78"/>
                    <a:pt x="5" y="77"/>
                  </a:cubicBezTo>
                  <a:cubicBezTo>
                    <a:pt x="6" y="75"/>
                    <a:pt x="6" y="73"/>
                    <a:pt x="6" y="71"/>
                  </a:cubicBezTo>
                  <a:moveTo>
                    <a:pt x="8" y="55"/>
                  </a:moveTo>
                  <a:cubicBezTo>
                    <a:pt x="7" y="56"/>
                    <a:pt x="5" y="56"/>
                    <a:pt x="3" y="57"/>
                  </a:cubicBezTo>
                  <a:cubicBezTo>
                    <a:pt x="3" y="57"/>
                    <a:pt x="3" y="57"/>
                    <a:pt x="3" y="58"/>
                  </a:cubicBezTo>
                  <a:cubicBezTo>
                    <a:pt x="2" y="60"/>
                    <a:pt x="2" y="61"/>
                    <a:pt x="2" y="63"/>
                  </a:cubicBezTo>
                  <a:cubicBezTo>
                    <a:pt x="1" y="65"/>
                    <a:pt x="1" y="66"/>
                    <a:pt x="1" y="68"/>
                  </a:cubicBezTo>
                  <a:cubicBezTo>
                    <a:pt x="3" y="67"/>
                    <a:pt x="5" y="66"/>
                    <a:pt x="7" y="65"/>
                  </a:cubicBezTo>
                  <a:cubicBezTo>
                    <a:pt x="7" y="64"/>
                    <a:pt x="7" y="63"/>
                    <a:pt x="7" y="61"/>
                  </a:cubicBezTo>
                  <a:cubicBezTo>
                    <a:pt x="8" y="59"/>
                    <a:pt x="8" y="57"/>
                    <a:pt x="8" y="55"/>
                  </a:cubicBezTo>
                  <a:cubicBezTo>
                    <a:pt x="8" y="55"/>
                    <a:pt x="8" y="55"/>
                    <a:pt x="8" y="55"/>
                  </a:cubicBezTo>
                  <a:moveTo>
                    <a:pt x="11" y="39"/>
                  </a:moveTo>
                  <a:cubicBezTo>
                    <a:pt x="10" y="39"/>
                    <a:pt x="9" y="40"/>
                    <a:pt x="8" y="40"/>
                  </a:cubicBezTo>
                  <a:cubicBezTo>
                    <a:pt x="8" y="40"/>
                    <a:pt x="8" y="40"/>
                    <a:pt x="8" y="40"/>
                  </a:cubicBezTo>
                  <a:cubicBezTo>
                    <a:pt x="8" y="44"/>
                    <a:pt x="7" y="46"/>
                    <a:pt x="5" y="49"/>
                  </a:cubicBezTo>
                  <a:cubicBezTo>
                    <a:pt x="7" y="48"/>
                    <a:pt x="8" y="48"/>
                    <a:pt x="10" y="47"/>
                  </a:cubicBezTo>
                  <a:cubicBezTo>
                    <a:pt x="10" y="44"/>
                    <a:pt x="11" y="42"/>
                    <a:pt x="11" y="39"/>
                  </a:cubicBezTo>
                  <a:moveTo>
                    <a:pt x="8" y="30"/>
                  </a:moveTo>
                  <a:cubicBezTo>
                    <a:pt x="8" y="31"/>
                    <a:pt x="7" y="32"/>
                    <a:pt x="7" y="33"/>
                  </a:cubicBezTo>
                  <a:cubicBezTo>
                    <a:pt x="9" y="32"/>
                    <a:pt x="10" y="31"/>
                    <a:pt x="12" y="31"/>
                  </a:cubicBezTo>
                  <a:cubicBezTo>
                    <a:pt x="11" y="31"/>
                    <a:pt x="9" y="31"/>
                    <a:pt x="8" y="30"/>
                  </a:cubicBezTo>
                  <a:moveTo>
                    <a:pt x="17" y="7"/>
                  </a:moveTo>
                  <a:cubicBezTo>
                    <a:pt x="15" y="7"/>
                    <a:pt x="13" y="8"/>
                    <a:pt x="12" y="9"/>
                  </a:cubicBezTo>
                  <a:cubicBezTo>
                    <a:pt x="11" y="10"/>
                    <a:pt x="11" y="12"/>
                    <a:pt x="11" y="14"/>
                  </a:cubicBezTo>
                  <a:cubicBezTo>
                    <a:pt x="13" y="13"/>
                    <a:pt x="15" y="12"/>
                    <a:pt x="17" y="11"/>
                  </a:cubicBezTo>
                  <a:cubicBezTo>
                    <a:pt x="17" y="10"/>
                    <a:pt x="17" y="8"/>
                    <a:pt x="17" y="7"/>
                  </a:cubicBezTo>
                  <a:moveTo>
                    <a:pt x="15" y="0"/>
                  </a:moveTo>
                  <a:cubicBezTo>
                    <a:pt x="14" y="0"/>
                    <a:pt x="14" y="0"/>
                    <a:pt x="14" y="1"/>
                  </a:cubicBezTo>
                  <a:cubicBezTo>
                    <a:pt x="14" y="0"/>
                    <a:pt x="14"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 name="Freeform 446"/>
            <p:cNvSpPr>
              <a:spLocks noEditPoints="1" noChangeArrowheads="1"/>
            </p:cNvSpPr>
            <p:nvPr/>
          </p:nvSpPr>
          <p:spPr bwMode="auto">
            <a:xfrm>
              <a:off x="9134476" y="1819276"/>
              <a:ext cx="677863" cy="604838"/>
            </a:xfrm>
            <a:custGeom>
              <a:avLst/>
              <a:gdLst>
                <a:gd name="T0" fmla="*/ 176 w 230"/>
                <a:gd name="T1" fmla="*/ 152 h 205"/>
                <a:gd name="T2" fmla="*/ 176 w 230"/>
                <a:gd name="T3" fmla="*/ 152 h 205"/>
                <a:gd name="T4" fmla="*/ 168 w 230"/>
                <a:gd name="T5" fmla="*/ 157 h 205"/>
                <a:gd name="T6" fmla="*/ 173 w 230"/>
                <a:gd name="T7" fmla="*/ 147 h 205"/>
                <a:gd name="T8" fmla="*/ 156 w 230"/>
                <a:gd name="T9" fmla="*/ 148 h 205"/>
                <a:gd name="T10" fmla="*/ 160 w 230"/>
                <a:gd name="T11" fmla="*/ 144 h 205"/>
                <a:gd name="T12" fmla="*/ 153 w 230"/>
                <a:gd name="T13" fmla="*/ 142 h 205"/>
                <a:gd name="T14" fmla="*/ 183 w 230"/>
                <a:gd name="T15" fmla="*/ 147 h 205"/>
                <a:gd name="T16" fmla="*/ 57 w 230"/>
                <a:gd name="T17" fmla="*/ 116 h 205"/>
                <a:gd name="T18" fmla="*/ 49 w 230"/>
                <a:gd name="T19" fmla="*/ 112 h 205"/>
                <a:gd name="T20" fmla="*/ 35 w 230"/>
                <a:gd name="T21" fmla="*/ 106 h 205"/>
                <a:gd name="T22" fmla="*/ 43 w 230"/>
                <a:gd name="T23" fmla="*/ 110 h 205"/>
                <a:gd name="T24" fmla="*/ 33 w 230"/>
                <a:gd name="T25" fmla="*/ 100 h 205"/>
                <a:gd name="T26" fmla="*/ 29 w 230"/>
                <a:gd name="T27" fmla="*/ 107 h 205"/>
                <a:gd name="T28" fmla="*/ 21 w 230"/>
                <a:gd name="T29" fmla="*/ 97 h 205"/>
                <a:gd name="T30" fmla="*/ 34 w 230"/>
                <a:gd name="T31" fmla="*/ 94 h 205"/>
                <a:gd name="T32" fmla="*/ 41 w 230"/>
                <a:gd name="T33" fmla="*/ 95 h 205"/>
                <a:gd name="T34" fmla="*/ 59 w 230"/>
                <a:gd name="T35" fmla="*/ 105 h 205"/>
                <a:gd name="T36" fmla="*/ 42 w 230"/>
                <a:gd name="T37" fmla="*/ 90 h 205"/>
                <a:gd name="T38" fmla="*/ 214 w 230"/>
                <a:gd name="T39" fmla="*/ 65 h 205"/>
                <a:gd name="T40" fmla="*/ 205 w 230"/>
                <a:gd name="T41" fmla="*/ 62 h 205"/>
                <a:gd name="T42" fmla="*/ 162 w 230"/>
                <a:gd name="T43" fmla="*/ 49 h 205"/>
                <a:gd name="T44" fmla="*/ 184 w 230"/>
                <a:gd name="T45" fmla="*/ 55 h 205"/>
                <a:gd name="T46" fmla="*/ 148 w 230"/>
                <a:gd name="T47" fmla="*/ 51 h 205"/>
                <a:gd name="T48" fmla="*/ 134 w 230"/>
                <a:gd name="T49" fmla="*/ 43 h 205"/>
                <a:gd name="T50" fmla="*/ 85 w 230"/>
                <a:gd name="T51" fmla="*/ 23 h 205"/>
                <a:gd name="T52" fmla="*/ 100 w 230"/>
                <a:gd name="T53" fmla="*/ 26 h 205"/>
                <a:gd name="T54" fmla="*/ 89 w 230"/>
                <a:gd name="T55" fmla="*/ 16 h 205"/>
                <a:gd name="T56" fmla="*/ 5 w 230"/>
                <a:gd name="T57" fmla="*/ 46 h 205"/>
                <a:gd name="T58" fmla="*/ 18 w 230"/>
                <a:gd name="T59" fmla="*/ 15 h 205"/>
                <a:gd name="T60" fmla="*/ 169 w 230"/>
                <a:gd name="T61" fmla="*/ 170 h 205"/>
                <a:gd name="T62" fmla="*/ 147 w 230"/>
                <a:gd name="T63" fmla="*/ 136 h 205"/>
                <a:gd name="T64" fmla="*/ 169 w 230"/>
                <a:gd name="T65" fmla="*/ 170 h 205"/>
                <a:gd name="T66" fmla="*/ 190 w 230"/>
                <a:gd name="T67" fmla="*/ 99 h 205"/>
                <a:gd name="T68" fmla="*/ 193 w 230"/>
                <a:gd name="T69" fmla="*/ 111 h 205"/>
                <a:gd name="T70" fmla="*/ 186 w 230"/>
                <a:gd name="T71" fmla="*/ 121 h 205"/>
                <a:gd name="T72" fmla="*/ 181 w 230"/>
                <a:gd name="T73" fmla="*/ 116 h 205"/>
                <a:gd name="T74" fmla="*/ 93 w 230"/>
                <a:gd name="T75" fmla="*/ 127 h 205"/>
                <a:gd name="T76" fmla="*/ 102 w 230"/>
                <a:gd name="T77" fmla="*/ 97 h 205"/>
                <a:gd name="T78" fmla="*/ 87 w 230"/>
                <a:gd name="T79" fmla="*/ 117 h 205"/>
                <a:gd name="T80" fmla="*/ 42 w 230"/>
                <a:gd name="T81" fmla="*/ 130 h 205"/>
                <a:gd name="T82" fmla="*/ 16 w 230"/>
                <a:gd name="T83" fmla="*/ 91 h 205"/>
                <a:gd name="T84" fmla="*/ 42 w 230"/>
                <a:gd name="T85" fmla="*/ 130 h 205"/>
                <a:gd name="T86" fmla="*/ 38 w 230"/>
                <a:gd name="T87" fmla="*/ 57 h 205"/>
                <a:gd name="T88" fmla="*/ 49 w 230"/>
                <a:gd name="T89" fmla="*/ 50 h 205"/>
                <a:gd name="T90" fmla="*/ 48 w 230"/>
                <a:gd name="T91" fmla="*/ 57 h 205"/>
                <a:gd name="T92" fmla="*/ 49 w 230"/>
                <a:gd name="T93" fmla="*/ 64 h 205"/>
                <a:gd name="T94" fmla="*/ 44 w 230"/>
                <a:gd name="T95" fmla="*/ 69 h 205"/>
                <a:gd name="T96" fmla="*/ 39 w 230"/>
                <a:gd name="T97" fmla="*/ 68 h 205"/>
                <a:gd name="T98" fmla="*/ 14 w 230"/>
                <a:gd name="T99" fmla="*/ 120 h 205"/>
                <a:gd name="T100" fmla="*/ 62 w 230"/>
                <a:gd name="T101" fmla="*/ 191 h 205"/>
                <a:gd name="T102" fmla="*/ 225 w 230"/>
                <a:gd name="T103" fmla="*/ 84 h 205"/>
                <a:gd name="T104" fmla="*/ 217 w 230"/>
                <a:gd name="T105" fmla="*/ 92 h 205"/>
                <a:gd name="T106" fmla="*/ 208 w 230"/>
                <a:gd name="T107" fmla="*/ 78 h 205"/>
                <a:gd name="T108" fmla="*/ 200 w 230"/>
                <a:gd name="T109" fmla="*/ 77 h 205"/>
                <a:gd name="T110" fmla="*/ 159 w 230"/>
                <a:gd name="T111" fmla="*/ 60 h 205"/>
                <a:gd name="T112" fmla="*/ 154 w 230"/>
                <a:gd name="T113" fmla="*/ 58 h 205"/>
                <a:gd name="T114" fmla="*/ 26 w 230"/>
                <a:gd name="T115" fmla="*/ 10 h 205"/>
                <a:gd name="T116" fmla="*/ 33 w 230"/>
                <a:gd name="T117" fmla="*/ 3 h 205"/>
                <a:gd name="T118" fmla="*/ 47 w 230"/>
                <a:gd name="T119" fmla="*/ 0 h 205"/>
                <a:gd name="T120" fmla="*/ 59 w 230"/>
                <a:gd name="T121" fmla="*/ 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 h="205">
                  <a:moveTo>
                    <a:pt x="65" y="198"/>
                  </a:moveTo>
                  <a:cubicBezTo>
                    <a:pt x="65" y="198"/>
                    <a:pt x="65" y="199"/>
                    <a:pt x="65" y="199"/>
                  </a:cubicBezTo>
                  <a:cubicBezTo>
                    <a:pt x="73" y="202"/>
                    <a:pt x="81" y="204"/>
                    <a:pt x="89" y="205"/>
                  </a:cubicBezTo>
                  <a:cubicBezTo>
                    <a:pt x="81" y="204"/>
                    <a:pt x="72" y="202"/>
                    <a:pt x="65" y="198"/>
                  </a:cubicBezTo>
                  <a:moveTo>
                    <a:pt x="176" y="152"/>
                  </a:moveTo>
                  <a:cubicBezTo>
                    <a:pt x="175" y="152"/>
                    <a:pt x="175" y="153"/>
                    <a:pt x="175" y="153"/>
                  </a:cubicBezTo>
                  <a:cubicBezTo>
                    <a:pt x="175" y="153"/>
                    <a:pt x="175" y="153"/>
                    <a:pt x="175" y="153"/>
                  </a:cubicBezTo>
                  <a:cubicBezTo>
                    <a:pt x="176" y="153"/>
                    <a:pt x="176" y="153"/>
                    <a:pt x="176" y="153"/>
                  </a:cubicBezTo>
                  <a:cubicBezTo>
                    <a:pt x="176" y="153"/>
                    <a:pt x="176" y="153"/>
                    <a:pt x="176" y="153"/>
                  </a:cubicBezTo>
                  <a:cubicBezTo>
                    <a:pt x="176" y="152"/>
                    <a:pt x="176" y="152"/>
                    <a:pt x="176" y="152"/>
                  </a:cubicBezTo>
                  <a:cubicBezTo>
                    <a:pt x="176" y="152"/>
                    <a:pt x="176" y="152"/>
                    <a:pt x="176" y="152"/>
                  </a:cubicBezTo>
                  <a:moveTo>
                    <a:pt x="168" y="146"/>
                  </a:moveTo>
                  <a:cubicBezTo>
                    <a:pt x="167" y="146"/>
                    <a:pt x="165" y="147"/>
                    <a:pt x="164" y="149"/>
                  </a:cubicBezTo>
                  <a:cubicBezTo>
                    <a:pt x="164" y="149"/>
                    <a:pt x="164" y="150"/>
                    <a:pt x="164" y="150"/>
                  </a:cubicBezTo>
                  <a:cubicBezTo>
                    <a:pt x="164" y="153"/>
                    <a:pt x="167" y="156"/>
                    <a:pt x="168" y="157"/>
                  </a:cubicBezTo>
                  <a:cubicBezTo>
                    <a:pt x="168" y="157"/>
                    <a:pt x="168" y="157"/>
                    <a:pt x="169" y="157"/>
                  </a:cubicBezTo>
                  <a:cubicBezTo>
                    <a:pt x="169" y="157"/>
                    <a:pt x="170" y="157"/>
                    <a:pt x="171" y="157"/>
                  </a:cubicBezTo>
                  <a:cubicBezTo>
                    <a:pt x="170" y="155"/>
                    <a:pt x="170" y="154"/>
                    <a:pt x="170" y="153"/>
                  </a:cubicBezTo>
                  <a:cubicBezTo>
                    <a:pt x="170" y="153"/>
                    <a:pt x="170" y="153"/>
                    <a:pt x="170" y="153"/>
                  </a:cubicBezTo>
                  <a:cubicBezTo>
                    <a:pt x="170" y="150"/>
                    <a:pt x="171" y="149"/>
                    <a:pt x="173" y="147"/>
                  </a:cubicBezTo>
                  <a:cubicBezTo>
                    <a:pt x="172" y="147"/>
                    <a:pt x="171" y="146"/>
                    <a:pt x="170" y="146"/>
                  </a:cubicBezTo>
                  <a:cubicBezTo>
                    <a:pt x="169" y="146"/>
                    <a:pt x="169" y="146"/>
                    <a:pt x="168" y="146"/>
                  </a:cubicBezTo>
                  <a:moveTo>
                    <a:pt x="160" y="144"/>
                  </a:moveTo>
                  <a:cubicBezTo>
                    <a:pt x="159" y="145"/>
                    <a:pt x="158" y="145"/>
                    <a:pt x="157" y="146"/>
                  </a:cubicBezTo>
                  <a:cubicBezTo>
                    <a:pt x="157" y="146"/>
                    <a:pt x="156" y="147"/>
                    <a:pt x="156" y="148"/>
                  </a:cubicBezTo>
                  <a:cubicBezTo>
                    <a:pt x="156" y="150"/>
                    <a:pt x="157" y="151"/>
                    <a:pt x="158" y="153"/>
                  </a:cubicBezTo>
                  <a:cubicBezTo>
                    <a:pt x="159" y="153"/>
                    <a:pt x="159" y="153"/>
                    <a:pt x="159" y="153"/>
                  </a:cubicBezTo>
                  <a:cubicBezTo>
                    <a:pt x="158" y="152"/>
                    <a:pt x="158" y="151"/>
                    <a:pt x="158" y="150"/>
                  </a:cubicBezTo>
                  <a:cubicBezTo>
                    <a:pt x="158" y="149"/>
                    <a:pt x="158" y="148"/>
                    <a:pt x="159" y="147"/>
                  </a:cubicBezTo>
                  <a:cubicBezTo>
                    <a:pt x="159" y="146"/>
                    <a:pt x="160" y="145"/>
                    <a:pt x="160" y="144"/>
                  </a:cubicBezTo>
                  <a:moveTo>
                    <a:pt x="155" y="141"/>
                  </a:moveTo>
                  <a:cubicBezTo>
                    <a:pt x="154" y="141"/>
                    <a:pt x="153" y="141"/>
                    <a:pt x="152" y="142"/>
                  </a:cubicBezTo>
                  <a:cubicBezTo>
                    <a:pt x="151" y="142"/>
                    <a:pt x="150" y="143"/>
                    <a:pt x="150" y="144"/>
                  </a:cubicBezTo>
                  <a:cubicBezTo>
                    <a:pt x="150" y="145"/>
                    <a:pt x="151" y="146"/>
                    <a:pt x="151" y="147"/>
                  </a:cubicBezTo>
                  <a:cubicBezTo>
                    <a:pt x="152" y="145"/>
                    <a:pt x="153" y="143"/>
                    <a:pt x="153" y="142"/>
                  </a:cubicBezTo>
                  <a:cubicBezTo>
                    <a:pt x="154" y="142"/>
                    <a:pt x="154" y="142"/>
                    <a:pt x="155" y="141"/>
                  </a:cubicBezTo>
                  <a:moveTo>
                    <a:pt x="179" y="141"/>
                  </a:moveTo>
                  <a:cubicBezTo>
                    <a:pt x="180" y="142"/>
                    <a:pt x="181" y="143"/>
                    <a:pt x="181" y="144"/>
                  </a:cubicBezTo>
                  <a:cubicBezTo>
                    <a:pt x="182" y="145"/>
                    <a:pt x="182" y="146"/>
                    <a:pt x="182" y="147"/>
                  </a:cubicBezTo>
                  <a:cubicBezTo>
                    <a:pt x="182" y="147"/>
                    <a:pt x="183" y="147"/>
                    <a:pt x="183" y="147"/>
                  </a:cubicBezTo>
                  <a:cubicBezTo>
                    <a:pt x="182" y="145"/>
                    <a:pt x="181" y="143"/>
                    <a:pt x="179" y="141"/>
                  </a:cubicBezTo>
                  <a:moveTo>
                    <a:pt x="57" y="116"/>
                  </a:moveTo>
                  <a:cubicBezTo>
                    <a:pt x="56" y="117"/>
                    <a:pt x="56" y="117"/>
                    <a:pt x="56" y="117"/>
                  </a:cubicBezTo>
                  <a:cubicBezTo>
                    <a:pt x="56" y="118"/>
                    <a:pt x="56" y="118"/>
                    <a:pt x="56" y="118"/>
                  </a:cubicBezTo>
                  <a:cubicBezTo>
                    <a:pt x="56" y="117"/>
                    <a:pt x="57" y="117"/>
                    <a:pt x="57" y="116"/>
                  </a:cubicBezTo>
                  <a:moveTo>
                    <a:pt x="50" y="109"/>
                  </a:moveTo>
                  <a:cubicBezTo>
                    <a:pt x="49" y="109"/>
                    <a:pt x="49" y="109"/>
                    <a:pt x="49" y="109"/>
                  </a:cubicBezTo>
                  <a:cubicBezTo>
                    <a:pt x="48" y="109"/>
                    <a:pt x="48" y="110"/>
                    <a:pt x="48" y="110"/>
                  </a:cubicBezTo>
                  <a:cubicBezTo>
                    <a:pt x="48" y="110"/>
                    <a:pt x="48" y="110"/>
                    <a:pt x="48" y="110"/>
                  </a:cubicBezTo>
                  <a:cubicBezTo>
                    <a:pt x="48" y="111"/>
                    <a:pt x="48" y="111"/>
                    <a:pt x="49" y="112"/>
                  </a:cubicBezTo>
                  <a:cubicBezTo>
                    <a:pt x="49" y="111"/>
                    <a:pt x="50" y="111"/>
                    <a:pt x="50" y="111"/>
                  </a:cubicBezTo>
                  <a:cubicBezTo>
                    <a:pt x="50" y="110"/>
                    <a:pt x="50" y="110"/>
                    <a:pt x="50" y="110"/>
                  </a:cubicBezTo>
                  <a:cubicBezTo>
                    <a:pt x="50" y="109"/>
                    <a:pt x="50" y="109"/>
                    <a:pt x="50" y="109"/>
                  </a:cubicBezTo>
                  <a:moveTo>
                    <a:pt x="41" y="102"/>
                  </a:moveTo>
                  <a:cubicBezTo>
                    <a:pt x="39" y="102"/>
                    <a:pt x="36" y="103"/>
                    <a:pt x="35" y="106"/>
                  </a:cubicBezTo>
                  <a:cubicBezTo>
                    <a:pt x="35" y="106"/>
                    <a:pt x="35" y="107"/>
                    <a:pt x="35" y="107"/>
                  </a:cubicBezTo>
                  <a:cubicBezTo>
                    <a:pt x="35" y="111"/>
                    <a:pt x="39" y="115"/>
                    <a:pt x="40" y="116"/>
                  </a:cubicBezTo>
                  <a:cubicBezTo>
                    <a:pt x="41" y="116"/>
                    <a:pt x="41" y="116"/>
                    <a:pt x="41" y="116"/>
                  </a:cubicBezTo>
                  <a:cubicBezTo>
                    <a:pt x="43" y="116"/>
                    <a:pt x="44" y="116"/>
                    <a:pt x="45" y="115"/>
                  </a:cubicBezTo>
                  <a:cubicBezTo>
                    <a:pt x="44" y="114"/>
                    <a:pt x="43" y="112"/>
                    <a:pt x="43" y="110"/>
                  </a:cubicBezTo>
                  <a:cubicBezTo>
                    <a:pt x="43" y="110"/>
                    <a:pt x="43" y="110"/>
                    <a:pt x="43" y="110"/>
                  </a:cubicBezTo>
                  <a:cubicBezTo>
                    <a:pt x="43" y="107"/>
                    <a:pt x="45" y="105"/>
                    <a:pt x="47" y="104"/>
                  </a:cubicBezTo>
                  <a:cubicBezTo>
                    <a:pt x="46" y="103"/>
                    <a:pt x="44" y="102"/>
                    <a:pt x="42" y="102"/>
                  </a:cubicBezTo>
                  <a:cubicBezTo>
                    <a:pt x="42" y="102"/>
                    <a:pt x="41" y="102"/>
                    <a:pt x="41" y="102"/>
                  </a:cubicBezTo>
                  <a:moveTo>
                    <a:pt x="33" y="100"/>
                  </a:moveTo>
                  <a:cubicBezTo>
                    <a:pt x="30" y="100"/>
                    <a:pt x="29" y="101"/>
                    <a:pt x="27" y="102"/>
                  </a:cubicBezTo>
                  <a:cubicBezTo>
                    <a:pt x="27" y="103"/>
                    <a:pt x="26" y="104"/>
                    <a:pt x="26" y="105"/>
                  </a:cubicBezTo>
                  <a:cubicBezTo>
                    <a:pt x="26" y="107"/>
                    <a:pt x="27" y="109"/>
                    <a:pt x="29" y="111"/>
                  </a:cubicBezTo>
                  <a:cubicBezTo>
                    <a:pt x="29" y="111"/>
                    <a:pt x="30" y="112"/>
                    <a:pt x="30" y="112"/>
                  </a:cubicBezTo>
                  <a:cubicBezTo>
                    <a:pt x="30" y="111"/>
                    <a:pt x="29" y="109"/>
                    <a:pt x="29" y="107"/>
                  </a:cubicBezTo>
                  <a:cubicBezTo>
                    <a:pt x="29" y="106"/>
                    <a:pt x="30" y="105"/>
                    <a:pt x="30" y="104"/>
                  </a:cubicBezTo>
                  <a:cubicBezTo>
                    <a:pt x="31" y="102"/>
                    <a:pt x="32" y="101"/>
                    <a:pt x="33" y="100"/>
                  </a:cubicBezTo>
                  <a:moveTo>
                    <a:pt x="27" y="96"/>
                  </a:moveTo>
                  <a:cubicBezTo>
                    <a:pt x="27" y="96"/>
                    <a:pt x="27" y="96"/>
                    <a:pt x="27" y="96"/>
                  </a:cubicBezTo>
                  <a:cubicBezTo>
                    <a:pt x="25" y="96"/>
                    <a:pt x="23" y="96"/>
                    <a:pt x="21" y="97"/>
                  </a:cubicBezTo>
                  <a:cubicBezTo>
                    <a:pt x="20" y="97"/>
                    <a:pt x="19" y="98"/>
                    <a:pt x="19" y="99"/>
                  </a:cubicBezTo>
                  <a:cubicBezTo>
                    <a:pt x="19" y="101"/>
                    <a:pt x="20" y="103"/>
                    <a:pt x="21" y="104"/>
                  </a:cubicBezTo>
                  <a:cubicBezTo>
                    <a:pt x="21" y="101"/>
                    <a:pt x="22" y="99"/>
                    <a:pt x="24" y="98"/>
                  </a:cubicBezTo>
                  <a:cubicBezTo>
                    <a:pt x="24" y="97"/>
                    <a:pt x="25" y="97"/>
                    <a:pt x="27" y="96"/>
                  </a:cubicBezTo>
                  <a:moveTo>
                    <a:pt x="34" y="94"/>
                  </a:moveTo>
                  <a:cubicBezTo>
                    <a:pt x="33" y="94"/>
                    <a:pt x="32" y="94"/>
                    <a:pt x="31" y="94"/>
                  </a:cubicBezTo>
                  <a:cubicBezTo>
                    <a:pt x="30" y="94"/>
                    <a:pt x="30" y="94"/>
                    <a:pt x="29" y="94"/>
                  </a:cubicBezTo>
                  <a:cubicBezTo>
                    <a:pt x="28" y="95"/>
                    <a:pt x="28" y="95"/>
                    <a:pt x="28" y="95"/>
                  </a:cubicBezTo>
                  <a:cubicBezTo>
                    <a:pt x="30" y="94"/>
                    <a:pt x="33" y="94"/>
                    <a:pt x="35" y="94"/>
                  </a:cubicBezTo>
                  <a:cubicBezTo>
                    <a:pt x="37" y="94"/>
                    <a:pt x="39" y="94"/>
                    <a:pt x="41" y="95"/>
                  </a:cubicBezTo>
                  <a:cubicBezTo>
                    <a:pt x="39" y="94"/>
                    <a:pt x="36" y="94"/>
                    <a:pt x="34" y="94"/>
                  </a:cubicBezTo>
                  <a:moveTo>
                    <a:pt x="48" y="92"/>
                  </a:moveTo>
                  <a:cubicBezTo>
                    <a:pt x="51" y="94"/>
                    <a:pt x="54" y="97"/>
                    <a:pt x="55" y="101"/>
                  </a:cubicBezTo>
                  <a:cubicBezTo>
                    <a:pt x="56" y="101"/>
                    <a:pt x="56" y="102"/>
                    <a:pt x="56" y="103"/>
                  </a:cubicBezTo>
                  <a:cubicBezTo>
                    <a:pt x="57" y="104"/>
                    <a:pt x="58" y="104"/>
                    <a:pt x="59" y="105"/>
                  </a:cubicBezTo>
                  <a:cubicBezTo>
                    <a:pt x="58" y="100"/>
                    <a:pt x="55" y="96"/>
                    <a:pt x="50" y="93"/>
                  </a:cubicBezTo>
                  <a:cubicBezTo>
                    <a:pt x="49" y="92"/>
                    <a:pt x="49" y="92"/>
                    <a:pt x="48" y="92"/>
                  </a:cubicBezTo>
                  <a:moveTo>
                    <a:pt x="42" y="90"/>
                  </a:moveTo>
                  <a:cubicBezTo>
                    <a:pt x="43" y="90"/>
                    <a:pt x="43" y="90"/>
                    <a:pt x="44" y="90"/>
                  </a:cubicBezTo>
                  <a:cubicBezTo>
                    <a:pt x="43" y="90"/>
                    <a:pt x="43" y="90"/>
                    <a:pt x="42" y="90"/>
                  </a:cubicBezTo>
                  <a:moveTo>
                    <a:pt x="228" y="67"/>
                  </a:moveTo>
                  <a:cubicBezTo>
                    <a:pt x="228" y="71"/>
                    <a:pt x="227" y="75"/>
                    <a:pt x="226" y="78"/>
                  </a:cubicBezTo>
                  <a:cubicBezTo>
                    <a:pt x="227" y="79"/>
                    <a:pt x="228" y="79"/>
                    <a:pt x="229" y="80"/>
                  </a:cubicBezTo>
                  <a:cubicBezTo>
                    <a:pt x="230" y="74"/>
                    <a:pt x="230" y="69"/>
                    <a:pt x="228" y="67"/>
                  </a:cubicBezTo>
                  <a:moveTo>
                    <a:pt x="214" y="65"/>
                  </a:moveTo>
                  <a:cubicBezTo>
                    <a:pt x="213" y="67"/>
                    <a:pt x="213" y="70"/>
                    <a:pt x="213" y="72"/>
                  </a:cubicBezTo>
                  <a:cubicBezTo>
                    <a:pt x="215" y="73"/>
                    <a:pt x="217" y="74"/>
                    <a:pt x="219" y="75"/>
                  </a:cubicBezTo>
                  <a:cubicBezTo>
                    <a:pt x="220" y="67"/>
                    <a:pt x="220" y="67"/>
                    <a:pt x="220" y="67"/>
                  </a:cubicBezTo>
                  <a:cubicBezTo>
                    <a:pt x="218" y="66"/>
                    <a:pt x="216" y="66"/>
                    <a:pt x="214" y="65"/>
                  </a:cubicBezTo>
                  <a:moveTo>
                    <a:pt x="205" y="62"/>
                  </a:moveTo>
                  <a:cubicBezTo>
                    <a:pt x="205" y="64"/>
                    <a:pt x="205" y="67"/>
                    <a:pt x="204" y="69"/>
                  </a:cubicBezTo>
                  <a:cubicBezTo>
                    <a:pt x="206" y="69"/>
                    <a:pt x="207" y="70"/>
                    <a:pt x="208" y="70"/>
                  </a:cubicBezTo>
                  <a:cubicBezTo>
                    <a:pt x="208" y="68"/>
                    <a:pt x="208" y="65"/>
                    <a:pt x="208" y="63"/>
                  </a:cubicBezTo>
                  <a:cubicBezTo>
                    <a:pt x="207" y="63"/>
                    <a:pt x="206" y="62"/>
                    <a:pt x="205" y="62"/>
                  </a:cubicBezTo>
                  <a:moveTo>
                    <a:pt x="162" y="49"/>
                  </a:moveTo>
                  <a:cubicBezTo>
                    <a:pt x="162" y="51"/>
                    <a:pt x="161" y="53"/>
                    <a:pt x="161" y="54"/>
                  </a:cubicBezTo>
                  <a:cubicBezTo>
                    <a:pt x="174" y="58"/>
                    <a:pt x="186" y="62"/>
                    <a:pt x="199" y="67"/>
                  </a:cubicBezTo>
                  <a:cubicBezTo>
                    <a:pt x="199" y="64"/>
                    <a:pt x="199" y="62"/>
                    <a:pt x="199" y="60"/>
                  </a:cubicBezTo>
                  <a:cubicBezTo>
                    <a:pt x="197" y="59"/>
                    <a:pt x="194" y="58"/>
                    <a:pt x="192" y="58"/>
                  </a:cubicBezTo>
                  <a:cubicBezTo>
                    <a:pt x="189" y="57"/>
                    <a:pt x="187" y="56"/>
                    <a:pt x="184" y="55"/>
                  </a:cubicBezTo>
                  <a:cubicBezTo>
                    <a:pt x="177" y="53"/>
                    <a:pt x="169" y="51"/>
                    <a:pt x="162" y="49"/>
                  </a:cubicBezTo>
                  <a:moveTo>
                    <a:pt x="70" y="23"/>
                  </a:moveTo>
                  <a:cubicBezTo>
                    <a:pt x="70" y="24"/>
                    <a:pt x="70" y="24"/>
                    <a:pt x="70" y="24"/>
                  </a:cubicBezTo>
                  <a:cubicBezTo>
                    <a:pt x="81" y="28"/>
                    <a:pt x="92" y="32"/>
                    <a:pt x="104" y="37"/>
                  </a:cubicBezTo>
                  <a:cubicBezTo>
                    <a:pt x="117" y="41"/>
                    <a:pt x="132" y="46"/>
                    <a:pt x="148" y="51"/>
                  </a:cubicBezTo>
                  <a:cubicBezTo>
                    <a:pt x="151" y="51"/>
                    <a:pt x="153" y="52"/>
                    <a:pt x="156" y="53"/>
                  </a:cubicBezTo>
                  <a:cubicBezTo>
                    <a:pt x="156" y="51"/>
                    <a:pt x="156" y="50"/>
                    <a:pt x="157" y="48"/>
                  </a:cubicBezTo>
                  <a:cubicBezTo>
                    <a:pt x="153" y="47"/>
                    <a:pt x="150" y="46"/>
                    <a:pt x="146" y="45"/>
                  </a:cubicBezTo>
                  <a:cubicBezTo>
                    <a:pt x="142" y="45"/>
                    <a:pt x="138" y="44"/>
                    <a:pt x="135" y="43"/>
                  </a:cubicBezTo>
                  <a:cubicBezTo>
                    <a:pt x="134" y="43"/>
                    <a:pt x="134" y="43"/>
                    <a:pt x="134" y="43"/>
                  </a:cubicBezTo>
                  <a:cubicBezTo>
                    <a:pt x="133" y="43"/>
                    <a:pt x="133" y="43"/>
                    <a:pt x="132" y="43"/>
                  </a:cubicBezTo>
                  <a:cubicBezTo>
                    <a:pt x="132" y="42"/>
                    <a:pt x="132" y="42"/>
                    <a:pt x="131" y="42"/>
                  </a:cubicBezTo>
                  <a:cubicBezTo>
                    <a:pt x="110" y="37"/>
                    <a:pt x="89" y="31"/>
                    <a:pt x="70" y="23"/>
                  </a:cubicBezTo>
                  <a:moveTo>
                    <a:pt x="89" y="16"/>
                  </a:moveTo>
                  <a:cubicBezTo>
                    <a:pt x="88" y="19"/>
                    <a:pt x="87" y="21"/>
                    <a:pt x="85" y="23"/>
                  </a:cubicBezTo>
                  <a:cubicBezTo>
                    <a:pt x="99" y="28"/>
                    <a:pt x="113" y="32"/>
                    <a:pt x="128" y="36"/>
                  </a:cubicBezTo>
                  <a:cubicBezTo>
                    <a:pt x="124" y="34"/>
                    <a:pt x="120" y="32"/>
                    <a:pt x="117" y="31"/>
                  </a:cubicBezTo>
                  <a:cubicBezTo>
                    <a:pt x="112" y="29"/>
                    <a:pt x="107" y="26"/>
                    <a:pt x="102" y="24"/>
                  </a:cubicBezTo>
                  <a:cubicBezTo>
                    <a:pt x="102" y="24"/>
                    <a:pt x="102" y="24"/>
                    <a:pt x="102" y="25"/>
                  </a:cubicBezTo>
                  <a:cubicBezTo>
                    <a:pt x="101" y="25"/>
                    <a:pt x="100" y="26"/>
                    <a:pt x="100" y="26"/>
                  </a:cubicBezTo>
                  <a:cubicBezTo>
                    <a:pt x="99" y="26"/>
                    <a:pt x="99" y="26"/>
                    <a:pt x="99" y="26"/>
                  </a:cubicBezTo>
                  <a:cubicBezTo>
                    <a:pt x="98" y="25"/>
                    <a:pt x="97" y="24"/>
                    <a:pt x="97" y="23"/>
                  </a:cubicBezTo>
                  <a:cubicBezTo>
                    <a:pt x="97" y="23"/>
                    <a:pt x="97" y="23"/>
                    <a:pt x="97" y="23"/>
                  </a:cubicBezTo>
                  <a:cubicBezTo>
                    <a:pt x="97" y="22"/>
                    <a:pt x="97" y="21"/>
                    <a:pt x="97" y="21"/>
                  </a:cubicBezTo>
                  <a:cubicBezTo>
                    <a:pt x="95" y="19"/>
                    <a:pt x="92" y="18"/>
                    <a:pt x="89" y="16"/>
                  </a:cubicBezTo>
                  <a:moveTo>
                    <a:pt x="18" y="15"/>
                  </a:moveTo>
                  <a:cubicBezTo>
                    <a:pt x="17" y="16"/>
                    <a:pt x="16" y="17"/>
                    <a:pt x="16" y="18"/>
                  </a:cubicBezTo>
                  <a:cubicBezTo>
                    <a:pt x="15" y="19"/>
                    <a:pt x="14" y="20"/>
                    <a:pt x="14" y="21"/>
                  </a:cubicBezTo>
                  <a:cubicBezTo>
                    <a:pt x="12" y="29"/>
                    <a:pt x="10" y="37"/>
                    <a:pt x="8" y="45"/>
                  </a:cubicBezTo>
                  <a:cubicBezTo>
                    <a:pt x="7" y="46"/>
                    <a:pt x="6" y="46"/>
                    <a:pt x="5" y="46"/>
                  </a:cubicBezTo>
                  <a:cubicBezTo>
                    <a:pt x="5" y="46"/>
                    <a:pt x="5" y="46"/>
                    <a:pt x="5" y="46"/>
                  </a:cubicBezTo>
                  <a:cubicBezTo>
                    <a:pt x="4" y="46"/>
                    <a:pt x="4" y="46"/>
                    <a:pt x="3" y="46"/>
                  </a:cubicBezTo>
                  <a:cubicBezTo>
                    <a:pt x="0" y="60"/>
                    <a:pt x="1" y="76"/>
                    <a:pt x="3" y="91"/>
                  </a:cubicBezTo>
                  <a:cubicBezTo>
                    <a:pt x="3" y="92"/>
                    <a:pt x="3" y="92"/>
                    <a:pt x="3" y="92"/>
                  </a:cubicBezTo>
                  <a:cubicBezTo>
                    <a:pt x="2" y="64"/>
                    <a:pt x="9" y="37"/>
                    <a:pt x="18" y="15"/>
                  </a:cubicBezTo>
                  <a:moveTo>
                    <a:pt x="81" y="14"/>
                  </a:moveTo>
                  <a:cubicBezTo>
                    <a:pt x="79" y="16"/>
                    <a:pt x="77" y="18"/>
                    <a:pt x="75" y="20"/>
                  </a:cubicBezTo>
                  <a:cubicBezTo>
                    <a:pt x="77" y="20"/>
                    <a:pt x="79" y="21"/>
                    <a:pt x="80" y="22"/>
                  </a:cubicBezTo>
                  <a:cubicBezTo>
                    <a:pt x="80" y="19"/>
                    <a:pt x="81" y="17"/>
                    <a:pt x="81" y="14"/>
                  </a:cubicBezTo>
                  <a:moveTo>
                    <a:pt x="169" y="170"/>
                  </a:moveTo>
                  <a:cubicBezTo>
                    <a:pt x="159" y="170"/>
                    <a:pt x="150" y="163"/>
                    <a:pt x="145" y="155"/>
                  </a:cubicBezTo>
                  <a:cubicBezTo>
                    <a:pt x="143" y="152"/>
                    <a:pt x="142" y="149"/>
                    <a:pt x="142" y="146"/>
                  </a:cubicBezTo>
                  <a:cubicBezTo>
                    <a:pt x="142" y="144"/>
                    <a:pt x="143" y="143"/>
                    <a:pt x="143" y="141"/>
                  </a:cubicBezTo>
                  <a:cubicBezTo>
                    <a:pt x="144" y="141"/>
                    <a:pt x="144" y="140"/>
                    <a:pt x="145" y="139"/>
                  </a:cubicBezTo>
                  <a:cubicBezTo>
                    <a:pt x="145" y="138"/>
                    <a:pt x="146" y="137"/>
                    <a:pt x="147" y="136"/>
                  </a:cubicBezTo>
                  <a:cubicBezTo>
                    <a:pt x="150" y="132"/>
                    <a:pt x="157" y="129"/>
                    <a:pt x="164" y="129"/>
                  </a:cubicBezTo>
                  <a:cubicBezTo>
                    <a:pt x="169" y="129"/>
                    <a:pt x="175" y="131"/>
                    <a:pt x="179" y="134"/>
                  </a:cubicBezTo>
                  <a:cubicBezTo>
                    <a:pt x="187" y="140"/>
                    <a:pt x="191" y="149"/>
                    <a:pt x="189" y="157"/>
                  </a:cubicBezTo>
                  <a:cubicBezTo>
                    <a:pt x="186" y="165"/>
                    <a:pt x="179" y="170"/>
                    <a:pt x="170" y="170"/>
                  </a:cubicBezTo>
                  <a:cubicBezTo>
                    <a:pt x="170" y="170"/>
                    <a:pt x="170" y="170"/>
                    <a:pt x="169" y="170"/>
                  </a:cubicBezTo>
                  <a:moveTo>
                    <a:pt x="181" y="110"/>
                  </a:moveTo>
                  <a:cubicBezTo>
                    <a:pt x="181" y="106"/>
                    <a:pt x="183" y="102"/>
                    <a:pt x="186" y="98"/>
                  </a:cubicBezTo>
                  <a:cubicBezTo>
                    <a:pt x="186" y="98"/>
                    <a:pt x="187" y="97"/>
                    <a:pt x="188" y="97"/>
                  </a:cubicBezTo>
                  <a:cubicBezTo>
                    <a:pt x="188" y="97"/>
                    <a:pt x="189" y="98"/>
                    <a:pt x="190" y="98"/>
                  </a:cubicBezTo>
                  <a:cubicBezTo>
                    <a:pt x="190" y="99"/>
                    <a:pt x="190" y="99"/>
                    <a:pt x="190" y="99"/>
                  </a:cubicBezTo>
                  <a:cubicBezTo>
                    <a:pt x="190" y="99"/>
                    <a:pt x="190" y="99"/>
                    <a:pt x="191" y="99"/>
                  </a:cubicBezTo>
                  <a:cubicBezTo>
                    <a:pt x="192" y="99"/>
                    <a:pt x="193" y="99"/>
                    <a:pt x="194" y="99"/>
                  </a:cubicBezTo>
                  <a:cubicBezTo>
                    <a:pt x="195" y="99"/>
                    <a:pt x="196" y="101"/>
                    <a:pt x="196" y="102"/>
                  </a:cubicBezTo>
                  <a:cubicBezTo>
                    <a:pt x="195" y="105"/>
                    <a:pt x="194" y="108"/>
                    <a:pt x="193" y="110"/>
                  </a:cubicBezTo>
                  <a:cubicBezTo>
                    <a:pt x="193" y="110"/>
                    <a:pt x="193" y="111"/>
                    <a:pt x="193" y="111"/>
                  </a:cubicBezTo>
                  <a:cubicBezTo>
                    <a:pt x="193" y="114"/>
                    <a:pt x="192" y="117"/>
                    <a:pt x="191" y="119"/>
                  </a:cubicBezTo>
                  <a:cubicBezTo>
                    <a:pt x="191" y="119"/>
                    <a:pt x="191" y="119"/>
                    <a:pt x="191" y="119"/>
                  </a:cubicBezTo>
                  <a:cubicBezTo>
                    <a:pt x="191" y="121"/>
                    <a:pt x="190" y="122"/>
                    <a:pt x="189" y="122"/>
                  </a:cubicBezTo>
                  <a:cubicBezTo>
                    <a:pt x="189" y="122"/>
                    <a:pt x="189" y="122"/>
                    <a:pt x="188" y="122"/>
                  </a:cubicBezTo>
                  <a:cubicBezTo>
                    <a:pt x="187" y="122"/>
                    <a:pt x="187" y="122"/>
                    <a:pt x="186" y="121"/>
                  </a:cubicBezTo>
                  <a:cubicBezTo>
                    <a:pt x="185" y="121"/>
                    <a:pt x="185" y="122"/>
                    <a:pt x="184" y="122"/>
                  </a:cubicBezTo>
                  <a:cubicBezTo>
                    <a:pt x="184" y="122"/>
                    <a:pt x="183" y="122"/>
                    <a:pt x="183" y="121"/>
                  </a:cubicBezTo>
                  <a:cubicBezTo>
                    <a:pt x="182" y="121"/>
                    <a:pt x="181" y="120"/>
                    <a:pt x="181" y="118"/>
                  </a:cubicBezTo>
                  <a:cubicBezTo>
                    <a:pt x="181" y="118"/>
                    <a:pt x="181" y="118"/>
                    <a:pt x="181" y="118"/>
                  </a:cubicBezTo>
                  <a:cubicBezTo>
                    <a:pt x="181" y="118"/>
                    <a:pt x="181" y="117"/>
                    <a:pt x="181" y="116"/>
                  </a:cubicBezTo>
                  <a:cubicBezTo>
                    <a:pt x="180" y="115"/>
                    <a:pt x="179" y="113"/>
                    <a:pt x="179" y="112"/>
                  </a:cubicBezTo>
                  <a:cubicBezTo>
                    <a:pt x="179" y="111"/>
                    <a:pt x="179" y="111"/>
                    <a:pt x="180" y="110"/>
                  </a:cubicBezTo>
                  <a:cubicBezTo>
                    <a:pt x="180" y="110"/>
                    <a:pt x="180" y="110"/>
                    <a:pt x="180" y="110"/>
                  </a:cubicBezTo>
                  <a:cubicBezTo>
                    <a:pt x="181" y="110"/>
                    <a:pt x="181" y="110"/>
                    <a:pt x="181" y="110"/>
                  </a:cubicBezTo>
                  <a:moveTo>
                    <a:pt x="93" y="127"/>
                  </a:moveTo>
                  <a:cubicBezTo>
                    <a:pt x="93" y="127"/>
                    <a:pt x="92" y="127"/>
                    <a:pt x="92" y="127"/>
                  </a:cubicBezTo>
                  <a:cubicBezTo>
                    <a:pt x="87" y="125"/>
                    <a:pt x="83" y="121"/>
                    <a:pt x="80" y="117"/>
                  </a:cubicBezTo>
                  <a:cubicBezTo>
                    <a:pt x="80" y="116"/>
                    <a:pt x="80" y="115"/>
                    <a:pt x="80" y="115"/>
                  </a:cubicBezTo>
                  <a:cubicBezTo>
                    <a:pt x="80" y="114"/>
                    <a:pt x="81" y="113"/>
                    <a:pt x="82" y="113"/>
                  </a:cubicBezTo>
                  <a:cubicBezTo>
                    <a:pt x="90" y="110"/>
                    <a:pt x="100" y="106"/>
                    <a:pt x="102" y="97"/>
                  </a:cubicBezTo>
                  <a:cubicBezTo>
                    <a:pt x="102" y="96"/>
                    <a:pt x="103" y="95"/>
                    <a:pt x="104" y="95"/>
                  </a:cubicBezTo>
                  <a:cubicBezTo>
                    <a:pt x="105" y="95"/>
                    <a:pt x="105" y="95"/>
                    <a:pt x="105" y="95"/>
                  </a:cubicBezTo>
                  <a:cubicBezTo>
                    <a:pt x="106" y="95"/>
                    <a:pt x="107" y="96"/>
                    <a:pt x="107" y="98"/>
                  </a:cubicBezTo>
                  <a:cubicBezTo>
                    <a:pt x="107" y="98"/>
                    <a:pt x="107" y="98"/>
                    <a:pt x="107" y="98"/>
                  </a:cubicBezTo>
                  <a:cubicBezTo>
                    <a:pt x="105" y="109"/>
                    <a:pt x="95" y="114"/>
                    <a:pt x="87" y="117"/>
                  </a:cubicBezTo>
                  <a:cubicBezTo>
                    <a:pt x="89" y="119"/>
                    <a:pt x="92" y="121"/>
                    <a:pt x="94" y="122"/>
                  </a:cubicBezTo>
                  <a:cubicBezTo>
                    <a:pt x="95" y="122"/>
                    <a:pt x="96" y="123"/>
                    <a:pt x="96" y="124"/>
                  </a:cubicBezTo>
                  <a:cubicBezTo>
                    <a:pt x="96" y="125"/>
                    <a:pt x="96" y="125"/>
                    <a:pt x="96" y="125"/>
                  </a:cubicBezTo>
                  <a:cubicBezTo>
                    <a:pt x="95" y="126"/>
                    <a:pt x="94" y="127"/>
                    <a:pt x="93" y="127"/>
                  </a:cubicBezTo>
                  <a:moveTo>
                    <a:pt x="42" y="130"/>
                  </a:moveTo>
                  <a:cubicBezTo>
                    <a:pt x="30" y="130"/>
                    <a:pt x="19" y="122"/>
                    <a:pt x="14" y="113"/>
                  </a:cubicBezTo>
                  <a:cubicBezTo>
                    <a:pt x="12" y="109"/>
                    <a:pt x="11" y="106"/>
                    <a:pt x="11" y="103"/>
                  </a:cubicBezTo>
                  <a:cubicBezTo>
                    <a:pt x="11" y="101"/>
                    <a:pt x="11" y="99"/>
                    <a:pt x="12" y="97"/>
                  </a:cubicBezTo>
                  <a:cubicBezTo>
                    <a:pt x="12" y="96"/>
                    <a:pt x="13" y="96"/>
                    <a:pt x="14" y="95"/>
                  </a:cubicBezTo>
                  <a:cubicBezTo>
                    <a:pt x="14" y="93"/>
                    <a:pt x="15" y="92"/>
                    <a:pt x="16" y="91"/>
                  </a:cubicBezTo>
                  <a:cubicBezTo>
                    <a:pt x="19" y="86"/>
                    <a:pt x="27" y="83"/>
                    <a:pt x="36" y="83"/>
                  </a:cubicBezTo>
                  <a:cubicBezTo>
                    <a:pt x="42" y="83"/>
                    <a:pt x="48" y="85"/>
                    <a:pt x="53" y="89"/>
                  </a:cubicBezTo>
                  <a:cubicBezTo>
                    <a:pt x="62" y="95"/>
                    <a:pt x="67" y="106"/>
                    <a:pt x="64" y="115"/>
                  </a:cubicBezTo>
                  <a:cubicBezTo>
                    <a:pt x="61" y="124"/>
                    <a:pt x="53" y="130"/>
                    <a:pt x="43" y="130"/>
                  </a:cubicBezTo>
                  <a:cubicBezTo>
                    <a:pt x="42" y="130"/>
                    <a:pt x="42" y="130"/>
                    <a:pt x="42" y="130"/>
                  </a:cubicBezTo>
                  <a:moveTo>
                    <a:pt x="38" y="67"/>
                  </a:moveTo>
                  <a:cubicBezTo>
                    <a:pt x="37" y="67"/>
                    <a:pt x="37" y="67"/>
                    <a:pt x="37" y="67"/>
                  </a:cubicBezTo>
                  <a:cubicBezTo>
                    <a:pt x="36" y="67"/>
                    <a:pt x="35" y="66"/>
                    <a:pt x="35" y="65"/>
                  </a:cubicBezTo>
                  <a:cubicBezTo>
                    <a:pt x="35" y="64"/>
                    <a:pt x="35" y="64"/>
                    <a:pt x="35" y="64"/>
                  </a:cubicBezTo>
                  <a:cubicBezTo>
                    <a:pt x="36" y="62"/>
                    <a:pt x="37" y="60"/>
                    <a:pt x="38" y="57"/>
                  </a:cubicBezTo>
                  <a:cubicBezTo>
                    <a:pt x="38" y="57"/>
                    <a:pt x="38" y="57"/>
                    <a:pt x="38" y="57"/>
                  </a:cubicBezTo>
                  <a:cubicBezTo>
                    <a:pt x="38" y="56"/>
                    <a:pt x="38" y="55"/>
                    <a:pt x="38" y="55"/>
                  </a:cubicBezTo>
                  <a:cubicBezTo>
                    <a:pt x="40" y="51"/>
                    <a:pt x="43" y="50"/>
                    <a:pt x="46" y="49"/>
                  </a:cubicBezTo>
                  <a:cubicBezTo>
                    <a:pt x="46" y="49"/>
                    <a:pt x="47" y="49"/>
                    <a:pt x="47" y="49"/>
                  </a:cubicBezTo>
                  <a:cubicBezTo>
                    <a:pt x="47" y="49"/>
                    <a:pt x="48" y="49"/>
                    <a:pt x="49" y="50"/>
                  </a:cubicBezTo>
                  <a:cubicBezTo>
                    <a:pt x="49" y="50"/>
                    <a:pt x="49" y="51"/>
                    <a:pt x="49" y="52"/>
                  </a:cubicBezTo>
                  <a:cubicBezTo>
                    <a:pt x="49" y="52"/>
                    <a:pt x="49" y="52"/>
                    <a:pt x="49" y="52"/>
                  </a:cubicBezTo>
                  <a:cubicBezTo>
                    <a:pt x="49" y="54"/>
                    <a:pt x="48" y="55"/>
                    <a:pt x="48" y="56"/>
                  </a:cubicBezTo>
                  <a:cubicBezTo>
                    <a:pt x="48" y="56"/>
                    <a:pt x="48" y="56"/>
                    <a:pt x="48" y="56"/>
                  </a:cubicBezTo>
                  <a:cubicBezTo>
                    <a:pt x="48" y="57"/>
                    <a:pt x="48" y="57"/>
                    <a:pt x="48" y="57"/>
                  </a:cubicBezTo>
                  <a:cubicBezTo>
                    <a:pt x="48" y="57"/>
                    <a:pt x="48" y="57"/>
                    <a:pt x="48" y="57"/>
                  </a:cubicBezTo>
                  <a:cubicBezTo>
                    <a:pt x="49" y="57"/>
                    <a:pt x="49" y="57"/>
                    <a:pt x="49" y="57"/>
                  </a:cubicBezTo>
                  <a:cubicBezTo>
                    <a:pt x="49" y="58"/>
                    <a:pt x="49" y="58"/>
                    <a:pt x="49" y="58"/>
                  </a:cubicBezTo>
                  <a:cubicBezTo>
                    <a:pt x="50" y="59"/>
                    <a:pt x="50" y="59"/>
                    <a:pt x="50" y="60"/>
                  </a:cubicBezTo>
                  <a:cubicBezTo>
                    <a:pt x="50" y="61"/>
                    <a:pt x="49" y="63"/>
                    <a:pt x="49" y="64"/>
                  </a:cubicBezTo>
                  <a:cubicBezTo>
                    <a:pt x="48" y="65"/>
                    <a:pt x="48" y="67"/>
                    <a:pt x="47" y="68"/>
                  </a:cubicBezTo>
                  <a:cubicBezTo>
                    <a:pt x="47" y="68"/>
                    <a:pt x="47" y="68"/>
                    <a:pt x="47" y="68"/>
                  </a:cubicBezTo>
                  <a:cubicBezTo>
                    <a:pt x="46" y="69"/>
                    <a:pt x="46" y="69"/>
                    <a:pt x="45" y="69"/>
                  </a:cubicBezTo>
                  <a:cubicBezTo>
                    <a:pt x="44" y="69"/>
                    <a:pt x="44" y="69"/>
                    <a:pt x="44" y="69"/>
                  </a:cubicBezTo>
                  <a:cubicBezTo>
                    <a:pt x="44" y="69"/>
                    <a:pt x="44" y="69"/>
                    <a:pt x="44" y="69"/>
                  </a:cubicBezTo>
                  <a:cubicBezTo>
                    <a:pt x="44" y="70"/>
                    <a:pt x="44" y="70"/>
                    <a:pt x="44" y="70"/>
                  </a:cubicBezTo>
                  <a:cubicBezTo>
                    <a:pt x="43" y="71"/>
                    <a:pt x="42" y="72"/>
                    <a:pt x="41" y="72"/>
                  </a:cubicBezTo>
                  <a:cubicBezTo>
                    <a:pt x="41" y="72"/>
                    <a:pt x="41" y="71"/>
                    <a:pt x="40" y="71"/>
                  </a:cubicBezTo>
                  <a:cubicBezTo>
                    <a:pt x="39" y="71"/>
                    <a:pt x="39" y="70"/>
                    <a:pt x="39" y="69"/>
                  </a:cubicBezTo>
                  <a:cubicBezTo>
                    <a:pt x="39" y="68"/>
                    <a:pt x="39" y="68"/>
                    <a:pt x="39" y="68"/>
                  </a:cubicBezTo>
                  <a:cubicBezTo>
                    <a:pt x="39" y="68"/>
                    <a:pt x="38" y="68"/>
                    <a:pt x="38" y="67"/>
                  </a:cubicBezTo>
                  <a:moveTo>
                    <a:pt x="26" y="10"/>
                  </a:moveTo>
                  <a:cubicBezTo>
                    <a:pt x="12" y="41"/>
                    <a:pt x="3" y="80"/>
                    <a:pt x="12" y="121"/>
                  </a:cubicBezTo>
                  <a:cubicBezTo>
                    <a:pt x="13" y="120"/>
                    <a:pt x="13" y="120"/>
                    <a:pt x="14" y="120"/>
                  </a:cubicBezTo>
                  <a:cubicBezTo>
                    <a:pt x="14" y="120"/>
                    <a:pt x="14" y="120"/>
                    <a:pt x="14" y="120"/>
                  </a:cubicBezTo>
                  <a:cubicBezTo>
                    <a:pt x="19" y="120"/>
                    <a:pt x="29" y="142"/>
                    <a:pt x="29" y="143"/>
                  </a:cubicBezTo>
                  <a:cubicBezTo>
                    <a:pt x="30" y="148"/>
                    <a:pt x="28" y="152"/>
                    <a:pt x="27" y="157"/>
                  </a:cubicBezTo>
                  <a:cubicBezTo>
                    <a:pt x="27" y="157"/>
                    <a:pt x="27" y="157"/>
                    <a:pt x="28" y="158"/>
                  </a:cubicBezTo>
                  <a:cubicBezTo>
                    <a:pt x="33" y="168"/>
                    <a:pt x="41" y="176"/>
                    <a:pt x="50" y="183"/>
                  </a:cubicBezTo>
                  <a:cubicBezTo>
                    <a:pt x="55" y="185"/>
                    <a:pt x="60" y="187"/>
                    <a:pt x="62" y="191"/>
                  </a:cubicBezTo>
                  <a:cubicBezTo>
                    <a:pt x="74" y="197"/>
                    <a:pt x="88" y="201"/>
                    <a:pt x="102" y="201"/>
                  </a:cubicBezTo>
                  <a:cubicBezTo>
                    <a:pt x="104" y="202"/>
                    <a:pt x="106" y="202"/>
                    <a:pt x="108" y="202"/>
                  </a:cubicBezTo>
                  <a:cubicBezTo>
                    <a:pt x="132" y="202"/>
                    <a:pt x="156" y="193"/>
                    <a:pt x="175" y="179"/>
                  </a:cubicBezTo>
                  <a:cubicBezTo>
                    <a:pt x="189" y="161"/>
                    <a:pt x="218" y="112"/>
                    <a:pt x="227" y="85"/>
                  </a:cubicBezTo>
                  <a:cubicBezTo>
                    <a:pt x="226" y="85"/>
                    <a:pt x="226" y="84"/>
                    <a:pt x="225" y="84"/>
                  </a:cubicBezTo>
                  <a:cubicBezTo>
                    <a:pt x="224" y="87"/>
                    <a:pt x="223" y="90"/>
                    <a:pt x="222" y="93"/>
                  </a:cubicBezTo>
                  <a:cubicBezTo>
                    <a:pt x="222" y="94"/>
                    <a:pt x="221" y="95"/>
                    <a:pt x="220" y="95"/>
                  </a:cubicBezTo>
                  <a:cubicBezTo>
                    <a:pt x="220" y="95"/>
                    <a:pt x="219" y="95"/>
                    <a:pt x="219" y="95"/>
                  </a:cubicBezTo>
                  <a:cubicBezTo>
                    <a:pt x="218" y="94"/>
                    <a:pt x="217" y="93"/>
                    <a:pt x="217" y="92"/>
                  </a:cubicBezTo>
                  <a:cubicBezTo>
                    <a:pt x="217" y="92"/>
                    <a:pt x="217" y="92"/>
                    <a:pt x="217" y="92"/>
                  </a:cubicBezTo>
                  <a:cubicBezTo>
                    <a:pt x="218" y="81"/>
                    <a:pt x="218" y="81"/>
                    <a:pt x="218" y="81"/>
                  </a:cubicBezTo>
                  <a:cubicBezTo>
                    <a:pt x="217" y="80"/>
                    <a:pt x="215" y="79"/>
                    <a:pt x="213" y="78"/>
                  </a:cubicBezTo>
                  <a:cubicBezTo>
                    <a:pt x="213" y="79"/>
                    <a:pt x="212" y="80"/>
                    <a:pt x="211" y="81"/>
                  </a:cubicBezTo>
                  <a:cubicBezTo>
                    <a:pt x="211" y="81"/>
                    <a:pt x="211" y="81"/>
                    <a:pt x="211" y="81"/>
                  </a:cubicBezTo>
                  <a:cubicBezTo>
                    <a:pt x="209" y="81"/>
                    <a:pt x="208" y="79"/>
                    <a:pt x="208" y="78"/>
                  </a:cubicBezTo>
                  <a:cubicBezTo>
                    <a:pt x="208" y="77"/>
                    <a:pt x="208" y="77"/>
                    <a:pt x="208" y="76"/>
                  </a:cubicBezTo>
                  <a:cubicBezTo>
                    <a:pt x="206" y="75"/>
                    <a:pt x="205" y="75"/>
                    <a:pt x="203" y="74"/>
                  </a:cubicBezTo>
                  <a:cubicBezTo>
                    <a:pt x="203" y="74"/>
                    <a:pt x="203" y="75"/>
                    <a:pt x="203" y="75"/>
                  </a:cubicBezTo>
                  <a:cubicBezTo>
                    <a:pt x="203" y="76"/>
                    <a:pt x="202" y="77"/>
                    <a:pt x="201" y="77"/>
                  </a:cubicBezTo>
                  <a:cubicBezTo>
                    <a:pt x="200" y="77"/>
                    <a:pt x="200" y="77"/>
                    <a:pt x="200" y="77"/>
                  </a:cubicBezTo>
                  <a:cubicBezTo>
                    <a:pt x="199" y="77"/>
                    <a:pt x="198" y="76"/>
                    <a:pt x="198" y="75"/>
                  </a:cubicBezTo>
                  <a:cubicBezTo>
                    <a:pt x="198" y="74"/>
                    <a:pt x="198" y="74"/>
                    <a:pt x="198" y="74"/>
                  </a:cubicBezTo>
                  <a:cubicBezTo>
                    <a:pt x="198" y="74"/>
                    <a:pt x="198" y="73"/>
                    <a:pt x="198" y="72"/>
                  </a:cubicBezTo>
                  <a:cubicBezTo>
                    <a:pt x="186" y="67"/>
                    <a:pt x="173" y="63"/>
                    <a:pt x="159" y="59"/>
                  </a:cubicBezTo>
                  <a:cubicBezTo>
                    <a:pt x="159" y="60"/>
                    <a:pt x="159" y="60"/>
                    <a:pt x="159" y="60"/>
                  </a:cubicBezTo>
                  <a:cubicBezTo>
                    <a:pt x="159" y="60"/>
                    <a:pt x="159" y="60"/>
                    <a:pt x="159" y="60"/>
                  </a:cubicBezTo>
                  <a:cubicBezTo>
                    <a:pt x="159" y="61"/>
                    <a:pt x="158" y="61"/>
                    <a:pt x="157" y="61"/>
                  </a:cubicBezTo>
                  <a:cubicBezTo>
                    <a:pt x="157" y="61"/>
                    <a:pt x="156" y="61"/>
                    <a:pt x="156" y="61"/>
                  </a:cubicBezTo>
                  <a:cubicBezTo>
                    <a:pt x="155" y="61"/>
                    <a:pt x="154" y="60"/>
                    <a:pt x="154" y="59"/>
                  </a:cubicBezTo>
                  <a:cubicBezTo>
                    <a:pt x="154" y="58"/>
                    <a:pt x="154" y="58"/>
                    <a:pt x="154" y="58"/>
                  </a:cubicBezTo>
                  <a:cubicBezTo>
                    <a:pt x="154" y="58"/>
                    <a:pt x="154" y="58"/>
                    <a:pt x="154" y="58"/>
                  </a:cubicBezTo>
                  <a:cubicBezTo>
                    <a:pt x="154" y="58"/>
                    <a:pt x="154" y="58"/>
                    <a:pt x="154" y="58"/>
                  </a:cubicBezTo>
                  <a:cubicBezTo>
                    <a:pt x="152" y="57"/>
                    <a:pt x="149" y="56"/>
                    <a:pt x="146" y="56"/>
                  </a:cubicBezTo>
                  <a:cubicBezTo>
                    <a:pt x="130" y="51"/>
                    <a:pt x="115" y="47"/>
                    <a:pt x="102" y="41"/>
                  </a:cubicBezTo>
                  <a:cubicBezTo>
                    <a:pt x="76" y="32"/>
                    <a:pt x="50" y="21"/>
                    <a:pt x="26" y="10"/>
                  </a:cubicBezTo>
                  <a:moveTo>
                    <a:pt x="74" y="8"/>
                  </a:moveTo>
                  <a:cubicBezTo>
                    <a:pt x="73" y="10"/>
                    <a:pt x="72" y="13"/>
                    <a:pt x="72" y="16"/>
                  </a:cubicBezTo>
                  <a:cubicBezTo>
                    <a:pt x="74" y="14"/>
                    <a:pt x="76" y="12"/>
                    <a:pt x="78" y="10"/>
                  </a:cubicBezTo>
                  <a:cubicBezTo>
                    <a:pt x="77" y="9"/>
                    <a:pt x="75" y="9"/>
                    <a:pt x="74" y="8"/>
                  </a:cubicBezTo>
                  <a:moveTo>
                    <a:pt x="33" y="3"/>
                  </a:moveTo>
                  <a:cubicBezTo>
                    <a:pt x="32" y="4"/>
                    <a:pt x="30" y="5"/>
                    <a:pt x="29" y="6"/>
                  </a:cubicBezTo>
                  <a:cubicBezTo>
                    <a:pt x="40" y="11"/>
                    <a:pt x="53" y="16"/>
                    <a:pt x="65" y="21"/>
                  </a:cubicBezTo>
                  <a:cubicBezTo>
                    <a:pt x="65" y="21"/>
                    <a:pt x="65" y="21"/>
                    <a:pt x="65" y="21"/>
                  </a:cubicBezTo>
                  <a:cubicBezTo>
                    <a:pt x="53" y="16"/>
                    <a:pt x="43" y="10"/>
                    <a:pt x="33" y="3"/>
                  </a:cubicBezTo>
                  <a:moveTo>
                    <a:pt x="47" y="0"/>
                  </a:moveTo>
                  <a:cubicBezTo>
                    <a:pt x="44" y="0"/>
                    <a:pt x="42" y="1"/>
                    <a:pt x="40" y="1"/>
                  </a:cubicBezTo>
                  <a:cubicBezTo>
                    <a:pt x="47" y="7"/>
                    <a:pt x="56" y="12"/>
                    <a:pt x="66" y="16"/>
                  </a:cubicBezTo>
                  <a:cubicBezTo>
                    <a:pt x="67" y="12"/>
                    <a:pt x="68" y="9"/>
                    <a:pt x="69" y="6"/>
                  </a:cubicBezTo>
                  <a:cubicBezTo>
                    <a:pt x="67" y="5"/>
                    <a:pt x="66" y="4"/>
                    <a:pt x="64" y="4"/>
                  </a:cubicBezTo>
                  <a:cubicBezTo>
                    <a:pt x="62" y="5"/>
                    <a:pt x="60" y="5"/>
                    <a:pt x="59" y="5"/>
                  </a:cubicBezTo>
                  <a:cubicBezTo>
                    <a:pt x="58" y="5"/>
                    <a:pt x="58" y="5"/>
                    <a:pt x="58" y="5"/>
                  </a:cubicBezTo>
                  <a:cubicBezTo>
                    <a:pt x="55" y="5"/>
                    <a:pt x="53" y="4"/>
                    <a:pt x="51" y="2"/>
                  </a:cubicBezTo>
                  <a:cubicBezTo>
                    <a:pt x="50" y="2"/>
                    <a:pt x="50" y="1"/>
                    <a:pt x="49" y="0"/>
                  </a:cubicBezTo>
                  <a:cubicBezTo>
                    <a:pt x="48" y="0"/>
                    <a:pt x="48" y="0"/>
                    <a:pt x="4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8" name="Freeform 447"/>
            <p:cNvSpPr>
              <a:spLocks noEditPoints="1" noChangeArrowheads="1"/>
            </p:cNvSpPr>
            <p:nvPr/>
          </p:nvSpPr>
          <p:spPr bwMode="auto">
            <a:xfrm>
              <a:off x="9828213" y="787401"/>
              <a:ext cx="571500" cy="544513"/>
            </a:xfrm>
            <a:custGeom>
              <a:avLst/>
              <a:gdLst>
                <a:gd name="T0" fmla="*/ 12 w 194"/>
                <a:gd name="T1" fmla="*/ 138 h 185"/>
                <a:gd name="T2" fmla="*/ 28 w 194"/>
                <a:gd name="T3" fmla="*/ 146 h 185"/>
                <a:gd name="T4" fmla="*/ 49 w 194"/>
                <a:gd name="T5" fmla="*/ 160 h 185"/>
                <a:gd name="T6" fmla="*/ 15 w 194"/>
                <a:gd name="T7" fmla="*/ 136 h 185"/>
                <a:gd name="T8" fmla="*/ 10 w 194"/>
                <a:gd name="T9" fmla="*/ 128 h 185"/>
                <a:gd name="T10" fmla="*/ 83 w 194"/>
                <a:gd name="T11" fmla="*/ 161 h 185"/>
                <a:gd name="T12" fmla="*/ 87 w 194"/>
                <a:gd name="T13" fmla="*/ 160 h 185"/>
                <a:gd name="T14" fmla="*/ 72 w 194"/>
                <a:gd name="T15" fmla="*/ 142 h 185"/>
                <a:gd name="T16" fmla="*/ 71 w 194"/>
                <a:gd name="T17" fmla="*/ 133 h 185"/>
                <a:gd name="T18" fmla="*/ 61 w 194"/>
                <a:gd name="T19" fmla="*/ 134 h 185"/>
                <a:gd name="T20" fmla="*/ 155 w 194"/>
                <a:gd name="T21" fmla="*/ 144 h 185"/>
                <a:gd name="T22" fmla="*/ 94 w 194"/>
                <a:gd name="T23" fmla="*/ 157 h 185"/>
                <a:gd name="T24" fmla="*/ 62 w 194"/>
                <a:gd name="T25" fmla="*/ 128 h 185"/>
                <a:gd name="T26" fmla="*/ 70 w 194"/>
                <a:gd name="T27" fmla="*/ 127 h 185"/>
                <a:gd name="T28" fmla="*/ 91 w 194"/>
                <a:gd name="T29" fmla="*/ 127 h 185"/>
                <a:gd name="T30" fmla="*/ 154 w 194"/>
                <a:gd name="T31" fmla="*/ 123 h 185"/>
                <a:gd name="T32" fmla="*/ 60 w 194"/>
                <a:gd name="T33" fmla="*/ 122 h 185"/>
                <a:gd name="T34" fmla="*/ 50 w 194"/>
                <a:gd name="T35" fmla="*/ 119 h 185"/>
                <a:gd name="T36" fmla="*/ 93 w 194"/>
                <a:gd name="T37" fmla="*/ 115 h 185"/>
                <a:gd name="T38" fmla="*/ 43 w 194"/>
                <a:gd name="T39" fmla="*/ 109 h 185"/>
                <a:gd name="T40" fmla="*/ 104 w 194"/>
                <a:gd name="T41" fmla="*/ 106 h 185"/>
                <a:gd name="T42" fmla="*/ 146 w 194"/>
                <a:gd name="T43" fmla="*/ 111 h 185"/>
                <a:gd name="T44" fmla="*/ 30 w 194"/>
                <a:gd name="T45" fmla="*/ 104 h 185"/>
                <a:gd name="T46" fmla="*/ 123 w 194"/>
                <a:gd name="T47" fmla="*/ 101 h 185"/>
                <a:gd name="T48" fmla="*/ 30 w 194"/>
                <a:gd name="T49" fmla="*/ 99 h 185"/>
                <a:gd name="T50" fmla="*/ 47 w 194"/>
                <a:gd name="T51" fmla="*/ 105 h 185"/>
                <a:gd name="T52" fmla="*/ 47 w 194"/>
                <a:gd name="T53" fmla="*/ 105 h 185"/>
                <a:gd name="T54" fmla="*/ 171 w 194"/>
                <a:gd name="T55" fmla="*/ 97 h 185"/>
                <a:gd name="T56" fmla="*/ 144 w 194"/>
                <a:gd name="T57" fmla="*/ 69 h 185"/>
                <a:gd name="T58" fmla="*/ 122 w 194"/>
                <a:gd name="T59" fmla="*/ 80 h 185"/>
                <a:gd name="T60" fmla="*/ 93 w 194"/>
                <a:gd name="T61" fmla="*/ 99 h 185"/>
                <a:gd name="T62" fmla="*/ 99 w 194"/>
                <a:gd name="T63" fmla="*/ 102 h 185"/>
                <a:gd name="T64" fmla="*/ 132 w 194"/>
                <a:gd name="T65" fmla="*/ 62 h 185"/>
                <a:gd name="T66" fmla="*/ 126 w 194"/>
                <a:gd name="T67" fmla="*/ 61 h 185"/>
                <a:gd name="T68" fmla="*/ 71 w 194"/>
                <a:gd name="T69" fmla="*/ 66 h 185"/>
                <a:gd name="T70" fmla="*/ 144 w 194"/>
                <a:gd name="T71" fmla="*/ 61 h 185"/>
                <a:gd name="T72" fmla="*/ 67 w 194"/>
                <a:gd name="T73" fmla="*/ 103 h 185"/>
                <a:gd name="T74" fmla="*/ 103 w 194"/>
                <a:gd name="T75" fmla="*/ 68 h 185"/>
                <a:gd name="T76" fmla="*/ 111 w 194"/>
                <a:gd name="T77" fmla="*/ 180 h 185"/>
                <a:gd name="T78" fmla="*/ 176 w 194"/>
                <a:gd name="T79" fmla="*/ 97 h 185"/>
                <a:gd name="T80" fmla="*/ 189 w 194"/>
                <a:gd name="T81" fmla="*/ 122 h 185"/>
                <a:gd name="T82" fmla="*/ 138 w 194"/>
                <a:gd name="T83" fmla="*/ 59 h 185"/>
                <a:gd name="T84" fmla="*/ 119 w 194"/>
                <a:gd name="T85" fmla="*/ 54 h 185"/>
                <a:gd name="T86" fmla="*/ 121 w 194"/>
                <a:gd name="T87" fmla="*/ 55 h 185"/>
                <a:gd name="T88" fmla="*/ 57 w 194"/>
                <a:gd name="T89" fmla="*/ 68 h 185"/>
                <a:gd name="T90" fmla="*/ 59 w 194"/>
                <a:gd name="T91" fmla="*/ 40 h 185"/>
                <a:gd name="T92" fmla="*/ 110 w 194"/>
                <a:gd name="T93" fmla="*/ 47 h 185"/>
                <a:gd name="T94" fmla="*/ 52 w 194"/>
                <a:gd name="T95" fmla="*/ 37 h 185"/>
                <a:gd name="T96" fmla="*/ 127 w 194"/>
                <a:gd name="T97" fmla="*/ 24 h 185"/>
                <a:gd name="T98" fmla="*/ 64 w 194"/>
                <a:gd name="T99" fmla="*/ 36 h 185"/>
                <a:gd name="T100" fmla="*/ 116 w 194"/>
                <a:gd name="T101" fmla="*/ 18 h 185"/>
                <a:gd name="T102" fmla="*/ 64 w 194"/>
                <a:gd name="T103" fmla="*/ 36 h 185"/>
                <a:gd name="T104" fmla="*/ 59 w 194"/>
                <a:gd name="T105" fmla="*/ 9 h 185"/>
                <a:gd name="T106" fmla="*/ 3 w 194"/>
                <a:gd name="T107" fmla="*/ 105 h 185"/>
                <a:gd name="T108" fmla="*/ 21 w 194"/>
                <a:gd name="T109" fmla="*/ 103 h 185"/>
                <a:gd name="T110" fmla="*/ 42 w 194"/>
                <a:gd name="T111" fmla="*/ 141 h 185"/>
                <a:gd name="T112" fmla="*/ 54 w 194"/>
                <a:gd name="T113" fmla="*/ 136 h 185"/>
                <a:gd name="T114" fmla="*/ 57 w 194"/>
                <a:gd name="T115" fmla="*/ 157 h 185"/>
                <a:gd name="T116" fmla="*/ 194 w 194"/>
                <a:gd name="T117" fmla="*/ 118 h 185"/>
                <a:gd name="T118" fmla="*/ 93 w 194"/>
                <a:gd name="T1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 h="185">
                  <a:moveTo>
                    <a:pt x="14" y="134"/>
                  </a:moveTo>
                  <a:cubicBezTo>
                    <a:pt x="14" y="134"/>
                    <a:pt x="14" y="134"/>
                    <a:pt x="14" y="134"/>
                  </a:cubicBezTo>
                  <a:cubicBezTo>
                    <a:pt x="14" y="135"/>
                    <a:pt x="14" y="135"/>
                    <a:pt x="14" y="135"/>
                  </a:cubicBezTo>
                  <a:cubicBezTo>
                    <a:pt x="14" y="136"/>
                    <a:pt x="13" y="137"/>
                    <a:pt x="12" y="137"/>
                  </a:cubicBezTo>
                  <a:cubicBezTo>
                    <a:pt x="12" y="137"/>
                    <a:pt x="12" y="137"/>
                    <a:pt x="12" y="137"/>
                  </a:cubicBezTo>
                  <a:cubicBezTo>
                    <a:pt x="12" y="138"/>
                    <a:pt x="12" y="138"/>
                    <a:pt x="12" y="138"/>
                  </a:cubicBezTo>
                  <a:cubicBezTo>
                    <a:pt x="12" y="138"/>
                    <a:pt x="11" y="139"/>
                    <a:pt x="11" y="139"/>
                  </a:cubicBezTo>
                  <a:cubicBezTo>
                    <a:pt x="13" y="141"/>
                    <a:pt x="17" y="144"/>
                    <a:pt x="22" y="148"/>
                  </a:cubicBezTo>
                  <a:cubicBezTo>
                    <a:pt x="24" y="147"/>
                    <a:pt x="26" y="146"/>
                    <a:pt x="28" y="146"/>
                  </a:cubicBezTo>
                  <a:cubicBezTo>
                    <a:pt x="28" y="146"/>
                    <a:pt x="28" y="146"/>
                    <a:pt x="28" y="146"/>
                  </a:cubicBezTo>
                  <a:cubicBezTo>
                    <a:pt x="28" y="146"/>
                    <a:pt x="28" y="146"/>
                    <a:pt x="28" y="146"/>
                  </a:cubicBezTo>
                  <a:cubicBezTo>
                    <a:pt x="28" y="146"/>
                    <a:pt x="28" y="146"/>
                    <a:pt x="28" y="146"/>
                  </a:cubicBezTo>
                  <a:cubicBezTo>
                    <a:pt x="28" y="146"/>
                    <a:pt x="28" y="146"/>
                    <a:pt x="29" y="146"/>
                  </a:cubicBezTo>
                  <a:cubicBezTo>
                    <a:pt x="30" y="146"/>
                    <a:pt x="31" y="147"/>
                    <a:pt x="31" y="148"/>
                  </a:cubicBezTo>
                  <a:cubicBezTo>
                    <a:pt x="31" y="148"/>
                    <a:pt x="31" y="148"/>
                    <a:pt x="31" y="148"/>
                  </a:cubicBezTo>
                  <a:cubicBezTo>
                    <a:pt x="31" y="150"/>
                    <a:pt x="31" y="151"/>
                    <a:pt x="29" y="151"/>
                  </a:cubicBezTo>
                  <a:cubicBezTo>
                    <a:pt x="29" y="151"/>
                    <a:pt x="29" y="151"/>
                    <a:pt x="29" y="151"/>
                  </a:cubicBezTo>
                  <a:cubicBezTo>
                    <a:pt x="35" y="154"/>
                    <a:pt x="42" y="157"/>
                    <a:pt x="49" y="160"/>
                  </a:cubicBezTo>
                  <a:cubicBezTo>
                    <a:pt x="51" y="162"/>
                    <a:pt x="54" y="163"/>
                    <a:pt x="57" y="165"/>
                  </a:cubicBezTo>
                  <a:cubicBezTo>
                    <a:pt x="51" y="158"/>
                    <a:pt x="45" y="152"/>
                    <a:pt x="38" y="146"/>
                  </a:cubicBezTo>
                  <a:cubicBezTo>
                    <a:pt x="38" y="147"/>
                    <a:pt x="38" y="147"/>
                    <a:pt x="37" y="148"/>
                  </a:cubicBezTo>
                  <a:cubicBezTo>
                    <a:pt x="37" y="148"/>
                    <a:pt x="37" y="149"/>
                    <a:pt x="37" y="149"/>
                  </a:cubicBezTo>
                  <a:cubicBezTo>
                    <a:pt x="37" y="149"/>
                    <a:pt x="37" y="149"/>
                    <a:pt x="37" y="149"/>
                  </a:cubicBezTo>
                  <a:cubicBezTo>
                    <a:pt x="27" y="145"/>
                    <a:pt x="18" y="139"/>
                    <a:pt x="15" y="136"/>
                  </a:cubicBezTo>
                  <a:cubicBezTo>
                    <a:pt x="15" y="135"/>
                    <a:pt x="14" y="134"/>
                    <a:pt x="14" y="134"/>
                  </a:cubicBezTo>
                  <a:moveTo>
                    <a:pt x="2" y="124"/>
                  </a:moveTo>
                  <a:cubicBezTo>
                    <a:pt x="3" y="125"/>
                    <a:pt x="3" y="126"/>
                    <a:pt x="4" y="127"/>
                  </a:cubicBezTo>
                  <a:cubicBezTo>
                    <a:pt x="7" y="129"/>
                    <a:pt x="10" y="130"/>
                    <a:pt x="13" y="132"/>
                  </a:cubicBezTo>
                  <a:cubicBezTo>
                    <a:pt x="13" y="132"/>
                    <a:pt x="13" y="132"/>
                    <a:pt x="13" y="132"/>
                  </a:cubicBezTo>
                  <a:cubicBezTo>
                    <a:pt x="12" y="131"/>
                    <a:pt x="11" y="129"/>
                    <a:pt x="10" y="128"/>
                  </a:cubicBezTo>
                  <a:cubicBezTo>
                    <a:pt x="7" y="127"/>
                    <a:pt x="5" y="125"/>
                    <a:pt x="2" y="124"/>
                  </a:cubicBezTo>
                  <a:moveTo>
                    <a:pt x="79" y="168"/>
                  </a:moveTo>
                  <a:cubicBezTo>
                    <a:pt x="77" y="168"/>
                    <a:pt x="74" y="167"/>
                    <a:pt x="72" y="166"/>
                  </a:cubicBezTo>
                  <a:cubicBezTo>
                    <a:pt x="74" y="166"/>
                    <a:pt x="75" y="166"/>
                    <a:pt x="77" y="167"/>
                  </a:cubicBezTo>
                  <a:cubicBezTo>
                    <a:pt x="77" y="167"/>
                    <a:pt x="78" y="168"/>
                    <a:pt x="79" y="168"/>
                  </a:cubicBezTo>
                  <a:moveTo>
                    <a:pt x="83" y="161"/>
                  </a:moveTo>
                  <a:cubicBezTo>
                    <a:pt x="81" y="158"/>
                    <a:pt x="80" y="155"/>
                    <a:pt x="78" y="151"/>
                  </a:cubicBezTo>
                  <a:cubicBezTo>
                    <a:pt x="78" y="149"/>
                    <a:pt x="78" y="146"/>
                    <a:pt x="77" y="144"/>
                  </a:cubicBezTo>
                  <a:cubicBezTo>
                    <a:pt x="79" y="144"/>
                    <a:pt x="81" y="144"/>
                    <a:pt x="83" y="145"/>
                  </a:cubicBezTo>
                  <a:cubicBezTo>
                    <a:pt x="84" y="146"/>
                    <a:pt x="85" y="147"/>
                    <a:pt x="86" y="149"/>
                  </a:cubicBezTo>
                  <a:cubicBezTo>
                    <a:pt x="88" y="152"/>
                    <a:pt x="89" y="155"/>
                    <a:pt x="89" y="157"/>
                  </a:cubicBezTo>
                  <a:cubicBezTo>
                    <a:pt x="89" y="158"/>
                    <a:pt x="88" y="159"/>
                    <a:pt x="87" y="160"/>
                  </a:cubicBezTo>
                  <a:cubicBezTo>
                    <a:pt x="86" y="161"/>
                    <a:pt x="85" y="161"/>
                    <a:pt x="83" y="161"/>
                  </a:cubicBezTo>
                  <a:moveTo>
                    <a:pt x="74" y="154"/>
                  </a:moveTo>
                  <a:cubicBezTo>
                    <a:pt x="71" y="150"/>
                    <a:pt x="70" y="146"/>
                    <a:pt x="69" y="143"/>
                  </a:cubicBezTo>
                  <a:cubicBezTo>
                    <a:pt x="69" y="142"/>
                    <a:pt x="70" y="142"/>
                    <a:pt x="70" y="142"/>
                  </a:cubicBezTo>
                  <a:cubicBezTo>
                    <a:pt x="70" y="141"/>
                    <a:pt x="70" y="141"/>
                    <a:pt x="70" y="140"/>
                  </a:cubicBezTo>
                  <a:cubicBezTo>
                    <a:pt x="71" y="141"/>
                    <a:pt x="71" y="141"/>
                    <a:pt x="72" y="142"/>
                  </a:cubicBezTo>
                  <a:cubicBezTo>
                    <a:pt x="72" y="142"/>
                    <a:pt x="72" y="142"/>
                    <a:pt x="72" y="143"/>
                  </a:cubicBezTo>
                  <a:cubicBezTo>
                    <a:pt x="72" y="146"/>
                    <a:pt x="72" y="149"/>
                    <a:pt x="73" y="152"/>
                  </a:cubicBezTo>
                  <a:cubicBezTo>
                    <a:pt x="74" y="153"/>
                    <a:pt x="74" y="154"/>
                    <a:pt x="74" y="154"/>
                  </a:cubicBezTo>
                  <a:moveTo>
                    <a:pt x="73" y="134"/>
                  </a:moveTo>
                  <a:cubicBezTo>
                    <a:pt x="72" y="134"/>
                    <a:pt x="71" y="134"/>
                    <a:pt x="70" y="134"/>
                  </a:cubicBezTo>
                  <a:cubicBezTo>
                    <a:pt x="71" y="133"/>
                    <a:pt x="71" y="133"/>
                    <a:pt x="71" y="133"/>
                  </a:cubicBezTo>
                  <a:cubicBezTo>
                    <a:pt x="72" y="133"/>
                    <a:pt x="73" y="133"/>
                    <a:pt x="74" y="133"/>
                  </a:cubicBezTo>
                  <a:cubicBezTo>
                    <a:pt x="73" y="133"/>
                    <a:pt x="73" y="134"/>
                    <a:pt x="73" y="134"/>
                  </a:cubicBezTo>
                  <a:moveTo>
                    <a:pt x="61" y="134"/>
                  </a:moveTo>
                  <a:cubicBezTo>
                    <a:pt x="60" y="134"/>
                    <a:pt x="59" y="133"/>
                    <a:pt x="58" y="132"/>
                  </a:cubicBezTo>
                  <a:cubicBezTo>
                    <a:pt x="59" y="132"/>
                    <a:pt x="59" y="132"/>
                    <a:pt x="60" y="133"/>
                  </a:cubicBezTo>
                  <a:cubicBezTo>
                    <a:pt x="60" y="133"/>
                    <a:pt x="61" y="134"/>
                    <a:pt x="61" y="134"/>
                  </a:cubicBezTo>
                  <a:cubicBezTo>
                    <a:pt x="61" y="134"/>
                    <a:pt x="61" y="134"/>
                    <a:pt x="61" y="134"/>
                  </a:cubicBezTo>
                  <a:moveTo>
                    <a:pt x="133" y="133"/>
                  </a:moveTo>
                  <a:cubicBezTo>
                    <a:pt x="136" y="133"/>
                    <a:pt x="139" y="132"/>
                    <a:pt x="142" y="132"/>
                  </a:cubicBezTo>
                  <a:cubicBezTo>
                    <a:pt x="147" y="131"/>
                    <a:pt x="151" y="130"/>
                    <a:pt x="155" y="128"/>
                  </a:cubicBezTo>
                  <a:cubicBezTo>
                    <a:pt x="156" y="130"/>
                    <a:pt x="156" y="132"/>
                    <a:pt x="156" y="135"/>
                  </a:cubicBezTo>
                  <a:cubicBezTo>
                    <a:pt x="156" y="138"/>
                    <a:pt x="156" y="141"/>
                    <a:pt x="155" y="144"/>
                  </a:cubicBezTo>
                  <a:cubicBezTo>
                    <a:pt x="149" y="159"/>
                    <a:pt x="133" y="171"/>
                    <a:pt x="115" y="174"/>
                  </a:cubicBezTo>
                  <a:cubicBezTo>
                    <a:pt x="113" y="175"/>
                    <a:pt x="111" y="175"/>
                    <a:pt x="108" y="175"/>
                  </a:cubicBezTo>
                  <a:cubicBezTo>
                    <a:pt x="102" y="175"/>
                    <a:pt x="96" y="174"/>
                    <a:pt x="89" y="170"/>
                  </a:cubicBezTo>
                  <a:cubicBezTo>
                    <a:pt x="88" y="169"/>
                    <a:pt x="87" y="168"/>
                    <a:pt x="86" y="166"/>
                  </a:cubicBezTo>
                  <a:cubicBezTo>
                    <a:pt x="87" y="166"/>
                    <a:pt x="89" y="165"/>
                    <a:pt x="90" y="165"/>
                  </a:cubicBezTo>
                  <a:cubicBezTo>
                    <a:pt x="92" y="163"/>
                    <a:pt x="94" y="161"/>
                    <a:pt x="94" y="157"/>
                  </a:cubicBezTo>
                  <a:cubicBezTo>
                    <a:pt x="94" y="154"/>
                    <a:pt x="93" y="151"/>
                    <a:pt x="91" y="146"/>
                  </a:cubicBezTo>
                  <a:cubicBezTo>
                    <a:pt x="90" y="146"/>
                    <a:pt x="90" y="145"/>
                    <a:pt x="89" y="145"/>
                  </a:cubicBezTo>
                  <a:cubicBezTo>
                    <a:pt x="99" y="144"/>
                    <a:pt x="110" y="139"/>
                    <a:pt x="120" y="131"/>
                  </a:cubicBezTo>
                  <a:cubicBezTo>
                    <a:pt x="124" y="132"/>
                    <a:pt x="129" y="133"/>
                    <a:pt x="133" y="133"/>
                  </a:cubicBezTo>
                  <a:moveTo>
                    <a:pt x="63" y="128"/>
                  </a:moveTo>
                  <a:cubicBezTo>
                    <a:pt x="63" y="128"/>
                    <a:pt x="63" y="128"/>
                    <a:pt x="62" y="128"/>
                  </a:cubicBezTo>
                  <a:cubicBezTo>
                    <a:pt x="62" y="127"/>
                    <a:pt x="62" y="127"/>
                    <a:pt x="62" y="127"/>
                  </a:cubicBezTo>
                  <a:cubicBezTo>
                    <a:pt x="62" y="127"/>
                    <a:pt x="63" y="127"/>
                    <a:pt x="63" y="127"/>
                  </a:cubicBezTo>
                  <a:cubicBezTo>
                    <a:pt x="63" y="128"/>
                    <a:pt x="63" y="128"/>
                    <a:pt x="63" y="128"/>
                  </a:cubicBezTo>
                  <a:moveTo>
                    <a:pt x="69" y="128"/>
                  </a:moveTo>
                  <a:cubicBezTo>
                    <a:pt x="69" y="127"/>
                    <a:pt x="69" y="127"/>
                    <a:pt x="69" y="127"/>
                  </a:cubicBezTo>
                  <a:cubicBezTo>
                    <a:pt x="69" y="127"/>
                    <a:pt x="70" y="127"/>
                    <a:pt x="70" y="127"/>
                  </a:cubicBezTo>
                  <a:cubicBezTo>
                    <a:pt x="70" y="127"/>
                    <a:pt x="69" y="128"/>
                    <a:pt x="69" y="128"/>
                  </a:cubicBezTo>
                  <a:moveTo>
                    <a:pt x="87" y="139"/>
                  </a:moveTo>
                  <a:cubicBezTo>
                    <a:pt x="86" y="139"/>
                    <a:pt x="85" y="139"/>
                    <a:pt x="85" y="139"/>
                  </a:cubicBezTo>
                  <a:cubicBezTo>
                    <a:pt x="83" y="138"/>
                    <a:pt x="81" y="137"/>
                    <a:pt x="78" y="136"/>
                  </a:cubicBezTo>
                  <a:cubicBezTo>
                    <a:pt x="79" y="135"/>
                    <a:pt x="79" y="133"/>
                    <a:pt x="79" y="132"/>
                  </a:cubicBezTo>
                  <a:cubicBezTo>
                    <a:pt x="83" y="131"/>
                    <a:pt x="87" y="129"/>
                    <a:pt x="91" y="127"/>
                  </a:cubicBezTo>
                  <a:cubicBezTo>
                    <a:pt x="96" y="126"/>
                    <a:pt x="101" y="126"/>
                    <a:pt x="105" y="126"/>
                  </a:cubicBezTo>
                  <a:cubicBezTo>
                    <a:pt x="106" y="126"/>
                    <a:pt x="106" y="126"/>
                    <a:pt x="106" y="126"/>
                  </a:cubicBezTo>
                  <a:cubicBezTo>
                    <a:pt x="108" y="127"/>
                    <a:pt x="111" y="128"/>
                    <a:pt x="113" y="129"/>
                  </a:cubicBezTo>
                  <a:cubicBezTo>
                    <a:pt x="104" y="136"/>
                    <a:pt x="95" y="139"/>
                    <a:pt x="87" y="139"/>
                  </a:cubicBezTo>
                  <a:moveTo>
                    <a:pt x="153" y="123"/>
                  </a:moveTo>
                  <a:cubicBezTo>
                    <a:pt x="154" y="123"/>
                    <a:pt x="154" y="123"/>
                    <a:pt x="154" y="123"/>
                  </a:cubicBezTo>
                  <a:cubicBezTo>
                    <a:pt x="154" y="123"/>
                    <a:pt x="154" y="123"/>
                    <a:pt x="154" y="123"/>
                  </a:cubicBezTo>
                  <a:cubicBezTo>
                    <a:pt x="153" y="123"/>
                    <a:pt x="153" y="123"/>
                    <a:pt x="153" y="123"/>
                  </a:cubicBezTo>
                  <a:moveTo>
                    <a:pt x="60" y="122"/>
                  </a:moveTo>
                  <a:cubicBezTo>
                    <a:pt x="59" y="122"/>
                    <a:pt x="59" y="122"/>
                    <a:pt x="58" y="121"/>
                  </a:cubicBezTo>
                  <a:cubicBezTo>
                    <a:pt x="57" y="120"/>
                    <a:pt x="56" y="118"/>
                    <a:pt x="55" y="116"/>
                  </a:cubicBezTo>
                  <a:cubicBezTo>
                    <a:pt x="57" y="118"/>
                    <a:pt x="59" y="120"/>
                    <a:pt x="60" y="122"/>
                  </a:cubicBezTo>
                  <a:moveTo>
                    <a:pt x="39" y="120"/>
                  </a:moveTo>
                  <a:cubicBezTo>
                    <a:pt x="38" y="119"/>
                    <a:pt x="38" y="117"/>
                    <a:pt x="38" y="116"/>
                  </a:cubicBezTo>
                  <a:cubicBezTo>
                    <a:pt x="38" y="116"/>
                    <a:pt x="38" y="117"/>
                    <a:pt x="39" y="118"/>
                  </a:cubicBezTo>
                  <a:cubicBezTo>
                    <a:pt x="39" y="118"/>
                    <a:pt x="39" y="119"/>
                    <a:pt x="39" y="119"/>
                  </a:cubicBezTo>
                  <a:cubicBezTo>
                    <a:pt x="39" y="120"/>
                    <a:pt x="39" y="120"/>
                    <a:pt x="39" y="120"/>
                  </a:cubicBezTo>
                  <a:moveTo>
                    <a:pt x="50" y="119"/>
                  </a:moveTo>
                  <a:cubicBezTo>
                    <a:pt x="49" y="118"/>
                    <a:pt x="48" y="118"/>
                    <a:pt x="47" y="117"/>
                  </a:cubicBezTo>
                  <a:cubicBezTo>
                    <a:pt x="48" y="116"/>
                    <a:pt x="49" y="115"/>
                    <a:pt x="49" y="114"/>
                  </a:cubicBezTo>
                  <a:cubicBezTo>
                    <a:pt x="50" y="116"/>
                    <a:pt x="50" y="117"/>
                    <a:pt x="50" y="119"/>
                  </a:cubicBezTo>
                  <a:moveTo>
                    <a:pt x="89" y="116"/>
                  </a:moveTo>
                  <a:cubicBezTo>
                    <a:pt x="90" y="115"/>
                    <a:pt x="91" y="115"/>
                    <a:pt x="92" y="114"/>
                  </a:cubicBezTo>
                  <a:cubicBezTo>
                    <a:pt x="93" y="115"/>
                    <a:pt x="93" y="115"/>
                    <a:pt x="93" y="115"/>
                  </a:cubicBezTo>
                  <a:cubicBezTo>
                    <a:pt x="92" y="115"/>
                    <a:pt x="90" y="116"/>
                    <a:pt x="89" y="116"/>
                  </a:cubicBezTo>
                  <a:moveTo>
                    <a:pt x="43" y="114"/>
                  </a:moveTo>
                  <a:cubicBezTo>
                    <a:pt x="42" y="113"/>
                    <a:pt x="42" y="113"/>
                    <a:pt x="42" y="113"/>
                  </a:cubicBezTo>
                  <a:cubicBezTo>
                    <a:pt x="42" y="112"/>
                    <a:pt x="42" y="112"/>
                    <a:pt x="42" y="112"/>
                  </a:cubicBezTo>
                  <a:cubicBezTo>
                    <a:pt x="41" y="111"/>
                    <a:pt x="41" y="109"/>
                    <a:pt x="41" y="108"/>
                  </a:cubicBezTo>
                  <a:cubicBezTo>
                    <a:pt x="42" y="108"/>
                    <a:pt x="43" y="108"/>
                    <a:pt x="43" y="109"/>
                  </a:cubicBezTo>
                  <a:cubicBezTo>
                    <a:pt x="44" y="109"/>
                    <a:pt x="45" y="109"/>
                    <a:pt x="45" y="110"/>
                  </a:cubicBezTo>
                  <a:cubicBezTo>
                    <a:pt x="45" y="111"/>
                    <a:pt x="44" y="112"/>
                    <a:pt x="43" y="114"/>
                  </a:cubicBezTo>
                  <a:moveTo>
                    <a:pt x="97" y="112"/>
                  </a:moveTo>
                  <a:cubicBezTo>
                    <a:pt x="97" y="111"/>
                    <a:pt x="96" y="111"/>
                    <a:pt x="96" y="110"/>
                  </a:cubicBezTo>
                  <a:cubicBezTo>
                    <a:pt x="98" y="109"/>
                    <a:pt x="100" y="108"/>
                    <a:pt x="101" y="107"/>
                  </a:cubicBezTo>
                  <a:cubicBezTo>
                    <a:pt x="102" y="107"/>
                    <a:pt x="103" y="106"/>
                    <a:pt x="104" y="106"/>
                  </a:cubicBezTo>
                  <a:cubicBezTo>
                    <a:pt x="102" y="108"/>
                    <a:pt x="99" y="110"/>
                    <a:pt x="97" y="112"/>
                  </a:cubicBezTo>
                  <a:moveTo>
                    <a:pt x="139" y="124"/>
                  </a:moveTo>
                  <a:cubicBezTo>
                    <a:pt x="136" y="124"/>
                    <a:pt x="133" y="123"/>
                    <a:pt x="129" y="123"/>
                  </a:cubicBezTo>
                  <a:cubicBezTo>
                    <a:pt x="128" y="122"/>
                    <a:pt x="128" y="122"/>
                    <a:pt x="128" y="122"/>
                  </a:cubicBezTo>
                  <a:cubicBezTo>
                    <a:pt x="132" y="117"/>
                    <a:pt x="135" y="111"/>
                    <a:pt x="138" y="105"/>
                  </a:cubicBezTo>
                  <a:cubicBezTo>
                    <a:pt x="140" y="106"/>
                    <a:pt x="143" y="108"/>
                    <a:pt x="146" y="111"/>
                  </a:cubicBezTo>
                  <a:cubicBezTo>
                    <a:pt x="148" y="113"/>
                    <a:pt x="150" y="115"/>
                    <a:pt x="151" y="118"/>
                  </a:cubicBezTo>
                  <a:cubicBezTo>
                    <a:pt x="147" y="123"/>
                    <a:pt x="144" y="124"/>
                    <a:pt x="139" y="124"/>
                  </a:cubicBezTo>
                  <a:moveTo>
                    <a:pt x="30" y="128"/>
                  </a:moveTo>
                  <a:cubicBezTo>
                    <a:pt x="27" y="122"/>
                    <a:pt x="26" y="116"/>
                    <a:pt x="26" y="109"/>
                  </a:cubicBezTo>
                  <a:cubicBezTo>
                    <a:pt x="26" y="108"/>
                    <a:pt x="26" y="106"/>
                    <a:pt x="26" y="104"/>
                  </a:cubicBezTo>
                  <a:cubicBezTo>
                    <a:pt x="28" y="104"/>
                    <a:pt x="29" y="104"/>
                    <a:pt x="30" y="104"/>
                  </a:cubicBezTo>
                  <a:cubicBezTo>
                    <a:pt x="31" y="111"/>
                    <a:pt x="32" y="117"/>
                    <a:pt x="34" y="125"/>
                  </a:cubicBezTo>
                  <a:cubicBezTo>
                    <a:pt x="33" y="126"/>
                    <a:pt x="31" y="127"/>
                    <a:pt x="30" y="128"/>
                  </a:cubicBezTo>
                  <a:moveTo>
                    <a:pt x="107" y="120"/>
                  </a:moveTo>
                  <a:cubicBezTo>
                    <a:pt x="106" y="120"/>
                    <a:pt x="106" y="120"/>
                    <a:pt x="105" y="119"/>
                  </a:cubicBezTo>
                  <a:cubicBezTo>
                    <a:pt x="112" y="115"/>
                    <a:pt x="118" y="108"/>
                    <a:pt x="123" y="101"/>
                  </a:cubicBezTo>
                  <a:cubicBezTo>
                    <a:pt x="123" y="101"/>
                    <a:pt x="123" y="101"/>
                    <a:pt x="123" y="101"/>
                  </a:cubicBezTo>
                  <a:cubicBezTo>
                    <a:pt x="126" y="101"/>
                    <a:pt x="130" y="102"/>
                    <a:pt x="133" y="103"/>
                  </a:cubicBezTo>
                  <a:cubicBezTo>
                    <a:pt x="130" y="110"/>
                    <a:pt x="127" y="116"/>
                    <a:pt x="122" y="121"/>
                  </a:cubicBezTo>
                  <a:cubicBezTo>
                    <a:pt x="119" y="121"/>
                    <a:pt x="116" y="120"/>
                    <a:pt x="112" y="120"/>
                  </a:cubicBezTo>
                  <a:cubicBezTo>
                    <a:pt x="111" y="120"/>
                    <a:pt x="110" y="120"/>
                    <a:pt x="109" y="120"/>
                  </a:cubicBezTo>
                  <a:cubicBezTo>
                    <a:pt x="109" y="120"/>
                    <a:pt x="108" y="120"/>
                    <a:pt x="107" y="120"/>
                  </a:cubicBezTo>
                  <a:moveTo>
                    <a:pt x="30" y="99"/>
                  </a:moveTo>
                  <a:cubicBezTo>
                    <a:pt x="29" y="99"/>
                    <a:pt x="28" y="99"/>
                    <a:pt x="27" y="98"/>
                  </a:cubicBezTo>
                  <a:cubicBezTo>
                    <a:pt x="28" y="95"/>
                    <a:pt x="29" y="91"/>
                    <a:pt x="30" y="87"/>
                  </a:cubicBezTo>
                  <a:cubicBezTo>
                    <a:pt x="30" y="88"/>
                    <a:pt x="30" y="89"/>
                    <a:pt x="30" y="90"/>
                  </a:cubicBezTo>
                  <a:cubicBezTo>
                    <a:pt x="30" y="92"/>
                    <a:pt x="30" y="94"/>
                    <a:pt x="30" y="96"/>
                  </a:cubicBezTo>
                  <a:cubicBezTo>
                    <a:pt x="30" y="97"/>
                    <a:pt x="30" y="98"/>
                    <a:pt x="30" y="99"/>
                  </a:cubicBezTo>
                  <a:moveTo>
                    <a:pt x="47" y="105"/>
                  </a:moveTo>
                  <a:cubicBezTo>
                    <a:pt x="47" y="104"/>
                    <a:pt x="46" y="104"/>
                    <a:pt x="46" y="104"/>
                  </a:cubicBezTo>
                  <a:cubicBezTo>
                    <a:pt x="44" y="103"/>
                    <a:pt x="43" y="103"/>
                    <a:pt x="42" y="102"/>
                  </a:cubicBezTo>
                  <a:cubicBezTo>
                    <a:pt x="42" y="101"/>
                    <a:pt x="42" y="99"/>
                    <a:pt x="42" y="98"/>
                  </a:cubicBezTo>
                  <a:cubicBezTo>
                    <a:pt x="44" y="93"/>
                    <a:pt x="47" y="87"/>
                    <a:pt x="51" y="82"/>
                  </a:cubicBezTo>
                  <a:cubicBezTo>
                    <a:pt x="48" y="88"/>
                    <a:pt x="47" y="94"/>
                    <a:pt x="47" y="101"/>
                  </a:cubicBezTo>
                  <a:cubicBezTo>
                    <a:pt x="47" y="102"/>
                    <a:pt x="47" y="103"/>
                    <a:pt x="47" y="105"/>
                  </a:cubicBezTo>
                  <a:moveTo>
                    <a:pt x="158" y="120"/>
                  </a:moveTo>
                  <a:cubicBezTo>
                    <a:pt x="158" y="120"/>
                    <a:pt x="158" y="119"/>
                    <a:pt x="157" y="118"/>
                  </a:cubicBezTo>
                  <a:cubicBezTo>
                    <a:pt x="158" y="116"/>
                    <a:pt x="160" y="113"/>
                    <a:pt x="161" y="110"/>
                  </a:cubicBezTo>
                  <a:cubicBezTo>
                    <a:pt x="163" y="107"/>
                    <a:pt x="163" y="103"/>
                    <a:pt x="163" y="98"/>
                  </a:cubicBezTo>
                  <a:cubicBezTo>
                    <a:pt x="163" y="91"/>
                    <a:pt x="161" y="82"/>
                    <a:pt x="158" y="74"/>
                  </a:cubicBezTo>
                  <a:cubicBezTo>
                    <a:pt x="165" y="79"/>
                    <a:pt x="171" y="87"/>
                    <a:pt x="171" y="97"/>
                  </a:cubicBezTo>
                  <a:cubicBezTo>
                    <a:pt x="171" y="99"/>
                    <a:pt x="171" y="101"/>
                    <a:pt x="170" y="103"/>
                  </a:cubicBezTo>
                  <a:cubicBezTo>
                    <a:pt x="168" y="111"/>
                    <a:pt x="164" y="117"/>
                    <a:pt x="158" y="120"/>
                  </a:cubicBezTo>
                  <a:moveTo>
                    <a:pt x="154" y="113"/>
                  </a:moveTo>
                  <a:cubicBezTo>
                    <a:pt x="153" y="111"/>
                    <a:pt x="151" y="109"/>
                    <a:pt x="150" y="108"/>
                  </a:cubicBezTo>
                  <a:cubicBezTo>
                    <a:pt x="147" y="104"/>
                    <a:pt x="143" y="102"/>
                    <a:pt x="139" y="100"/>
                  </a:cubicBezTo>
                  <a:cubicBezTo>
                    <a:pt x="142" y="90"/>
                    <a:pt x="144" y="79"/>
                    <a:pt x="144" y="69"/>
                  </a:cubicBezTo>
                  <a:cubicBezTo>
                    <a:pt x="144" y="68"/>
                    <a:pt x="144" y="67"/>
                    <a:pt x="144" y="66"/>
                  </a:cubicBezTo>
                  <a:cubicBezTo>
                    <a:pt x="146" y="67"/>
                    <a:pt x="148" y="68"/>
                    <a:pt x="150" y="69"/>
                  </a:cubicBezTo>
                  <a:cubicBezTo>
                    <a:pt x="155" y="78"/>
                    <a:pt x="158" y="89"/>
                    <a:pt x="158" y="98"/>
                  </a:cubicBezTo>
                  <a:cubicBezTo>
                    <a:pt x="158" y="102"/>
                    <a:pt x="157" y="105"/>
                    <a:pt x="156" y="108"/>
                  </a:cubicBezTo>
                  <a:cubicBezTo>
                    <a:pt x="155" y="110"/>
                    <a:pt x="155" y="111"/>
                    <a:pt x="154" y="113"/>
                  </a:cubicBezTo>
                  <a:moveTo>
                    <a:pt x="122" y="80"/>
                  </a:moveTo>
                  <a:cubicBezTo>
                    <a:pt x="122" y="78"/>
                    <a:pt x="122" y="76"/>
                    <a:pt x="122" y="74"/>
                  </a:cubicBezTo>
                  <a:cubicBezTo>
                    <a:pt x="122" y="71"/>
                    <a:pt x="122" y="69"/>
                    <a:pt x="121" y="66"/>
                  </a:cubicBezTo>
                  <a:cubicBezTo>
                    <a:pt x="123" y="67"/>
                    <a:pt x="123" y="69"/>
                    <a:pt x="124" y="71"/>
                  </a:cubicBezTo>
                  <a:cubicBezTo>
                    <a:pt x="123" y="74"/>
                    <a:pt x="123" y="77"/>
                    <a:pt x="122" y="80"/>
                  </a:cubicBezTo>
                  <a:moveTo>
                    <a:pt x="94" y="105"/>
                  </a:moveTo>
                  <a:cubicBezTo>
                    <a:pt x="93" y="103"/>
                    <a:pt x="93" y="101"/>
                    <a:pt x="93" y="99"/>
                  </a:cubicBezTo>
                  <a:cubicBezTo>
                    <a:pt x="93" y="91"/>
                    <a:pt x="98" y="82"/>
                    <a:pt x="107" y="72"/>
                  </a:cubicBezTo>
                  <a:cubicBezTo>
                    <a:pt x="110" y="69"/>
                    <a:pt x="113" y="66"/>
                    <a:pt x="116" y="64"/>
                  </a:cubicBezTo>
                  <a:cubicBezTo>
                    <a:pt x="116" y="65"/>
                    <a:pt x="116" y="65"/>
                    <a:pt x="116" y="66"/>
                  </a:cubicBezTo>
                  <a:cubicBezTo>
                    <a:pt x="116" y="69"/>
                    <a:pt x="117" y="72"/>
                    <a:pt x="117" y="74"/>
                  </a:cubicBezTo>
                  <a:cubicBezTo>
                    <a:pt x="117" y="83"/>
                    <a:pt x="114" y="91"/>
                    <a:pt x="110" y="98"/>
                  </a:cubicBezTo>
                  <a:cubicBezTo>
                    <a:pt x="106" y="99"/>
                    <a:pt x="102" y="100"/>
                    <a:pt x="99" y="102"/>
                  </a:cubicBezTo>
                  <a:cubicBezTo>
                    <a:pt x="97" y="103"/>
                    <a:pt x="96" y="104"/>
                    <a:pt x="94" y="105"/>
                  </a:cubicBezTo>
                  <a:moveTo>
                    <a:pt x="134" y="98"/>
                  </a:moveTo>
                  <a:cubicBezTo>
                    <a:pt x="132" y="97"/>
                    <a:pt x="129" y="96"/>
                    <a:pt x="125" y="96"/>
                  </a:cubicBezTo>
                  <a:cubicBezTo>
                    <a:pt x="128" y="90"/>
                    <a:pt x="130" y="84"/>
                    <a:pt x="130" y="77"/>
                  </a:cubicBezTo>
                  <a:cubicBezTo>
                    <a:pt x="130" y="75"/>
                    <a:pt x="130" y="73"/>
                    <a:pt x="130" y="71"/>
                  </a:cubicBezTo>
                  <a:cubicBezTo>
                    <a:pt x="130" y="68"/>
                    <a:pt x="131" y="65"/>
                    <a:pt x="132" y="62"/>
                  </a:cubicBezTo>
                  <a:cubicBezTo>
                    <a:pt x="134" y="63"/>
                    <a:pt x="136" y="64"/>
                    <a:pt x="138" y="64"/>
                  </a:cubicBezTo>
                  <a:cubicBezTo>
                    <a:pt x="139" y="66"/>
                    <a:pt x="139" y="67"/>
                    <a:pt x="139" y="69"/>
                  </a:cubicBezTo>
                  <a:cubicBezTo>
                    <a:pt x="139" y="79"/>
                    <a:pt x="137" y="89"/>
                    <a:pt x="134" y="98"/>
                  </a:cubicBezTo>
                  <a:moveTo>
                    <a:pt x="126" y="63"/>
                  </a:moveTo>
                  <a:cubicBezTo>
                    <a:pt x="126" y="62"/>
                    <a:pt x="125" y="61"/>
                    <a:pt x="124" y="61"/>
                  </a:cubicBezTo>
                  <a:cubicBezTo>
                    <a:pt x="125" y="61"/>
                    <a:pt x="126" y="61"/>
                    <a:pt x="126" y="61"/>
                  </a:cubicBezTo>
                  <a:cubicBezTo>
                    <a:pt x="126" y="62"/>
                    <a:pt x="126" y="62"/>
                    <a:pt x="126" y="63"/>
                  </a:cubicBezTo>
                  <a:moveTo>
                    <a:pt x="66" y="122"/>
                  </a:moveTo>
                  <a:cubicBezTo>
                    <a:pt x="64" y="117"/>
                    <a:pt x="59" y="112"/>
                    <a:pt x="53" y="108"/>
                  </a:cubicBezTo>
                  <a:cubicBezTo>
                    <a:pt x="53" y="108"/>
                    <a:pt x="53" y="107"/>
                    <a:pt x="53" y="107"/>
                  </a:cubicBezTo>
                  <a:cubicBezTo>
                    <a:pt x="57" y="97"/>
                    <a:pt x="60" y="86"/>
                    <a:pt x="61" y="75"/>
                  </a:cubicBezTo>
                  <a:cubicBezTo>
                    <a:pt x="64" y="72"/>
                    <a:pt x="67" y="68"/>
                    <a:pt x="71" y="66"/>
                  </a:cubicBezTo>
                  <a:cubicBezTo>
                    <a:pt x="75" y="63"/>
                    <a:pt x="80" y="61"/>
                    <a:pt x="86" y="60"/>
                  </a:cubicBezTo>
                  <a:cubicBezTo>
                    <a:pt x="80" y="65"/>
                    <a:pt x="74" y="72"/>
                    <a:pt x="69" y="79"/>
                  </a:cubicBezTo>
                  <a:cubicBezTo>
                    <a:pt x="64" y="88"/>
                    <a:pt x="61" y="96"/>
                    <a:pt x="61" y="103"/>
                  </a:cubicBezTo>
                  <a:cubicBezTo>
                    <a:pt x="61" y="111"/>
                    <a:pt x="64" y="117"/>
                    <a:pt x="71" y="122"/>
                  </a:cubicBezTo>
                  <a:cubicBezTo>
                    <a:pt x="69" y="122"/>
                    <a:pt x="68" y="122"/>
                    <a:pt x="66" y="122"/>
                  </a:cubicBezTo>
                  <a:moveTo>
                    <a:pt x="144" y="61"/>
                  </a:moveTo>
                  <a:cubicBezTo>
                    <a:pt x="143" y="60"/>
                    <a:pt x="143" y="60"/>
                    <a:pt x="143" y="60"/>
                  </a:cubicBezTo>
                  <a:cubicBezTo>
                    <a:pt x="143" y="59"/>
                    <a:pt x="143" y="59"/>
                    <a:pt x="143" y="59"/>
                  </a:cubicBezTo>
                  <a:cubicBezTo>
                    <a:pt x="144" y="60"/>
                    <a:pt x="144" y="60"/>
                    <a:pt x="144" y="61"/>
                  </a:cubicBezTo>
                  <a:moveTo>
                    <a:pt x="79" y="120"/>
                  </a:moveTo>
                  <a:cubicBezTo>
                    <a:pt x="77" y="120"/>
                    <a:pt x="76" y="119"/>
                    <a:pt x="74" y="118"/>
                  </a:cubicBezTo>
                  <a:cubicBezTo>
                    <a:pt x="69" y="114"/>
                    <a:pt x="67" y="108"/>
                    <a:pt x="67" y="103"/>
                  </a:cubicBezTo>
                  <a:cubicBezTo>
                    <a:pt x="67" y="94"/>
                    <a:pt x="72" y="86"/>
                    <a:pt x="74" y="82"/>
                  </a:cubicBezTo>
                  <a:cubicBezTo>
                    <a:pt x="80" y="73"/>
                    <a:pt x="88" y="65"/>
                    <a:pt x="97" y="59"/>
                  </a:cubicBezTo>
                  <a:cubicBezTo>
                    <a:pt x="99" y="58"/>
                    <a:pt x="101" y="58"/>
                    <a:pt x="103" y="58"/>
                  </a:cubicBezTo>
                  <a:cubicBezTo>
                    <a:pt x="106" y="58"/>
                    <a:pt x="109" y="59"/>
                    <a:pt x="112" y="59"/>
                  </a:cubicBezTo>
                  <a:cubicBezTo>
                    <a:pt x="113" y="59"/>
                    <a:pt x="113" y="59"/>
                    <a:pt x="113" y="59"/>
                  </a:cubicBezTo>
                  <a:cubicBezTo>
                    <a:pt x="110" y="62"/>
                    <a:pt x="107" y="64"/>
                    <a:pt x="103" y="68"/>
                  </a:cubicBezTo>
                  <a:cubicBezTo>
                    <a:pt x="92" y="81"/>
                    <a:pt x="88" y="91"/>
                    <a:pt x="88" y="99"/>
                  </a:cubicBezTo>
                  <a:cubicBezTo>
                    <a:pt x="88" y="103"/>
                    <a:pt x="89" y="106"/>
                    <a:pt x="90" y="109"/>
                  </a:cubicBezTo>
                  <a:cubicBezTo>
                    <a:pt x="86" y="112"/>
                    <a:pt x="82" y="116"/>
                    <a:pt x="79" y="120"/>
                  </a:cubicBezTo>
                  <a:cubicBezTo>
                    <a:pt x="79" y="120"/>
                    <a:pt x="79" y="120"/>
                    <a:pt x="79" y="120"/>
                  </a:cubicBezTo>
                  <a:moveTo>
                    <a:pt x="117" y="180"/>
                  </a:moveTo>
                  <a:cubicBezTo>
                    <a:pt x="115" y="180"/>
                    <a:pt x="113" y="180"/>
                    <a:pt x="111" y="180"/>
                  </a:cubicBezTo>
                  <a:cubicBezTo>
                    <a:pt x="113" y="180"/>
                    <a:pt x="115" y="180"/>
                    <a:pt x="116" y="180"/>
                  </a:cubicBezTo>
                  <a:cubicBezTo>
                    <a:pt x="136" y="176"/>
                    <a:pt x="154" y="163"/>
                    <a:pt x="160" y="146"/>
                  </a:cubicBezTo>
                  <a:cubicBezTo>
                    <a:pt x="161" y="142"/>
                    <a:pt x="162" y="139"/>
                    <a:pt x="162" y="135"/>
                  </a:cubicBezTo>
                  <a:cubicBezTo>
                    <a:pt x="162" y="132"/>
                    <a:pt x="161" y="129"/>
                    <a:pt x="160" y="126"/>
                  </a:cubicBezTo>
                  <a:cubicBezTo>
                    <a:pt x="168" y="121"/>
                    <a:pt x="173" y="113"/>
                    <a:pt x="175" y="104"/>
                  </a:cubicBezTo>
                  <a:cubicBezTo>
                    <a:pt x="176" y="102"/>
                    <a:pt x="176" y="99"/>
                    <a:pt x="176" y="97"/>
                  </a:cubicBezTo>
                  <a:cubicBezTo>
                    <a:pt x="176" y="85"/>
                    <a:pt x="170" y="75"/>
                    <a:pt x="158" y="67"/>
                  </a:cubicBezTo>
                  <a:cubicBezTo>
                    <a:pt x="156" y="67"/>
                    <a:pt x="155" y="66"/>
                    <a:pt x="154" y="65"/>
                  </a:cubicBezTo>
                  <a:cubicBezTo>
                    <a:pt x="152" y="63"/>
                    <a:pt x="150" y="60"/>
                    <a:pt x="149" y="58"/>
                  </a:cubicBezTo>
                  <a:cubicBezTo>
                    <a:pt x="150" y="58"/>
                    <a:pt x="152" y="59"/>
                    <a:pt x="154" y="59"/>
                  </a:cubicBezTo>
                  <a:cubicBezTo>
                    <a:pt x="174" y="68"/>
                    <a:pt x="189" y="93"/>
                    <a:pt x="189" y="118"/>
                  </a:cubicBezTo>
                  <a:cubicBezTo>
                    <a:pt x="189" y="119"/>
                    <a:pt x="189" y="120"/>
                    <a:pt x="189" y="122"/>
                  </a:cubicBezTo>
                  <a:cubicBezTo>
                    <a:pt x="187" y="152"/>
                    <a:pt x="152" y="177"/>
                    <a:pt x="122" y="180"/>
                  </a:cubicBezTo>
                  <a:cubicBezTo>
                    <a:pt x="121" y="180"/>
                    <a:pt x="119" y="180"/>
                    <a:pt x="117" y="180"/>
                  </a:cubicBezTo>
                  <a:moveTo>
                    <a:pt x="138" y="59"/>
                  </a:moveTo>
                  <a:cubicBezTo>
                    <a:pt x="136" y="58"/>
                    <a:pt x="134" y="57"/>
                    <a:pt x="133" y="57"/>
                  </a:cubicBezTo>
                  <a:cubicBezTo>
                    <a:pt x="134" y="57"/>
                    <a:pt x="136" y="56"/>
                    <a:pt x="138" y="56"/>
                  </a:cubicBezTo>
                  <a:cubicBezTo>
                    <a:pt x="138" y="57"/>
                    <a:pt x="138" y="58"/>
                    <a:pt x="138" y="59"/>
                  </a:cubicBezTo>
                  <a:moveTo>
                    <a:pt x="113" y="53"/>
                  </a:moveTo>
                  <a:cubicBezTo>
                    <a:pt x="112" y="53"/>
                    <a:pt x="111" y="52"/>
                    <a:pt x="110" y="52"/>
                  </a:cubicBezTo>
                  <a:cubicBezTo>
                    <a:pt x="111" y="52"/>
                    <a:pt x="112" y="52"/>
                    <a:pt x="112" y="52"/>
                  </a:cubicBezTo>
                  <a:cubicBezTo>
                    <a:pt x="112" y="52"/>
                    <a:pt x="113" y="52"/>
                    <a:pt x="113" y="53"/>
                  </a:cubicBezTo>
                  <a:moveTo>
                    <a:pt x="121" y="55"/>
                  </a:moveTo>
                  <a:cubicBezTo>
                    <a:pt x="121" y="55"/>
                    <a:pt x="120" y="54"/>
                    <a:pt x="119" y="54"/>
                  </a:cubicBezTo>
                  <a:cubicBezTo>
                    <a:pt x="118" y="53"/>
                    <a:pt x="118" y="52"/>
                    <a:pt x="118" y="50"/>
                  </a:cubicBezTo>
                  <a:cubicBezTo>
                    <a:pt x="119" y="50"/>
                    <a:pt x="121" y="50"/>
                    <a:pt x="123" y="50"/>
                  </a:cubicBezTo>
                  <a:cubicBezTo>
                    <a:pt x="124" y="50"/>
                    <a:pt x="126" y="50"/>
                    <a:pt x="127" y="50"/>
                  </a:cubicBezTo>
                  <a:cubicBezTo>
                    <a:pt x="127" y="50"/>
                    <a:pt x="127" y="50"/>
                    <a:pt x="127" y="50"/>
                  </a:cubicBezTo>
                  <a:cubicBezTo>
                    <a:pt x="127" y="51"/>
                    <a:pt x="127" y="52"/>
                    <a:pt x="127" y="53"/>
                  </a:cubicBezTo>
                  <a:cubicBezTo>
                    <a:pt x="125" y="53"/>
                    <a:pt x="123" y="54"/>
                    <a:pt x="121" y="55"/>
                  </a:cubicBezTo>
                  <a:moveTo>
                    <a:pt x="37" y="99"/>
                  </a:moveTo>
                  <a:cubicBezTo>
                    <a:pt x="37" y="98"/>
                    <a:pt x="37" y="97"/>
                    <a:pt x="36" y="96"/>
                  </a:cubicBezTo>
                  <a:cubicBezTo>
                    <a:pt x="36" y="96"/>
                    <a:pt x="36" y="95"/>
                    <a:pt x="36" y="94"/>
                  </a:cubicBezTo>
                  <a:cubicBezTo>
                    <a:pt x="36" y="85"/>
                    <a:pt x="40" y="73"/>
                    <a:pt x="46" y="60"/>
                  </a:cubicBezTo>
                  <a:cubicBezTo>
                    <a:pt x="50" y="55"/>
                    <a:pt x="54" y="51"/>
                    <a:pt x="59" y="47"/>
                  </a:cubicBezTo>
                  <a:cubicBezTo>
                    <a:pt x="59" y="54"/>
                    <a:pt x="58" y="61"/>
                    <a:pt x="57" y="68"/>
                  </a:cubicBezTo>
                  <a:cubicBezTo>
                    <a:pt x="48" y="77"/>
                    <a:pt x="41" y="87"/>
                    <a:pt x="37" y="96"/>
                  </a:cubicBezTo>
                  <a:cubicBezTo>
                    <a:pt x="37" y="97"/>
                    <a:pt x="37" y="98"/>
                    <a:pt x="37" y="99"/>
                  </a:cubicBezTo>
                  <a:moveTo>
                    <a:pt x="55" y="43"/>
                  </a:moveTo>
                  <a:cubicBezTo>
                    <a:pt x="56" y="41"/>
                    <a:pt x="58" y="39"/>
                    <a:pt x="59" y="37"/>
                  </a:cubicBezTo>
                  <a:cubicBezTo>
                    <a:pt x="59" y="38"/>
                    <a:pt x="59" y="39"/>
                    <a:pt x="59" y="40"/>
                  </a:cubicBezTo>
                  <a:cubicBezTo>
                    <a:pt x="59" y="40"/>
                    <a:pt x="59" y="40"/>
                    <a:pt x="59" y="40"/>
                  </a:cubicBezTo>
                  <a:cubicBezTo>
                    <a:pt x="58" y="41"/>
                    <a:pt x="56" y="42"/>
                    <a:pt x="55" y="43"/>
                  </a:cubicBezTo>
                  <a:moveTo>
                    <a:pt x="63" y="63"/>
                  </a:moveTo>
                  <a:cubicBezTo>
                    <a:pt x="64" y="56"/>
                    <a:pt x="64" y="49"/>
                    <a:pt x="64" y="43"/>
                  </a:cubicBezTo>
                  <a:cubicBezTo>
                    <a:pt x="73" y="37"/>
                    <a:pt x="82" y="33"/>
                    <a:pt x="90" y="33"/>
                  </a:cubicBezTo>
                  <a:cubicBezTo>
                    <a:pt x="92" y="33"/>
                    <a:pt x="94" y="33"/>
                    <a:pt x="95" y="34"/>
                  </a:cubicBezTo>
                  <a:cubicBezTo>
                    <a:pt x="101" y="35"/>
                    <a:pt x="106" y="40"/>
                    <a:pt x="110" y="47"/>
                  </a:cubicBezTo>
                  <a:cubicBezTo>
                    <a:pt x="107" y="48"/>
                    <a:pt x="104" y="49"/>
                    <a:pt x="101" y="50"/>
                  </a:cubicBezTo>
                  <a:cubicBezTo>
                    <a:pt x="101" y="50"/>
                    <a:pt x="100" y="50"/>
                    <a:pt x="100" y="50"/>
                  </a:cubicBezTo>
                  <a:cubicBezTo>
                    <a:pt x="99" y="50"/>
                    <a:pt x="98" y="50"/>
                    <a:pt x="96" y="50"/>
                  </a:cubicBezTo>
                  <a:cubicBezTo>
                    <a:pt x="86" y="50"/>
                    <a:pt x="74" y="55"/>
                    <a:pt x="63" y="63"/>
                  </a:cubicBezTo>
                  <a:moveTo>
                    <a:pt x="50" y="41"/>
                  </a:moveTo>
                  <a:cubicBezTo>
                    <a:pt x="51" y="40"/>
                    <a:pt x="51" y="38"/>
                    <a:pt x="52" y="37"/>
                  </a:cubicBezTo>
                  <a:cubicBezTo>
                    <a:pt x="53" y="35"/>
                    <a:pt x="55" y="34"/>
                    <a:pt x="56" y="32"/>
                  </a:cubicBezTo>
                  <a:cubicBezTo>
                    <a:pt x="54" y="35"/>
                    <a:pt x="52" y="38"/>
                    <a:pt x="50" y="41"/>
                  </a:cubicBezTo>
                  <a:moveTo>
                    <a:pt x="136" y="47"/>
                  </a:moveTo>
                  <a:cubicBezTo>
                    <a:pt x="135" y="47"/>
                    <a:pt x="134" y="46"/>
                    <a:pt x="132" y="46"/>
                  </a:cubicBezTo>
                  <a:cubicBezTo>
                    <a:pt x="132" y="38"/>
                    <a:pt x="130" y="30"/>
                    <a:pt x="126" y="23"/>
                  </a:cubicBezTo>
                  <a:cubicBezTo>
                    <a:pt x="127" y="24"/>
                    <a:pt x="127" y="24"/>
                    <a:pt x="127" y="24"/>
                  </a:cubicBezTo>
                  <a:cubicBezTo>
                    <a:pt x="131" y="30"/>
                    <a:pt x="134" y="38"/>
                    <a:pt x="136" y="47"/>
                  </a:cubicBezTo>
                  <a:moveTo>
                    <a:pt x="57" y="24"/>
                  </a:moveTo>
                  <a:cubicBezTo>
                    <a:pt x="57" y="23"/>
                    <a:pt x="58" y="22"/>
                    <a:pt x="58" y="21"/>
                  </a:cubicBezTo>
                  <a:cubicBezTo>
                    <a:pt x="58" y="22"/>
                    <a:pt x="58" y="22"/>
                    <a:pt x="58" y="23"/>
                  </a:cubicBezTo>
                  <a:cubicBezTo>
                    <a:pt x="58" y="23"/>
                    <a:pt x="57" y="23"/>
                    <a:pt x="57" y="24"/>
                  </a:cubicBezTo>
                  <a:moveTo>
                    <a:pt x="64" y="36"/>
                  </a:moveTo>
                  <a:cubicBezTo>
                    <a:pt x="64" y="34"/>
                    <a:pt x="64" y="32"/>
                    <a:pt x="64" y="30"/>
                  </a:cubicBezTo>
                  <a:cubicBezTo>
                    <a:pt x="67" y="26"/>
                    <a:pt x="70" y="21"/>
                    <a:pt x="73" y="18"/>
                  </a:cubicBezTo>
                  <a:cubicBezTo>
                    <a:pt x="73" y="18"/>
                    <a:pt x="73" y="18"/>
                    <a:pt x="73" y="18"/>
                  </a:cubicBezTo>
                  <a:cubicBezTo>
                    <a:pt x="83" y="12"/>
                    <a:pt x="92" y="9"/>
                    <a:pt x="100" y="9"/>
                  </a:cubicBezTo>
                  <a:cubicBezTo>
                    <a:pt x="102" y="9"/>
                    <a:pt x="104" y="10"/>
                    <a:pt x="106" y="10"/>
                  </a:cubicBezTo>
                  <a:cubicBezTo>
                    <a:pt x="109" y="12"/>
                    <a:pt x="112" y="14"/>
                    <a:pt x="116" y="18"/>
                  </a:cubicBezTo>
                  <a:cubicBezTo>
                    <a:pt x="123" y="25"/>
                    <a:pt x="126" y="35"/>
                    <a:pt x="127" y="45"/>
                  </a:cubicBezTo>
                  <a:cubicBezTo>
                    <a:pt x="125" y="45"/>
                    <a:pt x="124" y="45"/>
                    <a:pt x="122" y="45"/>
                  </a:cubicBezTo>
                  <a:cubicBezTo>
                    <a:pt x="120" y="45"/>
                    <a:pt x="118" y="45"/>
                    <a:pt x="115" y="45"/>
                  </a:cubicBezTo>
                  <a:cubicBezTo>
                    <a:pt x="110" y="35"/>
                    <a:pt x="103" y="30"/>
                    <a:pt x="97" y="29"/>
                  </a:cubicBezTo>
                  <a:cubicBezTo>
                    <a:pt x="94" y="28"/>
                    <a:pt x="92" y="28"/>
                    <a:pt x="90" y="28"/>
                  </a:cubicBezTo>
                  <a:cubicBezTo>
                    <a:pt x="81" y="28"/>
                    <a:pt x="73" y="31"/>
                    <a:pt x="64" y="36"/>
                  </a:cubicBezTo>
                  <a:moveTo>
                    <a:pt x="93" y="0"/>
                  </a:moveTo>
                  <a:cubicBezTo>
                    <a:pt x="93" y="0"/>
                    <a:pt x="92" y="0"/>
                    <a:pt x="92" y="0"/>
                  </a:cubicBezTo>
                  <a:cubicBezTo>
                    <a:pt x="84" y="1"/>
                    <a:pt x="77" y="6"/>
                    <a:pt x="70" y="14"/>
                  </a:cubicBezTo>
                  <a:cubicBezTo>
                    <a:pt x="67" y="15"/>
                    <a:pt x="65" y="17"/>
                    <a:pt x="63" y="19"/>
                  </a:cubicBezTo>
                  <a:cubicBezTo>
                    <a:pt x="62" y="16"/>
                    <a:pt x="62" y="13"/>
                    <a:pt x="61" y="11"/>
                  </a:cubicBezTo>
                  <a:cubicBezTo>
                    <a:pt x="61" y="9"/>
                    <a:pt x="60" y="9"/>
                    <a:pt x="59" y="9"/>
                  </a:cubicBezTo>
                  <a:cubicBezTo>
                    <a:pt x="59" y="9"/>
                    <a:pt x="59" y="9"/>
                    <a:pt x="59" y="9"/>
                  </a:cubicBezTo>
                  <a:cubicBezTo>
                    <a:pt x="57" y="9"/>
                    <a:pt x="56" y="9"/>
                    <a:pt x="56" y="11"/>
                  </a:cubicBezTo>
                  <a:cubicBezTo>
                    <a:pt x="53" y="19"/>
                    <a:pt x="50" y="27"/>
                    <a:pt x="47" y="34"/>
                  </a:cubicBezTo>
                  <a:cubicBezTo>
                    <a:pt x="39" y="46"/>
                    <a:pt x="33" y="59"/>
                    <a:pt x="31" y="73"/>
                  </a:cubicBezTo>
                  <a:cubicBezTo>
                    <a:pt x="27" y="81"/>
                    <a:pt x="23" y="89"/>
                    <a:pt x="22" y="98"/>
                  </a:cubicBezTo>
                  <a:cubicBezTo>
                    <a:pt x="14" y="98"/>
                    <a:pt x="7" y="100"/>
                    <a:pt x="3" y="105"/>
                  </a:cubicBezTo>
                  <a:cubicBezTo>
                    <a:pt x="2" y="107"/>
                    <a:pt x="0" y="110"/>
                    <a:pt x="0" y="114"/>
                  </a:cubicBezTo>
                  <a:cubicBezTo>
                    <a:pt x="0" y="116"/>
                    <a:pt x="0" y="117"/>
                    <a:pt x="0" y="118"/>
                  </a:cubicBezTo>
                  <a:cubicBezTo>
                    <a:pt x="2" y="119"/>
                    <a:pt x="5" y="120"/>
                    <a:pt x="7" y="120"/>
                  </a:cubicBezTo>
                  <a:cubicBezTo>
                    <a:pt x="6" y="118"/>
                    <a:pt x="5" y="116"/>
                    <a:pt x="5" y="114"/>
                  </a:cubicBezTo>
                  <a:cubicBezTo>
                    <a:pt x="5" y="112"/>
                    <a:pt x="6" y="110"/>
                    <a:pt x="7" y="108"/>
                  </a:cubicBezTo>
                  <a:cubicBezTo>
                    <a:pt x="10" y="105"/>
                    <a:pt x="15" y="104"/>
                    <a:pt x="21" y="103"/>
                  </a:cubicBezTo>
                  <a:cubicBezTo>
                    <a:pt x="21" y="105"/>
                    <a:pt x="20" y="108"/>
                    <a:pt x="20" y="110"/>
                  </a:cubicBezTo>
                  <a:cubicBezTo>
                    <a:pt x="20" y="116"/>
                    <a:pt x="22" y="123"/>
                    <a:pt x="25" y="130"/>
                  </a:cubicBezTo>
                  <a:cubicBezTo>
                    <a:pt x="27" y="131"/>
                    <a:pt x="28" y="132"/>
                    <a:pt x="30" y="133"/>
                  </a:cubicBezTo>
                  <a:cubicBezTo>
                    <a:pt x="32" y="132"/>
                    <a:pt x="34" y="131"/>
                    <a:pt x="36" y="130"/>
                  </a:cubicBezTo>
                  <a:cubicBezTo>
                    <a:pt x="37" y="133"/>
                    <a:pt x="38" y="136"/>
                    <a:pt x="39" y="139"/>
                  </a:cubicBezTo>
                  <a:cubicBezTo>
                    <a:pt x="40" y="140"/>
                    <a:pt x="41" y="141"/>
                    <a:pt x="42" y="141"/>
                  </a:cubicBezTo>
                  <a:cubicBezTo>
                    <a:pt x="42" y="141"/>
                    <a:pt x="42" y="141"/>
                    <a:pt x="43" y="141"/>
                  </a:cubicBezTo>
                  <a:cubicBezTo>
                    <a:pt x="44" y="140"/>
                    <a:pt x="44" y="139"/>
                    <a:pt x="44" y="138"/>
                  </a:cubicBezTo>
                  <a:cubicBezTo>
                    <a:pt x="44" y="137"/>
                    <a:pt x="44" y="137"/>
                    <a:pt x="44" y="137"/>
                  </a:cubicBezTo>
                  <a:cubicBezTo>
                    <a:pt x="43" y="133"/>
                    <a:pt x="41" y="130"/>
                    <a:pt x="40" y="126"/>
                  </a:cubicBezTo>
                  <a:cubicBezTo>
                    <a:pt x="41" y="125"/>
                    <a:pt x="42" y="125"/>
                    <a:pt x="43" y="124"/>
                  </a:cubicBezTo>
                  <a:cubicBezTo>
                    <a:pt x="46" y="128"/>
                    <a:pt x="50" y="132"/>
                    <a:pt x="54" y="136"/>
                  </a:cubicBezTo>
                  <a:cubicBezTo>
                    <a:pt x="50" y="137"/>
                    <a:pt x="46" y="140"/>
                    <a:pt x="42" y="142"/>
                  </a:cubicBezTo>
                  <a:cubicBezTo>
                    <a:pt x="44" y="144"/>
                    <a:pt x="45" y="145"/>
                    <a:pt x="46" y="146"/>
                  </a:cubicBezTo>
                  <a:cubicBezTo>
                    <a:pt x="50" y="143"/>
                    <a:pt x="55" y="141"/>
                    <a:pt x="60" y="140"/>
                  </a:cubicBezTo>
                  <a:cubicBezTo>
                    <a:pt x="61" y="141"/>
                    <a:pt x="62" y="141"/>
                    <a:pt x="63" y="142"/>
                  </a:cubicBezTo>
                  <a:cubicBezTo>
                    <a:pt x="64" y="147"/>
                    <a:pt x="67" y="154"/>
                    <a:pt x="72" y="161"/>
                  </a:cubicBezTo>
                  <a:cubicBezTo>
                    <a:pt x="68" y="160"/>
                    <a:pt x="63" y="159"/>
                    <a:pt x="57" y="157"/>
                  </a:cubicBezTo>
                  <a:cubicBezTo>
                    <a:pt x="61" y="161"/>
                    <a:pt x="65" y="166"/>
                    <a:pt x="68" y="170"/>
                  </a:cubicBezTo>
                  <a:cubicBezTo>
                    <a:pt x="75" y="173"/>
                    <a:pt x="82" y="175"/>
                    <a:pt x="89" y="177"/>
                  </a:cubicBezTo>
                  <a:cubicBezTo>
                    <a:pt x="96" y="183"/>
                    <a:pt x="106" y="185"/>
                    <a:pt x="117" y="185"/>
                  </a:cubicBezTo>
                  <a:cubicBezTo>
                    <a:pt x="119" y="185"/>
                    <a:pt x="121" y="185"/>
                    <a:pt x="123" y="185"/>
                  </a:cubicBezTo>
                  <a:cubicBezTo>
                    <a:pt x="155" y="182"/>
                    <a:pt x="192" y="155"/>
                    <a:pt x="194" y="122"/>
                  </a:cubicBezTo>
                  <a:cubicBezTo>
                    <a:pt x="194" y="121"/>
                    <a:pt x="194" y="119"/>
                    <a:pt x="194" y="118"/>
                  </a:cubicBezTo>
                  <a:cubicBezTo>
                    <a:pt x="194" y="91"/>
                    <a:pt x="179" y="64"/>
                    <a:pt x="156" y="55"/>
                  </a:cubicBezTo>
                  <a:cubicBezTo>
                    <a:pt x="152" y="53"/>
                    <a:pt x="147" y="52"/>
                    <a:pt x="143" y="51"/>
                  </a:cubicBezTo>
                  <a:cubicBezTo>
                    <a:pt x="142" y="51"/>
                    <a:pt x="142" y="51"/>
                    <a:pt x="142" y="51"/>
                  </a:cubicBezTo>
                  <a:cubicBezTo>
                    <a:pt x="140" y="39"/>
                    <a:pt x="137" y="29"/>
                    <a:pt x="131" y="21"/>
                  </a:cubicBezTo>
                  <a:cubicBezTo>
                    <a:pt x="127" y="15"/>
                    <a:pt x="119" y="7"/>
                    <a:pt x="108" y="5"/>
                  </a:cubicBezTo>
                  <a:cubicBezTo>
                    <a:pt x="103" y="2"/>
                    <a:pt x="98" y="0"/>
                    <a:pt x="9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9" name="Freeform 448"/>
            <p:cNvSpPr>
              <a:spLocks noEditPoints="1" noChangeArrowheads="1"/>
            </p:cNvSpPr>
            <p:nvPr/>
          </p:nvSpPr>
          <p:spPr bwMode="auto">
            <a:xfrm>
              <a:off x="9140826" y="1801813"/>
              <a:ext cx="687388" cy="627063"/>
            </a:xfrm>
            <a:custGeom>
              <a:avLst/>
              <a:gdLst>
                <a:gd name="T0" fmla="*/ 173 w 233"/>
                <a:gd name="T1" fmla="*/ 185 h 213"/>
                <a:gd name="T2" fmla="*/ 100 w 233"/>
                <a:gd name="T3" fmla="*/ 207 h 213"/>
                <a:gd name="T4" fmla="*/ 62 w 233"/>
                <a:gd name="T5" fmla="*/ 200 h 213"/>
                <a:gd name="T6" fmla="*/ 87 w 233"/>
                <a:gd name="T7" fmla="*/ 211 h 213"/>
                <a:gd name="T8" fmla="*/ 106 w 233"/>
                <a:gd name="T9" fmla="*/ 213 h 213"/>
                <a:gd name="T10" fmla="*/ 112 w 233"/>
                <a:gd name="T11" fmla="*/ 213 h 213"/>
                <a:gd name="T12" fmla="*/ 137 w 233"/>
                <a:gd name="T13" fmla="*/ 209 h 213"/>
                <a:gd name="T14" fmla="*/ 176 w 233"/>
                <a:gd name="T15" fmla="*/ 189 h 213"/>
                <a:gd name="T16" fmla="*/ 173 w 233"/>
                <a:gd name="T17" fmla="*/ 186 h 213"/>
                <a:gd name="T18" fmla="*/ 25 w 233"/>
                <a:gd name="T19" fmla="*/ 163 h 213"/>
                <a:gd name="T20" fmla="*/ 22 w 233"/>
                <a:gd name="T21" fmla="*/ 169 h 213"/>
                <a:gd name="T22" fmla="*/ 41 w 233"/>
                <a:gd name="T23" fmla="*/ 187 h 213"/>
                <a:gd name="T24" fmla="*/ 26 w 233"/>
                <a:gd name="T25" fmla="*/ 164 h 213"/>
                <a:gd name="T26" fmla="*/ 227 w 233"/>
                <a:gd name="T27" fmla="*/ 113 h 213"/>
                <a:gd name="T28" fmla="*/ 220 w 233"/>
                <a:gd name="T29" fmla="*/ 116 h 213"/>
                <a:gd name="T30" fmla="*/ 175 w 233"/>
                <a:gd name="T31" fmla="*/ 184 h 213"/>
                <a:gd name="T32" fmla="*/ 184 w 233"/>
                <a:gd name="T33" fmla="*/ 183 h 213"/>
                <a:gd name="T34" fmla="*/ 198 w 233"/>
                <a:gd name="T35" fmla="*/ 165 h 213"/>
                <a:gd name="T36" fmla="*/ 196 w 233"/>
                <a:gd name="T37" fmla="*/ 163 h 213"/>
                <a:gd name="T38" fmla="*/ 215 w 233"/>
                <a:gd name="T39" fmla="*/ 138 h 213"/>
                <a:gd name="T40" fmla="*/ 228 w 233"/>
                <a:gd name="T41" fmla="*/ 93 h 213"/>
                <a:gd name="T42" fmla="*/ 233 w 233"/>
                <a:gd name="T43" fmla="*/ 96 h 213"/>
                <a:gd name="T44" fmla="*/ 233 w 233"/>
                <a:gd name="T45" fmla="*/ 95 h 213"/>
                <a:gd name="T46" fmla="*/ 231 w 233"/>
                <a:gd name="T47" fmla="*/ 96 h 213"/>
                <a:gd name="T48" fmla="*/ 228 w 233"/>
                <a:gd name="T49" fmla="*/ 93 h 213"/>
                <a:gd name="T50" fmla="*/ 229 w 233"/>
                <a:gd name="T51" fmla="*/ 77 h 213"/>
                <a:gd name="T52" fmla="*/ 229 w 233"/>
                <a:gd name="T53" fmla="*/ 81 h 213"/>
                <a:gd name="T54" fmla="*/ 229 w 233"/>
                <a:gd name="T55" fmla="*/ 77 h 213"/>
                <a:gd name="T56" fmla="*/ 17 w 233"/>
                <a:gd name="T57" fmla="*/ 19 h 213"/>
                <a:gd name="T58" fmla="*/ 1 w 233"/>
                <a:gd name="T59" fmla="*/ 98 h 213"/>
                <a:gd name="T60" fmla="*/ 5 w 233"/>
                <a:gd name="T61" fmla="*/ 122 h 213"/>
                <a:gd name="T62" fmla="*/ 9 w 233"/>
                <a:gd name="T63" fmla="*/ 130 h 213"/>
                <a:gd name="T64" fmla="*/ 10 w 233"/>
                <a:gd name="T65" fmla="*/ 127 h 213"/>
                <a:gd name="T66" fmla="*/ 22 w 233"/>
                <a:gd name="T67" fmla="*/ 15 h 213"/>
                <a:gd name="T68" fmla="*/ 26 w 233"/>
                <a:gd name="T69" fmla="*/ 11 h 213"/>
                <a:gd name="T70" fmla="*/ 27 w 233"/>
                <a:gd name="T71" fmla="*/ 9 h 213"/>
                <a:gd name="T72" fmla="*/ 25 w 233"/>
                <a:gd name="T73" fmla="*/ 1 h 213"/>
                <a:gd name="T74" fmla="*/ 27 w 233"/>
                <a:gd name="T7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3" h="213">
                  <a:moveTo>
                    <a:pt x="173" y="185"/>
                  </a:moveTo>
                  <a:cubicBezTo>
                    <a:pt x="173" y="185"/>
                    <a:pt x="173" y="185"/>
                    <a:pt x="173" y="185"/>
                  </a:cubicBezTo>
                  <a:cubicBezTo>
                    <a:pt x="154" y="199"/>
                    <a:pt x="130" y="208"/>
                    <a:pt x="106" y="208"/>
                  </a:cubicBezTo>
                  <a:cubicBezTo>
                    <a:pt x="104" y="208"/>
                    <a:pt x="102" y="208"/>
                    <a:pt x="100" y="207"/>
                  </a:cubicBezTo>
                  <a:cubicBezTo>
                    <a:pt x="86" y="207"/>
                    <a:pt x="72" y="203"/>
                    <a:pt x="60" y="197"/>
                  </a:cubicBezTo>
                  <a:cubicBezTo>
                    <a:pt x="61" y="198"/>
                    <a:pt x="61" y="199"/>
                    <a:pt x="62" y="200"/>
                  </a:cubicBezTo>
                  <a:cubicBezTo>
                    <a:pt x="62" y="201"/>
                    <a:pt x="63" y="203"/>
                    <a:pt x="63" y="204"/>
                  </a:cubicBezTo>
                  <a:cubicBezTo>
                    <a:pt x="70" y="208"/>
                    <a:pt x="79" y="210"/>
                    <a:pt x="87" y="211"/>
                  </a:cubicBezTo>
                  <a:cubicBezTo>
                    <a:pt x="91" y="212"/>
                    <a:pt x="96" y="213"/>
                    <a:pt x="100" y="213"/>
                  </a:cubicBezTo>
                  <a:cubicBezTo>
                    <a:pt x="102" y="213"/>
                    <a:pt x="104" y="213"/>
                    <a:pt x="106" y="213"/>
                  </a:cubicBezTo>
                  <a:cubicBezTo>
                    <a:pt x="106" y="213"/>
                    <a:pt x="106" y="213"/>
                    <a:pt x="107" y="213"/>
                  </a:cubicBezTo>
                  <a:cubicBezTo>
                    <a:pt x="109" y="213"/>
                    <a:pt x="110" y="213"/>
                    <a:pt x="112" y="213"/>
                  </a:cubicBezTo>
                  <a:cubicBezTo>
                    <a:pt x="119" y="212"/>
                    <a:pt x="125" y="211"/>
                    <a:pt x="132" y="210"/>
                  </a:cubicBezTo>
                  <a:cubicBezTo>
                    <a:pt x="134" y="210"/>
                    <a:pt x="135" y="209"/>
                    <a:pt x="137" y="209"/>
                  </a:cubicBezTo>
                  <a:cubicBezTo>
                    <a:pt x="152" y="205"/>
                    <a:pt x="166" y="198"/>
                    <a:pt x="177" y="189"/>
                  </a:cubicBezTo>
                  <a:cubicBezTo>
                    <a:pt x="177" y="189"/>
                    <a:pt x="176" y="189"/>
                    <a:pt x="176" y="189"/>
                  </a:cubicBezTo>
                  <a:cubicBezTo>
                    <a:pt x="176" y="189"/>
                    <a:pt x="176" y="189"/>
                    <a:pt x="176" y="189"/>
                  </a:cubicBezTo>
                  <a:cubicBezTo>
                    <a:pt x="174" y="189"/>
                    <a:pt x="173" y="188"/>
                    <a:pt x="173" y="186"/>
                  </a:cubicBezTo>
                  <a:cubicBezTo>
                    <a:pt x="173" y="186"/>
                    <a:pt x="173" y="185"/>
                    <a:pt x="173" y="185"/>
                  </a:cubicBezTo>
                  <a:moveTo>
                    <a:pt x="25" y="163"/>
                  </a:moveTo>
                  <a:cubicBezTo>
                    <a:pt x="25" y="163"/>
                    <a:pt x="25" y="163"/>
                    <a:pt x="24" y="164"/>
                  </a:cubicBezTo>
                  <a:cubicBezTo>
                    <a:pt x="24" y="165"/>
                    <a:pt x="23" y="167"/>
                    <a:pt x="22" y="169"/>
                  </a:cubicBezTo>
                  <a:cubicBezTo>
                    <a:pt x="26" y="175"/>
                    <a:pt x="31" y="181"/>
                    <a:pt x="36" y="186"/>
                  </a:cubicBezTo>
                  <a:cubicBezTo>
                    <a:pt x="38" y="186"/>
                    <a:pt x="39" y="187"/>
                    <a:pt x="41" y="187"/>
                  </a:cubicBezTo>
                  <a:cubicBezTo>
                    <a:pt x="43" y="188"/>
                    <a:pt x="45" y="188"/>
                    <a:pt x="48" y="189"/>
                  </a:cubicBezTo>
                  <a:cubicBezTo>
                    <a:pt x="39" y="182"/>
                    <a:pt x="31" y="174"/>
                    <a:pt x="26" y="164"/>
                  </a:cubicBezTo>
                  <a:cubicBezTo>
                    <a:pt x="25" y="163"/>
                    <a:pt x="25" y="163"/>
                    <a:pt x="25" y="163"/>
                  </a:cubicBezTo>
                  <a:moveTo>
                    <a:pt x="227" y="113"/>
                  </a:moveTo>
                  <a:cubicBezTo>
                    <a:pt x="225" y="114"/>
                    <a:pt x="223" y="115"/>
                    <a:pt x="221" y="116"/>
                  </a:cubicBezTo>
                  <a:cubicBezTo>
                    <a:pt x="221" y="116"/>
                    <a:pt x="221" y="116"/>
                    <a:pt x="220" y="116"/>
                  </a:cubicBezTo>
                  <a:cubicBezTo>
                    <a:pt x="213" y="133"/>
                    <a:pt x="201" y="152"/>
                    <a:pt x="190" y="167"/>
                  </a:cubicBezTo>
                  <a:cubicBezTo>
                    <a:pt x="186" y="173"/>
                    <a:pt x="181" y="179"/>
                    <a:pt x="175" y="184"/>
                  </a:cubicBezTo>
                  <a:cubicBezTo>
                    <a:pt x="175" y="183"/>
                    <a:pt x="175" y="183"/>
                    <a:pt x="175" y="183"/>
                  </a:cubicBezTo>
                  <a:cubicBezTo>
                    <a:pt x="178" y="183"/>
                    <a:pt x="181" y="183"/>
                    <a:pt x="184" y="183"/>
                  </a:cubicBezTo>
                  <a:cubicBezTo>
                    <a:pt x="188" y="179"/>
                    <a:pt x="191" y="175"/>
                    <a:pt x="195" y="170"/>
                  </a:cubicBezTo>
                  <a:cubicBezTo>
                    <a:pt x="196" y="169"/>
                    <a:pt x="197" y="167"/>
                    <a:pt x="198" y="165"/>
                  </a:cubicBezTo>
                  <a:cubicBezTo>
                    <a:pt x="198" y="165"/>
                    <a:pt x="197" y="165"/>
                    <a:pt x="197" y="165"/>
                  </a:cubicBezTo>
                  <a:cubicBezTo>
                    <a:pt x="196" y="164"/>
                    <a:pt x="196" y="164"/>
                    <a:pt x="196" y="163"/>
                  </a:cubicBezTo>
                  <a:cubicBezTo>
                    <a:pt x="196" y="162"/>
                    <a:pt x="196" y="162"/>
                    <a:pt x="196" y="162"/>
                  </a:cubicBezTo>
                  <a:cubicBezTo>
                    <a:pt x="202" y="153"/>
                    <a:pt x="208" y="145"/>
                    <a:pt x="215" y="138"/>
                  </a:cubicBezTo>
                  <a:cubicBezTo>
                    <a:pt x="220" y="130"/>
                    <a:pt x="224" y="121"/>
                    <a:pt x="227" y="113"/>
                  </a:cubicBezTo>
                  <a:moveTo>
                    <a:pt x="228" y="93"/>
                  </a:moveTo>
                  <a:cubicBezTo>
                    <a:pt x="227" y="96"/>
                    <a:pt x="227" y="99"/>
                    <a:pt x="225" y="103"/>
                  </a:cubicBezTo>
                  <a:cubicBezTo>
                    <a:pt x="228" y="101"/>
                    <a:pt x="230" y="98"/>
                    <a:pt x="233" y="96"/>
                  </a:cubicBezTo>
                  <a:cubicBezTo>
                    <a:pt x="233" y="96"/>
                    <a:pt x="233" y="96"/>
                    <a:pt x="233" y="96"/>
                  </a:cubicBezTo>
                  <a:cubicBezTo>
                    <a:pt x="233" y="95"/>
                    <a:pt x="233" y="95"/>
                    <a:pt x="233" y="95"/>
                  </a:cubicBezTo>
                  <a:cubicBezTo>
                    <a:pt x="232" y="96"/>
                    <a:pt x="232" y="96"/>
                    <a:pt x="231" y="96"/>
                  </a:cubicBezTo>
                  <a:cubicBezTo>
                    <a:pt x="231" y="96"/>
                    <a:pt x="231" y="96"/>
                    <a:pt x="231" y="96"/>
                  </a:cubicBezTo>
                  <a:cubicBezTo>
                    <a:pt x="229" y="96"/>
                    <a:pt x="228" y="95"/>
                    <a:pt x="228" y="94"/>
                  </a:cubicBezTo>
                  <a:cubicBezTo>
                    <a:pt x="228" y="93"/>
                    <a:pt x="228" y="93"/>
                    <a:pt x="228" y="93"/>
                  </a:cubicBezTo>
                  <a:cubicBezTo>
                    <a:pt x="228" y="93"/>
                    <a:pt x="228" y="93"/>
                    <a:pt x="228" y="93"/>
                  </a:cubicBezTo>
                  <a:moveTo>
                    <a:pt x="229" y="77"/>
                  </a:moveTo>
                  <a:cubicBezTo>
                    <a:pt x="229" y="77"/>
                    <a:pt x="229" y="78"/>
                    <a:pt x="229" y="79"/>
                  </a:cubicBezTo>
                  <a:cubicBezTo>
                    <a:pt x="229" y="79"/>
                    <a:pt x="229" y="80"/>
                    <a:pt x="229" y="81"/>
                  </a:cubicBezTo>
                  <a:cubicBezTo>
                    <a:pt x="229" y="79"/>
                    <a:pt x="229" y="79"/>
                    <a:pt x="229" y="79"/>
                  </a:cubicBezTo>
                  <a:cubicBezTo>
                    <a:pt x="229" y="78"/>
                    <a:pt x="229" y="77"/>
                    <a:pt x="229" y="77"/>
                  </a:cubicBezTo>
                  <a:moveTo>
                    <a:pt x="22" y="15"/>
                  </a:moveTo>
                  <a:cubicBezTo>
                    <a:pt x="20" y="17"/>
                    <a:pt x="19" y="18"/>
                    <a:pt x="17" y="19"/>
                  </a:cubicBezTo>
                  <a:cubicBezTo>
                    <a:pt x="17" y="19"/>
                    <a:pt x="17" y="20"/>
                    <a:pt x="16" y="21"/>
                  </a:cubicBezTo>
                  <a:cubicBezTo>
                    <a:pt x="7" y="43"/>
                    <a:pt x="0" y="70"/>
                    <a:pt x="1" y="98"/>
                  </a:cubicBezTo>
                  <a:cubicBezTo>
                    <a:pt x="3" y="106"/>
                    <a:pt x="4" y="114"/>
                    <a:pt x="5" y="121"/>
                  </a:cubicBezTo>
                  <a:cubicBezTo>
                    <a:pt x="5" y="122"/>
                    <a:pt x="5" y="122"/>
                    <a:pt x="5" y="122"/>
                  </a:cubicBezTo>
                  <a:cubicBezTo>
                    <a:pt x="5" y="122"/>
                    <a:pt x="5" y="123"/>
                    <a:pt x="5" y="123"/>
                  </a:cubicBezTo>
                  <a:cubicBezTo>
                    <a:pt x="7" y="125"/>
                    <a:pt x="8" y="128"/>
                    <a:pt x="9" y="130"/>
                  </a:cubicBezTo>
                  <a:cubicBezTo>
                    <a:pt x="9" y="129"/>
                    <a:pt x="10" y="128"/>
                    <a:pt x="10" y="128"/>
                  </a:cubicBezTo>
                  <a:cubicBezTo>
                    <a:pt x="10" y="128"/>
                    <a:pt x="10" y="127"/>
                    <a:pt x="10" y="127"/>
                  </a:cubicBezTo>
                  <a:cubicBezTo>
                    <a:pt x="1" y="86"/>
                    <a:pt x="10" y="47"/>
                    <a:pt x="24" y="16"/>
                  </a:cubicBezTo>
                  <a:cubicBezTo>
                    <a:pt x="23" y="16"/>
                    <a:pt x="23" y="16"/>
                    <a:pt x="22" y="15"/>
                  </a:cubicBezTo>
                  <a:moveTo>
                    <a:pt x="27" y="9"/>
                  </a:moveTo>
                  <a:cubicBezTo>
                    <a:pt x="27" y="10"/>
                    <a:pt x="26" y="11"/>
                    <a:pt x="26" y="11"/>
                  </a:cubicBezTo>
                  <a:cubicBezTo>
                    <a:pt x="26" y="11"/>
                    <a:pt x="26" y="11"/>
                    <a:pt x="26" y="11"/>
                  </a:cubicBezTo>
                  <a:cubicBezTo>
                    <a:pt x="27" y="11"/>
                    <a:pt x="27" y="10"/>
                    <a:pt x="27" y="9"/>
                  </a:cubicBezTo>
                  <a:moveTo>
                    <a:pt x="27" y="0"/>
                  </a:moveTo>
                  <a:cubicBezTo>
                    <a:pt x="26" y="0"/>
                    <a:pt x="26" y="1"/>
                    <a:pt x="25" y="1"/>
                  </a:cubicBezTo>
                  <a:cubicBezTo>
                    <a:pt x="24" y="3"/>
                    <a:pt x="23" y="5"/>
                    <a:pt x="23" y="7"/>
                  </a:cubicBezTo>
                  <a:cubicBezTo>
                    <a:pt x="24" y="5"/>
                    <a:pt x="25" y="3"/>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0" name="Freeform 449"/>
            <p:cNvSpPr>
              <a:spLocks noEditPoints="1" noChangeArrowheads="1"/>
            </p:cNvSpPr>
            <p:nvPr/>
          </p:nvSpPr>
          <p:spPr bwMode="auto">
            <a:xfrm>
              <a:off x="9144001" y="1801813"/>
              <a:ext cx="712788" cy="292100"/>
            </a:xfrm>
            <a:custGeom>
              <a:avLst/>
              <a:gdLst>
                <a:gd name="T0" fmla="*/ 237 w 242"/>
                <a:gd name="T1" fmla="*/ 99 h 99"/>
                <a:gd name="T2" fmla="*/ 242 w 242"/>
                <a:gd name="T3" fmla="*/ 96 h 99"/>
                <a:gd name="T4" fmla="*/ 234 w 242"/>
                <a:gd name="T5" fmla="*/ 90 h 99"/>
                <a:gd name="T6" fmla="*/ 232 w 242"/>
                <a:gd name="T7" fmla="*/ 95 h 99"/>
                <a:gd name="T8" fmla="*/ 232 w 242"/>
                <a:gd name="T9" fmla="*/ 96 h 99"/>
                <a:gd name="T10" fmla="*/ 234 w 242"/>
                <a:gd name="T11" fmla="*/ 90 h 99"/>
                <a:gd name="T12" fmla="*/ 222 w 242"/>
                <a:gd name="T13" fmla="*/ 90 h 99"/>
                <a:gd name="T14" fmla="*/ 227 w 242"/>
                <a:gd name="T15" fmla="*/ 93 h 99"/>
                <a:gd name="T16" fmla="*/ 228 w 242"/>
                <a:gd name="T17" fmla="*/ 87 h 99"/>
                <a:gd name="T18" fmla="*/ 223 w 242"/>
                <a:gd name="T19" fmla="*/ 84 h 99"/>
                <a:gd name="T20" fmla="*/ 210 w 242"/>
                <a:gd name="T21" fmla="*/ 79 h 99"/>
                <a:gd name="T22" fmla="*/ 210 w 242"/>
                <a:gd name="T23" fmla="*/ 84 h 99"/>
                <a:gd name="T24" fmla="*/ 215 w 242"/>
                <a:gd name="T25" fmla="*/ 87 h 99"/>
                <a:gd name="T26" fmla="*/ 210 w 242"/>
                <a:gd name="T27" fmla="*/ 78 h 99"/>
                <a:gd name="T28" fmla="*/ 200 w 242"/>
                <a:gd name="T29" fmla="*/ 80 h 99"/>
                <a:gd name="T30" fmla="*/ 205 w 242"/>
                <a:gd name="T31" fmla="*/ 79 h 99"/>
                <a:gd name="T32" fmla="*/ 201 w 242"/>
                <a:gd name="T33" fmla="*/ 75 h 99"/>
                <a:gd name="T34" fmla="*/ 157 w 242"/>
                <a:gd name="T35" fmla="*/ 64 h 99"/>
                <a:gd name="T36" fmla="*/ 195 w 242"/>
                <a:gd name="T37" fmla="*/ 78 h 99"/>
                <a:gd name="T38" fmla="*/ 158 w 242"/>
                <a:gd name="T39" fmla="*/ 60 h 99"/>
                <a:gd name="T40" fmla="*/ 21 w 242"/>
                <a:gd name="T41" fmla="*/ 15 h 99"/>
                <a:gd name="T42" fmla="*/ 99 w 242"/>
                <a:gd name="T43" fmla="*/ 47 h 99"/>
                <a:gd name="T44" fmla="*/ 151 w 242"/>
                <a:gd name="T45" fmla="*/ 64 h 99"/>
                <a:gd name="T46" fmla="*/ 145 w 242"/>
                <a:gd name="T47" fmla="*/ 57 h 99"/>
                <a:gd name="T48" fmla="*/ 67 w 242"/>
                <a:gd name="T49" fmla="*/ 30 h 99"/>
                <a:gd name="T50" fmla="*/ 65 w 242"/>
                <a:gd name="T51" fmla="*/ 31 h 99"/>
                <a:gd name="T52" fmla="*/ 62 w 242"/>
                <a:gd name="T53" fmla="*/ 28 h 99"/>
                <a:gd name="T54" fmla="*/ 62 w 242"/>
                <a:gd name="T55" fmla="*/ 27 h 99"/>
                <a:gd name="T56" fmla="*/ 25 w 242"/>
                <a:gd name="T57" fmla="*/ 11 h 99"/>
                <a:gd name="T58" fmla="*/ 17 w 242"/>
                <a:gd name="T59" fmla="*/ 8 h 99"/>
                <a:gd name="T60" fmla="*/ 15 w 242"/>
                <a:gd name="T61" fmla="*/ 13 h 99"/>
                <a:gd name="T62" fmla="*/ 17 w 242"/>
                <a:gd name="T63" fmla="*/ 8 h 99"/>
                <a:gd name="T64" fmla="*/ 0 w 242"/>
                <a:gd name="T65" fmla="*/ 1 h 99"/>
                <a:gd name="T66" fmla="*/ 0 w 242"/>
                <a:gd name="T67" fmla="*/ 6 h 99"/>
                <a:gd name="T68" fmla="*/ 7 w 242"/>
                <a:gd name="T69" fmla="*/ 3 h 99"/>
                <a:gd name="T70" fmla="*/ 1 w 242"/>
                <a:gd name="T7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2" h="99">
                  <a:moveTo>
                    <a:pt x="241" y="95"/>
                  </a:moveTo>
                  <a:cubicBezTo>
                    <a:pt x="240" y="96"/>
                    <a:pt x="238" y="97"/>
                    <a:pt x="237" y="99"/>
                  </a:cubicBezTo>
                  <a:cubicBezTo>
                    <a:pt x="237" y="99"/>
                    <a:pt x="238" y="99"/>
                    <a:pt x="238" y="99"/>
                  </a:cubicBezTo>
                  <a:cubicBezTo>
                    <a:pt x="239" y="98"/>
                    <a:pt x="241" y="97"/>
                    <a:pt x="242" y="96"/>
                  </a:cubicBezTo>
                  <a:cubicBezTo>
                    <a:pt x="242" y="96"/>
                    <a:pt x="241" y="95"/>
                    <a:pt x="241" y="95"/>
                  </a:cubicBezTo>
                  <a:moveTo>
                    <a:pt x="234" y="90"/>
                  </a:moveTo>
                  <a:cubicBezTo>
                    <a:pt x="233" y="92"/>
                    <a:pt x="233" y="93"/>
                    <a:pt x="233" y="94"/>
                  </a:cubicBezTo>
                  <a:cubicBezTo>
                    <a:pt x="232" y="95"/>
                    <a:pt x="232" y="95"/>
                    <a:pt x="232" y="95"/>
                  </a:cubicBezTo>
                  <a:cubicBezTo>
                    <a:pt x="232" y="95"/>
                    <a:pt x="232" y="95"/>
                    <a:pt x="232" y="96"/>
                  </a:cubicBezTo>
                  <a:cubicBezTo>
                    <a:pt x="232" y="96"/>
                    <a:pt x="232" y="96"/>
                    <a:pt x="232" y="96"/>
                  </a:cubicBezTo>
                  <a:cubicBezTo>
                    <a:pt x="234" y="94"/>
                    <a:pt x="235" y="93"/>
                    <a:pt x="236" y="92"/>
                  </a:cubicBezTo>
                  <a:cubicBezTo>
                    <a:pt x="236" y="92"/>
                    <a:pt x="235" y="91"/>
                    <a:pt x="234" y="90"/>
                  </a:cubicBezTo>
                  <a:moveTo>
                    <a:pt x="223" y="84"/>
                  </a:moveTo>
                  <a:cubicBezTo>
                    <a:pt x="223" y="86"/>
                    <a:pt x="222" y="88"/>
                    <a:pt x="222" y="90"/>
                  </a:cubicBezTo>
                  <a:cubicBezTo>
                    <a:pt x="223" y="90"/>
                    <a:pt x="223" y="91"/>
                    <a:pt x="224" y="91"/>
                  </a:cubicBezTo>
                  <a:cubicBezTo>
                    <a:pt x="225" y="91"/>
                    <a:pt x="226" y="92"/>
                    <a:pt x="227" y="93"/>
                  </a:cubicBezTo>
                  <a:cubicBezTo>
                    <a:pt x="227" y="93"/>
                    <a:pt x="227" y="93"/>
                    <a:pt x="227" y="93"/>
                  </a:cubicBezTo>
                  <a:cubicBezTo>
                    <a:pt x="228" y="87"/>
                    <a:pt x="228" y="87"/>
                    <a:pt x="228" y="87"/>
                  </a:cubicBezTo>
                  <a:cubicBezTo>
                    <a:pt x="227" y="87"/>
                    <a:pt x="226" y="86"/>
                    <a:pt x="226" y="86"/>
                  </a:cubicBezTo>
                  <a:cubicBezTo>
                    <a:pt x="225" y="85"/>
                    <a:pt x="224" y="85"/>
                    <a:pt x="223" y="84"/>
                  </a:cubicBezTo>
                  <a:moveTo>
                    <a:pt x="210" y="78"/>
                  </a:moveTo>
                  <a:cubicBezTo>
                    <a:pt x="210" y="79"/>
                    <a:pt x="210" y="79"/>
                    <a:pt x="210" y="79"/>
                  </a:cubicBezTo>
                  <a:cubicBezTo>
                    <a:pt x="210" y="81"/>
                    <a:pt x="210" y="82"/>
                    <a:pt x="210" y="84"/>
                  </a:cubicBezTo>
                  <a:cubicBezTo>
                    <a:pt x="210" y="84"/>
                    <a:pt x="210" y="84"/>
                    <a:pt x="210" y="84"/>
                  </a:cubicBezTo>
                  <a:cubicBezTo>
                    <a:pt x="210" y="84"/>
                    <a:pt x="210" y="84"/>
                    <a:pt x="210" y="84"/>
                  </a:cubicBezTo>
                  <a:cubicBezTo>
                    <a:pt x="212" y="85"/>
                    <a:pt x="214" y="86"/>
                    <a:pt x="215" y="87"/>
                  </a:cubicBezTo>
                  <a:cubicBezTo>
                    <a:pt x="216" y="81"/>
                    <a:pt x="216" y="81"/>
                    <a:pt x="216" y="81"/>
                  </a:cubicBezTo>
                  <a:cubicBezTo>
                    <a:pt x="214" y="80"/>
                    <a:pt x="212" y="79"/>
                    <a:pt x="210" y="78"/>
                  </a:cubicBezTo>
                  <a:moveTo>
                    <a:pt x="201" y="75"/>
                  </a:moveTo>
                  <a:cubicBezTo>
                    <a:pt x="201" y="77"/>
                    <a:pt x="201" y="78"/>
                    <a:pt x="200" y="80"/>
                  </a:cubicBezTo>
                  <a:cubicBezTo>
                    <a:pt x="202" y="81"/>
                    <a:pt x="203" y="81"/>
                    <a:pt x="205" y="82"/>
                  </a:cubicBezTo>
                  <a:cubicBezTo>
                    <a:pt x="205" y="81"/>
                    <a:pt x="205" y="80"/>
                    <a:pt x="205" y="79"/>
                  </a:cubicBezTo>
                  <a:cubicBezTo>
                    <a:pt x="205" y="78"/>
                    <a:pt x="205" y="77"/>
                    <a:pt x="205" y="76"/>
                  </a:cubicBezTo>
                  <a:cubicBezTo>
                    <a:pt x="204" y="76"/>
                    <a:pt x="203" y="75"/>
                    <a:pt x="201" y="75"/>
                  </a:cubicBezTo>
                  <a:moveTo>
                    <a:pt x="158" y="60"/>
                  </a:moveTo>
                  <a:cubicBezTo>
                    <a:pt x="158" y="61"/>
                    <a:pt x="157" y="62"/>
                    <a:pt x="157" y="64"/>
                  </a:cubicBezTo>
                  <a:cubicBezTo>
                    <a:pt x="156" y="65"/>
                    <a:pt x="156" y="65"/>
                    <a:pt x="156" y="65"/>
                  </a:cubicBezTo>
                  <a:cubicBezTo>
                    <a:pt x="170" y="69"/>
                    <a:pt x="183" y="73"/>
                    <a:pt x="195" y="78"/>
                  </a:cubicBezTo>
                  <a:cubicBezTo>
                    <a:pt x="195" y="76"/>
                    <a:pt x="196" y="74"/>
                    <a:pt x="196" y="73"/>
                  </a:cubicBezTo>
                  <a:cubicBezTo>
                    <a:pt x="183" y="68"/>
                    <a:pt x="171" y="64"/>
                    <a:pt x="158" y="60"/>
                  </a:cubicBezTo>
                  <a:moveTo>
                    <a:pt x="25" y="11"/>
                  </a:moveTo>
                  <a:cubicBezTo>
                    <a:pt x="24" y="13"/>
                    <a:pt x="22" y="14"/>
                    <a:pt x="21" y="15"/>
                  </a:cubicBezTo>
                  <a:cubicBezTo>
                    <a:pt x="22" y="16"/>
                    <a:pt x="22" y="16"/>
                    <a:pt x="23" y="16"/>
                  </a:cubicBezTo>
                  <a:cubicBezTo>
                    <a:pt x="47" y="27"/>
                    <a:pt x="73" y="38"/>
                    <a:pt x="99" y="47"/>
                  </a:cubicBezTo>
                  <a:cubicBezTo>
                    <a:pt x="112" y="53"/>
                    <a:pt x="127" y="57"/>
                    <a:pt x="143" y="62"/>
                  </a:cubicBezTo>
                  <a:cubicBezTo>
                    <a:pt x="146" y="62"/>
                    <a:pt x="149" y="63"/>
                    <a:pt x="151" y="64"/>
                  </a:cubicBezTo>
                  <a:cubicBezTo>
                    <a:pt x="152" y="62"/>
                    <a:pt x="152" y="61"/>
                    <a:pt x="153" y="59"/>
                  </a:cubicBezTo>
                  <a:cubicBezTo>
                    <a:pt x="150" y="58"/>
                    <a:pt x="148" y="57"/>
                    <a:pt x="145" y="57"/>
                  </a:cubicBezTo>
                  <a:cubicBezTo>
                    <a:pt x="129" y="52"/>
                    <a:pt x="114" y="47"/>
                    <a:pt x="101" y="43"/>
                  </a:cubicBezTo>
                  <a:cubicBezTo>
                    <a:pt x="89" y="38"/>
                    <a:pt x="78" y="34"/>
                    <a:pt x="67" y="30"/>
                  </a:cubicBezTo>
                  <a:cubicBezTo>
                    <a:pt x="67" y="30"/>
                    <a:pt x="66" y="30"/>
                    <a:pt x="66" y="30"/>
                  </a:cubicBezTo>
                  <a:cubicBezTo>
                    <a:pt x="66" y="31"/>
                    <a:pt x="65" y="31"/>
                    <a:pt x="65" y="31"/>
                  </a:cubicBezTo>
                  <a:cubicBezTo>
                    <a:pt x="64" y="31"/>
                    <a:pt x="64" y="31"/>
                    <a:pt x="63" y="31"/>
                  </a:cubicBezTo>
                  <a:cubicBezTo>
                    <a:pt x="62" y="30"/>
                    <a:pt x="62" y="29"/>
                    <a:pt x="62" y="28"/>
                  </a:cubicBezTo>
                  <a:cubicBezTo>
                    <a:pt x="62" y="28"/>
                    <a:pt x="62" y="28"/>
                    <a:pt x="62" y="28"/>
                  </a:cubicBezTo>
                  <a:cubicBezTo>
                    <a:pt x="62" y="28"/>
                    <a:pt x="62" y="28"/>
                    <a:pt x="62" y="27"/>
                  </a:cubicBezTo>
                  <a:cubicBezTo>
                    <a:pt x="50" y="22"/>
                    <a:pt x="37" y="17"/>
                    <a:pt x="26" y="12"/>
                  </a:cubicBezTo>
                  <a:cubicBezTo>
                    <a:pt x="26" y="12"/>
                    <a:pt x="25" y="12"/>
                    <a:pt x="25" y="11"/>
                  </a:cubicBezTo>
                  <a:cubicBezTo>
                    <a:pt x="25" y="11"/>
                    <a:pt x="25" y="11"/>
                    <a:pt x="25" y="11"/>
                  </a:cubicBezTo>
                  <a:moveTo>
                    <a:pt x="17" y="8"/>
                  </a:moveTo>
                  <a:cubicBezTo>
                    <a:pt x="16" y="9"/>
                    <a:pt x="15" y="11"/>
                    <a:pt x="15" y="13"/>
                  </a:cubicBezTo>
                  <a:cubicBezTo>
                    <a:pt x="15" y="13"/>
                    <a:pt x="15" y="13"/>
                    <a:pt x="15" y="13"/>
                  </a:cubicBezTo>
                  <a:cubicBezTo>
                    <a:pt x="17" y="12"/>
                    <a:pt x="18" y="10"/>
                    <a:pt x="20" y="9"/>
                  </a:cubicBezTo>
                  <a:cubicBezTo>
                    <a:pt x="19" y="8"/>
                    <a:pt x="18" y="8"/>
                    <a:pt x="17" y="8"/>
                  </a:cubicBezTo>
                  <a:moveTo>
                    <a:pt x="1" y="0"/>
                  </a:moveTo>
                  <a:cubicBezTo>
                    <a:pt x="1" y="0"/>
                    <a:pt x="0" y="0"/>
                    <a:pt x="0" y="1"/>
                  </a:cubicBezTo>
                  <a:cubicBezTo>
                    <a:pt x="0" y="1"/>
                    <a:pt x="0" y="1"/>
                    <a:pt x="0" y="1"/>
                  </a:cubicBezTo>
                  <a:cubicBezTo>
                    <a:pt x="0" y="3"/>
                    <a:pt x="0" y="4"/>
                    <a:pt x="0" y="6"/>
                  </a:cubicBezTo>
                  <a:cubicBezTo>
                    <a:pt x="3" y="7"/>
                    <a:pt x="5" y="8"/>
                    <a:pt x="7" y="9"/>
                  </a:cubicBezTo>
                  <a:cubicBezTo>
                    <a:pt x="7" y="7"/>
                    <a:pt x="7" y="5"/>
                    <a:pt x="7" y="3"/>
                  </a:cubicBezTo>
                  <a:cubicBezTo>
                    <a:pt x="5" y="2"/>
                    <a:pt x="4" y="1"/>
                    <a:pt x="2" y="1"/>
                  </a:cubicBezTo>
                  <a:cubicBezTo>
                    <a:pt x="2" y="0"/>
                    <a:pt x="1" y="0"/>
                    <a:pt x="1"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1" name="Freeform 450"/>
            <p:cNvSpPr>
              <a:spLocks noChangeArrowheads="1"/>
            </p:cNvSpPr>
            <p:nvPr/>
          </p:nvSpPr>
          <p:spPr bwMode="auto">
            <a:xfrm>
              <a:off x="8955088" y="1096963"/>
              <a:ext cx="1265238" cy="1262063"/>
            </a:xfrm>
            <a:custGeom>
              <a:avLst/>
              <a:gdLst>
                <a:gd name="T0" fmla="*/ 226 w 429"/>
                <a:gd name="T1" fmla="*/ 0 h 428"/>
                <a:gd name="T2" fmla="*/ 32 w 429"/>
                <a:gd name="T3" fmla="*/ 107 h 428"/>
                <a:gd name="T4" fmla="*/ 6 w 429"/>
                <a:gd name="T5" fmla="*/ 253 h 428"/>
                <a:gd name="T6" fmla="*/ 60 w 429"/>
                <a:gd name="T7" fmla="*/ 372 h 428"/>
                <a:gd name="T8" fmla="*/ 61 w 429"/>
                <a:gd name="T9" fmla="*/ 365 h 428"/>
                <a:gd name="T10" fmla="*/ 21 w 429"/>
                <a:gd name="T11" fmla="*/ 295 h 428"/>
                <a:gd name="T12" fmla="*/ 8 w 429"/>
                <a:gd name="T13" fmla="*/ 258 h 428"/>
                <a:gd name="T14" fmla="*/ 7 w 429"/>
                <a:gd name="T15" fmla="*/ 232 h 428"/>
                <a:gd name="T16" fmla="*/ 10 w 429"/>
                <a:gd name="T17" fmla="*/ 202 h 428"/>
                <a:gd name="T18" fmla="*/ 37 w 429"/>
                <a:gd name="T19" fmla="*/ 110 h 428"/>
                <a:gd name="T20" fmla="*/ 226 w 429"/>
                <a:gd name="T21" fmla="*/ 5 h 428"/>
                <a:gd name="T22" fmla="*/ 298 w 429"/>
                <a:gd name="T23" fmla="*/ 19 h 428"/>
                <a:gd name="T24" fmla="*/ 306 w 429"/>
                <a:gd name="T25" fmla="*/ 23 h 428"/>
                <a:gd name="T26" fmla="*/ 310 w 429"/>
                <a:gd name="T27" fmla="*/ 25 h 428"/>
                <a:gd name="T28" fmla="*/ 334 w 429"/>
                <a:gd name="T29" fmla="*/ 41 h 428"/>
                <a:gd name="T30" fmla="*/ 353 w 429"/>
                <a:gd name="T31" fmla="*/ 60 h 428"/>
                <a:gd name="T32" fmla="*/ 411 w 429"/>
                <a:gd name="T33" fmla="*/ 188 h 428"/>
                <a:gd name="T34" fmla="*/ 413 w 429"/>
                <a:gd name="T35" fmla="*/ 187 h 428"/>
                <a:gd name="T36" fmla="*/ 414 w 429"/>
                <a:gd name="T37" fmla="*/ 187 h 428"/>
                <a:gd name="T38" fmla="*/ 416 w 429"/>
                <a:gd name="T39" fmla="*/ 190 h 428"/>
                <a:gd name="T40" fmla="*/ 415 w 429"/>
                <a:gd name="T41" fmla="*/ 191 h 428"/>
                <a:gd name="T42" fmla="*/ 413 w 429"/>
                <a:gd name="T43" fmla="*/ 199 h 428"/>
                <a:gd name="T44" fmla="*/ 401 w 429"/>
                <a:gd name="T45" fmla="*/ 296 h 428"/>
                <a:gd name="T46" fmla="*/ 377 w 429"/>
                <a:gd name="T47" fmla="*/ 349 h 428"/>
                <a:gd name="T48" fmla="*/ 319 w 429"/>
                <a:gd name="T49" fmla="*/ 400 h 428"/>
                <a:gd name="T50" fmla="*/ 312 w 429"/>
                <a:gd name="T51" fmla="*/ 404 h 428"/>
                <a:gd name="T52" fmla="*/ 292 w 429"/>
                <a:gd name="T53" fmla="*/ 413 h 428"/>
                <a:gd name="T54" fmla="*/ 266 w 429"/>
                <a:gd name="T55" fmla="*/ 420 h 428"/>
                <a:gd name="T56" fmla="*/ 255 w 429"/>
                <a:gd name="T57" fmla="*/ 422 h 428"/>
                <a:gd name="T58" fmla="*/ 255 w 429"/>
                <a:gd name="T59" fmla="*/ 422 h 428"/>
                <a:gd name="T60" fmla="*/ 252 w 429"/>
                <a:gd name="T61" fmla="*/ 421 h 428"/>
                <a:gd name="T62" fmla="*/ 247 w 429"/>
                <a:gd name="T63" fmla="*/ 422 h 428"/>
                <a:gd name="T64" fmla="*/ 238 w 429"/>
                <a:gd name="T65" fmla="*/ 422 h 428"/>
                <a:gd name="T66" fmla="*/ 238 w 429"/>
                <a:gd name="T67" fmla="*/ 423 h 428"/>
                <a:gd name="T68" fmla="*/ 236 w 429"/>
                <a:gd name="T69" fmla="*/ 424 h 428"/>
                <a:gd name="T70" fmla="*/ 236 w 429"/>
                <a:gd name="T71" fmla="*/ 425 h 428"/>
                <a:gd name="T72" fmla="*/ 239 w 429"/>
                <a:gd name="T73" fmla="*/ 428 h 428"/>
                <a:gd name="T74" fmla="*/ 239 w 429"/>
                <a:gd name="T75" fmla="*/ 428 h 428"/>
                <a:gd name="T76" fmla="*/ 240 w 429"/>
                <a:gd name="T77" fmla="*/ 428 h 428"/>
                <a:gd name="T78" fmla="*/ 331 w 429"/>
                <a:gd name="T79" fmla="*/ 397 h 428"/>
                <a:gd name="T80" fmla="*/ 418 w 429"/>
                <a:gd name="T81" fmla="*/ 196 h 428"/>
                <a:gd name="T82" fmla="*/ 364 w 429"/>
                <a:gd name="T83" fmla="*/ 65 h 428"/>
                <a:gd name="T84" fmla="*/ 353 w 429"/>
                <a:gd name="T85" fmla="*/ 52 h 428"/>
                <a:gd name="T86" fmla="*/ 342 w 429"/>
                <a:gd name="T87" fmla="*/ 41 h 428"/>
                <a:gd name="T88" fmla="*/ 338 w 429"/>
                <a:gd name="T89" fmla="*/ 37 h 428"/>
                <a:gd name="T90" fmla="*/ 326 w 429"/>
                <a:gd name="T91" fmla="*/ 28 h 428"/>
                <a:gd name="T92" fmla="*/ 321 w 429"/>
                <a:gd name="T93" fmla="*/ 25 h 428"/>
                <a:gd name="T94" fmla="*/ 313 w 429"/>
                <a:gd name="T95" fmla="*/ 20 h 428"/>
                <a:gd name="T96" fmla="*/ 303 w 429"/>
                <a:gd name="T97" fmla="*/ 15 h 428"/>
                <a:gd name="T98" fmla="*/ 296 w 429"/>
                <a:gd name="T99" fmla="*/ 13 h 428"/>
                <a:gd name="T100" fmla="*/ 226 w 429"/>
                <a:gd name="T101"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28">
                  <a:moveTo>
                    <a:pt x="226" y="0"/>
                  </a:moveTo>
                  <a:cubicBezTo>
                    <a:pt x="152" y="0"/>
                    <a:pt x="76" y="39"/>
                    <a:pt x="32" y="107"/>
                  </a:cubicBezTo>
                  <a:cubicBezTo>
                    <a:pt x="8" y="143"/>
                    <a:pt x="0" y="190"/>
                    <a:pt x="6" y="253"/>
                  </a:cubicBezTo>
                  <a:cubicBezTo>
                    <a:pt x="9" y="291"/>
                    <a:pt x="30" y="341"/>
                    <a:pt x="60" y="372"/>
                  </a:cubicBezTo>
                  <a:cubicBezTo>
                    <a:pt x="61" y="365"/>
                    <a:pt x="61" y="365"/>
                    <a:pt x="61" y="365"/>
                  </a:cubicBezTo>
                  <a:cubicBezTo>
                    <a:pt x="44" y="346"/>
                    <a:pt x="30" y="321"/>
                    <a:pt x="21" y="295"/>
                  </a:cubicBezTo>
                  <a:cubicBezTo>
                    <a:pt x="14" y="280"/>
                    <a:pt x="9" y="266"/>
                    <a:pt x="8" y="258"/>
                  </a:cubicBezTo>
                  <a:cubicBezTo>
                    <a:pt x="7" y="249"/>
                    <a:pt x="7" y="241"/>
                    <a:pt x="7" y="232"/>
                  </a:cubicBezTo>
                  <a:cubicBezTo>
                    <a:pt x="7" y="222"/>
                    <a:pt x="8" y="212"/>
                    <a:pt x="10" y="202"/>
                  </a:cubicBezTo>
                  <a:cubicBezTo>
                    <a:pt x="12" y="165"/>
                    <a:pt x="20" y="135"/>
                    <a:pt x="37" y="110"/>
                  </a:cubicBezTo>
                  <a:cubicBezTo>
                    <a:pt x="79" y="43"/>
                    <a:pt x="154" y="5"/>
                    <a:pt x="226" y="5"/>
                  </a:cubicBezTo>
                  <a:cubicBezTo>
                    <a:pt x="251" y="5"/>
                    <a:pt x="275" y="10"/>
                    <a:pt x="298" y="19"/>
                  </a:cubicBezTo>
                  <a:cubicBezTo>
                    <a:pt x="301" y="20"/>
                    <a:pt x="303" y="22"/>
                    <a:pt x="306" y="23"/>
                  </a:cubicBezTo>
                  <a:cubicBezTo>
                    <a:pt x="307" y="23"/>
                    <a:pt x="309" y="24"/>
                    <a:pt x="310" y="25"/>
                  </a:cubicBezTo>
                  <a:cubicBezTo>
                    <a:pt x="319" y="29"/>
                    <a:pt x="327" y="35"/>
                    <a:pt x="334" y="41"/>
                  </a:cubicBezTo>
                  <a:cubicBezTo>
                    <a:pt x="341" y="47"/>
                    <a:pt x="347" y="53"/>
                    <a:pt x="353" y="60"/>
                  </a:cubicBezTo>
                  <a:cubicBezTo>
                    <a:pt x="384" y="95"/>
                    <a:pt x="403" y="145"/>
                    <a:pt x="411" y="188"/>
                  </a:cubicBezTo>
                  <a:cubicBezTo>
                    <a:pt x="412" y="188"/>
                    <a:pt x="412" y="187"/>
                    <a:pt x="413" y="187"/>
                  </a:cubicBezTo>
                  <a:cubicBezTo>
                    <a:pt x="413" y="187"/>
                    <a:pt x="413" y="187"/>
                    <a:pt x="414" y="187"/>
                  </a:cubicBezTo>
                  <a:cubicBezTo>
                    <a:pt x="415" y="188"/>
                    <a:pt x="416" y="189"/>
                    <a:pt x="416" y="190"/>
                  </a:cubicBezTo>
                  <a:cubicBezTo>
                    <a:pt x="415" y="191"/>
                    <a:pt x="415" y="191"/>
                    <a:pt x="415" y="191"/>
                  </a:cubicBezTo>
                  <a:cubicBezTo>
                    <a:pt x="415" y="194"/>
                    <a:pt x="414" y="196"/>
                    <a:pt x="413" y="199"/>
                  </a:cubicBezTo>
                  <a:cubicBezTo>
                    <a:pt x="417" y="231"/>
                    <a:pt x="413" y="265"/>
                    <a:pt x="401" y="296"/>
                  </a:cubicBezTo>
                  <a:cubicBezTo>
                    <a:pt x="398" y="314"/>
                    <a:pt x="391" y="332"/>
                    <a:pt x="377" y="349"/>
                  </a:cubicBezTo>
                  <a:cubicBezTo>
                    <a:pt x="358" y="373"/>
                    <a:pt x="340" y="389"/>
                    <a:pt x="319" y="400"/>
                  </a:cubicBezTo>
                  <a:cubicBezTo>
                    <a:pt x="317" y="402"/>
                    <a:pt x="314" y="403"/>
                    <a:pt x="312" y="404"/>
                  </a:cubicBezTo>
                  <a:cubicBezTo>
                    <a:pt x="306" y="408"/>
                    <a:pt x="299" y="411"/>
                    <a:pt x="292" y="413"/>
                  </a:cubicBezTo>
                  <a:cubicBezTo>
                    <a:pt x="284" y="416"/>
                    <a:pt x="275" y="418"/>
                    <a:pt x="266" y="420"/>
                  </a:cubicBezTo>
                  <a:cubicBezTo>
                    <a:pt x="262" y="421"/>
                    <a:pt x="259" y="421"/>
                    <a:pt x="255" y="422"/>
                  </a:cubicBezTo>
                  <a:cubicBezTo>
                    <a:pt x="255" y="422"/>
                    <a:pt x="255" y="422"/>
                    <a:pt x="255" y="422"/>
                  </a:cubicBezTo>
                  <a:cubicBezTo>
                    <a:pt x="254" y="422"/>
                    <a:pt x="253" y="422"/>
                    <a:pt x="252" y="421"/>
                  </a:cubicBezTo>
                  <a:cubicBezTo>
                    <a:pt x="251" y="422"/>
                    <a:pt x="249" y="422"/>
                    <a:pt x="247" y="422"/>
                  </a:cubicBezTo>
                  <a:cubicBezTo>
                    <a:pt x="244" y="422"/>
                    <a:pt x="241" y="422"/>
                    <a:pt x="238" y="422"/>
                  </a:cubicBezTo>
                  <a:cubicBezTo>
                    <a:pt x="238" y="422"/>
                    <a:pt x="238" y="422"/>
                    <a:pt x="238" y="423"/>
                  </a:cubicBezTo>
                  <a:cubicBezTo>
                    <a:pt x="237" y="423"/>
                    <a:pt x="236" y="423"/>
                    <a:pt x="236" y="424"/>
                  </a:cubicBezTo>
                  <a:cubicBezTo>
                    <a:pt x="236" y="424"/>
                    <a:pt x="236" y="425"/>
                    <a:pt x="236" y="425"/>
                  </a:cubicBezTo>
                  <a:cubicBezTo>
                    <a:pt x="236" y="427"/>
                    <a:pt x="237" y="428"/>
                    <a:pt x="239" y="428"/>
                  </a:cubicBezTo>
                  <a:cubicBezTo>
                    <a:pt x="239" y="428"/>
                    <a:pt x="239" y="428"/>
                    <a:pt x="239" y="428"/>
                  </a:cubicBezTo>
                  <a:cubicBezTo>
                    <a:pt x="239" y="428"/>
                    <a:pt x="240" y="428"/>
                    <a:pt x="240" y="428"/>
                  </a:cubicBezTo>
                  <a:cubicBezTo>
                    <a:pt x="280" y="425"/>
                    <a:pt x="300" y="418"/>
                    <a:pt x="331" y="397"/>
                  </a:cubicBezTo>
                  <a:cubicBezTo>
                    <a:pt x="392" y="355"/>
                    <a:pt x="429" y="271"/>
                    <a:pt x="418" y="196"/>
                  </a:cubicBezTo>
                  <a:cubicBezTo>
                    <a:pt x="412" y="154"/>
                    <a:pt x="393" y="103"/>
                    <a:pt x="364" y="65"/>
                  </a:cubicBezTo>
                  <a:cubicBezTo>
                    <a:pt x="361" y="61"/>
                    <a:pt x="357" y="56"/>
                    <a:pt x="353" y="52"/>
                  </a:cubicBezTo>
                  <a:cubicBezTo>
                    <a:pt x="350" y="48"/>
                    <a:pt x="346" y="45"/>
                    <a:pt x="342" y="41"/>
                  </a:cubicBezTo>
                  <a:cubicBezTo>
                    <a:pt x="341" y="40"/>
                    <a:pt x="340" y="39"/>
                    <a:pt x="338" y="37"/>
                  </a:cubicBezTo>
                  <a:cubicBezTo>
                    <a:pt x="334" y="34"/>
                    <a:pt x="330" y="31"/>
                    <a:pt x="326" y="28"/>
                  </a:cubicBezTo>
                  <a:cubicBezTo>
                    <a:pt x="324" y="27"/>
                    <a:pt x="323" y="26"/>
                    <a:pt x="321" y="25"/>
                  </a:cubicBezTo>
                  <a:cubicBezTo>
                    <a:pt x="318" y="23"/>
                    <a:pt x="315" y="22"/>
                    <a:pt x="313" y="20"/>
                  </a:cubicBezTo>
                  <a:cubicBezTo>
                    <a:pt x="309" y="19"/>
                    <a:pt x="306" y="17"/>
                    <a:pt x="303" y="15"/>
                  </a:cubicBezTo>
                  <a:cubicBezTo>
                    <a:pt x="301" y="15"/>
                    <a:pt x="298" y="14"/>
                    <a:pt x="296" y="13"/>
                  </a:cubicBezTo>
                  <a:cubicBezTo>
                    <a:pt x="274" y="4"/>
                    <a:pt x="250" y="0"/>
                    <a:pt x="22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2" name="Freeform 451"/>
            <p:cNvSpPr>
              <a:spLocks noChangeArrowheads="1"/>
            </p:cNvSpPr>
            <p:nvPr/>
          </p:nvSpPr>
          <p:spPr bwMode="auto">
            <a:xfrm>
              <a:off x="9247188" y="1984376"/>
              <a:ext cx="34925" cy="47625"/>
            </a:xfrm>
            <a:custGeom>
              <a:avLst/>
              <a:gdLst>
                <a:gd name="T0" fmla="*/ 10 w 12"/>
                <a:gd name="T1" fmla="*/ 0 h 16"/>
                <a:gd name="T2" fmla="*/ 7 w 12"/>
                <a:gd name="T3" fmla="*/ 6 h 16"/>
                <a:gd name="T4" fmla="*/ 8 w 12"/>
                <a:gd name="T5" fmla="*/ 7 h 16"/>
                <a:gd name="T6" fmla="*/ 8 w 12"/>
                <a:gd name="T7" fmla="*/ 8 h 16"/>
                <a:gd name="T8" fmla="*/ 7 w 12"/>
                <a:gd name="T9" fmla="*/ 11 h 16"/>
                <a:gd name="T10" fmla="*/ 6 w 12"/>
                <a:gd name="T11" fmla="*/ 11 h 16"/>
                <a:gd name="T12" fmla="*/ 3 w 12"/>
                <a:gd name="T13" fmla="*/ 10 h 16"/>
                <a:gd name="T14" fmla="*/ 3 w 12"/>
                <a:gd name="T15" fmla="*/ 10 h 16"/>
                <a:gd name="T16" fmla="*/ 1 w 12"/>
                <a:gd name="T17" fmla="*/ 11 h 16"/>
                <a:gd name="T18" fmla="*/ 0 w 12"/>
                <a:gd name="T19" fmla="*/ 11 h 16"/>
                <a:gd name="T20" fmla="*/ 0 w 12"/>
                <a:gd name="T21" fmla="*/ 11 h 16"/>
                <a:gd name="T22" fmla="*/ 1 w 12"/>
                <a:gd name="T23" fmla="*/ 12 h 16"/>
                <a:gd name="T24" fmla="*/ 1 w 12"/>
                <a:gd name="T25" fmla="*/ 13 h 16"/>
                <a:gd name="T26" fmla="*/ 2 w 12"/>
                <a:gd name="T27" fmla="*/ 15 h 16"/>
                <a:gd name="T28" fmla="*/ 3 w 12"/>
                <a:gd name="T29" fmla="*/ 16 h 16"/>
                <a:gd name="T30" fmla="*/ 6 w 12"/>
                <a:gd name="T31" fmla="*/ 14 h 16"/>
                <a:gd name="T32" fmla="*/ 6 w 12"/>
                <a:gd name="T33" fmla="*/ 13 h 16"/>
                <a:gd name="T34" fmla="*/ 6 w 12"/>
                <a:gd name="T35" fmla="*/ 13 h 16"/>
                <a:gd name="T36" fmla="*/ 7 w 12"/>
                <a:gd name="T37" fmla="*/ 13 h 16"/>
                <a:gd name="T38" fmla="*/ 9 w 12"/>
                <a:gd name="T39" fmla="*/ 12 h 16"/>
                <a:gd name="T40" fmla="*/ 9 w 12"/>
                <a:gd name="T41" fmla="*/ 12 h 16"/>
                <a:gd name="T42" fmla="*/ 11 w 12"/>
                <a:gd name="T43" fmla="*/ 8 h 16"/>
                <a:gd name="T44" fmla="*/ 12 w 12"/>
                <a:gd name="T45" fmla="*/ 4 h 16"/>
                <a:gd name="T46" fmla="*/ 11 w 12"/>
                <a:gd name="T47" fmla="*/ 2 h 16"/>
                <a:gd name="T48" fmla="*/ 11 w 12"/>
                <a:gd name="T49" fmla="*/ 1 h 16"/>
                <a:gd name="T50" fmla="*/ 10 w 12"/>
                <a:gd name="T51" fmla="*/ 1 h 16"/>
                <a:gd name="T52" fmla="*/ 10 w 12"/>
                <a:gd name="T53" fmla="*/ 1 h 16"/>
                <a:gd name="T54" fmla="*/ 10 w 12"/>
                <a:gd name="T55" fmla="*/ 0 h 16"/>
                <a:gd name="T56" fmla="*/ 10 w 12"/>
                <a:gd name="T5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6">
                  <a:moveTo>
                    <a:pt x="10" y="0"/>
                  </a:moveTo>
                  <a:cubicBezTo>
                    <a:pt x="9" y="2"/>
                    <a:pt x="8" y="4"/>
                    <a:pt x="7" y="6"/>
                  </a:cubicBezTo>
                  <a:cubicBezTo>
                    <a:pt x="7" y="6"/>
                    <a:pt x="8" y="7"/>
                    <a:pt x="8" y="7"/>
                  </a:cubicBezTo>
                  <a:cubicBezTo>
                    <a:pt x="8" y="8"/>
                    <a:pt x="8" y="8"/>
                    <a:pt x="8" y="8"/>
                  </a:cubicBezTo>
                  <a:cubicBezTo>
                    <a:pt x="8" y="9"/>
                    <a:pt x="8" y="10"/>
                    <a:pt x="7" y="11"/>
                  </a:cubicBezTo>
                  <a:cubicBezTo>
                    <a:pt x="7" y="11"/>
                    <a:pt x="6" y="11"/>
                    <a:pt x="6" y="11"/>
                  </a:cubicBezTo>
                  <a:cubicBezTo>
                    <a:pt x="5" y="11"/>
                    <a:pt x="4" y="11"/>
                    <a:pt x="3" y="10"/>
                  </a:cubicBezTo>
                  <a:cubicBezTo>
                    <a:pt x="3" y="10"/>
                    <a:pt x="3" y="10"/>
                    <a:pt x="3" y="10"/>
                  </a:cubicBezTo>
                  <a:cubicBezTo>
                    <a:pt x="3" y="10"/>
                    <a:pt x="2" y="11"/>
                    <a:pt x="1" y="11"/>
                  </a:cubicBezTo>
                  <a:cubicBezTo>
                    <a:pt x="1" y="11"/>
                    <a:pt x="0" y="11"/>
                    <a:pt x="0" y="11"/>
                  </a:cubicBezTo>
                  <a:cubicBezTo>
                    <a:pt x="0" y="11"/>
                    <a:pt x="0" y="11"/>
                    <a:pt x="0" y="11"/>
                  </a:cubicBezTo>
                  <a:cubicBezTo>
                    <a:pt x="0" y="12"/>
                    <a:pt x="1" y="12"/>
                    <a:pt x="1" y="12"/>
                  </a:cubicBezTo>
                  <a:cubicBezTo>
                    <a:pt x="1" y="13"/>
                    <a:pt x="1" y="13"/>
                    <a:pt x="1" y="13"/>
                  </a:cubicBezTo>
                  <a:cubicBezTo>
                    <a:pt x="1" y="14"/>
                    <a:pt x="1" y="15"/>
                    <a:pt x="2" y="15"/>
                  </a:cubicBezTo>
                  <a:cubicBezTo>
                    <a:pt x="3" y="15"/>
                    <a:pt x="3" y="16"/>
                    <a:pt x="3" y="16"/>
                  </a:cubicBezTo>
                  <a:cubicBezTo>
                    <a:pt x="4" y="16"/>
                    <a:pt x="5" y="15"/>
                    <a:pt x="6" y="14"/>
                  </a:cubicBezTo>
                  <a:cubicBezTo>
                    <a:pt x="6" y="13"/>
                    <a:pt x="6" y="13"/>
                    <a:pt x="6" y="13"/>
                  </a:cubicBezTo>
                  <a:cubicBezTo>
                    <a:pt x="6" y="13"/>
                    <a:pt x="6" y="13"/>
                    <a:pt x="6" y="13"/>
                  </a:cubicBezTo>
                  <a:cubicBezTo>
                    <a:pt x="6" y="13"/>
                    <a:pt x="6" y="13"/>
                    <a:pt x="7" y="13"/>
                  </a:cubicBezTo>
                  <a:cubicBezTo>
                    <a:pt x="8" y="13"/>
                    <a:pt x="8" y="13"/>
                    <a:pt x="9" y="12"/>
                  </a:cubicBezTo>
                  <a:cubicBezTo>
                    <a:pt x="9" y="12"/>
                    <a:pt x="9" y="12"/>
                    <a:pt x="9" y="12"/>
                  </a:cubicBezTo>
                  <a:cubicBezTo>
                    <a:pt x="10" y="11"/>
                    <a:pt x="10" y="9"/>
                    <a:pt x="11" y="8"/>
                  </a:cubicBezTo>
                  <a:cubicBezTo>
                    <a:pt x="11" y="7"/>
                    <a:pt x="12" y="5"/>
                    <a:pt x="12" y="4"/>
                  </a:cubicBezTo>
                  <a:cubicBezTo>
                    <a:pt x="12" y="3"/>
                    <a:pt x="12" y="3"/>
                    <a:pt x="11" y="2"/>
                  </a:cubicBezTo>
                  <a:cubicBezTo>
                    <a:pt x="11" y="1"/>
                    <a:pt x="11" y="1"/>
                    <a:pt x="11" y="1"/>
                  </a:cubicBezTo>
                  <a:cubicBezTo>
                    <a:pt x="11" y="1"/>
                    <a:pt x="11" y="1"/>
                    <a:pt x="10" y="1"/>
                  </a:cubicBezTo>
                  <a:cubicBezTo>
                    <a:pt x="10" y="1"/>
                    <a:pt x="10" y="1"/>
                    <a:pt x="10" y="1"/>
                  </a:cubicBezTo>
                  <a:cubicBezTo>
                    <a:pt x="10" y="0"/>
                    <a:pt x="10" y="0"/>
                    <a:pt x="10" y="0"/>
                  </a:cubicBezTo>
                  <a:cubicBezTo>
                    <a:pt x="10" y="0"/>
                    <a:pt x="10"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3" name="Freeform 452"/>
            <p:cNvSpPr>
              <a:spLocks noChangeArrowheads="1"/>
            </p:cNvSpPr>
            <p:nvPr/>
          </p:nvSpPr>
          <p:spPr bwMode="auto">
            <a:xfrm>
              <a:off x="9663113" y="2143126"/>
              <a:ext cx="41275" cy="36513"/>
            </a:xfrm>
            <a:custGeom>
              <a:avLst/>
              <a:gdLst>
                <a:gd name="T0" fmla="*/ 2 w 14"/>
                <a:gd name="T1" fmla="*/ 0 h 12"/>
                <a:gd name="T2" fmla="*/ 1 w 14"/>
                <a:gd name="T3" fmla="*/ 0 h 12"/>
                <a:gd name="T4" fmla="*/ 1 w 14"/>
                <a:gd name="T5" fmla="*/ 0 h 12"/>
                <a:gd name="T6" fmla="*/ 0 w 14"/>
                <a:gd name="T7" fmla="*/ 2 h 12"/>
                <a:gd name="T8" fmla="*/ 2 w 14"/>
                <a:gd name="T9" fmla="*/ 6 h 12"/>
                <a:gd name="T10" fmla="*/ 2 w 14"/>
                <a:gd name="T11" fmla="*/ 8 h 12"/>
                <a:gd name="T12" fmla="*/ 2 w 14"/>
                <a:gd name="T13" fmla="*/ 8 h 12"/>
                <a:gd name="T14" fmla="*/ 4 w 14"/>
                <a:gd name="T15" fmla="*/ 11 h 12"/>
                <a:gd name="T16" fmla="*/ 5 w 14"/>
                <a:gd name="T17" fmla="*/ 12 h 12"/>
                <a:gd name="T18" fmla="*/ 7 w 14"/>
                <a:gd name="T19" fmla="*/ 11 h 12"/>
                <a:gd name="T20" fmla="*/ 9 w 14"/>
                <a:gd name="T21" fmla="*/ 12 h 12"/>
                <a:gd name="T22" fmla="*/ 10 w 14"/>
                <a:gd name="T23" fmla="*/ 12 h 12"/>
                <a:gd name="T24" fmla="*/ 12 w 14"/>
                <a:gd name="T25" fmla="*/ 9 h 12"/>
                <a:gd name="T26" fmla="*/ 12 w 14"/>
                <a:gd name="T27" fmla="*/ 9 h 12"/>
                <a:gd name="T28" fmla="*/ 14 w 14"/>
                <a:gd name="T29" fmla="*/ 1 h 12"/>
                <a:gd name="T30" fmla="*/ 14 w 14"/>
                <a:gd name="T31" fmla="*/ 0 h 12"/>
                <a:gd name="T32" fmla="*/ 6 w 14"/>
                <a:gd name="T33" fmla="*/ 7 h 12"/>
                <a:gd name="T34" fmla="*/ 5 w 14"/>
                <a:gd name="T35" fmla="*/ 7 h 12"/>
                <a:gd name="T36" fmla="*/ 4 w 14"/>
                <a:gd name="T37" fmla="*/ 7 h 12"/>
                <a:gd name="T38" fmla="*/ 2 w 14"/>
                <a:gd name="T39" fmla="*/ 5 h 12"/>
                <a:gd name="T40" fmla="*/ 2 w 14"/>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2">
                  <a:moveTo>
                    <a:pt x="2" y="0"/>
                  </a:moveTo>
                  <a:cubicBezTo>
                    <a:pt x="2" y="0"/>
                    <a:pt x="2" y="0"/>
                    <a:pt x="1" y="0"/>
                  </a:cubicBezTo>
                  <a:cubicBezTo>
                    <a:pt x="1" y="0"/>
                    <a:pt x="1" y="0"/>
                    <a:pt x="1" y="0"/>
                  </a:cubicBezTo>
                  <a:cubicBezTo>
                    <a:pt x="0" y="1"/>
                    <a:pt x="0" y="1"/>
                    <a:pt x="0" y="2"/>
                  </a:cubicBezTo>
                  <a:cubicBezTo>
                    <a:pt x="0" y="3"/>
                    <a:pt x="1" y="5"/>
                    <a:pt x="2" y="6"/>
                  </a:cubicBezTo>
                  <a:cubicBezTo>
                    <a:pt x="2" y="7"/>
                    <a:pt x="2" y="8"/>
                    <a:pt x="2" y="8"/>
                  </a:cubicBezTo>
                  <a:cubicBezTo>
                    <a:pt x="2" y="8"/>
                    <a:pt x="2" y="8"/>
                    <a:pt x="2" y="8"/>
                  </a:cubicBezTo>
                  <a:cubicBezTo>
                    <a:pt x="2" y="10"/>
                    <a:pt x="3" y="11"/>
                    <a:pt x="4" y="11"/>
                  </a:cubicBezTo>
                  <a:cubicBezTo>
                    <a:pt x="4" y="12"/>
                    <a:pt x="5" y="12"/>
                    <a:pt x="5" y="12"/>
                  </a:cubicBezTo>
                  <a:cubicBezTo>
                    <a:pt x="6" y="12"/>
                    <a:pt x="6" y="11"/>
                    <a:pt x="7" y="11"/>
                  </a:cubicBezTo>
                  <a:cubicBezTo>
                    <a:pt x="8" y="12"/>
                    <a:pt x="8" y="12"/>
                    <a:pt x="9" y="12"/>
                  </a:cubicBezTo>
                  <a:cubicBezTo>
                    <a:pt x="10" y="12"/>
                    <a:pt x="10" y="12"/>
                    <a:pt x="10" y="12"/>
                  </a:cubicBezTo>
                  <a:cubicBezTo>
                    <a:pt x="11" y="12"/>
                    <a:pt x="12" y="11"/>
                    <a:pt x="12" y="9"/>
                  </a:cubicBezTo>
                  <a:cubicBezTo>
                    <a:pt x="12" y="9"/>
                    <a:pt x="12" y="9"/>
                    <a:pt x="12" y="9"/>
                  </a:cubicBezTo>
                  <a:cubicBezTo>
                    <a:pt x="13" y="7"/>
                    <a:pt x="14" y="4"/>
                    <a:pt x="14" y="1"/>
                  </a:cubicBezTo>
                  <a:cubicBezTo>
                    <a:pt x="14" y="1"/>
                    <a:pt x="14" y="0"/>
                    <a:pt x="14" y="0"/>
                  </a:cubicBezTo>
                  <a:cubicBezTo>
                    <a:pt x="12" y="3"/>
                    <a:pt x="9" y="6"/>
                    <a:pt x="6" y="7"/>
                  </a:cubicBezTo>
                  <a:cubicBezTo>
                    <a:pt x="6" y="7"/>
                    <a:pt x="5" y="7"/>
                    <a:pt x="5" y="7"/>
                  </a:cubicBezTo>
                  <a:cubicBezTo>
                    <a:pt x="4" y="7"/>
                    <a:pt x="4" y="7"/>
                    <a:pt x="4" y="7"/>
                  </a:cubicBezTo>
                  <a:cubicBezTo>
                    <a:pt x="3" y="7"/>
                    <a:pt x="2" y="6"/>
                    <a:pt x="2" y="5"/>
                  </a:cubicBezTo>
                  <a:cubicBezTo>
                    <a:pt x="2" y="3"/>
                    <a:pt x="2" y="2"/>
                    <a:pt x="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4" name="Freeform 453"/>
            <p:cNvSpPr>
              <a:spLocks noEditPoints="1" noChangeArrowheads="1"/>
            </p:cNvSpPr>
            <p:nvPr/>
          </p:nvSpPr>
          <p:spPr bwMode="auto">
            <a:xfrm>
              <a:off x="9144001" y="1644651"/>
              <a:ext cx="73025" cy="123825"/>
            </a:xfrm>
            <a:custGeom>
              <a:avLst/>
              <a:gdLst>
                <a:gd name="T0" fmla="*/ 6 w 25"/>
                <a:gd name="T1" fmla="*/ 25 h 42"/>
                <a:gd name="T2" fmla="*/ 1 w 25"/>
                <a:gd name="T3" fmla="*/ 40 h 42"/>
                <a:gd name="T4" fmla="*/ 3 w 25"/>
                <a:gd name="T5" fmla="*/ 42 h 42"/>
                <a:gd name="T6" fmla="*/ 4 w 25"/>
                <a:gd name="T7" fmla="*/ 42 h 42"/>
                <a:gd name="T8" fmla="*/ 6 w 25"/>
                <a:gd name="T9" fmla="*/ 39 h 42"/>
                <a:gd name="T10" fmla="*/ 6 w 25"/>
                <a:gd name="T11" fmla="*/ 38 h 42"/>
                <a:gd name="T12" fmla="*/ 7 w 25"/>
                <a:gd name="T13" fmla="*/ 35 h 42"/>
                <a:gd name="T14" fmla="*/ 6 w 25"/>
                <a:gd name="T15" fmla="*/ 25 h 42"/>
                <a:gd name="T16" fmla="*/ 23 w 25"/>
                <a:gd name="T17" fmla="*/ 0 h 42"/>
                <a:gd name="T18" fmla="*/ 23 w 25"/>
                <a:gd name="T19" fmla="*/ 0 h 42"/>
                <a:gd name="T20" fmla="*/ 18 w 25"/>
                <a:gd name="T21" fmla="*/ 10 h 42"/>
                <a:gd name="T22" fmla="*/ 15 w 25"/>
                <a:gd name="T23" fmla="*/ 11 h 42"/>
                <a:gd name="T24" fmla="*/ 15 w 25"/>
                <a:gd name="T25" fmla="*/ 11 h 42"/>
                <a:gd name="T26" fmla="*/ 14 w 25"/>
                <a:gd name="T27" fmla="*/ 11 h 42"/>
                <a:gd name="T28" fmla="*/ 11 w 25"/>
                <a:gd name="T29" fmla="*/ 16 h 42"/>
                <a:gd name="T30" fmla="*/ 11 w 25"/>
                <a:gd name="T31" fmla="*/ 19 h 42"/>
                <a:gd name="T32" fmla="*/ 12 w 25"/>
                <a:gd name="T33" fmla="*/ 22 h 42"/>
                <a:gd name="T34" fmla="*/ 25 w 25"/>
                <a:gd name="T35" fmla="*/ 1 h 42"/>
                <a:gd name="T36" fmla="*/ 23 w 25"/>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42">
                  <a:moveTo>
                    <a:pt x="6" y="25"/>
                  </a:moveTo>
                  <a:cubicBezTo>
                    <a:pt x="3" y="32"/>
                    <a:pt x="0" y="38"/>
                    <a:pt x="1" y="40"/>
                  </a:cubicBezTo>
                  <a:cubicBezTo>
                    <a:pt x="1" y="41"/>
                    <a:pt x="2" y="42"/>
                    <a:pt x="3" y="42"/>
                  </a:cubicBezTo>
                  <a:cubicBezTo>
                    <a:pt x="4" y="42"/>
                    <a:pt x="4" y="42"/>
                    <a:pt x="4" y="42"/>
                  </a:cubicBezTo>
                  <a:cubicBezTo>
                    <a:pt x="5" y="41"/>
                    <a:pt x="6" y="40"/>
                    <a:pt x="6" y="39"/>
                  </a:cubicBezTo>
                  <a:cubicBezTo>
                    <a:pt x="6" y="39"/>
                    <a:pt x="6" y="39"/>
                    <a:pt x="6" y="38"/>
                  </a:cubicBezTo>
                  <a:cubicBezTo>
                    <a:pt x="6" y="37"/>
                    <a:pt x="6" y="36"/>
                    <a:pt x="7" y="35"/>
                  </a:cubicBezTo>
                  <a:cubicBezTo>
                    <a:pt x="7" y="31"/>
                    <a:pt x="7" y="28"/>
                    <a:pt x="6" y="25"/>
                  </a:cubicBezTo>
                  <a:moveTo>
                    <a:pt x="23" y="0"/>
                  </a:moveTo>
                  <a:cubicBezTo>
                    <a:pt x="23" y="0"/>
                    <a:pt x="23" y="0"/>
                    <a:pt x="23" y="0"/>
                  </a:cubicBezTo>
                  <a:cubicBezTo>
                    <a:pt x="21" y="3"/>
                    <a:pt x="19" y="6"/>
                    <a:pt x="18" y="10"/>
                  </a:cubicBezTo>
                  <a:cubicBezTo>
                    <a:pt x="17" y="11"/>
                    <a:pt x="16" y="11"/>
                    <a:pt x="15" y="11"/>
                  </a:cubicBezTo>
                  <a:cubicBezTo>
                    <a:pt x="15" y="11"/>
                    <a:pt x="15" y="11"/>
                    <a:pt x="15" y="11"/>
                  </a:cubicBezTo>
                  <a:cubicBezTo>
                    <a:pt x="15" y="11"/>
                    <a:pt x="14" y="11"/>
                    <a:pt x="14" y="11"/>
                  </a:cubicBezTo>
                  <a:cubicBezTo>
                    <a:pt x="13" y="13"/>
                    <a:pt x="12" y="14"/>
                    <a:pt x="11" y="16"/>
                  </a:cubicBezTo>
                  <a:cubicBezTo>
                    <a:pt x="11" y="17"/>
                    <a:pt x="11" y="18"/>
                    <a:pt x="11" y="19"/>
                  </a:cubicBezTo>
                  <a:cubicBezTo>
                    <a:pt x="11" y="20"/>
                    <a:pt x="12" y="21"/>
                    <a:pt x="12" y="22"/>
                  </a:cubicBezTo>
                  <a:cubicBezTo>
                    <a:pt x="15" y="15"/>
                    <a:pt x="20" y="7"/>
                    <a:pt x="25" y="1"/>
                  </a:cubicBezTo>
                  <a:cubicBezTo>
                    <a:pt x="25" y="0"/>
                    <a:pt x="24"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5" name="Freeform 454"/>
            <p:cNvSpPr>
              <a:spLocks noChangeArrowheads="1"/>
            </p:cNvSpPr>
            <p:nvPr/>
          </p:nvSpPr>
          <p:spPr bwMode="auto">
            <a:xfrm>
              <a:off x="9856788" y="1919288"/>
              <a:ext cx="26988" cy="133350"/>
            </a:xfrm>
            <a:custGeom>
              <a:avLst/>
              <a:gdLst>
                <a:gd name="T0" fmla="*/ 8 w 9"/>
                <a:gd name="T1" fmla="*/ 0 h 45"/>
                <a:gd name="T2" fmla="*/ 7 w 9"/>
                <a:gd name="T3" fmla="*/ 2 h 45"/>
                <a:gd name="T4" fmla="*/ 4 w 9"/>
                <a:gd name="T5" fmla="*/ 21 h 45"/>
                <a:gd name="T6" fmla="*/ 0 w 9"/>
                <a:gd name="T7" fmla="*/ 41 h 45"/>
                <a:gd name="T8" fmla="*/ 2 w 9"/>
                <a:gd name="T9" fmla="*/ 45 h 45"/>
                <a:gd name="T10" fmla="*/ 3 w 9"/>
                <a:gd name="T11" fmla="*/ 45 h 45"/>
                <a:gd name="T12" fmla="*/ 4 w 9"/>
                <a:gd name="T13" fmla="*/ 44 h 45"/>
                <a:gd name="T14" fmla="*/ 9 w 9"/>
                <a:gd name="T15" fmla="*/ 7 h 45"/>
                <a:gd name="T16" fmla="*/ 8 w 9"/>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5">
                  <a:moveTo>
                    <a:pt x="8" y="0"/>
                  </a:moveTo>
                  <a:cubicBezTo>
                    <a:pt x="8" y="1"/>
                    <a:pt x="8" y="1"/>
                    <a:pt x="7" y="2"/>
                  </a:cubicBezTo>
                  <a:cubicBezTo>
                    <a:pt x="6" y="8"/>
                    <a:pt x="5" y="14"/>
                    <a:pt x="4" y="21"/>
                  </a:cubicBezTo>
                  <a:cubicBezTo>
                    <a:pt x="4" y="28"/>
                    <a:pt x="3" y="35"/>
                    <a:pt x="0" y="41"/>
                  </a:cubicBezTo>
                  <a:cubicBezTo>
                    <a:pt x="0" y="43"/>
                    <a:pt x="1" y="44"/>
                    <a:pt x="2" y="45"/>
                  </a:cubicBezTo>
                  <a:cubicBezTo>
                    <a:pt x="2" y="45"/>
                    <a:pt x="3" y="45"/>
                    <a:pt x="3" y="45"/>
                  </a:cubicBezTo>
                  <a:cubicBezTo>
                    <a:pt x="3" y="45"/>
                    <a:pt x="3" y="45"/>
                    <a:pt x="4" y="44"/>
                  </a:cubicBezTo>
                  <a:cubicBezTo>
                    <a:pt x="7" y="33"/>
                    <a:pt x="9" y="20"/>
                    <a:pt x="9" y="7"/>
                  </a:cubicBezTo>
                  <a:cubicBezTo>
                    <a:pt x="9" y="4"/>
                    <a:pt x="8" y="2"/>
                    <a:pt x="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6" name="Freeform 455"/>
            <p:cNvSpPr>
              <a:spLocks noEditPoints="1" noChangeArrowheads="1"/>
            </p:cNvSpPr>
            <p:nvPr/>
          </p:nvSpPr>
          <p:spPr bwMode="auto">
            <a:xfrm>
              <a:off x="8975726" y="1114426"/>
              <a:ext cx="893763" cy="1049338"/>
            </a:xfrm>
            <a:custGeom>
              <a:avLst/>
              <a:gdLst>
                <a:gd name="T0" fmla="*/ 38 w 303"/>
                <a:gd name="T1" fmla="*/ 323 h 356"/>
                <a:gd name="T2" fmla="*/ 51 w 303"/>
                <a:gd name="T3" fmla="*/ 337 h 356"/>
                <a:gd name="T4" fmla="*/ 24 w 303"/>
                <a:gd name="T5" fmla="*/ 299 h 356"/>
                <a:gd name="T6" fmla="*/ 48 w 303"/>
                <a:gd name="T7" fmla="*/ 327 h 356"/>
                <a:gd name="T8" fmla="*/ 47 w 303"/>
                <a:gd name="T9" fmla="*/ 315 h 356"/>
                <a:gd name="T10" fmla="*/ 18 w 303"/>
                <a:gd name="T11" fmla="*/ 252 h 356"/>
                <a:gd name="T12" fmla="*/ 29 w 303"/>
                <a:gd name="T13" fmla="*/ 294 h 356"/>
                <a:gd name="T14" fmla="*/ 11 w 303"/>
                <a:gd name="T15" fmla="*/ 184 h 356"/>
                <a:gd name="T16" fmla="*/ 13 w 303"/>
                <a:gd name="T17" fmla="*/ 274 h 356"/>
                <a:gd name="T18" fmla="*/ 37 w 303"/>
                <a:gd name="T19" fmla="*/ 214 h 356"/>
                <a:gd name="T20" fmla="*/ 47 w 303"/>
                <a:gd name="T21" fmla="*/ 296 h 356"/>
                <a:gd name="T22" fmla="*/ 46 w 303"/>
                <a:gd name="T23" fmla="*/ 148 h 356"/>
                <a:gd name="T24" fmla="*/ 22 w 303"/>
                <a:gd name="T25" fmla="*/ 193 h 356"/>
                <a:gd name="T26" fmla="*/ 15 w 303"/>
                <a:gd name="T27" fmla="*/ 227 h 356"/>
                <a:gd name="T28" fmla="*/ 24 w 303"/>
                <a:gd name="T29" fmla="*/ 150 h 356"/>
                <a:gd name="T30" fmla="*/ 17 w 303"/>
                <a:gd name="T31" fmla="*/ 193 h 356"/>
                <a:gd name="T32" fmla="*/ 62 w 303"/>
                <a:gd name="T33" fmla="*/ 95 h 356"/>
                <a:gd name="T34" fmla="*/ 62 w 303"/>
                <a:gd name="T35" fmla="*/ 96 h 356"/>
                <a:gd name="T36" fmla="*/ 73 w 303"/>
                <a:gd name="T37" fmla="*/ 87 h 356"/>
                <a:gd name="T38" fmla="*/ 88 w 303"/>
                <a:gd name="T39" fmla="*/ 69 h 356"/>
                <a:gd name="T40" fmla="*/ 30 w 303"/>
                <a:gd name="T41" fmla="*/ 129 h 356"/>
                <a:gd name="T42" fmla="*/ 59 w 303"/>
                <a:gd name="T43" fmla="*/ 89 h 356"/>
                <a:gd name="T44" fmla="*/ 202 w 303"/>
                <a:gd name="T45" fmla="*/ 40 h 356"/>
                <a:gd name="T46" fmla="*/ 202 w 303"/>
                <a:gd name="T47" fmla="*/ 40 h 356"/>
                <a:gd name="T48" fmla="*/ 123 w 303"/>
                <a:gd name="T49" fmla="*/ 44 h 356"/>
                <a:gd name="T50" fmla="*/ 155 w 303"/>
                <a:gd name="T51" fmla="*/ 35 h 356"/>
                <a:gd name="T52" fmla="*/ 165 w 303"/>
                <a:gd name="T53" fmla="*/ 16 h 356"/>
                <a:gd name="T54" fmla="*/ 178 w 303"/>
                <a:gd name="T55" fmla="*/ 6 h 356"/>
                <a:gd name="T56" fmla="*/ 3 w 303"/>
                <a:gd name="T57" fmla="*/ 196 h 356"/>
                <a:gd name="T58" fmla="*/ 21 w 303"/>
                <a:gd name="T59" fmla="*/ 304 h 356"/>
                <a:gd name="T60" fmla="*/ 57 w 303"/>
                <a:gd name="T61" fmla="*/ 353 h 356"/>
                <a:gd name="T62" fmla="*/ 61 w 303"/>
                <a:gd name="T63" fmla="*/ 354 h 356"/>
                <a:gd name="T64" fmla="*/ 51 w 303"/>
                <a:gd name="T65" fmla="*/ 260 h 356"/>
                <a:gd name="T66" fmla="*/ 57 w 303"/>
                <a:gd name="T67" fmla="*/ 285 h 356"/>
                <a:gd name="T68" fmla="*/ 68 w 303"/>
                <a:gd name="T69" fmla="*/ 260 h 356"/>
                <a:gd name="T70" fmla="*/ 66 w 303"/>
                <a:gd name="T71" fmla="*/ 253 h 356"/>
                <a:gd name="T72" fmla="*/ 69 w 303"/>
                <a:gd name="T73" fmla="*/ 230 h 356"/>
                <a:gd name="T74" fmla="*/ 64 w 303"/>
                <a:gd name="T75" fmla="*/ 221 h 356"/>
                <a:gd name="T76" fmla="*/ 64 w 303"/>
                <a:gd name="T77" fmla="*/ 242 h 356"/>
                <a:gd name="T78" fmla="*/ 57 w 303"/>
                <a:gd name="T79" fmla="*/ 234 h 356"/>
                <a:gd name="T80" fmla="*/ 86 w 303"/>
                <a:gd name="T81" fmla="*/ 82 h 356"/>
                <a:gd name="T82" fmla="*/ 64 w 303"/>
                <a:gd name="T83" fmla="*/ 139 h 356"/>
                <a:gd name="T84" fmla="*/ 64 w 303"/>
                <a:gd name="T85" fmla="*/ 215 h 356"/>
                <a:gd name="T86" fmla="*/ 68 w 303"/>
                <a:gd name="T87" fmla="*/ 179 h 356"/>
                <a:gd name="T88" fmla="*/ 139 w 303"/>
                <a:gd name="T89" fmla="*/ 54 h 356"/>
                <a:gd name="T90" fmla="*/ 239 w 303"/>
                <a:gd name="T91" fmla="*/ 25 h 356"/>
                <a:gd name="T92" fmla="*/ 117 w 303"/>
                <a:gd name="T93" fmla="*/ 77 h 356"/>
                <a:gd name="T94" fmla="*/ 136 w 303"/>
                <a:gd name="T95" fmla="*/ 72 h 356"/>
                <a:gd name="T96" fmla="*/ 230 w 303"/>
                <a:gd name="T97" fmla="*/ 43 h 356"/>
                <a:gd name="T98" fmla="*/ 266 w 303"/>
                <a:gd name="T99" fmla="*/ 32 h 356"/>
                <a:gd name="T100" fmla="*/ 282 w 303"/>
                <a:gd name="T101" fmla="*/ 35 h 356"/>
                <a:gd name="T102" fmla="*/ 283 w 303"/>
                <a:gd name="T103" fmla="*/ 29 h 356"/>
                <a:gd name="T104" fmla="*/ 284 w 303"/>
                <a:gd name="T105" fmla="*/ 24 h 356"/>
                <a:gd name="T106" fmla="*/ 254 w 303"/>
                <a:gd name="T107" fmla="*/ 22 h 356"/>
                <a:gd name="T108" fmla="*/ 229 w 303"/>
                <a:gd name="T109" fmla="*/ 18 h 356"/>
                <a:gd name="T110" fmla="*/ 197 w 303"/>
                <a:gd name="T111" fmla="*/ 21 h 356"/>
                <a:gd name="T112" fmla="*/ 194 w 303"/>
                <a:gd name="T113" fmla="*/ 18 h 356"/>
                <a:gd name="T114" fmla="*/ 188 w 303"/>
                <a:gd name="T115" fmla="*/ 15 h 356"/>
                <a:gd name="T116" fmla="*/ 224 w 303"/>
                <a:gd name="T117" fmla="*/ 6 h 356"/>
                <a:gd name="T118" fmla="*/ 299 w 303"/>
                <a:gd name="T119" fmla="*/ 23 h 356"/>
                <a:gd name="T120" fmla="*/ 303 w 303"/>
                <a:gd name="T121" fmla="*/ 24 h 356"/>
                <a:gd name="T122" fmla="*/ 302 w 303"/>
                <a:gd name="T123" fmla="*/ 2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 h="356">
                  <a:moveTo>
                    <a:pt x="55" y="348"/>
                  </a:moveTo>
                  <a:cubicBezTo>
                    <a:pt x="50" y="343"/>
                    <a:pt x="44" y="334"/>
                    <a:pt x="38" y="324"/>
                  </a:cubicBezTo>
                  <a:cubicBezTo>
                    <a:pt x="38" y="324"/>
                    <a:pt x="38" y="324"/>
                    <a:pt x="38" y="324"/>
                  </a:cubicBezTo>
                  <a:cubicBezTo>
                    <a:pt x="38" y="323"/>
                    <a:pt x="38" y="323"/>
                    <a:pt x="38" y="323"/>
                  </a:cubicBezTo>
                  <a:cubicBezTo>
                    <a:pt x="37" y="323"/>
                    <a:pt x="37" y="322"/>
                    <a:pt x="37" y="322"/>
                  </a:cubicBezTo>
                  <a:cubicBezTo>
                    <a:pt x="41" y="327"/>
                    <a:pt x="44" y="331"/>
                    <a:pt x="48" y="336"/>
                  </a:cubicBezTo>
                  <a:cubicBezTo>
                    <a:pt x="49" y="337"/>
                    <a:pt x="49" y="337"/>
                    <a:pt x="50" y="337"/>
                  </a:cubicBezTo>
                  <a:cubicBezTo>
                    <a:pt x="50" y="337"/>
                    <a:pt x="51" y="337"/>
                    <a:pt x="51" y="337"/>
                  </a:cubicBezTo>
                  <a:cubicBezTo>
                    <a:pt x="52" y="337"/>
                    <a:pt x="52" y="336"/>
                    <a:pt x="53" y="335"/>
                  </a:cubicBezTo>
                  <a:cubicBezTo>
                    <a:pt x="54" y="339"/>
                    <a:pt x="54" y="344"/>
                    <a:pt x="55" y="348"/>
                  </a:cubicBezTo>
                  <a:moveTo>
                    <a:pt x="31" y="312"/>
                  </a:moveTo>
                  <a:cubicBezTo>
                    <a:pt x="28" y="308"/>
                    <a:pt x="26" y="303"/>
                    <a:pt x="24" y="299"/>
                  </a:cubicBezTo>
                  <a:cubicBezTo>
                    <a:pt x="22" y="294"/>
                    <a:pt x="21" y="289"/>
                    <a:pt x="20" y="284"/>
                  </a:cubicBezTo>
                  <a:cubicBezTo>
                    <a:pt x="23" y="293"/>
                    <a:pt x="26" y="301"/>
                    <a:pt x="30" y="310"/>
                  </a:cubicBezTo>
                  <a:cubicBezTo>
                    <a:pt x="30" y="310"/>
                    <a:pt x="31" y="311"/>
                    <a:pt x="31" y="312"/>
                  </a:cubicBezTo>
                  <a:moveTo>
                    <a:pt x="48" y="327"/>
                  </a:moveTo>
                  <a:cubicBezTo>
                    <a:pt x="43" y="321"/>
                    <a:pt x="39" y="314"/>
                    <a:pt x="36" y="308"/>
                  </a:cubicBezTo>
                  <a:cubicBezTo>
                    <a:pt x="34" y="295"/>
                    <a:pt x="33" y="283"/>
                    <a:pt x="33" y="271"/>
                  </a:cubicBezTo>
                  <a:cubicBezTo>
                    <a:pt x="35" y="275"/>
                    <a:pt x="36" y="279"/>
                    <a:pt x="37" y="283"/>
                  </a:cubicBezTo>
                  <a:cubicBezTo>
                    <a:pt x="41" y="293"/>
                    <a:pt x="44" y="304"/>
                    <a:pt x="47" y="315"/>
                  </a:cubicBezTo>
                  <a:cubicBezTo>
                    <a:pt x="47" y="318"/>
                    <a:pt x="48" y="321"/>
                    <a:pt x="48" y="324"/>
                  </a:cubicBezTo>
                  <a:cubicBezTo>
                    <a:pt x="48" y="325"/>
                    <a:pt x="48" y="326"/>
                    <a:pt x="48" y="327"/>
                  </a:cubicBezTo>
                  <a:moveTo>
                    <a:pt x="29" y="294"/>
                  </a:moveTo>
                  <a:cubicBezTo>
                    <a:pt x="23" y="280"/>
                    <a:pt x="20" y="266"/>
                    <a:pt x="18" y="252"/>
                  </a:cubicBezTo>
                  <a:cubicBezTo>
                    <a:pt x="18" y="243"/>
                    <a:pt x="19" y="234"/>
                    <a:pt x="21" y="225"/>
                  </a:cubicBezTo>
                  <a:cubicBezTo>
                    <a:pt x="23" y="235"/>
                    <a:pt x="25" y="245"/>
                    <a:pt x="28" y="255"/>
                  </a:cubicBezTo>
                  <a:cubicBezTo>
                    <a:pt x="28" y="259"/>
                    <a:pt x="28" y="264"/>
                    <a:pt x="28" y="268"/>
                  </a:cubicBezTo>
                  <a:cubicBezTo>
                    <a:pt x="28" y="277"/>
                    <a:pt x="28" y="285"/>
                    <a:pt x="29" y="294"/>
                  </a:cubicBezTo>
                  <a:moveTo>
                    <a:pt x="13" y="274"/>
                  </a:moveTo>
                  <a:cubicBezTo>
                    <a:pt x="10" y="265"/>
                    <a:pt x="7" y="257"/>
                    <a:pt x="7" y="251"/>
                  </a:cubicBezTo>
                  <a:cubicBezTo>
                    <a:pt x="6" y="242"/>
                    <a:pt x="5" y="234"/>
                    <a:pt x="5" y="226"/>
                  </a:cubicBezTo>
                  <a:cubicBezTo>
                    <a:pt x="5" y="211"/>
                    <a:pt x="7" y="198"/>
                    <a:pt x="11" y="184"/>
                  </a:cubicBezTo>
                  <a:cubicBezTo>
                    <a:pt x="10" y="193"/>
                    <a:pt x="10" y="203"/>
                    <a:pt x="10" y="213"/>
                  </a:cubicBezTo>
                  <a:cubicBezTo>
                    <a:pt x="10" y="226"/>
                    <a:pt x="11" y="240"/>
                    <a:pt x="13" y="253"/>
                  </a:cubicBezTo>
                  <a:cubicBezTo>
                    <a:pt x="13" y="255"/>
                    <a:pt x="12" y="257"/>
                    <a:pt x="12" y="259"/>
                  </a:cubicBezTo>
                  <a:cubicBezTo>
                    <a:pt x="12" y="264"/>
                    <a:pt x="13" y="269"/>
                    <a:pt x="13" y="274"/>
                  </a:cubicBezTo>
                  <a:moveTo>
                    <a:pt x="47" y="296"/>
                  </a:moveTo>
                  <a:cubicBezTo>
                    <a:pt x="45" y="291"/>
                    <a:pt x="44" y="286"/>
                    <a:pt x="42" y="281"/>
                  </a:cubicBezTo>
                  <a:cubicBezTo>
                    <a:pt x="39" y="272"/>
                    <a:pt x="36" y="263"/>
                    <a:pt x="34" y="254"/>
                  </a:cubicBezTo>
                  <a:cubicBezTo>
                    <a:pt x="34" y="242"/>
                    <a:pt x="35" y="229"/>
                    <a:pt x="37" y="214"/>
                  </a:cubicBezTo>
                  <a:cubicBezTo>
                    <a:pt x="38" y="199"/>
                    <a:pt x="41" y="186"/>
                    <a:pt x="44" y="173"/>
                  </a:cubicBezTo>
                  <a:cubicBezTo>
                    <a:pt x="44" y="182"/>
                    <a:pt x="44" y="191"/>
                    <a:pt x="44" y="199"/>
                  </a:cubicBezTo>
                  <a:cubicBezTo>
                    <a:pt x="44" y="220"/>
                    <a:pt x="45" y="240"/>
                    <a:pt x="46" y="261"/>
                  </a:cubicBezTo>
                  <a:cubicBezTo>
                    <a:pt x="46" y="272"/>
                    <a:pt x="47" y="284"/>
                    <a:pt x="47" y="296"/>
                  </a:cubicBezTo>
                  <a:moveTo>
                    <a:pt x="29" y="239"/>
                  </a:moveTo>
                  <a:cubicBezTo>
                    <a:pt x="27" y="229"/>
                    <a:pt x="25" y="220"/>
                    <a:pt x="24" y="210"/>
                  </a:cubicBezTo>
                  <a:cubicBezTo>
                    <a:pt x="30" y="183"/>
                    <a:pt x="40" y="155"/>
                    <a:pt x="49" y="130"/>
                  </a:cubicBezTo>
                  <a:cubicBezTo>
                    <a:pt x="48" y="136"/>
                    <a:pt x="47" y="142"/>
                    <a:pt x="46" y="148"/>
                  </a:cubicBezTo>
                  <a:cubicBezTo>
                    <a:pt x="40" y="168"/>
                    <a:pt x="34" y="188"/>
                    <a:pt x="31" y="214"/>
                  </a:cubicBezTo>
                  <a:cubicBezTo>
                    <a:pt x="30" y="223"/>
                    <a:pt x="30" y="231"/>
                    <a:pt x="29" y="239"/>
                  </a:cubicBezTo>
                  <a:moveTo>
                    <a:pt x="22" y="194"/>
                  </a:moveTo>
                  <a:cubicBezTo>
                    <a:pt x="22" y="193"/>
                    <a:pt x="22" y="193"/>
                    <a:pt x="22" y="193"/>
                  </a:cubicBezTo>
                  <a:cubicBezTo>
                    <a:pt x="22" y="182"/>
                    <a:pt x="24" y="170"/>
                    <a:pt x="28" y="159"/>
                  </a:cubicBezTo>
                  <a:cubicBezTo>
                    <a:pt x="32" y="147"/>
                    <a:pt x="38" y="137"/>
                    <a:pt x="44" y="127"/>
                  </a:cubicBezTo>
                  <a:cubicBezTo>
                    <a:pt x="37" y="148"/>
                    <a:pt x="29" y="170"/>
                    <a:pt x="22" y="194"/>
                  </a:cubicBezTo>
                  <a:moveTo>
                    <a:pt x="15" y="227"/>
                  </a:moveTo>
                  <a:cubicBezTo>
                    <a:pt x="15" y="222"/>
                    <a:pt x="15" y="217"/>
                    <a:pt x="15" y="213"/>
                  </a:cubicBezTo>
                  <a:cubicBezTo>
                    <a:pt x="15" y="198"/>
                    <a:pt x="16" y="184"/>
                    <a:pt x="17" y="171"/>
                  </a:cubicBezTo>
                  <a:cubicBezTo>
                    <a:pt x="18" y="168"/>
                    <a:pt x="18" y="165"/>
                    <a:pt x="19" y="161"/>
                  </a:cubicBezTo>
                  <a:cubicBezTo>
                    <a:pt x="21" y="157"/>
                    <a:pt x="22" y="154"/>
                    <a:pt x="24" y="150"/>
                  </a:cubicBezTo>
                  <a:cubicBezTo>
                    <a:pt x="32" y="134"/>
                    <a:pt x="41" y="120"/>
                    <a:pt x="52" y="106"/>
                  </a:cubicBezTo>
                  <a:cubicBezTo>
                    <a:pt x="51" y="109"/>
                    <a:pt x="51" y="109"/>
                    <a:pt x="50" y="111"/>
                  </a:cubicBezTo>
                  <a:cubicBezTo>
                    <a:pt x="39" y="125"/>
                    <a:pt x="29" y="140"/>
                    <a:pt x="23" y="157"/>
                  </a:cubicBezTo>
                  <a:cubicBezTo>
                    <a:pt x="19" y="169"/>
                    <a:pt x="17" y="181"/>
                    <a:pt x="17" y="193"/>
                  </a:cubicBezTo>
                  <a:cubicBezTo>
                    <a:pt x="17" y="199"/>
                    <a:pt x="18" y="205"/>
                    <a:pt x="18" y="211"/>
                  </a:cubicBezTo>
                  <a:cubicBezTo>
                    <a:pt x="17" y="216"/>
                    <a:pt x="16" y="221"/>
                    <a:pt x="15" y="227"/>
                  </a:cubicBezTo>
                  <a:moveTo>
                    <a:pt x="61" y="100"/>
                  </a:moveTo>
                  <a:cubicBezTo>
                    <a:pt x="61" y="98"/>
                    <a:pt x="61" y="96"/>
                    <a:pt x="62" y="95"/>
                  </a:cubicBezTo>
                  <a:cubicBezTo>
                    <a:pt x="63" y="93"/>
                    <a:pt x="64" y="92"/>
                    <a:pt x="65" y="90"/>
                  </a:cubicBezTo>
                  <a:cubicBezTo>
                    <a:pt x="65" y="92"/>
                    <a:pt x="65" y="93"/>
                    <a:pt x="64" y="94"/>
                  </a:cubicBezTo>
                  <a:cubicBezTo>
                    <a:pt x="63" y="94"/>
                    <a:pt x="62" y="95"/>
                    <a:pt x="62" y="96"/>
                  </a:cubicBezTo>
                  <a:cubicBezTo>
                    <a:pt x="62" y="96"/>
                    <a:pt x="62" y="96"/>
                    <a:pt x="62" y="96"/>
                  </a:cubicBezTo>
                  <a:cubicBezTo>
                    <a:pt x="61" y="97"/>
                    <a:pt x="61" y="98"/>
                    <a:pt x="61" y="100"/>
                  </a:cubicBezTo>
                  <a:cubicBezTo>
                    <a:pt x="61" y="100"/>
                    <a:pt x="61" y="100"/>
                    <a:pt x="61" y="100"/>
                  </a:cubicBezTo>
                  <a:moveTo>
                    <a:pt x="72" y="88"/>
                  </a:moveTo>
                  <a:cubicBezTo>
                    <a:pt x="72" y="88"/>
                    <a:pt x="72" y="87"/>
                    <a:pt x="73" y="87"/>
                  </a:cubicBezTo>
                  <a:cubicBezTo>
                    <a:pt x="73" y="87"/>
                    <a:pt x="73" y="87"/>
                    <a:pt x="73" y="87"/>
                  </a:cubicBezTo>
                  <a:cubicBezTo>
                    <a:pt x="73" y="88"/>
                    <a:pt x="72" y="88"/>
                    <a:pt x="72" y="88"/>
                  </a:cubicBezTo>
                  <a:moveTo>
                    <a:pt x="81" y="79"/>
                  </a:moveTo>
                  <a:cubicBezTo>
                    <a:pt x="83" y="75"/>
                    <a:pt x="85" y="72"/>
                    <a:pt x="88" y="69"/>
                  </a:cubicBezTo>
                  <a:cubicBezTo>
                    <a:pt x="94" y="63"/>
                    <a:pt x="101" y="58"/>
                    <a:pt x="107" y="54"/>
                  </a:cubicBezTo>
                  <a:cubicBezTo>
                    <a:pt x="99" y="62"/>
                    <a:pt x="91" y="70"/>
                    <a:pt x="83" y="78"/>
                  </a:cubicBezTo>
                  <a:cubicBezTo>
                    <a:pt x="82" y="78"/>
                    <a:pt x="82" y="78"/>
                    <a:pt x="81" y="79"/>
                  </a:cubicBezTo>
                  <a:moveTo>
                    <a:pt x="30" y="129"/>
                  </a:moveTo>
                  <a:cubicBezTo>
                    <a:pt x="42" y="101"/>
                    <a:pt x="60" y="70"/>
                    <a:pt x="82" y="55"/>
                  </a:cubicBezTo>
                  <a:cubicBezTo>
                    <a:pt x="88" y="51"/>
                    <a:pt x="94" y="48"/>
                    <a:pt x="100" y="47"/>
                  </a:cubicBezTo>
                  <a:cubicBezTo>
                    <a:pt x="90" y="55"/>
                    <a:pt x="80" y="64"/>
                    <a:pt x="73" y="75"/>
                  </a:cubicBezTo>
                  <a:cubicBezTo>
                    <a:pt x="69" y="79"/>
                    <a:pt x="64" y="84"/>
                    <a:pt x="59" y="89"/>
                  </a:cubicBezTo>
                  <a:cubicBezTo>
                    <a:pt x="58" y="89"/>
                    <a:pt x="58" y="90"/>
                    <a:pt x="57" y="91"/>
                  </a:cubicBezTo>
                  <a:cubicBezTo>
                    <a:pt x="57" y="92"/>
                    <a:pt x="57" y="92"/>
                    <a:pt x="57" y="92"/>
                  </a:cubicBezTo>
                  <a:cubicBezTo>
                    <a:pt x="47" y="104"/>
                    <a:pt x="38" y="116"/>
                    <a:pt x="30" y="129"/>
                  </a:cubicBezTo>
                  <a:moveTo>
                    <a:pt x="202" y="40"/>
                  </a:moveTo>
                  <a:cubicBezTo>
                    <a:pt x="219" y="34"/>
                    <a:pt x="236" y="30"/>
                    <a:pt x="252" y="30"/>
                  </a:cubicBezTo>
                  <a:cubicBezTo>
                    <a:pt x="254" y="30"/>
                    <a:pt x="256" y="30"/>
                    <a:pt x="258" y="30"/>
                  </a:cubicBezTo>
                  <a:cubicBezTo>
                    <a:pt x="247" y="36"/>
                    <a:pt x="227" y="38"/>
                    <a:pt x="210" y="40"/>
                  </a:cubicBezTo>
                  <a:cubicBezTo>
                    <a:pt x="207" y="40"/>
                    <a:pt x="204" y="40"/>
                    <a:pt x="202" y="40"/>
                  </a:cubicBezTo>
                  <a:moveTo>
                    <a:pt x="103" y="66"/>
                  </a:moveTo>
                  <a:cubicBezTo>
                    <a:pt x="109" y="60"/>
                    <a:pt x="116" y="53"/>
                    <a:pt x="122" y="45"/>
                  </a:cubicBezTo>
                  <a:cubicBezTo>
                    <a:pt x="123" y="45"/>
                    <a:pt x="123" y="44"/>
                    <a:pt x="123" y="44"/>
                  </a:cubicBezTo>
                  <a:cubicBezTo>
                    <a:pt x="123" y="44"/>
                    <a:pt x="123" y="44"/>
                    <a:pt x="123" y="44"/>
                  </a:cubicBezTo>
                  <a:cubicBezTo>
                    <a:pt x="136" y="36"/>
                    <a:pt x="149" y="28"/>
                    <a:pt x="164" y="22"/>
                  </a:cubicBezTo>
                  <a:cubicBezTo>
                    <a:pt x="172" y="20"/>
                    <a:pt x="179" y="20"/>
                    <a:pt x="188" y="20"/>
                  </a:cubicBezTo>
                  <a:cubicBezTo>
                    <a:pt x="188" y="20"/>
                    <a:pt x="188" y="20"/>
                    <a:pt x="188" y="20"/>
                  </a:cubicBezTo>
                  <a:cubicBezTo>
                    <a:pt x="176" y="23"/>
                    <a:pt x="165" y="28"/>
                    <a:pt x="155" y="35"/>
                  </a:cubicBezTo>
                  <a:cubicBezTo>
                    <a:pt x="141" y="41"/>
                    <a:pt x="128" y="50"/>
                    <a:pt x="115" y="58"/>
                  </a:cubicBezTo>
                  <a:cubicBezTo>
                    <a:pt x="111" y="61"/>
                    <a:pt x="107" y="64"/>
                    <a:pt x="103" y="66"/>
                  </a:cubicBezTo>
                  <a:moveTo>
                    <a:pt x="162" y="17"/>
                  </a:moveTo>
                  <a:cubicBezTo>
                    <a:pt x="163" y="16"/>
                    <a:pt x="164" y="16"/>
                    <a:pt x="165" y="16"/>
                  </a:cubicBezTo>
                  <a:cubicBezTo>
                    <a:pt x="164" y="16"/>
                    <a:pt x="163" y="16"/>
                    <a:pt x="162" y="17"/>
                  </a:cubicBezTo>
                  <a:cubicBezTo>
                    <a:pt x="162" y="17"/>
                    <a:pt x="162" y="17"/>
                    <a:pt x="162" y="17"/>
                  </a:cubicBezTo>
                  <a:moveTo>
                    <a:pt x="224" y="0"/>
                  </a:moveTo>
                  <a:cubicBezTo>
                    <a:pt x="209" y="0"/>
                    <a:pt x="193" y="2"/>
                    <a:pt x="178" y="6"/>
                  </a:cubicBezTo>
                  <a:cubicBezTo>
                    <a:pt x="152" y="13"/>
                    <a:pt x="129" y="25"/>
                    <a:pt x="109" y="40"/>
                  </a:cubicBezTo>
                  <a:cubicBezTo>
                    <a:pt x="99" y="40"/>
                    <a:pt x="89" y="44"/>
                    <a:pt x="79" y="51"/>
                  </a:cubicBezTo>
                  <a:cubicBezTo>
                    <a:pt x="46" y="74"/>
                    <a:pt x="22" y="128"/>
                    <a:pt x="14" y="160"/>
                  </a:cubicBezTo>
                  <a:cubicBezTo>
                    <a:pt x="9" y="172"/>
                    <a:pt x="5" y="184"/>
                    <a:pt x="3" y="196"/>
                  </a:cubicBezTo>
                  <a:cubicBezTo>
                    <a:pt x="1" y="206"/>
                    <a:pt x="0" y="216"/>
                    <a:pt x="0" y="226"/>
                  </a:cubicBezTo>
                  <a:cubicBezTo>
                    <a:pt x="0" y="235"/>
                    <a:pt x="0" y="243"/>
                    <a:pt x="1" y="252"/>
                  </a:cubicBezTo>
                  <a:cubicBezTo>
                    <a:pt x="2" y="260"/>
                    <a:pt x="7" y="274"/>
                    <a:pt x="14" y="289"/>
                  </a:cubicBezTo>
                  <a:cubicBezTo>
                    <a:pt x="16" y="294"/>
                    <a:pt x="18" y="299"/>
                    <a:pt x="21" y="304"/>
                  </a:cubicBezTo>
                  <a:cubicBezTo>
                    <a:pt x="23" y="309"/>
                    <a:pt x="25" y="314"/>
                    <a:pt x="28" y="319"/>
                  </a:cubicBezTo>
                  <a:cubicBezTo>
                    <a:pt x="37" y="335"/>
                    <a:pt x="47" y="349"/>
                    <a:pt x="54" y="355"/>
                  </a:cubicBezTo>
                  <a:cubicBezTo>
                    <a:pt x="55" y="354"/>
                    <a:pt x="55" y="354"/>
                    <a:pt x="56" y="354"/>
                  </a:cubicBezTo>
                  <a:cubicBezTo>
                    <a:pt x="56" y="353"/>
                    <a:pt x="56" y="353"/>
                    <a:pt x="57" y="353"/>
                  </a:cubicBezTo>
                  <a:cubicBezTo>
                    <a:pt x="57" y="353"/>
                    <a:pt x="58" y="354"/>
                    <a:pt x="58" y="354"/>
                  </a:cubicBezTo>
                  <a:cubicBezTo>
                    <a:pt x="59" y="355"/>
                    <a:pt x="60" y="355"/>
                    <a:pt x="61" y="356"/>
                  </a:cubicBezTo>
                  <a:cubicBezTo>
                    <a:pt x="61" y="356"/>
                    <a:pt x="61" y="355"/>
                    <a:pt x="61" y="355"/>
                  </a:cubicBezTo>
                  <a:cubicBezTo>
                    <a:pt x="61" y="354"/>
                    <a:pt x="61" y="354"/>
                    <a:pt x="61" y="354"/>
                  </a:cubicBezTo>
                  <a:cubicBezTo>
                    <a:pt x="60" y="347"/>
                    <a:pt x="59" y="339"/>
                    <a:pt x="57" y="331"/>
                  </a:cubicBezTo>
                  <a:cubicBezTo>
                    <a:pt x="57" y="331"/>
                    <a:pt x="57" y="331"/>
                    <a:pt x="57" y="330"/>
                  </a:cubicBezTo>
                  <a:cubicBezTo>
                    <a:pt x="56" y="325"/>
                    <a:pt x="54" y="319"/>
                    <a:pt x="53" y="314"/>
                  </a:cubicBezTo>
                  <a:cubicBezTo>
                    <a:pt x="52" y="296"/>
                    <a:pt x="52" y="278"/>
                    <a:pt x="51" y="260"/>
                  </a:cubicBezTo>
                  <a:cubicBezTo>
                    <a:pt x="50" y="247"/>
                    <a:pt x="50" y="233"/>
                    <a:pt x="50" y="220"/>
                  </a:cubicBezTo>
                  <a:cubicBezTo>
                    <a:pt x="50" y="225"/>
                    <a:pt x="51" y="230"/>
                    <a:pt x="52" y="235"/>
                  </a:cubicBezTo>
                  <a:cubicBezTo>
                    <a:pt x="54" y="251"/>
                    <a:pt x="56" y="267"/>
                    <a:pt x="56" y="283"/>
                  </a:cubicBezTo>
                  <a:cubicBezTo>
                    <a:pt x="56" y="284"/>
                    <a:pt x="57" y="284"/>
                    <a:pt x="57" y="285"/>
                  </a:cubicBezTo>
                  <a:cubicBezTo>
                    <a:pt x="58" y="285"/>
                    <a:pt x="58" y="285"/>
                    <a:pt x="59" y="285"/>
                  </a:cubicBezTo>
                  <a:cubicBezTo>
                    <a:pt x="59" y="285"/>
                    <a:pt x="59" y="285"/>
                    <a:pt x="59" y="285"/>
                  </a:cubicBezTo>
                  <a:cubicBezTo>
                    <a:pt x="60" y="285"/>
                    <a:pt x="61" y="285"/>
                    <a:pt x="62" y="284"/>
                  </a:cubicBezTo>
                  <a:cubicBezTo>
                    <a:pt x="64" y="276"/>
                    <a:pt x="66" y="268"/>
                    <a:pt x="68" y="260"/>
                  </a:cubicBezTo>
                  <a:cubicBezTo>
                    <a:pt x="68" y="258"/>
                    <a:pt x="68" y="256"/>
                    <a:pt x="68" y="254"/>
                  </a:cubicBezTo>
                  <a:cubicBezTo>
                    <a:pt x="68" y="254"/>
                    <a:pt x="68" y="254"/>
                    <a:pt x="68" y="254"/>
                  </a:cubicBezTo>
                  <a:cubicBezTo>
                    <a:pt x="68" y="254"/>
                    <a:pt x="68" y="254"/>
                    <a:pt x="67" y="254"/>
                  </a:cubicBezTo>
                  <a:cubicBezTo>
                    <a:pt x="67" y="254"/>
                    <a:pt x="66" y="254"/>
                    <a:pt x="66" y="253"/>
                  </a:cubicBezTo>
                  <a:cubicBezTo>
                    <a:pt x="65" y="253"/>
                    <a:pt x="65" y="252"/>
                    <a:pt x="65" y="251"/>
                  </a:cubicBezTo>
                  <a:cubicBezTo>
                    <a:pt x="65" y="251"/>
                    <a:pt x="65" y="251"/>
                    <a:pt x="65" y="251"/>
                  </a:cubicBezTo>
                  <a:cubicBezTo>
                    <a:pt x="66" y="246"/>
                    <a:pt x="67" y="241"/>
                    <a:pt x="69" y="236"/>
                  </a:cubicBezTo>
                  <a:cubicBezTo>
                    <a:pt x="69" y="234"/>
                    <a:pt x="69" y="232"/>
                    <a:pt x="69" y="230"/>
                  </a:cubicBezTo>
                  <a:cubicBezTo>
                    <a:pt x="69" y="226"/>
                    <a:pt x="69" y="222"/>
                    <a:pt x="69" y="218"/>
                  </a:cubicBezTo>
                  <a:cubicBezTo>
                    <a:pt x="69" y="219"/>
                    <a:pt x="68" y="220"/>
                    <a:pt x="68" y="220"/>
                  </a:cubicBezTo>
                  <a:cubicBezTo>
                    <a:pt x="67" y="221"/>
                    <a:pt x="66" y="221"/>
                    <a:pt x="66" y="221"/>
                  </a:cubicBezTo>
                  <a:cubicBezTo>
                    <a:pt x="65" y="221"/>
                    <a:pt x="65" y="221"/>
                    <a:pt x="64" y="221"/>
                  </a:cubicBezTo>
                  <a:cubicBezTo>
                    <a:pt x="64" y="221"/>
                    <a:pt x="64" y="221"/>
                    <a:pt x="64" y="221"/>
                  </a:cubicBezTo>
                  <a:cubicBezTo>
                    <a:pt x="64" y="224"/>
                    <a:pt x="64" y="227"/>
                    <a:pt x="64" y="230"/>
                  </a:cubicBezTo>
                  <a:cubicBezTo>
                    <a:pt x="64" y="232"/>
                    <a:pt x="64" y="234"/>
                    <a:pt x="64" y="236"/>
                  </a:cubicBezTo>
                  <a:cubicBezTo>
                    <a:pt x="64" y="238"/>
                    <a:pt x="64" y="240"/>
                    <a:pt x="64" y="242"/>
                  </a:cubicBezTo>
                  <a:cubicBezTo>
                    <a:pt x="63" y="251"/>
                    <a:pt x="62" y="259"/>
                    <a:pt x="61" y="267"/>
                  </a:cubicBezTo>
                  <a:cubicBezTo>
                    <a:pt x="60" y="258"/>
                    <a:pt x="59" y="248"/>
                    <a:pt x="57" y="239"/>
                  </a:cubicBezTo>
                  <a:cubicBezTo>
                    <a:pt x="57" y="237"/>
                    <a:pt x="57" y="236"/>
                    <a:pt x="57" y="234"/>
                  </a:cubicBezTo>
                  <a:cubicBezTo>
                    <a:pt x="57" y="234"/>
                    <a:pt x="57" y="234"/>
                    <a:pt x="57" y="234"/>
                  </a:cubicBezTo>
                  <a:cubicBezTo>
                    <a:pt x="55" y="220"/>
                    <a:pt x="53" y="206"/>
                    <a:pt x="52" y="192"/>
                  </a:cubicBezTo>
                  <a:cubicBezTo>
                    <a:pt x="52" y="190"/>
                    <a:pt x="52" y="187"/>
                    <a:pt x="52" y="185"/>
                  </a:cubicBezTo>
                  <a:cubicBezTo>
                    <a:pt x="52" y="156"/>
                    <a:pt x="59" y="128"/>
                    <a:pt x="66" y="102"/>
                  </a:cubicBezTo>
                  <a:cubicBezTo>
                    <a:pt x="72" y="95"/>
                    <a:pt x="79" y="89"/>
                    <a:pt x="86" y="82"/>
                  </a:cubicBezTo>
                  <a:cubicBezTo>
                    <a:pt x="97" y="76"/>
                    <a:pt x="108" y="70"/>
                    <a:pt x="118" y="63"/>
                  </a:cubicBezTo>
                  <a:cubicBezTo>
                    <a:pt x="122" y="60"/>
                    <a:pt x="127" y="57"/>
                    <a:pt x="132" y="54"/>
                  </a:cubicBezTo>
                  <a:cubicBezTo>
                    <a:pt x="125" y="59"/>
                    <a:pt x="119" y="64"/>
                    <a:pt x="113" y="69"/>
                  </a:cubicBezTo>
                  <a:cubicBezTo>
                    <a:pt x="90" y="86"/>
                    <a:pt x="70" y="102"/>
                    <a:pt x="64" y="139"/>
                  </a:cubicBezTo>
                  <a:cubicBezTo>
                    <a:pt x="63" y="148"/>
                    <a:pt x="62" y="158"/>
                    <a:pt x="62" y="169"/>
                  </a:cubicBezTo>
                  <a:cubicBezTo>
                    <a:pt x="62" y="179"/>
                    <a:pt x="63" y="189"/>
                    <a:pt x="63" y="199"/>
                  </a:cubicBezTo>
                  <a:cubicBezTo>
                    <a:pt x="63" y="201"/>
                    <a:pt x="63" y="203"/>
                    <a:pt x="63" y="205"/>
                  </a:cubicBezTo>
                  <a:cubicBezTo>
                    <a:pt x="64" y="208"/>
                    <a:pt x="64" y="211"/>
                    <a:pt x="64" y="215"/>
                  </a:cubicBezTo>
                  <a:cubicBezTo>
                    <a:pt x="65" y="210"/>
                    <a:pt x="67" y="206"/>
                    <a:pt x="69" y="202"/>
                  </a:cubicBezTo>
                  <a:cubicBezTo>
                    <a:pt x="69" y="201"/>
                    <a:pt x="68" y="200"/>
                    <a:pt x="68" y="199"/>
                  </a:cubicBezTo>
                  <a:cubicBezTo>
                    <a:pt x="68" y="198"/>
                    <a:pt x="68" y="197"/>
                    <a:pt x="68" y="196"/>
                  </a:cubicBezTo>
                  <a:cubicBezTo>
                    <a:pt x="68" y="190"/>
                    <a:pt x="68" y="184"/>
                    <a:pt x="68" y="179"/>
                  </a:cubicBezTo>
                  <a:cubicBezTo>
                    <a:pt x="66" y="169"/>
                    <a:pt x="67" y="159"/>
                    <a:pt x="68" y="151"/>
                  </a:cubicBezTo>
                  <a:cubicBezTo>
                    <a:pt x="68" y="147"/>
                    <a:pt x="69" y="143"/>
                    <a:pt x="69" y="139"/>
                  </a:cubicBezTo>
                  <a:cubicBezTo>
                    <a:pt x="75" y="105"/>
                    <a:pt x="93" y="91"/>
                    <a:pt x="116" y="73"/>
                  </a:cubicBezTo>
                  <a:cubicBezTo>
                    <a:pt x="123" y="67"/>
                    <a:pt x="131" y="62"/>
                    <a:pt x="139" y="54"/>
                  </a:cubicBezTo>
                  <a:cubicBezTo>
                    <a:pt x="145" y="49"/>
                    <a:pt x="151" y="44"/>
                    <a:pt x="157" y="40"/>
                  </a:cubicBezTo>
                  <a:cubicBezTo>
                    <a:pt x="161" y="38"/>
                    <a:pt x="165" y="36"/>
                    <a:pt x="169" y="35"/>
                  </a:cubicBezTo>
                  <a:cubicBezTo>
                    <a:pt x="178" y="32"/>
                    <a:pt x="204" y="25"/>
                    <a:pt x="230" y="25"/>
                  </a:cubicBezTo>
                  <a:cubicBezTo>
                    <a:pt x="233" y="25"/>
                    <a:pt x="236" y="25"/>
                    <a:pt x="239" y="25"/>
                  </a:cubicBezTo>
                  <a:cubicBezTo>
                    <a:pt x="240" y="25"/>
                    <a:pt x="240" y="25"/>
                    <a:pt x="240" y="25"/>
                  </a:cubicBezTo>
                  <a:cubicBezTo>
                    <a:pt x="219" y="28"/>
                    <a:pt x="197" y="35"/>
                    <a:pt x="177" y="45"/>
                  </a:cubicBezTo>
                  <a:cubicBezTo>
                    <a:pt x="156" y="51"/>
                    <a:pt x="139" y="61"/>
                    <a:pt x="118" y="75"/>
                  </a:cubicBezTo>
                  <a:cubicBezTo>
                    <a:pt x="118" y="76"/>
                    <a:pt x="117" y="77"/>
                    <a:pt x="117" y="77"/>
                  </a:cubicBezTo>
                  <a:cubicBezTo>
                    <a:pt x="117" y="78"/>
                    <a:pt x="117" y="78"/>
                    <a:pt x="118" y="79"/>
                  </a:cubicBezTo>
                  <a:cubicBezTo>
                    <a:pt x="118" y="80"/>
                    <a:pt x="119" y="80"/>
                    <a:pt x="120" y="80"/>
                  </a:cubicBezTo>
                  <a:cubicBezTo>
                    <a:pt x="120" y="80"/>
                    <a:pt x="121" y="80"/>
                    <a:pt x="121" y="80"/>
                  </a:cubicBezTo>
                  <a:cubicBezTo>
                    <a:pt x="136" y="72"/>
                    <a:pt x="136" y="72"/>
                    <a:pt x="136" y="72"/>
                  </a:cubicBezTo>
                  <a:cubicBezTo>
                    <a:pt x="148" y="65"/>
                    <a:pt x="162" y="57"/>
                    <a:pt x="177" y="50"/>
                  </a:cubicBezTo>
                  <a:cubicBezTo>
                    <a:pt x="181" y="49"/>
                    <a:pt x="185" y="48"/>
                    <a:pt x="190" y="47"/>
                  </a:cubicBezTo>
                  <a:cubicBezTo>
                    <a:pt x="195" y="46"/>
                    <a:pt x="203" y="45"/>
                    <a:pt x="211" y="45"/>
                  </a:cubicBezTo>
                  <a:cubicBezTo>
                    <a:pt x="217" y="44"/>
                    <a:pt x="224" y="44"/>
                    <a:pt x="230" y="43"/>
                  </a:cubicBezTo>
                  <a:cubicBezTo>
                    <a:pt x="233" y="42"/>
                    <a:pt x="236" y="41"/>
                    <a:pt x="239" y="40"/>
                  </a:cubicBezTo>
                  <a:cubicBezTo>
                    <a:pt x="248" y="37"/>
                    <a:pt x="256" y="34"/>
                    <a:pt x="262" y="31"/>
                  </a:cubicBezTo>
                  <a:cubicBezTo>
                    <a:pt x="262" y="30"/>
                    <a:pt x="263" y="30"/>
                    <a:pt x="263" y="30"/>
                  </a:cubicBezTo>
                  <a:cubicBezTo>
                    <a:pt x="264" y="30"/>
                    <a:pt x="265" y="31"/>
                    <a:pt x="266" y="32"/>
                  </a:cubicBezTo>
                  <a:cubicBezTo>
                    <a:pt x="266" y="32"/>
                    <a:pt x="266" y="32"/>
                    <a:pt x="266" y="32"/>
                  </a:cubicBezTo>
                  <a:cubicBezTo>
                    <a:pt x="266" y="31"/>
                    <a:pt x="266" y="31"/>
                    <a:pt x="266" y="31"/>
                  </a:cubicBezTo>
                  <a:cubicBezTo>
                    <a:pt x="271" y="32"/>
                    <a:pt x="277" y="33"/>
                    <a:pt x="281" y="35"/>
                  </a:cubicBezTo>
                  <a:cubicBezTo>
                    <a:pt x="282" y="35"/>
                    <a:pt x="282" y="35"/>
                    <a:pt x="282" y="35"/>
                  </a:cubicBezTo>
                  <a:cubicBezTo>
                    <a:pt x="283" y="35"/>
                    <a:pt x="284" y="34"/>
                    <a:pt x="285" y="33"/>
                  </a:cubicBezTo>
                  <a:cubicBezTo>
                    <a:pt x="285" y="32"/>
                    <a:pt x="285" y="32"/>
                    <a:pt x="285" y="32"/>
                  </a:cubicBezTo>
                  <a:cubicBezTo>
                    <a:pt x="285" y="31"/>
                    <a:pt x="284" y="30"/>
                    <a:pt x="283" y="30"/>
                  </a:cubicBezTo>
                  <a:cubicBezTo>
                    <a:pt x="283" y="29"/>
                    <a:pt x="283" y="29"/>
                    <a:pt x="283" y="29"/>
                  </a:cubicBezTo>
                  <a:cubicBezTo>
                    <a:pt x="283" y="29"/>
                    <a:pt x="283" y="29"/>
                    <a:pt x="283" y="29"/>
                  </a:cubicBezTo>
                  <a:cubicBezTo>
                    <a:pt x="282" y="29"/>
                    <a:pt x="282" y="29"/>
                    <a:pt x="282" y="29"/>
                  </a:cubicBezTo>
                  <a:cubicBezTo>
                    <a:pt x="287" y="29"/>
                    <a:pt x="291" y="29"/>
                    <a:pt x="295" y="28"/>
                  </a:cubicBezTo>
                  <a:cubicBezTo>
                    <a:pt x="292" y="26"/>
                    <a:pt x="288" y="25"/>
                    <a:pt x="284" y="24"/>
                  </a:cubicBezTo>
                  <a:cubicBezTo>
                    <a:pt x="284" y="24"/>
                    <a:pt x="284" y="24"/>
                    <a:pt x="283" y="24"/>
                  </a:cubicBezTo>
                  <a:cubicBezTo>
                    <a:pt x="283" y="24"/>
                    <a:pt x="283" y="24"/>
                    <a:pt x="283" y="24"/>
                  </a:cubicBezTo>
                  <a:cubicBezTo>
                    <a:pt x="281" y="24"/>
                    <a:pt x="279" y="24"/>
                    <a:pt x="277" y="24"/>
                  </a:cubicBezTo>
                  <a:cubicBezTo>
                    <a:pt x="270" y="24"/>
                    <a:pt x="262" y="23"/>
                    <a:pt x="254" y="22"/>
                  </a:cubicBezTo>
                  <a:cubicBezTo>
                    <a:pt x="251" y="21"/>
                    <a:pt x="248" y="21"/>
                    <a:pt x="244" y="20"/>
                  </a:cubicBezTo>
                  <a:cubicBezTo>
                    <a:pt x="243" y="20"/>
                    <a:pt x="240" y="20"/>
                    <a:pt x="235" y="19"/>
                  </a:cubicBezTo>
                  <a:cubicBezTo>
                    <a:pt x="235" y="19"/>
                    <a:pt x="234" y="19"/>
                    <a:pt x="233" y="19"/>
                  </a:cubicBezTo>
                  <a:cubicBezTo>
                    <a:pt x="231" y="18"/>
                    <a:pt x="229" y="18"/>
                    <a:pt x="229" y="18"/>
                  </a:cubicBezTo>
                  <a:cubicBezTo>
                    <a:pt x="228" y="18"/>
                    <a:pt x="228" y="18"/>
                    <a:pt x="228" y="18"/>
                  </a:cubicBezTo>
                  <a:cubicBezTo>
                    <a:pt x="226" y="18"/>
                    <a:pt x="223" y="17"/>
                    <a:pt x="221" y="17"/>
                  </a:cubicBezTo>
                  <a:cubicBezTo>
                    <a:pt x="219" y="17"/>
                    <a:pt x="217" y="17"/>
                    <a:pt x="214" y="17"/>
                  </a:cubicBezTo>
                  <a:cubicBezTo>
                    <a:pt x="209" y="18"/>
                    <a:pt x="203" y="20"/>
                    <a:pt x="197" y="21"/>
                  </a:cubicBezTo>
                  <a:cubicBezTo>
                    <a:pt x="197" y="21"/>
                    <a:pt x="196" y="21"/>
                    <a:pt x="196" y="21"/>
                  </a:cubicBezTo>
                  <a:cubicBezTo>
                    <a:pt x="195" y="21"/>
                    <a:pt x="194" y="21"/>
                    <a:pt x="194" y="19"/>
                  </a:cubicBezTo>
                  <a:cubicBezTo>
                    <a:pt x="193" y="19"/>
                    <a:pt x="193" y="19"/>
                    <a:pt x="193" y="19"/>
                  </a:cubicBezTo>
                  <a:cubicBezTo>
                    <a:pt x="193" y="18"/>
                    <a:pt x="194" y="18"/>
                    <a:pt x="194" y="18"/>
                  </a:cubicBezTo>
                  <a:cubicBezTo>
                    <a:pt x="193" y="18"/>
                    <a:pt x="192" y="17"/>
                    <a:pt x="192" y="15"/>
                  </a:cubicBezTo>
                  <a:cubicBezTo>
                    <a:pt x="191" y="15"/>
                    <a:pt x="191" y="15"/>
                    <a:pt x="191" y="15"/>
                  </a:cubicBezTo>
                  <a:cubicBezTo>
                    <a:pt x="191" y="15"/>
                    <a:pt x="192" y="15"/>
                    <a:pt x="192" y="15"/>
                  </a:cubicBezTo>
                  <a:cubicBezTo>
                    <a:pt x="190" y="15"/>
                    <a:pt x="189" y="15"/>
                    <a:pt x="188" y="15"/>
                  </a:cubicBezTo>
                  <a:cubicBezTo>
                    <a:pt x="186" y="15"/>
                    <a:pt x="184" y="15"/>
                    <a:pt x="182" y="15"/>
                  </a:cubicBezTo>
                  <a:cubicBezTo>
                    <a:pt x="186" y="13"/>
                    <a:pt x="190" y="12"/>
                    <a:pt x="194" y="10"/>
                  </a:cubicBezTo>
                  <a:cubicBezTo>
                    <a:pt x="195" y="10"/>
                    <a:pt x="195" y="9"/>
                    <a:pt x="195" y="8"/>
                  </a:cubicBezTo>
                  <a:cubicBezTo>
                    <a:pt x="205" y="7"/>
                    <a:pt x="214" y="6"/>
                    <a:pt x="224" y="6"/>
                  </a:cubicBezTo>
                  <a:cubicBezTo>
                    <a:pt x="233" y="6"/>
                    <a:pt x="243" y="7"/>
                    <a:pt x="253" y="8"/>
                  </a:cubicBezTo>
                  <a:cubicBezTo>
                    <a:pt x="262" y="9"/>
                    <a:pt x="271" y="12"/>
                    <a:pt x="280" y="17"/>
                  </a:cubicBezTo>
                  <a:cubicBezTo>
                    <a:pt x="281" y="17"/>
                    <a:pt x="283" y="18"/>
                    <a:pt x="284" y="18"/>
                  </a:cubicBezTo>
                  <a:cubicBezTo>
                    <a:pt x="289" y="20"/>
                    <a:pt x="294" y="21"/>
                    <a:pt x="299" y="23"/>
                  </a:cubicBezTo>
                  <a:cubicBezTo>
                    <a:pt x="300" y="24"/>
                    <a:pt x="301" y="25"/>
                    <a:pt x="301" y="26"/>
                  </a:cubicBezTo>
                  <a:cubicBezTo>
                    <a:pt x="301" y="26"/>
                    <a:pt x="301" y="26"/>
                    <a:pt x="301" y="26"/>
                  </a:cubicBezTo>
                  <a:cubicBezTo>
                    <a:pt x="301" y="26"/>
                    <a:pt x="301" y="26"/>
                    <a:pt x="301" y="26"/>
                  </a:cubicBezTo>
                  <a:cubicBezTo>
                    <a:pt x="302" y="26"/>
                    <a:pt x="303" y="25"/>
                    <a:pt x="303" y="24"/>
                  </a:cubicBezTo>
                  <a:cubicBezTo>
                    <a:pt x="303" y="23"/>
                    <a:pt x="303" y="23"/>
                    <a:pt x="303" y="23"/>
                  </a:cubicBezTo>
                  <a:cubicBezTo>
                    <a:pt x="303" y="23"/>
                    <a:pt x="303" y="23"/>
                    <a:pt x="303" y="23"/>
                  </a:cubicBezTo>
                  <a:cubicBezTo>
                    <a:pt x="303" y="22"/>
                    <a:pt x="302" y="22"/>
                    <a:pt x="302" y="21"/>
                  </a:cubicBezTo>
                  <a:cubicBezTo>
                    <a:pt x="302" y="21"/>
                    <a:pt x="302" y="21"/>
                    <a:pt x="302" y="21"/>
                  </a:cubicBezTo>
                  <a:cubicBezTo>
                    <a:pt x="299" y="19"/>
                    <a:pt x="296" y="18"/>
                    <a:pt x="293" y="16"/>
                  </a:cubicBezTo>
                  <a:cubicBezTo>
                    <a:pt x="272" y="6"/>
                    <a:pt x="248" y="0"/>
                    <a:pt x="22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 name="Freeform 456"/>
            <p:cNvSpPr>
              <a:spLocks noEditPoints="1" noChangeArrowheads="1"/>
            </p:cNvSpPr>
            <p:nvPr/>
          </p:nvSpPr>
          <p:spPr bwMode="auto">
            <a:xfrm>
              <a:off x="9544051" y="1203326"/>
              <a:ext cx="587375" cy="1079500"/>
            </a:xfrm>
            <a:custGeom>
              <a:avLst/>
              <a:gdLst>
                <a:gd name="T0" fmla="*/ 84 w 199"/>
                <a:gd name="T1" fmla="*/ 365 h 366"/>
                <a:gd name="T2" fmla="*/ 108 w 199"/>
                <a:gd name="T3" fmla="*/ 349 h 366"/>
                <a:gd name="T4" fmla="*/ 111 w 199"/>
                <a:gd name="T5" fmla="*/ 354 h 366"/>
                <a:gd name="T6" fmla="*/ 187 w 199"/>
                <a:gd name="T7" fmla="*/ 208 h 366"/>
                <a:gd name="T8" fmla="*/ 175 w 199"/>
                <a:gd name="T9" fmla="*/ 274 h 366"/>
                <a:gd name="T10" fmla="*/ 187 w 199"/>
                <a:gd name="T11" fmla="*/ 208 h 366"/>
                <a:gd name="T12" fmla="*/ 182 w 199"/>
                <a:gd name="T13" fmla="*/ 116 h 366"/>
                <a:gd name="T14" fmla="*/ 174 w 199"/>
                <a:gd name="T15" fmla="*/ 112 h 366"/>
                <a:gd name="T16" fmla="*/ 145 w 199"/>
                <a:gd name="T17" fmla="*/ 84 h 366"/>
                <a:gd name="T18" fmla="*/ 148 w 199"/>
                <a:gd name="T19" fmla="*/ 72 h 366"/>
                <a:gd name="T20" fmla="*/ 148 w 199"/>
                <a:gd name="T21" fmla="*/ 72 h 366"/>
                <a:gd name="T22" fmla="*/ 139 w 199"/>
                <a:gd name="T23" fmla="*/ 69 h 366"/>
                <a:gd name="T24" fmla="*/ 122 w 199"/>
                <a:gd name="T25" fmla="*/ 65 h 366"/>
                <a:gd name="T26" fmla="*/ 122 w 199"/>
                <a:gd name="T27" fmla="*/ 63 h 366"/>
                <a:gd name="T28" fmla="*/ 135 w 199"/>
                <a:gd name="T29" fmla="*/ 51 h 366"/>
                <a:gd name="T30" fmla="*/ 138 w 199"/>
                <a:gd name="T31" fmla="*/ 57 h 366"/>
                <a:gd name="T32" fmla="*/ 120 w 199"/>
                <a:gd name="T33" fmla="*/ 44 h 366"/>
                <a:gd name="T34" fmla="*/ 1 w 199"/>
                <a:gd name="T35" fmla="*/ 40 h 366"/>
                <a:gd name="T36" fmla="*/ 0 w 199"/>
                <a:gd name="T37" fmla="*/ 38 h 366"/>
                <a:gd name="T38" fmla="*/ 107 w 199"/>
                <a:gd name="T39" fmla="*/ 33 h 366"/>
                <a:gd name="T40" fmla="*/ 144 w 199"/>
                <a:gd name="T41" fmla="*/ 32 h 366"/>
                <a:gd name="T42" fmla="*/ 112 w 199"/>
                <a:gd name="T43" fmla="*/ 16 h 366"/>
                <a:gd name="T44" fmla="*/ 117 w 199"/>
                <a:gd name="T45" fmla="*/ 13 h 366"/>
                <a:gd name="T46" fmla="*/ 113 w 199"/>
                <a:gd name="T47" fmla="*/ 7 h 366"/>
                <a:gd name="T48" fmla="*/ 58 w 199"/>
                <a:gd name="T49" fmla="*/ 19 h 366"/>
                <a:gd name="T50" fmla="*/ 51 w 199"/>
                <a:gd name="T51" fmla="*/ 28 h 366"/>
                <a:gd name="T52" fmla="*/ 97 w 199"/>
                <a:gd name="T53" fmla="*/ 20 h 366"/>
                <a:gd name="T54" fmla="*/ 72 w 199"/>
                <a:gd name="T55" fmla="*/ 43 h 366"/>
                <a:gd name="T56" fmla="*/ 103 w 199"/>
                <a:gd name="T57" fmla="*/ 29 h 366"/>
                <a:gd name="T58" fmla="*/ 108 w 199"/>
                <a:gd name="T59" fmla="*/ 27 h 366"/>
                <a:gd name="T60" fmla="*/ 111 w 199"/>
                <a:gd name="T61" fmla="*/ 30 h 366"/>
                <a:gd name="T62" fmla="*/ 115 w 199"/>
                <a:gd name="T63" fmla="*/ 21 h 366"/>
                <a:gd name="T64" fmla="*/ 122 w 199"/>
                <a:gd name="T65" fmla="*/ 17 h 366"/>
                <a:gd name="T66" fmla="*/ 133 w 199"/>
                <a:gd name="T67" fmla="*/ 41 h 366"/>
                <a:gd name="T68" fmla="*/ 146 w 199"/>
                <a:gd name="T69" fmla="*/ 59 h 366"/>
                <a:gd name="T70" fmla="*/ 176 w 199"/>
                <a:gd name="T71" fmla="*/ 108 h 366"/>
                <a:gd name="T72" fmla="*/ 181 w 199"/>
                <a:gd name="T73" fmla="*/ 107 h 366"/>
                <a:gd name="T74" fmla="*/ 193 w 199"/>
                <a:gd name="T75" fmla="*/ 208 h 366"/>
                <a:gd name="T76" fmla="*/ 151 w 199"/>
                <a:gd name="T77" fmla="*/ 33 h 366"/>
                <a:gd name="T78" fmla="*/ 133 w 199"/>
                <a:gd name="T79" fmla="*/ 16 h 366"/>
                <a:gd name="T80" fmla="*/ 125 w 199"/>
                <a:gd name="T81" fmla="*/ 10 h 366"/>
                <a:gd name="T82" fmla="*/ 125 w 199"/>
                <a:gd name="T83" fmla="*/ 5 h 366"/>
                <a:gd name="T84" fmla="*/ 124 w 199"/>
                <a:gd name="T85" fmla="*/ 5 h 366"/>
                <a:gd name="T86" fmla="*/ 115 w 199"/>
                <a:gd name="T87" fmla="*/ 5 h 366"/>
                <a:gd name="T88" fmla="*/ 103 w 199"/>
                <a:gd name="T89" fmla="*/ 12 h 366"/>
                <a:gd name="T90" fmla="*/ 62 w 199"/>
                <a:gd name="T91" fmla="*/ 25 h 366"/>
                <a:gd name="T92" fmla="*/ 104 w 199"/>
                <a:gd name="T93" fmla="*/ 5 h 366"/>
                <a:gd name="T94" fmla="*/ 46 w 199"/>
                <a:gd name="T95" fmla="*/ 10 h 366"/>
                <a:gd name="T96" fmla="*/ 48 w 199"/>
                <a:gd name="T97" fmla="*/ 15 h 366"/>
                <a:gd name="T98" fmla="*/ 73 w 199"/>
                <a:gd name="T99" fmla="*/ 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366">
                  <a:moveTo>
                    <a:pt x="108" y="349"/>
                  </a:moveTo>
                  <a:cubicBezTo>
                    <a:pt x="107" y="350"/>
                    <a:pt x="106" y="350"/>
                    <a:pt x="106" y="350"/>
                  </a:cubicBezTo>
                  <a:cubicBezTo>
                    <a:pt x="98" y="354"/>
                    <a:pt x="91" y="358"/>
                    <a:pt x="85" y="363"/>
                  </a:cubicBezTo>
                  <a:cubicBezTo>
                    <a:pt x="85" y="364"/>
                    <a:pt x="84" y="365"/>
                    <a:pt x="84" y="365"/>
                  </a:cubicBezTo>
                  <a:cubicBezTo>
                    <a:pt x="84" y="365"/>
                    <a:pt x="84" y="366"/>
                    <a:pt x="84" y="366"/>
                  </a:cubicBezTo>
                  <a:cubicBezTo>
                    <a:pt x="87" y="365"/>
                    <a:pt x="90" y="364"/>
                    <a:pt x="92" y="363"/>
                  </a:cubicBezTo>
                  <a:cubicBezTo>
                    <a:pt x="97" y="359"/>
                    <a:pt x="103" y="354"/>
                    <a:pt x="107" y="350"/>
                  </a:cubicBezTo>
                  <a:cubicBezTo>
                    <a:pt x="108" y="349"/>
                    <a:pt x="108" y="349"/>
                    <a:pt x="108" y="349"/>
                  </a:cubicBezTo>
                  <a:moveTo>
                    <a:pt x="162" y="302"/>
                  </a:moveTo>
                  <a:cubicBezTo>
                    <a:pt x="158" y="306"/>
                    <a:pt x="154" y="310"/>
                    <a:pt x="150" y="315"/>
                  </a:cubicBezTo>
                  <a:cubicBezTo>
                    <a:pt x="141" y="325"/>
                    <a:pt x="132" y="336"/>
                    <a:pt x="121" y="345"/>
                  </a:cubicBezTo>
                  <a:cubicBezTo>
                    <a:pt x="111" y="354"/>
                    <a:pt x="111" y="354"/>
                    <a:pt x="111" y="354"/>
                  </a:cubicBezTo>
                  <a:cubicBezTo>
                    <a:pt x="120" y="349"/>
                    <a:pt x="129" y="344"/>
                    <a:pt x="136" y="336"/>
                  </a:cubicBezTo>
                  <a:cubicBezTo>
                    <a:pt x="137" y="334"/>
                    <a:pt x="137" y="334"/>
                    <a:pt x="137" y="334"/>
                  </a:cubicBezTo>
                  <a:cubicBezTo>
                    <a:pt x="148" y="322"/>
                    <a:pt x="155" y="312"/>
                    <a:pt x="162" y="302"/>
                  </a:cubicBezTo>
                  <a:moveTo>
                    <a:pt x="187" y="208"/>
                  </a:moveTo>
                  <a:cubicBezTo>
                    <a:pt x="181" y="237"/>
                    <a:pt x="173" y="261"/>
                    <a:pt x="170" y="272"/>
                  </a:cubicBezTo>
                  <a:cubicBezTo>
                    <a:pt x="166" y="283"/>
                    <a:pt x="162" y="291"/>
                    <a:pt x="158" y="298"/>
                  </a:cubicBezTo>
                  <a:cubicBezTo>
                    <a:pt x="162" y="294"/>
                    <a:pt x="166" y="290"/>
                    <a:pt x="170" y="286"/>
                  </a:cubicBezTo>
                  <a:cubicBezTo>
                    <a:pt x="172" y="282"/>
                    <a:pt x="173" y="278"/>
                    <a:pt x="175" y="274"/>
                  </a:cubicBezTo>
                  <a:cubicBezTo>
                    <a:pt x="177" y="267"/>
                    <a:pt x="181" y="255"/>
                    <a:pt x="185" y="240"/>
                  </a:cubicBezTo>
                  <a:cubicBezTo>
                    <a:pt x="186" y="235"/>
                    <a:pt x="186" y="230"/>
                    <a:pt x="186" y="225"/>
                  </a:cubicBezTo>
                  <a:cubicBezTo>
                    <a:pt x="187" y="210"/>
                    <a:pt x="187" y="210"/>
                    <a:pt x="187" y="210"/>
                  </a:cubicBezTo>
                  <a:cubicBezTo>
                    <a:pt x="187" y="208"/>
                    <a:pt x="187" y="208"/>
                    <a:pt x="187" y="208"/>
                  </a:cubicBezTo>
                  <a:moveTo>
                    <a:pt x="181" y="114"/>
                  </a:moveTo>
                  <a:cubicBezTo>
                    <a:pt x="181" y="116"/>
                    <a:pt x="181" y="117"/>
                    <a:pt x="181" y="119"/>
                  </a:cubicBezTo>
                  <a:cubicBezTo>
                    <a:pt x="181" y="118"/>
                    <a:pt x="181" y="118"/>
                    <a:pt x="181" y="118"/>
                  </a:cubicBezTo>
                  <a:cubicBezTo>
                    <a:pt x="181" y="118"/>
                    <a:pt x="182" y="117"/>
                    <a:pt x="182" y="116"/>
                  </a:cubicBezTo>
                  <a:cubicBezTo>
                    <a:pt x="182" y="116"/>
                    <a:pt x="182" y="116"/>
                    <a:pt x="182" y="116"/>
                  </a:cubicBezTo>
                  <a:cubicBezTo>
                    <a:pt x="182" y="116"/>
                    <a:pt x="182" y="115"/>
                    <a:pt x="182" y="115"/>
                  </a:cubicBezTo>
                  <a:cubicBezTo>
                    <a:pt x="182" y="115"/>
                    <a:pt x="181" y="115"/>
                    <a:pt x="181" y="114"/>
                  </a:cubicBezTo>
                  <a:moveTo>
                    <a:pt x="174" y="112"/>
                  </a:moveTo>
                  <a:cubicBezTo>
                    <a:pt x="175" y="113"/>
                    <a:pt x="175" y="114"/>
                    <a:pt x="175" y="115"/>
                  </a:cubicBezTo>
                  <a:cubicBezTo>
                    <a:pt x="175" y="115"/>
                    <a:pt x="176" y="114"/>
                    <a:pt x="176" y="113"/>
                  </a:cubicBezTo>
                  <a:cubicBezTo>
                    <a:pt x="175" y="112"/>
                    <a:pt x="175" y="112"/>
                    <a:pt x="174" y="112"/>
                  </a:cubicBezTo>
                  <a:moveTo>
                    <a:pt x="145" y="84"/>
                  </a:moveTo>
                  <a:cubicBezTo>
                    <a:pt x="147" y="89"/>
                    <a:pt x="150" y="93"/>
                    <a:pt x="153" y="97"/>
                  </a:cubicBezTo>
                  <a:cubicBezTo>
                    <a:pt x="153" y="97"/>
                    <a:pt x="153" y="97"/>
                    <a:pt x="153" y="98"/>
                  </a:cubicBezTo>
                  <a:cubicBezTo>
                    <a:pt x="151" y="93"/>
                    <a:pt x="148" y="88"/>
                    <a:pt x="145" y="84"/>
                  </a:cubicBezTo>
                  <a:moveTo>
                    <a:pt x="148" y="72"/>
                  </a:moveTo>
                  <a:cubicBezTo>
                    <a:pt x="148" y="73"/>
                    <a:pt x="149" y="74"/>
                    <a:pt x="149" y="75"/>
                  </a:cubicBezTo>
                  <a:cubicBezTo>
                    <a:pt x="155" y="86"/>
                    <a:pt x="160" y="98"/>
                    <a:pt x="165" y="111"/>
                  </a:cubicBezTo>
                  <a:cubicBezTo>
                    <a:pt x="167" y="113"/>
                    <a:pt x="168" y="114"/>
                    <a:pt x="170" y="115"/>
                  </a:cubicBezTo>
                  <a:cubicBezTo>
                    <a:pt x="165" y="100"/>
                    <a:pt x="157" y="86"/>
                    <a:pt x="148" y="72"/>
                  </a:cubicBezTo>
                  <a:moveTo>
                    <a:pt x="139" y="69"/>
                  </a:moveTo>
                  <a:cubicBezTo>
                    <a:pt x="139" y="71"/>
                    <a:pt x="140" y="72"/>
                    <a:pt x="140" y="73"/>
                  </a:cubicBezTo>
                  <a:cubicBezTo>
                    <a:pt x="141" y="73"/>
                    <a:pt x="142" y="74"/>
                    <a:pt x="142" y="74"/>
                  </a:cubicBezTo>
                  <a:cubicBezTo>
                    <a:pt x="141" y="72"/>
                    <a:pt x="140" y="71"/>
                    <a:pt x="139" y="69"/>
                  </a:cubicBezTo>
                  <a:moveTo>
                    <a:pt x="119" y="59"/>
                  </a:moveTo>
                  <a:cubicBezTo>
                    <a:pt x="119" y="60"/>
                    <a:pt x="119" y="61"/>
                    <a:pt x="119" y="62"/>
                  </a:cubicBezTo>
                  <a:cubicBezTo>
                    <a:pt x="119" y="63"/>
                    <a:pt x="119" y="63"/>
                    <a:pt x="119" y="64"/>
                  </a:cubicBezTo>
                  <a:cubicBezTo>
                    <a:pt x="120" y="65"/>
                    <a:pt x="121" y="65"/>
                    <a:pt x="122" y="65"/>
                  </a:cubicBezTo>
                  <a:cubicBezTo>
                    <a:pt x="122" y="65"/>
                    <a:pt x="122" y="65"/>
                    <a:pt x="122" y="65"/>
                  </a:cubicBezTo>
                  <a:cubicBezTo>
                    <a:pt x="123" y="65"/>
                    <a:pt x="124" y="65"/>
                    <a:pt x="124" y="64"/>
                  </a:cubicBezTo>
                  <a:cubicBezTo>
                    <a:pt x="124" y="64"/>
                    <a:pt x="124" y="63"/>
                    <a:pt x="124" y="63"/>
                  </a:cubicBezTo>
                  <a:cubicBezTo>
                    <a:pt x="123" y="63"/>
                    <a:pt x="123" y="63"/>
                    <a:pt x="122" y="63"/>
                  </a:cubicBezTo>
                  <a:cubicBezTo>
                    <a:pt x="122" y="63"/>
                    <a:pt x="122" y="63"/>
                    <a:pt x="122" y="63"/>
                  </a:cubicBezTo>
                  <a:cubicBezTo>
                    <a:pt x="121" y="63"/>
                    <a:pt x="120" y="62"/>
                    <a:pt x="120" y="61"/>
                  </a:cubicBezTo>
                  <a:cubicBezTo>
                    <a:pt x="119" y="61"/>
                    <a:pt x="119" y="60"/>
                    <a:pt x="119" y="59"/>
                  </a:cubicBezTo>
                  <a:moveTo>
                    <a:pt x="135" y="51"/>
                  </a:moveTo>
                  <a:cubicBezTo>
                    <a:pt x="135" y="53"/>
                    <a:pt x="135" y="54"/>
                    <a:pt x="135" y="55"/>
                  </a:cubicBezTo>
                  <a:cubicBezTo>
                    <a:pt x="138" y="59"/>
                    <a:pt x="141" y="63"/>
                    <a:pt x="144" y="67"/>
                  </a:cubicBezTo>
                  <a:cubicBezTo>
                    <a:pt x="144" y="66"/>
                    <a:pt x="144" y="65"/>
                    <a:pt x="143" y="65"/>
                  </a:cubicBezTo>
                  <a:cubicBezTo>
                    <a:pt x="142" y="62"/>
                    <a:pt x="140" y="59"/>
                    <a:pt x="138" y="57"/>
                  </a:cubicBezTo>
                  <a:cubicBezTo>
                    <a:pt x="135" y="51"/>
                    <a:pt x="135" y="51"/>
                    <a:pt x="135" y="51"/>
                  </a:cubicBezTo>
                  <a:moveTo>
                    <a:pt x="119" y="39"/>
                  </a:moveTo>
                  <a:cubicBezTo>
                    <a:pt x="119" y="40"/>
                    <a:pt x="119" y="42"/>
                    <a:pt x="119" y="43"/>
                  </a:cubicBezTo>
                  <a:cubicBezTo>
                    <a:pt x="120" y="43"/>
                    <a:pt x="120" y="43"/>
                    <a:pt x="120" y="44"/>
                  </a:cubicBezTo>
                  <a:cubicBezTo>
                    <a:pt x="120" y="44"/>
                    <a:pt x="120" y="44"/>
                    <a:pt x="120" y="44"/>
                  </a:cubicBezTo>
                  <a:cubicBezTo>
                    <a:pt x="120" y="42"/>
                    <a:pt x="120" y="41"/>
                    <a:pt x="119" y="39"/>
                  </a:cubicBezTo>
                  <a:moveTo>
                    <a:pt x="0" y="38"/>
                  </a:moveTo>
                  <a:cubicBezTo>
                    <a:pt x="0" y="38"/>
                    <a:pt x="0" y="39"/>
                    <a:pt x="1" y="40"/>
                  </a:cubicBezTo>
                  <a:cubicBezTo>
                    <a:pt x="1" y="41"/>
                    <a:pt x="2" y="41"/>
                    <a:pt x="3" y="41"/>
                  </a:cubicBezTo>
                  <a:cubicBezTo>
                    <a:pt x="3" y="41"/>
                    <a:pt x="3" y="41"/>
                    <a:pt x="3" y="41"/>
                  </a:cubicBezTo>
                  <a:cubicBezTo>
                    <a:pt x="7" y="40"/>
                    <a:pt x="12" y="40"/>
                    <a:pt x="16" y="39"/>
                  </a:cubicBezTo>
                  <a:cubicBezTo>
                    <a:pt x="11" y="38"/>
                    <a:pt x="6" y="38"/>
                    <a:pt x="0" y="38"/>
                  </a:cubicBezTo>
                  <a:moveTo>
                    <a:pt x="107" y="33"/>
                  </a:moveTo>
                  <a:cubicBezTo>
                    <a:pt x="107" y="33"/>
                    <a:pt x="107" y="33"/>
                    <a:pt x="107" y="33"/>
                  </a:cubicBezTo>
                  <a:cubicBezTo>
                    <a:pt x="107" y="34"/>
                    <a:pt x="107" y="34"/>
                    <a:pt x="107" y="34"/>
                  </a:cubicBezTo>
                  <a:cubicBezTo>
                    <a:pt x="107" y="34"/>
                    <a:pt x="107" y="33"/>
                    <a:pt x="107" y="33"/>
                  </a:cubicBezTo>
                  <a:moveTo>
                    <a:pt x="144" y="33"/>
                  </a:moveTo>
                  <a:cubicBezTo>
                    <a:pt x="143" y="31"/>
                    <a:pt x="143" y="30"/>
                    <a:pt x="142" y="28"/>
                  </a:cubicBezTo>
                  <a:cubicBezTo>
                    <a:pt x="143" y="30"/>
                    <a:pt x="144" y="31"/>
                    <a:pt x="145" y="32"/>
                  </a:cubicBezTo>
                  <a:cubicBezTo>
                    <a:pt x="144" y="32"/>
                    <a:pt x="144" y="32"/>
                    <a:pt x="144" y="32"/>
                  </a:cubicBezTo>
                  <a:cubicBezTo>
                    <a:pt x="144" y="33"/>
                    <a:pt x="144" y="33"/>
                    <a:pt x="144" y="33"/>
                  </a:cubicBezTo>
                  <a:moveTo>
                    <a:pt x="112" y="18"/>
                  </a:moveTo>
                  <a:cubicBezTo>
                    <a:pt x="112" y="18"/>
                    <a:pt x="112" y="17"/>
                    <a:pt x="111" y="17"/>
                  </a:cubicBezTo>
                  <a:cubicBezTo>
                    <a:pt x="112" y="16"/>
                    <a:pt x="112" y="16"/>
                    <a:pt x="112" y="16"/>
                  </a:cubicBezTo>
                  <a:cubicBezTo>
                    <a:pt x="112" y="17"/>
                    <a:pt x="112" y="18"/>
                    <a:pt x="112" y="18"/>
                  </a:cubicBezTo>
                  <a:moveTo>
                    <a:pt x="117" y="14"/>
                  </a:moveTo>
                  <a:cubicBezTo>
                    <a:pt x="117" y="13"/>
                    <a:pt x="117" y="13"/>
                    <a:pt x="117" y="13"/>
                  </a:cubicBezTo>
                  <a:cubicBezTo>
                    <a:pt x="117" y="13"/>
                    <a:pt x="117" y="13"/>
                    <a:pt x="117" y="13"/>
                  </a:cubicBezTo>
                  <a:cubicBezTo>
                    <a:pt x="117" y="14"/>
                    <a:pt x="117" y="14"/>
                    <a:pt x="117" y="14"/>
                  </a:cubicBezTo>
                  <a:moveTo>
                    <a:pt x="112" y="8"/>
                  </a:moveTo>
                  <a:cubicBezTo>
                    <a:pt x="112" y="8"/>
                    <a:pt x="112" y="8"/>
                    <a:pt x="112" y="8"/>
                  </a:cubicBezTo>
                  <a:cubicBezTo>
                    <a:pt x="113" y="7"/>
                    <a:pt x="113" y="7"/>
                    <a:pt x="113" y="7"/>
                  </a:cubicBezTo>
                  <a:cubicBezTo>
                    <a:pt x="112" y="8"/>
                    <a:pt x="112" y="8"/>
                    <a:pt x="112" y="8"/>
                  </a:cubicBezTo>
                  <a:moveTo>
                    <a:pt x="102" y="4"/>
                  </a:moveTo>
                  <a:cubicBezTo>
                    <a:pt x="102" y="4"/>
                    <a:pt x="102" y="4"/>
                    <a:pt x="101" y="4"/>
                  </a:cubicBezTo>
                  <a:cubicBezTo>
                    <a:pt x="87" y="7"/>
                    <a:pt x="72" y="13"/>
                    <a:pt x="58" y="19"/>
                  </a:cubicBezTo>
                  <a:cubicBezTo>
                    <a:pt x="44" y="24"/>
                    <a:pt x="29" y="30"/>
                    <a:pt x="15" y="33"/>
                  </a:cubicBezTo>
                  <a:cubicBezTo>
                    <a:pt x="20" y="34"/>
                    <a:pt x="24" y="34"/>
                    <a:pt x="28" y="35"/>
                  </a:cubicBezTo>
                  <a:cubicBezTo>
                    <a:pt x="36" y="33"/>
                    <a:pt x="44" y="30"/>
                    <a:pt x="51" y="27"/>
                  </a:cubicBezTo>
                  <a:cubicBezTo>
                    <a:pt x="51" y="27"/>
                    <a:pt x="51" y="28"/>
                    <a:pt x="51" y="28"/>
                  </a:cubicBezTo>
                  <a:cubicBezTo>
                    <a:pt x="51" y="29"/>
                    <a:pt x="51" y="29"/>
                    <a:pt x="51" y="29"/>
                  </a:cubicBezTo>
                  <a:cubicBezTo>
                    <a:pt x="51" y="30"/>
                    <a:pt x="52" y="31"/>
                    <a:pt x="53" y="31"/>
                  </a:cubicBezTo>
                  <a:cubicBezTo>
                    <a:pt x="55" y="31"/>
                    <a:pt x="56" y="31"/>
                    <a:pt x="58" y="31"/>
                  </a:cubicBezTo>
                  <a:cubicBezTo>
                    <a:pt x="72" y="31"/>
                    <a:pt x="85" y="26"/>
                    <a:pt x="97" y="20"/>
                  </a:cubicBezTo>
                  <a:cubicBezTo>
                    <a:pt x="94" y="23"/>
                    <a:pt x="91" y="25"/>
                    <a:pt x="89" y="27"/>
                  </a:cubicBezTo>
                  <a:cubicBezTo>
                    <a:pt x="83" y="32"/>
                    <a:pt x="78" y="36"/>
                    <a:pt x="73" y="40"/>
                  </a:cubicBezTo>
                  <a:cubicBezTo>
                    <a:pt x="72" y="41"/>
                    <a:pt x="72" y="41"/>
                    <a:pt x="72" y="42"/>
                  </a:cubicBezTo>
                  <a:cubicBezTo>
                    <a:pt x="72" y="43"/>
                    <a:pt x="72" y="43"/>
                    <a:pt x="72" y="43"/>
                  </a:cubicBezTo>
                  <a:cubicBezTo>
                    <a:pt x="72" y="44"/>
                    <a:pt x="73" y="45"/>
                    <a:pt x="74" y="45"/>
                  </a:cubicBezTo>
                  <a:cubicBezTo>
                    <a:pt x="74" y="45"/>
                    <a:pt x="74" y="45"/>
                    <a:pt x="75" y="45"/>
                  </a:cubicBezTo>
                  <a:cubicBezTo>
                    <a:pt x="85" y="44"/>
                    <a:pt x="95" y="36"/>
                    <a:pt x="103" y="28"/>
                  </a:cubicBezTo>
                  <a:cubicBezTo>
                    <a:pt x="103" y="28"/>
                    <a:pt x="103" y="29"/>
                    <a:pt x="103" y="29"/>
                  </a:cubicBezTo>
                  <a:cubicBezTo>
                    <a:pt x="104" y="28"/>
                    <a:pt x="105" y="28"/>
                    <a:pt x="105" y="27"/>
                  </a:cubicBezTo>
                  <a:cubicBezTo>
                    <a:pt x="106" y="27"/>
                    <a:pt x="107" y="26"/>
                    <a:pt x="107" y="26"/>
                  </a:cubicBezTo>
                  <a:cubicBezTo>
                    <a:pt x="107" y="26"/>
                    <a:pt x="107" y="26"/>
                    <a:pt x="107" y="26"/>
                  </a:cubicBezTo>
                  <a:cubicBezTo>
                    <a:pt x="108" y="27"/>
                    <a:pt x="108" y="27"/>
                    <a:pt x="108" y="27"/>
                  </a:cubicBezTo>
                  <a:cubicBezTo>
                    <a:pt x="108" y="26"/>
                    <a:pt x="107" y="24"/>
                    <a:pt x="107" y="23"/>
                  </a:cubicBezTo>
                  <a:cubicBezTo>
                    <a:pt x="107" y="22"/>
                    <a:pt x="107" y="22"/>
                    <a:pt x="108" y="21"/>
                  </a:cubicBezTo>
                  <a:cubicBezTo>
                    <a:pt x="109" y="24"/>
                    <a:pt x="111" y="27"/>
                    <a:pt x="112" y="31"/>
                  </a:cubicBezTo>
                  <a:cubicBezTo>
                    <a:pt x="111" y="30"/>
                    <a:pt x="111" y="30"/>
                    <a:pt x="111" y="30"/>
                  </a:cubicBezTo>
                  <a:cubicBezTo>
                    <a:pt x="112" y="31"/>
                    <a:pt x="113" y="33"/>
                    <a:pt x="114" y="35"/>
                  </a:cubicBezTo>
                  <a:cubicBezTo>
                    <a:pt x="114" y="31"/>
                    <a:pt x="114" y="27"/>
                    <a:pt x="113" y="23"/>
                  </a:cubicBezTo>
                  <a:cubicBezTo>
                    <a:pt x="113" y="23"/>
                    <a:pt x="113" y="23"/>
                    <a:pt x="113" y="23"/>
                  </a:cubicBezTo>
                  <a:cubicBezTo>
                    <a:pt x="113" y="22"/>
                    <a:pt x="114" y="21"/>
                    <a:pt x="115" y="21"/>
                  </a:cubicBezTo>
                  <a:cubicBezTo>
                    <a:pt x="115" y="20"/>
                    <a:pt x="115" y="20"/>
                    <a:pt x="116" y="20"/>
                  </a:cubicBezTo>
                  <a:cubicBezTo>
                    <a:pt x="117" y="20"/>
                    <a:pt x="117" y="21"/>
                    <a:pt x="118" y="22"/>
                  </a:cubicBezTo>
                  <a:cubicBezTo>
                    <a:pt x="120" y="25"/>
                    <a:pt x="122" y="28"/>
                    <a:pt x="123" y="32"/>
                  </a:cubicBezTo>
                  <a:cubicBezTo>
                    <a:pt x="122" y="27"/>
                    <a:pt x="122" y="22"/>
                    <a:pt x="122" y="17"/>
                  </a:cubicBezTo>
                  <a:cubicBezTo>
                    <a:pt x="125" y="17"/>
                    <a:pt x="127" y="18"/>
                    <a:pt x="129" y="19"/>
                  </a:cubicBezTo>
                  <a:cubicBezTo>
                    <a:pt x="130" y="20"/>
                    <a:pt x="131" y="21"/>
                    <a:pt x="132" y="23"/>
                  </a:cubicBezTo>
                  <a:cubicBezTo>
                    <a:pt x="132" y="23"/>
                    <a:pt x="132" y="23"/>
                    <a:pt x="132" y="23"/>
                  </a:cubicBezTo>
                  <a:cubicBezTo>
                    <a:pt x="132" y="29"/>
                    <a:pt x="132" y="35"/>
                    <a:pt x="133" y="41"/>
                  </a:cubicBezTo>
                  <a:cubicBezTo>
                    <a:pt x="134" y="41"/>
                    <a:pt x="135" y="42"/>
                    <a:pt x="135" y="43"/>
                  </a:cubicBezTo>
                  <a:cubicBezTo>
                    <a:pt x="140" y="49"/>
                    <a:pt x="140" y="49"/>
                    <a:pt x="140" y="49"/>
                  </a:cubicBezTo>
                  <a:cubicBezTo>
                    <a:pt x="139" y="43"/>
                    <a:pt x="138" y="37"/>
                    <a:pt x="138" y="31"/>
                  </a:cubicBezTo>
                  <a:cubicBezTo>
                    <a:pt x="141" y="39"/>
                    <a:pt x="144" y="49"/>
                    <a:pt x="146" y="59"/>
                  </a:cubicBezTo>
                  <a:cubicBezTo>
                    <a:pt x="149" y="64"/>
                    <a:pt x="152" y="69"/>
                    <a:pt x="155" y="74"/>
                  </a:cubicBezTo>
                  <a:cubicBezTo>
                    <a:pt x="152" y="62"/>
                    <a:pt x="150" y="49"/>
                    <a:pt x="149" y="39"/>
                  </a:cubicBezTo>
                  <a:cubicBezTo>
                    <a:pt x="162" y="61"/>
                    <a:pt x="174" y="94"/>
                    <a:pt x="176" y="111"/>
                  </a:cubicBezTo>
                  <a:cubicBezTo>
                    <a:pt x="176" y="110"/>
                    <a:pt x="176" y="109"/>
                    <a:pt x="176" y="108"/>
                  </a:cubicBezTo>
                  <a:cubicBezTo>
                    <a:pt x="177" y="107"/>
                    <a:pt x="177" y="107"/>
                    <a:pt x="178" y="106"/>
                  </a:cubicBezTo>
                  <a:cubicBezTo>
                    <a:pt x="178" y="106"/>
                    <a:pt x="179" y="106"/>
                    <a:pt x="179" y="106"/>
                  </a:cubicBezTo>
                  <a:cubicBezTo>
                    <a:pt x="179" y="106"/>
                    <a:pt x="180" y="106"/>
                    <a:pt x="180" y="107"/>
                  </a:cubicBezTo>
                  <a:cubicBezTo>
                    <a:pt x="180" y="107"/>
                    <a:pt x="181" y="107"/>
                    <a:pt x="181" y="107"/>
                  </a:cubicBezTo>
                  <a:cubicBezTo>
                    <a:pt x="177" y="90"/>
                    <a:pt x="167" y="62"/>
                    <a:pt x="156" y="41"/>
                  </a:cubicBezTo>
                  <a:cubicBezTo>
                    <a:pt x="177" y="56"/>
                    <a:pt x="188" y="103"/>
                    <a:pt x="192" y="130"/>
                  </a:cubicBezTo>
                  <a:cubicBezTo>
                    <a:pt x="194" y="140"/>
                    <a:pt x="194" y="152"/>
                    <a:pt x="194" y="164"/>
                  </a:cubicBezTo>
                  <a:cubicBezTo>
                    <a:pt x="194" y="179"/>
                    <a:pt x="194" y="194"/>
                    <a:pt x="193" y="208"/>
                  </a:cubicBezTo>
                  <a:cubicBezTo>
                    <a:pt x="192" y="209"/>
                    <a:pt x="192" y="209"/>
                    <a:pt x="192" y="209"/>
                  </a:cubicBezTo>
                  <a:cubicBezTo>
                    <a:pt x="196" y="191"/>
                    <a:pt x="199" y="171"/>
                    <a:pt x="199" y="152"/>
                  </a:cubicBezTo>
                  <a:cubicBezTo>
                    <a:pt x="199" y="148"/>
                    <a:pt x="199" y="143"/>
                    <a:pt x="198" y="139"/>
                  </a:cubicBezTo>
                  <a:cubicBezTo>
                    <a:pt x="197" y="118"/>
                    <a:pt x="184" y="44"/>
                    <a:pt x="151" y="33"/>
                  </a:cubicBezTo>
                  <a:cubicBezTo>
                    <a:pt x="146" y="24"/>
                    <a:pt x="141" y="18"/>
                    <a:pt x="136" y="16"/>
                  </a:cubicBezTo>
                  <a:cubicBezTo>
                    <a:pt x="136" y="16"/>
                    <a:pt x="135" y="16"/>
                    <a:pt x="135" y="16"/>
                  </a:cubicBezTo>
                  <a:cubicBezTo>
                    <a:pt x="134" y="16"/>
                    <a:pt x="134" y="16"/>
                    <a:pt x="133" y="16"/>
                  </a:cubicBezTo>
                  <a:cubicBezTo>
                    <a:pt x="133" y="16"/>
                    <a:pt x="133" y="16"/>
                    <a:pt x="133" y="16"/>
                  </a:cubicBezTo>
                  <a:cubicBezTo>
                    <a:pt x="133" y="16"/>
                    <a:pt x="133" y="15"/>
                    <a:pt x="132" y="15"/>
                  </a:cubicBezTo>
                  <a:cubicBezTo>
                    <a:pt x="129" y="13"/>
                    <a:pt x="126" y="12"/>
                    <a:pt x="122" y="12"/>
                  </a:cubicBezTo>
                  <a:cubicBezTo>
                    <a:pt x="122" y="12"/>
                    <a:pt x="121" y="12"/>
                    <a:pt x="121" y="12"/>
                  </a:cubicBezTo>
                  <a:cubicBezTo>
                    <a:pt x="122" y="11"/>
                    <a:pt x="123" y="11"/>
                    <a:pt x="125" y="10"/>
                  </a:cubicBezTo>
                  <a:cubicBezTo>
                    <a:pt x="125" y="10"/>
                    <a:pt x="125" y="10"/>
                    <a:pt x="125" y="10"/>
                  </a:cubicBezTo>
                  <a:cubicBezTo>
                    <a:pt x="127" y="10"/>
                    <a:pt x="127" y="9"/>
                    <a:pt x="127" y="7"/>
                  </a:cubicBezTo>
                  <a:cubicBezTo>
                    <a:pt x="127" y="7"/>
                    <a:pt x="127" y="7"/>
                    <a:pt x="127" y="7"/>
                  </a:cubicBezTo>
                  <a:cubicBezTo>
                    <a:pt x="127" y="6"/>
                    <a:pt x="126" y="5"/>
                    <a:pt x="125" y="5"/>
                  </a:cubicBezTo>
                  <a:cubicBezTo>
                    <a:pt x="124" y="5"/>
                    <a:pt x="124" y="5"/>
                    <a:pt x="124" y="5"/>
                  </a:cubicBezTo>
                  <a:cubicBezTo>
                    <a:pt x="124" y="5"/>
                    <a:pt x="124" y="5"/>
                    <a:pt x="124" y="5"/>
                  </a:cubicBezTo>
                  <a:cubicBezTo>
                    <a:pt x="124" y="5"/>
                    <a:pt x="124" y="5"/>
                    <a:pt x="124" y="5"/>
                  </a:cubicBezTo>
                  <a:cubicBezTo>
                    <a:pt x="124" y="5"/>
                    <a:pt x="124" y="5"/>
                    <a:pt x="124" y="5"/>
                  </a:cubicBezTo>
                  <a:cubicBezTo>
                    <a:pt x="122" y="5"/>
                    <a:pt x="120" y="6"/>
                    <a:pt x="118" y="7"/>
                  </a:cubicBezTo>
                  <a:cubicBezTo>
                    <a:pt x="118" y="7"/>
                    <a:pt x="118" y="7"/>
                    <a:pt x="118" y="7"/>
                  </a:cubicBezTo>
                  <a:cubicBezTo>
                    <a:pt x="117" y="6"/>
                    <a:pt x="117" y="6"/>
                    <a:pt x="116" y="5"/>
                  </a:cubicBezTo>
                  <a:cubicBezTo>
                    <a:pt x="116" y="5"/>
                    <a:pt x="116" y="5"/>
                    <a:pt x="115" y="5"/>
                  </a:cubicBezTo>
                  <a:cubicBezTo>
                    <a:pt x="114" y="5"/>
                    <a:pt x="114" y="5"/>
                    <a:pt x="113" y="6"/>
                  </a:cubicBezTo>
                  <a:cubicBezTo>
                    <a:pt x="111" y="9"/>
                    <a:pt x="111" y="9"/>
                    <a:pt x="111" y="9"/>
                  </a:cubicBezTo>
                  <a:cubicBezTo>
                    <a:pt x="109" y="10"/>
                    <a:pt x="106" y="11"/>
                    <a:pt x="104" y="12"/>
                  </a:cubicBezTo>
                  <a:cubicBezTo>
                    <a:pt x="104" y="12"/>
                    <a:pt x="104" y="12"/>
                    <a:pt x="103" y="12"/>
                  </a:cubicBezTo>
                  <a:cubicBezTo>
                    <a:pt x="103" y="12"/>
                    <a:pt x="103" y="12"/>
                    <a:pt x="102" y="12"/>
                  </a:cubicBezTo>
                  <a:cubicBezTo>
                    <a:pt x="102" y="13"/>
                    <a:pt x="102" y="13"/>
                    <a:pt x="102" y="13"/>
                  </a:cubicBezTo>
                  <a:cubicBezTo>
                    <a:pt x="100" y="13"/>
                    <a:pt x="98" y="14"/>
                    <a:pt x="96" y="15"/>
                  </a:cubicBezTo>
                  <a:cubicBezTo>
                    <a:pt x="85" y="20"/>
                    <a:pt x="74" y="24"/>
                    <a:pt x="62" y="25"/>
                  </a:cubicBezTo>
                  <a:cubicBezTo>
                    <a:pt x="68" y="22"/>
                    <a:pt x="75" y="20"/>
                    <a:pt x="82" y="17"/>
                  </a:cubicBezTo>
                  <a:cubicBezTo>
                    <a:pt x="89" y="15"/>
                    <a:pt x="97" y="13"/>
                    <a:pt x="103" y="8"/>
                  </a:cubicBezTo>
                  <a:cubicBezTo>
                    <a:pt x="104" y="8"/>
                    <a:pt x="105" y="7"/>
                    <a:pt x="105" y="6"/>
                  </a:cubicBezTo>
                  <a:cubicBezTo>
                    <a:pt x="104" y="5"/>
                    <a:pt x="104" y="5"/>
                    <a:pt x="104" y="5"/>
                  </a:cubicBezTo>
                  <a:cubicBezTo>
                    <a:pt x="104" y="4"/>
                    <a:pt x="103" y="4"/>
                    <a:pt x="102" y="4"/>
                  </a:cubicBezTo>
                  <a:moveTo>
                    <a:pt x="70" y="0"/>
                  </a:moveTo>
                  <a:cubicBezTo>
                    <a:pt x="70" y="0"/>
                    <a:pt x="69" y="0"/>
                    <a:pt x="69" y="1"/>
                  </a:cubicBezTo>
                  <a:cubicBezTo>
                    <a:pt x="63" y="4"/>
                    <a:pt x="55" y="7"/>
                    <a:pt x="46" y="10"/>
                  </a:cubicBezTo>
                  <a:cubicBezTo>
                    <a:pt x="43" y="11"/>
                    <a:pt x="40" y="12"/>
                    <a:pt x="37" y="13"/>
                  </a:cubicBezTo>
                  <a:cubicBezTo>
                    <a:pt x="23" y="18"/>
                    <a:pt x="10" y="23"/>
                    <a:pt x="3" y="32"/>
                  </a:cubicBezTo>
                  <a:cubicBezTo>
                    <a:pt x="6" y="33"/>
                    <a:pt x="8" y="33"/>
                    <a:pt x="10" y="33"/>
                  </a:cubicBezTo>
                  <a:cubicBezTo>
                    <a:pt x="19" y="25"/>
                    <a:pt x="34" y="20"/>
                    <a:pt x="48" y="15"/>
                  </a:cubicBezTo>
                  <a:cubicBezTo>
                    <a:pt x="57" y="12"/>
                    <a:pt x="66" y="9"/>
                    <a:pt x="72" y="5"/>
                  </a:cubicBezTo>
                  <a:cubicBezTo>
                    <a:pt x="73" y="5"/>
                    <a:pt x="73" y="4"/>
                    <a:pt x="73" y="3"/>
                  </a:cubicBezTo>
                  <a:cubicBezTo>
                    <a:pt x="73" y="2"/>
                    <a:pt x="73" y="2"/>
                    <a:pt x="73" y="2"/>
                  </a:cubicBezTo>
                  <a:cubicBezTo>
                    <a:pt x="73" y="2"/>
                    <a:pt x="73" y="2"/>
                    <a:pt x="73" y="2"/>
                  </a:cubicBezTo>
                  <a:cubicBezTo>
                    <a:pt x="72" y="1"/>
                    <a:pt x="71" y="0"/>
                    <a:pt x="7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8" name="Freeform 457"/>
            <p:cNvSpPr>
              <a:spLocks noEditPoints="1" noChangeArrowheads="1"/>
            </p:cNvSpPr>
            <p:nvPr/>
          </p:nvSpPr>
          <p:spPr bwMode="auto">
            <a:xfrm>
              <a:off x="9698038" y="1323976"/>
              <a:ext cx="484188" cy="1017588"/>
            </a:xfrm>
            <a:custGeom>
              <a:avLst/>
              <a:gdLst>
                <a:gd name="T0" fmla="*/ 68 w 164"/>
                <a:gd name="T1" fmla="*/ 3 h 345"/>
                <a:gd name="T2" fmla="*/ 99 w 164"/>
                <a:gd name="T3" fmla="*/ 231 h 345"/>
                <a:gd name="T4" fmla="*/ 119 w 164"/>
                <a:gd name="T5" fmla="*/ 192 h 345"/>
                <a:gd name="T6" fmla="*/ 43 w 164"/>
                <a:gd name="T7" fmla="*/ 290 h 345"/>
                <a:gd name="T8" fmla="*/ 83 w 164"/>
                <a:gd name="T9" fmla="*/ 228 h 345"/>
                <a:gd name="T10" fmla="*/ 98 w 164"/>
                <a:gd name="T11" fmla="*/ 221 h 345"/>
                <a:gd name="T12" fmla="*/ 124 w 164"/>
                <a:gd name="T13" fmla="*/ 122 h 345"/>
                <a:gd name="T14" fmla="*/ 126 w 164"/>
                <a:gd name="T15" fmla="*/ 109 h 345"/>
                <a:gd name="T16" fmla="*/ 80 w 164"/>
                <a:gd name="T17" fmla="*/ 1 h 345"/>
                <a:gd name="T18" fmla="*/ 86 w 164"/>
                <a:gd name="T19" fmla="*/ 16 h 345"/>
                <a:gd name="T20" fmla="*/ 122 w 164"/>
                <a:gd name="T21" fmla="*/ 92 h 345"/>
                <a:gd name="T22" fmla="*/ 92 w 164"/>
                <a:gd name="T23" fmla="*/ 26 h 345"/>
                <a:gd name="T24" fmla="*/ 87 w 164"/>
                <a:gd name="T25" fmla="*/ 28 h 345"/>
                <a:gd name="T26" fmla="*/ 87 w 164"/>
                <a:gd name="T27" fmla="*/ 33 h 345"/>
                <a:gd name="T28" fmla="*/ 80 w 164"/>
                <a:gd name="T29" fmla="*/ 30 h 345"/>
                <a:gd name="T30" fmla="*/ 72 w 164"/>
                <a:gd name="T31" fmla="*/ 23 h 345"/>
                <a:gd name="T32" fmla="*/ 96 w 164"/>
                <a:gd name="T33" fmla="*/ 73 h 345"/>
                <a:gd name="T34" fmla="*/ 100 w 164"/>
                <a:gd name="T35" fmla="*/ 71 h 345"/>
                <a:gd name="T36" fmla="*/ 93 w 164"/>
                <a:gd name="T37" fmla="*/ 43 h 345"/>
                <a:gd name="T38" fmla="*/ 122 w 164"/>
                <a:gd name="T39" fmla="*/ 161 h 345"/>
                <a:gd name="T40" fmla="*/ 118 w 164"/>
                <a:gd name="T41" fmla="*/ 134 h 345"/>
                <a:gd name="T42" fmla="*/ 112 w 164"/>
                <a:gd name="T43" fmla="*/ 121 h 345"/>
                <a:gd name="T44" fmla="*/ 65 w 164"/>
                <a:gd name="T45" fmla="*/ 241 h 345"/>
                <a:gd name="T46" fmla="*/ 61 w 164"/>
                <a:gd name="T47" fmla="*/ 254 h 345"/>
                <a:gd name="T48" fmla="*/ 54 w 164"/>
                <a:gd name="T49" fmla="*/ 258 h 345"/>
                <a:gd name="T50" fmla="*/ 53 w 164"/>
                <a:gd name="T51" fmla="*/ 257 h 345"/>
                <a:gd name="T52" fmla="*/ 58 w 164"/>
                <a:gd name="T53" fmla="*/ 246 h 345"/>
                <a:gd name="T54" fmla="*/ 44 w 164"/>
                <a:gd name="T55" fmla="*/ 258 h 345"/>
                <a:gd name="T56" fmla="*/ 29 w 164"/>
                <a:gd name="T57" fmla="*/ 277 h 345"/>
                <a:gd name="T58" fmla="*/ 38 w 164"/>
                <a:gd name="T59" fmla="*/ 275 h 345"/>
                <a:gd name="T60" fmla="*/ 7 w 164"/>
                <a:gd name="T61" fmla="*/ 324 h 345"/>
                <a:gd name="T62" fmla="*/ 10 w 164"/>
                <a:gd name="T63" fmla="*/ 328 h 345"/>
                <a:gd name="T64" fmla="*/ 80 w 164"/>
                <a:gd name="T65" fmla="*/ 280 h 345"/>
                <a:gd name="T66" fmla="*/ 132 w 164"/>
                <a:gd name="T67" fmla="*/ 123 h 345"/>
                <a:gd name="T68" fmla="*/ 129 w 164"/>
                <a:gd name="T69" fmla="*/ 78 h 345"/>
                <a:gd name="T70" fmla="*/ 135 w 164"/>
                <a:gd name="T71" fmla="*/ 167 h 345"/>
                <a:gd name="T72" fmla="*/ 133 w 164"/>
                <a:gd name="T73" fmla="*/ 199 h 345"/>
                <a:gd name="T74" fmla="*/ 53 w 164"/>
                <a:gd name="T75" fmla="*/ 324 h 345"/>
                <a:gd name="T76" fmla="*/ 18 w 164"/>
                <a:gd name="T77" fmla="*/ 337 h 345"/>
                <a:gd name="T78" fmla="*/ 0 w 164"/>
                <a:gd name="T79" fmla="*/ 343 h 345"/>
                <a:gd name="T80" fmla="*/ 3 w 164"/>
                <a:gd name="T81" fmla="*/ 345 h 345"/>
                <a:gd name="T82" fmla="*/ 60 w 164"/>
                <a:gd name="T83" fmla="*/ 327 h 345"/>
                <a:gd name="T84" fmla="*/ 154 w 164"/>
                <a:gd name="T85" fmla="*/ 176 h 345"/>
                <a:gd name="T86" fmla="*/ 162 w 164"/>
                <a:gd name="T87" fmla="*/ 110 h 345"/>
                <a:gd name="T88" fmla="*/ 149 w 164"/>
                <a:gd name="T89" fmla="*/ 176 h 345"/>
                <a:gd name="T90" fmla="*/ 140 w 164"/>
                <a:gd name="T91" fmla="*/ 168 h 345"/>
                <a:gd name="T92" fmla="*/ 129 w 164"/>
                <a:gd name="T93" fmla="*/ 66 h 345"/>
                <a:gd name="T94" fmla="*/ 124 w 164"/>
                <a:gd name="T95" fmla="*/ 67 h 345"/>
                <a:gd name="T96" fmla="*/ 122 w 164"/>
                <a:gd name="T97" fmla="*/ 71 h 345"/>
                <a:gd name="T98" fmla="*/ 88 w 164"/>
                <a:gd name="T99" fmla="*/ 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4" h="345">
                  <a:moveTo>
                    <a:pt x="67" y="2"/>
                  </a:moveTo>
                  <a:cubicBezTo>
                    <a:pt x="67" y="3"/>
                    <a:pt x="67" y="4"/>
                    <a:pt x="67" y="4"/>
                  </a:cubicBezTo>
                  <a:cubicBezTo>
                    <a:pt x="68" y="5"/>
                    <a:pt x="68" y="7"/>
                    <a:pt x="69" y="8"/>
                  </a:cubicBezTo>
                  <a:cubicBezTo>
                    <a:pt x="69" y="6"/>
                    <a:pt x="69" y="4"/>
                    <a:pt x="68" y="3"/>
                  </a:cubicBezTo>
                  <a:cubicBezTo>
                    <a:pt x="68" y="3"/>
                    <a:pt x="68" y="3"/>
                    <a:pt x="68" y="3"/>
                  </a:cubicBezTo>
                  <a:cubicBezTo>
                    <a:pt x="68" y="2"/>
                    <a:pt x="68" y="2"/>
                    <a:pt x="67" y="2"/>
                  </a:cubicBezTo>
                  <a:moveTo>
                    <a:pt x="83" y="266"/>
                  </a:moveTo>
                  <a:cubicBezTo>
                    <a:pt x="87" y="254"/>
                    <a:pt x="93" y="242"/>
                    <a:pt x="99" y="231"/>
                  </a:cubicBezTo>
                  <a:cubicBezTo>
                    <a:pt x="95" y="244"/>
                    <a:pt x="90" y="256"/>
                    <a:pt x="83" y="266"/>
                  </a:cubicBezTo>
                  <a:moveTo>
                    <a:pt x="99" y="247"/>
                  </a:moveTo>
                  <a:cubicBezTo>
                    <a:pt x="103" y="236"/>
                    <a:pt x="107" y="224"/>
                    <a:pt x="109" y="212"/>
                  </a:cubicBezTo>
                  <a:cubicBezTo>
                    <a:pt x="113" y="206"/>
                    <a:pt x="116" y="199"/>
                    <a:pt x="119" y="192"/>
                  </a:cubicBezTo>
                  <a:cubicBezTo>
                    <a:pt x="117" y="205"/>
                    <a:pt x="113" y="219"/>
                    <a:pt x="107" y="232"/>
                  </a:cubicBezTo>
                  <a:cubicBezTo>
                    <a:pt x="105" y="237"/>
                    <a:pt x="102" y="242"/>
                    <a:pt x="99" y="247"/>
                  </a:cubicBezTo>
                  <a:moveTo>
                    <a:pt x="19" y="316"/>
                  </a:moveTo>
                  <a:cubicBezTo>
                    <a:pt x="26" y="307"/>
                    <a:pt x="34" y="299"/>
                    <a:pt x="43" y="290"/>
                  </a:cubicBezTo>
                  <a:cubicBezTo>
                    <a:pt x="60" y="273"/>
                    <a:pt x="78" y="256"/>
                    <a:pt x="85" y="231"/>
                  </a:cubicBezTo>
                  <a:cubicBezTo>
                    <a:pt x="86" y="230"/>
                    <a:pt x="86" y="230"/>
                    <a:pt x="86" y="230"/>
                  </a:cubicBezTo>
                  <a:cubicBezTo>
                    <a:pt x="86" y="229"/>
                    <a:pt x="85" y="228"/>
                    <a:pt x="84" y="228"/>
                  </a:cubicBezTo>
                  <a:cubicBezTo>
                    <a:pt x="83" y="228"/>
                    <a:pt x="83" y="228"/>
                    <a:pt x="83" y="228"/>
                  </a:cubicBezTo>
                  <a:cubicBezTo>
                    <a:pt x="84" y="227"/>
                    <a:pt x="85" y="226"/>
                    <a:pt x="86" y="225"/>
                  </a:cubicBezTo>
                  <a:cubicBezTo>
                    <a:pt x="96" y="208"/>
                    <a:pt x="105" y="184"/>
                    <a:pt x="111" y="160"/>
                  </a:cubicBezTo>
                  <a:cubicBezTo>
                    <a:pt x="110" y="177"/>
                    <a:pt x="108" y="194"/>
                    <a:pt x="104" y="210"/>
                  </a:cubicBezTo>
                  <a:cubicBezTo>
                    <a:pt x="102" y="214"/>
                    <a:pt x="100" y="218"/>
                    <a:pt x="98" y="221"/>
                  </a:cubicBezTo>
                  <a:cubicBezTo>
                    <a:pt x="89" y="238"/>
                    <a:pt x="79" y="256"/>
                    <a:pt x="76" y="274"/>
                  </a:cubicBezTo>
                  <a:cubicBezTo>
                    <a:pt x="59" y="291"/>
                    <a:pt x="39" y="304"/>
                    <a:pt x="19" y="316"/>
                  </a:cubicBezTo>
                  <a:moveTo>
                    <a:pt x="126" y="137"/>
                  </a:moveTo>
                  <a:cubicBezTo>
                    <a:pt x="125" y="132"/>
                    <a:pt x="125" y="127"/>
                    <a:pt x="124" y="122"/>
                  </a:cubicBezTo>
                  <a:cubicBezTo>
                    <a:pt x="123" y="118"/>
                    <a:pt x="123" y="118"/>
                    <a:pt x="123" y="118"/>
                  </a:cubicBezTo>
                  <a:cubicBezTo>
                    <a:pt x="122" y="113"/>
                    <a:pt x="121" y="106"/>
                    <a:pt x="120" y="98"/>
                  </a:cubicBezTo>
                  <a:cubicBezTo>
                    <a:pt x="121" y="102"/>
                    <a:pt x="123" y="105"/>
                    <a:pt x="124" y="108"/>
                  </a:cubicBezTo>
                  <a:cubicBezTo>
                    <a:pt x="125" y="109"/>
                    <a:pt x="125" y="109"/>
                    <a:pt x="126" y="109"/>
                  </a:cubicBezTo>
                  <a:cubicBezTo>
                    <a:pt x="126" y="114"/>
                    <a:pt x="126" y="118"/>
                    <a:pt x="126" y="123"/>
                  </a:cubicBezTo>
                  <a:cubicBezTo>
                    <a:pt x="126" y="127"/>
                    <a:pt x="126" y="132"/>
                    <a:pt x="126" y="137"/>
                  </a:cubicBezTo>
                  <a:moveTo>
                    <a:pt x="81" y="0"/>
                  </a:moveTo>
                  <a:cubicBezTo>
                    <a:pt x="81" y="0"/>
                    <a:pt x="80" y="1"/>
                    <a:pt x="80" y="1"/>
                  </a:cubicBezTo>
                  <a:cubicBezTo>
                    <a:pt x="79" y="1"/>
                    <a:pt x="78" y="2"/>
                    <a:pt x="78" y="3"/>
                  </a:cubicBezTo>
                  <a:cubicBezTo>
                    <a:pt x="78" y="4"/>
                    <a:pt x="79" y="4"/>
                    <a:pt x="79" y="5"/>
                  </a:cubicBezTo>
                  <a:cubicBezTo>
                    <a:pt x="83" y="10"/>
                    <a:pt x="83" y="10"/>
                    <a:pt x="83" y="10"/>
                  </a:cubicBezTo>
                  <a:cubicBezTo>
                    <a:pt x="86" y="16"/>
                    <a:pt x="86" y="16"/>
                    <a:pt x="86" y="16"/>
                  </a:cubicBezTo>
                  <a:cubicBezTo>
                    <a:pt x="88" y="18"/>
                    <a:pt x="90" y="21"/>
                    <a:pt x="91" y="24"/>
                  </a:cubicBezTo>
                  <a:cubicBezTo>
                    <a:pt x="93" y="26"/>
                    <a:pt x="95" y="29"/>
                    <a:pt x="96" y="31"/>
                  </a:cubicBezTo>
                  <a:cubicBezTo>
                    <a:pt x="105" y="45"/>
                    <a:pt x="113" y="59"/>
                    <a:pt x="118" y="74"/>
                  </a:cubicBezTo>
                  <a:cubicBezTo>
                    <a:pt x="120" y="80"/>
                    <a:pt x="121" y="86"/>
                    <a:pt x="122" y="92"/>
                  </a:cubicBezTo>
                  <a:cubicBezTo>
                    <a:pt x="120" y="87"/>
                    <a:pt x="118" y="81"/>
                    <a:pt x="116" y="76"/>
                  </a:cubicBezTo>
                  <a:cubicBezTo>
                    <a:pt x="115" y="74"/>
                    <a:pt x="114" y="72"/>
                    <a:pt x="113" y="70"/>
                  </a:cubicBezTo>
                  <a:cubicBezTo>
                    <a:pt x="108" y="57"/>
                    <a:pt x="103" y="45"/>
                    <a:pt x="97" y="34"/>
                  </a:cubicBezTo>
                  <a:cubicBezTo>
                    <a:pt x="95" y="31"/>
                    <a:pt x="94" y="28"/>
                    <a:pt x="92" y="26"/>
                  </a:cubicBezTo>
                  <a:cubicBezTo>
                    <a:pt x="89" y="22"/>
                    <a:pt x="86" y="18"/>
                    <a:pt x="83" y="14"/>
                  </a:cubicBezTo>
                  <a:cubicBezTo>
                    <a:pt x="80" y="11"/>
                    <a:pt x="77" y="8"/>
                    <a:pt x="74" y="6"/>
                  </a:cubicBezTo>
                  <a:cubicBezTo>
                    <a:pt x="74" y="8"/>
                    <a:pt x="74" y="10"/>
                    <a:pt x="74" y="13"/>
                  </a:cubicBezTo>
                  <a:cubicBezTo>
                    <a:pt x="79" y="17"/>
                    <a:pt x="83" y="22"/>
                    <a:pt x="87" y="28"/>
                  </a:cubicBezTo>
                  <a:cubicBezTo>
                    <a:pt x="88" y="30"/>
                    <a:pt x="89" y="31"/>
                    <a:pt x="90" y="33"/>
                  </a:cubicBezTo>
                  <a:cubicBezTo>
                    <a:pt x="90" y="33"/>
                    <a:pt x="89" y="32"/>
                    <a:pt x="88" y="32"/>
                  </a:cubicBezTo>
                  <a:cubicBezTo>
                    <a:pt x="88" y="32"/>
                    <a:pt x="88" y="32"/>
                    <a:pt x="88" y="32"/>
                  </a:cubicBezTo>
                  <a:cubicBezTo>
                    <a:pt x="88" y="32"/>
                    <a:pt x="88" y="33"/>
                    <a:pt x="87" y="33"/>
                  </a:cubicBezTo>
                  <a:cubicBezTo>
                    <a:pt x="87" y="33"/>
                    <a:pt x="86" y="34"/>
                    <a:pt x="86" y="35"/>
                  </a:cubicBezTo>
                  <a:cubicBezTo>
                    <a:pt x="85" y="38"/>
                    <a:pt x="85" y="40"/>
                    <a:pt x="85" y="43"/>
                  </a:cubicBezTo>
                  <a:cubicBezTo>
                    <a:pt x="85" y="43"/>
                    <a:pt x="85" y="43"/>
                    <a:pt x="85" y="43"/>
                  </a:cubicBezTo>
                  <a:cubicBezTo>
                    <a:pt x="83" y="39"/>
                    <a:pt x="82" y="34"/>
                    <a:pt x="80" y="30"/>
                  </a:cubicBezTo>
                  <a:cubicBezTo>
                    <a:pt x="78" y="24"/>
                    <a:pt x="76" y="19"/>
                    <a:pt x="74" y="14"/>
                  </a:cubicBezTo>
                  <a:cubicBezTo>
                    <a:pt x="74" y="16"/>
                    <a:pt x="73" y="18"/>
                    <a:pt x="73" y="20"/>
                  </a:cubicBezTo>
                  <a:cubicBezTo>
                    <a:pt x="73" y="21"/>
                    <a:pt x="72" y="22"/>
                    <a:pt x="72" y="22"/>
                  </a:cubicBezTo>
                  <a:cubicBezTo>
                    <a:pt x="72" y="22"/>
                    <a:pt x="72" y="23"/>
                    <a:pt x="72" y="23"/>
                  </a:cubicBezTo>
                  <a:cubicBezTo>
                    <a:pt x="73" y="26"/>
                    <a:pt x="74" y="29"/>
                    <a:pt x="75" y="31"/>
                  </a:cubicBezTo>
                  <a:cubicBezTo>
                    <a:pt x="80" y="46"/>
                    <a:pt x="86" y="61"/>
                    <a:pt x="96" y="73"/>
                  </a:cubicBezTo>
                  <a:cubicBezTo>
                    <a:pt x="96" y="73"/>
                    <a:pt x="96" y="73"/>
                    <a:pt x="96" y="73"/>
                  </a:cubicBezTo>
                  <a:cubicBezTo>
                    <a:pt x="96" y="73"/>
                    <a:pt x="96" y="73"/>
                    <a:pt x="96" y="73"/>
                  </a:cubicBezTo>
                  <a:cubicBezTo>
                    <a:pt x="96" y="73"/>
                    <a:pt x="96" y="73"/>
                    <a:pt x="96" y="73"/>
                  </a:cubicBezTo>
                  <a:cubicBezTo>
                    <a:pt x="96" y="74"/>
                    <a:pt x="97" y="74"/>
                    <a:pt x="98" y="74"/>
                  </a:cubicBezTo>
                  <a:cubicBezTo>
                    <a:pt x="98" y="74"/>
                    <a:pt x="99" y="74"/>
                    <a:pt x="99" y="74"/>
                  </a:cubicBezTo>
                  <a:cubicBezTo>
                    <a:pt x="100" y="73"/>
                    <a:pt x="100" y="72"/>
                    <a:pt x="100" y="71"/>
                  </a:cubicBezTo>
                  <a:cubicBezTo>
                    <a:pt x="100" y="71"/>
                    <a:pt x="100" y="70"/>
                    <a:pt x="100" y="70"/>
                  </a:cubicBezTo>
                  <a:cubicBezTo>
                    <a:pt x="94" y="61"/>
                    <a:pt x="90" y="53"/>
                    <a:pt x="90" y="43"/>
                  </a:cubicBezTo>
                  <a:cubicBezTo>
                    <a:pt x="90" y="42"/>
                    <a:pt x="91" y="42"/>
                    <a:pt x="91" y="41"/>
                  </a:cubicBezTo>
                  <a:cubicBezTo>
                    <a:pt x="92" y="42"/>
                    <a:pt x="92" y="43"/>
                    <a:pt x="93" y="43"/>
                  </a:cubicBezTo>
                  <a:cubicBezTo>
                    <a:pt x="96" y="47"/>
                    <a:pt x="99" y="52"/>
                    <a:pt x="101" y="57"/>
                  </a:cubicBezTo>
                  <a:cubicBezTo>
                    <a:pt x="110" y="76"/>
                    <a:pt x="115" y="102"/>
                    <a:pt x="118" y="119"/>
                  </a:cubicBezTo>
                  <a:cubicBezTo>
                    <a:pt x="118" y="123"/>
                    <a:pt x="118" y="123"/>
                    <a:pt x="118" y="123"/>
                  </a:cubicBezTo>
                  <a:cubicBezTo>
                    <a:pt x="120" y="134"/>
                    <a:pt x="122" y="147"/>
                    <a:pt x="122" y="161"/>
                  </a:cubicBezTo>
                  <a:cubicBezTo>
                    <a:pt x="122" y="162"/>
                    <a:pt x="122" y="163"/>
                    <a:pt x="122" y="165"/>
                  </a:cubicBezTo>
                  <a:cubicBezTo>
                    <a:pt x="121" y="169"/>
                    <a:pt x="120" y="173"/>
                    <a:pt x="119" y="177"/>
                  </a:cubicBezTo>
                  <a:cubicBezTo>
                    <a:pt x="117" y="182"/>
                    <a:pt x="115" y="188"/>
                    <a:pt x="113" y="193"/>
                  </a:cubicBezTo>
                  <a:cubicBezTo>
                    <a:pt x="116" y="173"/>
                    <a:pt x="118" y="152"/>
                    <a:pt x="118" y="134"/>
                  </a:cubicBezTo>
                  <a:cubicBezTo>
                    <a:pt x="118" y="129"/>
                    <a:pt x="118" y="125"/>
                    <a:pt x="117" y="121"/>
                  </a:cubicBezTo>
                  <a:cubicBezTo>
                    <a:pt x="117" y="119"/>
                    <a:pt x="116" y="118"/>
                    <a:pt x="115" y="118"/>
                  </a:cubicBezTo>
                  <a:cubicBezTo>
                    <a:pt x="115" y="118"/>
                    <a:pt x="115" y="118"/>
                    <a:pt x="115" y="118"/>
                  </a:cubicBezTo>
                  <a:cubicBezTo>
                    <a:pt x="113" y="118"/>
                    <a:pt x="112" y="119"/>
                    <a:pt x="112" y="121"/>
                  </a:cubicBezTo>
                  <a:cubicBezTo>
                    <a:pt x="111" y="133"/>
                    <a:pt x="109" y="146"/>
                    <a:pt x="106" y="160"/>
                  </a:cubicBezTo>
                  <a:cubicBezTo>
                    <a:pt x="104" y="171"/>
                    <a:pt x="101" y="183"/>
                    <a:pt x="95" y="193"/>
                  </a:cubicBezTo>
                  <a:cubicBezTo>
                    <a:pt x="91" y="204"/>
                    <a:pt x="86" y="214"/>
                    <a:pt x="81" y="222"/>
                  </a:cubicBezTo>
                  <a:cubicBezTo>
                    <a:pt x="77" y="229"/>
                    <a:pt x="71" y="235"/>
                    <a:pt x="65" y="241"/>
                  </a:cubicBezTo>
                  <a:cubicBezTo>
                    <a:pt x="64" y="244"/>
                    <a:pt x="63" y="247"/>
                    <a:pt x="62" y="249"/>
                  </a:cubicBezTo>
                  <a:cubicBezTo>
                    <a:pt x="65" y="247"/>
                    <a:pt x="68" y="244"/>
                    <a:pt x="71" y="242"/>
                  </a:cubicBezTo>
                  <a:cubicBezTo>
                    <a:pt x="68" y="245"/>
                    <a:pt x="65" y="248"/>
                    <a:pt x="62" y="251"/>
                  </a:cubicBezTo>
                  <a:cubicBezTo>
                    <a:pt x="62" y="252"/>
                    <a:pt x="61" y="253"/>
                    <a:pt x="61" y="254"/>
                  </a:cubicBezTo>
                  <a:cubicBezTo>
                    <a:pt x="61" y="255"/>
                    <a:pt x="60" y="256"/>
                    <a:pt x="59" y="256"/>
                  </a:cubicBezTo>
                  <a:cubicBezTo>
                    <a:pt x="58" y="256"/>
                    <a:pt x="58" y="256"/>
                    <a:pt x="58" y="256"/>
                  </a:cubicBezTo>
                  <a:cubicBezTo>
                    <a:pt x="58" y="256"/>
                    <a:pt x="57" y="256"/>
                    <a:pt x="57" y="256"/>
                  </a:cubicBezTo>
                  <a:cubicBezTo>
                    <a:pt x="56" y="256"/>
                    <a:pt x="55" y="257"/>
                    <a:pt x="54" y="258"/>
                  </a:cubicBezTo>
                  <a:cubicBezTo>
                    <a:pt x="53" y="259"/>
                    <a:pt x="51" y="260"/>
                    <a:pt x="50" y="261"/>
                  </a:cubicBezTo>
                  <a:cubicBezTo>
                    <a:pt x="47" y="263"/>
                    <a:pt x="45" y="265"/>
                    <a:pt x="43" y="266"/>
                  </a:cubicBezTo>
                  <a:cubicBezTo>
                    <a:pt x="45" y="264"/>
                    <a:pt x="47" y="263"/>
                    <a:pt x="49" y="261"/>
                  </a:cubicBezTo>
                  <a:cubicBezTo>
                    <a:pt x="50" y="259"/>
                    <a:pt x="52" y="258"/>
                    <a:pt x="53" y="257"/>
                  </a:cubicBezTo>
                  <a:cubicBezTo>
                    <a:pt x="54" y="256"/>
                    <a:pt x="55" y="255"/>
                    <a:pt x="56" y="254"/>
                  </a:cubicBezTo>
                  <a:cubicBezTo>
                    <a:pt x="56" y="254"/>
                    <a:pt x="56" y="254"/>
                    <a:pt x="56" y="253"/>
                  </a:cubicBezTo>
                  <a:cubicBezTo>
                    <a:pt x="56" y="252"/>
                    <a:pt x="56" y="252"/>
                    <a:pt x="56" y="252"/>
                  </a:cubicBezTo>
                  <a:cubicBezTo>
                    <a:pt x="57" y="250"/>
                    <a:pt x="57" y="248"/>
                    <a:pt x="58" y="246"/>
                  </a:cubicBezTo>
                  <a:cubicBezTo>
                    <a:pt x="57" y="247"/>
                    <a:pt x="57" y="247"/>
                    <a:pt x="57" y="247"/>
                  </a:cubicBezTo>
                  <a:cubicBezTo>
                    <a:pt x="56" y="248"/>
                    <a:pt x="55" y="248"/>
                    <a:pt x="54" y="249"/>
                  </a:cubicBezTo>
                  <a:cubicBezTo>
                    <a:pt x="52" y="251"/>
                    <a:pt x="50" y="252"/>
                    <a:pt x="48" y="254"/>
                  </a:cubicBezTo>
                  <a:cubicBezTo>
                    <a:pt x="47" y="255"/>
                    <a:pt x="46" y="256"/>
                    <a:pt x="44" y="258"/>
                  </a:cubicBezTo>
                  <a:cubicBezTo>
                    <a:pt x="44" y="258"/>
                    <a:pt x="44" y="258"/>
                    <a:pt x="44" y="258"/>
                  </a:cubicBezTo>
                  <a:cubicBezTo>
                    <a:pt x="41" y="260"/>
                    <a:pt x="39" y="263"/>
                    <a:pt x="36" y="265"/>
                  </a:cubicBezTo>
                  <a:cubicBezTo>
                    <a:pt x="34" y="268"/>
                    <a:pt x="31" y="271"/>
                    <a:pt x="29" y="274"/>
                  </a:cubicBezTo>
                  <a:cubicBezTo>
                    <a:pt x="28" y="275"/>
                    <a:pt x="28" y="276"/>
                    <a:pt x="29" y="277"/>
                  </a:cubicBezTo>
                  <a:cubicBezTo>
                    <a:pt x="30" y="278"/>
                    <a:pt x="30" y="278"/>
                    <a:pt x="31" y="278"/>
                  </a:cubicBezTo>
                  <a:cubicBezTo>
                    <a:pt x="31" y="278"/>
                    <a:pt x="31" y="278"/>
                    <a:pt x="31" y="278"/>
                  </a:cubicBezTo>
                  <a:cubicBezTo>
                    <a:pt x="32" y="278"/>
                    <a:pt x="32" y="278"/>
                    <a:pt x="32" y="278"/>
                  </a:cubicBezTo>
                  <a:cubicBezTo>
                    <a:pt x="34" y="277"/>
                    <a:pt x="36" y="276"/>
                    <a:pt x="38" y="275"/>
                  </a:cubicBezTo>
                  <a:cubicBezTo>
                    <a:pt x="49" y="269"/>
                    <a:pt x="61" y="260"/>
                    <a:pt x="71" y="250"/>
                  </a:cubicBezTo>
                  <a:cubicBezTo>
                    <a:pt x="62" y="264"/>
                    <a:pt x="51" y="275"/>
                    <a:pt x="39" y="286"/>
                  </a:cubicBezTo>
                  <a:cubicBezTo>
                    <a:pt x="35" y="291"/>
                    <a:pt x="31" y="295"/>
                    <a:pt x="26" y="300"/>
                  </a:cubicBezTo>
                  <a:cubicBezTo>
                    <a:pt x="19" y="307"/>
                    <a:pt x="13" y="315"/>
                    <a:pt x="7" y="324"/>
                  </a:cubicBezTo>
                  <a:cubicBezTo>
                    <a:pt x="7" y="324"/>
                    <a:pt x="7" y="324"/>
                    <a:pt x="7" y="325"/>
                  </a:cubicBezTo>
                  <a:cubicBezTo>
                    <a:pt x="7" y="326"/>
                    <a:pt x="7" y="326"/>
                    <a:pt x="8" y="327"/>
                  </a:cubicBezTo>
                  <a:cubicBezTo>
                    <a:pt x="8" y="327"/>
                    <a:pt x="9" y="327"/>
                    <a:pt x="9" y="327"/>
                  </a:cubicBezTo>
                  <a:cubicBezTo>
                    <a:pt x="9" y="328"/>
                    <a:pt x="9" y="328"/>
                    <a:pt x="10" y="328"/>
                  </a:cubicBezTo>
                  <a:cubicBezTo>
                    <a:pt x="10" y="328"/>
                    <a:pt x="11" y="327"/>
                    <a:pt x="11" y="327"/>
                  </a:cubicBezTo>
                  <a:cubicBezTo>
                    <a:pt x="34" y="313"/>
                    <a:pt x="58" y="299"/>
                    <a:pt x="77" y="281"/>
                  </a:cubicBezTo>
                  <a:cubicBezTo>
                    <a:pt x="78" y="281"/>
                    <a:pt x="78" y="281"/>
                    <a:pt x="78" y="281"/>
                  </a:cubicBezTo>
                  <a:cubicBezTo>
                    <a:pt x="79" y="281"/>
                    <a:pt x="80" y="280"/>
                    <a:pt x="80" y="280"/>
                  </a:cubicBezTo>
                  <a:cubicBezTo>
                    <a:pt x="82" y="278"/>
                    <a:pt x="84" y="275"/>
                    <a:pt x="85" y="273"/>
                  </a:cubicBezTo>
                  <a:cubicBezTo>
                    <a:pt x="96" y="262"/>
                    <a:pt x="105" y="249"/>
                    <a:pt x="112" y="234"/>
                  </a:cubicBezTo>
                  <a:cubicBezTo>
                    <a:pt x="121" y="214"/>
                    <a:pt x="126" y="190"/>
                    <a:pt x="127" y="165"/>
                  </a:cubicBezTo>
                  <a:cubicBezTo>
                    <a:pt x="130" y="150"/>
                    <a:pt x="132" y="136"/>
                    <a:pt x="132" y="123"/>
                  </a:cubicBezTo>
                  <a:cubicBezTo>
                    <a:pt x="132" y="117"/>
                    <a:pt x="131" y="112"/>
                    <a:pt x="131" y="106"/>
                  </a:cubicBezTo>
                  <a:cubicBezTo>
                    <a:pt x="130" y="97"/>
                    <a:pt x="130" y="97"/>
                    <a:pt x="130" y="97"/>
                  </a:cubicBezTo>
                  <a:cubicBezTo>
                    <a:pt x="129" y="91"/>
                    <a:pt x="128" y="85"/>
                    <a:pt x="128" y="79"/>
                  </a:cubicBezTo>
                  <a:cubicBezTo>
                    <a:pt x="128" y="79"/>
                    <a:pt x="129" y="78"/>
                    <a:pt x="129" y="78"/>
                  </a:cubicBezTo>
                  <a:cubicBezTo>
                    <a:pt x="129" y="76"/>
                    <a:pt x="129" y="75"/>
                    <a:pt x="129" y="73"/>
                  </a:cubicBezTo>
                  <a:cubicBezTo>
                    <a:pt x="129" y="74"/>
                    <a:pt x="130" y="74"/>
                    <a:pt x="130" y="74"/>
                  </a:cubicBezTo>
                  <a:cubicBezTo>
                    <a:pt x="134" y="80"/>
                    <a:pt x="137" y="94"/>
                    <a:pt x="137" y="123"/>
                  </a:cubicBezTo>
                  <a:cubicBezTo>
                    <a:pt x="137" y="135"/>
                    <a:pt x="137" y="149"/>
                    <a:pt x="135" y="167"/>
                  </a:cubicBezTo>
                  <a:cubicBezTo>
                    <a:pt x="135" y="167"/>
                    <a:pt x="135" y="167"/>
                    <a:pt x="135" y="167"/>
                  </a:cubicBezTo>
                  <a:cubicBezTo>
                    <a:pt x="135" y="169"/>
                    <a:pt x="135" y="169"/>
                    <a:pt x="135" y="169"/>
                  </a:cubicBezTo>
                  <a:cubicBezTo>
                    <a:pt x="134" y="184"/>
                    <a:pt x="134" y="184"/>
                    <a:pt x="134" y="184"/>
                  </a:cubicBezTo>
                  <a:cubicBezTo>
                    <a:pt x="134" y="189"/>
                    <a:pt x="134" y="194"/>
                    <a:pt x="133" y="199"/>
                  </a:cubicBezTo>
                  <a:cubicBezTo>
                    <a:pt x="132" y="223"/>
                    <a:pt x="128" y="248"/>
                    <a:pt x="117" y="268"/>
                  </a:cubicBezTo>
                  <a:cubicBezTo>
                    <a:pt x="115" y="272"/>
                    <a:pt x="112" y="276"/>
                    <a:pt x="109" y="281"/>
                  </a:cubicBezTo>
                  <a:cubicBezTo>
                    <a:pt x="99" y="296"/>
                    <a:pt x="88" y="307"/>
                    <a:pt x="76" y="315"/>
                  </a:cubicBezTo>
                  <a:cubicBezTo>
                    <a:pt x="69" y="319"/>
                    <a:pt x="61" y="322"/>
                    <a:pt x="53" y="324"/>
                  </a:cubicBezTo>
                  <a:cubicBezTo>
                    <a:pt x="48" y="326"/>
                    <a:pt x="44" y="328"/>
                    <a:pt x="40" y="329"/>
                  </a:cubicBezTo>
                  <a:cubicBezTo>
                    <a:pt x="33" y="334"/>
                    <a:pt x="27" y="338"/>
                    <a:pt x="20" y="339"/>
                  </a:cubicBezTo>
                  <a:cubicBezTo>
                    <a:pt x="20" y="339"/>
                    <a:pt x="20" y="339"/>
                    <a:pt x="20" y="339"/>
                  </a:cubicBezTo>
                  <a:cubicBezTo>
                    <a:pt x="19" y="339"/>
                    <a:pt x="18" y="338"/>
                    <a:pt x="18" y="337"/>
                  </a:cubicBezTo>
                  <a:cubicBezTo>
                    <a:pt x="17" y="337"/>
                    <a:pt x="17" y="337"/>
                    <a:pt x="17" y="336"/>
                  </a:cubicBezTo>
                  <a:cubicBezTo>
                    <a:pt x="17" y="336"/>
                    <a:pt x="17" y="336"/>
                    <a:pt x="17" y="336"/>
                  </a:cubicBezTo>
                  <a:cubicBezTo>
                    <a:pt x="12" y="337"/>
                    <a:pt x="7" y="338"/>
                    <a:pt x="2" y="340"/>
                  </a:cubicBezTo>
                  <a:cubicBezTo>
                    <a:pt x="1" y="341"/>
                    <a:pt x="0" y="342"/>
                    <a:pt x="0" y="343"/>
                  </a:cubicBezTo>
                  <a:cubicBezTo>
                    <a:pt x="0" y="343"/>
                    <a:pt x="0" y="343"/>
                    <a:pt x="0" y="343"/>
                  </a:cubicBezTo>
                  <a:cubicBezTo>
                    <a:pt x="0" y="344"/>
                    <a:pt x="0" y="344"/>
                    <a:pt x="0" y="344"/>
                  </a:cubicBezTo>
                  <a:cubicBezTo>
                    <a:pt x="1" y="345"/>
                    <a:pt x="2" y="345"/>
                    <a:pt x="3" y="345"/>
                  </a:cubicBezTo>
                  <a:cubicBezTo>
                    <a:pt x="3" y="345"/>
                    <a:pt x="3" y="345"/>
                    <a:pt x="3" y="345"/>
                  </a:cubicBezTo>
                  <a:cubicBezTo>
                    <a:pt x="7" y="344"/>
                    <a:pt x="10" y="344"/>
                    <a:pt x="14" y="343"/>
                  </a:cubicBezTo>
                  <a:cubicBezTo>
                    <a:pt x="19" y="341"/>
                    <a:pt x="24" y="340"/>
                    <a:pt x="29" y="338"/>
                  </a:cubicBezTo>
                  <a:cubicBezTo>
                    <a:pt x="33" y="338"/>
                    <a:pt x="36" y="337"/>
                    <a:pt x="40" y="336"/>
                  </a:cubicBezTo>
                  <a:cubicBezTo>
                    <a:pt x="47" y="334"/>
                    <a:pt x="54" y="331"/>
                    <a:pt x="60" y="327"/>
                  </a:cubicBezTo>
                  <a:cubicBezTo>
                    <a:pt x="62" y="326"/>
                    <a:pt x="65" y="325"/>
                    <a:pt x="67" y="323"/>
                  </a:cubicBezTo>
                  <a:cubicBezTo>
                    <a:pt x="88" y="312"/>
                    <a:pt x="106" y="296"/>
                    <a:pt x="125" y="272"/>
                  </a:cubicBezTo>
                  <a:cubicBezTo>
                    <a:pt x="139" y="255"/>
                    <a:pt x="146" y="237"/>
                    <a:pt x="149" y="219"/>
                  </a:cubicBezTo>
                  <a:cubicBezTo>
                    <a:pt x="152" y="205"/>
                    <a:pt x="153" y="191"/>
                    <a:pt x="154" y="176"/>
                  </a:cubicBezTo>
                  <a:cubicBezTo>
                    <a:pt x="155" y="159"/>
                    <a:pt x="156" y="140"/>
                    <a:pt x="161" y="122"/>
                  </a:cubicBezTo>
                  <a:cubicBezTo>
                    <a:pt x="162" y="119"/>
                    <a:pt x="163" y="117"/>
                    <a:pt x="163" y="114"/>
                  </a:cubicBezTo>
                  <a:cubicBezTo>
                    <a:pt x="164" y="113"/>
                    <a:pt x="164" y="113"/>
                    <a:pt x="164" y="113"/>
                  </a:cubicBezTo>
                  <a:cubicBezTo>
                    <a:pt x="164" y="112"/>
                    <a:pt x="163" y="111"/>
                    <a:pt x="162" y="110"/>
                  </a:cubicBezTo>
                  <a:cubicBezTo>
                    <a:pt x="161" y="110"/>
                    <a:pt x="161" y="110"/>
                    <a:pt x="161" y="110"/>
                  </a:cubicBezTo>
                  <a:cubicBezTo>
                    <a:pt x="160" y="110"/>
                    <a:pt x="160" y="111"/>
                    <a:pt x="159" y="111"/>
                  </a:cubicBezTo>
                  <a:cubicBezTo>
                    <a:pt x="159" y="111"/>
                    <a:pt x="159" y="112"/>
                    <a:pt x="158" y="112"/>
                  </a:cubicBezTo>
                  <a:cubicBezTo>
                    <a:pt x="152" y="134"/>
                    <a:pt x="150" y="155"/>
                    <a:pt x="149" y="176"/>
                  </a:cubicBezTo>
                  <a:cubicBezTo>
                    <a:pt x="146" y="206"/>
                    <a:pt x="144" y="235"/>
                    <a:pt x="126" y="262"/>
                  </a:cubicBezTo>
                  <a:cubicBezTo>
                    <a:pt x="136" y="238"/>
                    <a:pt x="138" y="210"/>
                    <a:pt x="139" y="184"/>
                  </a:cubicBezTo>
                  <a:cubicBezTo>
                    <a:pt x="140" y="169"/>
                    <a:pt x="140" y="169"/>
                    <a:pt x="140" y="169"/>
                  </a:cubicBezTo>
                  <a:cubicBezTo>
                    <a:pt x="140" y="168"/>
                    <a:pt x="140" y="168"/>
                    <a:pt x="140" y="168"/>
                  </a:cubicBezTo>
                  <a:cubicBezTo>
                    <a:pt x="141" y="167"/>
                    <a:pt x="141" y="167"/>
                    <a:pt x="141" y="167"/>
                  </a:cubicBezTo>
                  <a:cubicBezTo>
                    <a:pt x="142" y="153"/>
                    <a:pt x="142" y="138"/>
                    <a:pt x="142" y="123"/>
                  </a:cubicBezTo>
                  <a:cubicBezTo>
                    <a:pt x="142" y="111"/>
                    <a:pt x="142" y="99"/>
                    <a:pt x="140" y="89"/>
                  </a:cubicBezTo>
                  <a:cubicBezTo>
                    <a:pt x="138" y="78"/>
                    <a:pt x="134" y="69"/>
                    <a:pt x="129" y="66"/>
                  </a:cubicBezTo>
                  <a:cubicBezTo>
                    <a:pt x="129" y="66"/>
                    <a:pt x="128" y="66"/>
                    <a:pt x="128" y="66"/>
                  </a:cubicBezTo>
                  <a:cubicBezTo>
                    <a:pt x="128" y="65"/>
                    <a:pt x="127" y="65"/>
                    <a:pt x="127" y="65"/>
                  </a:cubicBezTo>
                  <a:cubicBezTo>
                    <a:pt x="127" y="65"/>
                    <a:pt x="126" y="65"/>
                    <a:pt x="126" y="65"/>
                  </a:cubicBezTo>
                  <a:cubicBezTo>
                    <a:pt x="125" y="66"/>
                    <a:pt x="125" y="66"/>
                    <a:pt x="124" y="67"/>
                  </a:cubicBezTo>
                  <a:cubicBezTo>
                    <a:pt x="124" y="68"/>
                    <a:pt x="124" y="69"/>
                    <a:pt x="124" y="70"/>
                  </a:cubicBezTo>
                  <a:cubicBezTo>
                    <a:pt x="124" y="70"/>
                    <a:pt x="124" y="71"/>
                    <a:pt x="124" y="72"/>
                  </a:cubicBezTo>
                  <a:cubicBezTo>
                    <a:pt x="124" y="73"/>
                    <a:pt x="123" y="74"/>
                    <a:pt x="123" y="74"/>
                  </a:cubicBezTo>
                  <a:cubicBezTo>
                    <a:pt x="123" y="73"/>
                    <a:pt x="123" y="72"/>
                    <a:pt x="122" y="71"/>
                  </a:cubicBezTo>
                  <a:cubicBezTo>
                    <a:pt x="117" y="57"/>
                    <a:pt x="111" y="45"/>
                    <a:pt x="103" y="33"/>
                  </a:cubicBezTo>
                  <a:cubicBezTo>
                    <a:pt x="100" y="28"/>
                    <a:pt x="97" y="23"/>
                    <a:pt x="94" y="18"/>
                  </a:cubicBezTo>
                  <a:cubicBezTo>
                    <a:pt x="93" y="16"/>
                    <a:pt x="92" y="14"/>
                    <a:pt x="91" y="13"/>
                  </a:cubicBezTo>
                  <a:cubicBezTo>
                    <a:pt x="88" y="8"/>
                    <a:pt x="88" y="8"/>
                    <a:pt x="88" y="8"/>
                  </a:cubicBezTo>
                  <a:cubicBezTo>
                    <a:pt x="83" y="2"/>
                    <a:pt x="83" y="2"/>
                    <a:pt x="83" y="2"/>
                  </a:cubicBezTo>
                  <a:cubicBezTo>
                    <a:pt x="83" y="1"/>
                    <a:pt x="82" y="0"/>
                    <a:pt x="81" y="0"/>
                  </a:cubicBezTo>
                  <a:cubicBezTo>
                    <a:pt x="81" y="0"/>
                    <a:pt x="81" y="0"/>
                    <a:pt x="81"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9" name="Freeform 458"/>
            <p:cNvSpPr>
              <a:spLocks noEditPoints="1" noChangeArrowheads="1"/>
            </p:cNvSpPr>
            <p:nvPr/>
          </p:nvSpPr>
          <p:spPr bwMode="auto">
            <a:xfrm>
              <a:off x="9161463" y="1516063"/>
              <a:ext cx="736600" cy="582613"/>
            </a:xfrm>
            <a:custGeom>
              <a:avLst/>
              <a:gdLst>
                <a:gd name="T0" fmla="*/ 192 w 250"/>
                <a:gd name="T1" fmla="*/ 180 h 198"/>
                <a:gd name="T2" fmla="*/ 147 w 250"/>
                <a:gd name="T3" fmla="*/ 156 h 198"/>
                <a:gd name="T4" fmla="*/ 150 w 250"/>
                <a:gd name="T5" fmla="*/ 163 h 198"/>
                <a:gd name="T6" fmla="*/ 175 w 250"/>
                <a:gd name="T7" fmla="*/ 151 h 198"/>
                <a:gd name="T8" fmla="*/ 123 w 250"/>
                <a:gd name="T9" fmla="*/ 146 h 198"/>
                <a:gd name="T10" fmla="*/ 156 w 250"/>
                <a:gd name="T11" fmla="*/ 143 h 198"/>
                <a:gd name="T12" fmla="*/ 128 w 250"/>
                <a:gd name="T13" fmla="*/ 132 h 198"/>
                <a:gd name="T14" fmla="*/ 116 w 250"/>
                <a:gd name="T15" fmla="*/ 127 h 198"/>
                <a:gd name="T16" fmla="*/ 138 w 250"/>
                <a:gd name="T17" fmla="*/ 126 h 198"/>
                <a:gd name="T18" fmla="*/ 59 w 250"/>
                <a:gd name="T19" fmla="*/ 128 h 198"/>
                <a:gd name="T20" fmla="*/ 156 w 250"/>
                <a:gd name="T21" fmla="*/ 112 h 198"/>
                <a:gd name="T22" fmla="*/ 172 w 250"/>
                <a:gd name="T23" fmla="*/ 22 h 198"/>
                <a:gd name="T24" fmla="*/ 20 w 250"/>
                <a:gd name="T25" fmla="*/ 97 h 198"/>
                <a:gd name="T26" fmla="*/ 65 w 250"/>
                <a:gd name="T27" fmla="*/ 111 h 198"/>
                <a:gd name="T28" fmla="*/ 95 w 250"/>
                <a:gd name="T29" fmla="*/ 114 h 198"/>
                <a:gd name="T30" fmla="*/ 53 w 250"/>
                <a:gd name="T31" fmla="*/ 77 h 198"/>
                <a:gd name="T32" fmla="*/ 70 w 250"/>
                <a:gd name="T33" fmla="*/ 85 h 198"/>
                <a:gd name="T34" fmla="*/ 61 w 250"/>
                <a:gd name="T35" fmla="*/ 43 h 198"/>
                <a:gd name="T36" fmla="*/ 167 w 250"/>
                <a:gd name="T37" fmla="*/ 49 h 198"/>
                <a:gd name="T38" fmla="*/ 69 w 250"/>
                <a:gd name="T39" fmla="*/ 27 h 198"/>
                <a:gd name="T40" fmla="*/ 94 w 250"/>
                <a:gd name="T41" fmla="*/ 81 h 198"/>
                <a:gd name="T42" fmla="*/ 126 w 250"/>
                <a:gd name="T43" fmla="*/ 19 h 198"/>
                <a:gd name="T44" fmla="*/ 117 w 250"/>
                <a:gd name="T45" fmla="*/ 19 h 198"/>
                <a:gd name="T46" fmla="*/ 112 w 250"/>
                <a:gd name="T47" fmla="*/ 18 h 198"/>
                <a:gd name="T48" fmla="*/ 101 w 250"/>
                <a:gd name="T49" fmla="*/ 17 h 198"/>
                <a:gd name="T50" fmla="*/ 74 w 250"/>
                <a:gd name="T51" fmla="*/ 21 h 198"/>
                <a:gd name="T52" fmla="*/ 75 w 250"/>
                <a:gd name="T53" fmla="*/ 13 h 198"/>
                <a:gd name="T54" fmla="*/ 61 w 250"/>
                <a:gd name="T55" fmla="*/ 12 h 198"/>
                <a:gd name="T56" fmla="*/ 1 w 250"/>
                <a:gd name="T57" fmla="*/ 85 h 198"/>
                <a:gd name="T58" fmla="*/ 6 w 250"/>
                <a:gd name="T59" fmla="*/ 100 h 198"/>
                <a:gd name="T60" fmla="*/ 10 w 250"/>
                <a:gd name="T61" fmla="*/ 116 h 198"/>
                <a:gd name="T62" fmla="*/ 24 w 250"/>
                <a:gd name="T63" fmla="*/ 101 h 198"/>
                <a:gd name="T64" fmla="*/ 40 w 250"/>
                <a:gd name="T65" fmla="*/ 103 h 198"/>
                <a:gd name="T66" fmla="*/ 57 w 250"/>
                <a:gd name="T67" fmla="*/ 119 h 198"/>
                <a:gd name="T68" fmla="*/ 98 w 250"/>
                <a:gd name="T69" fmla="*/ 84 h 198"/>
                <a:gd name="T70" fmla="*/ 93 w 250"/>
                <a:gd name="T71" fmla="*/ 128 h 198"/>
                <a:gd name="T72" fmla="*/ 100 w 250"/>
                <a:gd name="T73" fmla="*/ 115 h 198"/>
                <a:gd name="T74" fmla="*/ 133 w 250"/>
                <a:gd name="T75" fmla="*/ 25 h 198"/>
                <a:gd name="T76" fmla="*/ 118 w 250"/>
                <a:gd name="T77" fmla="*/ 122 h 198"/>
                <a:gd name="T78" fmla="*/ 164 w 250"/>
                <a:gd name="T79" fmla="*/ 22 h 198"/>
                <a:gd name="T80" fmla="*/ 142 w 250"/>
                <a:gd name="T81" fmla="*/ 119 h 198"/>
                <a:gd name="T82" fmla="*/ 180 w 250"/>
                <a:gd name="T83" fmla="*/ 53 h 198"/>
                <a:gd name="T84" fmla="*/ 175 w 250"/>
                <a:gd name="T85" fmla="*/ 145 h 198"/>
                <a:gd name="T86" fmla="*/ 191 w 250"/>
                <a:gd name="T87" fmla="*/ 152 h 198"/>
                <a:gd name="T88" fmla="*/ 218 w 250"/>
                <a:gd name="T89" fmla="*/ 99 h 198"/>
                <a:gd name="T90" fmla="*/ 213 w 250"/>
                <a:gd name="T91" fmla="*/ 171 h 198"/>
                <a:gd name="T92" fmla="*/ 210 w 250"/>
                <a:gd name="T93" fmla="*/ 198 h 198"/>
                <a:gd name="T94" fmla="*/ 220 w 250"/>
                <a:gd name="T95" fmla="*/ 127 h 198"/>
                <a:gd name="T96" fmla="*/ 221 w 250"/>
                <a:gd name="T97" fmla="*/ 190 h 198"/>
                <a:gd name="T98" fmla="*/ 234 w 250"/>
                <a:gd name="T99" fmla="*/ 146 h 198"/>
                <a:gd name="T100" fmla="*/ 238 w 250"/>
                <a:gd name="T101" fmla="*/ 188 h 198"/>
                <a:gd name="T102" fmla="*/ 244 w 250"/>
                <a:gd name="T103" fmla="*/ 184 h 198"/>
                <a:gd name="T104" fmla="*/ 244 w 250"/>
                <a:gd name="T105" fmla="*/ 161 h 198"/>
                <a:gd name="T106" fmla="*/ 230 w 250"/>
                <a:gd name="T107" fmla="*/ 105 h 198"/>
                <a:gd name="T108" fmla="*/ 217 w 250"/>
                <a:gd name="T109" fmla="*/ 80 h 198"/>
                <a:gd name="T110" fmla="*/ 209 w 250"/>
                <a:gd name="T111" fmla="*/ 60 h 198"/>
                <a:gd name="T112" fmla="*/ 192 w 250"/>
                <a:gd name="T113" fmla="*/ 36 h 198"/>
                <a:gd name="T114" fmla="*/ 185 w 250"/>
                <a:gd name="T115" fmla="*/ 38 h 198"/>
                <a:gd name="T116" fmla="*/ 174 w 250"/>
                <a:gd name="T117" fmla="*/ 36 h 198"/>
                <a:gd name="T118" fmla="*/ 170 w 250"/>
                <a:gd name="T119" fmla="*/ 19 h 198"/>
                <a:gd name="T120" fmla="*/ 144 w 250"/>
                <a:gd name="T121" fmla="*/ 54 h 198"/>
                <a:gd name="T122" fmla="*/ 144 w 250"/>
                <a:gd name="T123"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 h="198">
                  <a:moveTo>
                    <a:pt x="190" y="163"/>
                  </a:moveTo>
                  <a:cubicBezTo>
                    <a:pt x="190" y="165"/>
                    <a:pt x="190" y="167"/>
                    <a:pt x="190" y="170"/>
                  </a:cubicBezTo>
                  <a:cubicBezTo>
                    <a:pt x="190" y="171"/>
                    <a:pt x="189" y="173"/>
                    <a:pt x="189" y="175"/>
                  </a:cubicBezTo>
                  <a:cubicBezTo>
                    <a:pt x="189" y="176"/>
                    <a:pt x="189" y="177"/>
                    <a:pt x="189" y="177"/>
                  </a:cubicBezTo>
                  <a:cubicBezTo>
                    <a:pt x="189" y="178"/>
                    <a:pt x="189" y="178"/>
                    <a:pt x="189" y="178"/>
                  </a:cubicBezTo>
                  <a:cubicBezTo>
                    <a:pt x="189" y="179"/>
                    <a:pt x="190" y="180"/>
                    <a:pt x="191" y="180"/>
                  </a:cubicBezTo>
                  <a:cubicBezTo>
                    <a:pt x="191" y="180"/>
                    <a:pt x="191" y="180"/>
                    <a:pt x="192" y="180"/>
                  </a:cubicBezTo>
                  <a:cubicBezTo>
                    <a:pt x="193" y="180"/>
                    <a:pt x="194" y="179"/>
                    <a:pt x="194" y="178"/>
                  </a:cubicBezTo>
                  <a:cubicBezTo>
                    <a:pt x="194" y="178"/>
                    <a:pt x="194" y="177"/>
                    <a:pt x="194" y="177"/>
                  </a:cubicBezTo>
                  <a:cubicBezTo>
                    <a:pt x="195" y="175"/>
                    <a:pt x="195" y="174"/>
                    <a:pt x="195" y="172"/>
                  </a:cubicBezTo>
                  <a:cubicBezTo>
                    <a:pt x="196" y="170"/>
                    <a:pt x="196" y="167"/>
                    <a:pt x="196" y="165"/>
                  </a:cubicBezTo>
                  <a:cubicBezTo>
                    <a:pt x="194" y="164"/>
                    <a:pt x="192" y="164"/>
                    <a:pt x="190" y="163"/>
                  </a:cubicBezTo>
                  <a:moveTo>
                    <a:pt x="148" y="151"/>
                  </a:moveTo>
                  <a:cubicBezTo>
                    <a:pt x="147" y="153"/>
                    <a:pt x="147" y="154"/>
                    <a:pt x="147" y="156"/>
                  </a:cubicBezTo>
                  <a:cubicBezTo>
                    <a:pt x="146" y="158"/>
                    <a:pt x="146" y="159"/>
                    <a:pt x="145" y="161"/>
                  </a:cubicBezTo>
                  <a:cubicBezTo>
                    <a:pt x="145" y="161"/>
                    <a:pt x="145" y="161"/>
                    <a:pt x="145" y="161"/>
                  </a:cubicBezTo>
                  <a:cubicBezTo>
                    <a:pt x="145" y="161"/>
                    <a:pt x="145" y="161"/>
                    <a:pt x="145" y="161"/>
                  </a:cubicBezTo>
                  <a:cubicBezTo>
                    <a:pt x="145" y="162"/>
                    <a:pt x="145" y="162"/>
                    <a:pt x="145" y="162"/>
                  </a:cubicBezTo>
                  <a:cubicBezTo>
                    <a:pt x="145" y="163"/>
                    <a:pt x="146" y="164"/>
                    <a:pt x="147" y="164"/>
                  </a:cubicBezTo>
                  <a:cubicBezTo>
                    <a:pt x="147" y="164"/>
                    <a:pt x="148" y="164"/>
                    <a:pt x="148" y="164"/>
                  </a:cubicBezTo>
                  <a:cubicBezTo>
                    <a:pt x="149" y="164"/>
                    <a:pt x="150" y="164"/>
                    <a:pt x="150" y="163"/>
                  </a:cubicBezTo>
                  <a:cubicBezTo>
                    <a:pt x="150" y="163"/>
                    <a:pt x="150" y="163"/>
                    <a:pt x="150" y="163"/>
                  </a:cubicBezTo>
                  <a:cubicBezTo>
                    <a:pt x="150" y="162"/>
                    <a:pt x="150" y="162"/>
                    <a:pt x="150" y="162"/>
                  </a:cubicBezTo>
                  <a:cubicBezTo>
                    <a:pt x="151" y="161"/>
                    <a:pt x="151" y="161"/>
                    <a:pt x="151" y="161"/>
                  </a:cubicBezTo>
                  <a:cubicBezTo>
                    <a:pt x="151" y="159"/>
                    <a:pt x="152" y="158"/>
                    <a:pt x="152" y="157"/>
                  </a:cubicBezTo>
                  <a:cubicBezTo>
                    <a:pt x="152" y="156"/>
                    <a:pt x="153" y="154"/>
                    <a:pt x="153" y="152"/>
                  </a:cubicBezTo>
                  <a:cubicBezTo>
                    <a:pt x="151" y="152"/>
                    <a:pt x="150" y="151"/>
                    <a:pt x="148" y="151"/>
                  </a:cubicBezTo>
                  <a:moveTo>
                    <a:pt x="175" y="151"/>
                  </a:moveTo>
                  <a:cubicBezTo>
                    <a:pt x="175" y="151"/>
                    <a:pt x="175" y="152"/>
                    <a:pt x="175" y="153"/>
                  </a:cubicBezTo>
                  <a:cubicBezTo>
                    <a:pt x="176" y="153"/>
                    <a:pt x="176" y="153"/>
                    <a:pt x="176" y="153"/>
                  </a:cubicBezTo>
                  <a:cubicBezTo>
                    <a:pt x="178" y="153"/>
                    <a:pt x="179" y="154"/>
                    <a:pt x="181" y="154"/>
                  </a:cubicBezTo>
                  <a:cubicBezTo>
                    <a:pt x="181" y="154"/>
                    <a:pt x="181" y="154"/>
                    <a:pt x="181" y="153"/>
                  </a:cubicBezTo>
                  <a:cubicBezTo>
                    <a:pt x="179" y="153"/>
                    <a:pt x="177" y="152"/>
                    <a:pt x="175" y="151"/>
                  </a:cubicBezTo>
                  <a:moveTo>
                    <a:pt x="122" y="145"/>
                  </a:moveTo>
                  <a:cubicBezTo>
                    <a:pt x="123" y="145"/>
                    <a:pt x="123" y="145"/>
                    <a:pt x="123" y="146"/>
                  </a:cubicBezTo>
                  <a:cubicBezTo>
                    <a:pt x="124" y="146"/>
                    <a:pt x="124" y="146"/>
                    <a:pt x="125" y="146"/>
                  </a:cubicBezTo>
                  <a:cubicBezTo>
                    <a:pt x="125" y="146"/>
                    <a:pt x="125" y="146"/>
                    <a:pt x="126" y="146"/>
                  </a:cubicBezTo>
                  <a:cubicBezTo>
                    <a:pt x="125" y="145"/>
                    <a:pt x="124" y="145"/>
                    <a:pt x="122" y="145"/>
                  </a:cubicBezTo>
                  <a:moveTo>
                    <a:pt x="150" y="140"/>
                  </a:moveTo>
                  <a:cubicBezTo>
                    <a:pt x="150" y="142"/>
                    <a:pt x="150" y="143"/>
                    <a:pt x="150" y="144"/>
                  </a:cubicBezTo>
                  <a:cubicBezTo>
                    <a:pt x="151" y="144"/>
                    <a:pt x="153" y="145"/>
                    <a:pt x="155" y="146"/>
                  </a:cubicBezTo>
                  <a:cubicBezTo>
                    <a:pt x="155" y="145"/>
                    <a:pt x="156" y="144"/>
                    <a:pt x="156" y="143"/>
                  </a:cubicBezTo>
                  <a:cubicBezTo>
                    <a:pt x="154" y="142"/>
                    <a:pt x="152" y="141"/>
                    <a:pt x="150" y="140"/>
                  </a:cubicBezTo>
                  <a:moveTo>
                    <a:pt x="125" y="138"/>
                  </a:moveTo>
                  <a:cubicBezTo>
                    <a:pt x="124" y="140"/>
                    <a:pt x="124" y="140"/>
                    <a:pt x="124" y="140"/>
                  </a:cubicBezTo>
                  <a:cubicBezTo>
                    <a:pt x="126" y="140"/>
                    <a:pt x="128" y="141"/>
                    <a:pt x="129" y="141"/>
                  </a:cubicBezTo>
                  <a:cubicBezTo>
                    <a:pt x="130" y="141"/>
                    <a:pt x="130" y="141"/>
                    <a:pt x="130" y="141"/>
                  </a:cubicBezTo>
                  <a:cubicBezTo>
                    <a:pt x="128" y="140"/>
                    <a:pt x="126" y="139"/>
                    <a:pt x="125" y="138"/>
                  </a:cubicBezTo>
                  <a:moveTo>
                    <a:pt x="128" y="132"/>
                  </a:moveTo>
                  <a:cubicBezTo>
                    <a:pt x="127" y="134"/>
                    <a:pt x="127" y="134"/>
                    <a:pt x="127" y="134"/>
                  </a:cubicBezTo>
                  <a:cubicBezTo>
                    <a:pt x="129" y="135"/>
                    <a:pt x="131" y="136"/>
                    <a:pt x="133" y="136"/>
                  </a:cubicBezTo>
                  <a:cubicBezTo>
                    <a:pt x="133" y="136"/>
                    <a:pt x="134" y="135"/>
                    <a:pt x="134" y="134"/>
                  </a:cubicBezTo>
                  <a:cubicBezTo>
                    <a:pt x="132" y="133"/>
                    <a:pt x="130" y="133"/>
                    <a:pt x="128" y="132"/>
                  </a:cubicBezTo>
                  <a:moveTo>
                    <a:pt x="115" y="127"/>
                  </a:moveTo>
                  <a:cubicBezTo>
                    <a:pt x="116" y="127"/>
                    <a:pt x="116" y="127"/>
                    <a:pt x="116" y="127"/>
                  </a:cubicBezTo>
                  <a:cubicBezTo>
                    <a:pt x="116" y="127"/>
                    <a:pt x="116" y="127"/>
                    <a:pt x="116" y="127"/>
                  </a:cubicBezTo>
                  <a:cubicBezTo>
                    <a:pt x="116" y="127"/>
                    <a:pt x="116" y="127"/>
                    <a:pt x="116" y="127"/>
                  </a:cubicBezTo>
                  <a:cubicBezTo>
                    <a:pt x="115" y="127"/>
                    <a:pt x="115" y="127"/>
                    <a:pt x="115" y="127"/>
                  </a:cubicBezTo>
                  <a:moveTo>
                    <a:pt x="132" y="125"/>
                  </a:moveTo>
                  <a:cubicBezTo>
                    <a:pt x="131" y="127"/>
                    <a:pt x="131" y="127"/>
                    <a:pt x="131" y="127"/>
                  </a:cubicBezTo>
                  <a:cubicBezTo>
                    <a:pt x="133" y="128"/>
                    <a:pt x="135" y="129"/>
                    <a:pt x="137" y="129"/>
                  </a:cubicBezTo>
                  <a:cubicBezTo>
                    <a:pt x="137" y="128"/>
                    <a:pt x="138" y="127"/>
                    <a:pt x="139" y="126"/>
                  </a:cubicBezTo>
                  <a:cubicBezTo>
                    <a:pt x="139" y="126"/>
                    <a:pt x="138" y="126"/>
                    <a:pt x="138" y="126"/>
                  </a:cubicBezTo>
                  <a:cubicBezTo>
                    <a:pt x="136" y="126"/>
                    <a:pt x="134" y="126"/>
                    <a:pt x="132" y="125"/>
                  </a:cubicBezTo>
                  <a:moveTo>
                    <a:pt x="56" y="124"/>
                  </a:moveTo>
                  <a:cubicBezTo>
                    <a:pt x="56" y="124"/>
                    <a:pt x="56" y="124"/>
                    <a:pt x="56" y="124"/>
                  </a:cubicBezTo>
                  <a:cubicBezTo>
                    <a:pt x="56" y="125"/>
                    <a:pt x="56" y="125"/>
                    <a:pt x="56" y="125"/>
                  </a:cubicBezTo>
                  <a:cubicBezTo>
                    <a:pt x="56" y="125"/>
                    <a:pt x="56" y="125"/>
                    <a:pt x="56" y="125"/>
                  </a:cubicBezTo>
                  <a:cubicBezTo>
                    <a:pt x="56" y="126"/>
                    <a:pt x="56" y="127"/>
                    <a:pt x="57" y="128"/>
                  </a:cubicBezTo>
                  <a:cubicBezTo>
                    <a:pt x="58" y="128"/>
                    <a:pt x="58" y="128"/>
                    <a:pt x="59" y="128"/>
                  </a:cubicBezTo>
                  <a:cubicBezTo>
                    <a:pt x="59" y="128"/>
                    <a:pt x="60" y="128"/>
                    <a:pt x="60" y="127"/>
                  </a:cubicBezTo>
                  <a:cubicBezTo>
                    <a:pt x="60" y="127"/>
                    <a:pt x="61" y="127"/>
                    <a:pt x="61" y="127"/>
                  </a:cubicBezTo>
                  <a:cubicBezTo>
                    <a:pt x="61" y="127"/>
                    <a:pt x="61" y="127"/>
                    <a:pt x="61" y="126"/>
                  </a:cubicBezTo>
                  <a:cubicBezTo>
                    <a:pt x="60" y="126"/>
                    <a:pt x="58" y="125"/>
                    <a:pt x="56" y="124"/>
                  </a:cubicBezTo>
                  <a:moveTo>
                    <a:pt x="169" y="83"/>
                  </a:moveTo>
                  <a:cubicBezTo>
                    <a:pt x="168" y="85"/>
                    <a:pt x="167" y="87"/>
                    <a:pt x="167" y="89"/>
                  </a:cubicBezTo>
                  <a:cubicBezTo>
                    <a:pt x="163" y="98"/>
                    <a:pt x="160" y="106"/>
                    <a:pt x="156" y="112"/>
                  </a:cubicBezTo>
                  <a:cubicBezTo>
                    <a:pt x="155" y="117"/>
                    <a:pt x="154" y="121"/>
                    <a:pt x="154" y="126"/>
                  </a:cubicBezTo>
                  <a:cubicBezTo>
                    <a:pt x="153" y="129"/>
                    <a:pt x="152" y="132"/>
                    <a:pt x="151" y="135"/>
                  </a:cubicBezTo>
                  <a:cubicBezTo>
                    <a:pt x="153" y="136"/>
                    <a:pt x="155" y="137"/>
                    <a:pt x="157" y="138"/>
                  </a:cubicBezTo>
                  <a:cubicBezTo>
                    <a:pt x="162" y="119"/>
                    <a:pt x="166" y="101"/>
                    <a:pt x="169" y="83"/>
                  </a:cubicBezTo>
                  <a:moveTo>
                    <a:pt x="172" y="22"/>
                  </a:moveTo>
                  <a:cubicBezTo>
                    <a:pt x="172" y="22"/>
                    <a:pt x="172" y="22"/>
                    <a:pt x="172" y="22"/>
                  </a:cubicBezTo>
                  <a:cubicBezTo>
                    <a:pt x="172" y="22"/>
                    <a:pt x="172" y="22"/>
                    <a:pt x="172" y="22"/>
                  </a:cubicBezTo>
                  <a:moveTo>
                    <a:pt x="78" y="112"/>
                  </a:moveTo>
                  <a:cubicBezTo>
                    <a:pt x="78" y="112"/>
                    <a:pt x="78" y="112"/>
                    <a:pt x="78" y="111"/>
                  </a:cubicBezTo>
                  <a:cubicBezTo>
                    <a:pt x="78" y="111"/>
                    <a:pt x="79" y="110"/>
                    <a:pt x="79" y="110"/>
                  </a:cubicBezTo>
                  <a:cubicBezTo>
                    <a:pt x="79" y="111"/>
                    <a:pt x="78" y="112"/>
                    <a:pt x="78" y="112"/>
                  </a:cubicBezTo>
                  <a:moveTo>
                    <a:pt x="11" y="105"/>
                  </a:moveTo>
                  <a:cubicBezTo>
                    <a:pt x="14" y="95"/>
                    <a:pt x="20" y="87"/>
                    <a:pt x="27" y="80"/>
                  </a:cubicBezTo>
                  <a:cubicBezTo>
                    <a:pt x="25" y="86"/>
                    <a:pt x="22" y="92"/>
                    <a:pt x="20" y="97"/>
                  </a:cubicBezTo>
                  <a:cubicBezTo>
                    <a:pt x="18" y="100"/>
                    <a:pt x="17" y="102"/>
                    <a:pt x="16" y="104"/>
                  </a:cubicBezTo>
                  <a:cubicBezTo>
                    <a:pt x="15" y="105"/>
                    <a:pt x="14" y="105"/>
                    <a:pt x="14" y="106"/>
                  </a:cubicBezTo>
                  <a:cubicBezTo>
                    <a:pt x="12" y="107"/>
                    <a:pt x="11" y="109"/>
                    <a:pt x="9" y="110"/>
                  </a:cubicBezTo>
                  <a:cubicBezTo>
                    <a:pt x="9" y="110"/>
                    <a:pt x="9" y="110"/>
                    <a:pt x="9" y="110"/>
                  </a:cubicBezTo>
                  <a:cubicBezTo>
                    <a:pt x="9" y="110"/>
                    <a:pt x="9" y="110"/>
                    <a:pt x="9" y="110"/>
                  </a:cubicBezTo>
                  <a:cubicBezTo>
                    <a:pt x="9" y="108"/>
                    <a:pt x="10" y="106"/>
                    <a:pt x="11" y="105"/>
                  </a:cubicBezTo>
                  <a:moveTo>
                    <a:pt x="65" y="111"/>
                  </a:moveTo>
                  <a:cubicBezTo>
                    <a:pt x="67" y="103"/>
                    <a:pt x="71" y="95"/>
                    <a:pt x="74" y="87"/>
                  </a:cubicBezTo>
                  <a:cubicBezTo>
                    <a:pt x="79" y="82"/>
                    <a:pt x="83" y="76"/>
                    <a:pt x="87" y="69"/>
                  </a:cubicBezTo>
                  <a:cubicBezTo>
                    <a:pt x="81" y="82"/>
                    <a:pt x="76" y="96"/>
                    <a:pt x="73" y="108"/>
                  </a:cubicBezTo>
                  <a:cubicBezTo>
                    <a:pt x="72" y="110"/>
                    <a:pt x="70" y="112"/>
                    <a:pt x="69" y="113"/>
                  </a:cubicBezTo>
                  <a:cubicBezTo>
                    <a:pt x="67" y="115"/>
                    <a:pt x="65" y="117"/>
                    <a:pt x="63" y="119"/>
                  </a:cubicBezTo>
                  <a:cubicBezTo>
                    <a:pt x="63" y="116"/>
                    <a:pt x="64" y="113"/>
                    <a:pt x="65" y="111"/>
                  </a:cubicBezTo>
                  <a:moveTo>
                    <a:pt x="95" y="114"/>
                  </a:moveTo>
                  <a:cubicBezTo>
                    <a:pt x="101" y="91"/>
                    <a:pt x="112" y="68"/>
                    <a:pt x="125" y="46"/>
                  </a:cubicBezTo>
                  <a:cubicBezTo>
                    <a:pt x="122" y="68"/>
                    <a:pt x="108" y="95"/>
                    <a:pt x="95" y="114"/>
                  </a:cubicBezTo>
                  <a:moveTo>
                    <a:pt x="43" y="88"/>
                  </a:moveTo>
                  <a:cubicBezTo>
                    <a:pt x="45" y="79"/>
                    <a:pt x="51" y="67"/>
                    <a:pt x="59" y="56"/>
                  </a:cubicBezTo>
                  <a:cubicBezTo>
                    <a:pt x="66" y="52"/>
                    <a:pt x="74" y="47"/>
                    <a:pt x="81" y="43"/>
                  </a:cubicBezTo>
                  <a:cubicBezTo>
                    <a:pt x="83" y="42"/>
                    <a:pt x="86" y="40"/>
                    <a:pt x="88" y="39"/>
                  </a:cubicBezTo>
                  <a:cubicBezTo>
                    <a:pt x="76" y="51"/>
                    <a:pt x="64" y="65"/>
                    <a:pt x="53" y="77"/>
                  </a:cubicBezTo>
                  <a:cubicBezTo>
                    <a:pt x="53" y="77"/>
                    <a:pt x="48" y="83"/>
                    <a:pt x="43" y="88"/>
                  </a:cubicBezTo>
                  <a:moveTo>
                    <a:pt x="49" y="103"/>
                  </a:moveTo>
                  <a:cubicBezTo>
                    <a:pt x="47" y="103"/>
                    <a:pt x="47" y="103"/>
                    <a:pt x="46" y="102"/>
                  </a:cubicBezTo>
                  <a:cubicBezTo>
                    <a:pt x="44" y="100"/>
                    <a:pt x="43" y="98"/>
                    <a:pt x="43" y="96"/>
                  </a:cubicBezTo>
                  <a:cubicBezTo>
                    <a:pt x="46" y="93"/>
                    <a:pt x="57" y="80"/>
                    <a:pt x="57" y="80"/>
                  </a:cubicBezTo>
                  <a:cubicBezTo>
                    <a:pt x="70" y="65"/>
                    <a:pt x="85" y="49"/>
                    <a:pt x="101" y="34"/>
                  </a:cubicBezTo>
                  <a:cubicBezTo>
                    <a:pt x="90" y="50"/>
                    <a:pt x="78" y="67"/>
                    <a:pt x="70" y="85"/>
                  </a:cubicBezTo>
                  <a:cubicBezTo>
                    <a:pt x="62" y="95"/>
                    <a:pt x="55" y="102"/>
                    <a:pt x="49" y="103"/>
                  </a:cubicBezTo>
                  <a:cubicBezTo>
                    <a:pt x="49" y="103"/>
                    <a:pt x="49" y="103"/>
                    <a:pt x="49" y="103"/>
                  </a:cubicBezTo>
                  <a:moveTo>
                    <a:pt x="38" y="64"/>
                  </a:moveTo>
                  <a:cubicBezTo>
                    <a:pt x="40" y="58"/>
                    <a:pt x="42" y="53"/>
                    <a:pt x="44" y="48"/>
                  </a:cubicBezTo>
                  <a:cubicBezTo>
                    <a:pt x="52" y="43"/>
                    <a:pt x="60" y="38"/>
                    <a:pt x="68" y="34"/>
                  </a:cubicBezTo>
                  <a:cubicBezTo>
                    <a:pt x="67" y="35"/>
                    <a:pt x="65" y="37"/>
                    <a:pt x="64" y="39"/>
                  </a:cubicBezTo>
                  <a:cubicBezTo>
                    <a:pt x="63" y="40"/>
                    <a:pt x="62" y="41"/>
                    <a:pt x="61" y="43"/>
                  </a:cubicBezTo>
                  <a:cubicBezTo>
                    <a:pt x="57" y="47"/>
                    <a:pt x="53" y="51"/>
                    <a:pt x="49" y="56"/>
                  </a:cubicBezTo>
                  <a:cubicBezTo>
                    <a:pt x="45" y="58"/>
                    <a:pt x="42" y="61"/>
                    <a:pt x="38" y="64"/>
                  </a:cubicBezTo>
                  <a:moveTo>
                    <a:pt x="154" y="86"/>
                  </a:moveTo>
                  <a:cubicBezTo>
                    <a:pt x="159" y="70"/>
                    <a:pt x="163" y="53"/>
                    <a:pt x="166" y="36"/>
                  </a:cubicBezTo>
                  <a:cubicBezTo>
                    <a:pt x="167" y="34"/>
                    <a:pt x="167" y="32"/>
                    <a:pt x="167" y="30"/>
                  </a:cubicBezTo>
                  <a:cubicBezTo>
                    <a:pt x="167" y="33"/>
                    <a:pt x="168" y="35"/>
                    <a:pt x="168" y="37"/>
                  </a:cubicBezTo>
                  <a:cubicBezTo>
                    <a:pt x="168" y="41"/>
                    <a:pt x="167" y="45"/>
                    <a:pt x="167" y="49"/>
                  </a:cubicBezTo>
                  <a:cubicBezTo>
                    <a:pt x="165" y="61"/>
                    <a:pt x="160" y="74"/>
                    <a:pt x="154" y="86"/>
                  </a:cubicBezTo>
                  <a:moveTo>
                    <a:pt x="77" y="29"/>
                  </a:moveTo>
                  <a:cubicBezTo>
                    <a:pt x="78" y="29"/>
                    <a:pt x="78" y="29"/>
                    <a:pt x="78" y="29"/>
                  </a:cubicBezTo>
                  <a:cubicBezTo>
                    <a:pt x="78" y="28"/>
                    <a:pt x="78" y="28"/>
                    <a:pt x="78" y="28"/>
                  </a:cubicBezTo>
                  <a:cubicBezTo>
                    <a:pt x="77" y="29"/>
                    <a:pt x="77" y="29"/>
                    <a:pt x="77" y="29"/>
                  </a:cubicBezTo>
                  <a:moveTo>
                    <a:pt x="58" y="31"/>
                  </a:moveTo>
                  <a:cubicBezTo>
                    <a:pt x="62" y="29"/>
                    <a:pt x="65" y="27"/>
                    <a:pt x="69" y="27"/>
                  </a:cubicBezTo>
                  <a:cubicBezTo>
                    <a:pt x="63" y="30"/>
                    <a:pt x="57" y="33"/>
                    <a:pt x="51" y="37"/>
                  </a:cubicBezTo>
                  <a:cubicBezTo>
                    <a:pt x="53" y="35"/>
                    <a:pt x="55" y="33"/>
                    <a:pt x="57" y="32"/>
                  </a:cubicBezTo>
                  <a:cubicBezTo>
                    <a:pt x="58" y="31"/>
                    <a:pt x="58" y="31"/>
                    <a:pt x="58" y="31"/>
                  </a:cubicBezTo>
                  <a:moveTo>
                    <a:pt x="81" y="100"/>
                  </a:moveTo>
                  <a:cubicBezTo>
                    <a:pt x="88" y="73"/>
                    <a:pt x="105" y="45"/>
                    <a:pt x="123" y="26"/>
                  </a:cubicBezTo>
                  <a:cubicBezTo>
                    <a:pt x="123" y="26"/>
                    <a:pt x="123" y="27"/>
                    <a:pt x="123" y="27"/>
                  </a:cubicBezTo>
                  <a:cubicBezTo>
                    <a:pt x="112" y="45"/>
                    <a:pt x="103" y="63"/>
                    <a:pt x="94" y="81"/>
                  </a:cubicBezTo>
                  <a:cubicBezTo>
                    <a:pt x="90" y="88"/>
                    <a:pt x="85" y="94"/>
                    <a:pt x="81" y="100"/>
                  </a:cubicBezTo>
                  <a:moveTo>
                    <a:pt x="144" y="0"/>
                  </a:moveTo>
                  <a:cubicBezTo>
                    <a:pt x="144" y="0"/>
                    <a:pt x="143" y="1"/>
                    <a:pt x="142" y="1"/>
                  </a:cubicBezTo>
                  <a:cubicBezTo>
                    <a:pt x="141" y="3"/>
                    <a:pt x="140" y="5"/>
                    <a:pt x="138" y="6"/>
                  </a:cubicBezTo>
                  <a:cubicBezTo>
                    <a:pt x="136" y="9"/>
                    <a:pt x="135" y="11"/>
                    <a:pt x="133" y="13"/>
                  </a:cubicBezTo>
                  <a:cubicBezTo>
                    <a:pt x="131" y="16"/>
                    <a:pt x="129" y="19"/>
                    <a:pt x="127" y="22"/>
                  </a:cubicBezTo>
                  <a:cubicBezTo>
                    <a:pt x="126" y="21"/>
                    <a:pt x="126" y="20"/>
                    <a:pt x="126" y="19"/>
                  </a:cubicBezTo>
                  <a:cubicBezTo>
                    <a:pt x="125" y="19"/>
                    <a:pt x="125" y="18"/>
                    <a:pt x="124" y="18"/>
                  </a:cubicBezTo>
                  <a:cubicBezTo>
                    <a:pt x="124" y="18"/>
                    <a:pt x="124" y="18"/>
                    <a:pt x="124" y="18"/>
                  </a:cubicBezTo>
                  <a:cubicBezTo>
                    <a:pt x="123" y="18"/>
                    <a:pt x="122" y="18"/>
                    <a:pt x="122" y="19"/>
                  </a:cubicBezTo>
                  <a:cubicBezTo>
                    <a:pt x="117" y="24"/>
                    <a:pt x="112" y="30"/>
                    <a:pt x="107" y="37"/>
                  </a:cubicBezTo>
                  <a:cubicBezTo>
                    <a:pt x="111" y="30"/>
                    <a:pt x="114" y="24"/>
                    <a:pt x="116" y="21"/>
                  </a:cubicBezTo>
                  <a:cubicBezTo>
                    <a:pt x="116" y="21"/>
                    <a:pt x="116" y="21"/>
                    <a:pt x="116" y="21"/>
                  </a:cubicBezTo>
                  <a:cubicBezTo>
                    <a:pt x="117" y="20"/>
                    <a:pt x="117" y="20"/>
                    <a:pt x="117" y="19"/>
                  </a:cubicBezTo>
                  <a:cubicBezTo>
                    <a:pt x="117" y="19"/>
                    <a:pt x="117" y="18"/>
                    <a:pt x="116" y="17"/>
                  </a:cubicBezTo>
                  <a:cubicBezTo>
                    <a:pt x="116" y="17"/>
                    <a:pt x="116" y="17"/>
                    <a:pt x="116" y="17"/>
                  </a:cubicBezTo>
                  <a:cubicBezTo>
                    <a:pt x="115" y="17"/>
                    <a:pt x="115" y="17"/>
                    <a:pt x="114" y="17"/>
                  </a:cubicBezTo>
                  <a:cubicBezTo>
                    <a:pt x="114" y="17"/>
                    <a:pt x="113" y="17"/>
                    <a:pt x="113" y="17"/>
                  </a:cubicBezTo>
                  <a:cubicBezTo>
                    <a:pt x="112" y="18"/>
                    <a:pt x="112" y="18"/>
                    <a:pt x="112" y="18"/>
                  </a:cubicBezTo>
                  <a:cubicBezTo>
                    <a:pt x="112" y="18"/>
                    <a:pt x="112" y="18"/>
                    <a:pt x="112" y="18"/>
                  </a:cubicBezTo>
                  <a:cubicBezTo>
                    <a:pt x="112" y="18"/>
                    <a:pt x="112" y="18"/>
                    <a:pt x="112" y="18"/>
                  </a:cubicBezTo>
                  <a:cubicBezTo>
                    <a:pt x="112" y="18"/>
                    <a:pt x="112" y="18"/>
                    <a:pt x="112" y="18"/>
                  </a:cubicBezTo>
                  <a:cubicBezTo>
                    <a:pt x="112" y="18"/>
                    <a:pt x="112" y="18"/>
                    <a:pt x="112" y="18"/>
                  </a:cubicBezTo>
                  <a:cubicBezTo>
                    <a:pt x="102" y="25"/>
                    <a:pt x="91" y="32"/>
                    <a:pt x="78" y="38"/>
                  </a:cubicBezTo>
                  <a:cubicBezTo>
                    <a:pt x="74" y="41"/>
                    <a:pt x="70" y="43"/>
                    <a:pt x="66" y="45"/>
                  </a:cubicBezTo>
                  <a:cubicBezTo>
                    <a:pt x="77" y="35"/>
                    <a:pt x="90" y="26"/>
                    <a:pt x="99" y="19"/>
                  </a:cubicBezTo>
                  <a:cubicBezTo>
                    <a:pt x="100" y="19"/>
                    <a:pt x="100" y="18"/>
                    <a:pt x="101" y="17"/>
                  </a:cubicBezTo>
                  <a:cubicBezTo>
                    <a:pt x="101" y="17"/>
                    <a:pt x="101" y="17"/>
                    <a:pt x="101" y="17"/>
                  </a:cubicBezTo>
                  <a:cubicBezTo>
                    <a:pt x="101" y="16"/>
                    <a:pt x="101" y="16"/>
                    <a:pt x="100" y="16"/>
                  </a:cubicBezTo>
                  <a:cubicBezTo>
                    <a:pt x="100" y="15"/>
                    <a:pt x="100" y="15"/>
                    <a:pt x="99" y="14"/>
                  </a:cubicBezTo>
                  <a:cubicBezTo>
                    <a:pt x="99" y="14"/>
                    <a:pt x="98" y="14"/>
                    <a:pt x="98" y="14"/>
                  </a:cubicBezTo>
                  <a:cubicBezTo>
                    <a:pt x="98" y="14"/>
                    <a:pt x="98" y="14"/>
                    <a:pt x="97" y="14"/>
                  </a:cubicBezTo>
                  <a:cubicBezTo>
                    <a:pt x="91" y="17"/>
                    <a:pt x="85" y="19"/>
                    <a:pt x="79" y="22"/>
                  </a:cubicBezTo>
                  <a:cubicBezTo>
                    <a:pt x="79" y="22"/>
                    <a:pt x="78" y="21"/>
                    <a:pt x="78" y="21"/>
                  </a:cubicBezTo>
                  <a:cubicBezTo>
                    <a:pt x="76" y="21"/>
                    <a:pt x="75" y="21"/>
                    <a:pt x="74" y="21"/>
                  </a:cubicBezTo>
                  <a:cubicBezTo>
                    <a:pt x="68" y="21"/>
                    <a:pt x="63" y="22"/>
                    <a:pt x="59" y="24"/>
                  </a:cubicBezTo>
                  <a:cubicBezTo>
                    <a:pt x="57" y="25"/>
                    <a:pt x="56" y="26"/>
                    <a:pt x="54" y="27"/>
                  </a:cubicBezTo>
                  <a:cubicBezTo>
                    <a:pt x="48" y="32"/>
                    <a:pt x="44" y="38"/>
                    <a:pt x="40" y="44"/>
                  </a:cubicBezTo>
                  <a:cubicBezTo>
                    <a:pt x="29" y="53"/>
                    <a:pt x="18" y="62"/>
                    <a:pt x="9" y="72"/>
                  </a:cubicBezTo>
                  <a:cubicBezTo>
                    <a:pt x="17" y="52"/>
                    <a:pt x="35" y="33"/>
                    <a:pt x="54" y="21"/>
                  </a:cubicBezTo>
                  <a:cubicBezTo>
                    <a:pt x="56" y="20"/>
                    <a:pt x="58" y="19"/>
                    <a:pt x="60" y="18"/>
                  </a:cubicBezTo>
                  <a:cubicBezTo>
                    <a:pt x="65" y="16"/>
                    <a:pt x="70" y="14"/>
                    <a:pt x="75" y="13"/>
                  </a:cubicBezTo>
                  <a:cubicBezTo>
                    <a:pt x="78" y="12"/>
                    <a:pt x="80" y="12"/>
                    <a:pt x="82" y="11"/>
                  </a:cubicBezTo>
                  <a:cubicBezTo>
                    <a:pt x="84" y="11"/>
                    <a:pt x="84" y="10"/>
                    <a:pt x="84" y="9"/>
                  </a:cubicBezTo>
                  <a:cubicBezTo>
                    <a:pt x="84" y="8"/>
                    <a:pt x="84" y="8"/>
                    <a:pt x="84" y="8"/>
                  </a:cubicBezTo>
                  <a:cubicBezTo>
                    <a:pt x="84" y="7"/>
                    <a:pt x="83" y="6"/>
                    <a:pt x="82" y="6"/>
                  </a:cubicBezTo>
                  <a:cubicBezTo>
                    <a:pt x="82" y="6"/>
                    <a:pt x="82" y="6"/>
                    <a:pt x="82" y="6"/>
                  </a:cubicBezTo>
                  <a:cubicBezTo>
                    <a:pt x="81" y="6"/>
                    <a:pt x="81" y="6"/>
                    <a:pt x="80" y="6"/>
                  </a:cubicBezTo>
                  <a:cubicBezTo>
                    <a:pt x="74" y="7"/>
                    <a:pt x="67" y="9"/>
                    <a:pt x="61" y="12"/>
                  </a:cubicBezTo>
                  <a:cubicBezTo>
                    <a:pt x="59" y="13"/>
                    <a:pt x="57" y="14"/>
                    <a:pt x="55" y="15"/>
                  </a:cubicBezTo>
                  <a:cubicBezTo>
                    <a:pt x="42" y="22"/>
                    <a:pt x="29" y="33"/>
                    <a:pt x="19" y="45"/>
                  </a:cubicBezTo>
                  <a:cubicBezTo>
                    <a:pt x="14" y="51"/>
                    <a:pt x="9" y="59"/>
                    <a:pt x="6" y="66"/>
                  </a:cubicBezTo>
                  <a:cubicBezTo>
                    <a:pt x="4" y="70"/>
                    <a:pt x="2" y="74"/>
                    <a:pt x="1" y="79"/>
                  </a:cubicBezTo>
                  <a:cubicBezTo>
                    <a:pt x="0" y="80"/>
                    <a:pt x="0" y="81"/>
                    <a:pt x="0" y="82"/>
                  </a:cubicBezTo>
                  <a:cubicBezTo>
                    <a:pt x="0" y="83"/>
                    <a:pt x="0" y="83"/>
                    <a:pt x="0" y="83"/>
                  </a:cubicBezTo>
                  <a:cubicBezTo>
                    <a:pt x="0" y="84"/>
                    <a:pt x="0" y="84"/>
                    <a:pt x="1" y="85"/>
                  </a:cubicBezTo>
                  <a:cubicBezTo>
                    <a:pt x="1" y="85"/>
                    <a:pt x="1" y="85"/>
                    <a:pt x="1" y="85"/>
                  </a:cubicBezTo>
                  <a:cubicBezTo>
                    <a:pt x="2" y="85"/>
                    <a:pt x="2" y="85"/>
                    <a:pt x="3" y="85"/>
                  </a:cubicBezTo>
                  <a:cubicBezTo>
                    <a:pt x="3" y="85"/>
                    <a:pt x="4" y="85"/>
                    <a:pt x="5" y="84"/>
                  </a:cubicBezTo>
                  <a:cubicBezTo>
                    <a:pt x="5" y="84"/>
                    <a:pt x="6" y="83"/>
                    <a:pt x="6" y="82"/>
                  </a:cubicBezTo>
                  <a:cubicBezTo>
                    <a:pt x="15" y="72"/>
                    <a:pt x="25" y="63"/>
                    <a:pt x="36" y="54"/>
                  </a:cubicBezTo>
                  <a:cubicBezTo>
                    <a:pt x="34" y="59"/>
                    <a:pt x="32" y="64"/>
                    <a:pt x="31" y="69"/>
                  </a:cubicBezTo>
                  <a:cubicBezTo>
                    <a:pt x="20" y="78"/>
                    <a:pt x="12" y="88"/>
                    <a:pt x="6" y="100"/>
                  </a:cubicBezTo>
                  <a:cubicBezTo>
                    <a:pt x="4" y="105"/>
                    <a:pt x="3" y="110"/>
                    <a:pt x="2" y="115"/>
                  </a:cubicBezTo>
                  <a:cubicBezTo>
                    <a:pt x="2" y="115"/>
                    <a:pt x="2" y="115"/>
                    <a:pt x="2" y="115"/>
                  </a:cubicBezTo>
                  <a:cubicBezTo>
                    <a:pt x="2" y="116"/>
                    <a:pt x="2" y="117"/>
                    <a:pt x="3" y="117"/>
                  </a:cubicBezTo>
                  <a:cubicBezTo>
                    <a:pt x="3" y="118"/>
                    <a:pt x="4" y="118"/>
                    <a:pt x="4" y="118"/>
                  </a:cubicBezTo>
                  <a:cubicBezTo>
                    <a:pt x="5" y="118"/>
                    <a:pt x="5" y="118"/>
                    <a:pt x="5" y="118"/>
                  </a:cubicBezTo>
                  <a:cubicBezTo>
                    <a:pt x="5" y="118"/>
                    <a:pt x="5" y="118"/>
                    <a:pt x="5" y="118"/>
                  </a:cubicBezTo>
                  <a:cubicBezTo>
                    <a:pt x="7" y="117"/>
                    <a:pt x="9" y="117"/>
                    <a:pt x="10" y="116"/>
                  </a:cubicBezTo>
                  <a:cubicBezTo>
                    <a:pt x="12" y="115"/>
                    <a:pt x="13" y="114"/>
                    <a:pt x="15" y="112"/>
                  </a:cubicBezTo>
                  <a:cubicBezTo>
                    <a:pt x="16" y="111"/>
                    <a:pt x="18" y="110"/>
                    <a:pt x="19" y="108"/>
                  </a:cubicBezTo>
                  <a:cubicBezTo>
                    <a:pt x="19" y="108"/>
                    <a:pt x="20" y="107"/>
                    <a:pt x="20" y="106"/>
                  </a:cubicBezTo>
                  <a:cubicBezTo>
                    <a:pt x="21" y="106"/>
                    <a:pt x="22" y="105"/>
                    <a:pt x="22" y="104"/>
                  </a:cubicBezTo>
                  <a:cubicBezTo>
                    <a:pt x="22" y="103"/>
                    <a:pt x="22" y="103"/>
                    <a:pt x="22" y="103"/>
                  </a:cubicBezTo>
                  <a:cubicBezTo>
                    <a:pt x="22" y="103"/>
                    <a:pt x="22" y="102"/>
                    <a:pt x="23" y="101"/>
                  </a:cubicBezTo>
                  <a:cubicBezTo>
                    <a:pt x="23" y="101"/>
                    <a:pt x="23" y="101"/>
                    <a:pt x="24" y="101"/>
                  </a:cubicBezTo>
                  <a:cubicBezTo>
                    <a:pt x="28" y="92"/>
                    <a:pt x="32" y="82"/>
                    <a:pt x="35" y="73"/>
                  </a:cubicBezTo>
                  <a:cubicBezTo>
                    <a:pt x="35" y="72"/>
                    <a:pt x="35" y="72"/>
                    <a:pt x="35" y="72"/>
                  </a:cubicBezTo>
                  <a:cubicBezTo>
                    <a:pt x="37" y="71"/>
                    <a:pt x="39" y="69"/>
                    <a:pt x="41" y="68"/>
                  </a:cubicBezTo>
                  <a:cubicBezTo>
                    <a:pt x="38" y="75"/>
                    <a:pt x="35" y="82"/>
                    <a:pt x="35" y="89"/>
                  </a:cubicBezTo>
                  <a:cubicBezTo>
                    <a:pt x="35" y="92"/>
                    <a:pt x="36" y="94"/>
                    <a:pt x="36" y="97"/>
                  </a:cubicBezTo>
                  <a:cubicBezTo>
                    <a:pt x="37" y="98"/>
                    <a:pt x="37" y="99"/>
                    <a:pt x="38" y="99"/>
                  </a:cubicBezTo>
                  <a:cubicBezTo>
                    <a:pt x="39" y="101"/>
                    <a:pt x="39" y="102"/>
                    <a:pt x="40" y="103"/>
                  </a:cubicBezTo>
                  <a:cubicBezTo>
                    <a:pt x="41" y="104"/>
                    <a:pt x="41" y="105"/>
                    <a:pt x="42" y="105"/>
                  </a:cubicBezTo>
                  <a:cubicBezTo>
                    <a:pt x="44" y="107"/>
                    <a:pt x="46" y="108"/>
                    <a:pt x="49" y="108"/>
                  </a:cubicBezTo>
                  <a:cubicBezTo>
                    <a:pt x="49" y="108"/>
                    <a:pt x="49" y="108"/>
                    <a:pt x="50" y="108"/>
                  </a:cubicBezTo>
                  <a:cubicBezTo>
                    <a:pt x="51" y="108"/>
                    <a:pt x="53" y="108"/>
                    <a:pt x="55" y="107"/>
                  </a:cubicBezTo>
                  <a:cubicBezTo>
                    <a:pt x="57" y="105"/>
                    <a:pt x="60" y="103"/>
                    <a:pt x="63" y="101"/>
                  </a:cubicBezTo>
                  <a:cubicBezTo>
                    <a:pt x="62" y="103"/>
                    <a:pt x="61" y="106"/>
                    <a:pt x="60" y="109"/>
                  </a:cubicBezTo>
                  <a:cubicBezTo>
                    <a:pt x="59" y="112"/>
                    <a:pt x="58" y="115"/>
                    <a:pt x="57" y="119"/>
                  </a:cubicBezTo>
                  <a:cubicBezTo>
                    <a:pt x="60" y="120"/>
                    <a:pt x="63" y="121"/>
                    <a:pt x="66" y="123"/>
                  </a:cubicBezTo>
                  <a:cubicBezTo>
                    <a:pt x="68" y="121"/>
                    <a:pt x="70" y="119"/>
                    <a:pt x="72" y="117"/>
                  </a:cubicBezTo>
                  <a:cubicBezTo>
                    <a:pt x="72" y="120"/>
                    <a:pt x="71" y="122"/>
                    <a:pt x="71" y="125"/>
                  </a:cubicBezTo>
                  <a:cubicBezTo>
                    <a:pt x="73" y="125"/>
                    <a:pt x="75" y="126"/>
                    <a:pt x="76" y="126"/>
                  </a:cubicBezTo>
                  <a:cubicBezTo>
                    <a:pt x="78" y="124"/>
                    <a:pt x="79" y="122"/>
                    <a:pt x="80" y="119"/>
                  </a:cubicBezTo>
                  <a:cubicBezTo>
                    <a:pt x="86" y="108"/>
                    <a:pt x="92" y="96"/>
                    <a:pt x="98" y="85"/>
                  </a:cubicBezTo>
                  <a:cubicBezTo>
                    <a:pt x="98" y="84"/>
                    <a:pt x="98" y="84"/>
                    <a:pt x="98" y="84"/>
                  </a:cubicBezTo>
                  <a:cubicBezTo>
                    <a:pt x="100" y="82"/>
                    <a:pt x="101" y="80"/>
                    <a:pt x="102" y="78"/>
                  </a:cubicBezTo>
                  <a:cubicBezTo>
                    <a:pt x="96" y="93"/>
                    <a:pt x="90" y="108"/>
                    <a:pt x="88" y="124"/>
                  </a:cubicBezTo>
                  <a:cubicBezTo>
                    <a:pt x="88" y="124"/>
                    <a:pt x="88" y="125"/>
                    <a:pt x="88" y="126"/>
                  </a:cubicBezTo>
                  <a:cubicBezTo>
                    <a:pt x="88" y="126"/>
                    <a:pt x="88" y="126"/>
                    <a:pt x="88" y="126"/>
                  </a:cubicBezTo>
                  <a:cubicBezTo>
                    <a:pt x="88" y="127"/>
                    <a:pt x="89" y="128"/>
                    <a:pt x="90" y="129"/>
                  </a:cubicBezTo>
                  <a:cubicBezTo>
                    <a:pt x="90" y="129"/>
                    <a:pt x="90" y="129"/>
                    <a:pt x="91" y="129"/>
                  </a:cubicBezTo>
                  <a:cubicBezTo>
                    <a:pt x="91" y="129"/>
                    <a:pt x="92" y="128"/>
                    <a:pt x="93" y="128"/>
                  </a:cubicBezTo>
                  <a:cubicBezTo>
                    <a:pt x="93" y="127"/>
                    <a:pt x="93" y="127"/>
                    <a:pt x="93" y="127"/>
                  </a:cubicBezTo>
                  <a:cubicBezTo>
                    <a:pt x="95" y="125"/>
                    <a:pt x="96" y="122"/>
                    <a:pt x="98" y="120"/>
                  </a:cubicBezTo>
                  <a:cubicBezTo>
                    <a:pt x="98" y="120"/>
                    <a:pt x="97" y="120"/>
                    <a:pt x="97" y="120"/>
                  </a:cubicBezTo>
                  <a:cubicBezTo>
                    <a:pt x="97" y="119"/>
                    <a:pt x="96" y="118"/>
                    <a:pt x="96" y="118"/>
                  </a:cubicBezTo>
                  <a:cubicBezTo>
                    <a:pt x="96" y="117"/>
                    <a:pt x="97" y="117"/>
                    <a:pt x="97" y="116"/>
                  </a:cubicBezTo>
                  <a:cubicBezTo>
                    <a:pt x="97" y="115"/>
                    <a:pt x="98" y="115"/>
                    <a:pt x="99" y="115"/>
                  </a:cubicBezTo>
                  <a:cubicBezTo>
                    <a:pt x="99" y="115"/>
                    <a:pt x="100" y="115"/>
                    <a:pt x="100" y="115"/>
                  </a:cubicBezTo>
                  <a:cubicBezTo>
                    <a:pt x="101" y="116"/>
                    <a:pt x="101" y="116"/>
                    <a:pt x="101" y="116"/>
                  </a:cubicBezTo>
                  <a:cubicBezTo>
                    <a:pt x="117" y="91"/>
                    <a:pt x="131" y="63"/>
                    <a:pt x="131" y="40"/>
                  </a:cubicBezTo>
                  <a:cubicBezTo>
                    <a:pt x="131" y="39"/>
                    <a:pt x="131" y="38"/>
                    <a:pt x="130" y="37"/>
                  </a:cubicBezTo>
                  <a:cubicBezTo>
                    <a:pt x="132" y="34"/>
                    <a:pt x="134" y="32"/>
                    <a:pt x="135" y="29"/>
                  </a:cubicBezTo>
                  <a:cubicBezTo>
                    <a:pt x="135" y="29"/>
                    <a:pt x="135" y="28"/>
                    <a:pt x="135" y="28"/>
                  </a:cubicBezTo>
                  <a:cubicBezTo>
                    <a:pt x="135" y="27"/>
                    <a:pt x="135" y="26"/>
                    <a:pt x="134" y="26"/>
                  </a:cubicBezTo>
                  <a:cubicBezTo>
                    <a:pt x="134" y="25"/>
                    <a:pt x="133" y="25"/>
                    <a:pt x="133" y="25"/>
                  </a:cubicBezTo>
                  <a:cubicBezTo>
                    <a:pt x="132" y="25"/>
                    <a:pt x="131" y="26"/>
                    <a:pt x="131" y="26"/>
                  </a:cubicBezTo>
                  <a:cubicBezTo>
                    <a:pt x="130" y="27"/>
                    <a:pt x="130" y="28"/>
                    <a:pt x="129" y="28"/>
                  </a:cubicBezTo>
                  <a:cubicBezTo>
                    <a:pt x="129" y="28"/>
                    <a:pt x="129" y="28"/>
                    <a:pt x="129" y="28"/>
                  </a:cubicBezTo>
                  <a:cubicBezTo>
                    <a:pt x="133" y="22"/>
                    <a:pt x="137" y="17"/>
                    <a:pt x="141" y="11"/>
                  </a:cubicBezTo>
                  <a:cubicBezTo>
                    <a:pt x="140" y="38"/>
                    <a:pt x="130" y="67"/>
                    <a:pt x="121" y="95"/>
                  </a:cubicBezTo>
                  <a:cubicBezTo>
                    <a:pt x="118" y="104"/>
                    <a:pt x="115" y="112"/>
                    <a:pt x="113" y="120"/>
                  </a:cubicBezTo>
                  <a:cubicBezTo>
                    <a:pt x="118" y="122"/>
                    <a:pt x="118" y="122"/>
                    <a:pt x="118" y="122"/>
                  </a:cubicBezTo>
                  <a:cubicBezTo>
                    <a:pt x="118" y="122"/>
                    <a:pt x="119" y="122"/>
                    <a:pt x="119" y="123"/>
                  </a:cubicBezTo>
                  <a:cubicBezTo>
                    <a:pt x="127" y="107"/>
                    <a:pt x="134" y="91"/>
                    <a:pt x="141" y="75"/>
                  </a:cubicBezTo>
                  <a:cubicBezTo>
                    <a:pt x="142" y="71"/>
                    <a:pt x="143" y="67"/>
                    <a:pt x="144" y="63"/>
                  </a:cubicBezTo>
                  <a:cubicBezTo>
                    <a:pt x="144" y="62"/>
                    <a:pt x="145" y="61"/>
                    <a:pt x="147" y="61"/>
                  </a:cubicBezTo>
                  <a:cubicBezTo>
                    <a:pt x="147" y="61"/>
                    <a:pt x="147" y="61"/>
                    <a:pt x="147" y="61"/>
                  </a:cubicBezTo>
                  <a:cubicBezTo>
                    <a:pt x="148" y="59"/>
                    <a:pt x="149" y="58"/>
                    <a:pt x="149" y="56"/>
                  </a:cubicBezTo>
                  <a:cubicBezTo>
                    <a:pt x="154" y="44"/>
                    <a:pt x="159" y="33"/>
                    <a:pt x="164" y="22"/>
                  </a:cubicBezTo>
                  <a:cubicBezTo>
                    <a:pt x="163" y="26"/>
                    <a:pt x="162" y="30"/>
                    <a:pt x="161" y="35"/>
                  </a:cubicBezTo>
                  <a:cubicBezTo>
                    <a:pt x="155" y="63"/>
                    <a:pt x="149" y="92"/>
                    <a:pt x="137" y="117"/>
                  </a:cubicBezTo>
                  <a:cubicBezTo>
                    <a:pt x="137" y="118"/>
                    <a:pt x="136" y="119"/>
                    <a:pt x="135" y="120"/>
                  </a:cubicBezTo>
                  <a:cubicBezTo>
                    <a:pt x="136" y="121"/>
                    <a:pt x="138" y="121"/>
                    <a:pt x="139" y="121"/>
                  </a:cubicBezTo>
                  <a:cubicBezTo>
                    <a:pt x="139" y="121"/>
                    <a:pt x="140" y="121"/>
                    <a:pt x="141" y="121"/>
                  </a:cubicBezTo>
                  <a:cubicBezTo>
                    <a:pt x="141" y="120"/>
                    <a:pt x="141" y="120"/>
                    <a:pt x="142" y="120"/>
                  </a:cubicBezTo>
                  <a:cubicBezTo>
                    <a:pt x="142" y="120"/>
                    <a:pt x="142" y="120"/>
                    <a:pt x="142" y="119"/>
                  </a:cubicBezTo>
                  <a:cubicBezTo>
                    <a:pt x="150" y="106"/>
                    <a:pt x="159" y="91"/>
                    <a:pt x="165" y="76"/>
                  </a:cubicBezTo>
                  <a:cubicBezTo>
                    <a:pt x="164" y="78"/>
                    <a:pt x="164" y="80"/>
                    <a:pt x="164" y="82"/>
                  </a:cubicBezTo>
                  <a:cubicBezTo>
                    <a:pt x="164" y="82"/>
                    <a:pt x="164" y="82"/>
                    <a:pt x="164" y="82"/>
                  </a:cubicBezTo>
                  <a:cubicBezTo>
                    <a:pt x="167" y="74"/>
                    <a:pt x="170" y="67"/>
                    <a:pt x="173" y="63"/>
                  </a:cubicBezTo>
                  <a:cubicBezTo>
                    <a:pt x="174" y="62"/>
                    <a:pt x="175" y="62"/>
                    <a:pt x="176" y="62"/>
                  </a:cubicBezTo>
                  <a:cubicBezTo>
                    <a:pt x="176" y="62"/>
                    <a:pt x="176" y="62"/>
                    <a:pt x="176" y="62"/>
                  </a:cubicBezTo>
                  <a:cubicBezTo>
                    <a:pt x="177" y="59"/>
                    <a:pt x="179" y="56"/>
                    <a:pt x="180" y="53"/>
                  </a:cubicBezTo>
                  <a:cubicBezTo>
                    <a:pt x="178" y="76"/>
                    <a:pt x="177" y="99"/>
                    <a:pt x="176" y="123"/>
                  </a:cubicBezTo>
                  <a:cubicBezTo>
                    <a:pt x="176" y="122"/>
                    <a:pt x="177" y="122"/>
                    <a:pt x="178" y="122"/>
                  </a:cubicBezTo>
                  <a:cubicBezTo>
                    <a:pt x="178" y="122"/>
                    <a:pt x="178" y="122"/>
                    <a:pt x="179" y="122"/>
                  </a:cubicBezTo>
                  <a:cubicBezTo>
                    <a:pt x="180" y="123"/>
                    <a:pt x="181" y="124"/>
                    <a:pt x="180" y="126"/>
                  </a:cubicBezTo>
                  <a:cubicBezTo>
                    <a:pt x="179" y="132"/>
                    <a:pt x="179" y="132"/>
                    <a:pt x="179" y="132"/>
                  </a:cubicBezTo>
                  <a:cubicBezTo>
                    <a:pt x="178" y="135"/>
                    <a:pt x="177" y="138"/>
                    <a:pt x="175" y="140"/>
                  </a:cubicBezTo>
                  <a:cubicBezTo>
                    <a:pt x="175" y="142"/>
                    <a:pt x="175" y="143"/>
                    <a:pt x="175" y="145"/>
                  </a:cubicBezTo>
                  <a:cubicBezTo>
                    <a:pt x="178" y="146"/>
                    <a:pt x="180" y="147"/>
                    <a:pt x="182" y="148"/>
                  </a:cubicBezTo>
                  <a:cubicBezTo>
                    <a:pt x="185" y="136"/>
                    <a:pt x="186" y="121"/>
                    <a:pt x="186" y="106"/>
                  </a:cubicBezTo>
                  <a:cubicBezTo>
                    <a:pt x="187" y="89"/>
                    <a:pt x="188" y="72"/>
                    <a:pt x="192" y="56"/>
                  </a:cubicBezTo>
                  <a:cubicBezTo>
                    <a:pt x="192" y="55"/>
                    <a:pt x="192" y="53"/>
                    <a:pt x="192" y="52"/>
                  </a:cubicBezTo>
                  <a:cubicBezTo>
                    <a:pt x="192" y="53"/>
                    <a:pt x="193" y="55"/>
                    <a:pt x="193" y="56"/>
                  </a:cubicBezTo>
                  <a:cubicBezTo>
                    <a:pt x="193" y="67"/>
                    <a:pt x="194" y="78"/>
                    <a:pt x="194" y="90"/>
                  </a:cubicBezTo>
                  <a:cubicBezTo>
                    <a:pt x="194" y="110"/>
                    <a:pt x="193" y="131"/>
                    <a:pt x="191" y="152"/>
                  </a:cubicBezTo>
                  <a:cubicBezTo>
                    <a:pt x="193" y="153"/>
                    <a:pt x="196" y="154"/>
                    <a:pt x="198" y="156"/>
                  </a:cubicBezTo>
                  <a:cubicBezTo>
                    <a:pt x="199" y="148"/>
                    <a:pt x="200" y="139"/>
                    <a:pt x="201" y="132"/>
                  </a:cubicBezTo>
                  <a:cubicBezTo>
                    <a:pt x="204" y="113"/>
                    <a:pt x="206" y="95"/>
                    <a:pt x="210" y="76"/>
                  </a:cubicBezTo>
                  <a:cubicBezTo>
                    <a:pt x="211" y="83"/>
                    <a:pt x="212" y="91"/>
                    <a:pt x="213" y="98"/>
                  </a:cubicBezTo>
                  <a:cubicBezTo>
                    <a:pt x="213" y="97"/>
                    <a:pt x="214" y="96"/>
                    <a:pt x="215" y="96"/>
                  </a:cubicBezTo>
                  <a:cubicBezTo>
                    <a:pt x="215" y="96"/>
                    <a:pt x="215" y="96"/>
                    <a:pt x="215" y="96"/>
                  </a:cubicBezTo>
                  <a:cubicBezTo>
                    <a:pt x="216" y="96"/>
                    <a:pt x="218" y="97"/>
                    <a:pt x="218" y="99"/>
                  </a:cubicBezTo>
                  <a:cubicBezTo>
                    <a:pt x="219" y="103"/>
                    <a:pt x="219" y="108"/>
                    <a:pt x="219" y="114"/>
                  </a:cubicBezTo>
                  <a:cubicBezTo>
                    <a:pt x="219" y="127"/>
                    <a:pt x="217" y="141"/>
                    <a:pt x="216" y="154"/>
                  </a:cubicBezTo>
                  <a:cubicBezTo>
                    <a:pt x="214" y="165"/>
                    <a:pt x="214" y="165"/>
                    <a:pt x="214" y="165"/>
                  </a:cubicBezTo>
                  <a:cubicBezTo>
                    <a:pt x="214" y="166"/>
                    <a:pt x="214" y="166"/>
                    <a:pt x="214" y="166"/>
                  </a:cubicBezTo>
                  <a:cubicBezTo>
                    <a:pt x="215" y="166"/>
                    <a:pt x="216" y="167"/>
                    <a:pt x="216" y="168"/>
                  </a:cubicBezTo>
                  <a:cubicBezTo>
                    <a:pt x="215" y="169"/>
                    <a:pt x="215" y="169"/>
                    <a:pt x="215" y="169"/>
                  </a:cubicBezTo>
                  <a:cubicBezTo>
                    <a:pt x="215" y="170"/>
                    <a:pt x="214" y="171"/>
                    <a:pt x="213" y="171"/>
                  </a:cubicBezTo>
                  <a:cubicBezTo>
                    <a:pt x="213" y="171"/>
                    <a:pt x="212" y="171"/>
                    <a:pt x="212" y="170"/>
                  </a:cubicBezTo>
                  <a:cubicBezTo>
                    <a:pt x="212" y="170"/>
                    <a:pt x="211" y="170"/>
                    <a:pt x="211" y="170"/>
                  </a:cubicBezTo>
                  <a:cubicBezTo>
                    <a:pt x="210" y="178"/>
                    <a:pt x="210" y="178"/>
                    <a:pt x="210" y="178"/>
                  </a:cubicBezTo>
                  <a:cubicBezTo>
                    <a:pt x="209" y="184"/>
                    <a:pt x="209" y="184"/>
                    <a:pt x="209" y="184"/>
                  </a:cubicBezTo>
                  <a:cubicBezTo>
                    <a:pt x="208" y="195"/>
                    <a:pt x="208" y="195"/>
                    <a:pt x="208" y="195"/>
                  </a:cubicBezTo>
                  <a:cubicBezTo>
                    <a:pt x="208" y="195"/>
                    <a:pt x="208" y="195"/>
                    <a:pt x="208" y="195"/>
                  </a:cubicBezTo>
                  <a:cubicBezTo>
                    <a:pt x="208" y="196"/>
                    <a:pt x="209" y="197"/>
                    <a:pt x="210" y="198"/>
                  </a:cubicBezTo>
                  <a:cubicBezTo>
                    <a:pt x="210" y="198"/>
                    <a:pt x="211" y="198"/>
                    <a:pt x="211" y="198"/>
                  </a:cubicBezTo>
                  <a:cubicBezTo>
                    <a:pt x="212" y="198"/>
                    <a:pt x="213" y="197"/>
                    <a:pt x="213" y="196"/>
                  </a:cubicBezTo>
                  <a:cubicBezTo>
                    <a:pt x="214" y="193"/>
                    <a:pt x="215" y="190"/>
                    <a:pt x="216" y="187"/>
                  </a:cubicBezTo>
                  <a:cubicBezTo>
                    <a:pt x="216" y="185"/>
                    <a:pt x="217" y="183"/>
                    <a:pt x="217" y="181"/>
                  </a:cubicBezTo>
                  <a:cubicBezTo>
                    <a:pt x="218" y="178"/>
                    <a:pt x="219" y="174"/>
                    <a:pt x="219" y="170"/>
                  </a:cubicBezTo>
                  <a:cubicBezTo>
                    <a:pt x="220" y="161"/>
                    <a:pt x="221" y="151"/>
                    <a:pt x="221" y="142"/>
                  </a:cubicBezTo>
                  <a:cubicBezTo>
                    <a:pt x="221" y="137"/>
                    <a:pt x="220" y="132"/>
                    <a:pt x="220" y="127"/>
                  </a:cubicBezTo>
                  <a:cubicBezTo>
                    <a:pt x="221" y="116"/>
                    <a:pt x="222" y="105"/>
                    <a:pt x="222" y="94"/>
                  </a:cubicBezTo>
                  <a:cubicBezTo>
                    <a:pt x="224" y="103"/>
                    <a:pt x="226" y="112"/>
                    <a:pt x="227" y="122"/>
                  </a:cubicBezTo>
                  <a:cubicBezTo>
                    <a:pt x="224" y="139"/>
                    <a:pt x="223" y="156"/>
                    <a:pt x="222" y="174"/>
                  </a:cubicBezTo>
                  <a:cubicBezTo>
                    <a:pt x="222" y="174"/>
                    <a:pt x="222" y="175"/>
                    <a:pt x="222" y="176"/>
                  </a:cubicBezTo>
                  <a:cubicBezTo>
                    <a:pt x="222" y="178"/>
                    <a:pt x="222" y="178"/>
                    <a:pt x="222" y="178"/>
                  </a:cubicBezTo>
                  <a:cubicBezTo>
                    <a:pt x="222" y="184"/>
                    <a:pt x="222" y="184"/>
                    <a:pt x="222" y="184"/>
                  </a:cubicBezTo>
                  <a:cubicBezTo>
                    <a:pt x="221" y="190"/>
                    <a:pt x="221" y="190"/>
                    <a:pt x="221" y="190"/>
                  </a:cubicBezTo>
                  <a:cubicBezTo>
                    <a:pt x="221" y="191"/>
                    <a:pt x="221" y="191"/>
                    <a:pt x="221" y="191"/>
                  </a:cubicBezTo>
                  <a:cubicBezTo>
                    <a:pt x="221" y="192"/>
                    <a:pt x="222" y="193"/>
                    <a:pt x="224" y="193"/>
                  </a:cubicBezTo>
                  <a:cubicBezTo>
                    <a:pt x="224" y="193"/>
                    <a:pt x="224" y="193"/>
                    <a:pt x="224" y="193"/>
                  </a:cubicBezTo>
                  <a:cubicBezTo>
                    <a:pt x="225" y="193"/>
                    <a:pt x="225" y="193"/>
                    <a:pt x="226" y="192"/>
                  </a:cubicBezTo>
                  <a:cubicBezTo>
                    <a:pt x="226" y="192"/>
                    <a:pt x="226" y="192"/>
                    <a:pt x="227" y="191"/>
                  </a:cubicBezTo>
                  <a:cubicBezTo>
                    <a:pt x="227" y="190"/>
                    <a:pt x="227" y="189"/>
                    <a:pt x="228" y="187"/>
                  </a:cubicBezTo>
                  <a:cubicBezTo>
                    <a:pt x="232" y="174"/>
                    <a:pt x="234" y="160"/>
                    <a:pt x="234" y="146"/>
                  </a:cubicBezTo>
                  <a:cubicBezTo>
                    <a:pt x="234" y="138"/>
                    <a:pt x="233" y="130"/>
                    <a:pt x="232" y="122"/>
                  </a:cubicBezTo>
                  <a:cubicBezTo>
                    <a:pt x="233" y="115"/>
                    <a:pt x="234" y="109"/>
                    <a:pt x="236" y="102"/>
                  </a:cubicBezTo>
                  <a:cubicBezTo>
                    <a:pt x="241" y="112"/>
                    <a:pt x="244" y="124"/>
                    <a:pt x="244" y="137"/>
                  </a:cubicBezTo>
                  <a:cubicBezTo>
                    <a:pt x="244" y="139"/>
                    <a:pt x="245" y="141"/>
                    <a:pt x="245" y="144"/>
                  </a:cubicBezTo>
                  <a:cubicBezTo>
                    <a:pt x="245" y="157"/>
                    <a:pt x="243" y="170"/>
                    <a:pt x="240" y="181"/>
                  </a:cubicBezTo>
                  <a:cubicBezTo>
                    <a:pt x="239" y="183"/>
                    <a:pt x="239" y="185"/>
                    <a:pt x="238" y="187"/>
                  </a:cubicBezTo>
                  <a:cubicBezTo>
                    <a:pt x="238" y="188"/>
                    <a:pt x="238" y="188"/>
                    <a:pt x="238" y="188"/>
                  </a:cubicBezTo>
                  <a:cubicBezTo>
                    <a:pt x="238" y="189"/>
                    <a:pt x="238" y="189"/>
                    <a:pt x="238" y="189"/>
                  </a:cubicBezTo>
                  <a:cubicBezTo>
                    <a:pt x="238" y="190"/>
                    <a:pt x="239" y="190"/>
                    <a:pt x="239" y="191"/>
                  </a:cubicBezTo>
                  <a:cubicBezTo>
                    <a:pt x="239" y="191"/>
                    <a:pt x="240" y="191"/>
                    <a:pt x="240" y="191"/>
                  </a:cubicBezTo>
                  <a:cubicBezTo>
                    <a:pt x="240" y="191"/>
                    <a:pt x="240" y="191"/>
                    <a:pt x="241" y="191"/>
                  </a:cubicBezTo>
                  <a:cubicBezTo>
                    <a:pt x="242" y="191"/>
                    <a:pt x="243" y="190"/>
                    <a:pt x="243" y="189"/>
                  </a:cubicBezTo>
                  <a:cubicBezTo>
                    <a:pt x="243" y="188"/>
                    <a:pt x="244" y="187"/>
                    <a:pt x="244" y="186"/>
                  </a:cubicBezTo>
                  <a:cubicBezTo>
                    <a:pt x="244" y="186"/>
                    <a:pt x="244" y="185"/>
                    <a:pt x="244" y="184"/>
                  </a:cubicBezTo>
                  <a:cubicBezTo>
                    <a:pt x="245" y="182"/>
                    <a:pt x="246" y="179"/>
                    <a:pt x="247" y="176"/>
                  </a:cubicBezTo>
                  <a:cubicBezTo>
                    <a:pt x="247" y="171"/>
                    <a:pt x="248" y="167"/>
                    <a:pt x="249" y="162"/>
                  </a:cubicBezTo>
                  <a:cubicBezTo>
                    <a:pt x="248" y="163"/>
                    <a:pt x="248" y="163"/>
                    <a:pt x="248" y="163"/>
                  </a:cubicBezTo>
                  <a:cubicBezTo>
                    <a:pt x="248" y="163"/>
                    <a:pt x="248" y="163"/>
                    <a:pt x="248" y="163"/>
                  </a:cubicBezTo>
                  <a:cubicBezTo>
                    <a:pt x="247" y="163"/>
                    <a:pt x="247" y="164"/>
                    <a:pt x="246" y="164"/>
                  </a:cubicBezTo>
                  <a:cubicBezTo>
                    <a:pt x="245" y="164"/>
                    <a:pt x="245" y="163"/>
                    <a:pt x="244" y="162"/>
                  </a:cubicBezTo>
                  <a:cubicBezTo>
                    <a:pt x="244" y="162"/>
                    <a:pt x="244" y="161"/>
                    <a:pt x="244" y="161"/>
                  </a:cubicBezTo>
                  <a:cubicBezTo>
                    <a:pt x="244" y="160"/>
                    <a:pt x="244" y="159"/>
                    <a:pt x="245" y="159"/>
                  </a:cubicBezTo>
                  <a:cubicBezTo>
                    <a:pt x="248" y="157"/>
                    <a:pt x="249" y="151"/>
                    <a:pt x="250" y="144"/>
                  </a:cubicBezTo>
                  <a:cubicBezTo>
                    <a:pt x="250" y="125"/>
                    <a:pt x="246" y="106"/>
                    <a:pt x="237" y="93"/>
                  </a:cubicBezTo>
                  <a:cubicBezTo>
                    <a:pt x="236" y="93"/>
                    <a:pt x="236" y="92"/>
                    <a:pt x="235" y="92"/>
                  </a:cubicBezTo>
                  <a:cubicBezTo>
                    <a:pt x="235" y="92"/>
                    <a:pt x="234" y="92"/>
                    <a:pt x="234" y="92"/>
                  </a:cubicBezTo>
                  <a:cubicBezTo>
                    <a:pt x="233" y="92"/>
                    <a:pt x="232" y="93"/>
                    <a:pt x="232" y="94"/>
                  </a:cubicBezTo>
                  <a:cubicBezTo>
                    <a:pt x="231" y="98"/>
                    <a:pt x="231" y="101"/>
                    <a:pt x="230" y="105"/>
                  </a:cubicBezTo>
                  <a:cubicBezTo>
                    <a:pt x="228" y="94"/>
                    <a:pt x="225" y="82"/>
                    <a:pt x="223" y="71"/>
                  </a:cubicBezTo>
                  <a:cubicBezTo>
                    <a:pt x="223" y="71"/>
                    <a:pt x="223" y="71"/>
                    <a:pt x="222" y="71"/>
                  </a:cubicBezTo>
                  <a:cubicBezTo>
                    <a:pt x="222" y="70"/>
                    <a:pt x="221" y="69"/>
                    <a:pt x="220" y="69"/>
                  </a:cubicBezTo>
                  <a:cubicBezTo>
                    <a:pt x="220" y="69"/>
                    <a:pt x="220" y="69"/>
                    <a:pt x="220" y="69"/>
                  </a:cubicBezTo>
                  <a:cubicBezTo>
                    <a:pt x="218" y="69"/>
                    <a:pt x="217" y="70"/>
                    <a:pt x="217" y="72"/>
                  </a:cubicBezTo>
                  <a:cubicBezTo>
                    <a:pt x="217" y="72"/>
                    <a:pt x="217" y="74"/>
                    <a:pt x="217" y="75"/>
                  </a:cubicBezTo>
                  <a:cubicBezTo>
                    <a:pt x="217" y="77"/>
                    <a:pt x="217" y="79"/>
                    <a:pt x="217" y="80"/>
                  </a:cubicBezTo>
                  <a:cubicBezTo>
                    <a:pt x="217" y="83"/>
                    <a:pt x="217" y="86"/>
                    <a:pt x="217" y="89"/>
                  </a:cubicBezTo>
                  <a:cubicBezTo>
                    <a:pt x="216" y="83"/>
                    <a:pt x="216" y="77"/>
                    <a:pt x="215" y="71"/>
                  </a:cubicBezTo>
                  <a:cubicBezTo>
                    <a:pt x="215" y="70"/>
                    <a:pt x="215" y="69"/>
                    <a:pt x="215" y="68"/>
                  </a:cubicBezTo>
                  <a:cubicBezTo>
                    <a:pt x="214" y="61"/>
                    <a:pt x="214" y="61"/>
                    <a:pt x="214" y="61"/>
                  </a:cubicBezTo>
                  <a:cubicBezTo>
                    <a:pt x="214" y="60"/>
                    <a:pt x="213" y="59"/>
                    <a:pt x="211" y="58"/>
                  </a:cubicBezTo>
                  <a:cubicBezTo>
                    <a:pt x="211" y="58"/>
                    <a:pt x="211" y="58"/>
                    <a:pt x="211" y="58"/>
                  </a:cubicBezTo>
                  <a:cubicBezTo>
                    <a:pt x="210" y="58"/>
                    <a:pt x="209" y="59"/>
                    <a:pt x="209" y="60"/>
                  </a:cubicBezTo>
                  <a:cubicBezTo>
                    <a:pt x="208" y="61"/>
                    <a:pt x="208" y="62"/>
                    <a:pt x="208" y="62"/>
                  </a:cubicBezTo>
                  <a:cubicBezTo>
                    <a:pt x="204" y="79"/>
                    <a:pt x="201" y="96"/>
                    <a:pt x="199" y="112"/>
                  </a:cubicBezTo>
                  <a:cubicBezTo>
                    <a:pt x="199" y="105"/>
                    <a:pt x="199" y="97"/>
                    <a:pt x="199" y="90"/>
                  </a:cubicBezTo>
                  <a:cubicBezTo>
                    <a:pt x="199" y="71"/>
                    <a:pt x="198" y="53"/>
                    <a:pt x="197" y="37"/>
                  </a:cubicBezTo>
                  <a:cubicBezTo>
                    <a:pt x="197" y="35"/>
                    <a:pt x="196" y="34"/>
                    <a:pt x="194" y="34"/>
                  </a:cubicBezTo>
                  <a:cubicBezTo>
                    <a:pt x="194" y="34"/>
                    <a:pt x="194" y="34"/>
                    <a:pt x="194" y="34"/>
                  </a:cubicBezTo>
                  <a:cubicBezTo>
                    <a:pt x="193" y="34"/>
                    <a:pt x="192" y="35"/>
                    <a:pt x="192" y="36"/>
                  </a:cubicBezTo>
                  <a:cubicBezTo>
                    <a:pt x="192" y="36"/>
                    <a:pt x="191" y="36"/>
                    <a:pt x="191" y="36"/>
                  </a:cubicBezTo>
                  <a:cubicBezTo>
                    <a:pt x="190" y="41"/>
                    <a:pt x="188" y="45"/>
                    <a:pt x="187" y="50"/>
                  </a:cubicBezTo>
                  <a:cubicBezTo>
                    <a:pt x="186" y="56"/>
                    <a:pt x="185" y="62"/>
                    <a:pt x="184" y="69"/>
                  </a:cubicBezTo>
                  <a:cubicBezTo>
                    <a:pt x="185" y="61"/>
                    <a:pt x="185" y="54"/>
                    <a:pt x="186" y="47"/>
                  </a:cubicBezTo>
                  <a:cubicBezTo>
                    <a:pt x="186" y="45"/>
                    <a:pt x="186" y="43"/>
                    <a:pt x="187" y="41"/>
                  </a:cubicBezTo>
                  <a:cubicBezTo>
                    <a:pt x="187" y="41"/>
                    <a:pt x="187" y="41"/>
                    <a:pt x="187" y="41"/>
                  </a:cubicBezTo>
                  <a:cubicBezTo>
                    <a:pt x="187" y="40"/>
                    <a:pt x="186" y="39"/>
                    <a:pt x="185" y="38"/>
                  </a:cubicBezTo>
                  <a:cubicBezTo>
                    <a:pt x="185" y="38"/>
                    <a:pt x="184" y="38"/>
                    <a:pt x="184" y="38"/>
                  </a:cubicBezTo>
                  <a:cubicBezTo>
                    <a:pt x="184" y="38"/>
                    <a:pt x="184" y="38"/>
                    <a:pt x="183" y="38"/>
                  </a:cubicBezTo>
                  <a:cubicBezTo>
                    <a:pt x="183" y="38"/>
                    <a:pt x="182" y="39"/>
                    <a:pt x="182" y="39"/>
                  </a:cubicBezTo>
                  <a:cubicBezTo>
                    <a:pt x="178" y="45"/>
                    <a:pt x="175" y="51"/>
                    <a:pt x="172" y="58"/>
                  </a:cubicBezTo>
                  <a:cubicBezTo>
                    <a:pt x="172" y="55"/>
                    <a:pt x="172" y="52"/>
                    <a:pt x="173" y="49"/>
                  </a:cubicBezTo>
                  <a:cubicBezTo>
                    <a:pt x="173" y="46"/>
                    <a:pt x="174" y="42"/>
                    <a:pt x="174" y="38"/>
                  </a:cubicBezTo>
                  <a:cubicBezTo>
                    <a:pt x="174" y="38"/>
                    <a:pt x="174" y="37"/>
                    <a:pt x="174" y="36"/>
                  </a:cubicBezTo>
                  <a:cubicBezTo>
                    <a:pt x="174" y="33"/>
                    <a:pt x="173" y="29"/>
                    <a:pt x="173" y="26"/>
                  </a:cubicBezTo>
                  <a:cubicBezTo>
                    <a:pt x="173" y="25"/>
                    <a:pt x="173" y="23"/>
                    <a:pt x="172" y="22"/>
                  </a:cubicBezTo>
                  <a:cubicBezTo>
                    <a:pt x="172" y="22"/>
                    <a:pt x="172" y="22"/>
                    <a:pt x="172" y="22"/>
                  </a:cubicBezTo>
                  <a:cubicBezTo>
                    <a:pt x="172" y="22"/>
                    <a:pt x="172" y="22"/>
                    <a:pt x="172" y="22"/>
                  </a:cubicBezTo>
                  <a:cubicBezTo>
                    <a:pt x="172" y="21"/>
                    <a:pt x="172" y="21"/>
                    <a:pt x="172" y="20"/>
                  </a:cubicBezTo>
                  <a:cubicBezTo>
                    <a:pt x="171" y="20"/>
                    <a:pt x="170" y="19"/>
                    <a:pt x="170" y="19"/>
                  </a:cubicBezTo>
                  <a:cubicBezTo>
                    <a:pt x="170" y="19"/>
                    <a:pt x="170" y="19"/>
                    <a:pt x="170" y="19"/>
                  </a:cubicBezTo>
                  <a:cubicBezTo>
                    <a:pt x="170" y="18"/>
                    <a:pt x="170" y="16"/>
                    <a:pt x="171" y="14"/>
                  </a:cubicBezTo>
                  <a:cubicBezTo>
                    <a:pt x="171" y="11"/>
                    <a:pt x="172" y="8"/>
                    <a:pt x="173" y="4"/>
                  </a:cubicBezTo>
                  <a:cubicBezTo>
                    <a:pt x="173" y="4"/>
                    <a:pt x="172" y="4"/>
                    <a:pt x="171" y="3"/>
                  </a:cubicBezTo>
                  <a:cubicBezTo>
                    <a:pt x="170" y="3"/>
                    <a:pt x="168" y="2"/>
                    <a:pt x="167" y="2"/>
                  </a:cubicBezTo>
                  <a:cubicBezTo>
                    <a:pt x="167" y="2"/>
                    <a:pt x="166" y="3"/>
                    <a:pt x="166" y="4"/>
                  </a:cubicBezTo>
                  <a:cubicBezTo>
                    <a:pt x="165" y="5"/>
                    <a:pt x="164" y="7"/>
                    <a:pt x="163" y="9"/>
                  </a:cubicBezTo>
                  <a:cubicBezTo>
                    <a:pt x="157" y="24"/>
                    <a:pt x="151" y="39"/>
                    <a:pt x="144" y="54"/>
                  </a:cubicBezTo>
                  <a:cubicBezTo>
                    <a:pt x="139" y="68"/>
                    <a:pt x="133" y="82"/>
                    <a:pt x="126" y="96"/>
                  </a:cubicBezTo>
                  <a:cubicBezTo>
                    <a:pt x="136" y="68"/>
                    <a:pt x="146" y="38"/>
                    <a:pt x="147" y="11"/>
                  </a:cubicBezTo>
                  <a:cubicBezTo>
                    <a:pt x="147" y="9"/>
                    <a:pt x="147" y="7"/>
                    <a:pt x="147" y="5"/>
                  </a:cubicBezTo>
                  <a:cubicBezTo>
                    <a:pt x="147" y="5"/>
                    <a:pt x="147" y="5"/>
                    <a:pt x="147" y="4"/>
                  </a:cubicBezTo>
                  <a:cubicBezTo>
                    <a:pt x="147" y="4"/>
                    <a:pt x="147" y="3"/>
                    <a:pt x="147" y="3"/>
                  </a:cubicBezTo>
                  <a:cubicBezTo>
                    <a:pt x="147" y="2"/>
                    <a:pt x="146" y="1"/>
                    <a:pt x="145" y="0"/>
                  </a:cubicBezTo>
                  <a:cubicBezTo>
                    <a:pt x="145" y="0"/>
                    <a:pt x="145" y="0"/>
                    <a:pt x="14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0" name="Freeform 459"/>
            <p:cNvSpPr>
              <a:spLocks noChangeArrowheads="1"/>
            </p:cNvSpPr>
            <p:nvPr/>
          </p:nvSpPr>
          <p:spPr bwMode="auto">
            <a:xfrm>
              <a:off x="9529763" y="1695451"/>
              <a:ext cx="165100" cy="241300"/>
            </a:xfrm>
            <a:custGeom>
              <a:avLst/>
              <a:gdLst>
                <a:gd name="T0" fmla="*/ 22 w 56"/>
                <a:gd name="T1" fmla="*/ 0 h 82"/>
                <a:gd name="T2" fmla="*/ 19 w 56"/>
                <a:gd name="T3" fmla="*/ 2 h 82"/>
                <a:gd name="T4" fmla="*/ 16 w 56"/>
                <a:gd name="T5" fmla="*/ 14 h 82"/>
                <a:gd name="T6" fmla="*/ 0 w 56"/>
                <a:gd name="T7" fmla="*/ 57 h 82"/>
                <a:gd name="T8" fmla="*/ 1 w 56"/>
                <a:gd name="T9" fmla="*/ 61 h 82"/>
                <a:gd name="T10" fmla="*/ 7 w 56"/>
                <a:gd name="T11" fmla="*/ 64 h 82"/>
                <a:gd name="T12" fmla="*/ 13 w 56"/>
                <a:gd name="T13" fmla="*/ 65 h 82"/>
                <a:gd name="T14" fmla="*/ 14 w 56"/>
                <a:gd name="T15" fmla="*/ 65 h 82"/>
                <a:gd name="T16" fmla="*/ 17 w 56"/>
                <a:gd name="T17" fmla="*/ 65 h 82"/>
                <a:gd name="T18" fmla="*/ 31 w 56"/>
                <a:gd name="T19" fmla="*/ 51 h 82"/>
                <a:gd name="T20" fmla="*/ 42 w 56"/>
                <a:gd name="T21" fmla="*/ 28 h 82"/>
                <a:gd name="T22" fmla="*/ 44 w 56"/>
                <a:gd name="T23" fmla="*/ 22 h 82"/>
                <a:gd name="T24" fmla="*/ 47 w 56"/>
                <a:gd name="T25" fmla="*/ 15 h 82"/>
                <a:gd name="T26" fmla="*/ 39 w 56"/>
                <a:gd name="T27" fmla="*/ 79 h 82"/>
                <a:gd name="T28" fmla="*/ 45 w 56"/>
                <a:gd name="T29" fmla="*/ 82 h 82"/>
                <a:gd name="T30" fmla="*/ 50 w 56"/>
                <a:gd name="T31" fmla="*/ 79 h 82"/>
                <a:gd name="T32" fmla="*/ 54 w 56"/>
                <a:gd name="T33" fmla="*/ 71 h 82"/>
                <a:gd name="T34" fmla="*/ 55 w 56"/>
                <a:gd name="T35" fmla="*/ 65 h 82"/>
                <a:gd name="T36" fmla="*/ 54 w 56"/>
                <a:gd name="T37" fmla="*/ 61 h 82"/>
                <a:gd name="T38" fmla="*/ 53 w 56"/>
                <a:gd name="T39" fmla="*/ 61 h 82"/>
                <a:gd name="T40" fmla="*/ 51 w 56"/>
                <a:gd name="T41" fmla="*/ 62 h 82"/>
                <a:gd name="T42" fmla="*/ 51 w 56"/>
                <a:gd name="T43" fmla="*/ 63 h 82"/>
                <a:gd name="T44" fmla="*/ 48 w 56"/>
                <a:gd name="T45" fmla="*/ 70 h 82"/>
                <a:gd name="T46" fmla="*/ 45 w 56"/>
                <a:gd name="T47" fmla="*/ 77 h 82"/>
                <a:gd name="T48" fmla="*/ 53 w 56"/>
                <a:gd name="T49" fmla="*/ 4 h 82"/>
                <a:gd name="T50" fmla="*/ 53 w 56"/>
                <a:gd name="T51" fmla="*/ 4 h 82"/>
                <a:gd name="T52" fmla="*/ 51 w 56"/>
                <a:gd name="T53" fmla="*/ 1 h 82"/>
                <a:gd name="T54" fmla="*/ 51 w 56"/>
                <a:gd name="T55" fmla="*/ 1 h 82"/>
                <a:gd name="T56" fmla="*/ 51 w 56"/>
                <a:gd name="T57" fmla="*/ 1 h 82"/>
                <a:gd name="T58" fmla="*/ 48 w 56"/>
                <a:gd name="T59" fmla="*/ 2 h 82"/>
                <a:gd name="T60" fmla="*/ 39 w 56"/>
                <a:gd name="T61" fmla="*/ 21 h 82"/>
                <a:gd name="T62" fmla="*/ 37 w 56"/>
                <a:gd name="T63" fmla="*/ 27 h 82"/>
                <a:gd name="T64" fmla="*/ 17 w 56"/>
                <a:gd name="T65" fmla="*/ 59 h 82"/>
                <a:gd name="T66" fmla="*/ 16 w 56"/>
                <a:gd name="T67" fmla="*/ 60 h 82"/>
                <a:gd name="T68" fmla="*/ 14 w 56"/>
                <a:gd name="T69" fmla="*/ 60 h 82"/>
                <a:gd name="T70" fmla="*/ 10 w 56"/>
                <a:gd name="T71" fmla="*/ 59 h 82"/>
                <a:gd name="T72" fmla="*/ 6 w 56"/>
                <a:gd name="T73" fmla="*/ 58 h 82"/>
                <a:gd name="T74" fmla="*/ 24 w 56"/>
                <a:gd name="T75" fmla="*/ 4 h 82"/>
                <a:gd name="T76" fmla="*/ 24 w 56"/>
                <a:gd name="T77" fmla="*/ 3 h 82"/>
                <a:gd name="T78" fmla="*/ 22 w 56"/>
                <a:gd name="T79" fmla="*/ 1 h 82"/>
                <a:gd name="T80" fmla="*/ 22 w 56"/>
                <a:gd name="T81" fmla="*/ 0 h 82"/>
                <a:gd name="T82" fmla="*/ 22 w 56"/>
                <a:gd name="T8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82">
                  <a:moveTo>
                    <a:pt x="22" y="0"/>
                  </a:moveTo>
                  <a:cubicBezTo>
                    <a:pt x="20" y="0"/>
                    <a:pt x="19" y="1"/>
                    <a:pt x="19" y="2"/>
                  </a:cubicBezTo>
                  <a:cubicBezTo>
                    <a:pt x="18" y="6"/>
                    <a:pt x="17" y="10"/>
                    <a:pt x="16" y="14"/>
                  </a:cubicBezTo>
                  <a:cubicBezTo>
                    <a:pt x="12" y="29"/>
                    <a:pt x="8" y="44"/>
                    <a:pt x="0" y="57"/>
                  </a:cubicBezTo>
                  <a:cubicBezTo>
                    <a:pt x="0" y="59"/>
                    <a:pt x="0" y="60"/>
                    <a:pt x="1" y="61"/>
                  </a:cubicBezTo>
                  <a:cubicBezTo>
                    <a:pt x="3" y="62"/>
                    <a:pt x="5" y="63"/>
                    <a:pt x="7" y="64"/>
                  </a:cubicBezTo>
                  <a:cubicBezTo>
                    <a:pt x="9" y="65"/>
                    <a:pt x="11" y="65"/>
                    <a:pt x="13" y="65"/>
                  </a:cubicBezTo>
                  <a:cubicBezTo>
                    <a:pt x="13" y="65"/>
                    <a:pt x="14" y="65"/>
                    <a:pt x="14" y="65"/>
                  </a:cubicBezTo>
                  <a:cubicBezTo>
                    <a:pt x="15" y="65"/>
                    <a:pt x="16" y="65"/>
                    <a:pt x="17" y="65"/>
                  </a:cubicBezTo>
                  <a:cubicBezTo>
                    <a:pt x="23" y="63"/>
                    <a:pt x="28" y="58"/>
                    <a:pt x="31" y="51"/>
                  </a:cubicBezTo>
                  <a:cubicBezTo>
                    <a:pt x="35" y="45"/>
                    <a:pt x="38" y="37"/>
                    <a:pt x="42" y="28"/>
                  </a:cubicBezTo>
                  <a:cubicBezTo>
                    <a:pt x="42" y="26"/>
                    <a:pt x="43" y="24"/>
                    <a:pt x="44" y="22"/>
                  </a:cubicBezTo>
                  <a:cubicBezTo>
                    <a:pt x="45" y="19"/>
                    <a:pt x="46" y="17"/>
                    <a:pt x="47" y="15"/>
                  </a:cubicBezTo>
                  <a:cubicBezTo>
                    <a:pt x="46" y="38"/>
                    <a:pt x="43" y="61"/>
                    <a:pt x="39" y="79"/>
                  </a:cubicBezTo>
                  <a:cubicBezTo>
                    <a:pt x="41" y="80"/>
                    <a:pt x="43" y="81"/>
                    <a:pt x="45" y="82"/>
                  </a:cubicBezTo>
                  <a:cubicBezTo>
                    <a:pt x="48" y="81"/>
                    <a:pt x="49" y="80"/>
                    <a:pt x="50" y="79"/>
                  </a:cubicBezTo>
                  <a:cubicBezTo>
                    <a:pt x="52" y="77"/>
                    <a:pt x="53" y="74"/>
                    <a:pt x="54" y="71"/>
                  </a:cubicBezTo>
                  <a:cubicBezTo>
                    <a:pt x="55" y="65"/>
                    <a:pt x="55" y="65"/>
                    <a:pt x="55" y="65"/>
                  </a:cubicBezTo>
                  <a:cubicBezTo>
                    <a:pt x="56" y="63"/>
                    <a:pt x="55" y="62"/>
                    <a:pt x="54" y="61"/>
                  </a:cubicBezTo>
                  <a:cubicBezTo>
                    <a:pt x="53" y="61"/>
                    <a:pt x="53" y="61"/>
                    <a:pt x="53" y="61"/>
                  </a:cubicBezTo>
                  <a:cubicBezTo>
                    <a:pt x="52" y="61"/>
                    <a:pt x="51" y="61"/>
                    <a:pt x="51" y="62"/>
                  </a:cubicBezTo>
                  <a:cubicBezTo>
                    <a:pt x="51" y="62"/>
                    <a:pt x="51" y="62"/>
                    <a:pt x="51" y="63"/>
                  </a:cubicBezTo>
                  <a:cubicBezTo>
                    <a:pt x="48" y="70"/>
                    <a:pt x="48" y="70"/>
                    <a:pt x="48" y="70"/>
                  </a:cubicBezTo>
                  <a:cubicBezTo>
                    <a:pt x="48" y="73"/>
                    <a:pt x="47" y="75"/>
                    <a:pt x="45" y="77"/>
                  </a:cubicBezTo>
                  <a:cubicBezTo>
                    <a:pt x="49" y="56"/>
                    <a:pt x="52" y="30"/>
                    <a:pt x="53" y="4"/>
                  </a:cubicBezTo>
                  <a:cubicBezTo>
                    <a:pt x="53" y="4"/>
                    <a:pt x="53" y="4"/>
                    <a:pt x="53" y="4"/>
                  </a:cubicBezTo>
                  <a:cubicBezTo>
                    <a:pt x="53" y="3"/>
                    <a:pt x="52" y="2"/>
                    <a:pt x="51" y="1"/>
                  </a:cubicBezTo>
                  <a:cubicBezTo>
                    <a:pt x="51" y="1"/>
                    <a:pt x="51" y="1"/>
                    <a:pt x="51" y="1"/>
                  </a:cubicBezTo>
                  <a:cubicBezTo>
                    <a:pt x="51" y="1"/>
                    <a:pt x="51" y="1"/>
                    <a:pt x="51" y="1"/>
                  </a:cubicBezTo>
                  <a:cubicBezTo>
                    <a:pt x="50" y="1"/>
                    <a:pt x="49" y="1"/>
                    <a:pt x="48" y="2"/>
                  </a:cubicBezTo>
                  <a:cubicBezTo>
                    <a:pt x="45" y="6"/>
                    <a:pt x="42" y="13"/>
                    <a:pt x="39" y="21"/>
                  </a:cubicBezTo>
                  <a:cubicBezTo>
                    <a:pt x="38" y="23"/>
                    <a:pt x="37" y="25"/>
                    <a:pt x="37" y="27"/>
                  </a:cubicBezTo>
                  <a:cubicBezTo>
                    <a:pt x="31" y="40"/>
                    <a:pt x="25" y="56"/>
                    <a:pt x="17" y="59"/>
                  </a:cubicBezTo>
                  <a:cubicBezTo>
                    <a:pt x="16" y="59"/>
                    <a:pt x="16" y="59"/>
                    <a:pt x="16" y="60"/>
                  </a:cubicBezTo>
                  <a:cubicBezTo>
                    <a:pt x="15" y="60"/>
                    <a:pt x="14" y="60"/>
                    <a:pt x="14" y="60"/>
                  </a:cubicBezTo>
                  <a:cubicBezTo>
                    <a:pt x="13" y="60"/>
                    <a:pt x="11" y="60"/>
                    <a:pt x="10" y="59"/>
                  </a:cubicBezTo>
                  <a:cubicBezTo>
                    <a:pt x="9" y="59"/>
                    <a:pt x="8" y="58"/>
                    <a:pt x="6" y="58"/>
                  </a:cubicBezTo>
                  <a:cubicBezTo>
                    <a:pt x="15" y="41"/>
                    <a:pt x="20" y="23"/>
                    <a:pt x="24" y="4"/>
                  </a:cubicBezTo>
                  <a:cubicBezTo>
                    <a:pt x="24" y="3"/>
                    <a:pt x="24" y="3"/>
                    <a:pt x="24" y="3"/>
                  </a:cubicBezTo>
                  <a:cubicBezTo>
                    <a:pt x="24" y="2"/>
                    <a:pt x="23" y="1"/>
                    <a:pt x="22" y="1"/>
                  </a:cubicBezTo>
                  <a:cubicBezTo>
                    <a:pt x="22" y="1"/>
                    <a:pt x="22" y="0"/>
                    <a:pt x="22" y="0"/>
                  </a:cubicBezTo>
                  <a:cubicBezTo>
                    <a:pt x="22" y="0"/>
                    <a:pt x="22" y="0"/>
                    <a:pt x="2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1" name="Freeform 460"/>
            <p:cNvSpPr>
              <a:spLocks noChangeArrowheads="1"/>
            </p:cNvSpPr>
            <p:nvPr/>
          </p:nvSpPr>
          <p:spPr bwMode="auto">
            <a:xfrm>
              <a:off x="9237663" y="1963738"/>
              <a:ext cx="41275" cy="52388"/>
            </a:xfrm>
            <a:custGeom>
              <a:avLst/>
              <a:gdLst>
                <a:gd name="T0" fmla="*/ 12 w 14"/>
                <a:gd name="T1" fmla="*/ 0 h 18"/>
                <a:gd name="T2" fmla="*/ 11 w 14"/>
                <a:gd name="T3" fmla="*/ 0 h 18"/>
                <a:gd name="T4" fmla="*/ 3 w 14"/>
                <a:gd name="T5" fmla="*/ 6 h 18"/>
                <a:gd name="T6" fmla="*/ 3 w 14"/>
                <a:gd name="T7" fmla="*/ 8 h 18"/>
                <a:gd name="T8" fmla="*/ 3 w 14"/>
                <a:gd name="T9" fmla="*/ 8 h 18"/>
                <a:gd name="T10" fmla="*/ 0 w 14"/>
                <a:gd name="T11" fmla="*/ 15 h 18"/>
                <a:gd name="T12" fmla="*/ 0 w 14"/>
                <a:gd name="T13" fmla="*/ 16 h 18"/>
                <a:gd name="T14" fmla="*/ 2 w 14"/>
                <a:gd name="T15" fmla="*/ 18 h 18"/>
                <a:gd name="T16" fmla="*/ 3 w 14"/>
                <a:gd name="T17" fmla="*/ 18 h 18"/>
                <a:gd name="T18" fmla="*/ 3 w 14"/>
                <a:gd name="T19" fmla="*/ 18 h 18"/>
                <a:gd name="T20" fmla="*/ 4 w 14"/>
                <a:gd name="T21" fmla="*/ 18 h 18"/>
                <a:gd name="T22" fmla="*/ 6 w 14"/>
                <a:gd name="T23" fmla="*/ 17 h 18"/>
                <a:gd name="T24" fmla="*/ 6 w 14"/>
                <a:gd name="T25" fmla="*/ 17 h 18"/>
                <a:gd name="T26" fmla="*/ 9 w 14"/>
                <a:gd name="T27" fmla="*/ 18 h 18"/>
                <a:gd name="T28" fmla="*/ 10 w 14"/>
                <a:gd name="T29" fmla="*/ 18 h 18"/>
                <a:gd name="T30" fmla="*/ 11 w 14"/>
                <a:gd name="T31" fmla="*/ 15 h 18"/>
                <a:gd name="T32" fmla="*/ 11 w 14"/>
                <a:gd name="T33" fmla="*/ 14 h 18"/>
                <a:gd name="T34" fmla="*/ 10 w 14"/>
                <a:gd name="T35" fmla="*/ 13 h 18"/>
                <a:gd name="T36" fmla="*/ 13 w 14"/>
                <a:gd name="T37" fmla="*/ 7 h 18"/>
                <a:gd name="T38" fmla="*/ 14 w 14"/>
                <a:gd name="T39" fmla="*/ 3 h 18"/>
                <a:gd name="T40" fmla="*/ 14 w 14"/>
                <a:gd name="T41" fmla="*/ 3 h 18"/>
                <a:gd name="T42" fmla="*/ 14 w 14"/>
                <a:gd name="T43" fmla="*/ 1 h 18"/>
                <a:gd name="T44" fmla="*/ 12 w 14"/>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8">
                  <a:moveTo>
                    <a:pt x="12" y="0"/>
                  </a:moveTo>
                  <a:cubicBezTo>
                    <a:pt x="12" y="0"/>
                    <a:pt x="11" y="0"/>
                    <a:pt x="11" y="0"/>
                  </a:cubicBezTo>
                  <a:cubicBezTo>
                    <a:pt x="8" y="1"/>
                    <a:pt x="5" y="2"/>
                    <a:pt x="3" y="6"/>
                  </a:cubicBezTo>
                  <a:cubicBezTo>
                    <a:pt x="3" y="6"/>
                    <a:pt x="3" y="7"/>
                    <a:pt x="3" y="8"/>
                  </a:cubicBezTo>
                  <a:cubicBezTo>
                    <a:pt x="3" y="8"/>
                    <a:pt x="3" y="8"/>
                    <a:pt x="3" y="8"/>
                  </a:cubicBezTo>
                  <a:cubicBezTo>
                    <a:pt x="2" y="11"/>
                    <a:pt x="1" y="13"/>
                    <a:pt x="0" y="15"/>
                  </a:cubicBezTo>
                  <a:cubicBezTo>
                    <a:pt x="0" y="16"/>
                    <a:pt x="0" y="16"/>
                    <a:pt x="0" y="16"/>
                  </a:cubicBezTo>
                  <a:cubicBezTo>
                    <a:pt x="0" y="17"/>
                    <a:pt x="1" y="18"/>
                    <a:pt x="2" y="18"/>
                  </a:cubicBezTo>
                  <a:cubicBezTo>
                    <a:pt x="2" y="18"/>
                    <a:pt x="2" y="18"/>
                    <a:pt x="3" y="18"/>
                  </a:cubicBezTo>
                  <a:cubicBezTo>
                    <a:pt x="3" y="18"/>
                    <a:pt x="3" y="18"/>
                    <a:pt x="3" y="18"/>
                  </a:cubicBezTo>
                  <a:cubicBezTo>
                    <a:pt x="3" y="18"/>
                    <a:pt x="4" y="18"/>
                    <a:pt x="4" y="18"/>
                  </a:cubicBezTo>
                  <a:cubicBezTo>
                    <a:pt x="5" y="18"/>
                    <a:pt x="6" y="17"/>
                    <a:pt x="6" y="17"/>
                  </a:cubicBezTo>
                  <a:cubicBezTo>
                    <a:pt x="6" y="17"/>
                    <a:pt x="6" y="17"/>
                    <a:pt x="6" y="17"/>
                  </a:cubicBezTo>
                  <a:cubicBezTo>
                    <a:pt x="7" y="18"/>
                    <a:pt x="8" y="18"/>
                    <a:pt x="9" y="18"/>
                  </a:cubicBezTo>
                  <a:cubicBezTo>
                    <a:pt x="9" y="18"/>
                    <a:pt x="10" y="18"/>
                    <a:pt x="10" y="18"/>
                  </a:cubicBezTo>
                  <a:cubicBezTo>
                    <a:pt x="11" y="17"/>
                    <a:pt x="11" y="16"/>
                    <a:pt x="11" y="15"/>
                  </a:cubicBezTo>
                  <a:cubicBezTo>
                    <a:pt x="11" y="15"/>
                    <a:pt x="11" y="15"/>
                    <a:pt x="11" y="14"/>
                  </a:cubicBezTo>
                  <a:cubicBezTo>
                    <a:pt x="11" y="14"/>
                    <a:pt x="10" y="13"/>
                    <a:pt x="10" y="13"/>
                  </a:cubicBezTo>
                  <a:cubicBezTo>
                    <a:pt x="11" y="11"/>
                    <a:pt x="12" y="9"/>
                    <a:pt x="13" y="7"/>
                  </a:cubicBezTo>
                  <a:cubicBezTo>
                    <a:pt x="13" y="6"/>
                    <a:pt x="14" y="5"/>
                    <a:pt x="14" y="3"/>
                  </a:cubicBezTo>
                  <a:cubicBezTo>
                    <a:pt x="14" y="3"/>
                    <a:pt x="14" y="3"/>
                    <a:pt x="14" y="3"/>
                  </a:cubicBezTo>
                  <a:cubicBezTo>
                    <a:pt x="14" y="2"/>
                    <a:pt x="14" y="1"/>
                    <a:pt x="14" y="1"/>
                  </a:cubicBezTo>
                  <a:cubicBezTo>
                    <a:pt x="13" y="0"/>
                    <a:pt x="12" y="0"/>
                    <a:pt x="1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2" name="Freeform 461"/>
            <p:cNvSpPr>
              <a:spLocks noChangeArrowheads="1"/>
            </p:cNvSpPr>
            <p:nvPr/>
          </p:nvSpPr>
          <p:spPr bwMode="auto">
            <a:xfrm>
              <a:off x="9667876" y="2105026"/>
              <a:ext cx="44450" cy="58738"/>
            </a:xfrm>
            <a:custGeom>
              <a:avLst/>
              <a:gdLst>
                <a:gd name="T0" fmla="*/ 7 w 15"/>
                <a:gd name="T1" fmla="*/ 0 h 20"/>
                <a:gd name="T2" fmla="*/ 5 w 15"/>
                <a:gd name="T3" fmla="*/ 1 h 20"/>
                <a:gd name="T4" fmla="*/ 0 w 15"/>
                <a:gd name="T5" fmla="*/ 13 h 20"/>
                <a:gd name="T6" fmla="*/ 0 w 15"/>
                <a:gd name="T7" fmla="*/ 18 h 20"/>
                <a:gd name="T8" fmla="*/ 2 w 15"/>
                <a:gd name="T9" fmla="*/ 20 h 20"/>
                <a:gd name="T10" fmla="*/ 3 w 15"/>
                <a:gd name="T11" fmla="*/ 20 h 20"/>
                <a:gd name="T12" fmla="*/ 4 w 15"/>
                <a:gd name="T13" fmla="*/ 20 h 20"/>
                <a:gd name="T14" fmla="*/ 12 w 15"/>
                <a:gd name="T15" fmla="*/ 13 h 20"/>
                <a:gd name="T16" fmla="*/ 15 w 15"/>
                <a:gd name="T17" fmla="*/ 5 h 20"/>
                <a:gd name="T18" fmla="*/ 13 w 15"/>
                <a:gd name="T19" fmla="*/ 2 h 20"/>
                <a:gd name="T20" fmla="*/ 10 w 15"/>
                <a:gd name="T21" fmla="*/ 2 h 20"/>
                <a:gd name="T22" fmla="*/ 9 w 15"/>
                <a:gd name="T23" fmla="*/ 2 h 20"/>
                <a:gd name="T24" fmla="*/ 9 w 15"/>
                <a:gd name="T25" fmla="*/ 1 h 20"/>
                <a:gd name="T26" fmla="*/ 7 w 15"/>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0">
                  <a:moveTo>
                    <a:pt x="7" y="0"/>
                  </a:moveTo>
                  <a:cubicBezTo>
                    <a:pt x="6" y="0"/>
                    <a:pt x="5" y="1"/>
                    <a:pt x="5" y="1"/>
                  </a:cubicBezTo>
                  <a:cubicBezTo>
                    <a:pt x="2" y="5"/>
                    <a:pt x="0" y="9"/>
                    <a:pt x="0" y="13"/>
                  </a:cubicBezTo>
                  <a:cubicBezTo>
                    <a:pt x="0" y="15"/>
                    <a:pt x="0" y="16"/>
                    <a:pt x="0" y="18"/>
                  </a:cubicBezTo>
                  <a:cubicBezTo>
                    <a:pt x="0" y="19"/>
                    <a:pt x="1" y="20"/>
                    <a:pt x="2" y="20"/>
                  </a:cubicBezTo>
                  <a:cubicBezTo>
                    <a:pt x="2" y="20"/>
                    <a:pt x="2" y="20"/>
                    <a:pt x="3" y="20"/>
                  </a:cubicBezTo>
                  <a:cubicBezTo>
                    <a:pt x="3" y="20"/>
                    <a:pt x="4" y="20"/>
                    <a:pt x="4" y="20"/>
                  </a:cubicBezTo>
                  <a:cubicBezTo>
                    <a:pt x="7" y="19"/>
                    <a:pt x="10" y="16"/>
                    <a:pt x="12" y="13"/>
                  </a:cubicBezTo>
                  <a:cubicBezTo>
                    <a:pt x="13" y="11"/>
                    <a:pt x="14" y="8"/>
                    <a:pt x="15" y="5"/>
                  </a:cubicBezTo>
                  <a:cubicBezTo>
                    <a:pt x="15" y="4"/>
                    <a:pt x="14" y="2"/>
                    <a:pt x="13" y="2"/>
                  </a:cubicBezTo>
                  <a:cubicBezTo>
                    <a:pt x="12" y="2"/>
                    <a:pt x="11" y="2"/>
                    <a:pt x="10" y="2"/>
                  </a:cubicBezTo>
                  <a:cubicBezTo>
                    <a:pt x="9" y="2"/>
                    <a:pt x="9" y="2"/>
                    <a:pt x="9" y="2"/>
                  </a:cubicBezTo>
                  <a:cubicBezTo>
                    <a:pt x="9" y="1"/>
                    <a:pt x="9" y="1"/>
                    <a:pt x="9" y="1"/>
                  </a:cubicBezTo>
                  <a:cubicBezTo>
                    <a:pt x="8" y="1"/>
                    <a:pt x="7" y="0"/>
                    <a:pt x="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3" name="Freeform 462"/>
            <p:cNvSpPr>
              <a:spLocks noChangeArrowheads="1"/>
            </p:cNvSpPr>
            <p:nvPr/>
          </p:nvSpPr>
          <p:spPr bwMode="auto">
            <a:xfrm>
              <a:off x="9371013" y="2098676"/>
              <a:ext cx="79375" cy="95250"/>
            </a:xfrm>
            <a:custGeom>
              <a:avLst/>
              <a:gdLst>
                <a:gd name="T0" fmla="*/ 24 w 27"/>
                <a:gd name="T1" fmla="*/ 0 h 32"/>
                <a:gd name="T2" fmla="*/ 22 w 27"/>
                <a:gd name="T3" fmla="*/ 2 h 32"/>
                <a:gd name="T4" fmla="*/ 2 w 27"/>
                <a:gd name="T5" fmla="*/ 18 h 32"/>
                <a:gd name="T6" fmla="*/ 0 w 27"/>
                <a:gd name="T7" fmla="*/ 20 h 32"/>
                <a:gd name="T8" fmla="*/ 0 w 27"/>
                <a:gd name="T9" fmla="*/ 22 h 32"/>
                <a:gd name="T10" fmla="*/ 12 w 27"/>
                <a:gd name="T11" fmla="*/ 32 h 32"/>
                <a:gd name="T12" fmla="*/ 13 w 27"/>
                <a:gd name="T13" fmla="*/ 32 h 32"/>
                <a:gd name="T14" fmla="*/ 16 w 27"/>
                <a:gd name="T15" fmla="*/ 30 h 32"/>
                <a:gd name="T16" fmla="*/ 16 w 27"/>
                <a:gd name="T17" fmla="*/ 29 h 32"/>
                <a:gd name="T18" fmla="*/ 14 w 27"/>
                <a:gd name="T19" fmla="*/ 27 h 32"/>
                <a:gd name="T20" fmla="*/ 7 w 27"/>
                <a:gd name="T21" fmla="*/ 22 h 32"/>
                <a:gd name="T22" fmla="*/ 27 w 27"/>
                <a:gd name="T23" fmla="*/ 3 h 32"/>
                <a:gd name="T24" fmla="*/ 27 w 27"/>
                <a:gd name="T25" fmla="*/ 3 h 32"/>
                <a:gd name="T26" fmla="*/ 25 w 27"/>
                <a:gd name="T27" fmla="*/ 0 h 32"/>
                <a:gd name="T28" fmla="*/ 24 w 2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2">
                  <a:moveTo>
                    <a:pt x="24" y="0"/>
                  </a:moveTo>
                  <a:cubicBezTo>
                    <a:pt x="23" y="0"/>
                    <a:pt x="22" y="1"/>
                    <a:pt x="22" y="2"/>
                  </a:cubicBezTo>
                  <a:cubicBezTo>
                    <a:pt x="20" y="11"/>
                    <a:pt x="10" y="15"/>
                    <a:pt x="2" y="18"/>
                  </a:cubicBezTo>
                  <a:cubicBezTo>
                    <a:pt x="1" y="18"/>
                    <a:pt x="0" y="19"/>
                    <a:pt x="0" y="20"/>
                  </a:cubicBezTo>
                  <a:cubicBezTo>
                    <a:pt x="0" y="20"/>
                    <a:pt x="0" y="21"/>
                    <a:pt x="0" y="22"/>
                  </a:cubicBezTo>
                  <a:cubicBezTo>
                    <a:pt x="3" y="26"/>
                    <a:pt x="7" y="30"/>
                    <a:pt x="12" y="32"/>
                  </a:cubicBezTo>
                  <a:cubicBezTo>
                    <a:pt x="12" y="32"/>
                    <a:pt x="13" y="32"/>
                    <a:pt x="13" y="32"/>
                  </a:cubicBezTo>
                  <a:cubicBezTo>
                    <a:pt x="14" y="32"/>
                    <a:pt x="15" y="31"/>
                    <a:pt x="16" y="30"/>
                  </a:cubicBezTo>
                  <a:cubicBezTo>
                    <a:pt x="16" y="29"/>
                    <a:pt x="16" y="29"/>
                    <a:pt x="16" y="29"/>
                  </a:cubicBezTo>
                  <a:cubicBezTo>
                    <a:pt x="16" y="28"/>
                    <a:pt x="15" y="27"/>
                    <a:pt x="14" y="27"/>
                  </a:cubicBezTo>
                  <a:cubicBezTo>
                    <a:pt x="12" y="26"/>
                    <a:pt x="9" y="24"/>
                    <a:pt x="7" y="22"/>
                  </a:cubicBezTo>
                  <a:cubicBezTo>
                    <a:pt x="15" y="19"/>
                    <a:pt x="25" y="14"/>
                    <a:pt x="27" y="3"/>
                  </a:cubicBezTo>
                  <a:cubicBezTo>
                    <a:pt x="27" y="3"/>
                    <a:pt x="27" y="3"/>
                    <a:pt x="27" y="3"/>
                  </a:cubicBezTo>
                  <a:cubicBezTo>
                    <a:pt x="27" y="1"/>
                    <a:pt x="26" y="0"/>
                    <a:pt x="25" y="0"/>
                  </a:cubicBezTo>
                  <a:cubicBezTo>
                    <a:pt x="25" y="0"/>
                    <a:pt x="25" y="0"/>
                    <a:pt x="2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4" name="Freeform 463"/>
            <p:cNvSpPr>
              <a:spLocks noEditPoints="1" noChangeArrowheads="1"/>
            </p:cNvSpPr>
            <p:nvPr/>
          </p:nvSpPr>
          <p:spPr bwMode="auto">
            <a:xfrm>
              <a:off x="9553576" y="2200276"/>
              <a:ext cx="144463" cy="120650"/>
            </a:xfrm>
            <a:custGeom>
              <a:avLst/>
              <a:gdLst>
                <a:gd name="T0" fmla="*/ 34 w 49"/>
                <a:gd name="T1" fmla="*/ 24 h 41"/>
                <a:gd name="T2" fmla="*/ 33 w 49"/>
                <a:gd name="T3" fmla="*/ 24 h 41"/>
                <a:gd name="T4" fmla="*/ 33 w 49"/>
                <a:gd name="T5" fmla="*/ 24 h 41"/>
                <a:gd name="T6" fmla="*/ 34 w 49"/>
                <a:gd name="T7" fmla="*/ 23 h 41"/>
                <a:gd name="T8" fmla="*/ 34 w 49"/>
                <a:gd name="T9" fmla="*/ 23 h 41"/>
                <a:gd name="T10" fmla="*/ 34 w 49"/>
                <a:gd name="T11" fmla="*/ 24 h 41"/>
                <a:gd name="T12" fmla="*/ 34 w 49"/>
                <a:gd name="T13" fmla="*/ 24 h 41"/>
                <a:gd name="T14" fmla="*/ 27 w 49"/>
                <a:gd name="T15" fmla="*/ 28 h 41"/>
                <a:gd name="T16" fmla="*/ 26 w 49"/>
                <a:gd name="T17" fmla="*/ 28 h 41"/>
                <a:gd name="T18" fmla="*/ 22 w 49"/>
                <a:gd name="T19" fmla="*/ 21 h 41"/>
                <a:gd name="T20" fmla="*/ 22 w 49"/>
                <a:gd name="T21" fmla="*/ 20 h 41"/>
                <a:gd name="T22" fmla="*/ 26 w 49"/>
                <a:gd name="T23" fmla="*/ 17 h 41"/>
                <a:gd name="T24" fmla="*/ 28 w 49"/>
                <a:gd name="T25" fmla="*/ 17 h 41"/>
                <a:gd name="T26" fmla="*/ 31 w 49"/>
                <a:gd name="T27" fmla="*/ 18 h 41"/>
                <a:gd name="T28" fmla="*/ 28 w 49"/>
                <a:gd name="T29" fmla="*/ 24 h 41"/>
                <a:gd name="T30" fmla="*/ 28 w 49"/>
                <a:gd name="T31" fmla="*/ 24 h 41"/>
                <a:gd name="T32" fmla="*/ 29 w 49"/>
                <a:gd name="T33" fmla="*/ 28 h 41"/>
                <a:gd name="T34" fmla="*/ 27 w 49"/>
                <a:gd name="T35" fmla="*/ 28 h 41"/>
                <a:gd name="T36" fmla="*/ 17 w 49"/>
                <a:gd name="T37" fmla="*/ 24 h 41"/>
                <a:gd name="T38" fmla="*/ 16 w 49"/>
                <a:gd name="T39" fmla="*/ 24 h 41"/>
                <a:gd name="T40" fmla="*/ 14 w 49"/>
                <a:gd name="T41" fmla="*/ 19 h 41"/>
                <a:gd name="T42" fmla="*/ 15 w 49"/>
                <a:gd name="T43" fmla="*/ 17 h 41"/>
                <a:gd name="T44" fmla="*/ 18 w 49"/>
                <a:gd name="T45" fmla="*/ 15 h 41"/>
                <a:gd name="T46" fmla="*/ 17 w 49"/>
                <a:gd name="T47" fmla="*/ 18 h 41"/>
                <a:gd name="T48" fmla="*/ 16 w 49"/>
                <a:gd name="T49" fmla="*/ 21 h 41"/>
                <a:gd name="T50" fmla="*/ 17 w 49"/>
                <a:gd name="T51" fmla="*/ 24 h 41"/>
                <a:gd name="T52" fmla="*/ 9 w 49"/>
                <a:gd name="T53" fmla="*/ 18 h 41"/>
                <a:gd name="T54" fmla="*/ 8 w 49"/>
                <a:gd name="T55" fmla="*/ 15 h 41"/>
                <a:gd name="T56" fmla="*/ 10 w 49"/>
                <a:gd name="T57" fmla="*/ 13 h 41"/>
                <a:gd name="T58" fmla="*/ 13 w 49"/>
                <a:gd name="T59" fmla="*/ 12 h 41"/>
                <a:gd name="T60" fmla="*/ 11 w 49"/>
                <a:gd name="T61" fmla="*/ 13 h 41"/>
                <a:gd name="T62" fmla="*/ 9 w 49"/>
                <a:gd name="T63" fmla="*/ 18 h 41"/>
                <a:gd name="T64" fmla="*/ 41 w 49"/>
                <a:gd name="T65" fmla="*/ 18 h 41"/>
                <a:gd name="T66" fmla="*/ 40 w 49"/>
                <a:gd name="T67" fmla="*/ 18 h 41"/>
                <a:gd name="T68" fmla="*/ 39 w 49"/>
                <a:gd name="T69" fmla="*/ 15 h 41"/>
                <a:gd name="T70" fmla="*/ 37 w 49"/>
                <a:gd name="T71" fmla="*/ 12 h 41"/>
                <a:gd name="T72" fmla="*/ 41 w 49"/>
                <a:gd name="T73" fmla="*/ 18 h 41"/>
                <a:gd name="T74" fmla="*/ 22 w 49"/>
                <a:gd name="T75" fmla="*/ 0 h 41"/>
                <a:gd name="T76" fmla="*/ 5 w 49"/>
                <a:gd name="T77" fmla="*/ 7 h 41"/>
                <a:gd name="T78" fmla="*/ 3 w 49"/>
                <a:gd name="T79" fmla="*/ 10 h 41"/>
                <a:gd name="T80" fmla="*/ 1 w 49"/>
                <a:gd name="T81" fmla="*/ 12 h 41"/>
                <a:gd name="T82" fmla="*/ 0 w 49"/>
                <a:gd name="T83" fmla="*/ 17 h 41"/>
                <a:gd name="T84" fmla="*/ 3 w 49"/>
                <a:gd name="T85" fmla="*/ 26 h 41"/>
                <a:gd name="T86" fmla="*/ 27 w 49"/>
                <a:gd name="T87" fmla="*/ 41 h 41"/>
                <a:gd name="T88" fmla="*/ 28 w 49"/>
                <a:gd name="T89" fmla="*/ 41 h 41"/>
                <a:gd name="T90" fmla="*/ 47 w 49"/>
                <a:gd name="T91" fmla="*/ 28 h 41"/>
                <a:gd name="T92" fmla="*/ 37 w 49"/>
                <a:gd name="T93" fmla="*/ 5 h 41"/>
                <a:gd name="T94" fmla="*/ 22 w 49"/>
                <a:gd name="T9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 h="41">
                  <a:moveTo>
                    <a:pt x="34" y="24"/>
                  </a:moveTo>
                  <a:cubicBezTo>
                    <a:pt x="33" y="24"/>
                    <a:pt x="33" y="24"/>
                    <a:pt x="33" y="24"/>
                  </a:cubicBezTo>
                  <a:cubicBezTo>
                    <a:pt x="33" y="24"/>
                    <a:pt x="33" y="24"/>
                    <a:pt x="33" y="24"/>
                  </a:cubicBezTo>
                  <a:cubicBezTo>
                    <a:pt x="33" y="24"/>
                    <a:pt x="33" y="23"/>
                    <a:pt x="34" y="23"/>
                  </a:cubicBezTo>
                  <a:cubicBezTo>
                    <a:pt x="34" y="23"/>
                    <a:pt x="34" y="23"/>
                    <a:pt x="34" y="23"/>
                  </a:cubicBezTo>
                  <a:cubicBezTo>
                    <a:pt x="34" y="24"/>
                    <a:pt x="34" y="24"/>
                    <a:pt x="34" y="24"/>
                  </a:cubicBezTo>
                  <a:cubicBezTo>
                    <a:pt x="34" y="24"/>
                    <a:pt x="34" y="24"/>
                    <a:pt x="34" y="24"/>
                  </a:cubicBezTo>
                  <a:moveTo>
                    <a:pt x="27" y="28"/>
                  </a:moveTo>
                  <a:cubicBezTo>
                    <a:pt x="26" y="28"/>
                    <a:pt x="26" y="28"/>
                    <a:pt x="26" y="28"/>
                  </a:cubicBezTo>
                  <a:cubicBezTo>
                    <a:pt x="25" y="27"/>
                    <a:pt x="22" y="24"/>
                    <a:pt x="22" y="21"/>
                  </a:cubicBezTo>
                  <a:cubicBezTo>
                    <a:pt x="22" y="21"/>
                    <a:pt x="22" y="20"/>
                    <a:pt x="22" y="20"/>
                  </a:cubicBezTo>
                  <a:cubicBezTo>
                    <a:pt x="23" y="18"/>
                    <a:pt x="25" y="17"/>
                    <a:pt x="26" y="17"/>
                  </a:cubicBezTo>
                  <a:cubicBezTo>
                    <a:pt x="27" y="17"/>
                    <a:pt x="27" y="17"/>
                    <a:pt x="28" y="17"/>
                  </a:cubicBezTo>
                  <a:cubicBezTo>
                    <a:pt x="29" y="17"/>
                    <a:pt x="30" y="18"/>
                    <a:pt x="31" y="18"/>
                  </a:cubicBezTo>
                  <a:cubicBezTo>
                    <a:pt x="29" y="20"/>
                    <a:pt x="28" y="21"/>
                    <a:pt x="28" y="24"/>
                  </a:cubicBezTo>
                  <a:cubicBezTo>
                    <a:pt x="28" y="24"/>
                    <a:pt x="28" y="24"/>
                    <a:pt x="28" y="24"/>
                  </a:cubicBezTo>
                  <a:cubicBezTo>
                    <a:pt x="28" y="25"/>
                    <a:pt x="28" y="26"/>
                    <a:pt x="29" y="28"/>
                  </a:cubicBezTo>
                  <a:cubicBezTo>
                    <a:pt x="28" y="28"/>
                    <a:pt x="27" y="28"/>
                    <a:pt x="27" y="28"/>
                  </a:cubicBezTo>
                  <a:moveTo>
                    <a:pt x="17" y="24"/>
                  </a:moveTo>
                  <a:cubicBezTo>
                    <a:pt x="16" y="24"/>
                    <a:pt x="16" y="24"/>
                    <a:pt x="16" y="24"/>
                  </a:cubicBezTo>
                  <a:cubicBezTo>
                    <a:pt x="15" y="22"/>
                    <a:pt x="14" y="21"/>
                    <a:pt x="14" y="19"/>
                  </a:cubicBezTo>
                  <a:cubicBezTo>
                    <a:pt x="14" y="18"/>
                    <a:pt x="15" y="17"/>
                    <a:pt x="15" y="17"/>
                  </a:cubicBezTo>
                  <a:cubicBezTo>
                    <a:pt x="16" y="16"/>
                    <a:pt x="17" y="16"/>
                    <a:pt x="18" y="15"/>
                  </a:cubicBezTo>
                  <a:cubicBezTo>
                    <a:pt x="18" y="16"/>
                    <a:pt x="17" y="17"/>
                    <a:pt x="17" y="18"/>
                  </a:cubicBezTo>
                  <a:cubicBezTo>
                    <a:pt x="16" y="19"/>
                    <a:pt x="16" y="20"/>
                    <a:pt x="16" y="21"/>
                  </a:cubicBezTo>
                  <a:cubicBezTo>
                    <a:pt x="16" y="22"/>
                    <a:pt x="16" y="23"/>
                    <a:pt x="17" y="24"/>
                  </a:cubicBezTo>
                  <a:moveTo>
                    <a:pt x="9" y="18"/>
                  </a:moveTo>
                  <a:cubicBezTo>
                    <a:pt x="9" y="17"/>
                    <a:pt x="8" y="16"/>
                    <a:pt x="8" y="15"/>
                  </a:cubicBezTo>
                  <a:cubicBezTo>
                    <a:pt x="8" y="14"/>
                    <a:pt x="9" y="13"/>
                    <a:pt x="10" y="13"/>
                  </a:cubicBezTo>
                  <a:cubicBezTo>
                    <a:pt x="11" y="12"/>
                    <a:pt x="12" y="12"/>
                    <a:pt x="13" y="12"/>
                  </a:cubicBezTo>
                  <a:cubicBezTo>
                    <a:pt x="12" y="13"/>
                    <a:pt x="12" y="13"/>
                    <a:pt x="11" y="13"/>
                  </a:cubicBezTo>
                  <a:cubicBezTo>
                    <a:pt x="11" y="14"/>
                    <a:pt x="10" y="16"/>
                    <a:pt x="9" y="18"/>
                  </a:cubicBezTo>
                  <a:moveTo>
                    <a:pt x="41" y="18"/>
                  </a:moveTo>
                  <a:cubicBezTo>
                    <a:pt x="41" y="18"/>
                    <a:pt x="40" y="18"/>
                    <a:pt x="40" y="18"/>
                  </a:cubicBezTo>
                  <a:cubicBezTo>
                    <a:pt x="40" y="17"/>
                    <a:pt x="40" y="16"/>
                    <a:pt x="39" y="15"/>
                  </a:cubicBezTo>
                  <a:cubicBezTo>
                    <a:pt x="39" y="14"/>
                    <a:pt x="38" y="13"/>
                    <a:pt x="37" y="12"/>
                  </a:cubicBezTo>
                  <a:cubicBezTo>
                    <a:pt x="39" y="14"/>
                    <a:pt x="40" y="16"/>
                    <a:pt x="41" y="18"/>
                  </a:cubicBezTo>
                  <a:moveTo>
                    <a:pt x="22" y="0"/>
                  </a:moveTo>
                  <a:cubicBezTo>
                    <a:pt x="15" y="0"/>
                    <a:pt x="8" y="3"/>
                    <a:pt x="5" y="7"/>
                  </a:cubicBezTo>
                  <a:cubicBezTo>
                    <a:pt x="4" y="8"/>
                    <a:pt x="3" y="9"/>
                    <a:pt x="3" y="10"/>
                  </a:cubicBezTo>
                  <a:cubicBezTo>
                    <a:pt x="2" y="11"/>
                    <a:pt x="2" y="12"/>
                    <a:pt x="1" y="12"/>
                  </a:cubicBezTo>
                  <a:cubicBezTo>
                    <a:pt x="1" y="14"/>
                    <a:pt x="0" y="15"/>
                    <a:pt x="0" y="17"/>
                  </a:cubicBezTo>
                  <a:cubicBezTo>
                    <a:pt x="0" y="20"/>
                    <a:pt x="1" y="23"/>
                    <a:pt x="3" y="26"/>
                  </a:cubicBezTo>
                  <a:cubicBezTo>
                    <a:pt x="8" y="34"/>
                    <a:pt x="17" y="41"/>
                    <a:pt x="27" y="41"/>
                  </a:cubicBezTo>
                  <a:cubicBezTo>
                    <a:pt x="28" y="41"/>
                    <a:pt x="28" y="41"/>
                    <a:pt x="28" y="41"/>
                  </a:cubicBezTo>
                  <a:cubicBezTo>
                    <a:pt x="37" y="41"/>
                    <a:pt x="44" y="36"/>
                    <a:pt x="47" y="28"/>
                  </a:cubicBezTo>
                  <a:cubicBezTo>
                    <a:pt x="49" y="20"/>
                    <a:pt x="45" y="11"/>
                    <a:pt x="37" y="5"/>
                  </a:cubicBezTo>
                  <a:cubicBezTo>
                    <a:pt x="33" y="2"/>
                    <a:pt x="27" y="0"/>
                    <a:pt x="22" y="0"/>
                  </a:cubicBezTo>
                </a:path>
              </a:pathLst>
            </a:custGeom>
            <a:solidFill>
              <a:srgbClr val="EE849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5" name="Freeform 464"/>
            <p:cNvSpPr>
              <a:spLocks noEditPoints="1" noChangeArrowheads="1"/>
            </p:cNvSpPr>
            <p:nvPr/>
          </p:nvSpPr>
          <p:spPr bwMode="auto">
            <a:xfrm>
              <a:off x="9167813" y="2063751"/>
              <a:ext cx="165100" cy="138113"/>
            </a:xfrm>
            <a:custGeom>
              <a:avLst/>
              <a:gdLst>
                <a:gd name="T0" fmla="*/ 45 w 56"/>
                <a:gd name="T1" fmla="*/ 34 h 47"/>
                <a:gd name="T2" fmla="*/ 45 w 56"/>
                <a:gd name="T3" fmla="*/ 35 h 47"/>
                <a:gd name="T4" fmla="*/ 37 w 56"/>
                <a:gd name="T5" fmla="*/ 27 h 47"/>
                <a:gd name="T6" fmla="*/ 38 w 56"/>
                <a:gd name="T7" fmla="*/ 26 h 47"/>
                <a:gd name="T8" fmla="*/ 39 w 56"/>
                <a:gd name="T9" fmla="*/ 27 h 47"/>
                <a:gd name="T10" fmla="*/ 38 w 56"/>
                <a:gd name="T11" fmla="*/ 29 h 47"/>
                <a:gd name="T12" fmla="*/ 29 w 56"/>
                <a:gd name="T13" fmla="*/ 33 h 47"/>
                <a:gd name="T14" fmla="*/ 24 w 56"/>
                <a:gd name="T15" fmla="*/ 23 h 47"/>
                <a:gd name="T16" fmla="*/ 31 w 56"/>
                <a:gd name="T17" fmla="*/ 19 h 47"/>
                <a:gd name="T18" fmla="*/ 32 w 56"/>
                <a:gd name="T19" fmla="*/ 27 h 47"/>
                <a:gd name="T20" fmla="*/ 34 w 56"/>
                <a:gd name="T21" fmla="*/ 32 h 47"/>
                <a:gd name="T22" fmla="*/ 19 w 56"/>
                <a:gd name="T23" fmla="*/ 29 h 47"/>
                <a:gd name="T24" fmla="*/ 15 w 56"/>
                <a:gd name="T25" fmla="*/ 22 h 47"/>
                <a:gd name="T26" fmla="*/ 22 w 56"/>
                <a:gd name="T27" fmla="*/ 17 h 47"/>
                <a:gd name="T28" fmla="*/ 18 w 56"/>
                <a:gd name="T29" fmla="*/ 24 h 47"/>
                <a:gd name="T30" fmla="*/ 10 w 56"/>
                <a:gd name="T31" fmla="*/ 21 h 47"/>
                <a:gd name="T32" fmla="*/ 10 w 56"/>
                <a:gd name="T33" fmla="*/ 14 h 47"/>
                <a:gd name="T34" fmla="*/ 16 w 56"/>
                <a:gd name="T35" fmla="*/ 13 h 47"/>
                <a:gd name="T36" fmla="*/ 10 w 56"/>
                <a:gd name="T37" fmla="*/ 21 h 47"/>
                <a:gd name="T38" fmla="*/ 17 w 56"/>
                <a:gd name="T39" fmla="*/ 12 h 47"/>
                <a:gd name="T40" fmla="*/ 17 w 56"/>
                <a:gd name="T41" fmla="*/ 12 h 47"/>
                <a:gd name="T42" fmla="*/ 20 w 56"/>
                <a:gd name="T43" fmla="*/ 11 h 47"/>
                <a:gd name="T44" fmla="*/ 30 w 56"/>
                <a:gd name="T45" fmla="*/ 12 h 47"/>
                <a:gd name="T46" fmla="*/ 17 w 56"/>
                <a:gd name="T47" fmla="*/ 12 h 47"/>
                <a:gd name="T48" fmla="*/ 45 w 56"/>
                <a:gd name="T49" fmla="*/ 20 h 47"/>
                <a:gd name="T50" fmla="*/ 37 w 56"/>
                <a:gd name="T51" fmla="*/ 9 h 47"/>
                <a:gd name="T52" fmla="*/ 48 w 56"/>
                <a:gd name="T53" fmla="*/ 22 h 47"/>
                <a:gd name="T54" fmla="*/ 31 w 56"/>
                <a:gd name="T55" fmla="*/ 7 h 47"/>
                <a:gd name="T56" fmla="*/ 25 w 56"/>
                <a:gd name="T57" fmla="*/ 0 h 47"/>
                <a:gd name="T58" fmla="*/ 3 w 56"/>
                <a:gd name="T59" fmla="*/ 12 h 47"/>
                <a:gd name="T60" fmla="*/ 0 w 56"/>
                <a:gd name="T61" fmla="*/ 20 h 47"/>
                <a:gd name="T62" fmla="*/ 31 w 56"/>
                <a:gd name="T63" fmla="*/ 47 h 47"/>
                <a:gd name="T64" fmla="*/ 53 w 56"/>
                <a:gd name="T65" fmla="*/ 32 h 47"/>
                <a:gd name="T66" fmla="*/ 25 w 56"/>
                <a:gd name="T6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47">
                  <a:moveTo>
                    <a:pt x="45" y="35"/>
                  </a:moveTo>
                  <a:cubicBezTo>
                    <a:pt x="45" y="34"/>
                    <a:pt x="45" y="34"/>
                    <a:pt x="45" y="34"/>
                  </a:cubicBezTo>
                  <a:cubicBezTo>
                    <a:pt x="46" y="33"/>
                    <a:pt x="46" y="33"/>
                    <a:pt x="46" y="33"/>
                  </a:cubicBezTo>
                  <a:cubicBezTo>
                    <a:pt x="46" y="34"/>
                    <a:pt x="45" y="34"/>
                    <a:pt x="45" y="35"/>
                  </a:cubicBezTo>
                  <a:moveTo>
                    <a:pt x="38" y="29"/>
                  </a:moveTo>
                  <a:cubicBezTo>
                    <a:pt x="37" y="28"/>
                    <a:pt x="37" y="28"/>
                    <a:pt x="37" y="27"/>
                  </a:cubicBezTo>
                  <a:cubicBezTo>
                    <a:pt x="37" y="27"/>
                    <a:pt x="37" y="27"/>
                    <a:pt x="37" y="27"/>
                  </a:cubicBezTo>
                  <a:cubicBezTo>
                    <a:pt x="37" y="27"/>
                    <a:pt x="37" y="26"/>
                    <a:pt x="38" y="26"/>
                  </a:cubicBezTo>
                  <a:cubicBezTo>
                    <a:pt x="39" y="26"/>
                    <a:pt x="39" y="26"/>
                    <a:pt x="39" y="26"/>
                  </a:cubicBezTo>
                  <a:cubicBezTo>
                    <a:pt x="39" y="26"/>
                    <a:pt x="39" y="26"/>
                    <a:pt x="39" y="27"/>
                  </a:cubicBezTo>
                  <a:cubicBezTo>
                    <a:pt x="39" y="28"/>
                    <a:pt x="39" y="28"/>
                    <a:pt x="39" y="28"/>
                  </a:cubicBezTo>
                  <a:cubicBezTo>
                    <a:pt x="39" y="28"/>
                    <a:pt x="38" y="28"/>
                    <a:pt x="38" y="29"/>
                  </a:cubicBezTo>
                  <a:moveTo>
                    <a:pt x="30" y="33"/>
                  </a:moveTo>
                  <a:cubicBezTo>
                    <a:pt x="30" y="33"/>
                    <a:pt x="30" y="33"/>
                    <a:pt x="29" y="33"/>
                  </a:cubicBezTo>
                  <a:cubicBezTo>
                    <a:pt x="28" y="32"/>
                    <a:pt x="24" y="28"/>
                    <a:pt x="24" y="24"/>
                  </a:cubicBezTo>
                  <a:cubicBezTo>
                    <a:pt x="24" y="24"/>
                    <a:pt x="24" y="23"/>
                    <a:pt x="24" y="23"/>
                  </a:cubicBezTo>
                  <a:cubicBezTo>
                    <a:pt x="25" y="20"/>
                    <a:pt x="28" y="19"/>
                    <a:pt x="30" y="19"/>
                  </a:cubicBezTo>
                  <a:cubicBezTo>
                    <a:pt x="30" y="19"/>
                    <a:pt x="31" y="19"/>
                    <a:pt x="31" y="19"/>
                  </a:cubicBezTo>
                  <a:cubicBezTo>
                    <a:pt x="33" y="19"/>
                    <a:pt x="35" y="20"/>
                    <a:pt x="36" y="21"/>
                  </a:cubicBezTo>
                  <a:cubicBezTo>
                    <a:pt x="34" y="22"/>
                    <a:pt x="32" y="24"/>
                    <a:pt x="32" y="27"/>
                  </a:cubicBezTo>
                  <a:cubicBezTo>
                    <a:pt x="32" y="27"/>
                    <a:pt x="32" y="27"/>
                    <a:pt x="32" y="27"/>
                  </a:cubicBezTo>
                  <a:cubicBezTo>
                    <a:pt x="32" y="29"/>
                    <a:pt x="33" y="31"/>
                    <a:pt x="34" y="32"/>
                  </a:cubicBezTo>
                  <a:cubicBezTo>
                    <a:pt x="33" y="33"/>
                    <a:pt x="32" y="33"/>
                    <a:pt x="30" y="33"/>
                  </a:cubicBezTo>
                  <a:moveTo>
                    <a:pt x="19" y="29"/>
                  </a:moveTo>
                  <a:cubicBezTo>
                    <a:pt x="19" y="29"/>
                    <a:pt x="18" y="28"/>
                    <a:pt x="18" y="28"/>
                  </a:cubicBezTo>
                  <a:cubicBezTo>
                    <a:pt x="16" y="26"/>
                    <a:pt x="15" y="24"/>
                    <a:pt x="15" y="22"/>
                  </a:cubicBezTo>
                  <a:cubicBezTo>
                    <a:pt x="15" y="21"/>
                    <a:pt x="16" y="20"/>
                    <a:pt x="16" y="19"/>
                  </a:cubicBezTo>
                  <a:cubicBezTo>
                    <a:pt x="18" y="18"/>
                    <a:pt x="19" y="17"/>
                    <a:pt x="22" y="17"/>
                  </a:cubicBezTo>
                  <a:cubicBezTo>
                    <a:pt x="21" y="18"/>
                    <a:pt x="20" y="19"/>
                    <a:pt x="19" y="21"/>
                  </a:cubicBezTo>
                  <a:cubicBezTo>
                    <a:pt x="19" y="22"/>
                    <a:pt x="18" y="23"/>
                    <a:pt x="18" y="24"/>
                  </a:cubicBezTo>
                  <a:cubicBezTo>
                    <a:pt x="18" y="26"/>
                    <a:pt x="19" y="28"/>
                    <a:pt x="19" y="29"/>
                  </a:cubicBezTo>
                  <a:moveTo>
                    <a:pt x="10" y="21"/>
                  </a:moveTo>
                  <a:cubicBezTo>
                    <a:pt x="9" y="20"/>
                    <a:pt x="8" y="18"/>
                    <a:pt x="8" y="16"/>
                  </a:cubicBezTo>
                  <a:cubicBezTo>
                    <a:pt x="8" y="15"/>
                    <a:pt x="9" y="14"/>
                    <a:pt x="10" y="14"/>
                  </a:cubicBezTo>
                  <a:cubicBezTo>
                    <a:pt x="12" y="13"/>
                    <a:pt x="14" y="13"/>
                    <a:pt x="16" y="13"/>
                  </a:cubicBezTo>
                  <a:cubicBezTo>
                    <a:pt x="16" y="13"/>
                    <a:pt x="16" y="13"/>
                    <a:pt x="16" y="13"/>
                  </a:cubicBezTo>
                  <a:cubicBezTo>
                    <a:pt x="14" y="14"/>
                    <a:pt x="13" y="14"/>
                    <a:pt x="13" y="15"/>
                  </a:cubicBezTo>
                  <a:cubicBezTo>
                    <a:pt x="11" y="16"/>
                    <a:pt x="10" y="18"/>
                    <a:pt x="10" y="21"/>
                  </a:cubicBezTo>
                  <a:moveTo>
                    <a:pt x="17" y="12"/>
                  </a:moveTo>
                  <a:cubicBezTo>
                    <a:pt x="17" y="12"/>
                    <a:pt x="17" y="12"/>
                    <a:pt x="17" y="12"/>
                  </a:cubicBezTo>
                  <a:cubicBezTo>
                    <a:pt x="17" y="12"/>
                    <a:pt x="17" y="12"/>
                    <a:pt x="17" y="12"/>
                  </a:cubicBezTo>
                  <a:moveTo>
                    <a:pt x="17" y="12"/>
                  </a:moveTo>
                  <a:cubicBezTo>
                    <a:pt x="18" y="11"/>
                    <a:pt x="18" y="11"/>
                    <a:pt x="18" y="11"/>
                  </a:cubicBezTo>
                  <a:cubicBezTo>
                    <a:pt x="19" y="11"/>
                    <a:pt x="19" y="11"/>
                    <a:pt x="20" y="11"/>
                  </a:cubicBezTo>
                  <a:cubicBezTo>
                    <a:pt x="21" y="11"/>
                    <a:pt x="22" y="11"/>
                    <a:pt x="23" y="11"/>
                  </a:cubicBezTo>
                  <a:cubicBezTo>
                    <a:pt x="25" y="11"/>
                    <a:pt x="28" y="11"/>
                    <a:pt x="30" y="12"/>
                  </a:cubicBezTo>
                  <a:cubicBezTo>
                    <a:pt x="28" y="11"/>
                    <a:pt x="26" y="11"/>
                    <a:pt x="24" y="11"/>
                  </a:cubicBezTo>
                  <a:cubicBezTo>
                    <a:pt x="22" y="11"/>
                    <a:pt x="19" y="11"/>
                    <a:pt x="17" y="12"/>
                  </a:cubicBezTo>
                  <a:moveTo>
                    <a:pt x="48" y="22"/>
                  </a:moveTo>
                  <a:cubicBezTo>
                    <a:pt x="47" y="21"/>
                    <a:pt x="46" y="21"/>
                    <a:pt x="45" y="20"/>
                  </a:cubicBezTo>
                  <a:cubicBezTo>
                    <a:pt x="45" y="19"/>
                    <a:pt x="45" y="18"/>
                    <a:pt x="44" y="18"/>
                  </a:cubicBezTo>
                  <a:cubicBezTo>
                    <a:pt x="43" y="14"/>
                    <a:pt x="40" y="11"/>
                    <a:pt x="37" y="9"/>
                  </a:cubicBezTo>
                  <a:cubicBezTo>
                    <a:pt x="38" y="9"/>
                    <a:pt x="38" y="9"/>
                    <a:pt x="39" y="10"/>
                  </a:cubicBezTo>
                  <a:cubicBezTo>
                    <a:pt x="44" y="13"/>
                    <a:pt x="47" y="17"/>
                    <a:pt x="48" y="22"/>
                  </a:cubicBezTo>
                  <a:moveTo>
                    <a:pt x="33" y="7"/>
                  </a:moveTo>
                  <a:cubicBezTo>
                    <a:pt x="32" y="7"/>
                    <a:pt x="32" y="7"/>
                    <a:pt x="31" y="7"/>
                  </a:cubicBezTo>
                  <a:cubicBezTo>
                    <a:pt x="32" y="7"/>
                    <a:pt x="32" y="7"/>
                    <a:pt x="33" y="7"/>
                  </a:cubicBezTo>
                  <a:moveTo>
                    <a:pt x="25" y="0"/>
                  </a:moveTo>
                  <a:cubicBezTo>
                    <a:pt x="16" y="0"/>
                    <a:pt x="8" y="3"/>
                    <a:pt x="5" y="8"/>
                  </a:cubicBezTo>
                  <a:cubicBezTo>
                    <a:pt x="4" y="9"/>
                    <a:pt x="3" y="10"/>
                    <a:pt x="3" y="12"/>
                  </a:cubicBezTo>
                  <a:cubicBezTo>
                    <a:pt x="2" y="13"/>
                    <a:pt x="1" y="13"/>
                    <a:pt x="1" y="14"/>
                  </a:cubicBezTo>
                  <a:cubicBezTo>
                    <a:pt x="0" y="16"/>
                    <a:pt x="0" y="18"/>
                    <a:pt x="0" y="20"/>
                  </a:cubicBezTo>
                  <a:cubicBezTo>
                    <a:pt x="0" y="23"/>
                    <a:pt x="1" y="26"/>
                    <a:pt x="3" y="30"/>
                  </a:cubicBezTo>
                  <a:cubicBezTo>
                    <a:pt x="8" y="39"/>
                    <a:pt x="19" y="47"/>
                    <a:pt x="31" y="47"/>
                  </a:cubicBezTo>
                  <a:cubicBezTo>
                    <a:pt x="31" y="47"/>
                    <a:pt x="31" y="47"/>
                    <a:pt x="32" y="47"/>
                  </a:cubicBezTo>
                  <a:cubicBezTo>
                    <a:pt x="42" y="47"/>
                    <a:pt x="50" y="41"/>
                    <a:pt x="53" y="32"/>
                  </a:cubicBezTo>
                  <a:cubicBezTo>
                    <a:pt x="56" y="23"/>
                    <a:pt x="51" y="12"/>
                    <a:pt x="42" y="6"/>
                  </a:cubicBezTo>
                  <a:cubicBezTo>
                    <a:pt x="37" y="2"/>
                    <a:pt x="31" y="0"/>
                    <a:pt x="25" y="0"/>
                  </a:cubicBezTo>
                </a:path>
              </a:pathLst>
            </a:custGeom>
            <a:solidFill>
              <a:srgbClr val="EE849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6" name="Freeform 465"/>
            <p:cNvSpPr>
              <a:spLocks noEditPoints="1" noChangeArrowheads="1"/>
            </p:cNvSpPr>
            <p:nvPr/>
          </p:nvSpPr>
          <p:spPr bwMode="auto">
            <a:xfrm>
              <a:off x="9815513" y="1262063"/>
              <a:ext cx="100013" cy="185738"/>
            </a:xfrm>
            <a:custGeom>
              <a:avLst/>
              <a:gdLst>
                <a:gd name="T0" fmla="*/ 6 w 34"/>
                <a:gd name="T1" fmla="*/ 38 h 63"/>
                <a:gd name="T2" fmla="*/ 8 w 34"/>
                <a:gd name="T3" fmla="*/ 31 h 63"/>
                <a:gd name="T4" fmla="*/ 8 w 34"/>
                <a:gd name="T5" fmla="*/ 22 h 63"/>
                <a:gd name="T6" fmla="*/ 27 w 34"/>
                <a:gd name="T7" fmla="*/ 23 h 63"/>
                <a:gd name="T8" fmla="*/ 28 w 34"/>
                <a:gd name="T9" fmla="*/ 24 h 63"/>
                <a:gd name="T10" fmla="*/ 27 w 34"/>
                <a:gd name="T11" fmla="*/ 25 h 63"/>
                <a:gd name="T12" fmla="*/ 15 w 34"/>
                <a:gd name="T13" fmla="*/ 13 h 63"/>
                <a:gd name="T14" fmla="*/ 15 w 34"/>
                <a:gd name="T15" fmla="*/ 14 h 63"/>
                <a:gd name="T16" fmla="*/ 22 w 34"/>
                <a:gd name="T17" fmla="*/ 32 h 63"/>
                <a:gd name="T18" fmla="*/ 14 w 34"/>
                <a:gd name="T19" fmla="*/ 18 h 63"/>
                <a:gd name="T20" fmla="*/ 15 w 34"/>
                <a:gd name="T21" fmla="*/ 13 h 63"/>
                <a:gd name="T22" fmla="*/ 23 w 34"/>
                <a:gd name="T23" fmla="*/ 1 h 63"/>
                <a:gd name="T24" fmla="*/ 21 w 34"/>
                <a:gd name="T25" fmla="*/ 3 h 63"/>
                <a:gd name="T26" fmla="*/ 19 w 34"/>
                <a:gd name="T27" fmla="*/ 10 h 63"/>
                <a:gd name="T28" fmla="*/ 16 w 34"/>
                <a:gd name="T29" fmla="*/ 7 h 63"/>
                <a:gd name="T30" fmla="*/ 15 w 34"/>
                <a:gd name="T31" fmla="*/ 6 h 63"/>
                <a:gd name="T32" fmla="*/ 11 w 34"/>
                <a:gd name="T33" fmla="*/ 9 h 63"/>
                <a:gd name="T34" fmla="*/ 0 w 34"/>
                <a:gd name="T35" fmla="*/ 25 h 63"/>
                <a:gd name="T36" fmla="*/ 0 w 34"/>
                <a:gd name="T37" fmla="*/ 29 h 63"/>
                <a:gd name="T38" fmla="*/ 0 w 34"/>
                <a:gd name="T39" fmla="*/ 32 h 63"/>
                <a:gd name="T40" fmla="*/ 1 w 34"/>
                <a:gd name="T41" fmla="*/ 41 h 63"/>
                <a:gd name="T42" fmla="*/ 8 w 34"/>
                <a:gd name="T43" fmla="*/ 45 h 63"/>
                <a:gd name="T44" fmla="*/ 8 w 34"/>
                <a:gd name="T45" fmla="*/ 47 h 63"/>
                <a:gd name="T46" fmla="*/ 11 w 34"/>
                <a:gd name="T47" fmla="*/ 48 h 63"/>
                <a:gd name="T48" fmla="*/ 14 w 34"/>
                <a:gd name="T49" fmla="*/ 46 h 63"/>
                <a:gd name="T50" fmla="*/ 13 w 34"/>
                <a:gd name="T51" fmla="*/ 36 h 63"/>
                <a:gd name="T52" fmla="*/ 20 w 34"/>
                <a:gd name="T53" fmla="*/ 56 h 63"/>
                <a:gd name="T54" fmla="*/ 28 w 34"/>
                <a:gd name="T55" fmla="*/ 61 h 63"/>
                <a:gd name="T56" fmla="*/ 27 w 34"/>
                <a:gd name="T57" fmla="*/ 45 h 63"/>
                <a:gd name="T58" fmla="*/ 27 w 34"/>
                <a:gd name="T59" fmla="*/ 39 h 63"/>
                <a:gd name="T60" fmla="*/ 30 w 34"/>
                <a:gd name="T61" fmla="*/ 43 h 63"/>
                <a:gd name="T62" fmla="*/ 32 w 34"/>
                <a:gd name="T63" fmla="*/ 43 h 63"/>
                <a:gd name="T64" fmla="*/ 34 w 34"/>
                <a:gd name="T65" fmla="*/ 35 h 63"/>
                <a:gd name="T66" fmla="*/ 34 w 34"/>
                <a:gd name="T67" fmla="*/ 27 h 63"/>
                <a:gd name="T68" fmla="*/ 26 w 34"/>
                <a:gd name="T69" fmla="*/ 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63">
                  <a:moveTo>
                    <a:pt x="6" y="40"/>
                  </a:moveTo>
                  <a:cubicBezTo>
                    <a:pt x="6" y="40"/>
                    <a:pt x="6" y="39"/>
                    <a:pt x="6" y="38"/>
                  </a:cubicBezTo>
                  <a:cubicBezTo>
                    <a:pt x="6" y="39"/>
                    <a:pt x="6" y="40"/>
                    <a:pt x="6" y="40"/>
                  </a:cubicBezTo>
                  <a:moveTo>
                    <a:pt x="8" y="31"/>
                  </a:moveTo>
                  <a:cubicBezTo>
                    <a:pt x="7" y="30"/>
                    <a:pt x="7" y="29"/>
                    <a:pt x="6" y="28"/>
                  </a:cubicBezTo>
                  <a:cubicBezTo>
                    <a:pt x="7" y="26"/>
                    <a:pt x="7" y="24"/>
                    <a:pt x="8" y="22"/>
                  </a:cubicBezTo>
                  <a:cubicBezTo>
                    <a:pt x="8" y="25"/>
                    <a:pt x="8" y="28"/>
                    <a:pt x="8" y="31"/>
                  </a:cubicBezTo>
                  <a:moveTo>
                    <a:pt x="27" y="23"/>
                  </a:moveTo>
                  <a:cubicBezTo>
                    <a:pt x="27" y="22"/>
                    <a:pt x="27" y="20"/>
                    <a:pt x="27" y="19"/>
                  </a:cubicBezTo>
                  <a:cubicBezTo>
                    <a:pt x="28" y="21"/>
                    <a:pt x="28" y="22"/>
                    <a:pt x="28" y="24"/>
                  </a:cubicBezTo>
                  <a:cubicBezTo>
                    <a:pt x="29" y="25"/>
                    <a:pt x="29" y="27"/>
                    <a:pt x="29" y="29"/>
                  </a:cubicBezTo>
                  <a:cubicBezTo>
                    <a:pt x="28" y="28"/>
                    <a:pt x="28" y="26"/>
                    <a:pt x="27" y="25"/>
                  </a:cubicBezTo>
                  <a:cubicBezTo>
                    <a:pt x="27" y="25"/>
                    <a:pt x="27" y="24"/>
                    <a:pt x="27" y="23"/>
                  </a:cubicBezTo>
                  <a:moveTo>
                    <a:pt x="15" y="13"/>
                  </a:moveTo>
                  <a:cubicBezTo>
                    <a:pt x="15" y="13"/>
                    <a:pt x="15" y="13"/>
                    <a:pt x="15" y="13"/>
                  </a:cubicBezTo>
                  <a:cubicBezTo>
                    <a:pt x="15" y="13"/>
                    <a:pt x="15" y="14"/>
                    <a:pt x="15" y="14"/>
                  </a:cubicBezTo>
                  <a:cubicBezTo>
                    <a:pt x="17" y="17"/>
                    <a:pt x="20" y="22"/>
                    <a:pt x="22" y="26"/>
                  </a:cubicBezTo>
                  <a:cubicBezTo>
                    <a:pt x="22" y="28"/>
                    <a:pt x="22" y="30"/>
                    <a:pt x="22" y="32"/>
                  </a:cubicBezTo>
                  <a:cubicBezTo>
                    <a:pt x="22" y="35"/>
                    <a:pt x="21" y="39"/>
                    <a:pt x="21" y="43"/>
                  </a:cubicBezTo>
                  <a:cubicBezTo>
                    <a:pt x="19" y="35"/>
                    <a:pt x="16" y="27"/>
                    <a:pt x="14" y="18"/>
                  </a:cubicBezTo>
                  <a:cubicBezTo>
                    <a:pt x="14" y="17"/>
                    <a:pt x="13" y="16"/>
                    <a:pt x="12" y="16"/>
                  </a:cubicBezTo>
                  <a:cubicBezTo>
                    <a:pt x="13" y="15"/>
                    <a:pt x="14" y="14"/>
                    <a:pt x="15" y="13"/>
                  </a:cubicBezTo>
                  <a:moveTo>
                    <a:pt x="24" y="0"/>
                  </a:moveTo>
                  <a:cubicBezTo>
                    <a:pt x="23" y="0"/>
                    <a:pt x="23" y="0"/>
                    <a:pt x="23" y="1"/>
                  </a:cubicBezTo>
                  <a:cubicBezTo>
                    <a:pt x="22" y="1"/>
                    <a:pt x="21" y="2"/>
                    <a:pt x="21" y="3"/>
                  </a:cubicBezTo>
                  <a:cubicBezTo>
                    <a:pt x="21" y="3"/>
                    <a:pt x="21" y="3"/>
                    <a:pt x="21" y="3"/>
                  </a:cubicBezTo>
                  <a:cubicBezTo>
                    <a:pt x="22" y="7"/>
                    <a:pt x="22" y="11"/>
                    <a:pt x="22" y="15"/>
                  </a:cubicBezTo>
                  <a:cubicBezTo>
                    <a:pt x="21" y="13"/>
                    <a:pt x="20" y="11"/>
                    <a:pt x="19" y="10"/>
                  </a:cubicBezTo>
                  <a:cubicBezTo>
                    <a:pt x="18" y="9"/>
                    <a:pt x="18" y="8"/>
                    <a:pt x="17" y="8"/>
                  </a:cubicBezTo>
                  <a:cubicBezTo>
                    <a:pt x="17" y="7"/>
                    <a:pt x="17" y="7"/>
                    <a:pt x="16" y="7"/>
                  </a:cubicBezTo>
                  <a:cubicBezTo>
                    <a:pt x="16" y="7"/>
                    <a:pt x="16" y="7"/>
                    <a:pt x="15" y="6"/>
                  </a:cubicBezTo>
                  <a:cubicBezTo>
                    <a:pt x="15" y="6"/>
                    <a:pt x="15" y="6"/>
                    <a:pt x="15" y="6"/>
                  </a:cubicBezTo>
                  <a:cubicBezTo>
                    <a:pt x="15" y="6"/>
                    <a:pt x="14" y="7"/>
                    <a:pt x="13" y="7"/>
                  </a:cubicBezTo>
                  <a:cubicBezTo>
                    <a:pt x="13" y="8"/>
                    <a:pt x="12" y="8"/>
                    <a:pt x="11" y="9"/>
                  </a:cubicBezTo>
                  <a:cubicBezTo>
                    <a:pt x="7" y="13"/>
                    <a:pt x="3" y="19"/>
                    <a:pt x="1" y="25"/>
                  </a:cubicBezTo>
                  <a:cubicBezTo>
                    <a:pt x="1" y="25"/>
                    <a:pt x="1" y="25"/>
                    <a:pt x="0" y="25"/>
                  </a:cubicBezTo>
                  <a:cubicBezTo>
                    <a:pt x="0" y="26"/>
                    <a:pt x="0" y="27"/>
                    <a:pt x="0" y="27"/>
                  </a:cubicBezTo>
                  <a:cubicBezTo>
                    <a:pt x="0" y="28"/>
                    <a:pt x="0" y="29"/>
                    <a:pt x="0" y="29"/>
                  </a:cubicBezTo>
                  <a:cubicBezTo>
                    <a:pt x="0" y="30"/>
                    <a:pt x="0" y="30"/>
                    <a:pt x="0" y="30"/>
                  </a:cubicBezTo>
                  <a:cubicBezTo>
                    <a:pt x="0" y="30"/>
                    <a:pt x="0" y="31"/>
                    <a:pt x="0" y="32"/>
                  </a:cubicBezTo>
                  <a:cubicBezTo>
                    <a:pt x="0" y="33"/>
                    <a:pt x="0" y="34"/>
                    <a:pt x="0" y="35"/>
                  </a:cubicBezTo>
                  <a:cubicBezTo>
                    <a:pt x="0" y="37"/>
                    <a:pt x="0" y="39"/>
                    <a:pt x="1" y="41"/>
                  </a:cubicBezTo>
                  <a:cubicBezTo>
                    <a:pt x="3" y="43"/>
                    <a:pt x="5" y="44"/>
                    <a:pt x="8" y="46"/>
                  </a:cubicBezTo>
                  <a:cubicBezTo>
                    <a:pt x="8" y="46"/>
                    <a:pt x="8" y="45"/>
                    <a:pt x="8" y="45"/>
                  </a:cubicBezTo>
                  <a:cubicBezTo>
                    <a:pt x="8" y="45"/>
                    <a:pt x="8" y="46"/>
                    <a:pt x="8" y="46"/>
                  </a:cubicBezTo>
                  <a:cubicBezTo>
                    <a:pt x="8" y="46"/>
                    <a:pt x="8" y="47"/>
                    <a:pt x="8" y="47"/>
                  </a:cubicBezTo>
                  <a:cubicBezTo>
                    <a:pt x="9" y="47"/>
                    <a:pt x="10" y="48"/>
                    <a:pt x="11" y="48"/>
                  </a:cubicBezTo>
                  <a:cubicBezTo>
                    <a:pt x="11" y="48"/>
                    <a:pt x="11" y="48"/>
                    <a:pt x="11" y="48"/>
                  </a:cubicBezTo>
                  <a:cubicBezTo>
                    <a:pt x="11" y="48"/>
                    <a:pt x="11" y="48"/>
                    <a:pt x="11" y="48"/>
                  </a:cubicBezTo>
                  <a:cubicBezTo>
                    <a:pt x="13" y="48"/>
                    <a:pt x="14" y="47"/>
                    <a:pt x="14" y="46"/>
                  </a:cubicBezTo>
                  <a:cubicBezTo>
                    <a:pt x="14" y="45"/>
                    <a:pt x="14" y="45"/>
                    <a:pt x="14" y="45"/>
                  </a:cubicBezTo>
                  <a:cubicBezTo>
                    <a:pt x="13" y="43"/>
                    <a:pt x="13" y="39"/>
                    <a:pt x="13" y="36"/>
                  </a:cubicBezTo>
                  <a:cubicBezTo>
                    <a:pt x="13" y="36"/>
                    <a:pt x="13" y="35"/>
                    <a:pt x="13" y="35"/>
                  </a:cubicBezTo>
                  <a:cubicBezTo>
                    <a:pt x="15" y="42"/>
                    <a:pt x="18" y="50"/>
                    <a:pt x="20" y="56"/>
                  </a:cubicBezTo>
                  <a:cubicBezTo>
                    <a:pt x="23" y="58"/>
                    <a:pt x="25" y="61"/>
                    <a:pt x="27" y="63"/>
                  </a:cubicBezTo>
                  <a:cubicBezTo>
                    <a:pt x="28" y="62"/>
                    <a:pt x="28" y="62"/>
                    <a:pt x="28" y="61"/>
                  </a:cubicBezTo>
                  <a:cubicBezTo>
                    <a:pt x="28" y="61"/>
                    <a:pt x="28" y="61"/>
                    <a:pt x="28" y="61"/>
                  </a:cubicBezTo>
                  <a:cubicBezTo>
                    <a:pt x="27" y="56"/>
                    <a:pt x="27" y="50"/>
                    <a:pt x="27" y="45"/>
                  </a:cubicBezTo>
                  <a:cubicBezTo>
                    <a:pt x="27" y="44"/>
                    <a:pt x="27" y="43"/>
                    <a:pt x="27" y="42"/>
                  </a:cubicBezTo>
                  <a:cubicBezTo>
                    <a:pt x="27" y="41"/>
                    <a:pt x="27" y="40"/>
                    <a:pt x="27" y="39"/>
                  </a:cubicBezTo>
                  <a:cubicBezTo>
                    <a:pt x="27" y="40"/>
                    <a:pt x="27" y="41"/>
                    <a:pt x="28" y="41"/>
                  </a:cubicBezTo>
                  <a:cubicBezTo>
                    <a:pt x="28" y="42"/>
                    <a:pt x="29" y="43"/>
                    <a:pt x="30" y="43"/>
                  </a:cubicBezTo>
                  <a:cubicBezTo>
                    <a:pt x="30" y="43"/>
                    <a:pt x="30" y="43"/>
                    <a:pt x="30" y="43"/>
                  </a:cubicBezTo>
                  <a:cubicBezTo>
                    <a:pt x="31" y="43"/>
                    <a:pt x="31" y="43"/>
                    <a:pt x="32" y="43"/>
                  </a:cubicBezTo>
                  <a:cubicBezTo>
                    <a:pt x="32" y="43"/>
                    <a:pt x="33" y="42"/>
                    <a:pt x="33" y="41"/>
                  </a:cubicBezTo>
                  <a:cubicBezTo>
                    <a:pt x="33" y="39"/>
                    <a:pt x="34" y="37"/>
                    <a:pt x="34" y="35"/>
                  </a:cubicBezTo>
                  <a:cubicBezTo>
                    <a:pt x="34" y="34"/>
                    <a:pt x="34" y="34"/>
                    <a:pt x="34" y="34"/>
                  </a:cubicBezTo>
                  <a:cubicBezTo>
                    <a:pt x="34" y="31"/>
                    <a:pt x="34" y="29"/>
                    <a:pt x="34" y="27"/>
                  </a:cubicBezTo>
                  <a:cubicBezTo>
                    <a:pt x="34" y="22"/>
                    <a:pt x="33" y="17"/>
                    <a:pt x="31" y="12"/>
                  </a:cubicBezTo>
                  <a:cubicBezTo>
                    <a:pt x="30" y="8"/>
                    <a:pt x="28" y="5"/>
                    <a:pt x="26" y="2"/>
                  </a:cubicBezTo>
                  <a:cubicBezTo>
                    <a:pt x="25" y="1"/>
                    <a:pt x="25" y="0"/>
                    <a:pt x="2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7" name="Freeform 466"/>
            <p:cNvSpPr>
              <a:spLocks noChangeArrowheads="1"/>
            </p:cNvSpPr>
            <p:nvPr/>
          </p:nvSpPr>
          <p:spPr bwMode="auto">
            <a:xfrm>
              <a:off x="9748838" y="2036763"/>
              <a:ext cx="320675" cy="287338"/>
            </a:xfrm>
            <a:custGeom>
              <a:avLst/>
              <a:gdLst>
                <a:gd name="T0" fmla="*/ 106 w 109"/>
                <a:gd name="T1" fmla="*/ 0 h 97"/>
                <a:gd name="T2" fmla="*/ 104 w 109"/>
                <a:gd name="T3" fmla="*/ 0 h 97"/>
                <a:gd name="T4" fmla="*/ 101 w 109"/>
                <a:gd name="T5" fmla="*/ 3 h 97"/>
                <a:gd name="T6" fmla="*/ 89 w 109"/>
                <a:gd name="T7" fmla="*/ 15 h 97"/>
                <a:gd name="T8" fmla="*/ 77 w 109"/>
                <a:gd name="T9" fmla="*/ 28 h 97"/>
                <a:gd name="T10" fmla="*/ 49 w 109"/>
                <a:gd name="T11" fmla="*/ 58 h 97"/>
                <a:gd name="T12" fmla="*/ 39 w 109"/>
                <a:gd name="T13" fmla="*/ 66 h 97"/>
                <a:gd name="T14" fmla="*/ 38 w 109"/>
                <a:gd name="T15" fmla="*/ 67 h 97"/>
                <a:gd name="T16" fmla="*/ 23 w 109"/>
                <a:gd name="T17" fmla="*/ 80 h 97"/>
                <a:gd name="T18" fmla="*/ 15 w 109"/>
                <a:gd name="T19" fmla="*/ 83 h 97"/>
                <a:gd name="T20" fmla="*/ 1 w 109"/>
                <a:gd name="T21" fmla="*/ 92 h 97"/>
                <a:gd name="T22" fmla="*/ 0 w 109"/>
                <a:gd name="T23" fmla="*/ 94 h 97"/>
                <a:gd name="T24" fmla="*/ 0 w 109"/>
                <a:gd name="T25" fmla="*/ 94 h 97"/>
                <a:gd name="T26" fmla="*/ 1 w 109"/>
                <a:gd name="T27" fmla="*/ 95 h 97"/>
                <a:gd name="T28" fmla="*/ 3 w 109"/>
                <a:gd name="T29" fmla="*/ 97 h 97"/>
                <a:gd name="T30" fmla="*/ 3 w 109"/>
                <a:gd name="T31" fmla="*/ 97 h 97"/>
                <a:gd name="T32" fmla="*/ 23 w 109"/>
                <a:gd name="T33" fmla="*/ 87 h 97"/>
                <a:gd name="T34" fmla="*/ 26 w 109"/>
                <a:gd name="T35" fmla="*/ 85 h 97"/>
                <a:gd name="T36" fmla="*/ 34 w 109"/>
                <a:gd name="T37" fmla="*/ 83 h 97"/>
                <a:gd name="T38" fmla="*/ 36 w 109"/>
                <a:gd name="T39" fmla="*/ 82 h 97"/>
                <a:gd name="T40" fmla="*/ 59 w 109"/>
                <a:gd name="T41" fmla="*/ 73 h 97"/>
                <a:gd name="T42" fmla="*/ 92 w 109"/>
                <a:gd name="T43" fmla="*/ 39 h 97"/>
                <a:gd name="T44" fmla="*/ 101 w 109"/>
                <a:gd name="T45" fmla="*/ 24 h 97"/>
                <a:gd name="T46" fmla="*/ 101 w 109"/>
                <a:gd name="T47" fmla="*/ 22 h 97"/>
                <a:gd name="T48" fmla="*/ 100 w 109"/>
                <a:gd name="T49" fmla="*/ 20 h 97"/>
                <a:gd name="T50" fmla="*/ 98 w 109"/>
                <a:gd name="T51" fmla="*/ 20 h 97"/>
                <a:gd name="T52" fmla="*/ 96 w 109"/>
                <a:gd name="T53" fmla="*/ 21 h 97"/>
                <a:gd name="T54" fmla="*/ 56 w 109"/>
                <a:gd name="T55" fmla="*/ 69 h 97"/>
                <a:gd name="T56" fmla="*/ 36 w 109"/>
                <a:gd name="T57" fmla="*/ 76 h 97"/>
                <a:gd name="T58" fmla="*/ 42 w 109"/>
                <a:gd name="T59" fmla="*/ 71 h 97"/>
                <a:gd name="T60" fmla="*/ 42 w 109"/>
                <a:gd name="T61" fmla="*/ 71 h 97"/>
                <a:gd name="T62" fmla="*/ 52 w 109"/>
                <a:gd name="T63" fmla="*/ 62 h 97"/>
                <a:gd name="T64" fmla="*/ 81 w 109"/>
                <a:gd name="T65" fmla="*/ 32 h 97"/>
                <a:gd name="T66" fmla="*/ 93 w 109"/>
                <a:gd name="T67" fmla="*/ 19 h 97"/>
                <a:gd name="T68" fmla="*/ 108 w 109"/>
                <a:gd name="T69" fmla="*/ 4 h 97"/>
                <a:gd name="T70" fmla="*/ 109 w 109"/>
                <a:gd name="T71" fmla="*/ 2 h 97"/>
                <a:gd name="T72" fmla="*/ 108 w 109"/>
                <a:gd name="T73" fmla="*/ 1 h 97"/>
                <a:gd name="T74" fmla="*/ 106 w 109"/>
                <a:gd name="T7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 h="97">
                  <a:moveTo>
                    <a:pt x="106" y="0"/>
                  </a:moveTo>
                  <a:cubicBezTo>
                    <a:pt x="105" y="0"/>
                    <a:pt x="105" y="0"/>
                    <a:pt x="104" y="0"/>
                  </a:cubicBezTo>
                  <a:cubicBezTo>
                    <a:pt x="103" y="1"/>
                    <a:pt x="102" y="2"/>
                    <a:pt x="101" y="3"/>
                  </a:cubicBezTo>
                  <a:cubicBezTo>
                    <a:pt x="97" y="7"/>
                    <a:pt x="93" y="11"/>
                    <a:pt x="89" y="15"/>
                  </a:cubicBezTo>
                  <a:cubicBezTo>
                    <a:pt x="85" y="20"/>
                    <a:pt x="81" y="24"/>
                    <a:pt x="77" y="28"/>
                  </a:cubicBezTo>
                  <a:cubicBezTo>
                    <a:pt x="68" y="38"/>
                    <a:pt x="59" y="49"/>
                    <a:pt x="49" y="58"/>
                  </a:cubicBezTo>
                  <a:cubicBezTo>
                    <a:pt x="39" y="66"/>
                    <a:pt x="39" y="66"/>
                    <a:pt x="39" y="66"/>
                  </a:cubicBezTo>
                  <a:cubicBezTo>
                    <a:pt x="38" y="67"/>
                    <a:pt x="38" y="67"/>
                    <a:pt x="38" y="67"/>
                  </a:cubicBezTo>
                  <a:cubicBezTo>
                    <a:pt x="34" y="71"/>
                    <a:pt x="28" y="76"/>
                    <a:pt x="23" y="80"/>
                  </a:cubicBezTo>
                  <a:cubicBezTo>
                    <a:pt x="21" y="81"/>
                    <a:pt x="18" y="82"/>
                    <a:pt x="15" y="83"/>
                  </a:cubicBezTo>
                  <a:cubicBezTo>
                    <a:pt x="10" y="85"/>
                    <a:pt x="4" y="88"/>
                    <a:pt x="1" y="92"/>
                  </a:cubicBezTo>
                  <a:cubicBezTo>
                    <a:pt x="1" y="93"/>
                    <a:pt x="0" y="93"/>
                    <a:pt x="0" y="94"/>
                  </a:cubicBezTo>
                  <a:cubicBezTo>
                    <a:pt x="0" y="94"/>
                    <a:pt x="0" y="94"/>
                    <a:pt x="0" y="94"/>
                  </a:cubicBezTo>
                  <a:cubicBezTo>
                    <a:pt x="0" y="95"/>
                    <a:pt x="0" y="95"/>
                    <a:pt x="1" y="95"/>
                  </a:cubicBezTo>
                  <a:cubicBezTo>
                    <a:pt x="1" y="96"/>
                    <a:pt x="2" y="97"/>
                    <a:pt x="3" y="97"/>
                  </a:cubicBezTo>
                  <a:cubicBezTo>
                    <a:pt x="3" y="97"/>
                    <a:pt x="3" y="97"/>
                    <a:pt x="3" y="97"/>
                  </a:cubicBezTo>
                  <a:cubicBezTo>
                    <a:pt x="10" y="96"/>
                    <a:pt x="16" y="92"/>
                    <a:pt x="23" y="87"/>
                  </a:cubicBezTo>
                  <a:cubicBezTo>
                    <a:pt x="24" y="86"/>
                    <a:pt x="25" y="86"/>
                    <a:pt x="26" y="85"/>
                  </a:cubicBezTo>
                  <a:cubicBezTo>
                    <a:pt x="28" y="84"/>
                    <a:pt x="31" y="83"/>
                    <a:pt x="34" y="83"/>
                  </a:cubicBezTo>
                  <a:cubicBezTo>
                    <a:pt x="34" y="82"/>
                    <a:pt x="35" y="82"/>
                    <a:pt x="36" y="82"/>
                  </a:cubicBezTo>
                  <a:cubicBezTo>
                    <a:pt x="44" y="80"/>
                    <a:pt x="52" y="77"/>
                    <a:pt x="59" y="73"/>
                  </a:cubicBezTo>
                  <a:cubicBezTo>
                    <a:pt x="71" y="65"/>
                    <a:pt x="82" y="54"/>
                    <a:pt x="92" y="39"/>
                  </a:cubicBezTo>
                  <a:cubicBezTo>
                    <a:pt x="95" y="34"/>
                    <a:pt x="98" y="29"/>
                    <a:pt x="101" y="24"/>
                  </a:cubicBezTo>
                  <a:cubicBezTo>
                    <a:pt x="101" y="23"/>
                    <a:pt x="101" y="23"/>
                    <a:pt x="101" y="22"/>
                  </a:cubicBezTo>
                  <a:cubicBezTo>
                    <a:pt x="101" y="21"/>
                    <a:pt x="101" y="21"/>
                    <a:pt x="100" y="20"/>
                  </a:cubicBezTo>
                  <a:cubicBezTo>
                    <a:pt x="99" y="20"/>
                    <a:pt x="99" y="20"/>
                    <a:pt x="98" y="20"/>
                  </a:cubicBezTo>
                  <a:cubicBezTo>
                    <a:pt x="98" y="20"/>
                    <a:pt x="97" y="20"/>
                    <a:pt x="96" y="21"/>
                  </a:cubicBezTo>
                  <a:cubicBezTo>
                    <a:pt x="84" y="43"/>
                    <a:pt x="71" y="59"/>
                    <a:pt x="56" y="69"/>
                  </a:cubicBezTo>
                  <a:cubicBezTo>
                    <a:pt x="51" y="72"/>
                    <a:pt x="43" y="74"/>
                    <a:pt x="36" y="76"/>
                  </a:cubicBezTo>
                  <a:cubicBezTo>
                    <a:pt x="38" y="75"/>
                    <a:pt x="40" y="73"/>
                    <a:pt x="42" y="71"/>
                  </a:cubicBezTo>
                  <a:cubicBezTo>
                    <a:pt x="42" y="71"/>
                    <a:pt x="42" y="71"/>
                    <a:pt x="42" y="71"/>
                  </a:cubicBezTo>
                  <a:cubicBezTo>
                    <a:pt x="52" y="62"/>
                    <a:pt x="52" y="62"/>
                    <a:pt x="52" y="62"/>
                  </a:cubicBezTo>
                  <a:cubicBezTo>
                    <a:pt x="63" y="53"/>
                    <a:pt x="72" y="42"/>
                    <a:pt x="81" y="32"/>
                  </a:cubicBezTo>
                  <a:cubicBezTo>
                    <a:pt x="85" y="27"/>
                    <a:pt x="89" y="23"/>
                    <a:pt x="93" y="19"/>
                  </a:cubicBezTo>
                  <a:cubicBezTo>
                    <a:pt x="98" y="14"/>
                    <a:pt x="103" y="9"/>
                    <a:pt x="108" y="4"/>
                  </a:cubicBezTo>
                  <a:cubicBezTo>
                    <a:pt x="108" y="4"/>
                    <a:pt x="109" y="3"/>
                    <a:pt x="109" y="2"/>
                  </a:cubicBezTo>
                  <a:cubicBezTo>
                    <a:pt x="109" y="2"/>
                    <a:pt x="108" y="1"/>
                    <a:pt x="108" y="1"/>
                  </a:cubicBezTo>
                  <a:cubicBezTo>
                    <a:pt x="107" y="0"/>
                    <a:pt x="107" y="0"/>
                    <a:pt x="10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8" name="Freeform 467"/>
            <p:cNvSpPr>
              <a:spLocks noEditPoints="1" noChangeArrowheads="1"/>
            </p:cNvSpPr>
            <p:nvPr/>
          </p:nvSpPr>
          <p:spPr bwMode="auto">
            <a:xfrm>
              <a:off x="9193213" y="1338263"/>
              <a:ext cx="793750" cy="557213"/>
            </a:xfrm>
            <a:custGeom>
              <a:avLst/>
              <a:gdLst>
                <a:gd name="T0" fmla="*/ 255 w 269"/>
                <a:gd name="T1" fmla="*/ 160 h 189"/>
                <a:gd name="T2" fmla="*/ 56 w 269"/>
                <a:gd name="T3" fmla="*/ 53 h 189"/>
                <a:gd name="T4" fmla="*/ 81 w 269"/>
                <a:gd name="T5" fmla="*/ 55 h 189"/>
                <a:gd name="T6" fmla="*/ 125 w 269"/>
                <a:gd name="T7" fmla="*/ 54 h 189"/>
                <a:gd name="T8" fmla="*/ 39 w 269"/>
                <a:gd name="T9" fmla="*/ 47 h 189"/>
                <a:gd name="T10" fmla="*/ 157 w 269"/>
                <a:gd name="T11" fmla="*/ 13 h 189"/>
                <a:gd name="T12" fmla="*/ 259 w 269"/>
                <a:gd name="T13" fmla="*/ 147 h 189"/>
                <a:gd name="T14" fmla="*/ 253 w 269"/>
                <a:gd name="T15" fmla="*/ 176 h 189"/>
                <a:gd name="T16" fmla="*/ 249 w 269"/>
                <a:gd name="T17" fmla="*/ 153 h 189"/>
                <a:gd name="T18" fmla="*/ 252 w 269"/>
                <a:gd name="T19" fmla="*/ 150 h 189"/>
                <a:gd name="T20" fmla="*/ 243 w 269"/>
                <a:gd name="T21" fmla="*/ 136 h 189"/>
                <a:gd name="T22" fmla="*/ 230 w 269"/>
                <a:gd name="T23" fmla="*/ 98 h 189"/>
                <a:gd name="T24" fmla="*/ 216 w 269"/>
                <a:gd name="T25" fmla="*/ 75 h 189"/>
                <a:gd name="T26" fmla="*/ 173 w 269"/>
                <a:gd name="T27" fmla="*/ 48 h 189"/>
                <a:gd name="T28" fmla="*/ 196 w 269"/>
                <a:gd name="T29" fmla="*/ 47 h 189"/>
                <a:gd name="T30" fmla="*/ 208 w 269"/>
                <a:gd name="T31" fmla="*/ 64 h 189"/>
                <a:gd name="T32" fmla="*/ 186 w 269"/>
                <a:gd name="T33" fmla="*/ 57 h 189"/>
                <a:gd name="T34" fmla="*/ 118 w 269"/>
                <a:gd name="T35" fmla="*/ 44 h 189"/>
                <a:gd name="T36" fmla="*/ 197 w 269"/>
                <a:gd name="T37" fmla="*/ 40 h 189"/>
                <a:gd name="T38" fmla="*/ 169 w 269"/>
                <a:gd name="T39" fmla="*/ 38 h 189"/>
                <a:gd name="T40" fmla="*/ 185 w 269"/>
                <a:gd name="T41" fmla="*/ 40 h 189"/>
                <a:gd name="T42" fmla="*/ 132 w 269"/>
                <a:gd name="T43" fmla="*/ 31 h 189"/>
                <a:gd name="T44" fmla="*/ 118 w 269"/>
                <a:gd name="T45" fmla="*/ 21 h 189"/>
                <a:gd name="T46" fmla="*/ 64 w 269"/>
                <a:gd name="T47" fmla="*/ 16 h 189"/>
                <a:gd name="T48" fmla="*/ 98 w 269"/>
                <a:gd name="T49" fmla="*/ 12 h 189"/>
                <a:gd name="T50" fmla="*/ 114 w 269"/>
                <a:gd name="T51" fmla="*/ 11 h 189"/>
                <a:gd name="T52" fmla="*/ 99 w 269"/>
                <a:gd name="T53" fmla="*/ 14 h 189"/>
                <a:gd name="T54" fmla="*/ 101 w 269"/>
                <a:gd name="T55" fmla="*/ 23 h 189"/>
                <a:gd name="T56" fmla="*/ 81 w 269"/>
                <a:gd name="T57" fmla="*/ 27 h 189"/>
                <a:gd name="T58" fmla="*/ 84 w 269"/>
                <a:gd name="T59" fmla="*/ 11 h 189"/>
                <a:gd name="T60" fmla="*/ 136 w 269"/>
                <a:gd name="T61" fmla="*/ 0 h 189"/>
                <a:gd name="T62" fmla="*/ 57 w 269"/>
                <a:gd name="T63" fmla="*/ 8 h 189"/>
                <a:gd name="T64" fmla="*/ 2 w 269"/>
                <a:gd name="T65" fmla="*/ 78 h 189"/>
                <a:gd name="T66" fmla="*/ 13 w 269"/>
                <a:gd name="T67" fmla="*/ 76 h 189"/>
                <a:gd name="T68" fmla="*/ 22 w 269"/>
                <a:gd name="T69" fmla="*/ 65 h 189"/>
                <a:gd name="T70" fmla="*/ 27 w 269"/>
                <a:gd name="T71" fmla="*/ 50 h 189"/>
                <a:gd name="T72" fmla="*/ 39 w 269"/>
                <a:gd name="T73" fmla="*/ 36 h 189"/>
                <a:gd name="T74" fmla="*/ 55 w 269"/>
                <a:gd name="T75" fmla="*/ 38 h 189"/>
                <a:gd name="T76" fmla="*/ 50 w 269"/>
                <a:gd name="T77" fmla="*/ 45 h 189"/>
                <a:gd name="T78" fmla="*/ 54 w 269"/>
                <a:gd name="T79" fmla="*/ 46 h 189"/>
                <a:gd name="T80" fmla="*/ 71 w 269"/>
                <a:gd name="T81" fmla="*/ 45 h 189"/>
                <a:gd name="T82" fmla="*/ 172 w 269"/>
                <a:gd name="T83" fmla="*/ 63 h 189"/>
                <a:gd name="T84" fmla="*/ 237 w 269"/>
                <a:gd name="T85" fmla="*/ 139 h 189"/>
                <a:gd name="T86" fmla="*/ 261 w 269"/>
                <a:gd name="T87" fmla="*/ 172 h 189"/>
                <a:gd name="T88" fmla="*/ 258 w 269"/>
                <a:gd name="T89" fmla="*/ 101 h 189"/>
                <a:gd name="T90" fmla="*/ 252 w 269"/>
                <a:gd name="T91" fmla="*/ 103 h 189"/>
                <a:gd name="T92" fmla="*/ 244 w 269"/>
                <a:gd name="T93" fmla="*/ 96 h 189"/>
                <a:gd name="T94" fmla="*/ 242 w 269"/>
                <a:gd name="T95" fmla="*/ 81 h 189"/>
                <a:gd name="T96" fmla="*/ 212 w 269"/>
                <a:gd name="T97" fmla="*/ 43 h 189"/>
                <a:gd name="T98" fmla="*/ 179 w 269"/>
                <a:gd name="T99" fmla="*/ 13 h 189"/>
                <a:gd name="T100" fmla="*/ 261 w 269"/>
                <a:gd name="T101" fmla="*/ 84 h 189"/>
                <a:gd name="T102" fmla="*/ 171 w 269"/>
                <a:gd name="T103" fmla="*/ 5 h 189"/>
                <a:gd name="T104" fmla="*/ 168 w 269"/>
                <a:gd name="T105" fmla="*/ 15 h 189"/>
                <a:gd name="T106" fmla="*/ 161 w 269"/>
                <a:gd name="T107" fmla="*/ 21 h 189"/>
                <a:gd name="T108" fmla="*/ 145 w 269"/>
                <a:gd name="T109" fmla="*/ 18 h 189"/>
                <a:gd name="T110" fmla="*/ 158 w 269"/>
                <a:gd name="T111" fmla="*/ 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 h="189">
                  <a:moveTo>
                    <a:pt x="254" y="158"/>
                  </a:moveTo>
                  <a:cubicBezTo>
                    <a:pt x="253" y="159"/>
                    <a:pt x="253" y="160"/>
                    <a:pt x="252" y="161"/>
                  </a:cubicBezTo>
                  <a:cubicBezTo>
                    <a:pt x="252" y="161"/>
                    <a:pt x="252" y="161"/>
                    <a:pt x="252" y="161"/>
                  </a:cubicBezTo>
                  <a:cubicBezTo>
                    <a:pt x="253" y="162"/>
                    <a:pt x="253" y="162"/>
                    <a:pt x="253" y="162"/>
                  </a:cubicBezTo>
                  <a:cubicBezTo>
                    <a:pt x="253" y="162"/>
                    <a:pt x="254" y="162"/>
                    <a:pt x="254" y="161"/>
                  </a:cubicBezTo>
                  <a:cubicBezTo>
                    <a:pt x="254" y="161"/>
                    <a:pt x="255" y="161"/>
                    <a:pt x="255" y="160"/>
                  </a:cubicBezTo>
                  <a:cubicBezTo>
                    <a:pt x="255" y="160"/>
                    <a:pt x="254" y="159"/>
                    <a:pt x="254" y="158"/>
                  </a:cubicBezTo>
                  <a:moveTo>
                    <a:pt x="56" y="53"/>
                  </a:moveTo>
                  <a:cubicBezTo>
                    <a:pt x="55" y="53"/>
                    <a:pt x="54" y="54"/>
                    <a:pt x="53" y="54"/>
                  </a:cubicBezTo>
                  <a:cubicBezTo>
                    <a:pt x="51" y="55"/>
                    <a:pt x="50" y="55"/>
                    <a:pt x="48" y="56"/>
                  </a:cubicBezTo>
                  <a:cubicBezTo>
                    <a:pt x="48" y="56"/>
                    <a:pt x="48" y="56"/>
                    <a:pt x="47" y="57"/>
                  </a:cubicBezTo>
                  <a:cubicBezTo>
                    <a:pt x="50" y="55"/>
                    <a:pt x="53" y="54"/>
                    <a:pt x="56" y="53"/>
                  </a:cubicBezTo>
                  <a:moveTo>
                    <a:pt x="96" y="52"/>
                  </a:moveTo>
                  <a:cubicBezTo>
                    <a:pt x="76" y="52"/>
                    <a:pt x="58" y="56"/>
                    <a:pt x="43" y="65"/>
                  </a:cubicBezTo>
                  <a:cubicBezTo>
                    <a:pt x="44" y="65"/>
                    <a:pt x="45" y="64"/>
                    <a:pt x="46" y="64"/>
                  </a:cubicBezTo>
                  <a:cubicBezTo>
                    <a:pt x="48" y="63"/>
                    <a:pt x="50" y="63"/>
                    <a:pt x="51" y="62"/>
                  </a:cubicBezTo>
                  <a:cubicBezTo>
                    <a:pt x="52" y="62"/>
                    <a:pt x="52" y="62"/>
                    <a:pt x="52" y="62"/>
                  </a:cubicBezTo>
                  <a:cubicBezTo>
                    <a:pt x="62" y="58"/>
                    <a:pt x="71" y="56"/>
                    <a:pt x="81" y="55"/>
                  </a:cubicBezTo>
                  <a:cubicBezTo>
                    <a:pt x="84" y="54"/>
                    <a:pt x="84" y="54"/>
                    <a:pt x="84" y="54"/>
                  </a:cubicBezTo>
                  <a:cubicBezTo>
                    <a:pt x="84" y="54"/>
                    <a:pt x="84" y="54"/>
                    <a:pt x="84" y="54"/>
                  </a:cubicBezTo>
                  <a:cubicBezTo>
                    <a:pt x="92" y="53"/>
                    <a:pt x="99" y="53"/>
                    <a:pt x="106" y="52"/>
                  </a:cubicBezTo>
                  <a:cubicBezTo>
                    <a:pt x="107" y="52"/>
                    <a:pt x="108" y="52"/>
                    <a:pt x="110" y="52"/>
                  </a:cubicBezTo>
                  <a:cubicBezTo>
                    <a:pt x="113" y="53"/>
                    <a:pt x="116" y="53"/>
                    <a:pt x="119" y="54"/>
                  </a:cubicBezTo>
                  <a:cubicBezTo>
                    <a:pt x="121" y="54"/>
                    <a:pt x="123" y="54"/>
                    <a:pt x="125" y="54"/>
                  </a:cubicBezTo>
                  <a:cubicBezTo>
                    <a:pt x="127" y="54"/>
                    <a:pt x="128" y="55"/>
                    <a:pt x="130" y="55"/>
                  </a:cubicBezTo>
                  <a:cubicBezTo>
                    <a:pt x="131" y="55"/>
                    <a:pt x="131" y="55"/>
                    <a:pt x="132" y="55"/>
                  </a:cubicBezTo>
                  <a:cubicBezTo>
                    <a:pt x="122" y="53"/>
                    <a:pt x="111" y="52"/>
                    <a:pt x="100" y="52"/>
                  </a:cubicBezTo>
                  <a:cubicBezTo>
                    <a:pt x="99" y="52"/>
                    <a:pt x="98" y="52"/>
                    <a:pt x="96" y="52"/>
                  </a:cubicBezTo>
                  <a:moveTo>
                    <a:pt x="40" y="47"/>
                  </a:moveTo>
                  <a:cubicBezTo>
                    <a:pt x="39" y="47"/>
                    <a:pt x="39" y="47"/>
                    <a:pt x="39" y="47"/>
                  </a:cubicBezTo>
                  <a:cubicBezTo>
                    <a:pt x="39" y="48"/>
                    <a:pt x="40" y="48"/>
                    <a:pt x="41" y="48"/>
                  </a:cubicBezTo>
                  <a:cubicBezTo>
                    <a:pt x="41" y="48"/>
                    <a:pt x="41" y="48"/>
                    <a:pt x="41" y="48"/>
                  </a:cubicBezTo>
                  <a:cubicBezTo>
                    <a:pt x="41" y="48"/>
                    <a:pt x="42" y="48"/>
                    <a:pt x="42" y="48"/>
                  </a:cubicBezTo>
                  <a:cubicBezTo>
                    <a:pt x="41" y="47"/>
                    <a:pt x="40" y="47"/>
                    <a:pt x="40" y="47"/>
                  </a:cubicBezTo>
                  <a:moveTo>
                    <a:pt x="158" y="11"/>
                  </a:moveTo>
                  <a:cubicBezTo>
                    <a:pt x="157" y="12"/>
                    <a:pt x="157" y="13"/>
                    <a:pt x="157" y="13"/>
                  </a:cubicBezTo>
                  <a:cubicBezTo>
                    <a:pt x="157" y="13"/>
                    <a:pt x="158" y="14"/>
                    <a:pt x="159" y="14"/>
                  </a:cubicBezTo>
                  <a:cubicBezTo>
                    <a:pt x="159" y="13"/>
                    <a:pt x="160" y="13"/>
                    <a:pt x="160" y="13"/>
                  </a:cubicBezTo>
                  <a:cubicBezTo>
                    <a:pt x="160" y="12"/>
                    <a:pt x="159" y="11"/>
                    <a:pt x="158" y="11"/>
                  </a:cubicBezTo>
                  <a:moveTo>
                    <a:pt x="259" y="152"/>
                  </a:moveTo>
                  <a:cubicBezTo>
                    <a:pt x="259" y="151"/>
                    <a:pt x="259" y="151"/>
                    <a:pt x="259" y="150"/>
                  </a:cubicBezTo>
                  <a:cubicBezTo>
                    <a:pt x="259" y="149"/>
                    <a:pt x="259" y="148"/>
                    <a:pt x="259" y="147"/>
                  </a:cubicBezTo>
                  <a:cubicBezTo>
                    <a:pt x="259" y="147"/>
                    <a:pt x="259" y="147"/>
                    <a:pt x="259" y="147"/>
                  </a:cubicBezTo>
                  <a:cubicBezTo>
                    <a:pt x="260" y="147"/>
                    <a:pt x="260" y="146"/>
                    <a:pt x="261" y="146"/>
                  </a:cubicBezTo>
                  <a:cubicBezTo>
                    <a:pt x="261" y="149"/>
                    <a:pt x="261" y="151"/>
                    <a:pt x="261" y="153"/>
                  </a:cubicBezTo>
                  <a:cubicBezTo>
                    <a:pt x="263" y="156"/>
                    <a:pt x="264" y="159"/>
                    <a:pt x="264" y="162"/>
                  </a:cubicBezTo>
                  <a:cubicBezTo>
                    <a:pt x="263" y="166"/>
                    <a:pt x="259" y="170"/>
                    <a:pt x="254" y="172"/>
                  </a:cubicBezTo>
                  <a:cubicBezTo>
                    <a:pt x="254" y="174"/>
                    <a:pt x="253" y="175"/>
                    <a:pt x="253" y="176"/>
                  </a:cubicBezTo>
                  <a:cubicBezTo>
                    <a:pt x="253" y="175"/>
                    <a:pt x="252" y="174"/>
                    <a:pt x="252" y="173"/>
                  </a:cubicBezTo>
                  <a:cubicBezTo>
                    <a:pt x="251" y="172"/>
                    <a:pt x="250" y="172"/>
                    <a:pt x="250" y="171"/>
                  </a:cubicBezTo>
                  <a:cubicBezTo>
                    <a:pt x="249" y="170"/>
                    <a:pt x="248" y="169"/>
                    <a:pt x="247" y="168"/>
                  </a:cubicBezTo>
                  <a:cubicBezTo>
                    <a:pt x="246" y="167"/>
                    <a:pt x="244" y="165"/>
                    <a:pt x="244" y="162"/>
                  </a:cubicBezTo>
                  <a:cubicBezTo>
                    <a:pt x="244" y="160"/>
                    <a:pt x="245" y="158"/>
                    <a:pt x="246" y="156"/>
                  </a:cubicBezTo>
                  <a:cubicBezTo>
                    <a:pt x="246" y="154"/>
                    <a:pt x="247" y="154"/>
                    <a:pt x="249" y="153"/>
                  </a:cubicBezTo>
                  <a:cubicBezTo>
                    <a:pt x="249" y="153"/>
                    <a:pt x="250" y="152"/>
                    <a:pt x="251" y="152"/>
                  </a:cubicBezTo>
                  <a:cubicBezTo>
                    <a:pt x="250" y="151"/>
                    <a:pt x="250" y="151"/>
                    <a:pt x="250" y="150"/>
                  </a:cubicBezTo>
                  <a:cubicBezTo>
                    <a:pt x="250" y="149"/>
                    <a:pt x="250" y="149"/>
                    <a:pt x="250" y="149"/>
                  </a:cubicBezTo>
                  <a:cubicBezTo>
                    <a:pt x="250" y="149"/>
                    <a:pt x="250" y="148"/>
                    <a:pt x="250" y="148"/>
                  </a:cubicBezTo>
                  <a:cubicBezTo>
                    <a:pt x="250" y="149"/>
                    <a:pt x="251" y="150"/>
                    <a:pt x="251" y="151"/>
                  </a:cubicBezTo>
                  <a:cubicBezTo>
                    <a:pt x="251" y="151"/>
                    <a:pt x="252" y="151"/>
                    <a:pt x="252" y="150"/>
                  </a:cubicBezTo>
                  <a:cubicBezTo>
                    <a:pt x="253" y="150"/>
                    <a:pt x="254" y="150"/>
                    <a:pt x="254" y="150"/>
                  </a:cubicBezTo>
                  <a:cubicBezTo>
                    <a:pt x="255" y="150"/>
                    <a:pt x="256" y="150"/>
                    <a:pt x="257" y="151"/>
                  </a:cubicBezTo>
                  <a:cubicBezTo>
                    <a:pt x="257" y="151"/>
                    <a:pt x="257" y="151"/>
                    <a:pt x="257" y="152"/>
                  </a:cubicBezTo>
                  <a:cubicBezTo>
                    <a:pt x="257" y="152"/>
                    <a:pt x="257" y="152"/>
                    <a:pt x="258" y="152"/>
                  </a:cubicBezTo>
                  <a:cubicBezTo>
                    <a:pt x="258" y="152"/>
                    <a:pt x="259" y="152"/>
                    <a:pt x="259" y="152"/>
                  </a:cubicBezTo>
                  <a:moveTo>
                    <a:pt x="243" y="136"/>
                  </a:moveTo>
                  <a:cubicBezTo>
                    <a:pt x="242" y="134"/>
                    <a:pt x="241" y="132"/>
                    <a:pt x="240" y="129"/>
                  </a:cubicBezTo>
                  <a:cubicBezTo>
                    <a:pt x="240" y="129"/>
                    <a:pt x="239" y="126"/>
                    <a:pt x="238" y="123"/>
                  </a:cubicBezTo>
                  <a:cubicBezTo>
                    <a:pt x="240" y="127"/>
                    <a:pt x="241" y="130"/>
                    <a:pt x="243" y="133"/>
                  </a:cubicBezTo>
                  <a:cubicBezTo>
                    <a:pt x="243" y="134"/>
                    <a:pt x="243" y="135"/>
                    <a:pt x="243" y="136"/>
                  </a:cubicBezTo>
                  <a:moveTo>
                    <a:pt x="240" y="113"/>
                  </a:moveTo>
                  <a:cubicBezTo>
                    <a:pt x="237" y="108"/>
                    <a:pt x="233" y="103"/>
                    <a:pt x="230" y="98"/>
                  </a:cubicBezTo>
                  <a:cubicBezTo>
                    <a:pt x="227" y="94"/>
                    <a:pt x="224" y="89"/>
                    <a:pt x="222" y="85"/>
                  </a:cubicBezTo>
                  <a:cubicBezTo>
                    <a:pt x="223" y="85"/>
                    <a:pt x="225" y="86"/>
                    <a:pt x="226" y="86"/>
                  </a:cubicBezTo>
                  <a:cubicBezTo>
                    <a:pt x="229" y="91"/>
                    <a:pt x="232" y="96"/>
                    <a:pt x="235" y="101"/>
                  </a:cubicBezTo>
                  <a:cubicBezTo>
                    <a:pt x="237" y="104"/>
                    <a:pt x="238" y="108"/>
                    <a:pt x="240" y="113"/>
                  </a:cubicBezTo>
                  <a:moveTo>
                    <a:pt x="219" y="77"/>
                  </a:moveTo>
                  <a:cubicBezTo>
                    <a:pt x="218" y="76"/>
                    <a:pt x="217" y="76"/>
                    <a:pt x="216" y="75"/>
                  </a:cubicBezTo>
                  <a:cubicBezTo>
                    <a:pt x="215" y="74"/>
                    <a:pt x="215" y="73"/>
                    <a:pt x="214" y="72"/>
                  </a:cubicBezTo>
                  <a:cubicBezTo>
                    <a:pt x="216" y="73"/>
                    <a:pt x="217" y="74"/>
                    <a:pt x="219" y="76"/>
                  </a:cubicBezTo>
                  <a:cubicBezTo>
                    <a:pt x="219" y="77"/>
                    <a:pt x="219" y="77"/>
                    <a:pt x="219" y="77"/>
                  </a:cubicBezTo>
                  <a:moveTo>
                    <a:pt x="186" y="57"/>
                  </a:moveTo>
                  <a:cubicBezTo>
                    <a:pt x="185" y="57"/>
                    <a:pt x="185" y="56"/>
                    <a:pt x="184" y="56"/>
                  </a:cubicBezTo>
                  <a:cubicBezTo>
                    <a:pt x="180" y="54"/>
                    <a:pt x="177" y="51"/>
                    <a:pt x="173" y="48"/>
                  </a:cubicBezTo>
                  <a:cubicBezTo>
                    <a:pt x="173" y="48"/>
                    <a:pt x="173" y="48"/>
                    <a:pt x="173" y="48"/>
                  </a:cubicBezTo>
                  <a:cubicBezTo>
                    <a:pt x="173" y="47"/>
                    <a:pt x="173" y="47"/>
                    <a:pt x="173" y="46"/>
                  </a:cubicBezTo>
                  <a:cubicBezTo>
                    <a:pt x="176" y="47"/>
                    <a:pt x="180" y="47"/>
                    <a:pt x="183" y="47"/>
                  </a:cubicBezTo>
                  <a:cubicBezTo>
                    <a:pt x="185" y="49"/>
                    <a:pt x="187" y="50"/>
                    <a:pt x="190" y="52"/>
                  </a:cubicBezTo>
                  <a:cubicBezTo>
                    <a:pt x="190" y="50"/>
                    <a:pt x="192" y="49"/>
                    <a:pt x="194" y="48"/>
                  </a:cubicBezTo>
                  <a:cubicBezTo>
                    <a:pt x="194" y="48"/>
                    <a:pt x="195" y="47"/>
                    <a:pt x="196" y="47"/>
                  </a:cubicBezTo>
                  <a:cubicBezTo>
                    <a:pt x="198" y="47"/>
                    <a:pt x="201" y="48"/>
                    <a:pt x="204" y="52"/>
                  </a:cubicBezTo>
                  <a:cubicBezTo>
                    <a:pt x="207" y="55"/>
                    <a:pt x="208" y="58"/>
                    <a:pt x="208" y="60"/>
                  </a:cubicBezTo>
                  <a:cubicBezTo>
                    <a:pt x="208" y="61"/>
                    <a:pt x="208" y="61"/>
                    <a:pt x="208" y="61"/>
                  </a:cubicBezTo>
                  <a:cubicBezTo>
                    <a:pt x="208" y="61"/>
                    <a:pt x="208" y="61"/>
                    <a:pt x="208" y="61"/>
                  </a:cubicBezTo>
                  <a:cubicBezTo>
                    <a:pt x="208" y="62"/>
                    <a:pt x="208" y="62"/>
                    <a:pt x="208" y="62"/>
                  </a:cubicBezTo>
                  <a:cubicBezTo>
                    <a:pt x="208" y="63"/>
                    <a:pt x="208" y="64"/>
                    <a:pt x="208" y="64"/>
                  </a:cubicBezTo>
                  <a:cubicBezTo>
                    <a:pt x="204" y="69"/>
                    <a:pt x="200" y="72"/>
                    <a:pt x="196" y="72"/>
                  </a:cubicBezTo>
                  <a:cubicBezTo>
                    <a:pt x="196" y="72"/>
                    <a:pt x="195" y="71"/>
                    <a:pt x="194" y="71"/>
                  </a:cubicBezTo>
                  <a:cubicBezTo>
                    <a:pt x="191" y="70"/>
                    <a:pt x="190" y="68"/>
                    <a:pt x="189" y="64"/>
                  </a:cubicBezTo>
                  <a:cubicBezTo>
                    <a:pt x="186" y="63"/>
                    <a:pt x="185" y="61"/>
                    <a:pt x="185" y="59"/>
                  </a:cubicBezTo>
                  <a:cubicBezTo>
                    <a:pt x="185" y="59"/>
                    <a:pt x="185" y="59"/>
                    <a:pt x="185" y="59"/>
                  </a:cubicBezTo>
                  <a:cubicBezTo>
                    <a:pt x="185" y="58"/>
                    <a:pt x="185" y="57"/>
                    <a:pt x="186" y="57"/>
                  </a:cubicBezTo>
                  <a:moveTo>
                    <a:pt x="115" y="44"/>
                  </a:moveTo>
                  <a:cubicBezTo>
                    <a:pt x="118" y="44"/>
                    <a:pt x="122" y="44"/>
                    <a:pt x="126" y="44"/>
                  </a:cubicBezTo>
                  <a:cubicBezTo>
                    <a:pt x="130" y="44"/>
                    <a:pt x="134" y="44"/>
                    <a:pt x="139" y="44"/>
                  </a:cubicBezTo>
                  <a:cubicBezTo>
                    <a:pt x="140" y="44"/>
                    <a:pt x="140" y="44"/>
                    <a:pt x="140" y="44"/>
                  </a:cubicBezTo>
                  <a:cubicBezTo>
                    <a:pt x="135" y="44"/>
                    <a:pt x="131" y="44"/>
                    <a:pt x="127" y="44"/>
                  </a:cubicBezTo>
                  <a:cubicBezTo>
                    <a:pt x="124" y="44"/>
                    <a:pt x="121" y="44"/>
                    <a:pt x="118" y="44"/>
                  </a:cubicBezTo>
                  <a:cubicBezTo>
                    <a:pt x="114" y="44"/>
                    <a:pt x="110" y="45"/>
                    <a:pt x="106" y="45"/>
                  </a:cubicBezTo>
                  <a:cubicBezTo>
                    <a:pt x="105" y="45"/>
                    <a:pt x="103" y="45"/>
                    <a:pt x="102" y="44"/>
                  </a:cubicBezTo>
                  <a:cubicBezTo>
                    <a:pt x="106" y="44"/>
                    <a:pt x="110" y="44"/>
                    <a:pt x="115" y="44"/>
                  </a:cubicBezTo>
                  <a:moveTo>
                    <a:pt x="195" y="40"/>
                  </a:moveTo>
                  <a:cubicBezTo>
                    <a:pt x="192" y="37"/>
                    <a:pt x="190" y="34"/>
                    <a:pt x="187" y="31"/>
                  </a:cubicBezTo>
                  <a:cubicBezTo>
                    <a:pt x="190" y="34"/>
                    <a:pt x="194" y="37"/>
                    <a:pt x="197" y="40"/>
                  </a:cubicBezTo>
                  <a:cubicBezTo>
                    <a:pt x="196" y="40"/>
                    <a:pt x="196" y="40"/>
                    <a:pt x="196" y="40"/>
                  </a:cubicBezTo>
                  <a:cubicBezTo>
                    <a:pt x="195" y="40"/>
                    <a:pt x="195" y="40"/>
                    <a:pt x="195" y="40"/>
                  </a:cubicBezTo>
                  <a:moveTo>
                    <a:pt x="169" y="38"/>
                  </a:moveTo>
                  <a:cubicBezTo>
                    <a:pt x="166" y="38"/>
                    <a:pt x="163" y="38"/>
                    <a:pt x="161" y="37"/>
                  </a:cubicBezTo>
                  <a:cubicBezTo>
                    <a:pt x="158" y="35"/>
                    <a:pt x="156" y="33"/>
                    <a:pt x="154" y="31"/>
                  </a:cubicBezTo>
                  <a:cubicBezTo>
                    <a:pt x="159" y="33"/>
                    <a:pt x="164" y="36"/>
                    <a:pt x="169" y="38"/>
                  </a:cubicBezTo>
                  <a:moveTo>
                    <a:pt x="118" y="30"/>
                  </a:moveTo>
                  <a:cubicBezTo>
                    <a:pt x="114" y="30"/>
                    <a:pt x="110" y="29"/>
                    <a:pt x="107" y="29"/>
                  </a:cubicBezTo>
                  <a:cubicBezTo>
                    <a:pt x="110" y="29"/>
                    <a:pt x="113" y="29"/>
                    <a:pt x="116" y="28"/>
                  </a:cubicBezTo>
                  <a:cubicBezTo>
                    <a:pt x="117" y="29"/>
                    <a:pt x="117" y="29"/>
                    <a:pt x="118" y="30"/>
                  </a:cubicBezTo>
                  <a:moveTo>
                    <a:pt x="186" y="40"/>
                  </a:moveTo>
                  <a:cubicBezTo>
                    <a:pt x="185" y="40"/>
                    <a:pt x="185" y="40"/>
                    <a:pt x="185" y="40"/>
                  </a:cubicBezTo>
                  <a:cubicBezTo>
                    <a:pt x="178" y="36"/>
                    <a:pt x="171" y="31"/>
                    <a:pt x="164" y="28"/>
                  </a:cubicBezTo>
                  <a:cubicBezTo>
                    <a:pt x="168" y="28"/>
                    <a:pt x="173" y="28"/>
                    <a:pt x="177" y="29"/>
                  </a:cubicBezTo>
                  <a:cubicBezTo>
                    <a:pt x="180" y="33"/>
                    <a:pt x="183" y="36"/>
                    <a:pt x="186" y="40"/>
                  </a:cubicBezTo>
                  <a:moveTo>
                    <a:pt x="149" y="35"/>
                  </a:moveTo>
                  <a:cubicBezTo>
                    <a:pt x="147" y="35"/>
                    <a:pt x="146" y="34"/>
                    <a:pt x="145" y="34"/>
                  </a:cubicBezTo>
                  <a:cubicBezTo>
                    <a:pt x="141" y="32"/>
                    <a:pt x="136" y="32"/>
                    <a:pt x="132" y="31"/>
                  </a:cubicBezTo>
                  <a:cubicBezTo>
                    <a:pt x="130" y="30"/>
                    <a:pt x="128" y="29"/>
                    <a:pt x="127" y="28"/>
                  </a:cubicBezTo>
                  <a:cubicBezTo>
                    <a:pt x="130" y="27"/>
                    <a:pt x="134" y="27"/>
                    <a:pt x="138" y="27"/>
                  </a:cubicBezTo>
                  <a:cubicBezTo>
                    <a:pt x="139" y="27"/>
                    <a:pt x="139" y="27"/>
                    <a:pt x="140" y="27"/>
                  </a:cubicBezTo>
                  <a:cubicBezTo>
                    <a:pt x="140" y="27"/>
                    <a:pt x="141" y="27"/>
                    <a:pt x="143" y="27"/>
                  </a:cubicBezTo>
                  <a:cubicBezTo>
                    <a:pt x="144" y="30"/>
                    <a:pt x="146" y="32"/>
                    <a:pt x="149" y="35"/>
                  </a:cubicBezTo>
                  <a:moveTo>
                    <a:pt x="118" y="21"/>
                  </a:moveTo>
                  <a:cubicBezTo>
                    <a:pt x="117" y="20"/>
                    <a:pt x="117" y="20"/>
                    <a:pt x="116" y="19"/>
                  </a:cubicBezTo>
                  <a:cubicBezTo>
                    <a:pt x="119" y="19"/>
                    <a:pt x="122" y="20"/>
                    <a:pt x="126" y="21"/>
                  </a:cubicBezTo>
                  <a:cubicBezTo>
                    <a:pt x="123" y="21"/>
                    <a:pt x="121" y="21"/>
                    <a:pt x="118" y="21"/>
                  </a:cubicBezTo>
                  <a:moveTo>
                    <a:pt x="60" y="14"/>
                  </a:moveTo>
                  <a:cubicBezTo>
                    <a:pt x="66" y="12"/>
                    <a:pt x="73" y="10"/>
                    <a:pt x="79" y="9"/>
                  </a:cubicBezTo>
                  <a:cubicBezTo>
                    <a:pt x="74" y="11"/>
                    <a:pt x="69" y="14"/>
                    <a:pt x="64" y="16"/>
                  </a:cubicBezTo>
                  <a:cubicBezTo>
                    <a:pt x="63" y="16"/>
                    <a:pt x="61" y="17"/>
                    <a:pt x="60" y="18"/>
                  </a:cubicBezTo>
                  <a:cubicBezTo>
                    <a:pt x="58" y="19"/>
                    <a:pt x="56" y="20"/>
                    <a:pt x="54" y="21"/>
                  </a:cubicBezTo>
                  <a:cubicBezTo>
                    <a:pt x="43" y="27"/>
                    <a:pt x="30" y="34"/>
                    <a:pt x="20" y="42"/>
                  </a:cubicBezTo>
                  <a:cubicBezTo>
                    <a:pt x="29" y="29"/>
                    <a:pt x="41" y="21"/>
                    <a:pt x="55" y="16"/>
                  </a:cubicBezTo>
                  <a:cubicBezTo>
                    <a:pt x="56" y="15"/>
                    <a:pt x="58" y="14"/>
                    <a:pt x="60" y="14"/>
                  </a:cubicBezTo>
                  <a:moveTo>
                    <a:pt x="98" y="12"/>
                  </a:moveTo>
                  <a:cubicBezTo>
                    <a:pt x="105" y="10"/>
                    <a:pt x="111" y="9"/>
                    <a:pt x="117" y="8"/>
                  </a:cubicBezTo>
                  <a:cubicBezTo>
                    <a:pt x="124" y="8"/>
                    <a:pt x="131" y="8"/>
                    <a:pt x="138" y="8"/>
                  </a:cubicBezTo>
                  <a:cubicBezTo>
                    <a:pt x="138" y="8"/>
                    <a:pt x="138" y="8"/>
                    <a:pt x="138" y="8"/>
                  </a:cubicBezTo>
                  <a:cubicBezTo>
                    <a:pt x="139" y="8"/>
                    <a:pt x="139" y="8"/>
                    <a:pt x="139" y="8"/>
                  </a:cubicBezTo>
                  <a:cubicBezTo>
                    <a:pt x="139" y="9"/>
                    <a:pt x="138" y="10"/>
                    <a:pt x="138" y="11"/>
                  </a:cubicBezTo>
                  <a:cubicBezTo>
                    <a:pt x="130" y="11"/>
                    <a:pt x="122" y="11"/>
                    <a:pt x="114" y="11"/>
                  </a:cubicBezTo>
                  <a:cubicBezTo>
                    <a:pt x="112" y="11"/>
                    <a:pt x="109" y="11"/>
                    <a:pt x="106" y="10"/>
                  </a:cubicBezTo>
                  <a:cubicBezTo>
                    <a:pt x="106" y="10"/>
                    <a:pt x="106" y="10"/>
                    <a:pt x="106" y="10"/>
                  </a:cubicBezTo>
                  <a:cubicBezTo>
                    <a:pt x="104" y="10"/>
                    <a:pt x="103" y="11"/>
                    <a:pt x="103" y="13"/>
                  </a:cubicBezTo>
                  <a:cubicBezTo>
                    <a:pt x="102" y="13"/>
                    <a:pt x="102" y="13"/>
                    <a:pt x="102" y="13"/>
                  </a:cubicBezTo>
                  <a:cubicBezTo>
                    <a:pt x="101" y="14"/>
                    <a:pt x="100" y="14"/>
                    <a:pt x="99" y="14"/>
                  </a:cubicBezTo>
                  <a:cubicBezTo>
                    <a:pt x="99" y="14"/>
                    <a:pt x="99" y="14"/>
                    <a:pt x="99" y="14"/>
                  </a:cubicBezTo>
                  <a:cubicBezTo>
                    <a:pt x="101" y="16"/>
                    <a:pt x="101" y="17"/>
                    <a:pt x="101" y="19"/>
                  </a:cubicBezTo>
                  <a:cubicBezTo>
                    <a:pt x="101" y="19"/>
                    <a:pt x="101" y="20"/>
                    <a:pt x="101" y="21"/>
                  </a:cubicBezTo>
                  <a:cubicBezTo>
                    <a:pt x="101" y="21"/>
                    <a:pt x="101" y="21"/>
                    <a:pt x="101" y="21"/>
                  </a:cubicBezTo>
                  <a:cubicBezTo>
                    <a:pt x="103" y="21"/>
                    <a:pt x="105" y="20"/>
                    <a:pt x="107" y="20"/>
                  </a:cubicBezTo>
                  <a:cubicBezTo>
                    <a:pt x="107" y="21"/>
                    <a:pt x="108" y="21"/>
                    <a:pt x="109" y="22"/>
                  </a:cubicBezTo>
                  <a:cubicBezTo>
                    <a:pt x="106" y="22"/>
                    <a:pt x="103" y="23"/>
                    <a:pt x="101" y="23"/>
                  </a:cubicBezTo>
                  <a:cubicBezTo>
                    <a:pt x="100" y="23"/>
                    <a:pt x="100" y="24"/>
                    <a:pt x="100" y="24"/>
                  </a:cubicBezTo>
                  <a:cubicBezTo>
                    <a:pt x="100" y="25"/>
                    <a:pt x="99" y="26"/>
                    <a:pt x="97" y="26"/>
                  </a:cubicBezTo>
                  <a:cubicBezTo>
                    <a:pt x="96" y="28"/>
                    <a:pt x="95" y="29"/>
                    <a:pt x="93" y="29"/>
                  </a:cubicBezTo>
                  <a:cubicBezTo>
                    <a:pt x="93" y="29"/>
                    <a:pt x="92" y="29"/>
                    <a:pt x="92" y="29"/>
                  </a:cubicBezTo>
                  <a:cubicBezTo>
                    <a:pt x="90" y="29"/>
                    <a:pt x="88" y="28"/>
                    <a:pt x="86" y="26"/>
                  </a:cubicBezTo>
                  <a:cubicBezTo>
                    <a:pt x="85" y="26"/>
                    <a:pt x="83" y="26"/>
                    <a:pt x="81" y="27"/>
                  </a:cubicBezTo>
                  <a:cubicBezTo>
                    <a:pt x="83" y="26"/>
                    <a:pt x="84" y="26"/>
                    <a:pt x="86" y="25"/>
                  </a:cubicBezTo>
                  <a:cubicBezTo>
                    <a:pt x="84" y="23"/>
                    <a:pt x="83" y="21"/>
                    <a:pt x="83" y="19"/>
                  </a:cubicBezTo>
                  <a:cubicBezTo>
                    <a:pt x="83" y="19"/>
                    <a:pt x="83" y="19"/>
                    <a:pt x="83" y="19"/>
                  </a:cubicBezTo>
                  <a:cubicBezTo>
                    <a:pt x="81" y="19"/>
                    <a:pt x="79" y="20"/>
                    <a:pt x="77" y="21"/>
                  </a:cubicBezTo>
                  <a:cubicBezTo>
                    <a:pt x="79" y="20"/>
                    <a:pt x="81" y="19"/>
                    <a:pt x="83" y="18"/>
                  </a:cubicBezTo>
                  <a:cubicBezTo>
                    <a:pt x="81" y="14"/>
                    <a:pt x="83" y="12"/>
                    <a:pt x="84" y="11"/>
                  </a:cubicBezTo>
                  <a:cubicBezTo>
                    <a:pt x="85" y="10"/>
                    <a:pt x="86" y="10"/>
                    <a:pt x="87" y="10"/>
                  </a:cubicBezTo>
                  <a:cubicBezTo>
                    <a:pt x="88" y="10"/>
                    <a:pt x="89" y="10"/>
                    <a:pt x="90" y="10"/>
                  </a:cubicBezTo>
                  <a:cubicBezTo>
                    <a:pt x="91" y="10"/>
                    <a:pt x="92" y="9"/>
                    <a:pt x="94" y="9"/>
                  </a:cubicBezTo>
                  <a:cubicBezTo>
                    <a:pt x="94" y="9"/>
                    <a:pt x="95" y="9"/>
                    <a:pt x="96" y="9"/>
                  </a:cubicBezTo>
                  <a:cubicBezTo>
                    <a:pt x="97" y="10"/>
                    <a:pt x="98" y="11"/>
                    <a:pt x="98" y="12"/>
                  </a:cubicBezTo>
                  <a:moveTo>
                    <a:pt x="136" y="0"/>
                  </a:moveTo>
                  <a:cubicBezTo>
                    <a:pt x="132" y="0"/>
                    <a:pt x="129" y="0"/>
                    <a:pt x="125" y="0"/>
                  </a:cubicBezTo>
                  <a:cubicBezTo>
                    <a:pt x="125" y="0"/>
                    <a:pt x="125" y="0"/>
                    <a:pt x="125" y="0"/>
                  </a:cubicBezTo>
                  <a:cubicBezTo>
                    <a:pt x="122" y="0"/>
                    <a:pt x="119" y="0"/>
                    <a:pt x="117" y="1"/>
                  </a:cubicBezTo>
                  <a:cubicBezTo>
                    <a:pt x="115" y="0"/>
                    <a:pt x="113" y="0"/>
                    <a:pt x="111" y="0"/>
                  </a:cubicBezTo>
                  <a:cubicBezTo>
                    <a:pt x="93" y="0"/>
                    <a:pt x="74" y="2"/>
                    <a:pt x="58" y="7"/>
                  </a:cubicBezTo>
                  <a:cubicBezTo>
                    <a:pt x="57" y="7"/>
                    <a:pt x="57" y="7"/>
                    <a:pt x="57" y="8"/>
                  </a:cubicBezTo>
                  <a:cubicBezTo>
                    <a:pt x="55" y="8"/>
                    <a:pt x="53" y="9"/>
                    <a:pt x="51" y="9"/>
                  </a:cubicBezTo>
                  <a:cubicBezTo>
                    <a:pt x="44" y="14"/>
                    <a:pt x="37" y="19"/>
                    <a:pt x="31" y="25"/>
                  </a:cubicBezTo>
                  <a:cubicBezTo>
                    <a:pt x="16" y="40"/>
                    <a:pt x="5" y="54"/>
                    <a:pt x="0" y="71"/>
                  </a:cubicBezTo>
                  <a:cubicBezTo>
                    <a:pt x="0" y="72"/>
                    <a:pt x="0" y="73"/>
                    <a:pt x="0" y="74"/>
                  </a:cubicBezTo>
                  <a:cubicBezTo>
                    <a:pt x="0" y="75"/>
                    <a:pt x="0" y="75"/>
                    <a:pt x="0" y="75"/>
                  </a:cubicBezTo>
                  <a:cubicBezTo>
                    <a:pt x="0" y="76"/>
                    <a:pt x="1" y="77"/>
                    <a:pt x="2" y="78"/>
                  </a:cubicBezTo>
                  <a:cubicBezTo>
                    <a:pt x="3" y="78"/>
                    <a:pt x="3" y="78"/>
                    <a:pt x="3" y="78"/>
                  </a:cubicBezTo>
                  <a:cubicBezTo>
                    <a:pt x="2" y="79"/>
                    <a:pt x="2" y="79"/>
                    <a:pt x="2" y="80"/>
                  </a:cubicBezTo>
                  <a:cubicBezTo>
                    <a:pt x="2" y="81"/>
                    <a:pt x="3" y="82"/>
                    <a:pt x="4" y="83"/>
                  </a:cubicBezTo>
                  <a:cubicBezTo>
                    <a:pt x="5" y="83"/>
                    <a:pt x="5" y="83"/>
                    <a:pt x="6" y="83"/>
                  </a:cubicBezTo>
                  <a:cubicBezTo>
                    <a:pt x="7" y="83"/>
                    <a:pt x="8" y="83"/>
                    <a:pt x="9" y="82"/>
                  </a:cubicBezTo>
                  <a:cubicBezTo>
                    <a:pt x="10" y="80"/>
                    <a:pt x="11" y="78"/>
                    <a:pt x="13" y="76"/>
                  </a:cubicBezTo>
                  <a:cubicBezTo>
                    <a:pt x="17" y="75"/>
                    <a:pt x="21" y="73"/>
                    <a:pt x="25" y="72"/>
                  </a:cubicBezTo>
                  <a:cubicBezTo>
                    <a:pt x="30" y="67"/>
                    <a:pt x="36" y="63"/>
                    <a:pt x="42" y="60"/>
                  </a:cubicBezTo>
                  <a:cubicBezTo>
                    <a:pt x="41" y="60"/>
                    <a:pt x="40" y="60"/>
                    <a:pt x="39" y="60"/>
                  </a:cubicBezTo>
                  <a:cubicBezTo>
                    <a:pt x="39" y="60"/>
                    <a:pt x="38" y="60"/>
                    <a:pt x="37" y="60"/>
                  </a:cubicBezTo>
                  <a:cubicBezTo>
                    <a:pt x="35" y="60"/>
                    <a:pt x="34" y="61"/>
                    <a:pt x="32" y="62"/>
                  </a:cubicBezTo>
                  <a:cubicBezTo>
                    <a:pt x="29" y="63"/>
                    <a:pt x="26" y="64"/>
                    <a:pt x="22" y="65"/>
                  </a:cubicBezTo>
                  <a:cubicBezTo>
                    <a:pt x="25" y="62"/>
                    <a:pt x="29" y="60"/>
                    <a:pt x="32" y="57"/>
                  </a:cubicBezTo>
                  <a:cubicBezTo>
                    <a:pt x="30" y="56"/>
                    <a:pt x="29" y="54"/>
                    <a:pt x="28" y="52"/>
                  </a:cubicBezTo>
                  <a:cubicBezTo>
                    <a:pt x="21" y="57"/>
                    <a:pt x="14" y="63"/>
                    <a:pt x="8" y="70"/>
                  </a:cubicBezTo>
                  <a:cubicBezTo>
                    <a:pt x="8" y="70"/>
                    <a:pt x="8" y="70"/>
                    <a:pt x="8" y="70"/>
                  </a:cubicBezTo>
                  <a:cubicBezTo>
                    <a:pt x="9" y="67"/>
                    <a:pt x="10" y="63"/>
                    <a:pt x="13" y="60"/>
                  </a:cubicBezTo>
                  <a:cubicBezTo>
                    <a:pt x="18" y="56"/>
                    <a:pt x="22" y="53"/>
                    <a:pt x="27" y="50"/>
                  </a:cubicBezTo>
                  <a:cubicBezTo>
                    <a:pt x="27" y="49"/>
                    <a:pt x="27" y="48"/>
                    <a:pt x="27" y="47"/>
                  </a:cubicBezTo>
                  <a:cubicBezTo>
                    <a:pt x="27" y="47"/>
                    <a:pt x="27" y="47"/>
                    <a:pt x="27" y="47"/>
                  </a:cubicBezTo>
                  <a:cubicBezTo>
                    <a:pt x="27" y="46"/>
                    <a:pt x="28" y="45"/>
                    <a:pt x="29" y="44"/>
                  </a:cubicBezTo>
                  <a:cubicBezTo>
                    <a:pt x="30" y="43"/>
                    <a:pt x="31" y="43"/>
                    <a:pt x="32" y="42"/>
                  </a:cubicBezTo>
                  <a:cubicBezTo>
                    <a:pt x="33" y="40"/>
                    <a:pt x="35" y="38"/>
                    <a:pt x="37" y="37"/>
                  </a:cubicBezTo>
                  <a:cubicBezTo>
                    <a:pt x="38" y="37"/>
                    <a:pt x="38" y="36"/>
                    <a:pt x="39" y="36"/>
                  </a:cubicBezTo>
                  <a:cubicBezTo>
                    <a:pt x="40" y="36"/>
                    <a:pt x="41" y="37"/>
                    <a:pt x="42" y="38"/>
                  </a:cubicBezTo>
                  <a:cubicBezTo>
                    <a:pt x="42" y="39"/>
                    <a:pt x="42" y="39"/>
                    <a:pt x="42" y="40"/>
                  </a:cubicBezTo>
                  <a:cubicBezTo>
                    <a:pt x="44" y="38"/>
                    <a:pt x="46" y="37"/>
                    <a:pt x="48" y="36"/>
                  </a:cubicBezTo>
                  <a:cubicBezTo>
                    <a:pt x="49" y="36"/>
                    <a:pt x="49" y="37"/>
                    <a:pt x="50" y="37"/>
                  </a:cubicBezTo>
                  <a:cubicBezTo>
                    <a:pt x="50" y="37"/>
                    <a:pt x="50" y="37"/>
                    <a:pt x="51" y="37"/>
                  </a:cubicBezTo>
                  <a:cubicBezTo>
                    <a:pt x="52" y="38"/>
                    <a:pt x="54" y="38"/>
                    <a:pt x="55" y="38"/>
                  </a:cubicBezTo>
                  <a:cubicBezTo>
                    <a:pt x="53" y="38"/>
                    <a:pt x="52" y="39"/>
                    <a:pt x="50" y="40"/>
                  </a:cubicBezTo>
                  <a:cubicBezTo>
                    <a:pt x="49" y="40"/>
                    <a:pt x="48" y="41"/>
                    <a:pt x="46" y="41"/>
                  </a:cubicBezTo>
                  <a:cubicBezTo>
                    <a:pt x="47" y="42"/>
                    <a:pt x="48" y="42"/>
                    <a:pt x="49" y="42"/>
                  </a:cubicBezTo>
                  <a:cubicBezTo>
                    <a:pt x="49" y="43"/>
                    <a:pt x="49" y="43"/>
                    <a:pt x="49" y="43"/>
                  </a:cubicBezTo>
                  <a:cubicBezTo>
                    <a:pt x="50" y="43"/>
                    <a:pt x="50" y="43"/>
                    <a:pt x="50" y="43"/>
                  </a:cubicBezTo>
                  <a:cubicBezTo>
                    <a:pt x="50" y="43"/>
                    <a:pt x="50" y="44"/>
                    <a:pt x="50" y="45"/>
                  </a:cubicBezTo>
                  <a:cubicBezTo>
                    <a:pt x="51" y="45"/>
                    <a:pt x="51" y="45"/>
                    <a:pt x="51" y="45"/>
                  </a:cubicBezTo>
                  <a:cubicBezTo>
                    <a:pt x="51" y="45"/>
                    <a:pt x="51" y="45"/>
                    <a:pt x="51" y="45"/>
                  </a:cubicBezTo>
                  <a:cubicBezTo>
                    <a:pt x="51" y="45"/>
                    <a:pt x="51" y="45"/>
                    <a:pt x="51" y="45"/>
                  </a:cubicBezTo>
                  <a:cubicBezTo>
                    <a:pt x="51" y="46"/>
                    <a:pt x="51" y="46"/>
                    <a:pt x="51" y="46"/>
                  </a:cubicBezTo>
                  <a:cubicBezTo>
                    <a:pt x="51" y="46"/>
                    <a:pt x="51" y="47"/>
                    <a:pt x="51" y="47"/>
                  </a:cubicBezTo>
                  <a:cubicBezTo>
                    <a:pt x="52" y="47"/>
                    <a:pt x="53" y="46"/>
                    <a:pt x="54" y="46"/>
                  </a:cubicBezTo>
                  <a:cubicBezTo>
                    <a:pt x="68" y="40"/>
                    <a:pt x="83" y="37"/>
                    <a:pt x="96" y="37"/>
                  </a:cubicBezTo>
                  <a:cubicBezTo>
                    <a:pt x="98" y="37"/>
                    <a:pt x="102" y="37"/>
                    <a:pt x="106" y="37"/>
                  </a:cubicBezTo>
                  <a:cubicBezTo>
                    <a:pt x="109" y="37"/>
                    <a:pt x="111" y="37"/>
                    <a:pt x="114" y="37"/>
                  </a:cubicBezTo>
                  <a:cubicBezTo>
                    <a:pt x="100" y="37"/>
                    <a:pt x="87" y="38"/>
                    <a:pt x="74" y="42"/>
                  </a:cubicBezTo>
                  <a:cubicBezTo>
                    <a:pt x="72" y="42"/>
                    <a:pt x="71" y="43"/>
                    <a:pt x="71" y="45"/>
                  </a:cubicBezTo>
                  <a:cubicBezTo>
                    <a:pt x="71" y="45"/>
                    <a:pt x="71" y="45"/>
                    <a:pt x="71" y="45"/>
                  </a:cubicBezTo>
                  <a:cubicBezTo>
                    <a:pt x="71" y="47"/>
                    <a:pt x="72" y="48"/>
                    <a:pt x="73" y="48"/>
                  </a:cubicBezTo>
                  <a:cubicBezTo>
                    <a:pt x="81" y="47"/>
                    <a:pt x="88" y="46"/>
                    <a:pt x="96" y="46"/>
                  </a:cubicBezTo>
                  <a:cubicBezTo>
                    <a:pt x="98" y="46"/>
                    <a:pt x="99" y="46"/>
                    <a:pt x="101" y="46"/>
                  </a:cubicBezTo>
                  <a:cubicBezTo>
                    <a:pt x="122" y="47"/>
                    <a:pt x="144" y="51"/>
                    <a:pt x="162" y="59"/>
                  </a:cubicBezTo>
                  <a:cubicBezTo>
                    <a:pt x="162" y="59"/>
                    <a:pt x="162" y="59"/>
                    <a:pt x="162" y="59"/>
                  </a:cubicBezTo>
                  <a:cubicBezTo>
                    <a:pt x="165" y="60"/>
                    <a:pt x="168" y="61"/>
                    <a:pt x="172" y="63"/>
                  </a:cubicBezTo>
                  <a:cubicBezTo>
                    <a:pt x="174" y="63"/>
                    <a:pt x="176" y="64"/>
                    <a:pt x="179" y="64"/>
                  </a:cubicBezTo>
                  <a:cubicBezTo>
                    <a:pt x="181" y="65"/>
                    <a:pt x="184" y="66"/>
                    <a:pt x="186" y="67"/>
                  </a:cubicBezTo>
                  <a:cubicBezTo>
                    <a:pt x="195" y="72"/>
                    <a:pt x="203" y="77"/>
                    <a:pt x="210" y="80"/>
                  </a:cubicBezTo>
                  <a:cubicBezTo>
                    <a:pt x="213" y="87"/>
                    <a:pt x="216" y="94"/>
                    <a:pt x="219" y="101"/>
                  </a:cubicBezTo>
                  <a:cubicBezTo>
                    <a:pt x="226" y="111"/>
                    <a:pt x="232" y="123"/>
                    <a:pt x="236" y="137"/>
                  </a:cubicBezTo>
                  <a:cubicBezTo>
                    <a:pt x="236" y="137"/>
                    <a:pt x="236" y="138"/>
                    <a:pt x="237" y="139"/>
                  </a:cubicBezTo>
                  <a:cubicBezTo>
                    <a:pt x="239" y="144"/>
                    <a:pt x="241" y="148"/>
                    <a:pt x="243" y="152"/>
                  </a:cubicBezTo>
                  <a:cubicBezTo>
                    <a:pt x="243" y="167"/>
                    <a:pt x="245" y="180"/>
                    <a:pt x="250" y="187"/>
                  </a:cubicBezTo>
                  <a:cubicBezTo>
                    <a:pt x="251" y="188"/>
                    <a:pt x="252" y="189"/>
                    <a:pt x="253" y="189"/>
                  </a:cubicBezTo>
                  <a:cubicBezTo>
                    <a:pt x="253" y="189"/>
                    <a:pt x="253" y="189"/>
                    <a:pt x="253" y="189"/>
                  </a:cubicBezTo>
                  <a:cubicBezTo>
                    <a:pt x="255" y="189"/>
                    <a:pt x="256" y="188"/>
                    <a:pt x="256" y="187"/>
                  </a:cubicBezTo>
                  <a:cubicBezTo>
                    <a:pt x="259" y="182"/>
                    <a:pt x="260" y="177"/>
                    <a:pt x="261" y="172"/>
                  </a:cubicBezTo>
                  <a:cubicBezTo>
                    <a:pt x="261" y="172"/>
                    <a:pt x="262" y="172"/>
                    <a:pt x="262" y="172"/>
                  </a:cubicBezTo>
                  <a:cubicBezTo>
                    <a:pt x="262" y="172"/>
                    <a:pt x="263" y="173"/>
                    <a:pt x="263" y="173"/>
                  </a:cubicBezTo>
                  <a:cubicBezTo>
                    <a:pt x="265" y="173"/>
                    <a:pt x="266" y="171"/>
                    <a:pt x="266" y="169"/>
                  </a:cubicBezTo>
                  <a:cubicBezTo>
                    <a:pt x="269" y="151"/>
                    <a:pt x="269" y="123"/>
                    <a:pt x="264" y="99"/>
                  </a:cubicBezTo>
                  <a:cubicBezTo>
                    <a:pt x="263" y="100"/>
                    <a:pt x="261" y="101"/>
                    <a:pt x="258" y="101"/>
                  </a:cubicBezTo>
                  <a:cubicBezTo>
                    <a:pt x="258" y="101"/>
                    <a:pt x="258" y="101"/>
                    <a:pt x="258" y="101"/>
                  </a:cubicBezTo>
                  <a:cubicBezTo>
                    <a:pt x="257" y="101"/>
                    <a:pt x="257" y="102"/>
                    <a:pt x="257" y="102"/>
                  </a:cubicBezTo>
                  <a:cubicBezTo>
                    <a:pt x="258" y="109"/>
                    <a:pt x="260" y="117"/>
                    <a:pt x="260" y="124"/>
                  </a:cubicBezTo>
                  <a:cubicBezTo>
                    <a:pt x="260" y="128"/>
                    <a:pt x="259" y="132"/>
                    <a:pt x="258" y="135"/>
                  </a:cubicBezTo>
                  <a:cubicBezTo>
                    <a:pt x="257" y="128"/>
                    <a:pt x="255" y="121"/>
                    <a:pt x="253" y="114"/>
                  </a:cubicBezTo>
                  <a:cubicBezTo>
                    <a:pt x="253" y="110"/>
                    <a:pt x="254" y="106"/>
                    <a:pt x="255" y="103"/>
                  </a:cubicBezTo>
                  <a:cubicBezTo>
                    <a:pt x="254" y="103"/>
                    <a:pt x="253" y="103"/>
                    <a:pt x="252" y="103"/>
                  </a:cubicBezTo>
                  <a:cubicBezTo>
                    <a:pt x="252" y="103"/>
                    <a:pt x="252" y="103"/>
                    <a:pt x="252" y="103"/>
                  </a:cubicBezTo>
                  <a:cubicBezTo>
                    <a:pt x="251" y="103"/>
                    <a:pt x="249" y="103"/>
                    <a:pt x="248" y="102"/>
                  </a:cubicBezTo>
                  <a:cubicBezTo>
                    <a:pt x="248" y="102"/>
                    <a:pt x="248" y="102"/>
                    <a:pt x="248" y="102"/>
                  </a:cubicBezTo>
                  <a:cubicBezTo>
                    <a:pt x="248" y="102"/>
                    <a:pt x="248" y="102"/>
                    <a:pt x="248" y="102"/>
                  </a:cubicBezTo>
                  <a:cubicBezTo>
                    <a:pt x="246" y="101"/>
                    <a:pt x="245" y="99"/>
                    <a:pt x="244" y="97"/>
                  </a:cubicBezTo>
                  <a:cubicBezTo>
                    <a:pt x="244" y="96"/>
                    <a:pt x="244" y="96"/>
                    <a:pt x="244" y="96"/>
                  </a:cubicBezTo>
                  <a:cubicBezTo>
                    <a:pt x="241" y="95"/>
                    <a:pt x="239" y="92"/>
                    <a:pt x="239" y="90"/>
                  </a:cubicBezTo>
                  <a:cubicBezTo>
                    <a:pt x="239" y="89"/>
                    <a:pt x="239" y="89"/>
                    <a:pt x="239" y="89"/>
                  </a:cubicBezTo>
                  <a:cubicBezTo>
                    <a:pt x="239" y="88"/>
                    <a:pt x="240" y="87"/>
                    <a:pt x="240" y="87"/>
                  </a:cubicBezTo>
                  <a:cubicBezTo>
                    <a:pt x="238" y="84"/>
                    <a:pt x="237" y="81"/>
                    <a:pt x="235" y="78"/>
                  </a:cubicBezTo>
                  <a:cubicBezTo>
                    <a:pt x="237" y="79"/>
                    <a:pt x="239" y="80"/>
                    <a:pt x="241" y="81"/>
                  </a:cubicBezTo>
                  <a:cubicBezTo>
                    <a:pt x="241" y="81"/>
                    <a:pt x="241" y="81"/>
                    <a:pt x="242" y="81"/>
                  </a:cubicBezTo>
                  <a:cubicBezTo>
                    <a:pt x="243" y="81"/>
                    <a:pt x="244" y="80"/>
                    <a:pt x="245" y="79"/>
                  </a:cubicBezTo>
                  <a:cubicBezTo>
                    <a:pt x="245" y="79"/>
                    <a:pt x="245" y="78"/>
                    <a:pt x="245" y="78"/>
                  </a:cubicBezTo>
                  <a:cubicBezTo>
                    <a:pt x="245" y="76"/>
                    <a:pt x="245" y="75"/>
                    <a:pt x="244" y="75"/>
                  </a:cubicBezTo>
                  <a:cubicBezTo>
                    <a:pt x="241" y="73"/>
                    <a:pt x="235" y="66"/>
                    <a:pt x="228" y="59"/>
                  </a:cubicBezTo>
                  <a:cubicBezTo>
                    <a:pt x="222" y="54"/>
                    <a:pt x="217" y="49"/>
                    <a:pt x="211" y="43"/>
                  </a:cubicBezTo>
                  <a:cubicBezTo>
                    <a:pt x="212" y="43"/>
                    <a:pt x="212" y="43"/>
                    <a:pt x="212" y="43"/>
                  </a:cubicBezTo>
                  <a:cubicBezTo>
                    <a:pt x="213" y="42"/>
                    <a:pt x="214" y="41"/>
                    <a:pt x="214" y="40"/>
                  </a:cubicBezTo>
                  <a:cubicBezTo>
                    <a:pt x="214" y="39"/>
                    <a:pt x="214" y="39"/>
                    <a:pt x="213" y="38"/>
                  </a:cubicBezTo>
                  <a:cubicBezTo>
                    <a:pt x="209" y="31"/>
                    <a:pt x="200" y="27"/>
                    <a:pt x="190" y="24"/>
                  </a:cubicBezTo>
                  <a:cubicBezTo>
                    <a:pt x="186" y="21"/>
                    <a:pt x="182" y="17"/>
                    <a:pt x="178" y="15"/>
                  </a:cubicBezTo>
                  <a:cubicBezTo>
                    <a:pt x="178" y="14"/>
                    <a:pt x="178" y="14"/>
                    <a:pt x="178" y="14"/>
                  </a:cubicBezTo>
                  <a:cubicBezTo>
                    <a:pt x="178" y="14"/>
                    <a:pt x="178" y="14"/>
                    <a:pt x="179" y="13"/>
                  </a:cubicBezTo>
                  <a:cubicBezTo>
                    <a:pt x="207" y="23"/>
                    <a:pt x="236" y="53"/>
                    <a:pt x="248" y="77"/>
                  </a:cubicBezTo>
                  <a:cubicBezTo>
                    <a:pt x="249" y="79"/>
                    <a:pt x="249" y="80"/>
                    <a:pt x="250" y="82"/>
                  </a:cubicBezTo>
                  <a:cubicBezTo>
                    <a:pt x="251" y="82"/>
                    <a:pt x="252" y="82"/>
                    <a:pt x="253" y="82"/>
                  </a:cubicBezTo>
                  <a:cubicBezTo>
                    <a:pt x="255" y="82"/>
                    <a:pt x="257" y="82"/>
                    <a:pt x="259" y="84"/>
                  </a:cubicBezTo>
                  <a:cubicBezTo>
                    <a:pt x="260" y="86"/>
                    <a:pt x="261" y="87"/>
                    <a:pt x="262" y="88"/>
                  </a:cubicBezTo>
                  <a:cubicBezTo>
                    <a:pt x="262" y="87"/>
                    <a:pt x="261" y="85"/>
                    <a:pt x="261" y="84"/>
                  </a:cubicBezTo>
                  <a:cubicBezTo>
                    <a:pt x="260" y="83"/>
                    <a:pt x="259" y="82"/>
                    <a:pt x="258" y="82"/>
                  </a:cubicBezTo>
                  <a:cubicBezTo>
                    <a:pt x="257" y="82"/>
                    <a:pt x="257" y="82"/>
                    <a:pt x="257" y="82"/>
                  </a:cubicBezTo>
                  <a:cubicBezTo>
                    <a:pt x="256" y="79"/>
                    <a:pt x="255" y="76"/>
                    <a:pt x="254" y="74"/>
                  </a:cubicBezTo>
                  <a:cubicBezTo>
                    <a:pt x="241" y="47"/>
                    <a:pt x="208" y="13"/>
                    <a:pt x="174" y="4"/>
                  </a:cubicBezTo>
                  <a:cubicBezTo>
                    <a:pt x="174" y="4"/>
                    <a:pt x="174" y="4"/>
                    <a:pt x="173" y="4"/>
                  </a:cubicBezTo>
                  <a:cubicBezTo>
                    <a:pt x="173" y="4"/>
                    <a:pt x="172" y="4"/>
                    <a:pt x="171" y="5"/>
                  </a:cubicBezTo>
                  <a:cubicBezTo>
                    <a:pt x="171" y="6"/>
                    <a:pt x="171" y="6"/>
                    <a:pt x="171" y="6"/>
                  </a:cubicBezTo>
                  <a:cubicBezTo>
                    <a:pt x="168" y="5"/>
                    <a:pt x="166" y="4"/>
                    <a:pt x="163" y="3"/>
                  </a:cubicBezTo>
                  <a:cubicBezTo>
                    <a:pt x="164" y="4"/>
                    <a:pt x="165" y="5"/>
                    <a:pt x="167" y="6"/>
                  </a:cubicBezTo>
                  <a:cubicBezTo>
                    <a:pt x="168" y="7"/>
                    <a:pt x="169" y="9"/>
                    <a:pt x="169" y="11"/>
                  </a:cubicBezTo>
                  <a:cubicBezTo>
                    <a:pt x="169" y="12"/>
                    <a:pt x="169" y="14"/>
                    <a:pt x="168" y="15"/>
                  </a:cubicBezTo>
                  <a:cubicBezTo>
                    <a:pt x="168" y="15"/>
                    <a:pt x="168" y="15"/>
                    <a:pt x="168" y="15"/>
                  </a:cubicBezTo>
                  <a:cubicBezTo>
                    <a:pt x="168" y="16"/>
                    <a:pt x="167" y="16"/>
                    <a:pt x="167" y="16"/>
                  </a:cubicBezTo>
                  <a:cubicBezTo>
                    <a:pt x="167" y="16"/>
                    <a:pt x="167" y="16"/>
                    <a:pt x="168" y="16"/>
                  </a:cubicBezTo>
                  <a:cubicBezTo>
                    <a:pt x="169" y="17"/>
                    <a:pt x="170" y="18"/>
                    <a:pt x="172" y="19"/>
                  </a:cubicBezTo>
                  <a:cubicBezTo>
                    <a:pt x="172" y="20"/>
                    <a:pt x="172" y="21"/>
                    <a:pt x="173" y="21"/>
                  </a:cubicBezTo>
                  <a:cubicBezTo>
                    <a:pt x="169" y="21"/>
                    <a:pt x="165" y="21"/>
                    <a:pt x="161" y="20"/>
                  </a:cubicBezTo>
                  <a:cubicBezTo>
                    <a:pt x="161" y="20"/>
                    <a:pt x="161" y="21"/>
                    <a:pt x="161" y="21"/>
                  </a:cubicBezTo>
                  <a:cubicBezTo>
                    <a:pt x="159" y="21"/>
                    <a:pt x="158" y="21"/>
                    <a:pt x="157" y="21"/>
                  </a:cubicBezTo>
                  <a:cubicBezTo>
                    <a:pt x="156" y="21"/>
                    <a:pt x="156" y="21"/>
                    <a:pt x="155" y="21"/>
                  </a:cubicBezTo>
                  <a:cubicBezTo>
                    <a:pt x="154" y="21"/>
                    <a:pt x="153" y="21"/>
                    <a:pt x="152" y="20"/>
                  </a:cubicBezTo>
                  <a:cubicBezTo>
                    <a:pt x="150" y="20"/>
                    <a:pt x="149" y="20"/>
                    <a:pt x="147" y="20"/>
                  </a:cubicBezTo>
                  <a:cubicBezTo>
                    <a:pt x="146" y="20"/>
                    <a:pt x="146" y="20"/>
                    <a:pt x="146" y="20"/>
                  </a:cubicBezTo>
                  <a:cubicBezTo>
                    <a:pt x="146" y="19"/>
                    <a:pt x="146" y="18"/>
                    <a:pt x="145" y="18"/>
                  </a:cubicBezTo>
                  <a:cubicBezTo>
                    <a:pt x="147" y="18"/>
                    <a:pt x="148" y="18"/>
                    <a:pt x="149" y="18"/>
                  </a:cubicBezTo>
                  <a:cubicBezTo>
                    <a:pt x="148" y="17"/>
                    <a:pt x="148" y="15"/>
                    <a:pt x="147" y="14"/>
                  </a:cubicBezTo>
                  <a:cubicBezTo>
                    <a:pt x="147" y="13"/>
                    <a:pt x="147" y="12"/>
                    <a:pt x="147" y="11"/>
                  </a:cubicBezTo>
                  <a:cubicBezTo>
                    <a:pt x="147" y="6"/>
                    <a:pt x="150" y="4"/>
                    <a:pt x="152" y="3"/>
                  </a:cubicBezTo>
                  <a:cubicBezTo>
                    <a:pt x="153" y="3"/>
                    <a:pt x="154" y="3"/>
                    <a:pt x="155" y="3"/>
                  </a:cubicBezTo>
                  <a:cubicBezTo>
                    <a:pt x="156" y="2"/>
                    <a:pt x="157" y="2"/>
                    <a:pt x="158" y="2"/>
                  </a:cubicBezTo>
                  <a:cubicBezTo>
                    <a:pt x="151" y="0"/>
                    <a:pt x="143" y="0"/>
                    <a:pt x="136" y="0"/>
                  </a:cubicBezTo>
                </a:path>
              </a:pathLst>
            </a:custGeom>
            <a:solidFill>
              <a:srgbClr val="ED75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9" name="Freeform 468"/>
            <p:cNvSpPr>
              <a:spLocks noEditPoints="1" noChangeArrowheads="1"/>
            </p:cNvSpPr>
            <p:nvPr/>
          </p:nvSpPr>
          <p:spPr bwMode="auto">
            <a:xfrm>
              <a:off x="9169401" y="1296988"/>
              <a:ext cx="847725" cy="701675"/>
            </a:xfrm>
            <a:custGeom>
              <a:avLst/>
              <a:gdLst>
                <a:gd name="T0" fmla="*/ 126 w 287"/>
                <a:gd name="T1" fmla="*/ 6 h 238"/>
                <a:gd name="T2" fmla="*/ 143 w 287"/>
                <a:gd name="T3" fmla="*/ 7 h 238"/>
                <a:gd name="T4" fmla="*/ 275 w 287"/>
                <a:gd name="T5" fmla="*/ 104 h 238"/>
                <a:gd name="T6" fmla="*/ 251 w 287"/>
                <a:gd name="T7" fmla="*/ 225 h 238"/>
                <a:gd name="T8" fmla="*/ 245 w 287"/>
                <a:gd name="T9" fmla="*/ 153 h 238"/>
                <a:gd name="T10" fmla="*/ 227 w 287"/>
                <a:gd name="T11" fmla="*/ 115 h 238"/>
                <a:gd name="T12" fmla="*/ 170 w 287"/>
                <a:gd name="T13" fmla="*/ 73 h 238"/>
                <a:gd name="T14" fmla="*/ 109 w 287"/>
                <a:gd name="T15" fmla="*/ 60 h 238"/>
                <a:gd name="T16" fmla="*/ 81 w 287"/>
                <a:gd name="T17" fmla="*/ 62 h 238"/>
                <a:gd name="T18" fmla="*/ 55 w 287"/>
                <a:gd name="T19" fmla="*/ 71 h 238"/>
                <a:gd name="T20" fmla="*/ 50 w 287"/>
                <a:gd name="T21" fmla="*/ 74 h 238"/>
                <a:gd name="T22" fmla="*/ 7 w 287"/>
                <a:gd name="T23" fmla="*/ 119 h 238"/>
                <a:gd name="T24" fmla="*/ 8 w 287"/>
                <a:gd name="T25" fmla="*/ 85 h 238"/>
                <a:gd name="T26" fmla="*/ 59 w 287"/>
                <a:gd name="T27" fmla="*/ 23 h 238"/>
                <a:gd name="T28" fmla="*/ 36 w 287"/>
                <a:gd name="T29" fmla="*/ 35 h 238"/>
                <a:gd name="T30" fmla="*/ 2 w 287"/>
                <a:gd name="T31" fmla="*/ 117 h 238"/>
                <a:gd name="T32" fmla="*/ 5 w 287"/>
                <a:gd name="T33" fmla="*/ 129 h 238"/>
                <a:gd name="T34" fmla="*/ 6 w 287"/>
                <a:gd name="T35" fmla="*/ 129 h 238"/>
                <a:gd name="T36" fmla="*/ 14 w 287"/>
                <a:gd name="T37" fmla="*/ 118 h 238"/>
                <a:gd name="T38" fmla="*/ 104 w 287"/>
                <a:gd name="T39" fmla="*/ 66 h 238"/>
                <a:gd name="T40" fmla="*/ 140 w 287"/>
                <a:gd name="T41" fmla="*/ 69 h 238"/>
                <a:gd name="T42" fmla="*/ 168 w 287"/>
                <a:gd name="T43" fmla="*/ 77 h 238"/>
                <a:gd name="T44" fmla="*/ 239 w 287"/>
                <a:gd name="T45" fmla="*/ 153 h 238"/>
                <a:gd name="T46" fmla="*/ 242 w 287"/>
                <a:gd name="T47" fmla="*/ 164 h 238"/>
                <a:gd name="T48" fmla="*/ 247 w 287"/>
                <a:gd name="T49" fmla="*/ 218 h 238"/>
                <a:gd name="T50" fmla="*/ 241 w 287"/>
                <a:gd name="T51" fmla="*/ 235 h 238"/>
                <a:gd name="T52" fmla="*/ 243 w 287"/>
                <a:gd name="T53" fmla="*/ 238 h 238"/>
                <a:gd name="T54" fmla="*/ 245 w 287"/>
                <a:gd name="T55" fmla="*/ 237 h 238"/>
                <a:gd name="T56" fmla="*/ 274 w 287"/>
                <a:gd name="T57" fmla="*/ 202 h 238"/>
                <a:gd name="T58" fmla="*/ 287 w 287"/>
                <a:gd name="T59" fmla="*/ 145 h 238"/>
                <a:gd name="T60" fmla="*/ 246 w 287"/>
                <a:gd name="T61" fmla="*/ 51 h 238"/>
                <a:gd name="T62" fmla="*/ 230 w 287"/>
                <a:gd name="T63" fmla="*/ 36 h 238"/>
                <a:gd name="T64" fmla="*/ 227 w 287"/>
                <a:gd name="T65" fmla="*/ 34 h 238"/>
                <a:gd name="T66" fmla="*/ 162 w 287"/>
                <a:gd name="T67" fmla="*/ 5 h 238"/>
                <a:gd name="T68" fmla="*/ 142 w 287"/>
                <a:gd name="T69" fmla="*/ 1 h 238"/>
                <a:gd name="T70" fmla="*/ 130 w 287"/>
                <a:gd name="T7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 h="238">
                  <a:moveTo>
                    <a:pt x="59" y="23"/>
                  </a:moveTo>
                  <a:cubicBezTo>
                    <a:pt x="79" y="12"/>
                    <a:pt x="101" y="6"/>
                    <a:pt x="126" y="6"/>
                  </a:cubicBezTo>
                  <a:cubicBezTo>
                    <a:pt x="126" y="6"/>
                    <a:pt x="127" y="6"/>
                    <a:pt x="127" y="6"/>
                  </a:cubicBezTo>
                  <a:cubicBezTo>
                    <a:pt x="133" y="6"/>
                    <a:pt x="138" y="6"/>
                    <a:pt x="143" y="7"/>
                  </a:cubicBezTo>
                  <a:cubicBezTo>
                    <a:pt x="149" y="7"/>
                    <a:pt x="155" y="8"/>
                    <a:pt x="161" y="10"/>
                  </a:cubicBezTo>
                  <a:cubicBezTo>
                    <a:pt x="214" y="22"/>
                    <a:pt x="258" y="59"/>
                    <a:pt x="275" y="104"/>
                  </a:cubicBezTo>
                  <a:cubicBezTo>
                    <a:pt x="279" y="116"/>
                    <a:pt x="282" y="131"/>
                    <a:pt x="282" y="145"/>
                  </a:cubicBezTo>
                  <a:cubicBezTo>
                    <a:pt x="282" y="175"/>
                    <a:pt x="272" y="206"/>
                    <a:pt x="251" y="225"/>
                  </a:cubicBezTo>
                  <a:cubicBezTo>
                    <a:pt x="252" y="221"/>
                    <a:pt x="252" y="216"/>
                    <a:pt x="252" y="210"/>
                  </a:cubicBezTo>
                  <a:cubicBezTo>
                    <a:pt x="252" y="189"/>
                    <a:pt x="247" y="161"/>
                    <a:pt x="245" y="153"/>
                  </a:cubicBezTo>
                  <a:cubicBezTo>
                    <a:pt x="244" y="152"/>
                    <a:pt x="244" y="151"/>
                    <a:pt x="244" y="151"/>
                  </a:cubicBezTo>
                  <a:cubicBezTo>
                    <a:pt x="240" y="137"/>
                    <a:pt x="234" y="125"/>
                    <a:pt x="227" y="115"/>
                  </a:cubicBezTo>
                  <a:cubicBezTo>
                    <a:pt x="214" y="96"/>
                    <a:pt x="196" y="84"/>
                    <a:pt x="180" y="77"/>
                  </a:cubicBezTo>
                  <a:cubicBezTo>
                    <a:pt x="176" y="75"/>
                    <a:pt x="173" y="74"/>
                    <a:pt x="170" y="73"/>
                  </a:cubicBezTo>
                  <a:cubicBezTo>
                    <a:pt x="170" y="73"/>
                    <a:pt x="170" y="73"/>
                    <a:pt x="170" y="73"/>
                  </a:cubicBezTo>
                  <a:cubicBezTo>
                    <a:pt x="152" y="65"/>
                    <a:pt x="130" y="61"/>
                    <a:pt x="109" y="60"/>
                  </a:cubicBezTo>
                  <a:cubicBezTo>
                    <a:pt x="107" y="60"/>
                    <a:pt x="106" y="60"/>
                    <a:pt x="104" y="60"/>
                  </a:cubicBezTo>
                  <a:cubicBezTo>
                    <a:pt x="96" y="60"/>
                    <a:pt x="89" y="61"/>
                    <a:pt x="81" y="62"/>
                  </a:cubicBezTo>
                  <a:cubicBezTo>
                    <a:pt x="75" y="63"/>
                    <a:pt x="70" y="65"/>
                    <a:pt x="64" y="67"/>
                  </a:cubicBezTo>
                  <a:cubicBezTo>
                    <a:pt x="61" y="68"/>
                    <a:pt x="58" y="69"/>
                    <a:pt x="55" y="71"/>
                  </a:cubicBezTo>
                  <a:cubicBezTo>
                    <a:pt x="55" y="71"/>
                    <a:pt x="55" y="71"/>
                    <a:pt x="54" y="72"/>
                  </a:cubicBezTo>
                  <a:cubicBezTo>
                    <a:pt x="53" y="73"/>
                    <a:pt x="51" y="73"/>
                    <a:pt x="50" y="74"/>
                  </a:cubicBezTo>
                  <a:cubicBezTo>
                    <a:pt x="44" y="77"/>
                    <a:pt x="38" y="81"/>
                    <a:pt x="33" y="86"/>
                  </a:cubicBezTo>
                  <a:cubicBezTo>
                    <a:pt x="23" y="95"/>
                    <a:pt x="15" y="106"/>
                    <a:pt x="7" y="119"/>
                  </a:cubicBezTo>
                  <a:cubicBezTo>
                    <a:pt x="7" y="113"/>
                    <a:pt x="6" y="108"/>
                    <a:pt x="6" y="104"/>
                  </a:cubicBezTo>
                  <a:cubicBezTo>
                    <a:pt x="6" y="97"/>
                    <a:pt x="7" y="91"/>
                    <a:pt x="8" y="85"/>
                  </a:cubicBezTo>
                  <a:cubicBezTo>
                    <a:pt x="13" y="68"/>
                    <a:pt x="24" y="54"/>
                    <a:pt x="39" y="39"/>
                  </a:cubicBezTo>
                  <a:cubicBezTo>
                    <a:pt x="45" y="33"/>
                    <a:pt x="52" y="28"/>
                    <a:pt x="59" y="23"/>
                  </a:cubicBezTo>
                  <a:moveTo>
                    <a:pt x="126" y="0"/>
                  </a:moveTo>
                  <a:cubicBezTo>
                    <a:pt x="91" y="0"/>
                    <a:pt x="59" y="12"/>
                    <a:pt x="36" y="35"/>
                  </a:cubicBezTo>
                  <a:cubicBezTo>
                    <a:pt x="19" y="52"/>
                    <a:pt x="6" y="68"/>
                    <a:pt x="2" y="89"/>
                  </a:cubicBezTo>
                  <a:cubicBezTo>
                    <a:pt x="1" y="97"/>
                    <a:pt x="0" y="107"/>
                    <a:pt x="2" y="117"/>
                  </a:cubicBezTo>
                  <a:cubicBezTo>
                    <a:pt x="2" y="120"/>
                    <a:pt x="3" y="124"/>
                    <a:pt x="4" y="127"/>
                  </a:cubicBezTo>
                  <a:cubicBezTo>
                    <a:pt x="4" y="128"/>
                    <a:pt x="4" y="129"/>
                    <a:pt x="5" y="129"/>
                  </a:cubicBezTo>
                  <a:cubicBezTo>
                    <a:pt x="5" y="129"/>
                    <a:pt x="6" y="129"/>
                    <a:pt x="6" y="129"/>
                  </a:cubicBezTo>
                  <a:cubicBezTo>
                    <a:pt x="6" y="129"/>
                    <a:pt x="6" y="129"/>
                    <a:pt x="6" y="129"/>
                  </a:cubicBezTo>
                  <a:cubicBezTo>
                    <a:pt x="7" y="129"/>
                    <a:pt x="8" y="129"/>
                    <a:pt x="9" y="128"/>
                  </a:cubicBezTo>
                  <a:cubicBezTo>
                    <a:pt x="10" y="124"/>
                    <a:pt x="12" y="121"/>
                    <a:pt x="14" y="118"/>
                  </a:cubicBezTo>
                  <a:cubicBezTo>
                    <a:pt x="24" y="101"/>
                    <a:pt x="36" y="88"/>
                    <a:pt x="51" y="79"/>
                  </a:cubicBezTo>
                  <a:cubicBezTo>
                    <a:pt x="66" y="70"/>
                    <a:pt x="84" y="66"/>
                    <a:pt x="104" y="66"/>
                  </a:cubicBezTo>
                  <a:cubicBezTo>
                    <a:pt x="106" y="66"/>
                    <a:pt x="107" y="66"/>
                    <a:pt x="108" y="66"/>
                  </a:cubicBezTo>
                  <a:cubicBezTo>
                    <a:pt x="119" y="66"/>
                    <a:pt x="130" y="67"/>
                    <a:pt x="140" y="69"/>
                  </a:cubicBezTo>
                  <a:cubicBezTo>
                    <a:pt x="148" y="71"/>
                    <a:pt x="156" y="73"/>
                    <a:pt x="164" y="76"/>
                  </a:cubicBezTo>
                  <a:cubicBezTo>
                    <a:pt x="165" y="76"/>
                    <a:pt x="167" y="77"/>
                    <a:pt x="168" y="77"/>
                  </a:cubicBezTo>
                  <a:cubicBezTo>
                    <a:pt x="169" y="78"/>
                    <a:pt x="170" y="78"/>
                    <a:pt x="170" y="78"/>
                  </a:cubicBezTo>
                  <a:cubicBezTo>
                    <a:pt x="196" y="89"/>
                    <a:pt x="228" y="110"/>
                    <a:pt x="239" y="153"/>
                  </a:cubicBezTo>
                  <a:cubicBezTo>
                    <a:pt x="240" y="156"/>
                    <a:pt x="241" y="159"/>
                    <a:pt x="242" y="163"/>
                  </a:cubicBezTo>
                  <a:cubicBezTo>
                    <a:pt x="242" y="164"/>
                    <a:pt x="242" y="164"/>
                    <a:pt x="242" y="164"/>
                  </a:cubicBezTo>
                  <a:cubicBezTo>
                    <a:pt x="244" y="177"/>
                    <a:pt x="247" y="197"/>
                    <a:pt x="247" y="211"/>
                  </a:cubicBezTo>
                  <a:cubicBezTo>
                    <a:pt x="247" y="214"/>
                    <a:pt x="247" y="216"/>
                    <a:pt x="247" y="218"/>
                  </a:cubicBezTo>
                  <a:cubicBezTo>
                    <a:pt x="246" y="225"/>
                    <a:pt x="245" y="231"/>
                    <a:pt x="242" y="233"/>
                  </a:cubicBezTo>
                  <a:cubicBezTo>
                    <a:pt x="241" y="233"/>
                    <a:pt x="241" y="234"/>
                    <a:pt x="241" y="235"/>
                  </a:cubicBezTo>
                  <a:cubicBezTo>
                    <a:pt x="241" y="235"/>
                    <a:pt x="241" y="236"/>
                    <a:pt x="241" y="236"/>
                  </a:cubicBezTo>
                  <a:cubicBezTo>
                    <a:pt x="242" y="237"/>
                    <a:pt x="242" y="238"/>
                    <a:pt x="243" y="238"/>
                  </a:cubicBezTo>
                  <a:cubicBezTo>
                    <a:pt x="244" y="238"/>
                    <a:pt x="244" y="237"/>
                    <a:pt x="245" y="237"/>
                  </a:cubicBezTo>
                  <a:cubicBezTo>
                    <a:pt x="245" y="237"/>
                    <a:pt x="245" y="237"/>
                    <a:pt x="245" y="237"/>
                  </a:cubicBezTo>
                  <a:cubicBezTo>
                    <a:pt x="245" y="237"/>
                    <a:pt x="245" y="237"/>
                    <a:pt x="246" y="236"/>
                  </a:cubicBezTo>
                  <a:cubicBezTo>
                    <a:pt x="258" y="228"/>
                    <a:pt x="268" y="216"/>
                    <a:pt x="274" y="202"/>
                  </a:cubicBezTo>
                  <a:cubicBezTo>
                    <a:pt x="280" y="192"/>
                    <a:pt x="283" y="180"/>
                    <a:pt x="285" y="169"/>
                  </a:cubicBezTo>
                  <a:cubicBezTo>
                    <a:pt x="286" y="161"/>
                    <a:pt x="287" y="153"/>
                    <a:pt x="287" y="145"/>
                  </a:cubicBezTo>
                  <a:cubicBezTo>
                    <a:pt x="287" y="130"/>
                    <a:pt x="285" y="115"/>
                    <a:pt x="280" y="102"/>
                  </a:cubicBezTo>
                  <a:cubicBezTo>
                    <a:pt x="273" y="83"/>
                    <a:pt x="261" y="66"/>
                    <a:pt x="246" y="51"/>
                  </a:cubicBezTo>
                  <a:cubicBezTo>
                    <a:pt x="244" y="49"/>
                    <a:pt x="242" y="46"/>
                    <a:pt x="239" y="44"/>
                  </a:cubicBezTo>
                  <a:cubicBezTo>
                    <a:pt x="236" y="42"/>
                    <a:pt x="233" y="39"/>
                    <a:pt x="230" y="36"/>
                  </a:cubicBezTo>
                  <a:cubicBezTo>
                    <a:pt x="229" y="36"/>
                    <a:pt x="228" y="35"/>
                    <a:pt x="227" y="35"/>
                  </a:cubicBezTo>
                  <a:cubicBezTo>
                    <a:pt x="227" y="34"/>
                    <a:pt x="227" y="34"/>
                    <a:pt x="227" y="34"/>
                  </a:cubicBezTo>
                  <a:cubicBezTo>
                    <a:pt x="224" y="32"/>
                    <a:pt x="222" y="31"/>
                    <a:pt x="220" y="29"/>
                  </a:cubicBezTo>
                  <a:cubicBezTo>
                    <a:pt x="203" y="18"/>
                    <a:pt x="183" y="9"/>
                    <a:pt x="162" y="5"/>
                  </a:cubicBezTo>
                  <a:cubicBezTo>
                    <a:pt x="160" y="4"/>
                    <a:pt x="158" y="4"/>
                    <a:pt x="155" y="3"/>
                  </a:cubicBezTo>
                  <a:cubicBezTo>
                    <a:pt x="151" y="2"/>
                    <a:pt x="147" y="2"/>
                    <a:pt x="142" y="1"/>
                  </a:cubicBezTo>
                  <a:cubicBezTo>
                    <a:pt x="140" y="1"/>
                    <a:pt x="139" y="1"/>
                    <a:pt x="137" y="1"/>
                  </a:cubicBezTo>
                  <a:cubicBezTo>
                    <a:pt x="135" y="1"/>
                    <a:pt x="133" y="1"/>
                    <a:pt x="130" y="0"/>
                  </a:cubicBezTo>
                  <a:cubicBezTo>
                    <a:pt x="129" y="0"/>
                    <a:pt x="127" y="0"/>
                    <a:pt x="12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0" name="Freeform 469"/>
            <p:cNvSpPr>
              <a:spLocks noChangeArrowheads="1"/>
            </p:cNvSpPr>
            <p:nvPr/>
          </p:nvSpPr>
          <p:spPr bwMode="auto">
            <a:xfrm>
              <a:off x="9539288" y="1138238"/>
              <a:ext cx="323850" cy="61913"/>
            </a:xfrm>
            <a:custGeom>
              <a:avLst/>
              <a:gdLst>
                <a:gd name="T0" fmla="*/ 53 w 110"/>
                <a:gd name="T1" fmla="*/ 0 h 21"/>
                <a:gd name="T2" fmla="*/ 31 w 110"/>
                <a:gd name="T3" fmla="*/ 2 h 21"/>
                <a:gd name="T4" fmla="*/ 6 w 110"/>
                <a:gd name="T5" fmla="*/ 4 h 21"/>
                <a:gd name="T6" fmla="*/ 3 w 110"/>
                <a:gd name="T7" fmla="*/ 5 h 21"/>
                <a:gd name="T8" fmla="*/ 1 w 110"/>
                <a:gd name="T9" fmla="*/ 7 h 21"/>
                <a:gd name="T10" fmla="*/ 0 w 110"/>
                <a:gd name="T11" fmla="*/ 7 h 21"/>
                <a:gd name="T12" fmla="*/ 1 w 110"/>
                <a:gd name="T13" fmla="*/ 7 h 21"/>
                <a:gd name="T14" fmla="*/ 3 w 110"/>
                <a:gd name="T15" fmla="*/ 10 h 21"/>
                <a:gd name="T16" fmla="*/ 2 w 110"/>
                <a:gd name="T17" fmla="*/ 11 h 21"/>
                <a:gd name="T18" fmla="*/ 3 w 110"/>
                <a:gd name="T19" fmla="*/ 11 h 21"/>
                <a:gd name="T20" fmla="*/ 5 w 110"/>
                <a:gd name="T21" fmla="*/ 13 h 21"/>
                <a:gd name="T22" fmla="*/ 6 w 110"/>
                <a:gd name="T23" fmla="*/ 13 h 21"/>
                <a:gd name="T24" fmla="*/ 23 w 110"/>
                <a:gd name="T25" fmla="*/ 9 h 21"/>
                <a:gd name="T26" fmla="*/ 30 w 110"/>
                <a:gd name="T27" fmla="*/ 9 h 21"/>
                <a:gd name="T28" fmla="*/ 38 w 110"/>
                <a:gd name="T29" fmla="*/ 9 h 21"/>
                <a:gd name="T30" fmla="*/ 87 w 110"/>
                <a:gd name="T31" fmla="*/ 14 h 21"/>
                <a:gd name="T32" fmla="*/ 92 w 110"/>
                <a:gd name="T33" fmla="*/ 16 h 21"/>
                <a:gd name="T34" fmla="*/ 92 w 110"/>
                <a:gd name="T35" fmla="*/ 16 h 21"/>
                <a:gd name="T36" fmla="*/ 92 w 110"/>
                <a:gd name="T37" fmla="*/ 16 h 21"/>
                <a:gd name="T38" fmla="*/ 93 w 110"/>
                <a:gd name="T39" fmla="*/ 16 h 21"/>
                <a:gd name="T40" fmla="*/ 104 w 110"/>
                <a:gd name="T41" fmla="*/ 20 h 21"/>
                <a:gd name="T42" fmla="*/ 106 w 110"/>
                <a:gd name="T43" fmla="*/ 20 h 21"/>
                <a:gd name="T44" fmla="*/ 107 w 110"/>
                <a:gd name="T45" fmla="*/ 21 h 21"/>
                <a:gd name="T46" fmla="*/ 109 w 110"/>
                <a:gd name="T47" fmla="*/ 20 h 21"/>
                <a:gd name="T48" fmla="*/ 110 w 110"/>
                <a:gd name="T49" fmla="*/ 19 h 21"/>
                <a:gd name="T50" fmla="*/ 110 w 110"/>
                <a:gd name="T51" fmla="*/ 18 h 21"/>
                <a:gd name="T52" fmla="*/ 110 w 110"/>
                <a:gd name="T53" fmla="*/ 18 h 21"/>
                <a:gd name="T54" fmla="*/ 108 w 110"/>
                <a:gd name="T55" fmla="*/ 15 h 21"/>
                <a:gd name="T56" fmla="*/ 93 w 110"/>
                <a:gd name="T57" fmla="*/ 10 h 21"/>
                <a:gd name="T58" fmla="*/ 91 w 110"/>
                <a:gd name="T59" fmla="*/ 10 h 21"/>
                <a:gd name="T60" fmla="*/ 89 w 110"/>
                <a:gd name="T61" fmla="*/ 9 h 21"/>
                <a:gd name="T62" fmla="*/ 62 w 110"/>
                <a:gd name="T63" fmla="*/ 0 h 21"/>
                <a:gd name="T64" fmla="*/ 53 w 110"/>
                <a:gd name="T6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21">
                  <a:moveTo>
                    <a:pt x="53" y="0"/>
                  </a:moveTo>
                  <a:cubicBezTo>
                    <a:pt x="46" y="0"/>
                    <a:pt x="39" y="1"/>
                    <a:pt x="31" y="2"/>
                  </a:cubicBezTo>
                  <a:cubicBezTo>
                    <a:pt x="22" y="3"/>
                    <a:pt x="14" y="3"/>
                    <a:pt x="6" y="4"/>
                  </a:cubicBezTo>
                  <a:cubicBezTo>
                    <a:pt x="3" y="5"/>
                    <a:pt x="3" y="5"/>
                    <a:pt x="3" y="5"/>
                  </a:cubicBezTo>
                  <a:cubicBezTo>
                    <a:pt x="2" y="5"/>
                    <a:pt x="1" y="6"/>
                    <a:pt x="1" y="7"/>
                  </a:cubicBezTo>
                  <a:cubicBezTo>
                    <a:pt x="1" y="7"/>
                    <a:pt x="0" y="7"/>
                    <a:pt x="0" y="7"/>
                  </a:cubicBezTo>
                  <a:cubicBezTo>
                    <a:pt x="1" y="7"/>
                    <a:pt x="1" y="7"/>
                    <a:pt x="1" y="7"/>
                  </a:cubicBezTo>
                  <a:cubicBezTo>
                    <a:pt x="1" y="9"/>
                    <a:pt x="2" y="10"/>
                    <a:pt x="3" y="10"/>
                  </a:cubicBezTo>
                  <a:cubicBezTo>
                    <a:pt x="3" y="10"/>
                    <a:pt x="2" y="10"/>
                    <a:pt x="2" y="11"/>
                  </a:cubicBezTo>
                  <a:cubicBezTo>
                    <a:pt x="3" y="11"/>
                    <a:pt x="3" y="11"/>
                    <a:pt x="3" y="11"/>
                  </a:cubicBezTo>
                  <a:cubicBezTo>
                    <a:pt x="3" y="13"/>
                    <a:pt x="4" y="13"/>
                    <a:pt x="5" y="13"/>
                  </a:cubicBezTo>
                  <a:cubicBezTo>
                    <a:pt x="5" y="13"/>
                    <a:pt x="6" y="13"/>
                    <a:pt x="6" y="13"/>
                  </a:cubicBezTo>
                  <a:cubicBezTo>
                    <a:pt x="12" y="12"/>
                    <a:pt x="18" y="10"/>
                    <a:pt x="23" y="9"/>
                  </a:cubicBezTo>
                  <a:cubicBezTo>
                    <a:pt x="26" y="9"/>
                    <a:pt x="28" y="9"/>
                    <a:pt x="30" y="9"/>
                  </a:cubicBezTo>
                  <a:cubicBezTo>
                    <a:pt x="33" y="9"/>
                    <a:pt x="36" y="9"/>
                    <a:pt x="38" y="9"/>
                  </a:cubicBezTo>
                  <a:cubicBezTo>
                    <a:pt x="55" y="9"/>
                    <a:pt x="71" y="10"/>
                    <a:pt x="87" y="14"/>
                  </a:cubicBezTo>
                  <a:cubicBezTo>
                    <a:pt x="89" y="15"/>
                    <a:pt x="90" y="15"/>
                    <a:pt x="92" y="16"/>
                  </a:cubicBezTo>
                  <a:cubicBezTo>
                    <a:pt x="92" y="16"/>
                    <a:pt x="92" y="16"/>
                    <a:pt x="92" y="16"/>
                  </a:cubicBezTo>
                  <a:cubicBezTo>
                    <a:pt x="92" y="16"/>
                    <a:pt x="92" y="16"/>
                    <a:pt x="92" y="16"/>
                  </a:cubicBezTo>
                  <a:cubicBezTo>
                    <a:pt x="93" y="16"/>
                    <a:pt x="93" y="16"/>
                    <a:pt x="93" y="16"/>
                  </a:cubicBezTo>
                  <a:cubicBezTo>
                    <a:pt x="97" y="17"/>
                    <a:pt x="101" y="18"/>
                    <a:pt x="104" y="20"/>
                  </a:cubicBezTo>
                  <a:cubicBezTo>
                    <a:pt x="105" y="20"/>
                    <a:pt x="106" y="20"/>
                    <a:pt x="106" y="20"/>
                  </a:cubicBezTo>
                  <a:cubicBezTo>
                    <a:pt x="107" y="21"/>
                    <a:pt x="107" y="21"/>
                    <a:pt x="107" y="21"/>
                  </a:cubicBezTo>
                  <a:cubicBezTo>
                    <a:pt x="108" y="21"/>
                    <a:pt x="108" y="20"/>
                    <a:pt x="109" y="20"/>
                  </a:cubicBezTo>
                  <a:cubicBezTo>
                    <a:pt x="109" y="20"/>
                    <a:pt x="110" y="19"/>
                    <a:pt x="110" y="19"/>
                  </a:cubicBezTo>
                  <a:cubicBezTo>
                    <a:pt x="110" y="18"/>
                    <a:pt x="110" y="18"/>
                    <a:pt x="110" y="18"/>
                  </a:cubicBezTo>
                  <a:cubicBezTo>
                    <a:pt x="110" y="18"/>
                    <a:pt x="110" y="18"/>
                    <a:pt x="110" y="18"/>
                  </a:cubicBezTo>
                  <a:cubicBezTo>
                    <a:pt x="110" y="17"/>
                    <a:pt x="109" y="16"/>
                    <a:pt x="108" y="15"/>
                  </a:cubicBezTo>
                  <a:cubicBezTo>
                    <a:pt x="103" y="13"/>
                    <a:pt x="98" y="12"/>
                    <a:pt x="93" y="10"/>
                  </a:cubicBezTo>
                  <a:cubicBezTo>
                    <a:pt x="92" y="10"/>
                    <a:pt x="92" y="10"/>
                    <a:pt x="91" y="10"/>
                  </a:cubicBezTo>
                  <a:cubicBezTo>
                    <a:pt x="91" y="9"/>
                    <a:pt x="90" y="9"/>
                    <a:pt x="89" y="9"/>
                  </a:cubicBezTo>
                  <a:cubicBezTo>
                    <a:pt x="80" y="4"/>
                    <a:pt x="71" y="1"/>
                    <a:pt x="62" y="0"/>
                  </a:cubicBezTo>
                  <a:cubicBezTo>
                    <a:pt x="59" y="0"/>
                    <a:pt x="56" y="0"/>
                    <a:pt x="5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1" name="Freeform 470"/>
            <p:cNvSpPr>
              <a:spLocks noEditPoints="1" noChangeArrowheads="1"/>
            </p:cNvSpPr>
            <p:nvPr/>
          </p:nvSpPr>
          <p:spPr bwMode="auto">
            <a:xfrm>
              <a:off x="9226551" y="1798638"/>
              <a:ext cx="581025" cy="258763"/>
            </a:xfrm>
            <a:custGeom>
              <a:avLst/>
              <a:gdLst>
                <a:gd name="T0" fmla="*/ 93 w 197"/>
                <a:gd name="T1" fmla="*/ 31 h 88"/>
                <a:gd name="T2" fmla="*/ 94 w 197"/>
                <a:gd name="T3" fmla="*/ 31 h 88"/>
                <a:gd name="T4" fmla="*/ 112 w 197"/>
                <a:gd name="T5" fmla="*/ 38 h 88"/>
                <a:gd name="T6" fmla="*/ 134 w 197"/>
                <a:gd name="T7" fmla="*/ 47 h 88"/>
                <a:gd name="T8" fmla="*/ 159 w 197"/>
                <a:gd name="T9" fmla="*/ 57 h 88"/>
                <a:gd name="T10" fmla="*/ 159 w 197"/>
                <a:gd name="T11" fmla="*/ 58 h 88"/>
                <a:gd name="T12" fmla="*/ 153 w 197"/>
                <a:gd name="T13" fmla="*/ 57 h 88"/>
                <a:gd name="T14" fmla="*/ 128 w 197"/>
                <a:gd name="T15" fmla="*/ 48 h 88"/>
                <a:gd name="T16" fmla="*/ 105 w 197"/>
                <a:gd name="T17" fmla="*/ 38 h 88"/>
                <a:gd name="T18" fmla="*/ 187 w 197"/>
                <a:gd name="T19" fmla="*/ 65 h 88"/>
                <a:gd name="T20" fmla="*/ 190 w 197"/>
                <a:gd name="T21" fmla="*/ 30 h 88"/>
                <a:gd name="T22" fmla="*/ 188 w 197"/>
                <a:gd name="T23" fmla="*/ 57 h 88"/>
                <a:gd name="T24" fmla="*/ 193 w 197"/>
                <a:gd name="T25" fmla="*/ 0 h 88"/>
                <a:gd name="T26" fmla="*/ 191 w 197"/>
                <a:gd name="T27" fmla="*/ 2 h 88"/>
                <a:gd name="T28" fmla="*/ 185 w 197"/>
                <a:gd name="T29" fmla="*/ 29 h 88"/>
                <a:gd name="T30" fmla="*/ 176 w 197"/>
                <a:gd name="T31" fmla="*/ 60 h 88"/>
                <a:gd name="T32" fmla="*/ 160 w 197"/>
                <a:gd name="T33" fmla="*/ 52 h 88"/>
                <a:gd name="T34" fmla="*/ 148 w 197"/>
                <a:gd name="T35" fmla="*/ 47 h 88"/>
                <a:gd name="T36" fmla="*/ 135 w 197"/>
                <a:gd name="T37" fmla="*/ 42 h 88"/>
                <a:gd name="T38" fmla="*/ 115 w 197"/>
                <a:gd name="T39" fmla="*/ 33 h 88"/>
                <a:gd name="T40" fmla="*/ 97 w 197"/>
                <a:gd name="T41" fmla="*/ 27 h 88"/>
                <a:gd name="T42" fmla="*/ 91 w 197"/>
                <a:gd name="T43" fmla="*/ 24 h 88"/>
                <a:gd name="T44" fmla="*/ 78 w 197"/>
                <a:gd name="T45" fmla="*/ 19 h 88"/>
                <a:gd name="T46" fmla="*/ 75 w 197"/>
                <a:gd name="T47" fmla="*/ 20 h 88"/>
                <a:gd name="T48" fmla="*/ 75 w 197"/>
                <a:gd name="T49" fmla="*/ 24 h 88"/>
                <a:gd name="T50" fmla="*/ 103 w 197"/>
                <a:gd name="T51" fmla="*/ 42 h 88"/>
                <a:gd name="T52" fmla="*/ 109 w 197"/>
                <a:gd name="T53" fmla="*/ 46 h 88"/>
                <a:gd name="T54" fmla="*/ 102 w 197"/>
                <a:gd name="T55" fmla="*/ 44 h 88"/>
                <a:gd name="T56" fmla="*/ 54 w 197"/>
                <a:gd name="T57" fmla="*/ 30 h 88"/>
                <a:gd name="T58" fmla="*/ 44 w 197"/>
                <a:gd name="T59" fmla="*/ 27 h 88"/>
                <a:gd name="T60" fmla="*/ 9 w 197"/>
                <a:gd name="T61" fmla="*/ 8 h 88"/>
                <a:gd name="T62" fmla="*/ 3 w 197"/>
                <a:gd name="T63" fmla="*/ 4 h 88"/>
                <a:gd name="T64" fmla="*/ 1 w 197"/>
                <a:gd name="T65" fmla="*/ 5 h 88"/>
                <a:gd name="T66" fmla="*/ 0 w 197"/>
                <a:gd name="T67" fmla="*/ 8 h 88"/>
                <a:gd name="T68" fmla="*/ 2 w 197"/>
                <a:gd name="T69" fmla="*/ 10 h 88"/>
                <a:gd name="T70" fmla="*/ 39 w 197"/>
                <a:gd name="T71" fmla="*/ 30 h 88"/>
                <a:gd name="T72" fmla="*/ 104 w 197"/>
                <a:gd name="T73" fmla="*/ 50 h 88"/>
                <a:gd name="T74" fmla="*/ 126 w 197"/>
                <a:gd name="T75" fmla="*/ 55 h 88"/>
                <a:gd name="T76" fmla="*/ 153 w 197"/>
                <a:gd name="T77" fmla="*/ 62 h 88"/>
                <a:gd name="T78" fmla="*/ 168 w 197"/>
                <a:gd name="T79" fmla="*/ 67 h 88"/>
                <a:gd name="T80" fmla="*/ 177 w 197"/>
                <a:gd name="T81" fmla="*/ 70 h 88"/>
                <a:gd name="T82" fmla="*/ 177 w 197"/>
                <a:gd name="T83" fmla="*/ 80 h 88"/>
                <a:gd name="T84" fmla="*/ 177 w 197"/>
                <a:gd name="T85" fmla="*/ 85 h 88"/>
                <a:gd name="T86" fmla="*/ 180 w 197"/>
                <a:gd name="T87" fmla="*/ 88 h 88"/>
                <a:gd name="T88" fmla="*/ 182 w 197"/>
                <a:gd name="T89" fmla="*/ 85 h 88"/>
                <a:gd name="T90" fmla="*/ 182 w 197"/>
                <a:gd name="T91" fmla="*/ 80 h 88"/>
                <a:gd name="T92" fmla="*/ 183 w 197"/>
                <a:gd name="T93" fmla="*/ 72 h 88"/>
                <a:gd name="T94" fmla="*/ 190 w 197"/>
                <a:gd name="T95" fmla="*/ 74 h 88"/>
                <a:gd name="T96" fmla="*/ 193 w 197"/>
                <a:gd name="T97" fmla="*/ 73 h 88"/>
                <a:gd name="T98" fmla="*/ 192 w 197"/>
                <a:gd name="T99" fmla="*/ 70 h 88"/>
                <a:gd name="T100" fmla="*/ 194 w 197"/>
                <a:gd name="T101" fmla="*/ 58 h 88"/>
                <a:gd name="T102" fmla="*/ 196 w 197"/>
                <a:gd name="T103" fmla="*/ 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7" h="88">
                  <a:moveTo>
                    <a:pt x="94" y="31"/>
                  </a:moveTo>
                  <a:cubicBezTo>
                    <a:pt x="94" y="31"/>
                    <a:pt x="94" y="31"/>
                    <a:pt x="93" y="31"/>
                  </a:cubicBezTo>
                  <a:cubicBezTo>
                    <a:pt x="94" y="31"/>
                    <a:pt x="94" y="31"/>
                    <a:pt x="94" y="31"/>
                  </a:cubicBezTo>
                  <a:cubicBezTo>
                    <a:pt x="94" y="31"/>
                    <a:pt x="94" y="31"/>
                    <a:pt x="94" y="31"/>
                  </a:cubicBezTo>
                  <a:cubicBezTo>
                    <a:pt x="98" y="33"/>
                    <a:pt x="102" y="34"/>
                    <a:pt x="106" y="36"/>
                  </a:cubicBezTo>
                  <a:cubicBezTo>
                    <a:pt x="108" y="37"/>
                    <a:pt x="110" y="37"/>
                    <a:pt x="112" y="38"/>
                  </a:cubicBezTo>
                  <a:cubicBezTo>
                    <a:pt x="118" y="40"/>
                    <a:pt x="123" y="42"/>
                    <a:pt x="128" y="44"/>
                  </a:cubicBezTo>
                  <a:cubicBezTo>
                    <a:pt x="130" y="45"/>
                    <a:pt x="132" y="46"/>
                    <a:pt x="134" y="47"/>
                  </a:cubicBezTo>
                  <a:cubicBezTo>
                    <a:pt x="140" y="49"/>
                    <a:pt x="147" y="52"/>
                    <a:pt x="153" y="55"/>
                  </a:cubicBezTo>
                  <a:cubicBezTo>
                    <a:pt x="155" y="56"/>
                    <a:pt x="157" y="57"/>
                    <a:pt x="159" y="57"/>
                  </a:cubicBezTo>
                  <a:cubicBezTo>
                    <a:pt x="161" y="58"/>
                    <a:pt x="163" y="59"/>
                    <a:pt x="165" y="60"/>
                  </a:cubicBezTo>
                  <a:cubicBezTo>
                    <a:pt x="163" y="59"/>
                    <a:pt x="161" y="59"/>
                    <a:pt x="159" y="58"/>
                  </a:cubicBezTo>
                  <a:cubicBezTo>
                    <a:pt x="157" y="58"/>
                    <a:pt x="156" y="57"/>
                    <a:pt x="154" y="57"/>
                  </a:cubicBezTo>
                  <a:cubicBezTo>
                    <a:pt x="154" y="57"/>
                    <a:pt x="154" y="57"/>
                    <a:pt x="153" y="57"/>
                  </a:cubicBezTo>
                  <a:cubicBezTo>
                    <a:pt x="146" y="54"/>
                    <a:pt x="140" y="52"/>
                    <a:pt x="133" y="50"/>
                  </a:cubicBezTo>
                  <a:cubicBezTo>
                    <a:pt x="131" y="49"/>
                    <a:pt x="129" y="48"/>
                    <a:pt x="128" y="48"/>
                  </a:cubicBezTo>
                  <a:cubicBezTo>
                    <a:pt x="122" y="45"/>
                    <a:pt x="116" y="43"/>
                    <a:pt x="111" y="40"/>
                  </a:cubicBezTo>
                  <a:cubicBezTo>
                    <a:pt x="109" y="40"/>
                    <a:pt x="107" y="39"/>
                    <a:pt x="105" y="38"/>
                  </a:cubicBezTo>
                  <a:cubicBezTo>
                    <a:pt x="101" y="36"/>
                    <a:pt x="98" y="34"/>
                    <a:pt x="94" y="31"/>
                  </a:cubicBezTo>
                  <a:moveTo>
                    <a:pt x="187" y="65"/>
                  </a:moveTo>
                  <a:cubicBezTo>
                    <a:pt x="186" y="64"/>
                    <a:pt x="185" y="64"/>
                    <a:pt x="184" y="63"/>
                  </a:cubicBezTo>
                  <a:cubicBezTo>
                    <a:pt x="185" y="52"/>
                    <a:pt x="188" y="41"/>
                    <a:pt x="190" y="30"/>
                  </a:cubicBezTo>
                  <a:cubicBezTo>
                    <a:pt x="191" y="28"/>
                    <a:pt x="191" y="25"/>
                    <a:pt x="192" y="23"/>
                  </a:cubicBezTo>
                  <a:cubicBezTo>
                    <a:pt x="191" y="34"/>
                    <a:pt x="190" y="47"/>
                    <a:pt x="188" y="57"/>
                  </a:cubicBezTo>
                  <a:cubicBezTo>
                    <a:pt x="188" y="57"/>
                    <a:pt x="188" y="62"/>
                    <a:pt x="187" y="65"/>
                  </a:cubicBezTo>
                  <a:moveTo>
                    <a:pt x="193" y="0"/>
                  </a:moveTo>
                  <a:cubicBezTo>
                    <a:pt x="193" y="0"/>
                    <a:pt x="193" y="0"/>
                    <a:pt x="193" y="0"/>
                  </a:cubicBezTo>
                  <a:cubicBezTo>
                    <a:pt x="192" y="0"/>
                    <a:pt x="191" y="1"/>
                    <a:pt x="191" y="2"/>
                  </a:cubicBezTo>
                  <a:cubicBezTo>
                    <a:pt x="191" y="2"/>
                    <a:pt x="191" y="3"/>
                    <a:pt x="191" y="3"/>
                  </a:cubicBezTo>
                  <a:cubicBezTo>
                    <a:pt x="189" y="11"/>
                    <a:pt x="187" y="19"/>
                    <a:pt x="185" y="29"/>
                  </a:cubicBezTo>
                  <a:cubicBezTo>
                    <a:pt x="183" y="39"/>
                    <a:pt x="180" y="50"/>
                    <a:pt x="179" y="61"/>
                  </a:cubicBezTo>
                  <a:cubicBezTo>
                    <a:pt x="178" y="60"/>
                    <a:pt x="177" y="60"/>
                    <a:pt x="176" y="60"/>
                  </a:cubicBezTo>
                  <a:cubicBezTo>
                    <a:pt x="174" y="58"/>
                    <a:pt x="171" y="57"/>
                    <a:pt x="169" y="56"/>
                  </a:cubicBezTo>
                  <a:cubicBezTo>
                    <a:pt x="166" y="55"/>
                    <a:pt x="163" y="54"/>
                    <a:pt x="160" y="52"/>
                  </a:cubicBezTo>
                  <a:cubicBezTo>
                    <a:pt x="158" y="51"/>
                    <a:pt x="156" y="50"/>
                    <a:pt x="153" y="49"/>
                  </a:cubicBezTo>
                  <a:cubicBezTo>
                    <a:pt x="152" y="49"/>
                    <a:pt x="150" y="48"/>
                    <a:pt x="148" y="47"/>
                  </a:cubicBezTo>
                  <a:cubicBezTo>
                    <a:pt x="146" y="46"/>
                    <a:pt x="144" y="45"/>
                    <a:pt x="142" y="44"/>
                  </a:cubicBezTo>
                  <a:cubicBezTo>
                    <a:pt x="139" y="43"/>
                    <a:pt x="137" y="42"/>
                    <a:pt x="135" y="42"/>
                  </a:cubicBezTo>
                  <a:cubicBezTo>
                    <a:pt x="133" y="41"/>
                    <a:pt x="131" y="40"/>
                    <a:pt x="129" y="39"/>
                  </a:cubicBezTo>
                  <a:cubicBezTo>
                    <a:pt x="125" y="37"/>
                    <a:pt x="120" y="35"/>
                    <a:pt x="115" y="33"/>
                  </a:cubicBezTo>
                  <a:cubicBezTo>
                    <a:pt x="113" y="33"/>
                    <a:pt x="111" y="32"/>
                    <a:pt x="109" y="31"/>
                  </a:cubicBezTo>
                  <a:cubicBezTo>
                    <a:pt x="105" y="30"/>
                    <a:pt x="101" y="28"/>
                    <a:pt x="97" y="27"/>
                  </a:cubicBezTo>
                  <a:cubicBezTo>
                    <a:pt x="97" y="26"/>
                    <a:pt x="96" y="26"/>
                    <a:pt x="96" y="26"/>
                  </a:cubicBezTo>
                  <a:cubicBezTo>
                    <a:pt x="91" y="24"/>
                    <a:pt x="91" y="24"/>
                    <a:pt x="91" y="24"/>
                  </a:cubicBezTo>
                  <a:cubicBezTo>
                    <a:pt x="79" y="20"/>
                    <a:pt x="79" y="20"/>
                    <a:pt x="79" y="20"/>
                  </a:cubicBezTo>
                  <a:cubicBezTo>
                    <a:pt x="78" y="19"/>
                    <a:pt x="78" y="19"/>
                    <a:pt x="78" y="19"/>
                  </a:cubicBezTo>
                  <a:cubicBezTo>
                    <a:pt x="78" y="19"/>
                    <a:pt x="77" y="19"/>
                    <a:pt x="77" y="19"/>
                  </a:cubicBezTo>
                  <a:cubicBezTo>
                    <a:pt x="76" y="19"/>
                    <a:pt x="75" y="19"/>
                    <a:pt x="75" y="20"/>
                  </a:cubicBezTo>
                  <a:cubicBezTo>
                    <a:pt x="75" y="21"/>
                    <a:pt x="74" y="21"/>
                    <a:pt x="74" y="22"/>
                  </a:cubicBezTo>
                  <a:cubicBezTo>
                    <a:pt x="74" y="22"/>
                    <a:pt x="75" y="23"/>
                    <a:pt x="75" y="24"/>
                  </a:cubicBezTo>
                  <a:cubicBezTo>
                    <a:pt x="75" y="24"/>
                    <a:pt x="76" y="24"/>
                    <a:pt x="76" y="24"/>
                  </a:cubicBezTo>
                  <a:cubicBezTo>
                    <a:pt x="83" y="31"/>
                    <a:pt x="93" y="37"/>
                    <a:pt x="103" y="42"/>
                  </a:cubicBezTo>
                  <a:cubicBezTo>
                    <a:pt x="104" y="43"/>
                    <a:pt x="106" y="44"/>
                    <a:pt x="108" y="45"/>
                  </a:cubicBezTo>
                  <a:cubicBezTo>
                    <a:pt x="108" y="45"/>
                    <a:pt x="109" y="45"/>
                    <a:pt x="109" y="46"/>
                  </a:cubicBezTo>
                  <a:cubicBezTo>
                    <a:pt x="109" y="45"/>
                    <a:pt x="108" y="45"/>
                    <a:pt x="107" y="45"/>
                  </a:cubicBezTo>
                  <a:cubicBezTo>
                    <a:pt x="106" y="45"/>
                    <a:pt x="104" y="44"/>
                    <a:pt x="102" y="44"/>
                  </a:cubicBezTo>
                  <a:cubicBezTo>
                    <a:pt x="100" y="43"/>
                    <a:pt x="98" y="43"/>
                    <a:pt x="97" y="43"/>
                  </a:cubicBezTo>
                  <a:cubicBezTo>
                    <a:pt x="82" y="39"/>
                    <a:pt x="68" y="35"/>
                    <a:pt x="54" y="30"/>
                  </a:cubicBezTo>
                  <a:cubicBezTo>
                    <a:pt x="53" y="30"/>
                    <a:pt x="51" y="29"/>
                    <a:pt x="49" y="29"/>
                  </a:cubicBezTo>
                  <a:cubicBezTo>
                    <a:pt x="48" y="28"/>
                    <a:pt x="46" y="27"/>
                    <a:pt x="44" y="27"/>
                  </a:cubicBezTo>
                  <a:cubicBezTo>
                    <a:pt x="41" y="25"/>
                    <a:pt x="38" y="24"/>
                    <a:pt x="35" y="23"/>
                  </a:cubicBezTo>
                  <a:cubicBezTo>
                    <a:pt x="25" y="19"/>
                    <a:pt x="16" y="14"/>
                    <a:pt x="9" y="8"/>
                  </a:cubicBezTo>
                  <a:cubicBezTo>
                    <a:pt x="7" y="7"/>
                    <a:pt x="6" y="6"/>
                    <a:pt x="4" y="5"/>
                  </a:cubicBezTo>
                  <a:cubicBezTo>
                    <a:pt x="4" y="5"/>
                    <a:pt x="3" y="4"/>
                    <a:pt x="3" y="4"/>
                  </a:cubicBezTo>
                  <a:cubicBezTo>
                    <a:pt x="2" y="4"/>
                    <a:pt x="2" y="4"/>
                    <a:pt x="2" y="5"/>
                  </a:cubicBezTo>
                  <a:cubicBezTo>
                    <a:pt x="1" y="5"/>
                    <a:pt x="1" y="5"/>
                    <a:pt x="1" y="5"/>
                  </a:cubicBezTo>
                  <a:cubicBezTo>
                    <a:pt x="0" y="6"/>
                    <a:pt x="0" y="7"/>
                    <a:pt x="0" y="7"/>
                  </a:cubicBezTo>
                  <a:cubicBezTo>
                    <a:pt x="0" y="7"/>
                    <a:pt x="0" y="7"/>
                    <a:pt x="0" y="8"/>
                  </a:cubicBezTo>
                  <a:cubicBezTo>
                    <a:pt x="0" y="8"/>
                    <a:pt x="1" y="9"/>
                    <a:pt x="1" y="9"/>
                  </a:cubicBezTo>
                  <a:cubicBezTo>
                    <a:pt x="2" y="9"/>
                    <a:pt x="2" y="10"/>
                    <a:pt x="2" y="10"/>
                  </a:cubicBezTo>
                  <a:cubicBezTo>
                    <a:pt x="12" y="17"/>
                    <a:pt x="22" y="23"/>
                    <a:pt x="34" y="28"/>
                  </a:cubicBezTo>
                  <a:cubicBezTo>
                    <a:pt x="36" y="29"/>
                    <a:pt x="38" y="30"/>
                    <a:pt x="39" y="30"/>
                  </a:cubicBezTo>
                  <a:cubicBezTo>
                    <a:pt x="58" y="38"/>
                    <a:pt x="79" y="44"/>
                    <a:pt x="100" y="49"/>
                  </a:cubicBezTo>
                  <a:cubicBezTo>
                    <a:pt x="102" y="49"/>
                    <a:pt x="103" y="49"/>
                    <a:pt x="104" y="50"/>
                  </a:cubicBezTo>
                  <a:cubicBezTo>
                    <a:pt x="107" y="51"/>
                    <a:pt x="111" y="52"/>
                    <a:pt x="115" y="52"/>
                  </a:cubicBezTo>
                  <a:cubicBezTo>
                    <a:pt x="119" y="53"/>
                    <a:pt x="122" y="54"/>
                    <a:pt x="126" y="55"/>
                  </a:cubicBezTo>
                  <a:cubicBezTo>
                    <a:pt x="128" y="55"/>
                    <a:pt x="129" y="56"/>
                    <a:pt x="131" y="56"/>
                  </a:cubicBezTo>
                  <a:cubicBezTo>
                    <a:pt x="138" y="58"/>
                    <a:pt x="146" y="60"/>
                    <a:pt x="153" y="62"/>
                  </a:cubicBezTo>
                  <a:cubicBezTo>
                    <a:pt x="156" y="63"/>
                    <a:pt x="158" y="64"/>
                    <a:pt x="161" y="65"/>
                  </a:cubicBezTo>
                  <a:cubicBezTo>
                    <a:pt x="163" y="65"/>
                    <a:pt x="166" y="66"/>
                    <a:pt x="168" y="67"/>
                  </a:cubicBezTo>
                  <a:cubicBezTo>
                    <a:pt x="170" y="68"/>
                    <a:pt x="172" y="68"/>
                    <a:pt x="174" y="69"/>
                  </a:cubicBezTo>
                  <a:cubicBezTo>
                    <a:pt x="175" y="69"/>
                    <a:pt x="176" y="70"/>
                    <a:pt x="177" y="70"/>
                  </a:cubicBezTo>
                  <a:cubicBezTo>
                    <a:pt x="177" y="72"/>
                    <a:pt x="177" y="75"/>
                    <a:pt x="177" y="77"/>
                  </a:cubicBezTo>
                  <a:cubicBezTo>
                    <a:pt x="177" y="78"/>
                    <a:pt x="177" y="79"/>
                    <a:pt x="177" y="80"/>
                  </a:cubicBezTo>
                  <a:cubicBezTo>
                    <a:pt x="177" y="81"/>
                    <a:pt x="177" y="82"/>
                    <a:pt x="177" y="83"/>
                  </a:cubicBezTo>
                  <a:cubicBezTo>
                    <a:pt x="177" y="84"/>
                    <a:pt x="177" y="84"/>
                    <a:pt x="177" y="85"/>
                  </a:cubicBezTo>
                  <a:cubicBezTo>
                    <a:pt x="177" y="86"/>
                    <a:pt x="178" y="88"/>
                    <a:pt x="180" y="88"/>
                  </a:cubicBezTo>
                  <a:cubicBezTo>
                    <a:pt x="180" y="88"/>
                    <a:pt x="180" y="88"/>
                    <a:pt x="180" y="88"/>
                  </a:cubicBezTo>
                  <a:cubicBezTo>
                    <a:pt x="181" y="87"/>
                    <a:pt x="182" y="86"/>
                    <a:pt x="182" y="85"/>
                  </a:cubicBezTo>
                  <a:cubicBezTo>
                    <a:pt x="182" y="85"/>
                    <a:pt x="182" y="85"/>
                    <a:pt x="182" y="85"/>
                  </a:cubicBezTo>
                  <a:cubicBezTo>
                    <a:pt x="182" y="85"/>
                    <a:pt x="182" y="85"/>
                    <a:pt x="182" y="85"/>
                  </a:cubicBezTo>
                  <a:cubicBezTo>
                    <a:pt x="182" y="83"/>
                    <a:pt x="182" y="82"/>
                    <a:pt x="182" y="80"/>
                  </a:cubicBezTo>
                  <a:cubicBezTo>
                    <a:pt x="182" y="80"/>
                    <a:pt x="182" y="80"/>
                    <a:pt x="182" y="79"/>
                  </a:cubicBezTo>
                  <a:cubicBezTo>
                    <a:pt x="182" y="77"/>
                    <a:pt x="182" y="74"/>
                    <a:pt x="183" y="72"/>
                  </a:cubicBezTo>
                  <a:cubicBezTo>
                    <a:pt x="185" y="73"/>
                    <a:pt x="187" y="73"/>
                    <a:pt x="189" y="74"/>
                  </a:cubicBezTo>
                  <a:cubicBezTo>
                    <a:pt x="189" y="74"/>
                    <a:pt x="190" y="74"/>
                    <a:pt x="190" y="74"/>
                  </a:cubicBezTo>
                  <a:cubicBezTo>
                    <a:pt x="190" y="75"/>
                    <a:pt x="191" y="75"/>
                    <a:pt x="191" y="75"/>
                  </a:cubicBezTo>
                  <a:cubicBezTo>
                    <a:pt x="192" y="75"/>
                    <a:pt x="193" y="74"/>
                    <a:pt x="193" y="73"/>
                  </a:cubicBezTo>
                  <a:cubicBezTo>
                    <a:pt x="194" y="72"/>
                    <a:pt x="194" y="72"/>
                    <a:pt x="194" y="72"/>
                  </a:cubicBezTo>
                  <a:cubicBezTo>
                    <a:pt x="194" y="71"/>
                    <a:pt x="193" y="70"/>
                    <a:pt x="192" y="70"/>
                  </a:cubicBezTo>
                  <a:cubicBezTo>
                    <a:pt x="192" y="69"/>
                    <a:pt x="192" y="69"/>
                    <a:pt x="192" y="69"/>
                  </a:cubicBezTo>
                  <a:cubicBezTo>
                    <a:pt x="194" y="58"/>
                    <a:pt x="194" y="58"/>
                    <a:pt x="194" y="58"/>
                  </a:cubicBezTo>
                  <a:cubicBezTo>
                    <a:pt x="195" y="45"/>
                    <a:pt x="197" y="31"/>
                    <a:pt x="197" y="18"/>
                  </a:cubicBezTo>
                  <a:cubicBezTo>
                    <a:pt x="197" y="12"/>
                    <a:pt x="197" y="7"/>
                    <a:pt x="196" y="3"/>
                  </a:cubicBezTo>
                  <a:cubicBezTo>
                    <a:pt x="196" y="1"/>
                    <a:pt x="194" y="0"/>
                    <a:pt x="19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2" name="Freeform 471"/>
            <p:cNvSpPr>
              <a:spLocks noEditPoints="1" noChangeArrowheads="1"/>
            </p:cNvSpPr>
            <p:nvPr/>
          </p:nvSpPr>
          <p:spPr bwMode="auto">
            <a:xfrm>
              <a:off x="9374188" y="2778126"/>
              <a:ext cx="31750" cy="436563"/>
            </a:xfrm>
            <a:custGeom>
              <a:avLst/>
              <a:gdLst>
                <a:gd name="T0" fmla="*/ 9 w 11"/>
                <a:gd name="T1" fmla="*/ 25 h 148"/>
                <a:gd name="T2" fmla="*/ 7 w 11"/>
                <a:gd name="T3" fmla="*/ 37 h 148"/>
                <a:gd name="T4" fmla="*/ 5 w 11"/>
                <a:gd name="T5" fmla="*/ 43 h 148"/>
                <a:gd name="T6" fmla="*/ 4 w 11"/>
                <a:gd name="T7" fmla="*/ 44 h 148"/>
                <a:gd name="T8" fmla="*/ 4 w 11"/>
                <a:gd name="T9" fmla="*/ 46 h 148"/>
                <a:gd name="T10" fmla="*/ 2 w 11"/>
                <a:gd name="T11" fmla="*/ 113 h 148"/>
                <a:gd name="T12" fmla="*/ 0 w 11"/>
                <a:gd name="T13" fmla="*/ 146 h 148"/>
                <a:gd name="T14" fmla="*/ 0 w 11"/>
                <a:gd name="T15" fmla="*/ 148 h 148"/>
                <a:gd name="T16" fmla="*/ 4 w 11"/>
                <a:gd name="T17" fmla="*/ 114 h 148"/>
                <a:gd name="T18" fmla="*/ 5 w 11"/>
                <a:gd name="T19" fmla="*/ 105 h 148"/>
                <a:gd name="T20" fmla="*/ 9 w 11"/>
                <a:gd name="T21" fmla="*/ 25 h 148"/>
                <a:gd name="T22" fmla="*/ 6 w 11"/>
                <a:gd name="T23" fmla="*/ 0 h 148"/>
                <a:gd name="T24" fmla="*/ 6 w 11"/>
                <a:gd name="T25" fmla="*/ 3 h 148"/>
                <a:gd name="T26" fmla="*/ 6 w 11"/>
                <a:gd name="T27" fmla="*/ 19 h 148"/>
                <a:gd name="T28" fmla="*/ 8 w 11"/>
                <a:gd name="T29" fmla="*/ 12 h 148"/>
                <a:gd name="T30" fmla="*/ 8 w 11"/>
                <a:gd name="T31" fmla="*/ 12 h 148"/>
                <a:gd name="T32" fmla="*/ 6 w 11"/>
                <a:gd name="T3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48">
                  <a:moveTo>
                    <a:pt x="9" y="25"/>
                  </a:moveTo>
                  <a:cubicBezTo>
                    <a:pt x="8" y="29"/>
                    <a:pt x="7" y="33"/>
                    <a:pt x="7" y="37"/>
                  </a:cubicBezTo>
                  <a:cubicBezTo>
                    <a:pt x="5" y="43"/>
                    <a:pt x="5" y="43"/>
                    <a:pt x="5" y="43"/>
                  </a:cubicBezTo>
                  <a:cubicBezTo>
                    <a:pt x="5" y="44"/>
                    <a:pt x="5" y="44"/>
                    <a:pt x="4" y="44"/>
                  </a:cubicBezTo>
                  <a:cubicBezTo>
                    <a:pt x="4" y="46"/>
                    <a:pt x="4" y="46"/>
                    <a:pt x="4" y="46"/>
                  </a:cubicBezTo>
                  <a:cubicBezTo>
                    <a:pt x="2" y="113"/>
                    <a:pt x="2" y="113"/>
                    <a:pt x="2" y="113"/>
                  </a:cubicBezTo>
                  <a:cubicBezTo>
                    <a:pt x="0" y="146"/>
                    <a:pt x="0" y="146"/>
                    <a:pt x="0" y="146"/>
                  </a:cubicBezTo>
                  <a:cubicBezTo>
                    <a:pt x="0" y="148"/>
                    <a:pt x="0" y="148"/>
                    <a:pt x="0" y="148"/>
                  </a:cubicBezTo>
                  <a:cubicBezTo>
                    <a:pt x="2" y="135"/>
                    <a:pt x="4" y="121"/>
                    <a:pt x="4" y="114"/>
                  </a:cubicBezTo>
                  <a:cubicBezTo>
                    <a:pt x="5" y="105"/>
                    <a:pt x="5" y="105"/>
                    <a:pt x="5" y="105"/>
                  </a:cubicBezTo>
                  <a:cubicBezTo>
                    <a:pt x="8" y="80"/>
                    <a:pt x="11" y="52"/>
                    <a:pt x="9" y="25"/>
                  </a:cubicBezTo>
                  <a:moveTo>
                    <a:pt x="6" y="0"/>
                  </a:moveTo>
                  <a:cubicBezTo>
                    <a:pt x="6" y="3"/>
                    <a:pt x="6" y="3"/>
                    <a:pt x="6" y="3"/>
                  </a:cubicBezTo>
                  <a:cubicBezTo>
                    <a:pt x="6" y="19"/>
                    <a:pt x="6" y="19"/>
                    <a:pt x="6" y="19"/>
                  </a:cubicBezTo>
                  <a:cubicBezTo>
                    <a:pt x="6" y="17"/>
                    <a:pt x="7" y="14"/>
                    <a:pt x="8" y="12"/>
                  </a:cubicBezTo>
                  <a:cubicBezTo>
                    <a:pt x="8" y="12"/>
                    <a:pt x="8" y="12"/>
                    <a:pt x="8" y="12"/>
                  </a:cubicBezTo>
                  <a:cubicBezTo>
                    <a:pt x="8" y="8"/>
                    <a:pt x="7" y="4"/>
                    <a:pt x="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3" name="Freeform 472"/>
            <p:cNvSpPr>
              <a:spLocks noChangeArrowheads="1"/>
            </p:cNvSpPr>
            <p:nvPr/>
          </p:nvSpPr>
          <p:spPr bwMode="auto">
            <a:xfrm>
              <a:off x="9361488" y="2740026"/>
              <a:ext cx="55563" cy="560388"/>
            </a:xfrm>
            <a:custGeom>
              <a:avLst/>
              <a:gdLst>
                <a:gd name="T0" fmla="*/ 11 w 19"/>
                <a:gd name="T1" fmla="*/ 0 h 190"/>
                <a:gd name="T2" fmla="*/ 10 w 19"/>
                <a:gd name="T3" fmla="*/ 0 h 190"/>
                <a:gd name="T4" fmla="*/ 8 w 19"/>
                <a:gd name="T5" fmla="*/ 4 h 190"/>
                <a:gd name="T6" fmla="*/ 10 w 19"/>
                <a:gd name="T7" fmla="*/ 10 h 190"/>
                <a:gd name="T8" fmla="*/ 10 w 19"/>
                <a:gd name="T9" fmla="*/ 13 h 190"/>
                <a:gd name="T10" fmla="*/ 12 w 19"/>
                <a:gd name="T11" fmla="*/ 25 h 190"/>
                <a:gd name="T12" fmla="*/ 14 w 19"/>
                <a:gd name="T13" fmla="*/ 24 h 190"/>
                <a:gd name="T14" fmla="*/ 15 w 19"/>
                <a:gd name="T15" fmla="*/ 24 h 190"/>
                <a:gd name="T16" fmla="*/ 17 w 19"/>
                <a:gd name="T17" fmla="*/ 27 h 190"/>
                <a:gd name="T18" fmla="*/ 13 w 19"/>
                <a:gd name="T19" fmla="*/ 38 h 190"/>
                <a:gd name="T20" fmla="*/ 9 w 19"/>
                <a:gd name="T21" fmla="*/ 118 h 190"/>
                <a:gd name="T22" fmla="*/ 8 w 19"/>
                <a:gd name="T23" fmla="*/ 127 h 190"/>
                <a:gd name="T24" fmla="*/ 4 w 19"/>
                <a:gd name="T25" fmla="*/ 161 h 190"/>
                <a:gd name="T26" fmla="*/ 1 w 19"/>
                <a:gd name="T27" fmla="*/ 187 h 190"/>
                <a:gd name="T28" fmla="*/ 1 w 19"/>
                <a:gd name="T29" fmla="*/ 188 h 190"/>
                <a:gd name="T30" fmla="*/ 1 w 19"/>
                <a:gd name="T31" fmla="*/ 190 h 190"/>
                <a:gd name="T32" fmla="*/ 6 w 19"/>
                <a:gd name="T33" fmla="*/ 188 h 190"/>
                <a:gd name="T34" fmla="*/ 9 w 19"/>
                <a:gd name="T35" fmla="*/ 169 h 190"/>
                <a:gd name="T36" fmla="*/ 8 w 19"/>
                <a:gd name="T37" fmla="*/ 169 h 190"/>
                <a:gd name="T38" fmla="*/ 6 w 19"/>
                <a:gd name="T39" fmla="*/ 166 h 190"/>
                <a:gd name="T40" fmla="*/ 8 w 19"/>
                <a:gd name="T41" fmla="*/ 164 h 190"/>
                <a:gd name="T42" fmla="*/ 8 w 19"/>
                <a:gd name="T43" fmla="*/ 164 h 190"/>
                <a:gd name="T44" fmla="*/ 9 w 19"/>
                <a:gd name="T45" fmla="*/ 164 h 190"/>
                <a:gd name="T46" fmla="*/ 12 w 19"/>
                <a:gd name="T47" fmla="*/ 139 h 190"/>
                <a:gd name="T48" fmla="*/ 12 w 19"/>
                <a:gd name="T49" fmla="*/ 139 h 190"/>
                <a:gd name="T50" fmla="*/ 12 w 19"/>
                <a:gd name="T51" fmla="*/ 139 h 190"/>
                <a:gd name="T52" fmla="*/ 9 w 19"/>
                <a:gd name="T53" fmla="*/ 137 h 190"/>
                <a:gd name="T54" fmla="*/ 11 w 19"/>
                <a:gd name="T55" fmla="*/ 134 h 190"/>
                <a:gd name="T56" fmla="*/ 13 w 19"/>
                <a:gd name="T57" fmla="*/ 134 h 190"/>
                <a:gd name="T58" fmla="*/ 13 w 19"/>
                <a:gd name="T59" fmla="*/ 128 h 190"/>
                <a:gd name="T60" fmla="*/ 14 w 19"/>
                <a:gd name="T61" fmla="*/ 127 h 190"/>
                <a:gd name="T62" fmla="*/ 14 w 19"/>
                <a:gd name="T63" fmla="*/ 118 h 190"/>
                <a:gd name="T64" fmla="*/ 15 w 19"/>
                <a:gd name="T65" fmla="*/ 111 h 190"/>
                <a:gd name="T66" fmla="*/ 15 w 19"/>
                <a:gd name="T67" fmla="*/ 111 h 190"/>
                <a:gd name="T68" fmla="*/ 12 w 19"/>
                <a:gd name="T69" fmla="*/ 109 h 190"/>
                <a:gd name="T70" fmla="*/ 14 w 19"/>
                <a:gd name="T71" fmla="*/ 105 h 190"/>
                <a:gd name="T72" fmla="*/ 16 w 19"/>
                <a:gd name="T73" fmla="*/ 105 h 190"/>
                <a:gd name="T74" fmla="*/ 17 w 19"/>
                <a:gd name="T75" fmla="*/ 97 h 190"/>
                <a:gd name="T76" fmla="*/ 18 w 19"/>
                <a:gd name="T77" fmla="*/ 80 h 190"/>
                <a:gd name="T78" fmla="*/ 16 w 19"/>
                <a:gd name="T79" fmla="*/ 79 h 190"/>
                <a:gd name="T80" fmla="*/ 14 w 19"/>
                <a:gd name="T81" fmla="*/ 76 h 190"/>
                <a:gd name="T82" fmla="*/ 17 w 19"/>
                <a:gd name="T83" fmla="*/ 74 h 190"/>
                <a:gd name="T84" fmla="*/ 18 w 19"/>
                <a:gd name="T85" fmla="*/ 74 h 190"/>
                <a:gd name="T86" fmla="*/ 18 w 19"/>
                <a:gd name="T87" fmla="*/ 74 h 190"/>
                <a:gd name="T88" fmla="*/ 19 w 19"/>
                <a:gd name="T89" fmla="*/ 64 h 190"/>
                <a:gd name="T90" fmla="*/ 19 w 19"/>
                <a:gd name="T91" fmla="*/ 47 h 190"/>
                <a:gd name="T92" fmla="*/ 18 w 19"/>
                <a:gd name="T93" fmla="*/ 46 h 190"/>
                <a:gd name="T94" fmla="*/ 17 w 19"/>
                <a:gd name="T95" fmla="*/ 42 h 190"/>
                <a:gd name="T96" fmla="*/ 19 w 19"/>
                <a:gd name="T97" fmla="*/ 41 h 190"/>
                <a:gd name="T98" fmla="*/ 17 w 19"/>
                <a:gd name="T99" fmla="*/ 22 h 190"/>
                <a:gd name="T100" fmla="*/ 17 w 19"/>
                <a:gd name="T101" fmla="*/ 22 h 190"/>
                <a:gd name="T102" fmla="*/ 15 w 19"/>
                <a:gd name="T103" fmla="*/ 18 h 190"/>
                <a:gd name="T104" fmla="*/ 16 w 19"/>
                <a:gd name="T105" fmla="*/ 17 h 190"/>
                <a:gd name="T106" fmla="*/ 13 w 19"/>
                <a:gd name="T107" fmla="*/ 2 h 190"/>
                <a:gd name="T108" fmla="*/ 13 w 19"/>
                <a:gd name="T109" fmla="*/ 1 h 190"/>
                <a:gd name="T110" fmla="*/ 11 w 19"/>
                <a:gd name="T11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 h="190">
                  <a:moveTo>
                    <a:pt x="11" y="0"/>
                  </a:moveTo>
                  <a:cubicBezTo>
                    <a:pt x="10" y="0"/>
                    <a:pt x="10" y="0"/>
                    <a:pt x="10" y="0"/>
                  </a:cubicBezTo>
                  <a:cubicBezTo>
                    <a:pt x="9" y="1"/>
                    <a:pt x="8" y="2"/>
                    <a:pt x="8" y="4"/>
                  </a:cubicBezTo>
                  <a:cubicBezTo>
                    <a:pt x="9" y="6"/>
                    <a:pt x="9" y="8"/>
                    <a:pt x="10" y="10"/>
                  </a:cubicBezTo>
                  <a:cubicBezTo>
                    <a:pt x="10" y="11"/>
                    <a:pt x="10" y="12"/>
                    <a:pt x="10" y="13"/>
                  </a:cubicBezTo>
                  <a:cubicBezTo>
                    <a:pt x="11" y="17"/>
                    <a:pt x="12" y="21"/>
                    <a:pt x="12" y="25"/>
                  </a:cubicBezTo>
                  <a:cubicBezTo>
                    <a:pt x="13" y="24"/>
                    <a:pt x="13" y="24"/>
                    <a:pt x="14" y="24"/>
                  </a:cubicBezTo>
                  <a:cubicBezTo>
                    <a:pt x="14" y="24"/>
                    <a:pt x="15" y="24"/>
                    <a:pt x="15" y="24"/>
                  </a:cubicBezTo>
                  <a:cubicBezTo>
                    <a:pt x="16" y="24"/>
                    <a:pt x="17" y="26"/>
                    <a:pt x="17" y="27"/>
                  </a:cubicBezTo>
                  <a:cubicBezTo>
                    <a:pt x="15" y="31"/>
                    <a:pt x="14" y="34"/>
                    <a:pt x="13" y="38"/>
                  </a:cubicBezTo>
                  <a:cubicBezTo>
                    <a:pt x="15" y="65"/>
                    <a:pt x="12" y="93"/>
                    <a:pt x="9" y="118"/>
                  </a:cubicBezTo>
                  <a:cubicBezTo>
                    <a:pt x="8" y="127"/>
                    <a:pt x="8" y="127"/>
                    <a:pt x="8" y="127"/>
                  </a:cubicBezTo>
                  <a:cubicBezTo>
                    <a:pt x="8" y="134"/>
                    <a:pt x="6" y="148"/>
                    <a:pt x="4" y="161"/>
                  </a:cubicBezTo>
                  <a:cubicBezTo>
                    <a:pt x="3" y="173"/>
                    <a:pt x="1" y="184"/>
                    <a:pt x="1" y="187"/>
                  </a:cubicBezTo>
                  <a:cubicBezTo>
                    <a:pt x="1" y="187"/>
                    <a:pt x="1" y="188"/>
                    <a:pt x="1" y="188"/>
                  </a:cubicBezTo>
                  <a:cubicBezTo>
                    <a:pt x="0" y="188"/>
                    <a:pt x="1" y="189"/>
                    <a:pt x="1" y="190"/>
                  </a:cubicBezTo>
                  <a:cubicBezTo>
                    <a:pt x="2" y="189"/>
                    <a:pt x="4" y="188"/>
                    <a:pt x="6" y="188"/>
                  </a:cubicBezTo>
                  <a:cubicBezTo>
                    <a:pt x="7" y="184"/>
                    <a:pt x="8" y="177"/>
                    <a:pt x="9" y="169"/>
                  </a:cubicBezTo>
                  <a:cubicBezTo>
                    <a:pt x="8" y="169"/>
                    <a:pt x="8" y="169"/>
                    <a:pt x="8" y="169"/>
                  </a:cubicBezTo>
                  <a:cubicBezTo>
                    <a:pt x="7" y="169"/>
                    <a:pt x="5" y="168"/>
                    <a:pt x="6" y="166"/>
                  </a:cubicBezTo>
                  <a:cubicBezTo>
                    <a:pt x="6" y="165"/>
                    <a:pt x="7" y="164"/>
                    <a:pt x="8" y="164"/>
                  </a:cubicBezTo>
                  <a:cubicBezTo>
                    <a:pt x="8" y="164"/>
                    <a:pt x="8" y="164"/>
                    <a:pt x="8" y="164"/>
                  </a:cubicBezTo>
                  <a:cubicBezTo>
                    <a:pt x="9" y="164"/>
                    <a:pt x="9" y="164"/>
                    <a:pt x="9" y="164"/>
                  </a:cubicBezTo>
                  <a:cubicBezTo>
                    <a:pt x="10" y="155"/>
                    <a:pt x="11" y="146"/>
                    <a:pt x="12" y="139"/>
                  </a:cubicBezTo>
                  <a:cubicBezTo>
                    <a:pt x="12" y="139"/>
                    <a:pt x="12" y="139"/>
                    <a:pt x="12" y="139"/>
                  </a:cubicBezTo>
                  <a:cubicBezTo>
                    <a:pt x="12" y="139"/>
                    <a:pt x="12" y="139"/>
                    <a:pt x="12" y="139"/>
                  </a:cubicBezTo>
                  <a:cubicBezTo>
                    <a:pt x="10" y="139"/>
                    <a:pt x="9" y="138"/>
                    <a:pt x="9" y="137"/>
                  </a:cubicBezTo>
                  <a:cubicBezTo>
                    <a:pt x="9" y="136"/>
                    <a:pt x="10" y="134"/>
                    <a:pt x="11" y="134"/>
                  </a:cubicBezTo>
                  <a:cubicBezTo>
                    <a:pt x="12" y="134"/>
                    <a:pt x="12" y="134"/>
                    <a:pt x="13" y="134"/>
                  </a:cubicBezTo>
                  <a:cubicBezTo>
                    <a:pt x="13" y="130"/>
                    <a:pt x="13" y="128"/>
                    <a:pt x="13" y="128"/>
                  </a:cubicBezTo>
                  <a:cubicBezTo>
                    <a:pt x="14" y="127"/>
                    <a:pt x="14" y="127"/>
                    <a:pt x="14" y="127"/>
                  </a:cubicBezTo>
                  <a:cubicBezTo>
                    <a:pt x="14" y="118"/>
                    <a:pt x="14" y="118"/>
                    <a:pt x="14" y="118"/>
                  </a:cubicBezTo>
                  <a:cubicBezTo>
                    <a:pt x="15" y="116"/>
                    <a:pt x="15" y="113"/>
                    <a:pt x="15" y="111"/>
                  </a:cubicBezTo>
                  <a:cubicBezTo>
                    <a:pt x="15" y="111"/>
                    <a:pt x="15" y="111"/>
                    <a:pt x="15" y="111"/>
                  </a:cubicBezTo>
                  <a:cubicBezTo>
                    <a:pt x="14" y="111"/>
                    <a:pt x="13" y="110"/>
                    <a:pt x="12" y="109"/>
                  </a:cubicBezTo>
                  <a:cubicBezTo>
                    <a:pt x="12" y="107"/>
                    <a:pt x="13" y="106"/>
                    <a:pt x="14" y="105"/>
                  </a:cubicBezTo>
                  <a:cubicBezTo>
                    <a:pt x="15" y="105"/>
                    <a:pt x="15" y="105"/>
                    <a:pt x="16" y="105"/>
                  </a:cubicBezTo>
                  <a:cubicBezTo>
                    <a:pt x="16" y="102"/>
                    <a:pt x="16" y="100"/>
                    <a:pt x="17" y="97"/>
                  </a:cubicBezTo>
                  <a:cubicBezTo>
                    <a:pt x="17" y="91"/>
                    <a:pt x="18" y="86"/>
                    <a:pt x="18" y="80"/>
                  </a:cubicBezTo>
                  <a:cubicBezTo>
                    <a:pt x="17" y="80"/>
                    <a:pt x="17" y="79"/>
                    <a:pt x="16" y="79"/>
                  </a:cubicBezTo>
                  <a:cubicBezTo>
                    <a:pt x="14" y="79"/>
                    <a:pt x="14" y="77"/>
                    <a:pt x="14" y="76"/>
                  </a:cubicBezTo>
                  <a:cubicBezTo>
                    <a:pt x="15" y="75"/>
                    <a:pt x="16" y="74"/>
                    <a:pt x="17" y="74"/>
                  </a:cubicBezTo>
                  <a:cubicBezTo>
                    <a:pt x="17" y="74"/>
                    <a:pt x="17" y="74"/>
                    <a:pt x="18" y="74"/>
                  </a:cubicBezTo>
                  <a:cubicBezTo>
                    <a:pt x="18" y="74"/>
                    <a:pt x="18" y="74"/>
                    <a:pt x="18" y="74"/>
                  </a:cubicBezTo>
                  <a:cubicBezTo>
                    <a:pt x="18" y="71"/>
                    <a:pt x="19" y="68"/>
                    <a:pt x="19" y="64"/>
                  </a:cubicBezTo>
                  <a:cubicBezTo>
                    <a:pt x="19" y="58"/>
                    <a:pt x="19" y="52"/>
                    <a:pt x="19" y="47"/>
                  </a:cubicBezTo>
                  <a:cubicBezTo>
                    <a:pt x="18" y="46"/>
                    <a:pt x="18" y="46"/>
                    <a:pt x="18" y="46"/>
                  </a:cubicBezTo>
                  <a:cubicBezTo>
                    <a:pt x="16" y="45"/>
                    <a:pt x="16" y="43"/>
                    <a:pt x="17" y="42"/>
                  </a:cubicBezTo>
                  <a:cubicBezTo>
                    <a:pt x="18" y="41"/>
                    <a:pt x="18" y="41"/>
                    <a:pt x="19" y="41"/>
                  </a:cubicBezTo>
                  <a:cubicBezTo>
                    <a:pt x="18" y="34"/>
                    <a:pt x="18" y="28"/>
                    <a:pt x="17" y="22"/>
                  </a:cubicBezTo>
                  <a:cubicBezTo>
                    <a:pt x="17" y="22"/>
                    <a:pt x="17" y="22"/>
                    <a:pt x="17" y="22"/>
                  </a:cubicBezTo>
                  <a:cubicBezTo>
                    <a:pt x="15" y="21"/>
                    <a:pt x="15" y="19"/>
                    <a:pt x="15" y="18"/>
                  </a:cubicBezTo>
                  <a:cubicBezTo>
                    <a:pt x="15" y="17"/>
                    <a:pt x="16" y="17"/>
                    <a:pt x="16" y="17"/>
                  </a:cubicBezTo>
                  <a:cubicBezTo>
                    <a:pt x="16" y="12"/>
                    <a:pt x="15" y="7"/>
                    <a:pt x="13" y="2"/>
                  </a:cubicBezTo>
                  <a:cubicBezTo>
                    <a:pt x="13" y="2"/>
                    <a:pt x="13" y="2"/>
                    <a:pt x="13" y="1"/>
                  </a:cubicBezTo>
                  <a:cubicBezTo>
                    <a:pt x="12" y="1"/>
                    <a:pt x="12" y="0"/>
                    <a:pt x="11"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4" name="Freeform 473"/>
            <p:cNvSpPr>
              <a:spLocks noChangeArrowheads="1"/>
            </p:cNvSpPr>
            <p:nvPr/>
          </p:nvSpPr>
          <p:spPr bwMode="auto">
            <a:xfrm>
              <a:off x="9099551" y="2181226"/>
              <a:ext cx="212725" cy="333375"/>
            </a:xfrm>
            <a:custGeom>
              <a:avLst/>
              <a:gdLst>
                <a:gd name="T0" fmla="*/ 17 w 72"/>
                <a:gd name="T1" fmla="*/ 0 h 113"/>
                <a:gd name="T2" fmla="*/ 16 w 72"/>
                <a:gd name="T3" fmla="*/ 6 h 113"/>
                <a:gd name="T4" fmla="*/ 0 w 72"/>
                <a:gd name="T5" fmla="*/ 45 h 113"/>
                <a:gd name="T6" fmla="*/ 22 w 72"/>
                <a:gd name="T7" fmla="*/ 64 h 113"/>
                <a:gd name="T8" fmla="*/ 31 w 72"/>
                <a:gd name="T9" fmla="*/ 92 h 113"/>
                <a:gd name="T10" fmla="*/ 31 w 72"/>
                <a:gd name="T11" fmla="*/ 95 h 113"/>
                <a:gd name="T12" fmla="*/ 31 w 72"/>
                <a:gd name="T13" fmla="*/ 101 h 113"/>
                <a:gd name="T14" fmla="*/ 31 w 72"/>
                <a:gd name="T15" fmla="*/ 103 h 113"/>
                <a:gd name="T16" fmla="*/ 43 w 72"/>
                <a:gd name="T17" fmla="*/ 111 h 113"/>
                <a:gd name="T18" fmla="*/ 45 w 72"/>
                <a:gd name="T19" fmla="*/ 113 h 113"/>
                <a:gd name="T20" fmla="*/ 61 w 72"/>
                <a:gd name="T21" fmla="*/ 90 h 113"/>
                <a:gd name="T22" fmla="*/ 72 w 72"/>
                <a:gd name="T23" fmla="*/ 77 h 113"/>
                <a:gd name="T24" fmla="*/ 71 w 72"/>
                <a:gd name="T25" fmla="*/ 73 h 113"/>
                <a:gd name="T26" fmla="*/ 54 w 72"/>
                <a:gd name="T27" fmla="*/ 63 h 113"/>
                <a:gd name="T28" fmla="*/ 32 w 72"/>
                <a:gd name="T29" fmla="*/ 52 h 113"/>
                <a:gd name="T30" fmla="*/ 31 w 72"/>
                <a:gd name="T31" fmla="*/ 44 h 113"/>
                <a:gd name="T32" fmla="*/ 33 w 72"/>
                <a:gd name="T33" fmla="*/ 33 h 113"/>
                <a:gd name="T34" fmla="*/ 36 w 72"/>
                <a:gd name="T35" fmla="*/ 23 h 113"/>
                <a:gd name="T36" fmla="*/ 36 w 72"/>
                <a:gd name="T37" fmla="*/ 21 h 113"/>
                <a:gd name="T38" fmla="*/ 28 w 72"/>
                <a:gd name="T39" fmla="*/ 7 h 113"/>
                <a:gd name="T40" fmla="*/ 16 w 72"/>
                <a:gd name="T41" fmla="*/ 40 h 113"/>
                <a:gd name="T42" fmla="*/ 15 w 72"/>
                <a:gd name="T43" fmla="*/ 40 h 113"/>
                <a:gd name="T44" fmla="*/ 13 w 72"/>
                <a:gd name="T45" fmla="*/ 39 h 113"/>
                <a:gd name="T46" fmla="*/ 12 w 72"/>
                <a:gd name="T47" fmla="*/ 37 h 113"/>
                <a:gd name="T48" fmla="*/ 12 w 72"/>
                <a:gd name="T49" fmla="*/ 36 h 113"/>
                <a:gd name="T50" fmla="*/ 21 w 72"/>
                <a:gd name="T51" fmla="*/ 13 h 113"/>
                <a:gd name="T52" fmla="*/ 17 w 72"/>
                <a:gd name="T5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113">
                  <a:moveTo>
                    <a:pt x="17" y="0"/>
                  </a:moveTo>
                  <a:cubicBezTo>
                    <a:pt x="16" y="3"/>
                    <a:pt x="16" y="6"/>
                    <a:pt x="16" y="6"/>
                  </a:cubicBezTo>
                  <a:cubicBezTo>
                    <a:pt x="14" y="20"/>
                    <a:pt x="12" y="35"/>
                    <a:pt x="0" y="45"/>
                  </a:cubicBezTo>
                  <a:cubicBezTo>
                    <a:pt x="9" y="50"/>
                    <a:pt x="21" y="64"/>
                    <a:pt x="22" y="64"/>
                  </a:cubicBezTo>
                  <a:cubicBezTo>
                    <a:pt x="31" y="77"/>
                    <a:pt x="31" y="81"/>
                    <a:pt x="31" y="92"/>
                  </a:cubicBezTo>
                  <a:cubicBezTo>
                    <a:pt x="31" y="93"/>
                    <a:pt x="31" y="94"/>
                    <a:pt x="31" y="95"/>
                  </a:cubicBezTo>
                  <a:cubicBezTo>
                    <a:pt x="31" y="101"/>
                    <a:pt x="31" y="101"/>
                    <a:pt x="31" y="101"/>
                  </a:cubicBezTo>
                  <a:cubicBezTo>
                    <a:pt x="31" y="102"/>
                    <a:pt x="31" y="102"/>
                    <a:pt x="31" y="103"/>
                  </a:cubicBezTo>
                  <a:cubicBezTo>
                    <a:pt x="43" y="111"/>
                    <a:pt x="43" y="111"/>
                    <a:pt x="43" y="111"/>
                  </a:cubicBezTo>
                  <a:cubicBezTo>
                    <a:pt x="44" y="112"/>
                    <a:pt x="45" y="112"/>
                    <a:pt x="45" y="113"/>
                  </a:cubicBezTo>
                  <a:cubicBezTo>
                    <a:pt x="46" y="102"/>
                    <a:pt x="54" y="95"/>
                    <a:pt x="61" y="90"/>
                  </a:cubicBezTo>
                  <a:cubicBezTo>
                    <a:pt x="67" y="85"/>
                    <a:pt x="72" y="82"/>
                    <a:pt x="72" y="77"/>
                  </a:cubicBezTo>
                  <a:cubicBezTo>
                    <a:pt x="72" y="76"/>
                    <a:pt x="71" y="74"/>
                    <a:pt x="71" y="73"/>
                  </a:cubicBezTo>
                  <a:cubicBezTo>
                    <a:pt x="69" y="67"/>
                    <a:pt x="61" y="65"/>
                    <a:pt x="54" y="63"/>
                  </a:cubicBezTo>
                  <a:cubicBezTo>
                    <a:pt x="45" y="61"/>
                    <a:pt x="36" y="59"/>
                    <a:pt x="32" y="52"/>
                  </a:cubicBezTo>
                  <a:cubicBezTo>
                    <a:pt x="31" y="49"/>
                    <a:pt x="31" y="46"/>
                    <a:pt x="31" y="44"/>
                  </a:cubicBezTo>
                  <a:cubicBezTo>
                    <a:pt x="31" y="40"/>
                    <a:pt x="32" y="36"/>
                    <a:pt x="33" y="33"/>
                  </a:cubicBezTo>
                  <a:cubicBezTo>
                    <a:pt x="35" y="29"/>
                    <a:pt x="36" y="26"/>
                    <a:pt x="36" y="23"/>
                  </a:cubicBezTo>
                  <a:cubicBezTo>
                    <a:pt x="36" y="22"/>
                    <a:pt x="36" y="22"/>
                    <a:pt x="36" y="21"/>
                  </a:cubicBezTo>
                  <a:cubicBezTo>
                    <a:pt x="36" y="19"/>
                    <a:pt x="32" y="12"/>
                    <a:pt x="28" y="7"/>
                  </a:cubicBezTo>
                  <a:cubicBezTo>
                    <a:pt x="28" y="19"/>
                    <a:pt x="26" y="33"/>
                    <a:pt x="16" y="40"/>
                  </a:cubicBezTo>
                  <a:cubicBezTo>
                    <a:pt x="16" y="40"/>
                    <a:pt x="15" y="40"/>
                    <a:pt x="15" y="40"/>
                  </a:cubicBezTo>
                  <a:cubicBezTo>
                    <a:pt x="14" y="40"/>
                    <a:pt x="13" y="40"/>
                    <a:pt x="13" y="39"/>
                  </a:cubicBezTo>
                  <a:cubicBezTo>
                    <a:pt x="12" y="39"/>
                    <a:pt x="12" y="38"/>
                    <a:pt x="12" y="37"/>
                  </a:cubicBezTo>
                  <a:cubicBezTo>
                    <a:pt x="12" y="37"/>
                    <a:pt x="12" y="36"/>
                    <a:pt x="12" y="36"/>
                  </a:cubicBezTo>
                  <a:cubicBezTo>
                    <a:pt x="17" y="29"/>
                    <a:pt x="21" y="21"/>
                    <a:pt x="21" y="13"/>
                  </a:cubicBezTo>
                  <a:cubicBezTo>
                    <a:pt x="21" y="9"/>
                    <a:pt x="20" y="4"/>
                    <a:pt x="1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5" name="Freeform 474"/>
            <p:cNvSpPr>
              <a:spLocks noEditPoints="1" noChangeArrowheads="1"/>
            </p:cNvSpPr>
            <p:nvPr/>
          </p:nvSpPr>
          <p:spPr bwMode="auto">
            <a:xfrm>
              <a:off x="9075738" y="2155826"/>
              <a:ext cx="254000" cy="365125"/>
            </a:xfrm>
            <a:custGeom>
              <a:avLst/>
              <a:gdLst>
                <a:gd name="T0" fmla="*/ 3 w 86"/>
                <a:gd name="T1" fmla="*/ 52 h 124"/>
                <a:gd name="T2" fmla="*/ 2 w 86"/>
                <a:gd name="T3" fmla="*/ 52 h 124"/>
                <a:gd name="T4" fmla="*/ 22 w 86"/>
                <a:gd name="T5" fmla="*/ 1 h 124"/>
                <a:gd name="T6" fmla="*/ 20 w 86"/>
                <a:gd name="T7" fmla="*/ 3 h 124"/>
                <a:gd name="T8" fmla="*/ 19 w 86"/>
                <a:gd name="T9" fmla="*/ 13 h 124"/>
                <a:gd name="T10" fmla="*/ 2 w 86"/>
                <a:gd name="T11" fmla="*/ 52 h 124"/>
                <a:gd name="T12" fmla="*/ 3 w 86"/>
                <a:gd name="T13" fmla="*/ 57 h 124"/>
                <a:gd name="T14" fmla="*/ 3 w 86"/>
                <a:gd name="T15" fmla="*/ 57 h 124"/>
                <a:gd name="T16" fmla="*/ 34 w 86"/>
                <a:gd name="T17" fmla="*/ 104 h 124"/>
                <a:gd name="T18" fmla="*/ 37 w 86"/>
                <a:gd name="T19" fmla="*/ 113 h 124"/>
                <a:gd name="T20" fmla="*/ 39 w 86"/>
                <a:gd name="T21" fmla="*/ 112 h 124"/>
                <a:gd name="T22" fmla="*/ 39 w 86"/>
                <a:gd name="T23" fmla="*/ 104 h 124"/>
                <a:gd name="T24" fmla="*/ 30 w 86"/>
                <a:gd name="T25" fmla="*/ 73 h 124"/>
                <a:gd name="T26" fmla="*/ 24 w 86"/>
                <a:gd name="T27" fmla="*/ 15 h 124"/>
                <a:gd name="T28" fmla="*/ 29 w 86"/>
                <a:gd name="T29" fmla="*/ 22 h 124"/>
                <a:gd name="T30" fmla="*/ 20 w 86"/>
                <a:gd name="T31" fmla="*/ 46 h 124"/>
                <a:gd name="T32" fmla="*/ 23 w 86"/>
                <a:gd name="T33" fmla="*/ 49 h 124"/>
                <a:gd name="T34" fmla="*/ 36 w 86"/>
                <a:gd name="T35" fmla="*/ 16 h 124"/>
                <a:gd name="T36" fmla="*/ 44 w 86"/>
                <a:gd name="T37" fmla="*/ 32 h 124"/>
                <a:gd name="T38" fmla="*/ 39 w 86"/>
                <a:gd name="T39" fmla="*/ 53 h 124"/>
                <a:gd name="T40" fmla="*/ 62 w 86"/>
                <a:gd name="T41" fmla="*/ 72 h 124"/>
                <a:gd name="T42" fmla="*/ 80 w 86"/>
                <a:gd name="T43" fmla="*/ 86 h 124"/>
                <a:gd name="T44" fmla="*/ 53 w 86"/>
                <a:gd name="T45" fmla="*/ 122 h 124"/>
                <a:gd name="T46" fmla="*/ 72 w 86"/>
                <a:gd name="T47" fmla="*/ 103 h 124"/>
                <a:gd name="T48" fmla="*/ 85 w 86"/>
                <a:gd name="T49" fmla="*/ 84 h 124"/>
                <a:gd name="T50" fmla="*/ 82 w 86"/>
                <a:gd name="T51" fmla="*/ 77 h 124"/>
                <a:gd name="T52" fmla="*/ 63 w 86"/>
                <a:gd name="T53" fmla="*/ 67 h 124"/>
                <a:gd name="T54" fmla="*/ 45 w 86"/>
                <a:gd name="T55" fmla="*/ 58 h 124"/>
                <a:gd name="T56" fmla="*/ 46 w 86"/>
                <a:gd name="T57" fmla="*/ 44 h 124"/>
                <a:gd name="T58" fmla="*/ 49 w 86"/>
                <a:gd name="T59" fmla="*/ 29 h 124"/>
                <a:gd name="T60" fmla="*/ 34 w 86"/>
                <a:gd name="T61" fmla="*/ 6 h 124"/>
                <a:gd name="T62" fmla="*/ 32 w 86"/>
                <a:gd name="T63" fmla="*/ 8 h 124"/>
                <a:gd name="T64" fmla="*/ 27 w 86"/>
                <a:gd name="T65" fmla="*/ 3 h 124"/>
                <a:gd name="T66" fmla="*/ 23 w 86"/>
                <a:gd name="T6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124">
                  <a:moveTo>
                    <a:pt x="2" y="52"/>
                  </a:moveTo>
                  <a:cubicBezTo>
                    <a:pt x="2" y="52"/>
                    <a:pt x="2" y="52"/>
                    <a:pt x="3" y="52"/>
                  </a:cubicBezTo>
                  <a:cubicBezTo>
                    <a:pt x="3" y="52"/>
                    <a:pt x="3" y="52"/>
                    <a:pt x="3" y="52"/>
                  </a:cubicBezTo>
                  <a:cubicBezTo>
                    <a:pt x="2" y="52"/>
                    <a:pt x="2" y="52"/>
                    <a:pt x="2" y="52"/>
                  </a:cubicBezTo>
                  <a:moveTo>
                    <a:pt x="23" y="0"/>
                  </a:moveTo>
                  <a:cubicBezTo>
                    <a:pt x="22" y="0"/>
                    <a:pt x="22" y="0"/>
                    <a:pt x="22" y="1"/>
                  </a:cubicBezTo>
                  <a:cubicBezTo>
                    <a:pt x="21" y="1"/>
                    <a:pt x="21" y="1"/>
                    <a:pt x="20" y="2"/>
                  </a:cubicBezTo>
                  <a:cubicBezTo>
                    <a:pt x="20" y="2"/>
                    <a:pt x="20" y="2"/>
                    <a:pt x="20" y="3"/>
                  </a:cubicBezTo>
                  <a:cubicBezTo>
                    <a:pt x="20" y="6"/>
                    <a:pt x="20" y="6"/>
                    <a:pt x="20" y="6"/>
                  </a:cubicBezTo>
                  <a:cubicBezTo>
                    <a:pt x="19" y="13"/>
                    <a:pt x="19" y="13"/>
                    <a:pt x="19" y="13"/>
                  </a:cubicBezTo>
                  <a:cubicBezTo>
                    <a:pt x="19" y="14"/>
                    <a:pt x="19" y="14"/>
                    <a:pt x="19" y="14"/>
                  </a:cubicBezTo>
                  <a:cubicBezTo>
                    <a:pt x="17" y="29"/>
                    <a:pt x="15" y="44"/>
                    <a:pt x="2" y="52"/>
                  </a:cubicBezTo>
                  <a:cubicBezTo>
                    <a:pt x="0" y="53"/>
                    <a:pt x="0" y="54"/>
                    <a:pt x="1" y="56"/>
                  </a:cubicBezTo>
                  <a:cubicBezTo>
                    <a:pt x="1" y="57"/>
                    <a:pt x="2" y="57"/>
                    <a:pt x="3" y="57"/>
                  </a:cubicBezTo>
                  <a:cubicBezTo>
                    <a:pt x="4" y="57"/>
                    <a:pt x="4" y="57"/>
                    <a:pt x="4" y="57"/>
                  </a:cubicBezTo>
                  <a:cubicBezTo>
                    <a:pt x="3" y="57"/>
                    <a:pt x="3" y="57"/>
                    <a:pt x="3" y="57"/>
                  </a:cubicBezTo>
                  <a:cubicBezTo>
                    <a:pt x="7" y="58"/>
                    <a:pt x="23" y="73"/>
                    <a:pt x="25" y="77"/>
                  </a:cubicBezTo>
                  <a:cubicBezTo>
                    <a:pt x="34" y="89"/>
                    <a:pt x="34" y="91"/>
                    <a:pt x="34" y="104"/>
                  </a:cubicBezTo>
                  <a:cubicBezTo>
                    <a:pt x="34" y="110"/>
                    <a:pt x="34" y="110"/>
                    <a:pt x="34" y="110"/>
                  </a:cubicBezTo>
                  <a:cubicBezTo>
                    <a:pt x="34" y="112"/>
                    <a:pt x="35" y="113"/>
                    <a:pt x="37" y="113"/>
                  </a:cubicBezTo>
                  <a:cubicBezTo>
                    <a:pt x="37" y="113"/>
                    <a:pt x="37" y="113"/>
                    <a:pt x="37" y="113"/>
                  </a:cubicBezTo>
                  <a:cubicBezTo>
                    <a:pt x="38" y="113"/>
                    <a:pt x="38" y="112"/>
                    <a:pt x="39" y="112"/>
                  </a:cubicBezTo>
                  <a:cubicBezTo>
                    <a:pt x="39" y="111"/>
                    <a:pt x="39" y="111"/>
                    <a:pt x="39" y="110"/>
                  </a:cubicBezTo>
                  <a:cubicBezTo>
                    <a:pt x="39" y="104"/>
                    <a:pt x="39" y="104"/>
                    <a:pt x="39" y="104"/>
                  </a:cubicBezTo>
                  <a:cubicBezTo>
                    <a:pt x="39" y="103"/>
                    <a:pt x="39" y="102"/>
                    <a:pt x="39" y="101"/>
                  </a:cubicBezTo>
                  <a:cubicBezTo>
                    <a:pt x="39" y="90"/>
                    <a:pt x="39" y="86"/>
                    <a:pt x="30" y="73"/>
                  </a:cubicBezTo>
                  <a:cubicBezTo>
                    <a:pt x="29" y="73"/>
                    <a:pt x="17" y="59"/>
                    <a:pt x="8" y="54"/>
                  </a:cubicBezTo>
                  <a:cubicBezTo>
                    <a:pt x="20" y="44"/>
                    <a:pt x="22" y="29"/>
                    <a:pt x="24" y="15"/>
                  </a:cubicBezTo>
                  <a:cubicBezTo>
                    <a:pt x="24" y="15"/>
                    <a:pt x="24" y="12"/>
                    <a:pt x="25" y="9"/>
                  </a:cubicBezTo>
                  <a:cubicBezTo>
                    <a:pt x="28" y="13"/>
                    <a:pt x="29" y="18"/>
                    <a:pt x="29" y="22"/>
                  </a:cubicBezTo>
                  <a:cubicBezTo>
                    <a:pt x="29" y="30"/>
                    <a:pt x="25" y="38"/>
                    <a:pt x="20" y="45"/>
                  </a:cubicBezTo>
                  <a:cubicBezTo>
                    <a:pt x="20" y="45"/>
                    <a:pt x="20" y="46"/>
                    <a:pt x="20" y="46"/>
                  </a:cubicBezTo>
                  <a:cubicBezTo>
                    <a:pt x="20" y="47"/>
                    <a:pt x="20" y="48"/>
                    <a:pt x="21" y="48"/>
                  </a:cubicBezTo>
                  <a:cubicBezTo>
                    <a:pt x="21" y="49"/>
                    <a:pt x="22" y="49"/>
                    <a:pt x="23" y="49"/>
                  </a:cubicBezTo>
                  <a:cubicBezTo>
                    <a:pt x="23" y="49"/>
                    <a:pt x="24" y="49"/>
                    <a:pt x="24" y="49"/>
                  </a:cubicBezTo>
                  <a:cubicBezTo>
                    <a:pt x="34" y="42"/>
                    <a:pt x="36" y="28"/>
                    <a:pt x="36" y="16"/>
                  </a:cubicBezTo>
                  <a:cubicBezTo>
                    <a:pt x="40" y="21"/>
                    <a:pt x="44" y="28"/>
                    <a:pt x="44" y="30"/>
                  </a:cubicBezTo>
                  <a:cubicBezTo>
                    <a:pt x="44" y="31"/>
                    <a:pt x="44" y="31"/>
                    <a:pt x="44" y="32"/>
                  </a:cubicBezTo>
                  <a:cubicBezTo>
                    <a:pt x="44" y="35"/>
                    <a:pt x="43" y="38"/>
                    <a:pt x="41" y="42"/>
                  </a:cubicBezTo>
                  <a:cubicBezTo>
                    <a:pt x="40" y="45"/>
                    <a:pt x="39" y="49"/>
                    <a:pt x="39" y="53"/>
                  </a:cubicBezTo>
                  <a:cubicBezTo>
                    <a:pt x="39" y="55"/>
                    <a:pt x="39" y="58"/>
                    <a:pt x="40" y="61"/>
                  </a:cubicBezTo>
                  <a:cubicBezTo>
                    <a:pt x="44" y="68"/>
                    <a:pt x="53" y="70"/>
                    <a:pt x="62" y="72"/>
                  </a:cubicBezTo>
                  <a:cubicBezTo>
                    <a:pt x="69" y="74"/>
                    <a:pt x="77" y="76"/>
                    <a:pt x="79" y="82"/>
                  </a:cubicBezTo>
                  <a:cubicBezTo>
                    <a:pt x="79" y="83"/>
                    <a:pt x="80" y="85"/>
                    <a:pt x="80" y="86"/>
                  </a:cubicBezTo>
                  <a:cubicBezTo>
                    <a:pt x="80" y="91"/>
                    <a:pt x="75" y="94"/>
                    <a:pt x="69" y="99"/>
                  </a:cubicBezTo>
                  <a:cubicBezTo>
                    <a:pt x="62" y="104"/>
                    <a:pt x="54" y="111"/>
                    <a:pt x="53" y="122"/>
                  </a:cubicBezTo>
                  <a:cubicBezTo>
                    <a:pt x="55" y="122"/>
                    <a:pt x="57" y="123"/>
                    <a:pt x="59" y="124"/>
                  </a:cubicBezTo>
                  <a:cubicBezTo>
                    <a:pt x="58" y="114"/>
                    <a:pt x="65" y="109"/>
                    <a:pt x="72" y="103"/>
                  </a:cubicBezTo>
                  <a:cubicBezTo>
                    <a:pt x="78" y="99"/>
                    <a:pt x="86" y="93"/>
                    <a:pt x="85" y="85"/>
                  </a:cubicBezTo>
                  <a:cubicBezTo>
                    <a:pt x="85" y="85"/>
                    <a:pt x="85" y="84"/>
                    <a:pt x="85" y="84"/>
                  </a:cubicBezTo>
                  <a:cubicBezTo>
                    <a:pt x="85" y="83"/>
                    <a:pt x="84" y="81"/>
                    <a:pt x="84" y="80"/>
                  </a:cubicBezTo>
                  <a:cubicBezTo>
                    <a:pt x="83" y="79"/>
                    <a:pt x="83" y="78"/>
                    <a:pt x="82" y="77"/>
                  </a:cubicBezTo>
                  <a:cubicBezTo>
                    <a:pt x="80" y="73"/>
                    <a:pt x="75" y="71"/>
                    <a:pt x="70" y="69"/>
                  </a:cubicBezTo>
                  <a:cubicBezTo>
                    <a:pt x="67" y="68"/>
                    <a:pt x="65" y="68"/>
                    <a:pt x="63" y="67"/>
                  </a:cubicBezTo>
                  <a:cubicBezTo>
                    <a:pt x="61" y="67"/>
                    <a:pt x="60" y="66"/>
                    <a:pt x="58" y="66"/>
                  </a:cubicBezTo>
                  <a:cubicBezTo>
                    <a:pt x="52" y="64"/>
                    <a:pt x="47" y="62"/>
                    <a:pt x="45" y="58"/>
                  </a:cubicBezTo>
                  <a:cubicBezTo>
                    <a:pt x="43" y="55"/>
                    <a:pt x="44" y="52"/>
                    <a:pt x="44" y="49"/>
                  </a:cubicBezTo>
                  <a:cubicBezTo>
                    <a:pt x="45" y="47"/>
                    <a:pt x="46" y="45"/>
                    <a:pt x="46" y="44"/>
                  </a:cubicBezTo>
                  <a:cubicBezTo>
                    <a:pt x="47" y="43"/>
                    <a:pt x="47" y="43"/>
                    <a:pt x="47" y="43"/>
                  </a:cubicBezTo>
                  <a:cubicBezTo>
                    <a:pt x="48" y="38"/>
                    <a:pt x="50" y="34"/>
                    <a:pt x="49" y="29"/>
                  </a:cubicBezTo>
                  <a:cubicBezTo>
                    <a:pt x="49" y="28"/>
                    <a:pt x="39" y="6"/>
                    <a:pt x="34" y="6"/>
                  </a:cubicBezTo>
                  <a:cubicBezTo>
                    <a:pt x="34" y="6"/>
                    <a:pt x="34" y="6"/>
                    <a:pt x="34" y="6"/>
                  </a:cubicBezTo>
                  <a:cubicBezTo>
                    <a:pt x="33" y="6"/>
                    <a:pt x="33" y="6"/>
                    <a:pt x="32" y="7"/>
                  </a:cubicBezTo>
                  <a:cubicBezTo>
                    <a:pt x="32" y="7"/>
                    <a:pt x="32" y="8"/>
                    <a:pt x="32" y="8"/>
                  </a:cubicBezTo>
                  <a:cubicBezTo>
                    <a:pt x="32" y="8"/>
                    <a:pt x="31" y="9"/>
                    <a:pt x="31" y="10"/>
                  </a:cubicBezTo>
                  <a:cubicBezTo>
                    <a:pt x="30" y="8"/>
                    <a:pt x="29" y="5"/>
                    <a:pt x="27" y="3"/>
                  </a:cubicBezTo>
                  <a:cubicBezTo>
                    <a:pt x="26" y="2"/>
                    <a:pt x="25" y="2"/>
                    <a:pt x="24" y="1"/>
                  </a:cubicBezTo>
                  <a:cubicBezTo>
                    <a:pt x="24" y="1"/>
                    <a:pt x="23"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6" name="Freeform 475"/>
            <p:cNvSpPr>
              <a:spLocks noChangeArrowheads="1"/>
            </p:cNvSpPr>
            <p:nvPr/>
          </p:nvSpPr>
          <p:spPr bwMode="auto">
            <a:xfrm>
              <a:off x="9096376" y="2476501"/>
              <a:ext cx="195263" cy="879475"/>
            </a:xfrm>
            <a:custGeom>
              <a:avLst/>
              <a:gdLst>
                <a:gd name="T0" fmla="*/ 21 w 66"/>
                <a:gd name="T1" fmla="*/ 0 h 298"/>
                <a:gd name="T2" fmla="*/ 9 w 66"/>
                <a:gd name="T3" fmla="*/ 54 h 298"/>
                <a:gd name="T4" fmla="*/ 7 w 66"/>
                <a:gd name="T5" fmla="*/ 72 h 298"/>
                <a:gd name="T6" fmla="*/ 5 w 66"/>
                <a:gd name="T7" fmla="*/ 180 h 298"/>
                <a:gd name="T8" fmla="*/ 7 w 66"/>
                <a:gd name="T9" fmla="*/ 271 h 298"/>
                <a:gd name="T10" fmla="*/ 17 w 66"/>
                <a:gd name="T11" fmla="*/ 290 h 298"/>
                <a:gd name="T12" fmla="*/ 28 w 66"/>
                <a:gd name="T13" fmla="*/ 298 h 298"/>
                <a:gd name="T14" fmla="*/ 36 w 66"/>
                <a:gd name="T15" fmla="*/ 290 h 298"/>
                <a:gd name="T16" fmla="*/ 39 w 66"/>
                <a:gd name="T17" fmla="*/ 253 h 298"/>
                <a:gd name="T18" fmla="*/ 40 w 66"/>
                <a:gd name="T19" fmla="*/ 219 h 298"/>
                <a:gd name="T20" fmla="*/ 36 w 66"/>
                <a:gd name="T21" fmla="*/ 227 h 298"/>
                <a:gd name="T22" fmla="*/ 34 w 66"/>
                <a:gd name="T23" fmla="*/ 226 h 298"/>
                <a:gd name="T24" fmla="*/ 34 w 66"/>
                <a:gd name="T25" fmla="*/ 254 h 298"/>
                <a:gd name="T26" fmla="*/ 33 w 66"/>
                <a:gd name="T27" fmla="*/ 271 h 298"/>
                <a:gd name="T28" fmla="*/ 30 w 66"/>
                <a:gd name="T29" fmla="*/ 290 h 298"/>
                <a:gd name="T30" fmla="*/ 28 w 66"/>
                <a:gd name="T31" fmla="*/ 292 h 298"/>
                <a:gd name="T32" fmla="*/ 20 w 66"/>
                <a:gd name="T33" fmla="*/ 285 h 298"/>
                <a:gd name="T34" fmla="*/ 7 w 66"/>
                <a:gd name="T35" fmla="*/ 234 h 298"/>
                <a:gd name="T36" fmla="*/ 10 w 66"/>
                <a:gd name="T37" fmla="*/ 186 h 298"/>
                <a:gd name="T38" fmla="*/ 10 w 66"/>
                <a:gd name="T39" fmla="*/ 181 h 298"/>
                <a:gd name="T40" fmla="*/ 12 w 66"/>
                <a:gd name="T41" fmla="*/ 76 h 298"/>
                <a:gd name="T42" fmla="*/ 13 w 66"/>
                <a:gd name="T43" fmla="*/ 63 h 298"/>
                <a:gd name="T44" fmla="*/ 23 w 66"/>
                <a:gd name="T45" fmla="*/ 7 h 298"/>
                <a:gd name="T46" fmla="*/ 52 w 66"/>
                <a:gd name="T47" fmla="*/ 20 h 298"/>
                <a:gd name="T48" fmla="*/ 51 w 66"/>
                <a:gd name="T49" fmla="*/ 30 h 298"/>
                <a:gd name="T50" fmla="*/ 44 w 66"/>
                <a:gd name="T51" fmla="*/ 46 h 298"/>
                <a:gd name="T52" fmla="*/ 37 w 66"/>
                <a:gd name="T53" fmla="*/ 85 h 298"/>
                <a:gd name="T54" fmla="*/ 35 w 66"/>
                <a:gd name="T55" fmla="*/ 128 h 298"/>
                <a:gd name="T56" fmla="*/ 35 w 66"/>
                <a:gd name="T57" fmla="*/ 194 h 298"/>
                <a:gd name="T58" fmla="*/ 40 w 66"/>
                <a:gd name="T59" fmla="*/ 192 h 298"/>
                <a:gd name="T60" fmla="*/ 40 w 66"/>
                <a:gd name="T61" fmla="*/ 172 h 298"/>
                <a:gd name="T62" fmla="*/ 40 w 66"/>
                <a:gd name="T63" fmla="*/ 136 h 298"/>
                <a:gd name="T64" fmla="*/ 41 w 66"/>
                <a:gd name="T65" fmla="*/ 118 h 298"/>
                <a:gd name="T66" fmla="*/ 49 w 66"/>
                <a:gd name="T67" fmla="*/ 48 h 298"/>
                <a:gd name="T68" fmla="*/ 58 w 66"/>
                <a:gd name="T69" fmla="*/ 29 h 298"/>
                <a:gd name="T70" fmla="*/ 65 w 66"/>
                <a:gd name="T71" fmla="*/ 15 h 298"/>
                <a:gd name="T72" fmla="*/ 61 w 66"/>
                <a:gd name="T73" fmla="*/ 15 h 298"/>
                <a:gd name="T74" fmla="*/ 52 w 66"/>
                <a:gd name="T75" fmla="*/ 15 h 298"/>
                <a:gd name="T76" fmla="*/ 44 w 66"/>
                <a:gd name="T77" fmla="*/ 11 h 298"/>
                <a:gd name="T78" fmla="*/ 22 w 66"/>
                <a:gd name="T7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298">
                  <a:moveTo>
                    <a:pt x="22" y="0"/>
                  </a:moveTo>
                  <a:cubicBezTo>
                    <a:pt x="21" y="0"/>
                    <a:pt x="21" y="0"/>
                    <a:pt x="21" y="0"/>
                  </a:cubicBezTo>
                  <a:cubicBezTo>
                    <a:pt x="20" y="0"/>
                    <a:pt x="19" y="1"/>
                    <a:pt x="19" y="2"/>
                  </a:cubicBezTo>
                  <a:cubicBezTo>
                    <a:pt x="14" y="17"/>
                    <a:pt x="11" y="35"/>
                    <a:pt x="9" y="54"/>
                  </a:cubicBezTo>
                  <a:cubicBezTo>
                    <a:pt x="8" y="58"/>
                    <a:pt x="8" y="62"/>
                    <a:pt x="8" y="65"/>
                  </a:cubicBezTo>
                  <a:cubicBezTo>
                    <a:pt x="8" y="67"/>
                    <a:pt x="7" y="70"/>
                    <a:pt x="7" y="72"/>
                  </a:cubicBezTo>
                  <a:cubicBezTo>
                    <a:pt x="6" y="93"/>
                    <a:pt x="6" y="114"/>
                    <a:pt x="6" y="135"/>
                  </a:cubicBezTo>
                  <a:cubicBezTo>
                    <a:pt x="6" y="151"/>
                    <a:pt x="6" y="166"/>
                    <a:pt x="5" y="180"/>
                  </a:cubicBezTo>
                  <a:cubicBezTo>
                    <a:pt x="4" y="198"/>
                    <a:pt x="4" y="198"/>
                    <a:pt x="4" y="198"/>
                  </a:cubicBezTo>
                  <a:cubicBezTo>
                    <a:pt x="2" y="221"/>
                    <a:pt x="0" y="249"/>
                    <a:pt x="7" y="271"/>
                  </a:cubicBezTo>
                  <a:cubicBezTo>
                    <a:pt x="8" y="276"/>
                    <a:pt x="10" y="281"/>
                    <a:pt x="13" y="285"/>
                  </a:cubicBezTo>
                  <a:cubicBezTo>
                    <a:pt x="14" y="287"/>
                    <a:pt x="16" y="288"/>
                    <a:pt x="17" y="290"/>
                  </a:cubicBezTo>
                  <a:cubicBezTo>
                    <a:pt x="19" y="292"/>
                    <a:pt x="22" y="295"/>
                    <a:pt x="25" y="296"/>
                  </a:cubicBezTo>
                  <a:cubicBezTo>
                    <a:pt x="26" y="297"/>
                    <a:pt x="27" y="298"/>
                    <a:pt x="28" y="298"/>
                  </a:cubicBezTo>
                  <a:cubicBezTo>
                    <a:pt x="30" y="298"/>
                    <a:pt x="30" y="297"/>
                    <a:pt x="31" y="297"/>
                  </a:cubicBezTo>
                  <a:cubicBezTo>
                    <a:pt x="32" y="297"/>
                    <a:pt x="34" y="295"/>
                    <a:pt x="36" y="290"/>
                  </a:cubicBezTo>
                  <a:cubicBezTo>
                    <a:pt x="36" y="288"/>
                    <a:pt x="37" y="286"/>
                    <a:pt x="37" y="284"/>
                  </a:cubicBezTo>
                  <a:cubicBezTo>
                    <a:pt x="38" y="278"/>
                    <a:pt x="39" y="268"/>
                    <a:pt x="39" y="253"/>
                  </a:cubicBezTo>
                  <a:cubicBezTo>
                    <a:pt x="39" y="253"/>
                    <a:pt x="39" y="253"/>
                    <a:pt x="39" y="253"/>
                  </a:cubicBezTo>
                  <a:cubicBezTo>
                    <a:pt x="40" y="241"/>
                    <a:pt x="40" y="230"/>
                    <a:pt x="40" y="219"/>
                  </a:cubicBezTo>
                  <a:cubicBezTo>
                    <a:pt x="40" y="221"/>
                    <a:pt x="39" y="223"/>
                    <a:pt x="39" y="225"/>
                  </a:cubicBezTo>
                  <a:cubicBezTo>
                    <a:pt x="39" y="226"/>
                    <a:pt x="38" y="227"/>
                    <a:pt x="36" y="227"/>
                  </a:cubicBezTo>
                  <a:cubicBezTo>
                    <a:pt x="36" y="227"/>
                    <a:pt x="36" y="227"/>
                    <a:pt x="36" y="227"/>
                  </a:cubicBezTo>
                  <a:cubicBezTo>
                    <a:pt x="35" y="227"/>
                    <a:pt x="35" y="226"/>
                    <a:pt x="34" y="226"/>
                  </a:cubicBezTo>
                  <a:cubicBezTo>
                    <a:pt x="34" y="235"/>
                    <a:pt x="34" y="244"/>
                    <a:pt x="34" y="252"/>
                  </a:cubicBezTo>
                  <a:cubicBezTo>
                    <a:pt x="34" y="254"/>
                    <a:pt x="34" y="254"/>
                    <a:pt x="34" y="254"/>
                  </a:cubicBezTo>
                  <a:cubicBezTo>
                    <a:pt x="34" y="256"/>
                    <a:pt x="34" y="258"/>
                    <a:pt x="34" y="259"/>
                  </a:cubicBezTo>
                  <a:cubicBezTo>
                    <a:pt x="34" y="264"/>
                    <a:pt x="34" y="268"/>
                    <a:pt x="33" y="271"/>
                  </a:cubicBezTo>
                  <a:cubicBezTo>
                    <a:pt x="33" y="277"/>
                    <a:pt x="32" y="281"/>
                    <a:pt x="32" y="284"/>
                  </a:cubicBezTo>
                  <a:cubicBezTo>
                    <a:pt x="31" y="287"/>
                    <a:pt x="31" y="288"/>
                    <a:pt x="30" y="290"/>
                  </a:cubicBezTo>
                  <a:cubicBezTo>
                    <a:pt x="30" y="291"/>
                    <a:pt x="29" y="292"/>
                    <a:pt x="28" y="292"/>
                  </a:cubicBezTo>
                  <a:cubicBezTo>
                    <a:pt x="28" y="292"/>
                    <a:pt x="28" y="292"/>
                    <a:pt x="28" y="292"/>
                  </a:cubicBezTo>
                  <a:cubicBezTo>
                    <a:pt x="27" y="291"/>
                    <a:pt x="26" y="291"/>
                    <a:pt x="25" y="290"/>
                  </a:cubicBezTo>
                  <a:cubicBezTo>
                    <a:pt x="23" y="288"/>
                    <a:pt x="21" y="287"/>
                    <a:pt x="20" y="285"/>
                  </a:cubicBezTo>
                  <a:cubicBezTo>
                    <a:pt x="18" y="283"/>
                    <a:pt x="17" y="282"/>
                    <a:pt x="16" y="280"/>
                  </a:cubicBezTo>
                  <a:cubicBezTo>
                    <a:pt x="9" y="268"/>
                    <a:pt x="7" y="251"/>
                    <a:pt x="7" y="234"/>
                  </a:cubicBezTo>
                  <a:cubicBezTo>
                    <a:pt x="7" y="222"/>
                    <a:pt x="8" y="210"/>
                    <a:pt x="9" y="199"/>
                  </a:cubicBezTo>
                  <a:cubicBezTo>
                    <a:pt x="10" y="186"/>
                    <a:pt x="10" y="186"/>
                    <a:pt x="10" y="186"/>
                  </a:cubicBezTo>
                  <a:cubicBezTo>
                    <a:pt x="10" y="185"/>
                    <a:pt x="10" y="185"/>
                    <a:pt x="10" y="185"/>
                  </a:cubicBezTo>
                  <a:cubicBezTo>
                    <a:pt x="10" y="181"/>
                    <a:pt x="10" y="181"/>
                    <a:pt x="10" y="181"/>
                  </a:cubicBezTo>
                  <a:cubicBezTo>
                    <a:pt x="11" y="166"/>
                    <a:pt x="11" y="151"/>
                    <a:pt x="11" y="135"/>
                  </a:cubicBezTo>
                  <a:cubicBezTo>
                    <a:pt x="11" y="116"/>
                    <a:pt x="11" y="96"/>
                    <a:pt x="12" y="76"/>
                  </a:cubicBezTo>
                  <a:cubicBezTo>
                    <a:pt x="12" y="75"/>
                    <a:pt x="12" y="74"/>
                    <a:pt x="13" y="74"/>
                  </a:cubicBezTo>
                  <a:cubicBezTo>
                    <a:pt x="13" y="70"/>
                    <a:pt x="13" y="66"/>
                    <a:pt x="13" y="63"/>
                  </a:cubicBezTo>
                  <a:cubicBezTo>
                    <a:pt x="15" y="43"/>
                    <a:pt x="18" y="25"/>
                    <a:pt x="23" y="8"/>
                  </a:cubicBezTo>
                  <a:cubicBezTo>
                    <a:pt x="23" y="8"/>
                    <a:pt x="23" y="7"/>
                    <a:pt x="23" y="7"/>
                  </a:cubicBezTo>
                  <a:cubicBezTo>
                    <a:pt x="28" y="10"/>
                    <a:pt x="38" y="15"/>
                    <a:pt x="47" y="19"/>
                  </a:cubicBezTo>
                  <a:cubicBezTo>
                    <a:pt x="49" y="19"/>
                    <a:pt x="50" y="20"/>
                    <a:pt x="52" y="20"/>
                  </a:cubicBezTo>
                  <a:cubicBezTo>
                    <a:pt x="54" y="21"/>
                    <a:pt x="56" y="21"/>
                    <a:pt x="57" y="21"/>
                  </a:cubicBezTo>
                  <a:cubicBezTo>
                    <a:pt x="55" y="24"/>
                    <a:pt x="53" y="27"/>
                    <a:pt x="51" y="30"/>
                  </a:cubicBezTo>
                  <a:cubicBezTo>
                    <a:pt x="50" y="32"/>
                    <a:pt x="49" y="34"/>
                    <a:pt x="48" y="36"/>
                  </a:cubicBezTo>
                  <a:cubicBezTo>
                    <a:pt x="47" y="39"/>
                    <a:pt x="45" y="43"/>
                    <a:pt x="44" y="46"/>
                  </a:cubicBezTo>
                  <a:cubicBezTo>
                    <a:pt x="43" y="49"/>
                    <a:pt x="42" y="52"/>
                    <a:pt x="42" y="55"/>
                  </a:cubicBezTo>
                  <a:cubicBezTo>
                    <a:pt x="39" y="65"/>
                    <a:pt x="38" y="75"/>
                    <a:pt x="37" y="85"/>
                  </a:cubicBezTo>
                  <a:cubicBezTo>
                    <a:pt x="36" y="96"/>
                    <a:pt x="36" y="107"/>
                    <a:pt x="35" y="118"/>
                  </a:cubicBezTo>
                  <a:cubicBezTo>
                    <a:pt x="35" y="128"/>
                    <a:pt x="35" y="128"/>
                    <a:pt x="35" y="128"/>
                  </a:cubicBezTo>
                  <a:cubicBezTo>
                    <a:pt x="35" y="172"/>
                    <a:pt x="35" y="172"/>
                    <a:pt x="35" y="172"/>
                  </a:cubicBezTo>
                  <a:cubicBezTo>
                    <a:pt x="35" y="172"/>
                    <a:pt x="35" y="191"/>
                    <a:pt x="35" y="194"/>
                  </a:cubicBezTo>
                  <a:cubicBezTo>
                    <a:pt x="35" y="202"/>
                    <a:pt x="35" y="210"/>
                    <a:pt x="35" y="218"/>
                  </a:cubicBezTo>
                  <a:cubicBezTo>
                    <a:pt x="36" y="210"/>
                    <a:pt x="38" y="201"/>
                    <a:pt x="40" y="192"/>
                  </a:cubicBezTo>
                  <a:cubicBezTo>
                    <a:pt x="40" y="190"/>
                    <a:pt x="40" y="188"/>
                    <a:pt x="40" y="187"/>
                  </a:cubicBezTo>
                  <a:cubicBezTo>
                    <a:pt x="40" y="172"/>
                    <a:pt x="40" y="172"/>
                    <a:pt x="40" y="172"/>
                  </a:cubicBezTo>
                  <a:cubicBezTo>
                    <a:pt x="40" y="169"/>
                    <a:pt x="40" y="169"/>
                    <a:pt x="40" y="169"/>
                  </a:cubicBezTo>
                  <a:cubicBezTo>
                    <a:pt x="40" y="136"/>
                    <a:pt x="40" y="136"/>
                    <a:pt x="40" y="136"/>
                  </a:cubicBezTo>
                  <a:cubicBezTo>
                    <a:pt x="40" y="129"/>
                    <a:pt x="40" y="129"/>
                    <a:pt x="40" y="129"/>
                  </a:cubicBezTo>
                  <a:cubicBezTo>
                    <a:pt x="41" y="118"/>
                    <a:pt x="41" y="118"/>
                    <a:pt x="41" y="118"/>
                  </a:cubicBezTo>
                  <a:cubicBezTo>
                    <a:pt x="41" y="114"/>
                    <a:pt x="41" y="109"/>
                    <a:pt x="41" y="105"/>
                  </a:cubicBezTo>
                  <a:cubicBezTo>
                    <a:pt x="42" y="86"/>
                    <a:pt x="43" y="66"/>
                    <a:pt x="49" y="48"/>
                  </a:cubicBezTo>
                  <a:cubicBezTo>
                    <a:pt x="50" y="43"/>
                    <a:pt x="52" y="39"/>
                    <a:pt x="54" y="35"/>
                  </a:cubicBezTo>
                  <a:cubicBezTo>
                    <a:pt x="55" y="33"/>
                    <a:pt x="56" y="31"/>
                    <a:pt x="58" y="29"/>
                  </a:cubicBezTo>
                  <a:cubicBezTo>
                    <a:pt x="60" y="26"/>
                    <a:pt x="62" y="22"/>
                    <a:pt x="65" y="19"/>
                  </a:cubicBezTo>
                  <a:cubicBezTo>
                    <a:pt x="66" y="18"/>
                    <a:pt x="66" y="16"/>
                    <a:pt x="65" y="15"/>
                  </a:cubicBezTo>
                  <a:cubicBezTo>
                    <a:pt x="65" y="15"/>
                    <a:pt x="64" y="15"/>
                    <a:pt x="63" y="15"/>
                  </a:cubicBezTo>
                  <a:cubicBezTo>
                    <a:pt x="63" y="15"/>
                    <a:pt x="62" y="15"/>
                    <a:pt x="61" y="15"/>
                  </a:cubicBezTo>
                  <a:cubicBezTo>
                    <a:pt x="61" y="16"/>
                    <a:pt x="60" y="16"/>
                    <a:pt x="59" y="16"/>
                  </a:cubicBezTo>
                  <a:cubicBezTo>
                    <a:pt x="57" y="16"/>
                    <a:pt x="55" y="16"/>
                    <a:pt x="52" y="15"/>
                  </a:cubicBezTo>
                  <a:cubicBezTo>
                    <a:pt x="50" y="14"/>
                    <a:pt x="48" y="13"/>
                    <a:pt x="46" y="13"/>
                  </a:cubicBezTo>
                  <a:cubicBezTo>
                    <a:pt x="46" y="12"/>
                    <a:pt x="45" y="12"/>
                    <a:pt x="44" y="11"/>
                  </a:cubicBezTo>
                  <a:cubicBezTo>
                    <a:pt x="35" y="8"/>
                    <a:pt x="26" y="3"/>
                    <a:pt x="23" y="0"/>
                  </a:cubicBezTo>
                  <a:cubicBezTo>
                    <a:pt x="23" y="0"/>
                    <a:pt x="22" y="0"/>
                    <a:pt x="2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7" name="Freeform 476"/>
            <p:cNvSpPr>
              <a:spLocks noEditPoints="1" noChangeArrowheads="1"/>
            </p:cNvSpPr>
            <p:nvPr/>
          </p:nvSpPr>
          <p:spPr bwMode="auto">
            <a:xfrm>
              <a:off x="9196388" y="2843213"/>
              <a:ext cx="88900" cy="303213"/>
            </a:xfrm>
            <a:custGeom>
              <a:avLst/>
              <a:gdLst>
                <a:gd name="T0" fmla="*/ 23 w 30"/>
                <a:gd name="T1" fmla="*/ 5 h 103"/>
                <a:gd name="T2" fmla="*/ 23 w 30"/>
                <a:gd name="T3" fmla="*/ 7 h 103"/>
                <a:gd name="T4" fmla="*/ 18 w 30"/>
                <a:gd name="T5" fmla="*/ 25 h 103"/>
                <a:gd name="T6" fmla="*/ 8 w 30"/>
                <a:gd name="T7" fmla="*/ 60 h 103"/>
                <a:gd name="T8" fmla="*/ 6 w 30"/>
                <a:gd name="T9" fmla="*/ 68 h 103"/>
                <a:gd name="T10" fmla="*/ 1 w 30"/>
                <a:gd name="T11" fmla="*/ 94 h 103"/>
                <a:gd name="T12" fmla="*/ 0 w 30"/>
                <a:gd name="T13" fmla="*/ 100 h 103"/>
                <a:gd name="T14" fmla="*/ 0 w 30"/>
                <a:gd name="T15" fmla="*/ 102 h 103"/>
                <a:gd name="T16" fmla="*/ 2 w 30"/>
                <a:gd name="T17" fmla="*/ 103 h 103"/>
                <a:gd name="T18" fmla="*/ 2 w 30"/>
                <a:gd name="T19" fmla="*/ 103 h 103"/>
                <a:gd name="T20" fmla="*/ 5 w 30"/>
                <a:gd name="T21" fmla="*/ 101 h 103"/>
                <a:gd name="T22" fmla="*/ 6 w 30"/>
                <a:gd name="T23" fmla="*/ 95 h 103"/>
                <a:gd name="T24" fmla="*/ 12 w 30"/>
                <a:gd name="T25" fmla="*/ 66 h 103"/>
                <a:gd name="T26" fmla="*/ 17 w 30"/>
                <a:gd name="T27" fmla="*/ 48 h 103"/>
                <a:gd name="T28" fmla="*/ 23 w 30"/>
                <a:gd name="T29" fmla="*/ 26 h 103"/>
                <a:gd name="T30" fmla="*/ 28 w 30"/>
                <a:gd name="T31" fmla="*/ 8 h 103"/>
                <a:gd name="T32" fmla="*/ 23 w 30"/>
                <a:gd name="T33" fmla="*/ 5 h 103"/>
                <a:gd name="T34" fmla="*/ 27 w 30"/>
                <a:gd name="T35" fmla="*/ 0 h 103"/>
                <a:gd name="T36" fmla="*/ 26 w 30"/>
                <a:gd name="T37" fmla="*/ 0 h 103"/>
                <a:gd name="T38" fmla="*/ 30 w 30"/>
                <a:gd name="T39" fmla="*/ 2 h 103"/>
                <a:gd name="T40" fmla="*/ 28 w 30"/>
                <a:gd name="T41" fmla="*/ 0 h 103"/>
                <a:gd name="T42" fmla="*/ 28 w 30"/>
                <a:gd name="T43" fmla="*/ 0 h 103"/>
                <a:gd name="T44" fmla="*/ 27 w 30"/>
                <a:gd name="T4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103">
                  <a:moveTo>
                    <a:pt x="23" y="5"/>
                  </a:moveTo>
                  <a:cubicBezTo>
                    <a:pt x="23" y="7"/>
                    <a:pt x="23" y="7"/>
                    <a:pt x="23" y="7"/>
                  </a:cubicBezTo>
                  <a:cubicBezTo>
                    <a:pt x="18" y="25"/>
                    <a:pt x="18" y="25"/>
                    <a:pt x="18" y="25"/>
                  </a:cubicBezTo>
                  <a:cubicBezTo>
                    <a:pt x="14" y="37"/>
                    <a:pt x="11" y="48"/>
                    <a:pt x="8" y="60"/>
                  </a:cubicBezTo>
                  <a:cubicBezTo>
                    <a:pt x="7" y="63"/>
                    <a:pt x="7" y="65"/>
                    <a:pt x="6" y="68"/>
                  </a:cubicBezTo>
                  <a:cubicBezTo>
                    <a:pt x="4" y="77"/>
                    <a:pt x="2" y="86"/>
                    <a:pt x="1" y="94"/>
                  </a:cubicBezTo>
                  <a:cubicBezTo>
                    <a:pt x="0" y="96"/>
                    <a:pt x="0" y="98"/>
                    <a:pt x="0" y="100"/>
                  </a:cubicBezTo>
                  <a:cubicBezTo>
                    <a:pt x="0" y="101"/>
                    <a:pt x="0" y="101"/>
                    <a:pt x="0" y="102"/>
                  </a:cubicBezTo>
                  <a:cubicBezTo>
                    <a:pt x="1" y="102"/>
                    <a:pt x="1" y="103"/>
                    <a:pt x="2" y="103"/>
                  </a:cubicBezTo>
                  <a:cubicBezTo>
                    <a:pt x="2" y="103"/>
                    <a:pt x="2" y="103"/>
                    <a:pt x="2" y="103"/>
                  </a:cubicBezTo>
                  <a:cubicBezTo>
                    <a:pt x="4" y="103"/>
                    <a:pt x="5" y="102"/>
                    <a:pt x="5" y="101"/>
                  </a:cubicBezTo>
                  <a:cubicBezTo>
                    <a:pt x="5" y="99"/>
                    <a:pt x="6" y="97"/>
                    <a:pt x="6" y="95"/>
                  </a:cubicBezTo>
                  <a:cubicBezTo>
                    <a:pt x="7" y="85"/>
                    <a:pt x="10" y="75"/>
                    <a:pt x="12" y="66"/>
                  </a:cubicBezTo>
                  <a:cubicBezTo>
                    <a:pt x="13" y="60"/>
                    <a:pt x="15" y="54"/>
                    <a:pt x="17" y="48"/>
                  </a:cubicBezTo>
                  <a:cubicBezTo>
                    <a:pt x="19" y="41"/>
                    <a:pt x="21" y="34"/>
                    <a:pt x="23" y="26"/>
                  </a:cubicBezTo>
                  <a:cubicBezTo>
                    <a:pt x="28" y="8"/>
                    <a:pt x="28" y="8"/>
                    <a:pt x="28" y="8"/>
                  </a:cubicBezTo>
                  <a:cubicBezTo>
                    <a:pt x="27" y="7"/>
                    <a:pt x="25" y="6"/>
                    <a:pt x="23" y="5"/>
                  </a:cubicBezTo>
                  <a:moveTo>
                    <a:pt x="27" y="0"/>
                  </a:moveTo>
                  <a:cubicBezTo>
                    <a:pt x="26" y="0"/>
                    <a:pt x="26" y="0"/>
                    <a:pt x="26" y="0"/>
                  </a:cubicBezTo>
                  <a:cubicBezTo>
                    <a:pt x="27" y="1"/>
                    <a:pt x="28" y="2"/>
                    <a:pt x="30" y="2"/>
                  </a:cubicBezTo>
                  <a:cubicBezTo>
                    <a:pt x="29" y="1"/>
                    <a:pt x="29" y="1"/>
                    <a:pt x="28" y="0"/>
                  </a:cubicBezTo>
                  <a:cubicBezTo>
                    <a:pt x="28" y="0"/>
                    <a:pt x="28" y="0"/>
                    <a:pt x="28" y="0"/>
                  </a:cubicBezTo>
                  <a:cubicBezTo>
                    <a:pt x="27" y="0"/>
                    <a:pt x="27"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8" name="Freeform 477"/>
            <p:cNvSpPr>
              <a:spLocks noEditPoints="1" noChangeArrowheads="1"/>
            </p:cNvSpPr>
            <p:nvPr/>
          </p:nvSpPr>
          <p:spPr bwMode="auto">
            <a:xfrm>
              <a:off x="9240838" y="2636838"/>
              <a:ext cx="171450" cy="273050"/>
            </a:xfrm>
            <a:custGeom>
              <a:avLst/>
              <a:gdLst>
                <a:gd name="T0" fmla="*/ 54 w 58"/>
                <a:gd name="T1" fmla="*/ 7 h 93"/>
                <a:gd name="T2" fmla="*/ 55 w 58"/>
                <a:gd name="T3" fmla="*/ 8 h 93"/>
                <a:gd name="T4" fmla="*/ 57 w 58"/>
                <a:gd name="T5" fmla="*/ 3 h 93"/>
                <a:gd name="T6" fmla="*/ 35 w 58"/>
                <a:gd name="T7" fmla="*/ 2 h 93"/>
                <a:gd name="T8" fmla="*/ 27 w 58"/>
                <a:gd name="T9" fmla="*/ 8 h 93"/>
                <a:gd name="T10" fmla="*/ 23 w 58"/>
                <a:gd name="T11" fmla="*/ 14 h 93"/>
                <a:gd name="T12" fmla="*/ 16 w 58"/>
                <a:gd name="T13" fmla="*/ 25 h 93"/>
                <a:gd name="T14" fmla="*/ 0 w 58"/>
                <a:gd name="T15" fmla="*/ 70 h 93"/>
                <a:gd name="T16" fmla="*/ 2 w 58"/>
                <a:gd name="T17" fmla="*/ 73 h 93"/>
                <a:gd name="T18" fmla="*/ 8 w 58"/>
                <a:gd name="T19" fmla="*/ 75 h 93"/>
                <a:gd name="T20" fmla="*/ 14 w 58"/>
                <a:gd name="T21" fmla="*/ 78 h 93"/>
                <a:gd name="T22" fmla="*/ 19 w 58"/>
                <a:gd name="T23" fmla="*/ 81 h 93"/>
                <a:gd name="T24" fmla="*/ 27 w 58"/>
                <a:gd name="T25" fmla="*/ 84 h 93"/>
                <a:gd name="T26" fmla="*/ 37 w 58"/>
                <a:gd name="T27" fmla="*/ 89 h 93"/>
                <a:gd name="T28" fmla="*/ 40 w 58"/>
                <a:gd name="T29" fmla="*/ 88 h 93"/>
                <a:gd name="T30" fmla="*/ 42 w 58"/>
                <a:gd name="T31" fmla="*/ 91 h 93"/>
                <a:gd name="T32" fmla="*/ 46 w 58"/>
                <a:gd name="T33" fmla="*/ 93 h 93"/>
                <a:gd name="T34" fmla="*/ 49 w 58"/>
                <a:gd name="T35" fmla="*/ 93 h 93"/>
                <a:gd name="T36" fmla="*/ 50 w 58"/>
                <a:gd name="T37" fmla="*/ 91 h 93"/>
                <a:gd name="T38" fmla="*/ 54 w 58"/>
                <a:gd name="T39" fmla="*/ 73 h 93"/>
                <a:gd name="T40" fmla="*/ 56 w 58"/>
                <a:gd name="T41" fmla="*/ 59 h 93"/>
                <a:gd name="T42" fmla="*/ 53 w 58"/>
                <a:gd name="T43" fmla="*/ 60 h 93"/>
                <a:gd name="T44" fmla="*/ 51 w 58"/>
                <a:gd name="T45" fmla="*/ 67 h 93"/>
                <a:gd name="T46" fmla="*/ 46 w 58"/>
                <a:gd name="T47" fmla="*/ 84 h 93"/>
                <a:gd name="T48" fmla="*/ 44 w 58"/>
                <a:gd name="T49" fmla="*/ 86 h 93"/>
                <a:gd name="T50" fmla="*/ 37 w 58"/>
                <a:gd name="T51" fmla="*/ 83 h 93"/>
                <a:gd name="T52" fmla="*/ 35 w 58"/>
                <a:gd name="T53" fmla="*/ 81 h 93"/>
                <a:gd name="T54" fmla="*/ 29 w 58"/>
                <a:gd name="T55" fmla="*/ 79 h 93"/>
                <a:gd name="T56" fmla="*/ 24 w 58"/>
                <a:gd name="T57" fmla="*/ 77 h 93"/>
                <a:gd name="T58" fmla="*/ 18 w 58"/>
                <a:gd name="T59" fmla="*/ 74 h 93"/>
                <a:gd name="T60" fmla="*/ 11 w 58"/>
                <a:gd name="T61" fmla="*/ 70 h 93"/>
                <a:gd name="T62" fmla="*/ 8 w 58"/>
                <a:gd name="T63" fmla="*/ 69 h 93"/>
                <a:gd name="T64" fmla="*/ 8 w 58"/>
                <a:gd name="T65" fmla="*/ 60 h 93"/>
                <a:gd name="T66" fmla="*/ 21 w 58"/>
                <a:gd name="T67" fmla="*/ 27 h 93"/>
                <a:gd name="T68" fmla="*/ 44 w 58"/>
                <a:gd name="T69" fmla="*/ 5 h 93"/>
                <a:gd name="T70" fmla="*/ 51 w 58"/>
                <a:gd name="T71" fmla="*/ 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93">
                  <a:moveTo>
                    <a:pt x="57" y="3"/>
                  </a:moveTo>
                  <a:cubicBezTo>
                    <a:pt x="55" y="4"/>
                    <a:pt x="54" y="6"/>
                    <a:pt x="54" y="7"/>
                  </a:cubicBezTo>
                  <a:cubicBezTo>
                    <a:pt x="54" y="7"/>
                    <a:pt x="54" y="7"/>
                    <a:pt x="54" y="7"/>
                  </a:cubicBezTo>
                  <a:cubicBezTo>
                    <a:pt x="54" y="8"/>
                    <a:pt x="55" y="8"/>
                    <a:pt x="55" y="8"/>
                  </a:cubicBezTo>
                  <a:cubicBezTo>
                    <a:pt x="56" y="8"/>
                    <a:pt x="57" y="7"/>
                    <a:pt x="58" y="6"/>
                  </a:cubicBezTo>
                  <a:cubicBezTo>
                    <a:pt x="58" y="5"/>
                    <a:pt x="58" y="4"/>
                    <a:pt x="57" y="3"/>
                  </a:cubicBezTo>
                  <a:moveTo>
                    <a:pt x="44" y="0"/>
                  </a:moveTo>
                  <a:cubicBezTo>
                    <a:pt x="41" y="0"/>
                    <a:pt x="37" y="1"/>
                    <a:pt x="35" y="2"/>
                  </a:cubicBezTo>
                  <a:cubicBezTo>
                    <a:pt x="33" y="3"/>
                    <a:pt x="32" y="4"/>
                    <a:pt x="30" y="5"/>
                  </a:cubicBezTo>
                  <a:cubicBezTo>
                    <a:pt x="29" y="6"/>
                    <a:pt x="28" y="7"/>
                    <a:pt x="27" y="8"/>
                  </a:cubicBezTo>
                  <a:cubicBezTo>
                    <a:pt x="26" y="9"/>
                    <a:pt x="25" y="10"/>
                    <a:pt x="24" y="11"/>
                  </a:cubicBezTo>
                  <a:cubicBezTo>
                    <a:pt x="24" y="12"/>
                    <a:pt x="23" y="13"/>
                    <a:pt x="23" y="14"/>
                  </a:cubicBezTo>
                  <a:cubicBezTo>
                    <a:pt x="20" y="17"/>
                    <a:pt x="18" y="21"/>
                    <a:pt x="16" y="24"/>
                  </a:cubicBezTo>
                  <a:cubicBezTo>
                    <a:pt x="16" y="24"/>
                    <a:pt x="16" y="25"/>
                    <a:pt x="16" y="25"/>
                  </a:cubicBezTo>
                  <a:cubicBezTo>
                    <a:pt x="16" y="26"/>
                    <a:pt x="15" y="26"/>
                    <a:pt x="15" y="26"/>
                  </a:cubicBezTo>
                  <a:cubicBezTo>
                    <a:pt x="7" y="41"/>
                    <a:pt x="3" y="58"/>
                    <a:pt x="0" y="70"/>
                  </a:cubicBezTo>
                  <a:cubicBezTo>
                    <a:pt x="0" y="70"/>
                    <a:pt x="0" y="71"/>
                    <a:pt x="0" y="72"/>
                  </a:cubicBezTo>
                  <a:cubicBezTo>
                    <a:pt x="0" y="72"/>
                    <a:pt x="1" y="73"/>
                    <a:pt x="2" y="73"/>
                  </a:cubicBezTo>
                  <a:cubicBezTo>
                    <a:pt x="4" y="73"/>
                    <a:pt x="6" y="74"/>
                    <a:pt x="8" y="75"/>
                  </a:cubicBezTo>
                  <a:cubicBezTo>
                    <a:pt x="8" y="75"/>
                    <a:pt x="8" y="75"/>
                    <a:pt x="8" y="75"/>
                  </a:cubicBezTo>
                  <a:cubicBezTo>
                    <a:pt x="10" y="76"/>
                    <a:pt x="12" y="77"/>
                    <a:pt x="13" y="78"/>
                  </a:cubicBezTo>
                  <a:cubicBezTo>
                    <a:pt x="14" y="78"/>
                    <a:pt x="14" y="78"/>
                    <a:pt x="14" y="78"/>
                  </a:cubicBezTo>
                  <a:cubicBezTo>
                    <a:pt x="14" y="78"/>
                    <a:pt x="15" y="78"/>
                    <a:pt x="15" y="79"/>
                  </a:cubicBezTo>
                  <a:cubicBezTo>
                    <a:pt x="16" y="79"/>
                    <a:pt x="18" y="80"/>
                    <a:pt x="19" y="81"/>
                  </a:cubicBezTo>
                  <a:cubicBezTo>
                    <a:pt x="21" y="82"/>
                    <a:pt x="24" y="83"/>
                    <a:pt x="27" y="84"/>
                  </a:cubicBezTo>
                  <a:cubicBezTo>
                    <a:pt x="27" y="84"/>
                    <a:pt x="27" y="84"/>
                    <a:pt x="27" y="84"/>
                  </a:cubicBezTo>
                  <a:cubicBezTo>
                    <a:pt x="29" y="85"/>
                    <a:pt x="30" y="85"/>
                    <a:pt x="32" y="86"/>
                  </a:cubicBezTo>
                  <a:cubicBezTo>
                    <a:pt x="33" y="87"/>
                    <a:pt x="35" y="88"/>
                    <a:pt x="37" y="89"/>
                  </a:cubicBezTo>
                  <a:cubicBezTo>
                    <a:pt x="37" y="89"/>
                    <a:pt x="37" y="89"/>
                    <a:pt x="38" y="89"/>
                  </a:cubicBezTo>
                  <a:cubicBezTo>
                    <a:pt x="38" y="88"/>
                    <a:pt x="39" y="88"/>
                    <a:pt x="40" y="88"/>
                  </a:cubicBezTo>
                  <a:cubicBezTo>
                    <a:pt x="40" y="88"/>
                    <a:pt x="40" y="88"/>
                    <a:pt x="41" y="88"/>
                  </a:cubicBezTo>
                  <a:cubicBezTo>
                    <a:pt x="42" y="88"/>
                    <a:pt x="43" y="90"/>
                    <a:pt x="42" y="91"/>
                  </a:cubicBezTo>
                  <a:cubicBezTo>
                    <a:pt x="42" y="91"/>
                    <a:pt x="42" y="91"/>
                    <a:pt x="42" y="92"/>
                  </a:cubicBezTo>
                  <a:cubicBezTo>
                    <a:pt x="44" y="92"/>
                    <a:pt x="45" y="93"/>
                    <a:pt x="46" y="93"/>
                  </a:cubicBezTo>
                  <a:cubicBezTo>
                    <a:pt x="47" y="93"/>
                    <a:pt x="47" y="93"/>
                    <a:pt x="47" y="93"/>
                  </a:cubicBezTo>
                  <a:cubicBezTo>
                    <a:pt x="48" y="93"/>
                    <a:pt x="48" y="93"/>
                    <a:pt x="49" y="93"/>
                  </a:cubicBezTo>
                  <a:cubicBezTo>
                    <a:pt x="49" y="93"/>
                    <a:pt x="49" y="93"/>
                    <a:pt x="49" y="92"/>
                  </a:cubicBezTo>
                  <a:cubicBezTo>
                    <a:pt x="50" y="92"/>
                    <a:pt x="50" y="92"/>
                    <a:pt x="50" y="91"/>
                  </a:cubicBezTo>
                  <a:cubicBezTo>
                    <a:pt x="52" y="85"/>
                    <a:pt x="52" y="85"/>
                    <a:pt x="52" y="85"/>
                  </a:cubicBezTo>
                  <a:cubicBezTo>
                    <a:pt x="52" y="81"/>
                    <a:pt x="53" y="77"/>
                    <a:pt x="54" y="73"/>
                  </a:cubicBezTo>
                  <a:cubicBezTo>
                    <a:pt x="55" y="69"/>
                    <a:pt x="56" y="66"/>
                    <a:pt x="58" y="62"/>
                  </a:cubicBezTo>
                  <a:cubicBezTo>
                    <a:pt x="58" y="61"/>
                    <a:pt x="57" y="59"/>
                    <a:pt x="56" y="59"/>
                  </a:cubicBezTo>
                  <a:cubicBezTo>
                    <a:pt x="56" y="59"/>
                    <a:pt x="55" y="59"/>
                    <a:pt x="55" y="59"/>
                  </a:cubicBezTo>
                  <a:cubicBezTo>
                    <a:pt x="54" y="59"/>
                    <a:pt x="54" y="59"/>
                    <a:pt x="53" y="60"/>
                  </a:cubicBezTo>
                  <a:cubicBezTo>
                    <a:pt x="53" y="60"/>
                    <a:pt x="53" y="60"/>
                    <a:pt x="53" y="60"/>
                  </a:cubicBezTo>
                  <a:cubicBezTo>
                    <a:pt x="52" y="62"/>
                    <a:pt x="51" y="65"/>
                    <a:pt x="51" y="67"/>
                  </a:cubicBezTo>
                  <a:cubicBezTo>
                    <a:pt x="49" y="72"/>
                    <a:pt x="48" y="78"/>
                    <a:pt x="46" y="83"/>
                  </a:cubicBezTo>
                  <a:cubicBezTo>
                    <a:pt x="46" y="83"/>
                    <a:pt x="46" y="84"/>
                    <a:pt x="46" y="84"/>
                  </a:cubicBezTo>
                  <a:cubicBezTo>
                    <a:pt x="46" y="85"/>
                    <a:pt x="46" y="86"/>
                    <a:pt x="46" y="87"/>
                  </a:cubicBezTo>
                  <a:cubicBezTo>
                    <a:pt x="45" y="87"/>
                    <a:pt x="45" y="87"/>
                    <a:pt x="44" y="86"/>
                  </a:cubicBezTo>
                  <a:cubicBezTo>
                    <a:pt x="43" y="86"/>
                    <a:pt x="41" y="85"/>
                    <a:pt x="40" y="84"/>
                  </a:cubicBezTo>
                  <a:cubicBezTo>
                    <a:pt x="39" y="84"/>
                    <a:pt x="38" y="83"/>
                    <a:pt x="37" y="83"/>
                  </a:cubicBezTo>
                  <a:cubicBezTo>
                    <a:pt x="37" y="83"/>
                    <a:pt x="37" y="82"/>
                    <a:pt x="36" y="82"/>
                  </a:cubicBezTo>
                  <a:cubicBezTo>
                    <a:pt x="36" y="82"/>
                    <a:pt x="35" y="82"/>
                    <a:pt x="35" y="81"/>
                  </a:cubicBezTo>
                  <a:cubicBezTo>
                    <a:pt x="33" y="81"/>
                    <a:pt x="32" y="80"/>
                    <a:pt x="31" y="80"/>
                  </a:cubicBezTo>
                  <a:cubicBezTo>
                    <a:pt x="30" y="80"/>
                    <a:pt x="30" y="79"/>
                    <a:pt x="29" y="79"/>
                  </a:cubicBezTo>
                  <a:cubicBezTo>
                    <a:pt x="28" y="79"/>
                    <a:pt x="28" y="79"/>
                    <a:pt x="27" y="78"/>
                  </a:cubicBezTo>
                  <a:cubicBezTo>
                    <a:pt x="26" y="78"/>
                    <a:pt x="25" y="78"/>
                    <a:pt x="24" y="77"/>
                  </a:cubicBezTo>
                  <a:cubicBezTo>
                    <a:pt x="23" y="77"/>
                    <a:pt x="22" y="76"/>
                    <a:pt x="20" y="75"/>
                  </a:cubicBezTo>
                  <a:cubicBezTo>
                    <a:pt x="20" y="75"/>
                    <a:pt x="19" y="74"/>
                    <a:pt x="18" y="74"/>
                  </a:cubicBezTo>
                  <a:cubicBezTo>
                    <a:pt x="17" y="73"/>
                    <a:pt x="16" y="73"/>
                    <a:pt x="15" y="72"/>
                  </a:cubicBezTo>
                  <a:cubicBezTo>
                    <a:pt x="13" y="72"/>
                    <a:pt x="12" y="71"/>
                    <a:pt x="11" y="70"/>
                  </a:cubicBezTo>
                  <a:cubicBezTo>
                    <a:pt x="10" y="70"/>
                    <a:pt x="10" y="70"/>
                    <a:pt x="10" y="70"/>
                  </a:cubicBezTo>
                  <a:cubicBezTo>
                    <a:pt x="9" y="70"/>
                    <a:pt x="9" y="70"/>
                    <a:pt x="8" y="69"/>
                  </a:cubicBezTo>
                  <a:cubicBezTo>
                    <a:pt x="7" y="69"/>
                    <a:pt x="6" y="69"/>
                    <a:pt x="6" y="69"/>
                  </a:cubicBezTo>
                  <a:cubicBezTo>
                    <a:pt x="6" y="66"/>
                    <a:pt x="7" y="63"/>
                    <a:pt x="8" y="60"/>
                  </a:cubicBezTo>
                  <a:cubicBezTo>
                    <a:pt x="8" y="60"/>
                    <a:pt x="8" y="60"/>
                    <a:pt x="8" y="60"/>
                  </a:cubicBezTo>
                  <a:cubicBezTo>
                    <a:pt x="11" y="49"/>
                    <a:pt x="15" y="37"/>
                    <a:pt x="21" y="27"/>
                  </a:cubicBezTo>
                  <a:cubicBezTo>
                    <a:pt x="27" y="16"/>
                    <a:pt x="32" y="8"/>
                    <a:pt x="40" y="6"/>
                  </a:cubicBezTo>
                  <a:cubicBezTo>
                    <a:pt x="41" y="5"/>
                    <a:pt x="43" y="5"/>
                    <a:pt x="44" y="5"/>
                  </a:cubicBezTo>
                  <a:cubicBezTo>
                    <a:pt x="46" y="5"/>
                    <a:pt x="47" y="5"/>
                    <a:pt x="48" y="5"/>
                  </a:cubicBezTo>
                  <a:cubicBezTo>
                    <a:pt x="49" y="4"/>
                    <a:pt x="50" y="2"/>
                    <a:pt x="51" y="1"/>
                  </a:cubicBezTo>
                  <a:cubicBezTo>
                    <a:pt x="49" y="0"/>
                    <a:pt x="46" y="0"/>
                    <a:pt x="4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9" name="Freeform 478"/>
            <p:cNvSpPr>
              <a:spLocks noChangeArrowheads="1"/>
            </p:cNvSpPr>
            <p:nvPr/>
          </p:nvSpPr>
          <p:spPr bwMode="auto">
            <a:xfrm>
              <a:off x="9231313" y="2895601"/>
              <a:ext cx="136525" cy="430213"/>
            </a:xfrm>
            <a:custGeom>
              <a:avLst/>
              <a:gdLst>
                <a:gd name="T0" fmla="*/ 43 w 46"/>
                <a:gd name="T1" fmla="*/ 0 h 146"/>
                <a:gd name="T2" fmla="*/ 41 w 46"/>
                <a:gd name="T3" fmla="*/ 1 h 146"/>
                <a:gd name="T4" fmla="*/ 40 w 46"/>
                <a:gd name="T5" fmla="*/ 2 h 146"/>
                <a:gd name="T6" fmla="*/ 33 w 46"/>
                <a:gd name="T7" fmla="*/ 26 h 146"/>
                <a:gd name="T8" fmla="*/ 27 w 46"/>
                <a:gd name="T9" fmla="*/ 52 h 146"/>
                <a:gd name="T10" fmla="*/ 25 w 46"/>
                <a:gd name="T11" fmla="*/ 57 h 146"/>
                <a:gd name="T12" fmla="*/ 1 w 46"/>
                <a:gd name="T13" fmla="*/ 142 h 146"/>
                <a:gd name="T14" fmla="*/ 1 w 46"/>
                <a:gd name="T15" fmla="*/ 142 h 146"/>
                <a:gd name="T16" fmla="*/ 2 w 46"/>
                <a:gd name="T17" fmla="*/ 146 h 146"/>
                <a:gd name="T18" fmla="*/ 3 w 46"/>
                <a:gd name="T19" fmla="*/ 146 h 146"/>
                <a:gd name="T20" fmla="*/ 6 w 46"/>
                <a:gd name="T21" fmla="*/ 144 h 146"/>
                <a:gd name="T22" fmla="*/ 6 w 46"/>
                <a:gd name="T23" fmla="*/ 142 h 146"/>
                <a:gd name="T24" fmla="*/ 14 w 46"/>
                <a:gd name="T25" fmla="*/ 119 h 146"/>
                <a:gd name="T26" fmla="*/ 30 w 46"/>
                <a:gd name="T27" fmla="*/ 59 h 146"/>
                <a:gd name="T28" fmla="*/ 35 w 46"/>
                <a:gd name="T29" fmla="*/ 43 h 146"/>
                <a:gd name="T30" fmla="*/ 36 w 46"/>
                <a:gd name="T31" fmla="*/ 38 h 146"/>
                <a:gd name="T32" fmla="*/ 45 w 46"/>
                <a:gd name="T33" fmla="*/ 4 h 146"/>
                <a:gd name="T34" fmla="*/ 45 w 46"/>
                <a:gd name="T35" fmla="*/ 4 h 146"/>
                <a:gd name="T36" fmla="*/ 45 w 46"/>
                <a:gd name="T37" fmla="*/ 3 h 146"/>
                <a:gd name="T38" fmla="*/ 44 w 46"/>
                <a:gd name="T39" fmla="*/ 0 h 146"/>
                <a:gd name="T40" fmla="*/ 43 w 46"/>
                <a:gd name="T4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46">
                  <a:moveTo>
                    <a:pt x="43" y="0"/>
                  </a:moveTo>
                  <a:cubicBezTo>
                    <a:pt x="42" y="0"/>
                    <a:pt x="41" y="0"/>
                    <a:pt x="41" y="1"/>
                  </a:cubicBezTo>
                  <a:cubicBezTo>
                    <a:pt x="41" y="1"/>
                    <a:pt x="40" y="1"/>
                    <a:pt x="40" y="2"/>
                  </a:cubicBezTo>
                  <a:cubicBezTo>
                    <a:pt x="38" y="10"/>
                    <a:pt x="36" y="18"/>
                    <a:pt x="33" y="26"/>
                  </a:cubicBezTo>
                  <a:cubicBezTo>
                    <a:pt x="31" y="35"/>
                    <a:pt x="29" y="43"/>
                    <a:pt x="27" y="52"/>
                  </a:cubicBezTo>
                  <a:cubicBezTo>
                    <a:pt x="26" y="54"/>
                    <a:pt x="26" y="56"/>
                    <a:pt x="25" y="57"/>
                  </a:cubicBezTo>
                  <a:cubicBezTo>
                    <a:pt x="18" y="86"/>
                    <a:pt x="11" y="115"/>
                    <a:pt x="1" y="142"/>
                  </a:cubicBezTo>
                  <a:cubicBezTo>
                    <a:pt x="1" y="142"/>
                    <a:pt x="1" y="142"/>
                    <a:pt x="1" y="142"/>
                  </a:cubicBezTo>
                  <a:cubicBezTo>
                    <a:pt x="0" y="144"/>
                    <a:pt x="1" y="145"/>
                    <a:pt x="2" y="146"/>
                  </a:cubicBezTo>
                  <a:cubicBezTo>
                    <a:pt x="2" y="146"/>
                    <a:pt x="3" y="146"/>
                    <a:pt x="3" y="146"/>
                  </a:cubicBezTo>
                  <a:cubicBezTo>
                    <a:pt x="4" y="146"/>
                    <a:pt x="5" y="145"/>
                    <a:pt x="6" y="144"/>
                  </a:cubicBezTo>
                  <a:cubicBezTo>
                    <a:pt x="6" y="143"/>
                    <a:pt x="6" y="143"/>
                    <a:pt x="6" y="142"/>
                  </a:cubicBezTo>
                  <a:cubicBezTo>
                    <a:pt x="9" y="134"/>
                    <a:pt x="12" y="127"/>
                    <a:pt x="14" y="119"/>
                  </a:cubicBezTo>
                  <a:cubicBezTo>
                    <a:pt x="20" y="99"/>
                    <a:pt x="25" y="79"/>
                    <a:pt x="30" y="59"/>
                  </a:cubicBezTo>
                  <a:cubicBezTo>
                    <a:pt x="32" y="53"/>
                    <a:pt x="33" y="48"/>
                    <a:pt x="35" y="43"/>
                  </a:cubicBezTo>
                  <a:cubicBezTo>
                    <a:pt x="35" y="41"/>
                    <a:pt x="35" y="39"/>
                    <a:pt x="36" y="38"/>
                  </a:cubicBezTo>
                  <a:cubicBezTo>
                    <a:pt x="39" y="26"/>
                    <a:pt x="42" y="15"/>
                    <a:pt x="45" y="4"/>
                  </a:cubicBezTo>
                  <a:cubicBezTo>
                    <a:pt x="45" y="4"/>
                    <a:pt x="45" y="4"/>
                    <a:pt x="45" y="4"/>
                  </a:cubicBezTo>
                  <a:cubicBezTo>
                    <a:pt x="45" y="3"/>
                    <a:pt x="45" y="3"/>
                    <a:pt x="45" y="3"/>
                  </a:cubicBezTo>
                  <a:cubicBezTo>
                    <a:pt x="46" y="2"/>
                    <a:pt x="45" y="0"/>
                    <a:pt x="44" y="0"/>
                  </a:cubicBezTo>
                  <a:cubicBezTo>
                    <a:pt x="43" y="0"/>
                    <a:pt x="43" y="0"/>
                    <a:pt x="4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0" name="Freeform 479"/>
            <p:cNvSpPr>
              <a:spLocks noEditPoints="1" noChangeArrowheads="1"/>
            </p:cNvSpPr>
            <p:nvPr/>
          </p:nvSpPr>
          <p:spPr bwMode="auto">
            <a:xfrm>
              <a:off x="8577263" y="3411538"/>
              <a:ext cx="801688" cy="554038"/>
            </a:xfrm>
            <a:custGeom>
              <a:avLst/>
              <a:gdLst>
                <a:gd name="T0" fmla="*/ 226 w 272"/>
                <a:gd name="T1" fmla="*/ 103 h 188"/>
                <a:gd name="T2" fmla="*/ 258 w 272"/>
                <a:gd name="T3" fmla="*/ 92 h 188"/>
                <a:gd name="T4" fmla="*/ 231 w 272"/>
                <a:gd name="T5" fmla="*/ 102 h 188"/>
                <a:gd name="T6" fmla="*/ 238 w 272"/>
                <a:gd name="T7" fmla="*/ 98 h 188"/>
                <a:gd name="T8" fmla="*/ 261 w 272"/>
                <a:gd name="T9" fmla="*/ 83 h 188"/>
                <a:gd name="T10" fmla="*/ 236 w 272"/>
                <a:gd name="T11" fmla="*/ 84 h 188"/>
                <a:gd name="T12" fmla="*/ 249 w 272"/>
                <a:gd name="T13" fmla="*/ 79 h 188"/>
                <a:gd name="T14" fmla="*/ 225 w 272"/>
                <a:gd name="T15" fmla="*/ 92 h 188"/>
                <a:gd name="T16" fmla="*/ 224 w 272"/>
                <a:gd name="T17" fmla="*/ 98 h 188"/>
                <a:gd name="T18" fmla="*/ 264 w 272"/>
                <a:gd name="T19" fmla="*/ 71 h 188"/>
                <a:gd name="T20" fmla="*/ 178 w 272"/>
                <a:gd name="T21" fmla="*/ 72 h 188"/>
                <a:gd name="T22" fmla="*/ 189 w 272"/>
                <a:gd name="T23" fmla="*/ 69 h 188"/>
                <a:gd name="T24" fmla="*/ 241 w 272"/>
                <a:gd name="T25" fmla="*/ 16 h 188"/>
                <a:gd name="T26" fmla="*/ 240 w 272"/>
                <a:gd name="T27" fmla="*/ 12 h 188"/>
                <a:gd name="T28" fmla="*/ 237 w 272"/>
                <a:gd name="T29" fmla="*/ 13 h 188"/>
                <a:gd name="T30" fmla="*/ 235 w 272"/>
                <a:gd name="T31" fmla="*/ 11 h 188"/>
                <a:gd name="T32" fmla="*/ 185 w 272"/>
                <a:gd name="T33" fmla="*/ 12 h 188"/>
                <a:gd name="T34" fmla="*/ 168 w 272"/>
                <a:gd name="T35" fmla="*/ 37 h 188"/>
                <a:gd name="T36" fmla="*/ 186 w 272"/>
                <a:gd name="T37" fmla="*/ 28 h 188"/>
                <a:gd name="T38" fmla="*/ 188 w 272"/>
                <a:gd name="T39" fmla="*/ 33 h 188"/>
                <a:gd name="T40" fmla="*/ 193 w 272"/>
                <a:gd name="T41" fmla="*/ 34 h 188"/>
                <a:gd name="T42" fmla="*/ 192 w 272"/>
                <a:gd name="T43" fmla="*/ 42 h 188"/>
                <a:gd name="T44" fmla="*/ 205 w 272"/>
                <a:gd name="T45" fmla="*/ 40 h 188"/>
                <a:gd name="T46" fmla="*/ 196 w 272"/>
                <a:gd name="T47" fmla="*/ 64 h 188"/>
                <a:gd name="T48" fmla="*/ 177 w 272"/>
                <a:gd name="T49" fmla="*/ 8 h 188"/>
                <a:gd name="T50" fmla="*/ 65 w 272"/>
                <a:gd name="T51" fmla="*/ 138 h 188"/>
                <a:gd name="T52" fmla="*/ 136 w 272"/>
                <a:gd name="T53" fmla="*/ 144 h 188"/>
                <a:gd name="T54" fmla="*/ 199 w 272"/>
                <a:gd name="T55" fmla="*/ 143 h 188"/>
                <a:gd name="T56" fmla="*/ 230 w 272"/>
                <a:gd name="T57" fmla="*/ 143 h 188"/>
                <a:gd name="T58" fmla="*/ 148 w 272"/>
                <a:gd name="T59" fmla="*/ 148 h 188"/>
                <a:gd name="T60" fmla="*/ 88 w 272"/>
                <a:gd name="T61" fmla="*/ 140 h 188"/>
                <a:gd name="T62" fmla="*/ 91 w 272"/>
                <a:gd name="T63" fmla="*/ 0 h 188"/>
                <a:gd name="T64" fmla="*/ 56 w 272"/>
                <a:gd name="T65" fmla="*/ 184 h 188"/>
                <a:gd name="T66" fmla="*/ 83 w 272"/>
                <a:gd name="T67" fmla="*/ 172 h 188"/>
                <a:gd name="T68" fmla="*/ 168 w 272"/>
                <a:gd name="T69" fmla="*/ 188 h 188"/>
                <a:gd name="T70" fmla="*/ 221 w 272"/>
                <a:gd name="T71" fmla="*/ 187 h 188"/>
                <a:gd name="T72" fmla="*/ 255 w 272"/>
                <a:gd name="T73" fmla="*/ 102 h 188"/>
                <a:gd name="T74" fmla="*/ 194 w 272"/>
                <a:gd name="T75" fmla="*/ 116 h 188"/>
                <a:gd name="T76" fmla="*/ 173 w 272"/>
                <a:gd name="T77" fmla="*/ 110 h 188"/>
                <a:gd name="T78" fmla="*/ 114 w 272"/>
                <a:gd name="T79" fmla="*/ 113 h 188"/>
                <a:gd name="T80" fmla="*/ 158 w 272"/>
                <a:gd name="T81" fmla="*/ 104 h 188"/>
                <a:gd name="T82" fmla="*/ 197 w 272"/>
                <a:gd name="T83" fmla="*/ 107 h 188"/>
                <a:gd name="T84" fmla="*/ 221 w 272"/>
                <a:gd name="T85" fmla="*/ 89 h 188"/>
                <a:gd name="T86" fmla="*/ 271 w 272"/>
                <a:gd name="T87" fmla="*/ 12 h 188"/>
                <a:gd name="T88" fmla="*/ 240 w 272"/>
                <a:gd name="T89" fmla="*/ 21 h 188"/>
                <a:gd name="T90" fmla="*/ 233 w 272"/>
                <a:gd name="T91" fmla="*/ 65 h 188"/>
                <a:gd name="T92" fmla="*/ 213 w 272"/>
                <a:gd name="T93" fmla="*/ 74 h 188"/>
                <a:gd name="T94" fmla="*/ 144 w 272"/>
                <a:gd name="T95" fmla="*/ 72 h 188"/>
                <a:gd name="T96" fmla="*/ 104 w 272"/>
                <a:gd name="T97" fmla="*/ 62 h 188"/>
                <a:gd name="T98" fmla="*/ 164 w 272"/>
                <a:gd name="T99" fmla="*/ 70 h 188"/>
                <a:gd name="T100" fmla="*/ 179 w 272"/>
                <a:gd name="T101" fmla="*/ 50 h 188"/>
                <a:gd name="T102" fmla="*/ 163 w 272"/>
                <a:gd name="T103" fmla="*/ 57 h 188"/>
                <a:gd name="T104" fmla="*/ 153 w 272"/>
                <a:gd name="T105" fmla="*/ 49 h 188"/>
                <a:gd name="T106" fmla="*/ 172 w 272"/>
                <a:gd name="T107" fmla="*/ 1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2" h="188">
                  <a:moveTo>
                    <a:pt x="242" y="89"/>
                  </a:moveTo>
                  <a:cubicBezTo>
                    <a:pt x="237" y="93"/>
                    <a:pt x="231" y="96"/>
                    <a:pt x="226" y="100"/>
                  </a:cubicBezTo>
                  <a:cubicBezTo>
                    <a:pt x="226" y="101"/>
                    <a:pt x="226" y="101"/>
                    <a:pt x="225" y="101"/>
                  </a:cubicBezTo>
                  <a:cubicBezTo>
                    <a:pt x="226" y="101"/>
                    <a:pt x="226" y="102"/>
                    <a:pt x="226" y="103"/>
                  </a:cubicBezTo>
                  <a:cubicBezTo>
                    <a:pt x="226" y="103"/>
                    <a:pt x="227" y="105"/>
                    <a:pt x="228" y="107"/>
                  </a:cubicBezTo>
                  <a:cubicBezTo>
                    <a:pt x="238" y="105"/>
                    <a:pt x="247" y="101"/>
                    <a:pt x="257" y="95"/>
                  </a:cubicBezTo>
                  <a:cubicBezTo>
                    <a:pt x="258" y="94"/>
                    <a:pt x="258" y="93"/>
                    <a:pt x="258" y="93"/>
                  </a:cubicBezTo>
                  <a:cubicBezTo>
                    <a:pt x="258" y="92"/>
                    <a:pt x="258" y="92"/>
                    <a:pt x="258" y="92"/>
                  </a:cubicBezTo>
                  <a:cubicBezTo>
                    <a:pt x="250" y="97"/>
                    <a:pt x="242" y="101"/>
                    <a:pt x="233" y="104"/>
                  </a:cubicBezTo>
                  <a:cubicBezTo>
                    <a:pt x="233" y="104"/>
                    <a:pt x="233" y="104"/>
                    <a:pt x="233" y="104"/>
                  </a:cubicBezTo>
                  <a:cubicBezTo>
                    <a:pt x="232" y="104"/>
                    <a:pt x="232" y="103"/>
                    <a:pt x="232" y="103"/>
                  </a:cubicBezTo>
                  <a:cubicBezTo>
                    <a:pt x="231" y="103"/>
                    <a:pt x="231" y="102"/>
                    <a:pt x="231" y="102"/>
                  </a:cubicBezTo>
                  <a:cubicBezTo>
                    <a:pt x="231" y="101"/>
                    <a:pt x="231" y="101"/>
                    <a:pt x="231" y="101"/>
                  </a:cubicBezTo>
                  <a:cubicBezTo>
                    <a:pt x="234" y="96"/>
                    <a:pt x="238" y="93"/>
                    <a:pt x="242" y="89"/>
                  </a:cubicBezTo>
                  <a:moveTo>
                    <a:pt x="261" y="80"/>
                  </a:moveTo>
                  <a:cubicBezTo>
                    <a:pt x="253" y="85"/>
                    <a:pt x="244" y="91"/>
                    <a:pt x="238" y="98"/>
                  </a:cubicBezTo>
                  <a:cubicBezTo>
                    <a:pt x="245" y="95"/>
                    <a:pt x="253" y="91"/>
                    <a:pt x="259" y="87"/>
                  </a:cubicBezTo>
                  <a:cubicBezTo>
                    <a:pt x="260" y="87"/>
                    <a:pt x="260" y="86"/>
                    <a:pt x="260" y="85"/>
                  </a:cubicBezTo>
                  <a:cubicBezTo>
                    <a:pt x="260" y="84"/>
                    <a:pt x="260" y="84"/>
                    <a:pt x="260" y="84"/>
                  </a:cubicBezTo>
                  <a:cubicBezTo>
                    <a:pt x="260" y="84"/>
                    <a:pt x="260" y="83"/>
                    <a:pt x="261" y="83"/>
                  </a:cubicBezTo>
                  <a:cubicBezTo>
                    <a:pt x="261" y="83"/>
                    <a:pt x="261" y="83"/>
                    <a:pt x="261" y="83"/>
                  </a:cubicBezTo>
                  <a:cubicBezTo>
                    <a:pt x="261" y="82"/>
                    <a:pt x="261" y="81"/>
                    <a:pt x="261" y="80"/>
                  </a:cubicBezTo>
                  <a:moveTo>
                    <a:pt x="249" y="75"/>
                  </a:moveTo>
                  <a:cubicBezTo>
                    <a:pt x="244" y="78"/>
                    <a:pt x="240" y="81"/>
                    <a:pt x="236" y="84"/>
                  </a:cubicBezTo>
                  <a:cubicBezTo>
                    <a:pt x="247" y="76"/>
                    <a:pt x="247" y="76"/>
                    <a:pt x="247" y="76"/>
                  </a:cubicBezTo>
                  <a:cubicBezTo>
                    <a:pt x="248" y="76"/>
                    <a:pt x="248" y="75"/>
                    <a:pt x="249" y="75"/>
                  </a:cubicBezTo>
                  <a:moveTo>
                    <a:pt x="264" y="69"/>
                  </a:moveTo>
                  <a:cubicBezTo>
                    <a:pt x="259" y="72"/>
                    <a:pt x="254" y="76"/>
                    <a:pt x="249" y="79"/>
                  </a:cubicBezTo>
                  <a:cubicBezTo>
                    <a:pt x="228" y="93"/>
                    <a:pt x="228" y="93"/>
                    <a:pt x="228" y="93"/>
                  </a:cubicBezTo>
                  <a:cubicBezTo>
                    <a:pt x="228" y="93"/>
                    <a:pt x="228" y="94"/>
                    <a:pt x="227" y="94"/>
                  </a:cubicBezTo>
                  <a:cubicBezTo>
                    <a:pt x="227" y="94"/>
                    <a:pt x="226" y="93"/>
                    <a:pt x="226" y="93"/>
                  </a:cubicBezTo>
                  <a:cubicBezTo>
                    <a:pt x="226" y="93"/>
                    <a:pt x="226" y="92"/>
                    <a:pt x="225" y="92"/>
                  </a:cubicBezTo>
                  <a:cubicBezTo>
                    <a:pt x="225" y="93"/>
                    <a:pt x="224" y="94"/>
                    <a:pt x="223" y="94"/>
                  </a:cubicBezTo>
                  <a:cubicBezTo>
                    <a:pt x="223" y="95"/>
                    <a:pt x="223" y="95"/>
                    <a:pt x="223" y="95"/>
                  </a:cubicBezTo>
                  <a:cubicBezTo>
                    <a:pt x="224" y="96"/>
                    <a:pt x="224" y="97"/>
                    <a:pt x="224" y="98"/>
                  </a:cubicBezTo>
                  <a:cubicBezTo>
                    <a:pt x="224" y="98"/>
                    <a:pt x="224" y="98"/>
                    <a:pt x="224" y="98"/>
                  </a:cubicBezTo>
                  <a:cubicBezTo>
                    <a:pt x="224" y="98"/>
                    <a:pt x="224" y="98"/>
                    <a:pt x="224" y="98"/>
                  </a:cubicBezTo>
                  <a:cubicBezTo>
                    <a:pt x="230" y="92"/>
                    <a:pt x="238" y="87"/>
                    <a:pt x="246" y="83"/>
                  </a:cubicBezTo>
                  <a:cubicBezTo>
                    <a:pt x="249" y="80"/>
                    <a:pt x="253" y="78"/>
                    <a:pt x="257" y="76"/>
                  </a:cubicBezTo>
                  <a:cubicBezTo>
                    <a:pt x="264" y="71"/>
                    <a:pt x="264" y="71"/>
                    <a:pt x="264" y="71"/>
                  </a:cubicBezTo>
                  <a:cubicBezTo>
                    <a:pt x="264" y="70"/>
                    <a:pt x="264" y="70"/>
                    <a:pt x="264" y="69"/>
                  </a:cubicBezTo>
                  <a:moveTo>
                    <a:pt x="192" y="59"/>
                  </a:moveTo>
                  <a:cubicBezTo>
                    <a:pt x="188" y="64"/>
                    <a:pt x="184" y="69"/>
                    <a:pt x="178" y="72"/>
                  </a:cubicBezTo>
                  <a:cubicBezTo>
                    <a:pt x="178" y="72"/>
                    <a:pt x="178" y="72"/>
                    <a:pt x="178" y="72"/>
                  </a:cubicBezTo>
                  <a:cubicBezTo>
                    <a:pt x="181" y="72"/>
                    <a:pt x="183" y="72"/>
                    <a:pt x="186" y="72"/>
                  </a:cubicBezTo>
                  <a:cubicBezTo>
                    <a:pt x="187" y="72"/>
                    <a:pt x="188" y="72"/>
                    <a:pt x="190" y="72"/>
                  </a:cubicBezTo>
                  <a:cubicBezTo>
                    <a:pt x="189" y="72"/>
                    <a:pt x="189" y="71"/>
                    <a:pt x="189" y="71"/>
                  </a:cubicBezTo>
                  <a:cubicBezTo>
                    <a:pt x="189" y="70"/>
                    <a:pt x="189" y="70"/>
                    <a:pt x="189" y="69"/>
                  </a:cubicBezTo>
                  <a:cubicBezTo>
                    <a:pt x="189" y="69"/>
                    <a:pt x="189" y="69"/>
                    <a:pt x="189" y="69"/>
                  </a:cubicBezTo>
                  <a:cubicBezTo>
                    <a:pt x="190" y="65"/>
                    <a:pt x="191" y="62"/>
                    <a:pt x="192" y="59"/>
                  </a:cubicBezTo>
                  <a:moveTo>
                    <a:pt x="241" y="15"/>
                  </a:moveTo>
                  <a:cubicBezTo>
                    <a:pt x="241" y="15"/>
                    <a:pt x="241" y="15"/>
                    <a:pt x="241" y="16"/>
                  </a:cubicBezTo>
                  <a:cubicBezTo>
                    <a:pt x="241" y="15"/>
                    <a:pt x="241" y="15"/>
                    <a:pt x="242" y="15"/>
                  </a:cubicBezTo>
                  <a:cubicBezTo>
                    <a:pt x="241" y="15"/>
                    <a:pt x="241" y="15"/>
                    <a:pt x="241" y="15"/>
                  </a:cubicBezTo>
                  <a:moveTo>
                    <a:pt x="241" y="12"/>
                  </a:moveTo>
                  <a:cubicBezTo>
                    <a:pt x="240" y="12"/>
                    <a:pt x="240" y="12"/>
                    <a:pt x="240" y="12"/>
                  </a:cubicBezTo>
                  <a:cubicBezTo>
                    <a:pt x="240" y="12"/>
                    <a:pt x="240" y="12"/>
                    <a:pt x="240" y="12"/>
                  </a:cubicBezTo>
                  <a:cubicBezTo>
                    <a:pt x="241" y="12"/>
                    <a:pt x="241" y="12"/>
                    <a:pt x="241" y="12"/>
                  </a:cubicBezTo>
                  <a:moveTo>
                    <a:pt x="235" y="11"/>
                  </a:moveTo>
                  <a:cubicBezTo>
                    <a:pt x="235" y="12"/>
                    <a:pt x="236" y="12"/>
                    <a:pt x="237" y="13"/>
                  </a:cubicBezTo>
                  <a:cubicBezTo>
                    <a:pt x="237" y="13"/>
                    <a:pt x="237" y="13"/>
                    <a:pt x="237" y="13"/>
                  </a:cubicBezTo>
                  <a:cubicBezTo>
                    <a:pt x="236" y="12"/>
                    <a:pt x="236" y="12"/>
                    <a:pt x="236" y="12"/>
                  </a:cubicBezTo>
                  <a:cubicBezTo>
                    <a:pt x="236" y="12"/>
                    <a:pt x="235" y="11"/>
                    <a:pt x="235" y="11"/>
                  </a:cubicBezTo>
                  <a:cubicBezTo>
                    <a:pt x="235" y="11"/>
                    <a:pt x="235" y="11"/>
                    <a:pt x="235" y="11"/>
                  </a:cubicBezTo>
                  <a:moveTo>
                    <a:pt x="177" y="8"/>
                  </a:moveTo>
                  <a:cubicBezTo>
                    <a:pt x="178" y="9"/>
                    <a:pt x="180" y="9"/>
                    <a:pt x="182" y="10"/>
                  </a:cubicBezTo>
                  <a:cubicBezTo>
                    <a:pt x="183" y="10"/>
                    <a:pt x="184" y="10"/>
                    <a:pt x="184" y="11"/>
                  </a:cubicBezTo>
                  <a:cubicBezTo>
                    <a:pt x="185" y="12"/>
                    <a:pt x="185" y="12"/>
                    <a:pt x="185" y="12"/>
                  </a:cubicBezTo>
                  <a:cubicBezTo>
                    <a:pt x="185" y="13"/>
                    <a:pt x="184" y="14"/>
                    <a:pt x="184" y="14"/>
                  </a:cubicBezTo>
                  <a:cubicBezTo>
                    <a:pt x="176" y="22"/>
                    <a:pt x="176" y="22"/>
                    <a:pt x="176" y="22"/>
                  </a:cubicBezTo>
                  <a:cubicBezTo>
                    <a:pt x="169" y="28"/>
                    <a:pt x="161" y="35"/>
                    <a:pt x="158" y="43"/>
                  </a:cubicBezTo>
                  <a:cubicBezTo>
                    <a:pt x="161" y="42"/>
                    <a:pt x="165" y="39"/>
                    <a:pt x="168" y="37"/>
                  </a:cubicBezTo>
                  <a:cubicBezTo>
                    <a:pt x="174" y="33"/>
                    <a:pt x="179" y="29"/>
                    <a:pt x="186" y="28"/>
                  </a:cubicBezTo>
                  <a:cubicBezTo>
                    <a:pt x="186" y="28"/>
                    <a:pt x="186" y="28"/>
                    <a:pt x="186" y="28"/>
                  </a:cubicBezTo>
                  <a:cubicBezTo>
                    <a:pt x="186" y="28"/>
                    <a:pt x="186" y="28"/>
                    <a:pt x="186" y="28"/>
                  </a:cubicBezTo>
                  <a:cubicBezTo>
                    <a:pt x="186" y="28"/>
                    <a:pt x="186" y="28"/>
                    <a:pt x="186" y="28"/>
                  </a:cubicBezTo>
                  <a:cubicBezTo>
                    <a:pt x="187" y="28"/>
                    <a:pt x="187" y="28"/>
                    <a:pt x="187" y="28"/>
                  </a:cubicBezTo>
                  <a:cubicBezTo>
                    <a:pt x="188" y="28"/>
                    <a:pt x="189" y="29"/>
                    <a:pt x="189" y="30"/>
                  </a:cubicBezTo>
                  <a:cubicBezTo>
                    <a:pt x="190" y="31"/>
                    <a:pt x="190" y="31"/>
                    <a:pt x="190" y="31"/>
                  </a:cubicBezTo>
                  <a:cubicBezTo>
                    <a:pt x="190" y="32"/>
                    <a:pt x="189" y="33"/>
                    <a:pt x="188" y="33"/>
                  </a:cubicBezTo>
                  <a:cubicBezTo>
                    <a:pt x="183" y="35"/>
                    <a:pt x="174" y="43"/>
                    <a:pt x="170" y="51"/>
                  </a:cubicBezTo>
                  <a:cubicBezTo>
                    <a:pt x="172" y="49"/>
                    <a:pt x="174" y="47"/>
                    <a:pt x="177" y="45"/>
                  </a:cubicBezTo>
                  <a:cubicBezTo>
                    <a:pt x="181" y="42"/>
                    <a:pt x="186" y="38"/>
                    <a:pt x="191" y="34"/>
                  </a:cubicBezTo>
                  <a:cubicBezTo>
                    <a:pt x="192" y="34"/>
                    <a:pt x="192" y="34"/>
                    <a:pt x="193" y="34"/>
                  </a:cubicBezTo>
                  <a:cubicBezTo>
                    <a:pt x="193" y="34"/>
                    <a:pt x="194" y="34"/>
                    <a:pt x="194" y="35"/>
                  </a:cubicBezTo>
                  <a:cubicBezTo>
                    <a:pt x="195" y="35"/>
                    <a:pt x="195" y="36"/>
                    <a:pt x="195" y="37"/>
                  </a:cubicBezTo>
                  <a:cubicBezTo>
                    <a:pt x="195" y="37"/>
                    <a:pt x="195" y="38"/>
                    <a:pt x="195" y="38"/>
                  </a:cubicBezTo>
                  <a:cubicBezTo>
                    <a:pt x="192" y="42"/>
                    <a:pt x="192" y="42"/>
                    <a:pt x="192" y="42"/>
                  </a:cubicBezTo>
                  <a:cubicBezTo>
                    <a:pt x="186" y="49"/>
                    <a:pt x="180" y="57"/>
                    <a:pt x="179" y="65"/>
                  </a:cubicBezTo>
                  <a:cubicBezTo>
                    <a:pt x="182" y="63"/>
                    <a:pt x="185" y="59"/>
                    <a:pt x="189" y="55"/>
                  </a:cubicBezTo>
                  <a:cubicBezTo>
                    <a:pt x="193" y="49"/>
                    <a:pt x="197" y="43"/>
                    <a:pt x="203" y="40"/>
                  </a:cubicBezTo>
                  <a:cubicBezTo>
                    <a:pt x="204" y="40"/>
                    <a:pt x="204" y="40"/>
                    <a:pt x="205" y="40"/>
                  </a:cubicBezTo>
                  <a:cubicBezTo>
                    <a:pt x="205" y="40"/>
                    <a:pt x="206" y="40"/>
                    <a:pt x="207" y="41"/>
                  </a:cubicBezTo>
                  <a:cubicBezTo>
                    <a:pt x="207" y="41"/>
                    <a:pt x="207" y="42"/>
                    <a:pt x="207" y="42"/>
                  </a:cubicBezTo>
                  <a:cubicBezTo>
                    <a:pt x="207" y="43"/>
                    <a:pt x="207" y="44"/>
                    <a:pt x="207" y="44"/>
                  </a:cubicBezTo>
                  <a:cubicBezTo>
                    <a:pt x="202" y="49"/>
                    <a:pt x="199" y="56"/>
                    <a:pt x="196" y="64"/>
                  </a:cubicBezTo>
                  <a:cubicBezTo>
                    <a:pt x="202" y="57"/>
                    <a:pt x="208" y="51"/>
                    <a:pt x="214" y="46"/>
                  </a:cubicBezTo>
                  <a:cubicBezTo>
                    <a:pt x="223" y="38"/>
                    <a:pt x="231" y="31"/>
                    <a:pt x="235" y="18"/>
                  </a:cubicBezTo>
                  <a:cubicBezTo>
                    <a:pt x="232" y="16"/>
                    <a:pt x="229" y="13"/>
                    <a:pt x="227" y="11"/>
                  </a:cubicBezTo>
                  <a:cubicBezTo>
                    <a:pt x="212" y="10"/>
                    <a:pt x="194" y="9"/>
                    <a:pt x="177" y="8"/>
                  </a:cubicBezTo>
                  <a:moveTo>
                    <a:pt x="53" y="146"/>
                  </a:moveTo>
                  <a:cubicBezTo>
                    <a:pt x="52" y="146"/>
                    <a:pt x="51" y="145"/>
                    <a:pt x="50" y="144"/>
                  </a:cubicBezTo>
                  <a:cubicBezTo>
                    <a:pt x="50" y="143"/>
                    <a:pt x="51" y="141"/>
                    <a:pt x="53" y="141"/>
                  </a:cubicBezTo>
                  <a:cubicBezTo>
                    <a:pt x="65" y="138"/>
                    <a:pt x="65" y="138"/>
                    <a:pt x="65" y="138"/>
                  </a:cubicBezTo>
                  <a:cubicBezTo>
                    <a:pt x="73" y="136"/>
                    <a:pt x="80" y="135"/>
                    <a:pt x="88" y="135"/>
                  </a:cubicBezTo>
                  <a:cubicBezTo>
                    <a:pt x="92" y="135"/>
                    <a:pt x="95" y="135"/>
                    <a:pt x="99" y="136"/>
                  </a:cubicBezTo>
                  <a:cubicBezTo>
                    <a:pt x="105" y="137"/>
                    <a:pt x="110" y="138"/>
                    <a:pt x="115" y="140"/>
                  </a:cubicBezTo>
                  <a:cubicBezTo>
                    <a:pt x="122" y="142"/>
                    <a:pt x="128" y="144"/>
                    <a:pt x="136" y="144"/>
                  </a:cubicBezTo>
                  <a:cubicBezTo>
                    <a:pt x="139" y="144"/>
                    <a:pt x="143" y="143"/>
                    <a:pt x="147" y="143"/>
                  </a:cubicBezTo>
                  <a:cubicBezTo>
                    <a:pt x="152" y="142"/>
                    <a:pt x="158" y="142"/>
                    <a:pt x="163" y="142"/>
                  </a:cubicBezTo>
                  <a:cubicBezTo>
                    <a:pt x="169" y="142"/>
                    <a:pt x="175" y="142"/>
                    <a:pt x="181" y="142"/>
                  </a:cubicBezTo>
                  <a:cubicBezTo>
                    <a:pt x="187" y="143"/>
                    <a:pt x="193" y="143"/>
                    <a:pt x="199" y="143"/>
                  </a:cubicBezTo>
                  <a:cubicBezTo>
                    <a:pt x="210" y="143"/>
                    <a:pt x="220" y="142"/>
                    <a:pt x="227" y="139"/>
                  </a:cubicBezTo>
                  <a:cubicBezTo>
                    <a:pt x="228" y="138"/>
                    <a:pt x="228" y="138"/>
                    <a:pt x="228" y="138"/>
                  </a:cubicBezTo>
                  <a:cubicBezTo>
                    <a:pt x="229" y="138"/>
                    <a:pt x="230" y="139"/>
                    <a:pt x="231" y="140"/>
                  </a:cubicBezTo>
                  <a:cubicBezTo>
                    <a:pt x="231" y="141"/>
                    <a:pt x="231" y="143"/>
                    <a:pt x="230" y="143"/>
                  </a:cubicBezTo>
                  <a:cubicBezTo>
                    <a:pt x="221" y="147"/>
                    <a:pt x="211" y="148"/>
                    <a:pt x="199" y="148"/>
                  </a:cubicBezTo>
                  <a:cubicBezTo>
                    <a:pt x="193" y="148"/>
                    <a:pt x="187" y="148"/>
                    <a:pt x="181" y="148"/>
                  </a:cubicBezTo>
                  <a:cubicBezTo>
                    <a:pt x="175" y="147"/>
                    <a:pt x="169" y="147"/>
                    <a:pt x="163" y="147"/>
                  </a:cubicBezTo>
                  <a:cubicBezTo>
                    <a:pt x="158" y="147"/>
                    <a:pt x="153" y="147"/>
                    <a:pt x="148" y="148"/>
                  </a:cubicBezTo>
                  <a:cubicBezTo>
                    <a:pt x="144" y="149"/>
                    <a:pt x="140" y="149"/>
                    <a:pt x="136" y="149"/>
                  </a:cubicBezTo>
                  <a:cubicBezTo>
                    <a:pt x="127" y="149"/>
                    <a:pt x="120" y="147"/>
                    <a:pt x="113" y="145"/>
                  </a:cubicBezTo>
                  <a:cubicBezTo>
                    <a:pt x="109" y="143"/>
                    <a:pt x="104" y="142"/>
                    <a:pt x="98" y="141"/>
                  </a:cubicBezTo>
                  <a:cubicBezTo>
                    <a:pt x="95" y="140"/>
                    <a:pt x="91" y="140"/>
                    <a:pt x="88" y="140"/>
                  </a:cubicBezTo>
                  <a:cubicBezTo>
                    <a:pt x="81" y="140"/>
                    <a:pt x="74" y="142"/>
                    <a:pt x="66" y="143"/>
                  </a:cubicBezTo>
                  <a:cubicBezTo>
                    <a:pt x="54" y="146"/>
                    <a:pt x="54" y="146"/>
                    <a:pt x="54" y="146"/>
                  </a:cubicBezTo>
                  <a:cubicBezTo>
                    <a:pt x="53" y="146"/>
                    <a:pt x="53" y="146"/>
                    <a:pt x="53" y="146"/>
                  </a:cubicBezTo>
                  <a:moveTo>
                    <a:pt x="91" y="0"/>
                  </a:moveTo>
                  <a:cubicBezTo>
                    <a:pt x="81" y="41"/>
                    <a:pt x="57" y="81"/>
                    <a:pt x="34" y="119"/>
                  </a:cubicBezTo>
                  <a:cubicBezTo>
                    <a:pt x="21" y="140"/>
                    <a:pt x="9" y="160"/>
                    <a:pt x="0" y="180"/>
                  </a:cubicBezTo>
                  <a:cubicBezTo>
                    <a:pt x="11" y="183"/>
                    <a:pt x="23" y="184"/>
                    <a:pt x="35" y="184"/>
                  </a:cubicBezTo>
                  <a:cubicBezTo>
                    <a:pt x="42" y="184"/>
                    <a:pt x="49" y="184"/>
                    <a:pt x="56" y="184"/>
                  </a:cubicBezTo>
                  <a:cubicBezTo>
                    <a:pt x="63" y="183"/>
                    <a:pt x="70" y="183"/>
                    <a:pt x="77" y="183"/>
                  </a:cubicBezTo>
                  <a:cubicBezTo>
                    <a:pt x="78" y="180"/>
                    <a:pt x="78" y="177"/>
                    <a:pt x="79" y="174"/>
                  </a:cubicBezTo>
                  <a:cubicBezTo>
                    <a:pt x="79" y="173"/>
                    <a:pt x="80" y="172"/>
                    <a:pt x="81" y="172"/>
                  </a:cubicBezTo>
                  <a:cubicBezTo>
                    <a:pt x="83" y="172"/>
                    <a:pt x="83" y="172"/>
                    <a:pt x="83" y="172"/>
                  </a:cubicBezTo>
                  <a:cubicBezTo>
                    <a:pt x="93" y="171"/>
                    <a:pt x="106" y="170"/>
                    <a:pt x="119" y="170"/>
                  </a:cubicBezTo>
                  <a:cubicBezTo>
                    <a:pt x="137" y="170"/>
                    <a:pt x="155" y="172"/>
                    <a:pt x="168" y="176"/>
                  </a:cubicBezTo>
                  <a:cubicBezTo>
                    <a:pt x="169" y="177"/>
                    <a:pt x="170" y="178"/>
                    <a:pt x="170" y="179"/>
                  </a:cubicBezTo>
                  <a:cubicBezTo>
                    <a:pt x="169" y="182"/>
                    <a:pt x="169" y="185"/>
                    <a:pt x="168" y="188"/>
                  </a:cubicBezTo>
                  <a:cubicBezTo>
                    <a:pt x="172" y="188"/>
                    <a:pt x="175" y="187"/>
                    <a:pt x="178" y="187"/>
                  </a:cubicBezTo>
                  <a:cubicBezTo>
                    <a:pt x="184" y="187"/>
                    <a:pt x="190" y="186"/>
                    <a:pt x="195" y="186"/>
                  </a:cubicBezTo>
                  <a:cubicBezTo>
                    <a:pt x="200" y="186"/>
                    <a:pt x="205" y="187"/>
                    <a:pt x="209" y="187"/>
                  </a:cubicBezTo>
                  <a:cubicBezTo>
                    <a:pt x="213" y="187"/>
                    <a:pt x="217" y="187"/>
                    <a:pt x="221" y="187"/>
                  </a:cubicBezTo>
                  <a:cubicBezTo>
                    <a:pt x="228" y="187"/>
                    <a:pt x="235" y="187"/>
                    <a:pt x="241" y="186"/>
                  </a:cubicBezTo>
                  <a:cubicBezTo>
                    <a:pt x="242" y="183"/>
                    <a:pt x="243" y="173"/>
                    <a:pt x="243" y="173"/>
                  </a:cubicBezTo>
                  <a:cubicBezTo>
                    <a:pt x="247" y="143"/>
                    <a:pt x="247" y="143"/>
                    <a:pt x="247" y="143"/>
                  </a:cubicBezTo>
                  <a:cubicBezTo>
                    <a:pt x="248" y="131"/>
                    <a:pt x="252" y="117"/>
                    <a:pt x="255" y="102"/>
                  </a:cubicBezTo>
                  <a:cubicBezTo>
                    <a:pt x="248" y="106"/>
                    <a:pt x="240" y="110"/>
                    <a:pt x="232" y="112"/>
                  </a:cubicBezTo>
                  <a:cubicBezTo>
                    <a:pt x="232" y="113"/>
                    <a:pt x="231" y="114"/>
                    <a:pt x="230" y="114"/>
                  </a:cubicBezTo>
                  <a:cubicBezTo>
                    <a:pt x="223" y="116"/>
                    <a:pt x="215" y="117"/>
                    <a:pt x="206" y="117"/>
                  </a:cubicBezTo>
                  <a:cubicBezTo>
                    <a:pt x="202" y="117"/>
                    <a:pt x="198" y="116"/>
                    <a:pt x="194" y="116"/>
                  </a:cubicBezTo>
                  <a:cubicBezTo>
                    <a:pt x="193" y="116"/>
                    <a:pt x="192" y="115"/>
                    <a:pt x="192" y="114"/>
                  </a:cubicBezTo>
                  <a:cubicBezTo>
                    <a:pt x="192" y="114"/>
                    <a:pt x="192" y="113"/>
                    <a:pt x="192" y="112"/>
                  </a:cubicBezTo>
                  <a:cubicBezTo>
                    <a:pt x="186" y="111"/>
                    <a:pt x="180" y="110"/>
                    <a:pt x="174" y="110"/>
                  </a:cubicBezTo>
                  <a:cubicBezTo>
                    <a:pt x="174" y="110"/>
                    <a:pt x="174" y="110"/>
                    <a:pt x="173" y="110"/>
                  </a:cubicBezTo>
                  <a:cubicBezTo>
                    <a:pt x="157" y="110"/>
                    <a:pt x="157" y="110"/>
                    <a:pt x="157" y="110"/>
                  </a:cubicBezTo>
                  <a:cubicBezTo>
                    <a:pt x="151" y="109"/>
                    <a:pt x="144" y="109"/>
                    <a:pt x="137" y="109"/>
                  </a:cubicBezTo>
                  <a:cubicBezTo>
                    <a:pt x="128" y="109"/>
                    <a:pt x="120" y="110"/>
                    <a:pt x="116" y="113"/>
                  </a:cubicBezTo>
                  <a:cubicBezTo>
                    <a:pt x="115" y="113"/>
                    <a:pt x="115" y="113"/>
                    <a:pt x="114" y="113"/>
                  </a:cubicBezTo>
                  <a:cubicBezTo>
                    <a:pt x="113" y="113"/>
                    <a:pt x="112" y="113"/>
                    <a:pt x="112" y="112"/>
                  </a:cubicBezTo>
                  <a:cubicBezTo>
                    <a:pt x="111" y="111"/>
                    <a:pt x="111" y="109"/>
                    <a:pt x="113" y="108"/>
                  </a:cubicBezTo>
                  <a:cubicBezTo>
                    <a:pt x="118" y="104"/>
                    <a:pt x="127" y="103"/>
                    <a:pt x="137" y="103"/>
                  </a:cubicBezTo>
                  <a:cubicBezTo>
                    <a:pt x="144" y="103"/>
                    <a:pt x="151" y="104"/>
                    <a:pt x="158" y="104"/>
                  </a:cubicBezTo>
                  <a:cubicBezTo>
                    <a:pt x="173" y="105"/>
                    <a:pt x="173" y="105"/>
                    <a:pt x="173" y="105"/>
                  </a:cubicBezTo>
                  <a:cubicBezTo>
                    <a:pt x="174" y="105"/>
                    <a:pt x="174" y="105"/>
                    <a:pt x="174" y="105"/>
                  </a:cubicBezTo>
                  <a:cubicBezTo>
                    <a:pt x="181" y="105"/>
                    <a:pt x="187" y="106"/>
                    <a:pt x="194" y="107"/>
                  </a:cubicBezTo>
                  <a:cubicBezTo>
                    <a:pt x="195" y="107"/>
                    <a:pt x="196" y="107"/>
                    <a:pt x="197" y="107"/>
                  </a:cubicBezTo>
                  <a:cubicBezTo>
                    <a:pt x="198" y="106"/>
                    <a:pt x="198" y="106"/>
                    <a:pt x="198" y="106"/>
                  </a:cubicBezTo>
                  <a:cubicBezTo>
                    <a:pt x="204" y="99"/>
                    <a:pt x="210" y="93"/>
                    <a:pt x="218" y="89"/>
                  </a:cubicBezTo>
                  <a:cubicBezTo>
                    <a:pt x="218" y="88"/>
                    <a:pt x="219" y="88"/>
                    <a:pt x="219" y="88"/>
                  </a:cubicBezTo>
                  <a:cubicBezTo>
                    <a:pt x="220" y="88"/>
                    <a:pt x="220" y="89"/>
                    <a:pt x="221" y="89"/>
                  </a:cubicBezTo>
                  <a:cubicBezTo>
                    <a:pt x="233" y="78"/>
                    <a:pt x="249" y="68"/>
                    <a:pt x="266" y="59"/>
                  </a:cubicBezTo>
                  <a:cubicBezTo>
                    <a:pt x="269" y="45"/>
                    <a:pt x="272" y="31"/>
                    <a:pt x="272" y="19"/>
                  </a:cubicBezTo>
                  <a:cubicBezTo>
                    <a:pt x="272" y="16"/>
                    <a:pt x="271" y="14"/>
                    <a:pt x="271" y="12"/>
                  </a:cubicBezTo>
                  <a:cubicBezTo>
                    <a:pt x="271" y="12"/>
                    <a:pt x="271" y="12"/>
                    <a:pt x="271" y="12"/>
                  </a:cubicBezTo>
                  <a:cubicBezTo>
                    <a:pt x="269" y="12"/>
                    <a:pt x="265" y="12"/>
                    <a:pt x="260" y="12"/>
                  </a:cubicBezTo>
                  <a:cubicBezTo>
                    <a:pt x="254" y="15"/>
                    <a:pt x="248" y="18"/>
                    <a:pt x="242" y="21"/>
                  </a:cubicBezTo>
                  <a:cubicBezTo>
                    <a:pt x="241" y="21"/>
                    <a:pt x="241" y="22"/>
                    <a:pt x="240" y="22"/>
                  </a:cubicBezTo>
                  <a:cubicBezTo>
                    <a:pt x="240" y="22"/>
                    <a:pt x="240" y="22"/>
                    <a:pt x="240" y="21"/>
                  </a:cubicBezTo>
                  <a:cubicBezTo>
                    <a:pt x="235" y="34"/>
                    <a:pt x="226" y="42"/>
                    <a:pt x="217" y="50"/>
                  </a:cubicBezTo>
                  <a:cubicBezTo>
                    <a:pt x="210" y="56"/>
                    <a:pt x="203" y="62"/>
                    <a:pt x="197" y="71"/>
                  </a:cubicBezTo>
                  <a:cubicBezTo>
                    <a:pt x="202" y="70"/>
                    <a:pt x="207" y="69"/>
                    <a:pt x="212" y="68"/>
                  </a:cubicBezTo>
                  <a:cubicBezTo>
                    <a:pt x="219" y="67"/>
                    <a:pt x="225" y="65"/>
                    <a:pt x="233" y="65"/>
                  </a:cubicBezTo>
                  <a:cubicBezTo>
                    <a:pt x="233" y="65"/>
                    <a:pt x="233" y="65"/>
                    <a:pt x="234" y="65"/>
                  </a:cubicBezTo>
                  <a:cubicBezTo>
                    <a:pt x="235" y="65"/>
                    <a:pt x="236" y="66"/>
                    <a:pt x="236" y="67"/>
                  </a:cubicBezTo>
                  <a:cubicBezTo>
                    <a:pt x="236" y="68"/>
                    <a:pt x="235" y="70"/>
                    <a:pt x="234" y="70"/>
                  </a:cubicBezTo>
                  <a:cubicBezTo>
                    <a:pt x="226" y="71"/>
                    <a:pt x="220" y="72"/>
                    <a:pt x="213" y="74"/>
                  </a:cubicBezTo>
                  <a:cubicBezTo>
                    <a:pt x="204" y="75"/>
                    <a:pt x="196" y="77"/>
                    <a:pt x="186" y="77"/>
                  </a:cubicBezTo>
                  <a:cubicBezTo>
                    <a:pt x="183" y="77"/>
                    <a:pt x="181" y="77"/>
                    <a:pt x="178" y="77"/>
                  </a:cubicBezTo>
                  <a:cubicBezTo>
                    <a:pt x="163" y="75"/>
                    <a:pt x="163" y="75"/>
                    <a:pt x="163" y="75"/>
                  </a:cubicBezTo>
                  <a:cubicBezTo>
                    <a:pt x="157" y="74"/>
                    <a:pt x="151" y="73"/>
                    <a:pt x="144" y="72"/>
                  </a:cubicBezTo>
                  <a:cubicBezTo>
                    <a:pt x="136" y="72"/>
                    <a:pt x="136" y="72"/>
                    <a:pt x="136" y="72"/>
                  </a:cubicBezTo>
                  <a:cubicBezTo>
                    <a:pt x="125" y="72"/>
                    <a:pt x="114" y="72"/>
                    <a:pt x="103" y="67"/>
                  </a:cubicBezTo>
                  <a:cubicBezTo>
                    <a:pt x="102" y="67"/>
                    <a:pt x="101" y="65"/>
                    <a:pt x="101" y="64"/>
                  </a:cubicBezTo>
                  <a:cubicBezTo>
                    <a:pt x="102" y="63"/>
                    <a:pt x="103" y="62"/>
                    <a:pt x="104" y="62"/>
                  </a:cubicBezTo>
                  <a:cubicBezTo>
                    <a:pt x="104" y="62"/>
                    <a:pt x="105" y="62"/>
                    <a:pt x="105" y="62"/>
                  </a:cubicBezTo>
                  <a:cubicBezTo>
                    <a:pt x="115" y="66"/>
                    <a:pt x="125" y="67"/>
                    <a:pt x="136" y="67"/>
                  </a:cubicBezTo>
                  <a:cubicBezTo>
                    <a:pt x="144" y="67"/>
                    <a:pt x="144" y="67"/>
                    <a:pt x="144" y="67"/>
                  </a:cubicBezTo>
                  <a:cubicBezTo>
                    <a:pt x="152" y="68"/>
                    <a:pt x="158" y="69"/>
                    <a:pt x="164" y="70"/>
                  </a:cubicBezTo>
                  <a:cubicBezTo>
                    <a:pt x="173" y="71"/>
                    <a:pt x="173" y="71"/>
                    <a:pt x="173" y="71"/>
                  </a:cubicBezTo>
                  <a:cubicBezTo>
                    <a:pt x="173" y="71"/>
                    <a:pt x="173" y="70"/>
                    <a:pt x="173" y="70"/>
                  </a:cubicBezTo>
                  <a:cubicBezTo>
                    <a:pt x="173" y="69"/>
                    <a:pt x="173" y="69"/>
                    <a:pt x="173" y="69"/>
                  </a:cubicBezTo>
                  <a:cubicBezTo>
                    <a:pt x="173" y="62"/>
                    <a:pt x="175" y="56"/>
                    <a:pt x="179" y="50"/>
                  </a:cubicBezTo>
                  <a:cubicBezTo>
                    <a:pt x="175" y="54"/>
                    <a:pt x="171" y="57"/>
                    <a:pt x="167" y="60"/>
                  </a:cubicBezTo>
                  <a:cubicBezTo>
                    <a:pt x="166" y="60"/>
                    <a:pt x="166" y="60"/>
                    <a:pt x="166" y="60"/>
                  </a:cubicBezTo>
                  <a:cubicBezTo>
                    <a:pt x="165" y="60"/>
                    <a:pt x="165" y="60"/>
                    <a:pt x="164" y="60"/>
                  </a:cubicBezTo>
                  <a:cubicBezTo>
                    <a:pt x="163" y="59"/>
                    <a:pt x="163" y="58"/>
                    <a:pt x="163" y="57"/>
                  </a:cubicBezTo>
                  <a:cubicBezTo>
                    <a:pt x="163" y="57"/>
                    <a:pt x="163" y="57"/>
                    <a:pt x="163" y="57"/>
                  </a:cubicBezTo>
                  <a:cubicBezTo>
                    <a:pt x="163" y="52"/>
                    <a:pt x="165" y="47"/>
                    <a:pt x="168" y="43"/>
                  </a:cubicBezTo>
                  <a:cubicBezTo>
                    <a:pt x="164" y="46"/>
                    <a:pt x="159" y="49"/>
                    <a:pt x="153" y="49"/>
                  </a:cubicBezTo>
                  <a:cubicBezTo>
                    <a:pt x="153" y="49"/>
                    <a:pt x="153" y="49"/>
                    <a:pt x="153" y="49"/>
                  </a:cubicBezTo>
                  <a:cubicBezTo>
                    <a:pt x="152" y="49"/>
                    <a:pt x="152" y="49"/>
                    <a:pt x="151" y="48"/>
                  </a:cubicBezTo>
                  <a:cubicBezTo>
                    <a:pt x="151" y="48"/>
                    <a:pt x="150" y="47"/>
                    <a:pt x="150" y="47"/>
                  </a:cubicBezTo>
                  <a:cubicBezTo>
                    <a:pt x="151" y="46"/>
                    <a:pt x="151" y="46"/>
                    <a:pt x="151" y="46"/>
                  </a:cubicBezTo>
                  <a:cubicBezTo>
                    <a:pt x="153" y="35"/>
                    <a:pt x="163" y="26"/>
                    <a:pt x="172" y="18"/>
                  </a:cubicBezTo>
                  <a:cubicBezTo>
                    <a:pt x="172" y="18"/>
                    <a:pt x="174" y="16"/>
                    <a:pt x="176" y="14"/>
                  </a:cubicBezTo>
                  <a:cubicBezTo>
                    <a:pt x="172" y="13"/>
                    <a:pt x="168" y="11"/>
                    <a:pt x="165" y="8"/>
                  </a:cubicBezTo>
                  <a:cubicBezTo>
                    <a:pt x="132" y="6"/>
                    <a:pt x="101" y="3"/>
                    <a:pt x="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1" name="Freeform 480"/>
            <p:cNvSpPr>
              <a:spLocks noEditPoints="1" noChangeArrowheads="1"/>
            </p:cNvSpPr>
            <p:nvPr/>
          </p:nvSpPr>
          <p:spPr bwMode="auto">
            <a:xfrm>
              <a:off x="8556626" y="3394076"/>
              <a:ext cx="838200" cy="587375"/>
            </a:xfrm>
            <a:custGeom>
              <a:avLst/>
              <a:gdLst>
                <a:gd name="T0" fmla="*/ 262 w 284"/>
                <a:gd name="T1" fmla="*/ 108 h 199"/>
                <a:gd name="T2" fmla="*/ 250 w 284"/>
                <a:gd name="T3" fmla="*/ 179 h 199"/>
                <a:gd name="T4" fmla="*/ 228 w 284"/>
                <a:gd name="T5" fmla="*/ 193 h 199"/>
                <a:gd name="T6" fmla="*/ 202 w 284"/>
                <a:gd name="T7" fmla="*/ 192 h 199"/>
                <a:gd name="T8" fmla="*/ 175 w 284"/>
                <a:gd name="T9" fmla="*/ 194 h 199"/>
                <a:gd name="T10" fmla="*/ 186 w 284"/>
                <a:gd name="T11" fmla="*/ 198 h 199"/>
                <a:gd name="T12" fmla="*/ 216 w 284"/>
                <a:gd name="T13" fmla="*/ 198 h 199"/>
                <a:gd name="T14" fmla="*/ 251 w 284"/>
                <a:gd name="T15" fmla="*/ 197 h 199"/>
                <a:gd name="T16" fmla="*/ 255 w 284"/>
                <a:gd name="T17" fmla="*/ 179 h 199"/>
                <a:gd name="T18" fmla="*/ 269 w 284"/>
                <a:gd name="T19" fmla="*/ 105 h 199"/>
                <a:gd name="T20" fmla="*/ 265 w 284"/>
                <a:gd name="T21" fmla="*/ 98 h 199"/>
                <a:gd name="T22" fmla="*/ 264 w 284"/>
                <a:gd name="T23" fmla="*/ 101 h 199"/>
                <a:gd name="T24" fmla="*/ 272 w 284"/>
                <a:gd name="T25" fmla="*/ 94 h 199"/>
                <a:gd name="T26" fmla="*/ 266 w 284"/>
                <a:gd name="T27" fmla="*/ 93 h 199"/>
                <a:gd name="T28" fmla="*/ 269 w 284"/>
                <a:gd name="T29" fmla="*/ 92 h 199"/>
                <a:gd name="T30" fmla="*/ 267 w 284"/>
                <a:gd name="T31" fmla="*/ 91 h 199"/>
                <a:gd name="T32" fmla="*/ 270 w 284"/>
                <a:gd name="T33" fmla="*/ 85 h 199"/>
                <a:gd name="T34" fmla="*/ 268 w 284"/>
                <a:gd name="T35" fmla="*/ 89 h 199"/>
                <a:gd name="T36" fmla="*/ 275 w 284"/>
                <a:gd name="T37" fmla="*/ 82 h 199"/>
                <a:gd name="T38" fmla="*/ 271 w 284"/>
                <a:gd name="T39" fmla="*/ 75 h 199"/>
                <a:gd name="T40" fmla="*/ 277 w 284"/>
                <a:gd name="T41" fmla="*/ 73 h 199"/>
                <a:gd name="T42" fmla="*/ 281 w 284"/>
                <a:gd name="T43" fmla="*/ 18 h 199"/>
                <a:gd name="T44" fmla="*/ 281 w 284"/>
                <a:gd name="T45" fmla="*/ 18 h 199"/>
                <a:gd name="T46" fmla="*/ 281 w 284"/>
                <a:gd name="T47" fmla="*/ 13 h 199"/>
                <a:gd name="T48" fmla="*/ 267 w 284"/>
                <a:gd name="T49" fmla="*/ 18 h 199"/>
                <a:gd name="T50" fmla="*/ 278 w 284"/>
                <a:gd name="T51" fmla="*/ 18 h 199"/>
                <a:gd name="T52" fmla="*/ 273 w 284"/>
                <a:gd name="T53" fmla="*/ 65 h 199"/>
                <a:gd name="T54" fmla="*/ 284 w 284"/>
                <a:gd name="T55" fmla="*/ 25 h 199"/>
                <a:gd name="T56" fmla="*/ 281 w 284"/>
                <a:gd name="T57" fmla="*/ 13 h 199"/>
                <a:gd name="T58" fmla="*/ 254 w 284"/>
                <a:gd name="T59" fmla="*/ 13 h 199"/>
                <a:gd name="T60" fmla="*/ 257 w 284"/>
                <a:gd name="T61" fmla="*/ 12 h 199"/>
                <a:gd name="T62" fmla="*/ 237 w 284"/>
                <a:gd name="T63" fmla="*/ 12 h 199"/>
                <a:gd name="T64" fmla="*/ 242 w 284"/>
                <a:gd name="T65" fmla="*/ 17 h 199"/>
                <a:gd name="T66" fmla="*/ 243 w 284"/>
                <a:gd name="T67" fmla="*/ 15 h 199"/>
                <a:gd name="T68" fmla="*/ 242 w 284"/>
                <a:gd name="T69" fmla="*/ 15 h 199"/>
                <a:gd name="T70" fmla="*/ 240 w 284"/>
                <a:gd name="T71" fmla="*/ 12 h 199"/>
                <a:gd name="T72" fmla="*/ 237 w 284"/>
                <a:gd name="T73" fmla="*/ 12 h 199"/>
                <a:gd name="T74" fmla="*/ 180 w 284"/>
                <a:gd name="T75" fmla="*/ 12 h 199"/>
                <a:gd name="T76" fmla="*/ 184 w 284"/>
                <a:gd name="T77" fmla="*/ 14 h 199"/>
                <a:gd name="T78" fmla="*/ 231 w 284"/>
                <a:gd name="T79" fmla="*/ 11 h 199"/>
                <a:gd name="T80" fmla="*/ 99 w 284"/>
                <a:gd name="T81" fmla="*/ 3 h 199"/>
                <a:gd name="T82" fmla="*/ 99 w 284"/>
                <a:gd name="T83" fmla="*/ 3 h 199"/>
                <a:gd name="T84" fmla="*/ 94 w 284"/>
                <a:gd name="T85" fmla="*/ 2 h 199"/>
                <a:gd name="T86" fmla="*/ 94 w 284"/>
                <a:gd name="T87" fmla="*/ 2 h 199"/>
                <a:gd name="T88" fmla="*/ 0 w 284"/>
                <a:gd name="T89" fmla="*/ 187 h 199"/>
                <a:gd name="T90" fmla="*/ 2 w 284"/>
                <a:gd name="T91" fmla="*/ 190 h 199"/>
                <a:gd name="T92" fmla="*/ 63 w 284"/>
                <a:gd name="T93" fmla="*/ 195 h 199"/>
                <a:gd name="T94" fmla="*/ 83 w 284"/>
                <a:gd name="T95" fmla="*/ 191 h 199"/>
                <a:gd name="T96" fmla="*/ 63 w 284"/>
                <a:gd name="T97" fmla="*/ 190 h 199"/>
                <a:gd name="T98" fmla="*/ 7 w 284"/>
                <a:gd name="T99" fmla="*/ 186 h 199"/>
                <a:gd name="T100" fmla="*/ 98 w 284"/>
                <a:gd name="T101" fmla="*/ 6 h 199"/>
                <a:gd name="T102" fmla="*/ 168 w 284"/>
                <a:gd name="T103" fmla="*/ 8 h 199"/>
                <a:gd name="T104" fmla="*/ 97 w 284"/>
                <a:gd name="T10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4" h="199">
                  <a:moveTo>
                    <a:pt x="269" y="105"/>
                  </a:moveTo>
                  <a:cubicBezTo>
                    <a:pt x="267" y="106"/>
                    <a:pt x="265" y="107"/>
                    <a:pt x="262" y="108"/>
                  </a:cubicBezTo>
                  <a:cubicBezTo>
                    <a:pt x="259" y="123"/>
                    <a:pt x="255" y="137"/>
                    <a:pt x="254" y="149"/>
                  </a:cubicBezTo>
                  <a:cubicBezTo>
                    <a:pt x="250" y="179"/>
                    <a:pt x="250" y="179"/>
                    <a:pt x="250" y="179"/>
                  </a:cubicBezTo>
                  <a:cubicBezTo>
                    <a:pt x="250" y="179"/>
                    <a:pt x="249" y="189"/>
                    <a:pt x="248" y="192"/>
                  </a:cubicBezTo>
                  <a:cubicBezTo>
                    <a:pt x="242" y="193"/>
                    <a:pt x="235" y="193"/>
                    <a:pt x="228" y="193"/>
                  </a:cubicBezTo>
                  <a:cubicBezTo>
                    <a:pt x="224" y="193"/>
                    <a:pt x="220" y="193"/>
                    <a:pt x="216" y="193"/>
                  </a:cubicBezTo>
                  <a:cubicBezTo>
                    <a:pt x="212" y="193"/>
                    <a:pt x="207" y="192"/>
                    <a:pt x="202" y="192"/>
                  </a:cubicBezTo>
                  <a:cubicBezTo>
                    <a:pt x="197" y="192"/>
                    <a:pt x="191" y="193"/>
                    <a:pt x="185" y="193"/>
                  </a:cubicBezTo>
                  <a:cubicBezTo>
                    <a:pt x="182" y="193"/>
                    <a:pt x="179" y="194"/>
                    <a:pt x="175" y="194"/>
                  </a:cubicBezTo>
                  <a:cubicBezTo>
                    <a:pt x="175" y="196"/>
                    <a:pt x="174" y="197"/>
                    <a:pt x="174" y="199"/>
                  </a:cubicBezTo>
                  <a:cubicBezTo>
                    <a:pt x="178" y="199"/>
                    <a:pt x="182" y="199"/>
                    <a:pt x="186" y="198"/>
                  </a:cubicBezTo>
                  <a:cubicBezTo>
                    <a:pt x="191" y="198"/>
                    <a:pt x="197" y="198"/>
                    <a:pt x="202" y="198"/>
                  </a:cubicBezTo>
                  <a:cubicBezTo>
                    <a:pt x="207" y="198"/>
                    <a:pt x="212" y="198"/>
                    <a:pt x="216" y="198"/>
                  </a:cubicBezTo>
                  <a:cubicBezTo>
                    <a:pt x="220" y="198"/>
                    <a:pt x="225" y="198"/>
                    <a:pt x="229" y="198"/>
                  </a:cubicBezTo>
                  <a:cubicBezTo>
                    <a:pt x="237" y="198"/>
                    <a:pt x="244" y="198"/>
                    <a:pt x="251" y="197"/>
                  </a:cubicBezTo>
                  <a:cubicBezTo>
                    <a:pt x="252" y="197"/>
                    <a:pt x="253" y="196"/>
                    <a:pt x="253" y="195"/>
                  </a:cubicBezTo>
                  <a:cubicBezTo>
                    <a:pt x="255" y="179"/>
                    <a:pt x="255" y="179"/>
                    <a:pt x="255" y="179"/>
                  </a:cubicBezTo>
                  <a:cubicBezTo>
                    <a:pt x="259" y="150"/>
                    <a:pt x="259" y="150"/>
                    <a:pt x="259" y="150"/>
                  </a:cubicBezTo>
                  <a:cubicBezTo>
                    <a:pt x="261" y="136"/>
                    <a:pt x="265" y="121"/>
                    <a:pt x="269" y="105"/>
                  </a:cubicBezTo>
                  <a:moveTo>
                    <a:pt x="272" y="94"/>
                  </a:moveTo>
                  <a:cubicBezTo>
                    <a:pt x="270" y="96"/>
                    <a:pt x="267" y="97"/>
                    <a:pt x="265" y="98"/>
                  </a:cubicBezTo>
                  <a:cubicBezTo>
                    <a:pt x="265" y="98"/>
                    <a:pt x="265" y="98"/>
                    <a:pt x="265" y="99"/>
                  </a:cubicBezTo>
                  <a:cubicBezTo>
                    <a:pt x="265" y="99"/>
                    <a:pt x="265" y="100"/>
                    <a:pt x="264" y="101"/>
                  </a:cubicBezTo>
                  <a:cubicBezTo>
                    <a:pt x="266" y="100"/>
                    <a:pt x="269" y="99"/>
                    <a:pt x="271" y="98"/>
                  </a:cubicBezTo>
                  <a:cubicBezTo>
                    <a:pt x="271" y="97"/>
                    <a:pt x="271" y="95"/>
                    <a:pt x="272" y="94"/>
                  </a:cubicBezTo>
                  <a:moveTo>
                    <a:pt x="267" y="91"/>
                  </a:moveTo>
                  <a:cubicBezTo>
                    <a:pt x="267" y="92"/>
                    <a:pt x="267" y="93"/>
                    <a:pt x="266" y="93"/>
                  </a:cubicBezTo>
                  <a:cubicBezTo>
                    <a:pt x="267" y="93"/>
                    <a:pt x="268" y="92"/>
                    <a:pt x="269" y="92"/>
                  </a:cubicBezTo>
                  <a:cubicBezTo>
                    <a:pt x="269" y="92"/>
                    <a:pt x="269" y="92"/>
                    <a:pt x="269" y="92"/>
                  </a:cubicBezTo>
                  <a:cubicBezTo>
                    <a:pt x="268" y="92"/>
                    <a:pt x="267" y="92"/>
                    <a:pt x="267" y="91"/>
                  </a:cubicBezTo>
                  <a:cubicBezTo>
                    <a:pt x="267" y="91"/>
                    <a:pt x="267" y="91"/>
                    <a:pt x="267" y="91"/>
                  </a:cubicBezTo>
                  <a:moveTo>
                    <a:pt x="275" y="82"/>
                  </a:moveTo>
                  <a:cubicBezTo>
                    <a:pt x="270" y="85"/>
                    <a:pt x="270" y="85"/>
                    <a:pt x="270" y="85"/>
                  </a:cubicBezTo>
                  <a:cubicBezTo>
                    <a:pt x="270" y="85"/>
                    <a:pt x="269" y="86"/>
                    <a:pt x="268" y="86"/>
                  </a:cubicBezTo>
                  <a:cubicBezTo>
                    <a:pt x="268" y="87"/>
                    <a:pt x="268" y="88"/>
                    <a:pt x="268" y="89"/>
                  </a:cubicBezTo>
                  <a:cubicBezTo>
                    <a:pt x="269" y="88"/>
                    <a:pt x="272" y="86"/>
                    <a:pt x="274" y="85"/>
                  </a:cubicBezTo>
                  <a:cubicBezTo>
                    <a:pt x="274" y="84"/>
                    <a:pt x="275" y="83"/>
                    <a:pt x="275" y="82"/>
                  </a:cubicBezTo>
                  <a:moveTo>
                    <a:pt x="278" y="71"/>
                  </a:moveTo>
                  <a:cubicBezTo>
                    <a:pt x="275" y="72"/>
                    <a:pt x="273" y="74"/>
                    <a:pt x="271" y="75"/>
                  </a:cubicBezTo>
                  <a:cubicBezTo>
                    <a:pt x="271" y="76"/>
                    <a:pt x="271" y="76"/>
                    <a:pt x="271" y="77"/>
                  </a:cubicBezTo>
                  <a:cubicBezTo>
                    <a:pt x="277" y="73"/>
                    <a:pt x="277" y="73"/>
                    <a:pt x="277" y="73"/>
                  </a:cubicBezTo>
                  <a:cubicBezTo>
                    <a:pt x="277" y="72"/>
                    <a:pt x="277" y="71"/>
                    <a:pt x="278" y="71"/>
                  </a:cubicBezTo>
                  <a:moveTo>
                    <a:pt x="281" y="18"/>
                  </a:moveTo>
                  <a:cubicBezTo>
                    <a:pt x="281" y="18"/>
                    <a:pt x="281" y="18"/>
                    <a:pt x="281" y="18"/>
                  </a:cubicBezTo>
                  <a:cubicBezTo>
                    <a:pt x="281" y="18"/>
                    <a:pt x="281" y="18"/>
                    <a:pt x="281" y="18"/>
                  </a:cubicBezTo>
                  <a:moveTo>
                    <a:pt x="281" y="13"/>
                  </a:moveTo>
                  <a:cubicBezTo>
                    <a:pt x="281" y="13"/>
                    <a:pt x="281" y="13"/>
                    <a:pt x="281" y="13"/>
                  </a:cubicBezTo>
                  <a:cubicBezTo>
                    <a:pt x="280" y="13"/>
                    <a:pt x="279" y="13"/>
                    <a:pt x="277" y="13"/>
                  </a:cubicBezTo>
                  <a:cubicBezTo>
                    <a:pt x="274" y="14"/>
                    <a:pt x="270" y="16"/>
                    <a:pt x="267" y="18"/>
                  </a:cubicBezTo>
                  <a:cubicBezTo>
                    <a:pt x="272" y="18"/>
                    <a:pt x="276" y="18"/>
                    <a:pt x="278" y="18"/>
                  </a:cubicBezTo>
                  <a:cubicBezTo>
                    <a:pt x="278" y="18"/>
                    <a:pt x="278" y="18"/>
                    <a:pt x="278" y="18"/>
                  </a:cubicBezTo>
                  <a:cubicBezTo>
                    <a:pt x="278" y="20"/>
                    <a:pt x="279" y="22"/>
                    <a:pt x="279" y="25"/>
                  </a:cubicBezTo>
                  <a:cubicBezTo>
                    <a:pt x="279" y="37"/>
                    <a:pt x="276" y="51"/>
                    <a:pt x="273" y="65"/>
                  </a:cubicBezTo>
                  <a:cubicBezTo>
                    <a:pt x="275" y="64"/>
                    <a:pt x="278" y="63"/>
                    <a:pt x="280" y="62"/>
                  </a:cubicBezTo>
                  <a:cubicBezTo>
                    <a:pt x="282" y="49"/>
                    <a:pt x="284" y="36"/>
                    <a:pt x="284" y="25"/>
                  </a:cubicBezTo>
                  <a:cubicBezTo>
                    <a:pt x="284" y="21"/>
                    <a:pt x="284" y="18"/>
                    <a:pt x="283" y="15"/>
                  </a:cubicBezTo>
                  <a:cubicBezTo>
                    <a:pt x="283" y="14"/>
                    <a:pt x="282" y="13"/>
                    <a:pt x="281" y="13"/>
                  </a:cubicBezTo>
                  <a:moveTo>
                    <a:pt x="254" y="12"/>
                  </a:moveTo>
                  <a:cubicBezTo>
                    <a:pt x="254" y="13"/>
                    <a:pt x="254" y="13"/>
                    <a:pt x="254" y="13"/>
                  </a:cubicBezTo>
                  <a:cubicBezTo>
                    <a:pt x="253" y="14"/>
                    <a:pt x="252" y="15"/>
                    <a:pt x="251" y="16"/>
                  </a:cubicBezTo>
                  <a:cubicBezTo>
                    <a:pt x="253" y="15"/>
                    <a:pt x="255" y="14"/>
                    <a:pt x="257" y="12"/>
                  </a:cubicBezTo>
                  <a:cubicBezTo>
                    <a:pt x="256" y="12"/>
                    <a:pt x="255" y="12"/>
                    <a:pt x="254" y="12"/>
                  </a:cubicBezTo>
                  <a:moveTo>
                    <a:pt x="237" y="12"/>
                  </a:moveTo>
                  <a:cubicBezTo>
                    <a:pt x="239" y="14"/>
                    <a:pt x="240" y="15"/>
                    <a:pt x="242" y="17"/>
                  </a:cubicBezTo>
                  <a:cubicBezTo>
                    <a:pt x="242" y="17"/>
                    <a:pt x="242" y="17"/>
                    <a:pt x="242" y="17"/>
                  </a:cubicBezTo>
                  <a:cubicBezTo>
                    <a:pt x="242" y="17"/>
                    <a:pt x="242" y="17"/>
                    <a:pt x="242" y="16"/>
                  </a:cubicBezTo>
                  <a:cubicBezTo>
                    <a:pt x="242" y="16"/>
                    <a:pt x="243" y="15"/>
                    <a:pt x="243" y="15"/>
                  </a:cubicBezTo>
                  <a:cubicBezTo>
                    <a:pt x="243" y="15"/>
                    <a:pt x="243" y="15"/>
                    <a:pt x="243" y="15"/>
                  </a:cubicBezTo>
                  <a:cubicBezTo>
                    <a:pt x="243" y="15"/>
                    <a:pt x="242" y="15"/>
                    <a:pt x="242" y="15"/>
                  </a:cubicBezTo>
                  <a:cubicBezTo>
                    <a:pt x="241" y="15"/>
                    <a:pt x="241" y="14"/>
                    <a:pt x="240" y="14"/>
                  </a:cubicBezTo>
                  <a:cubicBezTo>
                    <a:pt x="240" y="13"/>
                    <a:pt x="240" y="13"/>
                    <a:pt x="240" y="12"/>
                  </a:cubicBezTo>
                  <a:cubicBezTo>
                    <a:pt x="240" y="12"/>
                    <a:pt x="240" y="12"/>
                    <a:pt x="240" y="12"/>
                  </a:cubicBezTo>
                  <a:cubicBezTo>
                    <a:pt x="239" y="12"/>
                    <a:pt x="238" y="12"/>
                    <a:pt x="237" y="12"/>
                  </a:cubicBezTo>
                  <a:moveTo>
                    <a:pt x="198" y="10"/>
                  </a:moveTo>
                  <a:cubicBezTo>
                    <a:pt x="192" y="11"/>
                    <a:pt x="185" y="12"/>
                    <a:pt x="180" y="12"/>
                  </a:cubicBezTo>
                  <a:cubicBezTo>
                    <a:pt x="179" y="12"/>
                    <a:pt x="179" y="12"/>
                    <a:pt x="178" y="12"/>
                  </a:cubicBezTo>
                  <a:cubicBezTo>
                    <a:pt x="180" y="13"/>
                    <a:pt x="182" y="14"/>
                    <a:pt x="184" y="14"/>
                  </a:cubicBezTo>
                  <a:cubicBezTo>
                    <a:pt x="201" y="15"/>
                    <a:pt x="219" y="16"/>
                    <a:pt x="234" y="17"/>
                  </a:cubicBezTo>
                  <a:cubicBezTo>
                    <a:pt x="233" y="15"/>
                    <a:pt x="232" y="13"/>
                    <a:pt x="231" y="11"/>
                  </a:cubicBezTo>
                  <a:cubicBezTo>
                    <a:pt x="220" y="11"/>
                    <a:pt x="209" y="11"/>
                    <a:pt x="198" y="10"/>
                  </a:cubicBezTo>
                  <a:moveTo>
                    <a:pt x="99" y="3"/>
                  </a:moveTo>
                  <a:cubicBezTo>
                    <a:pt x="99" y="2"/>
                    <a:pt x="99" y="2"/>
                    <a:pt x="99" y="2"/>
                  </a:cubicBezTo>
                  <a:cubicBezTo>
                    <a:pt x="99" y="3"/>
                    <a:pt x="99" y="3"/>
                    <a:pt x="99" y="3"/>
                  </a:cubicBezTo>
                  <a:moveTo>
                    <a:pt x="96" y="0"/>
                  </a:moveTo>
                  <a:cubicBezTo>
                    <a:pt x="95" y="0"/>
                    <a:pt x="94" y="0"/>
                    <a:pt x="94" y="2"/>
                  </a:cubicBezTo>
                  <a:cubicBezTo>
                    <a:pt x="94" y="2"/>
                    <a:pt x="94" y="2"/>
                    <a:pt x="94" y="2"/>
                  </a:cubicBezTo>
                  <a:cubicBezTo>
                    <a:pt x="94" y="2"/>
                    <a:pt x="94" y="2"/>
                    <a:pt x="94" y="2"/>
                  </a:cubicBezTo>
                  <a:cubicBezTo>
                    <a:pt x="84" y="43"/>
                    <a:pt x="60" y="83"/>
                    <a:pt x="36" y="123"/>
                  </a:cubicBezTo>
                  <a:cubicBezTo>
                    <a:pt x="24" y="144"/>
                    <a:pt x="10" y="165"/>
                    <a:pt x="0" y="187"/>
                  </a:cubicBezTo>
                  <a:cubicBezTo>
                    <a:pt x="0" y="187"/>
                    <a:pt x="0" y="188"/>
                    <a:pt x="0" y="189"/>
                  </a:cubicBezTo>
                  <a:cubicBezTo>
                    <a:pt x="1" y="189"/>
                    <a:pt x="1" y="190"/>
                    <a:pt x="2" y="190"/>
                  </a:cubicBezTo>
                  <a:cubicBezTo>
                    <a:pt x="15" y="195"/>
                    <a:pt x="28" y="196"/>
                    <a:pt x="41" y="196"/>
                  </a:cubicBezTo>
                  <a:cubicBezTo>
                    <a:pt x="49" y="196"/>
                    <a:pt x="56" y="195"/>
                    <a:pt x="63" y="195"/>
                  </a:cubicBezTo>
                  <a:cubicBezTo>
                    <a:pt x="69" y="195"/>
                    <a:pt x="76" y="194"/>
                    <a:pt x="82" y="194"/>
                  </a:cubicBezTo>
                  <a:cubicBezTo>
                    <a:pt x="82" y="193"/>
                    <a:pt x="83" y="192"/>
                    <a:pt x="83" y="191"/>
                  </a:cubicBezTo>
                  <a:cubicBezTo>
                    <a:pt x="83" y="190"/>
                    <a:pt x="83" y="189"/>
                    <a:pt x="84" y="189"/>
                  </a:cubicBezTo>
                  <a:cubicBezTo>
                    <a:pt x="77" y="189"/>
                    <a:pt x="70" y="189"/>
                    <a:pt x="63" y="190"/>
                  </a:cubicBezTo>
                  <a:cubicBezTo>
                    <a:pt x="56" y="190"/>
                    <a:pt x="49" y="190"/>
                    <a:pt x="42" y="190"/>
                  </a:cubicBezTo>
                  <a:cubicBezTo>
                    <a:pt x="30" y="190"/>
                    <a:pt x="18" y="189"/>
                    <a:pt x="7" y="186"/>
                  </a:cubicBezTo>
                  <a:cubicBezTo>
                    <a:pt x="16" y="166"/>
                    <a:pt x="28" y="146"/>
                    <a:pt x="41" y="125"/>
                  </a:cubicBezTo>
                  <a:cubicBezTo>
                    <a:pt x="64" y="87"/>
                    <a:pt x="88" y="47"/>
                    <a:pt x="98" y="6"/>
                  </a:cubicBezTo>
                  <a:cubicBezTo>
                    <a:pt x="108" y="9"/>
                    <a:pt x="139" y="12"/>
                    <a:pt x="172" y="14"/>
                  </a:cubicBezTo>
                  <a:cubicBezTo>
                    <a:pt x="171" y="12"/>
                    <a:pt x="169" y="10"/>
                    <a:pt x="168" y="8"/>
                  </a:cubicBezTo>
                  <a:cubicBezTo>
                    <a:pt x="133" y="6"/>
                    <a:pt x="102" y="3"/>
                    <a:pt x="98" y="1"/>
                  </a:cubicBezTo>
                  <a:cubicBezTo>
                    <a:pt x="98" y="0"/>
                    <a:pt x="97" y="0"/>
                    <a:pt x="97" y="0"/>
                  </a:cubicBezTo>
                  <a:cubicBezTo>
                    <a:pt x="97" y="0"/>
                    <a:pt x="96" y="0"/>
                    <a:pt x="9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2" name="Freeform 481"/>
            <p:cNvSpPr>
              <a:spLocks noEditPoints="1" noChangeArrowheads="1"/>
            </p:cNvSpPr>
            <p:nvPr/>
          </p:nvSpPr>
          <p:spPr bwMode="auto">
            <a:xfrm>
              <a:off x="9969501" y="3167063"/>
              <a:ext cx="374650" cy="371475"/>
            </a:xfrm>
            <a:custGeom>
              <a:avLst/>
              <a:gdLst>
                <a:gd name="T0" fmla="*/ 47 w 127"/>
                <a:gd name="T1" fmla="*/ 72 h 126"/>
                <a:gd name="T2" fmla="*/ 48 w 127"/>
                <a:gd name="T3" fmla="*/ 72 h 126"/>
                <a:gd name="T4" fmla="*/ 85 w 127"/>
                <a:gd name="T5" fmla="*/ 60 h 126"/>
                <a:gd name="T6" fmla="*/ 72 w 127"/>
                <a:gd name="T7" fmla="*/ 64 h 126"/>
                <a:gd name="T8" fmla="*/ 72 w 127"/>
                <a:gd name="T9" fmla="*/ 67 h 126"/>
                <a:gd name="T10" fmla="*/ 85 w 127"/>
                <a:gd name="T11" fmla="*/ 62 h 126"/>
                <a:gd name="T12" fmla="*/ 85 w 127"/>
                <a:gd name="T13" fmla="*/ 60 h 126"/>
                <a:gd name="T14" fmla="*/ 73 w 127"/>
                <a:gd name="T15" fmla="*/ 57 h 126"/>
                <a:gd name="T16" fmla="*/ 83 w 127"/>
                <a:gd name="T17" fmla="*/ 55 h 126"/>
                <a:gd name="T18" fmla="*/ 65 w 127"/>
                <a:gd name="T19" fmla="*/ 48 h 126"/>
                <a:gd name="T20" fmla="*/ 45 w 127"/>
                <a:gd name="T21" fmla="*/ 56 h 126"/>
                <a:gd name="T22" fmla="*/ 57 w 127"/>
                <a:gd name="T23" fmla="*/ 51 h 126"/>
                <a:gd name="T24" fmla="*/ 61 w 127"/>
                <a:gd name="T25" fmla="*/ 53 h 126"/>
                <a:gd name="T26" fmla="*/ 59 w 127"/>
                <a:gd name="T27" fmla="*/ 56 h 126"/>
                <a:gd name="T28" fmla="*/ 45 w 127"/>
                <a:gd name="T29" fmla="*/ 62 h 126"/>
                <a:gd name="T30" fmla="*/ 66 w 127"/>
                <a:gd name="T31" fmla="*/ 71 h 126"/>
                <a:gd name="T32" fmla="*/ 64 w 127"/>
                <a:gd name="T33" fmla="*/ 69 h 126"/>
                <a:gd name="T34" fmla="*/ 64 w 127"/>
                <a:gd name="T35" fmla="*/ 59 h 126"/>
                <a:gd name="T36" fmla="*/ 77 w 127"/>
                <a:gd name="T37" fmla="*/ 50 h 126"/>
                <a:gd name="T38" fmla="*/ 70 w 127"/>
                <a:gd name="T39" fmla="*/ 41 h 126"/>
                <a:gd name="T40" fmla="*/ 35 w 127"/>
                <a:gd name="T41" fmla="*/ 55 h 126"/>
                <a:gd name="T42" fmla="*/ 34 w 127"/>
                <a:gd name="T43" fmla="*/ 56 h 126"/>
                <a:gd name="T44" fmla="*/ 53 w 127"/>
                <a:gd name="T45" fmla="*/ 43 h 126"/>
                <a:gd name="T46" fmla="*/ 80 w 127"/>
                <a:gd name="T47" fmla="*/ 45 h 126"/>
                <a:gd name="T48" fmla="*/ 96 w 127"/>
                <a:gd name="T49" fmla="*/ 57 h 126"/>
                <a:gd name="T50" fmla="*/ 89 w 127"/>
                <a:gd name="T51" fmla="*/ 72 h 126"/>
                <a:gd name="T52" fmla="*/ 59 w 127"/>
                <a:gd name="T53" fmla="*/ 81 h 126"/>
                <a:gd name="T54" fmla="*/ 38 w 127"/>
                <a:gd name="T55" fmla="*/ 74 h 126"/>
                <a:gd name="T56" fmla="*/ 64 w 127"/>
                <a:gd name="T57" fmla="*/ 86 h 126"/>
                <a:gd name="T58" fmla="*/ 99 w 127"/>
                <a:gd name="T59" fmla="*/ 64 h 126"/>
                <a:gd name="T60" fmla="*/ 92 w 127"/>
                <a:gd name="T61" fmla="*/ 47 h 126"/>
                <a:gd name="T62" fmla="*/ 66 w 127"/>
                <a:gd name="T63" fmla="*/ 92 h 126"/>
                <a:gd name="T64" fmla="*/ 32 w 127"/>
                <a:gd name="T65" fmla="*/ 74 h 126"/>
                <a:gd name="T66" fmla="*/ 54 w 127"/>
                <a:gd name="T67" fmla="*/ 37 h 126"/>
                <a:gd name="T68" fmla="*/ 96 w 127"/>
                <a:gd name="T69" fmla="*/ 43 h 126"/>
                <a:gd name="T70" fmla="*/ 104 w 127"/>
                <a:gd name="T71" fmla="*/ 65 h 126"/>
                <a:gd name="T72" fmla="*/ 66 w 127"/>
                <a:gd name="T73" fmla="*/ 92 h 126"/>
                <a:gd name="T74" fmla="*/ 56 w 127"/>
                <a:gd name="T75" fmla="*/ 26 h 126"/>
                <a:gd name="T76" fmla="*/ 1 w 127"/>
                <a:gd name="T77" fmla="*/ 15 h 126"/>
                <a:gd name="T78" fmla="*/ 21 w 127"/>
                <a:gd name="T79" fmla="*/ 126 h 126"/>
                <a:gd name="T80" fmla="*/ 82 w 127"/>
                <a:gd name="T81" fmla="*/ 122 h 126"/>
                <a:gd name="T82" fmla="*/ 109 w 127"/>
                <a:gd name="T83" fmla="*/ 122 h 126"/>
                <a:gd name="T84" fmla="*/ 122 w 127"/>
                <a:gd name="T85" fmla="*/ 13 h 126"/>
                <a:gd name="T86" fmla="*/ 7 w 127"/>
                <a:gd name="T87" fmla="*/ 7 h 126"/>
                <a:gd name="T88" fmla="*/ 3 w 127"/>
                <a:gd name="T89" fmla="*/ 9 h 126"/>
                <a:gd name="T90" fmla="*/ 0 w 127"/>
                <a:gd name="T91" fmla="*/ 8 h 126"/>
                <a:gd name="T92" fmla="*/ 17 w 127"/>
                <a:gd name="T93" fmla="*/ 16 h 126"/>
                <a:gd name="T94" fmla="*/ 18 w 127"/>
                <a:gd name="T95" fmla="*/ 15 h 126"/>
                <a:gd name="T96" fmla="*/ 18 w 127"/>
                <a:gd name="T97" fmla="*/ 12 h 126"/>
                <a:gd name="T98" fmla="*/ 14 w 127"/>
                <a:gd name="T99" fmla="*/ 8 h 126"/>
                <a:gd name="T100" fmla="*/ 11 w 127"/>
                <a:gd name="T101" fmla="*/ 7 h 126"/>
                <a:gd name="T102" fmla="*/ 118 w 127"/>
                <a:gd name="T103" fmla="*/ 1 h 126"/>
                <a:gd name="T104" fmla="*/ 115 w 127"/>
                <a:gd name="T105" fmla="*/ 3 h 126"/>
                <a:gd name="T106" fmla="*/ 115 w 127"/>
                <a:gd name="T107" fmla="*/ 5 h 126"/>
                <a:gd name="T108" fmla="*/ 61 w 127"/>
                <a:gd name="T109" fmla="*/ 17 h 126"/>
                <a:gd name="T110" fmla="*/ 33 w 127"/>
                <a:gd name="T111" fmla="*/ 19 h 126"/>
                <a:gd name="T112" fmla="*/ 127 w 127"/>
                <a:gd name="T11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 h="126">
                  <a:moveTo>
                    <a:pt x="46" y="71"/>
                  </a:moveTo>
                  <a:cubicBezTo>
                    <a:pt x="47" y="72"/>
                    <a:pt x="47" y="72"/>
                    <a:pt x="47" y="72"/>
                  </a:cubicBezTo>
                  <a:cubicBezTo>
                    <a:pt x="47" y="72"/>
                    <a:pt x="47" y="72"/>
                    <a:pt x="47" y="72"/>
                  </a:cubicBezTo>
                  <a:cubicBezTo>
                    <a:pt x="48" y="72"/>
                    <a:pt x="48" y="72"/>
                    <a:pt x="48" y="72"/>
                  </a:cubicBezTo>
                  <a:cubicBezTo>
                    <a:pt x="47" y="72"/>
                    <a:pt x="47" y="72"/>
                    <a:pt x="46" y="71"/>
                  </a:cubicBezTo>
                  <a:moveTo>
                    <a:pt x="85" y="60"/>
                  </a:moveTo>
                  <a:cubicBezTo>
                    <a:pt x="79" y="61"/>
                    <a:pt x="73" y="63"/>
                    <a:pt x="72" y="64"/>
                  </a:cubicBezTo>
                  <a:cubicBezTo>
                    <a:pt x="72" y="64"/>
                    <a:pt x="72" y="64"/>
                    <a:pt x="72" y="64"/>
                  </a:cubicBezTo>
                  <a:cubicBezTo>
                    <a:pt x="72" y="65"/>
                    <a:pt x="71" y="66"/>
                    <a:pt x="69" y="66"/>
                  </a:cubicBezTo>
                  <a:cubicBezTo>
                    <a:pt x="70" y="67"/>
                    <a:pt x="71" y="67"/>
                    <a:pt x="72" y="67"/>
                  </a:cubicBezTo>
                  <a:cubicBezTo>
                    <a:pt x="74" y="67"/>
                    <a:pt x="76" y="66"/>
                    <a:pt x="78" y="66"/>
                  </a:cubicBezTo>
                  <a:cubicBezTo>
                    <a:pt x="81" y="65"/>
                    <a:pt x="83" y="64"/>
                    <a:pt x="85" y="62"/>
                  </a:cubicBezTo>
                  <a:cubicBezTo>
                    <a:pt x="85" y="62"/>
                    <a:pt x="85" y="61"/>
                    <a:pt x="85" y="61"/>
                  </a:cubicBezTo>
                  <a:cubicBezTo>
                    <a:pt x="85" y="60"/>
                    <a:pt x="85" y="60"/>
                    <a:pt x="85" y="60"/>
                  </a:cubicBezTo>
                  <a:moveTo>
                    <a:pt x="82" y="55"/>
                  </a:moveTo>
                  <a:cubicBezTo>
                    <a:pt x="79" y="55"/>
                    <a:pt x="76" y="56"/>
                    <a:pt x="73" y="57"/>
                  </a:cubicBezTo>
                  <a:cubicBezTo>
                    <a:pt x="76" y="56"/>
                    <a:pt x="80" y="56"/>
                    <a:pt x="83" y="55"/>
                  </a:cubicBezTo>
                  <a:cubicBezTo>
                    <a:pt x="83" y="55"/>
                    <a:pt x="83" y="55"/>
                    <a:pt x="83" y="55"/>
                  </a:cubicBezTo>
                  <a:cubicBezTo>
                    <a:pt x="83" y="55"/>
                    <a:pt x="82" y="55"/>
                    <a:pt x="82" y="55"/>
                  </a:cubicBezTo>
                  <a:moveTo>
                    <a:pt x="65" y="48"/>
                  </a:moveTo>
                  <a:cubicBezTo>
                    <a:pt x="59" y="48"/>
                    <a:pt x="54" y="49"/>
                    <a:pt x="49" y="51"/>
                  </a:cubicBezTo>
                  <a:cubicBezTo>
                    <a:pt x="47" y="52"/>
                    <a:pt x="46" y="53"/>
                    <a:pt x="45" y="56"/>
                  </a:cubicBezTo>
                  <a:cubicBezTo>
                    <a:pt x="48" y="54"/>
                    <a:pt x="52" y="53"/>
                    <a:pt x="56" y="51"/>
                  </a:cubicBezTo>
                  <a:cubicBezTo>
                    <a:pt x="57" y="51"/>
                    <a:pt x="57" y="51"/>
                    <a:pt x="57" y="51"/>
                  </a:cubicBezTo>
                  <a:cubicBezTo>
                    <a:pt x="58" y="51"/>
                    <a:pt x="58" y="51"/>
                    <a:pt x="58" y="51"/>
                  </a:cubicBezTo>
                  <a:cubicBezTo>
                    <a:pt x="59" y="51"/>
                    <a:pt x="60" y="52"/>
                    <a:pt x="61" y="53"/>
                  </a:cubicBezTo>
                  <a:cubicBezTo>
                    <a:pt x="61" y="53"/>
                    <a:pt x="61" y="53"/>
                    <a:pt x="61" y="53"/>
                  </a:cubicBezTo>
                  <a:cubicBezTo>
                    <a:pt x="61" y="55"/>
                    <a:pt x="60" y="56"/>
                    <a:pt x="59" y="56"/>
                  </a:cubicBezTo>
                  <a:cubicBezTo>
                    <a:pt x="57" y="56"/>
                    <a:pt x="57" y="56"/>
                    <a:pt x="57" y="56"/>
                  </a:cubicBezTo>
                  <a:cubicBezTo>
                    <a:pt x="54" y="58"/>
                    <a:pt x="48" y="60"/>
                    <a:pt x="45" y="62"/>
                  </a:cubicBezTo>
                  <a:cubicBezTo>
                    <a:pt x="46" y="67"/>
                    <a:pt x="53" y="70"/>
                    <a:pt x="61" y="71"/>
                  </a:cubicBezTo>
                  <a:cubicBezTo>
                    <a:pt x="62" y="71"/>
                    <a:pt x="64" y="71"/>
                    <a:pt x="66" y="71"/>
                  </a:cubicBezTo>
                  <a:cubicBezTo>
                    <a:pt x="66" y="71"/>
                    <a:pt x="67" y="71"/>
                    <a:pt x="67" y="71"/>
                  </a:cubicBezTo>
                  <a:cubicBezTo>
                    <a:pt x="66" y="71"/>
                    <a:pt x="65" y="70"/>
                    <a:pt x="64" y="69"/>
                  </a:cubicBezTo>
                  <a:cubicBezTo>
                    <a:pt x="63" y="68"/>
                    <a:pt x="63" y="67"/>
                    <a:pt x="63" y="65"/>
                  </a:cubicBezTo>
                  <a:cubicBezTo>
                    <a:pt x="63" y="63"/>
                    <a:pt x="63" y="61"/>
                    <a:pt x="64" y="59"/>
                  </a:cubicBezTo>
                  <a:cubicBezTo>
                    <a:pt x="67" y="54"/>
                    <a:pt x="73" y="51"/>
                    <a:pt x="78" y="50"/>
                  </a:cubicBezTo>
                  <a:cubicBezTo>
                    <a:pt x="77" y="50"/>
                    <a:pt x="77" y="50"/>
                    <a:pt x="77" y="50"/>
                  </a:cubicBezTo>
                  <a:cubicBezTo>
                    <a:pt x="73" y="49"/>
                    <a:pt x="69" y="48"/>
                    <a:pt x="65" y="48"/>
                  </a:cubicBezTo>
                  <a:moveTo>
                    <a:pt x="70" y="41"/>
                  </a:moveTo>
                  <a:cubicBezTo>
                    <a:pt x="65" y="41"/>
                    <a:pt x="60" y="42"/>
                    <a:pt x="55" y="43"/>
                  </a:cubicBezTo>
                  <a:cubicBezTo>
                    <a:pt x="44" y="45"/>
                    <a:pt x="37" y="50"/>
                    <a:pt x="35" y="55"/>
                  </a:cubicBezTo>
                  <a:cubicBezTo>
                    <a:pt x="34" y="56"/>
                    <a:pt x="34" y="56"/>
                    <a:pt x="34" y="56"/>
                  </a:cubicBezTo>
                  <a:cubicBezTo>
                    <a:pt x="34" y="56"/>
                    <a:pt x="34" y="56"/>
                    <a:pt x="34" y="56"/>
                  </a:cubicBezTo>
                  <a:cubicBezTo>
                    <a:pt x="36" y="51"/>
                    <a:pt x="41" y="48"/>
                    <a:pt x="47" y="46"/>
                  </a:cubicBezTo>
                  <a:cubicBezTo>
                    <a:pt x="49" y="45"/>
                    <a:pt x="51" y="44"/>
                    <a:pt x="53" y="43"/>
                  </a:cubicBezTo>
                  <a:cubicBezTo>
                    <a:pt x="56" y="42"/>
                    <a:pt x="60" y="42"/>
                    <a:pt x="63" y="42"/>
                  </a:cubicBezTo>
                  <a:cubicBezTo>
                    <a:pt x="69" y="42"/>
                    <a:pt x="76" y="43"/>
                    <a:pt x="80" y="45"/>
                  </a:cubicBezTo>
                  <a:cubicBezTo>
                    <a:pt x="85" y="47"/>
                    <a:pt x="89" y="49"/>
                    <a:pt x="91" y="52"/>
                  </a:cubicBezTo>
                  <a:cubicBezTo>
                    <a:pt x="93" y="53"/>
                    <a:pt x="95" y="55"/>
                    <a:pt x="96" y="57"/>
                  </a:cubicBezTo>
                  <a:cubicBezTo>
                    <a:pt x="96" y="58"/>
                    <a:pt x="96" y="59"/>
                    <a:pt x="96" y="60"/>
                  </a:cubicBezTo>
                  <a:cubicBezTo>
                    <a:pt x="96" y="63"/>
                    <a:pt x="95" y="67"/>
                    <a:pt x="89" y="72"/>
                  </a:cubicBezTo>
                  <a:cubicBezTo>
                    <a:pt x="86" y="75"/>
                    <a:pt x="80" y="77"/>
                    <a:pt x="73" y="78"/>
                  </a:cubicBezTo>
                  <a:cubicBezTo>
                    <a:pt x="69" y="80"/>
                    <a:pt x="64" y="81"/>
                    <a:pt x="59" y="81"/>
                  </a:cubicBezTo>
                  <a:cubicBezTo>
                    <a:pt x="54" y="81"/>
                    <a:pt x="48" y="80"/>
                    <a:pt x="44" y="77"/>
                  </a:cubicBezTo>
                  <a:cubicBezTo>
                    <a:pt x="42" y="76"/>
                    <a:pt x="40" y="75"/>
                    <a:pt x="38" y="74"/>
                  </a:cubicBezTo>
                  <a:cubicBezTo>
                    <a:pt x="38" y="74"/>
                    <a:pt x="38" y="73"/>
                    <a:pt x="38" y="73"/>
                  </a:cubicBezTo>
                  <a:cubicBezTo>
                    <a:pt x="44" y="81"/>
                    <a:pt x="55" y="86"/>
                    <a:pt x="64" y="86"/>
                  </a:cubicBezTo>
                  <a:cubicBezTo>
                    <a:pt x="65" y="86"/>
                    <a:pt x="65" y="86"/>
                    <a:pt x="66" y="86"/>
                  </a:cubicBezTo>
                  <a:cubicBezTo>
                    <a:pt x="80" y="86"/>
                    <a:pt x="96" y="76"/>
                    <a:pt x="99" y="64"/>
                  </a:cubicBezTo>
                  <a:cubicBezTo>
                    <a:pt x="99" y="64"/>
                    <a:pt x="99" y="64"/>
                    <a:pt x="99" y="64"/>
                  </a:cubicBezTo>
                  <a:cubicBezTo>
                    <a:pt x="100" y="58"/>
                    <a:pt x="98" y="52"/>
                    <a:pt x="92" y="47"/>
                  </a:cubicBezTo>
                  <a:cubicBezTo>
                    <a:pt x="88" y="43"/>
                    <a:pt x="80" y="41"/>
                    <a:pt x="70" y="41"/>
                  </a:cubicBezTo>
                  <a:moveTo>
                    <a:pt x="66" y="92"/>
                  </a:moveTo>
                  <a:cubicBezTo>
                    <a:pt x="65" y="92"/>
                    <a:pt x="64" y="92"/>
                    <a:pt x="64" y="92"/>
                  </a:cubicBezTo>
                  <a:cubicBezTo>
                    <a:pt x="53" y="91"/>
                    <a:pt x="38" y="85"/>
                    <a:pt x="32" y="74"/>
                  </a:cubicBezTo>
                  <a:cubicBezTo>
                    <a:pt x="27" y="68"/>
                    <a:pt x="27" y="60"/>
                    <a:pt x="30" y="53"/>
                  </a:cubicBezTo>
                  <a:cubicBezTo>
                    <a:pt x="33" y="43"/>
                    <a:pt x="46" y="39"/>
                    <a:pt x="54" y="37"/>
                  </a:cubicBezTo>
                  <a:cubicBezTo>
                    <a:pt x="59" y="36"/>
                    <a:pt x="64" y="36"/>
                    <a:pt x="70" y="36"/>
                  </a:cubicBezTo>
                  <a:cubicBezTo>
                    <a:pt x="80" y="36"/>
                    <a:pt x="90" y="38"/>
                    <a:pt x="96" y="43"/>
                  </a:cubicBezTo>
                  <a:cubicBezTo>
                    <a:pt x="102" y="49"/>
                    <a:pt x="104" y="56"/>
                    <a:pt x="104" y="61"/>
                  </a:cubicBezTo>
                  <a:cubicBezTo>
                    <a:pt x="104" y="62"/>
                    <a:pt x="104" y="64"/>
                    <a:pt x="104" y="65"/>
                  </a:cubicBezTo>
                  <a:cubicBezTo>
                    <a:pt x="104" y="65"/>
                    <a:pt x="104" y="65"/>
                    <a:pt x="104" y="65"/>
                  </a:cubicBezTo>
                  <a:cubicBezTo>
                    <a:pt x="100" y="81"/>
                    <a:pt x="81" y="92"/>
                    <a:pt x="66" y="92"/>
                  </a:cubicBezTo>
                  <a:moveTo>
                    <a:pt x="122" y="13"/>
                  </a:moveTo>
                  <a:cubicBezTo>
                    <a:pt x="107" y="22"/>
                    <a:pt x="81" y="26"/>
                    <a:pt x="56" y="26"/>
                  </a:cubicBezTo>
                  <a:cubicBezTo>
                    <a:pt x="41" y="26"/>
                    <a:pt x="26" y="24"/>
                    <a:pt x="15" y="21"/>
                  </a:cubicBezTo>
                  <a:cubicBezTo>
                    <a:pt x="9" y="20"/>
                    <a:pt x="4" y="17"/>
                    <a:pt x="1" y="15"/>
                  </a:cubicBezTo>
                  <a:cubicBezTo>
                    <a:pt x="15" y="42"/>
                    <a:pt x="21" y="90"/>
                    <a:pt x="21" y="122"/>
                  </a:cubicBezTo>
                  <a:cubicBezTo>
                    <a:pt x="21" y="124"/>
                    <a:pt x="21" y="125"/>
                    <a:pt x="21" y="126"/>
                  </a:cubicBezTo>
                  <a:cubicBezTo>
                    <a:pt x="35" y="122"/>
                    <a:pt x="49" y="121"/>
                    <a:pt x="63" y="121"/>
                  </a:cubicBezTo>
                  <a:cubicBezTo>
                    <a:pt x="70" y="121"/>
                    <a:pt x="76" y="121"/>
                    <a:pt x="82" y="122"/>
                  </a:cubicBezTo>
                  <a:cubicBezTo>
                    <a:pt x="89" y="122"/>
                    <a:pt x="95" y="122"/>
                    <a:pt x="101" y="122"/>
                  </a:cubicBezTo>
                  <a:cubicBezTo>
                    <a:pt x="104" y="122"/>
                    <a:pt x="106" y="122"/>
                    <a:pt x="109" y="122"/>
                  </a:cubicBezTo>
                  <a:cubicBezTo>
                    <a:pt x="109" y="120"/>
                    <a:pt x="109" y="119"/>
                    <a:pt x="109" y="117"/>
                  </a:cubicBezTo>
                  <a:cubicBezTo>
                    <a:pt x="109" y="93"/>
                    <a:pt x="111" y="44"/>
                    <a:pt x="122" y="13"/>
                  </a:cubicBezTo>
                  <a:moveTo>
                    <a:pt x="11" y="7"/>
                  </a:moveTo>
                  <a:cubicBezTo>
                    <a:pt x="7" y="7"/>
                    <a:pt x="7" y="7"/>
                    <a:pt x="7" y="7"/>
                  </a:cubicBezTo>
                  <a:cubicBezTo>
                    <a:pt x="7" y="8"/>
                    <a:pt x="6" y="9"/>
                    <a:pt x="4" y="9"/>
                  </a:cubicBezTo>
                  <a:cubicBezTo>
                    <a:pt x="3" y="9"/>
                    <a:pt x="3" y="9"/>
                    <a:pt x="3" y="9"/>
                  </a:cubicBezTo>
                  <a:cubicBezTo>
                    <a:pt x="3" y="9"/>
                    <a:pt x="3" y="9"/>
                    <a:pt x="3" y="9"/>
                  </a:cubicBezTo>
                  <a:cubicBezTo>
                    <a:pt x="2" y="9"/>
                    <a:pt x="1" y="8"/>
                    <a:pt x="0" y="8"/>
                  </a:cubicBezTo>
                  <a:cubicBezTo>
                    <a:pt x="0" y="8"/>
                    <a:pt x="0" y="8"/>
                    <a:pt x="0" y="8"/>
                  </a:cubicBezTo>
                  <a:cubicBezTo>
                    <a:pt x="4" y="12"/>
                    <a:pt x="11" y="15"/>
                    <a:pt x="17" y="16"/>
                  </a:cubicBezTo>
                  <a:cubicBezTo>
                    <a:pt x="19" y="17"/>
                    <a:pt x="21" y="17"/>
                    <a:pt x="23" y="18"/>
                  </a:cubicBezTo>
                  <a:cubicBezTo>
                    <a:pt x="21" y="17"/>
                    <a:pt x="20" y="16"/>
                    <a:pt x="18" y="15"/>
                  </a:cubicBezTo>
                  <a:cubicBezTo>
                    <a:pt x="17" y="15"/>
                    <a:pt x="17" y="14"/>
                    <a:pt x="17" y="13"/>
                  </a:cubicBezTo>
                  <a:cubicBezTo>
                    <a:pt x="17" y="13"/>
                    <a:pt x="17" y="12"/>
                    <a:pt x="18" y="12"/>
                  </a:cubicBezTo>
                  <a:cubicBezTo>
                    <a:pt x="18" y="11"/>
                    <a:pt x="18" y="11"/>
                    <a:pt x="18" y="11"/>
                  </a:cubicBezTo>
                  <a:cubicBezTo>
                    <a:pt x="16" y="11"/>
                    <a:pt x="15" y="9"/>
                    <a:pt x="14" y="8"/>
                  </a:cubicBezTo>
                  <a:cubicBezTo>
                    <a:pt x="13" y="8"/>
                    <a:pt x="13" y="8"/>
                    <a:pt x="13" y="8"/>
                  </a:cubicBezTo>
                  <a:cubicBezTo>
                    <a:pt x="12" y="8"/>
                    <a:pt x="12" y="7"/>
                    <a:pt x="11" y="7"/>
                  </a:cubicBezTo>
                  <a:moveTo>
                    <a:pt x="127" y="0"/>
                  </a:moveTo>
                  <a:cubicBezTo>
                    <a:pt x="118" y="1"/>
                    <a:pt x="118" y="1"/>
                    <a:pt x="118" y="1"/>
                  </a:cubicBezTo>
                  <a:cubicBezTo>
                    <a:pt x="118" y="2"/>
                    <a:pt x="117" y="3"/>
                    <a:pt x="116" y="3"/>
                  </a:cubicBezTo>
                  <a:cubicBezTo>
                    <a:pt x="115" y="3"/>
                    <a:pt x="115" y="3"/>
                    <a:pt x="115" y="3"/>
                  </a:cubicBezTo>
                  <a:cubicBezTo>
                    <a:pt x="115" y="3"/>
                    <a:pt x="115" y="3"/>
                    <a:pt x="115" y="3"/>
                  </a:cubicBezTo>
                  <a:cubicBezTo>
                    <a:pt x="115" y="4"/>
                    <a:pt x="115" y="4"/>
                    <a:pt x="115" y="5"/>
                  </a:cubicBezTo>
                  <a:cubicBezTo>
                    <a:pt x="106" y="13"/>
                    <a:pt x="88" y="19"/>
                    <a:pt x="73" y="19"/>
                  </a:cubicBezTo>
                  <a:cubicBezTo>
                    <a:pt x="68" y="19"/>
                    <a:pt x="64" y="19"/>
                    <a:pt x="61" y="17"/>
                  </a:cubicBezTo>
                  <a:cubicBezTo>
                    <a:pt x="54" y="18"/>
                    <a:pt x="45" y="20"/>
                    <a:pt x="37" y="20"/>
                  </a:cubicBezTo>
                  <a:cubicBezTo>
                    <a:pt x="36" y="20"/>
                    <a:pt x="34" y="19"/>
                    <a:pt x="33" y="19"/>
                  </a:cubicBezTo>
                  <a:cubicBezTo>
                    <a:pt x="40" y="20"/>
                    <a:pt x="48" y="21"/>
                    <a:pt x="56" y="21"/>
                  </a:cubicBezTo>
                  <a:cubicBezTo>
                    <a:pt x="88" y="21"/>
                    <a:pt x="120" y="14"/>
                    <a:pt x="12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3" name="Freeform 482"/>
            <p:cNvSpPr>
              <a:spLocks noChangeArrowheads="1"/>
            </p:cNvSpPr>
            <p:nvPr/>
          </p:nvSpPr>
          <p:spPr bwMode="auto">
            <a:xfrm>
              <a:off x="9939338" y="3163888"/>
              <a:ext cx="422275" cy="392113"/>
            </a:xfrm>
            <a:custGeom>
              <a:avLst/>
              <a:gdLst>
                <a:gd name="T0" fmla="*/ 142 w 143"/>
                <a:gd name="T1" fmla="*/ 2 h 133"/>
                <a:gd name="T2" fmla="*/ 132 w 143"/>
                <a:gd name="T3" fmla="*/ 14 h 133"/>
                <a:gd name="T4" fmla="*/ 119 w 143"/>
                <a:gd name="T5" fmla="*/ 123 h 133"/>
                <a:gd name="T6" fmla="*/ 92 w 143"/>
                <a:gd name="T7" fmla="*/ 123 h 133"/>
                <a:gd name="T8" fmla="*/ 31 w 143"/>
                <a:gd name="T9" fmla="*/ 127 h 133"/>
                <a:gd name="T10" fmla="*/ 11 w 143"/>
                <a:gd name="T11" fmla="*/ 16 h 133"/>
                <a:gd name="T12" fmla="*/ 1 w 143"/>
                <a:gd name="T13" fmla="*/ 7 h 133"/>
                <a:gd name="T14" fmla="*/ 17 w 143"/>
                <a:gd name="T15" fmla="*/ 47 h 133"/>
                <a:gd name="T16" fmla="*/ 26 w 143"/>
                <a:gd name="T17" fmla="*/ 131 h 133"/>
                <a:gd name="T18" fmla="*/ 29 w 143"/>
                <a:gd name="T19" fmla="*/ 133 h 133"/>
                <a:gd name="T20" fmla="*/ 73 w 143"/>
                <a:gd name="T21" fmla="*/ 128 h 133"/>
                <a:gd name="T22" fmla="*/ 112 w 143"/>
                <a:gd name="T23" fmla="*/ 128 h 133"/>
                <a:gd name="T24" fmla="*/ 125 w 143"/>
                <a:gd name="T25" fmla="*/ 125 h 133"/>
                <a:gd name="T26" fmla="*/ 125 w 143"/>
                <a:gd name="T27" fmla="*/ 88 h 133"/>
                <a:gd name="T28" fmla="*/ 124 w 143"/>
                <a:gd name="T29" fmla="*/ 83 h 133"/>
                <a:gd name="T30" fmla="*/ 122 w 143"/>
                <a:gd name="T31" fmla="*/ 78 h 133"/>
                <a:gd name="T32" fmla="*/ 121 w 143"/>
                <a:gd name="T33" fmla="*/ 76 h 133"/>
                <a:gd name="T34" fmla="*/ 121 w 143"/>
                <a:gd name="T35" fmla="*/ 76 h 133"/>
                <a:gd name="T36" fmla="*/ 121 w 143"/>
                <a:gd name="T37" fmla="*/ 76 h 133"/>
                <a:gd name="T38" fmla="*/ 122 w 143"/>
                <a:gd name="T39" fmla="*/ 77 h 133"/>
                <a:gd name="T40" fmla="*/ 124 w 143"/>
                <a:gd name="T41" fmla="*/ 77 h 133"/>
                <a:gd name="T42" fmla="*/ 124 w 143"/>
                <a:gd name="T43" fmla="*/ 76 h 133"/>
                <a:gd name="T44" fmla="*/ 126 w 143"/>
                <a:gd name="T45" fmla="*/ 74 h 133"/>
                <a:gd name="T46" fmla="*/ 124 w 143"/>
                <a:gd name="T47" fmla="*/ 73 h 133"/>
                <a:gd name="T48" fmla="*/ 125 w 143"/>
                <a:gd name="T49" fmla="*/ 73 h 133"/>
                <a:gd name="T50" fmla="*/ 125 w 143"/>
                <a:gd name="T51" fmla="*/ 73 h 133"/>
                <a:gd name="T52" fmla="*/ 126 w 143"/>
                <a:gd name="T53" fmla="*/ 73 h 133"/>
                <a:gd name="T54" fmla="*/ 129 w 143"/>
                <a:gd name="T55" fmla="*/ 50 h 133"/>
                <a:gd name="T56" fmla="*/ 130 w 143"/>
                <a:gd name="T57" fmla="*/ 41 h 133"/>
                <a:gd name="T58" fmla="*/ 128 w 143"/>
                <a:gd name="T59" fmla="*/ 40 h 133"/>
                <a:gd name="T60" fmla="*/ 129 w 143"/>
                <a:gd name="T61" fmla="*/ 33 h 133"/>
                <a:gd name="T62" fmla="*/ 142 w 143"/>
                <a:gd name="T63" fmla="*/ 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3" h="133">
                  <a:moveTo>
                    <a:pt x="142" y="0"/>
                  </a:moveTo>
                  <a:cubicBezTo>
                    <a:pt x="142" y="1"/>
                    <a:pt x="142" y="2"/>
                    <a:pt x="142" y="2"/>
                  </a:cubicBezTo>
                  <a:cubicBezTo>
                    <a:pt x="142" y="2"/>
                    <a:pt x="142" y="2"/>
                    <a:pt x="142" y="2"/>
                  </a:cubicBezTo>
                  <a:cubicBezTo>
                    <a:pt x="140" y="7"/>
                    <a:pt x="137" y="10"/>
                    <a:pt x="132" y="14"/>
                  </a:cubicBezTo>
                  <a:cubicBezTo>
                    <a:pt x="121" y="45"/>
                    <a:pt x="119" y="94"/>
                    <a:pt x="119" y="118"/>
                  </a:cubicBezTo>
                  <a:cubicBezTo>
                    <a:pt x="119" y="120"/>
                    <a:pt x="119" y="121"/>
                    <a:pt x="119" y="123"/>
                  </a:cubicBezTo>
                  <a:cubicBezTo>
                    <a:pt x="116" y="123"/>
                    <a:pt x="114" y="123"/>
                    <a:pt x="111" y="123"/>
                  </a:cubicBezTo>
                  <a:cubicBezTo>
                    <a:pt x="105" y="123"/>
                    <a:pt x="99" y="123"/>
                    <a:pt x="92" y="123"/>
                  </a:cubicBezTo>
                  <a:cubicBezTo>
                    <a:pt x="86" y="122"/>
                    <a:pt x="80" y="122"/>
                    <a:pt x="73" y="122"/>
                  </a:cubicBezTo>
                  <a:cubicBezTo>
                    <a:pt x="59" y="122"/>
                    <a:pt x="45" y="123"/>
                    <a:pt x="31" y="127"/>
                  </a:cubicBezTo>
                  <a:cubicBezTo>
                    <a:pt x="31" y="126"/>
                    <a:pt x="31" y="125"/>
                    <a:pt x="31" y="123"/>
                  </a:cubicBezTo>
                  <a:cubicBezTo>
                    <a:pt x="31" y="91"/>
                    <a:pt x="25" y="43"/>
                    <a:pt x="11" y="16"/>
                  </a:cubicBezTo>
                  <a:cubicBezTo>
                    <a:pt x="6" y="13"/>
                    <a:pt x="4" y="10"/>
                    <a:pt x="3" y="6"/>
                  </a:cubicBezTo>
                  <a:cubicBezTo>
                    <a:pt x="2" y="6"/>
                    <a:pt x="2" y="6"/>
                    <a:pt x="1" y="7"/>
                  </a:cubicBezTo>
                  <a:cubicBezTo>
                    <a:pt x="0" y="8"/>
                    <a:pt x="0" y="9"/>
                    <a:pt x="1" y="11"/>
                  </a:cubicBezTo>
                  <a:cubicBezTo>
                    <a:pt x="7" y="19"/>
                    <a:pt x="13" y="32"/>
                    <a:pt x="17" y="47"/>
                  </a:cubicBezTo>
                  <a:cubicBezTo>
                    <a:pt x="17" y="49"/>
                    <a:pt x="18" y="51"/>
                    <a:pt x="18" y="52"/>
                  </a:cubicBezTo>
                  <a:cubicBezTo>
                    <a:pt x="24" y="78"/>
                    <a:pt x="27" y="109"/>
                    <a:pt x="26" y="131"/>
                  </a:cubicBezTo>
                  <a:cubicBezTo>
                    <a:pt x="26" y="131"/>
                    <a:pt x="26" y="132"/>
                    <a:pt x="27" y="133"/>
                  </a:cubicBezTo>
                  <a:cubicBezTo>
                    <a:pt x="28" y="133"/>
                    <a:pt x="28" y="133"/>
                    <a:pt x="29" y="133"/>
                  </a:cubicBezTo>
                  <a:cubicBezTo>
                    <a:pt x="29" y="133"/>
                    <a:pt x="29" y="133"/>
                    <a:pt x="30" y="133"/>
                  </a:cubicBezTo>
                  <a:cubicBezTo>
                    <a:pt x="43" y="129"/>
                    <a:pt x="57" y="128"/>
                    <a:pt x="73" y="128"/>
                  </a:cubicBezTo>
                  <a:cubicBezTo>
                    <a:pt x="79" y="128"/>
                    <a:pt x="86" y="128"/>
                    <a:pt x="92" y="128"/>
                  </a:cubicBezTo>
                  <a:cubicBezTo>
                    <a:pt x="99" y="128"/>
                    <a:pt x="105" y="128"/>
                    <a:pt x="112" y="128"/>
                  </a:cubicBezTo>
                  <a:cubicBezTo>
                    <a:pt x="115" y="128"/>
                    <a:pt x="119" y="128"/>
                    <a:pt x="122" y="128"/>
                  </a:cubicBezTo>
                  <a:cubicBezTo>
                    <a:pt x="123" y="128"/>
                    <a:pt x="125" y="127"/>
                    <a:pt x="125" y="125"/>
                  </a:cubicBezTo>
                  <a:cubicBezTo>
                    <a:pt x="124" y="118"/>
                    <a:pt x="124" y="104"/>
                    <a:pt x="125" y="88"/>
                  </a:cubicBezTo>
                  <a:cubicBezTo>
                    <a:pt x="125" y="88"/>
                    <a:pt x="125" y="88"/>
                    <a:pt x="125" y="88"/>
                  </a:cubicBezTo>
                  <a:cubicBezTo>
                    <a:pt x="123" y="88"/>
                    <a:pt x="122" y="87"/>
                    <a:pt x="122" y="85"/>
                  </a:cubicBezTo>
                  <a:cubicBezTo>
                    <a:pt x="122" y="84"/>
                    <a:pt x="123" y="83"/>
                    <a:pt x="124" y="83"/>
                  </a:cubicBezTo>
                  <a:cubicBezTo>
                    <a:pt x="124" y="79"/>
                    <a:pt x="124" y="79"/>
                    <a:pt x="124" y="79"/>
                  </a:cubicBezTo>
                  <a:cubicBezTo>
                    <a:pt x="123" y="79"/>
                    <a:pt x="123" y="78"/>
                    <a:pt x="122" y="78"/>
                  </a:cubicBezTo>
                  <a:cubicBezTo>
                    <a:pt x="122" y="77"/>
                    <a:pt x="122" y="77"/>
                    <a:pt x="122" y="77"/>
                  </a:cubicBezTo>
                  <a:cubicBezTo>
                    <a:pt x="121" y="76"/>
                    <a:pt x="121" y="76"/>
                    <a:pt x="121" y="76"/>
                  </a:cubicBezTo>
                  <a:cubicBezTo>
                    <a:pt x="122" y="77"/>
                    <a:pt x="122" y="77"/>
                    <a:pt x="122" y="77"/>
                  </a:cubicBezTo>
                  <a:cubicBezTo>
                    <a:pt x="121" y="76"/>
                    <a:pt x="121" y="76"/>
                    <a:pt x="121" y="76"/>
                  </a:cubicBezTo>
                  <a:cubicBezTo>
                    <a:pt x="121" y="76"/>
                    <a:pt x="121" y="76"/>
                    <a:pt x="121" y="76"/>
                  </a:cubicBezTo>
                  <a:cubicBezTo>
                    <a:pt x="121" y="76"/>
                    <a:pt x="121" y="76"/>
                    <a:pt x="121" y="76"/>
                  </a:cubicBezTo>
                  <a:cubicBezTo>
                    <a:pt x="121" y="76"/>
                    <a:pt x="121" y="76"/>
                    <a:pt x="121" y="76"/>
                  </a:cubicBezTo>
                  <a:cubicBezTo>
                    <a:pt x="122" y="77"/>
                    <a:pt x="122" y="77"/>
                    <a:pt x="122" y="77"/>
                  </a:cubicBezTo>
                  <a:cubicBezTo>
                    <a:pt x="122" y="77"/>
                    <a:pt x="123" y="77"/>
                    <a:pt x="123" y="77"/>
                  </a:cubicBezTo>
                  <a:cubicBezTo>
                    <a:pt x="123" y="77"/>
                    <a:pt x="123" y="77"/>
                    <a:pt x="124" y="77"/>
                  </a:cubicBezTo>
                  <a:cubicBezTo>
                    <a:pt x="123" y="75"/>
                    <a:pt x="123" y="75"/>
                    <a:pt x="123" y="75"/>
                  </a:cubicBezTo>
                  <a:cubicBezTo>
                    <a:pt x="124" y="75"/>
                    <a:pt x="124" y="75"/>
                    <a:pt x="124" y="76"/>
                  </a:cubicBezTo>
                  <a:cubicBezTo>
                    <a:pt x="125" y="76"/>
                    <a:pt x="125" y="76"/>
                    <a:pt x="125" y="76"/>
                  </a:cubicBezTo>
                  <a:cubicBezTo>
                    <a:pt x="126" y="75"/>
                    <a:pt x="126" y="75"/>
                    <a:pt x="126" y="74"/>
                  </a:cubicBezTo>
                  <a:cubicBezTo>
                    <a:pt x="126" y="74"/>
                    <a:pt x="126" y="74"/>
                    <a:pt x="126" y="74"/>
                  </a:cubicBezTo>
                  <a:cubicBezTo>
                    <a:pt x="125" y="74"/>
                    <a:pt x="125" y="73"/>
                    <a:pt x="124" y="73"/>
                  </a:cubicBezTo>
                  <a:cubicBezTo>
                    <a:pt x="124" y="73"/>
                    <a:pt x="124" y="73"/>
                    <a:pt x="124" y="73"/>
                  </a:cubicBezTo>
                  <a:cubicBezTo>
                    <a:pt x="124" y="73"/>
                    <a:pt x="125" y="73"/>
                    <a:pt x="125" y="73"/>
                  </a:cubicBezTo>
                  <a:cubicBezTo>
                    <a:pt x="125" y="73"/>
                    <a:pt x="125" y="73"/>
                    <a:pt x="125" y="73"/>
                  </a:cubicBezTo>
                  <a:cubicBezTo>
                    <a:pt x="125" y="73"/>
                    <a:pt x="125" y="73"/>
                    <a:pt x="125" y="73"/>
                  </a:cubicBezTo>
                  <a:cubicBezTo>
                    <a:pt x="125" y="73"/>
                    <a:pt x="125" y="73"/>
                    <a:pt x="125" y="73"/>
                  </a:cubicBezTo>
                  <a:cubicBezTo>
                    <a:pt x="126" y="73"/>
                    <a:pt x="126" y="73"/>
                    <a:pt x="126" y="73"/>
                  </a:cubicBezTo>
                  <a:cubicBezTo>
                    <a:pt x="126" y="73"/>
                    <a:pt x="126" y="73"/>
                    <a:pt x="126" y="73"/>
                  </a:cubicBezTo>
                  <a:cubicBezTo>
                    <a:pt x="127" y="65"/>
                    <a:pt x="128" y="58"/>
                    <a:pt x="129" y="50"/>
                  </a:cubicBezTo>
                  <a:cubicBezTo>
                    <a:pt x="129" y="48"/>
                    <a:pt x="129" y="46"/>
                    <a:pt x="130" y="45"/>
                  </a:cubicBezTo>
                  <a:cubicBezTo>
                    <a:pt x="130" y="43"/>
                    <a:pt x="130" y="42"/>
                    <a:pt x="130" y="41"/>
                  </a:cubicBezTo>
                  <a:cubicBezTo>
                    <a:pt x="130" y="41"/>
                    <a:pt x="130" y="41"/>
                    <a:pt x="130" y="41"/>
                  </a:cubicBezTo>
                  <a:cubicBezTo>
                    <a:pt x="129" y="41"/>
                    <a:pt x="129" y="40"/>
                    <a:pt x="128" y="40"/>
                  </a:cubicBezTo>
                  <a:cubicBezTo>
                    <a:pt x="128" y="39"/>
                    <a:pt x="127" y="38"/>
                    <a:pt x="128" y="37"/>
                  </a:cubicBezTo>
                  <a:cubicBezTo>
                    <a:pt x="129" y="33"/>
                    <a:pt x="129" y="33"/>
                    <a:pt x="129" y="33"/>
                  </a:cubicBezTo>
                  <a:cubicBezTo>
                    <a:pt x="129" y="29"/>
                    <a:pt x="130" y="28"/>
                    <a:pt x="133" y="26"/>
                  </a:cubicBezTo>
                  <a:cubicBezTo>
                    <a:pt x="136" y="17"/>
                    <a:pt x="139" y="9"/>
                    <a:pt x="142" y="3"/>
                  </a:cubicBezTo>
                  <a:cubicBezTo>
                    <a:pt x="143" y="2"/>
                    <a:pt x="143" y="1"/>
                    <a:pt x="14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4" name="Freeform 483"/>
            <p:cNvSpPr>
              <a:spLocks noEditPoints="1" noChangeArrowheads="1"/>
            </p:cNvSpPr>
            <p:nvPr/>
          </p:nvSpPr>
          <p:spPr bwMode="auto">
            <a:xfrm>
              <a:off x="10302876" y="3246438"/>
              <a:ext cx="96838" cy="161925"/>
            </a:xfrm>
            <a:custGeom>
              <a:avLst/>
              <a:gdLst>
                <a:gd name="T0" fmla="*/ 0 w 33"/>
                <a:gd name="T1" fmla="*/ 47 h 55"/>
                <a:gd name="T2" fmla="*/ 1 w 33"/>
                <a:gd name="T3" fmla="*/ 49 h 55"/>
                <a:gd name="T4" fmla="*/ 2 w 33"/>
                <a:gd name="T5" fmla="*/ 48 h 55"/>
                <a:gd name="T6" fmla="*/ 2 w 33"/>
                <a:gd name="T7" fmla="*/ 48 h 55"/>
                <a:gd name="T8" fmla="*/ 1 w 33"/>
                <a:gd name="T9" fmla="*/ 48 h 55"/>
                <a:gd name="T10" fmla="*/ 0 w 33"/>
                <a:gd name="T11" fmla="*/ 47 h 55"/>
                <a:gd name="T12" fmla="*/ 21 w 33"/>
                <a:gd name="T13" fmla="*/ 0 h 55"/>
                <a:gd name="T14" fmla="*/ 15 w 33"/>
                <a:gd name="T15" fmla="*/ 1 h 55"/>
                <a:gd name="T16" fmla="*/ 11 w 33"/>
                <a:gd name="T17" fmla="*/ 5 h 55"/>
                <a:gd name="T18" fmla="*/ 11 w 33"/>
                <a:gd name="T19" fmla="*/ 6 h 55"/>
                <a:gd name="T20" fmla="*/ 15 w 33"/>
                <a:gd name="T21" fmla="*/ 6 h 55"/>
                <a:gd name="T22" fmla="*/ 23 w 33"/>
                <a:gd name="T23" fmla="*/ 9 h 55"/>
                <a:gd name="T24" fmla="*/ 24 w 33"/>
                <a:gd name="T25" fmla="*/ 28 h 55"/>
                <a:gd name="T26" fmla="*/ 1 w 33"/>
                <a:gd name="T27" fmla="*/ 51 h 55"/>
                <a:gd name="T28" fmla="*/ 1 w 33"/>
                <a:gd name="T29" fmla="*/ 51 h 55"/>
                <a:gd name="T30" fmla="*/ 1 w 33"/>
                <a:gd name="T31" fmla="*/ 51 h 55"/>
                <a:gd name="T32" fmla="*/ 1 w 33"/>
                <a:gd name="T33" fmla="*/ 55 h 55"/>
                <a:gd name="T34" fmla="*/ 2 w 33"/>
                <a:gd name="T35" fmla="*/ 55 h 55"/>
                <a:gd name="T36" fmla="*/ 2 w 33"/>
                <a:gd name="T37" fmla="*/ 55 h 55"/>
                <a:gd name="T38" fmla="*/ 4 w 33"/>
                <a:gd name="T39" fmla="*/ 55 h 55"/>
                <a:gd name="T40" fmla="*/ 18 w 33"/>
                <a:gd name="T41" fmla="*/ 49 h 55"/>
                <a:gd name="T42" fmla="*/ 33 w 33"/>
                <a:gd name="T43" fmla="*/ 21 h 55"/>
                <a:gd name="T44" fmla="*/ 25 w 33"/>
                <a:gd name="T45" fmla="*/ 1 h 55"/>
                <a:gd name="T46" fmla="*/ 21 w 33"/>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 h="55">
                  <a:moveTo>
                    <a:pt x="0" y="47"/>
                  </a:moveTo>
                  <a:cubicBezTo>
                    <a:pt x="1" y="49"/>
                    <a:pt x="1" y="49"/>
                    <a:pt x="1" y="49"/>
                  </a:cubicBezTo>
                  <a:cubicBezTo>
                    <a:pt x="1" y="49"/>
                    <a:pt x="2" y="49"/>
                    <a:pt x="2" y="48"/>
                  </a:cubicBezTo>
                  <a:cubicBezTo>
                    <a:pt x="2" y="48"/>
                    <a:pt x="2" y="48"/>
                    <a:pt x="2" y="48"/>
                  </a:cubicBezTo>
                  <a:cubicBezTo>
                    <a:pt x="2" y="48"/>
                    <a:pt x="2" y="48"/>
                    <a:pt x="1" y="48"/>
                  </a:cubicBezTo>
                  <a:cubicBezTo>
                    <a:pt x="1" y="47"/>
                    <a:pt x="1" y="47"/>
                    <a:pt x="0" y="47"/>
                  </a:cubicBezTo>
                  <a:moveTo>
                    <a:pt x="21" y="0"/>
                  </a:moveTo>
                  <a:cubicBezTo>
                    <a:pt x="19" y="0"/>
                    <a:pt x="18" y="0"/>
                    <a:pt x="15" y="1"/>
                  </a:cubicBezTo>
                  <a:cubicBezTo>
                    <a:pt x="11" y="3"/>
                    <a:pt x="11" y="3"/>
                    <a:pt x="11" y="5"/>
                  </a:cubicBezTo>
                  <a:cubicBezTo>
                    <a:pt x="11" y="6"/>
                    <a:pt x="11" y="6"/>
                    <a:pt x="11" y="6"/>
                  </a:cubicBezTo>
                  <a:cubicBezTo>
                    <a:pt x="12" y="6"/>
                    <a:pt x="13" y="6"/>
                    <a:pt x="15" y="6"/>
                  </a:cubicBezTo>
                  <a:cubicBezTo>
                    <a:pt x="19" y="6"/>
                    <a:pt x="22" y="8"/>
                    <a:pt x="23" y="9"/>
                  </a:cubicBezTo>
                  <a:cubicBezTo>
                    <a:pt x="26" y="12"/>
                    <a:pt x="28" y="17"/>
                    <a:pt x="24" y="28"/>
                  </a:cubicBezTo>
                  <a:cubicBezTo>
                    <a:pt x="21" y="36"/>
                    <a:pt x="13" y="50"/>
                    <a:pt x="1" y="51"/>
                  </a:cubicBezTo>
                  <a:cubicBezTo>
                    <a:pt x="1" y="51"/>
                    <a:pt x="1" y="51"/>
                    <a:pt x="1" y="51"/>
                  </a:cubicBezTo>
                  <a:cubicBezTo>
                    <a:pt x="1" y="51"/>
                    <a:pt x="1" y="51"/>
                    <a:pt x="1" y="51"/>
                  </a:cubicBezTo>
                  <a:cubicBezTo>
                    <a:pt x="1" y="55"/>
                    <a:pt x="1" y="55"/>
                    <a:pt x="1" y="55"/>
                  </a:cubicBezTo>
                  <a:cubicBezTo>
                    <a:pt x="2" y="55"/>
                    <a:pt x="2" y="55"/>
                    <a:pt x="2" y="55"/>
                  </a:cubicBezTo>
                  <a:cubicBezTo>
                    <a:pt x="2" y="55"/>
                    <a:pt x="2" y="55"/>
                    <a:pt x="2" y="55"/>
                  </a:cubicBezTo>
                  <a:cubicBezTo>
                    <a:pt x="3" y="55"/>
                    <a:pt x="3" y="55"/>
                    <a:pt x="4" y="55"/>
                  </a:cubicBezTo>
                  <a:cubicBezTo>
                    <a:pt x="10" y="55"/>
                    <a:pt x="15" y="52"/>
                    <a:pt x="18" y="49"/>
                  </a:cubicBezTo>
                  <a:cubicBezTo>
                    <a:pt x="26" y="42"/>
                    <a:pt x="32" y="30"/>
                    <a:pt x="33" y="21"/>
                  </a:cubicBezTo>
                  <a:cubicBezTo>
                    <a:pt x="33" y="13"/>
                    <a:pt x="31" y="4"/>
                    <a:pt x="25" y="1"/>
                  </a:cubicBezTo>
                  <a:cubicBezTo>
                    <a:pt x="23" y="0"/>
                    <a:pt x="22" y="0"/>
                    <a:pt x="2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5" name="Freeform 484"/>
            <p:cNvSpPr>
              <a:spLocks noEditPoints="1" noChangeArrowheads="1"/>
            </p:cNvSpPr>
            <p:nvPr/>
          </p:nvSpPr>
          <p:spPr bwMode="auto">
            <a:xfrm>
              <a:off x="10296526" y="3232151"/>
              <a:ext cx="117475" cy="192088"/>
            </a:xfrm>
            <a:custGeom>
              <a:avLst/>
              <a:gdLst>
                <a:gd name="T0" fmla="*/ 0 w 40"/>
                <a:gd name="T1" fmla="*/ 53 h 65"/>
                <a:gd name="T2" fmla="*/ 0 w 40"/>
                <a:gd name="T3" fmla="*/ 53 h 65"/>
                <a:gd name="T4" fmla="*/ 23 w 40"/>
                <a:gd name="T5" fmla="*/ 0 h 65"/>
                <a:gd name="T6" fmla="*/ 12 w 40"/>
                <a:gd name="T7" fmla="*/ 3 h 65"/>
                <a:gd name="T8" fmla="*/ 7 w 40"/>
                <a:gd name="T9" fmla="*/ 14 h 65"/>
                <a:gd name="T10" fmla="*/ 9 w 40"/>
                <a:gd name="T11" fmla="*/ 18 h 65"/>
                <a:gd name="T12" fmla="*/ 10 w 40"/>
                <a:gd name="T13" fmla="*/ 18 h 65"/>
                <a:gd name="T14" fmla="*/ 22 w 40"/>
                <a:gd name="T15" fmla="*/ 18 h 65"/>
                <a:gd name="T16" fmla="*/ 23 w 40"/>
                <a:gd name="T17" fmla="*/ 22 h 65"/>
                <a:gd name="T18" fmla="*/ 21 w 40"/>
                <a:gd name="T19" fmla="*/ 31 h 65"/>
                <a:gd name="T20" fmla="*/ 5 w 40"/>
                <a:gd name="T21" fmla="*/ 50 h 65"/>
                <a:gd name="T22" fmla="*/ 4 w 40"/>
                <a:gd name="T23" fmla="*/ 50 h 65"/>
                <a:gd name="T24" fmla="*/ 4 w 40"/>
                <a:gd name="T25" fmla="*/ 50 h 65"/>
                <a:gd name="T26" fmla="*/ 3 w 40"/>
                <a:gd name="T27" fmla="*/ 50 h 65"/>
                <a:gd name="T28" fmla="*/ 5 w 40"/>
                <a:gd name="T29" fmla="*/ 51 h 65"/>
                <a:gd name="T30" fmla="*/ 4 w 40"/>
                <a:gd name="T31" fmla="*/ 53 h 65"/>
                <a:gd name="T32" fmla="*/ 2 w 40"/>
                <a:gd name="T33" fmla="*/ 54 h 65"/>
                <a:gd name="T34" fmla="*/ 0 w 40"/>
                <a:gd name="T35" fmla="*/ 53 h 65"/>
                <a:gd name="T36" fmla="*/ 1 w 40"/>
                <a:gd name="T37" fmla="*/ 54 h 65"/>
                <a:gd name="T38" fmla="*/ 1 w 40"/>
                <a:gd name="T39" fmla="*/ 54 h 65"/>
                <a:gd name="T40" fmla="*/ 3 w 40"/>
                <a:gd name="T41" fmla="*/ 56 h 65"/>
                <a:gd name="T42" fmla="*/ 3 w 40"/>
                <a:gd name="T43" fmla="*/ 56 h 65"/>
                <a:gd name="T44" fmla="*/ 25 w 40"/>
                <a:gd name="T45" fmla="*/ 14 h 65"/>
                <a:gd name="T46" fmla="*/ 13 w 40"/>
                <a:gd name="T47" fmla="*/ 11 h 65"/>
                <a:gd name="T48" fmla="*/ 17 w 40"/>
                <a:gd name="T49" fmla="*/ 6 h 65"/>
                <a:gd name="T50" fmla="*/ 27 w 40"/>
                <a:gd name="T51" fmla="*/ 6 h 65"/>
                <a:gd name="T52" fmla="*/ 20 w 40"/>
                <a:gd name="T53" fmla="*/ 54 h 65"/>
                <a:gd name="T54" fmla="*/ 4 w 40"/>
                <a:gd name="T55" fmla="*/ 60 h 65"/>
                <a:gd name="T56" fmla="*/ 3 w 40"/>
                <a:gd name="T57" fmla="*/ 60 h 65"/>
                <a:gd name="T58" fmla="*/ 4 w 40"/>
                <a:gd name="T59" fmla="*/ 65 h 65"/>
                <a:gd name="T60" fmla="*/ 6 w 40"/>
                <a:gd name="T61" fmla="*/ 65 h 65"/>
                <a:gd name="T62" fmla="*/ 40 w 40"/>
                <a:gd name="T63" fmla="*/ 26 h 65"/>
                <a:gd name="T64" fmla="*/ 40 w 40"/>
                <a:gd name="T65" fmla="*/ 21 h 65"/>
                <a:gd name="T66" fmla="*/ 23 w 40"/>
                <a:gd name="T6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65">
                  <a:moveTo>
                    <a:pt x="0" y="53"/>
                  </a:moveTo>
                  <a:cubicBezTo>
                    <a:pt x="0" y="53"/>
                    <a:pt x="0" y="53"/>
                    <a:pt x="0" y="53"/>
                  </a:cubicBezTo>
                  <a:moveTo>
                    <a:pt x="0" y="53"/>
                  </a:moveTo>
                  <a:cubicBezTo>
                    <a:pt x="0" y="53"/>
                    <a:pt x="0" y="53"/>
                    <a:pt x="0" y="53"/>
                  </a:cubicBezTo>
                  <a:cubicBezTo>
                    <a:pt x="0" y="53"/>
                    <a:pt x="0" y="53"/>
                    <a:pt x="0" y="53"/>
                  </a:cubicBezTo>
                  <a:moveTo>
                    <a:pt x="23" y="0"/>
                  </a:moveTo>
                  <a:cubicBezTo>
                    <a:pt x="20" y="0"/>
                    <a:pt x="18" y="0"/>
                    <a:pt x="15" y="2"/>
                  </a:cubicBezTo>
                  <a:cubicBezTo>
                    <a:pt x="14" y="2"/>
                    <a:pt x="13" y="2"/>
                    <a:pt x="12" y="3"/>
                  </a:cubicBezTo>
                  <a:cubicBezTo>
                    <a:pt x="9" y="5"/>
                    <a:pt x="8" y="6"/>
                    <a:pt x="8" y="10"/>
                  </a:cubicBezTo>
                  <a:cubicBezTo>
                    <a:pt x="7" y="14"/>
                    <a:pt x="7" y="14"/>
                    <a:pt x="7" y="14"/>
                  </a:cubicBezTo>
                  <a:cubicBezTo>
                    <a:pt x="6" y="15"/>
                    <a:pt x="7" y="16"/>
                    <a:pt x="7" y="17"/>
                  </a:cubicBezTo>
                  <a:cubicBezTo>
                    <a:pt x="8" y="17"/>
                    <a:pt x="8" y="18"/>
                    <a:pt x="9" y="18"/>
                  </a:cubicBezTo>
                  <a:cubicBezTo>
                    <a:pt x="9" y="18"/>
                    <a:pt x="9" y="18"/>
                    <a:pt x="9" y="18"/>
                  </a:cubicBezTo>
                  <a:cubicBezTo>
                    <a:pt x="9" y="18"/>
                    <a:pt x="10" y="18"/>
                    <a:pt x="10" y="18"/>
                  </a:cubicBezTo>
                  <a:cubicBezTo>
                    <a:pt x="12" y="17"/>
                    <a:pt x="15" y="16"/>
                    <a:pt x="17" y="16"/>
                  </a:cubicBezTo>
                  <a:cubicBezTo>
                    <a:pt x="19" y="16"/>
                    <a:pt x="21" y="17"/>
                    <a:pt x="22" y="18"/>
                  </a:cubicBezTo>
                  <a:cubicBezTo>
                    <a:pt x="22" y="19"/>
                    <a:pt x="23" y="20"/>
                    <a:pt x="23" y="21"/>
                  </a:cubicBezTo>
                  <a:cubicBezTo>
                    <a:pt x="23" y="22"/>
                    <a:pt x="23" y="22"/>
                    <a:pt x="23" y="22"/>
                  </a:cubicBezTo>
                  <a:cubicBezTo>
                    <a:pt x="23" y="24"/>
                    <a:pt x="23" y="25"/>
                    <a:pt x="22" y="27"/>
                  </a:cubicBezTo>
                  <a:cubicBezTo>
                    <a:pt x="22" y="28"/>
                    <a:pt x="22" y="30"/>
                    <a:pt x="21" y="31"/>
                  </a:cubicBezTo>
                  <a:cubicBezTo>
                    <a:pt x="18" y="39"/>
                    <a:pt x="12" y="48"/>
                    <a:pt x="5" y="50"/>
                  </a:cubicBezTo>
                  <a:cubicBezTo>
                    <a:pt x="5" y="50"/>
                    <a:pt x="5" y="50"/>
                    <a:pt x="5" y="50"/>
                  </a:cubicBezTo>
                  <a:cubicBezTo>
                    <a:pt x="4" y="50"/>
                    <a:pt x="4" y="50"/>
                    <a:pt x="4" y="50"/>
                  </a:cubicBezTo>
                  <a:cubicBezTo>
                    <a:pt x="4" y="50"/>
                    <a:pt x="4" y="50"/>
                    <a:pt x="4" y="50"/>
                  </a:cubicBezTo>
                  <a:cubicBezTo>
                    <a:pt x="4" y="50"/>
                    <a:pt x="4" y="50"/>
                    <a:pt x="4" y="50"/>
                  </a:cubicBezTo>
                  <a:cubicBezTo>
                    <a:pt x="4" y="50"/>
                    <a:pt x="4" y="50"/>
                    <a:pt x="4" y="50"/>
                  </a:cubicBezTo>
                  <a:cubicBezTo>
                    <a:pt x="4" y="50"/>
                    <a:pt x="3" y="50"/>
                    <a:pt x="3" y="50"/>
                  </a:cubicBezTo>
                  <a:cubicBezTo>
                    <a:pt x="3" y="50"/>
                    <a:pt x="3" y="50"/>
                    <a:pt x="3" y="50"/>
                  </a:cubicBezTo>
                  <a:cubicBezTo>
                    <a:pt x="4" y="50"/>
                    <a:pt x="4" y="51"/>
                    <a:pt x="5" y="51"/>
                  </a:cubicBezTo>
                  <a:cubicBezTo>
                    <a:pt x="5" y="51"/>
                    <a:pt x="5" y="51"/>
                    <a:pt x="5" y="51"/>
                  </a:cubicBezTo>
                  <a:cubicBezTo>
                    <a:pt x="5" y="52"/>
                    <a:pt x="5" y="52"/>
                    <a:pt x="4" y="53"/>
                  </a:cubicBezTo>
                  <a:cubicBezTo>
                    <a:pt x="4" y="53"/>
                    <a:pt x="4" y="53"/>
                    <a:pt x="4" y="53"/>
                  </a:cubicBezTo>
                  <a:cubicBezTo>
                    <a:pt x="4" y="54"/>
                    <a:pt x="3" y="54"/>
                    <a:pt x="3" y="54"/>
                  </a:cubicBezTo>
                  <a:cubicBezTo>
                    <a:pt x="2" y="54"/>
                    <a:pt x="2" y="54"/>
                    <a:pt x="2" y="54"/>
                  </a:cubicBezTo>
                  <a:cubicBezTo>
                    <a:pt x="2" y="54"/>
                    <a:pt x="1" y="54"/>
                    <a:pt x="1" y="54"/>
                  </a:cubicBezTo>
                  <a:cubicBezTo>
                    <a:pt x="0" y="53"/>
                    <a:pt x="0" y="53"/>
                    <a:pt x="0" y="53"/>
                  </a:cubicBezTo>
                  <a:cubicBezTo>
                    <a:pt x="0" y="53"/>
                    <a:pt x="0" y="53"/>
                    <a:pt x="0" y="53"/>
                  </a:cubicBezTo>
                  <a:cubicBezTo>
                    <a:pt x="1" y="54"/>
                    <a:pt x="1" y="54"/>
                    <a:pt x="1" y="54"/>
                  </a:cubicBezTo>
                  <a:cubicBezTo>
                    <a:pt x="0" y="53"/>
                    <a:pt x="0" y="53"/>
                    <a:pt x="0" y="53"/>
                  </a:cubicBezTo>
                  <a:cubicBezTo>
                    <a:pt x="1" y="54"/>
                    <a:pt x="1" y="54"/>
                    <a:pt x="1" y="54"/>
                  </a:cubicBezTo>
                  <a:cubicBezTo>
                    <a:pt x="1" y="55"/>
                    <a:pt x="1" y="55"/>
                    <a:pt x="1" y="55"/>
                  </a:cubicBezTo>
                  <a:cubicBezTo>
                    <a:pt x="2" y="55"/>
                    <a:pt x="2" y="56"/>
                    <a:pt x="3" y="56"/>
                  </a:cubicBezTo>
                  <a:cubicBezTo>
                    <a:pt x="3" y="56"/>
                    <a:pt x="3" y="56"/>
                    <a:pt x="3" y="56"/>
                  </a:cubicBezTo>
                  <a:cubicBezTo>
                    <a:pt x="3" y="56"/>
                    <a:pt x="3" y="56"/>
                    <a:pt x="3" y="56"/>
                  </a:cubicBezTo>
                  <a:cubicBezTo>
                    <a:pt x="15" y="55"/>
                    <a:pt x="23" y="41"/>
                    <a:pt x="26" y="33"/>
                  </a:cubicBezTo>
                  <a:cubicBezTo>
                    <a:pt x="30" y="22"/>
                    <a:pt x="28" y="17"/>
                    <a:pt x="25" y="14"/>
                  </a:cubicBezTo>
                  <a:cubicBezTo>
                    <a:pt x="24" y="13"/>
                    <a:pt x="21" y="11"/>
                    <a:pt x="17" y="11"/>
                  </a:cubicBezTo>
                  <a:cubicBezTo>
                    <a:pt x="15" y="11"/>
                    <a:pt x="14" y="11"/>
                    <a:pt x="13" y="11"/>
                  </a:cubicBezTo>
                  <a:cubicBezTo>
                    <a:pt x="13" y="10"/>
                    <a:pt x="13" y="10"/>
                    <a:pt x="13" y="10"/>
                  </a:cubicBezTo>
                  <a:cubicBezTo>
                    <a:pt x="13" y="8"/>
                    <a:pt x="13" y="8"/>
                    <a:pt x="17" y="6"/>
                  </a:cubicBezTo>
                  <a:cubicBezTo>
                    <a:pt x="20" y="5"/>
                    <a:pt x="21" y="5"/>
                    <a:pt x="23" y="5"/>
                  </a:cubicBezTo>
                  <a:cubicBezTo>
                    <a:pt x="24" y="5"/>
                    <a:pt x="25" y="5"/>
                    <a:pt x="27" y="6"/>
                  </a:cubicBezTo>
                  <a:cubicBezTo>
                    <a:pt x="33" y="9"/>
                    <a:pt x="35" y="18"/>
                    <a:pt x="35" y="26"/>
                  </a:cubicBezTo>
                  <a:cubicBezTo>
                    <a:pt x="34" y="35"/>
                    <a:pt x="28" y="47"/>
                    <a:pt x="20" y="54"/>
                  </a:cubicBezTo>
                  <a:cubicBezTo>
                    <a:pt x="17" y="57"/>
                    <a:pt x="12" y="60"/>
                    <a:pt x="6" y="60"/>
                  </a:cubicBezTo>
                  <a:cubicBezTo>
                    <a:pt x="5" y="60"/>
                    <a:pt x="5" y="60"/>
                    <a:pt x="4" y="60"/>
                  </a:cubicBezTo>
                  <a:cubicBezTo>
                    <a:pt x="4" y="60"/>
                    <a:pt x="4" y="60"/>
                    <a:pt x="4" y="60"/>
                  </a:cubicBezTo>
                  <a:cubicBezTo>
                    <a:pt x="4" y="60"/>
                    <a:pt x="4" y="60"/>
                    <a:pt x="3" y="60"/>
                  </a:cubicBezTo>
                  <a:cubicBezTo>
                    <a:pt x="2" y="60"/>
                    <a:pt x="1" y="61"/>
                    <a:pt x="1" y="62"/>
                  </a:cubicBezTo>
                  <a:cubicBezTo>
                    <a:pt x="1" y="64"/>
                    <a:pt x="2" y="65"/>
                    <a:pt x="4" y="65"/>
                  </a:cubicBezTo>
                  <a:cubicBezTo>
                    <a:pt x="4" y="65"/>
                    <a:pt x="4" y="65"/>
                    <a:pt x="4" y="65"/>
                  </a:cubicBezTo>
                  <a:cubicBezTo>
                    <a:pt x="5" y="65"/>
                    <a:pt x="5" y="65"/>
                    <a:pt x="6" y="65"/>
                  </a:cubicBezTo>
                  <a:cubicBezTo>
                    <a:pt x="12" y="65"/>
                    <a:pt x="18" y="63"/>
                    <a:pt x="24" y="58"/>
                  </a:cubicBezTo>
                  <a:cubicBezTo>
                    <a:pt x="33" y="50"/>
                    <a:pt x="39" y="37"/>
                    <a:pt x="40" y="26"/>
                  </a:cubicBezTo>
                  <a:cubicBezTo>
                    <a:pt x="40" y="26"/>
                    <a:pt x="40" y="26"/>
                    <a:pt x="40" y="26"/>
                  </a:cubicBezTo>
                  <a:cubicBezTo>
                    <a:pt x="40" y="24"/>
                    <a:pt x="40" y="23"/>
                    <a:pt x="40" y="21"/>
                  </a:cubicBezTo>
                  <a:cubicBezTo>
                    <a:pt x="39" y="13"/>
                    <a:pt x="36" y="5"/>
                    <a:pt x="29" y="1"/>
                  </a:cubicBezTo>
                  <a:cubicBezTo>
                    <a:pt x="27" y="0"/>
                    <a:pt x="25"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6" name="Freeform 485"/>
            <p:cNvSpPr>
              <a:spLocks noChangeArrowheads="1"/>
            </p:cNvSpPr>
            <p:nvPr/>
          </p:nvSpPr>
          <p:spPr bwMode="auto">
            <a:xfrm>
              <a:off x="9907588" y="3473451"/>
              <a:ext cx="485775" cy="158750"/>
            </a:xfrm>
            <a:custGeom>
              <a:avLst/>
              <a:gdLst>
                <a:gd name="T0" fmla="*/ 141 w 165"/>
                <a:gd name="T1" fmla="*/ 0 h 54"/>
                <a:gd name="T2" fmla="*/ 138 w 165"/>
                <a:gd name="T3" fmla="*/ 3 h 54"/>
                <a:gd name="T4" fmla="*/ 140 w 165"/>
                <a:gd name="T5" fmla="*/ 6 h 54"/>
                <a:gd name="T6" fmla="*/ 158 w 165"/>
                <a:gd name="T7" fmla="*/ 17 h 54"/>
                <a:gd name="T8" fmla="*/ 147 w 165"/>
                <a:gd name="T9" fmla="*/ 34 h 54"/>
                <a:gd name="T10" fmla="*/ 89 w 165"/>
                <a:gd name="T11" fmla="*/ 48 h 54"/>
                <a:gd name="T12" fmla="*/ 82 w 165"/>
                <a:gd name="T13" fmla="*/ 48 h 54"/>
                <a:gd name="T14" fmla="*/ 75 w 165"/>
                <a:gd name="T15" fmla="*/ 48 h 54"/>
                <a:gd name="T16" fmla="*/ 13 w 165"/>
                <a:gd name="T17" fmla="*/ 36 h 54"/>
                <a:gd name="T18" fmla="*/ 6 w 165"/>
                <a:gd name="T19" fmla="*/ 23 h 54"/>
                <a:gd name="T20" fmla="*/ 35 w 165"/>
                <a:gd name="T21" fmla="*/ 8 h 54"/>
                <a:gd name="T22" fmla="*/ 37 w 165"/>
                <a:gd name="T23" fmla="*/ 5 h 54"/>
                <a:gd name="T24" fmla="*/ 34 w 165"/>
                <a:gd name="T25" fmla="*/ 3 h 54"/>
                <a:gd name="T26" fmla="*/ 33 w 165"/>
                <a:gd name="T27" fmla="*/ 3 h 54"/>
                <a:gd name="T28" fmla="*/ 1 w 165"/>
                <a:gd name="T29" fmla="*/ 21 h 54"/>
                <a:gd name="T30" fmla="*/ 9 w 165"/>
                <a:gd name="T31" fmla="*/ 40 h 54"/>
                <a:gd name="T32" fmla="*/ 75 w 165"/>
                <a:gd name="T33" fmla="*/ 53 h 54"/>
                <a:gd name="T34" fmla="*/ 82 w 165"/>
                <a:gd name="T35" fmla="*/ 54 h 54"/>
                <a:gd name="T36" fmla="*/ 89 w 165"/>
                <a:gd name="T37" fmla="*/ 54 h 54"/>
                <a:gd name="T38" fmla="*/ 150 w 165"/>
                <a:gd name="T39" fmla="*/ 39 h 54"/>
                <a:gd name="T40" fmla="*/ 164 w 165"/>
                <a:gd name="T41" fmla="*/ 15 h 54"/>
                <a:gd name="T42" fmla="*/ 141 w 165"/>
                <a:gd name="T43" fmla="*/ 0 h 54"/>
                <a:gd name="T44" fmla="*/ 141 w 165"/>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5" h="54">
                  <a:moveTo>
                    <a:pt x="141" y="0"/>
                  </a:moveTo>
                  <a:cubicBezTo>
                    <a:pt x="140" y="0"/>
                    <a:pt x="138" y="1"/>
                    <a:pt x="138" y="3"/>
                  </a:cubicBezTo>
                  <a:cubicBezTo>
                    <a:pt x="138" y="4"/>
                    <a:pt x="139" y="5"/>
                    <a:pt x="140" y="6"/>
                  </a:cubicBezTo>
                  <a:cubicBezTo>
                    <a:pt x="151" y="8"/>
                    <a:pt x="157" y="11"/>
                    <a:pt x="158" y="17"/>
                  </a:cubicBezTo>
                  <a:cubicBezTo>
                    <a:pt x="160" y="22"/>
                    <a:pt x="155" y="29"/>
                    <a:pt x="147" y="34"/>
                  </a:cubicBezTo>
                  <a:cubicBezTo>
                    <a:pt x="133" y="44"/>
                    <a:pt x="109" y="48"/>
                    <a:pt x="89" y="48"/>
                  </a:cubicBezTo>
                  <a:cubicBezTo>
                    <a:pt x="87" y="48"/>
                    <a:pt x="84" y="48"/>
                    <a:pt x="82" y="48"/>
                  </a:cubicBezTo>
                  <a:cubicBezTo>
                    <a:pt x="75" y="48"/>
                    <a:pt x="75" y="48"/>
                    <a:pt x="75" y="48"/>
                  </a:cubicBezTo>
                  <a:cubicBezTo>
                    <a:pt x="57" y="47"/>
                    <a:pt x="23" y="46"/>
                    <a:pt x="13" y="36"/>
                  </a:cubicBezTo>
                  <a:cubicBezTo>
                    <a:pt x="8" y="31"/>
                    <a:pt x="5" y="26"/>
                    <a:pt x="6" y="23"/>
                  </a:cubicBezTo>
                  <a:cubicBezTo>
                    <a:pt x="9" y="15"/>
                    <a:pt x="26" y="10"/>
                    <a:pt x="35" y="8"/>
                  </a:cubicBezTo>
                  <a:cubicBezTo>
                    <a:pt x="36" y="8"/>
                    <a:pt x="37" y="6"/>
                    <a:pt x="37" y="5"/>
                  </a:cubicBezTo>
                  <a:cubicBezTo>
                    <a:pt x="36" y="4"/>
                    <a:pt x="35" y="3"/>
                    <a:pt x="34" y="3"/>
                  </a:cubicBezTo>
                  <a:cubicBezTo>
                    <a:pt x="34" y="3"/>
                    <a:pt x="34" y="3"/>
                    <a:pt x="33" y="3"/>
                  </a:cubicBezTo>
                  <a:cubicBezTo>
                    <a:pt x="19" y="7"/>
                    <a:pt x="4" y="11"/>
                    <a:pt x="1" y="21"/>
                  </a:cubicBezTo>
                  <a:cubicBezTo>
                    <a:pt x="0" y="27"/>
                    <a:pt x="2" y="33"/>
                    <a:pt x="9" y="40"/>
                  </a:cubicBezTo>
                  <a:cubicBezTo>
                    <a:pt x="21" y="51"/>
                    <a:pt x="55" y="53"/>
                    <a:pt x="75" y="53"/>
                  </a:cubicBezTo>
                  <a:cubicBezTo>
                    <a:pt x="82" y="54"/>
                    <a:pt x="82" y="54"/>
                    <a:pt x="82" y="54"/>
                  </a:cubicBezTo>
                  <a:cubicBezTo>
                    <a:pt x="84" y="54"/>
                    <a:pt x="87" y="54"/>
                    <a:pt x="89" y="54"/>
                  </a:cubicBezTo>
                  <a:cubicBezTo>
                    <a:pt x="109" y="54"/>
                    <a:pt x="135" y="50"/>
                    <a:pt x="150" y="39"/>
                  </a:cubicBezTo>
                  <a:cubicBezTo>
                    <a:pt x="160" y="31"/>
                    <a:pt x="165" y="23"/>
                    <a:pt x="164" y="15"/>
                  </a:cubicBezTo>
                  <a:cubicBezTo>
                    <a:pt x="162" y="10"/>
                    <a:pt x="158" y="3"/>
                    <a:pt x="141" y="0"/>
                  </a:cubicBezTo>
                  <a:cubicBezTo>
                    <a:pt x="141" y="0"/>
                    <a:pt x="141" y="0"/>
                    <a:pt x="141"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7" name="Freeform 486"/>
            <p:cNvSpPr>
              <a:spLocks noChangeArrowheads="1"/>
            </p:cNvSpPr>
            <p:nvPr/>
          </p:nvSpPr>
          <p:spPr bwMode="auto">
            <a:xfrm>
              <a:off x="10083801" y="2754313"/>
              <a:ext cx="168275" cy="315913"/>
            </a:xfrm>
            <a:custGeom>
              <a:avLst/>
              <a:gdLst>
                <a:gd name="T0" fmla="*/ 25 w 57"/>
                <a:gd name="T1" fmla="*/ 0 h 107"/>
                <a:gd name="T2" fmla="*/ 22 w 57"/>
                <a:gd name="T3" fmla="*/ 3 h 107"/>
                <a:gd name="T4" fmla="*/ 25 w 57"/>
                <a:gd name="T5" fmla="*/ 6 h 107"/>
                <a:gd name="T6" fmla="*/ 50 w 57"/>
                <a:gd name="T7" fmla="*/ 23 h 107"/>
                <a:gd name="T8" fmla="*/ 31 w 57"/>
                <a:gd name="T9" fmla="*/ 55 h 107"/>
                <a:gd name="T10" fmla="*/ 20 w 57"/>
                <a:gd name="T11" fmla="*/ 60 h 107"/>
                <a:gd name="T12" fmla="*/ 6 w 57"/>
                <a:gd name="T13" fmla="*/ 86 h 107"/>
                <a:gd name="T14" fmla="*/ 42 w 57"/>
                <a:gd name="T15" fmla="*/ 107 h 107"/>
                <a:gd name="T16" fmla="*/ 43 w 57"/>
                <a:gd name="T17" fmla="*/ 107 h 107"/>
                <a:gd name="T18" fmla="*/ 45 w 57"/>
                <a:gd name="T19" fmla="*/ 105 h 107"/>
                <a:gd name="T20" fmla="*/ 43 w 57"/>
                <a:gd name="T21" fmla="*/ 102 h 107"/>
                <a:gd name="T22" fmla="*/ 11 w 57"/>
                <a:gd name="T23" fmla="*/ 84 h 107"/>
                <a:gd name="T24" fmla="*/ 22 w 57"/>
                <a:gd name="T25" fmla="*/ 65 h 107"/>
                <a:gd name="T26" fmla="*/ 34 w 57"/>
                <a:gd name="T27" fmla="*/ 59 h 107"/>
                <a:gd name="T28" fmla="*/ 55 w 57"/>
                <a:gd name="T29" fmla="*/ 22 h 107"/>
                <a:gd name="T30" fmla="*/ 25 w 57"/>
                <a:gd name="T31" fmla="*/ 0 h 107"/>
                <a:gd name="T32" fmla="*/ 25 w 57"/>
                <a:gd name="T33"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107">
                  <a:moveTo>
                    <a:pt x="25" y="0"/>
                  </a:moveTo>
                  <a:cubicBezTo>
                    <a:pt x="24" y="0"/>
                    <a:pt x="23" y="1"/>
                    <a:pt x="22" y="3"/>
                  </a:cubicBezTo>
                  <a:cubicBezTo>
                    <a:pt x="22" y="4"/>
                    <a:pt x="23" y="5"/>
                    <a:pt x="25" y="6"/>
                  </a:cubicBezTo>
                  <a:cubicBezTo>
                    <a:pt x="39" y="8"/>
                    <a:pt x="48" y="14"/>
                    <a:pt x="50" y="23"/>
                  </a:cubicBezTo>
                  <a:cubicBezTo>
                    <a:pt x="52" y="34"/>
                    <a:pt x="44" y="46"/>
                    <a:pt x="31" y="55"/>
                  </a:cubicBezTo>
                  <a:cubicBezTo>
                    <a:pt x="28" y="57"/>
                    <a:pt x="24" y="59"/>
                    <a:pt x="20" y="60"/>
                  </a:cubicBezTo>
                  <a:cubicBezTo>
                    <a:pt x="10" y="64"/>
                    <a:pt x="0" y="68"/>
                    <a:pt x="6" y="86"/>
                  </a:cubicBezTo>
                  <a:cubicBezTo>
                    <a:pt x="11" y="100"/>
                    <a:pt x="31" y="105"/>
                    <a:pt x="42" y="107"/>
                  </a:cubicBezTo>
                  <a:cubicBezTo>
                    <a:pt x="42" y="107"/>
                    <a:pt x="43" y="107"/>
                    <a:pt x="43" y="107"/>
                  </a:cubicBezTo>
                  <a:cubicBezTo>
                    <a:pt x="44" y="107"/>
                    <a:pt x="45" y="107"/>
                    <a:pt x="45" y="105"/>
                  </a:cubicBezTo>
                  <a:cubicBezTo>
                    <a:pt x="46" y="104"/>
                    <a:pt x="45" y="102"/>
                    <a:pt x="43" y="102"/>
                  </a:cubicBezTo>
                  <a:cubicBezTo>
                    <a:pt x="33" y="100"/>
                    <a:pt x="15" y="96"/>
                    <a:pt x="11" y="84"/>
                  </a:cubicBezTo>
                  <a:cubicBezTo>
                    <a:pt x="7" y="71"/>
                    <a:pt x="12" y="69"/>
                    <a:pt x="22" y="65"/>
                  </a:cubicBezTo>
                  <a:cubicBezTo>
                    <a:pt x="26" y="63"/>
                    <a:pt x="30" y="62"/>
                    <a:pt x="34" y="59"/>
                  </a:cubicBezTo>
                  <a:cubicBezTo>
                    <a:pt x="49" y="50"/>
                    <a:pt x="57" y="35"/>
                    <a:pt x="55" y="22"/>
                  </a:cubicBezTo>
                  <a:cubicBezTo>
                    <a:pt x="53" y="16"/>
                    <a:pt x="48" y="4"/>
                    <a:pt x="25" y="0"/>
                  </a:cubicBezTo>
                  <a:cubicBezTo>
                    <a:pt x="25" y="0"/>
                    <a:pt x="25" y="0"/>
                    <a:pt x="2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8" name="Freeform 487"/>
            <p:cNvSpPr>
              <a:spLocks noEditPoints="1" noChangeArrowheads="1"/>
            </p:cNvSpPr>
            <p:nvPr/>
          </p:nvSpPr>
          <p:spPr bwMode="auto">
            <a:xfrm>
              <a:off x="6483351" y="1760538"/>
              <a:ext cx="474663" cy="13493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9" name="Freeform 488"/>
            <p:cNvSpPr>
              <a:spLocks noChangeArrowheads="1"/>
            </p:cNvSpPr>
            <p:nvPr/>
          </p:nvSpPr>
          <p:spPr bwMode="auto">
            <a:xfrm>
              <a:off x="6535738" y="1911351"/>
              <a:ext cx="401638" cy="13493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0" name="Freeform 489"/>
            <p:cNvSpPr>
              <a:spLocks noChangeArrowheads="1"/>
            </p:cNvSpPr>
            <p:nvPr/>
          </p:nvSpPr>
          <p:spPr bwMode="auto">
            <a:xfrm>
              <a:off x="6565901" y="2076451"/>
              <a:ext cx="385763" cy="141288"/>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1" name="Freeform 490"/>
            <p:cNvSpPr>
              <a:spLocks noChangeArrowheads="1"/>
            </p:cNvSpPr>
            <p:nvPr/>
          </p:nvSpPr>
          <p:spPr bwMode="auto">
            <a:xfrm>
              <a:off x="6781801" y="1565276"/>
              <a:ext cx="76200" cy="144463"/>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2" name="Freeform 491"/>
            <p:cNvSpPr>
              <a:spLocks noEditPoints="1" noChangeArrowheads="1"/>
            </p:cNvSpPr>
            <p:nvPr/>
          </p:nvSpPr>
          <p:spPr bwMode="auto">
            <a:xfrm>
              <a:off x="6762751" y="1550988"/>
              <a:ext cx="112713" cy="173038"/>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3" name="Freeform 492"/>
            <p:cNvSpPr>
              <a:spLocks noChangeArrowheads="1"/>
            </p:cNvSpPr>
            <p:nvPr/>
          </p:nvSpPr>
          <p:spPr bwMode="auto">
            <a:xfrm>
              <a:off x="7273926" y="1347788"/>
              <a:ext cx="447675" cy="482600"/>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4" name="Freeform 493"/>
            <p:cNvSpPr>
              <a:spLocks noChangeArrowheads="1"/>
            </p:cNvSpPr>
            <p:nvPr/>
          </p:nvSpPr>
          <p:spPr bwMode="auto">
            <a:xfrm>
              <a:off x="7507288" y="1290638"/>
              <a:ext cx="38100" cy="9525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5" name="Freeform 494"/>
            <p:cNvSpPr>
              <a:spLocks noEditPoints="1" noChangeArrowheads="1"/>
            </p:cNvSpPr>
            <p:nvPr/>
          </p:nvSpPr>
          <p:spPr bwMode="auto">
            <a:xfrm>
              <a:off x="7488238" y="1276351"/>
              <a:ext cx="77788" cy="127000"/>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6" name="Freeform 495"/>
            <p:cNvSpPr>
              <a:spLocks noChangeArrowheads="1"/>
            </p:cNvSpPr>
            <p:nvPr/>
          </p:nvSpPr>
          <p:spPr bwMode="auto">
            <a:xfrm>
              <a:off x="7362826" y="1433513"/>
              <a:ext cx="285750" cy="38100"/>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7" name="Freeform 496"/>
            <p:cNvSpPr>
              <a:spLocks noChangeArrowheads="1"/>
            </p:cNvSpPr>
            <p:nvPr/>
          </p:nvSpPr>
          <p:spPr bwMode="auto">
            <a:xfrm>
              <a:off x="7367588" y="1554163"/>
              <a:ext cx="250825" cy="55563"/>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8" name="Freeform 497"/>
            <p:cNvSpPr>
              <a:spLocks noChangeArrowheads="1"/>
            </p:cNvSpPr>
            <p:nvPr/>
          </p:nvSpPr>
          <p:spPr bwMode="auto">
            <a:xfrm>
              <a:off x="7346951" y="1681163"/>
              <a:ext cx="136525" cy="41275"/>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9" name="Freeform 498"/>
            <p:cNvSpPr>
              <a:spLocks noChangeArrowheads="1"/>
            </p:cNvSpPr>
            <p:nvPr/>
          </p:nvSpPr>
          <p:spPr bwMode="auto">
            <a:xfrm>
              <a:off x="8813801" y="3930651"/>
              <a:ext cx="247650" cy="74613"/>
            </a:xfrm>
            <a:custGeom>
              <a:avLst/>
              <a:gdLst>
                <a:gd name="T0" fmla="*/ 38 w 84"/>
                <a:gd name="T1" fmla="*/ 0 h 25"/>
                <a:gd name="T2" fmla="*/ 4 w 84"/>
                <a:gd name="T3" fmla="*/ 1 h 25"/>
                <a:gd name="T4" fmla="*/ 1 w 84"/>
                <a:gd name="T5" fmla="*/ 10 h 25"/>
                <a:gd name="T6" fmla="*/ 0 w 84"/>
                <a:gd name="T7" fmla="*/ 14 h 25"/>
                <a:gd name="T8" fmla="*/ 78 w 84"/>
                <a:gd name="T9" fmla="*/ 25 h 25"/>
                <a:gd name="T10" fmla="*/ 84 w 84"/>
                <a:gd name="T11" fmla="*/ 5 h 25"/>
                <a:gd name="T12" fmla="*/ 38 w 84"/>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84" h="25">
                  <a:moveTo>
                    <a:pt x="38" y="0"/>
                  </a:moveTo>
                  <a:cubicBezTo>
                    <a:pt x="26" y="0"/>
                    <a:pt x="14" y="0"/>
                    <a:pt x="4" y="1"/>
                  </a:cubicBezTo>
                  <a:cubicBezTo>
                    <a:pt x="3" y="4"/>
                    <a:pt x="2" y="7"/>
                    <a:pt x="1" y="10"/>
                  </a:cubicBezTo>
                  <a:cubicBezTo>
                    <a:pt x="1" y="11"/>
                    <a:pt x="0" y="12"/>
                    <a:pt x="0" y="14"/>
                  </a:cubicBezTo>
                  <a:cubicBezTo>
                    <a:pt x="27" y="16"/>
                    <a:pt x="55" y="20"/>
                    <a:pt x="78" y="25"/>
                  </a:cubicBezTo>
                  <a:cubicBezTo>
                    <a:pt x="81" y="19"/>
                    <a:pt x="83" y="13"/>
                    <a:pt x="84" y="5"/>
                  </a:cubicBezTo>
                  <a:cubicBezTo>
                    <a:pt x="72" y="1"/>
                    <a:pt x="55" y="0"/>
                    <a:pt x="38" y="0"/>
                  </a:cubicBezTo>
                </a:path>
              </a:pathLst>
            </a:custGeom>
            <a:solidFill>
              <a:srgbClr val="CDCEC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0" name="Freeform 499"/>
            <p:cNvSpPr>
              <a:spLocks noEditPoints="1" noChangeArrowheads="1"/>
            </p:cNvSpPr>
            <p:nvPr/>
          </p:nvSpPr>
          <p:spPr bwMode="auto">
            <a:xfrm>
              <a:off x="8793163" y="3913188"/>
              <a:ext cx="285750" cy="109538"/>
            </a:xfrm>
            <a:custGeom>
              <a:avLst/>
              <a:gdLst>
                <a:gd name="T0" fmla="*/ 85 w 97"/>
                <a:gd name="T1" fmla="*/ 31 h 37"/>
                <a:gd name="T2" fmla="*/ 7 w 97"/>
                <a:gd name="T3" fmla="*/ 20 h 37"/>
                <a:gd name="T4" fmla="*/ 8 w 97"/>
                <a:gd name="T5" fmla="*/ 16 h 37"/>
                <a:gd name="T6" fmla="*/ 11 w 97"/>
                <a:gd name="T7" fmla="*/ 7 h 37"/>
                <a:gd name="T8" fmla="*/ 45 w 97"/>
                <a:gd name="T9" fmla="*/ 6 h 37"/>
                <a:gd name="T10" fmla="*/ 91 w 97"/>
                <a:gd name="T11" fmla="*/ 11 h 37"/>
                <a:gd name="T12" fmla="*/ 85 w 97"/>
                <a:gd name="T13" fmla="*/ 31 h 37"/>
                <a:gd name="T14" fmla="*/ 46 w 97"/>
                <a:gd name="T15" fmla="*/ 0 h 37"/>
                <a:gd name="T16" fmla="*/ 10 w 97"/>
                <a:gd name="T17" fmla="*/ 2 h 37"/>
                <a:gd name="T18" fmla="*/ 8 w 97"/>
                <a:gd name="T19" fmla="*/ 2 h 37"/>
                <a:gd name="T20" fmla="*/ 6 w 97"/>
                <a:gd name="T21" fmla="*/ 4 h 37"/>
                <a:gd name="T22" fmla="*/ 4 w 97"/>
                <a:gd name="T23" fmla="*/ 13 h 37"/>
                <a:gd name="T24" fmla="*/ 3 w 97"/>
                <a:gd name="T25" fmla="*/ 15 h 37"/>
                <a:gd name="T26" fmla="*/ 2 w 97"/>
                <a:gd name="T27" fmla="*/ 18 h 37"/>
                <a:gd name="T28" fmla="*/ 1 w 97"/>
                <a:gd name="T29" fmla="*/ 20 h 37"/>
                <a:gd name="T30" fmla="*/ 0 w 97"/>
                <a:gd name="T31" fmla="*/ 22 h 37"/>
                <a:gd name="T32" fmla="*/ 0 w 97"/>
                <a:gd name="T33" fmla="*/ 22 h 37"/>
                <a:gd name="T34" fmla="*/ 1 w 97"/>
                <a:gd name="T35" fmla="*/ 23 h 37"/>
                <a:gd name="T36" fmla="*/ 0 w 97"/>
                <a:gd name="T37" fmla="*/ 24 h 37"/>
                <a:gd name="T38" fmla="*/ 0 w 97"/>
                <a:gd name="T39" fmla="*/ 24 h 37"/>
                <a:gd name="T40" fmla="*/ 3 w 97"/>
                <a:gd name="T41" fmla="*/ 27 h 37"/>
                <a:gd name="T42" fmla="*/ 3 w 97"/>
                <a:gd name="T43" fmla="*/ 27 h 37"/>
                <a:gd name="T44" fmla="*/ 6 w 97"/>
                <a:gd name="T45" fmla="*/ 25 h 37"/>
                <a:gd name="T46" fmla="*/ 6 w 97"/>
                <a:gd name="T47" fmla="*/ 25 h 37"/>
                <a:gd name="T48" fmla="*/ 39 w 97"/>
                <a:gd name="T49" fmla="*/ 28 h 37"/>
                <a:gd name="T50" fmla="*/ 68 w 97"/>
                <a:gd name="T51" fmla="*/ 33 h 37"/>
                <a:gd name="T52" fmla="*/ 86 w 97"/>
                <a:gd name="T53" fmla="*/ 37 h 37"/>
                <a:gd name="T54" fmla="*/ 86 w 97"/>
                <a:gd name="T55" fmla="*/ 37 h 37"/>
                <a:gd name="T56" fmla="*/ 88 w 97"/>
                <a:gd name="T57" fmla="*/ 35 h 37"/>
                <a:gd name="T58" fmla="*/ 90 w 97"/>
                <a:gd name="T59" fmla="*/ 33 h 37"/>
                <a:gd name="T60" fmla="*/ 92 w 97"/>
                <a:gd name="T61" fmla="*/ 27 h 37"/>
                <a:gd name="T62" fmla="*/ 94 w 97"/>
                <a:gd name="T63" fmla="*/ 23 h 37"/>
                <a:gd name="T64" fmla="*/ 95 w 97"/>
                <a:gd name="T65" fmla="*/ 18 h 37"/>
                <a:gd name="T66" fmla="*/ 97 w 97"/>
                <a:gd name="T67" fmla="*/ 9 h 37"/>
                <a:gd name="T68" fmla="*/ 95 w 97"/>
                <a:gd name="T69" fmla="*/ 6 h 37"/>
                <a:gd name="T70" fmla="*/ 46 w 97"/>
                <a:gd name="T7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37">
                  <a:moveTo>
                    <a:pt x="85" y="31"/>
                  </a:moveTo>
                  <a:cubicBezTo>
                    <a:pt x="62" y="26"/>
                    <a:pt x="34" y="22"/>
                    <a:pt x="7" y="20"/>
                  </a:cubicBezTo>
                  <a:cubicBezTo>
                    <a:pt x="7" y="18"/>
                    <a:pt x="8" y="17"/>
                    <a:pt x="8" y="16"/>
                  </a:cubicBezTo>
                  <a:cubicBezTo>
                    <a:pt x="9" y="13"/>
                    <a:pt x="10" y="10"/>
                    <a:pt x="11" y="7"/>
                  </a:cubicBezTo>
                  <a:cubicBezTo>
                    <a:pt x="21" y="6"/>
                    <a:pt x="33" y="6"/>
                    <a:pt x="45" y="6"/>
                  </a:cubicBezTo>
                  <a:cubicBezTo>
                    <a:pt x="62" y="6"/>
                    <a:pt x="79" y="7"/>
                    <a:pt x="91" y="11"/>
                  </a:cubicBezTo>
                  <a:cubicBezTo>
                    <a:pt x="90" y="19"/>
                    <a:pt x="88" y="25"/>
                    <a:pt x="85" y="31"/>
                  </a:cubicBezTo>
                  <a:moveTo>
                    <a:pt x="46" y="0"/>
                  </a:moveTo>
                  <a:cubicBezTo>
                    <a:pt x="33" y="0"/>
                    <a:pt x="20" y="1"/>
                    <a:pt x="10" y="2"/>
                  </a:cubicBezTo>
                  <a:cubicBezTo>
                    <a:pt x="8" y="2"/>
                    <a:pt x="8" y="2"/>
                    <a:pt x="8" y="2"/>
                  </a:cubicBezTo>
                  <a:cubicBezTo>
                    <a:pt x="7" y="2"/>
                    <a:pt x="6" y="3"/>
                    <a:pt x="6" y="4"/>
                  </a:cubicBezTo>
                  <a:cubicBezTo>
                    <a:pt x="5" y="7"/>
                    <a:pt x="5" y="10"/>
                    <a:pt x="4" y="13"/>
                  </a:cubicBezTo>
                  <a:cubicBezTo>
                    <a:pt x="3" y="13"/>
                    <a:pt x="3" y="14"/>
                    <a:pt x="3" y="15"/>
                  </a:cubicBezTo>
                  <a:cubicBezTo>
                    <a:pt x="3" y="16"/>
                    <a:pt x="2" y="17"/>
                    <a:pt x="2" y="18"/>
                  </a:cubicBezTo>
                  <a:cubicBezTo>
                    <a:pt x="2" y="19"/>
                    <a:pt x="1" y="19"/>
                    <a:pt x="1" y="20"/>
                  </a:cubicBezTo>
                  <a:cubicBezTo>
                    <a:pt x="1" y="20"/>
                    <a:pt x="0" y="21"/>
                    <a:pt x="0" y="22"/>
                  </a:cubicBezTo>
                  <a:cubicBezTo>
                    <a:pt x="0" y="22"/>
                    <a:pt x="0" y="22"/>
                    <a:pt x="0" y="22"/>
                  </a:cubicBezTo>
                  <a:cubicBezTo>
                    <a:pt x="1" y="23"/>
                    <a:pt x="1" y="23"/>
                    <a:pt x="1" y="23"/>
                  </a:cubicBezTo>
                  <a:cubicBezTo>
                    <a:pt x="1" y="23"/>
                    <a:pt x="0" y="23"/>
                    <a:pt x="0" y="24"/>
                  </a:cubicBezTo>
                  <a:cubicBezTo>
                    <a:pt x="0" y="24"/>
                    <a:pt x="0" y="24"/>
                    <a:pt x="0" y="24"/>
                  </a:cubicBezTo>
                  <a:cubicBezTo>
                    <a:pt x="0" y="26"/>
                    <a:pt x="1" y="27"/>
                    <a:pt x="3" y="27"/>
                  </a:cubicBezTo>
                  <a:cubicBezTo>
                    <a:pt x="3" y="27"/>
                    <a:pt x="3" y="27"/>
                    <a:pt x="3" y="27"/>
                  </a:cubicBezTo>
                  <a:cubicBezTo>
                    <a:pt x="4" y="27"/>
                    <a:pt x="5" y="26"/>
                    <a:pt x="6" y="25"/>
                  </a:cubicBezTo>
                  <a:cubicBezTo>
                    <a:pt x="6" y="25"/>
                    <a:pt x="6" y="25"/>
                    <a:pt x="6" y="25"/>
                  </a:cubicBezTo>
                  <a:cubicBezTo>
                    <a:pt x="17" y="26"/>
                    <a:pt x="28" y="27"/>
                    <a:pt x="39" y="28"/>
                  </a:cubicBezTo>
                  <a:cubicBezTo>
                    <a:pt x="49" y="30"/>
                    <a:pt x="59" y="31"/>
                    <a:pt x="68" y="33"/>
                  </a:cubicBezTo>
                  <a:cubicBezTo>
                    <a:pt x="74" y="34"/>
                    <a:pt x="80" y="35"/>
                    <a:pt x="86" y="37"/>
                  </a:cubicBezTo>
                  <a:cubicBezTo>
                    <a:pt x="86" y="37"/>
                    <a:pt x="86" y="37"/>
                    <a:pt x="86" y="37"/>
                  </a:cubicBezTo>
                  <a:cubicBezTo>
                    <a:pt x="87" y="37"/>
                    <a:pt x="88" y="36"/>
                    <a:pt x="88" y="35"/>
                  </a:cubicBezTo>
                  <a:cubicBezTo>
                    <a:pt x="89" y="35"/>
                    <a:pt x="89" y="34"/>
                    <a:pt x="90" y="33"/>
                  </a:cubicBezTo>
                  <a:cubicBezTo>
                    <a:pt x="91" y="31"/>
                    <a:pt x="92" y="29"/>
                    <a:pt x="92" y="27"/>
                  </a:cubicBezTo>
                  <a:cubicBezTo>
                    <a:pt x="93" y="26"/>
                    <a:pt x="93" y="25"/>
                    <a:pt x="94" y="23"/>
                  </a:cubicBezTo>
                  <a:cubicBezTo>
                    <a:pt x="94" y="21"/>
                    <a:pt x="95" y="20"/>
                    <a:pt x="95" y="18"/>
                  </a:cubicBezTo>
                  <a:cubicBezTo>
                    <a:pt x="96" y="15"/>
                    <a:pt x="96" y="12"/>
                    <a:pt x="97" y="9"/>
                  </a:cubicBezTo>
                  <a:cubicBezTo>
                    <a:pt x="97" y="8"/>
                    <a:pt x="96" y="7"/>
                    <a:pt x="95" y="6"/>
                  </a:cubicBezTo>
                  <a:cubicBezTo>
                    <a:pt x="82" y="2"/>
                    <a:pt x="64" y="0"/>
                    <a:pt x="4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1" name="Freeform 500"/>
            <p:cNvSpPr>
              <a:spLocks noChangeArrowheads="1"/>
            </p:cNvSpPr>
            <p:nvPr/>
          </p:nvSpPr>
          <p:spPr bwMode="auto">
            <a:xfrm>
              <a:off x="8724901" y="3810001"/>
              <a:ext cx="533400" cy="41275"/>
            </a:xfrm>
            <a:custGeom>
              <a:avLst/>
              <a:gdLst>
                <a:gd name="T0" fmla="*/ 38 w 181"/>
                <a:gd name="T1" fmla="*/ 0 h 14"/>
                <a:gd name="T2" fmla="*/ 15 w 181"/>
                <a:gd name="T3" fmla="*/ 3 h 14"/>
                <a:gd name="T4" fmla="*/ 3 w 181"/>
                <a:gd name="T5" fmla="*/ 6 h 14"/>
                <a:gd name="T6" fmla="*/ 0 w 181"/>
                <a:gd name="T7" fmla="*/ 9 h 14"/>
                <a:gd name="T8" fmla="*/ 3 w 181"/>
                <a:gd name="T9" fmla="*/ 11 h 14"/>
                <a:gd name="T10" fmla="*/ 4 w 181"/>
                <a:gd name="T11" fmla="*/ 11 h 14"/>
                <a:gd name="T12" fmla="*/ 16 w 181"/>
                <a:gd name="T13" fmla="*/ 8 h 14"/>
                <a:gd name="T14" fmla="*/ 38 w 181"/>
                <a:gd name="T15" fmla="*/ 5 h 14"/>
                <a:gd name="T16" fmla="*/ 48 w 181"/>
                <a:gd name="T17" fmla="*/ 6 h 14"/>
                <a:gd name="T18" fmla="*/ 63 w 181"/>
                <a:gd name="T19" fmla="*/ 10 h 14"/>
                <a:gd name="T20" fmla="*/ 86 w 181"/>
                <a:gd name="T21" fmla="*/ 14 h 14"/>
                <a:gd name="T22" fmla="*/ 98 w 181"/>
                <a:gd name="T23" fmla="*/ 13 h 14"/>
                <a:gd name="T24" fmla="*/ 113 w 181"/>
                <a:gd name="T25" fmla="*/ 12 h 14"/>
                <a:gd name="T26" fmla="*/ 131 w 181"/>
                <a:gd name="T27" fmla="*/ 13 h 14"/>
                <a:gd name="T28" fmla="*/ 149 w 181"/>
                <a:gd name="T29" fmla="*/ 13 h 14"/>
                <a:gd name="T30" fmla="*/ 180 w 181"/>
                <a:gd name="T31" fmla="*/ 8 h 14"/>
                <a:gd name="T32" fmla="*/ 181 w 181"/>
                <a:gd name="T33" fmla="*/ 5 h 14"/>
                <a:gd name="T34" fmla="*/ 178 w 181"/>
                <a:gd name="T35" fmla="*/ 3 h 14"/>
                <a:gd name="T36" fmla="*/ 177 w 181"/>
                <a:gd name="T37" fmla="*/ 4 h 14"/>
                <a:gd name="T38" fmla="*/ 149 w 181"/>
                <a:gd name="T39" fmla="*/ 8 h 14"/>
                <a:gd name="T40" fmla="*/ 131 w 181"/>
                <a:gd name="T41" fmla="*/ 7 h 14"/>
                <a:gd name="T42" fmla="*/ 113 w 181"/>
                <a:gd name="T43" fmla="*/ 7 h 14"/>
                <a:gd name="T44" fmla="*/ 97 w 181"/>
                <a:gd name="T45" fmla="*/ 8 h 14"/>
                <a:gd name="T46" fmla="*/ 86 w 181"/>
                <a:gd name="T47" fmla="*/ 9 h 14"/>
                <a:gd name="T48" fmla="*/ 65 w 181"/>
                <a:gd name="T49" fmla="*/ 5 h 14"/>
                <a:gd name="T50" fmla="*/ 49 w 181"/>
                <a:gd name="T51" fmla="*/ 1 h 14"/>
                <a:gd name="T52" fmla="*/ 38 w 181"/>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1" h="14">
                  <a:moveTo>
                    <a:pt x="38" y="0"/>
                  </a:moveTo>
                  <a:cubicBezTo>
                    <a:pt x="30" y="0"/>
                    <a:pt x="23" y="1"/>
                    <a:pt x="15" y="3"/>
                  </a:cubicBezTo>
                  <a:cubicBezTo>
                    <a:pt x="3" y="6"/>
                    <a:pt x="3" y="6"/>
                    <a:pt x="3" y="6"/>
                  </a:cubicBezTo>
                  <a:cubicBezTo>
                    <a:pt x="1" y="6"/>
                    <a:pt x="0" y="8"/>
                    <a:pt x="0" y="9"/>
                  </a:cubicBezTo>
                  <a:cubicBezTo>
                    <a:pt x="1" y="10"/>
                    <a:pt x="2" y="11"/>
                    <a:pt x="3" y="11"/>
                  </a:cubicBezTo>
                  <a:cubicBezTo>
                    <a:pt x="3" y="11"/>
                    <a:pt x="3" y="11"/>
                    <a:pt x="4" y="11"/>
                  </a:cubicBezTo>
                  <a:cubicBezTo>
                    <a:pt x="16" y="8"/>
                    <a:pt x="16" y="8"/>
                    <a:pt x="16" y="8"/>
                  </a:cubicBezTo>
                  <a:cubicBezTo>
                    <a:pt x="24" y="7"/>
                    <a:pt x="31" y="5"/>
                    <a:pt x="38" y="5"/>
                  </a:cubicBezTo>
                  <a:cubicBezTo>
                    <a:pt x="41" y="5"/>
                    <a:pt x="45" y="5"/>
                    <a:pt x="48" y="6"/>
                  </a:cubicBezTo>
                  <a:cubicBezTo>
                    <a:pt x="54" y="7"/>
                    <a:pt x="59" y="8"/>
                    <a:pt x="63" y="10"/>
                  </a:cubicBezTo>
                  <a:cubicBezTo>
                    <a:pt x="70" y="12"/>
                    <a:pt x="77" y="14"/>
                    <a:pt x="86" y="14"/>
                  </a:cubicBezTo>
                  <a:cubicBezTo>
                    <a:pt x="90" y="14"/>
                    <a:pt x="94" y="14"/>
                    <a:pt x="98" y="13"/>
                  </a:cubicBezTo>
                  <a:cubicBezTo>
                    <a:pt x="103" y="12"/>
                    <a:pt x="108" y="12"/>
                    <a:pt x="113" y="12"/>
                  </a:cubicBezTo>
                  <a:cubicBezTo>
                    <a:pt x="119" y="12"/>
                    <a:pt x="125" y="12"/>
                    <a:pt x="131" y="13"/>
                  </a:cubicBezTo>
                  <a:cubicBezTo>
                    <a:pt x="137" y="13"/>
                    <a:pt x="143" y="13"/>
                    <a:pt x="149" y="13"/>
                  </a:cubicBezTo>
                  <a:cubicBezTo>
                    <a:pt x="161" y="13"/>
                    <a:pt x="171" y="12"/>
                    <a:pt x="180" y="8"/>
                  </a:cubicBezTo>
                  <a:cubicBezTo>
                    <a:pt x="181" y="8"/>
                    <a:pt x="181" y="6"/>
                    <a:pt x="181" y="5"/>
                  </a:cubicBezTo>
                  <a:cubicBezTo>
                    <a:pt x="180" y="4"/>
                    <a:pt x="179" y="3"/>
                    <a:pt x="178" y="3"/>
                  </a:cubicBezTo>
                  <a:cubicBezTo>
                    <a:pt x="178" y="3"/>
                    <a:pt x="178" y="3"/>
                    <a:pt x="177" y="4"/>
                  </a:cubicBezTo>
                  <a:cubicBezTo>
                    <a:pt x="170" y="7"/>
                    <a:pt x="160" y="8"/>
                    <a:pt x="149" y="8"/>
                  </a:cubicBezTo>
                  <a:cubicBezTo>
                    <a:pt x="143" y="8"/>
                    <a:pt x="137" y="8"/>
                    <a:pt x="131" y="7"/>
                  </a:cubicBezTo>
                  <a:cubicBezTo>
                    <a:pt x="125" y="7"/>
                    <a:pt x="119" y="7"/>
                    <a:pt x="113" y="7"/>
                  </a:cubicBezTo>
                  <a:cubicBezTo>
                    <a:pt x="108" y="7"/>
                    <a:pt x="102" y="7"/>
                    <a:pt x="97" y="8"/>
                  </a:cubicBezTo>
                  <a:cubicBezTo>
                    <a:pt x="93" y="8"/>
                    <a:pt x="89" y="9"/>
                    <a:pt x="86" y="9"/>
                  </a:cubicBezTo>
                  <a:cubicBezTo>
                    <a:pt x="78" y="9"/>
                    <a:pt x="72" y="7"/>
                    <a:pt x="65" y="5"/>
                  </a:cubicBezTo>
                  <a:cubicBezTo>
                    <a:pt x="60" y="3"/>
                    <a:pt x="55" y="2"/>
                    <a:pt x="49" y="1"/>
                  </a:cubicBezTo>
                  <a:cubicBezTo>
                    <a:pt x="45" y="0"/>
                    <a:pt x="42" y="0"/>
                    <a:pt x="3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 name="Freeform 501"/>
            <p:cNvSpPr>
              <a:spLocks noChangeArrowheads="1"/>
            </p:cNvSpPr>
            <p:nvPr/>
          </p:nvSpPr>
          <p:spPr bwMode="auto">
            <a:xfrm>
              <a:off x="8904288" y="3716338"/>
              <a:ext cx="254000" cy="28575"/>
            </a:xfrm>
            <a:custGeom>
              <a:avLst/>
              <a:gdLst>
                <a:gd name="T0" fmla="*/ 26 w 86"/>
                <a:gd name="T1" fmla="*/ 0 h 10"/>
                <a:gd name="T2" fmla="*/ 2 w 86"/>
                <a:gd name="T3" fmla="*/ 5 h 10"/>
                <a:gd name="T4" fmla="*/ 1 w 86"/>
                <a:gd name="T5" fmla="*/ 9 h 10"/>
                <a:gd name="T6" fmla="*/ 3 w 86"/>
                <a:gd name="T7" fmla="*/ 10 h 10"/>
                <a:gd name="T8" fmla="*/ 5 w 86"/>
                <a:gd name="T9" fmla="*/ 10 h 10"/>
                <a:gd name="T10" fmla="*/ 26 w 86"/>
                <a:gd name="T11" fmla="*/ 6 h 10"/>
                <a:gd name="T12" fmla="*/ 46 w 86"/>
                <a:gd name="T13" fmla="*/ 7 h 10"/>
                <a:gd name="T14" fmla="*/ 62 w 86"/>
                <a:gd name="T15" fmla="*/ 7 h 10"/>
                <a:gd name="T16" fmla="*/ 63 w 86"/>
                <a:gd name="T17" fmla="*/ 7 h 10"/>
                <a:gd name="T18" fmla="*/ 81 w 86"/>
                <a:gd name="T19" fmla="*/ 9 h 10"/>
                <a:gd name="T20" fmla="*/ 82 w 86"/>
                <a:gd name="T21" fmla="*/ 9 h 10"/>
                <a:gd name="T22" fmla="*/ 86 w 86"/>
                <a:gd name="T23" fmla="*/ 4 h 10"/>
                <a:gd name="T24" fmla="*/ 83 w 86"/>
                <a:gd name="T25" fmla="*/ 4 h 10"/>
                <a:gd name="T26" fmla="*/ 63 w 86"/>
                <a:gd name="T27" fmla="*/ 2 h 10"/>
                <a:gd name="T28" fmla="*/ 62 w 86"/>
                <a:gd name="T29" fmla="*/ 2 h 10"/>
                <a:gd name="T30" fmla="*/ 47 w 86"/>
                <a:gd name="T31" fmla="*/ 1 h 10"/>
                <a:gd name="T32" fmla="*/ 26 w 86"/>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0">
                  <a:moveTo>
                    <a:pt x="26" y="0"/>
                  </a:moveTo>
                  <a:cubicBezTo>
                    <a:pt x="16" y="0"/>
                    <a:pt x="7" y="1"/>
                    <a:pt x="2" y="5"/>
                  </a:cubicBezTo>
                  <a:cubicBezTo>
                    <a:pt x="0" y="6"/>
                    <a:pt x="0" y="8"/>
                    <a:pt x="1" y="9"/>
                  </a:cubicBezTo>
                  <a:cubicBezTo>
                    <a:pt x="1" y="10"/>
                    <a:pt x="2" y="10"/>
                    <a:pt x="3" y="10"/>
                  </a:cubicBezTo>
                  <a:cubicBezTo>
                    <a:pt x="4" y="10"/>
                    <a:pt x="4" y="10"/>
                    <a:pt x="5" y="10"/>
                  </a:cubicBezTo>
                  <a:cubicBezTo>
                    <a:pt x="9" y="7"/>
                    <a:pt x="17" y="6"/>
                    <a:pt x="26" y="6"/>
                  </a:cubicBezTo>
                  <a:cubicBezTo>
                    <a:pt x="33" y="6"/>
                    <a:pt x="40" y="6"/>
                    <a:pt x="46" y="7"/>
                  </a:cubicBezTo>
                  <a:cubicBezTo>
                    <a:pt x="62" y="7"/>
                    <a:pt x="62" y="7"/>
                    <a:pt x="62" y="7"/>
                  </a:cubicBezTo>
                  <a:cubicBezTo>
                    <a:pt x="63" y="7"/>
                    <a:pt x="63" y="7"/>
                    <a:pt x="63" y="7"/>
                  </a:cubicBezTo>
                  <a:cubicBezTo>
                    <a:pt x="69" y="7"/>
                    <a:pt x="75" y="8"/>
                    <a:pt x="81" y="9"/>
                  </a:cubicBezTo>
                  <a:cubicBezTo>
                    <a:pt x="81" y="9"/>
                    <a:pt x="82" y="9"/>
                    <a:pt x="82" y="9"/>
                  </a:cubicBezTo>
                  <a:cubicBezTo>
                    <a:pt x="86" y="4"/>
                    <a:pt x="86" y="4"/>
                    <a:pt x="86" y="4"/>
                  </a:cubicBezTo>
                  <a:cubicBezTo>
                    <a:pt x="85" y="4"/>
                    <a:pt x="84" y="4"/>
                    <a:pt x="83" y="4"/>
                  </a:cubicBezTo>
                  <a:cubicBezTo>
                    <a:pt x="76" y="3"/>
                    <a:pt x="70" y="2"/>
                    <a:pt x="63" y="2"/>
                  </a:cubicBezTo>
                  <a:cubicBezTo>
                    <a:pt x="63" y="2"/>
                    <a:pt x="63" y="2"/>
                    <a:pt x="62" y="2"/>
                  </a:cubicBezTo>
                  <a:cubicBezTo>
                    <a:pt x="47" y="1"/>
                    <a:pt x="47" y="1"/>
                    <a:pt x="47" y="1"/>
                  </a:cubicBezTo>
                  <a:cubicBezTo>
                    <a:pt x="40" y="1"/>
                    <a:pt x="33" y="0"/>
                    <a:pt x="2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3" name="Freeform 502"/>
            <p:cNvSpPr>
              <a:spLocks noChangeArrowheads="1"/>
            </p:cNvSpPr>
            <p:nvPr/>
          </p:nvSpPr>
          <p:spPr bwMode="auto">
            <a:xfrm>
              <a:off x="8875713" y="3594101"/>
              <a:ext cx="396875" cy="44450"/>
            </a:xfrm>
            <a:custGeom>
              <a:avLst/>
              <a:gdLst>
                <a:gd name="T0" fmla="*/ 3 w 135"/>
                <a:gd name="T1" fmla="*/ 0 h 15"/>
                <a:gd name="T2" fmla="*/ 0 w 135"/>
                <a:gd name="T3" fmla="*/ 2 h 15"/>
                <a:gd name="T4" fmla="*/ 2 w 135"/>
                <a:gd name="T5" fmla="*/ 5 h 15"/>
                <a:gd name="T6" fmla="*/ 35 w 135"/>
                <a:gd name="T7" fmla="*/ 10 h 15"/>
                <a:gd name="T8" fmla="*/ 43 w 135"/>
                <a:gd name="T9" fmla="*/ 10 h 15"/>
                <a:gd name="T10" fmla="*/ 62 w 135"/>
                <a:gd name="T11" fmla="*/ 13 h 15"/>
                <a:gd name="T12" fmla="*/ 77 w 135"/>
                <a:gd name="T13" fmla="*/ 15 h 15"/>
                <a:gd name="T14" fmla="*/ 85 w 135"/>
                <a:gd name="T15" fmla="*/ 15 h 15"/>
                <a:gd name="T16" fmla="*/ 112 w 135"/>
                <a:gd name="T17" fmla="*/ 12 h 15"/>
                <a:gd name="T18" fmla="*/ 133 w 135"/>
                <a:gd name="T19" fmla="*/ 8 h 15"/>
                <a:gd name="T20" fmla="*/ 135 w 135"/>
                <a:gd name="T21" fmla="*/ 5 h 15"/>
                <a:gd name="T22" fmla="*/ 133 w 135"/>
                <a:gd name="T23" fmla="*/ 3 h 15"/>
                <a:gd name="T24" fmla="*/ 132 w 135"/>
                <a:gd name="T25" fmla="*/ 3 h 15"/>
                <a:gd name="T26" fmla="*/ 111 w 135"/>
                <a:gd name="T27" fmla="*/ 6 h 15"/>
                <a:gd name="T28" fmla="*/ 96 w 135"/>
                <a:gd name="T29" fmla="*/ 9 h 15"/>
                <a:gd name="T30" fmla="*/ 95 w 135"/>
                <a:gd name="T31" fmla="*/ 11 h 15"/>
                <a:gd name="T32" fmla="*/ 92 w 135"/>
                <a:gd name="T33" fmla="*/ 12 h 15"/>
                <a:gd name="T34" fmla="*/ 91 w 135"/>
                <a:gd name="T35" fmla="*/ 12 h 15"/>
                <a:gd name="T36" fmla="*/ 89 w 135"/>
                <a:gd name="T37" fmla="*/ 10 h 15"/>
                <a:gd name="T38" fmla="*/ 85 w 135"/>
                <a:gd name="T39" fmla="*/ 10 h 15"/>
                <a:gd name="T40" fmla="*/ 77 w 135"/>
                <a:gd name="T41" fmla="*/ 10 h 15"/>
                <a:gd name="T42" fmla="*/ 77 w 135"/>
                <a:gd name="T43" fmla="*/ 10 h 15"/>
                <a:gd name="T44" fmla="*/ 75 w 135"/>
                <a:gd name="T45" fmla="*/ 10 h 15"/>
                <a:gd name="T46" fmla="*/ 74 w 135"/>
                <a:gd name="T47" fmla="*/ 11 h 15"/>
                <a:gd name="T48" fmla="*/ 73 w 135"/>
                <a:gd name="T49" fmla="*/ 10 h 15"/>
                <a:gd name="T50" fmla="*/ 72 w 135"/>
                <a:gd name="T51" fmla="*/ 9 h 15"/>
                <a:gd name="T52" fmla="*/ 63 w 135"/>
                <a:gd name="T53" fmla="*/ 8 h 15"/>
                <a:gd name="T54" fmla="*/ 43 w 135"/>
                <a:gd name="T55" fmla="*/ 5 h 15"/>
                <a:gd name="T56" fmla="*/ 35 w 135"/>
                <a:gd name="T57" fmla="*/ 5 h 15"/>
                <a:gd name="T58" fmla="*/ 4 w 135"/>
                <a:gd name="T59" fmla="*/ 0 h 15"/>
                <a:gd name="T60" fmla="*/ 3 w 135"/>
                <a:gd name="T6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5">
                  <a:moveTo>
                    <a:pt x="3" y="0"/>
                  </a:moveTo>
                  <a:cubicBezTo>
                    <a:pt x="2" y="0"/>
                    <a:pt x="1" y="1"/>
                    <a:pt x="0" y="2"/>
                  </a:cubicBezTo>
                  <a:cubicBezTo>
                    <a:pt x="0" y="3"/>
                    <a:pt x="1" y="5"/>
                    <a:pt x="2" y="5"/>
                  </a:cubicBezTo>
                  <a:cubicBezTo>
                    <a:pt x="13" y="10"/>
                    <a:pt x="24" y="10"/>
                    <a:pt x="35" y="10"/>
                  </a:cubicBezTo>
                  <a:cubicBezTo>
                    <a:pt x="43" y="10"/>
                    <a:pt x="43" y="10"/>
                    <a:pt x="43" y="10"/>
                  </a:cubicBezTo>
                  <a:cubicBezTo>
                    <a:pt x="50" y="11"/>
                    <a:pt x="56" y="12"/>
                    <a:pt x="62" y="13"/>
                  </a:cubicBezTo>
                  <a:cubicBezTo>
                    <a:pt x="77" y="15"/>
                    <a:pt x="77" y="15"/>
                    <a:pt x="77" y="15"/>
                  </a:cubicBezTo>
                  <a:cubicBezTo>
                    <a:pt x="80" y="15"/>
                    <a:pt x="82" y="15"/>
                    <a:pt x="85" y="15"/>
                  </a:cubicBezTo>
                  <a:cubicBezTo>
                    <a:pt x="95" y="15"/>
                    <a:pt x="103" y="13"/>
                    <a:pt x="112" y="12"/>
                  </a:cubicBezTo>
                  <a:cubicBezTo>
                    <a:pt x="119" y="10"/>
                    <a:pt x="125" y="9"/>
                    <a:pt x="133" y="8"/>
                  </a:cubicBezTo>
                  <a:cubicBezTo>
                    <a:pt x="134" y="8"/>
                    <a:pt x="135" y="6"/>
                    <a:pt x="135" y="5"/>
                  </a:cubicBezTo>
                  <a:cubicBezTo>
                    <a:pt x="135" y="4"/>
                    <a:pt x="134" y="3"/>
                    <a:pt x="133" y="3"/>
                  </a:cubicBezTo>
                  <a:cubicBezTo>
                    <a:pt x="132" y="3"/>
                    <a:pt x="132" y="3"/>
                    <a:pt x="132" y="3"/>
                  </a:cubicBezTo>
                  <a:cubicBezTo>
                    <a:pt x="124" y="3"/>
                    <a:pt x="118" y="5"/>
                    <a:pt x="111" y="6"/>
                  </a:cubicBezTo>
                  <a:cubicBezTo>
                    <a:pt x="106" y="7"/>
                    <a:pt x="101" y="8"/>
                    <a:pt x="96" y="9"/>
                  </a:cubicBezTo>
                  <a:cubicBezTo>
                    <a:pt x="96" y="10"/>
                    <a:pt x="95" y="10"/>
                    <a:pt x="95" y="11"/>
                  </a:cubicBezTo>
                  <a:cubicBezTo>
                    <a:pt x="94" y="12"/>
                    <a:pt x="93" y="12"/>
                    <a:pt x="92" y="12"/>
                  </a:cubicBezTo>
                  <a:cubicBezTo>
                    <a:pt x="92" y="12"/>
                    <a:pt x="92" y="12"/>
                    <a:pt x="91" y="12"/>
                  </a:cubicBezTo>
                  <a:cubicBezTo>
                    <a:pt x="90" y="11"/>
                    <a:pt x="89" y="11"/>
                    <a:pt x="89" y="10"/>
                  </a:cubicBezTo>
                  <a:cubicBezTo>
                    <a:pt x="87" y="10"/>
                    <a:pt x="86" y="10"/>
                    <a:pt x="85" y="10"/>
                  </a:cubicBezTo>
                  <a:cubicBezTo>
                    <a:pt x="82" y="10"/>
                    <a:pt x="80" y="10"/>
                    <a:pt x="77" y="10"/>
                  </a:cubicBezTo>
                  <a:cubicBezTo>
                    <a:pt x="77" y="10"/>
                    <a:pt x="77" y="10"/>
                    <a:pt x="77" y="10"/>
                  </a:cubicBezTo>
                  <a:cubicBezTo>
                    <a:pt x="77" y="10"/>
                    <a:pt x="76" y="10"/>
                    <a:pt x="75" y="10"/>
                  </a:cubicBezTo>
                  <a:cubicBezTo>
                    <a:pt x="75" y="11"/>
                    <a:pt x="75" y="11"/>
                    <a:pt x="74" y="11"/>
                  </a:cubicBezTo>
                  <a:cubicBezTo>
                    <a:pt x="74" y="11"/>
                    <a:pt x="73" y="10"/>
                    <a:pt x="73" y="10"/>
                  </a:cubicBezTo>
                  <a:cubicBezTo>
                    <a:pt x="72" y="10"/>
                    <a:pt x="72" y="9"/>
                    <a:pt x="72" y="9"/>
                  </a:cubicBezTo>
                  <a:cubicBezTo>
                    <a:pt x="63" y="8"/>
                    <a:pt x="63" y="8"/>
                    <a:pt x="63" y="8"/>
                  </a:cubicBezTo>
                  <a:cubicBezTo>
                    <a:pt x="57" y="7"/>
                    <a:pt x="51" y="6"/>
                    <a:pt x="43" y="5"/>
                  </a:cubicBezTo>
                  <a:cubicBezTo>
                    <a:pt x="35" y="5"/>
                    <a:pt x="35" y="5"/>
                    <a:pt x="35" y="5"/>
                  </a:cubicBezTo>
                  <a:cubicBezTo>
                    <a:pt x="24" y="5"/>
                    <a:pt x="14" y="4"/>
                    <a:pt x="4" y="0"/>
                  </a:cubicBezTo>
                  <a:cubicBezTo>
                    <a:pt x="4" y="0"/>
                    <a:pt x="3"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4" name="Freeform 503"/>
            <p:cNvSpPr>
              <a:spLocks noChangeArrowheads="1"/>
            </p:cNvSpPr>
            <p:nvPr/>
          </p:nvSpPr>
          <p:spPr bwMode="auto">
            <a:xfrm>
              <a:off x="9167813" y="3695701"/>
              <a:ext cx="66675" cy="42863"/>
            </a:xfrm>
            <a:custGeom>
              <a:avLst/>
              <a:gdLst>
                <a:gd name="T0" fmla="*/ 16 w 23"/>
                <a:gd name="T1" fmla="*/ 0 h 15"/>
                <a:gd name="T2" fmla="*/ 2 w 23"/>
                <a:gd name="T3" fmla="*/ 13 h 15"/>
                <a:gd name="T4" fmla="*/ 0 w 23"/>
                <a:gd name="T5" fmla="*/ 15 h 15"/>
                <a:gd name="T6" fmla="*/ 6 w 23"/>
                <a:gd name="T7" fmla="*/ 15 h 15"/>
                <a:gd name="T8" fmla="*/ 23 w 23"/>
                <a:gd name="T9" fmla="*/ 14 h 15"/>
                <a:gd name="T10" fmla="*/ 21 w 23"/>
                <a:gd name="T11" fmla="*/ 9 h 15"/>
                <a:gd name="T12" fmla="*/ 19 w 23"/>
                <a:gd name="T13" fmla="*/ 2 h 15"/>
                <a:gd name="T14" fmla="*/ 18 w 23"/>
                <a:gd name="T15" fmla="*/ 2 h 15"/>
                <a:gd name="T16" fmla="*/ 16 w 23"/>
                <a:gd name="T17" fmla="*/ 1 h 15"/>
                <a:gd name="T18" fmla="*/ 16 w 23"/>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5">
                  <a:moveTo>
                    <a:pt x="16" y="0"/>
                  </a:moveTo>
                  <a:cubicBezTo>
                    <a:pt x="11" y="4"/>
                    <a:pt x="6" y="8"/>
                    <a:pt x="2" y="13"/>
                  </a:cubicBezTo>
                  <a:cubicBezTo>
                    <a:pt x="2" y="13"/>
                    <a:pt x="1" y="14"/>
                    <a:pt x="0" y="15"/>
                  </a:cubicBezTo>
                  <a:cubicBezTo>
                    <a:pt x="2" y="15"/>
                    <a:pt x="4" y="15"/>
                    <a:pt x="6" y="15"/>
                  </a:cubicBezTo>
                  <a:cubicBezTo>
                    <a:pt x="12" y="15"/>
                    <a:pt x="18" y="15"/>
                    <a:pt x="23" y="14"/>
                  </a:cubicBezTo>
                  <a:cubicBezTo>
                    <a:pt x="21" y="9"/>
                    <a:pt x="21" y="9"/>
                    <a:pt x="21" y="9"/>
                  </a:cubicBezTo>
                  <a:cubicBezTo>
                    <a:pt x="20" y="7"/>
                    <a:pt x="19" y="4"/>
                    <a:pt x="19" y="2"/>
                  </a:cubicBezTo>
                  <a:cubicBezTo>
                    <a:pt x="19" y="2"/>
                    <a:pt x="18" y="2"/>
                    <a:pt x="18" y="2"/>
                  </a:cubicBezTo>
                  <a:cubicBezTo>
                    <a:pt x="17" y="2"/>
                    <a:pt x="17" y="2"/>
                    <a:pt x="16" y="1"/>
                  </a:cubicBezTo>
                  <a:cubicBezTo>
                    <a:pt x="16" y="1"/>
                    <a:pt x="16" y="0"/>
                    <a:pt x="16" y="0"/>
                  </a:cubicBezTo>
                </a:path>
              </a:pathLst>
            </a:custGeom>
            <a:solidFill>
              <a:srgbClr val="CDCEC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5" name="Freeform 504"/>
            <p:cNvSpPr>
              <a:spLocks noChangeArrowheads="1"/>
            </p:cNvSpPr>
            <p:nvPr/>
          </p:nvSpPr>
          <p:spPr bwMode="auto">
            <a:xfrm>
              <a:off x="9144001" y="3671888"/>
              <a:ext cx="117475" cy="85725"/>
            </a:xfrm>
            <a:custGeom>
              <a:avLst/>
              <a:gdLst>
                <a:gd name="T0" fmla="*/ 27 w 40"/>
                <a:gd name="T1" fmla="*/ 0 h 29"/>
                <a:gd name="T2" fmla="*/ 26 w 40"/>
                <a:gd name="T3" fmla="*/ 1 h 29"/>
                <a:gd name="T4" fmla="*/ 6 w 40"/>
                <a:gd name="T5" fmla="*/ 18 h 29"/>
                <a:gd name="T6" fmla="*/ 5 w 40"/>
                <a:gd name="T7" fmla="*/ 19 h 29"/>
                <a:gd name="T8" fmla="*/ 1 w 40"/>
                <a:gd name="T9" fmla="*/ 24 h 29"/>
                <a:gd name="T10" fmla="*/ 0 w 40"/>
                <a:gd name="T11" fmla="*/ 24 h 29"/>
                <a:gd name="T12" fmla="*/ 0 w 40"/>
                <a:gd name="T13" fmla="*/ 26 h 29"/>
                <a:gd name="T14" fmla="*/ 2 w 40"/>
                <a:gd name="T15" fmla="*/ 28 h 29"/>
                <a:gd name="T16" fmla="*/ 14 w 40"/>
                <a:gd name="T17" fmla="*/ 29 h 29"/>
                <a:gd name="T18" fmla="*/ 38 w 40"/>
                <a:gd name="T19" fmla="*/ 26 h 29"/>
                <a:gd name="T20" fmla="*/ 40 w 40"/>
                <a:gd name="T21" fmla="*/ 24 h 29"/>
                <a:gd name="T22" fmla="*/ 35 w 40"/>
                <a:gd name="T23" fmla="*/ 25 h 29"/>
                <a:gd name="T24" fmla="*/ 34 w 40"/>
                <a:gd name="T25" fmla="*/ 25 h 29"/>
                <a:gd name="T26" fmla="*/ 32 w 40"/>
                <a:gd name="T27" fmla="*/ 23 h 29"/>
                <a:gd name="T28" fmla="*/ 31 w 40"/>
                <a:gd name="T29" fmla="*/ 22 h 29"/>
                <a:gd name="T30" fmla="*/ 14 w 40"/>
                <a:gd name="T31" fmla="*/ 23 h 29"/>
                <a:gd name="T32" fmla="*/ 8 w 40"/>
                <a:gd name="T33" fmla="*/ 23 h 29"/>
                <a:gd name="T34" fmla="*/ 10 w 40"/>
                <a:gd name="T35" fmla="*/ 21 h 29"/>
                <a:gd name="T36" fmla="*/ 24 w 40"/>
                <a:gd name="T37" fmla="*/ 8 h 29"/>
                <a:gd name="T38" fmla="*/ 24 w 40"/>
                <a:gd name="T39" fmla="*/ 5 h 29"/>
                <a:gd name="T40" fmla="*/ 29 w 40"/>
                <a:gd name="T41" fmla="*/ 1 h 29"/>
                <a:gd name="T42" fmla="*/ 27 w 4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9">
                  <a:moveTo>
                    <a:pt x="27" y="0"/>
                  </a:moveTo>
                  <a:cubicBezTo>
                    <a:pt x="27" y="0"/>
                    <a:pt x="26" y="0"/>
                    <a:pt x="26" y="1"/>
                  </a:cubicBezTo>
                  <a:cubicBezTo>
                    <a:pt x="18" y="5"/>
                    <a:pt x="12" y="11"/>
                    <a:pt x="6" y="18"/>
                  </a:cubicBezTo>
                  <a:cubicBezTo>
                    <a:pt x="5" y="19"/>
                    <a:pt x="5" y="19"/>
                    <a:pt x="5" y="19"/>
                  </a:cubicBezTo>
                  <a:cubicBezTo>
                    <a:pt x="1" y="24"/>
                    <a:pt x="1" y="24"/>
                    <a:pt x="1" y="24"/>
                  </a:cubicBezTo>
                  <a:cubicBezTo>
                    <a:pt x="1" y="24"/>
                    <a:pt x="0" y="24"/>
                    <a:pt x="0" y="24"/>
                  </a:cubicBezTo>
                  <a:cubicBezTo>
                    <a:pt x="0" y="25"/>
                    <a:pt x="0" y="26"/>
                    <a:pt x="0" y="26"/>
                  </a:cubicBezTo>
                  <a:cubicBezTo>
                    <a:pt x="0" y="27"/>
                    <a:pt x="1" y="28"/>
                    <a:pt x="2" y="28"/>
                  </a:cubicBezTo>
                  <a:cubicBezTo>
                    <a:pt x="6" y="28"/>
                    <a:pt x="10" y="29"/>
                    <a:pt x="14" y="29"/>
                  </a:cubicBezTo>
                  <a:cubicBezTo>
                    <a:pt x="23" y="29"/>
                    <a:pt x="31" y="28"/>
                    <a:pt x="38" y="26"/>
                  </a:cubicBezTo>
                  <a:cubicBezTo>
                    <a:pt x="39" y="26"/>
                    <a:pt x="40" y="25"/>
                    <a:pt x="40" y="24"/>
                  </a:cubicBezTo>
                  <a:cubicBezTo>
                    <a:pt x="38" y="24"/>
                    <a:pt x="36" y="24"/>
                    <a:pt x="35" y="25"/>
                  </a:cubicBezTo>
                  <a:cubicBezTo>
                    <a:pt x="35" y="25"/>
                    <a:pt x="35" y="25"/>
                    <a:pt x="34" y="25"/>
                  </a:cubicBezTo>
                  <a:cubicBezTo>
                    <a:pt x="33" y="25"/>
                    <a:pt x="32" y="24"/>
                    <a:pt x="32" y="23"/>
                  </a:cubicBezTo>
                  <a:cubicBezTo>
                    <a:pt x="31" y="22"/>
                    <a:pt x="31" y="22"/>
                    <a:pt x="31" y="22"/>
                  </a:cubicBezTo>
                  <a:cubicBezTo>
                    <a:pt x="26" y="23"/>
                    <a:pt x="20" y="23"/>
                    <a:pt x="14" y="23"/>
                  </a:cubicBezTo>
                  <a:cubicBezTo>
                    <a:pt x="12" y="23"/>
                    <a:pt x="10" y="23"/>
                    <a:pt x="8" y="23"/>
                  </a:cubicBezTo>
                  <a:cubicBezTo>
                    <a:pt x="9" y="22"/>
                    <a:pt x="10" y="21"/>
                    <a:pt x="10" y="21"/>
                  </a:cubicBezTo>
                  <a:cubicBezTo>
                    <a:pt x="14" y="16"/>
                    <a:pt x="19" y="12"/>
                    <a:pt x="24" y="8"/>
                  </a:cubicBezTo>
                  <a:cubicBezTo>
                    <a:pt x="23" y="7"/>
                    <a:pt x="24" y="6"/>
                    <a:pt x="24" y="5"/>
                  </a:cubicBezTo>
                  <a:cubicBezTo>
                    <a:pt x="26" y="4"/>
                    <a:pt x="27" y="2"/>
                    <a:pt x="29" y="1"/>
                  </a:cubicBezTo>
                  <a:cubicBezTo>
                    <a:pt x="28" y="1"/>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6" name="Freeform 505"/>
            <p:cNvSpPr>
              <a:spLocks noChangeArrowheads="1"/>
            </p:cNvSpPr>
            <p:nvPr/>
          </p:nvSpPr>
          <p:spPr bwMode="auto">
            <a:xfrm>
              <a:off x="9656763" y="2874963"/>
              <a:ext cx="20638" cy="260350"/>
            </a:xfrm>
            <a:custGeom>
              <a:avLst/>
              <a:gdLst>
                <a:gd name="T0" fmla="*/ 7 w 7"/>
                <a:gd name="T1" fmla="*/ 0 h 88"/>
                <a:gd name="T2" fmla="*/ 3 w 7"/>
                <a:gd name="T3" fmla="*/ 88 h 88"/>
                <a:gd name="T4" fmla="*/ 3 w 7"/>
                <a:gd name="T5" fmla="*/ 80 h 88"/>
                <a:gd name="T6" fmla="*/ 4 w 7"/>
                <a:gd name="T7" fmla="*/ 66 h 88"/>
                <a:gd name="T8" fmla="*/ 6 w 7"/>
                <a:gd name="T9" fmla="*/ 10 h 88"/>
                <a:gd name="T10" fmla="*/ 7 w 7"/>
                <a:gd name="T11" fmla="*/ 0 h 88"/>
              </a:gdLst>
              <a:ahLst/>
              <a:cxnLst>
                <a:cxn ang="0">
                  <a:pos x="T0" y="T1"/>
                </a:cxn>
                <a:cxn ang="0">
                  <a:pos x="T2" y="T3"/>
                </a:cxn>
                <a:cxn ang="0">
                  <a:pos x="T4" y="T5"/>
                </a:cxn>
                <a:cxn ang="0">
                  <a:pos x="T6" y="T7"/>
                </a:cxn>
                <a:cxn ang="0">
                  <a:pos x="T8" y="T9"/>
                </a:cxn>
                <a:cxn ang="0">
                  <a:pos x="T10" y="T11"/>
                </a:cxn>
              </a:cxnLst>
              <a:rect l="0" t="0" r="r" b="b"/>
              <a:pathLst>
                <a:path w="7" h="88">
                  <a:moveTo>
                    <a:pt x="7" y="0"/>
                  </a:moveTo>
                  <a:cubicBezTo>
                    <a:pt x="1" y="28"/>
                    <a:pt x="0" y="58"/>
                    <a:pt x="3" y="88"/>
                  </a:cubicBezTo>
                  <a:cubicBezTo>
                    <a:pt x="3" y="80"/>
                    <a:pt x="3" y="80"/>
                    <a:pt x="3" y="80"/>
                  </a:cubicBezTo>
                  <a:cubicBezTo>
                    <a:pt x="4" y="66"/>
                    <a:pt x="4" y="66"/>
                    <a:pt x="4" y="66"/>
                  </a:cubicBezTo>
                  <a:cubicBezTo>
                    <a:pt x="6" y="10"/>
                    <a:pt x="6" y="10"/>
                    <a:pt x="6" y="10"/>
                  </a:cubicBezTo>
                  <a:cubicBezTo>
                    <a:pt x="7" y="0"/>
                    <a:pt x="7"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7" name="Freeform 506"/>
            <p:cNvSpPr>
              <a:spLocks noChangeArrowheads="1"/>
            </p:cNvSpPr>
            <p:nvPr/>
          </p:nvSpPr>
          <p:spPr bwMode="auto">
            <a:xfrm>
              <a:off x="9645651" y="2822576"/>
              <a:ext cx="31750" cy="361950"/>
            </a:xfrm>
            <a:custGeom>
              <a:avLst/>
              <a:gdLst>
                <a:gd name="T0" fmla="*/ 11 w 11"/>
                <a:gd name="T1" fmla="*/ 0 h 123"/>
                <a:gd name="T2" fmla="*/ 9 w 11"/>
                <a:gd name="T3" fmla="*/ 2 h 123"/>
                <a:gd name="T4" fmla="*/ 6 w 11"/>
                <a:gd name="T5" fmla="*/ 16 h 123"/>
                <a:gd name="T6" fmla="*/ 7 w 11"/>
                <a:gd name="T7" fmla="*/ 16 h 123"/>
                <a:gd name="T8" fmla="*/ 10 w 11"/>
                <a:gd name="T9" fmla="*/ 19 h 123"/>
                <a:gd name="T10" fmla="*/ 7 w 11"/>
                <a:gd name="T11" fmla="*/ 22 h 123"/>
                <a:gd name="T12" fmla="*/ 7 w 11"/>
                <a:gd name="T13" fmla="*/ 22 h 123"/>
                <a:gd name="T14" fmla="*/ 5 w 11"/>
                <a:gd name="T15" fmla="*/ 21 h 123"/>
                <a:gd name="T16" fmla="*/ 2 w 11"/>
                <a:gd name="T17" fmla="*/ 45 h 123"/>
                <a:gd name="T18" fmla="*/ 3 w 11"/>
                <a:gd name="T19" fmla="*/ 47 h 123"/>
                <a:gd name="T20" fmla="*/ 1 w 11"/>
                <a:gd name="T21" fmla="*/ 50 h 123"/>
                <a:gd name="T22" fmla="*/ 1 w 11"/>
                <a:gd name="T23" fmla="*/ 50 h 123"/>
                <a:gd name="T24" fmla="*/ 0 w 11"/>
                <a:gd name="T25" fmla="*/ 77 h 123"/>
                <a:gd name="T26" fmla="*/ 0 w 11"/>
                <a:gd name="T27" fmla="*/ 77 h 123"/>
                <a:gd name="T28" fmla="*/ 3 w 11"/>
                <a:gd name="T29" fmla="*/ 79 h 123"/>
                <a:gd name="T30" fmla="*/ 0 w 11"/>
                <a:gd name="T31" fmla="*/ 82 h 123"/>
                <a:gd name="T32" fmla="*/ 0 w 11"/>
                <a:gd name="T33" fmla="*/ 82 h 123"/>
                <a:gd name="T34" fmla="*/ 0 w 11"/>
                <a:gd name="T35" fmla="*/ 82 h 123"/>
                <a:gd name="T36" fmla="*/ 2 w 11"/>
                <a:gd name="T37" fmla="*/ 109 h 123"/>
                <a:gd name="T38" fmla="*/ 4 w 11"/>
                <a:gd name="T39" fmla="*/ 109 h 123"/>
                <a:gd name="T40" fmla="*/ 6 w 11"/>
                <a:gd name="T41" fmla="*/ 111 h 123"/>
                <a:gd name="T42" fmla="*/ 4 w 11"/>
                <a:gd name="T43" fmla="*/ 114 h 123"/>
                <a:gd name="T44" fmla="*/ 4 w 11"/>
                <a:gd name="T45" fmla="*/ 114 h 123"/>
                <a:gd name="T46" fmla="*/ 2 w 11"/>
                <a:gd name="T47" fmla="*/ 114 h 123"/>
                <a:gd name="T48" fmla="*/ 3 w 11"/>
                <a:gd name="T49" fmla="*/ 117 h 123"/>
                <a:gd name="T50" fmla="*/ 4 w 11"/>
                <a:gd name="T51" fmla="*/ 123 h 123"/>
                <a:gd name="T52" fmla="*/ 4 w 11"/>
                <a:gd name="T53" fmla="*/ 123 h 123"/>
                <a:gd name="T54" fmla="*/ 9 w 11"/>
                <a:gd name="T55" fmla="*/ 121 h 123"/>
                <a:gd name="T56" fmla="*/ 7 w 11"/>
                <a:gd name="T57" fmla="*/ 109 h 123"/>
                <a:gd name="T58" fmla="*/ 7 w 11"/>
                <a:gd name="T59" fmla="*/ 106 h 123"/>
                <a:gd name="T60" fmla="*/ 11 w 11"/>
                <a:gd name="T61" fmla="*/ 18 h 123"/>
                <a:gd name="T62" fmla="*/ 11 w 11"/>
                <a:gd name="T63" fmla="*/ 15 h 123"/>
                <a:gd name="T64" fmla="*/ 11 w 11"/>
                <a:gd name="T65" fmla="*/ 12 h 123"/>
                <a:gd name="T66" fmla="*/ 11 w 11"/>
                <a:gd name="T6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 h="123">
                  <a:moveTo>
                    <a:pt x="11" y="0"/>
                  </a:moveTo>
                  <a:cubicBezTo>
                    <a:pt x="10" y="0"/>
                    <a:pt x="9" y="1"/>
                    <a:pt x="9" y="2"/>
                  </a:cubicBezTo>
                  <a:cubicBezTo>
                    <a:pt x="8" y="7"/>
                    <a:pt x="7" y="12"/>
                    <a:pt x="6" y="16"/>
                  </a:cubicBezTo>
                  <a:cubicBezTo>
                    <a:pt x="6" y="16"/>
                    <a:pt x="7" y="16"/>
                    <a:pt x="7" y="16"/>
                  </a:cubicBezTo>
                  <a:cubicBezTo>
                    <a:pt x="9" y="17"/>
                    <a:pt x="10" y="18"/>
                    <a:pt x="10" y="19"/>
                  </a:cubicBezTo>
                  <a:cubicBezTo>
                    <a:pt x="10" y="21"/>
                    <a:pt x="8" y="22"/>
                    <a:pt x="7" y="22"/>
                  </a:cubicBezTo>
                  <a:cubicBezTo>
                    <a:pt x="7" y="22"/>
                    <a:pt x="7" y="22"/>
                    <a:pt x="7" y="22"/>
                  </a:cubicBezTo>
                  <a:cubicBezTo>
                    <a:pt x="6" y="22"/>
                    <a:pt x="5" y="22"/>
                    <a:pt x="5" y="21"/>
                  </a:cubicBezTo>
                  <a:cubicBezTo>
                    <a:pt x="3" y="29"/>
                    <a:pt x="2" y="37"/>
                    <a:pt x="2" y="45"/>
                  </a:cubicBezTo>
                  <a:cubicBezTo>
                    <a:pt x="2" y="46"/>
                    <a:pt x="2" y="46"/>
                    <a:pt x="3" y="47"/>
                  </a:cubicBezTo>
                  <a:cubicBezTo>
                    <a:pt x="3" y="48"/>
                    <a:pt x="3" y="50"/>
                    <a:pt x="1" y="50"/>
                  </a:cubicBezTo>
                  <a:cubicBezTo>
                    <a:pt x="1" y="50"/>
                    <a:pt x="1" y="50"/>
                    <a:pt x="1" y="50"/>
                  </a:cubicBezTo>
                  <a:cubicBezTo>
                    <a:pt x="0" y="59"/>
                    <a:pt x="0" y="68"/>
                    <a:pt x="0" y="77"/>
                  </a:cubicBezTo>
                  <a:cubicBezTo>
                    <a:pt x="0" y="77"/>
                    <a:pt x="0" y="77"/>
                    <a:pt x="0" y="77"/>
                  </a:cubicBezTo>
                  <a:cubicBezTo>
                    <a:pt x="2" y="77"/>
                    <a:pt x="3" y="78"/>
                    <a:pt x="3" y="79"/>
                  </a:cubicBezTo>
                  <a:cubicBezTo>
                    <a:pt x="3" y="81"/>
                    <a:pt x="2" y="82"/>
                    <a:pt x="0" y="82"/>
                  </a:cubicBezTo>
                  <a:cubicBezTo>
                    <a:pt x="0" y="82"/>
                    <a:pt x="0" y="82"/>
                    <a:pt x="0" y="82"/>
                  </a:cubicBezTo>
                  <a:cubicBezTo>
                    <a:pt x="0" y="82"/>
                    <a:pt x="0" y="82"/>
                    <a:pt x="0" y="82"/>
                  </a:cubicBezTo>
                  <a:cubicBezTo>
                    <a:pt x="0" y="91"/>
                    <a:pt x="1" y="100"/>
                    <a:pt x="2" y="109"/>
                  </a:cubicBezTo>
                  <a:cubicBezTo>
                    <a:pt x="4" y="109"/>
                    <a:pt x="4" y="109"/>
                    <a:pt x="4" y="109"/>
                  </a:cubicBezTo>
                  <a:cubicBezTo>
                    <a:pt x="5" y="109"/>
                    <a:pt x="6" y="110"/>
                    <a:pt x="6" y="111"/>
                  </a:cubicBezTo>
                  <a:cubicBezTo>
                    <a:pt x="6" y="113"/>
                    <a:pt x="5" y="114"/>
                    <a:pt x="4" y="114"/>
                  </a:cubicBezTo>
                  <a:cubicBezTo>
                    <a:pt x="4" y="114"/>
                    <a:pt x="4" y="114"/>
                    <a:pt x="4" y="114"/>
                  </a:cubicBezTo>
                  <a:cubicBezTo>
                    <a:pt x="2" y="114"/>
                    <a:pt x="2" y="114"/>
                    <a:pt x="2" y="114"/>
                  </a:cubicBezTo>
                  <a:cubicBezTo>
                    <a:pt x="3" y="115"/>
                    <a:pt x="3" y="116"/>
                    <a:pt x="3" y="117"/>
                  </a:cubicBezTo>
                  <a:cubicBezTo>
                    <a:pt x="3" y="119"/>
                    <a:pt x="3" y="121"/>
                    <a:pt x="4" y="123"/>
                  </a:cubicBezTo>
                  <a:cubicBezTo>
                    <a:pt x="4" y="123"/>
                    <a:pt x="4" y="123"/>
                    <a:pt x="4" y="123"/>
                  </a:cubicBezTo>
                  <a:cubicBezTo>
                    <a:pt x="6" y="123"/>
                    <a:pt x="7" y="122"/>
                    <a:pt x="9" y="121"/>
                  </a:cubicBezTo>
                  <a:cubicBezTo>
                    <a:pt x="8" y="117"/>
                    <a:pt x="8" y="113"/>
                    <a:pt x="7" y="109"/>
                  </a:cubicBezTo>
                  <a:cubicBezTo>
                    <a:pt x="7" y="108"/>
                    <a:pt x="7" y="107"/>
                    <a:pt x="7" y="106"/>
                  </a:cubicBezTo>
                  <a:cubicBezTo>
                    <a:pt x="4" y="76"/>
                    <a:pt x="5" y="46"/>
                    <a:pt x="11" y="18"/>
                  </a:cubicBezTo>
                  <a:cubicBezTo>
                    <a:pt x="11" y="17"/>
                    <a:pt x="11" y="16"/>
                    <a:pt x="11" y="15"/>
                  </a:cubicBezTo>
                  <a:cubicBezTo>
                    <a:pt x="11" y="12"/>
                    <a:pt x="11" y="12"/>
                    <a:pt x="11" y="12"/>
                  </a:cubicBezTo>
                  <a:cubicBezTo>
                    <a:pt x="11" y="0"/>
                    <a:pt x="11" y="0"/>
                    <a:pt x="11"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8" name="Freeform 507"/>
            <p:cNvSpPr>
              <a:spLocks noEditPoints="1" noChangeArrowheads="1"/>
            </p:cNvSpPr>
            <p:nvPr/>
          </p:nvSpPr>
          <p:spPr bwMode="auto">
            <a:xfrm>
              <a:off x="9956801" y="4211638"/>
              <a:ext cx="1095375" cy="1433513"/>
            </a:xfrm>
            <a:custGeom>
              <a:avLst/>
              <a:gdLst>
                <a:gd name="T0" fmla="*/ 363 w 371"/>
                <a:gd name="T1" fmla="*/ 13 h 486"/>
                <a:gd name="T2" fmla="*/ 362 w 371"/>
                <a:gd name="T3" fmla="*/ 40 h 486"/>
                <a:gd name="T4" fmla="*/ 363 w 371"/>
                <a:gd name="T5" fmla="*/ 134 h 486"/>
                <a:gd name="T6" fmla="*/ 364 w 371"/>
                <a:gd name="T7" fmla="*/ 250 h 486"/>
                <a:gd name="T8" fmla="*/ 366 w 371"/>
                <a:gd name="T9" fmla="*/ 389 h 486"/>
                <a:gd name="T10" fmla="*/ 365 w 371"/>
                <a:gd name="T11" fmla="*/ 421 h 486"/>
                <a:gd name="T12" fmla="*/ 365 w 371"/>
                <a:gd name="T13" fmla="*/ 479 h 486"/>
                <a:gd name="T14" fmla="*/ 320 w 371"/>
                <a:gd name="T15" fmla="*/ 473 h 486"/>
                <a:gd name="T16" fmla="*/ 286 w 371"/>
                <a:gd name="T17" fmla="*/ 474 h 486"/>
                <a:gd name="T18" fmla="*/ 250 w 371"/>
                <a:gd name="T19" fmla="*/ 475 h 486"/>
                <a:gd name="T20" fmla="*/ 200 w 371"/>
                <a:gd name="T21" fmla="*/ 475 h 486"/>
                <a:gd name="T22" fmla="*/ 89 w 371"/>
                <a:gd name="T23" fmla="*/ 478 h 486"/>
                <a:gd name="T24" fmla="*/ 57 w 371"/>
                <a:gd name="T25" fmla="*/ 480 h 486"/>
                <a:gd name="T26" fmla="*/ 42 w 371"/>
                <a:gd name="T27" fmla="*/ 480 h 486"/>
                <a:gd name="T28" fmla="*/ 27 w 371"/>
                <a:gd name="T29" fmla="*/ 481 h 486"/>
                <a:gd name="T30" fmla="*/ 21 w 371"/>
                <a:gd name="T31" fmla="*/ 481 h 486"/>
                <a:gd name="T32" fmla="*/ 0 w 371"/>
                <a:gd name="T33" fmla="*/ 483 h 486"/>
                <a:gd name="T34" fmla="*/ 23 w 371"/>
                <a:gd name="T35" fmla="*/ 486 h 486"/>
                <a:gd name="T36" fmla="*/ 89 w 371"/>
                <a:gd name="T37" fmla="*/ 483 h 486"/>
                <a:gd name="T38" fmla="*/ 200 w 371"/>
                <a:gd name="T39" fmla="*/ 480 h 486"/>
                <a:gd name="T40" fmla="*/ 287 w 371"/>
                <a:gd name="T41" fmla="*/ 480 h 486"/>
                <a:gd name="T42" fmla="*/ 321 w 371"/>
                <a:gd name="T43" fmla="*/ 479 h 486"/>
                <a:gd name="T44" fmla="*/ 347 w 371"/>
                <a:gd name="T45" fmla="*/ 480 h 486"/>
                <a:gd name="T46" fmla="*/ 366 w 371"/>
                <a:gd name="T47" fmla="*/ 485 h 486"/>
                <a:gd name="T48" fmla="*/ 369 w 371"/>
                <a:gd name="T49" fmla="*/ 485 h 486"/>
                <a:gd name="T50" fmla="*/ 371 w 371"/>
                <a:gd name="T51" fmla="*/ 436 h 486"/>
                <a:gd name="T52" fmla="*/ 371 w 371"/>
                <a:gd name="T53" fmla="*/ 394 h 486"/>
                <a:gd name="T54" fmla="*/ 370 w 371"/>
                <a:gd name="T55" fmla="*/ 249 h 486"/>
                <a:gd name="T56" fmla="*/ 367 w 371"/>
                <a:gd name="T57" fmla="*/ 13 h 486"/>
                <a:gd name="T58" fmla="*/ 362 w 371"/>
                <a:gd name="T59" fmla="*/ 3 h 486"/>
                <a:gd name="T60" fmla="*/ 362 w 371"/>
                <a:gd name="T61" fmla="*/ 6 h 486"/>
                <a:gd name="T62" fmla="*/ 367 w 371"/>
                <a:gd name="T63" fmla="*/ 7 h 486"/>
                <a:gd name="T64" fmla="*/ 365 w 371"/>
                <a:gd name="T65"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1" h="486">
                  <a:moveTo>
                    <a:pt x="367" y="13"/>
                  </a:moveTo>
                  <a:cubicBezTo>
                    <a:pt x="366" y="13"/>
                    <a:pt x="364" y="13"/>
                    <a:pt x="363" y="13"/>
                  </a:cubicBezTo>
                  <a:cubicBezTo>
                    <a:pt x="363" y="14"/>
                    <a:pt x="362" y="14"/>
                    <a:pt x="362" y="14"/>
                  </a:cubicBezTo>
                  <a:cubicBezTo>
                    <a:pt x="362" y="22"/>
                    <a:pt x="362" y="31"/>
                    <a:pt x="362" y="40"/>
                  </a:cubicBezTo>
                  <a:cubicBezTo>
                    <a:pt x="362" y="47"/>
                    <a:pt x="362" y="55"/>
                    <a:pt x="362" y="63"/>
                  </a:cubicBezTo>
                  <a:cubicBezTo>
                    <a:pt x="362" y="87"/>
                    <a:pt x="363" y="111"/>
                    <a:pt x="363" y="134"/>
                  </a:cubicBezTo>
                  <a:cubicBezTo>
                    <a:pt x="363" y="155"/>
                    <a:pt x="363" y="175"/>
                    <a:pt x="364" y="195"/>
                  </a:cubicBezTo>
                  <a:cubicBezTo>
                    <a:pt x="364" y="214"/>
                    <a:pt x="364" y="232"/>
                    <a:pt x="364" y="250"/>
                  </a:cubicBezTo>
                  <a:cubicBezTo>
                    <a:pt x="365" y="295"/>
                    <a:pt x="366" y="340"/>
                    <a:pt x="366" y="385"/>
                  </a:cubicBezTo>
                  <a:cubicBezTo>
                    <a:pt x="366" y="386"/>
                    <a:pt x="366" y="387"/>
                    <a:pt x="366" y="389"/>
                  </a:cubicBezTo>
                  <a:cubicBezTo>
                    <a:pt x="366" y="390"/>
                    <a:pt x="366" y="392"/>
                    <a:pt x="366" y="394"/>
                  </a:cubicBezTo>
                  <a:cubicBezTo>
                    <a:pt x="366" y="403"/>
                    <a:pt x="366" y="412"/>
                    <a:pt x="365" y="421"/>
                  </a:cubicBezTo>
                  <a:cubicBezTo>
                    <a:pt x="365" y="424"/>
                    <a:pt x="365" y="427"/>
                    <a:pt x="365" y="429"/>
                  </a:cubicBezTo>
                  <a:cubicBezTo>
                    <a:pt x="365" y="446"/>
                    <a:pt x="365" y="463"/>
                    <a:pt x="365" y="479"/>
                  </a:cubicBezTo>
                  <a:cubicBezTo>
                    <a:pt x="362" y="478"/>
                    <a:pt x="359" y="478"/>
                    <a:pt x="357" y="477"/>
                  </a:cubicBezTo>
                  <a:cubicBezTo>
                    <a:pt x="345" y="474"/>
                    <a:pt x="332" y="473"/>
                    <a:pt x="320" y="473"/>
                  </a:cubicBezTo>
                  <a:cubicBezTo>
                    <a:pt x="312" y="473"/>
                    <a:pt x="304" y="474"/>
                    <a:pt x="296" y="474"/>
                  </a:cubicBezTo>
                  <a:cubicBezTo>
                    <a:pt x="286" y="474"/>
                    <a:pt x="286" y="474"/>
                    <a:pt x="286" y="474"/>
                  </a:cubicBezTo>
                  <a:cubicBezTo>
                    <a:pt x="279" y="475"/>
                    <a:pt x="272" y="475"/>
                    <a:pt x="264" y="475"/>
                  </a:cubicBezTo>
                  <a:cubicBezTo>
                    <a:pt x="259" y="475"/>
                    <a:pt x="255" y="475"/>
                    <a:pt x="250" y="475"/>
                  </a:cubicBezTo>
                  <a:cubicBezTo>
                    <a:pt x="247" y="475"/>
                    <a:pt x="245" y="475"/>
                    <a:pt x="243" y="475"/>
                  </a:cubicBezTo>
                  <a:cubicBezTo>
                    <a:pt x="229" y="475"/>
                    <a:pt x="214" y="475"/>
                    <a:pt x="200" y="475"/>
                  </a:cubicBezTo>
                  <a:cubicBezTo>
                    <a:pt x="155" y="474"/>
                    <a:pt x="155" y="474"/>
                    <a:pt x="155" y="474"/>
                  </a:cubicBezTo>
                  <a:cubicBezTo>
                    <a:pt x="133" y="474"/>
                    <a:pt x="110" y="476"/>
                    <a:pt x="89" y="478"/>
                  </a:cubicBezTo>
                  <a:cubicBezTo>
                    <a:pt x="79" y="478"/>
                    <a:pt x="70" y="479"/>
                    <a:pt x="61" y="479"/>
                  </a:cubicBezTo>
                  <a:cubicBezTo>
                    <a:pt x="60" y="479"/>
                    <a:pt x="58" y="480"/>
                    <a:pt x="57" y="480"/>
                  </a:cubicBezTo>
                  <a:cubicBezTo>
                    <a:pt x="54" y="480"/>
                    <a:pt x="51" y="480"/>
                    <a:pt x="48" y="480"/>
                  </a:cubicBezTo>
                  <a:cubicBezTo>
                    <a:pt x="46" y="480"/>
                    <a:pt x="44" y="480"/>
                    <a:pt x="42" y="480"/>
                  </a:cubicBezTo>
                  <a:cubicBezTo>
                    <a:pt x="39" y="480"/>
                    <a:pt x="37" y="480"/>
                    <a:pt x="34" y="481"/>
                  </a:cubicBezTo>
                  <a:cubicBezTo>
                    <a:pt x="32" y="481"/>
                    <a:pt x="29" y="481"/>
                    <a:pt x="27" y="481"/>
                  </a:cubicBezTo>
                  <a:cubicBezTo>
                    <a:pt x="25" y="481"/>
                    <a:pt x="24" y="481"/>
                    <a:pt x="23" y="481"/>
                  </a:cubicBezTo>
                  <a:cubicBezTo>
                    <a:pt x="22" y="481"/>
                    <a:pt x="22" y="481"/>
                    <a:pt x="21" y="481"/>
                  </a:cubicBezTo>
                  <a:cubicBezTo>
                    <a:pt x="21" y="482"/>
                    <a:pt x="20" y="483"/>
                    <a:pt x="19" y="483"/>
                  </a:cubicBezTo>
                  <a:cubicBezTo>
                    <a:pt x="12" y="483"/>
                    <a:pt x="6" y="483"/>
                    <a:pt x="0" y="483"/>
                  </a:cubicBezTo>
                  <a:cubicBezTo>
                    <a:pt x="0" y="484"/>
                    <a:pt x="1" y="485"/>
                    <a:pt x="2" y="485"/>
                  </a:cubicBezTo>
                  <a:cubicBezTo>
                    <a:pt x="9" y="486"/>
                    <a:pt x="16" y="486"/>
                    <a:pt x="23" y="486"/>
                  </a:cubicBezTo>
                  <a:cubicBezTo>
                    <a:pt x="28" y="486"/>
                    <a:pt x="34" y="486"/>
                    <a:pt x="39" y="486"/>
                  </a:cubicBezTo>
                  <a:cubicBezTo>
                    <a:pt x="56" y="485"/>
                    <a:pt x="73" y="484"/>
                    <a:pt x="89" y="483"/>
                  </a:cubicBezTo>
                  <a:cubicBezTo>
                    <a:pt x="111" y="481"/>
                    <a:pt x="133" y="480"/>
                    <a:pt x="155" y="480"/>
                  </a:cubicBezTo>
                  <a:cubicBezTo>
                    <a:pt x="200" y="480"/>
                    <a:pt x="200" y="480"/>
                    <a:pt x="200" y="480"/>
                  </a:cubicBezTo>
                  <a:cubicBezTo>
                    <a:pt x="214" y="480"/>
                    <a:pt x="229" y="480"/>
                    <a:pt x="243" y="480"/>
                  </a:cubicBezTo>
                  <a:cubicBezTo>
                    <a:pt x="258" y="480"/>
                    <a:pt x="272" y="480"/>
                    <a:pt x="287" y="480"/>
                  </a:cubicBezTo>
                  <a:cubicBezTo>
                    <a:pt x="296" y="479"/>
                    <a:pt x="296" y="479"/>
                    <a:pt x="296" y="479"/>
                  </a:cubicBezTo>
                  <a:cubicBezTo>
                    <a:pt x="304" y="479"/>
                    <a:pt x="312" y="479"/>
                    <a:pt x="321" y="479"/>
                  </a:cubicBezTo>
                  <a:cubicBezTo>
                    <a:pt x="327" y="479"/>
                    <a:pt x="333" y="479"/>
                    <a:pt x="339" y="479"/>
                  </a:cubicBezTo>
                  <a:cubicBezTo>
                    <a:pt x="341" y="480"/>
                    <a:pt x="344" y="480"/>
                    <a:pt x="347" y="480"/>
                  </a:cubicBezTo>
                  <a:cubicBezTo>
                    <a:pt x="350" y="481"/>
                    <a:pt x="353" y="481"/>
                    <a:pt x="356" y="482"/>
                  </a:cubicBezTo>
                  <a:cubicBezTo>
                    <a:pt x="360" y="483"/>
                    <a:pt x="363" y="484"/>
                    <a:pt x="366" y="485"/>
                  </a:cubicBezTo>
                  <a:cubicBezTo>
                    <a:pt x="367" y="486"/>
                    <a:pt x="367" y="486"/>
                    <a:pt x="367" y="486"/>
                  </a:cubicBezTo>
                  <a:cubicBezTo>
                    <a:pt x="368" y="486"/>
                    <a:pt x="368" y="485"/>
                    <a:pt x="369" y="485"/>
                  </a:cubicBezTo>
                  <a:cubicBezTo>
                    <a:pt x="370" y="485"/>
                    <a:pt x="370" y="484"/>
                    <a:pt x="370" y="483"/>
                  </a:cubicBezTo>
                  <a:cubicBezTo>
                    <a:pt x="370" y="467"/>
                    <a:pt x="371" y="451"/>
                    <a:pt x="371" y="436"/>
                  </a:cubicBezTo>
                  <a:cubicBezTo>
                    <a:pt x="371" y="433"/>
                    <a:pt x="371" y="430"/>
                    <a:pt x="371" y="427"/>
                  </a:cubicBezTo>
                  <a:cubicBezTo>
                    <a:pt x="371" y="416"/>
                    <a:pt x="371" y="405"/>
                    <a:pt x="371" y="394"/>
                  </a:cubicBezTo>
                  <a:cubicBezTo>
                    <a:pt x="371" y="392"/>
                    <a:pt x="371" y="391"/>
                    <a:pt x="371" y="389"/>
                  </a:cubicBezTo>
                  <a:cubicBezTo>
                    <a:pt x="371" y="342"/>
                    <a:pt x="370" y="295"/>
                    <a:pt x="370" y="249"/>
                  </a:cubicBezTo>
                  <a:cubicBezTo>
                    <a:pt x="370" y="231"/>
                    <a:pt x="369" y="213"/>
                    <a:pt x="369" y="195"/>
                  </a:cubicBezTo>
                  <a:cubicBezTo>
                    <a:pt x="368" y="135"/>
                    <a:pt x="367" y="74"/>
                    <a:pt x="367" y="13"/>
                  </a:cubicBezTo>
                  <a:moveTo>
                    <a:pt x="365" y="0"/>
                  </a:moveTo>
                  <a:cubicBezTo>
                    <a:pt x="365" y="2"/>
                    <a:pt x="364" y="3"/>
                    <a:pt x="362" y="3"/>
                  </a:cubicBezTo>
                  <a:cubicBezTo>
                    <a:pt x="362" y="4"/>
                    <a:pt x="362" y="5"/>
                    <a:pt x="362" y="5"/>
                  </a:cubicBezTo>
                  <a:cubicBezTo>
                    <a:pt x="362" y="6"/>
                    <a:pt x="362" y="6"/>
                    <a:pt x="362" y="6"/>
                  </a:cubicBezTo>
                  <a:cubicBezTo>
                    <a:pt x="363" y="6"/>
                    <a:pt x="364" y="7"/>
                    <a:pt x="364" y="8"/>
                  </a:cubicBezTo>
                  <a:cubicBezTo>
                    <a:pt x="365" y="8"/>
                    <a:pt x="366" y="7"/>
                    <a:pt x="367" y="7"/>
                  </a:cubicBezTo>
                  <a:cubicBezTo>
                    <a:pt x="367" y="6"/>
                    <a:pt x="367" y="4"/>
                    <a:pt x="367" y="3"/>
                  </a:cubicBezTo>
                  <a:cubicBezTo>
                    <a:pt x="367" y="2"/>
                    <a:pt x="366" y="1"/>
                    <a:pt x="36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9" name="Freeform 508"/>
            <p:cNvSpPr>
              <a:spLocks noEditPoints="1" noChangeArrowheads="1"/>
            </p:cNvSpPr>
            <p:nvPr/>
          </p:nvSpPr>
          <p:spPr bwMode="auto">
            <a:xfrm>
              <a:off x="9536113" y="3671888"/>
              <a:ext cx="354013" cy="292100"/>
            </a:xfrm>
            <a:custGeom>
              <a:avLst/>
              <a:gdLst>
                <a:gd name="T0" fmla="*/ 43 w 120"/>
                <a:gd name="T1" fmla="*/ 55 h 99"/>
                <a:gd name="T2" fmla="*/ 52 w 120"/>
                <a:gd name="T3" fmla="*/ 57 h 99"/>
                <a:gd name="T4" fmla="*/ 58 w 120"/>
                <a:gd name="T5" fmla="*/ 55 h 99"/>
                <a:gd name="T6" fmla="*/ 53 w 120"/>
                <a:gd name="T7" fmla="*/ 37 h 99"/>
                <a:gd name="T8" fmla="*/ 72 w 120"/>
                <a:gd name="T9" fmla="*/ 30 h 99"/>
                <a:gd name="T10" fmla="*/ 59 w 120"/>
                <a:gd name="T11" fmla="*/ 56 h 99"/>
                <a:gd name="T12" fmla="*/ 71 w 120"/>
                <a:gd name="T13" fmla="*/ 20 h 99"/>
                <a:gd name="T14" fmla="*/ 57 w 120"/>
                <a:gd name="T15" fmla="*/ 29 h 99"/>
                <a:gd name="T16" fmla="*/ 69 w 120"/>
                <a:gd name="T17" fmla="*/ 1 h 99"/>
                <a:gd name="T18" fmla="*/ 1 w 120"/>
                <a:gd name="T19" fmla="*/ 67 h 99"/>
                <a:gd name="T20" fmla="*/ 8 w 120"/>
                <a:gd name="T21" fmla="*/ 72 h 99"/>
                <a:gd name="T22" fmla="*/ 91 w 120"/>
                <a:gd name="T23" fmla="*/ 98 h 99"/>
                <a:gd name="T24" fmla="*/ 117 w 120"/>
                <a:gd name="T25" fmla="*/ 25 h 99"/>
                <a:gd name="T26" fmla="*/ 90 w 120"/>
                <a:gd name="T27" fmla="*/ 23 h 99"/>
                <a:gd name="T28" fmla="*/ 76 w 120"/>
                <a:gd name="T29" fmla="*/ 16 h 99"/>
                <a:gd name="T30" fmla="*/ 72 w 120"/>
                <a:gd name="T31" fmla="*/ 14 h 99"/>
                <a:gd name="T32" fmla="*/ 49 w 120"/>
                <a:gd name="T33" fmla="*/ 33 h 99"/>
                <a:gd name="T34" fmla="*/ 38 w 120"/>
                <a:gd name="T35" fmla="*/ 57 h 99"/>
                <a:gd name="T36" fmla="*/ 39 w 120"/>
                <a:gd name="T37" fmla="*/ 59 h 99"/>
                <a:gd name="T38" fmla="*/ 59 w 120"/>
                <a:gd name="T39" fmla="*/ 62 h 99"/>
                <a:gd name="T40" fmla="*/ 92 w 120"/>
                <a:gd name="T41" fmla="*/ 57 h 99"/>
                <a:gd name="T42" fmla="*/ 94 w 120"/>
                <a:gd name="T43" fmla="*/ 34 h 99"/>
                <a:gd name="T44" fmla="*/ 92 w 120"/>
                <a:gd name="T45" fmla="*/ 38 h 99"/>
                <a:gd name="T46" fmla="*/ 70 w 120"/>
                <a:gd name="T47" fmla="*/ 59 h 99"/>
                <a:gd name="T48" fmla="*/ 68 w 120"/>
                <a:gd name="T49" fmla="*/ 57 h 99"/>
                <a:gd name="T50" fmla="*/ 77 w 120"/>
                <a:gd name="T51" fmla="*/ 29 h 99"/>
                <a:gd name="T52" fmla="*/ 111 w 120"/>
                <a:gd name="T53" fmla="*/ 29 h 99"/>
                <a:gd name="T54" fmla="*/ 89 w 120"/>
                <a:gd name="T55" fmla="*/ 93 h 99"/>
                <a:gd name="T56" fmla="*/ 10 w 120"/>
                <a:gd name="T57" fmla="*/ 67 h 99"/>
                <a:gd name="T58" fmla="*/ 58 w 120"/>
                <a:gd name="T59" fmla="*/ 14 h 99"/>
                <a:gd name="T60" fmla="*/ 73 w 120"/>
                <a:gd name="T61" fmla="*/ 3 h 99"/>
                <a:gd name="T62" fmla="*/ 70 w 120"/>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99">
                  <a:moveTo>
                    <a:pt x="52" y="57"/>
                  </a:moveTo>
                  <a:cubicBezTo>
                    <a:pt x="50" y="57"/>
                    <a:pt x="46" y="56"/>
                    <a:pt x="43" y="55"/>
                  </a:cubicBezTo>
                  <a:cubicBezTo>
                    <a:pt x="44" y="50"/>
                    <a:pt x="45" y="46"/>
                    <a:pt x="47" y="43"/>
                  </a:cubicBezTo>
                  <a:cubicBezTo>
                    <a:pt x="47" y="48"/>
                    <a:pt x="49" y="53"/>
                    <a:pt x="52" y="57"/>
                  </a:cubicBezTo>
                  <a:moveTo>
                    <a:pt x="59" y="56"/>
                  </a:moveTo>
                  <a:cubicBezTo>
                    <a:pt x="58" y="55"/>
                    <a:pt x="58" y="55"/>
                    <a:pt x="58" y="55"/>
                  </a:cubicBezTo>
                  <a:cubicBezTo>
                    <a:pt x="54" y="52"/>
                    <a:pt x="52" y="47"/>
                    <a:pt x="52" y="42"/>
                  </a:cubicBezTo>
                  <a:cubicBezTo>
                    <a:pt x="52" y="40"/>
                    <a:pt x="53" y="39"/>
                    <a:pt x="53" y="37"/>
                  </a:cubicBezTo>
                  <a:cubicBezTo>
                    <a:pt x="58" y="33"/>
                    <a:pt x="65" y="31"/>
                    <a:pt x="72" y="30"/>
                  </a:cubicBezTo>
                  <a:cubicBezTo>
                    <a:pt x="72" y="30"/>
                    <a:pt x="72" y="30"/>
                    <a:pt x="72" y="30"/>
                  </a:cubicBezTo>
                  <a:cubicBezTo>
                    <a:pt x="72" y="40"/>
                    <a:pt x="69" y="48"/>
                    <a:pt x="64" y="53"/>
                  </a:cubicBezTo>
                  <a:cubicBezTo>
                    <a:pt x="63" y="54"/>
                    <a:pt x="61" y="55"/>
                    <a:pt x="59" y="56"/>
                  </a:cubicBezTo>
                  <a:moveTo>
                    <a:pt x="57" y="29"/>
                  </a:moveTo>
                  <a:cubicBezTo>
                    <a:pt x="60" y="24"/>
                    <a:pt x="65" y="20"/>
                    <a:pt x="71" y="20"/>
                  </a:cubicBezTo>
                  <a:cubicBezTo>
                    <a:pt x="71" y="21"/>
                    <a:pt x="71" y="23"/>
                    <a:pt x="72" y="25"/>
                  </a:cubicBezTo>
                  <a:cubicBezTo>
                    <a:pt x="66" y="25"/>
                    <a:pt x="61" y="27"/>
                    <a:pt x="57" y="29"/>
                  </a:cubicBezTo>
                  <a:moveTo>
                    <a:pt x="70" y="0"/>
                  </a:moveTo>
                  <a:cubicBezTo>
                    <a:pt x="70" y="0"/>
                    <a:pt x="69" y="0"/>
                    <a:pt x="69" y="1"/>
                  </a:cubicBezTo>
                  <a:cubicBezTo>
                    <a:pt x="55" y="9"/>
                    <a:pt x="55" y="9"/>
                    <a:pt x="55" y="9"/>
                  </a:cubicBezTo>
                  <a:cubicBezTo>
                    <a:pt x="32" y="23"/>
                    <a:pt x="1" y="42"/>
                    <a:pt x="1" y="67"/>
                  </a:cubicBezTo>
                  <a:cubicBezTo>
                    <a:pt x="0" y="68"/>
                    <a:pt x="1" y="69"/>
                    <a:pt x="2" y="69"/>
                  </a:cubicBezTo>
                  <a:cubicBezTo>
                    <a:pt x="8" y="72"/>
                    <a:pt x="8" y="72"/>
                    <a:pt x="8" y="72"/>
                  </a:cubicBezTo>
                  <a:cubicBezTo>
                    <a:pt x="39" y="86"/>
                    <a:pt x="69" y="99"/>
                    <a:pt x="85" y="99"/>
                  </a:cubicBezTo>
                  <a:cubicBezTo>
                    <a:pt x="87" y="99"/>
                    <a:pt x="89" y="99"/>
                    <a:pt x="91" y="98"/>
                  </a:cubicBezTo>
                  <a:cubicBezTo>
                    <a:pt x="111" y="91"/>
                    <a:pt x="119" y="47"/>
                    <a:pt x="120" y="27"/>
                  </a:cubicBezTo>
                  <a:cubicBezTo>
                    <a:pt x="120" y="26"/>
                    <a:pt x="119" y="25"/>
                    <a:pt x="117" y="25"/>
                  </a:cubicBezTo>
                  <a:cubicBezTo>
                    <a:pt x="111" y="24"/>
                    <a:pt x="111" y="24"/>
                    <a:pt x="111" y="24"/>
                  </a:cubicBezTo>
                  <a:cubicBezTo>
                    <a:pt x="104" y="24"/>
                    <a:pt x="97" y="23"/>
                    <a:pt x="90" y="23"/>
                  </a:cubicBezTo>
                  <a:cubicBezTo>
                    <a:pt x="86" y="23"/>
                    <a:pt x="81" y="24"/>
                    <a:pt x="77" y="24"/>
                  </a:cubicBezTo>
                  <a:cubicBezTo>
                    <a:pt x="77" y="21"/>
                    <a:pt x="76" y="19"/>
                    <a:pt x="76" y="16"/>
                  </a:cubicBezTo>
                  <a:cubicBezTo>
                    <a:pt x="76" y="15"/>
                    <a:pt x="75" y="14"/>
                    <a:pt x="73" y="14"/>
                  </a:cubicBezTo>
                  <a:cubicBezTo>
                    <a:pt x="73" y="14"/>
                    <a:pt x="72" y="14"/>
                    <a:pt x="72" y="14"/>
                  </a:cubicBezTo>
                  <a:cubicBezTo>
                    <a:pt x="61" y="14"/>
                    <a:pt x="53" y="23"/>
                    <a:pt x="49" y="32"/>
                  </a:cubicBezTo>
                  <a:cubicBezTo>
                    <a:pt x="49" y="32"/>
                    <a:pt x="49" y="33"/>
                    <a:pt x="49" y="33"/>
                  </a:cubicBezTo>
                  <a:cubicBezTo>
                    <a:pt x="48" y="34"/>
                    <a:pt x="47" y="34"/>
                    <a:pt x="47" y="35"/>
                  </a:cubicBezTo>
                  <a:cubicBezTo>
                    <a:pt x="41" y="40"/>
                    <a:pt x="38" y="47"/>
                    <a:pt x="38" y="57"/>
                  </a:cubicBezTo>
                  <a:cubicBezTo>
                    <a:pt x="38" y="57"/>
                    <a:pt x="38" y="57"/>
                    <a:pt x="38" y="57"/>
                  </a:cubicBezTo>
                  <a:cubicBezTo>
                    <a:pt x="38" y="58"/>
                    <a:pt x="38" y="59"/>
                    <a:pt x="39" y="59"/>
                  </a:cubicBezTo>
                  <a:cubicBezTo>
                    <a:pt x="45" y="61"/>
                    <a:pt x="49" y="62"/>
                    <a:pt x="53" y="62"/>
                  </a:cubicBezTo>
                  <a:cubicBezTo>
                    <a:pt x="55" y="62"/>
                    <a:pt x="57" y="62"/>
                    <a:pt x="59" y="62"/>
                  </a:cubicBezTo>
                  <a:cubicBezTo>
                    <a:pt x="62" y="63"/>
                    <a:pt x="67" y="64"/>
                    <a:pt x="71" y="64"/>
                  </a:cubicBezTo>
                  <a:cubicBezTo>
                    <a:pt x="78" y="64"/>
                    <a:pt x="86" y="61"/>
                    <a:pt x="92" y="57"/>
                  </a:cubicBezTo>
                  <a:cubicBezTo>
                    <a:pt x="99" y="51"/>
                    <a:pt x="101" y="43"/>
                    <a:pt x="96" y="36"/>
                  </a:cubicBezTo>
                  <a:cubicBezTo>
                    <a:pt x="96" y="35"/>
                    <a:pt x="95" y="34"/>
                    <a:pt x="94" y="34"/>
                  </a:cubicBezTo>
                  <a:cubicBezTo>
                    <a:pt x="94" y="34"/>
                    <a:pt x="93" y="34"/>
                    <a:pt x="93" y="35"/>
                  </a:cubicBezTo>
                  <a:cubicBezTo>
                    <a:pt x="91" y="35"/>
                    <a:pt x="91" y="37"/>
                    <a:pt x="92" y="38"/>
                  </a:cubicBezTo>
                  <a:cubicBezTo>
                    <a:pt x="96" y="45"/>
                    <a:pt x="91" y="50"/>
                    <a:pt x="88" y="53"/>
                  </a:cubicBezTo>
                  <a:cubicBezTo>
                    <a:pt x="84" y="57"/>
                    <a:pt x="77" y="59"/>
                    <a:pt x="70" y="59"/>
                  </a:cubicBezTo>
                  <a:cubicBezTo>
                    <a:pt x="69" y="59"/>
                    <a:pt x="67" y="59"/>
                    <a:pt x="66" y="59"/>
                  </a:cubicBezTo>
                  <a:cubicBezTo>
                    <a:pt x="66" y="58"/>
                    <a:pt x="67" y="58"/>
                    <a:pt x="68" y="57"/>
                  </a:cubicBezTo>
                  <a:cubicBezTo>
                    <a:pt x="75" y="51"/>
                    <a:pt x="77" y="40"/>
                    <a:pt x="77" y="30"/>
                  </a:cubicBezTo>
                  <a:cubicBezTo>
                    <a:pt x="77" y="29"/>
                    <a:pt x="77" y="29"/>
                    <a:pt x="77" y="29"/>
                  </a:cubicBezTo>
                  <a:cubicBezTo>
                    <a:pt x="82" y="29"/>
                    <a:pt x="86" y="29"/>
                    <a:pt x="90" y="29"/>
                  </a:cubicBezTo>
                  <a:cubicBezTo>
                    <a:pt x="97" y="29"/>
                    <a:pt x="104" y="29"/>
                    <a:pt x="111" y="29"/>
                  </a:cubicBezTo>
                  <a:cubicBezTo>
                    <a:pt x="111" y="29"/>
                    <a:pt x="113" y="30"/>
                    <a:pt x="114" y="30"/>
                  </a:cubicBezTo>
                  <a:cubicBezTo>
                    <a:pt x="113" y="50"/>
                    <a:pt x="105" y="87"/>
                    <a:pt x="89" y="93"/>
                  </a:cubicBezTo>
                  <a:cubicBezTo>
                    <a:pt x="88" y="93"/>
                    <a:pt x="86" y="94"/>
                    <a:pt x="85" y="94"/>
                  </a:cubicBezTo>
                  <a:cubicBezTo>
                    <a:pt x="68" y="94"/>
                    <a:pt x="27" y="75"/>
                    <a:pt x="10" y="67"/>
                  </a:cubicBezTo>
                  <a:cubicBezTo>
                    <a:pt x="10" y="67"/>
                    <a:pt x="8" y="66"/>
                    <a:pt x="6" y="65"/>
                  </a:cubicBezTo>
                  <a:cubicBezTo>
                    <a:pt x="8" y="44"/>
                    <a:pt x="37" y="27"/>
                    <a:pt x="58" y="14"/>
                  </a:cubicBezTo>
                  <a:cubicBezTo>
                    <a:pt x="72" y="5"/>
                    <a:pt x="72" y="5"/>
                    <a:pt x="72" y="5"/>
                  </a:cubicBezTo>
                  <a:cubicBezTo>
                    <a:pt x="73" y="5"/>
                    <a:pt x="73" y="4"/>
                    <a:pt x="73" y="3"/>
                  </a:cubicBezTo>
                  <a:cubicBezTo>
                    <a:pt x="73" y="3"/>
                    <a:pt x="73" y="2"/>
                    <a:pt x="73" y="2"/>
                  </a:cubicBezTo>
                  <a:cubicBezTo>
                    <a:pt x="72" y="1"/>
                    <a:pt x="71" y="0"/>
                    <a:pt x="7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0" name="Freeform 509"/>
            <p:cNvSpPr>
              <a:spLocks noEditPoints="1" noChangeArrowheads="1"/>
            </p:cNvSpPr>
            <p:nvPr/>
          </p:nvSpPr>
          <p:spPr bwMode="auto">
            <a:xfrm>
              <a:off x="10001251" y="3727451"/>
              <a:ext cx="515938" cy="254000"/>
            </a:xfrm>
            <a:custGeom>
              <a:avLst/>
              <a:gdLst>
                <a:gd name="T0" fmla="*/ 43 w 175"/>
                <a:gd name="T1" fmla="*/ 81 h 86"/>
                <a:gd name="T2" fmla="*/ 38 w 175"/>
                <a:gd name="T3" fmla="*/ 81 h 86"/>
                <a:gd name="T4" fmla="*/ 7 w 175"/>
                <a:gd name="T5" fmla="*/ 58 h 86"/>
                <a:gd name="T6" fmla="*/ 77 w 175"/>
                <a:gd name="T7" fmla="*/ 6 h 86"/>
                <a:gd name="T8" fmla="*/ 116 w 175"/>
                <a:gd name="T9" fmla="*/ 16 h 86"/>
                <a:gd name="T10" fmla="*/ 157 w 175"/>
                <a:gd name="T11" fmla="*/ 26 h 86"/>
                <a:gd name="T12" fmla="*/ 170 w 175"/>
                <a:gd name="T13" fmla="*/ 25 h 86"/>
                <a:gd name="T14" fmla="*/ 116 w 175"/>
                <a:gd name="T15" fmla="*/ 58 h 86"/>
                <a:gd name="T16" fmla="*/ 88 w 175"/>
                <a:gd name="T17" fmla="*/ 63 h 86"/>
                <a:gd name="T18" fmla="*/ 71 w 175"/>
                <a:gd name="T19" fmla="*/ 71 h 86"/>
                <a:gd name="T20" fmla="*/ 43 w 175"/>
                <a:gd name="T21" fmla="*/ 81 h 86"/>
                <a:gd name="T22" fmla="*/ 76 w 175"/>
                <a:gd name="T23" fmla="*/ 0 h 86"/>
                <a:gd name="T24" fmla="*/ 75 w 175"/>
                <a:gd name="T25" fmla="*/ 0 h 86"/>
                <a:gd name="T26" fmla="*/ 73 w 175"/>
                <a:gd name="T27" fmla="*/ 2 h 86"/>
                <a:gd name="T28" fmla="*/ 4 w 175"/>
                <a:gd name="T29" fmla="*/ 53 h 86"/>
                <a:gd name="T30" fmla="*/ 1 w 175"/>
                <a:gd name="T31" fmla="*/ 57 h 86"/>
                <a:gd name="T32" fmla="*/ 37 w 175"/>
                <a:gd name="T33" fmla="*/ 86 h 86"/>
                <a:gd name="T34" fmla="*/ 43 w 175"/>
                <a:gd name="T35" fmla="*/ 86 h 86"/>
                <a:gd name="T36" fmla="*/ 73 w 175"/>
                <a:gd name="T37" fmla="*/ 76 h 86"/>
                <a:gd name="T38" fmla="*/ 89 w 175"/>
                <a:gd name="T39" fmla="*/ 69 h 86"/>
                <a:gd name="T40" fmla="*/ 117 w 175"/>
                <a:gd name="T41" fmla="*/ 63 h 86"/>
                <a:gd name="T42" fmla="*/ 175 w 175"/>
                <a:gd name="T43" fmla="*/ 22 h 86"/>
                <a:gd name="T44" fmla="*/ 174 w 175"/>
                <a:gd name="T45" fmla="*/ 20 h 86"/>
                <a:gd name="T46" fmla="*/ 173 w 175"/>
                <a:gd name="T47" fmla="*/ 19 h 86"/>
                <a:gd name="T48" fmla="*/ 172 w 175"/>
                <a:gd name="T49" fmla="*/ 19 h 86"/>
                <a:gd name="T50" fmla="*/ 157 w 175"/>
                <a:gd name="T51" fmla="*/ 21 h 86"/>
                <a:gd name="T52" fmla="*/ 118 w 175"/>
                <a:gd name="T53" fmla="*/ 11 h 86"/>
                <a:gd name="T54" fmla="*/ 76 w 175"/>
                <a:gd name="T5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5" h="86">
                  <a:moveTo>
                    <a:pt x="43" y="81"/>
                  </a:moveTo>
                  <a:cubicBezTo>
                    <a:pt x="41" y="81"/>
                    <a:pt x="40" y="81"/>
                    <a:pt x="38" y="81"/>
                  </a:cubicBezTo>
                  <a:cubicBezTo>
                    <a:pt x="33" y="80"/>
                    <a:pt x="11" y="64"/>
                    <a:pt x="7" y="58"/>
                  </a:cubicBezTo>
                  <a:cubicBezTo>
                    <a:pt x="45" y="50"/>
                    <a:pt x="57" y="39"/>
                    <a:pt x="77" y="6"/>
                  </a:cubicBezTo>
                  <a:cubicBezTo>
                    <a:pt x="91" y="6"/>
                    <a:pt x="104" y="11"/>
                    <a:pt x="116" y="16"/>
                  </a:cubicBezTo>
                  <a:cubicBezTo>
                    <a:pt x="129" y="21"/>
                    <a:pt x="142" y="26"/>
                    <a:pt x="157" y="26"/>
                  </a:cubicBezTo>
                  <a:cubicBezTo>
                    <a:pt x="161" y="26"/>
                    <a:pt x="165" y="26"/>
                    <a:pt x="170" y="25"/>
                  </a:cubicBezTo>
                  <a:cubicBezTo>
                    <a:pt x="167" y="51"/>
                    <a:pt x="142" y="55"/>
                    <a:pt x="116" y="58"/>
                  </a:cubicBezTo>
                  <a:cubicBezTo>
                    <a:pt x="106" y="59"/>
                    <a:pt x="96" y="61"/>
                    <a:pt x="88" y="63"/>
                  </a:cubicBezTo>
                  <a:cubicBezTo>
                    <a:pt x="82" y="66"/>
                    <a:pt x="76" y="69"/>
                    <a:pt x="71" y="71"/>
                  </a:cubicBezTo>
                  <a:cubicBezTo>
                    <a:pt x="62" y="76"/>
                    <a:pt x="53" y="81"/>
                    <a:pt x="43" y="81"/>
                  </a:cubicBezTo>
                  <a:moveTo>
                    <a:pt x="76" y="0"/>
                  </a:moveTo>
                  <a:cubicBezTo>
                    <a:pt x="76" y="0"/>
                    <a:pt x="75" y="0"/>
                    <a:pt x="75" y="0"/>
                  </a:cubicBezTo>
                  <a:cubicBezTo>
                    <a:pt x="74" y="0"/>
                    <a:pt x="73" y="1"/>
                    <a:pt x="73" y="2"/>
                  </a:cubicBezTo>
                  <a:cubicBezTo>
                    <a:pt x="53" y="35"/>
                    <a:pt x="42" y="45"/>
                    <a:pt x="4" y="53"/>
                  </a:cubicBezTo>
                  <a:cubicBezTo>
                    <a:pt x="2" y="53"/>
                    <a:pt x="0" y="55"/>
                    <a:pt x="1" y="57"/>
                  </a:cubicBezTo>
                  <a:cubicBezTo>
                    <a:pt x="1" y="64"/>
                    <a:pt x="30" y="85"/>
                    <a:pt x="37" y="86"/>
                  </a:cubicBezTo>
                  <a:cubicBezTo>
                    <a:pt x="39" y="86"/>
                    <a:pt x="41" y="86"/>
                    <a:pt x="43" y="86"/>
                  </a:cubicBezTo>
                  <a:cubicBezTo>
                    <a:pt x="54" y="86"/>
                    <a:pt x="64" y="81"/>
                    <a:pt x="73" y="76"/>
                  </a:cubicBezTo>
                  <a:cubicBezTo>
                    <a:pt x="78" y="73"/>
                    <a:pt x="84" y="70"/>
                    <a:pt x="89" y="69"/>
                  </a:cubicBezTo>
                  <a:cubicBezTo>
                    <a:pt x="97" y="66"/>
                    <a:pt x="107" y="65"/>
                    <a:pt x="117" y="63"/>
                  </a:cubicBezTo>
                  <a:cubicBezTo>
                    <a:pt x="144" y="60"/>
                    <a:pt x="174" y="56"/>
                    <a:pt x="175" y="22"/>
                  </a:cubicBezTo>
                  <a:cubicBezTo>
                    <a:pt x="175" y="21"/>
                    <a:pt x="175" y="20"/>
                    <a:pt x="174" y="20"/>
                  </a:cubicBezTo>
                  <a:cubicBezTo>
                    <a:pt x="174" y="19"/>
                    <a:pt x="173" y="19"/>
                    <a:pt x="173" y="19"/>
                  </a:cubicBezTo>
                  <a:cubicBezTo>
                    <a:pt x="173" y="19"/>
                    <a:pt x="172" y="19"/>
                    <a:pt x="172" y="19"/>
                  </a:cubicBezTo>
                  <a:cubicBezTo>
                    <a:pt x="167" y="20"/>
                    <a:pt x="162" y="21"/>
                    <a:pt x="157" y="21"/>
                  </a:cubicBezTo>
                  <a:cubicBezTo>
                    <a:pt x="143" y="21"/>
                    <a:pt x="131" y="16"/>
                    <a:pt x="118" y="11"/>
                  </a:cubicBezTo>
                  <a:cubicBezTo>
                    <a:pt x="105" y="6"/>
                    <a:pt x="92" y="0"/>
                    <a:pt x="7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1" name="Freeform 510"/>
            <p:cNvSpPr>
              <a:spLocks noEditPoints="1" noChangeArrowheads="1"/>
            </p:cNvSpPr>
            <p:nvPr/>
          </p:nvSpPr>
          <p:spPr bwMode="auto">
            <a:xfrm>
              <a:off x="7380288" y="2228851"/>
              <a:ext cx="1306513" cy="92075"/>
            </a:xfrm>
            <a:custGeom>
              <a:avLst/>
              <a:gdLst>
                <a:gd name="T0" fmla="*/ 1 w 443"/>
                <a:gd name="T1" fmla="*/ 13 h 31"/>
                <a:gd name="T2" fmla="*/ 4 w 443"/>
                <a:gd name="T3" fmla="*/ 14 h 31"/>
                <a:gd name="T4" fmla="*/ 3 w 443"/>
                <a:gd name="T5" fmla="*/ 12 h 31"/>
                <a:gd name="T6" fmla="*/ 123 w 443"/>
                <a:gd name="T7" fmla="*/ 3 h 31"/>
                <a:gd name="T8" fmla="*/ 32 w 443"/>
                <a:gd name="T9" fmla="*/ 6 h 31"/>
                <a:gd name="T10" fmla="*/ 28 w 443"/>
                <a:gd name="T11" fmla="*/ 9 h 31"/>
                <a:gd name="T12" fmla="*/ 124 w 443"/>
                <a:gd name="T13" fmla="*/ 3 h 31"/>
                <a:gd name="T14" fmla="*/ 372 w 443"/>
                <a:gd name="T15" fmla="*/ 12 h 31"/>
                <a:gd name="T16" fmla="*/ 415 w 443"/>
                <a:gd name="T17" fmla="*/ 11 h 31"/>
                <a:gd name="T18" fmla="*/ 344 w 443"/>
                <a:gd name="T19" fmla="*/ 7 h 31"/>
                <a:gd name="T20" fmla="*/ 352 w 443"/>
                <a:gd name="T21" fmla="*/ 9 h 31"/>
                <a:gd name="T22" fmla="*/ 347 w 443"/>
                <a:gd name="T23" fmla="*/ 10 h 31"/>
                <a:gd name="T24" fmla="*/ 324 w 443"/>
                <a:gd name="T25" fmla="*/ 8 h 31"/>
                <a:gd name="T26" fmla="*/ 344 w 443"/>
                <a:gd name="T27" fmla="*/ 7 h 31"/>
                <a:gd name="T28" fmla="*/ 168 w 443"/>
                <a:gd name="T29" fmla="*/ 11 h 31"/>
                <a:gd name="T30" fmla="*/ 139 w 443"/>
                <a:gd name="T31" fmla="*/ 9 h 31"/>
                <a:gd name="T32" fmla="*/ 244 w 443"/>
                <a:gd name="T33" fmla="*/ 8 h 31"/>
                <a:gd name="T34" fmla="*/ 208 w 443"/>
                <a:gd name="T35" fmla="*/ 13 h 31"/>
                <a:gd name="T36" fmla="*/ 183 w 443"/>
                <a:gd name="T37" fmla="*/ 11 h 31"/>
                <a:gd name="T38" fmla="*/ 319 w 443"/>
                <a:gd name="T39" fmla="*/ 0 h 31"/>
                <a:gd name="T40" fmla="*/ 129 w 443"/>
                <a:gd name="T41" fmla="*/ 8 h 31"/>
                <a:gd name="T42" fmla="*/ 54 w 443"/>
                <a:gd name="T43" fmla="*/ 17 h 31"/>
                <a:gd name="T44" fmla="*/ 11 w 443"/>
                <a:gd name="T45" fmla="*/ 15 h 31"/>
                <a:gd name="T46" fmla="*/ 8 w 443"/>
                <a:gd name="T47" fmla="*/ 15 h 31"/>
                <a:gd name="T48" fmla="*/ 4 w 443"/>
                <a:gd name="T49" fmla="*/ 19 h 31"/>
                <a:gd name="T50" fmla="*/ 64 w 443"/>
                <a:gd name="T51" fmla="*/ 24 h 31"/>
                <a:gd name="T52" fmla="*/ 126 w 443"/>
                <a:gd name="T53" fmla="*/ 20 h 31"/>
                <a:gd name="T54" fmla="*/ 53 w 443"/>
                <a:gd name="T55" fmla="*/ 28 h 31"/>
                <a:gd name="T56" fmla="*/ 153 w 443"/>
                <a:gd name="T57" fmla="*/ 28 h 31"/>
                <a:gd name="T58" fmla="*/ 184 w 443"/>
                <a:gd name="T59" fmla="*/ 24 h 31"/>
                <a:gd name="T60" fmla="*/ 222 w 443"/>
                <a:gd name="T61" fmla="*/ 22 h 31"/>
                <a:gd name="T62" fmla="*/ 238 w 443"/>
                <a:gd name="T63" fmla="*/ 22 h 31"/>
                <a:gd name="T64" fmla="*/ 244 w 443"/>
                <a:gd name="T65" fmla="*/ 22 h 31"/>
                <a:gd name="T66" fmla="*/ 305 w 443"/>
                <a:gd name="T67" fmla="*/ 15 h 31"/>
                <a:gd name="T68" fmla="*/ 346 w 443"/>
                <a:gd name="T69" fmla="*/ 17 h 31"/>
                <a:gd name="T70" fmla="*/ 361 w 443"/>
                <a:gd name="T71" fmla="*/ 19 h 31"/>
                <a:gd name="T72" fmla="*/ 424 w 443"/>
                <a:gd name="T73" fmla="*/ 17 h 31"/>
                <a:gd name="T74" fmla="*/ 427 w 443"/>
                <a:gd name="T75" fmla="*/ 17 h 31"/>
                <a:gd name="T76" fmla="*/ 427 w 443"/>
                <a:gd name="T77" fmla="*/ 17 h 31"/>
                <a:gd name="T78" fmla="*/ 430 w 443"/>
                <a:gd name="T79" fmla="*/ 13 h 31"/>
                <a:gd name="T80" fmla="*/ 441 w 443"/>
                <a:gd name="T81" fmla="*/ 9 h 31"/>
                <a:gd name="T82" fmla="*/ 443 w 443"/>
                <a:gd name="T83" fmla="*/ 5 h 31"/>
                <a:gd name="T84" fmla="*/ 443 w 443"/>
                <a:gd name="T85" fmla="*/ 2 h 31"/>
                <a:gd name="T86" fmla="*/ 442 w 443"/>
                <a:gd name="T87" fmla="*/ 1 h 31"/>
                <a:gd name="T88" fmla="*/ 396 w 443"/>
                <a:gd name="T89" fmla="*/ 2 h 31"/>
                <a:gd name="T90" fmla="*/ 381 w 443"/>
                <a:gd name="T91" fmla="*/ 2 h 31"/>
                <a:gd name="T92" fmla="*/ 380 w 443"/>
                <a:gd name="T9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3" h="31">
                  <a:moveTo>
                    <a:pt x="3" y="12"/>
                  </a:moveTo>
                  <a:cubicBezTo>
                    <a:pt x="2" y="12"/>
                    <a:pt x="2" y="12"/>
                    <a:pt x="1" y="13"/>
                  </a:cubicBezTo>
                  <a:cubicBezTo>
                    <a:pt x="1" y="14"/>
                    <a:pt x="1" y="14"/>
                    <a:pt x="0" y="15"/>
                  </a:cubicBezTo>
                  <a:cubicBezTo>
                    <a:pt x="1" y="15"/>
                    <a:pt x="3" y="14"/>
                    <a:pt x="4" y="14"/>
                  </a:cubicBezTo>
                  <a:cubicBezTo>
                    <a:pt x="3" y="13"/>
                    <a:pt x="3" y="13"/>
                    <a:pt x="3" y="12"/>
                  </a:cubicBezTo>
                  <a:cubicBezTo>
                    <a:pt x="3" y="12"/>
                    <a:pt x="3" y="12"/>
                    <a:pt x="3" y="12"/>
                  </a:cubicBezTo>
                  <a:moveTo>
                    <a:pt x="124" y="3"/>
                  </a:moveTo>
                  <a:cubicBezTo>
                    <a:pt x="124" y="3"/>
                    <a:pt x="123" y="3"/>
                    <a:pt x="123" y="3"/>
                  </a:cubicBezTo>
                  <a:cubicBezTo>
                    <a:pt x="95" y="5"/>
                    <a:pt x="68" y="6"/>
                    <a:pt x="40" y="6"/>
                  </a:cubicBezTo>
                  <a:cubicBezTo>
                    <a:pt x="38" y="6"/>
                    <a:pt x="35" y="6"/>
                    <a:pt x="32" y="6"/>
                  </a:cubicBezTo>
                  <a:cubicBezTo>
                    <a:pt x="32" y="6"/>
                    <a:pt x="32" y="6"/>
                    <a:pt x="32" y="6"/>
                  </a:cubicBezTo>
                  <a:cubicBezTo>
                    <a:pt x="30" y="6"/>
                    <a:pt x="28" y="7"/>
                    <a:pt x="28" y="9"/>
                  </a:cubicBezTo>
                  <a:cubicBezTo>
                    <a:pt x="28" y="9"/>
                    <a:pt x="28" y="9"/>
                    <a:pt x="28" y="9"/>
                  </a:cubicBezTo>
                  <a:cubicBezTo>
                    <a:pt x="60" y="8"/>
                    <a:pt x="93" y="6"/>
                    <a:pt x="124" y="3"/>
                  </a:cubicBezTo>
                  <a:moveTo>
                    <a:pt x="392" y="12"/>
                  </a:moveTo>
                  <a:cubicBezTo>
                    <a:pt x="385" y="12"/>
                    <a:pt x="379" y="12"/>
                    <a:pt x="372" y="12"/>
                  </a:cubicBezTo>
                  <a:cubicBezTo>
                    <a:pt x="380" y="10"/>
                    <a:pt x="388" y="9"/>
                    <a:pt x="396" y="9"/>
                  </a:cubicBezTo>
                  <a:cubicBezTo>
                    <a:pt x="403" y="9"/>
                    <a:pt x="409" y="10"/>
                    <a:pt x="415" y="11"/>
                  </a:cubicBezTo>
                  <a:cubicBezTo>
                    <a:pt x="408" y="12"/>
                    <a:pt x="400" y="12"/>
                    <a:pt x="392" y="12"/>
                  </a:cubicBezTo>
                  <a:moveTo>
                    <a:pt x="344" y="7"/>
                  </a:moveTo>
                  <a:cubicBezTo>
                    <a:pt x="348" y="7"/>
                    <a:pt x="353" y="7"/>
                    <a:pt x="358" y="7"/>
                  </a:cubicBezTo>
                  <a:cubicBezTo>
                    <a:pt x="356" y="8"/>
                    <a:pt x="354" y="8"/>
                    <a:pt x="352" y="9"/>
                  </a:cubicBezTo>
                  <a:cubicBezTo>
                    <a:pt x="351" y="9"/>
                    <a:pt x="350" y="9"/>
                    <a:pt x="350" y="10"/>
                  </a:cubicBezTo>
                  <a:cubicBezTo>
                    <a:pt x="349" y="10"/>
                    <a:pt x="348" y="10"/>
                    <a:pt x="347" y="10"/>
                  </a:cubicBezTo>
                  <a:cubicBezTo>
                    <a:pt x="332" y="8"/>
                    <a:pt x="332" y="8"/>
                    <a:pt x="332" y="8"/>
                  </a:cubicBezTo>
                  <a:cubicBezTo>
                    <a:pt x="329" y="8"/>
                    <a:pt x="327" y="8"/>
                    <a:pt x="324" y="8"/>
                  </a:cubicBezTo>
                  <a:cubicBezTo>
                    <a:pt x="327" y="8"/>
                    <a:pt x="331" y="7"/>
                    <a:pt x="334" y="7"/>
                  </a:cubicBezTo>
                  <a:cubicBezTo>
                    <a:pt x="337" y="7"/>
                    <a:pt x="341" y="7"/>
                    <a:pt x="344" y="7"/>
                  </a:cubicBezTo>
                  <a:moveTo>
                    <a:pt x="171" y="12"/>
                  </a:moveTo>
                  <a:cubicBezTo>
                    <a:pt x="170" y="11"/>
                    <a:pt x="169" y="11"/>
                    <a:pt x="168" y="11"/>
                  </a:cubicBezTo>
                  <a:cubicBezTo>
                    <a:pt x="142" y="9"/>
                    <a:pt x="142" y="9"/>
                    <a:pt x="142" y="9"/>
                  </a:cubicBezTo>
                  <a:cubicBezTo>
                    <a:pt x="141" y="9"/>
                    <a:pt x="140" y="9"/>
                    <a:pt x="139" y="9"/>
                  </a:cubicBezTo>
                  <a:cubicBezTo>
                    <a:pt x="161" y="8"/>
                    <a:pt x="184" y="7"/>
                    <a:pt x="206" y="7"/>
                  </a:cubicBezTo>
                  <a:cubicBezTo>
                    <a:pt x="219" y="7"/>
                    <a:pt x="232" y="7"/>
                    <a:pt x="244" y="8"/>
                  </a:cubicBezTo>
                  <a:cubicBezTo>
                    <a:pt x="245" y="8"/>
                    <a:pt x="245" y="8"/>
                    <a:pt x="245" y="8"/>
                  </a:cubicBezTo>
                  <a:cubicBezTo>
                    <a:pt x="232" y="10"/>
                    <a:pt x="220" y="11"/>
                    <a:pt x="208" y="13"/>
                  </a:cubicBezTo>
                  <a:cubicBezTo>
                    <a:pt x="201" y="12"/>
                    <a:pt x="194" y="12"/>
                    <a:pt x="187" y="11"/>
                  </a:cubicBezTo>
                  <a:cubicBezTo>
                    <a:pt x="186" y="11"/>
                    <a:pt x="185" y="11"/>
                    <a:pt x="183" y="11"/>
                  </a:cubicBezTo>
                  <a:cubicBezTo>
                    <a:pt x="179" y="11"/>
                    <a:pt x="175" y="11"/>
                    <a:pt x="171" y="12"/>
                  </a:cubicBezTo>
                  <a:moveTo>
                    <a:pt x="319" y="0"/>
                  </a:moveTo>
                  <a:cubicBezTo>
                    <a:pt x="295" y="0"/>
                    <a:pt x="270" y="0"/>
                    <a:pt x="245" y="1"/>
                  </a:cubicBezTo>
                  <a:cubicBezTo>
                    <a:pt x="206" y="1"/>
                    <a:pt x="167" y="5"/>
                    <a:pt x="129" y="8"/>
                  </a:cubicBezTo>
                  <a:cubicBezTo>
                    <a:pt x="98" y="10"/>
                    <a:pt x="67" y="13"/>
                    <a:pt x="36" y="14"/>
                  </a:cubicBezTo>
                  <a:cubicBezTo>
                    <a:pt x="42" y="16"/>
                    <a:pt x="48" y="17"/>
                    <a:pt x="54" y="17"/>
                  </a:cubicBezTo>
                  <a:cubicBezTo>
                    <a:pt x="47" y="18"/>
                    <a:pt x="41" y="18"/>
                    <a:pt x="35" y="18"/>
                  </a:cubicBezTo>
                  <a:cubicBezTo>
                    <a:pt x="26" y="18"/>
                    <a:pt x="18" y="17"/>
                    <a:pt x="11" y="15"/>
                  </a:cubicBezTo>
                  <a:cubicBezTo>
                    <a:pt x="10" y="15"/>
                    <a:pt x="9" y="15"/>
                    <a:pt x="8" y="15"/>
                  </a:cubicBezTo>
                  <a:cubicBezTo>
                    <a:pt x="8" y="15"/>
                    <a:pt x="8" y="15"/>
                    <a:pt x="8" y="15"/>
                  </a:cubicBezTo>
                  <a:cubicBezTo>
                    <a:pt x="9" y="17"/>
                    <a:pt x="8" y="18"/>
                    <a:pt x="6" y="19"/>
                  </a:cubicBezTo>
                  <a:cubicBezTo>
                    <a:pt x="6" y="19"/>
                    <a:pt x="5" y="19"/>
                    <a:pt x="4" y="19"/>
                  </a:cubicBezTo>
                  <a:cubicBezTo>
                    <a:pt x="12" y="24"/>
                    <a:pt x="23" y="25"/>
                    <a:pt x="35" y="25"/>
                  </a:cubicBezTo>
                  <a:cubicBezTo>
                    <a:pt x="44" y="25"/>
                    <a:pt x="55" y="24"/>
                    <a:pt x="64" y="24"/>
                  </a:cubicBezTo>
                  <a:cubicBezTo>
                    <a:pt x="80" y="22"/>
                    <a:pt x="80" y="22"/>
                    <a:pt x="80" y="22"/>
                  </a:cubicBezTo>
                  <a:cubicBezTo>
                    <a:pt x="95" y="22"/>
                    <a:pt x="111" y="21"/>
                    <a:pt x="126" y="20"/>
                  </a:cubicBezTo>
                  <a:cubicBezTo>
                    <a:pt x="137" y="20"/>
                    <a:pt x="148" y="19"/>
                    <a:pt x="159" y="19"/>
                  </a:cubicBezTo>
                  <a:cubicBezTo>
                    <a:pt x="124" y="23"/>
                    <a:pt x="89" y="27"/>
                    <a:pt x="53" y="28"/>
                  </a:cubicBezTo>
                  <a:cubicBezTo>
                    <a:pt x="51" y="28"/>
                    <a:pt x="50" y="30"/>
                    <a:pt x="50" y="31"/>
                  </a:cubicBezTo>
                  <a:cubicBezTo>
                    <a:pt x="84" y="31"/>
                    <a:pt x="119" y="30"/>
                    <a:pt x="153" y="28"/>
                  </a:cubicBezTo>
                  <a:cubicBezTo>
                    <a:pt x="160" y="27"/>
                    <a:pt x="167" y="26"/>
                    <a:pt x="174" y="25"/>
                  </a:cubicBezTo>
                  <a:cubicBezTo>
                    <a:pt x="184" y="24"/>
                    <a:pt x="184" y="24"/>
                    <a:pt x="184" y="24"/>
                  </a:cubicBezTo>
                  <a:cubicBezTo>
                    <a:pt x="194" y="22"/>
                    <a:pt x="206" y="22"/>
                    <a:pt x="218" y="22"/>
                  </a:cubicBezTo>
                  <a:cubicBezTo>
                    <a:pt x="220" y="22"/>
                    <a:pt x="221" y="22"/>
                    <a:pt x="222" y="22"/>
                  </a:cubicBezTo>
                  <a:cubicBezTo>
                    <a:pt x="224" y="22"/>
                    <a:pt x="225" y="22"/>
                    <a:pt x="227" y="22"/>
                  </a:cubicBezTo>
                  <a:cubicBezTo>
                    <a:pt x="231" y="22"/>
                    <a:pt x="235" y="22"/>
                    <a:pt x="238" y="22"/>
                  </a:cubicBezTo>
                  <a:cubicBezTo>
                    <a:pt x="240" y="22"/>
                    <a:pt x="242" y="22"/>
                    <a:pt x="243" y="22"/>
                  </a:cubicBezTo>
                  <a:cubicBezTo>
                    <a:pt x="244" y="22"/>
                    <a:pt x="244" y="22"/>
                    <a:pt x="244" y="22"/>
                  </a:cubicBezTo>
                  <a:cubicBezTo>
                    <a:pt x="260" y="21"/>
                    <a:pt x="275" y="19"/>
                    <a:pt x="288" y="15"/>
                  </a:cubicBezTo>
                  <a:cubicBezTo>
                    <a:pt x="293" y="15"/>
                    <a:pt x="299" y="15"/>
                    <a:pt x="305" y="15"/>
                  </a:cubicBezTo>
                  <a:cubicBezTo>
                    <a:pt x="314" y="15"/>
                    <a:pt x="323" y="15"/>
                    <a:pt x="332" y="15"/>
                  </a:cubicBezTo>
                  <a:cubicBezTo>
                    <a:pt x="346" y="17"/>
                    <a:pt x="346" y="17"/>
                    <a:pt x="346" y="17"/>
                  </a:cubicBezTo>
                  <a:cubicBezTo>
                    <a:pt x="349" y="17"/>
                    <a:pt x="353" y="17"/>
                    <a:pt x="356" y="17"/>
                  </a:cubicBezTo>
                  <a:cubicBezTo>
                    <a:pt x="357" y="18"/>
                    <a:pt x="359" y="18"/>
                    <a:pt x="361" y="19"/>
                  </a:cubicBezTo>
                  <a:cubicBezTo>
                    <a:pt x="376" y="18"/>
                    <a:pt x="393" y="17"/>
                    <a:pt x="409" y="17"/>
                  </a:cubicBezTo>
                  <a:cubicBezTo>
                    <a:pt x="414" y="17"/>
                    <a:pt x="419" y="17"/>
                    <a:pt x="424" y="17"/>
                  </a:cubicBezTo>
                  <a:cubicBezTo>
                    <a:pt x="425" y="17"/>
                    <a:pt x="426" y="17"/>
                    <a:pt x="427" y="17"/>
                  </a:cubicBezTo>
                  <a:cubicBezTo>
                    <a:pt x="427" y="17"/>
                    <a:pt x="427" y="17"/>
                    <a:pt x="427" y="17"/>
                  </a:cubicBezTo>
                  <a:cubicBezTo>
                    <a:pt x="427" y="17"/>
                    <a:pt x="427" y="17"/>
                    <a:pt x="427" y="17"/>
                  </a:cubicBezTo>
                  <a:cubicBezTo>
                    <a:pt x="427" y="17"/>
                    <a:pt x="427" y="17"/>
                    <a:pt x="427" y="17"/>
                  </a:cubicBezTo>
                  <a:cubicBezTo>
                    <a:pt x="429" y="16"/>
                    <a:pt x="430" y="15"/>
                    <a:pt x="430" y="13"/>
                  </a:cubicBezTo>
                  <a:cubicBezTo>
                    <a:pt x="430" y="13"/>
                    <a:pt x="430" y="13"/>
                    <a:pt x="430" y="13"/>
                  </a:cubicBezTo>
                  <a:cubicBezTo>
                    <a:pt x="430" y="13"/>
                    <a:pt x="430" y="12"/>
                    <a:pt x="430" y="11"/>
                  </a:cubicBezTo>
                  <a:cubicBezTo>
                    <a:pt x="434" y="11"/>
                    <a:pt x="438" y="10"/>
                    <a:pt x="441" y="9"/>
                  </a:cubicBezTo>
                  <a:cubicBezTo>
                    <a:pt x="442" y="9"/>
                    <a:pt x="443" y="7"/>
                    <a:pt x="443" y="6"/>
                  </a:cubicBezTo>
                  <a:cubicBezTo>
                    <a:pt x="443" y="5"/>
                    <a:pt x="443" y="5"/>
                    <a:pt x="443" y="5"/>
                  </a:cubicBezTo>
                  <a:cubicBezTo>
                    <a:pt x="443" y="5"/>
                    <a:pt x="443" y="4"/>
                    <a:pt x="442" y="4"/>
                  </a:cubicBezTo>
                  <a:cubicBezTo>
                    <a:pt x="442" y="3"/>
                    <a:pt x="443" y="3"/>
                    <a:pt x="443" y="2"/>
                  </a:cubicBezTo>
                  <a:cubicBezTo>
                    <a:pt x="443" y="2"/>
                    <a:pt x="443" y="2"/>
                    <a:pt x="443" y="2"/>
                  </a:cubicBezTo>
                  <a:cubicBezTo>
                    <a:pt x="443" y="2"/>
                    <a:pt x="443" y="1"/>
                    <a:pt x="442" y="1"/>
                  </a:cubicBezTo>
                  <a:cubicBezTo>
                    <a:pt x="397" y="0"/>
                    <a:pt x="397" y="0"/>
                    <a:pt x="397" y="0"/>
                  </a:cubicBezTo>
                  <a:cubicBezTo>
                    <a:pt x="396" y="1"/>
                    <a:pt x="396" y="2"/>
                    <a:pt x="396" y="2"/>
                  </a:cubicBezTo>
                  <a:cubicBezTo>
                    <a:pt x="391" y="2"/>
                    <a:pt x="386" y="3"/>
                    <a:pt x="380" y="3"/>
                  </a:cubicBezTo>
                  <a:cubicBezTo>
                    <a:pt x="381" y="2"/>
                    <a:pt x="381" y="2"/>
                    <a:pt x="381" y="2"/>
                  </a:cubicBezTo>
                  <a:cubicBezTo>
                    <a:pt x="381" y="2"/>
                    <a:pt x="381" y="2"/>
                    <a:pt x="381" y="2"/>
                  </a:cubicBezTo>
                  <a:cubicBezTo>
                    <a:pt x="381" y="2"/>
                    <a:pt x="380" y="1"/>
                    <a:pt x="380" y="0"/>
                  </a:cubicBezTo>
                  <a:cubicBezTo>
                    <a:pt x="360" y="0"/>
                    <a:pt x="340" y="0"/>
                    <a:pt x="319" y="0"/>
                  </a:cubicBezTo>
                </a:path>
              </a:pathLst>
            </a:custGeom>
            <a:solidFill>
              <a:srgbClr val="C8C8D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2" name="Freeform 511"/>
            <p:cNvSpPr>
              <a:spLocks noEditPoints="1" noChangeArrowheads="1"/>
            </p:cNvSpPr>
            <p:nvPr/>
          </p:nvSpPr>
          <p:spPr bwMode="auto">
            <a:xfrm>
              <a:off x="7648576" y="3644901"/>
              <a:ext cx="731838" cy="254000"/>
            </a:xfrm>
            <a:custGeom>
              <a:avLst/>
              <a:gdLst>
                <a:gd name="T0" fmla="*/ 169 w 248"/>
                <a:gd name="T1" fmla="*/ 31 h 86"/>
                <a:gd name="T2" fmla="*/ 143 w 248"/>
                <a:gd name="T3" fmla="*/ 72 h 86"/>
                <a:gd name="T4" fmla="*/ 107 w 248"/>
                <a:gd name="T5" fmla="*/ 68 h 86"/>
                <a:gd name="T6" fmla="*/ 113 w 248"/>
                <a:gd name="T7" fmla="*/ 77 h 86"/>
                <a:gd name="T8" fmla="*/ 67 w 248"/>
                <a:gd name="T9" fmla="*/ 70 h 86"/>
                <a:gd name="T10" fmla="*/ 92 w 248"/>
                <a:gd name="T11" fmla="*/ 65 h 86"/>
                <a:gd name="T12" fmla="*/ 109 w 248"/>
                <a:gd name="T13" fmla="*/ 61 h 86"/>
                <a:gd name="T14" fmla="*/ 129 w 248"/>
                <a:gd name="T15" fmla="*/ 62 h 86"/>
                <a:gd name="T16" fmla="*/ 22 w 248"/>
                <a:gd name="T17" fmla="*/ 57 h 86"/>
                <a:gd name="T18" fmla="*/ 71 w 248"/>
                <a:gd name="T19" fmla="*/ 48 h 86"/>
                <a:gd name="T20" fmla="*/ 53 w 248"/>
                <a:gd name="T21" fmla="*/ 58 h 86"/>
                <a:gd name="T22" fmla="*/ 133 w 248"/>
                <a:gd name="T23" fmla="*/ 46 h 86"/>
                <a:gd name="T24" fmla="*/ 107 w 248"/>
                <a:gd name="T25" fmla="*/ 49 h 86"/>
                <a:gd name="T26" fmla="*/ 148 w 248"/>
                <a:gd name="T27" fmla="*/ 60 h 86"/>
                <a:gd name="T28" fmla="*/ 179 w 248"/>
                <a:gd name="T29" fmla="*/ 44 h 86"/>
                <a:gd name="T30" fmla="*/ 165 w 248"/>
                <a:gd name="T31" fmla="*/ 39 h 86"/>
                <a:gd name="T32" fmla="*/ 179 w 248"/>
                <a:gd name="T33" fmla="*/ 41 h 86"/>
                <a:gd name="T34" fmla="*/ 239 w 248"/>
                <a:gd name="T35" fmla="*/ 42 h 86"/>
                <a:gd name="T36" fmla="*/ 220 w 248"/>
                <a:gd name="T37" fmla="*/ 54 h 86"/>
                <a:gd name="T38" fmla="*/ 156 w 248"/>
                <a:gd name="T39" fmla="*/ 76 h 86"/>
                <a:gd name="T40" fmla="*/ 152 w 248"/>
                <a:gd name="T41" fmla="*/ 68 h 86"/>
                <a:gd name="T42" fmla="*/ 217 w 248"/>
                <a:gd name="T43" fmla="*/ 48 h 86"/>
                <a:gd name="T44" fmla="*/ 148 w 248"/>
                <a:gd name="T45" fmla="*/ 60 h 86"/>
                <a:gd name="T46" fmla="*/ 25 w 248"/>
                <a:gd name="T47" fmla="*/ 35 h 86"/>
                <a:gd name="T48" fmla="*/ 193 w 248"/>
                <a:gd name="T49" fmla="*/ 33 h 86"/>
                <a:gd name="T50" fmla="*/ 36 w 248"/>
                <a:gd name="T51" fmla="*/ 28 h 86"/>
                <a:gd name="T52" fmla="*/ 46 w 248"/>
                <a:gd name="T53" fmla="*/ 26 h 86"/>
                <a:gd name="T54" fmla="*/ 57 w 248"/>
                <a:gd name="T55" fmla="*/ 19 h 86"/>
                <a:gd name="T56" fmla="*/ 188 w 248"/>
                <a:gd name="T57" fmla="*/ 9 h 86"/>
                <a:gd name="T58" fmla="*/ 190 w 248"/>
                <a:gd name="T59" fmla="*/ 10 h 86"/>
                <a:gd name="T60" fmla="*/ 173 w 248"/>
                <a:gd name="T61" fmla="*/ 7 h 86"/>
                <a:gd name="T62" fmla="*/ 173 w 248"/>
                <a:gd name="T63" fmla="*/ 22 h 86"/>
                <a:gd name="T64" fmla="*/ 174 w 248"/>
                <a:gd name="T65" fmla="*/ 31 h 86"/>
                <a:gd name="T66" fmla="*/ 154 w 248"/>
                <a:gd name="T67" fmla="*/ 38 h 86"/>
                <a:gd name="T68" fmla="*/ 147 w 248"/>
                <a:gd name="T69" fmla="*/ 39 h 86"/>
                <a:gd name="T70" fmla="*/ 125 w 248"/>
                <a:gd name="T71" fmla="*/ 36 h 86"/>
                <a:gd name="T72" fmla="*/ 88 w 248"/>
                <a:gd name="T73" fmla="*/ 41 h 86"/>
                <a:gd name="T74" fmla="*/ 82 w 248"/>
                <a:gd name="T75" fmla="*/ 43 h 86"/>
                <a:gd name="T76" fmla="*/ 80 w 248"/>
                <a:gd name="T77" fmla="*/ 36 h 86"/>
                <a:gd name="T78" fmla="*/ 60 w 248"/>
                <a:gd name="T79" fmla="*/ 37 h 86"/>
                <a:gd name="T80" fmla="*/ 21 w 248"/>
                <a:gd name="T81" fmla="*/ 47 h 86"/>
                <a:gd name="T82" fmla="*/ 65 w 248"/>
                <a:gd name="T83" fmla="*/ 30 h 86"/>
                <a:gd name="T84" fmla="*/ 86 w 248"/>
                <a:gd name="T85" fmla="*/ 16 h 86"/>
                <a:gd name="T86" fmla="*/ 85 w 248"/>
                <a:gd name="T87" fmla="*/ 5 h 86"/>
                <a:gd name="T88" fmla="*/ 34 w 248"/>
                <a:gd name="T89" fmla="*/ 21 h 86"/>
                <a:gd name="T90" fmla="*/ 1 w 248"/>
                <a:gd name="T91" fmla="*/ 54 h 86"/>
                <a:gd name="T92" fmla="*/ 11 w 248"/>
                <a:gd name="T93" fmla="*/ 57 h 86"/>
                <a:gd name="T94" fmla="*/ 10 w 248"/>
                <a:gd name="T95" fmla="*/ 63 h 86"/>
                <a:gd name="T96" fmla="*/ 67 w 248"/>
                <a:gd name="T97" fmla="*/ 77 h 86"/>
                <a:gd name="T98" fmla="*/ 139 w 248"/>
                <a:gd name="T99" fmla="*/ 86 h 86"/>
                <a:gd name="T100" fmla="*/ 248 w 248"/>
                <a:gd name="T101" fmla="*/ 43 h 86"/>
                <a:gd name="T102" fmla="*/ 240 w 248"/>
                <a:gd name="T103" fmla="*/ 34 h 86"/>
                <a:gd name="T104" fmla="*/ 243 w 248"/>
                <a:gd name="T105" fmla="*/ 27 h 86"/>
                <a:gd name="T106" fmla="*/ 181 w 248"/>
                <a:gd name="T107" fmla="*/ 19 h 86"/>
                <a:gd name="T108" fmla="*/ 226 w 248"/>
                <a:gd name="T109" fmla="*/ 22 h 86"/>
                <a:gd name="T110" fmla="*/ 231 w 248"/>
                <a:gd name="T111" fmla="*/ 18 h 86"/>
                <a:gd name="T112" fmla="*/ 218 w 248"/>
                <a:gd name="T113" fmla="*/ 8 h 86"/>
                <a:gd name="T114" fmla="*/ 83 w 248"/>
                <a:gd name="T115" fmla="*/ 1 h 86"/>
                <a:gd name="T116" fmla="*/ 85 w 248"/>
                <a:gd name="T1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 h="86">
                  <a:moveTo>
                    <a:pt x="169" y="31"/>
                  </a:moveTo>
                  <a:cubicBezTo>
                    <a:pt x="169" y="32"/>
                    <a:pt x="169" y="32"/>
                    <a:pt x="169" y="32"/>
                  </a:cubicBezTo>
                  <a:cubicBezTo>
                    <a:pt x="169" y="32"/>
                    <a:pt x="169" y="32"/>
                    <a:pt x="169" y="32"/>
                  </a:cubicBezTo>
                  <a:cubicBezTo>
                    <a:pt x="169" y="31"/>
                    <a:pt x="169" y="31"/>
                    <a:pt x="169" y="31"/>
                  </a:cubicBezTo>
                  <a:moveTo>
                    <a:pt x="126" y="77"/>
                  </a:moveTo>
                  <a:cubicBezTo>
                    <a:pt x="126" y="77"/>
                    <a:pt x="126" y="77"/>
                    <a:pt x="126" y="77"/>
                  </a:cubicBezTo>
                  <a:cubicBezTo>
                    <a:pt x="131" y="74"/>
                    <a:pt x="137" y="72"/>
                    <a:pt x="144" y="70"/>
                  </a:cubicBezTo>
                  <a:cubicBezTo>
                    <a:pt x="143" y="71"/>
                    <a:pt x="143" y="71"/>
                    <a:pt x="143" y="72"/>
                  </a:cubicBezTo>
                  <a:cubicBezTo>
                    <a:pt x="141" y="74"/>
                    <a:pt x="136" y="76"/>
                    <a:pt x="126" y="77"/>
                  </a:cubicBezTo>
                  <a:moveTo>
                    <a:pt x="113" y="77"/>
                  </a:moveTo>
                  <a:cubicBezTo>
                    <a:pt x="106" y="77"/>
                    <a:pt x="97" y="76"/>
                    <a:pt x="86" y="74"/>
                  </a:cubicBezTo>
                  <a:cubicBezTo>
                    <a:pt x="95" y="72"/>
                    <a:pt x="102" y="70"/>
                    <a:pt x="107" y="68"/>
                  </a:cubicBezTo>
                  <a:cubicBezTo>
                    <a:pt x="112" y="70"/>
                    <a:pt x="117" y="70"/>
                    <a:pt x="122" y="70"/>
                  </a:cubicBezTo>
                  <a:cubicBezTo>
                    <a:pt x="123" y="70"/>
                    <a:pt x="123" y="70"/>
                    <a:pt x="124" y="70"/>
                  </a:cubicBezTo>
                  <a:cubicBezTo>
                    <a:pt x="121" y="71"/>
                    <a:pt x="118" y="73"/>
                    <a:pt x="115" y="74"/>
                  </a:cubicBezTo>
                  <a:cubicBezTo>
                    <a:pt x="114" y="75"/>
                    <a:pt x="114" y="76"/>
                    <a:pt x="113" y="77"/>
                  </a:cubicBezTo>
                  <a:moveTo>
                    <a:pt x="41" y="72"/>
                  </a:moveTo>
                  <a:cubicBezTo>
                    <a:pt x="35" y="71"/>
                    <a:pt x="30" y="70"/>
                    <a:pt x="27" y="68"/>
                  </a:cubicBezTo>
                  <a:cubicBezTo>
                    <a:pt x="32" y="69"/>
                    <a:pt x="36" y="70"/>
                    <a:pt x="41" y="72"/>
                  </a:cubicBezTo>
                  <a:moveTo>
                    <a:pt x="67" y="70"/>
                  </a:moveTo>
                  <a:cubicBezTo>
                    <a:pt x="59" y="69"/>
                    <a:pt x="51" y="67"/>
                    <a:pt x="43" y="65"/>
                  </a:cubicBezTo>
                  <a:cubicBezTo>
                    <a:pt x="46" y="65"/>
                    <a:pt x="50" y="65"/>
                    <a:pt x="53" y="65"/>
                  </a:cubicBezTo>
                  <a:cubicBezTo>
                    <a:pt x="59" y="64"/>
                    <a:pt x="64" y="64"/>
                    <a:pt x="69" y="64"/>
                  </a:cubicBezTo>
                  <a:cubicBezTo>
                    <a:pt x="77" y="64"/>
                    <a:pt x="84" y="65"/>
                    <a:pt x="92" y="65"/>
                  </a:cubicBezTo>
                  <a:cubicBezTo>
                    <a:pt x="83" y="67"/>
                    <a:pt x="75" y="69"/>
                    <a:pt x="67" y="70"/>
                  </a:cubicBezTo>
                  <a:moveTo>
                    <a:pt x="121" y="63"/>
                  </a:moveTo>
                  <a:cubicBezTo>
                    <a:pt x="118" y="63"/>
                    <a:pt x="114" y="63"/>
                    <a:pt x="111" y="62"/>
                  </a:cubicBezTo>
                  <a:cubicBezTo>
                    <a:pt x="111" y="62"/>
                    <a:pt x="110" y="61"/>
                    <a:pt x="109" y="61"/>
                  </a:cubicBezTo>
                  <a:cubicBezTo>
                    <a:pt x="108" y="60"/>
                    <a:pt x="106" y="60"/>
                    <a:pt x="104" y="60"/>
                  </a:cubicBezTo>
                  <a:cubicBezTo>
                    <a:pt x="105" y="59"/>
                    <a:pt x="106" y="58"/>
                    <a:pt x="106" y="58"/>
                  </a:cubicBezTo>
                  <a:cubicBezTo>
                    <a:pt x="111" y="59"/>
                    <a:pt x="116" y="60"/>
                    <a:pt x="121" y="61"/>
                  </a:cubicBezTo>
                  <a:cubicBezTo>
                    <a:pt x="129" y="62"/>
                    <a:pt x="129" y="62"/>
                    <a:pt x="129" y="62"/>
                  </a:cubicBezTo>
                  <a:cubicBezTo>
                    <a:pt x="130" y="62"/>
                    <a:pt x="131" y="62"/>
                    <a:pt x="131" y="62"/>
                  </a:cubicBezTo>
                  <a:cubicBezTo>
                    <a:pt x="128" y="63"/>
                    <a:pt x="125" y="63"/>
                    <a:pt x="121" y="63"/>
                  </a:cubicBezTo>
                  <a:moveTo>
                    <a:pt x="38" y="58"/>
                  </a:moveTo>
                  <a:cubicBezTo>
                    <a:pt x="32" y="58"/>
                    <a:pt x="27" y="58"/>
                    <a:pt x="22" y="57"/>
                  </a:cubicBezTo>
                  <a:cubicBezTo>
                    <a:pt x="22" y="57"/>
                    <a:pt x="22" y="57"/>
                    <a:pt x="22" y="57"/>
                  </a:cubicBezTo>
                  <a:cubicBezTo>
                    <a:pt x="23" y="56"/>
                    <a:pt x="25" y="54"/>
                    <a:pt x="27" y="53"/>
                  </a:cubicBezTo>
                  <a:cubicBezTo>
                    <a:pt x="39" y="52"/>
                    <a:pt x="52" y="49"/>
                    <a:pt x="65" y="46"/>
                  </a:cubicBezTo>
                  <a:cubicBezTo>
                    <a:pt x="68" y="47"/>
                    <a:pt x="71" y="48"/>
                    <a:pt x="71" y="48"/>
                  </a:cubicBezTo>
                  <a:cubicBezTo>
                    <a:pt x="80" y="51"/>
                    <a:pt x="89" y="53"/>
                    <a:pt x="98" y="56"/>
                  </a:cubicBezTo>
                  <a:cubicBezTo>
                    <a:pt x="97" y="57"/>
                    <a:pt x="96" y="58"/>
                    <a:pt x="96" y="59"/>
                  </a:cubicBezTo>
                  <a:cubicBezTo>
                    <a:pt x="87" y="58"/>
                    <a:pt x="78" y="57"/>
                    <a:pt x="69" y="57"/>
                  </a:cubicBezTo>
                  <a:cubicBezTo>
                    <a:pt x="64" y="57"/>
                    <a:pt x="59" y="57"/>
                    <a:pt x="53" y="58"/>
                  </a:cubicBezTo>
                  <a:cubicBezTo>
                    <a:pt x="48" y="58"/>
                    <a:pt x="43" y="58"/>
                    <a:pt x="38" y="58"/>
                  </a:cubicBezTo>
                  <a:moveTo>
                    <a:pt x="140" y="52"/>
                  </a:moveTo>
                  <a:cubicBezTo>
                    <a:pt x="134" y="52"/>
                    <a:pt x="126" y="52"/>
                    <a:pt x="119" y="51"/>
                  </a:cubicBezTo>
                  <a:cubicBezTo>
                    <a:pt x="123" y="49"/>
                    <a:pt x="128" y="47"/>
                    <a:pt x="133" y="46"/>
                  </a:cubicBezTo>
                  <a:cubicBezTo>
                    <a:pt x="143" y="46"/>
                    <a:pt x="152" y="47"/>
                    <a:pt x="161" y="47"/>
                  </a:cubicBezTo>
                  <a:cubicBezTo>
                    <a:pt x="161" y="47"/>
                    <a:pt x="163" y="48"/>
                    <a:pt x="166" y="48"/>
                  </a:cubicBezTo>
                  <a:cubicBezTo>
                    <a:pt x="159" y="51"/>
                    <a:pt x="150" y="52"/>
                    <a:pt x="140" y="52"/>
                  </a:cubicBezTo>
                  <a:moveTo>
                    <a:pt x="107" y="49"/>
                  </a:moveTo>
                  <a:cubicBezTo>
                    <a:pt x="104" y="48"/>
                    <a:pt x="101" y="48"/>
                    <a:pt x="99" y="47"/>
                  </a:cubicBezTo>
                  <a:cubicBezTo>
                    <a:pt x="103" y="46"/>
                    <a:pt x="108" y="46"/>
                    <a:pt x="113" y="46"/>
                  </a:cubicBezTo>
                  <a:cubicBezTo>
                    <a:pt x="111" y="47"/>
                    <a:pt x="109" y="48"/>
                    <a:pt x="107" y="49"/>
                  </a:cubicBezTo>
                  <a:moveTo>
                    <a:pt x="148" y="60"/>
                  </a:moveTo>
                  <a:cubicBezTo>
                    <a:pt x="148" y="60"/>
                    <a:pt x="147" y="59"/>
                    <a:pt x="146" y="59"/>
                  </a:cubicBezTo>
                  <a:cubicBezTo>
                    <a:pt x="160" y="58"/>
                    <a:pt x="171" y="55"/>
                    <a:pt x="178" y="48"/>
                  </a:cubicBezTo>
                  <a:cubicBezTo>
                    <a:pt x="179" y="47"/>
                    <a:pt x="179" y="46"/>
                    <a:pt x="179" y="45"/>
                  </a:cubicBezTo>
                  <a:cubicBezTo>
                    <a:pt x="179" y="45"/>
                    <a:pt x="179" y="44"/>
                    <a:pt x="179" y="44"/>
                  </a:cubicBezTo>
                  <a:cubicBezTo>
                    <a:pt x="179" y="43"/>
                    <a:pt x="178" y="42"/>
                    <a:pt x="176" y="42"/>
                  </a:cubicBezTo>
                  <a:cubicBezTo>
                    <a:pt x="161" y="40"/>
                    <a:pt x="161" y="40"/>
                    <a:pt x="161" y="40"/>
                  </a:cubicBezTo>
                  <a:cubicBezTo>
                    <a:pt x="161" y="40"/>
                    <a:pt x="160" y="40"/>
                    <a:pt x="159" y="40"/>
                  </a:cubicBezTo>
                  <a:cubicBezTo>
                    <a:pt x="161" y="40"/>
                    <a:pt x="163" y="39"/>
                    <a:pt x="165" y="39"/>
                  </a:cubicBezTo>
                  <a:cubicBezTo>
                    <a:pt x="169" y="38"/>
                    <a:pt x="173" y="38"/>
                    <a:pt x="177" y="37"/>
                  </a:cubicBezTo>
                  <a:cubicBezTo>
                    <a:pt x="177" y="37"/>
                    <a:pt x="177" y="37"/>
                    <a:pt x="177" y="37"/>
                  </a:cubicBezTo>
                  <a:cubicBezTo>
                    <a:pt x="176" y="38"/>
                    <a:pt x="176" y="38"/>
                    <a:pt x="176" y="38"/>
                  </a:cubicBezTo>
                  <a:cubicBezTo>
                    <a:pt x="176" y="39"/>
                    <a:pt x="177" y="41"/>
                    <a:pt x="179" y="41"/>
                  </a:cubicBezTo>
                  <a:cubicBezTo>
                    <a:pt x="183" y="43"/>
                    <a:pt x="187" y="43"/>
                    <a:pt x="191" y="43"/>
                  </a:cubicBezTo>
                  <a:cubicBezTo>
                    <a:pt x="197" y="43"/>
                    <a:pt x="203" y="42"/>
                    <a:pt x="210" y="41"/>
                  </a:cubicBezTo>
                  <a:cubicBezTo>
                    <a:pt x="216" y="40"/>
                    <a:pt x="222" y="40"/>
                    <a:pt x="227" y="40"/>
                  </a:cubicBezTo>
                  <a:cubicBezTo>
                    <a:pt x="231" y="40"/>
                    <a:pt x="235" y="40"/>
                    <a:pt x="239" y="42"/>
                  </a:cubicBezTo>
                  <a:cubicBezTo>
                    <a:pt x="234" y="46"/>
                    <a:pt x="228" y="50"/>
                    <a:pt x="220" y="54"/>
                  </a:cubicBezTo>
                  <a:cubicBezTo>
                    <a:pt x="220" y="54"/>
                    <a:pt x="220" y="54"/>
                    <a:pt x="220" y="54"/>
                  </a:cubicBezTo>
                  <a:cubicBezTo>
                    <a:pt x="220" y="54"/>
                    <a:pt x="220" y="54"/>
                    <a:pt x="220" y="54"/>
                  </a:cubicBezTo>
                  <a:cubicBezTo>
                    <a:pt x="220" y="54"/>
                    <a:pt x="220" y="54"/>
                    <a:pt x="220" y="54"/>
                  </a:cubicBezTo>
                  <a:cubicBezTo>
                    <a:pt x="212" y="57"/>
                    <a:pt x="202" y="59"/>
                    <a:pt x="193" y="61"/>
                  </a:cubicBezTo>
                  <a:cubicBezTo>
                    <a:pt x="181" y="63"/>
                    <a:pt x="168" y="66"/>
                    <a:pt x="158" y="72"/>
                  </a:cubicBezTo>
                  <a:cubicBezTo>
                    <a:pt x="157" y="73"/>
                    <a:pt x="156" y="74"/>
                    <a:pt x="156" y="75"/>
                  </a:cubicBezTo>
                  <a:cubicBezTo>
                    <a:pt x="156" y="76"/>
                    <a:pt x="156" y="76"/>
                    <a:pt x="156" y="76"/>
                  </a:cubicBezTo>
                  <a:cubicBezTo>
                    <a:pt x="156" y="77"/>
                    <a:pt x="156" y="77"/>
                    <a:pt x="156" y="77"/>
                  </a:cubicBezTo>
                  <a:cubicBezTo>
                    <a:pt x="153" y="78"/>
                    <a:pt x="149" y="78"/>
                    <a:pt x="145" y="79"/>
                  </a:cubicBezTo>
                  <a:cubicBezTo>
                    <a:pt x="146" y="78"/>
                    <a:pt x="147" y="77"/>
                    <a:pt x="148" y="76"/>
                  </a:cubicBezTo>
                  <a:cubicBezTo>
                    <a:pt x="150" y="73"/>
                    <a:pt x="152" y="70"/>
                    <a:pt x="152" y="68"/>
                  </a:cubicBezTo>
                  <a:cubicBezTo>
                    <a:pt x="159" y="66"/>
                    <a:pt x="166" y="65"/>
                    <a:pt x="173" y="63"/>
                  </a:cubicBezTo>
                  <a:cubicBezTo>
                    <a:pt x="187" y="60"/>
                    <a:pt x="202" y="57"/>
                    <a:pt x="215" y="52"/>
                  </a:cubicBezTo>
                  <a:cubicBezTo>
                    <a:pt x="216" y="51"/>
                    <a:pt x="217" y="50"/>
                    <a:pt x="217" y="49"/>
                  </a:cubicBezTo>
                  <a:cubicBezTo>
                    <a:pt x="217" y="48"/>
                    <a:pt x="217" y="48"/>
                    <a:pt x="217" y="48"/>
                  </a:cubicBezTo>
                  <a:cubicBezTo>
                    <a:pt x="217" y="46"/>
                    <a:pt x="215" y="45"/>
                    <a:pt x="214" y="45"/>
                  </a:cubicBezTo>
                  <a:cubicBezTo>
                    <a:pt x="213" y="45"/>
                    <a:pt x="213" y="45"/>
                    <a:pt x="213" y="45"/>
                  </a:cubicBezTo>
                  <a:cubicBezTo>
                    <a:pt x="205" y="46"/>
                    <a:pt x="196" y="49"/>
                    <a:pt x="185" y="52"/>
                  </a:cubicBezTo>
                  <a:cubicBezTo>
                    <a:pt x="174" y="55"/>
                    <a:pt x="161" y="58"/>
                    <a:pt x="148" y="60"/>
                  </a:cubicBezTo>
                  <a:moveTo>
                    <a:pt x="14" y="41"/>
                  </a:moveTo>
                  <a:cubicBezTo>
                    <a:pt x="14" y="41"/>
                    <a:pt x="15" y="40"/>
                    <a:pt x="16" y="40"/>
                  </a:cubicBezTo>
                  <a:cubicBezTo>
                    <a:pt x="18" y="38"/>
                    <a:pt x="21" y="36"/>
                    <a:pt x="23" y="35"/>
                  </a:cubicBezTo>
                  <a:cubicBezTo>
                    <a:pt x="24" y="35"/>
                    <a:pt x="24" y="35"/>
                    <a:pt x="25" y="35"/>
                  </a:cubicBezTo>
                  <a:cubicBezTo>
                    <a:pt x="26" y="35"/>
                    <a:pt x="28" y="35"/>
                    <a:pt x="29" y="35"/>
                  </a:cubicBezTo>
                  <a:cubicBezTo>
                    <a:pt x="24" y="38"/>
                    <a:pt x="19" y="40"/>
                    <a:pt x="14" y="41"/>
                  </a:cubicBezTo>
                  <a:moveTo>
                    <a:pt x="190" y="34"/>
                  </a:moveTo>
                  <a:cubicBezTo>
                    <a:pt x="191" y="34"/>
                    <a:pt x="192" y="34"/>
                    <a:pt x="193" y="33"/>
                  </a:cubicBezTo>
                  <a:cubicBezTo>
                    <a:pt x="193" y="33"/>
                    <a:pt x="194" y="33"/>
                    <a:pt x="194" y="32"/>
                  </a:cubicBezTo>
                  <a:cubicBezTo>
                    <a:pt x="196" y="33"/>
                    <a:pt x="199" y="33"/>
                    <a:pt x="201" y="33"/>
                  </a:cubicBezTo>
                  <a:cubicBezTo>
                    <a:pt x="197" y="34"/>
                    <a:pt x="194" y="34"/>
                    <a:pt x="190" y="34"/>
                  </a:cubicBezTo>
                  <a:moveTo>
                    <a:pt x="36" y="28"/>
                  </a:moveTo>
                  <a:cubicBezTo>
                    <a:pt x="37" y="28"/>
                    <a:pt x="37" y="27"/>
                    <a:pt x="38" y="27"/>
                  </a:cubicBezTo>
                  <a:cubicBezTo>
                    <a:pt x="40" y="26"/>
                    <a:pt x="43" y="26"/>
                    <a:pt x="45" y="25"/>
                  </a:cubicBezTo>
                  <a:cubicBezTo>
                    <a:pt x="46" y="25"/>
                    <a:pt x="46" y="25"/>
                    <a:pt x="47" y="25"/>
                  </a:cubicBezTo>
                  <a:cubicBezTo>
                    <a:pt x="46" y="26"/>
                    <a:pt x="46" y="26"/>
                    <a:pt x="46" y="26"/>
                  </a:cubicBezTo>
                  <a:cubicBezTo>
                    <a:pt x="46" y="26"/>
                    <a:pt x="45" y="26"/>
                    <a:pt x="44" y="27"/>
                  </a:cubicBezTo>
                  <a:cubicBezTo>
                    <a:pt x="42" y="27"/>
                    <a:pt x="39" y="28"/>
                    <a:pt x="36" y="28"/>
                  </a:cubicBezTo>
                  <a:moveTo>
                    <a:pt x="58" y="19"/>
                  </a:moveTo>
                  <a:cubicBezTo>
                    <a:pt x="57" y="19"/>
                    <a:pt x="57" y="19"/>
                    <a:pt x="57" y="19"/>
                  </a:cubicBezTo>
                  <a:cubicBezTo>
                    <a:pt x="59" y="18"/>
                    <a:pt x="60" y="17"/>
                    <a:pt x="62" y="16"/>
                  </a:cubicBezTo>
                  <a:cubicBezTo>
                    <a:pt x="61" y="17"/>
                    <a:pt x="59" y="18"/>
                    <a:pt x="58" y="19"/>
                  </a:cubicBezTo>
                  <a:moveTo>
                    <a:pt x="190" y="10"/>
                  </a:moveTo>
                  <a:cubicBezTo>
                    <a:pt x="189" y="9"/>
                    <a:pt x="189" y="9"/>
                    <a:pt x="188" y="9"/>
                  </a:cubicBezTo>
                  <a:cubicBezTo>
                    <a:pt x="198" y="10"/>
                    <a:pt x="209" y="12"/>
                    <a:pt x="217" y="15"/>
                  </a:cubicBezTo>
                  <a:cubicBezTo>
                    <a:pt x="217" y="15"/>
                    <a:pt x="217" y="15"/>
                    <a:pt x="217" y="15"/>
                  </a:cubicBezTo>
                  <a:cubicBezTo>
                    <a:pt x="209" y="13"/>
                    <a:pt x="199" y="10"/>
                    <a:pt x="190" y="10"/>
                  </a:cubicBezTo>
                  <a:cubicBezTo>
                    <a:pt x="190" y="10"/>
                    <a:pt x="190" y="10"/>
                    <a:pt x="190" y="10"/>
                  </a:cubicBezTo>
                  <a:moveTo>
                    <a:pt x="180" y="1"/>
                  </a:moveTo>
                  <a:cubicBezTo>
                    <a:pt x="179" y="1"/>
                    <a:pt x="178" y="1"/>
                    <a:pt x="176" y="2"/>
                  </a:cubicBezTo>
                  <a:cubicBezTo>
                    <a:pt x="175" y="2"/>
                    <a:pt x="174" y="2"/>
                    <a:pt x="174" y="3"/>
                  </a:cubicBezTo>
                  <a:cubicBezTo>
                    <a:pt x="174" y="4"/>
                    <a:pt x="174" y="5"/>
                    <a:pt x="173" y="7"/>
                  </a:cubicBezTo>
                  <a:cubicBezTo>
                    <a:pt x="174" y="7"/>
                    <a:pt x="174" y="7"/>
                    <a:pt x="174" y="8"/>
                  </a:cubicBezTo>
                  <a:cubicBezTo>
                    <a:pt x="176" y="9"/>
                    <a:pt x="177" y="10"/>
                    <a:pt x="179" y="12"/>
                  </a:cubicBezTo>
                  <a:cubicBezTo>
                    <a:pt x="177" y="13"/>
                    <a:pt x="175" y="15"/>
                    <a:pt x="173" y="17"/>
                  </a:cubicBezTo>
                  <a:cubicBezTo>
                    <a:pt x="173" y="19"/>
                    <a:pt x="173" y="20"/>
                    <a:pt x="173" y="22"/>
                  </a:cubicBezTo>
                  <a:cubicBezTo>
                    <a:pt x="173" y="22"/>
                    <a:pt x="173" y="22"/>
                    <a:pt x="173" y="22"/>
                  </a:cubicBezTo>
                  <a:cubicBezTo>
                    <a:pt x="176" y="24"/>
                    <a:pt x="179" y="26"/>
                    <a:pt x="182" y="28"/>
                  </a:cubicBezTo>
                  <a:cubicBezTo>
                    <a:pt x="179" y="28"/>
                    <a:pt x="177" y="28"/>
                    <a:pt x="174" y="29"/>
                  </a:cubicBezTo>
                  <a:cubicBezTo>
                    <a:pt x="174" y="30"/>
                    <a:pt x="174" y="30"/>
                    <a:pt x="174" y="31"/>
                  </a:cubicBezTo>
                  <a:cubicBezTo>
                    <a:pt x="174" y="31"/>
                    <a:pt x="174" y="32"/>
                    <a:pt x="174" y="33"/>
                  </a:cubicBezTo>
                  <a:cubicBezTo>
                    <a:pt x="173" y="34"/>
                    <a:pt x="173" y="34"/>
                    <a:pt x="172" y="34"/>
                  </a:cubicBezTo>
                  <a:cubicBezTo>
                    <a:pt x="154" y="35"/>
                    <a:pt x="154" y="35"/>
                    <a:pt x="154" y="35"/>
                  </a:cubicBezTo>
                  <a:cubicBezTo>
                    <a:pt x="154" y="36"/>
                    <a:pt x="154" y="37"/>
                    <a:pt x="154" y="38"/>
                  </a:cubicBezTo>
                  <a:cubicBezTo>
                    <a:pt x="154" y="38"/>
                    <a:pt x="154" y="38"/>
                    <a:pt x="154" y="38"/>
                  </a:cubicBezTo>
                  <a:cubicBezTo>
                    <a:pt x="154" y="40"/>
                    <a:pt x="153" y="41"/>
                    <a:pt x="151" y="42"/>
                  </a:cubicBezTo>
                  <a:cubicBezTo>
                    <a:pt x="151" y="42"/>
                    <a:pt x="151" y="42"/>
                    <a:pt x="151" y="42"/>
                  </a:cubicBezTo>
                  <a:cubicBezTo>
                    <a:pt x="149" y="42"/>
                    <a:pt x="148" y="41"/>
                    <a:pt x="147" y="39"/>
                  </a:cubicBezTo>
                  <a:cubicBezTo>
                    <a:pt x="147" y="38"/>
                    <a:pt x="147" y="37"/>
                    <a:pt x="147" y="36"/>
                  </a:cubicBezTo>
                  <a:cubicBezTo>
                    <a:pt x="143" y="37"/>
                    <a:pt x="140" y="37"/>
                    <a:pt x="136" y="37"/>
                  </a:cubicBezTo>
                  <a:cubicBezTo>
                    <a:pt x="133" y="37"/>
                    <a:pt x="129" y="37"/>
                    <a:pt x="126" y="37"/>
                  </a:cubicBezTo>
                  <a:cubicBezTo>
                    <a:pt x="125" y="37"/>
                    <a:pt x="125" y="37"/>
                    <a:pt x="125" y="36"/>
                  </a:cubicBezTo>
                  <a:cubicBezTo>
                    <a:pt x="113" y="37"/>
                    <a:pt x="101" y="39"/>
                    <a:pt x="90" y="42"/>
                  </a:cubicBezTo>
                  <a:cubicBezTo>
                    <a:pt x="90" y="42"/>
                    <a:pt x="90" y="42"/>
                    <a:pt x="90" y="42"/>
                  </a:cubicBezTo>
                  <a:cubicBezTo>
                    <a:pt x="89" y="42"/>
                    <a:pt x="89" y="41"/>
                    <a:pt x="88" y="41"/>
                  </a:cubicBezTo>
                  <a:cubicBezTo>
                    <a:pt x="88" y="41"/>
                    <a:pt x="88" y="41"/>
                    <a:pt x="88" y="41"/>
                  </a:cubicBezTo>
                  <a:cubicBezTo>
                    <a:pt x="86" y="42"/>
                    <a:pt x="84" y="42"/>
                    <a:pt x="82" y="43"/>
                  </a:cubicBezTo>
                  <a:cubicBezTo>
                    <a:pt x="81" y="43"/>
                    <a:pt x="81" y="43"/>
                    <a:pt x="81" y="43"/>
                  </a:cubicBezTo>
                  <a:cubicBezTo>
                    <a:pt x="82" y="43"/>
                    <a:pt x="82" y="43"/>
                    <a:pt x="82" y="43"/>
                  </a:cubicBezTo>
                  <a:cubicBezTo>
                    <a:pt x="82" y="43"/>
                    <a:pt x="82" y="43"/>
                    <a:pt x="82" y="43"/>
                  </a:cubicBezTo>
                  <a:cubicBezTo>
                    <a:pt x="83" y="42"/>
                    <a:pt x="85" y="41"/>
                    <a:pt x="85" y="39"/>
                  </a:cubicBezTo>
                  <a:cubicBezTo>
                    <a:pt x="84" y="39"/>
                    <a:pt x="84" y="39"/>
                    <a:pt x="84" y="39"/>
                  </a:cubicBezTo>
                  <a:cubicBezTo>
                    <a:pt x="84" y="37"/>
                    <a:pt x="83" y="36"/>
                    <a:pt x="81" y="36"/>
                  </a:cubicBezTo>
                  <a:cubicBezTo>
                    <a:pt x="81" y="36"/>
                    <a:pt x="81" y="36"/>
                    <a:pt x="80" y="36"/>
                  </a:cubicBezTo>
                  <a:cubicBezTo>
                    <a:pt x="80" y="36"/>
                    <a:pt x="80" y="36"/>
                    <a:pt x="80" y="36"/>
                  </a:cubicBezTo>
                  <a:cubicBezTo>
                    <a:pt x="69" y="37"/>
                    <a:pt x="69" y="37"/>
                    <a:pt x="69" y="37"/>
                  </a:cubicBezTo>
                  <a:cubicBezTo>
                    <a:pt x="67" y="37"/>
                    <a:pt x="64" y="38"/>
                    <a:pt x="62" y="38"/>
                  </a:cubicBezTo>
                  <a:cubicBezTo>
                    <a:pt x="61" y="38"/>
                    <a:pt x="60" y="37"/>
                    <a:pt x="60" y="37"/>
                  </a:cubicBezTo>
                  <a:cubicBezTo>
                    <a:pt x="59" y="37"/>
                    <a:pt x="59" y="37"/>
                    <a:pt x="59" y="37"/>
                  </a:cubicBezTo>
                  <a:cubicBezTo>
                    <a:pt x="58" y="37"/>
                    <a:pt x="57" y="38"/>
                    <a:pt x="56" y="39"/>
                  </a:cubicBezTo>
                  <a:cubicBezTo>
                    <a:pt x="45" y="40"/>
                    <a:pt x="33" y="42"/>
                    <a:pt x="24" y="46"/>
                  </a:cubicBezTo>
                  <a:cubicBezTo>
                    <a:pt x="23" y="46"/>
                    <a:pt x="22" y="46"/>
                    <a:pt x="21" y="47"/>
                  </a:cubicBezTo>
                  <a:cubicBezTo>
                    <a:pt x="30" y="43"/>
                    <a:pt x="39" y="38"/>
                    <a:pt x="47" y="33"/>
                  </a:cubicBezTo>
                  <a:cubicBezTo>
                    <a:pt x="52" y="32"/>
                    <a:pt x="57" y="31"/>
                    <a:pt x="62" y="29"/>
                  </a:cubicBezTo>
                  <a:cubicBezTo>
                    <a:pt x="63" y="29"/>
                    <a:pt x="63" y="29"/>
                    <a:pt x="63" y="29"/>
                  </a:cubicBezTo>
                  <a:cubicBezTo>
                    <a:pt x="64" y="30"/>
                    <a:pt x="64" y="30"/>
                    <a:pt x="65" y="30"/>
                  </a:cubicBezTo>
                  <a:cubicBezTo>
                    <a:pt x="66" y="30"/>
                    <a:pt x="67" y="30"/>
                    <a:pt x="68" y="29"/>
                  </a:cubicBezTo>
                  <a:cubicBezTo>
                    <a:pt x="69" y="28"/>
                    <a:pt x="69" y="27"/>
                    <a:pt x="69" y="27"/>
                  </a:cubicBezTo>
                  <a:cubicBezTo>
                    <a:pt x="69" y="26"/>
                    <a:pt x="69" y="26"/>
                    <a:pt x="69" y="26"/>
                  </a:cubicBezTo>
                  <a:cubicBezTo>
                    <a:pt x="75" y="23"/>
                    <a:pt x="81" y="20"/>
                    <a:pt x="86" y="16"/>
                  </a:cubicBezTo>
                  <a:cubicBezTo>
                    <a:pt x="86" y="13"/>
                    <a:pt x="86" y="10"/>
                    <a:pt x="85" y="8"/>
                  </a:cubicBezTo>
                  <a:cubicBezTo>
                    <a:pt x="84" y="8"/>
                    <a:pt x="83" y="8"/>
                    <a:pt x="82" y="9"/>
                  </a:cubicBezTo>
                  <a:cubicBezTo>
                    <a:pt x="83" y="8"/>
                    <a:pt x="85" y="7"/>
                    <a:pt x="85" y="7"/>
                  </a:cubicBezTo>
                  <a:cubicBezTo>
                    <a:pt x="85" y="7"/>
                    <a:pt x="85" y="6"/>
                    <a:pt x="85" y="5"/>
                  </a:cubicBezTo>
                  <a:cubicBezTo>
                    <a:pt x="85" y="6"/>
                    <a:pt x="85" y="6"/>
                    <a:pt x="85" y="6"/>
                  </a:cubicBezTo>
                  <a:cubicBezTo>
                    <a:pt x="76" y="6"/>
                    <a:pt x="63" y="9"/>
                    <a:pt x="50" y="13"/>
                  </a:cubicBezTo>
                  <a:cubicBezTo>
                    <a:pt x="46" y="15"/>
                    <a:pt x="41" y="17"/>
                    <a:pt x="36" y="20"/>
                  </a:cubicBezTo>
                  <a:cubicBezTo>
                    <a:pt x="36" y="20"/>
                    <a:pt x="35" y="20"/>
                    <a:pt x="34" y="21"/>
                  </a:cubicBezTo>
                  <a:cubicBezTo>
                    <a:pt x="25" y="24"/>
                    <a:pt x="17" y="29"/>
                    <a:pt x="11" y="35"/>
                  </a:cubicBezTo>
                  <a:cubicBezTo>
                    <a:pt x="7" y="38"/>
                    <a:pt x="4" y="41"/>
                    <a:pt x="1" y="44"/>
                  </a:cubicBezTo>
                  <a:cubicBezTo>
                    <a:pt x="0" y="47"/>
                    <a:pt x="0" y="50"/>
                    <a:pt x="0" y="53"/>
                  </a:cubicBezTo>
                  <a:cubicBezTo>
                    <a:pt x="0" y="53"/>
                    <a:pt x="1" y="53"/>
                    <a:pt x="1" y="54"/>
                  </a:cubicBezTo>
                  <a:cubicBezTo>
                    <a:pt x="4" y="54"/>
                    <a:pt x="7" y="54"/>
                    <a:pt x="11" y="54"/>
                  </a:cubicBezTo>
                  <a:cubicBezTo>
                    <a:pt x="12" y="54"/>
                    <a:pt x="14" y="54"/>
                    <a:pt x="15" y="54"/>
                  </a:cubicBezTo>
                  <a:cubicBezTo>
                    <a:pt x="15" y="55"/>
                    <a:pt x="14" y="56"/>
                    <a:pt x="14" y="57"/>
                  </a:cubicBezTo>
                  <a:cubicBezTo>
                    <a:pt x="13" y="57"/>
                    <a:pt x="12" y="57"/>
                    <a:pt x="11" y="57"/>
                  </a:cubicBezTo>
                  <a:cubicBezTo>
                    <a:pt x="11" y="57"/>
                    <a:pt x="11" y="57"/>
                    <a:pt x="11" y="57"/>
                  </a:cubicBezTo>
                  <a:cubicBezTo>
                    <a:pt x="9" y="57"/>
                    <a:pt x="8" y="58"/>
                    <a:pt x="7" y="59"/>
                  </a:cubicBezTo>
                  <a:cubicBezTo>
                    <a:pt x="7" y="60"/>
                    <a:pt x="7" y="60"/>
                    <a:pt x="7" y="60"/>
                  </a:cubicBezTo>
                  <a:cubicBezTo>
                    <a:pt x="7" y="62"/>
                    <a:pt x="8" y="63"/>
                    <a:pt x="10" y="63"/>
                  </a:cubicBezTo>
                  <a:cubicBezTo>
                    <a:pt x="13" y="64"/>
                    <a:pt x="13" y="64"/>
                    <a:pt x="13" y="64"/>
                  </a:cubicBezTo>
                  <a:cubicBezTo>
                    <a:pt x="13" y="64"/>
                    <a:pt x="14" y="65"/>
                    <a:pt x="15" y="65"/>
                  </a:cubicBezTo>
                  <a:cubicBezTo>
                    <a:pt x="19" y="76"/>
                    <a:pt x="32" y="79"/>
                    <a:pt x="47" y="79"/>
                  </a:cubicBezTo>
                  <a:cubicBezTo>
                    <a:pt x="53" y="79"/>
                    <a:pt x="60" y="78"/>
                    <a:pt x="67" y="77"/>
                  </a:cubicBezTo>
                  <a:cubicBezTo>
                    <a:pt x="89" y="82"/>
                    <a:pt x="107" y="84"/>
                    <a:pt x="120" y="84"/>
                  </a:cubicBezTo>
                  <a:cubicBezTo>
                    <a:pt x="121" y="84"/>
                    <a:pt x="123" y="84"/>
                    <a:pt x="125" y="84"/>
                  </a:cubicBezTo>
                  <a:cubicBezTo>
                    <a:pt x="129" y="85"/>
                    <a:pt x="134" y="86"/>
                    <a:pt x="139" y="86"/>
                  </a:cubicBezTo>
                  <a:cubicBezTo>
                    <a:pt x="139" y="86"/>
                    <a:pt x="139" y="86"/>
                    <a:pt x="139" y="86"/>
                  </a:cubicBezTo>
                  <a:cubicBezTo>
                    <a:pt x="145" y="86"/>
                    <a:pt x="150" y="85"/>
                    <a:pt x="156" y="84"/>
                  </a:cubicBezTo>
                  <a:cubicBezTo>
                    <a:pt x="169" y="81"/>
                    <a:pt x="182" y="77"/>
                    <a:pt x="194" y="72"/>
                  </a:cubicBezTo>
                  <a:cubicBezTo>
                    <a:pt x="215" y="65"/>
                    <a:pt x="237" y="55"/>
                    <a:pt x="247" y="43"/>
                  </a:cubicBezTo>
                  <a:cubicBezTo>
                    <a:pt x="247" y="43"/>
                    <a:pt x="247" y="43"/>
                    <a:pt x="248" y="43"/>
                  </a:cubicBezTo>
                  <a:cubicBezTo>
                    <a:pt x="248" y="42"/>
                    <a:pt x="248" y="41"/>
                    <a:pt x="248" y="41"/>
                  </a:cubicBezTo>
                  <a:cubicBezTo>
                    <a:pt x="248" y="41"/>
                    <a:pt x="248" y="41"/>
                    <a:pt x="248" y="41"/>
                  </a:cubicBezTo>
                  <a:cubicBezTo>
                    <a:pt x="248" y="40"/>
                    <a:pt x="247" y="39"/>
                    <a:pt x="247" y="38"/>
                  </a:cubicBezTo>
                  <a:cubicBezTo>
                    <a:pt x="245" y="37"/>
                    <a:pt x="242" y="35"/>
                    <a:pt x="240" y="34"/>
                  </a:cubicBezTo>
                  <a:cubicBezTo>
                    <a:pt x="241" y="34"/>
                    <a:pt x="243" y="34"/>
                    <a:pt x="244" y="34"/>
                  </a:cubicBezTo>
                  <a:cubicBezTo>
                    <a:pt x="245" y="33"/>
                    <a:pt x="246" y="32"/>
                    <a:pt x="246" y="31"/>
                  </a:cubicBezTo>
                  <a:cubicBezTo>
                    <a:pt x="246" y="30"/>
                    <a:pt x="245" y="28"/>
                    <a:pt x="244" y="27"/>
                  </a:cubicBezTo>
                  <a:cubicBezTo>
                    <a:pt x="244" y="27"/>
                    <a:pt x="243" y="27"/>
                    <a:pt x="243" y="27"/>
                  </a:cubicBezTo>
                  <a:cubicBezTo>
                    <a:pt x="243" y="27"/>
                    <a:pt x="243" y="27"/>
                    <a:pt x="243" y="27"/>
                  </a:cubicBezTo>
                  <a:cubicBezTo>
                    <a:pt x="237" y="27"/>
                    <a:pt x="237" y="27"/>
                    <a:pt x="237" y="27"/>
                  </a:cubicBezTo>
                  <a:cubicBezTo>
                    <a:pt x="232" y="27"/>
                    <a:pt x="226" y="27"/>
                    <a:pt x="220" y="27"/>
                  </a:cubicBezTo>
                  <a:cubicBezTo>
                    <a:pt x="206" y="27"/>
                    <a:pt x="191" y="26"/>
                    <a:pt x="181" y="19"/>
                  </a:cubicBezTo>
                  <a:cubicBezTo>
                    <a:pt x="183" y="18"/>
                    <a:pt x="186" y="17"/>
                    <a:pt x="189" y="17"/>
                  </a:cubicBezTo>
                  <a:cubicBezTo>
                    <a:pt x="200" y="22"/>
                    <a:pt x="213" y="25"/>
                    <a:pt x="222" y="25"/>
                  </a:cubicBezTo>
                  <a:cubicBezTo>
                    <a:pt x="222" y="25"/>
                    <a:pt x="222" y="25"/>
                    <a:pt x="223" y="25"/>
                  </a:cubicBezTo>
                  <a:cubicBezTo>
                    <a:pt x="224" y="25"/>
                    <a:pt x="226" y="24"/>
                    <a:pt x="226" y="22"/>
                  </a:cubicBezTo>
                  <a:cubicBezTo>
                    <a:pt x="226" y="21"/>
                    <a:pt x="226" y="21"/>
                    <a:pt x="226" y="21"/>
                  </a:cubicBezTo>
                  <a:cubicBezTo>
                    <a:pt x="226" y="21"/>
                    <a:pt x="226" y="21"/>
                    <a:pt x="226" y="21"/>
                  </a:cubicBezTo>
                  <a:cubicBezTo>
                    <a:pt x="227" y="21"/>
                    <a:pt x="228" y="21"/>
                    <a:pt x="229" y="21"/>
                  </a:cubicBezTo>
                  <a:cubicBezTo>
                    <a:pt x="230" y="21"/>
                    <a:pt x="231" y="20"/>
                    <a:pt x="231" y="18"/>
                  </a:cubicBezTo>
                  <a:cubicBezTo>
                    <a:pt x="232" y="17"/>
                    <a:pt x="232" y="17"/>
                    <a:pt x="232" y="17"/>
                  </a:cubicBezTo>
                  <a:cubicBezTo>
                    <a:pt x="232" y="16"/>
                    <a:pt x="231" y="15"/>
                    <a:pt x="230" y="15"/>
                  </a:cubicBezTo>
                  <a:cubicBezTo>
                    <a:pt x="230" y="15"/>
                    <a:pt x="230" y="14"/>
                    <a:pt x="230" y="14"/>
                  </a:cubicBezTo>
                  <a:cubicBezTo>
                    <a:pt x="226" y="12"/>
                    <a:pt x="222" y="10"/>
                    <a:pt x="218" y="8"/>
                  </a:cubicBezTo>
                  <a:cubicBezTo>
                    <a:pt x="206" y="3"/>
                    <a:pt x="190" y="1"/>
                    <a:pt x="180" y="1"/>
                  </a:cubicBezTo>
                  <a:moveTo>
                    <a:pt x="84" y="0"/>
                  </a:moveTo>
                  <a:cubicBezTo>
                    <a:pt x="84" y="0"/>
                    <a:pt x="84" y="0"/>
                    <a:pt x="83" y="0"/>
                  </a:cubicBezTo>
                  <a:cubicBezTo>
                    <a:pt x="83" y="1"/>
                    <a:pt x="83" y="1"/>
                    <a:pt x="83" y="1"/>
                  </a:cubicBezTo>
                  <a:cubicBezTo>
                    <a:pt x="83" y="0"/>
                    <a:pt x="84" y="0"/>
                    <a:pt x="84" y="0"/>
                  </a:cubicBezTo>
                  <a:cubicBezTo>
                    <a:pt x="84" y="0"/>
                    <a:pt x="84" y="0"/>
                    <a:pt x="84" y="0"/>
                  </a:cubicBezTo>
                  <a:cubicBezTo>
                    <a:pt x="85" y="0"/>
                    <a:pt x="85" y="0"/>
                    <a:pt x="85" y="1"/>
                  </a:cubicBezTo>
                  <a:cubicBezTo>
                    <a:pt x="85" y="0"/>
                    <a:pt x="85" y="0"/>
                    <a:pt x="85" y="0"/>
                  </a:cubicBezTo>
                  <a:cubicBezTo>
                    <a:pt x="85" y="0"/>
                    <a:pt x="85" y="0"/>
                    <a:pt x="84" y="0"/>
                  </a:cubicBezTo>
                </a:path>
              </a:pathLst>
            </a:custGeom>
            <a:solidFill>
              <a:srgbClr val="A4A4B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3" name="Freeform 512"/>
            <p:cNvSpPr>
              <a:spLocks noChangeArrowheads="1"/>
            </p:cNvSpPr>
            <p:nvPr/>
          </p:nvSpPr>
          <p:spPr bwMode="auto">
            <a:xfrm>
              <a:off x="7920038" y="2936876"/>
              <a:ext cx="155575" cy="31750"/>
            </a:xfrm>
            <a:custGeom>
              <a:avLst/>
              <a:gdLst>
                <a:gd name="T0" fmla="*/ 6 w 53"/>
                <a:gd name="T1" fmla="*/ 0 h 11"/>
                <a:gd name="T2" fmla="*/ 7 w 53"/>
                <a:gd name="T3" fmla="*/ 1 h 11"/>
                <a:gd name="T4" fmla="*/ 12 w 53"/>
                <a:gd name="T5" fmla="*/ 4 h 11"/>
                <a:gd name="T6" fmla="*/ 3 w 53"/>
                <a:gd name="T7" fmla="*/ 4 h 11"/>
                <a:gd name="T8" fmla="*/ 3 w 53"/>
                <a:gd name="T9" fmla="*/ 4 h 11"/>
                <a:gd name="T10" fmla="*/ 0 w 53"/>
                <a:gd name="T11" fmla="*/ 6 h 11"/>
                <a:gd name="T12" fmla="*/ 5 w 53"/>
                <a:gd name="T13" fmla="*/ 5 h 11"/>
                <a:gd name="T14" fmla="*/ 7 w 53"/>
                <a:gd name="T15" fmla="*/ 4 h 11"/>
                <a:gd name="T16" fmla="*/ 8 w 53"/>
                <a:gd name="T17" fmla="*/ 4 h 11"/>
                <a:gd name="T18" fmla="*/ 9 w 53"/>
                <a:gd name="T19" fmla="*/ 5 h 11"/>
                <a:gd name="T20" fmla="*/ 15 w 53"/>
                <a:gd name="T21" fmla="*/ 3 h 11"/>
                <a:gd name="T22" fmla="*/ 15 w 53"/>
                <a:gd name="T23" fmla="*/ 3 h 11"/>
                <a:gd name="T24" fmla="*/ 19 w 53"/>
                <a:gd name="T25" fmla="*/ 6 h 11"/>
                <a:gd name="T26" fmla="*/ 19 w 53"/>
                <a:gd name="T27" fmla="*/ 7 h 11"/>
                <a:gd name="T28" fmla="*/ 17 w 53"/>
                <a:gd name="T29" fmla="*/ 10 h 11"/>
                <a:gd name="T30" fmla="*/ 15 w 53"/>
                <a:gd name="T31" fmla="*/ 11 h 11"/>
                <a:gd name="T32" fmla="*/ 17 w 53"/>
                <a:gd name="T33" fmla="*/ 11 h 11"/>
                <a:gd name="T34" fmla="*/ 24 w 53"/>
                <a:gd name="T35" fmla="*/ 11 h 11"/>
                <a:gd name="T36" fmla="*/ 49 w 53"/>
                <a:gd name="T37" fmla="*/ 11 h 11"/>
                <a:gd name="T38" fmla="*/ 52 w 53"/>
                <a:gd name="T39" fmla="*/ 8 h 11"/>
                <a:gd name="T40" fmla="*/ 53 w 53"/>
                <a:gd name="T41" fmla="*/ 7 h 11"/>
                <a:gd name="T42" fmla="*/ 51 w 53"/>
                <a:gd name="T43" fmla="*/ 4 h 11"/>
                <a:gd name="T44" fmla="*/ 51 w 53"/>
                <a:gd name="T45" fmla="*/ 4 h 11"/>
                <a:gd name="T46" fmla="*/ 51 w 53"/>
                <a:gd name="T47" fmla="*/ 3 h 11"/>
                <a:gd name="T48" fmla="*/ 50 w 53"/>
                <a:gd name="T49" fmla="*/ 1 h 11"/>
                <a:gd name="T50" fmla="*/ 38 w 53"/>
                <a:gd name="T51" fmla="*/ 1 h 11"/>
                <a:gd name="T52" fmla="*/ 29 w 53"/>
                <a:gd name="T53" fmla="*/ 1 h 11"/>
                <a:gd name="T54" fmla="*/ 6 w 53"/>
                <a:gd name="T5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11">
                  <a:moveTo>
                    <a:pt x="6" y="0"/>
                  </a:moveTo>
                  <a:cubicBezTo>
                    <a:pt x="7" y="0"/>
                    <a:pt x="7" y="1"/>
                    <a:pt x="7" y="1"/>
                  </a:cubicBezTo>
                  <a:cubicBezTo>
                    <a:pt x="9" y="2"/>
                    <a:pt x="11" y="3"/>
                    <a:pt x="12" y="4"/>
                  </a:cubicBezTo>
                  <a:cubicBezTo>
                    <a:pt x="9" y="4"/>
                    <a:pt x="3" y="4"/>
                    <a:pt x="3" y="4"/>
                  </a:cubicBezTo>
                  <a:cubicBezTo>
                    <a:pt x="3" y="4"/>
                    <a:pt x="3" y="4"/>
                    <a:pt x="3" y="4"/>
                  </a:cubicBezTo>
                  <a:cubicBezTo>
                    <a:pt x="2" y="4"/>
                    <a:pt x="0" y="5"/>
                    <a:pt x="0" y="6"/>
                  </a:cubicBezTo>
                  <a:cubicBezTo>
                    <a:pt x="2" y="6"/>
                    <a:pt x="4" y="5"/>
                    <a:pt x="5" y="5"/>
                  </a:cubicBezTo>
                  <a:cubicBezTo>
                    <a:pt x="6" y="5"/>
                    <a:pt x="6" y="5"/>
                    <a:pt x="7" y="4"/>
                  </a:cubicBezTo>
                  <a:cubicBezTo>
                    <a:pt x="7" y="4"/>
                    <a:pt x="7" y="4"/>
                    <a:pt x="8" y="4"/>
                  </a:cubicBezTo>
                  <a:cubicBezTo>
                    <a:pt x="8" y="4"/>
                    <a:pt x="8" y="4"/>
                    <a:pt x="9" y="5"/>
                  </a:cubicBezTo>
                  <a:cubicBezTo>
                    <a:pt x="11" y="4"/>
                    <a:pt x="13" y="4"/>
                    <a:pt x="15" y="3"/>
                  </a:cubicBezTo>
                  <a:cubicBezTo>
                    <a:pt x="15" y="3"/>
                    <a:pt x="15" y="3"/>
                    <a:pt x="15" y="3"/>
                  </a:cubicBezTo>
                  <a:cubicBezTo>
                    <a:pt x="17" y="3"/>
                    <a:pt x="18" y="4"/>
                    <a:pt x="19" y="6"/>
                  </a:cubicBezTo>
                  <a:cubicBezTo>
                    <a:pt x="19" y="7"/>
                    <a:pt x="19" y="7"/>
                    <a:pt x="19" y="7"/>
                  </a:cubicBezTo>
                  <a:cubicBezTo>
                    <a:pt x="19" y="8"/>
                    <a:pt x="18" y="10"/>
                    <a:pt x="17" y="10"/>
                  </a:cubicBezTo>
                  <a:cubicBezTo>
                    <a:pt x="16" y="10"/>
                    <a:pt x="16" y="11"/>
                    <a:pt x="15" y="11"/>
                  </a:cubicBezTo>
                  <a:cubicBezTo>
                    <a:pt x="16" y="11"/>
                    <a:pt x="16" y="11"/>
                    <a:pt x="17" y="11"/>
                  </a:cubicBezTo>
                  <a:cubicBezTo>
                    <a:pt x="19" y="11"/>
                    <a:pt x="22" y="11"/>
                    <a:pt x="24" y="11"/>
                  </a:cubicBezTo>
                  <a:cubicBezTo>
                    <a:pt x="33" y="11"/>
                    <a:pt x="49" y="11"/>
                    <a:pt x="49" y="11"/>
                  </a:cubicBezTo>
                  <a:cubicBezTo>
                    <a:pt x="51" y="11"/>
                    <a:pt x="52" y="10"/>
                    <a:pt x="52" y="8"/>
                  </a:cubicBezTo>
                  <a:cubicBezTo>
                    <a:pt x="53" y="7"/>
                    <a:pt x="53" y="7"/>
                    <a:pt x="53" y="7"/>
                  </a:cubicBezTo>
                  <a:cubicBezTo>
                    <a:pt x="53" y="6"/>
                    <a:pt x="52" y="5"/>
                    <a:pt x="51" y="4"/>
                  </a:cubicBezTo>
                  <a:cubicBezTo>
                    <a:pt x="51" y="4"/>
                    <a:pt x="51" y="4"/>
                    <a:pt x="51" y="4"/>
                  </a:cubicBezTo>
                  <a:cubicBezTo>
                    <a:pt x="51" y="3"/>
                    <a:pt x="51" y="3"/>
                    <a:pt x="51" y="3"/>
                  </a:cubicBezTo>
                  <a:cubicBezTo>
                    <a:pt x="51" y="2"/>
                    <a:pt x="50" y="2"/>
                    <a:pt x="50" y="1"/>
                  </a:cubicBezTo>
                  <a:cubicBezTo>
                    <a:pt x="44" y="1"/>
                    <a:pt x="38" y="1"/>
                    <a:pt x="38" y="1"/>
                  </a:cubicBezTo>
                  <a:cubicBezTo>
                    <a:pt x="35" y="1"/>
                    <a:pt x="32" y="1"/>
                    <a:pt x="29" y="1"/>
                  </a:cubicBezTo>
                  <a:cubicBezTo>
                    <a:pt x="21" y="1"/>
                    <a:pt x="14" y="1"/>
                    <a:pt x="6" y="0"/>
                  </a:cubicBezTo>
                </a:path>
              </a:pathLst>
            </a:custGeom>
            <a:solidFill>
              <a:srgbClr val="C8C8D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4" name="Freeform 513"/>
            <p:cNvSpPr>
              <a:spLocks noEditPoints="1" noChangeArrowheads="1"/>
            </p:cNvSpPr>
            <p:nvPr/>
          </p:nvSpPr>
          <p:spPr bwMode="auto">
            <a:xfrm>
              <a:off x="7305676" y="2293938"/>
              <a:ext cx="1504950" cy="1200150"/>
            </a:xfrm>
            <a:custGeom>
              <a:avLst/>
              <a:gdLst>
                <a:gd name="T0" fmla="*/ 76 w 510"/>
                <a:gd name="T1" fmla="*/ 363 h 407"/>
                <a:gd name="T2" fmla="*/ 64 w 510"/>
                <a:gd name="T3" fmla="*/ 249 h 407"/>
                <a:gd name="T4" fmla="*/ 510 w 510"/>
                <a:gd name="T5" fmla="*/ 280 h 407"/>
                <a:gd name="T6" fmla="*/ 105 w 510"/>
                <a:gd name="T7" fmla="*/ 235 h 407"/>
                <a:gd name="T8" fmla="*/ 251 w 510"/>
                <a:gd name="T9" fmla="*/ 152 h 407"/>
                <a:gd name="T10" fmla="*/ 48 w 510"/>
                <a:gd name="T11" fmla="*/ 143 h 407"/>
                <a:gd name="T12" fmla="*/ 129 w 510"/>
                <a:gd name="T13" fmla="*/ 122 h 407"/>
                <a:gd name="T14" fmla="*/ 46 w 510"/>
                <a:gd name="T15" fmla="*/ 125 h 407"/>
                <a:gd name="T16" fmla="*/ 161 w 510"/>
                <a:gd name="T17" fmla="*/ 104 h 407"/>
                <a:gd name="T18" fmla="*/ 79 w 510"/>
                <a:gd name="T19" fmla="*/ 62 h 407"/>
                <a:gd name="T20" fmla="*/ 40 w 510"/>
                <a:gd name="T21" fmla="*/ 42 h 407"/>
                <a:gd name="T22" fmla="*/ 18 w 510"/>
                <a:gd name="T23" fmla="*/ 6 h 407"/>
                <a:gd name="T24" fmla="*/ 361 w 510"/>
                <a:gd name="T25" fmla="*/ 382 h 407"/>
                <a:gd name="T26" fmla="*/ 353 w 510"/>
                <a:gd name="T27" fmla="*/ 366 h 407"/>
                <a:gd name="T28" fmla="*/ 482 w 510"/>
                <a:gd name="T29" fmla="*/ 318 h 407"/>
                <a:gd name="T30" fmla="*/ 466 w 510"/>
                <a:gd name="T31" fmla="*/ 354 h 407"/>
                <a:gd name="T32" fmla="*/ 181 w 510"/>
                <a:gd name="T33" fmla="*/ 362 h 407"/>
                <a:gd name="T34" fmla="*/ 382 w 510"/>
                <a:gd name="T35" fmla="*/ 342 h 407"/>
                <a:gd name="T36" fmla="*/ 502 w 510"/>
                <a:gd name="T37" fmla="*/ 233 h 407"/>
                <a:gd name="T38" fmla="*/ 25 w 510"/>
                <a:gd name="T39" fmla="*/ 219 h 407"/>
                <a:gd name="T40" fmla="*/ 113 w 510"/>
                <a:gd name="T41" fmla="*/ 204 h 407"/>
                <a:gd name="T42" fmla="*/ 357 w 510"/>
                <a:gd name="T43" fmla="*/ 205 h 407"/>
                <a:gd name="T44" fmla="*/ 495 w 510"/>
                <a:gd name="T45" fmla="*/ 159 h 407"/>
                <a:gd name="T46" fmla="*/ 399 w 510"/>
                <a:gd name="T47" fmla="*/ 116 h 407"/>
                <a:gd name="T48" fmla="*/ 441 w 510"/>
                <a:gd name="T49" fmla="*/ 359 h 407"/>
                <a:gd name="T50" fmla="*/ 168 w 510"/>
                <a:gd name="T51" fmla="*/ 85 h 407"/>
                <a:gd name="T52" fmla="*/ 388 w 510"/>
                <a:gd name="T53" fmla="*/ 104 h 407"/>
                <a:gd name="T54" fmla="*/ 471 w 510"/>
                <a:gd name="T55" fmla="*/ 184 h 407"/>
                <a:gd name="T56" fmla="*/ 417 w 510"/>
                <a:gd name="T57" fmla="*/ 274 h 407"/>
                <a:gd name="T58" fmla="*/ 370 w 510"/>
                <a:gd name="T59" fmla="*/ 289 h 407"/>
                <a:gd name="T60" fmla="*/ 335 w 510"/>
                <a:gd name="T61" fmla="*/ 72 h 407"/>
                <a:gd name="T62" fmla="*/ 347 w 510"/>
                <a:gd name="T63" fmla="*/ 61 h 407"/>
                <a:gd name="T64" fmla="*/ 397 w 510"/>
                <a:gd name="T65" fmla="*/ 63 h 407"/>
                <a:gd name="T66" fmla="*/ 379 w 510"/>
                <a:gd name="T67" fmla="*/ 52 h 407"/>
                <a:gd name="T68" fmla="*/ 462 w 510"/>
                <a:gd name="T69" fmla="*/ 40 h 407"/>
                <a:gd name="T70" fmla="*/ 414 w 510"/>
                <a:gd name="T71" fmla="*/ 36 h 407"/>
                <a:gd name="T72" fmla="*/ 258 w 510"/>
                <a:gd name="T73" fmla="*/ 30 h 407"/>
                <a:gd name="T74" fmla="*/ 308 w 510"/>
                <a:gd name="T75" fmla="*/ 20 h 407"/>
                <a:gd name="T76" fmla="*/ 13 w 510"/>
                <a:gd name="T77" fmla="*/ 13 h 407"/>
                <a:gd name="T78" fmla="*/ 161 w 510"/>
                <a:gd name="T79" fmla="*/ 397 h 407"/>
                <a:gd name="T80" fmla="*/ 174 w 510"/>
                <a:gd name="T81" fmla="*/ 363 h 407"/>
                <a:gd name="T82" fmla="*/ 163 w 510"/>
                <a:gd name="T83" fmla="*/ 368 h 407"/>
                <a:gd name="T84" fmla="*/ 125 w 510"/>
                <a:gd name="T85" fmla="*/ 368 h 407"/>
                <a:gd name="T86" fmla="*/ 97 w 510"/>
                <a:gd name="T87" fmla="*/ 290 h 407"/>
                <a:gd name="T88" fmla="*/ 36 w 510"/>
                <a:gd name="T89" fmla="*/ 389 h 407"/>
                <a:gd name="T90" fmla="*/ 58 w 510"/>
                <a:gd name="T91" fmla="*/ 367 h 407"/>
                <a:gd name="T92" fmla="*/ 98 w 510"/>
                <a:gd name="T93" fmla="*/ 223 h 407"/>
                <a:gd name="T94" fmla="*/ 99 w 510"/>
                <a:gd name="T95" fmla="*/ 198 h 407"/>
                <a:gd name="T96" fmla="*/ 164 w 510"/>
                <a:gd name="T97" fmla="*/ 175 h 407"/>
                <a:gd name="T98" fmla="*/ 89 w 510"/>
                <a:gd name="T99" fmla="*/ 173 h 407"/>
                <a:gd name="T100" fmla="*/ 149 w 510"/>
                <a:gd name="T101" fmla="*/ 150 h 407"/>
                <a:gd name="T102" fmla="*/ 16 w 510"/>
                <a:gd name="T103" fmla="*/ 111 h 407"/>
                <a:gd name="T104" fmla="*/ 218 w 510"/>
                <a:gd name="T105" fmla="*/ 44 h 407"/>
                <a:gd name="T106" fmla="*/ 29 w 510"/>
                <a:gd name="T107" fmla="*/ 73 h 407"/>
                <a:gd name="T108" fmla="*/ 300 w 510"/>
                <a:gd name="T109" fmla="*/ 84 h 407"/>
                <a:gd name="T110" fmla="*/ 346 w 510"/>
                <a:gd name="T111" fmla="*/ 117 h 407"/>
                <a:gd name="T112" fmla="*/ 318 w 510"/>
                <a:gd name="T113" fmla="*/ 267 h 407"/>
                <a:gd name="T114" fmla="*/ 301 w 510"/>
                <a:gd name="T115" fmla="*/ 352 h 407"/>
                <a:gd name="T116" fmla="*/ 212 w 510"/>
                <a:gd name="T117" fmla="*/ 185 h 407"/>
                <a:gd name="T118" fmla="*/ 154 w 510"/>
                <a:gd name="T119" fmla="*/ 235 h 407"/>
                <a:gd name="T120" fmla="*/ 298 w 510"/>
                <a:gd name="T121" fmla="*/ 360 h 407"/>
                <a:gd name="T122" fmla="*/ 296 w 510"/>
                <a:gd name="T123" fmla="*/ 386 h 407"/>
                <a:gd name="T124" fmla="*/ 504 w 510"/>
                <a:gd name="T125"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 h="407">
                  <a:moveTo>
                    <a:pt x="312" y="372"/>
                  </a:moveTo>
                  <a:cubicBezTo>
                    <a:pt x="312" y="372"/>
                    <a:pt x="312" y="372"/>
                    <a:pt x="312" y="372"/>
                  </a:cubicBezTo>
                  <a:cubicBezTo>
                    <a:pt x="312" y="372"/>
                    <a:pt x="312" y="372"/>
                    <a:pt x="312" y="372"/>
                  </a:cubicBezTo>
                  <a:moveTo>
                    <a:pt x="149" y="360"/>
                  </a:moveTo>
                  <a:cubicBezTo>
                    <a:pt x="149" y="361"/>
                    <a:pt x="148" y="363"/>
                    <a:pt x="148" y="364"/>
                  </a:cubicBezTo>
                  <a:cubicBezTo>
                    <a:pt x="148" y="365"/>
                    <a:pt x="147" y="366"/>
                    <a:pt x="145" y="366"/>
                  </a:cubicBezTo>
                  <a:cubicBezTo>
                    <a:pt x="145" y="370"/>
                    <a:pt x="145" y="375"/>
                    <a:pt x="144" y="379"/>
                  </a:cubicBezTo>
                  <a:cubicBezTo>
                    <a:pt x="146" y="376"/>
                    <a:pt x="147" y="372"/>
                    <a:pt x="148" y="369"/>
                  </a:cubicBezTo>
                  <a:cubicBezTo>
                    <a:pt x="148" y="367"/>
                    <a:pt x="148" y="365"/>
                    <a:pt x="149" y="363"/>
                  </a:cubicBezTo>
                  <a:cubicBezTo>
                    <a:pt x="149" y="362"/>
                    <a:pt x="149" y="361"/>
                    <a:pt x="149" y="360"/>
                  </a:cubicBezTo>
                  <a:moveTo>
                    <a:pt x="73" y="360"/>
                  </a:moveTo>
                  <a:cubicBezTo>
                    <a:pt x="71" y="360"/>
                    <a:pt x="70" y="360"/>
                    <a:pt x="70" y="361"/>
                  </a:cubicBezTo>
                  <a:cubicBezTo>
                    <a:pt x="70" y="361"/>
                    <a:pt x="69" y="361"/>
                    <a:pt x="69" y="362"/>
                  </a:cubicBezTo>
                  <a:cubicBezTo>
                    <a:pt x="69" y="362"/>
                    <a:pt x="69" y="362"/>
                    <a:pt x="69" y="363"/>
                  </a:cubicBezTo>
                  <a:cubicBezTo>
                    <a:pt x="69" y="365"/>
                    <a:pt x="69" y="366"/>
                    <a:pt x="69" y="368"/>
                  </a:cubicBezTo>
                  <a:cubicBezTo>
                    <a:pt x="69" y="368"/>
                    <a:pt x="69" y="366"/>
                    <a:pt x="69" y="366"/>
                  </a:cubicBezTo>
                  <a:cubicBezTo>
                    <a:pt x="69" y="366"/>
                    <a:pt x="69" y="366"/>
                    <a:pt x="69" y="366"/>
                  </a:cubicBezTo>
                  <a:cubicBezTo>
                    <a:pt x="69" y="366"/>
                    <a:pt x="69" y="366"/>
                    <a:pt x="69" y="366"/>
                  </a:cubicBezTo>
                  <a:cubicBezTo>
                    <a:pt x="69" y="366"/>
                    <a:pt x="69" y="366"/>
                    <a:pt x="69" y="366"/>
                  </a:cubicBezTo>
                  <a:cubicBezTo>
                    <a:pt x="69" y="366"/>
                    <a:pt x="69" y="366"/>
                    <a:pt x="69" y="366"/>
                  </a:cubicBezTo>
                  <a:cubicBezTo>
                    <a:pt x="69" y="368"/>
                    <a:pt x="70" y="370"/>
                    <a:pt x="72" y="370"/>
                  </a:cubicBezTo>
                  <a:cubicBezTo>
                    <a:pt x="72" y="370"/>
                    <a:pt x="72" y="370"/>
                    <a:pt x="72" y="370"/>
                  </a:cubicBezTo>
                  <a:cubicBezTo>
                    <a:pt x="73" y="370"/>
                    <a:pt x="73" y="370"/>
                    <a:pt x="74" y="370"/>
                  </a:cubicBezTo>
                  <a:cubicBezTo>
                    <a:pt x="74" y="370"/>
                    <a:pt x="74" y="370"/>
                    <a:pt x="74" y="369"/>
                  </a:cubicBezTo>
                  <a:cubicBezTo>
                    <a:pt x="74" y="369"/>
                    <a:pt x="74" y="368"/>
                    <a:pt x="74" y="367"/>
                  </a:cubicBezTo>
                  <a:cubicBezTo>
                    <a:pt x="74" y="367"/>
                    <a:pt x="75" y="366"/>
                    <a:pt x="75" y="365"/>
                  </a:cubicBezTo>
                  <a:cubicBezTo>
                    <a:pt x="76" y="365"/>
                    <a:pt x="76" y="364"/>
                    <a:pt x="76" y="363"/>
                  </a:cubicBezTo>
                  <a:cubicBezTo>
                    <a:pt x="76" y="363"/>
                    <a:pt x="76" y="362"/>
                    <a:pt x="76" y="362"/>
                  </a:cubicBezTo>
                  <a:cubicBezTo>
                    <a:pt x="76" y="361"/>
                    <a:pt x="75" y="361"/>
                    <a:pt x="75" y="360"/>
                  </a:cubicBezTo>
                  <a:cubicBezTo>
                    <a:pt x="74" y="360"/>
                    <a:pt x="73" y="360"/>
                    <a:pt x="73" y="360"/>
                  </a:cubicBezTo>
                  <a:moveTo>
                    <a:pt x="121" y="285"/>
                  </a:moveTo>
                  <a:cubicBezTo>
                    <a:pt x="121" y="287"/>
                    <a:pt x="121" y="289"/>
                    <a:pt x="121" y="291"/>
                  </a:cubicBezTo>
                  <a:cubicBezTo>
                    <a:pt x="121" y="292"/>
                    <a:pt x="121" y="293"/>
                    <a:pt x="122" y="294"/>
                  </a:cubicBezTo>
                  <a:cubicBezTo>
                    <a:pt x="122" y="291"/>
                    <a:pt x="121" y="288"/>
                    <a:pt x="121" y="285"/>
                  </a:cubicBezTo>
                  <a:moveTo>
                    <a:pt x="54" y="262"/>
                  </a:moveTo>
                  <a:cubicBezTo>
                    <a:pt x="52" y="269"/>
                    <a:pt x="51" y="278"/>
                    <a:pt x="51" y="287"/>
                  </a:cubicBezTo>
                  <a:cubicBezTo>
                    <a:pt x="51" y="305"/>
                    <a:pt x="54" y="325"/>
                    <a:pt x="58" y="341"/>
                  </a:cubicBezTo>
                  <a:cubicBezTo>
                    <a:pt x="58" y="338"/>
                    <a:pt x="58" y="334"/>
                    <a:pt x="58" y="330"/>
                  </a:cubicBezTo>
                  <a:cubicBezTo>
                    <a:pt x="58" y="326"/>
                    <a:pt x="58" y="322"/>
                    <a:pt x="58" y="319"/>
                  </a:cubicBezTo>
                  <a:cubicBezTo>
                    <a:pt x="58" y="315"/>
                    <a:pt x="58" y="311"/>
                    <a:pt x="58" y="308"/>
                  </a:cubicBezTo>
                  <a:cubicBezTo>
                    <a:pt x="58" y="292"/>
                    <a:pt x="57" y="277"/>
                    <a:pt x="54" y="262"/>
                  </a:cubicBezTo>
                  <a:moveTo>
                    <a:pt x="59" y="256"/>
                  </a:moveTo>
                  <a:cubicBezTo>
                    <a:pt x="61" y="260"/>
                    <a:pt x="62" y="265"/>
                    <a:pt x="62" y="269"/>
                  </a:cubicBezTo>
                  <a:cubicBezTo>
                    <a:pt x="63" y="264"/>
                    <a:pt x="63" y="260"/>
                    <a:pt x="63" y="256"/>
                  </a:cubicBezTo>
                  <a:cubicBezTo>
                    <a:pt x="62" y="256"/>
                    <a:pt x="61" y="256"/>
                    <a:pt x="59" y="256"/>
                  </a:cubicBezTo>
                  <a:moveTo>
                    <a:pt x="113" y="250"/>
                  </a:moveTo>
                  <a:cubicBezTo>
                    <a:pt x="111" y="250"/>
                    <a:pt x="111" y="250"/>
                    <a:pt x="110" y="251"/>
                  </a:cubicBezTo>
                  <a:cubicBezTo>
                    <a:pt x="113" y="260"/>
                    <a:pt x="116" y="270"/>
                    <a:pt x="118" y="281"/>
                  </a:cubicBezTo>
                  <a:cubicBezTo>
                    <a:pt x="118" y="277"/>
                    <a:pt x="118" y="272"/>
                    <a:pt x="118" y="268"/>
                  </a:cubicBezTo>
                  <a:cubicBezTo>
                    <a:pt x="117" y="261"/>
                    <a:pt x="117" y="261"/>
                    <a:pt x="117" y="261"/>
                  </a:cubicBezTo>
                  <a:cubicBezTo>
                    <a:pt x="116" y="257"/>
                    <a:pt x="114" y="253"/>
                    <a:pt x="113" y="250"/>
                  </a:cubicBezTo>
                  <a:moveTo>
                    <a:pt x="65" y="247"/>
                  </a:moveTo>
                  <a:cubicBezTo>
                    <a:pt x="63" y="247"/>
                    <a:pt x="62" y="248"/>
                    <a:pt x="61" y="249"/>
                  </a:cubicBezTo>
                  <a:cubicBezTo>
                    <a:pt x="62" y="249"/>
                    <a:pt x="63" y="249"/>
                    <a:pt x="64" y="249"/>
                  </a:cubicBezTo>
                  <a:cubicBezTo>
                    <a:pt x="64" y="248"/>
                    <a:pt x="64" y="247"/>
                    <a:pt x="65" y="247"/>
                  </a:cubicBezTo>
                  <a:moveTo>
                    <a:pt x="130" y="247"/>
                  </a:moveTo>
                  <a:cubicBezTo>
                    <a:pt x="130" y="247"/>
                    <a:pt x="129" y="247"/>
                    <a:pt x="128" y="247"/>
                  </a:cubicBezTo>
                  <a:cubicBezTo>
                    <a:pt x="128" y="251"/>
                    <a:pt x="128" y="256"/>
                    <a:pt x="128" y="260"/>
                  </a:cubicBezTo>
                  <a:cubicBezTo>
                    <a:pt x="128" y="273"/>
                    <a:pt x="129" y="287"/>
                    <a:pt x="130" y="300"/>
                  </a:cubicBezTo>
                  <a:cubicBezTo>
                    <a:pt x="130" y="300"/>
                    <a:pt x="130" y="300"/>
                    <a:pt x="130" y="301"/>
                  </a:cubicBezTo>
                  <a:cubicBezTo>
                    <a:pt x="130" y="297"/>
                    <a:pt x="131" y="294"/>
                    <a:pt x="131" y="291"/>
                  </a:cubicBezTo>
                  <a:cubicBezTo>
                    <a:pt x="131" y="284"/>
                    <a:pt x="131" y="277"/>
                    <a:pt x="131" y="270"/>
                  </a:cubicBezTo>
                  <a:cubicBezTo>
                    <a:pt x="131" y="267"/>
                    <a:pt x="131" y="263"/>
                    <a:pt x="131" y="260"/>
                  </a:cubicBezTo>
                  <a:cubicBezTo>
                    <a:pt x="131" y="255"/>
                    <a:pt x="131" y="251"/>
                    <a:pt x="130" y="247"/>
                  </a:cubicBezTo>
                  <a:moveTo>
                    <a:pt x="100" y="245"/>
                  </a:moveTo>
                  <a:cubicBezTo>
                    <a:pt x="100" y="245"/>
                    <a:pt x="100" y="245"/>
                    <a:pt x="100" y="245"/>
                  </a:cubicBezTo>
                  <a:cubicBezTo>
                    <a:pt x="100" y="245"/>
                    <a:pt x="100" y="245"/>
                    <a:pt x="100" y="245"/>
                  </a:cubicBezTo>
                  <a:cubicBezTo>
                    <a:pt x="100" y="245"/>
                    <a:pt x="100" y="245"/>
                    <a:pt x="100" y="245"/>
                  </a:cubicBezTo>
                  <a:moveTo>
                    <a:pt x="108" y="243"/>
                  </a:moveTo>
                  <a:cubicBezTo>
                    <a:pt x="108" y="243"/>
                    <a:pt x="108" y="243"/>
                    <a:pt x="108" y="244"/>
                  </a:cubicBezTo>
                  <a:cubicBezTo>
                    <a:pt x="109" y="244"/>
                    <a:pt x="109" y="244"/>
                    <a:pt x="109" y="244"/>
                  </a:cubicBezTo>
                  <a:cubicBezTo>
                    <a:pt x="109" y="243"/>
                    <a:pt x="108" y="243"/>
                    <a:pt x="108" y="243"/>
                  </a:cubicBezTo>
                  <a:moveTo>
                    <a:pt x="106" y="240"/>
                  </a:moveTo>
                  <a:cubicBezTo>
                    <a:pt x="107" y="241"/>
                    <a:pt x="107" y="242"/>
                    <a:pt x="108" y="243"/>
                  </a:cubicBezTo>
                  <a:cubicBezTo>
                    <a:pt x="108" y="243"/>
                    <a:pt x="108" y="243"/>
                    <a:pt x="108" y="242"/>
                  </a:cubicBezTo>
                  <a:cubicBezTo>
                    <a:pt x="108" y="242"/>
                    <a:pt x="108" y="242"/>
                    <a:pt x="108" y="242"/>
                  </a:cubicBezTo>
                  <a:cubicBezTo>
                    <a:pt x="107" y="242"/>
                    <a:pt x="107" y="241"/>
                    <a:pt x="106" y="240"/>
                  </a:cubicBezTo>
                  <a:moveTo>
                    <a:pt x="509" y="239"/>
                  </a:moveTo>
                  <a:cubicBezTo>
                    <a:pt x="509" y="256"/>
                    <a:pt x="509" y="269"/>
                    <a:pt x="509" y="273"/>
                  </a:cubicBezTo>
                  <a:cubicBezTo>
                    <a:pt x="509" y="283"/>
                    <a:pt x="510" y="294"/>
                    <a:pt x="510" y="304"/>
                  </a:cubicBezTo>
                  <a:cubicBezTo>
                    <a:pt x="510" y="296"/>
                    <a:pt x="510" y="288"/>
                    <a:pt x="510" y="280"/>
                  </a:cubicBezTo>
                  <a:cubicBezTo>
                    <a:pt x="510" y="267"/>
                    <a:pt x="510" y="253"/>
                    <a:pt x="509" y="239"/>
                  </a:cubicBezTo>
                  <a:moveTo>
                    <a:pt x="95" y="232"/>
                  </a:moveTo>
                  <a:cubicBezTo>
                    <a:pt x="90" y="234"/>
                    <a:pt x="86" y="235"/>
                    <a:pt x="82" y="237"/>
                  </a:cubicBezTo>
                  <a:cubicBezTo>
                    <a:pt x="82" y="238"/>
                    <a:pt x="82" y="238"/>
                    <a:pt x="82" y="239"/>
                  </a:cubicBezTo>
                  <a:cubicBezTo>
                    <a:pt x="81" y="239"/>
                    <a:pt x="79" y="239"/>
                    <a:pt x="78" y="239"/>
                  </a:cubicBezTo>
                  <a:cubicBezTo>
                    <a:pt x="76" y="240"/>
                    <a:pt x="74" y="241"/>
                    <a:pt x="72" y="242"/>
                  </a:cubicBezTo>
                  <a:cubicBezTo>
                    <a:pt x="72" y="244"/>
                    <a:pt x="72" y="245"/>
                    <a:pt x="72" y="247"/>
                  </a:cubicBezTo>
                  <a:cubicBezTo>
                    <a:pt x="75" y="247"/>
                    <a:pt x="78" y="246"/>
                    <a:pt x="82" y="246"/>
                  </a:cubicBezTo>
                  <a:cubicBezTo>
                    <a:pt x="82" y="247"/>
                    <a:pt x="82" y="248"/>
                    <a:pt x="82" y="248"/>
                  </a:cubicBezTo>
                  <a:cubicBezTo>
                    <a:pt x="87" y="248"/>
                    <a:pt x="93" y="247"/>
                    <a:pt x="99" y="246"/>
                  </a:cubicBezTo>
                  <a:cubicBezTo>
                    <a:pt x="99" y="245"/>
                    <a:pt x="99" y="244"/>
                    <a:pt x="99" y="244"/>
                  </a:cubicBezTo>
                  <a:cubicBezTo>
                    <a:pt x="99" y="244"/>
                    <a:pt x="100" y="244"/>
                    <a:pt x="100" y="244"/>
                  </a:cubicBezTo>
                  <a:cubicBezTo>
                    <a:pt x="98" y="239"/>
                    <a:pt x="97" y="235"/>
                    <a:pt x="95" y="232"/>
                  </a:cubicBezTo>
                  <a:moveTo>
                    <a:pt x="131" y="232"/>
                  </a:moveTo>
                  <a:cubicBezTo>
                    <a:pt x="130" y="233"/>
                    <a:pt x="130" y="234"/>
                    <a:pt x="130" y="235"/>
                  </a:cubicBezTo>
                  <a:cubicBezTo>
                    <a:pt x="131" y="235"/>
                    <a:pt x="131" y="235"/>
                    <a:pt x="132" y="235"/>
                  </a:cubicBezTo>
                  <a:cubicBezTo>
                    <a:pt x="131" y="234"/>
                    <a:pt x="131" y="233"/>
                    <a:pt x="131" y="232"/>
                  </a:cubicBezTo>
                  <a:moveTo>
                    <a:pt x="126" y="221"/>
                  </a:moveTo>
                  <a:cubicBezTo>
                    <a:pt x="125" y="222"/>
                    <a:pt x="124" y="222"/>
                    <a:pt x="123" y="222"/>
                  </a:cubicBezTo>
                  <a:cubicBezTo>
                    <a:pt x="123" y="225"/>
                    <a:pt x="123" y="228"/>
                    <a:pt x="123" y="230"/>
                  </a:cubicBezTo>
                  <a:cubicBezTo>
                    <a:pt x="123" y="231"/>
                    <a:pt x="123" y="231"/>
                    <a:pt x="123" y="232"/>
                  </a:cubicBezTo>
                  <a:cubicBezTo>
                    <a:pt x="120" y="232"/>
                    <a:pt x="118" y="233"/>
                    <a:pt x="115" y="234"/>
                  </a:cubicBezTo>
                  <a:cubicBezTo>
                    <a:pt x="114" y="231"/>
                    <a:pt x="114" y="228"/>
                    <a:pt x="114" y="225"/>
                  </a:cubicBezTo>
                  <a:cubicBezTo>
                    <a:pt x="110" y="226"/>
                    <a:pt x="106" y="228"/>
                    <a:pt x="102" y="229"/>
                  </a:cubicBezTo>
                  <a:cubicBezTo>
                    <a:pt x="102" y="229"/>
                    <a:pt x="102" y="230"/>
                    <a:pt x="102" y="230"/>
                  </a:cubicBezTo>
                  <a:cubicBezTo>
                    <a:pt x="103" y="232"/>
                    <a:pt x="104" y="234"/>
                    <a:pt x="105" y="236"/>
                  </a:cubicBezTo>
                  <a:cubicBezTo>
                    <a:pt x="105" y="236"/>
                    <a:pt x="105" y="236"/>
                    <a:pt x="105" y="235"/>
                  </a:cubicBezTo>
                  <a:cubicBezTo>
                    <a:pt x="106" y="234"/>
                    <a:pt x="107" y="233"/>
                    <a:pt x="108" y="233"/>
                  </a:cubicBezTo>
                  <a:cubicBezTo>
                    <a:pt x="108" y="233"/>
                    <a:pt x="108" y="233"/>
                    <a:pt x="108" y="233"/>
                  </a:cubicBezTo>
                  <a:cubicBezTo>
                    <a:pt x="113" y="234"/>
                    <a:pt x="118" y="234"/>
                    <a:pt x="123" y="235"/>
                  </a:cubicBezTo>
                  <a:cubicBezTo>
                    <a:pt x="124" y="230"/>
                    <a:pt x="125" y="226"/>
                    <a:pt x="126" y="221"/>
                  </a:cubicBezTo>
                  <a:moveTo>
                    <a:pt x="26" y="220"/>
                  </a:moveTo>
                  <a:cubicBezTo>
                    <a:pt x="26" y="220"/>
                    <a:pt x="26" y="220"/>
                    <a:pt x="26" y="220"/>
                  </a:cubicBezTo>
                  <a:cubicBezTo>
                    <a:pt x="26" y="220"/>
                    <a:pt x="26" y="220"/>
                    <a:pt x="26" y="220"/>
                  </a:cubicBezTo>
                  <a:moveTo>
                    <a:pt x="83" y="220"/>
                  </a:moveTo>
                  <a:cubicBezTo>
                    <a:pt x="82" y="220"/>
                    <a:pt x="81" y="220"/>
                    <a:pt x="80" y="221"/>
                  </a:cubicBezTo>
                  <a:cubicBezTo>
                    <a:pt x="78" y="223"/>
                    <a:pt x="76" y="226"/>
                    <a:pt x="75" y="230"/>
                  </a:cubicBezTo>
                  <a:cubicBezTo>
                    <a:pt x="78" y="229"/>
                    <a:pt x="81" y="228"/>
                    <a:pt x="83" y="227"/>
                  </a:cubicBezTo>
                  <a:cubicBezTo>
                    <a:pt x="83" y="227"/>
                    <a:pt x="83" y="228"/>
                    <a:pt x="83" y="229"/>
                  </a:cubicBezTo>
                  <a:cubicBezTo>
                    <a:pt x="86" y="228"/>
                    <a:pt x="88" y="227"/>
                    <a:pt x="91" y="226"/>
                  </a:cubicBezTo>
                  <a:cubicBezTo>
                    <a:pt x="88" y="222"/>
                    <a:pt x="86" y="220"/>
                    <a:pt x="83" y="220"/>
                  </a:cubicBezTo>
                  <a:cubicBezTo>
                    <a:pt x="83" y="220"/>
                    <a:pt x="83" y="220"/>
                    <a:pt x="83" y="220"/>
                  </a:cubicBezTo>
                  <a:moveTo>
                    <a:pt x="154" y="184"/>
                  </a:moveTo>
                  <a:cubicBezTo>
                    <a:pt x="151" y="185"/>
                    <a:pt x="147" y="185"/>
                    <a:pt x="144" y="186"/>
                  </a:cubicBezTo>
                  <a:cubicBezTo>
                    <a:pt x="153" y="186"/>
                    <a:pt x="163" y="185"/>
                    <a:pt x="172" y="185"/>
                  </a:cubicBezTo>
                  <a:cubicBezTo>
                    <a:pt x="166" y="185"/>
                    <a:pt x="160" y="184"/>
                    <a:pt x="154" y="184"/>
                  </a:cubicBezTo>
                  <a:moveTo>
                    <a:pt x="222" y="152"/>
                  </a:moveTo>
                  <a:cubicBezTo>
                    <a:pt x="221" y="152"/>
                    <a:pt x="220" y="152"/>
                    <a:pt x="220" y="152"/>
                  </a:cubicBezTo>
                  <a:cubicBezTo>
                    <a:pt x="221" y="152"/>
                    <a:pt x="222" y="152"/>
                    <a:pt x="223" y="152"/>
                  </a:cubicBezTo>
                  <a:cubicBezTo>
                    <a:pt x="223" y="152"/>
                    <a:pt x="222" y="152"/>
                    <a:pt x="222" y="152"/>
                  </a:cubicBezTo>
                  <a:moveTo>
                    <a:pt x="287" y="142"/>
                  </a:moveTo>
                  <a:cubicBezTo>
                    <a:pt x="280" y="144"/>
                    <a:pt x="274" y="145"/>
                    <a:pt x="267" y="146"/>
                  </a:cubicBezTo>
                  <a:cubicBezTo>
                    <a:pt x="267" y="146"/>
                    <a:pt x="267" y="146"/>
                    <a:pt x="267" y="146"/>
                  </a:cubicBezTo>
                  <a:cubicBezTo>
                    <a:pt x="262" y="149"/>
                    <a:pt x="257" y="151"/>
                    <a:pt x="251" y="152"/>
                  </a:cubicBezTo>
                  <a:cubicBezTo>
                    <a:pt x="257" y="152"/>
                    <a:pt x="264" y="152"/>
                    <a:pt x="270" y="152"/>
                  </a:cubicBezTo>
                  <a:cubicBezTo>
                    <a:pt x="272" y="151"/>
                    <a:pt x="273" y="151"/>
                    <a:pt x="274" y="150"/>
                  </a:cubicBezTo>
                  <a:cubicBezTo>
                    <a:pt x="274" y="150"/>
                    <a:pt x="274" y="150"/>
                    <a:pt x="274" y="150"/>
                  </a:cubicBezTo>
                  <a:cubicBezTo>
                    <a:pt x="274" y="150"/>
                    <a:pt x="274" y="151"/>
                    <a:pt x="274" y="152"/>
                  </a:cubicBezTo>
                  <a:cubicBezTo>
                    <a:pt x="279" y="152"/>
                    <a:pt x="283" y="153"/>
                    <a:pt x="288" y="153"/>
                  </a:cubicBezTo>
                  <a:cubicBezTo>
                    <a:pt x="288" y="152"/>
                    <a:pt x="288" y="152"/>
                    <a:pt x="288" y="151"/>
                  </a:cubicBezTo>
                  <a:cubicBezTo>
                    <a:pt x="288" y="151"/>
                    <a:pt x="288" y="151"/>
                    <a:pt x="288" y="151"/>
                  </a:cubicBezTo>
                  <a:cubicBezTo>
                    <a:pt x="287" y="148"/>
                    <a:pt x="287" y="145"/>
                    <a:pt x="287" y="142"/>
                  </a:cubicBezTo>
                  <a:moveTo>
                    <a:pt x="39" y="142"/>
                  </a:moveTo>
                  <a:cubicBezTo>
                    <a:pt x="39" y="143"/>
                    <a:pt x="40" y="144"/>
                    <a:pt x="40" y="145"/>
                  </a:cubicBezTo>
                  <a:cubicBezTo>
                    <a:pt x="40" y="144"/>
                    <a:pt x="41" y="143"/>
                    <a:pt x="41" y="142"/>
                  </a:cubicBezTo>
                  <a:cubicBezTo>
                    <a:pt x="40" y="142"/>
                    <a:pt x="39" y="142"/>
                    <a:pt x="39" y="142"/>
                  </a:cubicBezTo>
                  <a:moveTo>
                    <a:pt x="42" y="137"/>
                  </a:moveTo>
                  <a:cubicBezTo>
                    <a:pt x="40" y="138"/>
                    <a:pt x="39" y="138"/>
                    <a:pt x="37" y="138"/>
                  </a:cubicBezTo>
                  <a:cubicBezTo>
                    <a:pt x="38" y="139"/>
                    <a:pt x="38" y="141"/>
                    <a:pt x="39" y="142"/>
                  </a:cubicBezTo>
                  <a:cubicBezTo>
                    <a:pt x="39" y="141"/>
                    <a:pt x="40" y="140"/>
                    <a:pt x="41" y="140"/>
                  </a:cubicBezTo>
                  <a:cubicBezTo>
                    <a:pt x="41" y="139"/>
                    <a:pt x="41" y="138"/>
                    <a:pt x="42" y="137"/>
                  </a:cubicBezTo>
                  <a:moveTo>
                    <a:pt x="325" y="132"/>
                  </a:moveTo>
                  <a:cubicBezTo>
                    <a:pt x="324" y="132"/>
                    <a:pt x="323" y="132"/>
                    <a:pt x="321" y="133"/>
                  </a:cubicBezTo>
                  <a:cubicBezTo>
                    <a:pt x="323" y="139"/>
                    <a:pt x="324" y="145"/>
                    <a:pt x="325" y="152"/>
                  </a:cubicBezTo>
                  <a:cubicBezTo>
                    <a:pt x="325" y="146"/>
                    <a:pt x="325" y="140"/>
                    <a:pt x="325" y="134"/>
                  </a:cubicBezTo>
                  <a:cubicBezTo>
                    <a:pt x="325" y="133"/>
                    <a:pt x="325" y="132"/>
                    <a:pt x="325" y="132"/>
                  </a:cubicBezTo>
                  <a:moveTo>
                    <a:pt x="137" y="129"/>
                  </a:moveTo>
                  <a:cubicBezTo>
                    <a:pt x="135" y="130"/>
                    <a:pt x="132" y="130"/>
                    <a:pt x="129" y="130"/>
                  </a:cubicBezTo>
                  <a:cubicBezTo>
                    <a:pt x="119" y="131"/>
                    <a:pt x="107" y="133"/>
                    <a:pt x="94" y="136"/>
                  </a:cubicBezTo>
                  <a:cubicBezTo>
                    <a:pt x="78" y="139"/>
                    <a:pt x="62" y="143"/>
                    <a:pt x="48" y="143"/>
                  </a:cubicBezTo>
                  <a:cubicBezTo>
                    <a:pt x="48" y="143"/>
                    <a:pt x="48" y="143"/>
                    <a:pt x="48" y="143"/>
                  </a:cubicBezTo>
                  <a:cubicBezTo>
                    <a:pt x="47" y="145"/>
                    <a:pt x="47" y="147"/>
                    <a:pt x="47" y="150"/>
                  </a:cubicBezTo>
                  <a:cubicBezTo>
                    <a:pt x="47" y="150"/>
                    <a:pt x="48" y="150"/>
                    <a:pt x="48" y="150"/>
                  </a:cubicBezTo>
                  <a:cubicBezTo>
                    <a:pt x="61" y="150"/>
                    <a:pt x="76" y="147"/>
                    <a:pt x="91" y="144"/>
                  </a:cubicBezTo>
                  <a:cubicBezTo>
                    <a:pt x="106" y="138"/>
                    <a:pt x="122" y="133"/>
                    <a:pt x="137" y="129"/>
                  </a:cubicBezTo>
                  <a:moveTo>
                    <a:pt x="219" y="127"/>
                  </a:moveTo>
                  <a:cubicBezTo>
                    <a:pt x="219" y="127"/>
                    <a:pt x="219" y="127"/>
                    <a:pt x="219" y="127"/>
                  </a:cubicBezTo>
                  <a:cubicBezTo>
                    <a:pt x="220" y="127"/>
                    <a:pt x="220" y="127"/>
                    <a:pt x="221" y="127"/>
                  </a:cubicBezTo>
                  <a:cubicBezTo>
                    <a:pt x="220" y="127"/>
                    <a:pt x="220" y="127"/>
                    <a:pt x="219" y="127"/>
                  </a:cubicBezTo>
                  <a:moveTo>
                    <a:pt x="228" y="126"/>
                  </a:moveTo>
                  <a:cubicBezTo>
                    <a:pt x="223" y="126"/>
                    <a:pt x="217" y="126"/>
                    <a:pt x="211" y="126"/>
                  </a:cubicBezTo>
                  <a:cubicBezTo>
                    <a:pt x="211" y="127"/>
                    <a:pt x="211" y="127"/>
                    <a:pt x="211" y="127"/>
                  </a:cubicBezTo>
                  <a:cubicBezTo>
                    <a:pt x="200" y="127"/>
                    <a:pt x="189" y="128"/>
                    <a:pt x="177" y="128"/>
                  </a:cubicBezTo>
                  <a:cubicBezTo>
                    <a:pt x="164" y="130"/>
                    <a:pt x="151" y="133"/>
                    <a:pt x="138" y="136"/>
                  </a:cubicBezTo>
                  <a:cubicBezTo>
                    <a:pt x="155" y="136"/>
                    <a:pt x="171" y="135"/>
                    <a:pt x="187" y="135"/>
                  </a:cubicBezTo>
                  <a:cubicBezTo>
                    <a:pt x="208" y="133"/>
                    <a:pt x="229" y="131"/>
                    <a:pt x="250" y="127"/>
                  </a:cubicBezTo>
                  <a:cubicBezTo>
                    <a:pt x="250" y="127"/>
                    <a:pt x="249" y="127"/>
                    <a:pt x="249" y="127"/>
                  </a:cubicBezTo>
                  <a:cubicBezTo>
                    <a:pt x="248" y="127"/>
                    <a:pt x="247" y="127"/>
                    <a:pt x="246" y="126"/>
                  </a:cubicBezTo>
                  <a:cubicBezTo>
                    <a:pt x="240" y="126"/>
                    <a:pt x="234" y="126"/>
                    <a:pt x="228" y="126"/>
                  </a:cubicBezTo>
                  <a:moveTo>
                    <a:pt x="298" y="123"/>
                  </a:moveTo>
                  <a:cubicBezTo>
                    <a:pt x="297" y="126"/>
                    <a:pt x="296" y="129"/>
                    <a:pt x="296" y="133"/>
                  </a:cubicBezTo>
                  <a:cubicBezTo>
                    <a:pt x="297" y="132"/>
                    <a:pt x="297" y="132"/>
                    <a:pt x="298" y="132"/>
                  </a:cubicBezTo>
                  <a:cubicBezTo>
                    <a:pt x="298" y="129"/>
                    <a:pt x="298" y="126"/>
                    <a:pt x="298" y="123"/>
                  </a:cubicBezTo>
                  <a:moveTo>
                    <a:pt x="181" y="116"/>
                  </a:moveTo>
                  <a:cubicBezTo>
                    <a:pt x="172" y="117"/>
                    <a:pt x="163" y="118"/>
                    <a:pt x="153" y="119"/>
                  </a:cubicBezTo>
                  <a:cubicBezTo>
                    <a:pt x="136" y="120"/>
                    <a:pt x="136" y="120"/>
                    <a:pt x="136" y="120"/>
                  </a:cubicBezTo>
                  <a:cubicBezTo>
                    <a:pt x="132" y="121"/>
                    <a:pt x="127" y="122"/>
                    <a:pt x="122" y="123"/>
                  </a:cubicBezTo>
                  <a:cubicBezTo>
                    <a:pt x="125" y="122"/>
                    <a:pt x="129" y="122"/>
                    <a:pt x="129" y="122"/>
                  </a:cubicBezTo>
                  <a:cubicBezTo>
                    <a:pt x="146" y="121"/>
                    <a:pt x="163" y="121"/>
                    <a:pt x="180" y="120"/>
                  </a:cubicBezTo>
                  <a:cubicBezTo>
                    <a:pt x="180" y="120"/>
                    <a:pt x="180" y="119"/>
                    <a:pt x="180" y="119"/>
                  </a:cubicBezTo>
                  <a:cubicBezTo>
                    <a:pt x="180" y="118"/>
                    <a:pt x="180" y="118"/>
                    <a:pt x="180" y="118"/>
                  </a:cubicBezTo>
                  <a:cubicBezTo>
                    <a:pt x="180" y="117"/>
                    <a:pt x="180" y="116"/>
                    <a:pt x="181" y="116"/>
                  </a:cubicBezTo>
                  <a:moveTo>
                    <a:pt x="314" y="115"/>
                  </a:moveTo>
                  <a:cubicBezTo>
                    <a:pt x="314" y="115"/>
                    <a:pt x="314" y="115"/>
                    <a:pt x="314" y="115"/>
                  </a:cubicBezTo>
                  <a:cubicBezTo>
                    <a:pt x="316" y="118"/>
                    <a:pt x="318" y="122"/>
                    <a:pt x="319" y="126"/>
                  </a:cubicBezTo>
                  <a:cubicBezTo>
                    <a:pt x="319" y="126"/>
                    <a:pt x="319" y="126"/>
                    <a:pt x="319" y="126"/>
                  </a:cubicBezTo>
                  <a:cubicBezTo>
                    <a:pt x="320" y="123"/>
                    <a:pt x="321" y="119"/>
                    <a:pt x="322" y="115"/>
                  </a:cubicBezTo>
                  <a:cubicBezTo>
                    <a:pt x="319" y="115"/>
                    <a:pt x="317" y="115"/>
                    <a:pt x="314" y="115"/>
                  </a:cubicBezTo>
                  <a:moveTo>
                    <a:pt x="293" y="114"/>
                  </a:moveTo>
                  <a:cubicBezTo>
                    <a:pt x="293" y="114"/>
                    <a:pt x="292" y="114"/>
                    <a:pt x="291" y="114"/>
                  </a:cubicBezTo>
                  <a:cubicBezTo>
                    <a:pt x="291" y="117"/>
                    <a:pt x="291" y="119"/>
                    <a:pt x="291" y="121"/>
                  </a:cubicBezTo>
                  <a:cubicBezTo>
                    <a:pt x="292" y="119"/>
                    <a:pt x="292" y="117"/>
                    <a:pt x="293" y="114"/>
                  </a:cubicBezTo>
                  <a:moveTo>
                    <a:pt x="303" y="114"/>
                  </a:moveTo>
                  <a:cubicBezTo>
                    <a:pt x="303" y="120"/>
                    <a:pt x="304" y="125"/>
                    <a:pt x="304" y="131"/>
                  </a:cubicBezTo>
                  <a:cubicBezTo>
                    <a:pt x="307" y="130"/>
                    <a:pt x="309" y="129"/>
                    <a:pt x="312" y="128"/>
                  </a:cubicBezTo>
                  <a:cubicBezTo>
                    <a:pt x="312" y="126"/>
                    <a:pt x="312" y="126"/>
                    <a:pt x="312" y="126"/>
                  </a:cubicBezTo>
                  <a:cubicBezTo>
                    <a:pt x="310" y="121"/>
                    <a:pt x="307" y="116"/>
                    <a:pt x="303" y="114"/>
                  </a:cubicBezTo>
                  <a:cubicBezTo>
                    <a:pt x="303" y="114"/>
                    <a:pt x="303" y="114"/>
                    <a:pt x="303" y="114"/>
                  </a:cubicBezTo>
                  <a:moveTo>
                    <a:pt x="31" y="118"/>
                  </a:moveTo>
                  <a:cubicBezTo>
                    <a:pt x="31" y="118"/>
                    <a:pt x="31" y="118"/>
                    <a:pt x="31" y="118"/>
                  </a:cubicBezTo>
                  <a:cubicBezTo>
                    <a:pt x="32" y="118"/>
                    <a:pt x="32" y="118"/>
                    <a:pt x="32" y="118"/>
                  </a:cubicBezTo>
                  <a:cubicBezTo>
                    <a:pt x="31" y="118"/>
                    <a:pt x="31" y="118"/>
                    <a:pt x="31" y="118"/>
                  </a:cubicBezTo>
                  <a:moveTo>
                    <a:pt x="29" y="108"/>
                  </a:moveTo>
                  <a:cubicBezTo>
                    <a:pt x="30" y="114"/>
                    <a:pt x="31" y="120"/>
                    <a:pt x="33" y="126"/>
                  </a:cubicBezTo>
                  <a:cubicBezTo>
                    <a:pt x="37" y="126"/>
                    <a:pt x="41" y="125"/>
                    <a:pt x="46" y="125"/>
                  </a:cubicBezTo>
                  <a:cubicBezTo>
                    <a:pt x="47" y="121"/>
                    <a:pt x="50" y="118"/>
                    <a:pt x="52" y="115"/>
                  </a:cubicBezTo>
                  <a:cubicBezTo>
                    <a:pt x="51" y="115"/>
                    <a:pt x="50" y="116"/>
                    <a:pt x="49" y="116"/>
                  </a:cubicBezTo>
                  <a:cubicBezTo>
                    <a:pt x="42" y="114"/>
                    <a:pt x="35" y="113"/>
                    <a:pt x="29" y="110"/>
                  </a:cubicBezTo>
                  <a:cubicBezTo>
                    <a:pt x="29" y="109"/>
                    <a:pt x="29" y="108"/>
                    <a:pt x="29" y="108"/>
                  </a:cubicBezTo>
                  <a:cubicBezTo>
                    <a:pt x="29" y="108"/>
                    <a:pt x="29" y="108"/>
                    <a:pt x="29" y="108"/>
                  </a:cubicBezTo>
                  <a:moveTo>
                    <a:pt x="298" y="105"/>
                  </a:moveTo>
                  <a:cubicBezTo>
                    <a:pt x="296" y="105"/>
                    <a:pt x="294" y="106"/>
                    <a:pt x="291" y="107"/>
                  </a:cubicBezTo>
                  <a:cubicBezTo>
                    <a:pt x="291" y="107"/>
                    <a:pt x="291" y="107"/>
                    <a:pt x="291" y="107"/>
                  </a:cubicBezTo>
                  <a:cubicBezTo>
                    <a:pt x="293" y="107"/>
                    <a:pt x="296" y="107"/>
                    <a:pt x="298" y="107"/>
                  </a:cubicBezTo>
                  <a:cubicBezTo>
                    <a:pt x="298" y="107"/>
                    <a:pt x="298" y="107"/>
                    <a:pt x="298" y="107"/>
                  </a:cubicBezTo>
                  <a:cubicBezTo>
                    <a:pt x="298" y="107"/>
                    <a:pt x="298" y="107"/>
                    <a:pt x="298" y="107"/>
                  </a:cubicBezTo>
                  <a:cubicBezTo>
                    <a:pt x="298" y="106"/>
                    <a:pt x="298" y="105"/>
                    <a:pt x="298" y="105"/>
                  </a:cubicBezTo>
                  <a:moveTo>
                    <a:pt x="231" y="105"/>
                  </a:moveTo>
                  <a:cubicBezTo>
                    <a:pt x="224" y="105"/>
                    <a:pt x="217" y="105"/>
                    <a:pt x="210" y="105"/>
                  </a:cubicBezTo>
                  <a:cubicBezTo>
                    <a:pt x="206" y="108"/>
                    <a:pt x="201" y="110"/>
                    <a:pt x="197" y="112"/>
                  </a:cubicBezTo>
                  <a:cubicBezTo>
                    <a:pt x="208" y="109"/>
                    <a:pt x="219" y="107"/>
                    <a:pt x="231" y="105"/>
                  </a:cubicBezTo>
                  <a:moveTo>
                    <a:pt x="311" y="102"/>
                  </a:moveTo>
                  <a:cubicBezTo>
                    <a:pt x="311" y="102"/>
                    <a:pt x="311" y="102"/>
                    <a:pt x="311" y="102"/>
                  </a:cubicBezTo>
                  <a:cubicBezTo>
                    <a:pt x="308" y="102"/>
                    <a:pt x="305" y="103"/>
                    <a:pt x="302" y="104"/>
                  </a:cubicBezTo>
                  <a:cubicBezTo>
                    <a:pt x="302" y="104"/>
                    <a:pt x="302" y="105"/>
                    <a:pt x="302" y="106"/>
                  </a:cubicBezTo>
                  <a:cubicBezTo>
                    <a:pt x="303" y="106"/>
                    <a:pt x="305" y="106"/>
                    <a:pt x="306" y="107"/>
                  </a:cubicBezTo>
                  <a:cubicBezTo>
                    <a:pt x="307" y="107"/>
                    <a:pt x="309" y="107"/>
                    <a:pt x="311" y="107"/>
                  </a:cubicBezTo>
                  <a:cubicBezTo>
                    <a:pt x="311" y="106"/>
                    <a:pt x="311" y="106"/>
                    <a:pt x="311" y="106"/>
                  </a:cubicBezTo>
                  <a:cubicBezTo>
                    <a:pt x="311" y="104"/>
                    <a:pt x="311" y="103"/>
                    <a:pt x="311" y="102"/>
                  </a:cubicBezTo>
                  <a:moveTo>
                    <a:pt x="189" y="96"/>
                  </a:moveTo>
                  <a:cubicBezTo>
                    <a:pt x="179" y="98"/>
                    <a:pt x="169" y="99"/>
                    <a:pt x="160" y="101"/>
                  </a:cubicBezTo>
                  <a:cubicBezTo>
                    <a:pt x="160" y="102"/>
                    <a:pt x="161" y="103"/>
                    <a:pt x="161" y="104"/>
                  </a:cubicBezTo>
                  <a:cubicBezTo>
                    <a:pt x="161" y="104"/>
                    <a:pt x="161" y="104"/>
                    <a:pt x="161" y="104"/>
                  </a:cubicBezTo>
                  <a:cubicBezTo>
                    <a:pt x="161" y="106"/>
                    <a:pt x="159" y="107"/>
                    <a:pt x="157" y="107"/>
                  </a:cubicBezTo>
                  <a:cubicBezTo>
                    <a:pt x="157" y="107"/>
                    <a:pt x="157" y="107"/>
                    <a:pt x="157" y="107"/>
                  </a:cubicBezTo>
                  <a:cubicBezTo>
                    <a:pt x="157" y="107"/>
                    <a:pt x="157" y="107"/>
                    <a:pt x="157" y="107"/>
                  </a:cubicBezTo>
                  <a:cubicBezTo>
                    <a:pt x="138" y="108"/>
                    <a:pt x="120" y="108"/>
                    <a:pt x="103" y="108"/>
                  </a:cubicBezTo>
                  <a:cubicBezTo>
                    <a:pt x="91" y="110"/>
                    <a:pt x="79" y="111"/>
                    <a:pt x="67" y="113"/>
                  </a:cubicBezTo>
                  <a:cubicBezTo>
                    <a:pt x="64" y="115"/>
                    <a:pt x="61" y="117"/>
                    <a:pt x="59" y="119"/>
                  </a:cubicBezTo>
                  <a:cubicBezTo>
                    <a:pt x="56" y="121"/>
                    <a:pt x="54" y="124"/>
                    <a:pt x="53" y="127"/>
                  </a:cubicBezTo>
                  <a:cubicBezTo>
                    <a:pt x="55" y="127"/>
                    <a:pt x="57" y="127"/>
                    <a:pt x="59" y="127"/>
                  </a:cubicBezTo>
                  <a:cubicBezTo>
                    <a:pt x="84" y="121"/>
                    <a:pt x="110" y="117"/>
                    <a:pt x="135" y="113"/>
                  </a:cubicBezTo>
                  <a:cubicBezTo>
                    <a:pt x="153" y="112"/>
                    <a:pt x="153" y="112"/>
                    <a:pt x="153" y="112"/>
                  </a:cubicBezTo>
                  <a:cubicBezTo>
                    <a:pt x="170" y="110"/>
                    <a:pt x="192" y="109"/>
                    <a:pt x="205" y="100"/>
                  </a:cubicBezTo>
                  <a:cubicBezTo>
                    <a:pt x="199" y="98"/>
                    <a:pt x="194" y="97"/>
                    <a:pt x="189" y="96"/>
                  </a:cubicBezTo>
                  <a:moveTo>
                    <a:pt x="67" y="57"/>
                  </a:moveTo>
                  <a:cubicBezTo>
                    <a:pt x="53" y="59"/>
                    <a:pt x="40" y="60"/>
                    <a:pt x="26" y="60"/>
                  </a:cubicBezTo>
                  <a:cubicBezTo>
                    <a:pt x="25" y="65"/>
                    <a:pt x="25" y="70"/>
                    <a:pt x="25" y="75"/>
                  </a:cubicBezTo>
                  <a:cubicBezTo>
                    <a:pt x="25" y="75"/>
                    <a:pt x="25" y="75"/>
                    <a:pt x="25" y="75"/>
                  </a:cubicBezTo>
                  <a:cubicBezTo>
                    <a:pt x="25" y="75"/>
                    <a:pt x="25" y="75"/>
                    <a:pt x="25" y="75"/>
                  </a:cubicBezTo>
                  <a:cubicBezTo>
                    <a:pt x="27" y="75"/>
                    <a:pt x="27" y="74"/>
                    <a:pt x="27" y="72"/>
                  </a:cubicBezTo>
                  <a:cubicBezTo>
                    <a:pt x="27" y="71"/>
                    <a:pt x="27" y="71"/>
                    <a:pt x="27" y="71"/>
                  </a:cubicBezTo>
                  <a:cubicBezTo>
                    <a:pt x="27" y="70"/>
                    <a:pt x="26" y="69"/>
                    <a:pt x="26" y="67"/>
                  </a:cubicBezTo>
                  <a:cubicBezTo>
                    <a:pt x="26" y="67"/>
                    <a:pt x="26" y="67"/>
                    <a:pt x="26" y="67"/>
                  </a:cubicBezTo>
                  <a:cubicBezTo>
                    <a:pt x="27" y="67"/>
                    <a:pt x="28" y="67"/>
                    <a:pt x="29" y="67"/>
                  </a:cubicBezTo>
                  <a:cubicBezTo>
                    <a:pt x="29" y="66"/>
                    <a:pt x="31" y="64"/>
                    <a:pt x="33" y="64"/>
                  </a:cubicBezTo>
                  <a:cubicBezTo>
                    <a:pt x="33" y="64"/>
                    <a:pt x="33" y="64"/>
                    <a:pt x="33" y="64"/>
                  </a:cubicBezTo>
                  <a:cubicBezTo>
                    <a:pt x="33" y="64"/>
                    <a:pt x="34" y="64"/>
                    <a:pt x="35" y="64"/>
                  </a:cubicBezTo>
                  <a:cubicBezTo>
                    <a:pt x="50" y="64"/>
                    <a:pt x="64" y="63"/>
                    <a:pt x="79" y="62"/>
                  </a:cubicBezTo>
                  <a:cubicBezTo>
                    <a:pt x="75" y="61"/>
                    <a:pt x="71" y="59"/>
                    <a:pt x="68" y="58"/>
                  </a:cubicBezTo>
                  <a:cubicBezTo>
                    <a:pt x="67" y="58"/>
                    <a:pt x="67" y="57"/>
                    <a:pt x="67" y="57"/>
                  </a:cubicBezTo>
                  <a:moveTo>
                    <a:pt x="122" y="47"/>
                  </a:moveTo>
                  <a:cubicBezTo>
                    <a:pt x="114" y="48"/>
                    <a:pt x="105" y="49"/>
                    <a:pt x="97" y="50"/>
                  </a:cubicBezTo>
                  <a:cubicBezTo>
                    <a:pt x="98" y="51"/>
                    <a:pt x="99" y="51"/>
                    <a:pt x="99" y="51"/>
                  </a:cubicBezTo>
                  <a:cubicBezTo>
                    <a:pt x="105" y="51"/>
                    <a:pt x="111" y="51"/>
                    <a:pt x="117" y="51"/>
                  </a:cubicBezTo>
                  <a:cubicBezTo>
                    <a:pt x="106" y="53"/>
                    <a:pt x="95" y="54"/>
                    <a:pt x="83" y="56"/>
                  </a:cubicBezTo>
                  <a:cubicBezTo>
                    <a:pt x="91" y="58"/>
                    <a:pt x="99" y="58"/>
                    <a:pt x="108" y="59"/>
                  </a:cubicBezTo>
                  <a:cubicBezTo>
                    <a:pt x="115" y="58"/>
                    <a:pt x="121" y="57"/>
                    <a:pt x="128" y="56"/>
                  </a:cubicBezTo>
                  <a:cubicBezTo>
                    <a:pt x="143" y="55"/>
                    <a:pt x="158" y="53"/>
                    <a:pt x="172" y="51"/>
                  </a:cubicBezTo>
                  <a:cubicBezTo>
                    <a:pt x="181" y="50"/>
                    <a:pt x="190" y="49"/>
                    <a:pt x="199" y="48"/>
                  </a:cubicBezTo>
                  <a:cubicBezTo>
                    <a:pt x="202" y="48"/>
                    <a:pt x="205" y="48"/>
                    <a:pt x="208" y="48"/>
                  </a:cubicBezTo>
                  <a:cubicBezTo>
                    <a:pt x="188" y="48"/>
                    <a:pt x="188" y="48"/>
                    <a:pt x="188" y="48"/>
                  </a:cubicBezTo>
                  <a:cubicBezTo>
                    <a:pt x="178" y="48"/>
                    <a:pt x="169" y="48"/>
                    <a:pt x="159" y="48"/>
                  </a:cubicBezTo>
                  <a:cubicBezTo>
                    <a:pt x="147" y="48"/>
                    <a:pt x="134" y="48"/>
                    <a:pt x="122" y="47"/>
                  </a:cubicBezTo>
                  <a:moveTo>
                    <a:pt x="40" y="42"/>
                  </a:moveTo>
                  <a:cubicBezTo>
                    <a:pt x="40" y="42"/>
                    <a:pt x="40" y="42"/>
                    <a:pt x="40" y="42"/>
                  </a:cubicBezTo>
                  <a:cubicBezTo>
                    <a:pt x="40" y="42"/>
                    <a:pt x="40" y="42"/>
                    <a:pt x="40" y="42"/>
                  </a:cubicBezTo>
                  <a:cubicBezTo>
                    <a:pt x="40" y="42"/>
                    <a:pt x="40" y="42"/>
                    <a:pt x="40" y="42"/>
                  </a:cubicBezTo>
                  <a:moveTo>
                    <a:pt x="37" y="36"/>
                  </a:moveTo>
                  <a:cubicBezTo>
                    <a:pt x="37" y="37"/>
                    <a:pt x="37" y="37"/>
                    <a:pt x="37" y="37"/>
                  </a:cubicBezTo>
                  <a:cubicBezTo>
                    <a:pt x="37" y="40"/>
                    <a:pt x="37" y="40"/>
                    <a:pt x="37" y="40"/>
                  </a:cubicBezTo>
                  <a:cubicBezTo>
                    <a:pt x="40" y="40"/>
                    <a:pt x="42" y="40"/>
                    <a:pt x="45" y="40"/>
                  </a:cubicBezTo>
                  <a:cubicBezTo>
                    <a:pt x="45" y="40"/>
                    <a:pt x="45" y="40"/>
                    <a:pt x="45" y="40"/>
                  </a:cubicBezTo>
                  <a:cubicBezTo>
                    <a:pt x="44" y="40"/>
                    <a:pt x="43" y="41"/>
                    <a:pt x="43" y="42"/>
                  </a:cubicBezTo>
                  <a:cubicBezTo>
                    <a:pt x="42" y="42"/>
                    <a:pt x="41" y="42"/>
                    <a:pt x="40" y="42"/>
                  </a:cubicBezTo>
                  <a:cubicBezTo>
                    <a:pt x="40" y="42"/>
                    <a:pt x="40" y="42"/>
                    <a:pt x="40" y="42"/>
                  </a:cubicBezTo>
                  <a:cubicBezTo>
                    <a:pt x="39" y="43"/>
                    <a:pt x="39" y="43"/>
                    <a:pt x="39" y="43"/>
                  </a:cubicBezTo>
                  <a:cubicBezTo>
                    <a:pt x="38" y="43"/>
                    <a:pt x="37" y="44"/>
                    <a:pt x="37" y="46"/>
                  </a:cubicBezTo>
                  <a:cubicBezTo>
                    <a:pt x="37" y="47"/>
                    <a:pt x="37" y="47"/>
                    <a:pt x="37" y="47"/>
                  </a:cubicBezTo>
                  <a:cubicBezTo>
                    <a:pt x="37" y="48"/>
                    <a:pt x="39" y="49"/>
                    <a:pt x="40" y="49"/>
                  </a:cubicBezTo>
                  <a:cubicBezTo>
                    <a:pt x="41" y="49"/>
                    <a:pt x="41" y="49"/>
                    <a:pt x="41" y="49"/>
                  </a:cubicBezTo>
                  <a:cubicBezTo>
                    <a:pt x="41" y="49"/>
                    <a:pt x="49" y="48"/>
                    <a:pt x="56" y="47"/>
                  </a:cubicBezTo>
                  <a:cubicBezTo>
                    <a:pt x="57" y="47"/>
                    <a:pt x="58" y="47"/>
                    <a:pt x="59" y="47"/>
                  </a:cubicBezTo>
                  <a:cubicBezTo>
                    <a:pt x="61" y="47"/>
                    <a:pt x="62" y="47"/>
                    <a:pt x="64" y="47"/>
                  </a:cubicBezTo>
                  <a:cubicBezTo>
                    <a:pt x="68" y="48"/>
                    <a:pt x="71" y="48"/>
                    <a:pt x="75" y="49"/>
                  </a:cubicBezTo>
                  <a:cubicBezTo>
                    <a:pt x="79" y="47"/>
                    <a:pt x="84" y="46"/>
                    <a:pt x="88" y="45"/>
                  </a:cubicBezTo>
                  <a:cubicBezTo>
                    <a:pt x="71" y="43"/>
                    <a:pt x="54" y="40"/>
                    <a:pt x="37" y="36"/>
                  </a:cubicBezTo>
                  <a:moveTo>
                    <a:pt x="28" y="33"/>
                  </a:moveTo>
                  <a:cubicBezTo>
                    <a:pt x="27" y="33"/>
                    <a:pt x="26" y="33"/>
                    <a:pt x="26" y="33"/>
                  </a:cubicBezTo>
                  <a:cubicBezTo>
                    <a:pt x="24" y="33"/>
                    <a:pt x="22" y="35"/>
                    <a:pt x="22" y="37"/>
                  </a:cubicBezTo>
                  <a:cubicBezTo>
                    <a:pt x="22" y="37"/>
                    <a:pt x="22" y="37"/>
                    <a:pt x="22" y="37"/>
                  </a:cubicBezTo>
                  <a:cubicBezTo>
                    <a:pt x="22" y="39"/>
                    <a:pt x="24" y="40"/>
                    <a:pt x="25" y="40"/>
                  </a:cubicBezTo>
                  <a:cubicBezTo>
                    <a:pt x="27" y="40"/>
                    <a:pt x="28" y="40"/>
                    <a:pt x="29" y="40"/>
                  </a:cubicBezTo>
                  <a:cubicBezTo>
                    <a:pt x="29" y="40"/>
                    <a:pt x="30" y="40"/>
                    <a:pt x="30" y="40"/>
                  </a:cubicBezTo>
                  <a:cubicBezTo>
                    <a:pt x="30" y="40"/>
                    <a:pt x="30" y="40"/>
                    <a:pt x="30" y="40"/>
                  </a:cubicBezTo>
                  <a:cubicBezTo>
                    <a:pt x="30" y="39"/>
                    <a:pt x="30" y="38"/>
                    <a:pt x="30" y="38"/>
                  </a:cubicBezTo>
                  <a:cubicBezTo>
                    <a:pt x="30" y="36"/>
                    <a:pt x="29" y="35"/>
                    <a:pt x="28" y="33"/>
                  </a:cubicBezTo>
                  <a:cubicBezTo>
                    <a:pt x="28" y="33"/>
                    <a:pt x="28" y="33"/>
                    <a:pt x="28" y="33"/>
                  </a:cubicBezTo>
                  <a:moveTo>
                    <a:pt x="18" y="6"/>
                  </a:moveTo>
                  <a:cubicBezTo>
                    <a:pt x="17" y="6"/>
                    <a:pt x="16" y="7"/>
                    <a:pt x="15" y="8"/>
                  </a:cubicBezTo>
                  <a:cubicBezTo>
                    <a:pt x="17" y="8"/>
                    <a:pt x="19" y="8"/>
                    <a:pt x="21" y="8"/>
                  </a:cubicBezTo>
                  <a:cubicBezTo>
                    <a:pt x="21" y="7"/>
                    <a:pt x="20" y="7"/>
                    <a:pt x="20" y="6"/>
                  </a:cubicBezTo>
                  <a:cubicBezTo>
                    <a:pt x="19" y="6"/>
                    <a:pt x="19" y="6"/>
                    <a:pt x="18" y="6"/>
                  </a:cubicBezTo>
                  <a:moveTo>
                    <a:pt x="63" y="399"/>
                  </a:moveTo>
                  <a:cubicBezTo>
                    <a:pt x="60" y="399"/>
                    <a:pt x="57" y="399"/>
                    <a:pt x="54" y="399"/>
                  </a:cubicBezTo>
                  <a:cubicBezTo>
                    <a:pt x="58" y="399"/>
                    <a:pt x="62" y="399"/>
                    <a:pt x="66" y="399"/>
                  </a:cubicBezTo>
                  <a:cubicBezTo>
                    <a:pt x="69" y="399"/>
                    <a:pt x="72" y="399"/>
                    <a:pt x="75" y="399"/>
                  </a:cubicBezTo>
                  <a:cubicBezTo>
                    <a:pt x="71" y="399"/>
                    <a:pt x="67" y="399"/>
                    <a:pt x="63" y="399"/>
                  </a:cubicBezTo>
                  <a:moveTo>
                    <a:pt x="99" y="392"/>
                  </a:moveTo>
                  <a:cubicBezTo>
                    <a:pt x="103" y="391"/>
                    <a:pt x="107" y="390"/>
                    <a:pt x="111" y="390"/>
                  </a:cubicBezTo>
                  <a:cubicBezTo>
                    <a:pt x="116" y="390"/>
                    <a:pt x="121" y="391"/>
                    <a:pt x="125" y="391"/>
                  </a:cubicBezTo>
                  <a:cubicBezTo>
                    <a:pt x="124" y="391"/>
                    <a:pt x="122" y="391"/>
                    <a:pt x="121" y="391"/>
                  </a:cubicBezTo>
                  <a:cubicBezTo>
                    <a:pt x="121" y="391"/>
                    <a:pt x="108" y="392"/>
                    <a:pt x="99" y="392"/>
                  </a:cubicBezTo>
                  <a:moveTo>
                    <a:pt x="330" y="386"/>
                  </a:moveTo>
                  <a:cubicBezTo>
                    <a:pt x="330" y="386"/>
                    <a:pt x="331" y="386"/>
                    <a:pt x="331" y="386"/>
                  </a:cubicBezTo>
                  <a:cubicBezTo>
                    <a:pt x="332" y="386"/>
                    <a:pt x="333" y="385"/>
                    <a:pt x="334" y="383"/>
                  </a:cubicBezTo>
                  <a:cubicBezTo>
                    <a:pt x="336" y="383"/>
                    <a:pt x="338" y="383"/>
                    <a:pt x="340" y="383"/>
                  </a:cubicBezTo>
                  <a:cubicBezTo>
                    <a:pt x="344" y="383"/>
                    <a:pt x="349" y="383"/>
                    <a:pt x="354" y="382"/>
                  </a:cubicBezTo>
                  <a:cubicBezTo>
                    <a:pt x="354" y="383"/>
                    <a:pt x="354" y="383"/>
                    <a:pt x="354" y="383"/>
                  </a:cubicBezTo>
                  <a:cubicBezTo>
                    <a:pt x="354" y="385"/>
                    <a:pt x="355" y="386"/>
                    <a:pt x="357" y="386"/>
                  </a:cubicBezTo>
                  <a:cubicBezTo>
                    <a:pt x="347" y="387"/>
                    <a:pt x="338" y="388"/>
                    <a:pt x="328" y="388"/>
                  </a:cubicBezTo>
                  <a:cubicBezTo>
                    <a:pt x="328" y="387"/>
                    <a:pt x="328" y="386"/>
                    <a:pt x="328" y="385"/>
                  </a:cubicBezTo>
                  <a:cubicBezTo>
                    <a:pt x="328" y="385"/>
                    <a:pt x="329" y="386"/>
                    <a:pt x="330" y="386"/>
                  </a:cubicBezTo>
                  <a:moveTo>
                    <a:pt x="100" y="379"/>
                  </a:moveTo>
                  <a:cubicBezTo>
                    <a:pt x="99" y="378"/>
                    <a:pt x="99" y="378"/>
                    <a:pt x="99" y="378"/>
                  </a:cubicBezTo>
                  <a:cubicBezTo>
                    <a:pt x="99" y="378"/>
                    <a:pt x="99" y="378"/>
                    <a:pt x="99" y="378"/>
                  </a:cubicBezTo>
                  <a:cubicBezTo>
                    <a:pt x="100" y="379"/>
                    <a:pt x="100" y="379"/>
                    <a:pt x="100" y="379"/>
                  </a:cubicBezTo>
                  <a:moveTo>
                    <a:pt x="358" y="386"/>
                  </a:moveTo>
                  <a:cubicBezTo>
                    <a:pt x="359" y="386"/>
                    <a:pt x="361" y="385"/>
                    <a:pt x="361" y="383"/>
                  </a:cubicBezTo>
                  <a:cubicBezTo>
                    <a:pt x="361" y="382"/>
                    <a:pt x="361" y="382"/>
                    <a:pt x="361" y="382"/>
                  </a:cubicBezTo>
                  <a:cubicBezTo>
                    <a:pt x="370" y="381"/>
                    <a:pt x="379" y="380"/>
                    <a:pt x="386" y="378"/>
                  </a:cubicBezTo>
                  <a:cubicBezTo>
                    <a:pt x="389" y="378"/>
                    <a:pt x="391" y="378"/>
                    <a:pt x="394" y="378"/>
                  </a:cubicBezTo>
                  <a:cubicBezTo>
                    <a:pt x="394" y="379"/>
                    <a:pt x="395" y="381"/>
                    <a:pt x="397" y="381"/>
                  </a:cubicBezTo>
                  <a:cubicBezTo>
                    <a:pt x="397" y="381"/>
                    <a:pt x="397" y="381"/>
                    <a:pt x="397" y="381"/>
                  </a:cubicBezTo>
                  <a:cubicBezTo>
                    <a:pt x="399" y="381"/>
                    <a:pt x="400" y="380"/>
                    <a:pt x="400" y="378"/>
                  </a:cubicBezTo>
                  <a:cubicBezTo>
                    <a:pt x="411" y="379"/>
                    <a:pt x="421" y="379"/>
                    <a:pt x="432" y="380"/>
                  </a:cubicBezTo>
                  <a:cubicBezTo>
                    <a:pt x="436" y="381"/>
                    <a:pt x="440" y="381"/>
                    <a:pt x="444" y="382"/>
                  </a:cubicBezTo>
                  <a:cubicBezTo>
                    <a:pt x="445" y="382"/>
                    <a:pt x="445" y="382"/>
                    <a:pt x="445" y="382"/>
                  </a:cubicBezTo>
                  <a:cubicBezTo>
                    <a:pt x="437" y="383"/>
                    <a:pt x="430" y="383"/>
                    <a:pt x="422" y="383"/>
                  </a:cubicBezTo>
                  <a:cubicBezTo>
                    <a:pt x="420" y="383"/>
                    <a:pt x="418" y="383"/>
                    <a:pt x="416" y="383"/>
                  </a:cubicBezTo>
                  <a:cubicBezTo>
                    <a:pt x="414" y="383"/>
                    <a:pt x="411" y="383"/>
                    <a:pt x="409" y="383"/>
                  </a:cubicBezTo>
                  <a:cubicBezTo>
                    <a:pt x="403" y="383"/>
                    <a:pt x="397" y="383"/>
                    <a:pt x="392" y="383"/>
                  </a:cubicBezTo>
                  <a:cubicBezTo>
                    <a:pt x="369" y="385"/>
                    <a:pt x="369" y="385"/>
                    <a:pt x="369" y="385"/>
                  </a:cubicBezTo>
                  <a:cubicBezTo>
                    <a:pt x="365" y="386"/>
                    <a:pt x="361" y="386"/>
                    <a:pt x="358" y="386"/>
                  </a:cubicBezTo>
                  <a:moveTo>
                    <a:pt x="450" y="375"/>
                  </a:moveTo>
                  <a:cubicBezTo>
                    <a:pt x="450" y="375"/>
                    <a:pt x="450" y="375"/>
                    <a:pt x="450" y="375"/>
                  </a:cubicBezTo>
                  <a:cubicBezTo>
                    <a:pt x="450" y="374"/>
                    <a:pt x="450" y="373"/>
                    <a:pt x="450" y="372"/>
                  </a:cubicBezTo>
                  <a:cubicBezTo>
                    <a:pt x="450" y="373"/>
                    <a:pt x="450" y="374"/>
                    <a:pt x="450" y="375"/>
                  </a:cubicBezTo>
                  <a:moveTo>
                    <a:pt x="388" y="369"/>
                  </a:moveTo>
                  <a:cubicBezTo>
                    <a:pt x="387" y="369"/>
                    <a:pt x="386" y="369"/>
                    <a:pt x="385" y="369"/>
                  </a:cubicBezTo>
                  <a:cubicBezTo>
                    <a:pt x="386" y="369"/>
                    <a:pt x="387" y="368"/>
                    <a:pt x="390" y="368"/>
                  </a:cubicBezTo>
                  <a:cubicBezTo>
                    <a:pt x="389" y="369"/>
                    <a:pt x="389" y="369"/>
                    <a:pt x="388" y="369"/>
                  </a:cubicBezTo>
                  <a:moveTo>
                    <a:pt x="349" y="366"/>
                  </a:moveTo>
                  <a:cubicBezTo>
                    <a:pt x="348" y="366"/>
                    <a:pt x="347" y="366"/>
                    <a:pt x="346" y="365"/>
                  </a:cubicBezTo>
                  <a:cubicBezTo>
                    <a:pt x="346" y="365"/>
                    <a:pt x="346" y="365"/>
                    <a:pt x="346" y="365"/>
                  </a:cubicBezTo>
                  <a:cubicBezTo>
                    <a:pt x="348" y="365"/>
                    <a:pt x="351" y="365"/>
                    <a:pt x="353" y="365"/>
                  </a:cubicBezTo>
                  <a:cubicBezTo>
                    <a:pt x="353" y="365"/>
                    <a:pt x="353" y="365"/>
                    <a:pt x="353" y="366"/>
                  </a:cubicBezTo>
                  <a:cubicBezTo>
                    <a:pt x="353" y="366"/>
                    <a:pt x="353" y="366"/>
                    <a:pt x="353" y="366"/>
                  </a:cubicBezTo>
                  <a:cubicBezTo>
                    <a:pt x="352" y="366"/>
                    <a:pt x="352" y="366"/>
                    <a:pt x="352" y="366"/>
                  </a:cubicBezTo>
                  <a:cubicBezTo>
                    <a:pt x="351" y="366"/>
                    <a:pt x="350" y="366"/>
                    <a:pt x="349" y="366"/>
                  </a:cubicBezTo>
                  <a:moveTo>
                    <a:pt x="337" y="365"/>
                  </a:moveTo>
                  <a:cubicBezTo>
                    <a:pt x="335" y="365"/>
                    <a:pt x="334" y="365"/>
                    <a:pt x="333" y="365"/>
                  </a:cubicBezTo>
                  <a:cubicBezTo>
                    <a:pt x="333" y="364"/>
                    <a:pt x="333" y="364"/>
                    <a:pt x="333" y="364"/>
                  </a:cubicBezTo>
                  <a:cubicBezTo>
                    <a:pt x="334" y="364"/>
                    <a:pt x="335" y="364"/>
                    <a:pt x="337" y="364"/>
                  </a:cubicBezTo>
                  <a:cubicBezTo>
                    <a:pt x="337" y="365"/>
                    <a:pt x="337" y="365"/>
                    <a:pt x="337" y="365"/>
                  </a:cubicBezTo>
                  <a:moveTo>
                    <a:pt x="92" y="362"/>
                  </a:moveTo>
                  <a:cubicBezTo>
                    <a:pt x="92" y="357"/>
                    <a:pt x="92" y="352"/>
                    <a:pt x="92" y="348"/>
                  </a:cubicBezTo>
                  <a:cubicBezTo>
                    <a:pt x="93" y="352"/>
                    <a:pt x="93" y="357"/>
                    <a:pt x="94" y="361"/>
                  </a:cubicBezTo>
                  <a:cubicBezTo>
                    <a:pt x="94" y="362"/>
                    <a:pt x="94" y="362"/>
                    <a:pt x="94" y="362"/>
                  </a:cubicBezTo>
                  <a:cubicBezTo>
                    <a:pt x="94" y="364"/>
                    <a:pt x="94" y="366"/>
                    <a:pt x="94" y="368"/>
                  </a:cubicBezTo>
                  <a:cubicBezTo>
                    <a:pt x="93" y="371"/>
                    <a:pt x="93" y="374"/>
                    <a:pt x="92" y="378"/>
                  </a:cubicBezTo>
                  <a:cubicBezTo>
                    <a:pt x="92" y="378"/>
                    <a:pt x="92" y="378"/>
                    <a:pt x="92" y="378"/>
                  </a:cubicBezTo>
                  <a:cubicBezTo>
                    <a:pt x="92" y="374"/>
                    <a:pt x="92" y="371"/>
                    <a:pt x="92" y="368"/>
                  </a:cubicBezTo>
                  <a:cubicBezTo>
                    <a:pt x="92" y="367"/>
                    <a:pt x="92" y="366"/>
                    <a:pt x="92" y="365"/>
                  </a:cubicBezTo>
                  <a:cubicBezTo>
                    <a:pt x="92" y="364"/>
                    <a:pt x="92" y="363"/>
                    <a:pt x="92" y="362"/>
                  </a:cubicBezTo>
                  <a:moveTo>
                    <a:pt x="452" y="349"/>
                  </a:moveTo>
                  <a:cubicBezTo>
                    <a:pt x="451" y="347"/>
                    <a:pt x="451" y="344"/>
                    <a:pt x="450" y="342"/>
                  </a:cubicBezTo>
                  <a:cubicBezTo>
                    <a:pt x="451" y="338"/>
                    <a:pt x="451" y="334"/>
                    <a:pt x="451" y="330"/>
                  </a:cubicBezTo>
                  <a:cubicBezTo>
                    <a:pt x="451" y="333"/>
                    <a:pt x="451" y="335"/>
                    <a:pt x="452" y="338"/>
                  </a:cubicBezTo>
                  <a:cubicBezTo>
                    <a:pt x="452" y="342"/>
                    <a:pt x="452" y="345"/>
                    <a:pt x="452" y="349"/>
                  </a:cubicBezTo>
                  <a:moveTo>
                    <a:pt x="479" y="354"/>
                  </a:moveTo>
                  <a:cubicBezTo>
                    <a:pt x="479" y="344"/>
                    <a:pt x="480" y="334"/>
                    <a:pt x="480" y="324"/>
                  </a:cubicBezTo>
                  <a:cubicBezTo>
                    <a:pt x="480" y="322"/>
                    <a:pt x="480" y="319"/>
                    <a:pt x="480" y="317"/>
                  </a:cubicBezTo>
                  <a:cubicBezTo>
                    <a:pt x="480" y="317"/>
                    <a:pt x="481" y="318"/>
                    <a:pt x="482" y="318"/>
                  </a:cubicBezTo>
                  <a:cubicBezTo>
                    <a:pt x="482" y="318"/>
                    <a:pt x="482" y="318"/>
                    <a:pt x="483" y="318"/>
                  </a:cubicBezTo>
                  <a:cubicBezTo>
                    <a:pt x="483" y="318"/>
                    <a:pt x="483" y="318"/>
                    <a:pt x="483" y="318"/>
                  </a:cubicBezTo>
                  <a:cubicBezTo>
                    <a:pt x="483" y="323"/>
                    <a:pt x="484" y="327"/>
                    <a:pt x="484" y="332"/>
                  </a:cubicBezTo>
                  <a:cubicBezTo>
                    <a:pt x="484" y="334"/>
                    <a:pt x="484" y="335"/>
                    <a:pt x="484" y="336"/>
                  </a:cubicBezTo>
                  <a:cubicBezTo>
                    <a:pt x="484" y="342"/>
                    <a:pt x="484" y="348"/>
                    <a:pt x="484" y="353"/>
                  </a:cubicBezTo>
                  <a:cubicBezTo>
                    <a:pt x="484" y="355"/>
                    <a:pt x="484" y="357"/>
                    <a:pt x="484" y="359"/>
                  </a:cubicBezTo>
                  <a:cubicBezTo>
                    <a:pt x="484" y="362"/>
                    <a:pt x="484" y="365"/>
                    <a:pt x="485" y="369"/>
                  </a:cubicBezTo>
                  <a:cubicBezTo>
                    <a:pt x="485" y="370"/>
                    <a:pt x="485" y="371"/>
                    <a:pt x="486" y="371"/>
                  </a:cubicBezTo>
                  <a:cubicBezTo>
                    <a:pt x="487" y="373"/>
                    <a:pt x="487" y="375"/>
                    <a:pt x="487" y="376"/>
                  </a:cubicBezTo>
                  <a:cubicBezTo>
                    <a:pt x="484" y="376"/>
                    <a:pt x="480" y="376"/>
                    <a:pt x="477" y="376"/>
                  </a:cubicBezTo>
                  <a:cubicBezTo>
                    <a:pt x="477" y="370"/>
                    <a:pt x="478" y="365"/>
                    <a:pt x="478" y="359"/>
                  </a:cubicBezTo>
                  <a:cubicBezTo>
                    <a:pt x="479" y="357"/>
                    <a:pt x="479" y="355"/>
                    <a:pt x="479" y="354"/>
                  </a:cubicBezTo>
                  <a:moveTo>
                    <a:pt x="23" y="363"/>
                  </a:moveTo>
                  <a:cubicBezTo>
                    <a:pt x="21" y="347"/>
                    <a:pt x="19" y="331"/>
                    <a:pt x="18" y="314"/>
                  </a:cubicBezTo>
                  <a:cubicBezTo>
                    <a:pt x="22" y="326"/>
                    <a:pt x="24" y="338"/>
                    <a:pt x="26" y="349"/>
                  </a:cubicBezTo>
                  <a:cubicBezTo>
                    <a:pt x="26" y="353"/>
                    <a:pt x="27" y="358"/>
                    <a:pt x="27" y="362"/>
                  </a:cubicBezTo>
                  <a:cubicBezTo>
                    <a:pt x="27" y="364"/>
                    <a:pt x="27" y="366"/>
                    <a:pt x="27" y="368"/>
                  </a:cubicBezTo>
                  <a:cubicBezTo>
                    <a:pt x="28" y="374"/>
                    <a:pt x="28" y="381"/>
                    <a:pt x="28" y="388"/>
                  </a:cubicBezTo>
                  <a:cubicBezTo>
                    <a:pt x="27" y="381"/>
                    <a:pt x="25" y="375"/>
                    <a:pt x="24" y="368"/>
                  </a:cubicBezTo>
                  <a:cubicBezTo>
                    <a:pt x="24" y="366"/>
                    <a:pt x="24" y="364"/>
                    <a:pt x="23" y="363"/>
                  </a:cubicBezTo>
                  <a:moveTo>
                    <a:pt x="460" y="355"/>
                  </a:moveTo>
                  <a:cubicBezTo>
                    <a:pt x="460" y="354"/>
                    <a:pt x="461" y="354"/>
                    <a:pt x="461" y="354"/>
                  </a:cubicBezTo>
                  <a:cubicBezTo>
                    <a:pt x="462" y="349"/>
                    <a:pt x="463" y="344"/>
                    <a:pt x="463" y="338"/>
                  </a:cubicBezTo>
                  <a:cubicBezTo>
                    <a:pt x="463" y="335"/>
                    <a:pt x="463" y="332"/>
                    <a:pt x="462" y="329"/>
                  </a:cubicBezTo>
                  <a:cubicBezTo>
                    <a:pt x="462" y="320"/>
                    <a:pt x="462" y="320"/>
                    <a:pt x="462" y="320"/>
                  </a:cubicBezTo>
                  <a:cubicBezTo>
                    <a:pt x="462" y="316"/>
                    <a:pt x="462" y="313"/>
                    <a:pt x="463" y="310"/>
                  </a:cubicBezTo>
                  <a:cubicBezTo>
                    <a:pt x="464" y="325"/>
                    <a:pt x="465" y="340"/>
                    <a:pt x="466" y="354"/>
                  </a:cubicBezTo>
                  <a:cubicBezTo>
                    <a:pt x="466" y="356"/>
                    <a:pt x="466" y="358"/>
                    <a:pt x="466" y="360"/>
                  </a:cubicBezTo>
                  <a:cubicBezTo>
                    <a:pt x="466" y="362"/>
                    <a:pt x="466" y="365"/>
                    <a:pt x="467" y="367"/>
                  </a:cubicBezTo>
                  <a:cubicBezTo>
                    <a:pt x="467" y="367"/>
                    <a:pt x="467" y="372"/>
                    <a:pt x="467" y="376"/>
                  </a:cubicBezTo>
                  <a:cubicBezTo>
                    <a:pt x="464" y="375"/>
                    <a:pt x="462" y="375"/>
                    <a:pt x="459" y="375"/>
                  </a:cubicBezTo>
                  <a:cubicBezTo>
                    <a:pt x="459" y="370"/>
                    <a:pt x="459" y="365"/>
                    <a:pt x="459" y="360"/>
                  </a:cubicBezTo>
                  <a:cubicBezTo>
                    <a:pt x="459" y="360"/>
                    <a:pt x="459" y="360"/>
                    <a:pt x="459" y="360"/>
                  </a:cubicBezTo>
                  <a:cubicBezTo>
                    <a:pt x="459" y="359"/>
                    <a:pt x="459" y="357"/>
                    <a:pt x="459" y="356"/>
                  </a:cubicBezTo>
                  <a:cubicBezTo>
                    <a:pt x="459" y="355"/>
                    <a:pt x="460" y="355"/>
                    <a:pt x="460" y="355"/>
                  </a:cubicBezTo>
                  <a:moveTo>
                    <a:pt x="491" y="341"/>
                  </a:moveTo>
                  <a:cubicBezTo>
                    <a:pt x="491" y="338"/>
                    <a:pt x="491" y="335"/>
                    <a:pt x="491" y="332"/>
                  </a:cubicBezTo>
                  <a:cubicBezTo>
                    <a:pt x="491" y="322"/>
                    <a:pt x="491" y="312"/>
                    <a:pt x="492" y="302"/>
                  </a:cubicBezTo>
                  <a:cubicBezTo>
                    <a:pt x="492" y="305"/>
                    <a:pt x="492" y="307"/>
                    <a:pt x="492" y="307"/>
                  </a:cubicBezTo>
                  <a:cubicBezTo>
                    <a:pt x="492" y="313"/>
                    <a:pt x="492" y="319"/>
                    <a:pt x="492" y="325"/>
                  </a:cubicBezTo>
                  <a:cubicBezTo>
                    <a:pt x="492" y="331"/>
                    <a:pt x="492" y="336"/>
                    <a:pt x="491" y="341"/>
                  </a:cubicBezTo>
                  <a:moveTo>
                    <a:pt x="181" y="362"/>
                  </a:moveTo>
                  <a:cubicBezTo>
                    <a:pt x="182" y="356"/>
                    <a:pt x="182" y="350"/>
                    <a:pt x="182" y="344"/>
                  </a:cubicBezTo>
                  <a:cubicBezTo>
                    <a:pt x="182" y="336"/>
                    <a:pt x="182" y="329"/>
                    <a:pt x="183" y="322"/>
                  </a:cubicBezTo>
                  <a:cubicBezTo>
                    <a:pt x="184" y="313"/>
                    <a:pt x="184" y="305"/>
                    <a:pt x="185" y="297"/>
                  </a:cubicBezTo>
                  <a:cubicBezTo>
                    <a:pt x="185" y="297"/>
                    <a:pt x="185" y="298"/>
                    <a:pt x="185" y="298"/>
                  </a:cubicBezTo>
                  <a:cubicBezTo>
                    <a:pt x="184" y="326"/>
                    <a:pt x="184" y="326"/>
                    <a:pt x="184" y="326"/>
                  </a:cubicBezTo>
                  <a:cubicBezTo>
                    <a:pt x="183" y="338"/>
                    <a:pt x="183" y="350"/>
                    <a:pt x="182" y="362"/>
                  </a:cubicBezTo>
                  <a:cubicBezTo>
                    <a:pt x="182" y="364"/>
                    <a:pt x="182" y="366"/>
                    <a:pt x="181" y="368"/>
                  </a:cubicBezTo>
                  <a:cubicBezTo>
                    <a:pt x="181" y="374"/>
                    <a:pt x="180" y="380"/>
                    <a:pt x="180" y="386"/>
                  </a:cubicBezTo>
                  <a:cubicBezTo>
                    <a:pt x="179" y="386"/>
                    <a:pt x="178" y="386"/>
                    <a:pt x="177" y="386"/>
                  </a:cubicBezTo>
                  <a:cubicBezTo>
                    <a:pt x="177" y="385"/>
                    <a:pt x="178" y="385"/>
                    <a:pt x="178" y="384"/>
                  </a:cubicBezTo>
                  <a:cubicBezTo>
                    <a:pt x="179" y="379"/>
                    <a:pt x="180" y="373"/>
                    <a:pt x="181" y="368"/>
                  </a:cubicBezTo>
                  <a:cubicBezTo>
                    <a:pt x="181" y="366"/>
                    <a:pt x="181" y="364"/>
                    <a:pt x="181" y="362"/>
                  </a:cubicBezTo>
                  <a:moveTo>
                    <a:pt x="339" y="333"/>
                  </a:moveTo>
                  <a:cubicBezTo>
                    <a:pt x="339" y="328"/>
                    <a:pt x="339" y="322"/>
                    <a:pt x="339" y="317"/>
                  </a:cubicBezTo>
                  <a:cubicBezTo>
                    <a:pt x="339" y="309"/>
                    <a:pt x="339" y="301"/>
                    <a:pt x="340" y="293"/>
                  </a:cubicBezTo>
                  <a:cubicBezTo>
                    <a:pt x="340" y="293"/>
                    <a:pt x="340" y="314"/>
                    <a:pt x="339" y="333"/>
                  </a:cubicBezTo>
                  <a:moveTo>
                    <a:pt x="372" y="359"/>
                  </a:moveTo>
                  <a:cubicBezTo>
                    <a:pt x="370" y="359"/>
                    <a:pt x="369" y="358"/>
                    <a:pt x="367" y="358"/>
                  </a:cubicBezTo>
                  <a:cubicBezTo>
                    <a:pt x="365" y="358"/>
                    <a:pt x="363" y="358"/>
                    <a:pt x="361" y="358"/>
                  </a:cubicBezTo>
                  <a:cubicBezTo>
                    <a:pt x="361" y="335"/>
                    <a:pt x="362" y="313"/>
                    <a:pt x="363" y="290"/>
                  </a:cubicBezTo>
                  <a:cubicBezTo>
                    <a:pt x="363" y="291"/>
                    <a:pt x="363" y="291"/>
                    <a:pt x="363" y="291"/>
                  </a:cubicBezTo>
                  <a:cubicBezTo>
                    <a:pt x="365" y="309"/>
                    <a:pt x="367" y="328"/>
                    <a:pt x="371" y="346"/>
                  </a:cubicBezTo>
                  <a:cubicBezTo>
                    <a:pt x="371" y="350"/>
                    <a:pt x="371" y="354"/>
                    <a:pt x="372" y="359"/>
                  </a:cubicBezTo>
                  <a:moveTo>
                    <a:pt x="453" y="280"/>
                  </a:moveTo>
                  <a:cubicBezTo>
                    <a:pt x="453" y="280"/>
                    <a:pt x="453" y="280"/>
                    <a:pt x="453" y="280"/>
                  </a:cubicBezTo>
                  <a:cubicBezTo>
                    <a:pt x="453" y="279"/>
                    <a:pt x="453" y="279"/>
                    <a:pt x="453" y="279"/>
                  </a:cubicBezTo>
                  <a:cubicBezTo>
                    <a:pt x="453" y="280"/>
                    <a:pt x="453" y="280"/>
                    <a:pt x="453" y="280"/>
                  </a:cubicBezTo>
                  <a:moveTo>
                    <a:pt x="481" y="293"/>
                  </a:moveTo>
                  <a:cubicBezTo>
                    <a:pt x="481" y="291"/>
                    <a:pt x="480" y="289"/>
                    <a:pt x="480" y="287"/>
                  </a:cubicBezTo>
                  <a:cubicBezTo>
                    <a:pt x="480" y="283"/>
                    <a:pt x="481" y="279"/>
                    <a:pt x="481" y="274"/>
                  </a:cubicBezTo>
                  <a:cubicBezTo>
                    <a:pt x="481" y="277"/>
                    <a:pt x="481" y="281"/>
                    <a:pt x="482" y="284"/>
                  </a:cubicBezTo>
                  <a:cubicBezTo>
                    <a:pt x="481" y="287"/>
                    <a:pt x="481" y="290"/>
                    <a:pt x="481" y="293"/>
                  </a:cubicBezTo>
                  <a:moveTo>
                    <a:pt x="88" y="286"/>
                  </a:moveTo>
                  <a:cubicBezTo>
                    <a:pt x="88" y="283"/>
                    <a:pt x="88" y="279"/>
                    <a:pt x="88" y="279"/>
                  </a:cubicBezTo>
                  <a:cubicBezTo>
                    <a:pt x="88" y="277"/>
                    <a:pt x="88" y="274"/>
                    <a:pt x="88" y="271"/>
                  </a:cubicBezTo>
                  <a:cubicBezTo>
                    <a:pt x="89" y="274"/>
                    <a:pt x="89" y="277"/>
                    <a:pt x="89" y="280"/>
                  </a:cubicBezTo>
                  <a:cubicBezTo>
                    <a:pt x="89" y="282"/>
                    <a:pt x="89" y="284"/>
                    <a:pt x="88" y="286"/>
                  </a:cubicBezTo>
                  <a:moveTo>
                    <a:pt x="383" y="359"/>
                  </a:moveTo>
                  <a:cubicBezTo>
                    <a:pt x="382" y="353"/>
                    <a:pt x="382" y="348"/>
                    <a:pt x="382" y="342"/>
                  </a:cubicBezTo>
                  <a:cubicBezTo>
                    <a:pt x="382" y="311"/>
                    <a:pt x="385" y="279"/>
                    <a:pt x="387" y="247"/>
                  </a:cubicBezTo>
                  <a:cubicBezTo>
                    <a:pt x="387" y="255"/>
                    <a:pt x="387" y="262"/>
                    <a:pt x="388" y="269"/>
                  </a:cubicBezTo>
                  <a:cubicBezTo>
                    <a:pt x="388" y="271"/>
                    <a:pt x="388" y="274"/>
                    <a:pt x="388" y="276"/>
                  </a:cubicBezTo>
                  <a:cubicBezTo>
                    <a:pt x="388" y="301"/>
                    <a:pt x="389" y="327"/>
                    <a:pt x="393" y="350"/>
                  </a:cubicBezTo>
                  <a:cubicBezTo>
                    <a:pt x="393" y="353"/>
                    <a:pt x="393" y="356"/>
                    <a:pt x="393" y="358"/>
                  </a:cubicBezTo>
                  <a:cubicBezTo>
                    <a:pt x="393" y="359"/>
                    <a:pt x="393" y="359"/>
                    <a:pt x="393" y="359"/>
                  </a:cubicBezTo>
                  <a:cubicBezTo>
                    <a:pt x="390" y="359"/>
                    <a:pt x="386" y="359"/>
                    <a:pt x="383" y="359"/>
                  </a:cubicBezTo>
                  <a:cubicBezTo>
                    <a:pt x="383" y="359"/>
                    <a:pt x="383" y="359"/>
                    <a:pt x="383" y="359"/>
                  </a:cubicBezTo>
                  <a:moveTo>
                    <a:pt x="355" y="311"/>
                  </a:moveTo>
                  <a:cubicBezTo>
                    <a:pt x="355" y="305"/>
                    <a:pt x="354" y="299"/>
                    <a:pt x="354" y="294"/>
                  </a:cubicBezTo>
                  <a:cubicBezTo>
                    <a:pt x="354" y="276"/>
                    <a:pt x="355" y="258"/>
                    <a:pt x="356" y="241"/>
                  </a:cubicBezTo>
                  <a:cubicBezTo>
                    <a:pt x="356" y="243"/>
                    <a:pt x="357" y="246"/>
                    <a:pt x="357" y="248"/>
                  </a:cubicBezTo>
                  <a:cubicBezTo>
                    <a:pt x="357" y="249"/>
                    <a:pt x="357" y="249"/>
                    <a:pt x="357" y="250"/>
                  </a:cubicBezTo>
                  <a:cubicBezTo>
                    <a:pt x="357" y="260"/>
                    <a:pt x="356" y="270"/>
                    <a:pt x="356" y="270"/>
                  </a:cubicBezTo>
                  <a:cubicBezTo>
                    <a:pt x="356" y="283"/>
                    <a:pt x="355" y="297"/>
                    <a:pt x="355" y="311"/>
                  </a:cubicBezTo>
                  <a:moveTo>
                    <a:pt x="56" y="240"/>
                  </a:moveTo>
                  <a:cubicBezTo>
                    <a:pt x="56" y="240"/>
                    <a:pt x="56" y="240"/>
                    <a:pt x="56" y="240"/>
                  </a:cubicBezTo>
                  <a:cubicBezTo>
                    <a:pt x="56" y="239"/>
                    <a:pt x="56" y="238"/>
                    <a:pt x="56" y="237"/>
                  </a:cubicBezTo>
                  <a:cubicBezTo>
                    <a:pt x="57" y="237"/>
                    <a:pt x="57" y="237"/>
                    <a:pt x="58" y="237"/>
                  </a:cubicBezTo>
                  <a:cubicBezTo>
                    <a:pt x="58" y="238"/>
                    <a:pt x="58" y="239"/>
                    <a:pt x="58" y="240"/>
                  </a:cubicBezTo>
                  <a:cubicBezTo>
                    <a:pt x="58" y="240"/>
                    <a:pt x="57" y="240"/>
                    <a:pt x="56" y="240"/>
                  </a:cubicBezTo>
                  <a:moveTo>
                    <a:pt x="497" y="353"/>
                  </a:moveTo>
                  <a:cubicBezTo>
                    <a:pt x="499" y="344"/>
                    <a:pt x="499" y="335"/>
                    <a:pt x="499" y="325"/>
                  </a:cubicBezTo>
                  <a:cubicBezTo>
                    <a:pt x="499" y="319"/>
                    <a:pt x="499" y="313"/>
                    <a:pt x="499" y="307"/>
                  </a:cubicBezTo>
                  <a:cubicBezTo>
                    <a:pt x="499" y="289"/>
                    <a:pt x="499" y="289"/>
                    <a:pt x="499" y="289"/>
                  </a:cubicBezTo>
                  <a:cubicBezTo>
                    <a:pt x="499" y="272"/>
                    <a:pt x="500" y="255"/>
                    <a:pt x="501" y="238"/>
                  </a:cubicBezTo>
                  <a:cubicBezTo>
                    <a:pt x="502" y="236"/>
                    <a:pt x="502" y="234"/>
                    <a:pt x="502" y="233"/>
                  </a:cubicBezTo>
                  <a:cubicBezTo>
                    <a:pt x="503" y="249"/>
                    <a:pt x="503" y="265"/>
                    <a:pt x="503" y="280"/>
                  </a:cubicBezTo>
                  <a:cubicBezTo>
                    <a:pt x="503" y="305"/>
                    <a:pt x="502" y="329"/>
                    <a:pt x="498" y="353"/>
                  </a:cubicBezTo>
                  <a:cubicBezTo>
                    <a:pt x="498" y="354"/>
                    <a:pt x="498" y="356"/>
                    <a:pt x="497" y="358"/>
                  </a:cubicBezTo>
                  <a:cubicBezTo>
                    <a:pt x="496" y="364"/>
                    <a:pt x="495" y="369"/>
                    <a:pt x="494" y="375"/>
                  </a:cubicBezTo>
                  <a:cubicBezTo>
                    <a:pt x="494" y="372"/>
                    <a:pt x="493" y="369"/>
                    <a:pt x="493" y="366"/>
                  </a:cubicBezTo>
                  <a:cubicBezTo>
                    <a:pt x="494" y="364"/>
                    <a:pt x="495" y="361"/>
                    <a:pt x="496" y="358"/>
                  </a:cubicBezTo>
                  <a:cubicBezTo>
                    <a:pt x="496" y="356"/>
                    <a:pt x="497" y="354"/>
                    <a:pt x="497" y="353"/>
                  </a:cubicBezTo>
                  <a:moveTo>
                    <a:pt x="49" y="234"/>
                  </a:moveTo>
                  <a:cubicBezTo>
                    <a:pt x="49" y="233"/>
                    <a:pt x="48" y="228"/>
                    <a:pt x="48" y="228"/>
                  </a:cubicBezTo>
                  <a:cubicBezTo>
                    <a:pt x="49" y="227"/>
                    <a:pt x="49" y="227"/>
                    <a:pt x="49" y="227"/>
                  </a:cubicBezTo>
                  <a:cubicBezTo>
                    <a:pt x="49" y="229"/>
                    <a:pt x="49" y="231"/>
                    <a:pt x="49" y="233"/>
                  </a:cubicBezTo>
                  <a:cubicBezTo>
                    <a:pt x="49" y="234"/>
                    <a:pt x="49" y="234"/>
                    <a:pt x="49" y="234"/>
                  </a:cubicBezTo>
                  <a:moveTo>
                    <a:pt x="56" y="230"/>
                  </a:moveTo>
                  <a:cubicBezTo>
                    <a:pt x="56" y="229"/>
                    <a:pt x="56" y="228"/>
                    <a:pt x="56" y="227"/>
                  </a:cubicBezTo>
                  <a:cubicBezTo>
                    <a:pt x="56" y="227"/>
                    <a:pt x="56" y="227"/>
                    <a:pt x="56" y="227"/>
                  </a:cubicBezTo>
                  <a:cubicBezTo>
                    <a:pt x="56" y="228"/>
                    <a:pt x="57" y="229"/>
                    <a:pt x="57" y="229"/>
                  </a:cubicBezTo>
                  <a:cubicBezTo>
                    <a:pt x="56" y="230"/>
                    <a:pt x="56" y="230"/>
                    <a:pt x="56" y="230"/>
                  </a:cubicBezTo>
                  <a:moveTo>
                    <a:pt x="63" y="227"/>
                  </a:moveTo>
                  <a:cubicBezTo>
                    <a:pt x="63" y="226"/>
                    <a:pt x="63" y="226"/>
                    <a:pt x="63" y="226"/>
                  </a:cubicBezTo>
                  <a:cubicBezTo>
                    <a:pt x="64" y="226"/>
                    <a:pt x="64" y="226"/>
                    <a:pt x="65" y="226"/>
                  </a:cubicBezTo>
                  <a:cubicBezTo>
                    <a:pt x="64" y="226"/>
                    <a:pt x="64" y="227"/>
                    <a:pt x="63" y="227"/>
                  </a:cubicBezTo>
                  <a:moveTo>
                    <a:pt x="48" y="220"/>
                  </a:moveTo>
                  <a:cubicBezTo>
                    <a:pt x="48" y="220"/>
                    <a:pt x="49" y="220"/>
                    <a:pt x="49" y="220"/>
                  </a:cubicBezTo>
                  <a:cubicBezTo>
                    <a:pt x="49" y="220"/>
                    <a:pt x="49" y="220"/>
                    <a:pt x="49" y="220"/>
                  </a:cubicBezTo>
                  <a:cubicBezTo>
                    <a:pt x="49" y="220"/>
                    <a:pt x="48" y="220"/>
                    <a:pt x="48" y="220"/>
                  </a:cubicBezTo>
                  <a:moveTo>
                    <a:pt x="25" y="220"/>
                  </a:moveTo>
                  <a:cubicBezTo>
                    <a:pt x="25" y="219"/>
                    <a:pt x="25" y="219"/>
                    <a:pt x="25" y="219"/>
                  </a:cubicBezTo>
                  <a:cubicBezTo>
                    <a:pt x="26" y="220"/>
                    <a:pt x="26" y="220"/>
                    <a:pt x="26" y="220"/>
                  </a:cubicBezTo>
                  <a:cubicBezTo>
                    <a:pt x="26" y="220"/>
                    <a:pt x="26" y="220"/>
                    <a:pt x="26" y="220"/>
                  </a:cubicBezTo>
                  <a:cubicBezTo>
                    <a:pt x="26" y="220"/>
                    <a:pt x="26" y="220"/>
                    <a:pt x="27" y="220"/>
                  </a:cubicBezTo>
                  <a:cubicBezTo>
                    <a:pt x="26" y="220"/>
                    <a:pt x="26" y="220"/>
                    <a:pt x="25" y="220"/>
                  </a:cubicBezTo>
                  <a:moveTo>
                    <a:pt x="73" y="210"/>
                  </a:moveTo>
                  <a:cubicBezTo>
                    <a:pt x="73" y="210"/>
                    <a:pt x="73" y="210"/>
                    <a:pt x="73" y="210"/>
                  </a:cubicBezTo>
                  <a:cubicBezTo>
                    <a:pt x="85" y="205"/>
                    <a:pt x="85" y="205"/>
                    <a:pt x="85" y="205"/>
                  </a:cubicBezTo>
                  <a:cubicBezTo>
                    <a:pt x="85" y="205"/>
                    <a:pt x="86" y="204"/>
                    <a:pt x="86" y="204"/>
                  </a:cubicBezTo>
                  <a:cubicBezTo>
                    <a:pt x="86" y="205"/>
                    <a:pt x="86" y="207"/>
                    <a:pt x="85" y="208"/>
                  </a:cubicBezTo>
                  <a:cubicBezTo>
                    <a:pt x="81" y="209"/>
                    <a:pt x="77" y="209"/>
                    <a:pt x="73" y="210"/>
                  </a:cubicBezTo>
                  <a:moveTo>
                    <a:pt x="136" y="207"/>
                  </a:moveTo>
                  <a:cubicBezTo>
                    <a:pt x="139" y="206"/>
                    <a:pt x="142" y="206"/>
                    <a:pt x="145" y="205"/>
                  </a:cubicBezTo>
                  <a:cubicBezTo>
                    <a:pt x="147" y="205"/>
                    <a:pt x="149" y="204"/>
                    <a:pt x="151" y="204"/>
                  </a:cubicBezTo>
                  <a:cubicBezTo>
                    <a:pt x="151" y="204"/>
                    <a:pt x="151" y="205"/>
                    <a:pt x="151" y="206"/>
                  </a:cubicBezTo>
                  <a:cubicBezTo>
                    <a:pt x="146" y="206"/>
                    <a:pt x="141" y="206"/>
                    <a:pt x="136" y="207"/>
                  </a:cubicBezTo>
                  <a:moveTo>
                    <a:pt x="477" y="247"/>
                  </a:moveTo>
                  <a:cubicBezTo>
                    <a:pt x="477" y="240"/>
                    <a:pt x="477" y="232"/>
                    <a:pt x="477" y="225"/>
                  </a:cubicBezTo>
                  <a:cubicBezTo>
                    <a:pt x="477" y="220"/>
                    <a:pt x="477" y="216"/>
                    <a:pt x="477" y="211"/>
                  </a:cubicBezTo>
                  <a:cubicBezTo>
                    <a:pt x="477" y="211"/>
                    <a:pt x="477" y="206"/>
                    <a:pt x="477" y="203"/>
                  </a:cubicBezTo>
                  <a:cubicBezTo>
                    <a:pt x="478" y="214"/>
                    <a:pt x="478" y="225"/>
                    <a:pt x="479" y="236"/>
                  </a:cubicBezTo>
                  <a:cubicBezTo>
                    <a:pt x="478" y="240"/>
                    <a:pt x="478" y="244"/>
                    <a:pt x="478" y="244"/>
                  </a:cubicBezTo>
                  <a:cubicBezTo>
                    <a:pt x="478" y="245"/>
                    <a:pt x="478" y="246"/>
                    <a:pt x="477" y="247"/>
                  </a:cubicBezTo>
                  <a:moveTo>
                    <a:pt x="131" y="200"/>
                  </a:moveTo>
                  <a:cubicBezTo>
                    <a:pt x="131" y="200"/>
                    <a:pt x="131" y="200"/>
                    <a:pt x="131" y="200"/>
                  </a:cubicBezTo>
                  <a:cubicBezTo>
                    <a:pt x="131" y="200"/>
                    <a:pt x="132" y="200"/>
                    <a:pt x="133" y="200"/>
                  </a:cubicBezTo>
                  <a:cubicBezTo>
                    <a:pt x="132" y="200"/>
                    <a:pt x="131" y="200"/>
                    <a:pt x="131" y="200"/>
                  </a:cubicBezTo>
                  <a:moveTo>
                    <a:pt x="113" y="204"/>
                  </a:moveTo>
                  <a:cubicBezTo>
                    <a:pt x="113" y="202"/>
                    <a:pt x="113" y="200"/>
                    <a:pt x="113" y="198"/>
                  </a:cubicBezTo>
                  <a:cubicBezTo>
                    <a:pt x="116" y="198"/>
                    <a:pt x="120" y="199"/>
                    <a:pt x="123" y="199"/>
                  </a:cubicBezTo>
                  <a:cubicBezTo>
                    <a:pt x="123" y="200"/>
                    <a:pt x="123" y="201"/>
                    <a:pt x="123" y="202"/>
                  </a:cubicBezTo>
                  <a:cubicBezTo>
                    <a:pt x="120" y="203"/>
                    <a:pt x="116" y="203"/>
                    <a:pt x="113" y="204"/>
                  </a:cubicBezTo>
                  <a:moveTo>
                    <a:pt x="352" y="358"/>
                  </a:moveTo>
                  <a:cubicBezTo>
                    <a:pt x="350" y="358"/>
                    <a:pt x="348" y="358"/>
                    <a:pt x="346" y="357"/>
                  </a:cubicBezTo>
                  <a:cubicBezTo>
                    <a:pt x="347" y="337"/>
                    <a:pt x="347" y="295"/>
                    <a:pt x="347" y="295"/>
                  </a:cubicBezTo>
                  <a:cubicBezTo>
                    <a:pt x="347" y="260"/>
                    <a:pt x="347" y="224"/>
                    <a:pt x="348" y="189"/>
                  </a:cubicBezTo>
                  <a:cubicBezTo>
                    <a:pt x="349" y="194"/>
                    <a:pt x="349" y="200"/>
                    <a:pt x="350" y="205"/>
                  </a:cubicBezTo>
                  <a:cubicBezTo>
                    <a:pt x="350" y="210"/>
                    <a:pt x="350" y="218"/>
                    <a:pt x="350" y="218"/>
                  </a:cubicBezTo>
                  <a:cubicBezTo>
                    <a:pt x="349" y="243"/>
                    <a:pt x="347" y="268"/>
                    <a:pt x="347" y="294"/>
                  </a:cubicBezTo>
                  <a:cubicBezTo>
                    <a:pt x="347" y="307"/>
                    <a:pt x="348" y="321"/>
                    <a:pt x="349" y="334"/>
                  </a:cubicBezTo>
                  <a:cubicBezTo>
                    <a:pt x="349" y="341"/>
                    <a:pt x="350" y="348"/>
                    <a:pt x="351" y="355"/>
                  </a:cubicBezTo>
                  <a:cubicBezTo>
                    <a:pt x="351" y="356"/>
                    <a:pt x="351" y="357"/>
                    <a:pt x="352" y="358"/>
                  </a:cubicBezTo>
                  <a:moveTo>
                    <a:pt x="91" y="185"/>
                  </a:moveTo>
                  <a:cubicBezTo>
                    <a:pt x="90" y="185"/>
                    <a:pt x="90" y="185"/>
                    <a:pt x="90" y="185"/>
                  </a:cubicBezTo>
                  <a:cubicBezTo>
                    <a:pt x="93" y="185"/>
                    <a:pt x="97" y="184"/>
                    <a:pt x="97" y="184"/>
                  </a:cubicBezTo>
                  <a:cubicBezTo>
                    <a:pt x="103" y="184"/>
                    <a:pt x="109" y="184"/>
                    <a:pt x="115" y="183"/>
                  </a:cubicBezTo>
                  <a:cubicBezTo>
                    <a:pt x="114" y="184"/>
                    <a:pt x="114" y="184"/>
                    <a:pt x="113" y="184"/>
                  </a:cubicBezTo>
                  <a:cubicBezTo>
                    <a:pt x="108" y="184"/>
                    <a:pt x="102" y="185"/>
                    <a:pt x="97" y="185"/>
                  </a:cubicBezTo>
                  <a:cubicBezTo>
                    <a:pt x="95" y="185"/>
                    <a:pt x="93" y="185"/>
                    <a:pt x="91" y="185"/>
                  </a:cubicBezTo>
                  <a:moveTo>
                    <a:pt x="278" y="184"/>
                  </a:moveTo>
                  <a:cubicBezTo>
                    <a:pt x="277" y="184"/>
                    <a:pt x="277" y="184"/>
                    <a:pt x="277" y="184"/>
                  </a:cubicBezTo>
                  <a:cubicBezTo>
                    <a:pt x="277" y="183"/>
                    <a:pt x="277" y="183"/>
                    <a:pt x="278" y="182"/>
                  </a:cubicBezTo>
                  <a:cubicBezTo>
                    <a:pt x="278" y="183"/>
                    <a:pt x="278" y="183"/>
                    <a:pt x="278" y="184"/>
                  </a:cubicBezTo>
                  <a:moveTo>
                    <a:pt x="358" y="211"/>
                  </a:moveTo>
                  <a:cubicBezTo>
                    <a:pt x="358" y="209"/>
                    <a:pt x="358" y="207"/>
                    <a:pt x="357" y="205"/>
                  </a:cubicBezTo>
                  <a:cubicBezTo>
                    <a:pt x="358" y="192"/>
                    <a:pt x="358" y="176"/>
                    <a:pt x="359" y="172"/>
                  </a:cubicBezTo>
                  <a:cubicBezTo>
                    <a:pt x="358" y="175"/>
                    <a:pt x="358" y="178"/>
                    <a:pt x="358" y="181"/>
                  </a:cubicBezTo>
                  <a:cubicBezTo>
                    <a:pt x="358" y="191"/>
                    <a:pt x="358" y="201"/>
                    <a:pt x="358" y="211"/>
                  </a:cubicBezTo>
                  <a:moveTo>
                    <a:pt x="35" y="182"/>
                  </a:moveTo>
                  <a:cubicBezTo>
                    <a:pt x="35" y="177"/>
                    <a:pt x="34" y="171"/>
                    <a:pt x="34" y="166"/>
                  </a:cubicBezTo>
                  <a:cubicBezTo>
                    <a:pt x="34" y="166"/>
                    <a:pt x="34" y="166"/>
                    <a:pt x="34" y="166"/>
                  </a:cubicBezTo>
                  <a:cubicBezTo>
                    <a:pt x="35" y="172"/>
                    <a:pt x="36" y="177"/>
                    <a:pt x="36" y="181"/>
                  </a:cubicBezTo>
                  <a:cubicBezTo>
                    <a:pt x="36" y="181"/>
                    <a:pt x="35" y="181"/>
                    <a:pt x="35" y="182"/>
                  </a:cubicBezTo>
                  <a:moveTo>
                    <a:pt x="24" y="213"/>
                  </a:moveTo>
                  <a:cubicBezTo>
                    <a:pt x="23" y="196"/>
                    <a:pt x="21" y="177"/>
                    <a:pt x="20" y="164"/>
                  </a:cubicBezTo>
                  <a:cubicBezTo>
                    <a:pt x="21" y="165"/>
                    <a:pt x="22" y="166"/>
                    <a:pt x="23" y="166"/>
                  </a:cubicBezTo>
                  <a:cubicBezTo>
                    <a:pt x="24" y="166"/>
                    <a:pt x="26" y="166"/>
                    <a:pt x="27" y="166"/>
                  </a:cubicBezTo>
                  <a:cubicBezTo>
                    <a:pt x="27" y="172"/>
                    <a:pt x="28" y="178"/>
                    <a:pt x="28" y="184"/>
                  </a:cubicBezTo>
                  <a:cubicBezTo>
                    <a:pt x="28" y="185"/>
                    <a:pt x="28" y="185"/>
                    <a:pt x="28" y="185"/>
                  </a:cubicBezTo>
                  <a:cubicBezTo>
                    <a:pt x="27" y="186"/>
                    <a:pt x="27" y="186"/>
                    <a:pt x="27" y="186"/>
                  </a:cubicBezTo>
                  <a:cubicBezTo>
                    <a:pt x="26" y="186"/>
                    <a:pt x="25" y="188"/>
                    <a:pt x="25" y="189"/>
                  </a:cubicBezTo>
                  <a:cubicBezTo>
                    <a:pt x="25" y="190"/>
                    <a:pt x="25" y="190"/>
                    <a:pt x="25" y="190"/>
                  </a:cubicBezTo>
                  <a:cubicBezTo>
                    <a:pt x="26" y="191"/>
                    <a:pt x="27" y="192"/>
                    <a:pt x="28" y="192"/>
                  </a:cubicBezTo>
                  <a:cubicBezTo>
                    <a:pt x="29" y="199"/>
                    <a:pt x="29" y="206"/>
                    <a:pt x="30" y="213"/>
                  </a:cubicBezTo>
                  <a:cubicBezTo>
                    <a:pt x="28" y="213"/>
                    <a:pt x="27" y="213"/>
                    <a:pt x="26" y="213"/>
                  </a:cubicBezTo>
                  <a:cubicBezTo>
                    <a:pt x="26" y="213"/>
                    <a:pt x="26" y="213"/>
                    <a:pt x="26" y="213"/>
                  </a:cubicBezTo>
                  <a:cubicBezTo>
                    <a:pt x="25" y="213"/>
                    <a:pt x="25" y="213"/>
                    <a:pt x="24" y="213"/>
                  </a:cubicBezTo>
                  <a:moveTo>
                    <a:pt x="491" y="217"/>
                  </a:moveTo>
                  <a:cubicBezTo>
                    <a:pt x="491" y="210"/>
                    <a:pt x="491" y="203"/>
                    <a:pt x="491" y="197"/>
                  </a:cubicBezTo>
                  <a:cubicBezTo>
                    <a:pt x="491" y="197"/>
                    <a:pt x="491" y="196"/>
                    <a:pt x="491" y="195"/>
                  </a:cubicBezTo>
                  <a:cubicBezTo>
                    <a:pt x="492" y="187"/>
                    <a:pt x="493" y="181"/>
                    <a:pt x="493" y="181"/>
                  </a:cubicBezTo>
                  <a:cubicBezTo>
                    <a:pt x="494" y="174"/>
                    <a:pt x="495" y="167"/>
                    <a:pt x="495" y="159"/>
                  </a:cubicBezTo>
                  <a:cubicBezTo>
                    <a:pt x="494" y="179"/>
                    <a:pt x="493" y="198"/>
                    <a:pt x="491" y="217"/>
                  </a:cubicBezTo>
                  <a:moveTo>
                    <a:pt x="186" y="147"/>
                  </a:moveTo>
                  <a:cubicBezTo>
                    <a:pt x="184" y="147"/>
                    <a:pt x="182" y="147"/>
                    <a:pt x="179" y="147"/>
                  </a:cubicBezTo>
                  <a:cubicBezTo>
                    <a:pt x="182" y="147"/>
                    <a:pt x="185" y="147"/>
                    <a:pt x="188" y="146"/>
                  </a:cubicBezTo>
                  <a:cubicBezTo>
                    <a:pt x="187" y="147"/>
                    <a:pt x="187" y="147"/>
                    <a:pt x="186" y="147"/>
                  </a:cubicBezTo>
                  <a:moveTo>
                    <a:pt x="452" y="205"/>
                  </a:moveTo>
                  <a:cubicBezTo>
                    <a:pt x="452" y="197"/>
                    <a:pt x="452" y="187"/>
                    <a:pt x="453" y="178"/>
                  </a:cubicBezTo>
                  <a:cubicBezTo>
                    <a:pt x="453" y="167"/>
                    <a:pt x="454" y="155"/>
                    <a:pt x="455" y="143"/>
                  </a:cubicBezTo>
                  <a:cubicBezTo>
                    <a:pt x="455" y="148"/>
                    <a:pt x="455" y="153"/>
                    <a:pt x="455" y="158"/>
                  </a:cubicBezTo>
                  <a:cubicBezTo>
                    <a:pt x="455" y="158"/>
                    <a:pt x="455" y="164"/>
                    <a:pt x="455" y="169"/>
                  </a:cubicBezTo>
                  <a:cubicBezTo>
                    <a:pt x="454" y="181"/>
                    <a:pt x="453" y="193"/>
                    <a:pt x="452" y="205"/>
                  </a:cubicBezTo>
                  <a:moveTo>
                    <a:pt x="484" y="190"/>
                  </a:moveTo>
                  <a:cubicBezTo>
                    <a:pt x="484" y="180"/>
                    <a:pt x="484" y="170"/>
                    <a:pt x="484" y="160"/>
                  </a:cubicBezTo>
                  <a:cubicBezTo>
                    <a:pt x="484" y="149"/>
                    <a:pt x="484" y="138"/>
                    <a:pt x="484" y="127"/>
                  </a:cubicBezTo>
                  <a:cubicBezTo>
                    <a:pt x="485" y="132"/>
                    <a:pt x="486" y="136"/>
                    <a:pt x="487" y="140"/>
                  </a:cubicBezTo>
                  <a:cubicBezTo>
                    <a:pt x="486" y="157"/>
                    <a:pt x="484" y="173"/>
                    <a:pt x="484" y="190"/>
                  </a:cubicBezTo>
                  <a:moveTo>
                    <a:pt x="402" y="358"/>
                  </a:moveTo>
                  <a:cubicBezTo>
                    <a:pt x="401" y="356"/>
                    <a:pt x="401" y="354"/>
                    <a:pt x="401" y="352"/>
                  </a:cubicBezTo>
                  <a:cubicBezTo>
                    <a:pt x="400" y="334"/>
                    <a:pt x="399" y="316"/>
                    <a:pt x="398" y="298"/>
                  </a:cubicBezTo>
                  <a:cubicBezTo>
                    <a:pt x="396" y="279"/>
                    <a:pt x="395" y="260"/>
                    <a:pt x="395" y="241"/>
                  </a:cubicBezTo>
                  <a:cubicBezTo>
                    <a:pt x="395" y="241"/>
                    <a:pt x="395" y="238"/>
                    <a:pt x="395" y="238"/>
                  </a:cubicBezTo>
                  <a:cubicBezTo>
                    <a:pt x="395" y="238"/>
                    <a:pt x="395" y="235"/>
                    <a:pt x="394" y="232"/>
                  </a:cubicBezTo>
                  <a:cubicBezTo>
                    <a:pt x="394" y="230"/>
                    <a:pt x="394" y="228"/>
                    <a:pt x="395" y="225"/>
                  </a:cubicBezTo>
                  <a:cubicBezTo>
                    <a:pt x="395" y="186"/>
                    <a:pt x="395" y="186"/>
                    <a:pt x="395" y="186"/>
                  </a:cubicBezTo>
                  <a:cubicBezTo>
                    <a:pt x="395" y="182"/>
                    <a:pt x="395" y="178"/>
                    <a:pt x="395" y="174"/>
                  </a:cubicBezTo>
                  <a:cubicBezTo>
                    <a:pt x="395" y="159"/>
                    <a:pt x="396" y="145"/>
                    <a:pt x="397" y="131"/>
                  </a:cubicBezTo>
                  <a:cubicBezTo>
                    <a:pt x="397" y="131"/>
                    <a:pt x="398" y="120"/>
                    <a:pt x="399" y="116"/>
                  </a:cubicBezTo>
                  <a:cubicBezTo>
                    <a:pt x="398" y="129"/>
                    <a:pt x="398" y="142"/>
                    <a:pt x="397" y="155"/>
                  </a:cubicBezTo>
                  <a:cubicBezTo>
                    <a:pt x="396" y="179"/>
                    <a:pt x="395" y="204"/>
                    <a:pt x="395" y="229"/>
                  </a:cubicBezTo>
                  <a:cubicBezTo>
                    <a:pt x="395" y="273"/>
                    <a:pt x="398" y="316"/>
                    <a:pt x="410" y="358"/>
                  </a:cubicBezTo>
                  <a:cubicBezTo>
                    <a:pt x="410" y="359"/>
                    <a:pt x="411" y="361"/>
                    <a:pt x="411" y="363"/>
                  </a:cubicBezTo>
                  <a:cubicBezTo>
                    <a:pt x="411" y="364"/>
                    <a:pt x="412" y="365"/>
                    <a:pt x="412" y="366"/>
                  </a:cubicBezTo>
                  <a:cubicBezTo>
                    <a:pt x="412" y="367"/>
                    <a:pt x="414" y="368"/>
                    <a:pt x="415" y="368"/>
                  </a:cubicBezTo>
                  <a:cubicBezTo>
                    <a:pt x="416" y="368"/>
                    <a:pt x="416" y="368"/>
                    <a:pt x="416" y="368"/>
                  </a:cubicBezTo>
                  <a:cubicBezTo>
                    <a:pt x="418" y="368"/>
                    <a:pt x="419" y="367"/>
                    <a:pt x="419" y="365"/>
                  </a:cubicBezTo>
                  <a:cubicBezTo>
                    <a:pt x="419" y="364"/>
                    <a:pt x="419" y="363"/>
                    <a:pt x="419" y="362"/>
                  </a:cubicBezTo>
                  <a:cubicBezTo>
                    <a:pt x="419" y="361"/>
                    <a:pt x="419" y="360"/>
                    <a:pt x="419" y="359"/>
                  </a:cubicBezTo>
                  <a:cubicBezTo>
                    <a:pt x="419" y="358"/>
                    <a:pt x="419" y="358"/>
                    <a:pt x="419" y="357"/>
                  </a:cubicBezTo>
                  <a:cubicBezTo>
                    <a:pt x="419" y="350"/>
                    <a:pt x="419" y="343"/>
                    <a:pt x="419" y="335"/>
                  </a:cubicBezTo>
                  <a:cubicBezTo>
                    <a:pt x="420" y="342"/>
                    <a:pt x="422" y="349"/>
                    <a:pt x="425" y="355"/>
                  </a:cubicBezTo>
                  <a:cubicBezTo>
                    <a:pt x="425" y="356"/>
                    <a:pt x="425" y="356"/>
                    <a:pt x="426" y="357"/>
                  </a:cubicBezTo>
                  <a:cubicBezTo>
                    <a:pt x="426" y="357"/>
                    <a:pt x="427" y="358"/>
                    <a:pt x="428" y="358"/>
                  </a:cubicBezTo>
                  <a:cubicBezTo>
                    <a:pt x="428" y="358"/>
                    <a:pt x="429" y="357"/>
                    <a:pt x="429" y="357"/>
                  </a:cubicBezTo>
                  <a:cubicBezTo>
                    <a:pt x="429" y="357"/>
                    <a:pt x="430" y="357"/>
                    <a:pt x="431" y="356"/>
                  </a:cubicBezTo>
                  <a:cubicBezTo>
                    <a:pt x="431" y="356"/>
                    <a:pt x="432" y="355"/>
                    <a:pt x="432" y="354"/>
                  </a:cubicBezTo>
                  <a:cubicBezTo>
                    <a:pt x="432" y="354"/>
                    <a:pt x="432" y="354"/>
                    <a:pt x="432" y="354"/>
                  </a:cubicBezTo>
                  <a:cubicBezTo>
                    <a:pt x="432" y="350"/>
                    <a:pt x="432" y="346"/>
                    <a:pt x="431" y="342"/>
                  </a:cubicBezTo>
                  <a:cubicBezTo>
                    <a:pt x="432" y="346"/>
                    <a:pt x="432" y="351"/>
                    <a:pt x="433" y="356"/>
                  </a:cubicBezTo>
                  <a:cubicBezTo>
                    <a:pt x="433" y="357"/>
                    <a:pt x="433" y="358"/>
                    <a:pt x="434" y="360"/>
                  </a:cubicBezTo>
                  <a:cubicBezTo>
                    <a:pt x="434" y="360"/>
                    <a:pt x="434" y="361"/>
                    <a:pt x="435" y="361"/>
                  </a:cubicBezTo>
                  <a:cubicBezTo>
                    <a:pt x="435" y="362"/>
                    <a:pt x="436" y="363"/>
                    <a:pt x="437" y="363"/>
                  </a:cubicBezTo>
                  <a:cubicBezTo>
                    <a:pt x="437" y="363"/>
                    <a:pt x="437" y="363"/>
                    <a:pt x="438" y="363"/>
                  </a:cubicBezTo>
                  <a:cubicBezTo>
                    <a:pt x="439" y="362"/>
                    <a:pt x="439" y="362"/>
                    <a:pt x="440" y="361"/>
                  </a:cubicBezTo>
                  <a:cubicBezTo>
                    <a:pt x="440" y="361"/>
                    <a:pt x="441" y="360"/>
                    <a:pt x="441" y="359"/>
                  </a:cubicBezTo>
                  <a:cubicBezTo>
                    <a:pt x="441" y="359"/>
                    <a:pt x="441" y="359"/>
                    <a:pt x="441" y="359"/>
                  </a:cubicBezTo>
                  <a:cubicBezTo>
                    <a:pt x="441" y="358"/>
                    <a:pt x="441" y="357"/>
                    <a:pt x="441" y="356"/>
                  </a:cubicBezTo>
                  <a:cubicBezTo>
                    <a:pt x="440" y="335"/>
                    <a:pt x="438" y="315"/>
                    <a:pt x="437" y="294"/>
                  </a:cubicBezTo>
                  <a:cubicBezTo>
                    <a:pt x="437" y="288"/>
                    <a:pt x="437" y="282"/>
                    <a:pt x="437" y="276"/>
                  </a:cubicBezTo>
                  <a:cubicBezTo>
                    <a:pt x="438" y="295"/>
                    <a:pt x="439" y="314"/>
                    <a:pt x="442" y="333"/>
                  </a:cubicBezTo>
                  <a:cubicBezTo>
                    <a:pt x="442" y="340"/>
                    <a:pt x="443" y="348"/>
                    <a:pt x="443" y="356"/>
                  </a:cubicBezTo>
                  <a:cubicBezTo>
                    <a:pt x="443" y="357"/>
                    <a:pt x="443" y="359"/>
                    <a:pt x="443" y="361"/>
                  </a:cubicBezTo>
                  <a:cubicBezTo>
                    <a:pt x="443" y="362"/>
                    <a:pt x="443" y="364"/>
                    <a:pt x="443" y="365"/>
                  </a:cubicBezTo>
                  <a:cubicBezTo>
                    <a:pt x="443" y="368"/>
                    <a:pt x="443" y="371"/>
                    <a:pt x="443" y="374"/>
                  </a:cubicBezTo>
                  <a:cubicBezTo>
                    <a:pt x="429" y="373"/>
                    <a:pt x="415" y="372"/>
                    <a:pt x="401" y="370"/>
                  </a:cubicBezTo>
                  <a:cubicBezTo>
                    <a:pt x="401" y="369"/>
                    <a:pt x="401" y="368"/>
                    <a:pt x="401" y="367"/>
                  </a:cubicBezTo>
                  <a:cubicBezTo>
                    <a:pt x="403" y="366"/>
                    <a:pt x="404" y="365"/>
                    <a:pt x="404" y="363"/>
                  </a:cubicBezTo>
                  <a:cubicBezTo>
                    <a:pt x="404" y="363"/>
                    <a:pt x="404" y="363"/>
                    <a:pt x="404" y="363"/>
                  </a:cubicBezTo>
                  <a:cubicBezTo>
                    <a:pt x="404" y="363"/>
                    <a:pt x="404" y="363"/>
                    <a:pt x="404" y="363"/>
                  </a:cubicBezTo>
                  <a:cubicBezTo>
                    <a:pt x="404" y="362"/>
                    <a:pt x="403" y="361"/>
                    <a:pt x="402" y="360"/>
                  </a:cubicBezTo>
                  <a:cubicBezTo>
                    <a:pt x="402" y="360"/>
                    <a:pt x="402" y="360"/>
                    <a:pt x="402" y="360"/>
                  </a:cubicBezTo>
                  <a:cubicBezTo>
                    <a:pt x="402" y="359"/>
                    <a:pt x="402" y="359"/>
                    <a:pt x="402" y="359"/>
                  </a:cubicBezTo>
                  <a:cubicBezTo>
                    <a:pt x="402" y="358"/>
                    <a:pt x="402" y="358"/>
                    <a:pt x="402" y="358"/>
                  </a:cubicBezTo>
                  <a:moveTo>
                    <a:pt x="54" y="91"/>
                  </a:moveTo>
                  <a:cubicBezTo>
                    <a:pt x="61" y="90"/>
                    <a:pt x="67" y="89"/>
                    <a:pt x="74" y="89"/>
                  </a:cubicBezTo>
                  <a:cubicBezTo>
                    <a:pt x="67" y="90"/>
                    <a:pt x="61" y="90"/>
                    <a:pt x="54" y="91"/>
                  </a:cubicBezTo>
                  <a:moveTo>
                    <a:pt x="279" y="88"/>
                  </a:moveTo>
                  <a:cubicBezTo>
                    <a:pt x="278" y="87"/>
                    <a:pt x="278" y="86"/>
                    <a:pt x="278" y="85"/>
                  </a:cubicBezTo>
                  <a:cubicBezTo>
                    <a:pt x="280" y="85"/>
                    <a:pt x="282" y="86"/>
                    <a:pt x="284" y="86"/>
                  </a:cubicBezTo>
                  <a:cubicBezTo>
                    <a:pt x="282" y="87"/>
                    <a:pt x="280" y="87"/>
                    <a:pt x="279" y="88"/>
                  </a:cubicBezTo>
                  <a:moveTo>
                    <a:pt x="235" y="88"/>
                  </a:moveTo>
                  <a:cubicBezTo>
                    <a:pt x="212" y="88"/>
                    <a:pt x="190" y="86"/>
                    <a:pt x="168" y="85"/>
                  </a:cubicBezTo>
                  <a:cubicBezTo>
                    <a:pt x="163" y="85"/>
                    <a:pt x="159" y="84"/>
                    <a:pt x="154" y="84"/>
                  </a:cubicBezTo>
                  <a:cubicBezTo>
                    <a:pt x="159" y="83"/>
                    <a:pt x="164" y="82"/>
                    <a:pt x="169" y="81"/>
                  </a:cubicBezTo>
                  <a:cubicBezTo>
                    <a:pt x="172" y="81"/>
                    <a:pt x="174" y="81"/>
                    <a:pt x="177" y="81"/>
                  </a:cubicBezTo>
                  <a:cubicBezTo>
                    <a:pt x="190" y="81"/>
                    <a:pt x="204" y="82"/>
                    <a:pt x="218" y="83"/>
                  </a:cubicBezTo>
                  <a:cubicBezTo>
                    <a:pt x="232" y="83"/>
                    <a:pt x="246" y="84"/>
                    <a:pt x="260" y="84"/>
                  </a:cubicBezTo>
                  <a:cubicBezTo>
                    <a:pt x="263" y="84"/>
                    <a:pt x="267" y="84"/>
                    <a:pt x="270" y="84"/>
                  </a:cubicBezTo>
                  <a:cubicBezTo>
                    <a:pt x="270" y="86"/>
                    <a:pt x="270" y="87"/>
                    <a:pt x="270" y="89"/>
                  </a:cubicBezTo>
                  <a:cubicBezTo>
                    <a:pt x="268" y="89"/>
                    <a:pt x="266" y="90"/>
                    <a:pt x="264" y="90"/>
                  </a:cubicBezTo>
                  <a:cubicBezTo>
                    <a:pt x="257" y="91"/>
                    <a:pt x="257" y="91"/>
                    <a:pt x="257" y="91"/>
                  </a:cubicBezTo>
                  <a:cubicBezTo>
                    <a:pt x="257" y="91"/>
                    <a:pt x="257" y="91"/>
                    <a:pt x="255" y="91"/>
                  </a:cubicBezTo>
                  <a:cubicBezTo>
                    <a:pt x="255" y="91"/>
                    <a:pt x="255" y="91"/>
                    <a:pt x="255" y="91"/>
                  </a:cubicBezTo>
                  <a:cubicBezTo>
                    <a:pt x="255" y="89"/>
                    <a:pt x="254" y="87"/>
                    <a:pt x="252" y="87"/>
                  </a:cubicBezTo>
                  <a:cubicBezTo>
                    <a:pt x="252" y="87"/>
                    <a:pt x="252" y="87"/>
                    <a:pt x="252" y="87"/>
                  </a:cubicBezTo>
                  <a:cubicBezTo>
                    <a:pt x="246" y="88"/>
                    <a:pt x="240" y="88"/>
                    <a:pt x="235" y="88"/>
                  </a:cubicBezTo>
                  <a:moveTo>
                    <a:pt x="276" y="77"/>
                  </a:moveTo>
                  <a:cubicBezTo>
                    <a:pt x="276" y="76"/>
                    <a:pt x="276" y="76"/>
                    <a:pt x="276" y="76"/>
                  </a:cubicBezTo>
                  <a:cubicBezTo>
                    <a:pt x="277" y="76"/>
                    <a:pt x="277" y="77"/>
                    <a:pt x="278" y="77"/>
                  </a:cubicBezTo>
                  <a:cubicBezTo>
                    <a:pt x="277" y="77"/>
                    <a:pt x="277" y="77"/>
                    <a:pt x="276" y="77"/>
                  </a:cubicBezTo>
                  <a:moveTo>
                    <a:pt x="271" y="76"/>
                  </a:moveTo>
                  <a:cubicBezTo>
                    <a:pt x="271" y="76"/>
                    <a:pt x="270" y="76"/>
                    <a:pt x="270" y="76"/>
                  </a:cubicBezTo>
                  <a:cubicBezTo>
                    <a:pt x="270" y="76"/>
                    <a:pt x="271" y="76"/>
                    <a:pt x="271" y="76"/>
                  </a:cubicBezTo>
                  <a:cubicBezTo>
                    <a:pt x="271" y="76"/>
                    <a:pt x="271" y="76"/>
                    <a:pt x="271" y="76"/>
                  </a:cubicBezTo>
                  <a:moveTo>
                    <a:pt x="384" y="200"/>
                  </a:moveTo>
                  <a:cubicBezTo>
                    <a:pt x="385" y="172"/>
                    <a:pt x="386" y="140"/>
                    <a:pt x="386" y="104"/>
                  </a:cubicBezTo>
                  <a:cubicBezTo>
                    <a:pt x="386" y="99"/>
                    <a:pt x="386" y="99"/>
                    <a:pt x="386" y="99"/>
                  </a:cubicBezTo>
                  <a:cubicBezTo>
                    <a:pt x="386" y="92"/>
                    <a:pt x="386" y="84"/>
                    <a:pt x="387" y="76"/>
                  </a:cubicBezTo>
                  <a:cubicBezTo>
                    <a:pt x="387" y="86"/>
                    <a:pt x="388" y="95"/>
                    <a:pt x="388" y="104"/>
                  </a:cubicBezTo>
                  <a:cubicBezTo>
                    <a:pt x="387" y="123"/>
                    <a:pt x="386" y="142"/>
                    <a:pt x="386" y="161"/>
                  </a:cubicBezTo>
                  <a:cubicBezTo>
                    <a:pt x="386" y="166"/>
                    <a:pt x="386" y="171"/>
                    <a:pt x="386" y="176"/>
                  </a:cubicBezTo>
                  <a:cubicBezTo>
                    <a:pt x="386" y="184"/>
                    <a:pt x="385" y="192"/>
                    <a:pt x="384" y="200"/>
                  </a:cubicBezTo>
                  <a:moveTo>
                    <a:pt x="446" y="282"/>
                  </a:moveTo>
                  <a:cubicBezTo>
                    <a:pt x="446" y="277"/>
                    <a:pt x="445" y="273"/>
                    <a:pt x="445" y="268"/>
                  </a:cubicBezTo>
                  <a:cubicBezTo>
                    <a:pt x="445" y="261"/>
                    <a:pt x="444" y="254"/>
                    <a:pt x="444" y="248"/>
                  </a:cubicBezTo>
                  <a:cubicBezTo>
                    <a:pt x="444" y="244"/>
                    <a:pt x="444" y="240"/>
                    <a:pt x="443" y="236"/>
                  </a:cubicBezTo>
                  <a:cubicBezTo>
                    <a:pt x="443" y="207"/>
                    <a:pt x="443" y="207"/>
                    <a:pt x="443" y="207"/>
                  </a:cubicBezTo>
                  <a:cubicBezTo>
                    <a:pt x="443" y="204"/>
                    <a:pt x="443" y="201"/>
                    <a:pt x="443" y="198"/>
                  </a:cubicBezTo>
                  <a:cubicBezTo>
                    <a:pt x="443" y="194"/>
                    <a:pt x="443" y="189"/>
                    <a:pt x="443" y="189"/>
                  </a:cubicBezTo>
                  <a:cubicBezTo>
                    <a:pt x="445" y="151"/>
                    <a:pt x="447" y="112"/>
                    <a:pt x="454" y="75"/>
                  </a:cubicBezTo>
                  <a:cubicBezTo>
                    <a:pt x="453" y="89"/>
                    <a:pt x="451" y="104"/>
                    <a:pt x="450" y="118"/>
                  </a:cubicBezTo>
                  <a:cubicBezTo>
                    <a:pt x="448" y="138"/>
                    <a:pt x="446" y="158"/>
                    <a:pt x="446" y="178"/>
                  </a:cubicBezTo>
                  <a:cubicBezTo>
                    <a:pt x="445" y="195"/>
                    <a:pt x="445" y="212"/>
                    <a:pt x="445" y="227"/>
                  </a:cubicBezTo>
                  <a:cubicBezTo>
                    <a:pt x="445" y="246"/>
                    <a:pt x="445" y="263"/>
                    <a:pt x="446" y="280"/>
                  </a:cubicBezTo>
                  <a:cubicBezTo>
                    <a:pt x="446" y="280"/>
                    <a:pt x="446" y="281"/>
                    <a:pt x="446" y="282"/>
                  </a:cubicBezTo>
                  <a:moveTo>
                    <a:pt x="99" y="76"/>
                  </a:moveTo>
                  <a:cubicBezTo>
                    <a:pt x="86" y="76"/>
                    <a:pt x="73" y="75"/>
                    <a:pt x="60" y="74"/>
                  </a:cubicBezTo>
                  <a:cubicBezTo>
                    <a:pt x="66" y="73"/>
                    <a:pt x="72" y="73"/>
                    <a:pt x="78" y="73"/>
                  </a:cubicBezTo>
                  <a:cubicBezTo>
                    <a:pt x="88" y="73"/>
                    <a:pt x="98" y="74"/>
                    <a:pt x="109" y="74"/>
                  </a:cubicBezTo>
                  <a:cubicBezTo>
                    <a:pt x="105" y="75"/>
                    <a:pt x="102" y="75"/>
                    <a:pt x="99" y="76"/>
                  </a:cubicBezTo>
                  <a:moveTo>
                    <a:pt x="472" y="345"/>
                  </a:moveTo>
                  <a:cubicBezTo>
                    <a:pt x="470" y="311"/>
                    <a:pt x="467" y="277"/>
                    <a:pt x="466" y="243"/>
                  </a:cubicBezTo>
                  <a:cubicBezTo>
                    <a:pt x="467" y="228"/>
                    <a:pt x="468" y="213"/>
                    <a:pt x="468" y="198"/>
                  </a:cubicBezTo>
                  <a:cubicBezTo>
                    <a:pt x="469" y="163"/>
                    <a:pt x="471" y="118"/>
                    <a:pt x="471" y="72"/>
                  </a:cubicBezTo>
                  <a:cubicBezTo>
                    <a:pt x="473" y="73"/>
                    <a:pt x="474" y="73"/>
                    <a:pt x="475" y="73"/>
                  </a:cubicBezTo>
                  <a:cubicBezTo>
                    <a:pt x="473" y="110"/>
                    <a:pt x="472" y="148"/>
                    <a:pt x="471" y="184"/>
                  </a:cubicBezTo>
                  <a:cubicBezTo>
                    <a:pt x="470" y="211"/>
                    <a:pt x="470" y="211"/>
                    <a:pt x="470" y="211"/>
                  </a:cubicBezTo>
                  <a:cubicBezTo>
                    <a:pt x="470" y="216"/>
                    <a:pt x="470" y="220"/>
                    <a:pt x="470" y="225"/>
                  </a:cubicBezTo>
                  <a:cubicBezTo>
                    <a:pt x="470" y="241"/>
                    <a:pt x="471" y="258"/>
                    <a:pt x="471" y="274"/>
                  </a:cubicBezTo>
                  <a:cubicBezTo>
                    <a:pt x="472" y="291"/>
                    <a:pt x="473" y="307"/>
                    <a:pt x="473" y="324"/>
                  </a:cubicBezTo>
                  <a:cubicBezTo>
                    <a:pt x="473" y="331"/>
                    <a:pt x="472" y="338"/>
                    <a:pt x="472" y="345"/>
                  </a:cubicBezTo>
                  <a:moveTo>
                    <a:pt x="446" y="80"/>
                  </a:moveTo>
                  <a:cubicBezTo>
                    <a:pt x="446" y="77"/>
                    <a:pt x="446" y="75"/>
                    <a:pt x="446" y="72"/>
                  </a:cubicBezTo>
                  <a:cubicBezTo>
                    <a:pt x="447" y="72"/>
                    <a:pt x="447" y="72"/>
                    <a:pt x="447" y="72"/>
                  </a:cubicBezTo>
                  <a:cubicBezTo>
                    <a:pt x="447" y="75"/>
                    <a:pt x="446" y="77"/>
                    <a:pt x="446" y="80"/>
                  </a:cubicBezTo>
                  <a:moveTo>
                    <a:pt x="433" y="241"/>
                  </a:moveTo>
                  <a:cubicBezTo>
                    <a:pt x="431" y="226"/>
                    <a:pt x="430" y="211"/>
                    <a:pt x="430" y="196"/>
                  </a:cubicBezTo>
                  <a:cubicBezTo>
                    <a:pt x="430" y="191"/>
                    <a:pt x="430" y="187"/>
                    <a:pt x="430" y="183"/>
                  </a:cubicBezTo>
                  <a:cubicBezTo>
                    <a:pt x="430" y="157"/>
                    <a:pt x="432" y="131"/>
                    <a:pt x="434" y="106"/>
                  </a:cubicBezTo>
                  <a:cubicBezTo>
                    <a:pt x="435" y="103"/>
                    <a:pt x="435" y="99"/>
                    <a:pt x="435" y="95"/>
                  </a:cubicBezTo>
                  <a:cubicBezTo>
                    <a:pt x="436" y="87"/>
                    <a:pt x="437" y="79"/>
                    <a:pt x="437" y="72"/>
                  </a:cubicBezTo>
                  <a:cubicBezTo>
                    <a:pt x="438" y="72"/>
                    <a:pt x="438" y="72"/>
                    <a:pt x="438" y="72"/>
                  </a:cubicBezTo>
                  <a:cubicBezTo>
                    <a:pt x="438" y="85"/>
                    <a:pt x="438" y="98"/>
                    <a:pt x="437" y="110"/>
                  </a:cubicBezTo>
                  <a:cubicBezTo>
                    <a:pt x="437" y="111"/>
                    <a:pt x="437" y="111"/>
                    <a:pt x="437" y="111"/>
                  </a:cubicBezTo>
                  <a:cubicBezTo>
                    <a:pt x="437" y="114"/>
                    <a:pt x="437" y="117"/>
                    <a:pt x="436" y="121"/>
                  </a:cubicBezTo>
                  <a:cubicBezTo>
                    <a:pt x="435" y="141"/>
                    <a:pt x="434" y="162"/>
                    <a:pt x="434" y="183"/>
                  </a:cubicBezTo>
                  <a:cubicBezTo>
                    <a:pt x="434" y="188"/>
                    <a:pt x="434" y="192"/>
                    <a:pt x="434" y="196"/>
                  </a:cubicBezTo>
                  <a:cubicBezTo>
                    <a:pt x="434" y="202"/>
                    <a:pt x="434" y="207"/>
                    <a:pt x="435" y="213"/>
                  </a:cubicBezTo>
                  <a:cubicBezTo>
                    <a:pt x="434" y="223"/>
                    <a:pt x="433" y="237"/>
                    <a:pt x="433" y="237"/>
                  </a:cubicBezTo>
                  <a:cubicBezTo>
                    <a:pt x="433" y="239"/>
                    <a:pt x="433" y="240"/>
                    <a:pt x="433" y="241"/>
                  </a:cubicBezTo>
                  <a:moveTo>
                    <a:pt x="424" y="329"/>
                  </a:moveTo>
                  <a:cubicBezTo>
                    <a:pt x="421" y="318"/>
                    <a:pt x="419" y="308"/>
                    <a:pt x="418" y="297"/>
                  </a:cubicBezTo>
                  <a:cubicBezTo>
                    <a:pt x="418" y="290"/>
                    <a:pt x="417" y="282"/>
                    <a:pt x="417" y="274"/>
                  </a:cubicBezTo>
                  <a:cubicBezTo>
                    <a:pt x="416" y="247"/>
                    <a:pt x="415" y="219"/>
                    <a:pt x="415" y="191"/>
                  </a:cubicBezTo>
                  <a:cubicBezTo>
                    <a:pt x="415" y="190"/>
                    <a:pt x="415" y="190"/>
                    <a:pt x="415" y="190"/>
                  </a:cubicBezTo>
                  <a:cubicBezTo>
                    <a:pt x="415" y="168"/>
                    <a:pt x="416" y="145"/>
                    <a:pt x="417" y="122"/>
                  </a:cubicBezTo>
                  <a:cubicBezTo>
                    <a:pt x="418" y="105"/>
                    <a:pt x="419" y="88"/>
                    <a:pt x="419" y="71"/>
                  </a:cubicBezTo>
                  <a:cubicBezTo>
                    <a:pt x="423" y="71"/>
                    <a:pt x="426" y="71"/>
                    <a:pt x="430" y="71"/>
                  </a:cubicBezTo>
                  <a:cubicBezTo>
                    <a:pt x="429" y="79"/>
                    <a:pt x="429" y="87"/>
                    <a:pt x="428" y="94"/>
                  </a:cubicBezTo>
                  <a:cubicBezTo>
                    <a:pt x="428" y="98"/>
                    <a:pt x="428" y="101"/>
                    <a:pt x="427" y="105"/>
                  </a:cubicBezTo>
                  <a:cubicBezTo>
                    <a:pt x="425" y="128"/>
                    <a:pt x="423" y="153"/>
                    <a:pt x="423" y="177"/>
                  </a:cubicBezTo>
                  <a:cubicBezTo>
                    <a:pt x="423" y="178"/>
                    <a:pt x="423" y="178"/>
                    <a:pt x="423" y="178"/>
                  </a:cubicBezTo>
                  <a:cubicBezTo>
                    <a:pt x="423" y="229"/>
                    <a:pt x="423" y="279"/>
                    <a:pt x="424" y="329"/>
                  </a:cubicBezTo>
                  <a:moveTo>
                    <a:pt x="412" y="335"/>
                  </a:moveTo>
                  <a:cubicBezTo>
                    <a:pt x="405" y="300"/>
                    <a:pt x="402" y="265"/>
                    <a:pt x="402" y="229"/>
                  </a:cubicBezTo>
                  <a:cubicBezTo>
                    <a:pt x="402" y="204"/>
                    <a:pt x="403" y="179"/>
                    <a:pt x="404" y="155"/>
                  </a:cubicBezTo>
                  <a:cubicBezTo>
                    <a:pt x="405" y="131"/>
                    <a:pt x="406" y="107"/>
                    <a:pt x="406" y="82"/>
                  </a:cubicBezTo>
                  <a:cubicBezTo>
                    <a:pt x="406" y="78"/>
                    <a:pt x="406" y="74"/>
                    <a:pt x="406" y="70"/>
                  </a:cubicBezTo>
                  <a:cubicBezTo>
                    <a:pt x="408" y="70"/>
                    <a:pt x="410" y="71"/>
                    <a:pt x="412" y="71"/>
                  </a:cubicBezTo>
                  <a:cubicBezTo>
                    <a:pt x="411" y="88"/>
                    <a:pt x="411" y="105"/>
                    <a:pt x="410" y="122"/>
                  </a:cubicBezTo>
                  <a:cubicBezTo>
                    <a:pt x="410" y="122"/>
                    <a:pt x="410" y="122"/>
                    <a:pt x="410" y="122"/>
                  </a:cubicBezTo>
                  <a:cubicBezTo>
                    <a:pt x="410" y="128"/>
                    <a:pt x="409" y="135"/>
                    <a:pt x="409" y="141"/>
                  </a:cubicBezTo>
                  <a:cubicBezTo>
                    <a:pt x="407" y="169"/>
                    <a:pt x="406" y="197"/>
                    <a:pt x="406" y="225"/>
                  </a:cubicBezTo>
                  <a:cubicBezTo>
                    <a:pt x="406" y="250"/>
                    <a:pt x="407" y="274"/>
                    <a:pt x="411" y="298"/>
                  </a:cubicBezTo>
                  <a:cubicBezTo>
                    <a:pt x="411" y="310"/>
                    <a:pt x="411" y="322"/>
                    <a:pt x="412" y="335"/>
                  </a:cubicBezTo>
                  <a:moveTo>
                    <a:pt x="379" y="88"/>
                  </a:moveTo>
                  <a:cubicBezTo>
                    <a:pt x="379" y="82"/>
                    <a:pt x="379" y="76"/>
                    <a:pt x="379" y="69"/>
                  </a:cubicBezTo>
                  <a:cubicBezTo>
                    <a:pt x="379" y="69"/>
                    <a:pt x="380" y="69"/>
                    <a:pt x="380" y="69"/>
                  </a:cubicBezTo>
                  <a:cubicBezTo>
                    <a:pt x="380" y="76"/>
                    <a:pt x="379" y="82"/>
                    <a:pt x="379" y="88"/>
                  </a:cubicBezTo>
                  <a:moveTo>
                    <a:pt x="370" y="289"/>
                  </a:moveTo>
                  <a:cubicBezTo>
                    <a:pt x="368" y="276"/>
                    <a:pt x="366" y="262"/>
                    <a:pt x="364" y="249"/>
                  </a:cubicBezTo>
                  <a:cubicBezTo>
                    <a:pt x="365" y="240"/>
                    <a:pt x="365" y="231"/>
                    <a:pt x="365" y="231"/>
                  </a:cubicBezTo>
                  <a:cubicBezTo>
                    <a:pt x="365" y="215"/>
                    <a:pt x="365" y="197"/>
                    <a:pt x="366" y="181"/>
                  </a:cubicBezTo>
                  <a:cubicBezTo>
                    <a:pt x="366" y="144"/>
                    <a:pt x="366" y="106"/>
                    <a:pt x="371" y="69"/>
                  </a:cubicBezTo>
                  <a:cubicBezTo>
                    <a:pt x="372" y="69"/>
                    <a:pt x="372" y="69"/>
                    <a:pt x="372" y="69"/>
                  </a:cubicBezTo>
                  <a:cubicBezTo>
                    <a:pt x="372" y="87"/>
                    <a:pt x="372" y="104"/>
                    <a:pt x="372" y="121"/>
                  </a:cubicBezTo>
                  <a:cubicBezTo>
                    <a:pt x="372" y="147"/>
                    <a:pt x="372" y="172"/>
                    <a:pt x="371" y="196"/>
                  </a:cubicBezTo>
                  <a:cubicBezTo>
                    <a:pt x="371" y="220"/>
                    <a:pt x="371" y="220"/>
                    <a:pt x="371" y="220"/>
                  </a:cubicBezTo>
                  <a:cubicBezTo>
                    <a:pt x="370" y="243"/>
                    <a:pt x="370" y="266"/>
                    <a:pt x="370" y="289"/>
                  </a:cubicBezTo>
                  <a:moveTo>
                    <a:pt x="361" y="92"/>
                  </a:moveTo>
                  <a:cubicBezTo>
                    <a:pt x="361" y="84"/>
                    <a:pt x="361" y="76"/>
                    <a:pt x="360" y="69"/>
                  </a:cubicBezTo>
                  <a:cubicBezTo>
                    <a:pt x="362" y="69"/>
                    <a:pt x="363" y="69"/>
                    <a:pt x="364" y="69"/>
                  </a:cubicBezTo>
                  <a:cubicBezTo>
                    <a:pt x="363" y="76"/>
                    <a:pt x="362" y="84"/>
                    <a:pt x="361" y="92"/>
                  </a:cubicBezTo>
                  <a:moveTo>
                    <a:pt x="352" y="167"/>
                  </a:moveTo>
                  <a:cubicBezTo>
                    <a:pt x="352" y="166"/>
                    <a:pt x="350" y="154"/>
                    <a:pt x="349" y="147"/>
                  </a:cubicBezTo>
                  <a:cubicBezTo>
                    <a:pt x="350" y="121"/>
                    <a:pt x="351" y="95"/>
                    <a:pt x="353" y="68"/>
                  </a:cubicBezTo>
                  <a:cubicBezTo>
                    <a:pt x="354" y="77"/>
                    <a:pt x="354" y="85"/>
                    <a:pt x="354" y="94"/>
                  </a:cubicBezTo>
                  <a:cubicBezTo>
                    <a:pt x="354" y="110"/>
                    <a:pt x="354" y="126"/>
                    <a:pt x="353" y="141"/>
                  </a:cubicBezTo>
                  <a:cubicBezTo>
                    <a:pt x="353" y="141"/>
                    <a:pt x="352" y="163"/>
                    <a:pt x="352" y="167"/>
                  </a:cubicBezTo>
                  <a:moveTo>
                    <a:pt x="344" y="100"/>
                  </a:moveTo>
                  <a:cubicBezTo>
                    <a:pt x="343" y="89"/>
                    <a:pt x="342" y="78"/>
                    <a:pt x="341" y="68"/>
                  </a:cubicBezTo>
                  <a:cubicBezTo>
                    <a:pt x="343" y="68"/>
                    <a:pt x="345" y="68"/>
                    <a:pt x="346" y="68"/>
                  </a:cubicBezTo>
                  <a:cubicBezTo>
                    <a:pt x="345" y="79"/>
                    <a:pt x="344" y="89"/>
                    <a:pt x="344" y="100"/>
                  </a:cubicBezTo>
                  <a:moveTo>
                    <a:pt x="335" y="72"/>
                  </a:moveTo>
                  <a:cubicBezTo>
                    <a:pt x="334" y="71"/>
                    <a:pt x="333" y="69"/>
                    <a:pt x="332" y="68"/>
                  </a:cubicBezTo>
                  <a:cubicBezTo>
                    <a:pt x="332" y="68"/>
                    <a:pt x="333" y="68"/>
                    <a:pt x="334" y="68"/>
                  </a:cubicBezTo>
                  <a:cubicBezTo>
                    <a:pt x="334" y="69"/>
                    <a:pt x="334" y="71"/>
                    <a:pt x="335" y="72"/>
                  </a:cubicBezTo>
                  <a:moveTo>
                    <a:pt x="230" y="70"/>
                  </a:moveTo>
                  <a:cubicBezTo>
                    <a:pt x="234" y="70"/>
                    <a:pt x="237" y="69"/>
                    <a:pt x="240" y="69"/>
                  </a:cubicBezTo>
                  <a:cubicBezTo>
                    <a:pt x="248" y="68"/>
                    <a:pt x="255" y="68"/>
                    <a:pt x="263" y="68"/>
                  </a:cubicBezTo>
                  <a:cubicBezTo>
                    <a:pt x="273" y="67"/>
                    <a:pt x="283" y="67"/>
                    <a:pt x="294" y="67"/>
                  </a:cubicBezTo>
                  <a:cubicBezTo>
                    <a:pt x="293" y="68"/>
                    <a:pt x="293" y="70"/>
                    <a:pt x="293" y="71"/>
                  </a:cubicBezTo>
                  <a:cubicBezTo>
                    <a:pt x="284" y="70"/>
                    <a:pt x="274" y="69"/>
                    <a:pt x="264" y="69"/>
                  </a:cubicBezTo>
                  <a:cubicBezTo>
                    <a:pt x="253" y="69"/>
                    <a:pt x="242" y="70"/>
                    <a:pt x="230" y="70"/>
                  </a:cubicBezTo>
                  <a:moveTo>
                    <a:pt x="166" y="67"/>
                  </a:moveTo>
                  <a:cubicBezTo>
                    <a:pt x="180" y="63"/>
                    <a:pt x="194" y="60"/>
                    <a:pt x="209" y="60"/>
                  </a:cubicBezTo>
                  <a:cubicBezTo>
                    <a:pt x="211" y="60"/>
                    <a:pt x="214" y="60"/>
                    <a:pt x="216" y="60"/>
                  </a:cubicBezTo>
                  <a:cubicBezTo>
                    <a:pt x="222" y="61"/>
                    <a:pt x="227" y="61"/>
                    <a:pt x="232" y="62"/>
                  </a:cubicBezTo>
                  <a:cubicBezTo>
                    <a:pt x="210" y="63"/>
                    <a:pt x="188" y="65"/>
                    <a:pt x="166" y="67"/>
                  </a:cubicBezTo>
                  <a:moveTo>
                    <a:pt x="325" y="61"/>
                  </a:moveTo>
                  <a:cubicBezTo>
                    <a:pt x="324" y="61"/>
                    <a:pt x="323" y="61"/>
                    <a:pt x="323" y="61"/>
                  </a:cubicBezTo>
                  <a:cubicBezTo>
                    <a:pt x="322" y="60"/>
                    <a:pt x="322" y="60"/>
                    <a:pt x="321" y="60"/>
                  </a:cubicBezTo>
                  <a:cubicBezTo>
                    <a:pt x="323" y="60"/>
                    <a:pt x="324" y="60"/>
                    <a:pt x="325" y="60"/>
                  </a:cubicBezTo>
                  <a:cubicBezTo>
                    <a:pt x="325" y="61"/>
                    <a:pt x="325" y="61"/>
                    <a:pt x="325" y="61"/>
                  </a:cubicBezTo>
                  <a:moveTo>
                    <a:pt x="333" y="61"/>
                  </a:moveTo>
                  <a:cubicBezTo>
                    <a:pt x="333" y="61"/>
                    <a:pt x="332" y="61"/>
                    <a:pt x="332" y="61"/>
                  </a:cubicBezTo>
                  <a:cubicBezTo>
                    <a:pt x="332" y="60"/>
                    <a:pt x="332" y="60"/>
                    <a:pt x="332" y="60"/>
                  </a:cubicBezTo>
                  <a:cubicBezTo>
                    <a:pt x="333" y="60"/>
                    <a:pt x="333" y="60"/>
                    <a:pt x="333" y="60"/>
                  </a:cubicBezTo>
                  <a:cubicBezTo>
                    <a:pt x="333" y="60"/>
                    <a:pt x="333" y="60"/>
                    <a:pt x="333" y="61"/>
                  </a:cubicBezTo>
                  <a:moveTo>
                    <a:pt x="347" y="61"/>
                  </a:moveTo>
                  <a:cubicBezTo>
                    <a:pt x="345" y="61"/>
                    <a:pt x="342" y="61"/>
                    <a:pt x="340" y="61"/>
                  </a:cubicBezTo>
                  <a:cubicBezTo>
                    <a:pt x="340" y="60"/>
                    <a:pt x="340" y="60"/>
                    <a:pt x="340" y="59"/>
                  </a:cubicBezTo>
                  <a:cubicBezTo>
                    <a:pt x="342" y="59"/>
                    <a:pt x="345" y="59"/>
                    <a:pt x="347" y="59"/>
                  </a:cubicBezTo>
                  <a:cubicBezTo>
                    <a:pt x="347" y="60"/>
                    <a:pt x="347" y="60"/>
                    <a:pt x="347" y="61"/>
                  </a:cubicBezTo>
                  <a:moveTo>
                    <a:pt x="439" y="65"/>
                  </a:moveTo>
                  <a:cubicBezTo>
                    <a:pt x="438" y="65"/>
                    <a:pt x="438" y="65"/>
                    <a:pt x="438" y="65"/>
                  </a:cubicBezTo>
                  <a:cubicBezTo>
                    <a:pt x="438" y="63"/>
                    <a:pt x="438" y="61"/>
                    <a:pt x="438" y="59"/>
                  </a:cubicBezTo>
                  <a:cubicBezTo>
                    <a:pt x="439" y="59"/>
                    <a:pt x="439" y="59"/>
                    <a:pt x="439" y="59"/>
                  </a:cubicBezTo>
                  <a:cubicBezTo>
                    <a:pt x="439" y="61"/>
                    <a:pt x="439" y="63"/>
                    <a:pt x="439" y="65"/>
                  </a:cubicBezTo>
                  <a:moveTo>
                    <a:pt x="430" y="64"/>
                  </a:moveTo>
                  <a:cubicBezTo>
                    <a:pt x="427" y="64"/>
                    <a:pt x="423" y="64"/>
                    <a:pt x="419" y="64"/>
                  </a:cubicBezTo>
                  <a:cubicBezTo>
                    <a:pt x="419" y="63"/>
                    <a:pt x="419" y="61"/>
                    <a:pt x="419" y="60"/>
                  </a:cubicBezTo>
                  <a:cubicBezTo>
                    <a:pt x="419" y="59"/>
                    <a:pt x="419" y="59"/>
                    <a:pt x="419" y="59"/>
                  </a:cubicBezTo>
                  <a:cubicBezTo>
                    <a:pt x="423" y="59"/>
                    <a:pt x="427" y="59"/>
                    <a:pt x="431" y="59"/>
                  </a:cubicBezTo>
                  <a:cubicBezTo>
                    <a:pt x="431" y="61"/>
                    <a:pt x="431" y="63"/>
                    <a:pt x="430" y="64"/>
                  </a:cubicBezTo>
                  <a:moveTo>
                    <a:pt x="365" y="62"/>
                  </a:moveTo>
                  <a:cubicBezTo>
                    <a:pt x="364" y="62"/>
                    <a:pt x="362" y="62"/>
                    <a:pt x="360" y="62"/>
                  </a:cubicBezTo>
                  <a:cubicBezTo>
                    <a:pt x="360" y="61"/>
                    <a:pt x="360" y="60"/>
                    <a:pt x="359" y="59"/>
                  </a:cubicBezTo>
                  <a:cubicBezTo>
                    <a:pt x="362" y="59"/>
                    <a:pt x="364" y="59"/>
                    <a:pt x="366" y="59"/>
                  </a:cubicBezTo>
                  <a:cubicBezTo>
                    <a:pt x="366" y="60"/>
                    <a:pt x="366" y="61"/>
                    <a:pt x="365" y="62"/>
                  </a:cubicBezTo>
                  <a:moveTo>
                    <a:pt x="412" y="64"/>
                  </a:moveTo>
                  <a:cubicBezTo>
                    <a:pt x="410" y="63"/>
                    <a:pt x="408" y="63"/>
                    <a:pt x="406" y="63"/>
                  </a:cubicBezTo>
                  <a:cubicBezTo>
                    <a:pt x="406" y="62"/>
                    <a:pt x="406" y="60"/>
                    <a:pt x="406" y="59"/>
                  </a:cubicBezTo>
                  <a:cubicBezTo>
                    <a:pt x="407" y="59"/>
                    <a:pt x="411" y="59"/>
                    <a:pt x="412" y="59"/>
                  </a:cubicBezTo>
                  <a:cubicBezTo>
                    <a:pt x="412" y="60"/>
                    <a:pt x="412" y="62"/>
                    <a:pt x="412" y="64"/>
                  </a:cubicBezTo>
                  <a:moveTo>
                    <a:pt x="448" y="65"/>
                  </a:moveTo>
                  <a:cubicBezTo>
                    <a:pt x="448" y="65"/>
                    <a:pt x="447" y="65"/>
                    <a:pt x="446" y="65"/>
                  </a:cubicBezTo>
                  <a:cubicBezTo>
                    <a:pt x="446" y="63"/>
                    <a:pt x="446" y="61"/>
                    <a:pt x="446" y="59"/>
                  </a:cubicBezTo>
                  <a:cubicBezTo>
                    <a:pt x="447" y="59"/>
                    <a:pt x="449" y="59"/>
                    <a:pt x="450" y="59"/>
                  </a:cubicBezTo>
                  <a:cubicBezTo>
                    <a:pt x="449" y="61"/>
                    <a:pt x="449" y="63"/>
                    <a:pt x="448" y="65"/>
                  </a:cubicBezTo>
                  <a:moveTo>
                    <a:pt x="397" y="63"/>
                  </a:moveTo>
                  <a:cubicBezTo>
                    <a:pt x="395" y="63"/>
                    <a:pt x="394" y="63"/>
                    <a:pt x="393" y="63"/>
                  </a:cubicBezTo>
                  <a:cubicBezTo>
                    <a:pt x="392" y="62"/>
                    <a:pt x="392" y="60"/>
                    <a:pt x="392" y="59"/>
                  </a:cubicBezTo>
                  <a:cubicBezTo>
                    <a:pt x="394" y="59"/>
                    <a:pt x="396" y="59"/>
                    <a:pt x="398" y="59"/>
                  </a:cubicBezTo>
                  <a:cubicBezTo>
                    <a:pt x="397" y="60"/>
                    <a:pt x="397" y="62"/>
                    <a:pt x="397" y="63"/>
                  </a:cubicBezTo>
                  <a:moveTo>
                    <a:pt x="381" y="62"/>
                  </a:moveTo>
                  <a:cubicBezTo>
                    <a:pt x="380" y="62"/>
                    <a:pt x="380" y="62"/>
                    <a:pt x="379" y="62"/>
                  </a:cubicBezTo>
                  <a:cubicBezTo>
                    <a:pt x="379" y="61"/>
                    <a:pt x="379" y="60"/>
                    <a:pt x="379" y="59"/>
                  </a:cubicBezTo>
                  <a:cubicBezTo>
                    <a:pt x="380" y="59"/>
                    <a:pt x="381" y="59"/>
                    <a:pt x="382" y="59"/>
                  </a:cubicBezTo>
                  <a:cubicBezTo>
                    <a:pt x="382" y="60"/>
                    <a:pt x="381" y="61"/>
                    <a:pt x="381" y="62"/>
                  </a:cubicBezTo>
                  <a:moveTo>
                    <a:pt x="475" y="65"/>
                  </a:moveTo>
                  <a:cubicBezTo>
                    <a:pt x="474" y="64"/>
                    <a:pt x="473" y="64"/>
                    <a:pt x="471" y="64"/>
                  </a:cubicBezTo>
                  <a:cubicBezTo>
                    <a:pt x="471" y="62"/>
                    <a:pt x="471" y="60"/>
                    <a:pt x="471" y="59"/>
                  </a:cubicBezTo>
                  <a:cubicBezTo>
                    <a:pt x="476" y="59"/>
                    <a:pt x="480" y="59"/>
                    <a:pt x="484" y="58"/>
                  </a:cubicBezTo>
                  <a:cubicBezTo>
                    <a:pt x="484" y="61"/>
                    <a:pt x="484" y="63"/>
                    <a:pt x="483" y="65"/>
                  </a:cubicBezTo>
                  <a:cubicBezTo>
                    <a:pt x="483" y="64"/>
                    <a:pt x="483" y="62"/>
                    <a:pt x="483" y="61"/>
                  </a:cubicBezTo>
                  <a:cubicBezTo>
                    <a:pt x="482" y="60"/>
                    <a:pt x="481" y="59"/>
                    <a:pt x="479" y="59"/>
                  </a:cubicBezTo>
                  <a:cubicBezTo>
                    <a:pt x="479" y="59"/>
                    <a:pt x="479" y="59"/>
                    <a:pt x="479" y="59"/>
                  </a:cubicBezTo>
                  <a:cubicBezTo>
                    <a:pt x="477" y="59"/>
                    <a:pt x="476" y="60"/>
                    <a:pt x="476" y="62"/>
                  </a:cubicBezTo>
                  <a:cubicBezTo>
                    <a:pt x="476" y="63"/>
                    <a:pt x="476" y="64"/>
                    <a:pt x="475" y="65"/>
                  </a:cubicBezTo>
                  <a:moveTo>
                    <a:pt x="13" y="79"/>
                  </a:moveTo>
                  <a:cubicBezTo>
                    <a:pt x="12" y="68"/>
                    <a:pt x="12" y="66"/>
                    <a:pt x="11" y="56"/>
                  </a:cubicBezTo>
                  <a:cubicBezTo>
                    <a:pt x="12" y="57"/>
                    <a:pt x="12" y="59"/>
                    <a:pt x="12" y="60"/>
                  </a:cubicBezTo>
                  <a:cubicBezTo>
                    <a:pt x="13" y="64"/>
                    <a:pt x="14" y="68"/>
                    <a:pt x="14" y="72"/>
                  </a:cubicBezTo>
                  <a:cubicBezTo>
                    <a:pt x="14" y="74"/>
                    <a:pt x="14" y="77"/>
                    <a:pt x="13" y="79"/>
                  </a:cubicBezTo>
                  <a:moveTo>
                    <a:pt x="379" y="52"/>
                  </a:moveTo>
                  <a:cubicBezTo>
                    <a:pt x="379" y="52"/>
                    <a:pt x="379" y="52"/>
                    <a:pt x="379" y="52"/>
                  </a:cubicBezTo>
                  <a:cubicBezTo>
                    <a:pt x="379" y="52"/>
                    <a:pt x="379" y="52"/>
                    <a:pt x="379" y="52"/>
                  </a:cubicBezTo>
                  <a:cubicBezTo>
                    <a:pt x="379" y="52"/>
                    <a:pt x="379" y="52"/>
                    <a:pt x="379" y="52"/>
                  </a:cubicBezTo>
                  <a:moveTo>
                    <a:pt x="359" y="52"/>
                  </a:moveTo>
                  <a:cubicBezTo>
                    <a:pt x="358" y="51"/>
                    <a:pt x="358" y="51"/>
                    <a:pt x="358" y="50"/>
                  </a:cubicBezTo>
                  <a:cubicBezTo>
                    <a:pt x="361" y="50"/>
                    <a:pt x="364" y="50"/>
                    <a:pt x="367" y="51"/>
                  </a:cubicBezTo>
                  <a:cubicBezTo>
                    <a:pt x="367" y="51"/>
                    <a:pt x="367" y="52"/>
                    <a:pt x="367" y="52"/>
                  </a:cubicBezTo>
                  <a:cubicBezTo>
                    <a:pt x="364" y="52"/>
                    <a:pt x="361" y="52"/>
                    <a:pt x="359" y="52"/>
                  </a:cubicBezTo>
                  <a:moveTo>
                    <a:pt x="339" y="52"/>
                  </a:moveTo>
                  <a:cubicBezTo>
                    <a:pt x="339" y="51"/>
                    <a:pt x="338" y="50"/>
                    <a:pt x="338" y="48"/>
                  </a:cubicBezTo>
                  <a:cubicBezTo>
                    <a:pt x="341" y="49"/>
                    <a:pt x="345" y="49"/>
                    <a:pt x="348" y="49"/>
                  </a:cubicBezTo>
                  <a:cubicBezTo>
                    <a:pt x="348" y="50"/>
                    <a:pt x="348" y="51"/>
                    <a:pt x="348" y="52"/>
                  </a:cubicBezTo>
                  <a:cubicBezTo>
                    <a:pt x="345" y="52"/>
                    <a:pt x="342" y="52"/>
                    <a:pt x="339" y="52"/>
                  </a:cubicBezTo>
                  <a:moveTo>
                    <a:pt x="327" y="40"/>
                  </a:moveTo>
                  <a:cubicBezTo>
                    <a:pt x="317" y="40"/>
                    <a:pt x="306" y="39"/>
                    <a:pt x="296" y="38"/>
                  </a:cubicBezTo>
                  <a:cubicBezTo>
                    <a:pt x="299" y="38"/>
                    <a:pt x="299" y="38"/>
                    <a:pt x="303" y="38"/>
                  </a:cubicBezTo>
                  <a:cubicBezTo>
                    <a:pt x="311" y="37"/>
                    <a:pt x="319" y="37"/>
                    <a:pt x="327" y="37"/>
                  </a:cubicBezTo>
                  <a:cubicBezTo>
                    <a:pt x="327" y="38"/>
                    <a:pt x="327" y="39"/>
                    <a:pt x="327" y="40"/>
                  </a:cubicBezTo>
                  <a:moveTo>
                    <a:pt x="348" y="42"/>
                  </a:moveTo>
                  <a:cubicBezTo>
                    <a:pt x="344" y="42"/>
                    <a:pt x="340" y="41"/>
                    <a:pt x="337" y="41"/>
                  </a:cubicBezTo>
                  <a:cubicBezTo>
                    <a:pt x="336" y="40"/>
                    <a:pt x="336" y="38"/>
                    <a:pt x="336" y="37"/>
                  </a:cubicBezTo>
                  <a:cubicBezTo>
                    <a:pt x="340" y="37"/>
                    <a:pt x="345" y="37"/>
                    <a:pt x="350" y="37"/>
                  </a:cubicBezTo>
                  <a:cubicBezTo>
                    <a:pt x="349" y="37"/>
                    <a:pt x="349" y="38"/>
                    <a:pt x="349" y="39"/>
                  </a:cubicBezTo>
                  <a:cubicBezTo>
                    <a:pt x="349" y="40"/>
                    <a:pt x="349" y="41"/>
                    <a:pt x="348" y="42"/>
                  </a:cubicBezTo>
                  <a:moveTo>
                    <a:pt x="462" y="40"/>
                  </a:moveTo>
                  <a:cubicBezTo>
                    <a:pt x="462" y="39"/>
                    <a:pt x="462" y="38"/>
                    <a:pt x="462" y="37"/>
                  </a:cubicBezTo>
                  <a:cubicBezTo>
                    <a:pt x="462" y="37"/>
                    <a:pt x="462" y="37"/>
                    <a:pt x="462" y="37"/>
                  </a:cubicBezTo>
                  <a:cubicBezTo>
                    <a:pt x="464" y="37"/>
                    <a:pt x="464" y="37"/>
                    <a:pt x="465" y="37"/>
                  </a:cubicBezTo>
                  <a:cubicBezTo>
                    <a:pt x="464" y="38"/>
                    <a:pt x="463" y="39"/>
                    <a:pt x="462" y="40"/>
                  </a:cubicBezTo>
                  <a:moveTo>
                    <a:pt x="439" y="49"/>
                  </a:moveTo>
                  <a:cubicBezTo>
                    <a:pt x="438" y="49"/>
                    <a:pt x="438" y="49"/>
                    <a:pt x="438" y="49"/>
                  </a:cubicBezTo>
                  <a:cubicBezTo>
                    <a:pt x="439" y="45"/>
                    <a:pt x="439" y="41"/>
                    <a:pt x="439" y="36"/>
                  </a:cubicBezTo>
                  <a:cubicBezTo>
                    <a:pt x="440" y="36"/>
                    <a:pt x="447" y="36"/>
                    <a:pt x="455" y="37"/>
                  </a:cubicBezTo>
                  <a:cubicBezTo>
                    <a:pt x="454" y="41"/>
                    <a:pt x="453" y="46"/>
                    <a:pt x="452" y="50"/>
                  </a:cubicBezTo>
                  <a:cubicBezTo>
                    <a:pt x="450" y="50"/>
                    <a:pt x="448" y="50"/>
                    <a:pt x="446" y="50"/>
                  </a:cubicBezTo>
                  <a:cubicBezTo>
                    <a:pt x="446" y="47"/>
                    <a:pt x="446" y="44"/>
                    <a:pt x="446" y="41"/>
                  </a:cubicBezTo>
                  <a:cubicBezTo>
                    <a:pt x="446" y="41"/>
                    <a:pt x="446" y="41"/>
                    <a:pt x="446" y="41"/>
                  </a:cubicBezTo>
                  <a:cubicBezTo>
                    <a:pt x="446" y="41"/>
                    <a:pt x="446" y="41"/>
                    <a:pt x="446" y="41"/>
                  </a:cubicBezTo>
                  <a:cubicBezTo>
                    <a:pt x="446" y="39"/>
                    <a:pt x="444" y="37"/>
                    <a:pt x="442" y="37"/>
                  </a:cubicBezTo>
                  <a:cubicBezTo>
                    <a:pt x="442" y="37"/>
                    <a:pt x="442" y="37"/>
                    <a:pt x="442" y="37"/>
                  </a:cubicBezTo>
                  <a:cubicBezTo>
                    <a:pt x="440" y="37"/>
                    <a:pt x="439" y="39"/>
                    <a:pt x="439" y="41"/>
                  </a:cubicBezTo>
                  <a:cubicBezTo>
                    <a:pt x="439" y="44"/>
                    <a:pt x="439" y="47"/>
                    <a:pt x="439" y="49"/>
                  </a:cubicBezTo>
                  <a:moveTo>
                    <a:pt x="431" y="49"/>
                  </a:moveTo>
                  <a:cubicBezTo>
                    <a:pt x="427" y="49"/>
                    <a:pt x="423" y="48"/>
                    <a:pt x="419" y="48"/>
                  </a:cubicBezTo>
                  <a:cubicBezTo>
                    <a:pt x="419" y="45"/>
                    <a:pt x="419" y="42"/>
                    <a:pt x="419" y="39"/>
                  </a:cubicBezTo>
                  <a:cubicBezTo>
                    <a:pt x="419" y="39"/>
                    <a:pt x="419" y="39"/>
                    <a:pt x="419" y="39"/>
                  </a:cubicBezTo>
                  <a:cubicBezTo>
                    <a:pt x="419" y="39"/>
                    <a:pt x="419" y="39"/>
                    <a:pt x="419" y="39"/>
                  </a:cubicBezTo>
                  <a:cubicBezTo>
                    <a:pt x="419" y="38"/>
                    <a:pt x="418" y="37"/>
                    <a:pt x="417" y="36"/>
                  </a:cubicBezTo>
                  <a:cubicBezTo>
                    <a:pt x="422" y="36"/>
                    <a:pt x="427" y="36"/>
                    <a:pt x="431" y="36"/>
                  </a:cubicBezTo>
                  <a:cubicBezTo>
                    <a:pt x="431" y="41"/>
                    <a:pt x="431" y="45"/>
                    <a:pt x="431" y="49"/>
                  </a:cubicBezTo>
                  <a:moveTo>
                    <a:pt x="369" y="44"/>
                  </a:moveTo>
                  <a:cubicBezTo>
                    <a:pt x="365" y="43"/>
                    <a:pt x="361" y="43"/>
                    <a:pt x="357" y="43"/>
                  </a:cubicBezTo>
                  <a:cubicBezTo>
                    <a:pt x="356" y="41"/>
                    <a:pt x="356" y="40"/>
                    <a:pt x="356" y="38"/>
                  </a:cubicBezTo>
                  <a:cubicBezTo>
                    <a:pt x="355" y="37"/>
                    <a:pt x="355" y="37"/>
                    <a:pt x="355" y="37"/>
                  </a:cubicBezTo>
                  <a:cubicBezTo>
                    <a:pt x="368" y="36"/>
                    <a:pt x="382" y="36"/>
                    <a:pt x="395" y="36"/>
                  </a:cubicBezTo>
                  <a:cubicBezTo>
                    <a:pt x="401" y="36"/>
                    <a:pt x="407" y="36"/>
                    <a:pt x="414" y="36"/>
                  </a:cubicBezTo>
                  <a:cubicBezTo>
                    <a:pt x="413" y="37"/>
                    <a:pt x="412" y="38"/>
                    <a:pt x="412" y="39"/>
                  </a:cubicBezTo>
                  <a:cubicBezTo>
                    <a:pt x="412" y="39"/>
                    <a:pt x="412" y="39"/>
                    <a:pt x="412" y="39"/>
                  </a:cubicBezTo>
                  <a:cubicBezTo>
                    <a:pt x="412" y="42"/>
                    <a:pt x="412" y="45"/>
                    <a:pt x="412" y="48"/>
                  </a:cubicBezTo>
                  <a:cubicBezTo>
                    <a:pt x="400" y="47"/>
                    <a:pt x="389" y="46"/>
                    <a:pt x="377" y="45"/>
                  </a:cubicBezTo>
                  <a:cubicBezTo>
                    <a:pt x="377" y="43"/>
                    <a:pt x="377" y="41"/>
                    <a:pt x="377" y="40"/>
                  </a:cubicBezTo>
                  <a:cubicBezTo>
                    <a:pt x="376" y="38"/>
                    <a:pt x="375" y="37"/>
                    <a:pt x="373" y="37"/>
                  </a:cubicBezTo>
                  <a:cubicBezTo>
                    <a:pt x="373" y="37"/>
                    <a:pt x="373" y="37"/>
                    <a:pt x="373" y="37"/>
                  </a:cubicBezTo>
                  <a:cubicBezTo>
                    <a:pt x="371" y="37"/>
                    <a:pt x="370" y="38"/>
                    <a:pt x="370" y="40"/>
                  </a:cubicBezTo>
                  <a:cubicBezTo>
                    <a:pt x="369" y="41"/>
                    <a:pt x="369" y="42"/>
                    <a:pt x="369" y="44"/>
                  </a:cubicBezTo>
                  <a:moveTo>
                    <a:pt x="486" y="51"/>
                  </a:moveTo>
                  <a:cubicBezTo>
                    <a:pt x="480" y="51"/>
                    <a:pt x="474" y="51"/>
                    <a:pt x="468" y="51"/>
                  </a:cubicBezTo>
                  <a:cubicBezTo>
                    <a:pt x="467" y="49"/>
                    <a:pt x="468" y="47"/>
                    <a:pt x="467" y="46"/>
                  </a:cubicBezTo>
                  <a:cubicBezTo>
                    <a:pt x="467" y="45"/>
                    <a:pt x="467" y="45"/>
                    <a:pt x="467" y="45"/>
                  </a:cubicBezTo>
                  <a:cubicBezTo>
                    <a:pt x="471" y="40"/>
                    <a:pt x="479" y="37"/>
                    <a:pt x="486" y="36"/>
                  </a:cubicBezTo>
                  <a:cubicBezTo>
                    <a:pt x="487" y="39"/>
                    <a:pt x="487" y="41"/>
                    <a:pt x="488" y="44"/>
                  </a:cubicBezTo>
                  <a:cubicBezTo>
                    <a:pt x="487" y="47"/>
                    <a:pt x="486" y="49"/>
                    <a:pt x="486" y="51"/>
                  </a:cubicBezTo>
                  <a:moveTo>
                    <a:pt x="164" y="32"/>
                  </a:moveTo>
                  <a:cubicBezTo>
                    <a:pt x="165" y="32"/>
                    <a:pt x="166" y="32"/>
                    <a:pt x="167" y="31"/>
                  </a:cubicBezTo>
                  <a:cubicBezTo>
                    <a:pt x="167" y="31"/>
                    <a:pt x="168" y="32"/>
                    <a:pt x="169" y="32"/>
                  </a:cubicBezTo>
                  <a:cubicBezTo>
                    <a:pt x="166" y="32"/>
                    <a:pt x="166" y="32"/>
                    <a:pt x="164" y="32"/>
                  </a:cubicBezTo>
                  <a:moveTo>
                    <a:pt x="222" y="31"/>
                  </a:moveTo>
                  <a:cubicBezTo>
                    <a:pt x="229" y="30"/>
                    <a:pt x="237" y="29"/>
                    <a:pt x="244" y="28"/>
                  </a:cubicBezTo>
                  <a:cubicBezTo>
                    <a:pt x="244" y="28"/>
                    <a:pt x="250" y="27"/>
                    <a:pt x="255" y="26"/>
                  </a:cubicBezTo>
                  <a:cubicBezTo>
                    <a:pt x="257" y="26"/>
                    <a:pt x="259" y="25"/>
                    <a:pt x="261" y="25"/>
                  </a:cubicBezTo>
                  <a:cubicBezTo>
                    <a:pt x="261" y="25"/>
                    <a:pt x="261" y="25"/>
                    <a:pt x="261" y="25"/>
                  </a:cubicBezTo>
                  <a:cubicBezTo>
                    <a:pt x="273" y="25"/>
                    <a:pt x="286" y="26"/>
                    <a:pt x="299" y="26"/>
                  </a:cubicBezTo>
                  <a:cubicBezTo>
                    <a:pt x="279" y="28"/>
                    <a:pt x="258" y="30"/>
                    <a:pt x="258" y="30"/>
                  </a:cubicBezTo>
                  <a:cubicBezTo>
                    <a:pt x="247" y="30"/>
                    <a:pt x="236" y="31"/>
                    <a:pt x="225" y="33"/>
                  </a:cubicBezTo>
                  <a:cubicBezTo>
                    <a:pt x="225" y="32"/>
                    <a:pt x="224" y="31"/>
                    <a:pt x="223" y="31"/>
                  </a:cubicBezTo>
                  <a:cubicBezTo>
                    <a:pt x="223" y="31"/>
                    <a:pt x="223" y="31"/>
                    <a:pt x="223" y="31"/>
                  </a:cubicBezTo>
                  <a:cubicBezTo>
                    <a:pt x="222" y="31"/>
                    <a:pt x="222" y="31"/>
                    <a:pt x="222" y="31"/>
                  </a:cubicBezTo>
                  <a:moveTo>
                    <a:pt x="432" y="28"/>
                  </a:moveTo>
                  <a:cubicBezTo>
                    <a:pt x="425" y="28"/>
                    <a:pt x="418" y="27"/>
                    <a:pt x="411" y="27"/>
                  </a:cubicBezTo>
                  <a:cubicBezTo>
                    <a:pt x="418" y="26"/>
                    <a:pt x="425" y="26"/>
                    <a:pt x="432" y="25"/>
                  </a:cubicBezTo>
                  <a:cubicBezTo>
                    <a:pt x="432" y="26"/>
                    <a:pt x="432" y="26"/>
                    <a:pt x="432" y="26"/>
                  </a:cubicBezTo>
                  <a:cubicBezTo>
                    <a:pt x="432" y="26"/>
                    <a:pt x="432" y="27"/>
                    <a:pt x="432" y="28"/>
                  </a:cubicBezTo>
                  <a:moveTo>
                    <a:pt x="439" y="26"/>
                  </a:moveTo>
                  <a:cubicBezTo>
                    <a:pt x="439" y="26"/>
                    <a:pt x="439" y="26"/>
                    <a:pt x="439" y="26"/>
                  </a:cubicBezTo>
                  <a:cubicBezTo>
                    <a:pt x="439" y="26"/>
                    <a:pt x="438" y="25"/>
                    <a:pt x="438" y="25"/>
                  </a:cubicBezTo>
                  <a:cubicBezTo>
                    <a:pt x="439" y="25"/>
                    <a:pt x="440" y="25"/>
                    <a:pt x="440" y="25"/>
                  </a:cubicBezTo>
                  <a:cubicBezTo>
                    <a:pt x="444" y="25"/>
                    <a:pt x="447" y="25"/>
                    <a:pt x="450" y="26"/>
                  </a:cubicBezTo>
                  <a:cubicBezTo>
                    <a:pt x="460" y="27"/>
                    <a:pt x="469" y="28"/>
                    <a:pt x="478" y="29"/>
                  </a:cubicBezTo>
                  <a:cubicBezTo>
                    <a:pt x="465" y="29"/>
                    <a:pt x="452" y="29"/>
                    <a:pt x="439" y="28"/>
                  </a:cubicBezTo>
                  <a:cubicBezTo>
                    <a:pt x="439" y="28"/>
                    <a:pt x="439" y="27"/>
                    <a:pt x="439" y="26"/>
                  </a:cubicBezTo>
                  <a:cubicBezTo>
                    <a:pt x="439" y="26"/>
                    <a:pt x="439" y="26"/>
                    <a:pt x="439" y="26"/>
                  </a:cubicBezTo>
                  <a:cubicBezTo>
                    <a:pt x="439" y="26"/>
                    <a:pt x="439" y="26"/>
                    <a:pt x="439" y="26"/>
                  </a:cubicBezTo>
                  <a:moveTo>
                    <a:pt x="482" y="23"/>
                  </a:moveTo>
                  <a:cubicBezTo>
                    <a:pt x="481" y="23"/>
                    <a:pt x="480" y="23"/>
                    <a:pt x="479" y="22"/>
                  </a:cubicBezTo>
                  <a:cubicBezTo>
                    <a:pt x="480" y="22"/>
                    <a:pt x="481" y="22"/>
                    <a:pt x="482" y="22"/>
                  </a:cubicBezTo>
                  <a:cubicBezTo>
                    <a:pt x="482" y="22"/>
                    <a:pt x="482" y="22"/>
                    <a:pt x="482" y="22"/>
                  </a:cubicBezTo>
                  <a:cubicBezTo>
                    <a:pt x="482" y="23"/>
                    <a:pt x="482" y="23"/>
                    <a:pt x="482" y="23"/>
                  </a:cubicBezTo>
                  <a:moveTo>
                    <a:pt x="350" y="22"/>
                  </a:moveTo>
                  <a:cubicBezTo>
                    <a:pt x="336" y="21"/>
                    <a:pt x="322" y="20"/>
                    <a:pt x="307" y="20"/>
                  </a:cubicBezTo>
                  <a:cubicBezTo>
                    <a:pt x="308" y="20"/>
                    <a:pt x="308" y="20"/>
                    <a:pt x="308" y="20"/>
                  </a:cubicBezTo>
                  <a:cubicBezTo>
                    <a:pt x="318" y="19"/>
                    <a:pt x="327" y="19"/>
                    <a:pt x="336" y="19"/>
                  </a:cubicBezTo>
                  <a:cubicBezTo>
                    <a:pt x="350" y="19"/>
                    <a:pt x="364" y="20"/>
                    <a:pt x="378" y="20"/>
                  </a:cubicBezTo>
                  <a:cubicBezTo>
                    <a:pt x="369" y="21"/>
                    <a:pt x="359" y="22"/>
                    <a:pt x="350" y="22"/>
                  </a:cubicBezTo>
                  <a:moveTo>
                    <a:pt x="167" y="21"/>
                  </a:moveTo>
                  <a:cubicBezTo>
                    <a:pt x="168" y="21"/>
                    <a:pt x="170" y="20"/>
                    <a:pt x="171" y="20"/>
                  </a:cubicBezTo>
                  <a:cubicBezTo>
                    <a:pt x="194" y="18"/>
                    <a:pt x="218" y="16"/>
                    <a:pt x="241" y="15"/>
                  </a:cubicBezTo>
                  <a:cubicBezTo>
                    <a:pt x="258" y="14"/>
                    <a:pt x="274" y="13"/>
                    <a:pt x="291" y="13"/>
                  </a:cubicBezTo>
                  <a:cubicBezTo>
                    <a:pt x="279" y="13"/>
                    <a:pt x="266" y="14"/>
                    <a:pt x="254" y="15"/>
                  </a:cubicBezTo>
                  <a:cubicBezTo>
                    <a:pt x="222" y="17"/>
                    <a:pt x="222" y="17"/>
                    <a:pt x="222" y="17"/>
                  </a:cubicBezTo>
                  <a:cubicBezTo>
                    <a:pt x="204" y="18"/>
                    <a:pt x="186" y="19"/>
                    <a:pt x="167" y="21"/>
                  </a:cubicBezTo>
                  <a:moveTo>
                    <a:pt x="410" y="8"/>
                  </a:moveTo>
                  <a:cubicBezTo>
                    <a:pt x="410" y="8"/>
                    <a:pt x="410" y="8"/>
                    <a:pt x="409" y="8"/>
                  </a:cubicBezTo>
                  <a:cubicBezTo>
                    <a:pt x="410" y="8"/>
                    <a:pt x="411" y="8"/>
                    <a:pt x="412" y="8"/>
                  </a:cubicBezTo>
                  <a:cubicBezTo>
                    <a:pt x="412" y="8"/>
                    <a:pt x="411" y="8"/>
                    <a:pt x="410" y="8"/>
                  </a:cubicBezTo>
                  <a:moveTo>
                    <a:pt x="430" y="0"/>
                  </a:moveTo>
                  <a:cubicBezTo>
                    <a:pt x="423" y="1"/>
                    <a:pt x="416" y="1"/>
                    <a:pt x="409" y="1"/>
                  </a:cubicBezTo>
                  <a:cubicBezTo>
                    <a:pt x="376" y="4"/>
                    <a:pt x="343" y="5"/>
                    <a:pt x="310" y="6"/>
                  </a:cubicBezTo>
                  <a:cubicBezTo>
                    <a:pt x="306" y="6"/>
                    <a:pt x="301" y="6"/>
                    <a:pt x="297" y="6"/>
                  </a:cubicBezTo>
                  <a:cubicBezTo>
                    <a:pt x="281" y="6"/>
                    <a:pt x="264" y="6"/>
                    <a:pt x="246" y="7"/>
                  </a:cubicBezTo>
                  <a:cubicBezTo>
                    <a:pt x="237" y="8"/>
                    <a:pt x="228" y="8"/>
                    <a:pt x="219" y="9"/>
                  </a:cubicBezTo>
                  <a:cubicBezTo>
                    <a:pt x="203" y="10"/>
                    <a:pt x="187" y="11"/>
                    <a:pt x="170" y="13"/>
                  </a:cubicBezTo>
                  <a:cubicBezTo>
                    <a:pt x="156" y="15"/>
                    <a:pt x="141" y="16"/>
                    <a:pt x="127" y="18"/>
                  </a:cubicBezTo>
                  <a:cubicBezTo>
                    <a:pt x="115" y="17"/>
                    <a:pt x="102" y="16"/>
                    <a:pt x="90" y="16"/>
                  </a:cubicBezTo>
                  <a:cubicBezTo>
                    <a:pt x="64" y="16"/>
                    <a:pt x="38" y="19"/>
                    <a:pt x="20" y="26"/>
                  </a:cubicBezTo>
                  <a:cubicBezTo>
                    <a:pt x="20" y="26"/>
                    <a:pt x="19" y="27"/>
                    <a:pt x="18" y="27"/>
                  </a:cubicBezTo>
                  <a:cubicBezTo>
                    <a:pt x="18" y="22"/>
                    <a:pt x="19" y="17"/>
                    <a:pt x="20" y="13"/>
                  </a:cubicBezTo>
                  <a:cubicBezTo>
                    <a:pt x="18" y="13"/>
                    <a:pt x="15" y="13"/>
                    <a:pt x="13" y="13"/>
                  </a:cubicBezTo>
                  <a:cubicBezTo>
                    <a:pt x="12" y="16"/>
                    <a:pt x="12" y="19"/>
                    <a:pt x="11" y="23"/>
                  </a:cubicBezTo>
                  <a:cubicBezTo>
                    <a:pt x="10" y="19"/>
                    <a:pt x="9" y="16"/>
                    <a:pt x="8" y="13"/>
                  </a:cubicBezTo>
                  <a:cubicBezTo>
                    <a:pt x="5" y="13"/>
                    <a:pt x="3" y="12"/>
                    <a:pt x="0" y="12"/>
                  </a:cubicBezTo>
                  <a:cubicBezTo>
                    <a:pt x="1" y="17"/>
                    <a:pt x="5" y="72"/>
                    <a:pt x="9" y="111"/>
                  </a:cubicBezTo>
                  <a:cubicBezTo>
                    <a:pt x="8" y="125"/>
                    <a:pt x="7" y="138"/>
                    <a:pt x="7" y="151"/>
                  </a:cubicBezTo>
                  <a:cubicBezTo>
                    <a:pt x="7" y="175"/>
                    <a:pt x="9" y="199"/>
                    <a:pt x="11" y="223"/>
                  </a:cubicBezTo>
                  <a:cubicBezTo>
                    <a:pt x="10" y="223"/>
                    <a:pt x="10" y="224"/>
                    <a:pt x="10" y="225"/>
                  </a:cubicBezTo>
                  <a:cubicBezTo>
                    <a:pt x="10" y="226"/>
                    <a:pt x="10" y="226"/>
                    <a:pt x="10" y="226"/>
                  </a:cubicBezTo>
                  <a:cubicBezTo>
                    <a:pt x="10" y="227"/>
                    <a:pt x="11" y="228"/>
                    <a:pt x="12" y="228"/>
                  </a:cubicBezTo>
                  <a:cubicBezTo>
                    <a:pt x="14" y="247"/>
                    <a:pt x="16" y="265"/>
                    <a:pt x="18" y="283"/>
                  </a:cubicBezTo>
                  <a:cubicBezTo>
                    <a:pt x="18" y="286"/>
                    <a:pt x="19" y="288"/>
                    <a:pt x="19" y="290"/>
                  </a:cubicBezTo>
                  <a:cubicBezTo>
                    <a:pt x="18" y="288"/>
                    <a:pt x="18" y="287"/>
                    <a:pt x="18" y="285"/>
                  </a:cubicBezTo>
                  <a:cubicBezTo>
                    <a:pt x="17" y="283"/>
                    <a:pt x="16" y="283"/>
                    <a:pt x="14" y="283"/>
                  </a:cubicBezTo>
                  <a:cubicBezTo>
                    <a:pt x="14" y="283"/>
                    <a:pt x="14" y="283"/>
                    <a:pt x="14" y="283"/>
                  </a:cubicBezTo>
                  <a:cubicBezTo>
                    <a:pt x="12" y="283"/>
                    <a:pt x="11" y="284"/>
                    <a:pt x="11" y="286"/>
                  </a:cubicBezTo>
                  <a:cubicBezTo>
                    <a:pt x="10" y="315"/>
                    <a:pt x="12" y="340"/>
                    <a:pt x="16" y="363"/>
                  </a:cubicBezTo>
                  <a:cubicBezTo>
                    <a:pt x="16" y="365"/>
                    <a:pt x="17" y="367"/>
                    <a:pt x="17" y="368"/>
                  </a:cubicBezTo>
                  <a:cubicBezTo>
                    <a:pt x="19" y="380"/>
                    <a:pt x="22" y="392"/>
                    <a:pt x="25" y="403"/>
                  </a:cubicBezTo>
                  <a:cubicBezTo>
                    <a:pt x="27" y="404"/>
                    <a:pt x="30" y="404"/>
                    <a:pt x="32" y="405"/>
                  </a:cubicBezTo>
                  <a:cubicBezTo>
                    <a:pt x="32" y="405"/>
                    <a:pt x="32" y="405"/>
                    <a:pt x="32" y="405"/>
                  </a:cubicBezTo>
                  <a:cubicBezTo>
                    <a:pt x="42" y="406"/>
                    <a:pt x="52" y="407"/>
                    <a:pt x="62" y="407"/>
                  </a:cubicBezTo>
                  <a:cubicBezTo>
                    <a:pt x="70" y="407"/>
                    <a:pt x="78" y="406"/>
                    <a:pt x="87" y="406"/>
                  </a:cubicBezTo>
                  <a:cubicBezTo>
                    <a:pt x="87" y="406"/>
                    <a:pt x="88" y="407"/>
                    <a:pt x="89" y="407"/>
                  </a:cubicBezTo>
                  <a:cubicBezTo>
                    <a:pt x="89" y="407"/>
                    <a:pt x="89" y="407"/>
                    <a:pt x="89" y="407"/>
                  </a:cubicBezTo>
                  <a:cubicBezTo>
                    <a:pt x="90" y="406"/>
                    <a:pt x="91" y="406"/>
                    <a:pt x="92" y="405"/>
                  </a:cubicBezTo>
                  <a:cubicBezTo>
                    <a:pt x="104" y="404"/>
                    <a:pt x="116" y="403"/>
                    <a:pt x="128" y="401"/>
                  </a:cubicBezTo>
                  <a:cubicBezTo>
                    <a:pt x="139" y="400"/>
                    <a:pt x="150" y="398"/>
                    <a:pt x="161" y="397"/>
                  </a:cubicBezTo>
                  <a:cubicBezTo>
                    <a:pt x="165" y="397"/>
                    <a:pt x="168" y="397"/>
                    <a:pt x="172" y="398"/>
                  </a:cubicBezTo>
                  <a:cubicBezTo>
                    <a:pt x="172" y="398"/>
                    <a:pt x="172" y="398"/>
                    <a:pt x="172" y="398"/>
                  </a:cubicBezTo>
                  <a:cubicBezTo>
                    <a:pt x="173" y="398"/>
                    <a:pt x="174" y="397"/>
                    <a:pt x="175" y="396"/>
                  </a:cubicBezTo>
                  <a:cubicBezTo>
                    <a:pt x="182" y="396"/>
                    <a:pt x="189" y="396"/>
                    <a:pt x="196" y="396"/>
                  </a:cubicBezTo>
                  <a:cubicBezTo>
                    <a:pt x="197" y="396"/>
                    <a:pt x="198" y="396"/>
                    <a:pt x="199" y="396"/>
                  </a:cubicBezTo>
                  <a:cubicBezTo>
                    <a:pt x="198" y="393"/>
                    <a:pt x="198" y="391"/>
                    <a:pt x="198" y="389"/>
                  </a:cubicBezTo>
                  <a:cubicBezTo>
                    <a:pt x="195" y="388"/>
                    <a:pt x="191" y="388"/>
                    <a:pt x="187" y="388"/>
                  </a:cubicBezTo>
                  <a:cubicBezTo>
                    <a:pt x="187" y="381"/>
                    <a:pt x="188" y="374"/>
                    <a:pt x="188" y="368"/>
                  </a:cubicBezTo>
                  <a:cubicBezTo>
                    <a:pt x="189" y="366"/>
                    <a:pt x="189" y="365"/>
                    <a:pt x="189" y="364"/>
                  </a:cubicBezTo>
                  <a:cubicBezTo>
                    <a:pt x="189" y="364"/>
                    <a:pt x="190" y="364"/>
                    <a:pt x="191" y="364"/>
                  </a:cubicBezTo>
                  <a:cubicBezTo>
                    <a:pt x="191" y="364"/>
                    <a:pt x="191" y="364"/>
                    <a:pt x="191" y="364"/>
                  </a:cubicBezTo>
                  <a:cubicBezTo>
                    <a:pt x="192" y="364"/>
                    <a:pt x="193" y="363"/>
                    <a:pt x="194" y="362"/>
                  </a:cubicBezTo>
                  <a:cubicBezTo>
                    <a:pt x="194" y="362"/>
                    <a:pt x="194" y="361"/>
                    <a:pt x="194" y="361"/>
                  </a:cubicBezTo>
                  <a:cubicBezTo>
                    <a:pt x="194" y="361"/>
                    <a:pt x="194" y="361"/>
                    <a:pt x="194" y="361"/>
                  </a:cubicBezTo>
                  <a:cubicBezTo>
                    <a:pt x="194" y="353"/>
                    <a:pt x="194" y="346"/>
                    <a:pt x="194" y="338"/>
                  </a:cubicBezTo>
                  <a:cubicBezTo>
                    <a:pt x="194" y="325"/>
                    <a:pt x="194" y="313"/>
                    <a:pt x="194" y="301"/>
                  </a:cubicBezTo>
                  <a:cubicBezTo>
                    <a:pt x="195" y="296"/>
                    <a:pt x="195" y="291"/>
                    <a:pt x="196" y="286"/>
                  </a:cubicBezTo>
                  <a:cubicBezTo>
                    <a:pt x="197" y="271"/>
                    <a:pt x="198" y="256"/>
                    <a:pt x="199" y="240"/>
                  </a:cubicBezTo>
                  <a:cubicBezTo>
                    <a:pt x="198" y="241"/>
                    <a:pt x="198" y="241"/>
                    <a:pt x="198" y="241"/>
                  </a:cubicBezTo>
                  <a:cubicBezTo>
                    <a:pt x="197" y="241"/>
                    <a:pt x="197" y="241"/>
                    <a:pt x="197" y="241"/>
                  </a:cubicBezTo>
                  <a:cubicBezTo>
                    <a:pt x="196" y="240"/>
                    <a:pt x="195" y="239"/>
                    <a:pt x="195" y="238"/>
                  </a:cubicBezTo>
                  <a:cubicBezTo>
                    <a:pt x="191" y="239"/>
                    <a:pt x="188" y="240"/>
                    <a:pt x="184" y="240"/>
                  </a:cubicBezTo>
                  <a:cubicBezTo>
                    <a:pt x="181" y="264"/>
                    <a:pt x="178" y="290"/>
                    <a:pt x="176" y="321"/>
                  </a:cubicBezTo>
                  <a:cubicBezTo>
                    <a:pt x="175" y="328"/>
                    <a:pt x="175" y="336"/>
                    <a:pt x="175" y="343"/>
                  </a:cubicBezTo>
                  <a:cubicBezTo>
                    <a:pt x="175" y="350"/>
                    <a:pt x="175" y="356"/>
                    <a:pt x="174" y="363"/>
                  </a:cubicBezTo>
                  <a:cubicBezTo>
                    <a:pt x="174" y="363"/>
                    <a:pt x="174" y="363"/>
                    <a:pt x="174" y="364"/>
                  </a:cubicBezTo>
                  <a:cubicBezTo>
                    <a:pt x="174" y="363"/>
                    <a:pt x="174" y="363"/>
                    <a:pt x="174" y="363"/>
                  </a:cubicBezTo>
                  <a:cubicBezTo>
                    <a:pt x="173" y="355"/>
                    <a:pt x="173" y="348"/>
                    <a:pt x="173" y="340"/>
                  </a:cubicBezTo>
                  <a:cubicBezTo>
                    <a:pt x="173" y="328"/>
                    <a:pt x="173" y="315"/>
                    <a:pt x="174" y="303"/>
                  </a:cubicBezTo>
                  <a:cubicBezTo>
                    <a:pt x="175" y="291"/>
                    <a:pt x="176" y="280"/>
                    <a:pt x="176" y="269"/>
                  </a:cubicBezTo>
                  <a:cubicBezTo>
                    <a:pt x="176" y="269"/>
                    <a:pt x="176" y="268"/>
                    <a:pt x="176" y="268"/>
                  </a:cubicBezTo>
                  <a:cubicBezTo>
                    <a:pt x="176" y="259"/>
                    <a:pt x="176" y="250"/>
                    <a:pt x="176" y="241"/>
                  </a:cubicBezTo>
                  <a:cubicBezTo>
                    <a:pt x="173" y="242"/>
                    <a:pt x="169" y="242"/>
                    <a:pt x="166" y="242"/>
                  </a:cubicBezTo>
                  <a:cubicBezTo>
                    <a:pt x="162" y="278"/>
                    <a:pt x="159" y="315"/>
                    <a:pt x="157" y="353"/>
                  </a:cubicBezTo>
                  <a:cubicBezTo>
                    <a:pt x="156" y="345"/>
                    <a:pt x="155" y="336"/>
                    <a:pt x="155" y="327"/>
                  </a:cubicBezTo>
                  <a:cubicBezTo>
                    <a:pt x="155" y="321"/>
                    <a:pt x="155" y="315"/>
                    <a:pt x="155" y="310"/>
                  </a:cubicBezTo>
                  <a:cubicBezTo>
                    <a:pt x="156" y="295"/>
                    <a:pt x="156" y="295"/>
                    <a:pt x="156" y="295"/>
                  </a:cubicBezTo>
                  <a:cubicBezTo>
                    <a:pt x="156" y="295"/>
                    <a:pt x="156" y="294"/>
                    <a:pt x="156" y="292"/>
                  </a:cubicBezTo>
                  <a:cubicBezTo>
                    <a:pt x="158" y="276"/>
                    <a:pt x="161" y="259"/>
                    <a:pt x="161" y="243"/>
                  </a:cubicBezTo>
                  <a:cubicBezTo>
                    <a:pt x="159" y="243"/>
                    <a:pt x="156" y="243"/>
                    <a:pt x="154" y="243"/>
                  </a:cubicBezTo>
                  <a:cubicBezTo>
                    <a:pt x="154" y="244"/>
                    <a:pt x="154" y="244"/>
                    <a:pt x="154" y="245"/>
                  </a:cubicBezTo>
                  <a:cubicBezTo>
                    <a:pt x="154" y="244"/>
                    <a:pt x="154" y="244"/>
                    <a:pt x="154" y="243"/>
                  </a:cubicBezTo>
                  <a:cubicBezTo>
                    <a:pt x="152" y="243"/>
                    <a:pt x="151" y="243"/>
                    <a:pt x="149" y="243"/>
                  </a:cubicBezTo>
                  <a:cubicBezTo>
                    <a:pt x="149" y="243"/>
                    <a:pt x="149" y="243"/>
                    <a:pt x="149" y="243"/>
                  </a:cubicBezTo>
                  <a:cubicBezTo>
                    <a:pt x="149" y="255"/>
                    <a:pt x="150" y="267"/>
                    <a:pt x="151" y="280"/>
                  </a:cubicBezTo>
                  <a:cubicBezTo>
                    <a:pt x="152" y="294"/>
                    <a:pt x="153" y="309"/>
                    <a:pt x="153" y="323"/>
                  </a:cubicBezTo>
                  <a:cubicBezTo>
                    <a:pt x="153" y="334"/>
                    <a:pt x="152" y="345"/>
                    <a:pt x="150" y="356"/>
                  </a:cubicBezTo>
                  <a:cubicBezTo>
                    <a:pt x="150" y="358"/>
                    <a:pt x="151" y="361"/>
                    <a:pt x="151" y="363"/>
                  </a:cubicBezTo>
                  <a:cubicBezTo>
                    <a:pt x="152" y="365"/>
                    <a:pt x="152" y="367"/>
                    <a:pt x="153" y="368"/>
                  </a:cubicBezTo>
                  <a:cubicBezTo>
                    <a:pt x="154" y="371"/>
                    <a:pt x="155" y="374"/>
                    <a:pt x="156" y="376"/>
                  </a:cubicBezTo>
                  <a:cubicBezTo>
                    <a:pt x="157" y="377"/>
                    <a:pt x="158" y="378"/>
                    <a:pt x="159" y="378"/>
                  </a:cubicBezTo>
                  <a:cubicBezTo>
                    <a:pt x="159" y="378"/>
                    <a:pt x="160" y="378"/>
                    <a:pt x="160" y="378"/>
                  </a:cubicBezTo>
                  <a:cubicBezTo>
                    <a:pt x="162" y="377"/>
                    <a:pt x="163" y="376"/>
                    <a:pt x="163" y="374"/>
                  </a:cubicBezTo>
                  <a:cubicBezTo>
                    <a:pt x="163" y="372"/>
                    <a:pt x="163" y="370"/>
                    <a:pt x="163" y="368"/>
                  </a:cubicBezTo>
                  <a:cubicBezTo>
                    <a:pt x="163" y="366"/>
                    <a:pt x="163" y="365"/>
                    <a:pt x="163" y="363"/>
                  </a:cubicBezTo>
                  <a:cubicBezTo>
                    <a:pt x="164" y="343"/>
                    <a:pt x="166" y="324"/>
                    <a:pt x="167" y="304"/>
                  </a:cubicBezTo>
                  <a:cubicBezTo>
                    <a:pt x="166" y="316"/>
                    <a:pt x="166" y="328"/>
                    <a:pt x="166" y="340"/>
                  </a:cubicBezTo>
                  <a:cubicBezTo>
                    <a:pt x="166" y="348"/>
                    <a:pt x="166" y="355"/>
                    <a:pt x="167" y="363"/>
                  </a:cubicBezTo>
                  <a:cubicBezTo>
                    <a:pt x="167" y="365"/>
                    <a:pt x="167" y="366"/>
                    <a:pt x="167" y="368"/>
                  </a:cubicBezTo>
                  <a:cubicBezTo>
                    <a:pt x="168" y="374"/>
                    <a:pt x="169" y="379"/>
                    <a:pt x="171" y="385"/>
                  </a:cubicBezTo>
                  <a:cubicBezTo>
                    <a:pt x="171" y="385"/>
                    <a:pt x="171" y="385"/>
                    <a:pt x="171" y="385"/>
                  </a:cubicBezTo>
                  <a:cubicBezTo>
                    <a:pt x="170" y="384"/>
                    <a:pt x="168" y="384"/>
                    <a:pt x="167" y="384"/>
                  </a:cubicBezTo>
                  <a:cubicBezTo>
                    <a:pt x="155" y="381"/>
                    <a:pt x="155" y="381"/>
                    <a:pt x="155" y="381"/>
                  </a:cubicBezTo>
                  <a:cubicBezTo>
                    <a:pt x="151" y="381"/>
                    <a:pt x="147" y="381"/>
                    <a:pt x="144" y="380"/>
                  </a:cubicBezTo>
                  <a:cubicBezTo>
                    <a:pt x="144" y="382"/>
                    <a:pt x="143" y="384"/>
                    <a:pt x="142" y="386"/>
                  </a:cubicBezTo>
                  <a:cubicBezTo>
                    <a:pt x="142" y="388"/>
                    <a:pt x="141" y="389"/>
                    <a:pt x="139" y="389"/>
                  </a:cubicBezTo>
                  <a:cubicBezTo>
                    <a:pt x="139" y="389"/>
                    <a:pt x="139" y="389"/>
                    <a:pt x="139" y="389"/>
                  </a:cubicBezTo>
                  <a:cubicBezTo>
                    <a:pt x="137" y="389"/>
                    <a:pt x="136" y="387"/>
                    <a:pt x="136" y="386"/>
                  </a:cubicBezTo>
                  <a:cubicBezTo>
                    <a:pt x="133" y="377"/>
                    <a:pt x="132" y="368"/>
                    <a:pt x="132" y="359"/>
                  </a:cubicBezTo>
                  <a:cubicBezTo>
                    <a:pt x="131" y="358"/>
                    <a:pt x="131" y="358"/>
                    <a:pt x="131" y="358"/>
                  </a:cubicBezTo>
                  <a:cubicBezTo>
                    <a:pt x="131" y="359"/>
                    <a:pt x="130" y="360"/>
                    <a:pt x="129" y="360"/>
                  </a:cubicBezTo>
                  <a:cubicBezTo>
                    <a:pt x="128" y="360"/>
                    <a:pt x="128" y="360"/>
                    <a:pt x="128" y="360"/>
                  </a:cubicBezTo>
                  <a:cubicBezTo>
                    <a:pt x="128" y="360"/>
                    <a:pt x="127" y="360"/>
                    <a:pt x="127" y="360"/>
                  </a:cubicBezTo>
                  <a:cubicBezTo>
                    <a:pt x="127" y="361"/>
                    <a:pt x="127" y="362"/>
                    <a:pt x="127" y="363"/>
                  </a:cubicBezTo>
                  <a:cubicBezTo>
                    <a:pt x="128" y="365"/>
                    <a:pt x="128" y="367"/>
                    <a:pt x="129" y="369"/>
                  </a:cubicBezTo>
                  <a:cubicBezTo>
                    <a:pt x="130" y="373"/>
                    <a:pt x="131" y="376"/>
                    <a:pt x="133" y="380"/>
                  </a:cubicBezTo>
                  <a:cubicBezTo>
                    <a:pt x="130" y="380"/>
                    <a:pt x="127" y="380"/>
                    <a:pt x="125" y="381"/>
                  </a:cubicBezTo>
                  <a:cubicBezTo>
                    <a:pt x="125" y="380"/>
                    <a:pt x="125" y="380"/>
                    <a:pt x="125" y="379"/>
                  </a:cubicBezTo>
                  <a:cubicBezTo>
                    <a:pt x="125" y="379"/>
                    <a:pt x="125" y="379"/>
                    <a:pt x="125" y="379"/>
                  </a:cubicBezTo>
                  <a:cubicBezTo>
                    <a:pt x="125" y="376"/>
                    <a:pt x="125" y="373"/>
                    <a:pt x="125" y="370"/>
                  </a:cubicBezTo>
                  <a:cubicBezTo>
                    <a:pt x="125" y="369"/>
                    <a:pt x="125" y="369"/>
                    <a:pt x="125" y="368"/>
                  </a:cubicBezTo>
                  <a:cubicBezTo>
                    <a:pt x="125" y="367"/>
                    <a:pt x="125" y="365"/>
                    <a:pt x="125" y="363"/>
                  </a:cubicBezTo>
                  <a:cubicBezTo>
                    <a:pt x="125" y="362"/>
                    <a:pt x="125" y="360"/>
                    <a:pt x="125" y="359"/>
                  </a:cubicBezTo>
                  <a:cubicBezTo>
                    <a:pt x="125" y="358"/>
                    <a:pt x="125" y="358"/>
                    <a:pt x="125" y="358"/>
                  </a:cubicBezTo>
                  <a:cubicBezTo>
                    <a:pt x="123" y="348"/>
                    <a:pt x="122" y="338"/>
                    <a:pt x="122" y="327"/>
                  </a:cubicBezTo>
                  <a:cubicBezTo>
                    <a:pt x="121" y="324"/>
                    <a:pt x="120" y="321"/>
                    <a:pt x="120" y="317"/>
                  </a:cubicBezTo>
                  <a:cubicBezTo>
                    <a:pt x="120" y="318"/>
                    <a:pt x="119" y="319"/>
                    <a:pt x="119" y="320"/>
                  </a:cubicBezTo>
                  <a:cubicBezTo>
                    <a:pt x="119" y="319"/>
                    <a:pt x="119" y="318"/>
                    <a:pt x="119" y="317"/>
                  </a:cubicBezTo>
                  <a:cubicBezTo>
                    <a:pt x="119" y="316"/>
                    <a:pt x="119" y="316"/>
                    <a:pt x="119" y="316"/>
                  </a:cubicBezTo>
                  <a:cubicBezTo>
                    <a:pt x="118" y="308"/>
                    <a:pt x="115" y="295"/>
                    <a:pt x="111" y="282"/>
                  </a:cubicBezTo>
                  <a:cubicBezTo>
                    <a:pt x="112" y="291"/>
                    <a:pt x="112" y="299"/>
                    <a:pt x="112" y="308"/>
                  </a:cubicBezTo>
                  <a:cubicBezTo>
                    <a:pt x="112" y="326"/>
                    <a:pt x="113" y="345"/>
                    <a:pt x="115" y="363"/>
                  </a:cubicBezTo>
                  <a:cubicBezTo>
                    <a:pt x="115" y="365"/>
                    <a:pt x="116" y="366"/>
                    <a:pt x="116" y="368"/>
                  </a:cubicBezTo>
                  <a:cubicBezTo>
                    <a:pt x="117" y="372"/>
                    <a:pt x="117" y="376"/>
                    <a:pt x="118" y="380"/>
                  </a:cubicBezTo>
                  <a:cubicBezTo>
                    <a:pt x="119" y="381"/>
                    <a:pt x="119" y="381"/>
                    <a:pt x="119" y="381"/>
                  </a:cubicBezTo>
                  <a:cubicBezTo>
                    <a:pt x="113" y="380"/>
                    <a:pt x="108" y="379"/>
                    <a:pt x="103" y="379"/>
                  </a:cubicBezTo>
                  <a:cubicBezTo>
                    <a:pt x="104" y="378"/>
                    <a:pt x="105" y="377"/>
                    <a:pt x="105" y="376"/>
                  </a:cubicBezTo>
                  <a:cubicBezTo>
                    <a:pt x="105" y="375"/>
                    <a:pt x="105" y="375"/>
                    <a:pt x="105" y="375"/>
                  </a:cubicBezTo>
                  <a:cubicBezTo>
                    <a:pt x="105" y="372"/>
                    <a:pt x="104" y="370"/>
                    <a:pt x="104" y="368"/>
                  </a:cubicBezTo>
                  <a:cubicBezTo>
                    <a:pt x="103" y="366"/>
                    <a:pt x="103" y="364"/>
                    <a:pt x="103" y="363"/>
                  </a:cubicBezTo>
                  <a:cubicBezTo>
                    <a:pt x="102" y="361"/>
                    <a:pt x="102" y="359"/>
                    <a:pt x="102" y="358"/>
                  </a:cubicBezTo>
                  <a:cubicBezTo>
                    <a:pt x="102" y="350"/>
                    <a:pt x="102" y="343"/>
                    <a:pt x="103" y="335"/>
                  </a:cubicBezTo>
                  <a:cubicBezTo>
                    <a:pt x="103" y="314"/>
                    <a:pt x="103" y="314"/>
                    <a:pt x="103" y="314"/>
                  </a:cubicBezTo>
                  <a:cubicBezTo>
                    <a:pt x="105" y="291"/>
                    <a:pt x="105" y="291"/>
                    <a:pt x="105" y="291"/>
                  </a:cubicBezTo>
                  <a:cubicBezTo>
                    <a:pt x="105" y="281"/>
                    <a:pt x="106" y="272"/>
                    <a:pt x="106" y="263"/>
                  </a:cubicBezTo>
                  <a:cubicBezTo>
                    <a:pt x="105" y="259"/>
                    <a:pt x="104" y="255"/>
                    <a:pt x="103" y="252"/>
                  </a:cubicBezTo>
                  <a:cubicBezTo>
                    <a:pt x="102" y="252"/>
                    <a:pt x="101" y="252"/>
                    <a:pt x="100" y="253"/>
                  </a:cubicBezTo>
                  <a:cubicBezTo>
                    <a:pt x="99" y="265"/>
                    <a:pt x="98" y="278"/>
                    <a:pt x="97" y="290"/>
                  </a:cubicBezTo>
                  <a:cubicBezTo>
                    <a:pt x="97" y="290"/>
                    <a:pt x="97" y="295"/>
                    <a:pt x="97" y="298"/>
                  </a:cubicBezTo>
                  <a:cubicBezTo>
                    <a:pt x="97" y="296"/>
                    <a:pt x="97" y="296"/>
                    <a:pt x="97" y="296"/>
                  </a:cubicBezTo>
                  <a:cubicBezTo>
                    <a:pt x="97" y="290"/>
                    <a:pt x="97" y="284"/>
                    <a:pt x="97" y="278"/>
                  </a:cubicBezTo>
                  <a:cubicBezTo>
                    <a:pt x="97" y="274"/>
                    <a:pt x="97" y="271"/>
                    <a:pt x="97" y="267"/>
                  </a:cubicBezTo>
                  <a:cubicBezTo>
                    <a:pt x="98" y="262"/>
                    <a:pt x="98" y="258"/>
                    <a:pt x="98" y="253"/>
                  </a:cubicBezTo>
                  <a:cubicBezTo>
                    <a:pt x="93" y="254"/>
                    <a:pt x="87" y="255"/>
                    <a:pt x="81" y="255"/>
                  </a:cubicBezTo>
                  <a:cubicBezTo>
                    <a:pt x="81" y="259"/>
                    <a:pt x="81" y="262"/>
                    <a:pt x="81" y="265"/>
                  </a:cubicBezTo>
                  <a:cubicBezTo>
                    <a:pt x="81" y="270"/>
                    <a:pt x="81" y="275"/>
                    <a:pt x="81" y="279"/>
                  </a:cubicBezTo>
                  <a:cubicBezTo>
                    <a:pt x="81" y="292"/>
                    <a:pt x="81" y="292"/>
                    <a:pt x="81" y="292"/>
                  </a:cubicBezTo>
                  <a:cubicBezTo>
                    <a:pt x="81" y="312"/>
                    <a:pt x="81" y="312"/>
                    <a:pt x="81" y="312"/>
                  </a:cubicBezTo>
                  <a:cubicBezTo>
                    <a:pt x="81" y="320"/>
                    <a:pt x="80" y="329"/>
                    <a:pt x="80" y="339"/>
                  </a:cubicBezTo>
                  <a:cubicBezTo>
                    <a:pt x="80" y="341"/>
                    <a:pt x="80" y="343"/>
                    <a:pt x="80" y="345"/>
                  </a:cubicBezTo>
                  <a:cubicBezTo>
                    <a:pt x="76" y="322"/>
                    <a:pt x="73" y="298"/>
                    <a:pt x="70" y="274"/>
                  </a:cubicBezTo>
                  <a:cubicBezTo>
                    <a:pt x="70" y="273"/>
                    <a:pt x="70" y="271"/>
                    <a:pt x="69" y="269"/>
                  </a:cubicBezTo>
                  <a:cubicBezTo>
                    <a:pt x="69" y="284"/>
                    <a:pt x="68" y="299"/>
                    <a:pt x="68" y="314"/>
                  </a:cubicBezTo>
                  <a:cubicBezTo>
                    <a:pt x="71" y="330"/>
                    <a:pt x="73" y="346"/>
                    <a:pt x="76" y="362"/>
                  </a:cubicBezTo>
                  <a:cubicBezTo>
                    <a:pt x="76" y="364"/>
                    <a:pt x="77" y="365"/>
                    <a:pt x="77" y="367"/>
                  </a:cubicBezTo>
                  <a:cubicBezTo>
                    <a:pt x="78" y="370"/>
                    <a:pt x="78" y="372"/>
                    <a:pt x="79" y="375"/>
                  </a:cubicBezTo>
                  <a:cubicBezTo>
                    <a:pt x="77" y="374"/>
                    <a:pt x="76" y="373"/>
                    <a:pt x="75" y="372"/>
                  </a:cubicBezTo>
                  <a:cubicBezTo>
                    <a:pt x="72" y="386"/>
                    <a:pt x="72" y="386"/>
                    <a:pt x="72" y="386"/>
                  </a:cubicBezTo>
                  <a:cubicBezTo>
                    <a:pt x="72" y="386"/>
                    <a:pt x="71" y="387"/>
                    <a:pt x="71" y="387"/>
                  </a:cubicBezTo>
                  <a:cubicBezTo>
                    <a:pt x="75" y="388"/>
                    <a:pt x="78" y="388"/>
                    <a:pt x="82" y="388"/>
                  </a:cubicBezTo>
                  <a:cubicBezTo>
                    <a:pt x="81" y="388"/>
                    <a:pt x="80" y="389"/>
                    <a:pt x="79" y="389"/>
                  </a:cubicBezTo>
                  <a:cubicBezTo>
                    <a:pt x="78" y="390"/>
                    <a:pt x="77" y="391"/>
                    <a:pt x="77" y="392"/>
                  </a:cubicBezTo>
                  <a:cubicBezTo>
                    <a:pt x="73" y="392"/>
                    <a:pt x="69" y="392"/>
                    <a:pt x="65" y="392"/>
                  </a:cubicBezTo>
                  <a:cubicBezTo>
                    <a:pt x="55" y="392"/>
                    <a:pt x="45" y="392"/>
                    <a:pt x="36" y="395"/>
                  </a:cubicBezTo>
                  <a:cubicBezTo>
                    <a:pt x="36" y="393"/>
                    <a:pt x="36" y="391"/>
                    <a:pt x="36" y="389"/>
                  </a:cubicBezTo>
                  <a:cubicBezTo>
                    <a:pt x="36" y="388"/>
                    <a:pt x="36" y="388"/>
                    <a:pt x="36" y="388"/>
                  </a:cubicBezTo>
                  <a:cubicBezTo>
                    <a:pt x="38" y="382"/>
                    <a:pt x="38" y="375"/>
                    <a:pt x="38" y="367"/>
                  </a:cubicBezTo>
                  <a:cubicBezTo>
                    <a:pt x="39" y="365"/>
                    <a:pt x="39" y="364"/>
                    <a:pt x="39" y="362"/>
                  </a:cubicBezTo>
                  <a:cubicBezTo>
                    <a:pt x="39" y="362"/>
                    <a:pt x="39" y="361"/>
                    <a:pt x="39" y="361"/>
                  </a:cubicBezTo>
                  <a:cubicBezTo>
                    <a:pt x="39" y="336"/>
                    <a:pt x="35" y="308"/>
                    <a:pt x="32" y="284"/>
                  </a:cubicBezTo>
                  <a:cubicBezTo>
                    <a:pt x="30" y="271"/>
                    <a:pt x="28" y="259"/>
                    <a:pt x="27" y="249"/>
                  </a:cubicBezTo>
                  <a:cubicBezTo>
                    <a:pt x="27" y="249"/>
                    <a:pt x="27" y="240"/>
                    <a:pt x="26" y="229"/>
                  </a:cubicBezTo>
                  <a:cubicBezTo>
                    <a:pt x="27" y="229"/>
                    <a:pt x="29" y="229"/>
                    <a:pt x="31" y="229"/>
                  </a:cubicBezTo>
                  <a:cubicBezTo>
                    <a:pt x="32" y="235"/>
                    <a:pt x="32" y="242"/>
                    <a:pt x="33" y="249"/>
                  </a:cubicBezTo>
                  <a:cubicBezTo>
                    <a:pt x="35" y="265"/>
                    <a:pt x="38" y="282"/>
                    <a:pt x="41" y="298"/>
                  </a:cubicBezTo>
                  <a:cubicBezTo>
                    <a:pt x="44" y="319"/>
                    <a:pt x="48" y="340"/>
                    <a:pt x="50" y="362"/>
                  </a:cubicBezTo>
                  <a:cubicBezTo>
                    <a:pt x="50" y="363"/>
                    <a:pt x="50" y="365"/>
                    <a:pt x="50" y="367"/>
                  </a:cubicBezTo>
                  <a:cubicBezTo>
                    <a:pt x="50" y="370"/>
                    <a:pt x="50" y="373"/>
                    <a:pt x="51" y="376"/>
                  </a:cubicBezTo>
                  <a:cubicBezTo>
                    <a:pt x="48" y="376"/>
                    <a:pt x="45" y="376"/>
                    <a:pt x="42" y="376"/>
                  </a:cubicBezTo>
                  <a:cubicBezTo>
                    <a:pt x="40" y="376"/>
                    <a:pt x="39" y="378"/>
                    <a:pt x="38" y="380"/>
                  </a:cubicBezTo>
                  <a:cubicBezTo>
                    <a:pt x="38" y="380"/>
                    <a:pt x="38" y="380"/>
                    <a:pt x="38" y="380"/>
                  </a:cubicBezTo>
                  <a:cubicBezTo>
                    <a:pt x="38" y="381"/>
                    <a:pt x="40" y="383"/>
                    <a:pt x="41" y="383"/>
                  </a:cubicBezTo>
                  <a:cubicBezTo>
                    <a:pt x="44" y="384"/>
                    <a:pt x="48" y="384"/>
                    <a:pt x="51" y="385"/>
                  </a:cubicBezTo>
                  <a:cubicBezTo>
                    <a:pt x="51" y="386"/>
                    <a:pt x="51" y="386"/>
                    <a:pt x="51" y="386"/>
                  </a:cubicBezTo>
                  <a:cubicBezTo>
                    <a:pt x="51" y="388"/>
                    <a:pt x="52" y="389"/>
                    <a:pt x="54" y="389"/>
                  </a:cubicBezTo>
                  <a:cubicBezTo>
                    <a:pt x="54" y="389"/>
                    <a:pt x="54" y="389"/>
                    <a:pt x="54" y="389"/>
                  </a:cubicBezTo>
                  <a:cubicBezTo>
                    <a:pt x="56" y="389"/>
                    <a:pt x="58" y="388"/>
                    <a:pt x="58" y="386"/>
                  </a:cubicBezTo>
                  <a:cubicBezTo>
                    <a:pt x="60" y="386"/>
                    <a:pt x="63" y="387"/>
                    <a:pt x="65" y="387"/>
                  </a:cubicBezTo>
                  <a:cubicBezTo>
                    <a:pt x="65" y="387"/>
                    <a:pt x="65" y="387"/>
                    <a:pt x="65" y="386"/>
                  </a:cubicBezTo>
                  <a:cubicBezTo>
                    <a:pt x="64" y="383"/>
                    <a:pt x="63" y="379"/>
                    <a:pt x="62" y="376"/>
                  </a:cubicBezTo>
                  <a:cubicBezTo>
                    <a:pt x="61" y="376"/>
                    <a:pt x="59" y="376"/>
                    <a:pt x="58" y="376"/>
                  </a:cubicBezTo>
                  <a:cubicBezTo>
                    <a:pt x="58" y="373"/>
                    <a:pt x="58" y="370"/>
                    <a:pt x="58" y="367"/>
                  </a:cubicBezTo>
                  <a:cubicBezTo>
                    <a:pt x="58" y="366"/>
                    <a:pt x="58" y="366"/>
                    <a:pt x="58" y="365"/>
                  </a:cubicBezTo>
                  <a:cubicBezTo>
                    <a:pt x="58" y="365"/>
                    <a:pt x="58" y="365"/>
                    <a:pt x="58" y="365"/>
                  </a:cubicBezTo>
                  <a:cubicBezTo>
                    <a:pt x="50" y="346"/>
                    <a:pt x="44" y="315"/>
                    <a:pt x="44" y="288"/>
                  </a:cubicBezTo>
                  <a:cubicBezTo>
                    <a:pt x="44" y="284"/>
                    <a:pt x="44" y="281"/>
                    <a:pt x="44" y="277"/>
                  </a:cubicBezTo>
                  <a:cubicBezTo>
                    <a:pt x="43" y="267"/>
                    <a:pt x="41" y="257"/>
                    <a:pt x="40" y="248"/>
                  </a:cubicBezTo>
                  <a:cubicBezTo>
                    <a:pt x="39" y="241"/>
                    <a:pt x="39" y="235"/>
                    <a:pt x="38" y="228"/>
                  </a:cubicBezTo>
                  <a:cubicBezTo>
                    <a:pt x="39" y="228"/>
                    <a:pt x="40" y="228"/>
                    <a:pt x="41" y="228"/>
                  </a:cubicBezTo>
                  <a:cubicBezTo>
                    <a:pt x="42" y="231"/>
                    <a:pt x="42" y="232"/>
                    <a:pt x="42" y="232"/>
                  </a:cubicBezTo>
                  <a:cubicBezTo>
                    <a:pt x="42" y="235"/>
                    <a:pt x="42" y="237"/>
                    <a:pt x="42" y="239"/>
                  </a:cubicBezTo>
                  <a:cubicBezTo>
                    <a:pt x="42" y="240"/>
                    <a:pt x="41" y="241"/>
                    <a:pt x="41" y="241"/>
                  </a:cubicBezTo>
                  <a:cubicBezTo>
                    <a:pt x="40" y="242"/>
                    <a:pt x="40" y="243"/>
                    <a:pt x="40" y="243"/>
                  </a:cubicBezTo>
                  <a:cubicBezTo>
                    <a:pt x="40" y="244"/>
                    <a:pt x="40" y="244"/>
                    <a:pt x="40" y="245"/>
                  </a:cubicBezTo>
                  <a:cubicBezTo>
                    <a:pt x="41" y="246"/>
                    <a:pt x="42" y="247"/>
                    <a:pt x="43" y="247"/>
                  </a:cubicBezTo>
                  <a:cubicBezTo>
                    <a:pt x="44" y="254"/>
                    <a:pt x="45" y="261"/>
                    <a:pt x="45" y="268"/>
                  </a:cubicBezTo>
                  <a:cubicBezTo>
                    <a:pt x="46" y="262"/>
                    <a:pt x="48" y="257"/>
                    <a:pt x="50" y="253"/>
                  </a:cubicBezTo>
                  <a:cubicBezTo>
                    <a:pt x="49" y="253"/>
                    <a:pt x="49" y="252"/>
                    <a:pt x="49" y="252"/>
                  </a:cubicBezTo>
                  <a:cubicBezTo>
                    <a:pt x="49" y="251"/>
                    <a:pt x="49" y="251"/>
                    <a:pt x="49" y="251"/>
                  </a:cubicBezTo>
                  <a:cubicBezTo>
                    <a:pt x="49" y="250"/>
                    <a:pt x="49" y="249"/>
                    <a:pt x="50" y="248"/>
                  </a:cubicBezTo>
                  <a:cubicBezTo>
                    <a:pt x="55" y="244"/>
                    <a:pt x="60" y="241"/>
                    <a:pt x="66" y="238"/>
                  </a:cubicBezTo>
                  <a:cubicBezTo>
                    <a:pt x="68" y="229"/>
                    <a:pt x="70" y="223"/>
                    <a:pt x="73" y="218"/>
                  </a:cubicBezTo>
                  <a:cubicBezTo>
                    <a:pt x="69" y="219"/>
                    <a:pt x="66" y="219"/>
                    <a:pt x="62" y="219"/>
                  </a:cubicBezTo>
                  <a:cubicBezTo>
                    <a:pt x="62" y="219"/>
                    <a:pt x="62" y="219"/>
                    <a:pt x="62" y="219"/>
                  </a:cubicBezTo>
                  <a:cubicBezTo>
                    <a:pt x="66" y="219"/>
                    <a:pt x="69" y="218"/>
                    <a:pt x="73" y="218"/>
                  </a:cubicBezTo>
                  <a:cubicBezTo>
                    <a:pt x="74" y="217"/>
                    <a:pt x="74" y="216"/>
                    <a:pt x="75" y="216"/>
                  </a:cubicBezTo>
                  <a:cubicBezTo>
                    <a:pt x="77" y="214"/>
                    <a:pt x="80" y="212"/>
                    <a:pt x="83" y="212"/>
                  </a:cubicBezTo>
                  <a:cubicBezTo>
                    <a:pt x="83" y="212"/>
                    <a:pt x="83" y="212"/>
                    <a:pt x="83" y="212"/>
                  </a:cubicBezTo>
                  <a:cubicBezTo>
                    <a:pt x="89" y="213"/>
                    <a:pt x="93" y="217"/>
                    <a:pt x="98" y="223"/>
                  </a:cubicBezTo>
                  <a:cubicBezTo>
                    <a:pt x="98" y="223"/>
                    <a:pt x="98" y="223"/>
                    <a:pt x="98" y="223"/>
                  </a:cubicBezTo>
                  <a:cubicBezTo>
                    <a:pt x="98" y="223"/>
                    <a:pt x="98" y="223"/>
                    <a:pt x="98" y="223"/>
                  </a:cubicBezTo>
                  <a:cubicBezTo>
                    <a:pt x="98" y="223"/>
                    <a:pt x="99" y="223"/>
                    <a:pt x="99" y="223"/>
                  </a:cubicBezTo>
                  <a:cubicBezTo>
                    <a:pt x="117" y="216"/>
                    <a:pt x="136" y="211"/>
                    <a:pt x="154" y="206"/>
                  </a:cubicBezTo>
                  <a:cubicBezTo>
                    <a:pt x="158" y="205"/>
                    <a:pt x="158" y="205"/>
                    <a:pt x="158" y="205"/>
                  </a:cubicBezTo>
                  <a:cubicBezTo>
                    <a:pt x="158" y="205"/>
                    <a:pt x="158" y="204"/>
                    <a:pt x="158" y="203"/>
                  </a:cubicBezTo>
                  <a:cubicBezTo>
                    <a:pt x="158" y="203"/>
                    <a:pt x="158" y="203"/>
                    <a:pt x="158" y="203"/>
                  </a:cubicBezTo>
                  <a:cubicBezTo>
                    <a:pt x="162" y="202"/>
                    <a:pt x="166" y="201"/>
                    <a:pt x="170" y="200"/>
                  </a:cubicBezTo>
                  <a:cubicBezTo>
                    <a:pt x="170" y="201"/>
                    <a:pt x="170" y="201"/>
                    <a:pt x="170" y="202"/>
                  </a:cubicBezTo>
                  <a:cubicBezTo>
                    <a:pt x="173" y="202"/>
                    <a:pt x="175" y="201"/>
                    <a:pt x="178" y="200"/>
                  </a:cubicBezTo>
                  <a:cubicBezTo>
                    <a:pt x="178" y="200"/>
                    <a:pt x="178" y="200"/>
                    <a:pt x="178" y="200"/>
                  </a:cubicBezTo>
                  <a:cubicBezTo>
                    <a:pt x="178" y="200"/>
                    <a:pt x="179" y="200"/>
                    <a:pt x="180" y="200"/>
                  </a:cubicBezTo>
                  <a:cubicBezTo>
                    <a:pt x="192" y="197"/>
                    <a:pt x="205" y="194"/>
                    <a:pt x="217" y="192"/>
                  </a:cubicBezTo>
                  <a:cubicBezTo>
                    <a:pt x="209" y="192"/>
                    <a:pt x="201" y="192"/>
                    <a:pt x="193" y="192"/>
                  </a:cubicBezTo>
                  <a:cubicBezTo>
                    <a:pt x="186" y="192"/>
                    <a:pt x="178" y="192"/>
                    <a:pt x="171" y="192"/>
                  </a:cubicBezTo>
                  <a:cubicBezTo>
                    <a:pt x="172" y="192"/>
                    <a:pt x="173" y="192"/>
                    <a:pt x="173" y="192"/>
                  </a:cubicBezTo>
                  <a:cubicBezTo>
                    <a:pt x="173" y="193"/>
                    <a:pt x="172" y="193"/>
                    <a:pt x="171" y="193"/>
                  </a:cubicBezTo>
                  <a:cubicBezTo>
                    <a:pt x="164" y="193"/>
                    <a:pt x="156" y="193"/>
                    <a:pt x="149" y="193"/>
                  </a:cubicBezTo>
                  <a:cubicBezTo>
                    <a:pt x="147" y="193"/>
                    <a:pt x="146" y="193"/>
                    <a:pt x="144" y="193"/>
                  </a:cubicBezTo>
                  <a:cubicBezTo>
                    <a:pt x="131" y="194"/>
                    <a:pt x="117" y="195"/>
                    <a:pt x="105" y="197"/>
                  </a:cubicBezTo>
                  <a:cubicBezTo>
                    <a:pt x="104" y="200"/>
                    <a:pt x="104" y="203"/>
                    <a:pt x="104" y="205"/>
                  </a:cubicBezTo>
                  <a:cubicBezTo>
                    <a:pt x="101" y="206"/>
                    <a:pt x="98" y="206"/>
                    <a:pt x="95" y="207"/>
                  </a:cubicBezTo>
                  <a:cubicBezTo>
                    <a:pt x="95" y="206"/>
                    <a:pt x="95" y="206"/>
                    <a:pt x="95" y="206"/>
                  </a:cubicBezTo>
                  <a:cubicBezTo>
                    <a:pt x="95" y="205"/>
                    <a:pt x="95" y="204"/>
                    <a:pt x="95" y="203"/>
                  </a:cubicBezTo>
                  <a:cubicBezTo>
                    <a:pt x="95" y="203"/>
                    <a:pt x="94" y="202"/>
                    <a:pt x="94" y="202"/>
                  </a:cubicBezTo>
                  <a:cubicBezTo>
                    <a:pt x="94" y="202"/>
                    <a:pt x="94" y="201"/>
                    <a:pt x="94" y="201"/>
                  </a:cubicBezTo>
                  <a:cubicBezTo>
                    <a:pt x="96" y="200"/>
                    <a:pt x="97" y="199"/>
                    <a:pt x="99" y="198"/>
                  </a:cubicBezTo>
                  <a:cubicBezTo>
                    <a:pt x="97" y="198"/>
                    <a:pt x="95" y="199"/>
                    <a:pt x="93" y="199"/>
                  </a:cubicBezTo>
                  <a:cubicBezTo>
                    <a:pt x="79" y="203"/>
                    <a:pt x="65" y="207"/>
                    <a:pt x="50" y="211"/>
                  </a:cubicBezTo>
                  <a:cubicBezTo>
                    <a:pt x="50" y="212"/>
                    <a:pt x="50" y="212"/>
                    <a:pt x="50" y="212"/>
                  </a:cubicBezTo>
                  <a:cubicBezTo>
                    <a:pt x="49" y="212"/>
                    <a:pt x="49" y="212"/>
                    <a:pt x="48" y="212"/>
                  </a:cubicBezTo>
                  <a:cubicBezTo>
                    <a:pt x="46" y="213"/>
                    <a:pt x="44" y="213"/>
                    <a:pt x="41" y="214"/>
                  </a:cubicBezTo>
                  <a:cubicBezTo>
                    <a:pt x="41" y="214"/>
                    <a:pt x="40" y="214"/>
                    <a:pt x="40" y="214"/>
                  </a:cubicBezTo>
                  <a:cubicBezTo>
                    <a:pt x="39" y="214"/>
                    <a:pt x="38" y="214"/>
                    <a:pt x="37" y="212"/>
                  </a:cubicBezTo>
                  <a:cubicBezTo>
                    <a:pt x="37" y="212"/>
                    <a:pt x="37" y="212"/>
                    <a:pt x="37" y="212"/>
                  </a:cubicBezTo>
                  <a:cubicBezTo>
                    <a:pt x="37" y="212"/>
                    <a:pt x="37" y="212"/>
                    <a:pt x="37" y="212"/>
                  </a:cubicBezTo>
                  <a:cubicBezTo>
                    <a:pt x="37" y="211"/>
                    <a:pt x="37" y="211"/>
                    <a:pt x="37" y="211"/>
                  </a:cubicBezTo>
                  <a:cubicBezTo>
                    <a:pt x="37" y="210"/>
                    <a:pt x="37" y="210"/>
                    <a:pt x="37" y="210"/>
                  </a:cubicBezTo>
                  <a:cubicBezTo>
                    <a:pt x="36" y="204"/>
                    <a:pt x="36" y="198"/>
                    <a:pt x="36" y="192"/>
                  </a:cubicBezTo>
                  <a:cubicBezTo>
                    <a:pt x="36" y="193"/>
                    <a:pt x="37" y="193"/>
                    <a:pt x="38" y="193"/>
                  </a:cubicBezTo>
                  <a:cubicBezTo>
                    <a:pt x="38" y="197"/>
                    <a:pt x="39" y="202"/>
                    <a:pt x="39" y="207"/>
                  </a:cubicBezTo>
                  <a:cubicBezTo>
                    <a:pt x="41" y="206"/>
                    <a:pt x="44" y="205"/>
                    <a:pt x="46" y="204"/>
                  </a:cubicBezTo>
                  <a:cubicBezTo>
                    <a:pt x="46" y="200"/>
                    <a:pt x="45" y="197"/>
                    <a:pt x="45" y="193"/>
                  </a:cubicBezTo>
                  <a:cubicBezTo>
                    <a:pt x="47" y="193"/>
                    <a:pt x="49" y="193"/>
                    <a:pt x="52" y="193"/>
                  </a:cubicBezTo>
                  <a:cubicBezTo>
                    <a:pt x="52" y="193"/>
                    <a:pt x="51" y="194"/>
                    <a:pt x="51" y="194"/>
                  </a:cubicBezTo>
                  <a:cubicBezTo>
                    <a:pt x="51" y="197"/>
                    <a:pt x="51" y="200"/>
                    <a:pt x="51" y="203"/>
                  </a:cubicBezTo>
                  <a:cubicBezTo>
                    <a:pt x="53" y="202"/>
                    <a:pt x="56" y="201"/>
                    <a:pt x="59" y="200"/>
                  </a:cubicBezTo>
                  <a:cubicBezTo>
                    <a:pt x="59" y="198"/>
                    <a:pt x="59" y="196"/>
                    <a:pt x="58" y="194"/>
                  </a:cubicBezTo>
                  <a:cubicBezTo>
                    <a:pt x="58" y="193"/>
                    <a:pt x="58" y="193"/>
                    <a:pt x="58" y="193"/>
                  </a:cubicBezTo>
                  <a:cubicBezTo>
                    <a:pt x="69" y="193"/>
                    <a:pt x="79" y="193"/>
                    <a:pt x="90" y="192"/>
                  </a:cubicBezTo>
                  <a:cubicBezTo>
                    <a:pt x="90" y="192"/>
                    <a:pt x="90" y="192"/>
                    <a:pt x="90" y="192"/>
                  </a:cubicBezTo>
                  <a:cubicBezTo>
                    <a:pt x="91" y="192"/>
                    <a:pt x="91" y="192"/>
                    <a:pt x="92" y="192"/>
                  </a:cubicBezTo>
                  <a:cubicBezTo>
                    <a:pt x="114" y="186"/>
                    <a:pt x="135" y="181"/>
                    <a:pt x="155" y="176"/>
                  </a:cubicBezTo>
                  <a:cubicBezTo>
                    <a:pt x="158" y="176"/>
                    <a:pt x="161" y="175"/>
                    <a:pt x="164" y="175"/>
                  </a:cubicBezTo>
                  <a:cubicBezTo>
                    <a:pt x="159" y="175"/>
                    <a:pt x="154" y="175"/>
                    <a:pt x="150" y="175"/>
                  </a:cubicBezTo>
                  <a:cubicBezTo>
                    <a:pt x="154" y="173"/>
                    <a:pt x="158" y="171"/>
                    <a:pt x="162" y="168"/>
                  </a:cubicBezTo>
                  <a:cubicBezTo>
                    <a:pt x="165" y="168"/>
                    <a:pt x="168" y="168"/>
                    <a:pt x="171" y="168"/>
                  </a:cubicBezTo>
                  <a:cubicBezTo>
                    <a:pt x="174" y="169"/>
                    <a:pt x="179" y="170"/>
                    <a:pt x="183" y="171"/>
                  </a:cubicBezTo>
                  <a:cubicBezTo>
                    <a:pt x="191" y="170"/>
                    <a:pt x="200" y="169"/>
                    <a:pt x="208" y="168"/>
                  </a:cubicBezTo>
                  <a:cubicBezTo>
                    <a:pt x="203" y="168"/>
                    <a:pt x="197" y="167"/>
                    <a:pt x="192" y="166"/>
                  </a:cubicBezTo>
                  <a:cubicBezTo>
                    <a:pt x="197" y="166"/>
                    <a:pt x="203" y="165"/>
                    <a:pt x="208" y="165"/>
                  </a:cubicBezTo>
                  <a:cubicBezTo>
                    <a:pt x="224" y="164"/>
                    <a:pt x="241" y="163"/>
                    <a:pt x="257" y="161"/>
                  </a:cubicBezTo>
                  <a:cubicBezTo>
                    <a:pt x="261" y="161"/>
                    <a:pt x="264" y="160"/>
                    <a:pt x="267" y="159"/>
                  </a:cubicBezTo>
                  <a:cubicBezTo>
                    <a:pt x="259" y="159"/>
                    <a:pt x="251" y="159"/>
                    <a:pt x="244" y="159"/>
                  </a:cubicBezTo>
                  <a:cubicBezTo>
                    <a:pt x="197" y="159"/>
                    <a:pt x="150" y="164"/>
                    <a:pt x="108" y="173"/>
                  </a:cubicBezTo>
                  <a:cubicBezTo>
                    <a:pt x="113" y="173"/>
                    <a:pt x="118" y="172"/>
                    <a:pt x="122" y="172"/>
                  </a:cubicBezTo>
                  <a:cubicBezTo>
                    <a:pt x="142" y="170"/>
                    <a:pt x="142" y="170"/>
                    <a:pt x="142" y="170"/>
                  </a:cubicBezTo>
                  <a:cubicBezTo>
                    <a:pt x="142" y="170"/>
                    <a:pt x="143" y="170"/>
                    <a:pt x="144" y="170"/>
                  </a:cubicBezTo>
                  <a:cubicBezTo>
                    <a:pt x="140" y="172"/>
                    <a:pt x="136" y="174"/>
                    <a:pt x="132" y="175"/>
                  </a:cubicBezTo>
                  <a:cubicBezTo>
                    <a:pt x="120" y="176"/>
                    <a:pt x="108" y="177"/>
                    <a:pt x="97" y="177"/>
                  </a:cubicBezTo>
                  <a:cubicBezTo>
                    <a:pt x="75" y="179"/>
                    <a:pt x="75" y="179"/>
                    <a:pt x="75" y="179"/>
                  </a:cubicBezTo>
                  <a:cubicBezTo>
                    <a:pt x="74" y="179"/>
                    <a:pt x="73" y="180"/>
                    <a:pt x="72" y="181"/>
                  </a:cubicBezTo>
                  <a:cubicBezTo>
                    <a:pt x="72" y="182"/>
                    <a:pt x="72" y="182"/>
                    <a:pt x="72" y="182"/>
                  </a:cubicBezTo>
                  <a:cubicBezTo>
                    <a:pt x="72" y="183"/>
                    <a:pt x="73" y="185"/>
                    <a:pt x="74" y="185"/>
                  </a:cubicBezTo>
                  <a:cubicBezTo>
                    <a:pt x="75" y="186"/>
                    <a:pt x="75" y="186"/>
                    <a:pt x="75" y="186"/>
                  </a:cubicBezTo>
                  <a:cubicBezTo>
                    <a:pt x="70" y="186"/>
                    <a:pt x="65" y="186"/>
                    <a:pt x="60" y="186"/>
                  </a:cubicBezTo>
                  <a:cubicBezTo>
                    <a:pt x="55" y="186"/>
                    <a:pt x="49" y="186"/>
                    <a:pt x="44" y="186"/>
                  </a:cubicBezTo>
                  <a:cubicBezTo>
                    <a:pt x="44" y="185"/>
                    <a:pt x="44" y="185"/>
                    <a:pt x="44" y="185"/>
                  </a:cubicBezTo>
                  <a:cubicBezTo>
                    <a:pt x="58" y="180"/>
                    <a:pt x="74" y="177"/>
                    <a:pt x="90" y="175"/>
                  </a:cubicBezTo>
                  <a:cubicBezTo>
                    <a:pt x="90" y="175"/>
                    <a:pt x="90" y="174"/>
                    <a:pt x="90" y="174"/>
                  </a:cubicBezTo>
                  <a:cubicBezTo>
                    <a:pt x="89" y="174"/>
                    <a:pt x="89" y="173"/>
                    <a:pt x="89" y="173"/>
                  </a:cubicBezTo>
                  <a:cubicBezTo>
                    <a:pt x="89" y="172"/>
                    <a:pt x="90" y="170"/>
                    <a:pt x="92" y="170"/>
                  </a:cubicBezTo>
                  <a:cubicBezTo>
                    <a:pt x="94" y="169"/>
                    <a:pt x="97" y="168"/>
                    <a:pt x="100" y="167"/>
                  </a:cubicBezTo>
                  <a:cubicBezTo>
                    <a:pt x="81" y="169"/>
                    <a:pt x="60" y="172"/>
                    <a:pt x="43" y="178"/>
                  </a:cubicBezTo>
                  <a:cubicBezTo>
                    <a:pt x="43" y="175"/>
                    <a:pt x="42" y="171"/>
                    <a:pt x="42" y="167"/>
                  </a:cubicBezTo>
                  <a:cubicBezTo>
                    <a:pt x="56" y="166"/>
                    <a:pt x="72" y="165"/>
                    <a:pt x="86" y="163"/>
                  </a:cubicBezTo>
                  <a:cubicBezTo>
                    <a:pt x="98" y="162"/>
                    <a:pt x="110" y="161"/>
                    <a:pt x="122" y="160"/>
                  </a:cubicBezTo>
                  <a:cubicBezTo>
                    <a:pt x="147" y="154"/>
                    <a:pt x="174" y="150"/>
                    <a:pt x="201" y="147"/>
                  </a:cubicBezTo>
                  <a:cubicBezTo>
                    <a:pt x="201" y="147"/>
                    <a:pt x="201" y="147"/>
                    <a:pt x="201" y="147"/>
                  </a:cubicBezTo>
                  <a:cubicBezTo>
                    <a:pt x="202" y="146"/>
                    <a:pt x="203" y="146"/>
                    <a:pt x="203" y="145"/>
                  </a:cubicBezTo>
                  <a:cubicBezTo>
                    <a:pt x="222" y="144"/>
                    <a:pt x="240" y="141"/>
                    <a:pt x="257" y="138"/>
                  </a:cubicBezTo>
                  <a:cubicBezTo>
                    <a:pt x="259" y="138"/>
                    <a:pt x="260" y="139"/>
                    <a:pt x="260" y="140"/>
                  </a:cubicBezTo>
                  <a:cubicBezTo>
                    <a:pt x="264" y="139"/>
                    <a:pt x="267" y="139"/>
                    <a:pt x="270" y="138"/>
                  </a:cubicBezTo>
                  <a:cubicBezTo>
                    <a:pt x="269" y="137"/>
                    <a:pt x="268" y="137"/>
                    <a:pt x="267" y="136"/>
                  </a:cubicBezTo>
                  <a:cubicBezTo>
                    <a:pt x="269" y="135"/>
                    <a:pt x="271" y="135"/>
                    <a:pt x="273" y="135"/>
                  </a:cubicBezTo>
                  <a:cubicBezTo>
                    <a:pt x="273" y="136"/>
                    <a:pt x="273" y="137"/>
                    <a:pt x="273" y="138"/>
                  </a:cubicBezTo>
                  <a:cubicBezTo>
                    <a:pt x="277" y="137"/>
                    <a:pt x="282" y="136"/>
                    <a:pt x="286" y="135"/>
                  </a:cubicBezTo>
                  <a:cubicBezTo>
                    <a:pt x="285" y="128"/>
                    <a:pt x="284" y="122"/>
                    <a:pt x="283" y="115"/>
                  </a:cubicBezTo>
                  <a:cubicBezTo>
                    <a:pt x="279" y="115"/>
                    <a:pt x="275" y="116"/>
                    <a:pt x="272" y="116"/>
                  </a:cubicBezTo>
                  <a:cubicBezTo>
                    <a:pt x="272" y="117"/>
                    <a:pt x="272" y="119"/>
                    <a:pt x="272" y="120"/>
                  </a:cubicBezTo>
                  <a:cubicBezTo>
                    <a:pt x="274" y="120"/>
                    <a:pt x="276" y="120"/>
                    <a:pt x="278" y="120"/>
                  </a:cubicBezTo>
                  <a:cubicBezTo>
                    <a:pt x="280" y="121"/>
                    <a:pt x="281" y="122"/>
                    <a:pt x="282" y="124"/>
                  </a:cubicBezTo>
                  <a:cubicBezTo>
                    <a:pt x="282" y="124"/>
                    <a:pt x="282" y="124"/>
                    <a:pt x="282" y="124"/>
                  </a:cubicBezTo>
                  <a:cubicBezTo>
                    <a:pt x="282" y="126"/>
                    <a:pt x="281" y="127"/>
                    <a:pt x="279" y="127"/>
                  </a:cubicBezTo>
                  <a:cubicBezTo>
                    <a:pt x="245" y="138"/>
                    <a:pt x="209" y="140"/>
                    <a:pt x="174" y="143"/>
                  </a:cubicBezTo>
                  <a:cubicBezTo>
                    <a:pt x="147" y="145"/>
                    <a:pt x="118" y="147"/>
                    <a:pt x="91" y="153"/>
                  </a:cubicBezTo>
                  <a:cubicBezTo>
                    <a:pt x="111" y="150"/>
                    <a:pt x="130" y="149"/>
                    <a:pt x="150" y="148"/>
                  </a:cubicBezTo>
                  <a:cubicBezTo>
                    <a:pt x="149" y="149"/>
                    <a:pt x="149" y="149"/>
                    <a:pt x="149" y="150"/>
                  </a:cubicBezTo>
                  <a:cubicBezTo>
                    <a:pt x="149" y="150"/>
                    <a:pt x="149" y="151"/>
                    <a:pt x="149" y="151"/>
                  </a:cubicBezTo>
                  <a:cubicBezTo>
                    <a:pt x="149" y="152"/>
                    <a:pt x="149" y="152"/>
                    <a:pt x="149" y="153"/>
                  </a:cubicBezTo>
                  <a:cubicBezTo>
                    <a:pt x="141" y="153"/>
                    <a:pt x="132" y="153"/>
                    <a:pt x="124" y="153"/>
                  </a:cubicBezTo>
                  <a:cubicBezTo>
                    <a:pt x="111" y="154"/>
                    <a:pt x="98" y="155"/>
                    <a:pt x="86" y="156"/>
                  </a:cubicBezTo>
                  <a:cubicBezTo>
                    <a:pt x="74" y="158"/>
                    <a:pt x="62" y="159"/>
                    <a:pt x="50" y="159"/>
                  </a:cubicBezTo>
                  <a:cubicBezTo>
                    <a:pt x="60" y="157"/>
                    <a:pt x="69" y="155"/>
                    <a:pt x="79" y="154"/>
                  </a:cubicBezTo>
                  <a:cubicBezTo>
                    <a:pt x="79" y="154"/>
                    <a:pt x="78" y="153"/>
                    <a:pt x="78" y="152"/>
                  </a:cubicBezTo>
                  <a:cubicBezTo>
                    <a:pt x="78" y="152"/>
                    <a:pt x="78" y="152"/>
                    <a:pt x="78" y="151"/>
                  </a:cubicBezTo>
                  <a:cubicBezTo>
                    <a:pt x="78" y="150"/>
                    <a:pt x="79" y="149"/>
                    <a:pt x="80" y="148"/>
                  </a:cubicBezTo>
                  <a:cubicBezTo>
                    <a:pt x="82" y="147"/>
                    <a:pt x="83" y="147"/>
                    <a:pt x="85" y="146"/>
                  </a:cubicBezTo>
                  <a:cubicBezTo>
                    <a:pt x="72" y="148"/>
                    <a:pt x="59" y="150"/>
                    <a:pt x="47" y="152"/>
                  </a:cubicBezTo>
                  <a:cubicBezTo>
                    <a:pt x="47" y="153"/>
                    <a:pt x="47" y="154"/>
                    <a:pt x="47" y="155"/>
                  </a:cubicBezTo>
                  <a:cubicBezTo>
                    <a:pt x="47" y="155"/>
                    <a:pt x="47" y="156"/>
                    <a:pt x="47" y="156"/>
                  </a:cubicBezTo>
                  <a:cubicBezTo>
                    <a:pt x="47" y="158"/>
                    <a:pt x="46" y="159"/>
                    <a:pt x="45" y="160"/>
                  </a:cubicBezTo>
                  <a:cubicBezTo>
                    <a:pt x="44" y="160"/>
                    <a:pt x="44" y="160"/>
                    <a:pt x="43" y="160"/>
                  </a:cubicBezTo>
                  <a:cubicBezTo>
                    <a:pt x="42" y="160"/>
                    <a:pt x="41" y="159"/>
                    <a:pt x="41" y="159"/>
                  </a:cubicBezTo>
                  <a:cubicBezTo>
                    <a:pt x="37" y="155"/>
                    <a:pt x="34" y="148"/>
                    <a:pt x="30" y="140"/>
                  </a:cubicBezTo>
                  <a:cubicBezTo>
                    <a:pt x="29" y="140"/>
                    <a:pt x="27" y="141"/>
                    <a:pt x="25" y="141"/>
                  </a:cubicBezTo>
                  <a:cubicBezTo>
                    <a:pt x="26" y="147"/>
                    <a:pt x="26" y="152"/>
                    <a:pt x="26" y="158"/>
                  </a:cubicBezTo>
                  <a:cubicBezTo>
                    <a:pt x="25" y="158"/>
                    <a:pt x="23" y="159"/>
                    <a:pt x="22" y="159"/>
                  </a:cubicBezTo>
                  <a:cubicBezTo>
                    <a:pt x="21" y="159"/>
                    <a:pt x="20" y="160"/>
                    <a:pt x="20" y="161"/>
                  </a:cubicBezTo>
                  <a:cubicBezTo>
                    <a:pt x="19" y="155"/>
                    <a:pt x="19" y="151"/>
                    <a:pt x="19" y="151"/>
                  </a:cubicBezTo>
                  <a:cubicBezTo>
                    <a:pt x="19" y="151"/>
                    <a:pt x="19" y="148"/>
                    <a:pt x="18" y="142"/>
                  </a:cubicBezTo>
                  <a:cubicBezTo>
                    <a:pt x="17" y="141"/>
                    <a:pt x="17" y="141"/>
                    <a:pt x="16" y="139"/>
                  </a:cubicBezTo>
                  <a:cubicBezTo>
                    <a:pt x="16" y="138"/>
                    <a:pt x="16" y="138"/>
                    <a:pt x="16" y="138"/>
                  </a:cubicBezTo>
                  <a:cubicBezTo>
                    <a:pt x="16" y="137"/>
                    <a:pt x="17" y="136"/>
                    <a:pt x="18" y="136"/>
                  </a:cubicBezTo>
                  <a:cubicBezTo>
                    <a:pt x="17" y="128"/>
                    <a:pt x="16" y="119"/>
                    <a:pt x="16" y="111"/>
                  </a:cubicBezTo>
                  <a:cubicBezTo>
                    <a:pt x="16" y="111"/>
                    <a:pt x="16" y="110"/>
                    <a:pt x="16" y="110"/>
                  </a:cubicBezTo>
                  <a:cubicBezTo>
                    <a:pt x="18" y="112"/>
                    <a:pt x="20" y="113"/>
                    <a:pt x="22" y="114"/>
                  </a:cubicBezTo>
                  <a:cubicBezTo>
                    <a:pt x="23" y="121"/>
                    <a:pt x="24" y="127"/>
                    <a:pt x="24" y="133"/>
                  </a:cubicBezTo>
                  <a:cubicBezTo>
                    <a:pt x="26" y="133"/>
                    <a:pt x="27" y="133"/>
                    <a:pt x="28" y="132"/>
                  </a:cubicBezTo>
                  <a:cubicBezTo>
                    <a:pt x="22" y="115"/>
                    <a:pt x="18" y="94"/>
                    <a:pt x="18" y="75"/>
                  </a:cubicBezTo>
                  <a:cubicBezTo>
                    <a:pt x="18" y="69"/>
                    <a:pt x="18" y="64"/>
                    <a:pt x="19" y="59"/>
                  </a:cubicBezTo>
                  <a:cubicBezTo>
                    <a:pt x="20" y="56"/>
                    <a:pt x="21" y="53"/>
                    <a:pt x="22" y="51"/>
                  </a:cubicBezTo>
                  <a:cubicBezTo>
                    <a:pt x="20" y="48"/>
                    <a:pt x="19" y="44"/>
                    <a:pt x="18" y="40"/>
                  </a:cubicBezTo>
                  <a:cubicBezTo>
                    <a:pt x="18" y="39"/>
                    <a:pt x="18" y="37"/>
                    <a:pt x="18" y="35"/>
                  </a:cubicBezTo>
                  <a:cubicBezTo>
                    <a:pt x="20" y="34"/>
                    <a:pt x="23" y="33"/>
                    <a:pt x="23" y="33"/>
                  </a:cubicBezTo>
                  <a:cubicBezTo>
                    <a:pt x="25" y="32"/>
                    <a:pt x="26" y="32"/>
                    <a:pt x="28" y="31"/>
                  </a:cubicBezTo>
                  <a:cubicBezTo>
                    <a:pt x="28" y="30"/>
                    <a:pt x="28" y="30"/>
                    <a:pt x="28" y="29"/>
                  </a:cubicBezTo>
                  <a:cubicBezTo>
                    <a:pt x="29" y="28"/>
                    <a:pt x="30" y="28"/>
                    <a:pt x="31" y="28"/>
                  </a:cubicBezTo>
                  <a:cubicBezTo>
                    <a:pt x="32" y="28"/>
                    <a:pt x="32" y="28"/>
                    <a:pt x="32" y="28"/>
                  </a:cubicBezTo>
                  <a:cubicBezTo>
                    <a:pt x="33" y="28"/>
                    <a:pt x="34" y="29"/>
                    <a:pt x="35" y="29"/>
                  </a:cubicBezTo>
                  <a:cubicBezTo>
                    <a:pt x="50" y="25"/>
                    <a:pt x="68" y="23"/>
                    <a:pt x="86" y="23"/>
                  </a:cubicBezTo>
                  <a:cubicBezTo>
                    <a:pt x="79" y="24"/>
                    <a:pt x="72" y="26"/>
                    <a:pt x="65" y="28"/>
                  </a:cubicBezTo>
                  <a:cubicBezTo>
                    <a:pt x="59" y="29"/>
                    <a:pt x="53" y="30"/>
                    <a:pt x="47" y="32"/>
                  </a:cubicBezTo>
                  <a:cubicBezTo>
                    <a:pt x="73" y="37"/>
                    <a:pt x="98" y="39"/>
                    <a:pt x="123" y="40"/>
                  </a:cubicBezTo>
                  <a:cubicBezTo>
                    <a:pt x="133" y="39"/>
                    <a:pt x="143" y="39"/>
                    <a:pt x="153" y="39"/>
                  </a:cubicBezTo>
                  <a:cubicBezTo>
                    <a:pt x="157" y="39"/>
                    <a:pt x="161" y="39"/>
                    <a:pt x="165" y="39"/>
                  </a:cubicBezTo>
                  <a:cubicBezTo>
                    <a:pt x="167" y="39"/>
                    <a:pt x="168" y="39"/>
                    <a:pt x="170" y="39"/>
                  </a:cubicBezTo>
                  <a:cubicBezTo>
                    <a:pt x="171" y="39"/>
                    <a:pt x="171" y="39"/>
                    <a:pt x="173" y="39"/>
                  </a:cubicBezTo>
                  <a:cubicBezTo>
                    <a:pt x="171" y="39"/>
                    <a:pt x="170" y="39"/>
                    <a:pt x="168" y="39"/>
                  </a:cubicBezTo>
                  <a:cubicBezTo>
                    <a:pt x="173" y="39"/>
                    <a:pt x="179" y="40"/>
                    <a:pt x="184" y="40"/>
                  </a:cubicBezTo>
                  <a:cubicBezTo>
                    <a:pt x="214" y="40"/>
                    <a:pt x="214" y="40"/>
                    <a:pt x="214" y="40"/>
                  </a:cubicBezTo>
                  <a:cubicBezTo>
                    <a:pt x="216" y="40"/>
                    <a:pt x="218" y="42"/>
                    <a:pt x="218" y="44"/>
                  </a:cubicBezTo>
                  <a:cubicBezTo>
                    <a:pt x="218" y="45"/>
                    <a:pt x="217" y="46"/>
                    <a:pt x="216" y="47"/>
                  </a:cubicBezTo>
                  <a:cubicBezTo>
                    <a:pt x="222" y="46"/>
                    <a:pt x="229" y="46"/>
                    <a:pt x="235" y="45"/>
                  </a:cubicBezTo>
                  <a:cubicBezTo>
                    <a:pt x="244" y="45"/>
                    <a:pt x="253" y="45"/>
                    <a:pt x="263" y="45"/>
                  </a:cubicBezTo>
                  <a:cubicBezTo>
                    <a:pt x="284" y="45"/>
                    <a:pt x="305" y="46"/>
                    <a:pt x="326" y="47"/>
                  </a:cubicBezTo>
                  <a:cubicBezTo>
                    <a:pt x="326" y="49"/>
                    <a:pt x="326" y="51"/>
                    <a:pt x="326" y="53"/>
                  </a:cubicBezTo>
                  <a:cubicBezTo>
                    <a:pt x="325" y="53"/>
                    <a:pt x="323" y="53"/>
                    <a:pt x="322" y="53"/>
                  </a:cubicBezTo>
                  <a:cubicBezTo>
                    <a:pt x="322" y="55"/>
                    <a:pt x="321" y="56"/>
                    <a:pt x="319" y="57"/>
                  </a:cubicBezTo>
                  <a:cubicBezTo>
                    <a:pt x="319" y="57"/>
                    <a:pt x="319" y="57"/>
                    <a:pt x="319" y="57"/>
                  </a:cubicBezTo>
                  <a:cubicBezTo>
                    <a:pt x="319" y="57"/>
                    <a:pt x="319" y="57"/>
                    <a:pt x="319" y="57"/>
                  </a:cubicBezTo>
                  <a:cubicBezTo>
                    <a:pt x="319" y="57"/>
                    <a:pt x="319" y="57"/>
                    <a:pt x="319" y="57"/>
                  </a:cubicBezTo>
                  <a:cubicBezTo>
                    <a:pt x="314" y="57"/>
                    <a:pt x="308" y="57"/>
                    <a:pt x="303" y="57"/>
                  </a:cubicBezTo>
                  <a:cubicBezTo>
                    <a:pt x="302" y="57"/>
                    <a:pt x="301" y="57"/>
                    <a:pt x="299" y="57"/>
                  </a:cubicBezTo>
                  <a:cubicBezTo>
                    <a:pt x="290" y="57"/>
                    <a:pt x="281" y="57"/>
                    <a:pt x="272" y="57"/>
                  </a:cubicBezTo>
                  <a:cubicBezTo>
                    <a:pt x="269" y="57"/>
                    <a:pt x="266" y="58"/>
                    <a:pt x="263" y="58"/>
                  </a:cubicBezTo>
                  <a:cubicBezTo>
                    <a:pt x="261" y="58"/>
                    <a:pt x="258" y="58"/>
                    <a:pt x="255" y="57"/>
                  </a:cubicBezTo>
                  <a:cubicBezTo>
                    <a:pt x="231" y="58"/>
                    <a:pt x="207" y="59"/>
                    <a:pt x="183" y="61"/>
                  </a:cubicBezTo>
                  <a:cubicBezTo>
                    <a:pt x="159" y="63"/>
                    <a:pt x="159" y="63"/>
                    <a:pt x="159" y="63"/>
                  </a:cubicBezTo>
                  <a:cubicBezTo>
                    <a:pt x="155" y="63"/>
                    <a:pt x="152" y="63"/>
                    <a:pt x="149" y="64"/>
                  </a:cubicBezTo>
                  <a:cubicBezTo>
                    <a:pt x="146" y="65"/>
                    <a:pt x="142" y="65"/>
                    <a:pt x="139" y="66"/>
                  </a:cubicBezTo>
                  <a:cubicBezTo>
                    <a:pt x="137" y="66"/>
                    <a:pt x="136" y="67"/>
                    <a:pt x="136" y="69"/>
                  </a:cubicBezTo>
                  <a:cubicBezTo>
                    <a:pt x="131" y="69"/>
                    <a:pt x="125" y="68"/>
                    <a:pt x="125" y="68"/>
                  </a:cubicBezTo>
                  <a:cubicBezTo>
                    <a:pt x="117" y="68"/>
                    <a:pt x="109" y="67"/>
                    <a:pt x="101" y="67"/>
                  </a:cubicBezTo>
                  <a:cubicBezTo>
                    <a:pt x="79" y="69"/>
                    <a:pt x="57" y="71"/>
                    <a:pt x="35" y="71"/>
                  </a:cubicBezTo>
                  <a:cubicBezTo>
                    <a:pt x="34" y="71"/>
                    <a:pt x="33" y="71"/>
                    <a:pt x="33" y="71"/>
                  </a:cubicBezTo>
                  <a:cubicBezTo>
                    <a:pt x="32" y="71"/>
                    <a:pt x="31" y="71"/>
                    <a:pt x="31" y="71"/>
                  </a:cubicBezTo>
                  <a:cubicBezTo>
                    <a:pt x="30" y="71"/>
                    <a:pt x="29" y="72"/>
                    <a:pt x="29" y="73"/>
                  </a:cubicBezTo>
                  <a:cubicBezTo>
                    <a:pt x="29" y="73"/>
                    <a:pt x="29" y="73"/>
                    <a:pt x="29" y="73"/>
                  </a:cubicBezTo>
                  <a:cubicBezTo>
                    <a:pt x="29" y="75"/>
                    <a:pt x="30" y="77"/>
                    <a:pt x="32" y="77"/>
                  </a:cubicBezTo>
                  <a:cubicBezTo>
                    <a:pt x="43" y="79"/>
                    <a:pt x="54" y="80"/>
                    <a:pt x="65" y="81"/>
                  </a:cubicBezTo>
                  <a:cubicBezTo>
                    <a:pt x="61" y="82"/>
                    <a:pt x="57" y="82"/>
                    <a:pt x="57" y="82"/>
                  </a:cubicBezTo>
                  <a:cubicBezTo>
                    <a:pt x="47" y="84"/>
                    <a:pt x="36" y="86"/>
                    <a:pt x="26" y="89"/>
                  </a:cubicBezTo>
                  <a:cubicBezTo>
                    <a:pt x="26" y="92"/>
                    <a:pt x="27" y="96"/>
                    <a:pt x="27" y="100"/>
                  </a:cubicBezTo>
                  <a:cubicBezTo>
                    <a:pt x="27" y="100"/>
                    <a:pt x="27" y="100"/>
                    <a:pt x="28" y="100"/>
                  </a:cubicBezTo>
                  <a:cubicBezTo>
                    <a:pt x="28" y="100"/>
                    <a:pt x="28" y="100"/>
                    <a:pt x="27" y="100"/>
                  </a:cubicBezTo>
                  <a:cubicBezTo>
                    <a:pt x="28" y="99"/>
                    <a:pt x="28" y="99"/>
                    <a:pt x="28" y="99"/>
                  </a:cubicBezTo>
                  <a:cubicBezTo>
                    <a:pt x="59" y="98"/>
                    <a:pt x="91" y="94"/>
                    <a:pt x="122" y="89"/>
                  </a:cubicBezTo>
                  <a:cubicBezTo>
                    <a:pt x="129" y="90"/>
                    <a:pt x="136" y="90"/>
                    <a:pt x="143" y="90"/>
                  </a:cubicBezTo>
                  <a:cubicBezTo>
                    <a:pt x="152" y="89"/>
                    <a:pt x="162" y="88"/>
                    <a:pt x="172" y="88"/>
                  </a:cubicBezTo>
                  <a:cubicBezTo>
                    <a:pt x="186" y="88"/>
                    <a:pt x="200" y="90"/>
                    <a:pt x="213" y="95"/>
                  </a:cubicBezTo>
                  <a:cubicBezTo>
                    <a:pt x="214" y="96"/>
                    <a:pt x="215" y="97"/>
                    <a:pt x="215" y="98"/>
                  </a:cubicBezTo>
                  <a:cubicBezTo>
                    <a:pt x="215" y="99"/>
                    <a:pt x="215" y="99"/>
                    <a:pt x="215" y="99"/>
                  </a:cubicBezTo>
                  <a:cubicBezTo>
                    <a:pt x="215" y="100"/>
                    <a:pt x="215" y="100"/>
                    <a:pt x="214" y="101"/>
                  </a:cubicBezTo>
                  <a:cubicBezTo>
                    <a:pt x="213" y="102"/>
                    <a:pt x="212" y="103"/>
                    <a:pt x="211" y="104"/>
                  </a:cubicBezTo>
                  <a:cubicBezTo>
                    <a:pt x="258" y="98"/>
                    <a:pt x="258" y="98"/>
                    <a:pt x="258" y="98"/>
                  </a:cubicBezTo>
                  <a:cubicBezTo>
                    <a:pt x="265" y="97"/>
                    <a:pt x="265" y="97"/>
                    <a:pt x="265" y="97"/>
                  </a:cubicBezTo>
                  <a:cubicBezTo>
                    <a:pt x="267" y="97"/>
                    <a:pt x="269" y="96"/>
                    <a:pt x="271" y="96"/>
                  </a:cubicBezTo>
                  <a:cubicBezTo>
                    <a:pt x="271" y="97"/>
                    <a:pt x="271" y="98"/>
                    <a:pt x="271" y="99"/>
                  </a:cubicBezTo>
                  <a:cubicBezTo>
                    <a:pt x="274" y="98"/>
                    <a:pt x="277" y="98"/>
                    <a:pt x="280" y="97"/>
                  </a:cubicBezTo>
                  <a:cubicBezTo>
                    <a:pt x="280" y="96"/>
                    <a:pt x="280" y="96"/>
                    <a:pt x="280" y="95"/>
                  </a:cubicBezTo>
                  <a:cubicBezTo>
                    <a:pt x="284" y="94"/>
                    <a:pt x="288" y="93"/>
                    <a:pt x="292" y="91"/>
                  </a:cubicBezTo>
                  <a:cubicBezTo>
                    <a:pt x="292" y="93"/>
                    <a:pt x="292" y="95"/>
                    <a:pt x="291" y="96"/>
                  </a:cubicBezTo>
                  <a:cubicBezTo>
                    <a:pt x="294" y="96"/>
                    <a:pt x="296" y="96"/>
                    <a:pt x="299" y="96"/>
                  </a:cubicBezTo>
                  <a:cubicBezTo>
                    <a:pt x="299" y="91"/>
                    <a:pt x="299" y="86"/>
                    <a:pt x="300" y="81"/>
                  </a:cubicBezTo>
                  <a:cubicBezTo>
                    <a:pt x="300" y="83"/>
                    <a:pt x="300" y="84"/>
                    <a:pt x="300" y="84"/>
                  </a:cubicBezTo>
                  <a:cubicBezTo>
                    <a:pt x="300" y="88"/>
                    <a:pt x="301" y="91"/>
                    <a:pt x="301" y="95"/>
                  </a:cubicBezTo>
                  <a:cubicBezTo>
                    <a:pt x="304" y="95"/>
                    <a:pt x="307" y="95"/>
                    <a:pt x="309" y="95"/>
                  </a:cubicBezTo>
                  <a:cubicBezTo>
                    <a:pt x="309" y="95"/>
                    <a:pt x="310" y="95"/>
                    <a:pt x="310" y="95"/>
                  </a:cubicBezTo>
                  <a:cubicBezTo>
                    <a:pt x="310" y="95"/>
                    <a:pt x="310" y="95"/>
                    <a:pt x="310" y="95"/>
                  </a:cubicBezTo>
                  <a:cubicBezTo>
                    <a:pt x="310" y="94"/>
                    <a:pt x="310" y="93"/>
                    <a:pt x="310" y="92"/>
                  </a:cubicBezTo>
                  <a:cubicBezTo>
                    <a:pt x="310" y="93"/>
                    <a:pt x="311" y="94"/>
                    <a:pt x="311" y="95"/>
                  </a:cubicBezTo>
                  <a:cubicBezTo>
                    <a:pt x="312" y="95"/>
                    <a:pt x="313" y="96"/>
                    <a:pt x="313" y="98"/>
                  </a:cubicBezTo>
                  <a:cubicBezTo>
                    <a:pt x="313" y="98"/>
                    <a:pt x="313" y="98"/>
                    <a:pt x="313" y="98"/>
                  </a:cubicBezTo>
                  <a:cubicBezTo>
                    <a:pt x="313" y="99"/>
                    <a:pt x="313" y="100"/>
                    <a:pt x="312" y="101"/>
                  </a:cubicBezTo>
                  <a:cubicBezTo>
                    <a:pt x="313" y="103"/>
                    <a:pt x="313" y="105"/>
                    <a:pt x="313" y="107"/>
                  </a:cubicBezTo>
                  <a:cubicBezTo>
                    <a:pt x="316" y="107"/>
                    <a:pt x="318" y="108"/>
                    <a:pt x="320" y="108"/>
                  </a:cubicBezTo>
                  <a:cubicBezTo>
                    <a:pt x="319" y="96"/>
                    <a:pt x="316" y="84"/>
                    <a:pt x="311" y="74"/>
                  </a:cubicBezTo>
                  <a:cubicBezTo>
                    <a:pt x="310" y="72"/>
                    <a:pt x="309" y="72"/>
                    <a:pt x="308" y="72"/>
                  </a:cubicBezTo>
                  <a:cubicBezTo>
                    <a:pt x="308" y="72"/>
                    <a:pt x="308" y="72"/>
                    <a:pt x="307" y="72"/>
                  </a:cubicBezTo>
                  <a:cubicBezTo>
                    <a:pt x="307" y="72"/>
                    <a:pt x="306" y="72"/>
                    <a:pt x="306" y="72"/>
                  </a:cubicBezTo>
                  <a:cubicBezTo>
                    <a:pt x="305" y="71"/>
                    <a:pt x="305" y="69"/>
                    <a:pt x="305" y="67"/>
                  </a:cubicBezTo>
                  <a:cubicBezTo>
                    <a:pt x="310" y="67"/>
                    <a:pt x="315" y="68"/>
                    <a:pt x="321" y="68"/>
                  </a:cubicBezTo>
                  <a:cubicBezTo>
                    <a:pt x="321" y="68"/>
                    <a:pt x="322" y="68"/>
                    <a:pt x="322" y="68"/>
                  </a:cubicBezTo>
                  <a:cubicBezTo>
                    <a:pt x="323" y="69"/>
                    <a:pt x="323" y="70"/>
                    <a:pt x="324" y="70"/>
                  </a:cubicBezTo>
                  <a:cubicBezTo>
                    <a:pt x="323" y="83"/>
                    <a:pt x="322" y="95"/>
                    <a:pt x="321" y="108"/>
                  </a:cubicBezTo>
                  <a:cubicBezTo>
                    <a:pt x="322" y="108"/>
                    <a:pt x="323" y="108"/>
                    <a:pt x="324" y="108"/>
                  </a:cubicBezTo>
                  <a:cubicBezTo>
                    <a:pt x="325" y="105"/>
                    <a:pt x="326" y="101"/>
                    <a:pt x="327" y="97"/>
                  </a:cubicBezTo>
                  <a:cubicBezTo>
                    <a:pt x="327" y="96"/>
                    <a:pt x="328" y="96"/>
                    <a:pt x="329" y="95"/>
                  </a:cubicBezTo>
                  <a:cubicBezTo>
                    <a:pt x="329" y="90"/>
                    <a:pt x="330" y="84"/>
                    <a:pt x="330" y="79"/>
                  </a:cubicBezTo>
                  <a:cubicBezTo>
                    <a:pt x="334" y="86"/>
                    <a:pt x="336" y="96"/>
                    <a:pt x="337" y="105"/>
                  </a:cubicBezTo>
                  <a:cubicBezTo>
                    <a:pt x="337" y="108"/>
                    <a:pt x="337" y="110"/>
                    <a:pt x="337" y="112"/>
                  </a:cubicBezTo>
                  <a:cubicBezTo>
                    <a:pt x="341" y="113"/>
                    <a:pt x="344" y="115"/>
                    <a:pt x="346" y="117"/>
                  </a:cubicBezTo>
                  <a:cubicBezTo>
                    <a:pt x="347" y="118"/>
                    <a:pt x="348" y="119"/>
                    <a:pt x="348" y="120"/>
                  </a:cubicBezTo>
                  <a:cubicBezTo>
                    <a:pt x="348" y="120"/>
                    <a:pt x="348" y="120"/>
                    <a:pt x="348" y="120"/>
                  </a:cubicBezTo>
                  <a:cubicBezTo>
                    <a:pt x="348" y="122"/>
                    <a:pt x="347" y="123"/>
                    <a:pt x="346" y="123"/>
                  </a:cubicBezTo>
                  <a:cubicBezTo>
                    <a:pt x="343" y="124"/>
                    <a:pt x="340" y="126"/>
                    <a:pt x="338" y="127"/>
                  </a:cubicBezTo>
                  <a:cubicBezTo>
                    <a:pt x="338" y="128"/>
                    <a:pt x="338" y="130"/>
                    <a:pt x="338" y="131"/>
                  </a:cubicBezTo>
                  <a:cubicBezTo>
                    <a:pt x="338" y="149"/>
                    <a:pt x="337" y="166"/>
                    <a:pt x="337" y="183"/>
                  </a:cubicBezTo>
                  <a:cubicBezTo>
                    <a:pt x="336" y="231"/>
                    <a:pt x="336" y="231"/>
                    <a:pt x="336" y="231"/>
                  </a:cubicBezTo>
                  <a:cubicBezTo>
                    <a:pt x="336" y="243"/>
                    <a:pt x="335" y="256"/>
                    <a:pt x="334" y="270"/>
                  </a:cubicBezTo>
                  <a:cubicBezTo>
                    <a:pt x="334" y="273"/>
                    <a:pt x="334" y="275"/>
                    <a:pt x="333" y="278"/>
                  </a:cubicBezTo>
                  <a:cubicBezTo>
                    <a:pt x="334" y="293"/>
                    <a:pt x="335" y="307"/>
                    <a:pt x="338" y="322"/>
                  </a:cubicBezTo>
                  <a:cubicBezTo>
                    <a:pt x="339" y="324"/>
                    <a:pt x="337" y="325"/>
                    <a:pt x="336" y="326"/>
                  </a:cubicBezTo>
                  <a:cubicBezTo>
                    <a:pt x="335" y="326"/>
                    <a:pt x="335" y="326"/>
                    <a:pt x="335" y="326"/>
                  </a:cubicBezTo>
                  <a:cubicBezTo>
                    <a:pt x="334" y="326"/>
                    <a:pt x="333" y="325"/>
                    <a:pt x="332" y="325"/>
                  </a:cubicBezTo>
                  <a:cubicBezTo>
                    <a:pt x="332" y="336"/>
                    <a:pt x="333" y="347"/>
                    <a:pt x="335" y="357"/>
                  </a:cubicBezTo>
                  <a:cubicBezTo>
                    <a:pt x="334" y="357"/>
                    <a:pt x="333" y="357"/>
                    <a:pt x="332" y="357"/>
                  </a:cubicBezTo>
                  <a:cubicBezTo>
                    <a:pt x="331" y="342"/>
                    <a:pt x="330" y="324"/>
                    <a:pt x="329" y="314"/>
                  </a:cubicBezTo>
                  <a:cubicBezTo>
                    <a:pt x="325" y="293"/>
                    <a:pt x="324" y="271"/>
                    <a:pt x="323" y="249"/>
                  </a:cubicBezTo>
                  <a:cubicBezTo>
                    <a:pt x="322" y="231"/>
                    <a:pt x="322" y="231"/>
                    <a:pt x="322" y="231"/>
                  </a:cubicBezTo>
                  <a:cubicBezTo>
                    <a:pt x="322" y="217"/>
                    <a:pt x="322" y="217"/>
                    <a:pt x="322" y="217"/>
                  </a:cubicBezTo>
                  <a:cubicBezTo>
                    <a:pt x="322" y="200"/>
                    <a:pt x="321" y="163"/>
                    <a:pt x="315" y="138"/>
                  </a:cubicBezTo>
                  <a:cubicBezTo>
                    <a:pt x="315" y="140"/>
                    <a:pt x="315" y="142"/>
                    <a:pt x="315" y="144"/>
                  </a:cubicBezTo>
                  <a:cubicBezTo>
                    <a:pt x="315" y="150"/>
                    <a:pt x="315" y="156"/>
                    <a:pt x="315" y="162"/>
                  </a:cubicBezTo>
                  <a:cubicBezTo>
                    <a:pt x="315" y="189"/>
                    <a:pt x="315" y="189"/>
                    <a:pt x="315" y="189"/>
                  </a:cubicBezTo>
                  <a:cubicBezTo>
                    <a:pt x="316" y="215"/>
                    <a:pt x="317" y="241"/>
                    <a:pt x="319" y="267"/>
                  </a:cubicBezTo>
                  <a:cubicBezTo>
                    <a:pt x="319" y="271"/>
                    <a:pt x="319" y="275"/>
                    <a:pt x="319" y="275"/>
                  </a:cubicBezTo>
                  <a:cubicBezTo>
                    <a:pt x="319" y="281"/>
                    <a:pt x="319" y="286"/>
                    <a:pt x="319" y="291"/>
                  </a:cubicBezTo>
                  <a:cubicBezTo>
                    <a:pt x="319" y="283"/>
                    <a:pt x="318" y="275"/>
                    <a:pt x="318" y="267"/>
                  </a:cubicBezTo>
                  <a:cubicBezTo>
                    <a:pt x="317" y="247"/>
                    <a:pt x="317" y="226"/>
                    <a:pt x="315" y="205"/>
                  </a:cubicBezTo>
                  <a:cubicBezTo>
                    <a:pt x="313" y="161"/>
                    <a:pt x="313" y="161"/>
                    <a:pt x="313" y="161"/>
                  </a:cubicBezTo>
                  <a:cubicBezTo>
                    <a:pt x="312" y="153"/>
                    <a:pt x="312" y="144"/>
                    <a:pt x="312" y="136"/>
                  </a:cubicBezTo>
                  <a:cubicBezTo>
                    <a:pt x="310" y="137"/>
                    <a:pt x="307" y="137"/>
                    <a:pt x="305" y="138"/>
                  </a:cubicBezTo>
                  <a:cubicBezTo>
                    <a:pt x="305" y="146"/>
                    <a:pt x="305" y="153"/>
                    <a:pt x="306" y="161"/>
                  </a:cubicBezTo>
                  <a:cubicBezTo>
                    <a:pt x="306" y="189"/>
                    <a:pt x="307" y="217"/>
                    <a:pt x="308" y="245"/>
                  </a:cubicBezTo>
                  <a:cubicBezTo>
                    <a:pt x="309" y="277"/>
                    <a:pt x="309" y="277"/>
                    <a:pt x="309" y="277"/>
                  </a:cubicBezTo>
                  <a:cubicBezTo>
                    <a:pt x="310" y="304"/>
                    <a:pt x="311" y="331"/>
                    <a:pt x="315" y="358"/>
                  </a:cubicBezTo>
                  <a:cubicBezTo>
                    <a:pt x="314" y="358"/>
                    <a:pt x="313" y="358"/>
                    <a:pt x="312" y="358"/>
                  </a:cubicBezTo>
                  <a:cubicBezTo>
                    <a:pt x="312" y="357"/>
                    <a:pt x="312" y="357"/>
                    <a:pt x="312" y="357"/>
                  </a:cubicBezTo>
                  <a:cubicBezTo>
                    <a:pt x="312" y="350"/>
                    <a:pt x="312" y="342"/>
                    <a:pt x="311" y="335"/>
                  </a:cubicBezTo>
                  <a:cubicBezTo>
                    <a:pt x="310" y="303"/>
                    <a:pt x="308" y="272"/>
                    <a:pt x="305" y="241"/>
                  </a:cubicBezTo>
                  <a:cubicBezTo>
                    <a:pt x="302" y="208"/>
                    <a:pt x="299" y="174"/>
                    <a:pt x="298" y="140"/>
                  </a:cubicBezTo>
                  <a:cubicBezTo>
                    <a:pt x="297" y="140"/>
                    <a:pt x="296" y="140"/>
                    <a:pt x="295" y="140"/>
                  </a:cubicBezTo>
                  <a:cubicBezTo>
                    <a:pt x="295" y="144"/>
                    <a:pt x="295" y="147"/>
                    <a:pt x="295" y="151"/>
                  </a:cubicBezTo>
                  <a:cubicBezTo>
                    <a:pt x="295" y="165"/>
                    <a:pt x="296" y="180"/>
                    <a:pt x="297" y="193"/>
                  </a:cubicBezTo>
                  <a:cubicBezTo>
                    <a:pt x="298" y="203"/>
                    <a:pt x="299" y="212"/>
                    <a:pt x="299" y="219"/>
                  </a:cubicBezTo>
                  <a:cubicBezTo>
                    <a:pt x="299" y="245"/>
                    <a:pt x="299" y="245"/>
                    <a:pt x="299" y="245"/>
                  </a:cubicBezTo>
                  <a:cubicBezTo>
                    <a:pt x="299" y="255"/>
                    <a:pt x="298" y="264"/>
                    <a:pt x="298" y="274"/>
                  </a:cubicBezTo>
                  <a:cubicBezTo>
                    <a:pt x="298" y="279"/>
                    <a:pt x="298" y="283"/>
                    <a:pt x="299" y="288"/>
                  </a:cubicBezTo>
                  <a:cubicBezTo>
                    <a:pt x="301" y="303"/>
                    <a:pt x="303" y="319"/>
                    <a:pt x="304" y="335"/>
                  </a:cubicBezTo>
                  <a:cubicBezTo>
                    <a:pt x="304" y="339"/>
                    <a:pt x="305" y="344"/>
                    <a:pt x="305" y="348"/>
                  </a:cubicBezTo>
                  <a:cubicBezTo>
                    <a:pt x="305" y="348"/>
                    <a:pt x="305" y="348"/>
                    <a:pt x="305" y="348"/>
                  </a:cubicBezTo>
                  <a:cubicBezTo>
                    <a:pt x="305" y="348"/>
                    <a:pt x="305" y="348"/>
                    <a:pt x="305" y="348"/>
                  </a:cubicBezTo>
                  <a:cubicBezTo>
                    <a:pt x="305" y="349"/>
                    <a:pt x="305" y="349"/>
                    <a:pt x="305" y="349"/>
                  </a:cubicBezTo>
                  <a:cubicBezTo>
                    <a:pt x="305" y="352"/>
                    <a:pt x="305" y="354"/>
                    <a:pt x="305" y="357"/>
                  </a:cubicBezTo>
                  <a:cubicBezTo>
                    <a:pt x="303" y="356"/>
                    <a:pt x="302" y="354"/>
                    <a:pt x="301" y="352"/>
                  </a:cubicBezTo>
                  <a:cubicBezTo>
                    <a:pt x="299" y="352"/>
                    <a:pt x="298" y="351"/>
                    <a:pt x="298" y="349"/>
                  </a:cubicBezTo>
                  <a:cubicBezTo>
                    <a:pt x="298" y="349"/>
                    <a:pt x="298" y="349"/>
                    <a:pt x="298" y="349"/>
                  </a:cubicBezTo>
                  <a:cubicBezTo>
                    <a:pt x="298" y="349"/>
                    <a:pt x="298" y="349"/>
                    <a:pt x="298" y="349"/>
                  </a:cubicBezTo>
                  <a:cubicBezTo>
                    <a:pt x="298" y="349"/>
                    <a:pt x="298" y="349"/>
                    <a:pt x="298" y="349"/>
                  </a:cubicBezTo>
                  <a:cubicBezTo>
                    <a:pt x="292" y="325"/>
                    <a:pt x="291" y="300"/>
                    <a:pt x="291" y="274"/>
                  </a:cubicBezTo>
                  <a:cubicBezTo>
                    <a:pt x="291" y="267"/>
                    <a:pt x="291" y="260"/>
                    <a:pt x="292" y="253"/>
                  </a:cubicBezTo>
                  <a:cubicBezTo>
                    <a:pt x="291" y="246"/>
                    <a:pt x="291" y="239"/>
                    <a:pt x="290" y="231"/>
                  </a:cubicBezTo>
                  <a:cubicBezTo>
                    <a:pt x="291" y="235"/>
                    <a:pt x="291" y="239"/>
                    <a:pt x="292" y="243"/>
                  </a:cubicBezTo>
                  <a:cubicBezTo>
                    <a:pt x="292" y="219"/>
                    <a:pt x="292" y="219"/>
                    <a:pt x="292" y="219"/>
                  </a:cubicBezTo>
                  <a:cubicBezTo>
                    <a:pt x="292" y="212"/>
                    <a:pt x="291" y="204"/>
                    <a:pt x="290" y="194"/>
                  </a:cubicBezTo>
                  <a:cubicBezTo>
                    <a:pt x="289" y="183"/>
                    <a:pt x="288" y="172"/>
                    <a:pt x="288" y="161"/>
                  </a:cubicBezTo>
                  <a:cubicBezTo>
                    <a:pt x="284" y="162"/>
                    <a:pt x="280" y="164"/>
                    <a:pt x="276" y="165"/>
                  </a:cubicBezTo>
                  <a:cubicBezTo>
                    <a:pt x="276" y="170"/>
                    <a:pt x="277" y="175"/>
                    <a:pt x="277" y="181"/>
                  </a:cubicBezTo>
                  <a:cubicBezTo>
                    <a:pt x="277" y="180"/>
                    <a:pt x="276" y="179"/>
                    <a:pt x="276" y="179"/>
                  </a:cubicBezTo>
                  <a:cubicBezTo>
                    <a:pt x="266" y="175"/>
                    <a:pt x="254" y="173"/>
                    <a:pt x="241" y="171"/>
                  </a:cubicBezTo>
                  <a:cubicBezTo>
                    <a:pt x="231" y="173"/>
                    <a:pt x="221" y="174"/>
                    <a:pt x="211" y="175"/>
                  </a:cubicBezTo>
                  <a:cubicBezTo>
                    <a:pt x="210" y="175"/>
                    <a:pt x="209" y="175"/>
                    <a:pt x="208" y="175"/>
                  </a:cubicBezTo>
                  <a:cubicBezTo>
                    <a:pt x="213" y="176"/>
                    <a:pt x="219" y="176"/>
                    <a:pt x="224" y="177"/>
                  </a:cubicBezTo>
                  <a:cubicBezTo>
                    <a:pt x="236" y="178"/>
                    <a:pt x="247" y="179"/>
                    <a:pt x="257" y="181"/>
                  </a:cubicBezTo>
                  <a:cubicBezTo>
                    <a:pt x="255" y="181"/>
                    <a:pt x="253" y="181"/>
                    <a:pt x="250" y="181"/>
                  </a:cubicBezTo>
                  <a:cubicBezTo>
                    <a:pt x="238" y="181"/>
                    <a:pt x="224" y="179"/>
                    <a:pt x="210" y="178"/>
                  </a:cubicBezTo>
                  <a:cubicBezTo>
                    <a:pt x="207" y="177"/>
                    <a:pt x="203" y="177"/>
                    <a:pt x="200" y="176"/>
                  </a:cubicBezTo>
                  <a:cubicBezTo>
                    <a:pt x="188" y="178"/>
                    <a:pt x="177" y="179"/>
                    <a:pt x="165" y="182"/>
                  </a:cubicBezTo>
                  <a:cubicBezTo>
                    <a:pt x="168" y="181"/>
                    <a:pt x="170" y="181"/>
                    <a:pt x="173" y="181"/>
                  </a:cubicBezTo>
                  <a:cubicBezTo>
                    <a:pt x="173" y="181"/>
                    <a:pt x="173" y="181"/>
                    <a:pt x="173" y="181"/>
                  </a:cubicBezTo>
                  <a:cubicBezTo>
                    <a:pt x="184" y="181"/>
                    <a:pt x="196" y="183"/>
                    <a:pt x="209" y="185"/>
                  </a:cubicBezTo>
                  <a:cubicBezTo>
                    <a:pt x="210" y="185"/>
                    <a:pt x="211" y="185"/>
                    <a:pt x="212" y="185"/>
                  </a:cubicBezTo>
                  <a:cubicBezTo>
                    <a:pt x="217" y="185"/>
                    <a:pt x="222" y="185"/>
                    <a:pt x="227" y="185"/>
                  </a:cubicBezTo>
                  <a:cubicBezTo>
                    <a:pt x="273" y="185"/>
                    <a:pt x="273" y="185"/>
                    <a:pt x="273" y="185"/>
                  </a:cubicBezTo>
                  <a:cubicBezTo>
                    <a:pt x="275" y="185"/>
                    <a:pt x="277" y="187"/>
                    <a:pt x="277" y="189"/>
                  </a:cubicBezTo>
                  <a:cubicBezTo>
                    <a:pt x="277" y="189"/>
                    <a:pt x="277" y="189"/>
                    <a:pt x="277" y="189"/>
                  </a:cubicBezTo>
                  <a:cubicBezTo>
                    <a:pt x="277" y="191"/>
                    <a:pt x="275" y="192"/>
                    <a:pt x="273" y="192"/>
                  </a:cubicBezTo>
                  <a:cubicBezTo>
                    <a:pt x="255" y="194"/>
                    <a:pt x="237" y="196"/>
                    <a:pt x="220" y="199"/>
                  </a:cubicBezTo>
                  <a:cubicBezTo>
                    <a:pt x="231" y="199"/>
                    <a:pt x="242" y="200"/>
                    <a:pt x="252" y="202"/>
                  </a:cubicBezTo>
                  <a:cubicBezTo>
                    <a:pt x="240" y="206"/>
                    <a:pt x="225" y="207"/>
                    <a:pt x="209" y="207"/>
                  </a:cubicBezTo>
                  <a:cubicBezTo>
                    <a:pt x="205" y="207"/>
                    <a:pt x="201" y="207"/>
                    <a:pt x="197" y="207"/>
                  </a:cubicBezTo>
                  <a:cubicBezTo>
                    <a:pt x="197" y="206"/>
                    <a:pt x="197" y="204"/>
                    <a:pt x="197" y="203"/>
                  </a:cubicBezTo>
                  <a:cubicBezTo>
                    <a:pt x="195" y="204"/>
                    <a:pt x="192" y="204"/>
                    <a:pt x="189" y="205"/>
                  </a:cubicBezTo>
                  <a:cubicBezTo>
                    <a:pt x="189" y="205"/>
                    <a:pt x="189" y="206"/>
                    <a:pt x="189" y="207"/>
                  </a:cubicBezTo>
                  <a:cubicBezTo>
                    <a:pt x="187" y="207"/>
                    <a:pt x="184" y="207"/>
                    <a:pt x="182" y="206"/>
                  </a:cubicBezTo>
                  <a:cubicBezTo>
                    <a:pt x="177" y="208"/>
                    <a:pt x="172" y="209"/>
                    <a:pt x="167" y="210"/>
                  </a:cubicBezTo>
                  <a:cubicBezTo>
                    <a:pt x="155" y="213"/>
                    <a:pt x="155" y="213"/>
                    <a:pt x="155" y="213"/>
                  </a:cubicBezTo>
                  <a:cubicBezTo>
                    <a:pt x="149" y="215"/>
                    <a:pt x="142" y="217"/>
                    <a:pt x="134" y="219"/>
                  </a:cubicBezTo>
                  <a:cubicBezTo>
                    <a:pt x="139" y="219"/>
                    <a:pt x="144" y="218"/>
                    <a:pt x="148" y="218"/>
                  </a:cubicBezTo>
                  <a:cubicBezTo>
                    <a:pt x="148" y="220"/>
                    <a:pt x="148" y="222"/>
                    <a:pt x="148" y="223"/>
                  </a:cubicBezTo>
                  <a:cubicBezTo>
                    <a:pt x="144" y="225"/>
                    <a:pt x="141" y="226"/>
                    <a:pt x="137" y="228"/>
                  </a:cubicBezTo>
                  <a:cubicBezTo>
                    <a:pt x="138" y="230"/>
                    <a:pt x="138" y="232"/>
                    <a:pt x="139" y="235"/>
                  </a:cubicBezTo>
                  <a:cubicBezTo>
                    <a:pt x="142" y="234"/>
                    <a:pt x="144" y="232"/>
                    <a:pt x="147" y="231"/>
                  </a:cubicBezTo>
                  <a:cubicBezTo>
                    <a:pt x="147" y="233"/>
                    <a:pt x="147" y="234"/>
                    <a:pt x="147" y="236"/>
                  </a:cubicBezTo>
                  <a:cubicBezTo>
                    <a:pt x="147" y="236"/>
                    <a:pt x="148" y="236"/>
                    <a:pt x="148" y="236"/>
                  </a:cubicBezTo>
                  <a:cubicBezTo>
                    <a:pt x="150" y="236"/>
                    <a:pt x="152" y="235"/>
                    <a:pt x="154" y="235"/>
                  </a:cubicBezTo>
                  <a:cubicBezTo>
                    <a:pt x="154" y="233"/>
                    <a:pt x="154" y="232"/>
                    <a:pt x="154" y="231"/>
                  </a:cubicBezTo>
                  <a:cubicBezTo>
                    <a:pt x="154" y="232"/>
                    <a:pt x="154" y="233"/>
                    <a:pt x="154" y="234"/>
                  </a:cubicBezTo>
                  <a:cubicBezTo>
                    <a:pt x="154" y="234"/>
                    <a:pt x="154" y="235"/>
                    <a:pt x="154" y="235"/>
                  </a:cubicBezTo>
                  <a:cubicBezTo>
                    <a:pt x="157" y="234"/>
                    <a:pt x="159" y="234"/>
                    <a:pt x="161" y="233"/>
                  </a:cubicBezTo>
                  <a:cubicBezTo>
                    <a:pt x="161" y="230"/>
                    <a:pt x="161" y="227"/>
                    <a:pt x="161" y="224"/>
                  </a:cubicBezTo>
                  <a:cubicBezTo>
                    <a:pt x="163" y="223"/>
                    <a:pt x="166" y="221"/>
                    <a:pt x="168" y="219"/>
                  </a:cubicBezTo>
                  <a:cubicBezTo>
                    <a:pt x="168" y="224"/>
                    <a:pt x="167" y="228"/>
                    <a:pt x="167" y="232"/>
                  </a:cubicBezTo>
                  <a:cubicBezTo>
                    <a:pt x="168" y="232"/>
                    <a:pt x="168" y="232"/>
                    <a:pt x="168" y="232"/>
                  </a:cubicBezTo>
                  <a:cubicBezTo>
                    <a:pt x="171" y="231"/>
                    <a:pt x="174" y="231"/>
                    <a:pt x="176" y="230"/>
                  </a:cubicBezTo>
                  <a:cubicBezTo>
                    <a:pt x="177" y="225"/>
                    <a:pt x="177" y="219"/>
                    <a:pt x="177" y="213"/>
                  </a:cubicBezTo>
                  <a:cubicBezTo>
                    <a:pt x="178" y="213"/>
                    <a:pt x="179" y="213"/>
                    <a:pt x="181" y="214"/>
                  </a:cubicBezTo>
                  <a:cubicBezTo>
                    <a:pt x="183" y="214"/>
                    <a:pt x="185" y="214"/>
                    <a:pt x="188" y="214"/>
                  </a:cubicBezTo>
                  <a:cubicBezTo>
                    <a:pt x="187" y="219"/>
                    <a:pt x="186" y="223"/>
                    <a:pt x="186" y="228"/>
                  </a:cubicBezTo>
                  <a:cubicBezTo>
                    <a:pt x="190" y="228"/>
                    <a:pt x="194" y="227"/>
                    <a:pt x="198" y="226"/>
                  </a:cubicBezTo>
                  <a:cubicBezTo>
                    <a:pt x="198" y="222"/>
                    <a:pt x="198" y="218"/>
                    <a:pt x="198" y="214"/>
                  </a:cubicBezTo>
                  <a:cubicBezTo>
                    <a:pt x="200" y="214"/>
                    <a:pt x="203" y="214"/>
                    <a:pt x="206" y="214"/>
                  </a:cubicBezTo>
                  <a:cubicBezTo>
                    <a:pt x="206" y="214"/>
                    <a:pt x="206" y="213"/>
                    <a:pt x="207" y="213"/>
                  </a:cubicBezTo>
                  <a:cubicBezTo>
                    <a:pt x="207" y="212"/>
                    <a:pt x="208" y="212"/>
                    <a:pt x="209" y="212"/>
                  </a:cubicBezTo>
                  <a:cubicBezTo>
                    <a:pt x="209" y="212"/>
                    <a:pt x="209" y="212"/>
                    <a:pt x="209" y="212"/>
                  </a:cubicBezTo>
                  <a:cubicBezTo>
                    <a:pt x="215" y="213"/>
                    <a:pt x="221" y="214"/>
                    <a:pt x="227" y="214"/>
                  </a:cubicBezTo>
                  <a:cubicBezTo>
                    <a:pt x="241" y="213"/>
                    <a:pt x="255" y="210"/>
                    <a:pt x="265" y="203"/>
                  </a:cubicBezTo>
                  <a:cubicBezTo>
                    <a:pt x="266" y="203"/>
                    <a:pt x="266" y="201"/>
                    <a:pt x="266" y="200"/>
                  </a:cubicBezTo>
                  <a:cubicBezTo>
                    <a:pt x="266" y="200"/>
                    <a:pt x="266" y="200"/>
                    <a:pt x="266" y="200"/>
                  </a:cubicBezTo>
                  <a:cubicBezTo>
                    <a:pt x="266" y="198"/>
                    <a:pt x="265" y="197"/>
                    <a:pt x="264" y="197"/>
                  </a:cubicBezTo>
                  <a:cubicBezTo>
                    <a:pt x="262" y="196"/>
                    <a:pt x="260" y="196"/>
                    <a:pt x="258" y="196"/>
                  </a:cubicBezTo>
                  <a:cubicBezTo>
                    <a:pt x="265" y="195"/>
                    <a:pt x="272" y="193"/>
                    <a:pt x="279" y="192"/>
                  </a:cubicBezTo>
                  <a:cubicBezTo>
                    <a:pt x="280" y="198"/>
                    <a:pt x="280" y="205"/>
                    <a:pt x="281" y="212"/>
                  </a:cubicBezTo>
                  <a:cubicBezTo>
                    <a:pt x="284" y="232"/>
                    <a:pt x="285" y="253"/>
                    <a:pt x="285" y="274"/>
                  </a:cubicBezTo>
                  <a:cubicBezTo>
                    <a:pt x="286" y="297"/>
                    <a:pt x="287" y="321"/>
                    <a:pt x="291" y="344"/>
                  </a:cubicBezTo>
                  <a:cubicBezTo>
                    <a:pt x="292" y="350"/>
                    <a:pt x="294" y="356"/>
                    <a:pt x="298" y="360"/>
                  </a:cubicBezTo>
                  <a:cubicBezTo>
                    <a:pt x="295" y="360"/>
                    <a:pt x="292" y="361"/>
                    <a:pt x="289" y="361"/>
                  </a:cubicBezTo>
                  <a:cubicBezTo>
                    <a:pt x="287" y="362"/>
                    <a:pt x="285" y="363"/>
                    <a:pt x="283" y="363"/>
                  </a:cubicBezTo>
                  <a:cubicBezTo>
                    <a:pt x="283" y="366"/>
                    <a:pt x="283" y="368"/>
                    <a:pt x="283" y="370"/>
                  </a:cubicBezTo>
                  <a:cubicBezTo>
                    <a:pt x="285" y="370"/>
                    <a:pt x="287" y="370"/>
                    <a:pt x="289" y="370"/>
                  </a:cubicBezTo>
                  <a:cubicBezTo>
                    <a:pt x="295" y="370"/>
                    <a:pt x="300" y="370"/>
                    <a:pt x="305" y="371"/>
                  </a:cubicBezTo>
                  <a:cubicBezTo>
                    <a:pt x="305" y="371"/>
                    <a:pt x="305" y="372"/>
                    <a:pt x="305" y="372"/>
                  </a:cubicBezTo>
                  <a:cubicBezTo>
                    <a:pt x="305" y="374"/>
                    <a:pt x="306" y="375"/>
                    <a:pt x="308" y="375"/>
                  </a:cubicBezTo>
                  <a:cubicBezTo>
                    <a:pt x="308" y="375"/>
                    <a:pt x="308" y="375"/>
                    <a:pt x="308" y="375"/>
                  </a:cubicBezTo>
                  <a:cubicBezTo>
                    <a:pt x="310" y="375"/>
                    <a:pt x="312" y="374"/>
                    <a:pt x="312" y="372"/>
                  </a:cubicBezTo>
                  <a:cubicBezTo>
                    <a:pt x="312" y="372"/>
                    <a:pt x="312" y="372"/>
                    <a:pt x="312" y="372"/>
                  </a:cubicBezTo>
                  <a:cubicBezTo>
                    <a:pt x="312" y="372"/>
                    <a:pt x="312" y="372"/>
                    <a:pt x="312" y="372"/>
                  </a:cubicBezTo>
                  <a:cubicBezTo>
                    <a:pt x="312" y="371"/>
                    <a:pt x="312" y="371"/>
                    <a:pt x="312" y="371"/>
                  </a:cubicBezTo>
                  <a:cubicBezTo>
                    <a:pt x="313" y="371"/>
                    <a:pt x="314" y="371"/>
                    <a:pt x="315" y="371"/>
                  </a:cubicBezTo>
                  <a:cubicBezTo>
                    <a:pt x="316" y="371"/>
                    <a:pt x="317" y="371"/>
                    <a:pt x="317" y="371"/>
                  </a:cubicBezTo>
                  <a:cubicBezTo>
                    <a:pt x="317" y="372"/>
                    <a:pt x="318" y="373"/>
                    <a:pt x="318" y="374"/>
                  </a:cubicBezTo>
                  <a:cubicBezTo>
                    <a:pt x="313" y="375"/>
                    <a:pt x="309" y="377"/>
                    <a:pt x="306" y="379"/>
                  </a:cubicBezTo>
                  <a:cubicBezTo>
                    <a:pt x="306" y="379"/>
                    <a:pt x="306" y="379"/>
                    <a:pt x="306" y="379"/>
                  </a:cubicBezTo>
                  <a:cubicBezTo>
                    <a:pt x="306" y="379"/>
                    <a:pt x="306" y="379"/>
                    <a:pt x="306" y="379"/>
                  </a:cubicBezTo>
                  <a:cubicBezTo>
                    <a:pt x="305" y="380"/>
                    <a:pt x="305" y="380"/>
                    <a:pt x="305" y="380"/>
                  </a:cubicBezTo>
                  <a:cubicBezTo>
                    <a:pt x="304" y="380"/>
                    <a:pt x="303" y="381"/>
                    <a:pt x="303" y="383"/>
                  </a:cubicBezTo>
                  <a:cubicBezTo>
                    <a:pt x="303" y="383"/>
                    <a:pt x="304" y="384"/>
                    <a:pt x="304" y="384"/>
                  </a:cubicBezTo>
                  <a:cubicBezTo>
                    <a:pt x="304" y="385"/>
                    <a:pt x="306" y="386"/>
                    <a:pt x="307" y="386"/>
                  </a:cubicBezTo>
                  <a:cubicBezTo>
                    <a:pt x="307" y="386"/>
                    <a:pt x="308" y="386"/>
                    <a:pt x="308" y="386"/>
                  </a:cubicBezTo>
                  <a:cubicBezTo>
                    <a:pt x="311" y="385"/>
                    <a:pt x="315" y="384"/>
                    <a:pt x="320" y="384"/>
                  </a:cubicBezTo>
                  <a:cubicBezTo>
                    <a:pt x="320" y="385"/>
                    <a:pt x="320" y="387"/>
                    <a:pt x="321" y="388"/>
                  </a:cubicBezTo>
                  <a:cubicBezTo>
                    <a:pt x="312" y="388"/>
                    <a:pt x="304" y="387"/>
                    <a:pt x="296" y="386"/>
                  </a:cubicBezTo>
                  <a:cubicBezTo>
                    <a:pt x="296" y="386"/>
                    <a:pt x="296" y="386"/>
                    <a:pt x="296" y="386"/>
                  </a:cubicBezTo>
                  <a:cubicBezTo>
                    <a:pt x="294" y="386"/>
                    <a:pt x="293" y="387"/>
                    <a:pt x="292" y="388"/>
                  </a:cubicBezTo>
                  <a:cubicBezTo>
                    <a:pt x="292" y="390"/>
                    <a:pt x="292" y="391"/>
                    <a:pt x="294" y="392"/>
                  </a:cubicBezTo>
                  <a:cubicBezTo>
                    <a:pt x="297" y="394"/>
                    <a:pt x="300" y="396"/>
                    <a:pt x="304" y="397"/>
                  </a:cubicBezTo>
                  <a:cubicBezTo>
                    <a:pt x="305" y="397"/>
                    <a:pt x="307" y="397"/>
                    <a:pt x="309" y="397"/>
                  </a:cubicBezTo>
                  <a:cubicBezTo>
                    <a:pt x="320" y="398"/>
                    <a:pt x="330" y="398"/>
                    <a:pt x="341" y="398"/>
                  </a:cubicBezTo>
                  <a:cubicBezTo>
                    <a:pt x="364" y="398"/>
                    <a:pt x="388" y="397"/>
                    <a:pt x="411" y="395"/>
                  </a:cubicBezTo>
                  <a:cubicBezTo>
                    <a:pt x="414" y="395"/>
                    <a:pt x="417" y="395"/>
                    <a:pt x="419" y="395"/>
                  </a:cubicBezTo>
                  <a:cubicBezTo>
                    <a:pt x="435" y="393"/>
                    <a:pt x="451" y="391"/>
                    <a:pt x="468" y="387"/>
                  </a:cubicBezTo>
                  <a:cubicBezTo>
                    <a:pt x="469" y="389"/>
                    <a:pt x="470" y="390"/>
                    <a:pt x="471" y="390"/>
                  </a:cubicBezTo>
                  <a:cubicBezTo>
                    <a:pt x="471" y="390"/>
                    <a:pt x="471" y="390"/>
                    <a:pt x="471" y="390"/>
                  </a:cubicBezTo>
                  <a:cubicBezTo>
                    <a:pt x="473" y="390"/>
                    <a:pt x="475" y="389"/>
                    <a:pt x="475" y="387"/>
                  </a:cubicBezTo>
                  <a:cubicBezTo>
                    <a:pt x="475" y="386"/>
                    <a:pt x="475" y="386"/>
                    <a:pt x="475" y="386"/>
                  </a:cubicBezTo>
                  <a:cubicBezTo>
                    <a:pt x="480" y="385"/>
                    <a:pt x="484" y="384"/>
                    <a:pt x="489" y="383"/>
                  </a:cubicBezTo>
                  <a:cubicBezTo>
                    <a:pt x="489" y="383"/>
                    <a:pt x="489" y="383"/>
                    <a:pt x="489" y="383"/>
                  </a:cubicBezTo>
                  <a:cubicBezTo>
                    <a:pt x="489" y="386"/>
                    <a:pt x="490" y="388"/>
                    <a:pt x="492" y="390"/>
                  </a:cubicBezTo>
                  <a:cubicBezTo>
                    <a:pt x="492" y="391"/>
                    <a:pt x="493" y="392"/>
                    <a:pt x="495" y="392"/>
                  </a:cubicBezTo>
                  <a:cubicBezTo>
                    <a:pt x="495" y="392"/>
                    <a:pt x="495" y="392"/>
                    <a:pt x="495" y="392"/>
                  </a:cubicBezTo>
                  <a:cubicBezTo>
                    <a:pt x="497" y="392"/>
                    <a:pt x="498" y="391"/>
                    <a:pt x="498" y="389"/>
                  </a:cubicBezTo>
                  <a:cubicBezTo>
                    <a:pt x="500" y="380"/>
                    <a:pt x="502" y="371"/>
                    <a:pt x="504" y="362"/>
                  </a:cubicBezTo>
                  <a:cubicBezTo>
                    <a:pt x="504" y="349"/>
                    <a:pt x="505" y="337"/>
                    <a:pt x="505" y="324"/>
                  </a:cubicBezTo>
                  <a:cubicBezTo>
                    <a:pt x="505" y="307"/>
                    <a:pt x="504" y="290"/>
                    <a:pt x="503" y="273"/>
                  </a:cubicBezTo>
                  <a:cubicBezTo>
                    <a:pt x="503" y="272"/>
                    <a:pt x="503" y="271"/>
                    <a:pt x="503" y="268"/>
                  </a:cubicBezTo>
                  <a:cubicBezTo>
                    <a:pt x="503" y="256"/>
                    <a:pt x="504" y="227"/>
                    <a:pt x="505" y="193"/>
                  </a:cubicBezTo>
                  <a:cubicBezTo>
                    <a:pt x="505" y="185"/>
                    <a:pt x="505" y="177"/>
                    <a:pt x="506" y="169"/>
                  </a:cubicBezTo>
                  <a:cubicBezTo>
                    <a:pt x="505" y="153"/>
                    <a:pt x="504" y="137"/>
                    <a:pt x="504" y="121"/>
                  </a:cubicBezTo>
                  <a:cubicBezTo>
                    <a:pt x="504" y="118"/>
                    <a:pt x="504" y="115"/>
                    <a:pt x="504" y="112"/>
                  </a:cubicBezTo>
                  <a:cubicBezTo>
                    <a:pt x="504" y="107"/>
                    <a:pt x="504" y="103"/>
                    <a:pt x="504" y="98"/>
                  </a:cubicBezTo>
                  <a:cubicBezTo>
                    <a:pt x="504" y="96"/>
                    <a:pt x="502" y="95"/>
                    <a:pt x="501" y="95"/>
                  </a:cubicBezTo>
                  <a:cubicBezTo>
                    <a:pt x="500" y="95"/>
                    <a:pt x="500" y="95"/>
                    <a:pt x="500" y="95"/>
                  </a:cubicBezTo>
                  <a:cubicBezTo>
                    <a:pt x="500" y="95"/>
                    <a:pt x="499" y="95"/>
                    <a:pt x="499" y="96"/>
                  </a:cubicBezTo>
                  <a:cubicBezTo>
                    <a:pt x="499" y="88"/>
                    <a:pt x="500" y="81"/>
                    <a:pt x="500" y="74"/>
                  </a:cubicBezTo>
                  <a:cubicBezTo>
                    <a:pt x="500" y="68"/>
                    <a:pt x="500" y="68"/>
                    <a:pt x="500" y="68"/>
                  </a:cubicBezTo>
                  <a:cubicBezTo>
                    <a:pt x="501" y="65"/>
                    <a:pt x="501" y="62"/>
                    <a:pt x="501" y="58"/>
                  </a:cubicBezTo>
                  <a:cubicBezTo>
                    <a:pt x="501" y="51"/>
                    <a:pt x="500" y="44"/>
                    <a:pt x="496" y="37"/>
                  </a:cubicBezTo>
                  <a:cubicBezTo>
                    <a:pt x="496" y="36"/>
                    <a:pt x="495" y="35"/>
                    <a:pt x="493" y="35"/>
                  </a:cubicBezTo>
                  <a:cubicBezTo>
                    <a:pt x="493" y="35"/>
                    <a:pt x="493" y="35"/>
                    <a:pt x="493" y="35"/>
                  </a:cubicBezTo>
                  <a:cubicBezTo>
                    <a:pt x="495" y="35"/>
                    <a:pt x="496" y="34"/>
                    <a:pt x="497" y="34"/>
                  </a:cubicBezTo>
                  <a:cubicBezTo>
                    <a:pt x="499" y="34"/>
                    <a:pt x="500" y="33"/>
                    <a:pt x="500" y="31"/>
                  </a:cubicBezTo>
                  <a:cubicBezTo>
                    <a:pt x="500" y="31"/>
                    <a:pt x="500" y="31"/>
                    <a:pt x="500" y="31"/>
                  </a:cubicBezTo>
                  <a:cubicBezTo>
                    <a:pt x="500" y="29"/>
                    <a:pt x="499" y="28"/>
                    <a:pt x="498" y="28"/>
                  </a:cubicBezTo>
                  <a:cubicBezTo>
                    <a:pt x="496" y="27"/>
                    <a:pt x="493" y="26"/>
                    <a:pt x="490" y="25"/>
                  </a:cubicBezTo>
                  <a:cubicBezTo>
                    <a:pt x="490" y="24"/>
                    <a:pt x="490" y="24"/>
                    <a:pt x="490" y="23"/>
                  </a:cubicBezTo>
                  <a:cubicBezTo>
                    <a:pt x="490" y="23"/>
                    <a:pt x="491" y="23"/>
                    <a:pt x="491" y="23"/>
                  </a:cubicBezTo>
                  <a:cubicBezTo>
                    <a:pt x="493" y="22"/>
                    <a:pt x="496" y="22"/>
                    <a:pt x="496" y="22"/>
                  </a:cubicBezTo>
                  <a:cubicBezTo>
                    <a:pt x="496" y="22"/>
                    <a:pt x="496" y="22"/>
                    <a:pt x="497" y="22"/>
                  </a:cubicBezTo>
                  <a:cubicBezTo>
                    <a:pt x="497" y="22"/>
                    <a:pt x="497" y="22"/>
                    <a:pt x="497" y="22"/>
                  </a:cubicBezTo>
                  <a:cubicBezTo>
                    <a:pt x="498" y="22"/>
                    <a:pt x="500" y="20"/>
                    <a:pt x="500" y="18"/>
                  </a:cubicBezTo>
                  <a:cubicBezTo>
                    <a:pt x="500" y="17"/>
                    <a:pt x="499" y="15"/>
                    <a:pt x="497" y="15"/>
                  </a:cubicBezTo>
                  <a:cubicBezTo>
                    <a:pt x="476" y="10"/>
                    <a:pt x="457" y="7"/>
                    <a:pt x="439" y="7"/>
                  </a:cubicBezTo>
                  <a:cubicBezTo>
                    <a:pt x="435" y="7"/>
                    <a:pt x="431" y="7"/>
                    <a:pt x="427" y="8"/>
                  </a:cubicBezTo>
                  <a:cubicBezTo>
                    <a:pt x="428" y="7"/>
                    <a:pt x="429" y="5"/>
                    <a:pt x="430" y="4"/>
                  </a:cubicBezTo>
                  <a:cubicBezTo>
                    <a:pt x="430" y="4"/>
                    <a:pt x="430" y="3"/>
                    <a:pt x="430" y="2"/>
                  </a:cubicBezTo>
                  <a:cubicBezTo>
                    <a:pt x="430" y="2"/>
                    <a:pt x="430" y="1"/>
                    <a:pt x="430" y="0"/>
                  </a:cubicBezTo>
                </a:path>
              </a:pathLst>
            </a:custGeom>
            <a:solidFill>
              <a:srgbClr val="8483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5" name="Freeform 514"/>
            <p:cNvSpPr>
              <a:spLocks noEditPoints="1" noChangeArrowheads="1"/>
            </p:cNvSpPr>
            <p:nvPr/>
          </p:nvSpPr>
          <p:spPr bwMode="auto">
            <a:xfrm>
              <a:off x="7353301" y="2376488"/>
              <a:ext cx="979488" cy="1065213"/>
            </a:xfrm>
            <a:custGeom>
              <a:avLst/>
              <a:gdLst>
                <a:gd name="T0" fmla="*/ 196 w 332"/>
                <a:gd name="T1" fmla="*/ 198 h 361"/>
                <a:gd name="T2" fmla="*/ 211 w 332"/>
                <a:gd name="T3" fmla="*/ 196 h 361"/>
                <a:gd name="T4" fmla="*/ 35 w 332"/>
                <a:gd name="T5" fmla="*/ 259 h 361"/>
                <a:gd name="T6" fmla="*/ 102 w 332"/>
                <a:gd name="T7" fmla="*/ 253 h 361"/>
                <a:gd name="T8" fmla="*/ 105 w 332"/>
                <a:gd name="T9" fmla="*/ 220 h 361"/>
                <a:gd name="T10" fmla="*/ 116 w 332"/>
                <a:gd name="T11" fmla="*/ 296 h 361"/>
                <a:gd name="T12" fmla="*/ 100 w 332"/>
                <a:gd name="T13" fmla="*/ 214 h 361"/>
                <a:gd name="T14" fmla="*/ 92 w 332"/>
                <a:gd name="T15" fmla="*/ 216 h 361"/>
                <a:gd name="T16" fmla="*/ 55 w 332"/>
                <a:gd name="T17" fmla="*/ 221 h 361"/>
                <a:gd name="T18" fmla="*/ 110 w 332"/>
                <a:gd name="T19" fmla="*/ 193 h 361"/>
                <a:gd name="T20" fmla="*/ 107 w 332"/>
                <a:gd name="T21" fmla="*/ 194 h 361"/>
                <a:gd name="T22" fmla="*/ 258 w 332"/>
                <a:gd name="T23" fmla="*/ 132 h 361"/>
                <a:gd name="T24" fmla="*/ 84 w 332"/>
                <a:gd name="T25" fmla="*/ 139 h 361"/>
                <a:gd name="T26" fmla="*/ 241 w 332"/>
                <a:gd name="T27" fmla="*/ 133 h 361"/>
                <a:gd name="T28" fmla="*/ 30 w 332"/>
                <a:gd name="T29" fmla="*/ 176 h 361"/>
                <a:gd name="T30" fmla="*/ 32 w 332"/>
                <a:gd name="T31" fmla="*/ 184 h 361"/>
                <a:gd name="T32" fmla="*/ 162 w 332"/>
                <a:gd name="T33" fmla="*/ 172 h 361"/>
                <a:gd name="T34" fmla="*/ 59 w 332"/>
                <a:gd name="T35" fmla="*/ 188 h 361"/>
                <a:gd name="T36" fmla="*/ 28 w 332"/>
                <a:gd name="T37" fmla="*/ 260 h 361"/>
                <a:gd name="T38" fmla="*/ 56 w 332"/>
                <a:gd name="T39" fmla="*/ 358 h 361"/>
                <a:gd name="T40" fmla="*/ 53 w 332"/>
                <a:gd name="T41" fmla="*/ 334 h 361"/>
                <a:gd name="T42" fmla="*/ 90 w 332"/>
                <a:gd name="T43" fmla="*/ 235 h 361"/>
                <a:gd name="T44" fmla="*/ 113 w 332"/>
                <a:gd name="T45" fmla="*/ 332 h 361"/>
                <a:gd name="T46" fmla="*/ 132 w 332"/>
                <a:gd name="T47" fmla="*/ 336 h 361"/>
                <a:gd name="T48" fmla="*/ 150 w 332"/>
                <a:gd name="T49" fmla="*/ 214 h 361"/>
                <a:gd name="T50" fmla="*/ 151 w 332"/>
                <a:gd name="T51" fmla="*/ 204 h 361"/>
                <a:gd name="T52" fmla="*/ 118 w 332"/>
                <a:gd name="T53" fmla="*/ 191 h 361"/>
                <a:gd name="T54" fmla="*/ 257 w 332"/>
                <a:gd name="T55" fmla="*/ 157 h 361"/>
                <a:gd name="T56" fmla="*/ 192 w 332"/>
                <a:gd name="T57" fmla="*/ 147 h 361"/>
                <a:gd name="T58" fmla="*/ 207 w 332"/>
                <a:gd name="T59" fmla="*/ 124 h 361"/>
                <a:gd name="T60" fmla="*/ 309 w 332"/>
                <a:gd name="T61" fmla="*/ 102 h 361"/>
                <a:gd name="T62" fmla="*/ 282 w 332"/>
                <a:gd name="T63" fmla="*/ 112 h 361"/>
                <a:gd name="T64" fmla="*/ 286 w 332"/>
                <a:gd name="T65" fmla="*/ 86 h 361"/>
                <a:gd name="T66" fmla="*/ 322 w 332"/>
                <a:gd name="T67" fmla="*/ 99 h 361"/>
                <a:gd name="T68" fmla="*/ 306 w 332"/>
                <a:gd name="T69" fmla="*/ 87 h 361"/>
                <a:gd name="T70" fmla="*/ 25 w 332"/>
                <a:gd name="T71" fmla="*/ 112 h 361"/>
                <a:gd name="T72" fmla="*/ 171 w 332"/>
                <a:gd name="T73" fmla="*/ 107 h 361"/>
                <a:gd name="T74" fmla="*/ 165 w 332"/>
                <a:gd name="T75" fmla="*/ 88 h 361"/>
                <a:gd name="T76" fmla="*/ 43 w 332"/>
                <a:gd name="T77" fmla="*/ 82 h 361"/>
                <a:gd name="T78" fmla="*/ 156 w 332"/>
                <a:gd name="T79" fmla="*/ 67 h 361"/>
                <a:gd name="T80" fmla="*/ 73 w 332"/>
                <a:gd name="T81" fmla="*/ 80 h 361"/>
                <a:gd name="T82" fmla="*/ 141 w 332"/>
                <a:gd name="T83" fmla="*/ 72 h 361"/>
                <a:gd name="T84" fmla="*/ 14 w 332"/>
                <a:gd name="T85" fmla="*/ 12 h 361"/>
                <a:gd name="T86" fmla="*/ 2 w 332"/>
                <a:gd name="T87" fmla="*/ 114 h 361"/>
                <a:gd name="T88" fmla="*/ 31 w 332"/>
                <a:gd name="T89" fmla="*/ 124 h 361"/>
                <a:gd name="T90" fmla="*/ 69 w 332"/>
                <a:gd name="T91" fmla="*/ 118 h 361"/>
                <a:gd name="T92" fmla="*/ 266 w 332"/>
                <a:gd name="T93" fmla="*/ 96 h 361"/>
                <a:gd name="T94" fmla="*/ 275 w 332"/>
                <a:gd name="T95" fmla="*/ 86 h 361"/>
                <a:gd name="T96" fmla="*/ 296 w 332"/>
                <a:gd name="T97" fmla="*/ 73 h 361"/>
                <a:gd name="T98" fmla="*/ 264 w 332"/>
                <a:gd name="T99" fmla="*/ 69 h 361"/>
                <a:gd name="T100" fmla="*/ 156 w 332"/>
                <a:gd name="T101" fmla="*/ 60 h 361"/>
                <a:gd name="T102" fmla="*/ 10 w 332"/>
                <a:gd name="T103" fmla="*/ 32 h 361"/>
                <a:gd name="T104" fmla="*/ 50 w 332"/>
                <a:gd name="T105" fmla="*/ 26 h 361"/>
                <a:gd name="T106" fmla="*/ 15 w 332"/>
                <a:gd name="T107" fmla="*/ 43 h 361"/>
                <a:gd name="T108" fmla="*/ 256 w 332"/>
                <a:gd name="T109" fmla="*/ 29 h 361"/>
                <a:gd name="T110" fmla="*/ 303 w 332"/>
                <a:gd name="T111" fmla="*/ 21 h 361"/>
                <a:gd name="T112" fmla="*/ 64 w 332"/>
                <a:gd name="T113" fmla="*/ 27 h 361"/>
                <a:gd name="T114" fmla="*/ 168 w 332"/>
                <a:gd name="T115" fmla="*/ 1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2" h="361">
                  <a:moveTo>
                    <a:pt x="53" y="338"/>
                  </a:moveTo>
                  <a:cubicBezTo>
                    <a:pt x="53" y="338"/>
                    <a:pt x="53" y="338"/>
                    <a:pt x="53" y="338"/>
                  </a:cubicBezTo>
                  <a:cubicBezTo>
                    <a:pt x="53" y="338"/>
                    <a:pt x="53" y="338"/>
                    <a:pt x="53" y="338"/>
                  </a:cubicBezTo>
                  <a:moveTo>
                    <a:pt x="197" y="195"/>
                  </a:moveTo>
                  <a:cubicBezTo>
                    <a:pt x="196" y="195"/>
                    <a:pt x="194" y="196"/>
                    <a:pt x="192" y="196"/>
                  </a:cubicBezTo>
                  <a:cubicBezTo>
                    <a:pt x="191" y="196"/>
                    <a:pt x="190" y="197"/>
                    <a:pt x="189" y="197"/>
                  </a:cubicBezTo>
                  <a:cubicBezTo>
                    <a:pt x="188" y="199"/>
                    <a:pt x="186" y="202"/>
                    <a:pt x="186" y="205"/>
                  </a:cubicBezTo>
                  <a:cubicBezTo>
                    <a:pt x="187" y="204"/>
                    <a:pt x="191" y="204"/>
                    <a:pt x="196" y="203"/>
                  </a:cubicBezTo>
                  <a:cubicBezTo>
                    <a:pt x="196" y="202"/>
                    <a:pt x="196" y="200"/>
                    <a:pt x="196" y="198"/>
                  </a:cubicBezTo>
                  <a:cubicBezTo>
                    <a:pt x="196" y="198"/>
                    <a:pt x="196" y="198"/>
                    <a:pt x="196" y="198"/>
                  </a:cubicBezTo>
                  <a:cubicBezTo>
                    <a:pt x="196" y="197"/>
                    <a:pt x="197" y="196"/>
                    <a:pt x="197" y="195"/>
                  </a:cubicBezTo>
                  <a:moveTo>
                    <a:pt x="207" y="193"/>
                  </a:moveTo>
                  <a:cubicBezTo>
                    <a:pt x="207" y="193"/>
                    <a:pt x="207" y="193"/>
                    <a:pt x="207" y="193"/>
                  </a:cubicBezTo>
                  <a:cubicBezTo>
                    <a:pt x="205" y="194"/>
                    <a:pt x="203" y="194"/>
                    <a:pt x="201" y="195"/>
                  </a:cubicBezTo>
                  <a:cubicBezTo>
                    <a:pt x="202" y="195"/>
                    <a:pt x="203" y="196"/>
                    <a:pt x="203" y="197"/>
                  </a:cubicBezTo>
                  <a:cubicBezTo>
                    <a:pt x="204" y="199"/>
                    <a:pt x="204" y="200"/>
                    <a:pt x="204" y="202"/>
                  </a:cubicBezTo>
                  <a:cubicBezTo>
                    <a:pt x="205" y="202"/>
                    <a:pt x="206" y="201"/>
                    <a:pt x="207" y="201"/>
                  </a:cubicBezTo>
                  <a:cubicBezTo>
                    <a:pt x="208" y="201"/>
                    <a:pt x="208" y="200"/>
                    <a:pt x="209" y="200"/>
                  </a:cubicBezTo>
                  <a:cubicBezTo>
                    <a:pt x="210" y="200"/>
                    <a:pt x="211" y="198"/>
                    <a:pt x="211" y="197"/>
                  </a:cubicBezTo>
                  <a:cubicBezTo>
                    <a:pt x="211" y="196"/>
                    <a:pt x="211" y="196"/>
                    <a:pt x="211" y="196"/>
                  </a:cubicBezTo>
                  <a:cubicBezTo>
                    <a:pt x="210" y="194"/>
                    <a:pt x="209" y="193"/>
                    <a:pt x="207" y="193"/>
                  </a:cubicBezTo>
                  <a:moveTo>
                    <a:pt x="122" y="320"/>
                  </a:moveTo>
                  <a:cubicBezTo>
                    <a:pt x="122" y="320"/>
                    <a:pt x="122" y="320"/>
                    <a:pt x="122" y="320"/>
                  </a:cubicBezTo>
                  <a:cubicBezTo>
                    <a:pt x="122" y="319"/>
                    <a:pt x="122" y="319"/>
                    <a:pt x="122" y="319"/>
                  </a:cubicBezTo>
                  <a:cubicBezTo>
                    <a:pt x="122" y="320"/>
                    <a:pt x="122" y="320"/>
                    <a:pt x="122" y="320"/>
                  </a:cubicBezTo>
                  <a:moveTo>
                    <a:pt x="129" y="305"/>
                  </a:moveTo>
                  <a:cubicBezTo>
                    <a:pt x="130" y="305"/>
                    <a:pt x="130" y="305"/>
                    <a:pt x="130" y="305"/>
                  </a:cubicBezTo>
                  <a:cubicBezTo>
                    <a:pt x="129" y="305"/>
                    <a:pt x="129" y="305"/>
                    <a:pt x="129" y="305"/>
                  </a:cubicBezTo>
                  <a:moveTo>
                    <a:pt x="42" y="313"/>
                  </a:moveTo>
                  <a:cubicBezTo>
                    <a:pt x="38" y="297"/>
                    <a:pt x="35" y="277"/>
                    <a:pt x="35" y="259"/>
                  </a:cubicBezTo>
                  <a:cubicBezTo>
                    <a:pt x="35" y="250"/>
                    <a:pt x="36" y="241"/>
                    <a:pt x="38" y="234"/>
                  </a:cubicBezTo>
                  <a:cubicBezTo>
                    <a:pt x="41" y="249"/>
                    <a:pt x="42" y="264"/>
                    <a:pt x="42" y="280"/>
                  </a:cubicBezTo>
                  <a:cubicBezTo>
                    <a:pt x="42" y="283"/>
                    <a:pt x="42" y="287"/>
                    <a:pt x="42" y="291"/>
                  </a:cubicBezTo>
                  <a:cubicBezTo>
                    <a:pt x="42" y="294"/>
                    <a:pt x="42" y="298"/>
                    <a:pt x="42" y="302"/>
                  </a:cubicBezTo>
                  <a:cubicBezTo>
                    <a:pt x="42" y="306"/>
                    <a:pt x="42" y="310"/>
                    <a:pt x="42" y="313"/>
                  </a:cubicBezTo>
                  <a:moveTo>
                    <a:pt x="46" y="241"/>
                  </a:moveTo>
                  <a:cubicBezTo>
                    <a:pt x="46" y="237"/>
                    <a:pt x="45" y="232"/>
                    <a:pt x="43" y="228"/>
                  </a:cubicBezTo>
                  <a:cubicBezTo>
                    <a:pt x="45" y="228"/>
                    <a:pt x="46" y="228"/>
                    <a:pt x="47" y="228"/>
                  </a:cubicBezTo>
                  <a:cubicBezTo>
                    <a:pt x="47" y="232"/>
                    <a:pt x="47" y="236"/>
                    <a:pt x="46" y="241"/>
                  </a:cubicBezTo>
                  <a:moveTo>
                    <a:pt x="102" y="253"/>
                  </a:moveTo>
                  <a:cubicBezTo>
                    <a:pt x="100" y="242"/>
                    <a:pt x="97" y="232"/>
                    <a:pt x="94" y="223"/>
                  </a:cubicBezTo>
                  <a:cubicBezTo>
                    <a:pt x="95" y="222"/>
                    <a:pt x="95" y="222"/>
                    <a:pt x="97" y="222"/>
                  </a:cubicBezTo>
                  <a:cubicBezTo>
                    <a:pt x="98" y="225"/>
                    <a:pt x="100" y="229"/>
                    <a:pt x="101" y="233"/>
                  </a:cubicBezTo>
                  <a:cubicBezTo>
                    <a:pt x="103" y="240"/>
                    <a:pt x="105" y="249"/>
                    <a:pt x="105" y="257"/>
                  </a:cubicBezTo>
                  <a:cubicBezTo>
                    <a:pt x="105" y="260"/>
                    <a:pt x="106" y="263"/>
                    <a:pt x="106" y="266"/>
                  </a:cubicBezTo>
                  <a:cubicBezTo>
                    <a:pt x="105" y="265"/>
                    <a:pt x="105" y="264"/>
                    <a:pt x="105" y="263"/>
                  </a:cubicBezTo>
                  <a:cubicBezTo>
                    <a:pt x="104" y="259"/>
                    <a:pt x="103" y="256"/>
                    <a:pt x="102" y="253"/>
                  </a:cubicBezTo>
                  <a:moveTo>
                    <a:pt x="105" y="223"/>
                  </a:moveTo>
                  <a:cubicBezTo>
                    <a:pt x="105" y="222"/>
                    <a:pt x="104" y="221"/>
                    <a:pt x="104" y="221"/>
                  </a:cubicBezTo>
                  <a:cubicBezTo>
                    <a:pt x="104" y="221"/>
                    <a:pt x="105" y="220"/>
                    <a:pt x="105" y="220"/>
                  </a:cubicBezTo>
                  <a:cubicBezTo>
                    <a:pt x="105" y="221"/>
                    <a:pt x="105" y="222"/>
                    <a:pt x="105" y="223"/>
                  </a:cubicBezTo>
                  <a:moveTo>
                    <a:pt x="48" y="221"/>
                  </a:moveTo>
                  <a:cubicBezTo>
                    <a:pt x="47" y="221"/>
                    <a:pt x="46" y="221"/>
                    <a:pt x="45" y="221"/>
                  </a:cubicBezTo>
                  <a:cubicBezTo>
                    <a:pt x="46" y="220"/>
                    <a:pt x="47" y="219"/>
                    <a:pt x="49" y="219"/>
                  </a:cubicBezTo>
                  <a:cubicBezTo>
                    <a:pt x="48" y="219"/>
                    <a:pt x="48" y="220"/>
                    <a:pt x="48" y="221"/>
                  </a:cubicBezTo>
                  <a:moveTo>
                    <a:pt x="114" y="219"/>
                  </a:moveTo>
                  <a:cubicBezTo>
                    <a:pt x="116" y="218"/>
                    <a:pt x="117" y="218"/>
                    <a:pt x="118" y="218"/>
                  </a:cubicBezTo>
                  <a:cubicBezTo>
                    <a:pt x="119" y="226"/>
                    <a:pt x="120" y="234"/>
                    <a:pt x="120" y="243"/>
                  </a:cubicBezTo>
                  <a:cubicBezTo>
                    <a:pt x="120" y="255"/>
                    <a:pt x="118" y="268"/>
                    <a:pt x="117" y="281"/>
                  </a:cubicBezTo>
                  <a:cubicBezTo>
                    <a:pt x="117" y="286"/>
                    <a:pt x="117" y="291"/>
                    <a:pt x="116" y="296"/>
                  </a:cubicBezTo>
                  <a:cubicBezTo>
                    <a:pt x="116" y="289"/>
                    <a:pt x="115" y="281"/>
                    <a:pt x="114" y="273"/>
                  </a:cubicBezTo>
                  <a:cubicBezTo>
                    <a:pt x="114" y="272"/>
                    <a:pt x="114" y="272"/>
                    <a:pt x="114" y="272"/>
                  </a:cubicBezTo>
                  <a:cubicBezTo>
                    <a:pt x="113" y="259"/>
                    <a:pt x="112" y="245"/>
                    <a:pt x="112" y="232"/>
                  </a:cubicBezTo>
                  <a:cubicBezTo>
                    <a:pt x="112" y="228"/>
                    <a:pt x="112" y="223"/>
                    <a:pt x="112" y="219"/>
                  </a:cubicBezTo>
                  <a:cubicBezTo>
                    <a:pt x="113" y="219"/>
                    <a:pt x="114" y="219"/>
                    <a:pt x="114" y="219"/>
                  </a:cubicBezTo>
                  <a:moveTo>
                    <a:pt x="125" y="221"/>
                  </a:moveTo>
                  <a:cubicBezTo>
                    <a:pt x="125" y="220"/>
                    <a:pt x="125" y="218"/>
                    <a:pt x="125" y="217"/>
                  </a:cubicBezTo>
                  <a:cubicBezTo>
                    <a:pt x="125" y="216"/>
                    <a:pt x="125" y="216"/>
                    <a:pt x="125" y="216"/>
                  </a:cubicBezTo>
                  <a:cubicBezTo>
                    <a:pt x="125" y="218"/>
                    <a:pt x="125" y="220"/>
                    <a:pt x="125" y="221"/>
                  </a:cubicBezTo>
                  <a:moveTo>
                    <a:pt x="100" y="214"/>
                  </a:moveTo>
                  <a:cubicBezTo>
                    <a:pt x="100" y="213"/>
                    <a:pt x="100" y="213"/>
                    <a:pt x="100" y="213"/>
                  </a:cubicBezTo>
                  <a:cubicBezTo>
                    <a:pt x="101" y="213"/>
                    <a:pt x="102" y="213"/>
                    <a:pt x="103" y="214"/>
                  </a:cubicBezTo>
                  <a:cubicBezTo>
                    <a:pt x="103" y="214"/>
                    <a:pt x="101" y="214"/>
                    <a:pt x="100" y="214"/>
                  </a:cubicBezTo>
                  <a:moveTo>
                    <a:pt x="92" y="215"/>
                  </a:moveTo>
                  <a:cubicBezTo>
                    <a:pt x="91" y="214"/>
                    <a:pt x="91" y="213"/>
                    <a:pt x="90" y="212"/>
                  </a:cubicBezTo>
                  <a:cubicBezTo>
                    <a:pt x="91" y="213"/>
                    <a:pt x="91" y="214"/>
                    <a:pt x="92" y="214"/>
                  </a:cubicBezTo>
                  <a:cubicBezTo>
                    <a:pt x="92" y="215"/>
                    <a:pt x="92" y="215"/>
                    <a:pt x="92" y="215"/>
                  </a:cubicBezTo>
                  <a:cubicBezTo>
                    <a:pt x="92" y="215"/>
                    <a:pt x="93" y="215"/>
                    <a:pt x="93" y="216"/>
                  </a:cubicBezTo>
                  <a:cubicBezTo>
                    <a:pt x="93" y="216"/>
                    <a:pt x="93" y="216"/>
                    <a:pt x="92" y="216"/>
                  </a:cubicBezTo>
                  <a:cubicBezTo>
                    <a:pt x="92" y="216"/>
                    <a:pt x="92" y="216"/>
                    <a:pt x="92" y="216"/>
                  </a:cubicBezTo>
                  <a:cubicBezTo>
                    <a:pt x="92" y="216"/>
                    <a:pt x="92" y="216"/>
                    <a:pt x="92" y="215"/>
                  </a:cubicBezTo>
                  <a:moveTo>
                    <a:pt x="66" y="209"/>
                  </a:moveTo>
                  <a:cubicBezTo>
                    <a:pt x="70" y="207"/>
                    <a:pt x="74" y="206"/>
                    <a:pt x="79" y="204"/>
                  </a:cubicBezTo>
                  <a:cubicBezTo>
                    <a:pt x="81" y="207"/>
                    <a:pt x="82" y="211"/>
                    <a:pt x="84" y="216"/>
                  </a:cubicBezTo>
                  <a:cubicBezTo>
                    <a:pt x="84" y="216"/>
                    <a:pt x="84" y="216"/>
                    <a:pt x="84" y="217"/>
                  </a:cubicBezTo>
                  <a:cubicBezTo>
                    <a:pt x="84" y="217"/>
                    <a:pt x="84" y="217"/>
                    <a:pt x="84" y="217"/>
                  </a:cubicBezTo>
                  <a:cubicBezTo>
                    <a:pt x="84" y="217"/>
                    <a:pt x="84" y="217"/>
                    <a:pt x="84" y="217"/>
                  </a:cubicBezTo>
                  <a:cubicBezTo>
                    <a:pt x="84" y="217"/>
                    <a:pt x="83" y="217"/>
                    <a:pt x="83" y="218"/>
                  </a:cubicBezTo>
                  <a:cubicBezTo>
                    <a:pt x="77" y="219"/>
                    <a:pt x="71" y="220"/>
                    <a:pt x="66" y="220"/>
                  </a:cubicBezTo>
                  <a:cubicBezTo>
                    <a:pt x="62" y="221"/>
                    <a:pt x="59" y="221"/>
                    <a:pt x="55" y="221"/>
                  </a:cubicBezTo>
                  <a:cubicBezTo>
                    <a:pt x="55" y="220"/>
                    <a:pt x="55" y="220"/>
                    <a:pt x="56" y="219"/>
                  </a:cubicBezTo>
                  <a:cubicBezTo>
                    <a:pt x="56" y="217"/>
                    <a:pt x="56" y="216"/>
                    <a:pt x="56" y="214"/>
                  </a:cubicBezTo>
                  <a:cubicBezTo>
                    <a:pt x="58" y="213"/>
                    <a:pt x="60" y="212"/>
                    <a:pt x="62" y="211"/>
                  </a:cubicBezTo>
                  <a:cubicBezTo>
                    <a:pt x="64" y="211"/>
                    <a:pt x="65" y="210"/>
                    <a:pt x="66" y="209"/>
                  </a:cubicBezTo>
                  <a:moveTo>
                    <a:pt x="116" y="207"/>
                  </a:moveTo>
                  <a:cubicBezTo>
                    <a:pt x="115" y="207"/>
                    <a:pt x="115" y="207"/>
                    <a:pt x="114" y="207"/>
                  </a:cubicBezTo>
                  <a:cubicBezTo>
                    <a:pt x="114" y="206"/>
                    <a:pt x="114" y="205"/>
                    <a:pt x="115" y="204"/>
                  </a:cubicBezTo>
                  <a:cubicBezTo>
                    <a:pt x="115" y="205"/>
                    <a:pt x="115" y="206"/>
                    <a:pt x="116" y="207"/>
                  </a:cubicBezTo>
                  <a:moveTo>
                    <a:pt x="107" y="194"/>
                  </a:moveTo>
                  <a:cubicBezTo>
                    <a:pt x="108" y="194"/>
                    <a:pt x="109" y="194"/>
                    <a:pt x="110" y="193"/>
                  </a:cubicBezTo>
                  <a:cubicBezTo>
                    <a:pt x="109" y="198"/>
                    <a:pt x="108" y="202"/>
                    <a:pt x="107" y="207"/>
                  </a:cubicBezTo>
                  <a:cubicBezTo>
                    <a:pt x="102" y="206"/>
                    <a:pt x="97" y="206"/>
                    <a:pt x="92" y="205"/>
                  </a:cubicBezTo>
                  <a:cubicBezTo>
                    <a:pt x="92" y="205"/>
                    <a:pt x="92" y="205"/>
                    <a:pt x="92" y="205"/>
                  </a:cubicBezTo>
                  <a:cubicBezTo>
                    <a:pt x="91" y="205"/>
                    <a:pt x="90" y="206"/>
                    <a:pt x="89" y="207"/>
                  </a:cubicBezTo>
                  <a:cubicBezTo>
                    <a:pt x="89" y="208"/>
                    <a:pt x="89" y="208"/>
                    <a:pt x="89" y="208"/>
                  </a:cubicBezTo>
                  <a:cubicBezTo>
                    <a:pt x="88" y="206"/>
                    <a:pt x="87" y="204"/>
                    <a:pt x="86" y="202"/>
                  </a:cubicBezTo>
                  <a:cubicBezTo>
                    <a:pt x="85" y="202"/>
                    <a:pt x="85" y="202"/>
                    <a:pt x="85" y="201"/>
                  </a:cubicBezTo>
                  <a:cubicBezTo>
                    <a:pt x="85" y="201"/>
                    <a:pt x="86" y="201"/>
                    <a:pt x="86" y="201"/>
                  </a:cubicBezTo>
                  <a:cubicBezTo>
                    <a:pt x="90" y="200"/>
                    <a:pt x="94" y="198"/>
                    <a:pt x="98" y="197"/>
                  </a:cubicBezTo>
                  <a:cubicBezTo>
                    <a:pt x="101" y="196"/>
                    <a:pt x="104" y="195"/>
                    <a:pt x="107" y="194"/>
                  </a:cubicBezTo>
                  <a:moveTo>
                    <a:pt x="59" y="202"/>
                  </a:moveTo>
                  <a:cubicBezTo>
                    <a:pt x="60" y="198"/>
                    <a:pt x="62" y="195"/>
                    <a:pt x="64" y="193"/>
                  </a:cubicBezTo>
                  <a:cubicBezTo>
                    <a:pt x="65" y="192"/>
                    <a:pt x="66" y="192"/>
                    <a:pt x="67" y="192"/>
                  </a:cubicBezTo>
                  <a:cubicBezTo>
                    <a:pt x="67" y="192"/>
                    <a:pt x="67" y="192"/>
                    <a:pt x="67" y="192"/>
                  </a:cubicBezTo>
                  <a:cubicBezTo>
                    <a:pt x="70" y="192"/>
                    <a:pt x="72" y="194"/>
                    <a:pt x="75" y="198"/>
                  </a:cubicBezTo>
                  <a:cubicBezTo>
                    <a:pt x="72" y="199"/>
                    <a:pt x="70" y="200"/>
                    <a:pt x="67" y="201"/>
                  </a:cubicBezTo>
                  <a:cubicBezTo>
                    <a:pt x="64" y="202"/>
                    <a:pt x="61" y="204"/>
                    <a:pt x="58" y="205"/>
                  </a:cubicBezTo>
                  <a:cubicBezTo>
                    <a:pt x="58" y="204"/>
                    <a:pt x="59" y="203"/>
                    <a:pt x="59" y="202"/>
                  </a:cubicBezTo>
                  <a:moveTo>
                    <a:pt x="258" y="132"/>
                  </a:moveTo>
                  <a:cubicBezTo>
                    <a:pt x="258" y="132"/>
                    <a:pt x="258" y="132"/>
                    <a:pt x="258" y="132"/>
                  </a:cubicBezTo>
                  <a:cubicBezTo>
                    <a:pt x="258" y="132"/>
                    <a:pt x="258" y="132"/>
                    <a:pt x="258" y="132"/>
                  </a:cubicBezTo>
                  <a:moveTo>
                    <a:pt x="273" y="106"/>
                  </a:moveTo>
                  <a:cubicBezTo>
                    <a:pt x="272" y="107"/>
                    <a:pt x="271" y="107"/>
                    <a:pt x="270" y="107"/>
                  </a:cubicBezTo>
                  <a:cubicBezTo>
                    <a:pt x="266" y="108"/>
                    <a:pt x="261" y="109"/>
                    <a:pt x="257" y="110"/>
                  </a:cubicBezTo>
                  <a:cubicBezTo>
                    <a:pt x="256" y="110"/>
                    <a:pt x="255" y="110"/>
                    <a:pt x="254" y="110"/>
                  </a:cubicBezTo>
                  <a:cubicBezTo>
                    <a:pt x="251" y="111"/>
                    <a:pt x="248" y="111"/>
                    <a:pt x="244" y="112"/>
                  </a:cubicBezTo>
                  <a:cubicBezTo>
                    <a:pt x="228" y="114"/>
                    <a:pt x="212" y="116"/>
                    <a:pt x="196" y="118"/>
                  </a:cubicBezTo>
                  <a:cubicBezTo>
                    <a:pt x="192" y="118"/>
                    <a:pt x="188" y="119"/>
                    <a:pt x="185" y="119"/>
                  </a:cubicBezTo>
                  <a:cubicBezTo>
                    <a:pt x="158" y="122"/>
                    <a:pt x="131" y="126"/>
                    <a:pt x="106" y="132"/>
                  </a:cubicBezTo>
                  <a:cubicBezTo>
                    <a:pt x="98" y="134"/>
                    <a:pt x="91" y="136"/>
                    <a:pt x="84" y="139"/>
                  </a:cubicBezTo>
                  <a:cubicBezTo>
                    <a:pt x="81" y="140"/>
                    <a:pt x="78" y="141"/>
                    <a:pt x="76" y="142"/>
                  </a:cubicBezTo>
                  <a:cubicBezTo>
                    <a:pt x="74" y="142"/>
                    <a:pt x="73" y="144"/>
                    <a:pt x="73" y="145"/>
                  </a:cubicBezTo>
                  <a:cubicBezTo>
                    <a:pt x="73" y="145"/>
                    <a:pt x="73" y="146"/>
                    <a:pt x="74" y="146"/>
                  </a:cubicBezTo>
                  <a:cubicBezTo>
                    <a:pt x="74" y="146"/>
                    <a:pt x="74" y="147"/>
                    <a:pt x="74" y="147"/>
                  </a:cubicBezTo>
                  <a:cubicBezTo>
                    <a:pt x="75" y="148"/>
                    <a:pt x="76" y="149"/>
                    <a:pt x="77" y="149"/>
                  </a:cubicBezTo>
                  <a:cubicBezTo>
                    <a:pt x="77" y="149"/>
                    <a:pt x="78" y="149"/>
                    <a:pt x="78" y="149"/>
                  </a:cubicBezTo>
                  <a:cubicBezTo>
                    <a:pt x="83" y="147"/>
                    <a:pt x="87" y="146"/>
                    <a:pt x="92" y="145"/>
                  </a:cubicBezTo>
                  <a:cubicBezTo>
                    <a:pt x="134" y="136"/>
                    <a:pt x="181" y="131"/>
                    <a:pt x="228" y="131"/>
                  </a:cubicBezTo>
                  <a:cubicBezTo>
                    <a:pt x="235" y="131"/>
                    <a:pt x="243" y="131"/>
                    <a:pt x="251" y="131"/>
                  </a:cubicBezTo>
                  <a:cubicBezTo>
                    <a:pt x="248" y="132"/>
                    <a:pt x="245" y="133"/>
                    <a:pt x="241" y="133"/>
                  </a:cubicBezTo>
                  <a:cubicBezTo>
                    <a:pt x="226" y="136"/>
                    <a:pt x="210" y="138"/>
                    <a:pt x="194" y="140"/>
                  </a:cubicBezTo>
                  <a:cubicBezTo>
                    <a:pt x="194" y="140"/>
                    <a:pt x="193" y="140"/>
                    <a:pt x="192" y="140"/>
                  </a:cubicBezTo>
                  <a:cubicBezTo>
                    <a:pt x="184" y="141"/>
                    <a:pt x="175" y="142"/>
                    <a:pt x="167" y="143"/>
                  </a:cubicBezTo>
                  <a:cubicBezTo>
                    <a:pt x="161" y="144"/>
                    <a:pt x="154" y="145"/>
                    <a:pt x="148" y="147"/>
                  </a:cubicBezTo>
                  <a:cubicBezTo>
                    <a:pt x="145" y="147"/>
                    <a:pt x="142" y="148"/>
                    <a:pt x="139" y="148"/>
                  </a:cubicBezTo>
                  <a:cubicBezTo>
                    <a:pt x="119" y="153"/>
                    <a:pt x="98" y="158"/>
                    <a:pt x="76" y="164"/>
                  </a:cubicBezTo>
                  <a:cubicBezTo>
                    <a:pt x="75" y="164"/>
                    <a:pt x="75" y="164"/>
                    <a:pt x="74" y="164"/>
                  </a:cubicBezTo>
                  <a:cubicBezTo>
                    <a:pt x="64" y="166"/>
                    <a:pt x="53" y="169"/>
                    <a:pt x="43" y="172"/>
                  </a:cubicBezTo>
                  <a:cubicBezTo>
                    <a:pt x="40" y="173"/>
                    <a:pt x="37" y="174"/>
                    <a:pt x="35" y="175"/>
                  </a:cubicBezTo>
                  <a:cubicBezTo>
                    <a:pt x="33" y="175"/>
                    <a:pt x="32" y="176"/>
                    <a:pt x="30" y="176"/>
                  </a:cubicBezTo>
                  <a:cubicBezTo>
                    <a:pt x="28" y="177"/>
                    <a:pt x="25" y="178"/>
                    <a:pt x="23" y="179"/>
                  </a:cubicBezTo>
                  <a:cubicBezTo>
                    <a:pt x="23" y="179"/>
                    <a:pt x="23" y="179"/>
                    <a:pt x="23" y="179"/>
                  </a:cubicBezTo>
                  <a:cubicBezTo>
                    <a:pt x="22" y="180"/>
                    <a:pt x="21" y="181"/>
                    <a:pt x="21" y="182"/>
                  </a:cubicBezTo>
                  <a:cubicBezTo>
                    <a:pt x="21" y="182"/>
                    <a:pt x="21" y="182"/>
                    <a:pt x="21" y="183"/>
                  </a:cubicBezTo>
                  <a:cubicBezTo>
                    <a:pt x="21" y="183"/>
                    <a:pt x="21" y="183"/>
                    <a:pt x="21" y="184"/>
                  </a:cubicBezTo>
                  <a:cubicBezTo>
                    <a:pt x="21" y="184"/>
                    <a:pt x="21" y="184"/>
                    <a:pt x="21" y="184"/>
                  </a:cubicBezTo>
                  <a:cubicBezTo>
                    <a:pt x="21" y="184"/>
                    <a:pt x="21" y="184"/>
                    <a:pt x="21" y="184"/>
                  </a:cubicBezTo>
                  <a:cubicBezTo>
                    <a:pt x="22" y="186"/>
                    <a:pt x="23" y="186"/>
                    <a:pt x="24" y="186"/>
                  </a:cubicBezTo>
                  <a:cubicBezTo>
                    <a:pt x="24" y="186"/>
                    <a:pt x="25" y="186"/>
                    <a:pt x="25" y="186"/>
                  </a:cubicBezTo>
                  <a:cubicBezTo>
                    <a:pt x="28" y="185"/>
                    <a:pt x="30" y="185"/>
                    <a:pt x="32" y="184"/>
                  </a:cubicBezTo>
                  <a:cubicBezTo>
                    <a:pt x="33" y="184"/>
                    <a:pt x="33" y="184"/>
                    <a:pt x="34" y="183"/>
                  </a:cubicBezTo>
                  <a:cubicBezTo>
                    <a:pt x="49" y="179"/>
                    <a:pt x="63" y="175"/>
                    <a:pt x="77" y="171"/>
                  </a:cubicBezTo>
                  <a:cubicBezTo>
                    <a:pt x="79" y="171"/>
                    <a:pt x="81" y="170"/>
                    <a:pt x="83" y="170"/>
                  </a:cubicBezTo>
                  <a:cubicBezTo>
                    <a:pt x="85" y="170"/>
                    <a:pt x="87" y="169"/>
                    <a:pt x="89" y="169"/>
                  </a:cubicBezTo>
                  <a:cubicBezTo>
                    <a:pt x="101" y="167"/>
                    <a:pt x="115" y="166"/>
                    <a:pt x="128" y="165"/>
                  </a:cubicBezTo>
                  <a:cubicBezTo>
                    <a:pt x="137" y="165"/>
                    <a:pt x="146" y="164"/>
                    <a:pt x="155" y="164"/>
                  </a:cubicBezTo>
                  <a:cubicBezTo>
                    <a:pt x="162" y="164"/>
                    <a:pt x="170" y="164"/>
                    <a:pt x="177" y="164"/>
                  </a:cubicBezTo>
                  <a:cubicBezTo>
                    <a:pt x="185" y="164"/>
                    <a:pt x="193" y="164"/>
                    <a:pt x="201" y="164"/>
                  </a:cubicBezTo>
                  <a:cubicBezTo>
                    <a:pt x="189" y="166"/>
                    <a:pt x="176" y="169"/>
                    <a:pt x="164" y="172"/>
                  </a:cubicBezTo>
                  <a:cubicBezTo>
                    <a:pt x="163" y="172"/>
                    <a:pt x="162" y="172"/>
                    <a:pt x="162" y="172"/>
                  </a:cubicBezTo>
                  <a:cubicBezTo>
                    <a:pt x="159" y="173"/>
                    <a:pt x="157" y="174"/>
                    <a:pt x="154" y="174"/>
                  </a:cubicBezTo>
                  <a:cubicBezTo>
                    <a:pt x="152" y="175"/>
                    <a:pt x="151" y="175"/>
                    <a:pt x="150" y="175"/>
                  </a:cubicBezTo>
                  <a:cubicBezTo>
                    <a:pt x="142" y="177"/>
                    <a:pt x="142" y="177"/>
                    <a:pt x="142" y="177"/>
                  </a:cubicBezTo>
                  <a:cubicBezTo>
                    <a:pt x="138" y="178"/>
                    <a:pt x="138" y="178"/>
                    <a:pt x="138" y="178"/>
                  </a:cubicBezTo>
                  <a:cubicBezTo>
                    <a:pt x="120" y="183"/>
                    <a:pt x="101" y="188"/>
                    <a:pt x="83" y="195"/>
                  </a:cubicBezTo>
                  <a:cubicBezTo>
                    <a:pt x="83" y="195"/>
                    <a:pt x="82" y="195"/>
                    <a:pt x="82" y="195"/>
                  </a:cubicBezTo>
                  <a:cubicBezTo>
                    <a:pt x="82" y="195"/>
                    <a:pt x="82" y="195"/>
                    <a:pt x="82" y="195"/>
                  </a:cubicBezTo>
                  <a:cubicBezTo>
                    <a:pt x="77" y="189"/>
                    <a:pt x="73" y="185"/>
                    <a:pt x="67" y="184"/>
                  </a:cubicBezTo>
                  <a:cubicBezTo>
                    <a:pt x="67" y="184"/>
                    <a:pt x="67" y="184"/>
                    <a:pt x="67" y="184"/>
                  </a:cubicBezTo>
                  <a:cubicBezTo>
                    <a:pt x="64" y="184"/>
                    <a:pt x="61" y="186"/>
                    <a:pt x="59" y="188"/>
                  </a:cubicBezTo>
                  <a:cubicBezTo>
                    <a:pt x="58" y="188"/>
                    <a:pt x="58" y="189"/>
                    <a:pt x="57" y="190"/>
                  </a:cubicBezTo>
                  <a:cubicBezTo>
                    <a:pt x="57" y="190"/>
                    <a:pt x="57" y="190"/>
                    <a:pt x="57" y="190"/>
                  </a:cubicBezTo>
                  <a:cubicBezTo>
                    <a:pt x="54" y="195"/>
                    <a:pt x="52" y="201"/>
                    <a:pt x="50" y="210"/>
                  </a:cubicBezTo>
                  <a:cubicBezTo>
                    <a:pt x="44" y="213"/>
                    <a:pt x="39" y="216"/>
                    <a:pt x="34" y="220"/>
                  </a:cubicBezTo>
                  <a:cubicBezTo>
                    <a:pt x="33" y="221"/>
                    <a:pt x="33" y="222"/>
                    <a:pt x="33" y="223"/>
                  </a:cubicBezTo>
                  <a:cubicBezTo>
                    <a:pt x="33" y="224"/>
                    <a:pt x="33" y="224"/>
                    <a:pt x="33" y="224"/>
                  </a:cubicBezTo>
                  <a:cubicBezTo>
                    <a:pt x="33" y="224"/>
                    <a:pt x="33" y="225"/>
                    <a:pt x="34" y="225"/>
                  </a:cubicBezTo>
                  <a:cubicBezTo>
                    <a:pt x="32" y="229"/>
                    <a:pt x="30" y="234"/>
                    <a:pt x="29" y="240"/>
                  </a:cubicBezTo>
                  <a:cubicBezTo>
                    <a:pt x="29" y="243"/>
                    <a:pt x="28" y="246"/>
                    <a:pt x="28" y="249"/>
                  </a:cubicBezTo>
                  <a:cubicBezTo>
                    <a:pt x="28" y="253"/>
                    <a:pt x="28" y="256"/>
                    <a:pt x="28" y="260"/>
                  </a:cubicBezTo>
                  <a:cubicBezTo>
                    <a:pt x="28" y="287"/>
                    <a:pt x="34" y="318"/>
                    <a:pt x="42" y="337"/>
                  </a:cubicBezTo>
                  <a:cubicBezTo>
                    <a:pt x="43" y="337"/>
                    <a:pt x="43" y="338"/>
                    <a:pt x="43" y="339"/>
                  </a:cubicBezTo>
                  <a:cubicBezTo>
                    <a:pt x="44" y="340"/>
                    <a:pt x="44" y="341"/>
                    <a:pt x="45" y="342"/>
                  </a:cubicBezTo>
                  <a:cubicBezTo>
                    <a:pt x="45" y="344"/>
                    <a:pt x="46" y="346"/>
                    <a:pt x="46" y="348"/>
                  </a:cubicBezTo>
                  <a:cubicBezTo>
                    <a:pt x="47" y="351"/>
                    <a:pt x="48" y="355"/>
                    <a:pt x="49" y="358"/>
                  </a:cubicBezTo>
                  <a:cubicBezTo>
                    <a:pt x="49" y="359"/>
                    <a:pt x="49" y="359"/>
                    <a:pt x="49" y="359"/>
                  </a:cubicBezTo>
                  <a:cubicBezTo>
                    <a:pt x="50" y="360"/>
                    <a:pt x="51" y="361"/>
                    <a:pt x="52" y="361"/>
                  </a:cubicBezTo>
                  <a:cubicBezTo>
                    <a:pt x="52" y="361"/>
                    <a:pt x="53" y="361"/>
                    <a:pt x="53" y="361"/>
                  </a:cubicBezTo>
                  <a:cubicBezTo>
                    <a:pt x="54" y="361"/>
                    <a:pt x="54" y="360"/>
                    <a:pt x="55" y="359"/>
                  </a:cubicBezTo>
                  <a:cubicBezTo>
                    <a:pt x="55" y="359"/>
                    <a:pt x="56" y="358"/>
                    <a:pt x="56" y="358"/>
                  </a:cubicBezTo>
                  <a:cubicBezTo>
                    <a:pt x="59" y="344"/>
                    <a:pt x="59" y="344"/>
                    <a:pt x="59" y="344"/>
                  </a:cubicBezTo>
                  <a:cubicBezTo>
                    <a:pt x="60" y="339"/>
                    <a:pt x="60" y="339"/>
                    <a:pt x="60" y="339"/>
                  </a:cubicBezTo>
                  <a:cubicBezTo>
                    <a:pt x="60" y="341"/>
                    <a:pt x="59" y="342"/>
                    <a:pt x="58" y="342"/>
                  </a:cubicBezTo>
                  <a:cubicBezTo>
                    <a:pt x="57" y="342"/>
                    <a:pt x="57" y="342"/>
                    <a:pt x="56" y="342"/>
                  </a:cubicBezTo>
                  <a:cubicBezTo>
                    <a:pt x="56" y="342"/>
                    <a:pt x="56" y="342"/>
                    <a:pt x="56" y="342"/>
                  </a:cubicBezTo>
                  <a:cubicBezTo>
                    <a:pt x="54" y="342"/>
                    <a:pt x="53" y="340"/>
                    <a:pt x="53" y="338"/>
                  </a:cubicBezTo>
                  <a:cubicBezTo>
                    <a:pt x="53" y="338"/>
                    <a:pt x="53" y="340"/>
                    <a:pt x="53" y="340"/>
                  </a:cubicBezTo>
                  <a:cubicBezTo>
                    <a:pt x="53" y="338"/>
                    <a:pt x="53" y="337"/>
                    <a:pt x="53" y="335"/>
                  </a:cubicBezTo>
                  <a:cubicBezTo>
                    <a:pt x="53" y="334"/>
                    <a:pt x="53" y="334"/>
                    <a:pt x="53" y="334"/>
                  </a:cubicBezTo>
                  <a:cubicBezTo>
                    <a:pt x="53" y="334"/>
                    <a:pt x="53" y="334"/>
                    <a:pt x="53" y="334"/>
                  </a:cubicBezTo>
                  <a:cubicBezTo>
                    <a:pt x="53" y="329"/>
                    <a:pt x="53" y="323"/>
                    <a:pt x="53" y="316"/>
                  </a:cubicBezTo>
                  <a:cubicBezTo>
                    <a:pt x="52" y="308"/>
                    <a:pt x="52" y="298"/>
                    <a:pt x="52" y="287"/>
                  </a:cubicBezTo>
                  <a:cubicBezTo>
                    <a:pt x="52" y="286"/>
                    <a:pt x="52" y="286"/>
                    <a:pt x="52" y="286"/>
                  </a:cubicBezTo>
                  <a:cubicBezTo>
                    <a:pt x="52" y="271"/>
                    <a:pt x="53" y="256"/>
                    <a:pt x="53" y="241"/>
                  </a:cubicBezTo>
                  <a:cubicBezTo>
                    <a:pt x="54" y="237"/>
                    <a:pt x="54" y="232"/>
                    <a:pt x="54" y="228"/>
                  </a:cubicBezTo>
                  <a:cubicBezTo>
                    <a:pt x="58" y="228"/>
                    <a:pt x="62" y="228"/>
                    <a:pt x="65" y="227"/>
                  </a:cubicBezTo>
                  <a:cubicBezTo>
                    <a:pt x="71" y="227"/>
                    <a:pt x="77" y="226"/>
                    <a:pt x="82" y="225"/>
                  </a:cubicBezTo>
                  <a:cubicBezTo>
                    <a:pt x="83" y="225"/>
                    <a:pt x="83" y="225"/>
                    <a:pt x="84" y="225"/>
                  </a:cubicBezTo>
                  <a:cubicBezTo>
                    <a:pt x="85" y="224"/>
                    <a:pt x="86" y="224"/>
                    <a:pt x="87" y="224"/>
                  </a:cubicBezTo>
                  <a:cubicBezTo>
                    <a:pt x="88" y="227"/>
                    <a:pt x="89" y="231"/>
                    <a:pt x="90" y="235"/>
                  </a:cubicBezTo>
                  <a:cubicBezTo>
                    <a:pt x="92" y="241"/>
                    <a:pt x="94" y="247"/>
                    <a:pt x="95" y="254"/>
                  </a:cubicBezTo>
                  <a:cubicBezTo>
                    <a:pt x="99" y="267"/>
                    <a:pt x="102" y="280"/>
                    <a:pt x="103" y="288"/>
                  </a:cubicBezTo>
                  <a:cubicBezTo>
                    <a:pt x="103" y="288"/>
                    <a:pt x="103" y="288"/>
                    <a:pt x="103" y="289"/>
                  </a:cubicBezTo>
                  <a:cubicBezTo>
                    <a:pt x="103" y="289"/>
                    <a:pt x="104" y="289"/>
                    <a:pt x="104" y="289"/>
                  </a:cubicBezTo>
                  <a:cubicBezTo>
                    <a:pt x="104" y="293"/>
                    <a:pt x="105" y="296"/>
                    <a:pt x="106" y="299"/>
                  </a:cubicBezTo>
                  <a:cubicBezTo>
                    <a:pt x="106" y="310"/>
                    <a:pt x="107" y="320"/>
                    <a:pt x="109" y="330"/>
                  </a:cubicBezTo>
                  <a:cubicBezTo>
                    <a:pt x="109" y="330"/>
                    <a:pt x="109" y="330"/>
                    <a:pt x="109" y="331"/>
                  </a:cubicBezTo>
                  <a:cubicBezTo>
                    <a:pt x="110" y="331"/>
                    <a:pt x="110" y="332"/>
                    <a:pt x="111" y="332"/>
                  </a:cubicBezTo>
                  <a:cubicBezTo>
                    <a:pt x="111" y="332"/>
                    <a:pt x="112" y="332"/>
                    <a:pt x="112" y="332"/>
                  </a:cubicBezTo>
                  <a:cubicBezTo>
                    <a:pt x="112" y="332"/>
                    <a:pt x="112" y="332"/>
                    <a:pt x="113" y="332"/>
                  </a:cubicBezTo>
                  <a:cubicBezTo>
                    <a:pt x="114" y="332"/>
                    <a:pt x="115" y="331"/>
                    <a:pt x="115" y="330"/>
                  </a:cubicBezTo>
                  <a:cubicBezTo>
                    <a:pt x="116" y="331"/>
                    <a:pt x="116" y="331"/>
                    <a:pt x="116" y="331"/>
                  </a:cubicBezTo>
                  <a:cubicBezTo>
                    <a:pt x="116" y="340"/>
                    <a:pt x="117" y="349"/>
                    <a:pt x="120" y="358"/>
                  </a:cubicBezTo>
                  <a:cubicBezTo>
                    <a:pt x="120" y="359"/>
                    <a:pt x="121" y="361"/>
                    <a:pt x="123" y="361"/>
                  </a:cubicBezTo>
                  <a:cubicBezTo>
                    <a:pt x="123" y="361"/>
                    <a:pt x="123" y="361"/>
                    <a:pt x="123" y="361"/>
                  </a:cubicBezTo>
                  <a:cubicBezTo>
                    <a:pt x="125" y="361"/>
                    <a:pt x="126" y="360"/>
                    <a:pt x="126" y="358"/>
                  </a:cubicBezTo>
                  <a:cubicBezTo>
                    <a:pt x="127" y="356"/>
                    <a:pt x="128" y="354"/>
                    <a:pt x="128" y="352"/>
                  </a:cubicBezTo>
                  <a:cubicBezTo>
                    <a:pt x="128" y="352"/>
                    <a:pt x="128" y="352"/>
                    <a:pt x="128" y="351"/>
                  </a:cubicBezTo>
                  <a:cubicBezTo>
                    <a:pt x="129" y="347"/>
                    <a:pt x="129" y="342"/>
                    <a:pt x="129" y="338"/>
                  </a:cubicBezTo>
                  <a:cubicBezTo>
                    <a:pt x="131" y="338"/>
                    <a:pt x="132" y="337"/>
                    <a:pt x="132" y="336"/>
                  </a:cubicBezTo>
                  <a:cubicBezTo>
                    <a:pt x="132" y="335"/>
                    <a:pt x="133" y="333"/>
                    <a:pt x="133" y="332"/>
                  </a:cubicBezTo>
                  <a:cubicBezTo>
                    <a:pt x="133" y="331"/>
                    <a:pt x="134" y="329"/>
                    <a:pt x="134" y="328"/>
                  </a:cubicBezTo>
                  <a:cubicBezTo>
                    <a:pt x="136" y="317"/>
                    <a:pt x="137" y="306"/>
                    <a:pt x="137" y="295"/>
                  </a:cubicBezTo>
                  <a:cubicBezTo>
                    <a:pt x="137" y="281"/>
                    <a:pt x="136" y="266"/>
                    <a:pt x="135" y="252"/>
                  </a:cubicBezTo>
                  <a:cubicBezTo>
                    <a:pt x="134" y="239"/>
                    <a:pt x="133" y="227"/>
                    <a:pt x="133" y="215"/>
                  </a:cubicBezTo>
                  <a:cubicBezTo>
                    <a:pt x="133" y="215"/>
                    <a:pt x="133" y="215"/>
                    <a:pt x="133" y="215"/>
                  </a:cubicBezTo>
                  <a:cubicBezTo>
                    <a:pt x="135" y="215"/>
                    <a:pt x="136" y="215"/>
                    <a:pt x="138" y="215"/>
                  </a:cubicBezTo>
                  <a:cubicBezTo>
                    <a:pt x="138" y="215"/>
                    <a:pt x="138" y="215"/>
                    <a:pt x="138" y="215"/>
                  </a:cubicBezTo>
                  <a:cubicBezTo>
                    <a:pt x="140" y="215"/>
                    <a:pt x="143" y="215"/>
                    <a:pt x="145" y="215"/>
                  </a:cubicBezTo>
                  <a:cubicBezTo>
                    <a:pt x="147" y="215"/>
                    <a:pt x="148" y="214"/>
                    <a:pt x="150" y="214"/>
                  </a:cubicBezTo>
                  <a:cubicBezTo>
                    <a:pt x="153" y="214"/>
                    <a:pt x="157" y="214"/>
                    <a:pt x="160" y="213"/>
                  </a:cubicBezTo>
                  <a:cubicBezTo>
                    <a:pt x="163" y="213"/>
                    <a:pt x="166" y="213"/>
                    <a:pt x="168" y="212"/>
                  </a:cubicBezTo>
                  <a:cubicBezTo>
                    <a:pt x="172" y="212"/>
                    <a:pt x="175" y="211"/>
                    <a:pt x="179" y="210"/>
                  </a:cubicBezTo>
                  <a:cubicBezTo>
                    <a:pt x="179" y="210"/>
                    <a:pt x="179" y="210"/>
                    <a:pt x="179" y="209"/>
                  </a:cubicBezTo>
                  <a:cubicBezTo>
                    <a:pt x="180" y="205"/>
                    <a:pt x="181" y="202"/>
                    <a:pt x="183" y="198"/>
                  </a:cubicBezTo>
                  <a:cubicBezTo>
                    <a:pt x="183" y="198"/>
                    <a:pt x="182" y="198"/>
                    <a:pt x="182" y="198"/>
                  </a:cubicBezTo>
                  <a:cubicBezTo>
                    <a:pt x="178" y="199"/>
                    <a:pt x="174" y="200"/>
                    <a:pt x="170" y="200"/>
                  </a:cubicBezTo>
                  <a:cubicBezTo>
                    <a:pt x="167" y="201"/>
                    <a:pt x="164" y="202"/>
                    <a:pt x="160" y="202"/>
                  </a:cubicBezTo>
                  <a:cubicBezTo>
                    <a:pt x="158" y="203"/>
                    <a:pt x="155" y="203"/>
                    <a:pt x="152" y="204"/>
                  </a:cubicBezTo>
                  <a:cubicBezTo>
                    <a:pt x="152" y="204"/>
                    <a:pt x="152" y="204"/>
                    <a:pt x="151" y="204"/>
                  </a:cubicBezTo>
                  <a:cubicBezTo>
                    <a:pt x="150" y="205"/>
                    <a:pt x="148" y="205"/>
                    <a:pt x="145" y="205"/>
                  </a:cubicBezTo>
                  <a:cubicBezTo>
                    <a:pt x="143" y="206"/>
                    <a:pt x="141" y="206"/>
                    <a:pt x="138" y="207"/>
                  </a:cubicBezTo>
                  <a:cubicBezTo>
                    <a:pt x="138" y="207"/>
                    <a:pt x="138" y="207"/>
                    <a:pt x="138" y="207"/>
                  </a:cubicBezTo>
                  <a:cubicBezTo>
                    <a:pt x="136" y="207"/>
                    <a:pt x="134" y="208"/>
                    <a:pt x="132" y="208"/>
                  </a:cubicBezTo>
                  <a:cubicBezTo>
                    <a:pt x="132" y="208"/>
                    <a:pt x="131" y="208"/>
                    <a:pt x="131" y="208"/>
                  </a:cubicBezTo>
                  <a:cubicBezTo>
                    <a:pt x="128" y="208"/>
                    <a:pt x="126" y="208"/>
                    <a:pt x="123" y="208"/>
                  </a:cubicBezTo>
                  <a:cubicBezTo>
                    <a:pt x="123" y="207"/>
                    <a:pt x="123" y="207"/>
                    <a:pt x="123" y="207"/>
                  </a:cubicBezTo>
                  <a:cubicBezTo>
                    <a:pt x="122" y="204"/>
                    <a:pt x="122" y="202"/>
                    <a:pt x="121" y="200"/>
                  </a:cubicBezTo>
                  <a:cubicBezTo>
                    <a:pt x="120" y="197"/>
                    <a:pt x="119" y="194"/>
                    <a:pt x="118" y="191"/>
                  </a:cubicBezTo>
                  <a:cubicBezTo>
                    <a:pt x="118" y="191"/>
                    <a:pt x="118" y="191"/>
                    <a:pt x="118" y="191"/>
                  </a:cubicBezTo>
                  <a:cubicBezTo>
                    <a:pt x="126" y="189"/>
                    <a:pt x="133" y="187"/>
                    <a:pt x="139" y="185"/>
                  </a:cubicBezTo>
                  <a:cubicBezTo>
                    <a:pt x="151" y="182"/>
                    <a:pt x="151" y="182"/>
                    <a:pt x="151" y="182"/>
                  </a:cubicBezTo>
                  <a:cubicBezTo>
                    <a:pt x="156" y="181"/>
                    <a:pt x="161" y="180"/>
                    <a:pt x="166" y="178"/>
                  </a:cubicBezTo>
                  <a:cubicBezTo>
                    <a:pt x="168" y="178"/>
                    <a:pt x="171" y="177"/>
                    <a:pt x="173" y="177"/>
                  </a:cubicBezTo>
                  <a:cubicBezTo>
                    <a:pt x="176" y="176"/>
                    <a:pt x="179" y="176"/>
                    <a:pt x="181" y="175"/>
                  </a:cubicBezTo>
                  <a:cubicBezTo>
                    <a:pt x="189" y="173"/>
                    <a:pt x="196" y="172"/>
                    <a:pt x="204" y="171"/>
                  </a:cubicBezTo>
                  <a:cubicBezTo>
                    <a:pt x="221" y="168"/>
                    <a:pt x="239" y="166"/>
                    <a:pt x="257" y="164"/>
                  </a:cubicBezTo>
                  <a:cubicBezTo>
                    <a:pt x="259" y="164"/>
                    <a:pt x="261" y="163"/>
                    <a:pt x="261" y="161"/>
                  </a:cubicBezTo>
                  <a:cubicBezTo>
                    <a:pt x="261" y="161"/>
                    <a:pt x="261" y="161"/>
                    <a:pt x="261" y="161"/>
                  </a:cubicBezTo>
                  <a:cubicBezTo>
                    <a:pt x="261" y="159"/>
                    <a:pt x="259" y="157"/>
                    <a:pt x="257" y="157"/>
                  </a:cubicBezTo>
                  <a:cubicBezTo>
                    <a:pt x="211" y="157"/>
                    <a:pt x="211" y="157"/>
                    <a:pt x="211" y="157"/>
                  </a:cubicBezTo>
                  <a:cubicBezTo>
                    <a:pt x="206" y="157"/>
                    <a:pt x="201" y="157"/>
                    <a:pt x="196" y="157"/>
                  </a:cubicBezTo>
                  <a:cubicBezTo>
                    <a:pt x="190" y="157"/>
                    <a:pt x="185" y="157"/>
                    <a:pt x="179" y="157"/>
                  </a:cubicBezTo>
                  <a:cubicBezTo>
                    <a:pt x="171" y="157"/>
                    <a:pt x="164" y="157"/>
                    <a:pt x="156" y="157"/>
                  </a:cubicBezTo>
                  <a:cubicBezTo>
                    <a:pt x="147" y="157"/>
                    <a:pt x="137" y="158"/>
                    <a:pt x="128" y="158"/>
                  </a:cubicBezTo>
                  <a:cubicBezTo>
                    <a:pt x="131" y="157"/>
                    <a:pt x="135" y="157"/>
                    <a:pt x="138" y="156"/>
                  </a:cubicBezTo>
                  <a:cubicBezTo>
                    <a:pt x="139" y="156"/>
                    <a:pt x="140" y="155"/>
                    <a:pt x="141" y="155"/>
                  </a:cubicBezTo>
                  <a:cubicBezTo>
                    <a:pt x="144" y="155"/>
                    <a:pt x="146" y="154"/>
                    <a:pt x="149" y="154"/>
                  </a:cubicBezTo>
                  <a:cubicBezTo>
                    <a:pt x="161" y="151"/>
                    <a:pt x="172" y="150"/>
                    <a:pt x="184" y="148"/>
                  </a:cubicBezTo>
                  <a:cubicBezTo>
                    <a:pt x="187" y="148"/>
                    <a:pt x="189" y="148"/>
                    <a:pt x="192" y="147"/>
                  </a:cubicBezTo>
                  <a:cubicBezTo>
                    <a:pt x="193" y="147"/>
                    <a:pt x="194" y="147"/>
                    <a:pt x="195" y="147"/>
                  </a:cubicBezTo>
                  <a:cubicBezTo>
                    <a:pt x="205" y="146"/>
                    <a:pt x="215" y="145"/>
                    <a:pt x="225" y="143"/>
                  </a:cubicBezTo>
                  <a:cubicBezTo>
                    <a:pt x="237" y="142"/>
                    <a:pt x="248" y="140"/>
                    <a:pt x="260" y="137"/>
                  </a:cubicBezTo>
                  <a:cubicBezTo>
                    <a:pt x="264" y="136"/>
                    <a:pt x="268" y="134"/>
                    <a:pt x="272" y="133"/>
                  </a:cubicBezTo>
                  <a:cubicBezTo>
                    <a:pt x="272" y="130"/>
                    <a:pt x="272" y="128"/>
                    <a:pt x="272" y="125"/>
                  </a:cubicBezTo>
                  <a:cubicBezTo>
                    <a:pt x="267" y="125"/>
                    <a:pt x="263" y="124"/>
                    <a:pt x="258" y="124"/>
                  </a:cubicBezTo>
                  <a:cubicBezTo>
                    <a:pt x="257" y="124"/>
                    <a:pt x="256" y="124"/>
                    <a:pt x="254" y="124"/>
                  </a:cubicBezTo>
                  <a:cubicBezTo>
                    <a:pt x="248" y="124"/>
                    <a:pt x="241" y="124"/>
                    <a:pt x="235" y="124"/>
                  </a:cubicBezTo>
                  <a:cubicBezTo>
                    <a:pt x="233" y="124"/>
                    <a:pt x="231" y="124"/>
                    <a:pt x="229" y="124"/>
                  </a:cubicBezTo>
                  <a:cubicBezTo>
                    <a:pt x="222" y="124"/>
                    <a:pt x="215" y="124"/>
                    <a:pt x="207" y="124"/>
                  </a:cubicBezTo>
                  <a:cubicBezTo>
                    <a:pt x="206" y="124"/>
                    <a:pt x="205" y="124"/>
                    <a:pt x="204" y="124"/>
                  </a:cubicBezTo>
                  <a:cubicBezTo>
                    <a:pt x="204" y="124"/>
                    <a:pt x="205" y="124"/>
                    <a:pt x="206" y="124"/>
                  </a:cubicBezTo>
                  <a:cubicBezTo>
                    <a:pt x="221" y="122"/>
                    <a:pt x="236" y="120"/>
                    <a:pt x="251" y="118"/>
                  </a:cubicBezTo>
                  <a:cubicBezTo>
                    <a:pt x="258" y="117"/>
                    <a:pt x="264" y="116"/>
                    <a:pt x="271" y="114"/>
                  </a:cubicBezTo>
                  <a:cubicBezTo>
                    <a:pt x="271" y="114"/>
                    <a:pt x="272" y="114"/>
                    <a:pt x="272" y="114"/>
                  </a:cubicBezTo>
                  <a:cubicBezTo>
                    <a:pt x="272" y="111"/>
                    <a:pt x="272" y="109"/>
                    <a:pt x="273" y="106"/>
                  </a:cubicBezTo>
                  <a:moveTo>
                    <a:pt x="305" y="102"/>
                  </a:moveTo>
                  <a:cubicBezTo>
                    <a:pt x="305" y="103"/>
                    <a:pt x="305" y="104"/>
                    <a:pt x="305" y="105"/>
                  </a:cubicBezTo>
                  <a:cubicBezTo>
                    <a:pt x="307" y="104"/>
                    <a:pt x="308" y="104"/>
                    <a:pt x="309" y="104"/>
                  </a:cubicBezTo>
                  <a:cubicBezTo>
                    <a:pt x="309" y="103"/>
                    <a:pt x="309" y="103"/>
                    <a:pt x="309" y="102"/>
                  </a:cubicBezTo>
                  <a:cubicBezTo>
                    <a:pt x="308" y="103"/>
                    <a:pt x="308" y="103"/>
                    <a:pt x="307" y="103"/>
                  </a:cubicBezTo>
                  <a:cubicBezTo>
                    <a:pt x="307" y="103"/>
                    <a:pt x="306" y="103"/>
                    <a:pt x="306" y="103"/>
                  </a:cubicBezTo>
                  <a:cubicBezTo>
                    <a:pt x="305" y="103"/>
                    <a:pt x="305" y="102"/>
                    <a:pt x="305" y="102"/>
                  </a:cubicBezTo>
                  <a:moveTo>
                    <a:pt x="297" y="100"/>
                  </a:moveTo>
                  <a:cubicBezTo>
                    <a:pt x="296" y="100"/>
                    <a:pt x="296" y="100"/>
                    <a:pt x="296" y="100"/>
                  </a:cubicBezTo>
                  <a:cubicBezTo>
                    <a:pt x="293" y="101"/>
                    <a:pt x="291" y="102"/>
                    <a:pt x="288" y="103"/>
                  </a:cubicBezTo>
                  <a:cubicBezTo>
                    <a:pt x="286" y="103"/>
                    <a:pt x="284" y="104"/>
                    <a:pt x="282" y="104"/>
                  </a:cubicBezTo>
                  <a:cubicBezTo>
                    <a:pt x="281" y="104"/>
                    <a:pt x="281" y="104"/>
                    <a:pt x="280" y="105"/>
                  </a:cubicBezTo>
                  <a:cubicBezTo>
                    <a:pt x="280" y="107"/>
                    <a:pt x="279" y="110"/>
                    <a:pt x="279" y="112"/>
                  </a:cubicBezTo>
                  <a:cubicBezTo>
                    <a:pt x="280" y="112"/>
                    <a:pt x="281" y="112"/>
                    <a:pt x="282" y="112"/>
                  </a:cubicBezTo>
                  <a:cubicBezTo>
                    <a:pt x="284" y="111"/>
                    <a:pt x="286" y="110"/>
                    <a:pt x="289" y="110"/>
                  </a:cubicBezTo>
                  <a:cubicBezTo>
                    <a:pt x="291" y="109"/>
                    <a:pt x="294" y="109"/>
                    <a:pt x="296" y="108"/>
                  </a:cubicBezTo>
                  <a:cubicBezTo>
                    <a:pt x="297" y="108"/>
                    <a:pt x="298" y="107"/>
                    <a:pt x="299" y="107"/>
                  </a:cubicBezTo>
                  <a:cubicBezTo>
                    <a:pt x="298" y="105"/>
                    <a:pt x="297" y="102"/>
                    <a:pt x="297" y="100"/>
                  </a:cubicBezTo>
                  <a:moveTo>
                    <a:pt x="303" y="98"/>
                  </a:moveTo>
                  <a:cubicBezTo>
                    <a:pt x="303" y="98"/>
                    <a:pt x="303" y="98"/>
                    <a:pt x="303" y="98"/>
                  </a:cubicBezTo>
                  <a:cubicBezTo>
                    <a:pt x="303" y="98"/>
                    <a:pt x="303" y="98"/>
                    <a:pt x="303" y="98"/>
                  </a:cubicBezTo>
                  <a:cubicBezTo>
                    <a:pt x="303" y="98"/>
                    <a:pt x="303" y="98"/>
                    <a:pt x="303" y="98"/>
                  </a:cubicBezTo>
                  <a:moveTo>
                    <a:pt x="286" y="85"/>
                  </a:moveTo>
                  <a:cubicBezTo>
                    <a:pt x="286" y="86"/>
                    <a:pt x="286" y="86"/>
                    <a:pt x="286" y="86"/>
                  </a:cubicBezTo>
                  <a:cubicBezTo>
                    <a:pt x="286" y="86"/>
                    <a:pt x="287" y="86"/>
                    <a:pt x="287" y="86"/>
                  </a:cubicBezTo>
                  <a:cubicBezTo>
                    <a:pt x="287" y="86"/>
                    <a:pt x="287" y="86"/>
                    <a:pt x="287" y="86"/>
                  </a:cubicBezTo>
                  <a:cubicBezTo>
                    <a:pt x="287" y="86"/>
                    <a:pt x="287" y="86"/>
                    <a:pt x="287" y="86"/>
                  </a:cubicBezTo>
                  <a:cubicBezTo>
                    <a:pt x="287" y="86"/>
                    <a:pt x="287" y="86"/>
                    <a:pt x="286" y="85"/>
                  </a:cubicBezTo>
                  <a:moveTo>
                    <a:pt x="317" y="82"/>
                  </a:moveTo>
                  <a:cubicBezTo>
                    <a:pt x="316" y="85"/>
                    <a:pt x="316" y="87"/>
                    <a:pt x="316" y="90"/>
                  </a:cubicBezTo>
                  <a:cubicBezTo>
                    <a:pt x="318" y="90"/>
                    <a:pt x="319" y="91"/>
                    <a:pt x="320" y="91"/>
                  </a:cubicBezTo>
                  <a:cubicBezTo>
                    <a:pt x="319" y="92"/>
                    <a:pt x="317" y="93"/>
                    <a:pt x="316" y="93"/>
                  </a:cubicBezTo>
                  <a:cubicBezTo>
                    <a:pt x="316" y="96"/>
                    <a:pt x="316" y="98"/>
                    <a:pt x="316" y="101"/>
                  </a:cubicBezTo>
                  <a:cubicBezTo>
                    <a:pt x="318" y="100"/>
                    <a:pt x="320" y="100"/>
                    <a:pt x="322" y="99"/>
                  </a:cubicBezTo>
                  <a:cubicBezTo>
                    <a:pt x="324" y="98"/>
                    <a:pt x="327" y="96"/>
                    <a:pt x="330" y="95"/>
                  </a:cubicBezTo>
                  <a:cubicBezTo>
                    <a:pt x="331" y="95"/>
                    <a:pt x="332" y="94"/>
                    <a:pt x="332" y="92"/>
                  </a:cubicBezTo>
                  <a:cubicBezTo>
                    <a:pt x="332" y="92"/>
                    <a:pt x="332" y="92"/>
                    <a:pt x="332" y="92"/>
                  </a:cubicBezTo>
                  <a:cubicBezTo>
                    <a:pt x="332" y="91"/>
                    <a:pt x="331" y="90"/>
                    <a:pt x="330" y="89"/>
                  </a:cubicBezTo>
                  <a:cubicBezTo>
                    <a:pt x="328" y="87"/>
                    <a:pt x="325" y="85"/>
                    <a:pt x="321" y="84"/>
                  </a:cubicBezTo>
                  <a:cubicBezTo>
                    <a:pt x="320" y="83"/>
                    <a:pt x="318" y="83"/>
                    <a:pt x="317" y="82"/>
                  </a:cubicBezTo>
                  <a:moveTo>
                    <a:pt x="290" y="79"/>
                  </a:moveTo>
                  <a:cubicBezTo>
                    <a:pt x="293" y="81"/>
                    <a:pt x="295" y="83"/>
                    <a:pt x="298" y="86"/>
                  </a:cubicBezTo>
                  <a:cubicBezTo>
                    <a:pt x="298" y="86"/>
                    <a:pt x="298" y="87"/>
                    <a:pt x="298" y="87"/>
                  </a:cubicBezTo>
                  <a:cubicBezTo>
                    <a:pt x="301" y="87"/>
                    <a:pt x="303" y="87"/>
                    <a:pt x="306" y="87"/>
                  </a:cubicBezTo>
                  <a:cubicBezTo>
                    <a:pt x="307" y="85"/>
                    <a:pt x="307" y="83"/>
                    <a:pt x="308" y="80"/>
                  </a:cubicBezTo>
                  <a:cubicBezTo>
                    <a:pt x="307" y="80"/>
                    <a:pt x="306" y="80"/>
                    <a:pt x="305" y="80"/>
                  </a:cubicBezTo>
                  <a:cubicBezTo>
                    <a:pt x="305" y="80"/>
                    <a:pt x="305" y="80"/>
                    <a:pt x="304" y="80"/>
                  </a:cubicBezTo>
                  <a:cubicBezTo>
                    <a:pt x="302" y="80"/>
                    <a:pt x="300" y="79"/>
                    <a:pt x="297" y="79"/>
                  </a:cubicBezTo>
                  <a:cubicBezTo>
                    <a:pt x="297" y="79"/>
                    <a:pt x="296" y="79"/>
                    <a:pt x="295" y="79"/>
                  </a:cubicBezTo>
                  <a:cubicBezTo>
                    <a:pt x="293" y="79"/>
                    <a:pt x="291" y="79"/>
                    <a:pt x="290" y="79"/>
                  </a:cubicBezTo>
                  <a:moveTo>
                    <a:pt x="23" y="114"/>
                  </a:moveTo>
                  <a:cubicBezTo>
                    <a:pt x="22" y="113"/>
                    <a:pt x="22" y="111"/>
                    <a:pt x="21" y="110"/>
                  </a:cubicBezTo>
                  <a:cubicBezTo>
                    <a:pt x="23" y="110"/>
                    <a:pt x="24" y="110"/>
                    <a:pt x="26" y="109"/>
                  </a:cubicBezTo>
                  <a:cubicBezTo>
                    <a:pt x="25" y="110"/>
                    <a:pt x="25" y="111"/>
                    <a:pt x="25" y="112"/>
                  </a:cubicBezTo>
                  <a:cubicBezTo>
                    <a:pt x="25" y="112"/>
                    <a:pt x="25" y="113"/>
                    <a:pt x="25" y="114"/>
                  </a:cubicBezTo>
                  <a:cubicBezTo>
                    <a:pt x="25" y="115"/>
                    <a:pt x="24" y="116"/>
                    <a:pt x="24" y="117"/>
                  </a:cubicBezTo>
                  <a:cubicBezTo>
                    <a:pt x="24" y="116"/>
                    <a:pt x="23" y="115"/>
                    <a:pt x="23" y="114"/>
                  </a:cubicBezTo>
                  <a:cubicBezTo>
                    <a:pt x="23" y="114"/>
                    <a:pt x="23" y="114"/>
                    <a:pt x="23" y="114"/>
                  </a:cubicBezTo>
                  <a:moveTo>
                    <a:pt x="195" y="98"/>
                  </a:moveTo>
                  <a:cubicBezTo>
                    <a:pt x="201" y="98"/>
                    <a:pt x="207" y="98"/>
                    <a:pt x="212" y="98"/>
                  </a:cubicBezTo>
                  <a:cubicBezTo>
                    <a:pt x="218" y="98"/>
                    <a:pt x="224" y="98"/>
                    <a:pt x="230" y="98"/>
                  </a:cubicBezTo>
                  <a:cubicBezTo>
                    <a:pt x="232" y="98"/>
                    <a:pt x="235" y="98"/>
                    <a:pt x="238" y="98"/>
                  </a:cubicBezTo>
                  <a:cubicBezTo>
                    <a:pt x="236" y="99"/>
                    <a:pt x="235" y="99"/>
                    <a:pt x="234" y="99"/>
                  </a:cubicBezTo>
                  <a:cubicBezTo>
                    <a:pt x="213" y="103"/>
                    <a:pt x="192" y="105"/>
                    <a:pt x="171" y="107"/>
                  </a:cubicBezTo>
                  <a:cubicBezTo>
                    <a:pt x="167" y="107"/>
                    <a:pt x="162" y="107"/>
                    <a:pt x="158" y="108"/>
                  </a:cubicBezTo>
                  <a:cubicBezTo>
                    <a:pt x="142" y="109"/>
                    <a:pt x="125" y="110"/>
                    <a:pt x="109" y="112"/>
                  </a:cubicBezTo>
                  <a:cubicBezTo>
                    <a:pt x="114" y="111"/>
                    <a:pt x="118" y="110"/>
                    <a:pt x="122" y="108"/>
                  </a:cubicBezTo>
                  <a:cubicBezTo>
                    <a:pt x="135" y="105"/>
                    <a:pt x="148" y="102"/>
                    <a:pt x="161" y="100"/>
                  </a:cubicBezTo>
                  <a:cubicBezTo>
                    <a:pt x="163" y="100"/>
                    <a:pt x="164" y="99"/>
                    <a:pt x="166" y="99"/>
                  </a:cubicBezTo>
                  <a:cubicBezTo>
                    <a:pt x="176" y="99"/>
                    <a:pt x="186" y="98"/>
                    <a:pt x="195" y="98"/>
                  </a:cubicBezTo>
                  <a:moveTo>
                    <a:pt x="106" y="95"/>
                  </a:moveTo>
                  <a:cubicBezTo>
                    <a:pt x="111" y="94"/>
                    <a:pt x="116" y="93"/>
                    <a:pt x="120" y="92"/>
                  </a:cubicBezTo>
                  <a:cubicBezTo>
                    <a:pt x="137" y="91"/>
                    <a:pt x="137" y="91"/>
                    <a:pt x="137" y="91"/>
                  </a:cubicBezTo>
                  <a:cubicBezTo>
                    <a:pt x="147" y="90"/>
                    <a:pt x="156" y="89"/>
                    <a:pt x="165" y="88"/>
                  </a:cubicBezTo>
                  <a:cubicBezTo>
                    <a:pt x="164" y="88"/>
                    <a:pt x="164" y="89"/>
                    <a:pt x="164" y="90"/>
                  </a:cubicBezTo>
                  <a:cubicBezTo>
                    <a:pt x="164" y="91"/>
                    <a:pt x="164" y="91"/>
                    <a:pt x="164" y="91"/>
                  </a:cubicBezTo>
                  <a:cubicBezTo>
                    <a:pt x="164" y="91"/>
                    <a:pt x="164" y="92"/>
                    <a:pt x="164" y="92"/>
                  </a:cubicBezTo>
                  <a:cubicBezTo>
                    <a:pt x="147" y="93"/>
                    <a:pt x="130" y="93"/>
                    <a:pt x="113" y="94"/>
                  </a:cubicBezTo>
                  <a:cubicBezTo>
                    <a:pt x="113" y="94"/>
                    <a:pt x="109" y="94"/>
                    <a:pt x="106" y="95"/>
                  </a:cubicBezTo>
                  <a:moveTo>
                    <a:pt x="17" y="98"/>
                  </a:moveTo>
                  <a:cubicBezTo>
                    <a:pt x="15" y="92"/>
                    <a:pt x="14" y="86"/>
                    <a:pt x="13" y="80"/>
                  </a:cubicBezTo>
                  <a:cubicBezTo>
                    <a:pt x="13" y="80"/>
                    <a:pt x="13" y="80"/>
                    <a:pt x="13" y="80"/>
                  </a:cubicBezTo>
                  <a:cubicBezTo>
                    <a:pt x="20" y="81"/>
                    <a:pt x="28" y="82"/>
                    <a:pt x="36" y="82"/>
                  </a:cubicBezTo>
                  <a:cubicBezTo>
                    <a:pt x="38" y="82"/>
                    <a:pt x="40" y="82"/>
                    <a:pt x="43" y="82"/>
                  </a:cubicBezTo>
                  <a:cubicBezTo>
                    <a:pt x="41" y="83"/>
                    <a:pt x="39" y="84"/>
                    <a:pt x="38" y="86"/>
                  </a:cubicBezTo>
                  <a:cubicBezTo>
                    <a:pt x="37" y="86"/>
                    <a:pt x="37" y="87"/>
                    <a:pt x="36" y="87"/>
                  </a:cubicBezTo>
                  <a:cubicBezTo>
                    <a:pt x="34" y="90"/>
                    <a:pt x="31" y="93"/>
                    <a:pt x="30" y="97"/>
                  </a:cubicBezTo>
                  <a:cubicBezTo>
                    <a:pt x="29" y="98"/>
                    <a:pt x="29" y="100"/>
                    <a:pt x="28" y="101"/>
                  </a:cubicBezTo>
                  <a:cubicBezTo>
                    <a:pt x="25" y="101"/>
                    <a:pt x="22" y="102"/>
                    <a:pt x="19" y="103"/>
                  </a:cubicBezTo>
                  <a:cubicBezTo>
                    <a:pt x="18" y="101"/>
                    <a:pt x="18" y="99"/>
                    <a:pt x="17" y="98"/>
                  </a:cubicBezTo>
                  <a:moveTo>
                    <a:pt x="135" y="72"/>
                  </a:moveTo>
                  <a:cubicBezTo>
                    <a:pt x="128" y="72"/>
                    <a:pt x="120" y="72"/>
                    <a:pt x="113" y="72"/>
                  </a:cubicBezTo>
                  <a:cubicBezTo>
                    <a:pt x="113" y="72"/>
                    <a:pt x="113" y="72"/>
                    <a:pt x="113" y="72"/>
                  </a:cubicBezTo>
                  <a:cubicBezTo>
                    <a:pt x="127" y="69"/>
                    <a:pt x="142" y="67"/>
                    <a:pt x="156" y="67"/>
                  </a:cubicBezTo>
                  <a:cubicBezTo>
                    <a:pt x="161" y="67"/>
                    <a:pt x="167" y="68"/>
                    <a:pt x="173" y="68"/>
                  </a:cubicBezTo>
                  <a:cubicBezTo>
                    <a:pt x="178" y="69"/>
                    <a:pt x="183" y="70"/>
                    <a:pt x="189" y="72"/>
                  </a:cubicBezTo>
                  <a:cubicBezTo>
                    <a:pt x="176" y="81"/>
                    <a:pt x="154" y="82"/>
                    <a:pt x="137" y="84"/>
                  </a:cubicBezTo>
                  <a:cubicBezTo>
                    <a:pt x="119" y="85"/>
                    <a:pt x="119" y="85"/>
                    <a:pt x="119" y="85"/>
                  </a:cubicBezTo>
                  <a:cubicBezTo>
                    <a:pt x="94" y="89"/>
                    <a:pt x="68" y="93"/>
                    <a:pt x="43" y="99"/>
                  </a:cubicBezTo>
                  <a:cubicBezTo>
                    <a:pt x="41" y="99"/>
                    <a:pt x="39" y="99"/>
                    <a:pt x="37" y="99"/>
                  </a:cubicBezTo>
                  <a:cubicBezTo>
                    <a:pt x="38" y="96"/>
                    <a:pt x="40" y="93"/>
                    <a:pt x="43" y="91"/>
                  </a:cubicBezTo>
                  <a:cubicBezTo>
                    <a:pt x="45" y="89"/>
                    <a:pt x="48" y="87"/>
                    <a:pt x="51" y="85"/>
                  </a:cubicBezTo>
                  <a:cubicBezTo>
                    <a:pt x="55" y="83"/>
                    <a:pt x="60" y="81"/>
                    <a:pt x="65" y="80"/>
                  </a:cubicBezTo>
                  <a:cubicBezTo>
                    <a:pt x="68" y="80"/>
                    <a:pt x="71" y="80"/>
                    <a:pt x="73" y="80"/>
                  </a:cubicBezTo>
                  <a:cubicBezTo>
                    <a:pt x="78" y="80"/>
                    <a:pt x="82" y="80"/>
                    <a:pt x="87" y="80"/>
                  </a:cubicBezTo>
                  <a:cubicBezTo>
                    <a:pt x="104" y="80"/>
                    <a:pt x="122" y="80"/>
                    <a:pt x="141" y="79"/>
                  </a:cubicBezTo>
                  <a:cubicBezTo>
                    <a:pt x="141" y="79"/>
                    <a:pt x="141" y="79"/>
                    <a:pt x="141" y="79"/>
                  </a:cubicBezTo>
                  <a:cubicBezTo>
                    <a:pt x="141" y="79"/>
                    <a:pt x="141" y="79"/>
                    <a:pt x="141" y="79"/>
                  </a:cubicBezTo>
                  <a:cubicBezTo>
                    <a:pt x="143" y="79"/>
                    <a:pt x="145" y="78"/>
                    <a:pt x="145" y="76"/>
                  </a:cubicBezTo>
                  <a:cubicBezTo>
                    <a:pt x="145" y="76"/>
                    <a:pt x="145" y="76"/>
                    <a:pt x="145" y="76"/>
                  </a:cubicBezTo>
                  <a:cubicBezTo>
                    <a:pt x="145" y="75"/>
                    <a:pt x="144" y="74"/>
                    <a:pt x="144" y="73"/>
                  </a:cubicBezTo>
                  <a:cubicBezTo>
                    <a:pt x="143" y="73"/>
                    <a:pt x="142" y="72"/>
                    <a:pt x="141" y="72"/>
                  </a:cubicBezTo>
                  <a:cubicBezTo>
                    <a:pt x="141" y="72"/>
                    <a:pt x="141" y="72"/>
                    <a:pt x="141" y="72"/>
                  </a:cubicBezTo>
                  <a:cubicBezTo>
                    <a:pt x="141" y="72"/>
                    <a:pt x="141" y="72"/>
                    <a:pt x="141" y="72"/>
                  </a:cubicBezTo>
                  <a:cubicBezTo>
                    <a:pt x="139" y="72"/>
                    <a:pt x="137" y="72"/>
                    <a:pt x="135" y="72"/>
                  </a:cubicBezTo>
                  <a:moveTo>
                    <a:pt x="15" y="0"/>
                  </a:moveTo>
                  <a:cubicBezTo>
                    <a:pt x="14" y="0"/>
                    <a:pt x="13" y="0"/>
                    <a:pt x="12" y="1"/>
                  </a:cubicBezTo>
                  <a:cubicBezTo>
                    <a:pt x="12" y="2"/>
                    <a:pt x="12" y="2"/>
                    <a:pt x="12" y="3"/>
                  </a:cubicBezTo>
                  <a:cubicBezTo>
                    <a:pt x="12" y="3"/>
                    <a:pt x="12" y="3"/>
                    <a:pt x="12" y="3"/>
                  </a:cubicBezTo>
                  <a:cubicBezTo>
                    <a:pt x="12" y="4"/>
                    <a:pt x="12" y="5"/>
                    <a:pt x="12" y="5"/>
                  </a:cubicBezTo>
                  <a:cubicBezTo>
                    <a:pt x="12" y="5"/>
                    <a:pt x="12" y="5"/>
                    <a:pt x="12" y="5"/>
                  </a:cubicBezTo>
                  <a:cubicBezTo>
                    <a:pt x="13" y="7"/>
                    <a:pt x="14" y="8"/>
                    <a:pt x="14" y="10"/>
                  </a:cubicBezTo>
                  <a:cubicBezTo>
                    <a:pt x="14" y="10"/>
                    <a:pt x="14" y="11"/>
                    <a:pt x="14" y="12"/>
                  </a:cubicBezTo>
                  <a:cubicBezTo>
                    <a:pt x="14" y="12"/>
                    <a:pt x="14" y="12"/>
                    <a:pt x="14" y="12"/>
                  </a:cubicBezTo>
                  <a:cubicBezTo>
                    <a:pt x="10" y="15"/>
                    <a:pt x="8" y="18"/>
                    <a:pt x="6" y="23"/>
                  </a:cubicBezTo>
                  <a:cubicBezTo>
                    <a:pt x="5" y="25"/>
                    <a:pt x="4" y="28"/>
                    <a:pt x="3" y="31"/>
                  </a:cubicBezTo>
                  <a:cubicBezTo>
                    <a:pt x="2" y="36"/>
                    <a:pt x="2" y="41"/>
                    <a:pt x="2" y="47"/>
                  </a:cubicBezTo>
                  <a:cubicBezTo>
                    <a:pt x="2" y="66"/>
                    <a:pt x="6" y="87"/>
                    <a:pt x="12" y="104"/>
                  </a:cubicBezTo>
                  <a:cubicBezTo>
                    <a:pt x="11" y="105"/>
                    <a:pt x="10" y="105"/>
                    <a:pt x="8" y="105"/>
                  </a:cubicBezTo>
                  <a:cubicBezTo>
                    <a:pt x="6" y="106"/>
                    <a:pt x="5" y="107"/>
                    <a:pt x="3" y="107"/>
                  </a:cubicBezTo>
                  <a:cubicBezTo>
                    <a:pt x="2" y="107"/>
                    <a:pt x="2" y="107"/>
                    <a:pt x="2" y="108"/>
                  </a:cubicBezTo>
                  <a:cubicBezTo>
                    <a:pt x="1" y="108"/>
                    <a:pt x="0" y="109"/>
                    <a:pt x="0" y="110"/>
                  </a:cubicBezTo>
                  <a:cubicBezTo>
                    <a:pt x="0" y="111"/>
                    <a:pt x="0" y="111"/>
                    <a:pt x="0" y="111"/>
                  </a:cubicBezTo>
                  <a:cubicBezTo>
                    <a:pt x="1" y="113"/>
                    <a:pt x="1" y="113"/>
                    <a:pt x="2" y="114"/>
                  </a:cubicBezTo>
                  <a:cubicBezTo>
                    <a:pt x="3" y="114"/>
                    <a:pt x="3" y="114"/>
                    <a:pt x="4" y="114"/>
                  </a:cubicBezTo>
                  <a:cubicBezTo>
                    <a:pt x="4" y="114"/>
                    <a:pt x="4" y="114"/>
                    <a:pt x="5" y="114"/>
                  </a:cubicBezTo>
                  <a:cubicBezTo>
                    <a:pt x="6" y="114"/>
                    <a:pt x="8" y="113"/>
                    <a:pt x="9" y="113"/>
                  </a:cubicBezTo>
                  <a:cubicBezTo>
                    <a:pt x="11" y="113"/>
                    <a:pt x="13" y="112"/>
                    <a:pt x="14" y="112"/>
                  </a:cubicBezTo>
                  <a:cubicBezTo>
                    <a:pt x="18" y="120"/>
                    <a:pt x="21" y="127"/>
                    <a:pt x="25" y="131"/>
                  </a:cubicBezTo>
                  <a:cubicBezTo>
                    <a:pt x="25" y="131"/>
                    <a:pt x="26" y="132"/>
                    <a:pt x="27" y="132"/>
                  </a:cubicBezTo>
                  <a:cubicBezTo>
                    <a:pt x="28" y="132"/>
                    <a:pt x="28" y="132"/>
                    <a:pt x="29" y="132"/>
                  </a:cubicBezTo>
                  <a:cubicBezTo>
                    <a:pt x="30" y="131"/>
                    <a:pt x="31" y="130"/>
                    <a:pt x="31" y="128"/>
                  </a:cubicBezTo>
                  <a:cubicBezTo>
                    <a:pt x="31" y="128"/>
                    <a:pt x="31" y="127"/>
                    <a:pt x="31" y="127"/>
                  </a:cubicBezTo>
                  <a:cubicBezTo>
                    <a:pt x="31" y="126"/>
                    <a:pt x="31" y="125"/>
                    <a:pt x="31" y="124"/>
                  </a:cubicBezTo>
                  <a:cubicBezTo>
                    <a:pt x="31" y="123"/>
                    <a:pt x="31" y="123"/>
                    <a:pt x="31" y="122"/>
                  </a:cubicBezTo>
                  <a:cubicBezTo>
                    <a:pt x="31" y="119"/>
                    <a:pt x="31" y="117"/>
                    <a:pt x="32" y="115"/>
                  </a:cubicBezTo>
                  <a:cubicBezTo>
                    <a:pt x="32" y="112"/>
                    <a:pt x="33" y="110"/>
                    <a:pt x="33" y="108"/>
                  </a:cubicBezTo>
                  <a:cubicBezTo>
                    <a:pt x="37" y="107"/>
                    <a:pt x="41" y="106"/>
                    <a:pt x="44" y="106"/>
                  </a:cubicBezTo>
                  <a:cubicBezTo>
                    <a:pt x="61" y="104"/>
                    <a:pt x="78" y="103"/>
                    <a:pt x="93" y="102"/>
                  </a:cubicBezTo>
                  <a:cubicBezTo>
                    <a:pt x="113" y="101"/>
                    <a:pt x="113" y="101"/>
                    <a:pt x="113" y="101"/>
                  </a:cubicBezTo>
                  <a:cubicBezTo>
                    <a:pt x="117" y="101"/>
                    <a:pt x="120" y="101"/>
                    <a:pt x="123" y="101"/>
                  </a:cubicBezTo>
                  <a:cubicBezTo>
                    <a:pt x="123" y="101"/>
                    <a:pt x="122" y="101"/>
                    <a:pt x="121" y="101"/>
                  </a:cubicBezTo>
                  <a:cubicBezTo>
                    <a:pt x="106" y="105"/>
                    <a:pt x="90" y="110"/>
                    <a:pt x="75" y="116"/>
                  </a:cubicBezTo>
                  <a:cubicBezTo>
                    <a:pt x="73" y="116"/>
                    <a:pt x="71" y="117"/>
                    <a:pt x="69" y="118"/>
                  </a:cubicBezTo>
                  <a:cubicBezTo>
                    <a:pt x="67" y="119"/>
                    <a:pt x="66" y="119"/>
                    <a:pt x="64" y="120"/>
                  </a:cubicBezTo>
                  <a:cubicBezTo>
                    <a:pt x="63" y="121"/>
                    <a:pt x="62" y="122"/>
                    <a:pt x="62" y="123"/>
                  </a:cubicBezTo>
                  <a:cubicBezTo>
                    <a:pt x="62" y="124"/>
                    <a:pt x="62" y="124"/>
                    <a:pt x="62" y="124"/>
                  </a:cubicBezTo>
                  <a:cubicBezTo>
                    <a:pt x="62" y="125"/>
                    <a:pt x="63" y="126"/>
                    <a:pt x="63" y="126"/>
                  </a:cubicBezTo>
                  <a:cubicBezTo>
                    <a:pt x="64" y="126"/>
                    <a:pt x="65" y="127"/>
                    <a:pt x="66" y="127"/>
                  </a:cubicBezTo>
                  <a:cubicBezTo>
                    <a:pt x="66" y="127"/>
                    <a:pt x="66" y="127"/>
                    <a:pt x="66" y="127"/>
                  </a:cubicBezTo>
                  <a:cubicBezTo>
                    <a:pt x="69" y="126"/>
                    <a:pt x="72" y="125"/>
                    <a:pt x="75" y="125"/>
                  </a:cubicBezTo>
                  <a:cubicBezTo>
                    <a:pt x="102" y="119"/>
                    <a:pt x="131" y="117"/>
                    <a:pt x="158" y="115"/>
                  </a:cubicBezTo>
                  <a:cubicBezTo>
                    <a:pt x="193" y="112"/>
                    <a:pt x="229" y="110"/>
                    <a:pt x="263" y="99"/>
                  </a:cubicBezTo>
                  <a:cubicBezTo>
                    <a:pt x="265" y="99"/>
                    <a:pt x="266" y="98"/>
                    <a:pt x="266" y="96"/>
                  </a:cubicBezTo>
                  <a:cubicBezTo>
                    <a:pt x="266" y="96"/>
                    <a:pt x="266" y="96"/>
                    <a:pt x="266" y="96"/>
                  </a:cubicBezTo>
                  <a:cubicBezTo>
                    <a:pt x="265" y="94"/>
                    <a:pt x="264" y="93"/>
                    <a:pt x="262" y="92"/>
                  </a:cubicBezTo>
                  <a:cubicBezTo>
                    <a:pt x="260" y="92"/>
                    <a:pt x="258" y="92"/>
                    <a:pt x="256" y="92"/>
                  </a:cubicBezTo>
                  <a:cubicBezTo>
                    <a:pt x="245" y="92"/>
                    <a:pt x="233" y="91"/>
                    <a:pt x="222" y="91"/>
                  </a:cubicBezTo>
                  <a:cubicBezTo>
                    <a:pt x="225" y="91"/>
                    <a:pt x="229" y="91"/>
                    <a:pt x="232" y="90"/>
                  </a:cubicBezTo>
                  <a:cubicBezTo>
                    <a:pt x="236" y="90"/>
                    <a:pt x="236" y="90"/>
                    <a:pt x="236" y="90"/>
                  </a:cubicBezTo>
                  <a:cubicBezTo>
                    <a:pt x="248" y="89"/>
                    <a:pt x="248" y="89"/>
                    <a:pt x="248" y="89"/>
                  </a:cubicBezTo>
                  <a:cubicBezTo>
                    <a:pt x="250" y="89"/>
                    <a:pt x="253" y="88"/>
                    <a:pt x="256" y="88"/>
                  </a:cubicBezTo>
                  <a:cubicBezTo>
                    <a:pt x="259" y="88"/>
                    <a:pt x="263" y="87"/>
                    <a:pt x="267" y="87"/>
                  </a:cubicBezTo>
                  <a:cubicBezTo>
                    <a:pt x="269" y="87"/>
                    <a:pt x="272" y="87"/>
                    <a:pt x="275" y="86"/>
                  </a:cubicBezTo>
                  <a:cubicBezTo>
                    <a:pt x="276" y="86"/>
                    <a:pt x="277" y="86"/>
                    <a:pt x="277" y="86"/>
                  </a:cubicBezTo>
                  <a:cubicBezTo>
                    <a:pt x="279" y="84"/>
                    <a:pt x="280" y="81"/>
                    <a:pt x="282" y="79"/>
                  </a:cubicBezTo>
                  <a:cubicBezTo>
                    <a:pt x="280" y="79"/>
                    <a:pt x="277" y="79"/>
                    <a:pt x="275" y="79"/>
                  </a:cubicBezTo>
                  <a:cubicBezTo>
                    <a:pt x="273" y="79"/>
                    <a:pt x="272" y="80"/>
                    <a:pt x="270" y="80"/>
                  </a:cubicBezTo>
                  <a:cubicBezTo>
                    <a:pt x="272" y="79"/>
                    <a:pt x="273" y="79"/>
                    <a:pt x="275" y="79"/>
                  </a:cubicBezTo>
                  <a:cubicBezTo>
                    <a:pt x="278" y="78"/>
                    <a:pt x="280" y="77"/>
                    <a:pt x="282" y="77"/>
                  </a:cubicBezTo>
                  <a:cubicBezTo>
                    <a:pt x="284" y="76"/>
                    <a:pt x="285" y="76"/>
                    <a:pt x="286" y="76"/>
                  </a:cubicBezTo>
                  <a:cubicBezTo>
                    <a:pt x="289" y="75"/>
                    <a:pt x="292" y="74"/>
                    <a:pt x="295" y="74"/>
                  </a:cubicBezTo>
                  <a:cubicBezTo>
                    <a:pt x="295" y="74"/>
                    <a:pt x="295" y="74"/>
                    <a:pt x="295" y="74"/>
                  </a:cubicBezTo>
                  <a:cubicBezTo>
                    <a:pt x="295" y="73"/>
                    <a:pt x="296" y="73"/>
                    <a:pt x="296" y="73"/>
                  </a:cubicBezTo>
                  <a:cubicBezTo>
                    <a:pt x="297" y="72"/>
                    <a:pt x="297" y="71"/>
                    <a:pt x="297" y="70"/>
                  </a:cubicBezTo>
                  <a:cubicBezTo>
                    <a:pt x="297" y="70"/>
                    <a:pt x="297" y="70"/>
                    <a:pt x="297" y="70"/>
                  </a:cubicBezTo>
                  <a:cubicBezTo>
                    <a:pt x="297" y="68"/>
                    <a:pt x="296" y="67"/>
                    <a:pt x="295" y="67"/>
                  </a:cubicBezTo>
                  <a:cubicBezTo>
                    <a:pt x="295" y="67"/>
                    <a:pt x="294" y="67"/>
                    <a:pt x="294" y="67"/>
                  </a:cubicBezTo>
                  <a:cubicBezTo>
                    <a:pt x="294" y="67"/>
                    <a:pt x="294" y="67"/>
                    <a:pt x="294" y="67"/>
                  </a:cubicBezTo>
                  <a:cubicBezTo>
                    <a:pt x="294" y="67"/>
                    <a:pt x="293" y="67"/>
                    <a:pt x="293" y="67"/>
                  </a:cubicBezTo>
                  <a:cubicBezTo>
                    <a:pt x="291" y="67"/>
                    <a:pt x="288" y="67"/>
                    <a:pt x="285" y="67"/>
                  </a:cubicBezTo>
                  <a:cubicBezTo>
                    <a:pt x="284" y="67"/>
                    <a:pt x="284" y="67"/>
                    <a:pt x="283" y="68"/>
                  </a:cubicBezTo>
                  <a:cubicBezTo>
                    <a:pt x="280" y="68"/>
                    <a:pt x="278" y="68"/>
                    <a:pt x="275" y="68"/>
                  </a:cubicBezTo>
                  <a:cubicBezTo>
                    <a:pt x="272" y="69"/>
                    <a:pt x="268" y="69"/>
                    <a:pt x="264" y="69"/>
                  </a:cubicBezTo>
                  <a:cubicBezTo>
                    <a:pt x="261" y="70"/>
                    <a:pt x="258" y="70"/>
                    <a:pt x="255" y="71"/>
                  </a:cubicBezTo>
                  <a:cubicBezTo>
                    <a:pt x="241" y="72"/>
                    <a:pt x="228" y="74"/>
                    <a:pt x="215" y="77"/>
                  </a:cubicBezTo>
                  <a:cubicBezTo>
                    <a:pt x="203" y="79"/>
                    <a:pt x="192" y="81"/>
                    <a:pt x="181" y="84"/>
                  </a:cubicBezTo>
                  <a:cubicBezTo>
                    <a:pt x="185" y="82"/>
                    <a:pt x="190" y="80"/>
                    <a:pt x="194" y="77"/>
                  </a:cubicBezTo>
                  <a:cubicBezTo>
                    <a:pt x="194" y="77"/>
                    <a:pt x="195" y="76"/>
                    <a:pt x="195" y="76"/>
                  </a:cubicBezTo>
                  <a:cubicBezTo>
                    <a:pt x="196" y="75"/>
                    <a:pt x="197" y="74"/>
                    <a:pt x="198" y="73"/>
                  </a:cubicBezTo>
                  <a:cubicBezTo>
                    <a:pt x="199" y="72"/>
                    <a:pt x="199" y="72"/>
                    <a:pt x="199" y="71"/>
                  </a:cubicBezTo>
                  <a:cubicBezTo>
                    <a:pt x="199" y="70"/>
                    <a:pt x="199" y="70"/>
                    <a:pt x="199" y="70"/>
                  </a:cubicBezTo>
                  <a:cubicBezTo>
                    <a:pt x="199" y="69"/>
                    <a:pt x="198" y="68"/>
                    <a:pt x="197" y="67"/>
                  </a:cubicBezTo>
                  <a:cubicBezTo>
                    <a:pt x="184" y="62"/>
                    <a:pt x="170" y="60"/>
                    <a:pt x="156" y="60"/>
                  </a:cubicBezTo>
                  <a:cubicBezTo>
                    <a:pt x="146" y="60"/>
                    <a:pt x="136" y="61"/>
                    <a:pt x="127" y="62"/>
                  </a:cubicBezTo>
                  <a:cubicBezTo>
                    <a:pt x="116" y="64"/>
                    <a:pt x="106" y="66"/>
                    <a:pt x="95" y="68"/>
                  </a:cubicBezTo>
                  <a:cubicBezTo>
                    <a:pt x="83" y="70"/>
                    <a:pt x="71" y="72"/>
                    <a:pt x="59" y="73"/>
                  </a:cubicBezTo>
                  <a:cubicBezTo>
                    <a:pt x="43" y="73"/>
                    <a:pt x="27" y="73"/>
                    <a:pt x="12" y="72"/>
                  </a:cubicBezTo>
                  <a:cubicBezTo>
                    <a:pt x="11" y="72"/>
                    <a:pt x="11" y="72"/>
                    <a:pt x="11" y="72"/>
                  </a:cubicBezTo>
                  <a:cubicBezTo>
                    <a:pt x="11" y="68"/>
                    <a:pt x="10" y="64"/>
                    <a:pt x="10" y="61"/>
                  </a:cubicBezTo>
                  <a:cubicBezTo>
                    <a:pt x="9" y="56"/>
                    <a:pt x="9" y="52"/>
                    <a:pt x="9" y="47"/>
                  </a:cubicBezTo>
                  <a:cubicBezTo>
                    <a:pt x="9" y="47"/>
                    <a:pt x="9" y="47"/>
                    <a:pt x="9" y="47"/>
                  </a:cubicBezTo>
                  <a:cubicBezTo>
                    <a:pt x="9" y="42"/>
                    <a:pt x="9" y="37"/>
                    <a:pt x="10" y="32"/>
                  </a:cubicBezTo>
                  <a:cubicBezTo>
                    <a:pt x="10" y="32"/>
                    <a:pt x="10" y="32"/>
                    <a:pt x="10" y="32"/>
                  </a:cubicBezTo>
                  <a:cubicBezTo>
                    <a:pt x="12" y="24"/>
                    <a:pt x="15" y="19"/>
                    <a:pt x="19" y="17"/>
                  </a:cubicBezTo>
                  <a:cubicBezTo>
                    <a:pt x="21" y="17"/>
                    <a:pt x="21" y="15"/>
                    <a:pt x="21" y="13"/>
                  </a:cubicBezTo>
                  <a:cubicBezTo>
                    <a:pt x="21" y="12"/>
                    <a:pt x="21" y="12"/>
                    <a:pt x="21" y="12"/>
                  </a:cubicBezTo>
                  <a:cubicBezTo>
                    <a:pt x="21" y="12"/>
                    <a:pt x="21" y="12"/>
                    <a:pt x="21" y="12"/>
                  </a:cubicBezTo>
                  <a:cubicBezTo>
                    <a:pt x="21" y="9"/>
                    <a:pt x="21" y="9"/>
                    <a:pt x="21" y="9"/>
                  </a:cubicBezTo>
                  <a:cubicBezTo>
                    <a:pt x="21" y="9"/>
                    <a:pt x="21" y="9"/>
                    <a:pt x="21" y="8"/>
                  </a:cubicBezTo>
                  <a:cubicBezTo>
                    <a:pt x="38" y="12"/>
                    <a:pt x="55" y="15"/>
                    <a:pt x="72" y="17"/>
                  </a:cubicBezTo>
                  <a:cubicBezTo>
                    <a:pt x="68" y="18"/>
                    <a:pt x="63" y="19"/>
                    <a:pt x="59" y="21"/>
                  </a:cubicBezTo>
                  <a:cubicBezTo>
                    <a:pt x="57" y="21"/>
                    <a:pt x="54" y="22"/>
                    <a:pt x="52" y="23"/>
                  </a:cubicBezTo>
                  <a:cubicBezTo>
                    <a:pt x="51" y="24"/>
                    <a:pt x="50" y="25"/>
                    <a:pt x="50" y="26"/>
                  </a:cubicBezTo>
                  <a:cubicBezTo>
                    <a:pt x="50" y="26"/>
                    <a:pt x="50" y="26"/>
                    <a:pt x="50" y="26"/>
                  </a:cubicBezTo>
                  <a:cubicBezTo>
                    <a:pt x="50" y="28"/>
                    <a:pt x="50" y="29"/>
                    <a:pt x="51" y="29"/>
                  </a:cubicBezTo>
                  <a:cubicBezTo>
                    <a:pt x="51" y="29"/>
                    <a:pt x="51" y="30"/>
                    <a:pt x="52" y="30"/>
                  </a:cubicBezTo>
                  <a:cubicBezTo>
                    <a:pt x="55" y="31"/>
                    <a:pt x="59" y="33"/>
                    <a:pt x="63" y="34"/>
                  </a:cubicBezTo>
                  <a:cubicBezTo>
                    <a:pt x="48" y="35"/>
                    <a:pt x="34" y="36"/>
                    <a:pt x="19" y="36"/>
                  </a:cubicBezTo>
                  <a:cubicBezTo>
                    <a:pt x="18" y="36"/>
                    <a:pt x="17" y="36"/>
                    <a:pt x="17" y="36"/>
                  </a:cubicBezTo>
                  <a:cubicBezTo>
                    <a:pt x="17" y="36"/>
                    <a:pt x="17" y="36"/>
                    <a:pt x="17" y="36"/>
                  </a:cubicBezTo>
                  <a:cubicBezTo>
                    <a:pt x="15" y="36"/>
                    <a:pt x="13" y="38"/>
                    <a:pt x="13" y="39"/>
                  </a:cubicBezTo>
                  <a:cubicBezTo>
                    <a:pt x="13" y="39"/>
                    <a:pt x="13" y="39"/>
                    <a:pt x="13" y="39"/>
                  </a:cubicBezTo>
                  <a:cubicBezTo>
                    <a:pt x="13" y="41"/>
                    <a:pt x="14" y="42"/>
                    <a:pt x="15" y="43"/>
                  </a:cubicBezTo>
                  <a:cubicBezTo>
                    <a:pt x="15" y="43"/>
                    <a:pt x="16" y="43"/>
                    <a:pt x="17" y="43"/>
                  </a:cubicBezTo>
                  <a:cubicBezTo>
                    <a:pt x="17" y="43"/>
                    <a:pt x="18" y="43"/>
                    <a:pt x="19" y="43"/>
                  </a:cubicBezTo>
                  <a:cubicBezTo>
                    <a:pt x="41" y="43"/>
                    <a:pt x="63" y="41"/>
                    <a:pt x="85" y="39"/>
                  </a:cubicBezTo>
                  <a:cubicBezTo>
                    <a:pt x="88" y="38"/>
                    <a:pt x="90" y="38"/>
                    <a:pt x="92" y="38"/>
                  </a:cubicBezTo>
                  <a:cubicBezTo>
                    <a:pt x="94" y="38"/>
                    <a:pt x="96" y="38"/>
                    <a:pt x="98" y="38"/>
                  </a:cubicBezTo>
                  <a:cubicBezTo>
                    <a:pt x="110" y="38"/>
                    <a:pt x="122" y="37"/>
                    <a:pt x="133" y="36"/>
                  </a:cubicBezTo>
                  <a:cubicBezTo>
                    <a:pt x="136" y="35"/>
                    <a:pt x="139" y="35"/>
                    <a:pt x="143" y="35"/>
                  </a:cubicBezTo>
                  <a:cubicBezTo>
                    <a:pt x="167" y="33"/>
                    <a:pt x="167" y="33"/>
                    <a:pt x="167" y="33"/>
                  </a:cubicBezTo>
                  <a:cubicBezTo>
                    <a:pt x="191" y="31"/>
                    <a:pt x="215" y="30"/>
                    <a:pt x="239" y="29"/>
                  </a:cubicBezTo>
                  <a:cubicBezTo>
                    <a:pt x="245" y="29"/>
                    <a:pt x="250" y="29"/>
                    <a:pt x="256" y="29"/>
                  </a:cubicBezTo>
                  <a:cubicBezTo>
                    <a:pt x="265" y="29"/>
                    <a:pt x="274" y="29"/>
                    <a:pt x="283" y="29"/>
                  </a:cubicBezTo>
                  <a:cubicBezTo>
                    <a:pt x="285" y="29"/>
                    <a:pt x="286" y="29"/>
                    <a:pt x="287" y="29"/>
                  </a:cubicBezTo>
                  <a:cubicBezTo>
                    <a:pt x="292" y="29"/>
                    <a:pt x="298" y="29"/>
                    <a:pt x="303" y="29"/>
                  </a:cubicBezTo>
                  <a:cubicBezTo>
                    <a:pt x="303" y="29"/>
                    <a:pt x="303" y="29"/>
                    <a:pt x="303" y="29"/>
                  </a:cubicBezTo>
                  <a:cubicBezTo>
                    <a:pt x="303" y="29"/>
                    <a:pt x="303" y="29"/>
                    <a:pt x="303" y="29"/>
                  </a:cubicBezTo>
                  <a:cubicBezTo>
                    <a:pt x="303" y="29"/>
                    <a:pt x="303" y="29"/>
                    <a:pt x="303" y="29"/>
                  </a:cubicBezTo>
                  <a:cubicBezTo>
                    <a:pt x="305" y="28"/>
                    <a:pt x="306" y="27"/>
                    <a:pt x="306" y="25"/>
                  </a:cubicBezTo>
                  <a:cubicBezTo>
                    <a:pt x="306" y="25"/>
                    <a:pt x="306" y="25"/>
                    <a:pt x="306" y="25"/>
                  </a:cubicBezTo>
                  <a:cubicBezTo>
                    <a:pt x="306" y="25"/>
                    <a:pt x="306" y="25"/>
                    <a:pt x="306" y="25"/>
                  </a:cubicBezTo>
                  <a:cubicBezTo>
                    <a:pt x="306" y="23"/>
                    <a:pt x="305" y="21"/>
                    <a:pt x="303" y="21"/>
                  </a:cubicBezTo>
                  <a:cubicBezTo>
                    <a:pt x="303" y="21"/>
                    <a:pt x="303" y="21"/>
                    <a:pt x="303" y="21"/>
                  </a:cubicBezTo>
                  <a:cubicBezTo>
                    <a:pt x="296" y="21"/>
                    <a:pt x="290" y="22"/>
                    <a:pt x="283" y="22"/>
                  </a:cubicBezTo>
                  <a:cubicBezTo>
                    <a:pt x="272" y="22"/>
                    <a:pt x="261" y="21"/>
                    <a:pt x="249" y="21"/>
                  </a:cubicBezTo>
                  <a:cubicBezTo>
                    <a:pt x="237" y="21"/>
                    <a:pt x="225" y="21"/>
                    <a:pt x="213" y="21"/>
                  </a:cubicBezTo>
                  <a:cubicBezTo>
                    <a:pt x="202" y="21"/>
                    <a:pt x="192" y="21"/>
                    <a:pt x="181" y="21"/>
                  </a:cubicBezTo>
                  <a:cubicBezTo>
                    <a:pt x="173" y="22"/>
                    <a:pt x="165" y="22"/>
                    <a:pt x="156" y="23"/>
                  </a:cubicBezTo>
                  <a:cubicBezTo>
                    <a:pt x="142" y="25"/>
                    <a:pt x="127" y="27"/>
                    <a:pt x="112" y="28"/>
                  </a:cubicBezTo>
                  <a:cubicBezTo>
                    <a:pt x="105" y="29"/>
                    <a:pt x="99" y="30"/>
                    <a:pt x="92" y="31"/>
                  </a:cubicBezTo>
                  <a:cubicBezTo>
                    <a:pt x="83" y="30"/>
                    <a:pt x="75" y="30"/>
                    <a:pt x="67" y="28"/>
                  </a:cubicBezTo>
                  <a:cubicBezTo>
                    <a:pt x="66" y="27"/>
                    <a:pt x="65" y="27"/>
                    <a:pt x="64" y="27"/>
                  </a:cubicBezTo>
                  <a:cubicBezTo>
                    <a:pt x="70" y="25"/>
                    <a:pt x="75" y="24"/>
                    <a:pt x="81" y="22"/>
                  </a:cubicBezTo>
                  <a:cubicBezTo>
                    <a:pt x="89" y="21"/>
                    <a:pt x="98" y="20"/>
                    <a:pt x="106" y="19"/>
                  </a:cubicBezTo>
                  <a:cubicBezTo>
                    <a:pt x="118" y="20"/>
                    <a:pt x="131" y="20"/>
                    <a:pt x="143" y="20"/>
                  </a:cubicBezTo>
                  <a:cubicBezTo>
                    <a:pt x="153" y="20"/>
                    <a:pt x="162" y="20"/>
                    <a:pt x="172" y="20"/>
                  </a:cubicBezTo>
                  <a:cubicBezTo>
                    <a:pt x="192" y="20"/>
                    <a:pt x="192" y="20"/>
                    <a:pt x="192" y="20"/>
                  </a:cubicBezTo>
                  <a:cubicBezTo>
                    <a:pt x="198" y="19"/>
                    <a:pt x="198" y="19"/>
                    <a:pt x="198" y="19"/>
                  </a:cubicBezTo>
                  <a:cubicBezTo>
                    <a:pt x="199" y="19"/>
                    <a:pt x="200" y="19"/>
                    <a:pt x="200" y="19"/>
                  </a:cubicBezTo>
                  <a:cubicBezTo>
                    <a:pt x="201" y="18"/>
                    <a:pt x="202" y="17"/>
                    <a:pt x="202" y="16"/>
                  </a:cubicBezTo>
                  <a:cubicBezTo>
                    <a:pt x="202" y="14"/>
                    <a:pt x="200" y="12"/>
                    <a:pt x="198" y="12"/>
                  </a:cubicBezTo>
                  <a:cubicBezTo>
                    <a:pt x="168" y="12"/>
                    <a:pt x="168" y="12"/>
                    <a:pt x="168" y="12"/>
                  </a:cubicBezTo>
                  <a:cubicBezTo>
                    <a:pt x="163" y="12"/>
                    <a:pt x="157" y="11"/>
                    <a:pt x="152" y="11"/>
                  </a:cubicBezTo>
                  <a:cubicBezTo>
                    <a:pt x="151" y="11"/>
                    <a:pt x="150" y="11"/>
                    <a:pt x="149" y="11"/>
                  </a:cubicBezTo>
                  <a:cubicBezTo>
                    <a:pt x="145" y="11"/>
                    <a:pt x="141" y="11"/>
                    <a:pt x="137" y="11"/>
                  </a:cubicBezTo>
                  <a:cubicBezTo>
                    <a:pt x="127" y="11"/>
                    <a:pt x="117" y="11"/>
                    <a:pt x="107" y="12"/>
                  </a:cubicBezTo>
                  <a:cubicBezTo>
                    <a:pt x="82" y="11"/>
                    <a:pt x="57" y="9"/>
                    <a:pt x="31" y="4"/>
                  </a:cubicBezTo>
                  <a:cubicBezTo>
                    <a:pt x="27" y="3"/>
                    <a:pt x="23" y="2"/>
                    <a:pt x="19" y="1"/>
                  </a:cubicBezTo>
                  <a:cubicBezTo>
                    <a:pt x="18" y="1"/>
                    <a:pt x="17" y="0"/>
                    <a:pt x="16" y="0"/>
                  </a:cubicBezTo>
                  <a:cubicBezTo>
                    <a:pt x="16" y="0"/>
                    <a:pt x="16" y="0"/>
                    <a:pt x="15" y="0"/>
                  </a:cubicBezTo>
                </a:path>
              </a:pathLst>
            </a:custGeom>
            <a:solidFill>
              <a:srgbClr val="8483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6" name="Freeform 515"/>
            <p:cNvSpPr>
              <a:spLocks noEditPoints="1" noChangeArrowheads="1"/>
            </p:cNvSpPr>
            <p:nvPr/>
          </p:nvSpPr>
          <p:spPr bwMode="auto">
            <a:xfrm>
              <a:off x="8154988" y="2574926"/>
              <a:ext cx="150813" cy="757238"/>
            </a:xfrm>
            <a:custGeom>
              <a:avLst/>
              <a:gdLst>
                <a:gd name="T0" fmla="*/ 33 w 51"/>
                <a:gd name="T1" fmla="*/ 35 h 257"/>
                <a:gd name="T2" fmla="*/ 35 w 51"/>
                <a:gd name="T3" fmla="*/ 36 h 257"/>
                <a:gd name="T4" fmla="*/ 37 w 51"/>
                <a:gd name="T5" fmla="*/ 37 h 257"/>
                <a:gd name="T6" fmla="*/ 37 w 51"/>
                <a:gd name="T7" fmla="*/ 57 h 257"/>
                <a:gd name="T8" fmla="*/ 42 w 51"/>
                <a:gd name="T9" fmla="*/ 0 h 257"/>
                <a:gd name="T10" fmla="*/ 39 w 51"/>
                <a:gd name="T11" fmla="*/ 2 h 257"/>
                <a:gd name="T12" fmla="*/ 34 w 51"/>
                <a:gd name="T13" fmla="*/ 20 h 257"/>
                <a:gd name="T14" fmla="*/ 31 w 51"/>
                <a:gd name="T15" fmla="*/ 31 h 257"/>
                <a:gd name="T16" fmla="*/ 26 w 51"/>
                <a:gd name="T17" fmla="*/ 20 h 257"/>
                <a:gd name="T18" fmla="*/ 18 w 51"/>
                <a:gd name="T19" fmla="*/ 12 h 257"/>
                <a:gd name="T20" fmla="*/ 14 w 51"/>
                <a:gd name="T21" fmla="*/ 11 h 257"/>
                <a:gd name="T22" fmla="*/ 10 w 51"/>
                <a:gd name="T23" fmla="*/ 12 h 257"/>
                <a:gd name="T24" fmla="*/ 10 w 51"/>
                <a:gd name="T25" fmla="*/ 12 h 257"/>
                <a:gd name="T26" fmla="*/ 3 w 51"/>
                <a:gd name="T27" fmla="*/ 26 h 257"/>
                <a:gd name="T28" fmla="*/ 0 w 51"/>
                <a:gd name="T29" fmla="*/ 47 h 257"/>
                <a:gd name="T30" fmla="*/ 0 w 51"/>
                <a:gd name="T31" fmla="*/ 56 h 257"/>
                <a:gd name="T32" fmla="*/ 0 w 51"/>
                <a:gd name="T33" fmla="*/ 66 h 257"/>
                <a:gd name="T34" fmla="*/ 4 w 51"/>
                <a:gd name="T35" fmla="*/ 124 h 257"/>
                <a:gd name="T36" fmla="*/ 4 w 51"/>
                <a:gd name="T37" fmla="*/ 150 h 257"/>
                <a:gd name="T38" fmla="*/ 3 w 51"/>
                <a:gd name="T39" fmla="*/ 179 h 257"/>
                <a:gd name="T40" fmla="*/ 10 w 51"/>
                <a:gd name="T41" fmla="*/ 254 h 257"/>
                <a:gd name="T42" fmla="*/ 10 w 51"/>
                <a:gd name="T43" fmla="*/ 254 h 257"/>
                <a:gd name="T44" fmla="*/ 13 w 51"/>
                <a:gd name="T45" fmla="*/ 257 h 257"/>
                <a:gd name="T46" fmla="*/ 17 w 51"/>
                <a:gd name="T47" fmla="*/ 254 h 257"/>
                <a:gd name="T48" fmla="*/ 17 w 51"/>
                <a:gd name="T49" fmla="*/ 253 h 257"/>
                <a:gd name="T50" fmla="*/ 16 w 51"/>
                <a:gd name="T51" fmla="*/ 248 h 257"/>
                <a:gd name="T52" fmla="*/ 14 w 51"/>
                <a:gd name="T53" fmla="*/ 237 h 257"/>
                <a:gd name="T54" fmla="*/ 10 w 51"/>
                <a:gd name="T55" fmla="*/ 179 h 257"/>
                <a:gd name="T56" fmla="*/ 11 w 51"/>
                <a:gd name="T57" fmla="*/ 124 h 257"/>
                <a:gd name="T58" fmla="*/ 7 w 51"/>
                <a:gd name="T59" fmla="*/ 56 h 257"/>
                <a:gd name="T60" fmla="*/ 8 w 51"/>
                <a:gd name="T61" fmla="*/ 38 h 257"/>
                <a:gd name="T62" fmla="*/ 14 w 51"/>
                <a:gd name="T63" fmla="*/ 19 h 257"/>
                <a:gd name="T64" fmla="*/ 15 w 51"/>
                <a:gd name="T65" fmla="*/ 19 h 257"/>
                <a:gd name="T66" fmla="*/ 25 w 51"/>
                <a:gd name="T67" fmla="*/ 33 h 257"/>
                <a:gd name="T68" fmla="*/ 27 w 51"/>
                <a:gd name="T69" fmla="*/ 43 h 257"/>
                <a:gd name="T70" fmla="*/ 34 w 51"/>
                <a:gd name="T71" fmla="*/ 136 h 257"/>
                <a:gd name="T72" fmla="*/ 41 w 51"/>
                <a:gd name="T73" fmla="*/ 219 h 257"/>
                <a:gd name="T74" fmla="*/ 43 w 51"/>
                <a:gd name="T75" fmla="*/ 228 h 257"/>
                <a:gd name="T76" fmla="*/ 43 w 51"/>
                <a:gd name="T77" fmla="*/ 228 h 257"/>
                <a:gd name="T78" fmla="*/ 47 w 51"/>
                <a:gd name="T79" fmla="*/ 231 h 257"/>
                <a:gd name="T80" fmla="*/ 50 w 51"/>
                <a:gd name="T81" fmla="*/ 227 h 257"/>
                <a:gd name="T82" fmla="*/ 45 w 51"/>
                <a:gd name="T83" fmla="*/ 136 h 257"/>
                <a:gd name="T84" fmla="*/ 45 w 51"/>
                <a:gd name="T85" fmla="*/ 73 h 257"/>
                <a:gd name="T86" fmla="*/ 44 w 51"/>
                <a:gd name="T87" fmla="*/ 26 h 257"/>
                <a:gd name="T88" fmla="*/ 45 w 51"/>
                <a:gd name="T89" fmla="*/ 15 h 257"/>
                <a:gd name="T90" fmla="*/ 43 w 51"/>
                <a:gd name="T9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 h="257">
                  <a:moveTo>
                    <a:pt x="33" y="38"/>
                  </a:moveTo>
                  <a:cubicBezTo>
                    <a:pt x="33" y="37"/>
                    <a:pt x="33" y="36"/>
                    <a:pt x="33" y="35"/>
                  </a:cubicBezTo>
                  <a:cubicBezTo>
                    <a:pt x="33" y="35"/>
                    <a:pt x="33" y="36"/>
                    <a:pt x="34" y="36"/>
                  </a:cubicBezTo>
                  <a:cubicBezTo>
                    <a:pt x="34" y="36"/>
                    <a:pt x="35" y="36"/>
                    <a:pt x="35" y="36"/>
                  </a:cubicBezTo>
                  <a:cubicBezTo>
                    <a:pt x="36" y="36"/>
                    <a:pt x="36" y="36"/>
                    <a:pt x="37" y="35"/>
                  </a:cubicBezTo>
                  <a:cubicBezTo>
                    <a:pt x="37" y="36"/>
                    <a:pt x="37" y="36"/>
                    <a:pt x="37" y="37"/>
                  </a:cubicBezTo>
                  <a:cubicBezTo>
                    <a:pt x="37" y="37"/>
                    <a:pt x="37" y="38"/>
                    <a:pt x="37" y="39"/>
                  </a:cubicBezTo>
                  <a:cubicBezTo>
                    <a:pt x="37" y="45"/>
                    <a:pt x="37" y="51"/>
                    <a:pt x="37" y="57"/>
                  </a:cubicBezTo>
                  <a:cubicBezTo>
                    <a:pt x="36" y="50"/>
                    <a:pt x="35" y="44"/>
                    <a:pt x="33" y="38"/>
                  </a:cubicBezTo>
                  <a:moveTo>
                    <a:pt x="42" y="0"/>
                  </a:moveTo>
                  <a:cubicBezTo>
                    <a:pt x="42" y="0"/>
                    <a:pt x="41" y="0"/>
                    <a:pt x="41" y="0"/>
                  </a:cubicBezTo>
                  <a:cubicBezTo>
                    <a:pt x="40" y="1"/>
                    <a:pt x="39" y="1"/>
                    <a:pt x="39" y="2"/>
                  </a:cubicBezTo>
                  <a:cubicBezTo>
                    <a:pt x="38" y="6"/>
                    <a:pt x="37" y="10"/>
                    <a:pt x="36" y="13"/>
                  </a:cubicBezTo>
                  <a:cubicBezTo>
                    <a:pt x="35" y="16"/>
                    <a:pt x="35" y="18"/>
                    <a:pt x="34" y="20"/>
                  </a:cubicBezTo>
                  <a:cubicBezTo>
                    <a:pt x="33" y="24"/>
                    <a:pt x="32" y="28"/>
                    <a:pt x="31" y="31"/>
                  </a:cubicBezTo>
                  <a:cubicBezTo>
                    <a:pt x="31" y="31"/>
                    <a:pt x="31" y="31"/>
                    <a:pt x="31" y="31"/>
                  </a:cubicBezTo>
                  <a:cubicBezTo>
                    <a:pt x="31" y="31"/>
                    <a:pt x="31" y="31"/>
                    <a:pt x="31" y="31"/>
                  </a:cubicBezTo>
                  <a:cubicBezTo>
                    <a:pt x="30" y="27"/>
                    <a:pt x="28" y="23"/>
                    <a:pt x="26" y="20"/>
                  </a:cubicBezTo>
                  <a:cubicBezTo>
                    <a:pt x="26" y="20"/>
                    <a:pt x="26" y="20"/>
                    <a:pt x="26" y="19"/>
                  </a:cubicBezTo>
                  <a:cubicBezTo>
                    <a:pt x="23" y="16"/>
                    <a:pt x="21" y="14"/>
                    <a:pt x="18" y="12"/>
                  </a:cubicBezTo>
                  <a:cubicBezTo>
                    <a:pt x="17" y="11"/>
                    <a:pt x="15" y="11"/>
                    <a:pt x="14" y="11"/>
                  </a:cubicBezTo>
                  <a:cubicBezTo>
                    <a:pt x="14" y="11"/>
                    <a:pt x="14" y="11"/>
                    <a:pt x="14" y="11"/>
                  </a:cubicBezTo>
                  <a:cubicBezTo>
                    <a:pt x="13" y="11"/>
                    <a:pt x="13" y="11"/>
                    <a:pt x="13" y="11"/>
                  </a:cubicBezTo>
                  <a:cubicBezTo>
                    <a:pt x="12" y="11"/>
                    <a:pt x="11" y="11"/>
                    <a:pt x="10" y="12"/>
                  </a:cubicBezTo>
                  <a:cubicBezTo>
                    <a:pt x="10" y="12"/>
                    <a:pt x="10" y="12"/>
                    <a:pt x="10" y="12"/>
                  </a:cubicBezTo>
                  <a:cubicBezTo>
                    <a:pt x="10" y="12"/>
                    <a:pt x="10" y="12"/>
                    <a:pt x="10" y="12"/>
                  </a:cubicBezTo>
                  <a:cubicBezTo>
                    <a:pt x="8" y="14"/>
                    <a:pt x="7" y="17"/>
                    <a:pt x="5" y="19"/>
                  </a:cubicBezTo>
                  <a:cubicBezTo>
                    <a:pt x="4" y="22"/>
                    <a:pt x="4" y="24"/>
                    <a:pt x="3" y="26"/>
                  </a:cubicBezTo>
                  <a:cubicBezTo>
                    <a:pt x="2" y="30"/>
                    <a:pt x="1" y="35"/>
                    <a:pt x="1" y="39"/>
                  </a:cubicBezTo>
                  <a:cubicBezTo>
                    <a:pt x="0" y="42"/>
                    <a:pt x="0" y="44"/>
                    <a:pt x="0" y="47"/>
                  </a:cubicBezTo>
                  <a:cubicBezTo>
                    <a:pt x="0" y="50"/>
                    <a:pt x="0" y="53"/>
                    <a:pt x="0" y="56"/>
                  </a:cubicBezTo>
                  <a:cubicBezTo>
                    <a:pt x="0" y="56"/>
                    <a:pt x="0" y="56"/>
                    <a:pt x="0" y="56"/>
                  </a:cubicBezTo>
                  <a:cubicBezTo>
                    <a:pt x="0" y="57"/>
                    <a:pt x="0" y="57"/>
                    <a:pt x="0" y="58"/>
                  </a:cubicBezTo>
                  <a:cubicBezTo>
                    <a:pt x="0" y="61"/>
                    <a:pt x="0" y="63"/>
                    <a:pt x="0" y="66"/>
                  </a:cubicBezTo>
                  <a:cubicBezTo>
                    <a:pt x="0" y="77"/>
                    <a:pt x="1" y="88"/>
                    <a:pt x="2" y="99"/>
                  </a:cubicBezTo>
                  <a:cubicBezTo>
                    <a:pt x="3" y="109"/>
                    <a:pt x="4" y="117"/>
                    <a:pt x="4" y="124"/>
                  </a:cubicBezTo>
                  <a:cubicBezTo>
                    <a:pt x="4" y="148"/>
                    <a:pt x="4" y="148"/>
                    <a:pt x="4" y="148"/>
                  </a:cubicBezTo>
                  <a:cubicBezTo>
                    <a:pt x="4" y="150"/>
                    <a:pt x="4" y="150"/>
                    <a:pt x="4" y="150"/>
                  </a:cubicBezTo>
                  <a:cubicBezTo>
                    <a:pt x="4" y="153"/>
                    <a:pt x="4" y="156"/>
                    <a:pt x="4" y="158"/>
                  </a:cubicBezTo>
                  <a:cubicBezTo>
                    <a:pt x="3" y="165"/>
                    <a:pt x="3" y="172"/>
                    <a:pt x="3" y="179"/>
                  </a:cubicBezTo>
                  <a:cubicBezTo>
                    <a:pt x="3" y="205"/>
                    <a:pt x="4" y="230"/>
                    <a:pt x="10" y="254"/>
                  </a:cubicBezTo>
                  <a:cubicBezTo>
                    <a:pt x="10" y="254"/>
                    <a:pt x="10" y="254"/>
                    <a:pt x="10" y="254"/>
                  </a:cubicBezTo>
                  <a:cubicBezTo>
                    <a:pt x="10" y="254"/>
                    <a:pt x="10" y="254"/>
                    <a:pt x="10" y="254"/>
                  </a:cubicBezTo>
                  <a:cubicBezTo>
                    <a:pt x="10" y="254"/>
                    <a:pt x="10" y="254"/>
                    <a:pt x="10" y="254"/>
                  </a:cubicBezTo>
                  <a:cubicBezTo>
                    <a:pt x="10" y="256"/>
                    <a:pt x="11" y="257"/>
                    <a:pt x="13" y="257"/>
                  </a:cubicBezTo>
                  <a:cubicBezTo>
                    <a:pt x="13" y="257"/>
                    <a:pt x="13" y="257"/>
                    <a:pt x="13" y="257"/>
                  </a:cubicBezTo>
                  <a:cubicBezTo>
                    <a:pt x="13" y="257"/>
                    <a:pt x="14" y="257"/>
                    <a:pt x="14" y="257"/>
                  </a:cubicBezTo>
                  <a:cubicBezTo>
                    <a:pt x="15" y="257"/>
                    <a:pt x="16" y="255"/>
                    <a:pt x="17" y="254"/>
                  </a:cubicBezTo>
                  <a:cubicBezTo>
                    <a:pt x="17" y="254"/>
                    <a:pt x="17" y="254"/>
                    <a:pt x="17" y="253"/>
                  </a:cubicBezTo>
                  <a:cubicBezTo>
                    <a:pt x="17" y="253"/>
                    <a:pt x="17" y="253"/>
                    <a:pt x="17" y="253"/>
                  </a:cubicBezTo>
                  <a:cubicBezTo>
                    <a:pt x="17" y="253"/>
                    <a:pt x="17" y="253"/>
                    <a:pt x="17" y="253"/>
                  </a:cubicBezTo>
                  <a:cubicBezTo>
                    <a:pt x="16" y="248"/>
                    <a:pt x="16" y="248"/>
                    <a:pt x="16" y="248"/>
                  </a:cubicBezTo>
                  <a:cubicBezTo>
                    <a:pt x="15" y="239"/>
                    <a:pt x="15" y="239"/>
                    <a:pt x="15" y="239"/>
                  </a:cubicBezTo>
                  <a:cubicBezTo>
                    <a:pt x="15" y="238"/>
                    <a:pt x="14" y="237"/>
                    <a:pt x="14" y="237"/>
                  </a:cubicBezTo>
                  <a:cubicBezTo>
                    <a:pt x="12" y="223"/>
                    <a:pt x="11" y="208"/>
                    <a:pt x="11" y="193"/>
                  </a:cubicBezTo>
                  <a:cubicBezTo>
                    <a:pt x="10" y="188"/>
                    <a:pt x="10" y="184"/>
                    <a:pt x="10" y="179"/>
                  </a:cubicBezTo>
                  <a:cubicBezTo>
                    <a:pt x="10" y="169"/>
                    <a:pt x="11" y="160"/>
                    <a:pt x="11" y="150"/>
                  </a:cubicBezTo>
                  <a:cubicBezTo>
                    <a:pt x="11" y="124"/>
                    <a:pt x="11" y="124"/>
                    <a:pt x="11" y="124"/>
                  </a:cubicBezTo>
                  <a:cubicBezTo>
                    <a:pt x="11" y="117"/>
                    <a:pt x="10" y="108"/>
                    <a:pt x="9" y="98"/>
                  </a:cubicBezTo>
                  <a:cubicBezTo>
                    <a:pt x="8" y="85"/>
                    <a:pt x="7" y="70"/>
                    <a:pt x="7" y="56"/>
                  </a:cubicBezTo>
                  <a:cubicBezTo>
                    <a:pt x="7" y="52"/>
                    <a:pt x="7" y="49"/>
                    <a:pt x="7" y="45"/>
                  </a:cubicBezTo>
                  <a:cubicBezTo>
                    <a:pt x="7" y="43"/>
                    <a:pt x="8" y="40"/>
                    <a:pt x="8" y="38"/>
                  </a:cubicBezTo>
                  <a:cubicBezTo>
                    <a:pt x="8" y="34"/>
                    <a:pt x="9" y="31"/>
                    <a:pt x="10" y="28"/>
                  </a:cubicBezTo>
                  <a:cubicBezTo>
                    <a:pt x="11" y="25"/>
                    <a:pt x="12" y="22"/>
                    <a:pt x="14" y="19"/>
                  </a:cubicBezTo>
                  <a:cubicBezTo>
                    <a:pt x="14" y="19"/>
                    <a:pt x="14" y="19"/>
                    <a:pt x="14" y="18"/>
                  </a:cubicBezTo>
                  <a:cubicBezTo>
                    <a:pt x="15" y="19"/>
                    <a:pt x="15" y="19"/>
                    <a:pt x="15" y="19"/>
                  </a:cubicBezTo>
                  <a:cubicBezTo>
                    <a:pt x="19" y="21"/>
                    <a:pt x="22" y="26"/>
                    <a:pt x="24" y="31"/>
                  </a:cubicBezTo>
                  <a:cubicBezTo>
                    <a:pt x="24" y="32"/>
                    <a:pt x="24" y="33"/>
                    <a:pt x="25" y="33"/>
                  </a:cubicBezTo>
                  <a:cubicBezTo>
                    <a:pt x="25" y="35"/>
                    <a:pt x="26" y="38"/>
                    <a:pt x="27" y="40"/>
                  </a:cubicBezTo>
                  <a:cubicBezTo>
                    <a:pt x="27" y="41"/>
                    <a:pt x="27" y="42"/>
                    <a:pt x="27" y="43"/>
                  </a:cubicBezTo>
                  <a:cubicBezTo>
                    <a:pt x="33" y="68"/>
                    <a:pt x="34" y="105"/>
                    <a:pt x="34" y="122"/>
                  </a:cubicBezTo>
                  <a:cubicBezTo>
                    <a:pt x="34" y="136"/>
                    <a:pt x="34" y="136"/>
                    <a:pt x="34" y="136"/>
                  </a:cubicBezTo>
                  <a:cubicBezTo>
                    <a:pt x="35" y="154"/>
                    <a:pt x="35" y="154"/>
                    <a:pt x="35" y="154"/>
                  </a:cubicBezTo>
                  <a:cubicBezTo>
                    <a:pt x="36" y="176"/>
                    <a:pt x="37" y="198"/>
                    <a:pt x="41" y="219"/>
                  </a:cubicBezTo>
                  <a:cubicBezTo>
                    <a:pt x="42" y="222"/>
                    <a:pt x="43" y="225"/>
                    <a:pt x="43" y="228"/>
                  </a:cubicBezTo>
                  <a:cubicBezTo>
                    <a:pt x="43" y="228"/>
                    <a:pt x="43" y="228"/>
                    <a:pt x="43" y="228"/>
                  </a:cubicBezTo>
                  <a:cubicBezTo>
                    <a:pt x="43" y="228"/>
                    <a:pt x="43" y="228"/>
                    <a:pt x="43" y="228"/>
                  </a:cubicBezTo>
                  <a:cubicBezTo>
                    <a:pt x="43" y="228"/>
                    <a:pt x="43" y="228"/>
                    <a:pt x="43" y="228"/>
                  </a:cubicBezTo>
                  <a:cubicBezTo>
                    <a:pt x="43" y="229"/>
                    <a:pt x="44" y="229"/>
                    <a:pt x="44" y="230"/>
                  </a:cubicBezTo>
                  <a:cubicBezTo>
                    <a:pt x="45" y="230"/>
                    <a:pt x="46" y="231"/>
                    <a:pt x="47" y="231"/>
                  </a:cubicBezTo>
                  <a:cubicBezTo>
                    <a:pt x="47" y="231"/>
                    <a:pt x="47" y="231"/>
                    <a:pt x="48" y="231"/>
                  </a:cubicBezTo>
                  <a:cubicBezTo>
                    <a:pt x="49" y="230"/>
                    <a:pt x="51" y="229"/>
                    <a:pt x="50" y="227"/>
                  </a:cubicBezTo>
                  <a:cubicBezTo>
                    <a:pt x="47" y="212"/>
                    <a:pt x="46" y="198"/>
                    <a:pt x="45" y="183"/>
                  </a:cubicBezTo>
                  <a:cubicBezTo>
                    <a:pt x="45" y="167"/>
                    <a:pt x="45" y="152"/>
                    <a:pt x="45" y="136"/>
                  </a:cubicBezTo>
                  <a:cubicBezTo>
                    <a:pt x="46" y="103"/>
                    <a:pt x="46" y="103"/>
                    <a:pt x="46" y="103"/>
                  </a:cubicBezTo>
                  <a:cubicBezTo>
                    <a:pt x="45" y="73"/>
                    <a:pt x="45" y="73"/>
                    <a:pt x="45" y="73"/>
                  </a:cubicBezTo>
                  <a:cubicBezTo>
                    <a:pt x="44" y="60"/>
                    <a:pt x="44" y="47"/>
                    <a:pt x="44" y="34"/>
                  </a:cubicBezTo>
                  <a:cubicBezTo>
                    <a:pt x="44" y="31"/>
                    <a:pt x="44" y="29"/>
                    <a:pt x="44" y="26"/>
                  </a:cubicBezTo>
                  <a:cubicBezTo>
                    <a:pt x="44" y="25"/>
                    <a:pt x="44" y="24"/>
                    <a:pt x="44" y="23"/>
                  </a:cubicBezTo>
                  <a:cubicBezTo>
                    <a:pt x="44" y="20"/>
                    <a:pt x="44" y="18"/>
                    <a:pt x="45" y="15"/>
                  </a:cubicBezTo>
                  <a:cubicBezTo>
                    <a:pt x="45" y="12"/>
                    <a:pt x="45" y="8"/>
                    <a:pt x="46" y="4"/>
                  </a:cubicBezTo>
                  <a:cubicBezTo>
                    <a:pt x="46" y="2"/>
                    <a:pt x="45" y="0"/>
                    <a:pt x="43" y="0"/>
                  </a:cubicBezTo>
                  <a:cubicBezTo>
                    <a:pt x="43" y="0"/>
                    <a:pt x="42" y="0"/>
                    <a:pt x="42" y="0"/>
                  </a:cubicBezTo>
                </a:path>
              </a:pathLst>
            </a:custGeom>
            <a:solidFill>
              <a:srgbClr val="8483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7" name="Freeform 516"/>
            <p:cNvSpPr>
              <a:spLocks noEditPoints="1" noChangeArrowheads="1"/>
            </p:cNvSpPr>
            <p:nvPr/>
          </p:nvSpPr>
          <p:spPr bwMode="auto">
            <a:xfrm>
              <a:off x="7264401" y="2279651"/>
              <a:ext cx="1560513" cy="1235075"/>
            </a:xfrm>
            <a:custGeom>
              <a:avLst/>
              <a:gdLst>
                <a:gd name="T0" fmla="*/ 228 w 529"/>
                <a:gd name="T1" fmla="*/ 405 h 419"/>
                <a:gd name="T2" fmla="*/ 231 w 529"/>
                <a:gd name="T3" fmla="*/ 410 h 419"/>
                <a:gd name="T4" fmla="*/ 231 w 529"/>
                <a:gd name="T5" fmla="*/ 405 h 419"/>
                <a:gd name="T6" fmla="*/ 238 w 529"/>
                <a:gd name="T7" fmla="*/ 404 h 419"/>
                <a:gd name="T8" fmla="*/ 238 w 529"/>
                <a:gd name="T9" fmla="*/ 410 h 419"/>
                <a:gd name="T10" fmla="*/ 240 w 529"/>
                <a:gd name="T11" fmla="*/ 404 h 419"/>
                <a:gd name="T12" fmla="*/ 249 w 529"/>
                <a:gd name="T13" fmla="*/ 403 h 419"/>
                <a:gd name="T14" fmla="*/ 254 w 529"/>
                <a:gd name="T15" fmla="*/ 408 h 419"/>
                <a:gd name="T16" fmla="*/ 291 w 529"/>
                <a:gd name="T17" fmla="*/ 401 h 419"/>
                <a:gd name="T18" fmla="*/ 289 w 529"/>
                <a:gd name="T19" fmla="*/ 407 h 419"/>
                <a:gd name="T20" fmla="*/ 291 w 529"/>
                <a:gd name="T21" fmla="*/ 401 h 419"/>
                <a:gd name="T22" fmla="*/ 522 w 529"/>
                <a:gd name="T23" fmla="*/ 16 h 419"/>
                <a:gd name="T24" fmla="*/ 521 w 529"/>
                <a:gd name="T25" fmla="*/ 20 h 419"/>
                <a:gd name="T26" fmla="*/ 520 w 529"/>
                <a:gd name="T27" fmla="*/ 174 h 419"/>
                <a:gd name="T28" fmla="*/ 517 w 529"/>
                <a:gd name="T29" fmla="*/ 273 h 419"/>
                <a:gd name="T30" fmla="*/ 519 w 529"/>
                <a:gd name="T31" fmla="*/ 329 h 419"/>
                <a:gd name="T32" fmla="*/ 517 w 529"/>
                <a:gd name="T33" fmla="*/ 392 h 419"/>
                <a:gd name="T34" fmla="*/ 514 w 529"/>
                <a:gd name="T35" fmla="*/ 398 h 419"/>
                <a:gd name="T36" fmla="*/ 433 w 529"/>
                <a:gd name="T37" fmla="*/ 400 h 419"/>
                <a:gd name="T38" fmla="*/ 355 w 529"/>
                <a:gd name="T39" fmla="*/ 403 h 419"/>
                <a:gd name="T40" fmla="*/ 318 w 529"/>
                <a:gd name="T41" fmla="*/ 402 h 419"/>
                <a:gd name="T42" fmla="*/ 298 w 529"/>
                <a:gd name="T43" fmla="*/ 401 h 419"/>
                <a:gd name="T44" fmla="*/ 299 w 529"/>
                <a:gd name="T45" fmla="*/ 407 h 419"/>
                <a:gd name="T46" fmla="*/ 323 w 529"/>
                <a:gd name="T47" fmla="*/ 407 h 419"/>
                <a:gd name="T48" fmla="*/ 426 w 529"/>
                <a:gd name="T49" fmla="*/ 406 h 419"/>
                <a:gd name="T50" fmla="*/ 511 w 529"/>
                <a:gd name="T51" fmla="*/ 403 h 419"/>
                <a:gd name="T52" fmla="*/ 519 w 529"/>
                <a:gd name="T53" fmla="*/ 404 h 419"/>
                <a:gd name="T54" fmla="*/ 522 w 529"/>
                <a:gd name="T55" fmla="*/ 401 h 419"/>
                <a:gd name="T56" fmla="*/ 523 w 529"/>
                <a:gd name="T57" fmla="*/ 380 h 419"/>
                <a:gd name="T58" fmla="*/ 524 w 529"/>
                <a:gd name="T59" fmla="*/ 357 h 419"/>
                <a:gd name="T60" fmla="*/ 523 w 529"/>
                <a:gd name="T61" fmla="*/ 278 h 419"/>
                <a:gd name="T62" fmla="*/ 524 w 529"/>
                <a:gd name="T63" fmla="*/ 198 h 419"/>
                <a:gd name="T64" fmla="*/ 517 w 529"/>
                <a:gd name="T65" fmla="*/ 8 h 419"/>
                <a:gd name="T66" fmla="*/ 400 w 529"/>
                <a:gd name="T67" fmla="*/ 2 h 419"/>
                <a:gd name="T68" fmla="*/ 353 w 529"/>
                <a:gd name="T69" fmla="*/ 4 h 419"/>
                <a:gd name="T70" fmla="*/ 192 w 529"/>
                <a:gd name="T71" fmla="*/ 11 h 419"/>
                <a:gd name="T72" fmla="*/ 84 w 529"/>
                <a:gd name="T73" fmla="*/ 14 h 419"/>
                <a:gd name="T74" fmla="*/ 29 w 529"/>
                <a:gd name="T75" fmla="*/ 13 h 419"/>
                <a:gd name="T76" fmla="*/ 14 w 529"/>
                <a:gd name="T77" fmla="*/ 16 h 419"/>
                <a:gd name="T78" fmla="*/ 10 w 529"/>
                <a:gd name="T79" fmla="*/ 15 h 419"/>
                <a:gd name="T80" fmla="*/ 9 w 529"/>
                <a:gd name="T81" fmla="*/ 11 h 419"/>
                <a:gd name="T82" fmla="*/ 7 w 529"/>
                <a:gd name="T83" fmla="*/ 14 h 419"/>
                <a:gd name="T84" fmla="*/ 11 w 529"/>
                <a:gd name="T85" fmla="*/ 190 h 419"/>
                <a:gd name="T86" fmla="*/ 21 w 529"/>
                <a:gd name="T87" fmla="*/ 368 h 419"/>
                <a:gd name="T88" fmla="*/ 21 w 529"/>
                <a:gd name="T89" fmla="*/ 374 h 419"/>
                <a:gd name="T90" fmla="*/ 94 w 529"/>
                <a:gd name="T91" fmla="*/ 419 h 419"/>
                <a:gd name="T92" fmla="*/ 162 w 529"/>
                <a:gd name="T93" fmla="*/ 416 h 419"/>
                <a:gd name="T94" fmla="*/ 213 w 529"/>
                <a:gd name="T95" fmla="*/ 407 h 419"/>
                <a:gd name="T96" fmla="*/ 154 w 529"/>
                <a:gd name="T97" fmla="*/ 411 h 419"/>
                <a:gd name="T98" fmla="*/ 46 w 529"/>
                <a:gd name="T99" fmla="*/ 410 h 419"/>
                <a:gd name="T100" fmla="*/ 31 w 529"/>
                <a:gd name="T101" fmla="*/ 404 h 419"/>
                <a:gd name="T102" fmla="*/ 26 w 529"/>
                <a:gd name="T103" fmla="*/ 369 h 419"/>
                <a:gd name="T104" fmla="*/ 26 w 529"/>
                <a:gd name="T105" fmla="*/ 358 h 419"/>
                <a:gd name="T106" fmla="*/ 13 w 529"/>
                <a:gd name="T107" fmla="*/ 132 h 419"/>
                <a:gd name="T108" fmla="*/ 11 w 529"/>
                <a:gd name="T109" fmla="*/ 17 h 419"/>
                <a:gd name="T110" fmla="*/ 22 w 529"/>
                <a:gd name="T111" fmla="*/ 18 h 419"/>
                <a:gd name="T112" fmla="*/ 34 w 529"/>
                <a:gd name="T113" fmla="*/ 18 h 419"/>
                <a:gd name="T114" fmla="*/ 221 w 529"/>
                <a:gd name="T115" fmla="*/ 14 h 419"/>
                <a:gd name="T116" fmla="*/ 260 w 529"/>
                <a:gd name="T117" fmla="*/ 12 h 419"/>
                <a:gd name="T118" fmla="*/ 397 w 529"/>
                <a:gd name="T119" fmla="*/ 7 h 419"/>
                <a:gd name="T120" fmla="*/ 444 w 529"/>
                <a:gd name="T121" fmla="*/ 5 h 419"/>
                <a:gd name="T122" fmla="*/ 514 w 529"/>
                <a:gd name="T123" fmla="*/ 13 h 419"/>
                <a:gd name="T124" fmla="*/ 463 w 529"/>
                <a:gd name="T125"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9" h="419">
                  <a:moveTo>
                    <a:pt x="231" y="405"/>
                  </a:moveTo>
                  <a:cubicBezTo>
                    <a:pt x="230" y="405"/>
                    <a:pt x="229" y="405"/>
                    <a:pt x="228" y="405"/>
                  </a:cubicBezTo>
                  <a:cubicBezTo>
                    <a:pt x="228" y="407"/>
                    <a:pt x="228" y="409"/>
                    <a:pt x="228" y="411"/>
                  </a:cubicBezTo>
                  <a:cubicBezTo>
                    <a:pt x="229" y="410"/>
                    <a:pt x="230" y="410"/>
                    <a:pt x="231" y="410"/>
                  </a:cubicBezTo>
                  <a:cubicBezTo>
                    <a:pt x="231" y="409"/>
                    <a:pt x="231" y="408"/>
                    <a:pt x="231" y="407"/>
                  </a:cubicBezTo>
                  <a:cubicBezTo>
                    <a:pt x="231" y="406"/>
                    <a:pt x="231" y="406"/>
                    <a:pt x="231" y="405"/>
                  </a:cubicBezTo>
                  <a:moveTo>
                    <a:pt x="240" y="404"/>
                  </a:moveTo>
                  <a:cubicBezTo>
                    <a:pt x="239" y="404"/>
                    <a:pt x="239" y="404"/>
                    <a:pt x="238" y="404"/>
                  </a:cubicBezTo>
                  <a:cubicBezTo>
                    <a:pt x="238" y="405"/>
                    <a:pt x="238" y="406"/>
                    <a:pt x="238" y="407"/>
                  </a:cubicBezTo>
                  <a:cubicBezTo>
                    <a:pt x="238" y="408"/>
                    <a:pt x="238" y="409"/>
                    <a:pt x="238" y="410"/>
                  </a:cubicBezTo>
                  <a:cubicBezTo>
                    <a:pt x="239" y="410"/>
                    <a:pt x="240" y="410"/>
                    <a:pt x="240" y="409"/>
                  </a:cubicBezTo>
                  <a:cubicBezTo>
                    <a:pt x="240" y="408"/>
                    <a:pt x="240" y="406"/>
                    <a:pt x="240" y="404"/>
                  </a:cubicBezTo>
                  <a:moveTo>
                    <a:pt x="253" y="403"/>
                  </a:moveTo>
                  <a:cubicBezTo>
                    <a:pt x="252" y="403"/>
                    <a:pt x="250" y="403"/>
                    <a:pt x="249" y="403"/>
                  </a:cubicBezTo>
                  <a:cubicBezTo>
                    <a:pt x="249" y="405"/>
                    <a:pt x="249" y="407"/>
                    <a:pt x="249" y="409"/>
                  </a:cubicBezTo>
                  <a:cubicBezTo>
                    <a:pt x="251" y="409"/>
                    <a:pt x="252" y="409"/>
                    <a:pt x="254" y="408"/>
                  </a:cubicBezTo>
                  <a:cubicBezTo>
                    <a:pt x="253" y="407"/>
                    <a:pt x="253" y="405"/>
                    <a:pt x="253" y="403"/>
                  </a:cubicBezTo>
                  <a:moveTo>
                    <a:pt x="291" y="401"/>
                  </a:moveTo>
                  <a:cubicBezTo>
                    <a:pt x="290" y="401"/>
                    <a:pt x="290" y="401"/>
                    <a:pt x="289" y="401"/>
                  </a:cubicBezTo>
                  <a:cubicBezTo>
                    <a:pt x="289" y="403"/>
                    <a:pt x="289" y="405"/>
                    <a:pt x="289" y="407"/>
                  </a:cubicBezTo>
                  <a:cubicBezTo>
                    <a:pt x="290" y="407"/>
                    <a:pt x="291" y="407"/>
                    <a:pt x="292" y="407"/>
                  </a:cubicBezTo>
                  <a:cubicBezTo>
                    <a:pt x="291" y="405"/>
                    <a:pt x="291" y="403"/>
                    <a:pt x="291" y="401"/>
                  </a:cubicBezTo>
                  <a:moveTo>
                    <a:pt x="517" y="8"/>
                  </a:moveTo>
                  <a:cubicBezTo>
                    <a:pt x="519" y="11"/>
                    <a:pt x="521" y="14"/>
                    <a:pt x="522" y="16"/>
                  </a:cubicBezTo>
                  <a:cubicBezTo>
                    <a:pt x="523" y="17"/>
                    <a:pt x="522" y="19"/>
                    <a:pt x="521" y="20"/>
                  </a:cubicBezTo>
                  <a:cubicBezTo>
                    <a:pt x="521" y="20"/>
                    <a:pt x="521" y="20"/>
                    <a:pt x="521" y="20"/>
                  </a:cubicBezTo>
                  <a:cubicBezTo>
                    <a:pt x="522" y="25"/>
                    <a:pt x="522" y="34"/>
                    <a:pt x="522" y="47"/>
                  </a:cubicBezTo>
                  <a:cubicBezTo>
                    <a:pt x="522" y="79"/>
                    <a:pt x="521" y="130"/>
                    <a:pt x="520" y="174"/>
                  </a:cubicBezTo>
                  <a:cubicBezTo>
                    <a:pt x="519" y="182"/>
                    <a:pt x="519" y="190"/>
                    <a:pt x="519" y="198"/>
                  </a:cubicBezTo>
                  <a:cubicBezTo>
                    <a:pt x="518" y="232"/>
                    <a:pt x="517" y="261"/>
                    <a:pt x="517" y="273"/>
                  </a:cubicBezTo>
                  <a:cubicBezTo>
                    <a:pt x="517" y="276"/>
                    <a:pt x="517" y="277"/>
                    <a:pt x="517" y="278"/>
                  </a:cubicBezTo>
                  <a:cubicBezTo>
                    <a:pt x="518" y="295"/>
                    <a:pt x="519" y="312"/>
                    <a:pt x="519" y="329"/>
                  </a:cubicBezTo>
                  <a:cubicBezTo>
                    <a:pt x="519" y="342"/>
                    <a:pt x="518" y="354"/>
                    <a:pt x="518" y="367"/>
                  </a:cubicBezTo>
                  <a:cubicBezTo>
                    <a:pt x="518" y="375"/>
                    <a:pt x="518" y="383"/>
                    <a:pt x="517" y="392"/>
                  </a:cubicBezTo>
                  <a:cubicBezTo>
                    <a:pt x="517" y="394"/>
                    <a:pt x="517" y="396"/>
                    <a:pt x="517" y="398"/>
                  </a:cubicBezTo>
                  <a:cubicBezTo>
                    <a:pt x="516" y="398"/>
                    <a:pt x="515" y="398"/>
                    <a:pt x="514" y="398"/>
                  </a:cubicBezTo>
                  <a:cubicBezTo>
                    <a:pt x="508" y="398"/>
                    <a:pt x="502" y="398"/>
                    <a:pt x="495" y="398"/>
                  </a:cubicBezTo>
                  <a:cubicBezTo>
                    <a:pt x="475" y="398"/>
                    <a:pt x="454" y="399"/>
                    <a:pt x="433" y="400"/>
                  </a:cubicBezTo>
                  <a:cubicBezTo>
                    <a:pt x="431" y="400"/>
                    <a:pt x="428" y="400"/>
                    <a:pt x="425" y="400"/>
                  </a:cubicBezTo>
                  <a:cubicBezTo>
                    <a:pt x="402" y="402"/>
                    <a:pt x="378" y="403"/>
                    <a:pt x="355" y="403"/>
                  </a:cubicBezTo>
                  <a:cubicBezTo>
                    <a:pt x="344" y="403"/>
                    <a:pt x="334" y="403"/>
                    <a:pt x="323" y="402"/>
                  </a:cubicBezTo>
                  <a:cubicBezTo>
                    <a:pt x="321" y="402"/>
                    <a:pt x="319" y="402"/>
                    <a:pt x="318" y="402"/>
                  </a:cubicBezTo>
                  <a:cubicBezTo>
                    <a:pt x="312" y="401"/>
                    <a:pt x="305" y="401"/>
                    <a:pt x="299" y="401"/>
                  </a:cubicBezTo>
                  <a:cubicBezTo>
                    <a:pt x="299" y="401"/>
                    <a:pt x="299" y="401"/>
                    <a:pt x="298" y="401"/>
                  </a:cubicBezTo>
                  <a:cubicBezTo>
                    <a:pt x="299" y="403"/>
                    <a:pt x="299" y="404"/>
                    <a:pt x="299" y="405"/>
                  </a:cubicBezTo>
                  <a:cubicBezTo>
                    <a:pt x="299" y="406"/>
                    <a:pt x="299" y="406"/>
                    <a:pt x="299" y="407"/>
                  </a:cubicBezTo>
                  <a:cubicBezTo>
                    <a:pt x="299" y="407"/>
                    <a:pt x="299" y="407"/>
                    <a:pt x="299" y="407"/>
                  </a:cubicBezTo>
                  <a:cubicBezTo>
                    <a:pt x="307" y="407"/>
                    <a:pt x="315" y="407"/>
                    <a:pt x="323" y="407"/>
                  </a:cubicBezTo>
                  <a:cubicBezTo>
                    <a:pt x="333" y="408"/>
                    <a:pt x="344" y="408"/>
                    <a:pt x="355" y="408"/>
                  </a:cubicBezTo>
                  <a:cubicBezTo>
                    <a:pt x="379" y="408"/>
                    <a:pt x="402" y="407"/>
                    <a:pt x="426" y="406"/>
                  </a:cubicBezTo>
                  <a:cubicBezTo>
                    <a:pt x="449" y="405"/>
                    <a:pt x="473" y="403"/>
                    <a:pt x="496" y="403"/>
                  </a:cubicBezTo>
                  <a:cubicBezTo>
                    <a:pt x="501" y="403"/>
                    <a:pt x="506" y="403"/>
                    <a:pt x="511" y="403"/>
                  </a:cubicBezTo>
                  <a:cubicBezTo>
                    <a:pt x="513" y="404"/>
                    <a:pt x="515" y="404"/>
                    <a:pt x="517" y="404"/>
                  </a:cubicBezTo>
                  <a:cubicBezTo>
                    <a:pt x="518" y="404"/>
                    <a:pt x="519" y="404"/>
                    <a:pt x="519" y="404"/>
                  </a:cubicBezTo>
                  <a:cubicBezTo>
                    <a:pt x="519" y="404"/>
                    <a:pt x="519" y="404"/>
                    <a:pt x="519" y="404"/>
                  </a:cubicBezTo>
                  <a:cubicBezTo>
                    <a:pt x="521" y="404"/>
                    <a:pt x="522" y="403"/>
                    <a:pt x="522" y="401"/>
                  </a:cubicBezTo>
                  <a:cubicBezTo>
                    <a:pt x="522" y="399"/>
                    <a:pt x="522" y="396"/>
                    <a:pt x="522" y="393"/>
                  </a:cubicBezTo>
                  <a:cubicBezTo>
                    <a:pt x="523" y="389"/>
                    <a:pt x="523" y="384"/>
                    <a:pt x="523" y="380"/>
                  </a:cubicBezTo>
                  <a:cubicBezTo>
                    <a:pt x="523" y="374"/>
                    <a:pt x="523" y="368"/>
                    <a:pt x="523" y="362"/>
                  </a:cubicBezTo>
                  <a:cubicBezTo>
                    <a:pt x="524" y="360"/>
                    <a:pt x="524" y="359"/>
                    <a:pt x="524" y="357"/>
                  </a:cubicBezTo>
                  <a:cubicBezTo>
                    <a:pt x="524" y="340"/>
                    <a:pt x="524" y="325"/>
                    <a:pt x="524" y="309"/>
                  </a:cubicBezTo>
                  <a:cubicBezTo>
                    <a:pt x="524" y="299"/>
                    <a:pt x="523" y="288"/>
                    <a:pt x="523" y="278"/>
                  </a:cubicBezTo>
                  <a:cubicBezTo>
                    <a:pt x="523" y="274"/>
                    <a:pt x="523" y="261"/>
                    <a:pt x="523" y="244"/>
                  </a:cubicBezTo>
                  <a:cubicBezTo>
                    <a:pt x="523" y="231"/>
                    <a:pt x="524" y="215"/>
                    <a:pt x="524" y="198"/>
                  </a:cubicBezTo>
                  <a:cubicBezTo>
                    <a:pt x="529" y="20"/>
                    <a:pt x="527" y="12"/>
                    <a:pt x="524" y="11"/>
                  </a:cubicBezTo>
                  <a:cubicBezTo>
                    <a:pt x="521" y="10"/>
                    <a:pt x="519" y="9"/>
                    <a:pt x="517" y="8"/>
                  </a:cubicBezTo>
                  <a:moveTo>
                    <a:pt x="448" y="0"/>
                  </a:moveTo>
                  <a:cubicBezTo>
                    <a:pt x="432" y="0"/>
                    <a:pt x="415" y="1"/>
                    <a:pt x="400" y="2"/>
                  </a:cubicBezTo>
                  <a:cubicBezTo>
                    <a:pt x="399" y="2"/>
                    <a:pt x="398" y="2"/>
                    <a:pt x="397" y="2"/>
                  </a:cubicBezTo>
                  <a:cubicBezTo>
                    <a:pt x="381" y="3"/>
                    <a:pt x="367" y="4"/>
                    <a:pt x="353" y="4"/>
                  </a:cubicBezTo>
                  <a:cubicBezTo>
                    <a:pt x="310" y="4"/>
                    <a:pt x="264" y="6"/>
                    <a:pt x="220" y="9"/>
                  </a:cubicBezTo>
                  <a:cubicBezTo>
                    <a:pt x="211" y="10"/>
                    <a:pt x="201" y="10"/>
                    <a:pt x="192" y="11"/>
                  </a:cubicBezTo>
                  <a:cubicBezTo>
                    <a:pt x="158" y="13"/>
                    <a:pt x="123" y="14"/>
                    <a:pt x="89" y="14"/>
                  </a:cubicBezTo>
                  <a:cubicBezTo>
                    <a:pt x="87" y="14"/>
                    <a:pt x="85" y="14"/>
                    <a:pt x="84" y="14"/>
                  </a:cubicBezTo>
                  <a:cubicBezTo>
                    <a:pt x="67" y="14"/>
                    <a:pt x="51" y="14"/>
                    <a:pt x="35" y="13"/>
                  </a:cubicBezTo>
                  <a:cubicBezTo>
                    <a:pt x="33" y="13"/>
                    <a:pt x="31" y="13"/>
                    <a:pt x="29" y="13"/>
                  </a:cubicBezTo>
                  <a:cubicBezTo>
                    <a:pt x="26" y="13"/>
                    <a:pt x="23" y="13"/>
                    <a:pt x="19" y="12"/>
                  </a:cubicBezTo>
                  <a:cubicBezTo>
                    <a:pt x="17" y="13"/>
                    <a:pt x="15" y="15"/>
                    <a:pt x="14" y="16"/>
                  </a:cubicBezTo>
                  <a:cubicBezTo>
                    <a:pt x="13" y="16"/>
                    <a:pt x="13" y="16"/>
                    <a:pt x="12" y="16"/>
                  </a:cubicBezTo>
                  <a:cubicBezTo>
                    <a:pt x="11" y="16"/>
                    <a:pt x="10" y="16"/>
                    <a:pt x="10" y="15"/>
                  </a:cubicBezTo>
                  <a:cubicBezTo>
                    <a:pt x="9" y="14"/>
                    <a:pt x="9" y="12"/>
                    <a:pt x="10" y="12"/>
                  </a:cubicBezTo>
                  <a:cubicBezTo>
                    <a:pt x="10" y="12"/>
                    <a:pt x="10" y="12"/>
                    <a:pt x="9" y="11"/>
                  </a:cubicBezTo>
                  <a:cubicBezTo>
                    <a:pt x="9" y="11"/>
                    <a:pt x="9" y="11"/>
                    <a:pt x="9" y="11"/>
                  </a:cubicBezTo>
                  <a:cubicBezTo>
                    <a:pt x="8" y="11"/>
                    <a:pt x="7" y="12"/>
                    <a:pt x="7" y="14"/>
                  </a:cubicBezTo>
                  <a:cubicBezTo>
                    <a:pt x="0" y="52"/>
                    <a:pt x="4" y="93"/>
                    <a:pt x="7" y="132"/>
                  </a:cubicBezTo>
                  <a:cubicBezTo>
                    <a:pt x="9" y="151"/>
                    <a:pt x="11" y="171"/>
                    <a:pt x="11" y="190"/>
                  </a:cubicBezTo>
                  <a:cubicBezTo>
                    <a:pt x="13" y="241"/>
                    <a:pt x="15" y="301"/>
                    <a:pt x="20" y="359"/>
                  </a:cubicBezTo>
                  <a:cubicBezTo>
                    <a:pt x="21" y="368"/>
                    <a:pt x="21" y="368"/>
                    <a:pt x="21" y="368"/>
                  </a:cubicBezTo>
                  <a:cubicBezTo>
                    <a:pt x="21" y="368"/>
                    <a:pt x="21" y="369"/>
                    <a:pt x="21" y="369"/>
                  </a:cubicBezTo>
                  <a:cubicBezTo>
                    <a:pt x="21" y="371"/>
                    <a:pt x="21" y="373"/>
                    <a:pt x="21" y="374"/>
                  </a:cubicBezTo>
                  <a:cubicBezTo>
                    <a:pt x="22" y="390"/>
                    <a:pt x="23" y="403"/>
                    <a:pt x="27" y="407"/>
                  </a:cubicBezTo>
                  <a:cubicBezTo>
                    <a:pt x="36" y="416"/>
                    <a:pt x="63" y="419"/>
                    <a:pt x="94" y="419"/>
                  </a:cubicBezTo>
                  <a:cubicBezTo>
                    <a:pt x="113" y="419"/>
                    <a:pt x="135" y="418"/>
                    <a:pt x="155" y="416"/>
                  </a:cubicBezTo>
                  <a:cubicBezTo>
                    <a:pt x="162" y="416"/>
                    <a:pt x="162" y="416"/>
                    <a:pt x="162" y="416"/>
                  </a:cubicBezTo>
                  <a:cubicBezTo>
                    <a:pt x="179" y="415"/>
                    <a:pt x="196" y="413"/>
                    <a:pt x="213" y="412"/>
                  </a:cubicBezTo>
                  <a:cubicBezTo>
                    <a:pt x="213" y="410"/>
                    <a:pt x="213" y="408"/>
                    <a:pt x="213" y="407"/>
                  </a:cubicBezTo>
                  <a:cubicBezTo>
                    <a:pt x="196" y="408"/>
                    <a:pt x="179" y="410"/>
                    <a:pt x="161" y="411"/>
                  </a:cubicBezTo>
                  <a:cubicBezTo>
                    <a:pt x="154" y="411"/>
                    <a:pt x="154" y="411"/>
                    <a:pt x="154" y="411"/>
                  </a:cubicBezTo>
                  <a:cubicBezTo>
                    <a:pt x="142" y="412"/>
                    <a:pt x="118" y="413"/>
                    <a:pt x="94" y="413"/>
                  </a:cubicBezTo>
                  <a:cubicBezTo>
                    <a:pt x="76" y="413"/>
                    <a:pt x="59" y="413"/>
                    <a:pt x="46" y="410"/>
                  </a:cubicBezTo>
                  <a:cubicBezTo>
                    <a:pt x="44" y="409"/>
                    <a:pt x="41" y="409"/>
                    <a:pt x="39" y="408"/>
                  </a:cubicBezTo>
                  <a:cubicBezTo>
                    <a:pt x="36" y="407"/>
                    <a:pt x="33" y="405"/>
                    <a:pt x="31" y="404"/>
                  </a:cubicBezTo>
                  <a:cubicBezTo>
                    <a:pt x="28" y="400"/>
                    <a:pt x="27" y="385"/>
                    <a:pt x="26" y="374"/>
                  </a:cubicBezTo>
                  <a:cubicBezTo>
                    <a:pt x="26" y="372"/>
                    <a:pt x="26" y="370"/>
                    <a:pt x="26" y="369"/>
                  </a:cubicBezTo>
                  <a:cubicBezTo>
                    <a:pt x="26" y="368"/>
                    <a:pt x="26" y="368"/>
                    <a:pt x="26" y="368"/>
                  </a:cubicBezTo>
                  <a:cubicBezTo>
                    <a:pt x="26" y="358"/>
                    <a:pt x="26" y="358"/>
                    <a:pt x="26" y="358"/>
                  </a:cubicBezTo>
                  <a:cubicBezTo>
                    <a:pt x="20" y="300"/>
                    <a:pt x="18" y="241"/>
                    <a:pt x="17" y="189"/>
                  </a:cubicBezTo>
                  <a:cubicBezTo>
                    <a:pt x="16" y="171"/>
                    <a:pt x="14" y="151"/>
                    <a:pt x="13" y="132"/>
                  </a:cubicBezTo>
                  <a:cubicBezTo>
                    <a:pt x="10" y="108"/>
                    <a:pt x="8" y="84"/>
                    <a:pt x="8" y="61"/>
                  </a:cubicBezTo>
                  <a:cubicBezTo>
                    <a:pt x="8" y="46"/>
                    <a:pt x="9" y="31"/>
                    <a:pt x="11" y="17"/>
                  </a:cubicBezTo>
                  <a:cubicBezTo>
                    <a:pt x="12" y="17"/>
                    <a:pt x="13" y="17"/>
                    <a:pt x="14" y="17"/>
                  </a:cubicBezTo>
                  <a:cubicBezTo>
                    <a:pt x="17" y="17"/>
                    <a:pt x="19" y="18"/>
                    <a:pt x="22" y="18"/>
                  </a:cubicBezTo>
                  <a:cubicBezTo>
                    <a:pt x="24" y="18"/>
                    <a:pt x="25" y="18"/>
                    <a:pt x="27" y="18"/>
                  </a:cubicBezTo>
                  <a:cubicBezTo>
                    <a:pt x="29" y="18"/>
                    <a:pt x="32" y="18"/>
                    <a:pt x="34" y="18"/>
                  </a:cubicBezTo>
                  <a:cubicBezTo>
                    <a:pt x="51" y="19"/>
                    <a:pt x="67" y="20"/>
                    <a:pt x="84" y="20"/>
                  </a:cubicBezTo>
                  <a:cubicBezTo>
                    <a:pt x="129" y="20"/>
                    <a:pt x="176" y="17"/>
                    <a:pt x="221" y="14"/>
                  </a:cubicBezTo>
                  <a:cubicBezTo>
                    <a:pt x="225" y="14"/>
                    <a:pt x="229" y="14"/>
                    <a:pt x="233" y="14"/>
                  </a:cubicBezTo>
                  <a:cubicBezTo>
                    <a:pt x="242" y="13"/>
                    <a:pt x="251" y="13"/>
                    <a:pt x="260" y="12"/>
                  </a:cubicBezTo>
                  <a:cubicBezTo>
                    <a:pt x="291" y="10"/>
                    <a:pt x="323" y="9"/>
                    <a:pt x="353" y="9"/>
                  </a:cubicBezTo>
                  <a:cubicBezTo>
                    <a:pt x="367" y="9"/>
                    <a:pt x="382" y="8"/>
                    <a:pt x="397" y="7"/>
                  </a:cubicBezTo>
                  <a:cubicBezTo>
                    <a:pt x="406" y="7"/>
                    <a:pt x="414" y="6"/>
                    <a:pt x="423" y="6"/>
                  </a:cubicBezTo>
                  <a:cubicBezTo>
                    <a:pt x="430" y="6"/>
                    <a:pt x="437" y="6"/>
                    <a:pt x="444" y="5"/>
                  </a:cubicBezTo>
                  <a:cubicBezTo>
                    <a:pt x="445" y="5"/>
                    <a:pt x="446" y="5"/>
                    <a:pt x="448" y="5"/>
                  </a:cubicBezTo>
                  <a:cubicBezTo>
                    <a:pt x="471" y="5"/>
                    <a:pt x="494" y="7"/>
                    <a:pt x="514" y="13"/>
                  </a:cubicBezTo>
                  <a:cubicBezTo>
                    <a:pt x="512" y="11"/>
                    <a:pt x="510" y="8"/>
                    <a:pt x="508" y="6"/>
                  </a:cubicBezTo>
                  <a:cubicBezTo>
                    <a:pt x="494" y="3"/>
                    <a:pt x="478" y="1"/>
                    <a:pt x="463" y="0"/>
                  </a:cubicBezTo>
                  <a:cubicBezTo>
                    <a:pt x="458" y="0"/>
                    <a:pt x="453" y="0"/>
                    <a:pt x="44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8" name="Freeform 517"/>
            <p:cNvSpPr>
              <a:spLocks noEditPoints="1" noChangeArrowheads="1"/>
            </p:cNvSpPr>
            <p:nvPr/>
          </p:nvSpPr>
          <p:spPr bwMode="auto">
            <a:xfrm>
              <a:off x="7627938" y="3614738"/>
              <a:ext cx="774700" cy="301625"/>
            </a:xfrm>
            <a:custGeom>
              <a:avLst/>
              <a:gdLst>
                <a:gd name="T0" fmla="*/ 173 w 263"/>
                <a:gd name="T1" fmla="*/ 2 h 102"/>
                <a:gd name="T2" fmla="*/ 173 w 263"/>
                <a:gd name="T3" fmla="*/ 2 h 102"/>
                <a:gd name="T4" fmla="*/ 173 w 263"/>
                <a:gd name="T5" fmla="*/ 3 h 102"/>
                <a:gd name="T6" fmla="*/ 173 w 263"/>
                <a:gd name="T7" fmla="*/ 2 h 102"/>
                <a:gd name="T8" fmla="*/ 181 w 263"/>
                <a:gd name="T9" fmla="*/ 0 h 102"/>
                <a:gd name="T10" fmla="*/ 181 w 263"/>
                <a:gd name="T11" fmla="*/ 3 h 102"/>
                <a:gd name="T12" fmla="*/ 181 w 263"/>
                <a:gd name="T13" fmla="*/ 5 h 102"/>
                <a:gd name="T14" fmla="*/ 225 w 263"/>
                <a:gd name="T15" fmla="*/ 18 h 102"/>
                <a:gd name="T16" fmla="*/ 237 w 263"/>
                <a:gd name="T17" fmla="*/ 24 h 102"/>
                <a:gd name="T18" fmla="*/ 251 w 263"/>
                <a:gd name="T19" fmla="*/ 37 h 102"/>
                <a:gd name="T20" fmla="*/ 253 w 263"/>
                <a:gd name="T21" fmla="*/ 41 h 102"/>
                <a:gd name="T22" fmla="*/ 255 w 263"/>
                <a:gd name="T23" fmla="*/ 45 h 102"/>
                <a:gd name="T24" fmla="*/ 255 w 263"/>
                <a:gd name="T25" fmla="*/ 51 h 102"/>
                <a:gd name="T26" fmla="*/ 255 w 263"/>
                <a:gd name="T27" fmla="*/ 53 h 102"/>
                <a:gd name="T28" fmla="*/ 234 w 263"/>
                <a:gd name="T29" fmla="*/ 73 h 102"/>
                <a:gd name="T30" fmla="*/ 163 w 263"/>
                <a:gd name="T31" fmla="*/ 94 h 102"/>
                <a:gd name="T32" fmla="*/ 146 w 263"/>
                <a:gd name="T33" fmla="*/ 96 h 102"/>
                <a:gd name="T34" fmla="*/ 122 w 263"/>
                <a:gd name="T35" fmla="*/ 97 h 102"/>
                <a:gd name="T36" fmla="*/ 111 w 263"/>
                <a:gd name="T37" fmla="*/ 97 h 102"/>
                <a:gd name="T38" fmla="*/ 105 w 263"/>
                <a:gd name="T39" fmla="*/ 97 h 102"/>
                <a:gd name="T40" fmla="*/ 8 w 263"/>
                <a:gd name="T41" fmla="*/ 67 h 102"/>
                <a:gd name="T42" fmla="*/ 7 w 263"/>
                <a:gd name="T43" fmla="*/ 63 h 102"/>
                <a:gd name="T44" fmla="*/ 8 w 263"/>
                <a:gd name="T45" fmla="*/ 54 h 102"/>
                <a:gd name="T46" fmla="*/ 11 w 263"/>
                <a:gd name="T47" fmla="*/ 49 h 102"/>
                <a:gd name="T48" fmla="*/ 57 w 263"/>
                <a:gd name="T49" fmla="*/ 23 h 102"/>
                <a:gd name="T50" fmla="*/ 92 w 263"/>
                <a:gd name="T51" fmla="*/ 16 h 102"/>
                <a:gd name="T52" fmla="*/ 92 w 263"/>
                <a:gd name="T53" fmla="*/ 15 h 102"/>
                <a:gd name="T54" fmla="*/ 92 w 263"/>
                <a:gd name="T55" fmla="*/ 11 h 102"/>
                <a:gd name="T56" fmla="*/ 91 w 263"/>
                <a:gd name="T57" fmla="*/ 10 h 102"/>
                <a:gd name="T58" fmla="*/ 91 w 263"/>
                <a:gd name="T59" fmla="*/ 10 h 102"/>
                <a:gd name="T60" fmla="*/ 90 w 263"/>
                <a:gd name="T61" fmla="*/ 11 h 102"/>
                <a:gd name="T62" fmla="*/ 7 w 263"/>
                <a:gd name="T63" fmla="*/ 46 h 102"/>
                <a:gd name="T64" fmla="*/ 2 w 263"/>
                <a:gd name="T65" fmla="*/ 68 h 102"/>
                <a:gd name="T66" fmla="*/ 105 w 263"/>
                <a:gd name="T67" fmla="*/ 102 h 102"/>
                <a:gd name="T68" fmla="*/ 111 w 263"/>
                <a:gd name="T69" fmla="*/ 102 h 102"/>
                <a:gd name="T70" fmla="*/ 122 w 263"/>
                <a:gd name="T71" fmla="*/ 102 h 102"/>
                <a:gd name="T72" fmla="*/ 236 w 263"/>
                <a:gd name="T73" fmla="*/ 77 h 102"/>
                <a:gd name="T74" fmla="*/ 260 w 263"/>
                <a:gd name="T75" fmla="*/ 44 h 102"/>
                <a:gd name="T76" fmla="*/ 181 w 263"/>
                <a:gd name="T7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3" h="102">
                  <a:moveTo>
                    <a:pt x="173" y="2"/>
                  </a:moveTo>
                  <a:cubicBezTo>
                    <a:pt x="173" y="2"/>
                    <a:pt x="173" y="2"/>
                    <a:pt x="173" y="2"/>
                  </a:cubicBezTo>
                  <a:cubicBezTo>
                    <a:pt x="173" y="2"/>
                    <a:pt x="173" y="3"/>
                    <a:pt x="173" y="3"/>
                  </a:cubicBezTo>
                  <a:cubicBezTo>
                    <a:pt x="173" y="3"/>
                    <a:pt x="173" y="2"/>
                    <a:pt x="173" y="2"/>
                  </a:cubicBezTo>
                  <a:moveTo>
                    <a:pt x="181" y="0"/>
                  </a:moveTo>
                  <a:cubicBezTo>
                    <a:pt x="181" y="1"/>
                    <a:pt x="181" y="2"/>
                    <a:pt x="181" y="3"/>
                  </a:cubicBezTo>
                  <a:cubicBezTo>
                    <a:pt x="181" y="4"/>
                    <a:pt x="181" y="4"/>
                    <a:pt x="181" y="5"/>
                  </a:cubicBezTo>
                  <a:cubicBezTo>
                    <a:pt x="194" y="6"/>
                    <a:pt x="211" y="11"/>
                    <a:pt x="225" y="18"/>
                  </a:cubicBezTo>
                  <a:cubicBezTo>
                    <a:pt x="229" y="20"/>
                    <a:pt x="233" y="22"/>
                    <a:pt x="237" y="24"/>
                  </a:cubicBezTo>
                  <a:cubicBezTo>
                    <a:pt x="243" y="28"/>
                    <a:pt x="248" y="32"/>
                    <a:pt x="251" y="37"/>
                  </a:cubicBezTo>
                  <a:cubicBezTo>
                    <a:pt x="252" y="38"/>
                    <a:pt x="253" y="40"/>
                    <a:pt x="253" y="41"/>
                  </a:cubicBezTo>
                  <a:cubicBezTo>
                    <a:pt x="254" y="42"/>
                    <a:pt x="254" y="43"/>
                    <a:pt x="255" y="45"/>
                  </a:cubicBezTo>
                  <a:cubicBezTo>
                    <a:pt x="255" y="47"/>
                    <a:pt x="255" y="49"/>
                    <a:pt x="255" y="51"/>
                  </a:cubicBezTo>
                  <a:cubicBezTo>
                    <a:pt x="255" y="51"/>
                    <a:pt x="255" y="52"/>
                    <a:pt x="255" y="53"/>
                  </a:cubicBezTo>
                  <a:cubicBezTo>
                    <a:pt x="252" y="60"/>
                    <a:pt x="245" y="66"/>
                    <a:pt x="234" y="73"/>
                  </a:cubicBezTo>
                  <a:cubicBezTo>
                    <a:pt x="214" y="83"/>
                    <a:pt x="190" y="90"/>
                    <a:pt x="163" y="94"/>
                  </a:cubicBezTo>
                  <a:cubicBezTo>
                    <a:pt x="157" y="95"/>
                    <a:pt x="152" y="96"/>
                    <a:pt x="146" y="96"/>
                  </a:cubicBezTo>
                  <a:cubicBezTo>
                    <a:pt x="138" y="97"/>
                    <a:pt x="130" y="97"/>
                    <a:pt x="122" y="97"/>
                  </a:cubicBezTo>
                  <a:cubicBezTo>
                    <a:pt x="118" y="97"/>
                    <a:pt x="115" y="97"/>
                    <a:pt x="111" y="97"/>
                  </a:cubicBezTo>
                  <a:cubicBezTo>
                    <a:pt x="105" y="97"/>
                    <a:pt x="105" y="97"/>
                    <a:pt x="105" y="97"/>
                  </a:cubicBezTo>
                  <a:cubicBezTo>
                    <a:pt x="78" y="96"/>
                    <a:pt x="15" y="94"/>
                    <a:pt x="8" y="67"/>
                  </a:cubicBezTo>
                  <a:cubicBezTo>
                    <a:pt x="7" y="65"/>
                    <a:pt x="7" y="64"/>
                    <a:pt x="7" y="63"/>
                  </a:cubicBezTo>
                  <a:cubicBezTo>
                    <a:pt x="7" y="60"/>
                    <a:pt x="7" y="57"/>
                    <a:pt x="8" y="54"/>
                  </a:cubicBezTo>
                  <a:cubicBezTo>
                    <a:pt x="9" y="53"/>
                    <a:pt x="10" y="51"/>
                    <a:pt x="11" y="49"/>
                  </a:cubicBezTo>
                  <a:cubicBezTo>
                    <a:pt x="19" y="38"/>
                    <a:pt x="39" y="29"/>
                    <a:pt x="57" y="23"/>
                  </a:cubicBezTo>
                  <a:cubicBezTo>
                    <a:pt x="70" y="19"/>
                    <a:pt x="83" y="16"/>
                    <a:pt x="92" y="16"/>
                  </a:cubicBezTo>
                  <a:cubicBezTo>
                    <a:pt x="92" y="16"/>
                    <a:pt x="92" y="16"/>
                    <a:pt x="92" y="15"/>
                  </a:cubicBezTo>
                  <a:cubicBezTo>
                    <a:pt x="92" y="14"/>
                    <a:pt x="92" y="12"/>
                    <a:pt x="92" y="11"/>
                  </a:cubicBezTo>
                  <a:cubicBezTo>
                    <a:pt x="92" y="10"/>
                    <a:pt x="92" y="10"/>
                    <a:pt x="91" y="10"/>
                  </a:cubicBezTo>
                  <a:cubicBezTo>
                    <a:pt x="91" y="10"/>
                    <a:pt x="91" y="10"/>
                    <a:pt x="91" y="10"/>
                  </a:cubicBezTo>
                  <a:cubicBezTo>
                    <a:pt x="91" y="10"/>
                    <a:pt x="90" y="10"/>
                    <a:pt x="90" y="11"/>
                  </a:cubicBezTo>
                  <a:cubicBezTo>
                    <a:pt x="72" y="12"/>
                    <a:pt x="23" y="23"/>
                    <a:pt x="7" y="46"/>
                  </a:cubicBezTo>
                  <a:cubicBezTo>
                    <a:pt x="2" y="53"/>
                    <a:pt x="0" y="60"/>
                    <a:pt x="2" y="68"/>
                  </a:cubicBezTo>
                  <a:cubicBezTo>
                    <a:pt x="11" y="99"/>
                    <a:pt x="74" y="101"/>
                    <a:pt x="105" y="102"/>
                  </a:cubicBezTo>
                  <a:cubicBezTo>
                    <a:pt x="111" y="102"/>
                    <a:pt x="111" y="102"/>
                    <a:pt x="111" y="102"/>
                  </a:cubicBezTo>
                  <a:cubicBezTo>
                    <a:pt x="115" y="102"/>
                    <a:pt x="118" y="102"/>
                    <a:pt x="122" y="102"/>
                  </a:cubicBezTo>
                  <a:cubicBezTo>
                    <a:pt x="164" y="102"/>
                    <a:pt x="206" y="93"/>
                    <a:pt x="236" y="77"/>
                  </a:cubicBezTo>
                  <a:cubicBezTo>
                    <a:pt x="255" y="67"/>
                    <a:pt x="263" y="56"/>
                    <a:pt x="260" y="44"/>
                  </a:cubicBezTo>
                  <a:cubicBezTo>
                    <a:pt x="254" y="21"/>
                    <a:pt x="211" y="2"/>
                    <a:pt x="181"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9" name="Freeform 518"/>
            <p:cNvSpPr>
              <a:spLocks noChangeArrowheads="1"/>
            </p:cNvSpPr>
            <p:nvPr/>
          </p:nvSpPr>
          <p:spPr bwMode="auto">
            <a:xfrm>
              <a:off x="7291388" y="2270126"/>
              <a:ext cx="114300" cy="55563"/>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0" name="Freeform 519"/>
            <p:cNvSpPr>
              <a:spLocks noChangeArrowheads="1"/>
            </p:cNvSpPr>
            <p:nvPr/>
          </p:nvSpPr>
          <p:spPr bwMode="auto">
            <a:xfrm>
              <a:off x="7388226" y="2214563"/>
              <a:ext cx="1343025" cy="58738"/>
            </a:xfrm>
            <a:custGeom>
              <a:avLst/>
              <a:gdLst>
                <a:gd name="T0" fmla="*/ 316 w 455"/>
                <a:gd name="T1" fmla="*/ 0 h 20"/>
                <a:gd name="T2" fmla="*/ 242 w 455"/>
                <a:gd name="T3" fmla="*/ 0 h 20"/>
                <a:gd name="T4" fmla="*/ 125 w 455"/>
                <a:gd name="T5" fmla="*/ 8 h 20"/>
                <a:gd name="T6" fmla="*/ 121 w 455"/>
                <a:gd name="T7" fmla="*/ 8 h 20"/>
                <a:gd name="T8" fmla="*/ 25 w 455"/>
                <a:gd name="T9" fmla="*/ 14 h 20"/>
                <a:gd name="T10" fmla="*/ 3 w 455"/>
                <a:gd name="T11" fmla="*/ 15 h 20"/>
                <a:gd name="T12" fmla="*/ 0 w 455"/>
                <a:gd name="T13" fmla="*/ 17 h 20"/>
                <a:gd name="T14" fmla="*/ 0 w 455"/>
                <a:gd name="T15" fmla="*/ 17 h 20"/>
                <a:gd name="T16" fmla="*/ 1 w 455"/>
                <a:gd name="T17" fmla="*/ 19 h 20"/>
                <a:gd name="T18" fmla="*/ 3 w 455"/>
                <a:gd name="T19" fmla="*/ 20 h 20"/>
                <a:gd name="T20" fmla="*/ 5 w 455"/>
                <a:gd name="T21" fmla="*/ 20 h 20"/>
                <a:gd name="T22" fmla="*/ 8 w 455"/>
                <a:gd name="T23" fmla="*/ 20 h 20"/>
                <a:gd name="T24" fmla="*/ 33 w 455"/>
                <a:gd name="T25" fmla="*/ 19 h 20"/>
                <a:gd name="T26" fmla="*/ 126 w 455"/>
                <a:gd name="T27" fmla="*/ 13 h 20"/>
                <a:gd name="T28" fmla="*/ 242 w 455"/>
                <a:gd name="T29" fmla="*/ 6 h 20"/>
                <a:gd name="T30" fmla="*/ 316 w 455"/>
                <a:gd name="T31" fmla="*/ 5 h 20"/>
                <a:gd name="T32" fmla="*/ 377 w 455"/>
                <a:gd name="T33" fmla="*/ 5 h 20"/>
                <a:gd name="T34" fmla="*/ 384 w 455"/>
                <a:gd name="T35" fmla="*/ 5 h 20"/>
                <a:gd name="T36" fmla="*/ 394 w 455"/>
                <a:gd name="T37" fmla="*/ 5 h 20"/>
                <a:gd name="T38" fmla="*/ 439 w 455"/>
                <a:gd name="T39" fmla="*/ 6 h 20"/>
                <a:gd name="T40" fmla="*/ 446 w 455"/>
                <a:gd name="T41" fmla="*/ 6 h 20"/>
                <a:gd name="T42" fmla="*/ 447 w 455"/>
                <a:gd name="T43" fmla="*/ 5 h 20"/>
                <a:gd name="T44" fmla="*/ 449 w 455"/>
                <a:gd name="T45" fmla="*/ 4 h 20"/>
                <a:gd name="T46" fmla="*/ 451 w 455"/>
                <a:gd name="T47" fmla="*/ 5 h 20"/>
                <a:gd name="T48" fmla="*/ 452 w 455"/>
                <a:gd name="T49" fmla="*/ 6 h 20"/>
                <a:gd name="T50" fmla="*/ 453 w 455"/>
                <a:gd name="T51" fmla="*/ 6 h 20"/>
                <a:gd name="T52" fmla="*/ 453 w 455"/>
                <a:gd name="T53" fmla="*/ 6 h 20"/>
                <a:gd name="T54" fmla="*/ 455 w 455"/>
                <a:gd name="T55" fmla="*/ 3 h 20"/>
                <a:gd name="T56" fmla="*/ 453 w 455"/>
                <a:gd name="T57" fmla="*/ 0 h 20"/>
                <a:gd name="T58" fmla="*/ 384 w 455"/>
                <a:gd name="T59" fmla="*/ 0 h 20"/>
                <a:gd name="T60" fmla="*/ 316 w 455"/>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5" h="20">
                  <a:moveTo>
                    <a:pt x="316" y="0"/>
                  </a:moveTo>
                  <a:cubicBezTo>
                    <a:pt x="292" y="0"/>
                    <a:pt x="267" y="0"/>
                    <a:pt x="242" y="0"/>
                  </a:cubicBezTo>
                  <a:cubicBezTo>
                    <a:pt x="203" y="1"/>
                    <a:pt x="164" y="4"/>
                    <a:pt x="125" y="8"/>
                  </a:cubicBezTo>
                  <a:cubicBezTo>
                    <a:pt x="124" y="8"/>
                    <a:pt x="123" y="8"/>
                    <a:pt x="121" y="8"/>
                  </a:cubicBezTo>
                  <a:cubicBezTo>
                    <a:pt x="90" y="11"/>
                    <a:pt x="57" y="13"/>
                    <a:pt x="25" y="14"/>
                  </a:cubicBezTo>
                  <a:cubicBezTo>
                    <a:pt x="18" y="15"/>
                    <a:pt x="10" y="15"/>
                    <a:pt x="3" y="15"/>
                  </a:cubicBezTo>
                  <a:cubicBezTo>
                    <a:pt x="2" y="15"/>
                    <a:pt x="1" y="16"/>
                    <a:pt x="0" y="17"/>
                  </a:cubicBezTo>
                  <a:cubicBezTo>
                    <a:pt x="0" y="17"/>
                    <a:pt x="0" y="17"/>
                    <a:pt x="0" y="17"/>
                  </a:cubicBezTo>
                  <a:cubicBezTo>
                    <a:pt x="0" y="18"/>
                    <a:pt x="0" y="18"/>
                    <a:pt x="1" y="19"/>
                  </a:cubicBezTo>
                  <a:cubicBezTo>
                    <a:pt x="1" y="20"/>
                    <a:pt x="2" y="20"/>
                    <a:pt x="3" y="20"/>
                  </a:cubicBezTo>
                  <a:cubicBezTo>
                    <a:pt x="4" y="20"/>
                    <a:pt x="4" y="20"/>
                    <a:pt x="5" y="20"/>
                  </a:cubicBezTo>
                  <a:cubicBezTo>
                    <a:pt x="6" y="20"/>
                    <a:pt x="7" y="20"/>
                    <a:pt x="8" y="20"/>
                  </a:cubicBezTo>
                  <a:cubicBezTo>
                    <a:pt x="17" y="20"/>
                    <a:pt x="25" y="20"/>
                    <a:pt x="33" y="19"/>
                  </a:cubicBezTo>
                  <a:cubicBezTo>
                    <a:pt x="64" y="18"/>
                    <a:pt x="95" y="15"/>
                    <a:pt x="126" y="13"/>
                  </a:cubicBezTo>
                  <a:cubicBezTo>
                    <a:pt x="164" y="10"/>
                    <a:pt x="203" y="6"/>
                    <a:pt x="242" y="6"/>
                  </a:cubicBezTo>
                  <a:cubicBezTo>
                    <a:pt x="267" y="5"/>
                    <a:pt x="292" y="5"/>
                    <a:pt x="316" y="5"/>
                  </a:cubicBezTo>
                  <a:cubicBezTo>
                    <a:pt x="337" y="5"/>
                    <a:pt x="357" y="5"/>
                    <a:pt x="377" y="5"/>
                  </a:cubicBezTo>
                  <a:cubicBezTo>
                    <a:pt x="379" y="5"/>
                    <a:pt x="382" y="5"/>
                    <a:pt x="384" y="5"/>
                  </a:cubicBezTo>
                  <a:cubicBezTo>
                    <a:pt x="394" y="5"/>
                    <a:pt x="394" y="5"/>
                    <a:pt x="394" y="5"/>
                  </a:cubicBezTo>
                  <a:cubicBezTo>
                    <a:pt x="439" y="6"/>
                    <a:pt x="439" y="6"/>
                    <a:pt x="439" y="6"/>
                  </a:cubicBezTo>
                  <a:cubicBezTo>
                    <a:pt x="446" y="6"/>
                    <a:pt x="446" y="6"/>
                    <a:pt x="446" y="6"/>
                  </a:cubicBezTo>
                  <a:cubicBezTo>
                    <a:pt x="447" y="5"/>
                    <a:pt x="447" y="5"/>
                    <a:pt x="447" y="5"/>
                  </a:cubicBezTo>
                  <a:cubicBezTo>
                    <a:pt x="448" y="4"/>
                    <a:pt x="448" y="4"/>
                    <a:pt x="449" y="4"/>
                  </a:cubicBezTo>
                  <a:cubicBezTo>
                    <a:pt x="450" y="4"/>
                    <a:pt x="450" y="4"/>
                    <a:pt x="451" y="5"/>
                  </a:cubicBezTo>
                  <a:cubicBezTo>
                    <a:pt x="452" y="6"/>
                    <a:pt x="452" y="6"/>
                    <a:pt x="452" y="6"/>
                  </a:cubicBezTo>
                  <a:cubicBezTo>
                    <a:pt x="453" y="6"/>
                    <a:pt x="453" y="6"/>
                    <a:pt x="453" y="6"/>
                  </a:cubicBezTo>
                  <a:cubicBezTo>
                    <a:pt x="453" y="6"/>
                    <a:pt x="453" y="6"/>
                    <a:pt x="453" y="6"/>
                  </a:cubicBezTo>
                  <a:cubicBezTo>
                    <a:pt x="454" y="6"/>
                    <a:pt x="455" y="4"/>
                    <a:pt x="455" y="3"/>
                  </a:cubicBezTo>
                  <a:cubicBezTo>
                    <a:pt x="455" y="1"/>
                    <a:pt x="454" y="0"/>
                    <a:pt x="453" y="0"/>
                  </a:cubicBezTo>
                  <a:cubicBezTo>
                    <a:pt x="384" y="0"/>
                    <a:pt x="384" y="0"/>
                    <a:pt x="384" y="0"/>
                  </a:cubicBezTo>
                  <a:cubicBezTo>
                    <a:pt x="362" y="0"/>
                    <a:pt x="339" y="0"/>
                    <a:pt x="3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1" name="Freeform 520"/>
            <p:cNvSpPr>
              <a:spLocks noChangeArrowheads="1"/>
            </p:cNvSpPr>
            <p:nvPr/>
          </p:nvSpPr>
          <p:spPr bwMode="auto">
            <a:xfrm>
              <a:off x="8704263" y="2225676"/>
              <a:ext cx="103188" cy="112713"/>
            </a:xfrm>
            <a:custGeom>
              <a:avLst/>
              <a:gdLst>
                <a:gd name="T0" fmla="*/ 3 w 35"/>
                <a:gd name="T1" fmla="*/ 0 h 38"/>
                <a:gd name="T2" fmla="*/ 1 w 35"/>
                <a:gd name="T3" fmla="*/ 1 h 38"/>
                <a:gd name="T4" fmla="*/ 0 w 35"/>
                <a:gd name="T5" fmla="*/ 2 h 38"/>
                <a:gd name="T6" fmla="*/ 1 w 35"/>
                <a:gd name="T7" fmla="*/ 4 h 38"/>
                <a:gd name="T8" fmla="*/ 4 w 35"/>
                <a:gd name="T9" fmla="*/ 8 h 38"/>
                <a:gd name="T10" fmla="*/ 20 w 35"/>
                <a:gd name="T11" fmla="*/ 24 h 38"/>
                <a:gd name="T12" fmla="*/ 26 w 35"/>
                <a:gd name="T13" fmla="*/ 31 h 38"/>
                <a:gd name="T14" fmla="*/ 30 w 35"/>
                <a:gd name="T15" fmla="*/ 36 h 38"/>
                <a:gd name="T16" fmla="*/ 32 w 35"/>
                <a:gd name="T17" fmla="*/ 38 h 38"/>
                <a:gd name="T18" fmla="*/ 33 w 35"/>
                <a:gd name="T19" fmla="*/ 38 h 38"/>
                <a:gd name="T20" fmla="*/ 33 w 35"/>
                <a:gd name="T21" fmla="*/ 38 h 38"/>
                <a:gd name="T22" fmla="*/ 34 w 35"/>
                <a:gd name="T23" fmla="*/ 34 h 38"/>
                <a:gd name="T24" fmla="*/ 29 w 35"/>
                <a:gd name="T25" fmla="*/ 26 h 38"/>
                <a:gd name="T26" fmla="*/ 8 w 35"/>
                <a:gd name="T27" fmla="*/ 4 h 38"/>
                <a:gd name="T28" fmla="*/ 6 w 35"/>
                <a:gd name="T29" fmla="*/ 2 h 38"/>
                <a:gd name="T30" fmla="*/ 5 w 35"/>
                <a:gd name="T31" fmla="*/ 1 h 38"/>
                <a:gd name="T32" fmla="*/ 3 w 35"/>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8">
                  <a:moveTo>
                    <a:pt x="3" y="0"/>
                  </a:moveTo>
                  <a:cubicBezTo>
                    <a:pt x="2" y="0"/>
                    <a:pt x="2" y="0"/>
                    <a:pt x="1" y="1"/>
                  </a:cubicBezTo>
                  <a:cubicBezTo>
                    <a:pt x="1" y="1"/>
                    <a:pt x="1" y="1"/>
                    <a:pt x="0" y="2"/>
                  </a:cubicBezTo>
                  <a:cubicBezTo>
                    <a:pt x="0" y="2"/>
                    <a:pt x="0" y="3"/>
                    <a:pt x="1" y="4"/>
                  </a:cubicBezTo>
                  <a:cubicBezTo>
                    <a:pt x="4" y="8"/>
                    <a:pt x="4" y="8"/>
                    <a:pt x="4" y="8"/>
                  </a:cubicBezTo>
                  <a:cubicBezTo>
                    <a:pt x="8" y="11"/>
                    <a:pt x="14" y="18"/>
                    <a:pt x="20" y="24"/>
                  </a:cubicBezTo>
                  <a:cubicBezTo>
                    <a:pt x="22" y="26"/>
                    <a:pt x="24" y="29"/>
                    <a:pt x="26" y="31"/>
                  </a:cubicBezTo>
                  <a:cubicBezTo>
                    <a:pt x="28" y="33"/>
                    <a:pt x="29" y="35"/>
                    <a:pt x="30" y="36"/>
                  </a:cubicBezTo>
                  <a:cubicBezTo>
                    <a:pt x="30" y="37"/>
                    <a:pt x="31" y="38"/>
                    <a:pt x="32" y="38"/>
                  </a:cubicBezTo>
                  <a:cubicBezTo>
                    <a:pt x="32" y="38"/>
                    <a:pt x="33" y="38"/>
                    <a:pt x="33" y="38"/>
                  </a:cubicBezTo>
                  <a:cubicBezTo>
                    <a:pt x="33" y="38"/>
                    <a:pt x="33" y="38"/>
                    <a:pt x="33" y="38"/>
                  </a:cubicBezTo>
                  <a:cubicBezTo>
                    <a:pt x="34" y="37"/>
                    <a:pt x="35" y="35"/>
                    <a:pt x="34" y="34"/>
                  </a:cubicBezTo>
                  <a:cubicBezTo>
                    <a:pt x="33" y="32"/>
                    <a:pt x="31" y="29"/>
                    <a:pt x="29" y="26"/>
                  </a:cubicBezTo>
                  <a:cubicBezTo>
                    <a:pt x="23" y="18"/>
                    <a:pt x="13" y="9"/>
                    <a:pt x="8" y="4"/>
                  </a:cubicBezTo>
                  <a:cubicBezTo>
                    <a:pt x="6" y="2"/>
                    <a:pt x="6" y="2"/>
                    <a:pt x="6" y="2"/>
                  </a:cubicBezTo>
                  <a:cubicBezTo>
                    <a:pt x="5" y="1"/>
                    <a:pt x="5" y="1"/>
                    <a:pt x="5" y="1"/>
                  </a:cubicBezTo>
                  <a:cubicBezTo>
                    <a:pt x="4" y="0"/>
                    <a:pt x="4"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2" name="Freeform 521"/>
            <p:cNvSpPr>
              <a:spLocks noEditPoints="1" noChangeArrowheads="1"/>
            </p:cNvSpPr>
            <p:nvPr/>
          </p:nvSpPr>
          <p:spPr bwMode="auto">
            <a:xfrm>
              <a:off x="7902576" y="2947988"/>
              <a:ext cx="258763" cy="820738"/>
            </a:xfrm>
            <a:custGeom>
              <a:avLst/>
              <a:gdLst>
                <a:gd name="T0" fmla="*/ 40 w 88"/>
                <a:gd name="T1" fmla="*/ 273 h 278"/>
                <a:gd name="T2" fmla="*/ 65 w 88"/>
                <a:gd name="T3" fmla="*/ 278 h 278"/>
                <a:gd name="T4" fmla="*/ 68 w 88"/>
                <a:gd name="T5" fmla="*/ 271 h 278"/>
                <a:gd name="T6" fmla="*/ 88 w 88"/>
                <a:gd name="T7" fmla="*/ 239 h 278"/>
                <a:gd name="T8" fmla="*/ 83 w 88"/>
                <a:gd name="T9" fmla="*/ 180 h 278"/>
                <a:gd name="T10" fmla="*/ 32 w 88"/>
                <a:gd name="T11" fmla="*/ 265 h 278"/>
                <a:gd name="T12" fmla="*/ 47 w 88"/>
                <a:gd name="T13" fmla="*/ 260 h 278"/>
                <a:gd name="T14" fmla="*/ 68 w 88"/>
                <a:gd name="T15" fmla="*/ 257 h 278"/>
                <a:gd name="T16" fmla="*/ 72 w 88"/>
                <a:gd name="T17" fmla="*/ 262 h 278"/>
                <a:gd name="T18" fmla="*/ 33 w 88"/>
                <a:gd name="T19" fmla="*/ 253 h 278"/>
                <a:gd name="T20" fmla="*/ 25 w 88"/>
                <a:gd name="T21" fmla="*/ 254 h 278"/>
                <a:gd name="T22" fmla="*/ 25 w 88"/>
                <a:gd name="T23" fmla="*/ 254 h 278"/>
                <a:gd name="T24" fmla="*/ 53 w 88"/>
                <a:gd name="T25" fmla="*/ 249 h 278"/>
                <a:gd name="T26" fmla="*/ 33 w 88"/>
                <a:gd name="T27" fmla="*/ 125 h 278"/>
                <a:gd name="T28" fmla="*/ 37 w 88"/>
                <a:gd name="T29" fmla="*/ 176 h 278"/>
                <a:gd name="T30" fmla="*/ 34 w 88"/>
                <a:gd name="T31" fmla="*/ 246 h 278"/>
                <a:gd name="T32" fmla="*/ 33 w 88"/>
                <a:gd name="T33" fmla="*/ 176 h 278"/>
                <a:gd name="T34" fmla="*/ 12 w 88"/>
                <a:gd name="T35" fmla="*/ 118 h 278"/>
                <a:gd name="T36" fmla="*/ 15 w 88"/>
                <a:gd name="T37" fmla="*/ 178 h 278"/>
                <a:gd name="T38" fmla="*/ 16 w 88"/>
                <a:gd name="T39" fmla="*/ 247 h 278"/>
                <a:gd name="T40" fmla="*/ 12 w 88"/>
                <a:gd name="T41" fmla="*/ 178 h 278"/>
                <a:gd name="T42" fmla="*/ 12 w 88"/>
                <a:gd name="T43" fmla="*/ 145 h 278"/>
                <a:gd name="T44" fmla="*/ 51 w 88"/>
                <a:gd name="T45" fmla="*/ 101 h 278"/>
                <a:gd name="T46" fmla="*/ 53 w 88"/>
                <a:gd name="T47" fmla="*/ 116 h 278"/>
                <a:gd name="T48" fmla="*/ 52 w 88"/>
                <a:gd name="T49" fmla="*/ 140 h 278"/>
                <a:gd name="T50" fmla="*/ 26 w 88"/>
                <a:gd name="T51" fmla="*/ 89 h 278"/>
                <a:gd name="T52" fmla="*/ 24 w 88"/>
                <a:gd name="T53" fmla="*/ 177 h 278"/>
                <a:gd name="T54" fmla="*/ 23 w 88"/>
                <a:gd name="T55" fmla="*/ 245 h 278"/>
                <a:gd name="T56" fmla="*/ 21 w 88"/>
                <a:gd name="T57" fmla="*/ 145 h 278"/>
                <a:gd name="T58" fmla="*/ 65 w 88"/>
                <a:gd name="T59" fmla="*/ 55 h 278"/>
                <a:gd name="T60" fmla="*/ 30 w 88"/>
                <a:gd name="T61" fmla="*/ 21 h 278"/>
                <a:gd name="T62" fmla="*/ 12 w 88"/>
                <a:gd name="T63" fmla="*/ 64 h 278"/>
                <a:gd name="T64" fmla="*/ 8 w 88"/>
                <a:gd name="T65" fmla="*/ 44 h 278"/>
                <a:gd name="T66" fmla="*/ 10 w 88"/>
                <a:gd name="T67" fmla="*/ 15 h 278"/>
                <a:gd name="T68" fmla="*/ 0 w 88"/>
                <a:gd name="T69" fmla="*/ 96 h 278"/>
                <a:gd name="T70" fmla="*/ 7 w 88"/>
                <a:gd name="T71" fmla="*/ 259 h 278"/>
                <a:gd name="T72" fmla="*/ 10 w 88"/>
                <a:gd name="T73" fmla="*/ 267 h 278"/>
                <a:gd name="T74" fmla="*/ 15 w 88"/>
                <a:gd name="T75" fmla="*/ 263 h 278"/>
                <a:gd name="T76" fmla="*/ 14 w 88"/>
                <a:gd name="T77" fmla="*/ 270 h 278"/>
                <a:gd name="T78" fmla="*/ 82 w 88"/>
                <a:gd name="T79" fmla="*/ 260 h 278"/>
                <a:gd name="T80" fmla="*/ 75 w 88"/>
                <a:gd name="T81" fmla="*/ 257 h 278"/>
                <a:gd name="T82" fmla="*/ 73 w 88"/>
                <a:gd name="T83" fmla="*/ 174 h 278"/>
                <a:gd name="T84" fmla="*/ 75 w 88"/>
                <a:gd name="T85" fmla="*/ 174 h 278"/>
                <a:gd name="T86" fmla="*/ 77 w 88"/>
                <a:gd name="T87" fmla="*/ 163 h 278"/>
                <a:gd name="T88" fmla="*/ 74 w 88"/>
                <a:gd name="T89" fmla="*/ 136 h 278"/>
                <a:gd name="T90" fmla="*/ 66 w 88"/>
                <a:gd name="T91" fmla="*/ 31 h 278"/>
                <a:gd name="T92" fmla="*/ 57 w 88"/>
                <a:gd name="T93" fmla="*/ 27 h 278"/>
                <a:gd name="T94" fmla="*/ 53 w 88"/>
                <a:gd name="T95" fmla="*/ 34 h 278"/>
                <a:gd name="T96" fmla="*/ 50 w 88"/>
                <a:gd name="T97" fmla="*/ 20 h 278"/>
                <a:gd name="T98" fmla="*/ 37 w 88"/>
                <a:gd name="T99" fmla="*/ 46 h 278"/>
                <a:gd name="T100" fmla="*/ 34 w 88"/>
                <a:gd name="T101" fmla="*/ 18 h 278"/>
                <a:gd name="T102" fmla="*/ 25 w 88"/>
                <a:gd name="T103" fmla="*/ 16 h 278"/>
                <a:gd name="T104" fmla="*/ 20 w 88"/>
                <a:gd name="T105" fmla="*/ 14 h 278"/>
                <a:gd name="T106" fmla="*/ 10 w 88"/>
                <a:gd name="T107" fmla="*/ 4 h 278"/>
                <a:gd name="T108" fmla="*/ 18 w 88"/>
                <a:gd name="T109"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 h="278">
                  <a:moveTo>
                    <a:pt x="68" y="271"/>
                  </a:moveTo>
                  <a:cubicBezTo>
                    <a:pt x="68" y="271"/>
                    <a:pt x="68" y="271"/>
                    <a:pt x="68" y="271"/>
                  </a:cubicBezTo>
                  <a:cubicBezTo>
                    <a:pt x="58" y="271"/>
                    <a:pt x="48" y="272"/>
                    <a:pt x="39" y="272"/>
                  </a:cubicBezTo>
                  <a:cubicBezTo>
                    <a:pt x="39" y="273"/>
                    <a:pt x="39" y="273"/>
                    <a:pt x="40" y="273"/>
                  </a:cubicBezTo>
                  <a:cubicBezTo>
                    <a:pt x="43" y="273"/>
                    <a:pt x="47" y="273"/>
                    <a:pt x="50" y="273"/>
                  </a:cubicBezTo>
                  <a:cubicBezTo>
                    <a:pt x="54" y="273"/>
                    <a:pt x="57" y="273"/>
                    <a:pt x="61" y="272"/>
                  </a:cubicBezTo>
                  <a:cubicBezTo>
                    <a:pt x="61" y="273"/>
                    <a:pt x="61" y="274"/>
                    <a:pt x="61" y="275"/>
                  </a:cubicBezTo>
                  <a:cubicBezTo>
                    <a:pt x="62" y="277"/>
                    <a:pt x="63" y="278"/>
                    <a:pt x="65" y="278"/>
                  </a:cubicBezTo>
                  <a:cubicBezTo>
                    <a:pt x="65" y="278"/>
                    <a:pt x="65" y="278"/>
                    <a:pt x="65" y="278"/>
                  </a:cubicBezTo>
                  <a:cubicBezTo>
                    <a:pt x="67" y="277"/>
                    <a:pt x="68" y="276"/>
                    <a:pt x="68" y="274"/>
                  </a:cubicBezTo>
                  <a:cubicBezTo>
                    <a:pt x="68" y="274"/>
                    <a:pt x="68" y="274"/>
                    <a:pt x="68" y="274"/>
                  </a:cubicBezTo>
                  <a:cubicBezTo>
                    <a:pt x="68" y="273"/>
                    <a:pt x="68" y="272"/>
                    <a:pt x="68" y="271"/>
                  </a:cubicBezTo>
                  <a:moveTo>
                    <a:pt x="83" y="178"/>
                  </a:moveTo>
                  <a:cubicBezTo>
                    <a:pt x="84" y="213"/>
                    <a:pt x="86" y="234"/>
                    <a:pt x="87" y="247"/>
                  </a:cubicBezTo>
                  <a:cubicBezTo>
                    <a:pt x="87" y="246"/>
                    <a:pt x="87" y="244"/>
                    <a:pt x="87" y="243"/>
                  </a:cubicBezTo>
                  <a:cubicBezTo>
                    <a:pt x="88" y="241"/>
                    <a:pt x="88" y="240"/>
                    <a:pt x="88" y="239"/>
                  </a:cubicBezTo>
                  <a:cubicBezTo>
                    <a:pt x="88" y="236"/>
                    <a:pt x="88" y="234"/>
                    <a:pt x="88" y="231"/>
                  </a:cubicBezTo>
                  <a:cubicBezTo>
                    <a:pt x="88" y="230"/>
                    <a:pt x="88" y="230"/>
                    <a:pt x="88" y="229"/>
                  </a:cubicBezTo>
                  <a:cubicBezTo>
                    <a:pt x="88" y="228"/>
                    <a:pt x="88" y="227"/>
                    <a:pt x="88" y="226"/>
                  </a:cubicBezTo>
                  <a:cubicBezTo>
                    <a:pt x="88" y="211"/>
                    <a:pt x="85" y="195"/>
                    <a:pt x="83" y="180"/>
                  </a:cubicBezTo>
                  <a:cubicBezTo>
                    <a:pt x="83" y="179"/>
                    <a:pt x="83" y="179"/>
                    <a:pt x="83" y="178"/>
                  </a:cubicBezTo>
                  <a:moveTo>
                    <a:pt x="48" y="266"/>
                  </a:moveTo>
                  <a:cubicBezTo>
                    <a:pt x="45" y="266"/>
                    <a:pt x="42" y="266"/>
                    <a:pt x="40" y="265"/>
                  </a:cubicBezTo>
                  <a:cubicBezTo>
                    <a:pt x="37" y="265"/>
                    <a:pt x="34" y="265"/>
                    <a:pt x="32" y="265"/>
                  </a:cubicBezTo>
                  <a:cubicBezTo>
                    <a:pt x="32" y="263"/>
                    <a:pt x="32" y="263"/>
                    <a:pt x="32" y="263"/>
                  </a:cubicBezTo>
                  <a:cubicBezTo>
                    <a:pt x="33" y="263"/>
                    <a:pt x="33" y="262"/>
                    <a:pt x="34" y="262"/>
                  </a:cubicBezTo>
                  <a:cubicBezTo>
                    <a:pt x="34" y="261"/>
                    <a:pt x="34" y="261"/>
                    <a:pt x="34" y="261"/>
                  </a:cubicBezTo>
                  <a:cubicBezTo>
                    <a:pt x="39" y="261"/>
                    <a:pt x="43" y="261"/>
                    <a:pt x="47" y="260"/>
                  </a:cubicBezTo>
                  <a:cubicBezTo>
                    <a:pt x="47" y="262"/>
                    <a:pt x="47" y="264"/>
                    <a:pt x="48" y="266"/>
                  </a:cubicBezTo>
                  <a:moveTo>
                    <a:pt x="68" y="263"/>
                  </a:moveTo>
                  <a:cubicBezTo>
                    <a:pt x="68" y="260"/>
                    <a:pt x="68" y="257"/>
                    <a:pt x="68" y="253"/>
                  </a:cubicBezTo>
                  <a:cubicBezTo>
                    <a:pt x="68" y="255"/>
                    <a:pt x="68" y="256"/>
                    <a:pt x="68" y="257"/>
                  </a:cubicBezTo>
                  <a:cubicBezTo>
                    <a:pt x="69" y="259"/>
                    <a:pt x="70" y="260"/>
                    <a:pt x="72" y="260"/>
                  </a:cubicBezTo>
                  <a:cubicBezTo>
                    <a:pt x="72" y="260"/>
                    <a:pt x="72" y="260"/>
                    <a:pt x="72" y="260"/>
                  </a:cubicBezTo>
                  <a:cubicBezTo>
                    <a:pt x="73" y="260"/>
                    <a:pt x="73" y="260"/>
                    <a:pt x="73" y="260"/>
                  </a:cubicBezTo>
                  <a:cubicBezTo>
                    <a:pt x="73" y="260"/>
                    <a:pt x="72" y="261"/>
                    <a:pt x="72" y="262"/>
                  </a:cubicBezTo>
                  <a:cubicBezTo>
                    <a:pt x="71" y="262"/>
                    <a:pt x="69" y="263"/>
                    <a:pt x="68" y="263"/>
                  </a:cubicBezTo>
                  <a:moveTo>
                    <a:pt x="32" y="254"/>
                  </a:moveTo>
                  <a:cubicBezTo>
                    <a:pt x="32" y="254"/>
                    <a:pt x="32" y="253"/>
                    <a:pt x="32" y="253"/>
                  </a:cubicBezTo>
                  <a:cubicBezTo>
                    <a:pt x="32" y="253"/>
                    <a:pt x="33" y="253"/>
                    <a:pt x="33" y="253"/>
                  </a:cubicBezTo>
                  <a:cubicBezTo>
                    <a:pt x="34" y="253"/>
                    <a:pt x="34" y="253"/>
                    <a:pt x="34" y="253"/>
                  </a:cubicBezTo>
                  <a:cubicBezTo>
                    <a:pt x="34" y="253"/>
                    <a:pt x="33" y="254"/>
                    <a:pt x="32" y="254"/>
                  </a:cubicBezTo>
                  <a:cubicBezTo>
                    <a:pt x="32" y="254"/>
                    <a:pt x="32" y="254"/>
                    <a:pt x="32" y="254"/>
                  </a:cubicBezTo>
                  <a:moveTo>
                    <a:pt x="25" y="254"/>
                  </a:moveTo>
                  <a:cubicBezTo>
                    <a:pt x="23" y="254"/>
                    <a:pt x="21" y="253"/>
                    <a:pt x="19" y="253"/>
                  </a:cubicBezTo>
                  <a:cubicBezTo>
                    <a:pt x="21" y="252"/>
                    <a:pt x="23" y="252"/>
                    <a:pt x="25" y="252"/>
                  </a:cubicBezTo>
                  <a:cubicBezTo>
                    <a:pt x="25" y="252"/>
                    <a:pt x="25" y="252"/>
                    <a:pt x="25" y="252"/>
                  </a:cubicBezTo>
                  <a:cubicBezTo>
                    <a:pt x="25" y="253"/>
                    <a:pt x="25" y="253"/>
                    <a:pt x="25" y="254"/>
                  </a:cubicBezTo>
                  <a:moveTo>
                    <a:pt x="53" y="249"/>
                  </a:moveTo>
                  <a:cubicBezTo>
                    <a:pt x="52" y="239"/>
                    <a:pt x="51" y="227"/>
                    <a:pt x="51" y="216"/>
                  </a:cubicBezTo>
                  <a:cubicBezTo>
                    <a:pt x="51" y="209"/>
                    <a:pt x="51" y="202"/>
                    <a:pt x="52" y="196"/>
                  </a:cubicBezTo>
                  <a:cubicBezTo>
                    <a:pt x="52" y="213"/>
                    <a:pt x="52" y="231"/>
                    <a:pt x="53" y="249"/>
                  </a:cubicBezTo>
                  <a:cubicBezTo>
                    <a:pt x="53" y="249"/>
                    <a:pt x="53" y="249"/>
                    <a:pt x="53" y="249"/>
                  </a:cubicBezTo>
                  <a:moveTo>
                    <a:pt x="33" y="140"/>
                  </a:moveTo>
                  <a:cubicBezTo>
                    <a:pt x="33" y="138"/>
                    <a:pt x="33" y="136"/>
                    <a:pt x="33" y="134"/>
                  </a:cubicBezTo>
                  <a:cubicBezTo>
                    <a:pt x="33" y="131"/>
                    <a:pt x="33" y="128"/>
                    <a:pt x="33" y="125"/>
                  </a:cubicBezTo>
                  <a:cubicBezTo>
                    <a:pt x="34" y="130"/>
                    <a:pt x="34" y="135"/>
                    <a:pt x="35" y="140"/>
                  </a:cubicBezTo>
                  <a:cubicBezTo>
                    <a:pt x="35" y="140"/>
                    <a:pt x="35" y="140"/>
                    <a:pt x="35" y="141"/>
                  </a:cubicBezTo>
                  <a:cubicBezTo>
                    <a:pt x="35" y="142"/>
                    <a:pt x="35" y="144"/>
                    <a:pt x="35" y="145"/>
                  </a:cubicBezTo>
                  <a:cubicBezTo>
                    <a:pt x="36" y="155"/>
                    <a:pt x="37" y="166"/>
                    <a:pt x="37" y="176"/>
                  </a:cubicBezTo>
                  <a:cubicBezTo>
                    <a:pt x="37" y="178"/>
                    <a:pt x="37" y="180"/>
                    <a:pt x="38" y="181"/>
                  </a:cubicBezTo>
                  <a:cubicBezTo>
                    <a:pt x="38" y="194"/>
                    <a:pt x="39" y="207"/>
                    <a:pt x="39" y="220"/>
                  </a:cubicBezTo>
                  <a:cubicBezTo>
                    <a:pt x="39" y="223"/>
                    <a:pt x="39" y="240"/>
                    <a:pt x="39" y="246"/>
                  </a:cubicBezTo>
                  <a:cubicBezTo>
                    <a:pt x="38" y="246"/>
                    <a:pt x="36" y="246"/>
                    <a:pt x="34" y="246"/>
                  </a:cubicBezTo>
                  <a:cubicBezTo>
                    <a:pt x="33" y="246"/>
                    <a:pt x="33" y="246"/>
                    <a:pt x="32" y="246"/>
                  </a:cubicBezTo>
                  <a:cubicBezTo>
                    <a:pt x="32" y="227"/>
                    <a:pt x="33" y="205"/>
                    <a:pt x="33" y="205"/>
                  </a:cubicBezTo>
                  <a:cubicBezTo>
                    <a:pt x="33" y="198"/>
                    <a:pt x="33" y="190"/>
                    <a:pt x="33" y="182"/>
                  </a:cubicBezTo>
                  <a:cubicBezTo>
                    <a:pt x="33" y="180"/>
                    <a:pt x="33" y="178"/>
                    <a:pt x="33" y="176"/>
                  </a:cubicBezTo>
                  <a:cubicBezTo>
                    <a:pt x="33" y="166"/>
                    <a:pt x="33" y="156"/>
                    <a:pt x="33" y="145"/>
                  </a:cubicBezTo>
                  <a:cubicBezTo>
                    <a:pt x="33" y="143"/>
                    <a:pt x="33" y="141"/>
                    <a:pt x="33" y="140"/>
                  </a:cubicBezTo>
                  <a:moveTo>
                    <a:pt x="12" y="140"/>
                  </a:moveTo>
                  <a:cubicBezTo>
                    <a:pt x="12" y="133"/>
                    <a:pt x="12" y="125"/>
                    <a:pt x="12" y="118"/>
                  </a:cubicBezTo>
                  <a:cubicBezTo>
                    <a:pt x="12" y="116"/>
                    <a:pt x="13" y="113"/>
                    <a:pt x="13" y="111"/>
                  </a:cubicBezTo>
                  <a:cubicBezTo>
                    <a:pt x="13" y="120"/>
                    <a:pt x="13" y="130"/>
                    <a:pt x="14" y="140"/>
                  </a:cubicBezTo>
                  <a:cubicBezTo>
                    <a:pt x="14" y="142"/>
                    <a:pt x="14" y="143"/>
                    <a:pt x="14" y="145"/>
                  </a:cubicBezTo>
                  <a:cubicBezTo>
                    <a:pt x="14" y="156"/>
                    <a:pt x="14" y="167"/>
                    <a:pt x="15" y="178"/>
                  </a:cubicBezTo>
                  <a:cubicBezTo>
                    <a:pt x="15" y="179"/>
                    <a:pt x="15" y="179"/>
                    <a:pt x="15" y="180"/>
                  </a:cubicBezTo>
                  <a:cubicBezTo>
                    <a:pt x="15" y="181"/>
                    <a:pt x="15" y="182"/>
                    <a:pt x="15" y="183"/>
                  </a:cubicBezTo>
                  <a:cubicBezTo>
                    <a:pt x="15" y="186"/>
                    <a:pt x="15" y="188"/>
                    <a:pt x="15" y="191"/>
                  </a:cubicBezTo>
                  <a:cubicBezTo>
                    <a:pt x="15" y="191"/>
                    <a:pt x="16" y="243"/>
                    <a:pt x="16" y="247"/>
                  </a:cubicBezTo>
                  <a:cubicBezTo>
                    <a:pt x="15" y="247"/>
                    <a:pt x="14" y="247"/>
                    <a:pt x="13" y="248"/>
                  </a:cubicBezTo>
                  <a:cubicBezTo>
                    <a:pt x="13" y="231"/>
                    <a:pt x="13" y="215"/>
                    <a:pt x="12" y="198"/>
                  </a:cubicBezTo>
                  <a:cubicBezTo>
                    <a:pt x="12" y="193"/>
                    <a:pt x="12" y="188"/>
                    <a:pt x="12" y="184"/>
                  </a:cubicBezTo>
                  <a:cubicBezTo>
                    <a:pt x="12" y="182"/>
                    <a:pt x="12" y="180"/>
                    <a:pt x="12" y="178"/>
                  </a:cubicBezTo>
                  <a:cubicBezTo>
                    <a:pt x="12" y="173"/>
                    <a:pt x="12" y="167"/>
                    <a:pt x="12" y="162"/>
                  </a:cubicBezTo>
                  <a:cubicBezTo>
                    <a:pt x="12" y="159"/>
                    <a:pt x="12" y="156"/>
                    <a:pt x="12" y="154"/>
                  </a:cubicBezTo>
                  <a:cubicBezTo>
                    <a:pt x="12" y="151"/>
                    <a:pt x="12" y="149"/>
                    <a:pt x="12" y="147"/>
                  </a:cubicBezTo>
                  <a:cubicBezTo>
                    <a:pt x="12" y="146"/>
                    <a:pt x="12" y="146"/>
                    <a:pt x="12" y="145"/>
                  </a:cubicBezTo>
                  <a:cubicBezTo>
                    <a:pt x="12" y="145"/>
                    <a:pt x="12" y="144"/>
                    <a:pt x="12" y="144"/>
                  </a:cubicBezTo>
                  <a:cubicBezTo>
                    <a:pt x="12" y="142"/>
                    <a:pt x="12" y="141"/>
                    <a:pt x="12" y="140"/>
                  </a:cubicBezTo>
                  <a:moveTo>
                    <a:pt x="52" y="140"/>
                  </a:moveTo>
                  <a:cubicBezTo>
                    <a:pt x="52" y="127"/>
                    <a:pt x="51" y="114"/>
                    <a:pt x="51" y="101"/>
                  </a:cubicBezTo>
                  <a:cubicBezTo>
                    <a:pt x="51" y="90"/>
                    <a:pt x="52" y="78"/>
                    <a:pt x="52" y="67"/>
                  </a:cubicBezTo>
                  <a:cubicBezTo>
                    <a:pt x="52" y="66"/>
                    <a:pt x="52" y="65"/>
                    <a:pt x="52" y="63"/>
                  </a:cubicBezTo>
                  <a:cubicBezTo>
                    <a:pt x="53" y="68"/>
                    <a:pt x="53" y="73"/>
                    <a:pt x="53" y="77"/>
                  </a:cubicBezTo>
                  <a:cubicBezTo>
                    <a:pt x="53" y="90"/>
                    <a:pt x="53" y="103"/>
                    <a:pt x="53" y="116"/>
                  </a:cubicBezTo>
                  <a:cubicBezTo>
                    <a:pt x="52" y="124"/>
                    <a:pt x="52" y="132"/>
                    <a:pt x="52" y="140"/>
                  </a:cubicBezTo>
                  <a:cubicBezTo>
                    <a:pt x="52" y="141"/>
                    <a:pt x="52" y="143"/>
                    <a:pt x="52" y="144"/>
                  </a:cubicBezTo>
                  <a:cubicBezTo>
                    <a:pt x="52" y="144"/>
                    <a:pt x="52" y="143"/>
                    <a:pt x="52" y="142"/>
                  </a:cubicBezTo>
                  <a:cubicBezTo>
                    <a:pt x="52" y="141"/>
                    <a:pt x="52" y="141"/>
                    <a:pt x="52" y="140"/>
                  </a:cubicBezTo>
                  <a:moveTo>
                    <a:pt x="21" y="140"/>
                  </a:moveTo>
                  <a:cubicBezTo>
                    <a:pt x="21" y="137"/>
                    <a:pt x="21" y="134"/>
                    <a:pt x="21" y="132"/>
                  </a:cubicBezTo>
                  <a:cubicBezTo>
                    <a:pt x="21" y="106"/>
                    <a:pt x="22" y="81"/>
                    <a:pt x="24" y="56"/>
                  </a:cubicBezTo>
                  <a:cubicBezTo>
                    <a:pt x="25" y="67"/>
                    <a:pt x="25" y="78"/>
                    <a:pt x="26" y="89"/>
                  </a:cubicBezTo>
                  <a:cubicBezTo>
                    <a:pt x="25" y="106"/>
                    <a:pt x="25" y="123"/>
                    <a:pt x="24" y="140"/>
                  </a:cubicBezTo>
                  <a:cubicBezTo>
                    <a:pt x="24" y="142"/>
                    <a:pt x="24" y="143"/>
                    <a:pt x="24" y="145"/>
                  </a:cubicBezTo>
                  <a:cubicBezTo>
                    <a:pt x="24" y="153"/>
                    <a:pt x="24" y="161"/>
                    <a:pt x="24" y="169"/>
                  </a:cubicBezTo>
                  <a:cubicBezTo>
                    <a:pt x="24" y="172"/>
                    <a:pt x="24" y="175"/>
                    <a:pt x="24" y="177"/>
                  </a:cubicBezTo>
                  <a:cubicBezTo>
                    <a:pt x="24" y="179"/>
                    <a:pt x="24" y="181"/>
                    <a:pt x="24" y="182"/>
                  </a:cubicBezTo>
                  <a:cubicBezTo>
                    <a:pt x="24" y="195"/>
                    <a:pt x="24" y="207"/>
                    <a:pt x="25" y="219"/>
                  </a:cubicBezTo>
                  <a:cubicBezTo>
                    <a:pt x="25" y="219"/>
                    <a:pt x="25" y="232"/>
                    <a:pt x="25" y="245"/>
                  </a:cubicBezTo>
                  <a:cubicBezTo>
                    <a:pt x="24" y="245"/>
                    <a:pt x="23" y="245"/>
                    <a:pt x="23" y="245"/>
                  </a:cubicBezTo>
                  <a:cubicBezTo>
                    <a:pt x="23" y="225"/>
                    <a:pt x="22" y="204"/>
                    <a:pt x="22" y="183"/>
                  </a:cubicBezTo>
                  <a:cubicBezTo>
                    <a:pt x="22" y="182"/>
                    <a:pt x="22" y="181"/>
                    <a:pt x="22" y="180"/>
                  </a:cubicBezTo>
                  <a:cubicBezTo>
                    <a:pt x="22" y="179"/>
                    <a:pt x="22" y="178"/>
                    <a:pt x="22" y="177"/>
                  </a:cubicBezTo>
                  <a:cubicBezTo>
                    <a:pt x="22" y="167"/>
                    <a:pt x="21" y="156"/>
                    <a:pt x="21" y="145"/>
                  </a:cubicBezTo>
                  <a:cubicBezTo>
                    <a:pt x="21" y="143"/>
                    <a:pt x="21" y="142"/>
                    <a:pt x="21" y="140"/>
                  </a:cubicBezTo>
                  <a:moveTo>
                    <a:pt x="67" y="97"/>
                  </a:moveTo>
                  <a:cubicBezTo>
                    <a:pt x="67" y="86"/>
                    <a:pt x="66" y="75"/>
                    <a:pt x="65" y="64"/>
                  </a:cubicBezTo>
                  <a:cubicBezTo>
                    <a:pt x="65" y="61"/>
                    <a:pt x="65" y="58"/>
                    <a:pt x="65" y="55"/>
                  </a:cubicBezTo>
                  <a:cubicBezTo>
                    <a:pt x="67" y="66"/>
                    <a:pt x="68" y="77"/>
                    <a:pt x="68" y="88"/>
                  </a:cubicBezTo>
                  <a:cubicBezTo>
                    <a:pt x="68" y="91"/>
                    <a:pt x="67" y="94"/>
                    <a:pt x="67" y="97"/>
                  </a:cubicBezTo>
                  <a:moveTo>
                    <a:pt x="30" y="22"/>
                  </a:moveTo>
                  <a:cubicBezTo>
                    <a:pt x="30" y="21"/>
                    <a:pt x="30" y="21"/>
                    <a:pt x="30" y="21"/>
                  </a:cubicBezTo>
                  <a:cubicBezTo>
                    <a:pt x="30" y="22"/>
                    <a:pt x="30" y="22"/>
                    <a:pt x="30" y="22"/>
                  </a:cubicBezTo>
                  <a:moveTo>
                    <a:pt x="20" y="14"/>
                  </a:moveTo>
                  <a:cubicBezTo>
                    <a:pt x="16" y="14"/>
                    <a:pt x="13" y="14"/>
                    <a:pt x="10" y="15"/>
                  </a:cubicBezTo>
                  <a:cubicBezTo>
                    <a:pt x="11" y="31"/>
                    <a:pt x="11" y="47"/>
                    <a:pt x="12" y="64"/>
                  </a:cubicBezTo>
                  <a:cubicBezTo>
                    <a:pt x="11" y="70"/>
                    <a:pt x="10" y="76"/>
                    <a:pt x="9" y="82"/>
                  </a:cubicBezTo>
                  <a:cubicBezTo>
                    <a:pt x="9" y="83"/>
                    <a:pt x="9" y="83"/>
                    <a:pt x="9" y="84"/>
                  </a:cubicBezTo>
                  <a:cubicBezTo>
                    <a:pt x="9" y="71"/>
                    <a:pt x="8" y="57"/>
                    <a:pt x="8" y="44"/>
                  </a:cubicBezTo>
                  <a:cubicBezTo>
                    <a:pt x="8" y="44"/>
                    <a:pt x="8" y="44"/>
                    <a:pt x="8" y="44"/>
                  </a:cubicBezTo>
                  <a:cubicBezTo>
                    <a:pt x="8" y="42"/>
                    <a:pt x="7" y="41"/>
                    <a:pt x="5" y="41"/>
                  </a:cubicBezTo>
                  <a:cubicBezTo>
                    <a:pt x="6" y="32"/>
                    <a:pt x="7" y="24"/>
                    <a:pt x="10" y="17"/>
                  </a:cubicBezTo>
                  <a:cubicBezTo>
                    <a:pt x="10" y="17"/>
                    <a:pt x="10" y="16"/>
                    <a:pt x="10" y="16"/>
                  </a:cubicBezTo>
                  <a:cubicBezTo>
                    <a:pt x="10" y="16"/>
                    <a:pt x="10" y="15"/>
                    <a:pt x="10" y="15"/>
                  </a:cubicBezTo>
                  <a:cubicBezTo>
                    <a:pt x="7" y="15"/>
                    <a:pt x="4" y="15"/>
                    <a:pt x="3" y="16"/>
                  </a:cubicBezTo>
                  <a:cubicBezTo>
                    <a:pt x="3" y="16"/>
                    <a:pt x="3" y="17"/>
                    <a:pt x="2" y="17"/>
                  </a:cubicBezTo>
                  <a:cubicBezTo>
                    <a:pt x="1" y="43"/>
                    <a:pt x="0" y="69"/>
                    <a:pt x="0" y="95"/>
                  </a:cubicBezTo>
                  <a:cubicBezTo>
                    <a:pt x="0" y="95"/>
                    <a:pt x="0" y="96"/>
                    <a:pt x="0" y="96"/>
                  </a:cubicBezTo>
                  <a:cubicBezTo>
                    <a:pt x="1" y="98"/>
                    <a:pt x="1" y="99"/>
                    <a:pt x="1" y="101"/>
                  </a:cubicBezTo>
                  <a:cubicBezTo>
                    <a:pt x="1" y="109"/>
                    <a:pt x="1" y="117"/>
                    <a:pt x="1" y="125"/>
                  </a:cubicBezTo>
                  <a:cubicBezTo>
                    <a:pt x="1" y="169"/>
                    <a:pt x="3" y="212"/>
                    <a:pt x="5" y="255"/>
                  </a:cubicBezTo>
                  <a:cubicBezTo>
                    <a:pt x="6" y="257"/>
                    <a:pt x="6" y="258"/>
                    <a:pt x="7" y="259"/>
                  </a:cubicBezTo>
                  <a:cubicBezTo>
                    <a:pt x="7" y="260"/>
                    <a:pt x="7" y="264"/>
                    <a:pt x="7" y="264"/>
                  </a:cubicBezTo>
                  <a:cubicBezTo>
                    <a:pt x="7" y="266"/>
                    <a:pt x="8" y="267"/>
                    <a:pt x="10" y="267"/>
                  </a:cubicBezTo>
                  <a:cubicBezTo>
                    <a:pt x="10" y="267"/>
                    <a:pt x="10" y="267"/>
                    <a:pt x="10" y="267"/>
                  </a:cubicBezTo>
                  <a:cubicBezTo>
                    <a:pt x="10" y="267"/>
                    <a:pt x="10" y="267"/>
                    <a:pt x="10" y="267"/>
                  </a:cubicBezTo>
                  <a:cubicBezTo>
                    <a:pt x="11" y="267"/>
                    <a:pt x="11" y="267"/>
                    <a:pt x="12" y="267"/>
                  </a:cubicBezTo>
                  <a:cubicBezTo>
                    <a:pt x="12" y="267"/>
                    <a:pt x="12" y="267"/>
                    <a:pt x="13" y="267"/>
                  </a:cubicBezTo>
                  <a:cubicBezTo>
                    <a:pt x="14" y="267"/>
                    <a:pt x="15" y="265"/>
                    <a:pt x="15" y="264"/>
                  </a:cubicBezTo>
                  <a:cubicBezTo>
                    <a:pt x="15" y="263"/>
                    <a:pt x="15" y="263"/>
                    <a:pt x="15" y="263"/>
                  </a:cubicBezTo>
                  <a:cubicBezTo>
                    <a:pt x="15" y="262"/>
                    <a:pt x="15" y="260"/>
                    <a:pt x="14" y="259"/>
                  </a:cubicBezTo>
                  <a:cubicBezTo>
                    <a:pt x="17" y="260"/>
                    <a:pt x="20" y="260"/>
                    <a:pt x="22" y="261"/>
                  </a:cubicBezTo>
                  <a:cubicBezTo>
                    <a:pt x="20" y="263"/>
                    <a:pt x="17" y="265"/>
                    <a:pt x="15" y="267"/>
                  </a:cubicBezTo>
                  <a:cubicBezTo>
                    <a:pt x="15" y="268"/>
                    <a:pt x="14" y="269"/>
                    <a:pt x="14" y="270"/>
                  </a:cubicBezTo>
                  <a:cubicBezTo>
                    <a:pt x="14" y="270"/>
                    <a:pt x="14" y="270"/>
                    <a:pt x="14" y="270"/>
                  </a:cubicBezTo>
                  <a:cubicBezTo>
                    <a:pt x="32" y="267"/>
                    <a:pt x="50" y="266"/>
                    <a:pt x="68" y="266"/>
                  </a:cubicBezTo>
                  <a:cubicBezTo>
                    <a:pt x="68" y="266"/>
                    <a:pt x="73" y="265"/>
                    <a:pt x="78" y="265"/>
                  </a:cubicBezTo>
                  <a:cubicBezTo>
                    <a:pt x="80" y="264"/>
                    <a:pt x="81" y="262"/>
                    <a:pt x="82" y="260"/>
                  </a:cubicBezTo>
                  <a:cubicBezTo>
                    <a:pt x="82" y="255"/>
                    <a:pt x="81" y="248"/>
                    <a:pt x="81" y="238"/>
                  </a:cubicBezTo>
                  <a:cubicBezTo>
                    <a:pt x="80" y="246"/>
                    <a:pt x="78" y="253"/>
                    <a:pt x="75" y="258"/>
                  </a:cubicBezTo>
                  <a:cubicBezTo>
                    <a:pt x="75" y="257"/>
                    <a:pt x="75" y="257"/>
                    <a:pt x="75" y="257"/>
                  </a:cubicBezTo>
                  <a:cubicBezTo>
                    <a:pt x="75" y="257"/>
                    <a:pt x="75" y="257"/>
                    <a:pt x="75" y="257"/>
                  </a:cubicBezTo>
                  <a:cubicBezTo>
                    <a:pt x="75" y="246"/>
                    <a:pt x="75" y="235"/>
                    <a:pt x="74" y="223"/>
                  </a:cubicBezTo>
                  <a:cubicBezTo>
                    <a:pt x="73" y="217"/>
                    <a:pt x="73" y="210"/>
                    <a:pt x="73" y="203"/>
                  </a:cubicBezTo>
                  <a:cubicBezTo>
                    <a:pt x="73" y="195"/>
                    <a:pt x="73" y="187"/>
                    <a:pt x="73" y="180"/>
                  </a:cubicBezTo>
                  <a:cubicBezTo>
                    <a:pt x="73" y="178"/>
                    <a:pt x="73" y="176"/>
                    <a:pt x="73" y="174"/>
                  </a:cubicBezTo>
                  <a:cubicBezTo>
                    <a:pt x="73" y="172"/>
                    <a:pt x="73" y="170"/>
                    <a:pt x="73" y="168"/>
                  </a:cubicBezTo>
                  <a:cubicBezTo>
                    <a:pt x="73" y="168"/>
                    <a:pt x="73" y="165"/>
                    <a:pt x="73" y="165"/>
                  </a:cubicBezTo>
                  <a:cubicBezTo>
                    <a:pt x="73" y="165"/>
                    <a:pt x="73" y="166"/>
                    <a:pt x="73" y="166"/>
                  </a:cubicBezTo>
                  <a:cubicBezTo>
                    <a:pt x="74" y="169"/>
                    <a:pt x="74" y="171"/>
                    <a:pt x="75" y="174"/>
                  </a:cubicBezTo>
                  <a:cubicBezTo>
                    <a:pt x="75" y="176"/>
                    <a:pt x="75" y="178"/>
                    <a:pt x="76" y="180"/>
                  </a:cubicBezTo>
                  <a:cubicBezTo>
                    <a:pt x="77" y="185"/>
                    <a:pt x="78" y="191"/>
                    <a:pt x="78" y="196"/>
                  </a:cubicBezTo>
                  <a:cubicBezTo>
                    <a:pt x="78" y="188"/>
                    <a:pt x="77" y="179"/>
                    <a:pt x="77" y="170"/>
                  </a:cubicBezTo>
                  <a:cubicBezTo>
                    <a:pt x="77" y="163"/>
                    <a:pt x="77" y="163"/>
                    <a:pt x="77" y="163"/>
                  </a:cubicBezTo>
                  <a:cubicBezTo>
                    <a:pt x="76" y="156"/>
                    <a:pt x="76" y="148"/>
                    <a:pt x="76" y="140"/>
                  </a:cubicBezTo>
                  <a:cubicBezTo>
                    <a:pt x="75" y="140"/>
                    <a:pt x="75" y="140"/>
                    <a:pt x="74" y="140"/>
                  </a:cubicBezTo>
                  <a:cubicBezTo>
                    <a:pt x="74" y="139"/>
                    <a:pt x="74" y="139"/>
                    <a:pt x="74" y="139"/>
                  </a:cubicBezTo>
                  <a:cubicBezTo>
                    <a:pt x="74" y="139"/>
                    <a:pt x="74" y="136"/>
                    <a:pt x="74" y="136"/>
                  </a:cubicBezTo>
                  <a:cubicBezTo>
                    <a:pt x="74" y="114"/>
                    <a:pt x="74" y="114"/>
                    <a:pt x="74" y="114"/>
                  </a:cubicBezTo>
                  <a:cubicBezTo>
                    <a:pt x="74" y="108"/>
                    <a:pt x="74" y="102"/>
                    <a:pt x="75" y="96"/>
                  </a:cubicBezTo>
                  <a:cubicBezTo>
                    <a:pt x="74" y="86"/>
                    <a:pt x="74" y="77"/>
                    <a:pt x="74" y="68"/>
                  </a:cubicBezTo>
                  <a:cubicBezTo>
                    <a:pt x="73" y="55"/>
                    <a:pt x="71" y="42"/>
                    <a:pt x="66" y="31"/>
                  </a:cubicBezTo>
                  <a:cubicBezTo>
                    <a:pt x="66" y="30"/>
                    <a:pt x="64" y="29"/>
                    <a:pt x="63" y="29"/>
                  </a:cubicBezTo>
                  <a:cubicBezTo>
                    <a:pt x="63" y="29"/>
                    <a:pt x="63" y="29"/>
                    <a:pt x="63" y="29"/>
                  </a:cubicBezTo>
                  <a:cubicBezTo>
                    <a:pt x="62" y="29"/>
                    <a:pt x="61" y="29"/>
                    <a:pt x="61" y="30"/>
                  </a:cubicBezTo>
                  <a:cubicBezTo>
                    <a:pt x="60" y="28"/>
                    <a:pt x="59" y="27"/>
                    <a:pt x="57" y="27"/>
                  </a:cubicBezTo>
                  <a:cubicBezTo>
                    <a:pt x="57" y="27"/>
                    <a:pt x="57" y="27"/>
                    <a:pt x="57" y="27"/>
                  </a:cubicBezTo>
                  <a:cubicBezTo>
                    <a:pt x="55" y="27"/>
                    <a:pt x="54" y="29"/>
                    <a:pt x="54" y="31"/>
                  </a:cubicBezTo>
                  <a:cubicBezTo>
                    <a:pt x="54" y="31"/>
                    <a:pt x="54" y="33"/>
                    <a:pt x="54" y="34"/>
                  </a:cubicBezTo>
                  <a:cubicBezTo>
                    <a:pt x="53" y="34"/>
                    <a:pt x="53" y="34"/>
                    <a:pt x="53" y="34"/>
                  </a:cubicBezTo>
                  <a:cubicBezTo>
                    <a:pt x="53" y="34"/>
                    <a:pt x="53" y="34"/>
                    <a:pt x="53" y="34"/>
                  </a:cubicBezTo>
                  <a:cubicBezTo>
                    <a:pt x="53" y="31"/>
                    <a:pt x="53" y="27"/>
                    <a:pt x="54" y="24"/>
                  </a:cubicBezTo>
                  <a:cubicBezTo>
                    <a:pt x="54" y="24"/>
                    <a:pt x="54" y="24"/>
                    <a:pt x="54" y="24"/>
                  </a:cubicBezTo>
                  <a:cubicBezTo>
                    <a:pt x="54" y="22"/>
                    <a:pt x="52" y="20"/>
                    <a:pt x="50" y="20"/>
                  </a:cubicBezTo>
                  <a:cubicBezTo>
                    <a:pt x="50" y="20"/>
                    <a:pt x="50" y="20"/>
                    <a:pt x="50" y="20"/>
                  </a:cubicBezTo>
                  <a:cubicBezTo>
                    <a:pt x="48" y="20"/>
                    <a:pt x="47" y="21"/>
                    <a:pt x="47" y="23"/>
                  </a:cubicBezTo>
                  <a:cubicBezTo>
                    <a:pt x="43" y="56"/>
                    <a:pt x="41" y="88"/>
                    <a:pt x="40" y="121"/>
                  </a:cubicBezTo>
                  <a:cubicBezTo>
                    <a:pt x="38" y="96"/>
                    <a:pt x="37" y="71"/>
                    <a:pt x="37" y="46"/>
                  </a:cubicBezTo>
                  <a:cubicBezTo>
                    <a:pt x="37" y="38"/>
                    <a:pt x="37" y="30"/>
                    <a:pt x="37" y="22"/>
                  </a:cubicBezTo>
                  <a:cubicBezTo>
                    <a:pt x="37" y="21"/>
                    <a:pt x="37" y="21"/>
                    <a:pt x="37" y="21"/>
                  </a:cubicBezTo>
                  <a:cubicBezTo>
                    <a:pt x="37" y="20"/>
                    <a:pt x="36" y="18"/>
                    <a:pt x="34" y="18"/>
                  </a:cubicBezTo>
                  <a:cubicBezTo>
                    <a:pt x="34" y="18"/>
                    <a:pt x="34" y="18"/>
                    <a:pt x="34" y="18"/>
                  </a:cubicBezTo>
                  <a:cubicBezTo>
                    <a:pt x="32" y="18"/>
                    <a:pt x="30" y="19"/>
                    <a:pt x="30" y="21"/>
                  </a:cubicBezTo>
                  <a:cubicBezTo>
                    <a:pt x="30" y="25"/>
                    <a:pt x="30" y="28"/>
                    <a:pt x="29" y="32"/>
                  </a:cubicBezTo>
                  <a:cubicBezTo>
                    <a:pt x="29" y="28"/>
                    <a:pt x="29" y="23"/>
                    <a:pt x="28" y="19"/>
                  </a:cubicBezTo>
                  <a:cubicBezTo>
                    <a:pt x="28" y="18"/>
                    <a:pt x="27" y="16"/>
                    <a:pt x="25" y="16"/>
                  </a:cubicBezTo>
                  <a:cubicBezTo>
                    <a:pt x="25" y="16"/>
                    <a:pt x="25" y="16"/>
                    <a:pt x="25" y="16"/>
                  </a:cubicBezTo>
                  <a:cubicBezTo>
                    <a:pt x="23" y="16"/>
                    <a:pt x="21" y="18"/>
                    <a:pt x="21" y="19"/>
                  </a:cubicBezTo>
                  <a:cubicBezTo>
                    <a:pt x="21" y="21"/>
                    <a:pt x="21" y="23"/>
                    <a:pt x="20" y="25"/>
                  </a:cubicBezTo>
                  <a:cubicBezTo>
                    <a:pt x="20" y="21"/>
                    <a:pt x="20" y="18"/>
                    <a:pt x="20" y="14"/>
                  </a:cubicBezTo>
                  <a:moveTo>
                    <a:pt x="14" y="0"/>
                  </a:moveTo>
                  <a:cubicBezTo>
                    <a:pt x="13" y="0"/>
                    <a:pt x="13" y="0"/>
                    <a:pt x="13" y="0"/>
                  </a:cubicBezTo>
                  <a:cubicBezTo>
                    <a:pt x="12" y="1"/>
                    <a:pt x="12" y="1"/>
                    <a:pt x="11" y="1"/>
                  </a:cubicBezTo>
                  <a:cubicBezTo>
                    <a:pt x="11" y="2"/>
                    <a:pt x="10" y="3"/>
                    <a:pt x="10" y="4"/>
                  </a:cubicBezTo>
                  <a:cubicBezTo>
                    <a:pt x="10" y="4"/>
                    <a:pt x="10" y="4"/>
                    <a:pt x="10" y="4"/>
                  </a:cubicBezTo>
                  <a:cubicBezTo>
                    <a:pt x="10" y="6"/>
                    <a:pt x="10" y="8"/>
                    <a:pt x="10" y="9"/>
                  </a:cubicBezTo>
                  <a:cubicBezTo>
                    <a:pt x="13" y="9"/>
                    <a:pt x="16" y="9"/>
                    <a:pt x="19" y="9"/>
                  </a:cubicBezTo>
                  <a:cubicBezTo>
                    <a:pt x="19" y="9"/>
                    <a:pt x="19" y="8"/>
                    <a:pt x="18" y="8"/>
                  </a:cubicBezTo>
                  <a:cubicBezTo>
                    <a:pt x="18" y="6"/>
                    <a:pt x="18" y="5"/>
                    <a:pt x="17" y="3"/>
                  </a:cubicBezTo>
                  <a:cubicBezTo>
                    <a:pt x="17" y="2"/>
                    <a:pt x="16" y="1"/>
                    <a:pt x="15" y="1"/>
                  </a:cubicBezTo>
                  <a:cubicBezTo>
                    <a:pt x="14" y="0"/>
                    <a:pt x="14" y="0"/>
                    <a:pt x="14" y="0"/>
                  </a:cubicBezTo>
                </a:path>
              </a:pathLst>
            </a:custGeom>
            <a:solidFill>
              <a:srgbClr val="C8C8D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3" name="Freeform 522"/>
            <p:cNvSpPr>
              <a:spLocks noEditPoints="1" noChangeArrowheads="1"/>
            </p:cNvSpPr>
            <p:nvPr/>
          </p:nvSpPr>
          <p:spPr bwMode="auto">
            <a:xfrm>
              <a:off x="7886701" y="2974976"/>
              <a:ext cx="274638" cy="793750"/>
            </a:xfrm>
            <a:custGeom>
              <a:avLst/>
              <a:gdLst>
                <a:gd name="T0" fmla="*/ 88 w 93"/>
                <a:gd name="T1" fmla="*/ 259 h 269"/>
                <a:gd name="T2" fmla="*/ 88 w 93"/>
                <a:gd name="T3" fmla="*/ 259 h 269"/>
                <a:gd name="T4" fmla="*/ 24 w 93"/>
                <a:gd name="T5" fmla="*/ 0 h 269"/>
                <a:gd name="T6" fmla="*/ 5 w 93"/>
                <a:gd name="T7" fmla="*/ 2 h 269"/>
                <a:gd name="T8" fmla="*/ 2 w 93"/>
                <a:gd name="T9" fmla="*/ 9 h 269"/>
                <a:gd name="T10" fmla="*/ 1 w 93"/>
                <a:gd name="T11" fmla="*/ 136 h 269"/>
                <a:gd name="T12" fmla="*/ 2 w 93"/>
                <a:gd name="T13" fmla="*/ 165 h 269"/>
                <a:gd name="T14" fmla="*/ 2 w 93"/>
                <a:gd name="T15" fmla="*/ 176 h 269"/>
                <a:gd name="T16" fmla="*/ 4 w 93"/>
                <a:gd name="T17" fmla="*/ 228 h 269"/>
                <a:gd name="T18" fmla="*/ 4 w 93"/>
                <a:gd name="T19" fmla="*/ 234 h 269"/>
                <a:gd name="T20" fmla="*/ 5 w 93"/>
                <a:gd name="T21" fmla="*/ 243 h 269"/>
                <a:gd name="T22" fmla="*/ 6 w 93"/>
                <a:gd name="T23" fmla="*/ 266 h 269"/>
                <a:gd name="T24" fmla="*/ 7 w 93"/>
                <a:gd name="T25" fmla="*/ 268 h 269"/>
                <a:gd name="T26" fmla="*/ 9 w 93"/>
                <a:gd name="T27" fmla="*/ 269 h 269"/>
                <a:gd name="T28" fmla="*/ 73 w 93"/>
                <a:gd name="T29" fmla="*/ 262 h 269"/>
                <a:gd name="T30" fmla="*/ 91 w 93"/>
                <a:gd name="T31" fmla="*/ 261 h 269"/>
                <a:gd name="T32" fmla="*/ 93 w 93"/>
                <a:gd name="T33" fmla="*/ 258 h 269"/>
                <a:gd name="T34" fmla="*/ 92 w 93"/>
                <a:gd name="T35" fmla="*/ 249 h 269"/>
                <a:gd name="T36" fmla="*/ 92 w 93"/>
                <a:gd name="T37" fmla="*/ 238 h 269"/>
                <a:gd name="T38" fmla="*/ 87 w 93"/>
                <a:gd name="T39" fmla="*/ 165 h 269"/>
                <a:gd name="T40" fmla="*/ 87 w 93"/>
                <a:gd name="T41" fmla="*/ 154 h 269"/>
                <a:gd name="T42" fmla="*/ 86 w 93"/>
                <a:gd name="T43" fmla="*/ 132 h 269"/>
                <a:gd name="T44" fmla="*/ 85 w 93"/>
                <a:gd name="T45" fmla="*/ 87 h 269"/>
                <a:gd name="T46" fmla="*/ 80 w 93"/>
                <a:gd name="T47" fmla="*/ 2 h 269"/>
                <a:gd name="T48" fmla="*/ 82 w 93"/>
                <a:gd name="T49" fmla="*/ 11 h 269"/>
                <a:gd name="T50" fmla="*/ 80 w 93"/>
                <a:gd name="T51" fmla="*/ 15 h 269"/>
                <a:gd name="T52" fmla="*/ 77 w 93"/>
                <a:gd name="T53" fmla="*/ 13 h 269"/>
                <a:gd name="T54" fmla="*/ 80 w 93"/>
                <a:gd name="T55" fmla="*/ 87 h 269"/>
                <a:gd name="T56" fmla="*/ 81 w 93"/>
                <a:gd name="T57" fmla="*/ 130 h 269"/>
                <a:gd name="T58" fmla="*/ 82 w 93"/>
                <a:gd name="T59" fmla="*/ 154 h 269"/>
                <a:gd name="T60" fmla="*/ 83 w 93"/>
                <a:gd name="T61" fmla="*/ 187 h 269"/>
                <a:gd name="T62" fmla="*/ 85 w 93"/>
                <a:gd name="T63" fmla="*/ 220 h 269"/>
                <a:gd name="T64" fmla="*/ 87 w 93"/>
                <a:gd name="T65" fmla="*/ 251 h 269"/>
                <a:gd name="T66" fmla="*/ 83 w 93"/>
                <a:gd name="T67" fmla="*/ 256 h 269"/>
                <a:gd name="T68" fmla="*/ 19 w 93"/>
                <a:gd name="T69" fmla="*/ 261 h 269"/>
                <a:gd name="T70" fmla="*/ 11 w 93"/>
                <a:gd name="T71" fmla="*/ 257 h 269"/>
                <a:gd name="T72" fmla="*/ 6 w 93"/>
                <a:gd name="T73" fmla="*/ 116 h 269"/>
                <a:gd name="T74" fmla="*/ 5 w 93"/>
                <a:gd name="T75" fmla="*/ 86 h 269"/>
                <a:gd name="T76" fmla="*/ 7 w 93"/>
                <a:gd name="T77" fmla="*/ 7 h 269"/>
                <a:gd name="T78" fmla="*/ 15 w 93"/>
                <a:gd name="T79" fmla="*/ 6 h 269"/>
                <a:gd name="T80" fmla="*/ 25 w 93"/>
                <a:gd name="T81" fmla="*/ 5 h 269"/>
                <a:gd name="T82" fmla="*/ 74 w 93"/>
                <a:gd name="T83" fmla="*/ 7 h 269"/>
                <a:gd name="T84" fmla="*/ 32 w 93"/>
                <a:gd name="T8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 h="269">
                  <a:moveTo>
                    <a:pt x="88" y="259"/>
                  </a:moveTo>
                  <a:cubicBezTo>
                    <a:pt x="88" y="259"/>
                    <a:pt x="88" y="259"/>
                    <a:pt x="88" y="259"/>
                  </a:cubicBezTo>
                  <a:cubicBezTo>
                    <a:pt x="88" y="258"/>
                    <a:pt x="88" y="258"/>
                    <a:pt x="88" y="258"/>
                  </a:cubicBezTo>
                  <a:cubicBezTo>
                    <a:pt x="88" y="259"/>
                    <a:pt x="88" y="259"/>
                    <a:pt x="88" y="259"/>
                  </a:cubicBezTo>
                  <a:moveTo>
                    <a:pt x="32" y="0"/>
                  </a:moveTo>
                  <a:cubicBezTo>
                    <a:pt x="29" y="0"/>
                    <a:pt x="26" y="0"/>
                    <a:pt x="24" y="0"/>
                  </a:cubicBezTo>
                  <a:cubicBezTo>
                    <a:pt x="21" y="0"/>
                    <a:pt x="18" y="0"/>
                    <a:pt x="15" y="0"/>
                  </a:cubicBezTo>
                  <a:cubicBezTo>
                    <a:pt x="10" y="1"/>
                    <a:pt x="6" y="1"/>
                    <a:pt x="5" y="2"/>
                  </a:cubicBezTo>
                  <a:cubicBezTo>
                    <a:pt x="4" y="4"/>
                    <a:pt x="4" y="6"/>
                    <a:pt x="3" y="7"/>
                  </a:cubicBezTo>
                  <a:cubicBezTo>
                    <a:pt x="3" y="8"/>
                    <a:pt x="3" y="9"/>
                    <a:pt x="2" y="9"/>
                  </a:cubicBezTo>
                  <a:cubicBezTo>
                    <a:pt x="0" y="49"/>
                    <a:pt x="0" y="90"/>
                    <a:pt x="1" y="131"/>
                  </a:cubicBezTo>
                  <a:cubicBezTo>
                    <a:pt x="1" y="133"/>
                    <a:pt x="1" y="135"/>
                    <a:pt x="1" y="136"/>
                  </a:cubicBezTo>
                  <a:cubicBezTo>
                    <a:pt x="1" y="143"/>
                    <a:pt x="1" y="150"/>
                    <a:pt x="1" y="158"/>
                  </a:cubicBezTo>
                  <a:cubicBezTo>
                    <a:pt x="1" y="160"/>
                    <a:pt x="1" y="162"/>
                    <a:pt x="2" y="165"/>
                  </a:cubicBezTo>
                  <a:cubicBezTo>
                    <a:pt x="2" y="167"/>
                    <a:pt x="2" y="169"/>
                    <a:pt x="2" y="171"/>
                  </a:cubicBezTo>
                  <a:cubicBezTo>
                    <a:pt x="2" y="172"/>
                    <a:pt x="2" y="174"/>
                    <a:pt x="2" y="176"/>
                  </a:cubicBezTo>
                  <a:cubicBezTo>
                    <a:pt x="3" y="193"/>
                    <a:pt x="3" y="210"/>
                    <a:pt x="4" y="227"/>
                  </a:cubicBezTo>
                  <a:cubicBezTo>
                    <a:pt x="4" y="227"/>
                    <a:pt x="4" y="227"/>
                    <a:pt x="4" y="228"/>
                  </a:cubicBezTo>
                  <a:cubicBezTo>
                    <a:pt x="4" y="229"/>
                    <a:pt x="4" y="231"/>
                    <a:pt x="4" y="232"/>
                  </a:cubicBezTo>
                  <a:cubicBezTo>
                    <a:pt x="4" y="233"/>
                    <a:pt x="4" y="234"/>
                    <a:pt x="4" y="234"/>
                  </a:cubicBezTo>
                  <a:cubicBezTo>
                    <a:pt x="4" y="234"/>
                    <a:pt x="4" y="234"/>
                    <a:pt x="4" y="235"/>
                  </a:cubicBezTo>
                  <a:cubicBezTo>
                    <a:pt x="5" y="237"/>
                    <a:pt x="5" y="240"/>
                    <a:pt x="5" y="243"/>
                  </a:cubicBezTo>
                  <a:cubicBezTo>
                    <a:pt x="5" y="248"/>
                    <a:pt x="5" y="253"/>
                    <a:pt x="6" y="258"/>
                  </a:cubicBezTo>
                  <a:cubicBezTo>
                    <a:pt x="6" y="266"/>
                    <a:pt x="6" y="266"/>
                    <a:pt x="6" y="266"/>
                  </a:cubicBezTo>
                  <a:cubicBezTo>
                    <a:pt x="6" y="267"/>
                    <a:pt x="6" y="268"/>
                    <a:pt x="7" y="268"/>
                  </a:cubicBezTo>
                  <a:cubicBezTo>
                    <a:pt x="7" y="268"/>
                    <a:pt x="7" y="268"/>
                    <a:pt x="7" y="268"/>
                  </a:cubicBezTo>
                  <a:cubicBezTo>
                    <a:pt x="8" y="268"/>
                    <a:pt x="8" y="269"/>
                    <a:pt x="9" y="269"/>
                  </a:cubicBezTo>
                  <a:cubicBezTo>
                    <a:pt x="9" y="269"/>
                    <a:pt x="9" y="269"/>
                    <a:pt x="9" y="269"/>
                  </a:cubicBezTo>
                  <a:cubicBezTo>
                    <a:pt x="20" y="266"/>
                    <a:pt x="32" y="264"/>
                    <a:pt x="44" y="263"/>
                  </a:cubicBezTo>
                  <a:cubicBezTo>
                    <a:pt x="53" y="263"/>
                    <a:pt x="63" y="262"/>
                    <a:pt x="73" y="262"/>
                  </a:cubicBezTo>
                  <a:cubicBezTo>
                    <a:pt x="73" y="262"/>
                    <a:pt x="73" y="262"/>
                    <a:pt x="73" y="262"/>
                  </a:cubicBezTo>
                  <a:cubicBezTo>
                    <a:pt x="91" y="261"/>
                    <a:pt x="91" y="261"/>
                    <a:pt x="91" y="261"/>
                  </a:cubicBezTo>
                  <a:cubicBezTo>
                    <a:pt x="92" y="261"/>
                    <a:pt x="92" y="261"/>
                    <a:pt x="93" y="260"/>
                  </a:cubicBezTo>
                  <a:cubicBezTo>
                    <a:pt x="93" y="259"/>
                    <a:pt x="93" y="258"/>
                    <a:pt x="93" y="258"/>
                  </a:cubicBezTo>
                  <a:cubicBezTo>
                    <a:pt x="93" y="257"/>
                    <a:pt x="93" y="257"/>
                    <a:pt x="93" y="256"/>
                  </a:cubicBezTo>
                  <a:cubicBezTo>
                    <a:pt x="93" y="254"/>
                    <a:pt x="93" y="252"/>
                    <a:pt x="92" y="249"/>
                  </a:cubicBezTo>
                  <a:cubicBezTo>
                    <a:pt x="92" y="247"/>
                    <a:pt x="92" y="246"/>
                    <a:pt x="92" y="244"/>
                  </a:cubicBezTo>
                  <a:cubicBezTo>
                    <a:pt x="92" y="242"/>
                    <a:pt x="92" y="240"/>
                    <a:pt x="92" y="238"/>
                  </a:cubicBezTo>
                  <a:cubicBezTo>
                    <a:pt x="91" y="225"/>
                    <a:pt x="89" y="204"/>
                    <a:pt x="88" y="169"/>
                  </a:cubicBezTo>
                  <a:cubicBezTo>
                    <a:pt x="88" y="168"/>
                    <a:pt x="88" y="167"/>
                    <a:pt x="87" y="165"/>
                  </a:cubicBezTo>
                  <a:cubicBezTo>
                    <a:pt x="87" y="164"/>
                    <a:pt x="87" y="162"/>
                    <a:pt x="87" y="160"/>
                  </a:cubicBezTo>
                  <a:cubicBezTo>
                    <a:pt x="87" y="154"/>
                    <a:pt x="87" y="154"/>
                    <a:pt x="87" y="154"/>
                  </a:cubicBezTo>
                  <a:cubicBezTo>
                    <a:pt x="87" y="149"/>
                    <a:pt x="86" y="144"/>
                    <a:pt x="86" y="139"/>
                  </a:cubicBezTo>
                  <a:cubicBezTo>
                    <a:pt x="86" y="137"/>
                    <a:pt x="86" y="135"/>
                    <a:pt x="86" y="132"/>
                  </a:cubicBezTo>
                  <a:cubicBezTo>
                    <a:pt x="86" y="132"/>
                    <a:pt x="86" y="131"/>
                    <a:pt x="86" y="130"/>
                  </a:cubicBezTo>
                  <a:cubicBezTo>
                    <a:pt x="85" y="116"/>
                    <a:pt x="85" y="102"/>
                    <a:pt x="85" y="87"/>
                  </a:cubicBezTo>
                  <a:cubicBezTo>
                    <a:pt x="84" y="59"/>
                    <a:pt x="84" y="30"/>
                    <a:pt x="82" y="5"/>
                  </a:cubicBezTo>
                  <a:cubicBezTo>
                    <a:pt x="82" y="4"/>
                    <a:pt x="81" y="3"/>
                    <a:pt x="80" y="2"/>
                  </a:cubicBezTo>
                  <a:cubicBezTo>
                    <a:pt x="80" y="2"/>
                    <a:pt x="79" y="2"/>
                    <a:pt x="78" y="2"/>
                  </a:cubicBezTo>
                  <a:cubicBezTo>
                    <a:pt x="79" y="5"/>
                    <a:pt x="81" y="8"/>
                    <a:pt x="82" y="11"/>
                  </a:cubicBezTo>
                  <a:cubicBezTo>
                    <a:pt x="83" y="13"/>
                    <a:pt x="82" y="14"/>
                    <a:pt x="81" y="15"/>
                  </a:cubicBezTo>
                  <a:cubicBezTo>
                    <a:pt x="80" y="15"/>
                    <a:pt x="80" y="15"/>
                    <a:pt x="80" y="15"/>
                  </a:cubicBezTo>
                  <a:cubicBezTo>
                    <a:pt x="79" y="15"/>
                    <a:pt x="78" y="14"/>
                    <a:pt x="77" y="14"/>
                  </a:cubicBezTo>
                  <a:cubicBezTo>
                    <a:pt x="77" y="13"/>
                    <a:pt x="77" y="13"/>
                    <a:pt x="77" y="13"/>
                  </a:cubicBezTo>
                  <a:cubicBezTo>
                    <a:pt x="78" y="28"/>
                    <a:pt x="79" y="43"/>
                    <a:pt x="79" y="59"/>
                  </a:cubicBezTo>
                  <a:cubicBezTo>
                    <a:pt x="79" y="68"/>
                    <a:pt x="79" y="77"/>
                    <a:pt x="80" y="87"/>
                  </a:cubicBezTo>
                  <a:cubicBezTo>
                    <a:pt x="80" y="87"/>
                    <a:pt x="80" y="87"/>
                    <a:pt x="80" y="87"/>
                  </a:cubicBezTo>
                  <a:cubicBezTo>
                    <a:pt x="80" y="102"/>
                    <a:pt x="80" y="116"/>
                    <a:pt x="81" y="130"/>
                  </a:cubicBezTo>
                  <a:cubicBezTo>
                    <a:pt x="81" y="131"/>
                    <a:pt x="81" y="131"/>
                    <a:pt x="81" y="131"/>
                  </a:cubicBezTo>
                  <a:cubicBezTo>
                    <a:pt x="81" y="139"/>
                    <a:pt x="81" y="147"/>
                    <a:pt x="82" y="154"/>
                  </a:cubicBezTo>
                  <a:cubicBezTo>
                    <a:pt x="82" y="161"/>
                    <a:pt x="82" y="161"/>
                    <a:pt x="82" y="161"/>
                  </a:cubicBezTo>
                  <a:cubicBezTo>
                    <a:pt x="82" y="170"/>
                    <a:pt x="83" y="179"/>
                    <a:pt x="83" y="187"/>
                  </a:cubicBezTo>
                  <a:cubicBezTo>
                    <a:pt x="84" y="200"/>
                    <a:pt x="85" y="210"/>
                    <a:pt x="85" y="219"/>
                  </a:cubicBezTo>
                  <a:cubicBezTo>
                    <a:pt x="85" y="219"/>
                    <a:pt x="85" y="220"/>
                    <a:pt x="85" y="220"/>
                  </a:cubicBezTo>
                  <a:cubicBezTo>
                    <a:pt x="85" y="223"/>
                    <a:pt x="86" y="226"/>
                    <a:pt x="86" y="229"/>
                  </a:cubicBezTo>
                  <a:cubicBezTo>
                    <a:pt x="86" y="239"/>
                    <a:pt x="87" y="246"/>
                    <a:pt x="87" y="251"/>
                  </a:cubicBezTo>
                  <a:cubicBezTo>
                    <a:pt x="87" y="253"/>
                    <a:pt x="88" y="255"/>
                    <a:pt x="88" y="256"/>
                  </a:cubicBezTo>
                  <a:cubicBezTo>
                    <a:pt x="87" y="256"/>
                    <a:pt x="85" y="256"/>
                    <a:pt x="83" y="256"/>
                  </a:cubicBezTo>
                  <a:cubicBezTo>
                    <a:pt x="78" y="256"/>
                    <a:pt x="73" y="257"/>
                    <a:pt x="73" y="257"/>
                  </a:cubicBezTo>
                  <a:cubicBezTo>
                    <a:pt x="55" y="257"/>
                    <a:pt x="37" y="258"/>
                    <a:pt x="19" y="261"/>
                  </a:cubicBezTo>
                  <a:cubicBezTo>
                    <a:pt x="17" y="262"/>
                    <a:pt x="14" y="262"/>
                    <a:pt x="11" y="263"/>
                  </a:cubicBezTo>
                  <a:cubicBezTo>
                    <a:pt x="11" y="260"/>
                    <a:pt x="11" y="257"/>
                    <a:pt x="11" y="257"/>
                  </a:cubicBezTo>
                  <a:cubicBezTo>
                    <a:pt x="11" y="254"/>
                    <a:pt x="11" y="250"/>
                    <a:pt x="10" y="246"/>
                  </a:cubicBezTo>
                  <a:cubicBezTo>
                    <a:pt x="8" y="203"/>
                    <a:pt x="6" y="160"/>
                    <a:pt x="6" y="116"/>
                  </a:cubicBezTo>
                  <a:cubicBezTo>
                    <a:pt x="5" y="107"/>
                    <a:pt x="5" y="97"/>
                    <a:pt x="5" y="87"/>
                  </a:cubicBezTo>
                  <a:cubicBezTo>
                    <a:pt x="5" y="87"/>
                    <a:pt x="5" y="86"/>
                    <a:pt x="5" y="86"/>
                  </a:cubicBezTo>
                  <a:cubicBezTo>
                    <a:pt x="5" y="60"/>
                    <a:pt x="6" y="34"/>
                    <a:pt x="7" y="8"/>
                  </a:cubicBezTo>
                  <a:cubicBezTo>
                    <a:pt x="7" y="8"/>
                    <a:pt x="7" y="7"/>
                    <a:pt x="7" y="7"/>
                  </a:cubicBezTo>
                  <a:cubicBezTo>
                    <a:pt x="8" y="7"/>
                    <a:pt x="8" y="7"/>
                    <a:pt x="8" y="7"/>
                  </a:cubicBezTo>
                  <a:cubicBezTo>
                    <a:pt x="9" y="6"/>
                    <a:pt x="12" y="6"/>
                    <a:pt x="15" y="6"/>
                  </a:cubicBezTo>
                  <a:cubicBezTo>
                    <a:pt x="15" y="6"/>
                    <a:pt x="15" y="6"/>
                    <a:pt x="15" y="6"/>
                  </a:cubicBezTo>
                  <a:cubicBezTo>
                    <a:pt x="18" y="5"/>
                    <a:pt x="21" y="5"/>
                    <a:pt x="25" y="5"/>
                  </a:cubicBezTo>
                  <a:cubicBezTo>
                    <a:pt x="27" y="5"/>
                    <a:pt x="30" y="5"/>
                    <a:pt x="33" y="5"/>
                  </a:cubicBezTo>
                  <a:cubicBezTo>
                    <a:pt x="48" y="5"/>
                    <a:pt x="66" y="6"/>
                    <a:pt x="74" y="7"/>
                  </a:cubicBezTo>
                  <a:cubicBezTo>
                    <a:pt x="74" y="5"/>
                    <a:pt x="73" y="3"/>
                    <a:pt x="72" y="2"/>
                  </a:cubicBezTo>
                  <a:cubicBezTo>
                    <a:pt x="63" y="1"/>
                    <a:pt x="47" y="0"/>
                    <a:pt x="3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4" name="Freeform 523"/>
            <p:cNvSpPr>
              <a:spLocks noChangeArrowheads="1"/>
            </p:cNvSpPr>
            <p:nvPr/>
          </p:nvSpPr>
          <p:spPr bwMode="auto">
            <a:xfrm>
              <a:off x="7881938" y="2919413"/>
              <a:ext cx="249238" cy="100013"/>
            </a:xfrm>
            <a:custGeom>
              <a:avLst/>
              <a:gdLst>
                <a:gd name="T0" fmla="*/ 14 w 85"/>
                <a:gd name="T1" fmla="*/ 0 h 34"/>
                <a:gd name="T2" fmla="*/ 12 w 85"/>
                <a:gd name="T3" fmla="*/ 1 h 34"/>
                <a:gd name="T4" fmla="*/ 11 w 85"/>
                <a:gd name="T5" fmla="*/ 2 h 34"/>
                <a:gd name="T6" fmla="*/ 4 w 85"/>
                <a:gd name="T7" fmla="*/ 14 h 34"/>
                <a:gd name="T8" fmla="*/ 0 w 85"/>
                <a:gd name="T9" fmla="*/ 25 h 34"/>
                <a:gd name="T10" fmla="*/ 0 w 85"/>
                <a:gd name="T11" fmla="*/ 26 h 34"/>
                <a:gd name="T12" fmla="*/ 2 w 85"/>
                <a:gd name="T13" fmla="*/ 29 h 34"/>
                <a:gd name="T14" fmla="*/ 3 w 85"/>
                <a:gd name="T15" fmla="*/ 29 h 34"/>
                <a:gd name="T16" fmla="*/ 4 w 85"/>
                <a:gd name="T17" fmla="*/ 28 h 34"/>
                <a:gd name="T18" fmla="*/ 4 w 85"/>
                <a:gd name="T19" fmla="*/ 28 h 34"/>
                <a:gd name="T20" fmla="*/ 5 w 85"/>
                <a:gd name="T21" fmla="*/ 26 h 34"/>
                <a:gd name="T22" fmla="*/ 7 w 85"/>
                <a:gd name="T23" fmla="*/ 21 h 34"/>
                <a:gd name="T24" fmla="*/ 10 w 85"/>
                <a:gd name="T25" fmla="*/ 13 h 34"/>
                <a:gd name="T26" fmla="*/ 15 w 85"/>
                <a:gd name="T27" fmla="*/ 5 h 34"/>
                <a:gd name="T28" fmla="*/ 19 w 85"/>
                <a:gd name="T29" fmla="*/ 6 h 34"/>
                <a:gd name="T30" fmla="*/ 42 w 85"/>
                <a:gd name="T31" fmla="*/ 7 h 34"/>
                <a:gd name="T32" fmla="*/ 51 w 85"/>
                <a:gd name="T33" fmla="*/ 7 h 34"/>
                <a:gd name="T34" fmla="*/ 63 w 85"/>
                <a:gd name="T35" fmla="*/ 7 h 34"/>
                <a:gd name="T36" fmla="*/ 71 w 85"/>
                <a:gd name="T37" fmla="*/ 7 h 34"/>
                <a:gd name="T38" fmla="*/ 74 w 85"/>
                <a:gd name="T39" fmla="*/ 21 h 34"/>
                <a:gd name="T40" fmla="*/ 76 w 85"/>
                <a:gd name="T41" fmla="*/ 26 h 34"/>
                <a:gd name="T42" fmla="*/ 79 w 85"/>
                <a:gd name="T43" fmla="*/ 32 h 34"/>
                <a:gd name="T44" fmla="*/ 79 w 85"/>
                <a:gd name="T45" fmla="*/ 33 h 34"/>
                <a:gd name="T46" fmla="*/ 82 w 85"/>
                <a:gd name="T47" fmla="*/ 34 h 34"/>
                <a:gd name="T48" fmla="*/ 83 w 85"/>
                <a:gd name="T49" fmla="*/ 34 h 34"/>
                <a:gd name="T50" fmla="*/ 84 w 85"/>
                <a:gd name="T51" fmla="*/ 30 h 34"/>
                <a:gd name="T52" fmla="*/ 80 w 85"/>
                <a:gd name="T53" fmla="*/ 21 h 34"/>
                <a:gd name="T54" fmla="*/ 75 w 85"/>
                <a:gd name="T55" fmla="*/ 4 h 34"/>
                <a:gd name="T56" fmla="*/ 73 w 85"/>
                <a:gd name="T57" fmla="*/ 2 h 34"/>
                <a:gd name="T58" fmla="*/ 51 w 85"/>
                <a:gd name="T59" fmla="*/ 2 h 34"/>
                <a:gd name="T60" fmla="*/ 41 w 85"/>
                <a:gd name="T61" fmla="*/ 2 h 34"/>
                <a:gd name="T62" fmla="*/ 32 w 85"/>
                <a:gd name="T63" fmla="*/ 2 h 34"/>
                <a:gd name="T64" fmla="*/ 14 w 85"/>
                <a:gd name="T65" fmla="*/ 0 h 34"/>
                <a:gd name="T66" fmla="*/ 14 w 85"/>
                <a:gd name="T6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34">
                  <a:moveTo>
                    <a:pt x="14" y="0"/>
                  </a:moveTo>
                  <a:cubicBezTo>
                    <a:pt x="13" y="0"/>
                    <a:pt x="12" y="0"/>
                    <a:pt x="12" y="1"/>
                  </a:cubicBezTo>
                  <a:cubicBezTo>
                    <a:pt x="11" y="1"/>
                    <a:pt x="11" y="2"/>
                    <a:pt x="11" y="2"/>
                  </a:cubicBezTo>
                  <a:cubicBezTo>
                    <a:pt x="8" y="6"/>
                    <a:pt x="5" y="10"/>
                    <a:pt x="4" y="14"/>
                  </a:cubicBezTo>
                  <a:cubicBezTo>
                    <a:pt x="2" y="18"/>
                    <a:pt x="1" y="21"/>
                    <a:pt x="0" y="25"/>
                  </a:cubicBezTo>
                  <a:cubicBezTo>
                    <a:pt x="0" y="26"/>
                    <a:pt x="0" y="26"/>
                    <a:pt x="0" y="26"/>
                  </a:cubicBezTo>
                  <a:cubicBezTo>
                    <a:pt x="0" y="27"/>
                    <a:pt x="1" y="28"/>
                    <a:pt x="2" y="29"/>
                  </a:cubicBezTo>
                  <a:cubicBezTo>
                    <a:pt x="2" y="29"/>
                    <a:pt x="2" y="29"/>
                    <a:pt x="3" y="29"/>
                  </a:cubicBezTo>
                  <a:cubicBezTo>
                    <a:pt x="3" y="29"/>
                    <a:pt x="3" y="29"/>
                    <a:pt x="4" y="28"/>
                  </a:cubicBezTo>
                  <a:cubicBezTo>
                    <a:pt x="4" y="28"/>
                    <a:pt x="4" y="28"/>
                    <a:pt x="4" y="28"/>
                  </a:cubicBezTo>
                  <a:cubicBezTo>
                    <a:pt x="5" y="28"/>
                    <a:pt x="5" y="27"/>
                    <a:pt x="5" y="26"/>
                  </a:cubicBezTo>
                  <a:cubicBezTo>
                    <a:pt x="6" y="25"/>
                    <a:pt x="6" y="23"/>
                    <a:pt x="7" y="21"/>
                  </a:cubicBezTo>
                  <a:cubicBezTo>
                    <a:pt x="7" y="18"/>
                    <a:pt x="9" y="15"/>
                    <a:pt x="10" y="13"/>
                  </a:cubicBezTo>
                  <a:cubicBezTo>
                    <a:pt x="12" y="10"/>
                    <a:pt x="13" y="8"/>
                    <a:pt x="15" y="5"/>
                  </a:cubicBezTo>
                  <a:cubicBezTo>
                    <a:pt x="17" y="6"/>
                    <a:pt x="18" y="6"/>
                    <a:pt x="19" y="6"/>
                  </a:cubicBezTo>
                  <a:cubicBezTo>
                    <a:pt x="27" y="7"/>
                    <a:pt x="34" y="7"/>
                    <a:pt x="42" y="7"/>
                  </a:cubicBezTo>
                  <a:cubicBezTo>
                    <a:pt x="45" y="7"/>
                    <a:pt x="48" y="7"/>
                    <a:pt x="51" y="7"/>
                  </a:cubicBezTo>
                  <a:cubicBezTo>
                    <a:pt x="51" y="7"/>
                    <a:pt x="57" y="7"/>
                    <a:pt x="63" y="7"/>
                  </a:cubicBezTo>
                  <a:cubicBezTo>
                    <a:pt x="66" y="7"/>
                    <a:pt x="70" y="7"/>
                    <a:pt x="71" y="7"/>
                  </a:cubicBezTo>
                  <a:cubicBezTo>
                    <a:pt x="72" y="12"/>
                    <a:pt x="73" y="16"/>
                    <a:pt x="74" y="21"/>
                  </a:cubicBezTo>
                  <a:cubicBezTo>
                    <a:pt x="75" y="22"/>
                    <a:pt x="76" y="24"/>
                    <a:pt x="76" y="26"/>
                  </a:cubicBezTo>
                  <a:cubicBezTo>
                    <a:pt x="77" y="28"/>
                    <a:pt x="78" y="30"/>
                    <a:pt x="79" y="32"/>
                  </a:cubicBezTo>
                  <a:cubicBezTo>
                    <a:pt x="79" y="32"/>
                    <a:pt x="79" y="32"/>
                    <a:pt x="79" y="33"/>
                  </a:cubicBezTo>
                  <a:cubicBezTo>
                    <a:pt x="80" y="33"/>
                    <a:pt x="81" y="34"/>
                    <a:pt x="82" y="34"/>
                  </a:cubicBezTo>
                  <a:cubicBezTo>
                    <a:pt x="82" y="34"/>
                    <a:pt x="82" y="34"/>
                    <a:pt x="83" y="34"/>
                  </a:cubicBezTo>
                  <a:cubicBezTo>
                    <a:pt x="84" y="33"/>
                    <a:pt x="85" y="32"/>
                    <a:pt x="84" y="30"/>
                  </a:cubicBezTo>
                  <a:cubicBezTo>
                    <a:pt x="83" y="27"/>
                    <a:pt x="81" y="24"/>
                    <a:pt x="80" y="21"/>
                  </a:cubicBezTo>
                  <a:cubicBezTo>
                    <a:pt x="78" y="16"/>
                    <a:pt x="77" y="10"/>
                    <a:pt x="75" y="4"/>
                  </a:cubicBezTo>
                  <a:cubicBezTo>
                    <a:pt x="75" y="3"/>
                    <a:pt x="74" y="2"/>
                    <a:pt x="73" y="2"/>
                  </a:cubicBezTo>
                  <a:cubicBezTo>
                    <a:pt x="51" y="2"/>
                    <a:pt x="51" y="2"/>
                    <a:pt x="51" y="2"/>
                  </a:cubicBezTo>
                  <a:cubicBezTo>
                    <a:pt x="48" y="2"/>
                    <a:pt x="44" y="2"/>
                    <a:pt x="41" y="2"/>
                  </a:cubicBezTo>
                  <a:cubicBezTo>
                    <a:pt x="38" y="2"/>
                    <a:pt x="35" y="2"/>
                    <a:pt x="32" y="2"/>
                  </a:cubicBezTo>
                  <a:cubicBezTo>
                    <a:pt x="26" y="2"/>
                    <a:pt x="20" y="1"/>
                    <a:pt x="14" y="0"/>
                  </a:cubicBezTo>
                  <a:cubicBezTo>
                    <a:pt x="14" y="0"/>
                    <a:pt x="14" y="0"/>
                    <a:pt x="1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5" name="Freeform 524"/>
            <p:cNvSpPr>
              <a:spLocks noEditPoints="1" noChangeArrowheads="1"/>
            </p:cNvSpPr>
            <p:nvPr/>
          </p:nvSpPr>
          <p:spPr bwMode="auto">
            <a:xfrm>
              <a:off x="8237538" y="1441451"/>
              <a:ext cx="136525" cy="120650"/>
            </a:xfrm>
            <a:custGeom>
              <a:avLst/>
              <a:gdLst>
                <a:gd name="T0" fmla="*/ 27 w 46"/>
                <a:gd name="T1" fmla="*/ 26 h 41"/>
                <a:gd name="T2" fmla="*/ 26 w 46"/>
                <a:gd name="T3" fmla="*/ 24 h 41"/>
                <a:gd name="T4" fmla="*/ 27 w 46"/>
                <a:gd name="T5" fmla="*/ 26 h 41"/>
                <a:gd name="T6" fmla="*/ 30 w 46"/>
                <a:gd name="T7" fmla="*/ 33 h 41"/>
                <a:gd name="T8" fmla="*/ 37 w 46"/>
                <a:gd name="T9" fmla="*/ 23 h 41"/>
                <a:gd name="T10" fmla="*/ 39 w 46"/>
                <a:gd name="T11" fmla="*/ 27 h 41"/>
                <a:gd name="T12" fmla="*/ 39 w 46"/>
                <a:gd name="T13" fmla="*/ 27 h 41"/>
                <a:gd name="T14" fmla="*/ 30 w 46"/>
                <a:gd name="T15" fmla="*/ 33 h 41"/>
                <a:gd name="T16" fmla="*/ 31 w 46"/>
                <a:gd name="T17" fmla="*/ 20 h 41"/>
                <a:gd name="T18" fmla="*/ 29 w 46"/>
                <a:gd name="T19" fmla="*/ 20 h 41"/>
                <a:gd name="T20" fmla="*/ 27 w 46"/>
                <a:gd name="T21" fmla="*/ 19 h 41"/>
                <a:gd name="T22" fmla="*/ 29 w 46"/>
                <a:gd name="T23" fmla="*/ 18 h 41"/>
                <a:gd name="T24" fmla="*/ 29 w 46"/>
                <a:gd name="T25" fmla="*/ 17 h 41"/>
                <a:gd name="T26" fmla="*/ 31 w 46"/>
                <a:gd name="T27" fmla="*/ 19 h 41"/>
                <a:gd name="T28" fmla="*/ 31 w 46"/>
                <a:gd name="T29" fmla="*/ 20 h 41"/>
                <a:gd name="T30" fmla="*/ 27 w 46"/>
                <a:gd name="T31" fmla="*/ 11 h 41"/>
                <a:gd name="T32" fmla="*/ 28 w 46"/>
                <a:gd name="T33" fmla="*/ 10 h 41"/>
                <a:gd name="T34" fmla="*/ 27 w 46"/>
                <a:gd name="T35" fmla="*/ 10 h 41"/>
                <a:gd name="T36" fmla="*/ 27 w 46"/>
                <a:gd name="T37" fmla="*/ 11 h 41"/>
                <a:gd name="T38" fmla="*/ 19 w 46"/>
                <a:gd name="T39" fmla="*/ 10 h 41"/>
                <a:gd name="T40" fmla="*/ 21 w 46"/>
                <a:gd name="T41" fmla="*/ 10 h 41"/>
                <a:gd name="T42" fmla="*/ 25 w 46"/>
                <a:gd name="T43" fmla="*/ 12 h 41"/>
                <a:gd name="T44" fmla="*/ 24 w 46"/>
                <a:gd name="T45" fmla="*/ 12 h 41"/>
                <a:gd name="T46" fmla="*/ 22 w 46"/>
                <a:gd name="T47" fmla="*/ 14 h 41"/>
                <a:gd name="T48" fmla="*/ 22 w 46"/>
                <a:gd name="T49" fmla="*/ 14 h 41"/>
                <a:gd name="T50" fmla="*/ 19 w 46"/>
                <a:gd name="T51" fmla="*/ 17 h 41"/>
                <a:gd name="T52" fmla="*/ 19 w 46"/>
                <a:gd name="T53" fmla="*/ 18 h 41"/>
                <a:gd name="T54" fmla="*/ 27 w 46"/>
                <a:gd name="T55" fmla="*/ 26 h 41"/>
                <a:gd name="T56" fmla="*/ 27 w 46"/>
                <a:gd name="T57" fmla="*/ 26 h 41"/>
                <a:gd name="T58" fmla="*/ 23 w 46"/>
                <a:gd name="T59" fmla="*/ 29 h 41"/>
                <a:gd name="T60" fmla="*/ 22 w 46"/>
                <a:gd name="T61" fmla="*/ 29 h 41"/>
                <a:gd name="T62" fmla="*/ 15 w 46"/>
                <a:gd name="T63" fmla="*/ 25 h 41"/>
                <a:gd name="T64" fmla="*/ 13 w 46"/>
                <a:gd name="T65" fmla="*/ 16 h 41"/>
                <a:gd name="T66" fmla="*/ 14 w 46"/>
                <a:gd name="T67" fmla="*/ 10 h 41"/>
                <a:gd name="T68" fmla="*/ 16 w 46"/>
                <a:gd name="T69" fmla="*/ 10 h 41"/>
                <a:gd name="T70" fmla="*/ 18 w 46"/>
                <a:gd name="T71" fmla="*/ 10 h 41"/>
                <a:gd name="T72" fmla="*/ 19 w 46"/>
                <a:gd name="T73" fmla="*/ 10 h 41"/>
                <a:gd name="T74" fmla="*/ 13 w 46"/>
                <a:gd name="T75" fmla="*/ 0 h 41"/>
                <a:gd name="T76" fmla="*/ 10 w 46"/>
                <a:gd name="T77" fmla="*/ 2 h 41"/>
                <a:gd name="T78" fmla="*/ 9 w 46"/>
                <a:gd name="T79" fmla="*/ 4 h 41"/>
                <a:gd name="T80" fmla="*/ 3 w 46"/>
                <a:gd name="T81" fmla="*/ 9 h 41"/>
                <a:gd name="T82" fmla="*/ 0 w 46"/>
                <a:gd name="T83" fmla="*/ 17 h 41"/>
                <a:gd name="T84" fmla="*/ 4 w 46"/>
                <a:gd name="T85" fmla="*/ 30 h 41"/>
                <a:gd name="T86" fmla="*/ 25 w 46"/>
                <a:gd name="T87" fmla="*/ 41 h 41"/>
                <a:gd name="T88" fmla="*/ 30 w 46"/>
                <a:gd name="T89" fmla="*/ 40 h 41"/>
                <a:gd name="T90" fmla="*/ 41 w 46"/>
                <a:gd name="T91" fmla="*/ 36 h 41"/>
                <a:gd name="T92" fmla="*/ 46 w 46"/>
                <a:gd name="T93" fmla="*/ 29 h 41"/>
                <a:gd name="T94" fmla="*/ 46 w 46"/>
                <a:gd name="T95" fmla="*/ 26 h 41"/>
                <a:gd name="T96" fmla="*/ 13 w 46"/>
                <a:gd name="T97" fmla="*/ 0 h 41"/>
                <a:gd name="T98" fmla="*/ 13 w 46"/>
                <a:gd name="T9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 h="41">
                  <a:moveTo>
                    <a:pt x="27" y="26"/>
                  </a:moveTo>
                  <a:cubicBezTo>
                    <a:pt x="26" y="25"/>
                    <a:pt x="26" y="25"/>
                    <a:pt x="26" y="24"/>
                  </a:cubicBezTo>
                  <a:cubicBezTo>
                    <a:pt x="26" y="25"/>
                    <a:pt x="26" y="25"/>
                    <a:pt x="27" y="26"/>
                  </a:cubicBezTo>
                  <a:moveTo>
                    <a:pt x="30" y="33"/>
                  </a:moveTo>
                  <a:cubicBezTo>
                    <a:pt x="33" y="31"/>
                    <a:pt x="35" y="28"/>
                    <a:pt x="37" y="23"/>
                  </a:cubicBezTo>
                  <a:cubicBezTo>
                    <a:pt x="38" y="24"/>
                    <a:pt x="39" y="25"/>
                    <a:pt x="39" y="27"/>
                  </a:cubicBezTo>
                  <a:cubicBezTo>
                    <a:pt x="39" y="27"/>
                    <a:pt x="39" y="27"/>
                    <a:pt x="39" y="27"/>
                  </a:cubicBezTo>
                  <a:cubicBezTo>
                    <a:pt x="39" y="30"/>
                    <a:pt x="34" y="32"/>
                    <a:pt x="30" y="33"/>
                  </a:cubicBezTo>
                  <a:moveTo>
                    <a:pt x="31" y="20"/>
                  </a:moveTo>
                  <a:cubicBezTo>
                    <a:pt x="30" y="20"/>
                    <a:pt x="29" y="20"/>
                    <a:pt x="29" y="20"/>
                  </a:cubicBezTo>
                  <a:cubicBezTo>
                    <a:pt x="28" y="19"/>
                    <a:pt x="28" y="19"/>
                    <a:pt x="27" y="19"/>
                  </a:cubicBezTo>
                  <a:cubicBezTo>
                    <a:pt x="28" y="19"/>
                    <a:pt x="28" y="18"/>
                    <a:pt x="29" y="18"/>
                  </a:cubicBezTo>
                  <a:cubicBezTo>
                    <a:pt x="29" y="17"/>
                    <a:pt x="29" y="17"/>
                    <a:pt x="29" y="17"/>
                  </a:cubicBezTo>
                  <a:cubicBezTo>
                    <a:pt x="30" y="18"/>
                    <a:pt x="31" y="19"/>
                    <a:pt x="31" y="19"/>
                  </a:cubicBezTo>
                  <a:cubicBezTo>
                    <a:pt x="31" y="19"/>
                    <a:pt x="31" y="20"/>
                    <a:pt x="31" y="20"/>
                  </a:cubicBezTo>
                  <a:moveTo>
                    <a:pt x="27" y="11"/>
                  </a:moveTo>
                  <a:cubicBezTo>
                    <a:pt x="28" y="10"/>
                    <a:pt x="28" y="10"/>
                    <a:pt x="28" y="10"/>
                  </a:cubicBezTo>
                  <a:cubicBezTo>
                    <a:pt x="27" y="10"/>
                    <a:pt x="27" y="10"/>
                    <a:pt x="27" y="10"/>
                  </a:cubicBezTo>
                  <a:cubicBezTo>
                    <a:pt x="27" y="11"/>
                    <a:pt x="27" y="11"/>
                    <a:pt x="27" y="11"/>
                  </a:cubicBezTo>
                  <a:moveTo>
                    <a:pt x="19" y="10"/>
                  </a:moveTo>
                  <a:cubicBezTo>
                    <a:pt x="19" y="10"/>
                    <a:pt x="20" y="10"/>
                    <a:pt x="21" y="10"/>
                  </a:cubicBezTo>
                  <a:cubicBezTo>
                    <a:pt x="22" y="10"/>
                    <a:pt x="24" y="11"/>
                    <a:pt x="25" y="12"/>
                  </a:cubicBezTo>
                  <a:cubicBezTo>
                    <a:pt x="24" y="12"/>
                    <a:pt x="24" y="12"/>
                    <a:pt x="24" y="12"/>
                  </a:cubicBezTo>
                  <a:cubicBezTo>
                    <a:pt x="22" y="14"/>
                    <a:pt x="22" y="14"/>
                    <a:pt x="22" y="14"/>
                  </a:cubicBezTo>
                  <a:cubicBezTo>
                    <a:pt x="22" y="14"/>
                    <a:pt x="22" y="14"/>
                    <a:pt x="22" y="14"/>
                  </a:cubicBezTo>
                  <a:cubicBezTo>
                    <a:pt x="21" y="15"/>
                    <a:pt x="19" y="16"/>
                    <a:pt x="19" y="17"/>
                  </a:cubicBezTo>
                  <a:cubicBezTo>
                    <a:pt x="19" y="18"/>
                    <a:pt x="19" y="18"/>
                    <a:pt x="19" y="18"/>
                  </a:cubicBezTo>
                  <a:cubicBezTo>
                    <a:pt x="19" y="24"/>
                    <a:pt x="25" y="26"/>
                    <a:pt x="27" y="26"/>
                  </a:cubicBezTo>
                  <a:cubicBezTo>
                    <a:pt x="27" y="26"/>
                    <a:pt x="27" y="26"/>
                    <a:pt x="27" y="26"/>
                  </a:cubicBezTo>
                  <a:cubicBezTo>
                    <a:pt x="26" y="27"/>
                    <a:pt x="24" y="28"/>
                    <a:pt x="23" y="29"/>
                  </a:cubicBezTo>
                  <a:cubicBezTo>
                    <a:pt x="22" y="29"/>
                    <a:pt x="22" y="29"/>
                    <a:pt x="22" y="29"/>
                  </a:cubicBezTo>
                  <a:cubicBezTo>
                    <a:pt x="19" y="29"/>
                    <a:pt x="17" y="27"/>
                    <a:pt x="15" y="25"/>
                  </a:cubicBezTo>
                  <a:cubicBezTo>
                    <a:pt x="14" y="23"/>
                    <a:pt x="13" y="20"/>
                    <a:pt x="13" y="16"/>
                  </a:cubicBezTo>
                  <a:cubicBezTo>
                    <a:pt x="13" y="15"/>
                    <a:pt x="13" y="12"/>
                    <a:pt x="14" y="10"/>
                  </a:cubicBezTo>
                  <a:cubicBezTo>
                    <a:pt x="15" y="10"/>
                    <a:pt x="15" y="10"/>
                    <a:pt x="16" y="10"/>
                  </a:cubicBezTo>
                  <a:cubicBezTo>
                    <a:pt x="17" y="10"/>
                    <a:pt x="18" y="10"/>
                    <a:pt x="18" y="10"/>
                  </a:cubicBezTo>
                  <a:cubicBezTo>
                    <a:pt x="19" y="10"/>
                    <a:pt x="19" y="10"/>
                    <a:pt x="19" y="10"/>
                  </a:cubicBezTo>
                  <a:moveTo>
                    <a:pt x="13" y="0"/>
                  </a:moveTo>
                  <a:cubicBezTo>
                    <a:pt x="12" y="0"/>
                    <a:pt x="10" y="1"/>
                    <a:pt x="10" y="2"/>
                  </a:cubicBezTo>
                  <a:cubicBezTo>
                    <a:pt x="9" y="3"/>
                    <a:pt x="9" y="3"/>
                    <a:pt x="9" y="4"/>
                  </a:cubicBezTo>
                  <a:cubicBezTo>
                    <a:pt x="6" y="5"/>
                    <a:pt x="4" y="8"/>
                    <a:pt x="3" y="9"/>
                  </a:cubicBezTo>
                  <a:cubicBezTo>
                    <a:pt x="1" y="11"/>
                    <a:pt x="0" y="14"/>
                    <a:pt x="0" y="17"/>
                  </a:cubicBezTo>
                  <a:cubicBezTo>
                    <a:pt x="0" y="21"/>
                    <a:pt x="2" y="26"/>
                    <a:pt x="4" y="30"/>
                  </a:cubicBezTo>
                  <a:cubicBezTo>
                    <a:pt x="9" y="37"/>
                    <a:pt x="17" y="41"/>
                    <a:pt x="25" y="41"/>
                  </a:cubicBezTo>
                  <a:cubicBezTo>
                    <a:pt x="27" y="41"/>
                    <a:pt x="28" y="40"/>
                    <a:pt x="30" y="40"/>
                  </a:cubicBezTo>
                  <a:cubicBezTo>
                    <a:pt x="35" y="39"/>
                    <a:pt x="39" y="38"/>
                    <a:pt x="41" y="36"/>
                  </a:cubicBezTo>
                  <a:cubicBezTo>
                    <a:pt x="44" y="34"/>
                    <a:pt x="45" y="32"/>
                    <a:pt x="46" y="29"/>
                  </a:cubicBezTo>
                  <a:cubicBezTo>
                    <a:pt x="46" y="28"/>
                    <a:pt x="46" y="27"/>
                    <a:pt x="46" y="26"/>
                  </a:cubicBezTo>
                  <a:cubicBezTo>
                    <a:pt x="46" y="15"/>
                    <a:pt x="25" y="1"/>
                    <a:pt x="13" y="0"/>
                  </a:cubicBezTo>
                  <a:cubicBezTo>
                    <a:pt x="13" y="0"/>
                    <a:pt x="13" y="0"/>
                    <a:pt x="13" y="0"/>
                  </a:cubicBezTo>
                </a:path>
              </a:pathLst>
            </a:custGeom>
            <a:solidFill>
              <a:srgbClr val="A9D17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 name="Freeform 525"/>
            <p:cNvSpPr>
              <a:spLocks noEditPoints="1" noChangeArrowheads="1"/>
            </p:cNvSpPr>
            <p:nvPr/>
          </p:nvSpPr>
          <p:spPr bwMode="auto">
            <a:xfrm>
              <a:off x="9020176" y="3390901"/>
              <a:ext cx="268288" cy="239713"/>
            </a:xfrm>
            <a:custGeom>
              <a:avLst/>
              <a:gdLst>
                <a:gd name="T0" fmla="*/ 90 w 91"/>
                <a:gd name="T1" fmla="*/ 19 h 81"/>
                <a:gd name="T2" fmla="*/ 90 w 91"/>
                <a:gd name="T3" fmla="*/ 19 h 81"/>
                <a:gd name="T4" fmla="*/ 88 w 91"/>
                <a:gd name="T5" fmla="*/ 20 h 81"/>
                <a:gd name="T6" fmla="*/ 87 w 91"/>
                <a:gd name="T7" fmla="*/ 20 h 81"/>
                <a:gd name="T8" fmla="*/ 91 w 91"/>
                <a:gd name="T9" fmla="*/ 23 h 81"/>
                <a:gd name="T10" fmla="*/ 91 w 91"/>
                <a:gd name="T11" fmla="*/ 21 h 81"/>
                <a:gd name="T12" fmla="*/ 90 w 91"/>
                <a:gd name="T13" fmla="*/ 19 h 81"/>
                <a:gd name="T14" fmla="*/ 64 w 91"/>
                <a:gd name="T15" fmla="*/ 0 h 81"/>
                <a:gd name="T16" fmla="*/ 61 w 91"/>
                <a:gd name="T17" fmla="*/ 1 h 81"/>
                <a:gd name="T18" fmla="*/ 16 w 91"/>
                <a:gd name="T19" fmla="*/ 7 h 81"/>
                <a:gd name="T20" fmla="*/ 12 w 91"/>
                <a:gd name="T21" fmla="*/ 6 h 81"/>
                <a:gd name="T22" fmla="*/ 11 w 91"/>
                <a:gd name="T23" fmla="*/ 8 h 81"/>
                <a:gd name="T24" fmla="*/ 11 w 91"/>
                <a:gd name="T25" fmla="*/ 9 h 81"/>
                <a:gd name="T26" fmla="*/ 11 w 91"/>
                <a:gd name="T27" fmla="*/ 9 h 81"/>
                <a:gd name="T28" fmla="*/ 26 w 91"/>
                <a:gd name="T29" fmla="*/ 21 h 81"/>
                <a:gd name="T30" fmla="*/ 1 w 91"/>
                <a:gd name="T31" fmla="*/ 53 h 81"/>
                <a:gd name="T32" fmla="*/ 1 w 91"/>
                <a:gd name="T33" fmla="*/ 55 h 81"/>
                <a:gd name="T34" fmla="*/ 3 w 91"/>
                <a:gd name="T35" fmla="*/ 56 h 81"/>
                <a:gd name="T36" fmla="*/ 13 w 91"/>
                <a:gd name="T37" fmla="*/ 64 h 81"/>
                <a:gd name="T38" fmla="*/ 14 w 91"/>
                <a:gd name="T39" fmla="*/ 67 h 81"/>
                <a:gd name="T40" fmla="*/ 17 w 91"/>
                <a:gd name="T41" fmla="*/ 67 h 81"/>
                <a:gd name="T42" fmla="*/ 23 w 91"/>
                <a:gd name="T43" fmla="*/ 76 h 81"/>
                <a:gd name="T44" fmla="*/ 23 w 91"/>
                <a:gd name="T45" fmla="*/ 78 h 81"/>
                <a:gd name="T46" fmla="*/ 25 w 91"/>
                <a:gd name="T47" fmla="*/ 80 h 81"/>
                <a:gd name="T48" fmla="*/ 28 w 91"/>
                <a:gd name="T49" fmla="*/ 79 h 81"/>
                <a:gd name="T50" fmla="*/ 39 w 91"/>
                <a:gd name="T51" fmla="*/ 76 h 81"/>
                <a:gd name="T52" fmla="*/ 39 w 91"/>
                <a:gd name="T53" fmla="*/ 78 h 81"/>
                <a:gd name="T54" fmla="*/ 42 w 91"/>
                <a:gd name="T55" fmla="*/ 81 h 81"/>
                <a:gd name="T56" fmla="*/ 46 w 91"/>
                <a:gd name="T57" fmla="*/ 80 h 81"/>
                <a:gd name="T58" fmla="*/ 67 w 91"/>
                <a:gd name="T59" fmla="*/ 57 h 81"/>
                <a:gd name="T60" fmla="*/ 89 w 91"/>
                <a:gd name="T61" fmla="*/ 28 h 81"/>
                <a:gd name="T62" fmla="*/ 64 w 91"/>
                <a:gd name="T63" fmla="*/ 53 h 81"/>
                <a:gd name="T64" fmla="*/ 57 w 91"/>
                <a:gd name="T65" fmla="*/ 51 h 81"/>
                <a:gd name="T66" fmla="*/ 57 w 91"/>
                <a:gd name="T67" fmla="*/ 48 h 81"/>
                <a:gd name="T68" fmla="*/ 53 w 91"/>
                <a:gd name="T69" fmla="*/ 47 h 81"/>
                <a:gd name="T70" fmla="*/ 29 w 91"/>
                <a:gd name="T71" fmla="*/ 72 h 81"/>
                <a:gd name="T72" fmla="*/ 45 w 91"/>
                <a:gd name="T73" fmla="*/ 45 h 81"/>
                <a:gd name="T74" fmla="*/ 44 w 91"/>
                <a:gd name="T75" fmla="*/ 42 h 81"/>
                <a:gd name="T76" fmla="*/ 41 w 91"/>
                <a:gd name="T77" fmla="*/ 41 h 81"/>
                <a:gd name="T78" fmla="*/ 20 w 91"/>
                <a:gd name="T79" fmla="*/ 58 h 81"/>
                <a:gd name="T80" fmla="*/ 40 w 91"/>
                <a:gd name="T81" fmla="*/ 38 h 81"/>
                <a:gd name="T82" fmla="*/ 37 w 91"/>
                <a:gd name="T83" fmla="*/ 35 h 81"/>
                <a:gd name="T84" fmla="*/ 36 w 91"/>
                <a:gd name="T85" fmla="*/ 35 h 81"/>
                <a:gd name="T86" fmla="*/ 36 w 91"/>
                <a:gd name="T87" fmla="*/ 35 h 81"/>
                <a:gd name="T88" fmla="*/ 8 w 91"/>
                <a:gd name="T89" fmla="*/ 50 h 81"/>
                <a:gd name="T90" fmla="*/ 34 w 91"/>
                <a:gd name="T91" fmla="*/ 21 h 81"/>
                <a:gd name="T92" fmla="*/ 34 w 91"/>
                <a:gd name="T93" fmla="*/ 18 h 81"/>
                <a:gd name="T94" fmla="*/ 27 w 91"/>
                <a:gd name="T95" fmla="*/ 15 h 81"/>
                <a:gd name="T96" fmla="*/ 23 w 91"/>
                <a:gd name="T97" fmla="*/ 13 h 81"/>
                <a:gd name="T98" fmla="*/ 65 w 91"/>
                <a:gd name="T99" fmla="*/ 5 h 81"/>
                <a:gd name="T100" fmla="*/ 66 w 91"/>
                <a:gd name="T101"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 h="81">
                  <a:moveTo>
                    <a:pt x="90" y="19"/>
                  </a:moveTo>
                  <a:cubicBezTo>
                    <a:pt x="90" y="19"/>
                    <a:pt x="90" y="19"/>
                    <a:pt x="90" y="19"/>
                  </a:cubicBezTo>
                  <a:cubicBezTo>
                    <a:pt x="90" y="19"/>
                    <a:pt x="90" y="19"/>
                    <a:pt x="90" y="19"/>
                  </a:cubicBezTo>
                  <a:cubicBezTo>
                    <a:pt x="90" y="19"/>
                    <a:pt x="90" y="19"/>
                    <a:pt x="90" y="19"/>
                  </a:cubicBezTo>
                  <a:cubicBezTo>
                    <a:pt x="89" y="20"/>
                    <a:pt x="89" y="20"/>
                    <a:pt x="89" y="20"/>
                  </a:cubicBezTo>
                  <a:cubicBezTo>
                    <a:pt x="89" y="20"/>
                    <a:pt x="88" y="20"/>
                    <a:pt x="88" y="20"/>
                  </a:cubicBezTo>
                  <a:cubicBezTo>
                    <a:pt x="88" y="20"/>
                    <a:pt x="87" y="20"/>
                    <a:pt x="87" y="20"/>
                  </a:cubicBezTo>
                  <a:cubicBezTo>
                    <a:pt x="87" y="20"/>
                    <a:pt x="87" y="20"/>
                    <a:pt x="87" y="20"/>
                  </a:cubicBezTo>
                  <a:cubicBezTo>
                    <a:pt x="88" y="21"/>
                    <a:pt x="89" y="22"/>
                    <a:pt x="91" y="23"/>
                  </a:cubicBezTo>
                  <a:cubicBezTo>
                    <a:pt x="91" y="23"/>
                    <a:pt x="91" y="23"/>
                    <a:pt x="91" y="23"/>
                  </a:cubicBezTo>
                  <a:cubicBezTo>
                    <a:pt x="91" y="22"/>
                    <a:pt x="91" y="22"/>
                    <a:pt x="91" y="22"/>
                  </a:cubicBezTo>
                  <a:cubicBezTo>
                    <a:pt x="91" y="22"/>
                    <a:pt x="91" y="21"/>
                    <a:pt x="91" y="21"/>
                  </a:cubicBezTo>
                  <a:cubicBezTo>
                    <a:pt x="90" y="20"/>
                    <a:pt x="90" y="20"/>
                    <a:pt x="90" y="20"/>
                  </a:cubicBezTo>
                  <a:cubicBezTo>
                    <a:pt x="90" y="20"/>
                    <a:pt x="90" y="20"/>
                    <a:pt x="90" y="19"/>
                  </a:cubicBezTo>
                  <a:cubicBezTo>
                    <a:pt x="90" y="19"/>
                    <a:pt x="90" y="19"/>
                    <a:pt x="90" y="19"/>
                  </a:cubicBezTo>
                  <a:moveTo>
                    <a:pt x="64" y="0"/>
                  </a:moveTo>
                  <a:cubicBezTo>
                    <a:pt x="63" y="0"/>
                    <a:pt x="63" y="0"/>
                    <a:pt x="63" y="0"/>
                  </a:cubicBezTo>
                  <a:cubicBezTo>
                    <a:pt x="62" y="0"/>
                    <a:pt x="62" y="0"/>
                    <a:pt x="61" y="1"/>
                  </a:cubicBezTo>
                  <a:cubicBezTo>
                    <a:pt x="52" y="4"/>
                    <a:pt x="32" y="8"/>
                    <a:pt x="21" y="8"/>
                  </a:cubicBezTo>
                  <a:cubicBezTo>
                    <a:pt x="18" y="8"/>
                    <a:pt x="16" y="7"/>
                    <a:pt x="16" y="7"/>
                  </a:cubicBezTo>
                  <a:cubicBezTo>
                    <a:pt x="15" y="6"/>
                    <a:pt x="14" y="5"/>
                    <a:pt x="13" y="5"/>
                  </a:cubicBezTo>
                  <a:cubicBezTo>
                    <a:pt x="13" y="5"/>
                    <a:pt x="12" y="5"/>
                    <a:pt x="12" y="6"/>
                  </a:cubicBezTo>
                  <a:cubicBezTo>
                    <a:pt x="11" y="6"/>
                    <a:pt x="11" y="7"/>
                    <a:pt x="11" y="8"/>
                  </a:cubicBezTo>
                  <a:cubicBezTo>
                    <a:pt x="11" y="8"/>
                    <a:pt x="11" y="8"/>
                    <a:pt x="11" y="8"/>
                  </a:cubicBezTo>
                  <a:cubicBezTo>
                    <a:pt x="11" y="8"/>
                    <a:pt x="11" y="8"/>
                    <a:pt x="11" y="8"/>
                  </a:cubicBezTo>
                  <a:cubicBezTo>
                    <a:pt x="11" y="8"/>
                    <a:pt x="11" y="9"/>
                    <a:pt x="11" y="9"/>
                  </a:cubicBezTo>
                  <a:cubicBezTo>
                    <a:pt x="11" y="9"/>
                    <a:pt x="11" y="9"/>
                    <a:pt x="11" y="9"/>
                  </a:cubicBezTo>
                  <a:cubicBezTo>
                    <a:pt x="11" y="9"/>
                    <a:pt x="11" y="9"/>
                    <a:pt x="11" y="9"/>
                  </a:cubicBezTo>
                  <a:cubicBezTo>
                    <a:pt x="12" y="11"/>
                    <a:pt x="14" y="13"/>
                    <a:pt x="15" y="15"/>
                  </a:cubicBezTo>
                  <a:cubicBezTo>
                    <a:pt x="18" y="18"/>
                    <a:pt x="22" y="20"/>
                    <a:pt x="26" y="21"/>
                  </a:cubicBezTo>
                  <a:cubicBezTo>
                    <a:pt x="24" y="23"/>
                    <a:pt x="22" y="25"/>
                    <a:pt x="22" y="25"/>
                  </a:cubicBezTo>
                  <a:cubicBezTo>
                    <a:pt x="13" y="33"/>
                    <a:pt x="3" y="42"/>
                    <a:pt x="1" y="53"/>
                  </a:cubicBezTo>
                  <a:cubicBezTo>
                    <a:pt x="0" y="54"/>
                    <a:pt x="0" y="54"/>
                    <a:pt x="0" y="54"/>
                  </a:cubicBezTo>
                  <a:cubicBezTo>
                    <a:pt x="0" y="54"/>
                    <a:pt x="1" y="55"/>
                    <a:pt x="1" y="55"/>
                  </a:cubicBezTo>
                  <a:cubicBezTo>
                    <a:pt x="2" y="56"/>
                    <a:pt x="2" y="56"/>
                    <a:pt x="3" y="56"/>
                  </a:cubicBezTo>
                  <a:cubicBezTo>
                    <a:pt x="3" y="56"/>
                    <a:pt x="3" y="56"/>
                    <a:pt x="3" y="56"/>
                  </a:cubicBezTo>
                  <a:cubicBezTo>
                    <a:pt x="9" y="56"/>
                    <a:pt x="14" y="53"/>
                    <a:pt x="18" y="50"/>
                  </a:cubicBezTo>
                  <a:cubicBezTo>
                    <a:pt x="15" y="54"/>
                    <a:pt x="13" y="59"/>
                    <a:pt x="13" y="64"/>
                  </a:cubicBezTo>
                  <a:cubicBezTo>
                    <a:pt x="13" y="64"/>
                    <a:pt x="13" y="64"/>
                    <a:pt x="13" y="64"/>
                  </a:cubicBezTo>
                  <a:cubicBezTo>
                    <a:pt x="13" y="65"/>
                    <a:pt x="13" y="66"/>
                    <a:pt x="14" y="67"/>
                  </a:cubicBezTo>
                  <a:cubicBezTo>
                    <a:pt x="15" y="67"/>
                    <a:pt x="15" y="67"/>
                    <a:pt x="16" y="67"/>
                  </a:cubicBezTo>
                  <a:cubicBezTo>
                    <a:pt x="16" y="67"/>
                    <a:pt x="16" y="67"/>
                    <a:pt x="17" y="67"/>
                  </a:cubicBezTo>
                  <a:cubicBezTo>
                    <a:pt x="21" y="64"/>
                    <a:pt x="25" y="61"/>
                    <a:pt x="29" y="57"/>
                  </a:cubicBezTo>
                  <a:cubicBezTo>
                    <a:pt x="25" y="63"/>
                    <a:pt x="23" y="69"/>
                    <a:pt x="23" y="76"/>
                  </a:cubicBezTo>
                  <a:cubicBezTo>
                    <a:pt x="23" y="77"/>
                    <a:pt x="23" y="77"/>
                    <a:pt x="23" y="77"/>
                  </a:cubicBezTo>
                  <a:cubicBezTo>
                    <a:pt x="23" y="77"/>
                    <a:pt x="23" y="78"/>
                    <a:pt x="23" y="78"/>
                  </a:cubicBezTo>
                  <a:cubicBezTo>
                    <a:pt x="23" y="78"/>
                    <a:pt x="23" y="79"/>
                    <a:pt x="24" y="79"/>
                  </a:cubicBezTo>
                  <a:cubicBezTo>
                    <a:pt x="24" y="79"/>
                    <a:pt x="25" y="80"/>
                    <a:pt x="25" y="80"/>
                  </a:cubicBezTo>
                  <a:cubicBezTo>
                    <a:pt x="26" y="80"/>
                    <a:pt x="26" y="80"/>
                    <a:pt x="26" y="79"/>
                  </a:cubicBezTo>
                  <a:cubicBezTo>
                    <a:pt x="27" y="79"/>
                    <a:pt x="28" y="79"/>
                    <a:pt x="28" y="79"/>
                  </a:cubicBezTo>
                  <a:cubicBezTo>
                    <a:pt x="34" y="76"/>
                    <a:pt x="38" y="71"/>
                    <a:pt x="42" y="66"/>
                  </a:cubicBezTo>
                  <a:cubicBezTo>
                    <a:pt x="41" y="69"/>
                    <a:pt x="40" y="72"/>
                    <a:pt x="39" y="76"/>
                  </a:cubicBezTo>
                  <a:cubicBezTo>
                    <a:pt x="39" y="76"/>
                    <a:pt x="39" y="76"/>
                    <a:pt x="39" y="76"/>
                  </a:cubicBezTo>
                  <a:cubicBezTo>
                    <a:pt x="39" y="77"/>
                    <a:pt x="39" y="77"/>
                    <a:pt x="39" y="78"/>
                  </a:cubicBezTo>
                  <a:cubicBezTo>
                    <a:pt x="39" y="78"/>
                    <a:pt x="39" y="79"/>
                    <a:pt x="40" y="79"/>
                  </a:cubicBezTo>
                  <a:cubicBezTo>
                    <a:pt x="40" y="80"/>
                    <a:pt x="41" y="80"/>
                    <a:pt x="42" y="81"/>
                  </a:cubicBezTo>
                  <a:cubicBezTo>
                    <a:pt x="43" y="81"/>
                    <a:pt x="43" y="81"/>
                    <a:pt x="43" y="81"/>
                  </a:cubicBezTo>
                  <a:cubicBezTo>
                    <a:pt x="44" y="81"/>
                    <a:pt x="45" y="81"/>
                    <a:pt x="46" y="80"/>
                  </a:cubicBezTo>
                  <a:cubicBezTo>
                    <a:pt x="46" y="79"/>
                    <a:pt x="47" y="79"/>
                    <a:pt x="47" y="78"/>
                  </a:cubicBezTo>
                  <a:cubicBezTo>
                    <a:pt x="53" y="69"/>
                    <a:pt x="60" y="63"/>
                    <a:pt x="67" y="57"/>
                  </a:cubicBezTo>
                  <a:cubicBezTo>
                    <a:pt x="76" y="49"/>
                    <a:pt x="85" y="41"/>
                    <a:pt x="90" y="28"/>
                  </a:cubicBezTo>
                  <a:cubicBezTo>
                    <a:pt x="89" y="28"/>
                    <a:pt x="89" y="28"/>
                    <a:pt x="89" y="28"/>
                  </a:cubicBezTo>
                  <a:cubicBezTo>
                    <a:pt x="87" y="27"/>
                    <a:pt x="86" y="26"/>
                    <a:pt x="85" y="25"/>
                  </a:cubicBezTo>
                  <a:cubicBezTo>
                    <a:pt x="81" y="38"/>
                    <a:pt x="73" y="45"/>
                    <a:pt x="64" y="53"/>
                  </a:cubicBezTo>
                  <a:cubicBezTo>
                    <a:pt x="58" y="58"/>
                    <a:pt x="52" y="64"/>
                    <a:pt x="46" y="71"/>
                  </a:cubicBezTo>
                  <a:cubicBezTo>
                    <a:pt x="49" y="63"/>
                    <a:pt x="52" y="56"/>
                    <a:pt x="57" y="51"/>
                  </a:cubicBezTo>
                  <a:cubicBezTo>
                    <a:pt x="57" y="51"/>
                    <a:pt x="57" y="50"/>
                    <a:pt x="57" y="49"/>
                  </a:cubicBezTo>
                  <a:cubicBezTo>
                    <a:pt x="57" y="49"/>
                    <a:pt x="57" y="48"/>
                    <a:pt x="57" y="48"/>
                  </a:cubicBezTo>
                  <a:cubicBezTo>
                    <a:pt x="56" y="47"/>
                    <a:pt x="55" y="47"/>
                    <a:pt x="55" y="47"/>
                  </a:cubicBezTo>
                  <a:cubicBezTo>
                    <a:pt x="54" y="47"/>
                    <a:pt x="54" y="47"/>
                    <a:pt x="53" y="47"/>
                  </a:cubicBezTo>
                  <a:cubicBezTo>
                    <a:pt x="47" y="50"/>
                    <a:pt x="43" y="56"/>
                    <a:pt x="39" y="62"/>
                  </a:cubicBezTo>
                  <a:cubicBezTo>
                    <a:pt x="35" y="66"/>
                    <a:pt x="32" y="70"/>
                    <a:pt x="29" y="72"/>
                  </a:cubicBezTo>
                  <a:cubicBezTo>
                    <a:pt x="30" y="64"/>
                    <a:pt x="36" y="56"/>
                    <a:pt x="42" y="49"/>
                  </a:cubicBezTo>
                  <a:cubicBezTo>
                    <a:pt x="45" y="45"/>
                    <a:pt x="45" y="45"/>
                    <a:pt x="45" y="45"/>
                  </a:cubicBezTo>
                  <a:cubicBezTo>
                    <a:pt x="45" y="45"/>
                    <a:pt x="45" y="44"/>
                    <a:pt x="45" y="44"/>
                  </a:cubicBezTo>
                  <a:cubicBezTo>
                    <a:pt x="45" y="43"/>
                    <a:pt x="45" y="42"/>
                    <a:pt x="44" y="42"/>
                  </a:cubicBezTo>
                  <a:cubicBezTo>
                    <a:pt x="44" y="41"/>
                    <a:pt x="43" y="41"/>
                    <a:pt x="43" y="41"/>
                  </a:cubicBezTo>
                  <a:cubicBezTo>
                    <a:pt x="42" y="41"/>
                    <a:pt x="42" y="41"/>
                    <a:pt x="41" y="41"/>
                  </a:cubicBezTo>
                  <a:cubicBezTo>
                    <a:pt x="36" y="45"/>
                    <a:pt x="31" y="49"/>
                    <a:pt x="27" y="52"/>
                  </a:cubicBezTo>
                  <a:cubicBezTo>
                    <a:pt x="24" y="54"/>
                    <a:pt x="22" y="56"/>
                    <a:pt x="20" y="58"/>
                  </a:cubicBezTo>
                  <a:cubicBezTo>
                    <a:pt x="24" y="50"/>
                    <a:pt x="33" y="42"/>
                    <a:pt x="38" y="40"/>
                  </a:cubicBezTo>
                  <a:cubicBezTo>
                    <a:pt x="39" y="40"/>
                    <a:pt x="40" y="39"/>
                    <a:pt x="40" y="38"/>
                  </a:cubicBezTo>
                  <a:cubicBezTo>
                    <a:pt x="39" y="37"/>
                    <a:pt x="39" y="37"/>
                    <a:pt x="39" y="37"/>
                  </a:cubicBezTo>
                  <a:cubicBezTo>
                    <a:pt x="39" y="36"/>
                    <a:pt x="38" y="35"/>
                    <a:pt x="37" y="35"/>
                  </a:cubicBezTo>
                  <a:cubicBezTo>
                    <a:pt x="37" y="35"/>
                    <a:pt x="37" y="35"/>
                    <a:pt x="36" y="35"/>
                  </a:cubicBezTo>
                  <a:cubicBezTo>
                    <a:pt x="36" y="35"/>
                    <a:pt x="36" y="35"/>
                    <a:pt x="36" y="35"/>
                  </a:cubicBezTo>
                  <a:cubicBezTo>
                    <a:pt x="36" y="35"/>
                    <a:pt x="36" y="35"/>
                    <a:pt x="36" y="35"/>
                  </a:cubicBezTo>
                  <a:cubicBezTo>
                    <a:pt x="36" y="35"/>
                    <a:pt x="36" y="35"/>
                    <a:pt x="36" y="35"/>
                  </a:cubicBezTo>
                  <a:cubicBezTo>
                    <a:pt x="29" y="36"/>
                    <a:pt x="24" y="40"/>
                    <a:pt x="18" y="44"/>
                  </a:cubicBezTo>
                  <a:cubicBezTo>
                    <a:pt x="15" y="46"/>
                    <a:pt x="11" y="49"/>
                    <a:pt x="8" y="50"/>
                  </a:cubicBezTo>
                  <a:cubicBezTo>
                    <a:pt x="11" y="42"/>
                    <a:pt x="19" y="35"/>
                    <a:pt x="26" y="29"/>
                  </a:cubicBezTo>
                  <a:cubicBezTo>
                    <a:pt x="34" y="21"/>
                    <a:pt x="34" y="21"/>
                    <a:pt x="34" y="21"/>
                  </a:cubicBezTo>
                  <a:cubicBezTo>
                    <a:pt x="34" y="21"/>
                    <a:pt x="35" y="20"/>
                    <a:pt x="35" y="19"/>
                  </a:cubicBezTo>
                  <a:cubicBezTo>
                    <a:pt x="34" y="18"/>
                    <a:pt x="34" y="18"/>
                    <a:pt x="34" y="18"/>
                  </a:cubicBezTo>
                  <a:cubicBezTo>
                    <a:pt x="34" y="17"/>
                    <a:pt x="33" y="17"/>
                    <a:pt x="32" y="17"/>
                  </a:cubicBezTo>
                  <a:cubicBezTo>
                    <a:pt x="30" y="16"/>
                    <a:pt x="28" y="16"/>
                    <a:pt x="27" y="15"/>
                  </a:cubicBezTo>
                  <a:cubicBezTo>
                    <a:pt x="25" y="15"/>
                    <a:pt x="23" y="14"/>
                    <a:pt x="21" y="13"/>
                  </a:cubicBezTo>
                  <a:cubicBezTo>
                    <a:pt x="22" y="13"/>
                    <a:pt x="22" y="13"/>
                    <a:pt x="23" y="13"/>
                  </a:cubicBezTo>
                  <a:cubicBezTo>
                    <a:pt x="28" y="13"/>
                    <a:pt x="35" y="12"/>
                    <a:pt x="41" y="11"/>
                  </a:cubicBezTo>
                  <a:cubicBezTo>
                    <a:pt x="52" y="9"/>
                    <a:pt x="63" y="6"/>
                    <a:pt x="65" y="5"/>
                  </a:cubicBezTo>
                  <a:cubicBezTo>
                    <a:pt x="66" y="4"/>
                    <a:pt x="67" y="3"/>
                    <a:pt x="66" y="1"/>
                  </a:cubicBezTo>
                  <a:cubicBezTo>
                    <a:pt x="66" y="1"/>
                    <a:pt x="66" y="1"/>
                    <a:pt x="66" y="1"/>
                  </a:cubicBezTo>
                  <a:cubicBezTo>
                    <a:pt x="66" y="0"/>
                    <a:pt x="65" y="0"/>
                    <a:pt x="6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7" name="Freeform 526"/>
            <p:cNvSpPr>
              <a:spLocks noEditPoints="1" noChangeArrowheads="1"/>
            </p:cNvSpPr>
            <p:nvPr/>
          </p:nvSpPr>
          <p:spPr bwMode="auto">
            <a:xfrm>
              <a:off x="6700838" y="4084638"/>
              <a:ext cx="4392613" cy="276225"/>
            </a:xfrm>
            <a:custGeom>
              <a:avLst/>
              <a:gdLst>
                <a:gd name="T0" fmla="*/ 267 w 1489"/>
                <a:gd name="T1" fmla="*/ 92 h 94"/>
                <a:gd name="T2" fmla="*/ 393 w 1489"/>
                <a:gd name="T3" fmla="*/ 94 h 94"/>
                <a:gd name="T4" fmla="*/ 11 w 1489"/>
                <a:gd name="T5" fmla="*/ 84 h 94"/>
                <a:gd name="T6" fmla="*/ 1121 w 1489"/>
                <a:gd name="T7" fmla="*/ 83 h 94"/>
                <a:gd name="T8" fmla="*/ 1153 w 1489"/>
                <a:gd name="T9" fmla="*/ 70 h 94"/>
                <a:gd name="T10" fmla="*/ 1025 w 1489"/>
                <a:gd name="T11" fmla="*/ 69 h 94"/>
                <a:gd name="T12" fmla="*/ 117 w 1489"/>
                <a:gd name="T13" fmla="*/ 75 h 94"/>
                <a:gd name="T14" fmla="*/ 190 w 1489"/>
                <a:gd name="T15" fmla="*/ 74 h 94"/>
                <a:gd name="T16" fmla="*/ 4 w 1489"/>
                <a:gd name="T17" fmla="*/ 63 h 94"/>
                <a:gd name="T18" fmla="*/ 1353 w 1489"/>
                <a:gd name="T19" fmla="*/ 66 h 94"/>
                <a:gd name="T20" fmla="*/ 1449 w 1489"/>
                <a:gd name="T21" fmla="*/ 74 h 94"/>
                <a:gd name="T22" fmla="*/ 1433 w 1489"/>
                <a:gd name="T23" fmla="*/ 62 h 94"/>
                <a:gd name="T24" fmla="*/ 33 w 1489"/>
                <a:gd name="T25" fmla="*/ 70 h 94"/>
                <a:gd name="T26" fmla="*/ 1157 w 1489"/>
                <a:gd name="T27" fmla="*/ 62 h 94"/>
                <a:gd name="T28" fmla="*/ 1347 w 1489"/>
                <a:gd name="T29" fmla="*/ 60 h 94"/>
                <a:gd name="T30" fmla="*/ 12 w 1489"/>
                <a:gd name="T31" fmla="*/ 59 h 94"/>
                <a:gd name="T32" fmla="*/ 27 w 1489"/>
                <a:gd name="T33" fmla="*/ 47 h 94"/>
                <a:gd name="T34" fmla="*/ 37 w 1489"/>
                <a:gd name="T35" fmla="*/ 74 h 94"/>
                <a:gd name="T36" fmla="*/ 104 w 1489"/>
                <a:gd name="T37" fmla="*/ 81 h 94"/>
                <a:gd name="T38" fmla="*/ 222 w 1489"/>
                <a:gd name="T39" fmla="*/ 54 h 94"/>
                <a:gd name="T40" fmla="*/ 2 w 1489"/>
                <a:gd name="T41" fmla="*/ 54 h 94"/>
                <a:gd name="T42" fmla="*/ 344 w 1489"/>
                <a:gd name="T43" fmla="*/ 40 h 94"/>
                <a:gd name="T44" fmla="*/ 43 w 1489"/>
                <a:gd name="T45" fmla="*/ 39 h 94"/>
                <a:gd name="T46" fmla="*/ 17 w 1489"/>
                <a:gd name="T47" fmla="*/ 43 h 94"/>
                <a:gd name="T48" fmla="*/ 48 w 1489"/>
                <a:gd name="T49" fmla="*/ 47 h 94"/>
                <a:gd name="T50" fmla="*/ 74 w 1489"/>
                <a:gd name="T51" fmla="*/ 31 h 94"/>
                <a:gd name="T52" fmla="*/ 1470 w 1489"/>
                <a:gd name="T53" fmla="*/ 42 h 94"/>
                <a:gd name="T54" fmla="*/ 1409 w 1489"/>
                <a:gd name="T55" fmla="*/ 26 h 94"/>
                <a:gd name="T56" fmla="*/ 1486 w 1489"/>
                <a:gd name="T57" fmla="*/ 34 h 94"/>
                <a:gd name="T58" fmla="*/ 52 w 1489"/>
                <a:gd name="T59" fmla="*/ 21 h 94"/>
                <a:gd name="T60" fmla="*/ 11 w 1489"/>
                <a:gd name="T61" fmla="*/ 49 h 94"/>
                <a:gd name="T62" fmla="*/ 93 w 1489"/>
                <a:gd name="T63" fmla="*/ 13 h 94"/>
                <a:gd name="T64" fmla="*/ 681 w 1489"/>
                <a:gd name="T65" fmla="*/ 42 h 94"/>
                <a:gd name="T66" fmla="*/ 587 w 1489"/>
                <a:gd name="T67" fmla="*/ 43 h 94"/>
                <a:gd name="T68" fmla="*/ 505 w 1489"/>
                <a:gd name="T69" fmla="*/ 41 h 94"/>
                <a:gd name="T70" fmla="*/ 962 w 1489"/>
                <a:gd name="T71" fmla="*/ 36 h 94"/>
                <a:gd name="T72" fmla="*/ 886 w 1489"/>
                <a:gd name="T73" fmla="*/ 35 h 94"/>
                <a:gd name="T74" fmla="*/ 548 w 1489"/>
                <a:gd name="T75" fmla="*/ 27 h 94"/>
                <a:gd name="T76" fmla="*/ 1295 w 1489"/>
                <a:gd name="T77" fmla="*/ 29 h 94"/>
                <a:gd name="T78" fmla="*/ 1291 w 1489"/>
                <a:gd name="T79" fmla="*/ 10 h 94"/>
                <a:gd name="T80" fmla="*/ 1028 w 1489"/>
                <a:gd name="T81" fmla="*/ 26 h 94"/>
                <a:gd name="T82" fmla="*/ 783 w 1489"/>
                <a:gd name="T83" fmla="*/ 26 h 94"/>
                <a:gd name="T84" fmla="*/ 605 w 1489"/>
                <a:gd name="T85" fmla="*/ 19 h 94"/>
                <a:gd name="T86" fmla="*/ 379 w 1489"/>
                <a:gd name="T87" fmla="*/ 46 h 94"/>
                <a:gd name="T88" fmla="*/ 369 w 1489"/>
                <a:gd name="T89" fmla="*/ 72 h 94"/>
                <a:gd name="T90" fmla="*/ 263 w 1489"/>
                <a:gd name="T91" fmla="*/ 81 h 94"/>
                <a:gd name="T92" fmla="*/ 293 w 1489"/>
                <a:gd name="T93" fmla="*/ 84 h 94"/>
                <a:gd name="T94" fmla="*/ 426 w 1489"/>
                <a:gd name="T95" fmla="*/ 74 h 94"/>
                <a:gd name="T96" fmla="*/ 597 w 1489"/>
                <a:gd name="T97" fmla="*/ 62 h 94"/>
                <a:gd name="T98" fmla="*/ 635 w 1489"/>
                <a:gd name="T99" fmla="*/ 57 h 94"/>
                <a:gd name="T100" fmla="*/ 603 w 1489"/>
                <a:gd name="T101" fmla="*/ 80 h 94"/>
                <a:gd name="T102" fmla="*/ 918 w 1489"/>
                <a:gd name="T103" fmla="*/ 66 h 94"/>
                <a:gd name="T104" fmla="*/ 1066 w 1489"/>
                <a:gd name="T105" fmla="*/ 51 h 94"/>
                <a:gd name="T106" fmla="*/ 1148 w 1489"/>
                <a:gd name="T107" fmla="*/ 46 h 94"/>
                <a:gd name="T108" fmla="*/ 1290 w 1489"/>
                <a:gd name="T109" fmla="*/ 33 h 94"/>
                <a:gd name="T110" fmla="*/ 1461 w 1489"/>
                <a:gd name="T111" fmla="*/ 0 h 94"/>
                <a:gd name="T112" fmla="*/ 1466 w 1489"/>
                <a:gd name="T113" fmla="*/ 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89" h="94">
                  <a:moveTo>
                    <a:pt x="234" y="89"/>
                  </a:moveTo>
                  <a:cubicBezTo>
                    <a:pt x="235" y="90"/>
                    <a:pt x="236" y="90"/>
                    <a:pt x="237" y="90"/>
                  </a:cubicBezTo>
                  <a:cubicBezTo>
                    <a:pt x="237" y="90"/>
                    <a:pt x="238" y="90"/>
                    <a:pt x="238" y="90"/>
                  </a:cubicBezTo>
                  <a:cubicBezTo>
                    <a:pt x="239" y="90"/>
                    <a:pt x="239" y="90"/>
                    <a:pt x="240" y="90"/>
                  </a:cubicBezTo>
                  <a:cubicBezTo>
                    <a:pt x="243" y="90"/>
                    <a:pt x="245" y="90"/>
                    <a:pt x="248" y="90"/>
                  </a:cubicBezTo>
                  <a:cubicBezTo>
                    <a:pt x="248" y="90"/>
                    <a:pt x="249" y="90"/>
                    <a:pt x="249" y="90"/>
                  </a:cubicBezTo>
                  <a:cubicBezTo>
                    <a:pt x="251" y="90"/>
                    <a:pt x="254" y="90"/>
                    <a:pt x="256" y="90"/>
                  </a:cubicBezTo>
                  <a:cubicBezTo>
                    <a:pt x="259" y="90"/>
                    <a:pt x="262" y="90"/>
                    <a:pt x="264" y="90"/>
                  </a:cubicBezTo>
                  <a:cubicBezTo>
                    <a:pt x="265" y="91"/>
                    <a:pt x="266" y="92"/>
                    <a:pt x="267" y="92"/>
                  </a:cubicBezTo>
                  <a:cubicBezTo>
                    <a:pt x="267" y="93"/>
                    <a:pt x="267" y="93"/>
                    <a:pt x="268" y="93"/>
                  </a:cubicBezTo>
                  <a:cubicBezTo>
                    <a:pt x="268" y="93"/>
                    <a:pt x="268" y="93"/>
                    <a:pt x="268" y="93"/>
                  </a:cubicBezTo>
                  <a:cubicBezTo>
                    <a:pt x="273" y="93"/>
                    <a:pt x="278" y="93"/>
                    <a:pt x="283" y="93"/>
                  </a:cubicBezTo>
                  <a:cubicBezTo>
                    <a:pt x="284" y="93"/>
                    <a:pt x="285" y="93"/>
                    <a:pt x="286" y="93"/>
                  </a:cubicBezTo>
                  <a:cubicBezTo>
                    <a:pt x="290" y="93"/>
                    <a:pt x="294" y="93"/>
                    <a:pt x="298" y="93"/>
                  </a:cubicBezTo>
                  <a:cubicBezTo>
                    <a:pt x="301" y="93"/>
                    <a:pt x="303" y="93"/>
                    <a:pt x="305" y="93"/>
                  </a:cubicBezTo>
                  <a:cubicBezTo>
                    <a:pt x="315" y="92"/>
                    <a:pt x="326" y="92"/>
                    <a:pt x="336" y="91"/>
                  </a:cubicBezTo>
                  <a:cubicBezTo>
                    <a:pt x="346" y="91"/>
                    <a:pt x="355" y="92"/>
                    <a:pt x="364" y="92"/>
                  </a:cubicBezTo>
                  <a:cubicBezTo>
                    <a:pt x="374" y="93"/>
                    <a:pt x="383" y="94"/>
                    <a:pt x="393" y="94"/>
                  </a:cubicBezTo>
                  <a:cubicBezTo>
                    <a:pt x="405" y="94"/>
                    <a:pt x="416" y="93"/>
                    <a:pt x="427" y="90"/>
                  </a:cubicBezTo>
                  <a:cubicBezTo>
                    <a:pt x="428" y="90"/>
                    <a:pt x="428" y="90"/>
                    <a:pt x="429" y="90"/>
                  </a:cubicBezTo>
                  <a:cubicBezTo>
                    <a:pt x="405" y="90"/>
                    <a:pt x="381" y="89"/>
                    <a:pt x="358" y="89"/>
                  </a:cubicBezTo>
                  <a:cubicBezTo>
                    <a:pt x="293" y="89"/>
                    <a:pt x="293" y="89"/>
                    <a:pt x="293" y="89"/>
                  </a:cubicBezTo>
                  <a:cubicBezTo>
                    <a:pt x="257" y="89"/>
                    <a:pt x="257" y="89"/>
                    <a:pt x="257" y="89"/>
                  </a:cubicBezTo>
                  <a:cubicBezTo>
                    <a:pt x="249" y="89"/>
                    <a:pt x="242" y="89"/>
                    <a:pt x="234" y="89"/>
                  </a:cubicBezTo>
                  <a:moveTo>
                    <a:pt x="16" y="74"/>
                  </a:moveTo>
                  <a:cubicBezTo>
                    <a:pt x="14" y="76"/>
                    <a:pt x="13" y="78"/>
                    <a:pt x="11" y="80"/>
                  </a:cubicBezTo>
                  <a:cubicBezTo>
                    <a:pt x="11" y="81"/>
                    <a:pt x="11" y="83"/>
                    <a:pt x="11" y="84"/>
                  </a:cubicBezTo>
                  <a:cubicBezTo>
                    <a:pt x="13" y="82"/>
                    <a:pt x="15" y="80"/>
                    <a:pt x="17" y="78"/>
                  </a:cubicBezTo>
                  <a:cubicBezTo>
                    <a:pt x="16" y="74"/>
                    <a:pt x="16" y="74"/>
                    <a:pt x="16" y="74"/>
                  </a:cubicBezTo>
                  <a:moveTo>
                    <a:pt x="1025" y="69"/>
                  </a:moveTo>
                  <a:cubicBezTo>
                    <a:pt x="1001" y="69"/>
                    <a:pt x="978" y="69"/>
                    <a:pt x="955" y="70"/>
                  </a:cubicBezTo>
                  <a:cubicBezTo>
                    <a:pt x="960" y="71"/>
                    <a:pt x="966" y="71"/>
                    <a:pt x="971" y="72"/>
                  </a:cubicBezTo>
                  <a:cubicBezTo>
                    <a:pt x="994" y="75"/>
                    <a:pt x="1017" y="77"/>
                    <a:pt x="1041" y="79"/>
                  </a:cubicBezTo>
                  <a:cubicBezTo>
                    <a:pt x="1042" y="80"/>
                    <a:pt x="1043" y="80"/>
                    <a:pt x="1044" y="80"/>
                  </a:cubicBezTo>
                  <a:cubicBezTo>
                    <a:pt x="1068" y="82"/>
                    <a:pt x="1091" y="83"/>
                    <a:pt x="1114" y="83"/>
                  </a:cubicBezTo>
                  <a:cubicBezTo>
                    <a:pt x="1116" y="83"/>
                    <a:pt x="1118" y="83"/>
                    <a:pt x="1121" y="83"/>
                  </a:cubicBezTo>
                  <a:cubicBezTo>
                    <a:pt x="1121" y="83"/>
                    <a:pt x="1122" y="83"/>
                    <a:pt x="1123" y="83"/>
                  </a:cubicBezTo>
                  <a:cubicBezTo>
                    <a:pt x="1126" y="83"/>
                    <a:pt x="1129" y="83"/>
                    <a:pt x="1132" y="83"/>
                  </a:cubicBezTo>
                  <a:cubicBezTo>
                    <a:pt x="1137" y="83"/>
                    <a:pt x="1141" y="83"/>
                    <a:pt x="1146" y="83"/>
                  </a:cubicBezTo>
                  <a:cubicBezTo>
                    <a:pt x="1149" y="83"/>
                    <a:pt x="1151" y="83"/>
                    <a:pt x="1154" y="83"/>
                  </a:cubicBezTo>
                  <a:cubicBezTo>
                    <a:pt x="1156" y="82"/>
                    <a:pt x="1158" y="82"/>
                    <a:pt x="1160" y="82"/>
                  </a:cubicBezTo>
                  <a:cubicBezTo>
                    <a:pt x="1162" y="82"/>
                    <a:pt x="1164" y="81"/>
                    <a:pt x="1164" y="79"/>
                  </a:cubicBezTo>
                  <a:cubicBezTo>
                    <a:pt x="1164" y="78"/>
                    <a:pt x="1164" y="78"/>
                    <a:pt x="1164" y="78"/>
                  </a:cubicBezTo>
                  <a:cubicBezTo>
                    <a:pt x="1164" y="76"/>
                    <a:pt x="1163" y="74"/>
                    <a:pt x="1161" y="74"/>
                  </a:cubicBezTo>
                  <a:cubicBezTo>
                    <a:pt x="1159" y="73"/>
                    <a:pt x="1156" y="71"/>
                    <a:pt x="1153" y="70"/>
                  </a:cubicBezTo>
                  <a:cubicBezTo>
                    <a:pt x="1157" y="71"/>
                    <a:pt x="1160" y="71"/>
                    <a:pt x="1164" y="71"/>
                  </a:cubicBezTo>
                  <a:cubicBezTo>
                    <a:pt x="1173" y="71"/>
                    <a:pt x="1181" y="70"/>
                    <a:pt x="1190" y="69"/>
                  </a:cubicBezTo>
                  <a:cubicBezTo>
                    <a:pt x="1182" y="69"/>
                    <a:pt x="1173" y="69"/>
                    <a:pt x="1165" y="69"/>
                  </a:cubicBezTo>
                  <a:cubicBezTo>
                    <a:pt x="1147" y="69"/>
                    <a:pt x="1128" y="69"/>
                    <a:pt x="1110" y="69"/>
                  </a:cubicBezTo>
                  <a:cubicBezTo>
                    <a:pt x="1112" y="69"/>
                    <a:pt x="1113" y="70"/>
                    <a:pt x="1115" y="70"/>
                  </a:cubicBezTo>
                  <a:cubicBezTo>
                    <a:pt x="1122" y="71"/>
                    <a:pt x="1129" y="72"/>
                    <a:pt x="1135" y="74"/>
                  </a:cubicBezTo>
                  <a:cubicBezTo>
                    <a:pt x="1130" y="74"/>
                    <a:pt x="1125" y="74"/>
                    <a:pt x="1120" y="74"/>
                  </a:cubicBezTo>
                  <a:cubicBezTo>
                    <a:pt x="1107" y="74"/>
                    <a:pt x="1094" y="74"/>
                    <a:pt x="1081" y="73"/>
                  </a:cubicBezTo>
                  <a:cubicBezTo>
                    <a:pt x="1062" y="72"/>
                    <a:pt x="1043" y="71"/>
                    <a:pt x="1025" y="69"/>
                  </a:cubicBezTo>
                  <a:moveTo>
                    <a:pt x="4" y="68"/>
                  </a:moveTo>
                  <a:cubicBezTo>
                    <a:pt x="4" y="68"/>
                    <a:pt x="4" y="68"/>
                    <a:pt x="4" y="68"/>
                  </a:cubicBezTo>
                  <a:cubicBezTo>
                    <a:pt x="4" y="69"/>
                    <a:pt x="4" y="69"/>
                    <a:pt x="4" y="69"/>
                  </a:cubicBezTo>
                  <a:cubicBezTo>
                    <a:pt x="4" y="69"/>
                    <a:pt x="4" y="69"/>
                    <a:pt x="4" y="69"/>
                  </a:cubicBezTo>
                  <a:cubicBezTo>
                    <a:pt x="4" y="69"/>
                    <a:pt x="4" y="69"/>
                    <a:pt x="4" y="68"/>
                  </a:cubicBezTo>
                  <a:moveTo>
                    <a:pt x="248" y="68"/>
                  </a:moveTo>
                  <a:cubicBezTo>
                    <a:pt x="224" y="68"/>
                    <a:pt x="199" y="69"/>
                    <a:pt x="174" y="70"/>
                  </a:cubicBezTo>
                  <a:cubicBezTo>
                    <a:pt x="159" y="71"/>
                    <a:pt x="144" y="71"/>
                    <a:pt x="129" y="72"/>
                  </a:cubicBezTo>
                  <a:cubicBezTo>
                    <a:pt x="125" y="73"/>
                    <a:pt x="121" y="74"/>
                    <a:pt x="117" y="75"/>
                  </a:cubicBezTo>
                  <a:cubicBezTo>
                    <a:pt x="123" y="77"/>
                    <a:pt x="130" y="78"/>
                    <a:pt x="137" y="78"/>
                  </a:cubicBezTo>
                  <a:cubicBezTo>
                    <a:pt x="137" y="78"/>
                    <a:pt x="137" y="78"/>
                    <a:pt x="137" y="78"/>
                  </a:cubicBezTo>
                  <a:cubicBezTo>
                    <a:pt x="138" y="78"/>
                    <a:pt x="140" y="78"/>
                    <a:pt x="142" y="78"/>
                  </a:cubicBezTo>
                  <a:cubicBezTo>
                    <a:pt x="143" y="78"/>
                    <a:pt x="144" y="77"/>
                    <a:pt x="145" y="77"/>
                  </a:cubicBezTo>
                  <a:cubicBezTo>
                    <a:pt x="149" y="77"/>
                    <a:pt x="154" y="77"/>
                    <a:pt x="158" y="76"/>
                  </a:cubicBezTo>
                  <a:cubicBezTo>
                    <a:pt x="161" y="76"/>
                    <a:pt x="163" y="76"/>
                    <a:pt x="166" y="76"/>
                  </a:cubicBezTo>
                  <a:cubicBezTo>
                    <a:pt x="169" y="76"/>
                    <a:pt x="172" y="75"/>
                    <a:pt x="175" y="75"/>
                  </a:cubicBezTo>
                  <a:cubicBezTo>
                    <a:pt x="177" y="75"/>
                    <a:pt x="179" y="75"/>
                    <a:pt x="181" y="75"/>
                  </a:cubicBezTo>
                  <a:cubicBezTo>
                    <a:pt x="184" y="75"/>
                    <a:pt x="187" y="74"/>
                    <a:pt x="190" y="74"/>
                  </a:cubicBezTo>
                  <a:cubicBezTo>
                    <a:pt x="194" y="74"/>
                    <a:pt x="198" y="74"/>
                    <a:pt x="202" y="74"/>
                  </a:cubicBezTo>
                  <a:cubicBezTo>
                    <a:pt x="205" y="73"/>
                    <a:pt x="208" y="73"/>
                    <a:pt x="211" y="73"/>
                  </a:cubicBezTo>
                  <a:cubicBezTo>
                    <a:pt x="235" y="72"/>
                    <a:pt x="235" y="72"/>
                    <a:pt x="235" y="72"/>
                  </a:cubicBezTo>
                  <a:cubicBezTo>
                    <a:pt x="252" y="71"/>
                    <a:pt x="271" y="70"/>
                    <a:pt x="289" y="69"/>
                  </a:cubicBezTo>
                  <a:cubicBezTo>
                    <a:pt x="275" y="68"/>
                    <a:pt x="262" y="68"/>
                    <a:pt x="248" y="68"/>
                  </a:cubicBezTo>
                  <a:moveTo>
                    <a:pt x="3" y="62"/>
                  </a:moveTo>
                  <a:cubicBezTo>
                    <a:pt x="3" y="62"/>
                    <a:pt x="3" y="62"/>
                    <a:pt x="3" y="63"/>
                  </a:cubicBezTo>
                  <a:cubicBezTo>
                    <a:pt x="3" y="63"/>
                    <a:pt x="3" y="63"/>
                    <a:pt x="3" y="63"/>
                  </a:cubicBezTo>
                  <a:cubicBezTo>
                    <a:pt x="3" y="63"/>
                    <a:pt x="3" y="63"/>
                    <a:pt x="4" y="63"/>
                  </a:cubicBezTo>
                  <a:cubicBezTo>
                    <a:pt x="3" y="62"/>
                    <a:pt x="3" y="62"/>
                    <a:pt x="3" y="62"/>
                  </a:cubicBezTo>
                  <a:moveTo>
                    <a:pt x="1426" y="61"/>
                  </a:moveTo>
                  <a:cubicBezTo>
                    <a:pt x="1425" y="62"/>
                    <a:pt x="1423" y="62"/>
                    <a:pt x="1421" y="62"/>
                  </a:cubicBezTo>
                  <a:cubicBezTo>
                    <a:pt x="1421" y="62"/>
                    <a:pt x="1420" y="62"/>
                    <a:pt x="1419" y="62"/>
                  </a:cubicBezTo>
                  <a:cubicBezTo>
                    <a:pt x="1419" y="62"/>
                    <a:pt x="1419" y="62"/>
                    <a:pt x="1419" y="62"/>
                  </a:cubicBezTo>
                  <a:cubicBezTo>
                    <a:pt x="1416" y="62"/>
                    <a:pt x="1416" y="62"/>
                    <a:pt x="1416" y="62"/>
                  </a:cubicBezTo>
                  <a:cubicBezTo>
                    <a:pt x="1402" y="63"/>
                    <a:pt x="1388" y="64"/>
                    <a:pt x="1374" y="64"/>
                  </a:cubicBezTo>
                  <a:cubicBezTo>
                    <a:pt x="1352" y="65"/>
                    <a:pt x="1352" y="65"/>
                    <a:pt x="1352" y="65"/>
                  </a:cubicBezTo>
                  <a:cubicBezTo>
                    <a:pt x="1352" y="65"/>
                    <a:pt x="1353" y="65"/>
                    <a:pt x="1353" y="66"/>
                  </a:cubicBezTo>
                  <a:cubicBezTo>
                    <a:pt x="1354" y="66"/>
                    <a:pt x="1355" y="66"/>
                    <a:pt x="1356" y="66"/>
                  </a:cubicBezTo>
                  <a:cubicBezTo>
                    <a:pt x="1367" y="67"/>
                    <a:pt x="1378" y="68"/>
                    <a:pt x="1389" y="69"/>
                  </a:cubicBezTo>
                  <a:cubicBezTo>
                    <a:pt x="1391" y="69"/>
                    <a:pt x="1394" y="69"/>
                    <a:pt x="1396" y="69"/>
                  </a:cubicBezTo>
                  <a:cubicBezTo>
                    <a:pt x="1401" y="70"/>
                    <a:pt x="1405" y="70"/>
                    <a:pt x="1410" y="71"/>
                  </a:cubicBezTo>
                  <a:cubicBezTo>
                    <a:pt x="1412" y="71"/>
                    <a:pt x="1415" y="71"/>
                    <a:pt x="1418" y="71"/>
                  </a:cubicBezTo>
                  <a:cubicBezTo>
                    <a:pt x="1420" y="71"/>
                    <a:pt x="1422" y="72"/>
                    <a:pt x="1424" y="72"/>
                  </a:cubicBezTo>
                  <a:cubicBezTo>
                    <a:pt x="1427" y="72"/>
                    <a:pt x="1430" y="72"/>
                    <a:pt x="1433" y="73"/>
                  </a:cubicBezTo>
                  <a:cubicBezTo>
                    <a:pt x="1434" y="73"/>
                    <a:pt x="1435" y="73"/>
                    <a:pt x="1436" y="73"/>
                  </a:cubicBezTo>
                  <a:cubicBezTo>
                    <a:pt x="1440" y="73"/>
                    <a:pt x="1445" y="74"/>
                    <a:pt x="1449" y="74"/>
                  </a:cubicBezTo>
                  <a:cubicBezTo>
                    <a:pt x="1451" y="75"/>
                    <a:pt x="1454" y="75"/>
                    <a:pt x="1456" y="75"/>
                  </a:cubicBezTo>
                  <a:cubicBezTo>
                    <a:pt x="1456" y="75"/>
                    <a:pt x="1456" y="75"/>
                    <a:pt x="1456" y="75"/>
                  </a:cubicBezTo>
                  <a:cubicBezTo>
                    <a:pt x="1457" y="75"/>
                    <a:pt x="1457" y="75"/>
                    <a:pt x="1458" y="75"/>
                  </a:cubicBezTo>
                  <a:cubicBezTo>
                    <a:pt x="1459" y="75"/>
                    <a:pt x="1460" y="73"/>
                    <a:pt x="1461" y="71"/>
                  </a:cubicBezTo>
                  <a:cubicBezTo>
                    <a:pt x="1461" y="70"/>
                    <a:pt x="1460" y="68"/>
                    <a:pt x="1459" y="67"/>
                  </a:cubicBezTo>
                  <a:cubicBezTo>
                    <a:pt x="1458" y="67"/>
                    <a:pt x="1458" y="67"/>
                    <a:pt x="1457" y="66"/>
                  </a:cubicBezTo>
                  <a:cubicBezTo>
                    <a:pt x="1454" y="66"/>
                    <a:pt x="1451" y="65"/>
                    <a:pt x="1448" y="65"/>
                  </a:cubicBezTo>
                  <a:cubicBezTo>
                    <a:pt x="1444" y="64"/>
                    <a:pt x="1440" y="64"/>
                    <a:pt x="1436" y="63"/>
                  </a:cubicBezTo>
                  <a:cubicBezTo>
                    <a:pt x="1435" y="63"/>
                    <a:pt x="1434" y="63"/>
                    <a:pt x="1433" y="62"/>
                  </a:cubicBezTo>
                  <a:cubicBezTo>
                    <a:pt x="1431" y="62"/>
                    <a:pt x="1429" y="62"/>
                    <a:pt x="1426" y="61"/>
                  </a:cubicBezTo>
                  <a:moveTo>
                    <a:pt x="30" y="61"/>
                  </a:moveTo>
                  <a:cubicBezTo>
                    <a:pt x="29" y="61"/>
                    <a:pt x="29" y="61"/>
                    <a:pt x="29" y="61"/>
                  </a:cubicBezTo>
                  <a:cubicBezTo>
                    <a:pt x="27" y="62"/>
                    <a:pt x="25" y="64"/>
                    <a:pt x="26" y="66"/>
                  </a:cubicBezTo>
                  <a:cubicBezTo>
                    <a:pt x="26" y="66"/>
                    <a:pt x="26" y="66"/>
                    <a:pt x="26" y="67"/>
                  </a:cubicBezTo>
                  <a:cubicBezTo>
                    <a:pt x="27" y="65"/>
                    <a:pt x="28" y="63"/>
                    <a:pt x="30" y="61"/>
                  </a:cubicBezTo>
                  <a:moveTo>
                    <a:pt x="37" y="61"/>
                  </a:moveTo>
                  <a:cubicBezTo>
                    <a:pt x="35" y="64"/>
                    <a:pt x="32" y="67"/>
                    <a:pt x="30" y="70"/>
                  </a:cubicBezTo>
                  <a:cubicBezTo>
                    <a:pt x="31" y="70"/>
                    <a:pt x="32" y="70"/>
                    <a:pt x="33" y="70"/>
                  </a:cubicBezTo>
                  <a:cubicBezTo>
                    <a:pt x="34" y="67"/>
                    <a:pt x="35" y="64"/>
                    <a:pt x="37" y="61"/>
                  </a:cubicBezTo>
                  <a:moveTo>
                    <a:pt x="1220" y="58"/>
                  </a:moveTo>
                  <a:cubicBezTo>
                    <a:pt x="1212" y="58"/>
                    <a:pt x="1204" y="59"/>
                    <a:pt x="1196" y="59"/>
                  </a:cubicBezTo>
                  <a:cubicBezTo>
                    <a:pt x="1196" y="59"/>
                    <a:pt x="1197" y="59"/>
                    <a:pt x="1198" y="59"/>
                  </a:cubicBezTo>
                  <a:cubicBezTo>
                    <a:pt x="1197" y="59"/>
                    <a:pt x="1195" y="60"/>
                    <a:pt x="1194" y="60"/>
                  </a:cubicBezTo>
                  <a:cubicBezTo>
                    <a:pt x="1191" y="60"/>
                    <a:pt x="1188" y="61"/>
                    <a:pt x="1185" y="61"/>
                  </a:cubicBezTo>
                  <a:cubicBezTo>
                    <a:pt x="1179" y="61"/>
                    <a:pt x="1173" y="62"/>
                    <a:pt x="1166" y="62"/>
                  </a:cubicBezTo>
                  <a:cubicBezTo>
                    <a:pt x="1165" y="62"/>
                    <a:pt x="1164" y="62"/>
                    <a:pt x="1163" y="62"/>
                  </a:cubicBezTo>
                  <a:cubicBezTo>
                    <a:pt x="1161" y="62"/>
                    <a:pt x="1159" y="62"/>
                    <a:pt x="1157" y="62"/>
                  </a:cubicBezTo>
                  <a:cubicBezTo>
                    <a:pt x="1153" y="62"/>
                    <a:pt x="1150" y="62"/>
                    <a:pt x="1146" y="61"/>
                  </a:cubicBezTo>
                  <a:cubicBezTo>
                    <a:pt x="1144" y="61"/>
                    <a:pt x="1143" y="61"/>
                    <a:pt x="1141" y="61"/>
                  </a:cubicBezTo>
                  <a:cubicBezTo>
                    <a:pt x="1128" y="62"/>
                    <a:pt x="1116" y="63"/>
                    <a:pt x="1103" y="64"/>
                  </a:cubicBezTo>
                  <a:cubicBezTo>
                    <a:pt x="1103" y="64"/>
                    <a:pt x="1103" y="64"/>
                    <a:pt x="1103" y="64"/>
                  </a:cubicBezTo>
                  <a:cubicBezTo>
                    <a:pt x="1124" y="64"/>
                    <a:pt x="1145" y="64"/>
                    <a:pt x="1165" y="64"/>
                  </a:cubicBezTo>
                  <a:cubicBezTo>
                    <a:pt x="1183" y="64"/>
                    <a:pt x="1200" y="64"/>
                    <a:pt x="1217" y="64"/>
                  </a:cubicBezTo>
                  <a:cubicBezTo>
                    <a:pt x="1218" y="64"/>
                    <a:pt x="1218" y="64"/>
                    <a:pt x="1218" y="64"/>
                  </a:cubicBezTo>
                  <a:cubicBezTo>
                    <a:pt x="1218" y="64"/>
                    <a:pt x="1218" y="64"/>
                    <a:pt x="1218" y="64"/>
                  </a:cubicBezTo>
                  <a:cubicBezTo>
                    <a:pt x="1261" y="63"/>
                    <a:pt x="1304" y="62"/>
                    <a:pt x="1347" y="60"/>
                  </a:cubicBezTo>
                  <a:cubicBezTo>
                    <a:pt x="1322" y="59"/>
                    <a:pt x="1322" y="59"/>
                    <a:pt x="1322" y="59"/>
                  </a:cubicBezTo>
                  <a:cubicBezTo>
                    <a:pt x="1320" y="59"/>
                    <a:pt x="1318" y="59"/>
                    <a:pt x="1316" y="59"/>
                  </a:cubicBezTo>
                  <a:cubicBezTo>
                    <a:pt x="1306" y="60"/>
                    <a:pt x="1296" y="61"/>
                    <a:pt x="1286" y="61"/>
                  </a:cubicBezTo>
                  <a:cubicBezTo>
                    <a:pt x="1270" y="61"/>
                    <a:pt x="1254" y="60"/>
                    <a:pt x="1238" y="59"/>
                  </a:cubicBezTo>
                  <a:cubicBezTo>
                    <a:pt x="1232" y="59"/>
                    <a:pt x="1226" y="58"/>
                    <a:pt x="1220" y="58"/>
                  </a:cubicBezTo>
                  <a:moveTo>
                    <a:pt x="12" y="56"/>
                  </a:moveTo>
                  <a:cubicBezTo>
                    <a:pt x="11" y="57"/>
                    <a:pt x="9" y="58"/>
                    <a:pt x="8" y="59"/>
                  </a:cubicBezTo>
                  <a:cubicBezTo>
                    <a:pt x="8" y="59"/>
                    <a:pt x="8" y="60"/>
                    <a:pt x="9" y="61"/>
                  </a:cubicBezTo>
                  <a:cubicBezTo>
                    <a:pt x="10" y="60"/>
                    <a:pt x="11" y="60"/>
                    <a:pt x="12" y="59"/>
                  </a:cubicBezTo>
                  <a:cubicBezTo>
                    <a:pt x="12" y="59"/>
                    <a:pt x="12" y="59"/>
                    <a:pt x="12" y="59"/>
                  </a:cubicBezTo>
                  <a:cubicBezTo>
                    <a:pt x="12" y="59"/>
                    <a:pt x="12" y="59"/>
                    <a:pt x="12" y="59"/>
                  </a:cubicBezTo>
                  <a:cubicBezTo>
                    <a:pt x="12" y="59"/>
                    <a:pt x="12" y="59"/>
                    <a:pt x="12" y="59"/>
                  </a:cubicBezTo>
                  <a:cubicBezTo>
                    <a:pt x="12" y="59"/>
                    <a:pt x="12" y="59"/>
                    <a:pt x="12" y="59"/>
                  </a:cubicBezTo>
                  <a:cubicBezTo>
                    <a:pt x="12" y="58"/>
                    <a:pt x="12" y="57"/>
                    <a:pt x="12" y="56"/>
                  </a:cubicBezTo>
                  <a:moveTo>
                    <a:pt x="27" y="47"/>
                  </a:moveTo>
                  <a:cubicBezTo>
                    <a:pt x="27" y="47"/>
                    <a:pt x="27" y="47"/>
                    <a:pt x="26" y="47"/>
                  </a:cubicBezTo>
                  <a:cubicBezTo>
                    <a:pt x="26" y="47"/>
                    <a:pt x="26" y="47"/>
                    <a:pt x="27" y="47"/>
                  </a:cubicBezTo>
                  <a:cubicBezTo>
                    <a:pt x="27" y="47"/>
                    <a:pt x="27" y="47"/>
                    <a:pt x="27" y="47"/>
                  </a:cubicBezTo>
                  <a:moveTo>
                    <a:pt x="194" y="45"/>
                  </a:moveTo>
                  <a:cubicBezTo>
                    <a:pt x="173" y="47"/>
                    <a:pt x="151" y="50"/>
                    <a:pt x="129" y="53"/>
                  </a:cubicBezTo>
                  <a:cubicBezTo>
                    <a:pt x="120" y="54"/>
                    <a:pt x="110" y="55"/>
                    <a:pt x="101" y="57"/>
                  </a:cubicBezTo>
                  <a:cubicBezTo>
                    <a:pt x="95" y="56"/>
                    <a:pt x="89" y="56"/>
                    <a:pt x="82" y="56"/>
                  </a:cubicBezTo>
                  <a:cubicBezTo>
                    <a:pt x="69" y="56"/>
                    <a:pt x="56" y="57"/>
                    <a:pt x="43" y="59"/>
                  </a:cubicBezTo>
                  <a:cubicBezTo>
                    <a:pt x="42" y="63"/>
                    <a:pt x="40" y="66"/>
                    <a:pt x="38" y="70"/>
                  </a:cubicBezTo>
                  <a:cubicBezTo>
                    <a:pt x="43" y="70"/>
                    <a:pt x="47" y="70"/>
                    <a:pt x="52" y="70"/>
                  </a:cubicBezTo>
                  <a:cubicBezTo>
                    <a:pt x="47" y="71"/>
                    <a:pt x="42" y="72"/>
                    <a:pt x="37" y="74"/>
                  </a:cubicBezTo>
                  <a:cubicBezTo>
                    <a:pt x="37" y="74"/>
                    <a:pt x="37" y="74"/>
                    <a:pt x="37" y="74"/>
                  </a:cubicBezTo>
                  <a:cubicBezTo>
                    <a:pt x="36" y="76"/>
                    <a:pt x="35" y="77"/>
                    <a:pt x="34" y="79"/>
                  </a:cubicBezTo>
                  <a:cubicBezTo>
                    <a:pt x="34" y="79"/>
                    <a:pt x="34" y="79"/>
                    <a:pt x="34" y="79"/>
                  </a:cubicBezTo>
                  <a:cubicBezTo>
                    <a:pt x="35" y="80"/>
                    <a:pt x="35" y="81"/>
                    <a:pt x="36" y="81"/>
                  </a:cubicBezTo>
                  <a:cubicBezTo>
                    <a:pt x="36" y="82"/>
                    <a:pt x="37" y="83"/>
                    <a:pt x="39" y="83"/>
                  </a:cubicBezTo>
                  <a:cubicBezTo>
                    <a:pt x="39" y="83"/>
                    <a:pt x="39" y="83"/>
                    <a:pt x="40" y="83"/>
                  </a:cubicBezTo>
                  <a:cubicBezTo>
                    <a:pt x="44" y="83"/>
                    <a:pt x="48" y="83"/>
                    <a:pt x="52" y="83"/>
                  </a:cubicBezTo>
                  <a:cubicBezTo>
                    <a:pt x="58" y="83"/>
                    <a:pt x="64" y="83"/>
                    <a:pt x="70" y="83"/>
                  </a:cubicBezTo>
                  <a:cubicBezTo>
                    <a:pt x="73" y="83"/>
                    <a:pt x="75" y="82"/>
                    <a:pt x="78" y="82"/>
                  </a:cubicBezTo>
                  <a:cubicBezTo>
                    <a:pt x="87" y="82"/>
                    <a:pt x="95" y="81"/>
                    <a:pt x="104" y="81"/>
                  </a:cubicBezTo>
                  <a:cubicBezTo>
                    <a:pt x="103" y="80"/>
                    <a:pt x="102" y="80"/>
                    <a:pt x="101" y="80"/>
                  </a:cubicBezTo>
                  <a:cubicBezTo>
                    <a:pt x="99" y="79"/>
                    <a:pt x="98" y="77"/>
                    <a:pt x="98" y="76"/>
                  </a:cubicBezTo>
                  <a:cubicBezTo>
                    <a:pt x="98" y="75"/>
                    <a:pt x="98" y="75"/>
                    <a:pt x="98" y="75"/>
                  </a:cubicBezTo>
                  <a:cubicBezTo>
                    <a:pt x="98" y="74"/>
                    <a:pt x="99" y="73"/>
                    <a:pt x="100" y="72"/>
                  </a:cubicBezTo>
                  <a:cubicBezTo>
                    <a:pt x="98" y="72"/>
                    <a:pt x="96" y="70"/>
                    <a:pt x="96" y="68"/>
                  </a:cubicBezTo>
                  <a:cubicBezTo>
                    <a:pt x="96" y="66"/>
                    <a:pt x="98" y="64"/>
                    <a:pt x="100" y="64"/>
                  </a:cubicBezTo>
                  <a:cubicBezTo>
                    <a:pt x="100" y="64"/>
                    <a:pt x="100" y="64"/>
                    <a:pt x="100" y="64"/>
                  </a:cubicBezTo>
                  <a:cubicBezTo>
                    <a:pt x="109" y="64"/>
                    <a:pt x="119" y="63"/>
                    <a:pt x="128" y="63"/>
                  </a:cubicBezTo>
                  <a:cubicBezTo>
                    <a:pt x="158" y="56"/>
                    <a:pt x="190" y="54"/>
                    <a:pt x="222" y="54"/>
                  </a:cubicBezTo>
                  <a:cubicBezTo>
                    <a:pt x="229" y="54"/>
                    <a:pt x="235" y="54"/>
                    <a:pt x="242" y="54"/>
                  </a:cubicBezTo>
                  <a:cubicBezTo>
                    <a:pt x="244" y="54"/>
                    <a:pt x="246" y="54"/>
                    <a:pt x="248" y="53"/>
                  </a:cubicBezTo>
                  <a:cubicBezTo>
                    <a:pt x="253" y="54"/>
                    <a:pt x="257" y="54"/>
                    <a:pt x="262" y="55"/>
                  </a:cubicBezTo>
                  <a:cubicBezTo>
                    <a:pt x="269" y="55"/>
                    <a:pt x="275" y="55"/>
                    <a:pt x="282" y="55"/>
                  </a:cubicBezTo>
                  <a:cubicBezTo>
                    <a:pt x="302" y="55"/>
                    <a:pt x="322" y="54"/>
                    <a:pt x="342" y="52"/>
                  </a:cubicBezTo>
                  <a:cubicBezTo>
                    <a:pt x="292" y="48"/>
                    <a:pt x="242" y="46"/>
                    <a:pt x="194" y="45"/>
                  </a:cubicBezTo>
                  <a:moveTo>
                    <a:pt x="0" y="41"/>
                  </a:moveTo>
                  <a:cubicBezTo>
                    <a:pt x="0" y="45"/>
                    <a:pt x="0" y="50"/>
                    <a:pt x="1" y="54"/>
                  </a:cubicBezTo>
                  <a:cubicBezTo>
                    <a:pt x="1" y="54"/>
                    <a:pt x="2" y="54"/>
                    <a:pt x="2" y="54"/>
                  </a:cubicBezTo>
                  <a:cubicBezTo>
                    <a:pt x="1" y="49"/>
                    <a:pt x="0" y="45"/>
                    <a:pt x="0" y="41"/>
                  </a:cubicBezTo>
                  <a:moveTo>
                    <a:pt x="319" y="38"/>
                  </a:moveTo>
                  <a:cubicBezTo>
                    <a:pt x="318" y="38"/>
                    <a:pt x="318" y="38"/>
                    <a:pt x="318" y="38"/>
                  </a:cubicBezTo>
                  <a:cubicBezTo>
                    <a:pt x="317" y="39"/>
                    <a:pt x="317" y="39"/>
                    <a:pt x="316" y="39"/>
                  </a:cubicBezTo>
                  <a:cubicBezTo>
                    <a:pt x="315" y="39"/>
                    <a:pt x="314" y="40"/>
                    <a:pt x="313" y="40"/>
                  </a:cubicBezTo>
                  <a:cubicBezTo>
                    <a:pt x="322" y="40"/>
                    <a:pt x="330" y="40"/>
                    <a:pt x="338" y="40"/>
                  </a:cubicBezTo>
                  <a:cubicBezTo>
                    <a:pt x="341" y="40"/>
                    <a:pt x="344" y="40"/>
                    <a:pt x="346" y="40"/>
                  </a:cubicBezTo>
                  <a:cubicBezTo>
                    <a:pt x="345" y="40"/>
                    <a:pt x="345" y="40"/>
                    <a:pt x="345" y="40"/>
                  </a:cubicBezTo>
                  <a:cubicBezTo>
                    <a:pt x="345" y="40"/>
                    <a:pt x="344" y="40"/>
                    <a:pt x="344" y="40"/>
                  </a:cubicBezTo>
                  <a:cubicBezTo>
                    <a:pt x="343" y="40"/>
                    <a:pt x="342" y="40"/>
                    <a:pt x="341" y="40"/>
                  </a:cubicBezTo>
                  <a:cubicBezTo>
                    <a:pt x="334" y="40"/>
                    <a:pt x="327" y="39"/>
                    <a:pt x="319" y="38"/>
                  </a:cubicBezTo>
                  <a:cubicBezTo>
                    <a:pt x="319" y="38"/>
                    <a:pt x="319" y="38"/>
                    <a:pt x="319" y="38"/>
                  </a:cubicBezTo>
                  <a:moveTo>
                    <a:pt x="281" y="37"/>
                  </a:moveTo>
                  <a:cubicBezTo>
                    <a:pt x="286" y="38"/>
                    <a:pt x="291" y="38"/>
                    <a:pt x="297" y="39"/>
                  </a:cubicBezTo>
                  <a:cubicBezTo>
                    <a:pt x="297" y="38"/>
                    <a:pt x="297" y="38"/>
                    <a:pt x="298" y="38"/>
                  </a:cubicBezTo>
                  <a:cubicBezTo>
                    <a:pt x="292" y="37"/>
                    <a:pt x="286" y="37"/>
                    <a:pt x="281" y="37"/>
                  </a:cubicBezTo>
                  <a:moveTo>
                    <a:pt x="46" y="36"/>
                  </a:moveTo>
                  <a:cubicBezTo>
                    <a:pt x="45" y="37"/>
                    <a:pt x="44" y="38"/>
                    <a:pt x="43" y="39"/>
                  </a:cubicBezTo>
                  <a:cubicBezTo>
                    <a:pt x="43" y="39"/>
                    <a:pt x="43" y="39"/>
                    <a:pt x="44" y="39"/>
                  </a:cubicBezTo>
                  <a:cubicBezTo>
                    <a:pt x="44" y="39"/>
                    <a:pt x="44" y="39"/>
                    <a:pt x="44" y="38"/>
                  </a:cubicBezTo>
                  <a:cubicBezTo>
                    <a:pt x="45" y="38"/>
                    <a:pt x="45" y="38"/>
                    <a:pt x="45" y="38"/>
                  </a:cubicBezTo>
                  <a:cubicBezTo>
                    <a:pt x="45" y="38"/>
                    <a:pt x="46" y="37"/>
                    <a:pt x="46" y="36"/>
                  </a:cubicBezTo>
                  <a:moveTo>
                    <a:pt x="31" y="36"/>
                  </a:moveTo>
                  <a:cubicBezTo>
                    <a:pt x="30" y="36"/>
                    <a:pt x="29" y="37"/>
                    <a:pt x="28" y="38"/>
                  </a:cubicBezTo>
                  <a:cubicBezTo>
                    <a:pt x="26" y="38"/>
                    <a:pt x="24" y="38"/>
                    <a:pt x="21" y="38"/>
                  </a:cubicBezTo>
                  <a:cubicBezTo>
                    <a:pt x="19" y="38"/>
                    <a:pt x="17" y="40"/>
                    <a:pt x="17" y="43"/>
                  </a:cubicBezTo>
                  <a:cubicBezTo>
                    <a:pt x="17" y="43"/>
                    <a:pt x="17" y="43"/>
                    <a:pt x="17" y="43"/>
                  </a:cubicBezTo>
                  <a:cubicBezTo>
                    <a:pt x="17" y="43"/>
                    <a:pt x="17" y="44"/>
                    <a:pt x="18" y="45"/>
                  </a:cubicBezTo>
                  <a:cubicBezTo>
                    <a:pt x="19" y="44"/>
                    <a:pt x="21" y="43"/>
                    <a:pt x="22" y="42"/>
                  </a:cubicBezTo>
                  <a:cubicBezTo>
                    <a:pt x="33" y="36"/>
                    <a:pt x="33" y="36"/>
                    <a:pt x="33" y="36"/>
                  </a:cubicBezTo>
                  <a:cubicBezTo>
                    <a:pt x="33" y="36"/>
                    <a:pt x="33" y="36"/>
                    <a:pt x="33" y="36"/>
                  </a:cubicBezTo>
                  <a:cubicBezTo>
                    <a:pt x="32" y="36"/>
                    <a:pt x="32" y="36"/>
                    <a:pt x="31" y="36"/>
                  </a:cubicBezTo>
                  <a:cubicBezTo>
                    <a:pt x="31" y="36"/>
                    <a:pt x="31" y="36"/>
                    <a:pt x="31" y="36"/>
                  </a:cubicBezTo>
                  <a:moveTo>
                    <a:pt x="74" y="31"/>
                  </a:moveTo>
                  <a:cubicBezTo>
                    <a:pt x="67" y="32"/>
                    <a:pt x="59" y="34"/>
                    <a:pt x="52" y="34"/>
                  </a:cubicBezTo>
                  <a:cubicBezTo>
                    <a:pt x="51" y="39"/>
                    <a:pt x="49" y="43"/>
                    <a:pt x="48" y="47"/>
                  </a:cubicBezTo>
                  <a:cubicBezTo>
                    <a:pt x="74" y="46"/>
                    <a:pt x="99" y="45"/>
                    <a:pt x="125" y="44"/>
                  </a:cubicBezTo>
                  <a:cubicBezTo>
                    <a:pt x="124" y="43"/>
                    <a:pt x="123" y="42"/>
                    <a:pt x="123" y="41"/>
                  </a:cubicBezTo>
                  <a:cubicBezTo>
                    <a:pt x="123" y="40"/>
                    <a:pt x="123" y="40"/>
                    <a:pt x="123" y="40"/>
                  </a:cubicBezTo>
                  <a:cubicBezTo>
                    <a:pt x="123" y="38"/>
                    <a:pt x="125" y="36"/>
                    <a:pt x="127" y="36"/>
                  </a:cubicBezTo>
                  <a:cubicBezTo>
                    <a:pt x="125" y="36"/>
                    <a:pt x="123" y="35"/>
                    <a:pt x="121" y="35"/>
                  </a:cubicBezTo>
                  <a:cubicBezTo>
                    <a:pt x="120" y="35"/>
                    <a:pt x="119" y="35"/>
                    <a:pt x="118" y="35"/>
                  </a:cubicBezTo>
                  <a:cubicBezTo>
                    <a:pt x="115" y="35"/>
                    <a:pt x="111" y="35"/>
                    <a:pt x="108" y="35"/>
                  </a:cubicBezTo>
                  <a:cubicBezTo>
                    <a:pt x="109" y="35"/>
                    <a:pt x="111" y="35"/>
                    <a:pt x="112" y="35"/>
                  </a:cubicBezTo>
                  <a:cubicBezTo>
                    <a:pt x="99" y="34"/>
                    <a:pt x="86" y="33"/>
                    <a:pt x="74" y="31"/>
                  </a:cubicBezTo>
                  <a:moveTo>
                    <a:pt x="1347" y="27"/>
                  </a:moveTo>
                  <a:cubicBezTo>
                    <a:pt x="1334" y="28"/>
                    <a:pt x="1321" y="31"/>
                    <a:pt x="1309" y="35"/>
                  </a:cubicBezTo>
                  <a:cubicBezTo>
                    <a:pt x="1319" y="34"/>
                    <a:pt x="1329" y="33"/>
                    <a:pt x="1339" y="33"/>
                  </a:cubicBezTo>
                  <a:cubicBezTo>
                    <a:pt x="1382" y="33"/>
                    <a:pt x="1426" y="40"/>
                    <a:pt x="1457" y="47"/>
                  </a:cubicBezTo>
                  <a:cubicBezTo>
                    <a:pt x="1460" y="47"/>
                    <a:pt x="1463" y="47"/>
                    <a:pt x="1466" y="46"/>
                  </a:cubicBezTo>
                  <a:cubicBezTo>
                    <a:pt x="1466" y="46"/>
                    <a:pt x="1466" y="46"/>
                    <a:pt x="1466" y="46"/>
                  </a:cubicBezTo>
                  <a:cubicBezTo>
                    <a:pt x="1468" y="46"/>
                    <a:pt x="1469" y="45"/>
                    <a:pt x="1469" y="43"/>
                  </a:cubicBezTo>
                  <a:cubicBezTo>
                    <a:pt x="1470" y="43"/>
                    <a:pt x="1470" y="43"/>
                    <a:pt x="1470" y="42"/>
                  </a:cubicBezTo>
                  <a:cubicBezTo>
                    <a:pt x="1470" y="42"/>
                    <a:pt x="1470" y="42"/>
                    <a:pt x="1470" y="42"/>
                  </a:cubicBezTo>
                  <a:cubicBezTo>
                    <a:pt x="1470" y="40"/>
                    <a:pt x="1468" y="38"/>
                    <a:pt x="1466" y="38"/>
                  </a:cubicBezTo>
                  <a:cubicBezTo>
                    <a:pt x="1465" y="37"/>
                    <a:pt x="1464" y="37"/>
                    <a:pt x="1462" y="37"/>
                  </a:cubicBezTo>
                  <a:cubicBezTo>
                    <a:pt x="1465" y="37"/>
                    <a:pt x="1468" y="37"/>
                    <a:pt x="1470" y="36"/>
                  </a:cubicBezTo>
                  <a:cubicBezTo>
                    <a:pt x="1470" y="33"/>
                    <a:pt x="1470" y="31"/>
                    <a:pt x="1470" y="28"/>
                  </a:cubicBezTo>
                  <a:cubicBezTo>
                    <a:pt x="1469" y="29"/>
                    <a:pt x="1468" y="29"/>
                    <a:pt x="1467" y="30"/>
                  </a:cubicBezTo>
                  <a:cubicBezTo>
                    <a:pt x="1452" y="33"/>
                    <a:pt x="1431" y="35"/>
                    <a:pt x="1409" y="35"/>
                  </a:cubicBezTo>
                  <a:cubicBezTo>
                    <a:pt x="1387" y="35"/>
                    <a:pt x="1365" y="33"/>
                    <a:pt x="1347" y="27"/>
                  </a:cubicBezTo>
                  <a:moveTo>
                    <a:pt x="1390" y="26"/>
                  </a:moveTo>
                  <a:cubicBezTo>
                    <a:pt x="1396" y="26"/>
                    <a:pt x="1402" y="26"/>
                    <a:pt x="1409" y="26"/>
                  </a:cubicBezTo>
                  <a:cubicBezTo>
                    <a:pt x="1410" y="26"/>
                    <a:pt x="1410" y="26"/>
                    <a:pt x="1411" y="26"/>
                  </a:cubicBezTo>
                  <a:cubicBezTo>
                    <a:pt x="1404" y="26"/>
                    <a:pt x="1397" y="26"/>
                    <a:pt x="1390" y="26"/>
                  </a:cubicBezTo>
                  <a:moveTo>
                    <a:pt x="107" y="25"/>
                  </a:moveTo>
                  <a:cubicBezTo>
                    <a:pt x="106" y="25"/>
                    <a:pt x="104" y="25"/>
                    <a:pt x="103" y="25"/>
                  </a:cubicBezTo>
                  <a:cubicBezTo>
                    <a:pt x="104" y="25"/>
                    <a:pt x="105" y="25"/>
                    <a:pt x="106" y="25"/>
                  </a:cubicBezTo>
                  <a:cubicBezTo>
                    <a:pt x="107" y="25"/>
                    <a:pt x="107" y="25"/>
                    <a:pt x="107" y="25"/>
                  </a:cubicBezTo>
                  <a:moveTo>
                    <a:pt x="1475" y="23"/>
                  </a:moveTo>
                  <a:cubicBezTo>
                    <a:pt x="1475" y="28"/>
                    <a:pt x="1475" y="32"/>
                    <a:pt x="1475" y="36"/>
                  </a:cubicBezTo>
                  <a:cubicBezTo>
                    <a:pt x="1479" y="35"/>
                    <a:pt x="1482" y="35"/>
                    <a:pt x="1486" y="34"/>
                  </a:cubicBezTo>
                  <a:cubicBezTo>
                    <a:pt x="1488" y="34"/>
                    <a:pt x="1489" y="32"/>
                    <a:pt x="1489" y="30"/>
                  </a:cubicBezTo>
                  <a:cubicBezTo>
                    <a:pt x="1489" y="30"/>
                    <a:pt x="1489" y="30"/>
                    <a:pt x="1489" y="30"/>
                  </a:cubicBezTo>
                  <a:cubicBezTo>
                    <a:pt x="1489" y="28"/>
                    <a:pt x="1488" y="26"/>
                    <a:pt x="1486" y="26"/>
                  </a:cubicBezTo>
                  <a:cubicBezTo>
                    <a:pt x="1482" y="25"/>
                    <a:pt x="1478" y="24"/>
                    <a:pt x="1475" y="23"/>
                  </a:cubicBezTo>
                  <a:moveTo>
                    <a:pt x="1469" y="23"/>
                  </a:moveTo>
                  <a:cubicBezTo>
                    <a:pt x="1469" y="23"/>
                    <a:pt x="1469" y="23"/>
                    <a:pt x="1469" y="23"/>
                  </a:cubicBezTo>
                  <a:cubicBezTo>
                    <a:pt x="1469" y="23"/>
                    <a:pt x="1469" y="23"/>
                    <a:pt x="1469" y="23"/>
                  </a:cubicBezTo>
                  <a:cubicBezTo>
                    <a:pt x="1469" y="23"/>
                    <a:pt x="1469" y="23"/>
                    <a:pt x="1469" y="23"/>
                  </a:cubicBezTo>
                  <a:moveTo>
                    <a:pt x="52" y="21"/>
                  </a:moveTo>
                  <a:cubicBezTo>
                    <a:pt x="38" y="21"/>
                    <a:pt x="25" y="21"/>
                    <a:pt x="11" y="21"/>
                  </a:cubicBezTo>
                  <a:cubicBezTo>
                    <a:pt x="11" y="22"/>
                    <a:pt x="10" y="22"/>
                    <a:pt x="10" y="22"/>
                  </a:cubicBezTo>
                  <a:cubicBezTo>
                    <a:pt x="9" y="23"/>
                    <a:pt x="8" y="25"/>
                    <a:pt x="7" y="26"/>
                  </a:cubicBezTo>
                  <a:cubicBezTo>
                    <a:pt x="7" y="26"/>
                    <a:pt x="7" y="26"/>
                    <a:pt x="7" y="26"/>
                  </a:cubicBezTo>
                  <a:cubicBezTo>
                    <a:pt x="6" y="26"/>
                    <a:pt x="6" y="25"/>
                    <a:pt x="5" y="25"/>
                  </a:cubicBezTo>
                  <a:cubicBezTo>
                    <a:pt x="4" y="25"/>
                    <a:pt x="3" y="26"/>
                    <a:pt x="2" y="27"/>
                  </a:cubicBezTo>
                  <a:cubicBezTo>
                    <a:pt x="4" y="36"/>
                    <a:pt x="4" y="36"/>
                    <a:pt x="4" y="36"/>
                  </a:cubicBezTo>
                  <a:cubicBezTo>
                    <a:pt x="5" y="41"/>
                    <a:pt x="6" y="46"/>
                    <a:pt x="7" y="51"/>
                  </a:cubicBezTo>
                  <a:cubicBezTo>
                    <a:pt x="8" y="50"/>
                    <a:pt x="9" y="49"/>
                    <a:pt x="11" y="49"/>
                  </a:cubicBezTo>
                  <a:cubicBezTo>
                    <a:pt x="10" y="41"/>
                    <a:pt x="11" y="33"/>
                    <a:pt x="16" y="29"/>
                  </a:cubicBezTo>
                  <a:cubicBezTo>
                    <a:pt x="19" y="26"/>
                    <a:pt x="28" y="23"/>
                    <a:pt x="52" y="22"/>
                  </a:cubicBezTo>
                  <a:cubicBezTo>
                    <a:pt x="52" y="22"/>
                    <a:pt x="52" y="22"/>
                    <a:pt x="52" y="21"/>
                  </a:cubicBezTo>
                  <a:moveTo>
                    <a:pt x="67" y="13"/>
                  </a:moveTo>
                  <a:cubicBezTo>
                    <a:pt x="51" y="13"/>
                    <a:pt x="35" y="13"/>
                    <a:pt x="23" y="16"/>
                  </a:cubicBezTo>
                  <a:cubicBezTo>
                    <a:pt x="45" y="16"/>
                    <a:pt x="67" y="16"/>
                    <a:pt x="89" y="16"/>
                  </a:cubicBezTo>
                  <a:cubicBezTo>
                    <a:pt x="100" y="16"/>
                    <a:pt x="111" y="15"/>
                    <a:pt x="123" y="15"/>
                  </a:cubicBezTo>
                  <a:cubicBezTo>
                    <a:pt x="123" y="15"/>
                    <a:pt x="123" y="15"/>
                    <a:pt x="123" y="15"/>
                  </a:cubicBezTo>
                  <a:cubicBezTo>
                    <a:pt x="113" y="14"/>
                    <a:pt x="103" y="13"/>
                    <a:pt x="93" y="13"/>
                  </a:cubicBezTo>
                  <a:cubicBezTo>
                    <a:pt x="90" y="13"/>
                    <a:pt x="90" y="13"/>
                    <a:pt x="90" y="13"/>
                  </a:cubicBezTo>
                  <a:cubicBezTo>
                    <a:pt x="83" y="13"/>
                    <a:pt x="75" y="13"/>
                    <a:pt x="67" y="13"/>
                  </a:cubicBezTo>
                  <a:moveTo>
                    <a:pt x="505" y="63"/>
                  </a:moveTo>
                  <a:cubicBezTo>
                    <a:pt x="494" y="63"/>
                    <a:pt x="484" y="63"/>
                    <a:pt x="473" y="63"/>
                  </a:cubicBezTo>
                  <a:cubicBezTo>
                    <a:pt x="486" y="63"/>
                    <a:pt x="498" y="63"/>
                    <a:pt x="510" y="63"/>
                  </a:cubicBezTo>
                  <a:cubicBezTo>
                    <a:pt x="515" y="63"/>
                    <a:pt x="520" y="63"/>
                    <a:pt x="524" y="63"/>
                  </a:cubicBezTo>
                  <a:cubicBezTo>
                    <a:pt x="525" y="63"/>
                    <a:pt x="525" y="63"/>
                    <a:pt x="525" y="63"/>
                  </a:cubicBezTo>
                  <a:cubicBezTo>
                    <a:pt x="518" y="63"/>
                    <a:pt x="512" y="63"/>
                    <a:pt x="505" y="63"/>
                  </a:cubicBezTo>
                  <a:moveTo>
                    <a:pt x="681" y="42"/>
                  </a:moveTo>
                  <a:cubicBezTo>
                    <a:pt x="682" y="42"/>
                    <a:pt x="683" y="42"/>
                    <a:pt x="684" y="42"/>
                  </a:cubicBezTo>
                  <a:cubicBezTo>
                    <a:pt x="684" y="42"/>
                    <a:pt x="684" y="42"/>
                    <a:pt x="684" y="42"/>
                  </a:cubicBezTo>
                  <a:cubicBezTo>
                    <a:pt x="683" y="42"/>
                    <a:pt x="682" y="42"/>
                    <a:pt x="681" y="42"/>
                  </a:cubicBezTo>
                  <a:moveTo>
                    <a:pt x="587" y="43"/>
                  </a:moveTo>
                  <a:cubicBezTo>
                    <a:pt x="587" y="43"/>
                    <a:pt x="588" y="42"/>
                    <a:pt x="589" y="42"/>
                  </a:cubicBezTo>
                  <a:cubicBezTo>
                    <a:pt x="599" y="42"/>
                    <a:pt x="609" y="42"/>
                    <a:pt x="619" y="41"/>
                  </a:cubicBezTo>
                  <a:cubicBezTo>
                    <a:pt x="615" y="42"/>
                    <a:pt x="611" y="43"/>
                    <a:pt x="607" y="43"/>
                  </a:cubicBezTo>
                  <a:cubicBezTo>
                    <a:pt x="603" y="43"/>
                    <a:pt x="599" y="42"/>
                    <a:pt x="595" y="42"/>
                  </a:cubicBezTo>
                  <a:cubicBezTo>
                    <a:pt x="593" y="42"/>
                    <a:pt x="590" y="43"/>
                    <a:pt x="587" y="43"/>
                  </a:cubicBezTo>
                  <a:moveTo>
                    <a:pt x="1040" y="46"/>
                  </a:moveTo>
                  <a:cubicBezTo>
                    <a:pt x="1035" y="45"/>
                    <a:pt x="1029" y="44"/>
                    <a:pt x="1023" y="43"/>
                  </a:cubicBezTo>
                  <a:cubicBezTo>
                    <a:pt x="1033" y="43"/>
                    <a:pt x="1044" y="42"/>
                    <a:pt x="1054" y="41"/>
                  </a:cubicBezTo>
                  <a:cubicBezTo>
                    <a:pt x="1065" y="40"/>
                    <a:pt x="1075" y="40"/>
                    <a:pt x="1084" y="40"/>
                  </a:cubicBezTo>
                  <a:cubicBezTo>
                    <a:pt x="1085" y="40"/>
                    <a:pt x="1086" y="40"/>
                    <a:pt x="1088" y="40"/>
                  </a:cubicBezTo>
                  <a:cubicBezTo>
                    <a:pt x="1089" y="40"/>
                    <a:pt x="1090" y="40"/>
                    <a:pt x="1091" y="40"/>
                  </a:cubicBezTo>
                  <a:cubicBezTo>
                    <a:pt x="1074" y="42"/>
                    <a:pt x="1057" y="44"/>
                    <a:pt x="1040" y="46"/>
                  </a:cubicBezTo>
                  <a:moveTo>
                    <a:pt x="516" y="42"/>
                  </a:moveTo>
                  <a:cubicBezTo>
                    <a:pt x="512" y="42"/>
                    <a:pt x="509" y="41"/>
                    <a:pt x="505" y="41"/>
                  </a:cubicBezTo>
                  <a:cubicBezTo>
                    <a:pt x="486" y="39"/>
                    <a:pt x="468" y="38"/>
                    <a:pt x="449" y="37"/>
                  </a:cubicBezTo>
                  <a:cubicBezTo>
                    <a:pt x="466" y="37"/>
                    <a:pt x="466" y="37"/>
                    <a:pt x="466" y="37"/>
                  </a:cubicBezTo>
                  <a:cubicBezTo>
                    <a:pt x="466" y="37"/>
                    <a:pt x="532" y="37"/>
                    <a:pt x="551" y="37"/>
                  </a:cubicBezTo>
                  <a:cubicBezTo>
                    <a:pt x="539" y="38"/>
                    <a:pt x="527" y="40"/>
                    <a:pt x="516" y="42"/>
                  </a:cubicBezTo>
                  <a:moveTo>
                    <a:pt x="886" y="35"/>
                  </a:moveTo>
                  <a:cubicBezTo>
                    <a:pt x="906" y="35"/>
                    <a:pt x="926" y="34"/>
                    <a:pt x="945" y="32"/>
                  </a:cubicBezTo>
                  <a:cubicBezTo>
                    <a:pt x="946" y="33"/>
                    <a:pt x="947" y="34"/>
                    <a:pt x="948" y="34"/>
                  </a:cubicBezTo>
                  <a:cubicBezTo>
                    <a:pt x="952" y="34"/>
                    <a:pt x="956" y="35"/>
                    <a:pt x="960" y="35"/>
                  </a:cubicBezTo>
                  <a:cubicBezTo>
                    <a:pt x="960" y="36"/>
                    <a:pt x="961" y="36"/>
                    <a:pt x="962" y="36"/>
                  </a:cubicBezTo>
                  <a:cubicBezTo>
                    <a:pt x="964" y="37"/>
                    <a:pt x="967" y="38"/>
                    <a:pt x="969" y="39"/>
                  </a:cubicBezTo>
                  <a:cubicBezTo>
                    <a:pt x="955" y="39"/>
                    <a:pt x="941" y="40"/>
                    <a:pt x="927" y="43"/>
                  </a:cubicBezTo>
                  <a:cubicBezTo>
                    <a:pt x="913" y="43"/>
                    <a:pt x="899" y="43"/>
                    <a:pt x="885" y="42"/>
                  </a:cubicBezTo>
                  <a:cubicBezTo>
                    <a:pt x="886" y="42"/>
                    <a:pt x="886" y="41"/>
                    <a:pt x="886" y="41"/>
                  </a:cubicBezTo>
                  <a:cubicBezTo>
                    <a:pt x="886" y="40"/>
                    <a:pt x="886" y="40"/>
                    <a:pt x="886" y="40"/>
                  </a:cubicBezTo>
                  <a:cubicBezTo>
                    <a:pt x="886" y="38"/>
                    <a:pt x="884" y="36"/>
                    <a:pt x="882" y="36"/>
                  </a:cubicBezTo>
                  <a:cubicBezTo>
                    <a:pt x="872" y="35"/>
                    <a:pt x="863" y="35"/>
                    <a:pt x="853" y="35"/>
                  </a:cubicBezTo>
                  <a:cubicBezTo>
                    <a:pt x="854" y="35"/>
                    <a:pt x="855" y="35"/>
                    <a:pt x="856" y="35"/>
                  </a:cubicBezTo>
                  <a:cubicBezTo>
                    <a:pt x="866" y="35"/>
                    <a:pt x="876" y="35"/>
                    <a:pt x="886" y="35"/>
                  </a:cubicBezTo>
                  <a:moveTo>
                    <a:pt x="691" y="30"/>
                  </a:moveTo>
                  <a:cubicBezTo>
                    <a:pt x="700" y="30"/>
                    <a:pt x="710" y="30"/>
                    <a:pt x="719" y="30"/>
                  </a:cubicBezTo>
                  <a:cubicBezTo>
                    <a:pt x="706" y="31"/>
                    <a:pt x="693" y="32"/>
                    <a:pt x="680" y="33"/>
                  </a:cubicBezTo>
                  <a:cubicBezTo>
                    <a:pt x="667" y="33"/>
                    <a:pt x="654" y="33"/>
                    <a:pt x="642" y="32"/>
                  </a:cubicBezTo>
                  <a:cubicBezTo>
                    <a:pt x="644" y="32"/>
                    <a:pt x="647" y="32"/>
                    <a:pt x="649" y="31"/>
                  </a:cubicBezTo>
                  <a:cubicBezTo>
                    <a:pt x="655" y="31"/>
                    <a:pt x="661" y="30"/>
                    <a:pt x="666" y="30"/>
                  </a:cubicBezTo>
                  <a:cubicBezTo>
                    <a:pt x="675" y="30"/>
                    <a:pt x="683" y="30"/>
                    <a:pt x="691" y="30"/>
                  </a:cubicBezTo>
                  <a:moveTo>
                    <a:pt x="597" y="28"/>
                  </a:moveTo>
                  <a:cubicBezTo>
                    <a:pt x="581" y="27"/>
                    <a:pt x="565" y="27"/>
                    <a:pt x="548" y="27"/>
                  </a:cubicBezTo>
                  <a:cubicBezTo>
                    <a:pt x="564" y="27"/>
                    <a:pt x="580" y="27"/>
                    <a:pt x="597" y="28"/>
                  </a:cubicBezTo>
                  <a:moveTo>
                    <a:pt x="1222" y="34"/>
                  </a:moveTo>
                  <a:cubicBezTo>
                    <a:pt x="1220" y="34"/>
                    <a:pt x="1218" y="34"/>
                    <a:pt x="1216" y="33"/>
                  </a:cubicBezTo>
                  <a:cubicBezTo>
                    <a:pt x="1233" y="32"/>
                    <a:pt x="1249" y="30"/>
                    <a:pt x="1266" y="29"/>
                  </a:cubicBezTo>
                  <a:cubicBezTo>
                    <a:pt x="1268" y="29"/>
                    <a:pt x="1269" y="28"/>
                    <a:pt x="1270" y="26"/>
                  </a:cubicBezTo>
                  <a:cubicBezTo>
                    <a:pt x="1272" y="26"/>
                    <a:pt x="1274" y="26"/>
                    <a:pt x="1276" y="26"/>
                  </a:cubicBezTo>
                  <a:cubicBezTo>
                    <a:pt x="1277" y="27"/>
                    <a:pt x="1278" y="29"/>
                    <a:pt x="1280" y="29"/>
                  </a:cubicBezTo>
                  <a:cubicBezTo>
                    <a:pt x="1282" y="29"/>
                    <a:pt x="1284" y="29"/>
                    <a:pt x="1286" y="29"/>
                  </a:cubicBezTo>
                  <a:cubicBezTo>
                    <a:pt x="1289" y="29"/>
                    <a:pt x="1292" y="29"/>
                    <a:pt x="1295" y="29"/>
                  </a:cubicBezTo>
                  <a:cubicBezTo>
                    <a:pt x="1285" y="30"/>
                    <a:pt x="1274" y="32"/>
                    <a:pt x="1264" y="35"/>
                  </a:cubicBezTo>
                  <a:cubicBezTo>
                    <a:pt x="1264" y="35"/>
                    <a:pt x="1264" y="35"/>
                    <a:pt x="1264" y="35"/>
                  </a:cubicBezTo>
                  <a:cubicBezTo>
                    <a:pt x="1253" y="35"/>
                    <a:pt x="1241" y="34"/>
                    <a:pt x="1230" y="34"/>
                  </a:cubicBezTo>
                  <a:cubicBezTo>
                    <a:pt x="1227" y="34"/>
                    <a:pt x="1224" y="34"/>
                    <a:pt x="1222" y="34"/>
                  </a:cubicBezTo>
                  <a:moveTo>
                    <a:pt x="1379" y="2"/>
                  </a:moveTo>
                  <a:cubicBezTo>
                    <a:pt x="1369" y="3"/>
                    <a:pt x="1359" y="4"/>
                    <a:pt x="1348" y="5"/>
                  </a:cubicBezTo>
                  <a:cubicBezTo>
                    <a:pt x="1325" y="7"/>
                    <a:pt x="1325" y="7"/>
                    <a:pt x="1325" y="7"/>
                  </a:cubicBezTo>
                  <a:cubicBezTo>
                    <a:pt x="1321" y="8"/>
                    <a:pt x="1316" y="9"/>
                    <a:pt x="1311" y="11"/>
                  </a:cubicBezTo>
                  <a:cubicBezTo>
                    <a:pt x="1305" y="10"/>
                    <a:pt x="1298" y="10"/>
                    <a:pt x="1291" y="10"/>
                  </a:cubicBezTo>
                  <a:cubicBezTo>
                    <a:pt x="1261" y="12"/>
                    <a:pt x="1231" y="14"/>
                    <a:pt x="1201" y="15"/>
                  </a:cubicBezTo>
                  <a:cubicBezTo>
                    <a:pt x="1196" y="16"/>
                    <a:pt x="1191" y="17"/>
                    <a:pt x="1186" y="18"/>
                  </a:cubicBezTo>
                  <a:cubicBezTo>
                    <a:pt x="1182" y="19"/>
                    <a:pt x="1179" y="21"/>
                    <a:pt x="1175" y="22"/>
                  </a:cubicBezTo>
                  <a:cubicBezTo>
                    <a:pt x="1170" y="22"/>
                    <a:pt x="1166" y="23"/>
                    <a:pt x="1161" y="23"/>
                  </a:cubicBezTo>
                  <a:cubicBezTo>
                    <a:pt x="1146" y="24"/>
                    <a:pt x="1131" y="24"/>
                    <a:pt x="1115" y="24"/>
                  </a:cubicBezTo>
                  <a:cubicBezTo>
                    <a:pt x="1108" y="25"/>
                    <a:pt x="1101" y="25"/>
                    <a:pt x="1094" y="25"/>
                  </a:cubicBezTo>
                  <a:cubicBezTo>
                    <a:pt x="1086" y="25"/>
                    <a:pt x="1077" y="25"/>
                    <a:pt x="1069" y="26"/>
                  </a:cubicBezTo>
                  <a:cubicBezTo>
                    <a:pt x="1069" y="26"/>
                    <a:pt x="1068" y="26"/>
                    <a:pt x="1068" y="26"/>
                  </a:cubicBezTo>
                  <a:cubicBezTo>
                    <a:pt x="1055" y="26"/>
                    <a:pt x="1041" y="26"/>
                    <a:pt x="1028" y="26"/>
                  </a:cubicBezTo>
                  <a:cubicBezTo>
                    <a:pt x="1024" y="26"/>
                    <a:pt x="1021" y="26"/>
                    <a:pt x="1018" y="26"/>
                  </a:cubicBezTo>
                  <a:cubicBezTo>
                    <a:pt x="1005" y="26"/>
                    <a:pt x="992" y="26"/>
                    <a:pt x="978" y="26"/>
                  </a:cubicBezTo>
                  <a:cubicBezTo>
                    <a:pt x="980" y="25"/>
                    <a:pt x="981" y="23"/>
                    <a:pt x="981" y="22"/>
                  </a:cubicBezTo>
                  <a:cubicBezTo>
                    <a:pt x="981" y="21"/>
                    <a:pt x="981" y="21"/>
                    <a:pt x="981" y="21"/>
                  </a:cubicBezTo>
                  <a:cubicBezTo>
                    <a:pt x="981" y="20"/>
                    <a:pt x="981" y="19"/>
                    <a:pt x="980" y="18"/>
                  </a:cubicBezTo>
                  <a:cubicBezTo>
                    <a:pt x="972" y="18"/>
                    <a:pt x="965" y="18"/>
                    <a:pt x="957" y="18"/>
                  </a:cubicBezTo>
                  <a:cubicBezTo>
                    <a:pt x="953" y="18"/>
                    <a:pt x="953" y="18"/>
                    <a:pt x="953" y="18"/>
                  </a:cubicBezTo>
                  <a:cubicBezTo>
                    <a:pt x="940" y="18"/>
                    <a:pt x="927" y="18"/>
                    <a:pt x="914" y="18"/>
                  </a:cubicBezTo>
                  <a:cubicBezTo>
                    <a:pt x="870" y="22"/>
                    <a:pt x="826" y="24"/>
                    <a:pt x="783" y="26"/>
                  </a:cubicBezTo>
                  <a:cubicBezTo>
                    <a:pt x="783" y="26"/>
                    <a:pt x="773" y="26"/>
                    <a:pt x="762" y="27"/>
                  </a:cubicBezTo>
                  <a:cubicBezTo>
                    <a:pt x="770" y="26"/>
                    <a:pt x="778" y="25"/>
                    <a:pt x="786" y="24"/>
                  </a:cubicBezTo>
                  <a:cubicBezTo>
                    <a:pt x="788" y="24"/>
                    <a:pt x="790" y="22"/>
                    <a:pt x="790" y="20"/>
                  </a:cubicBezTo>
                  <a:cubicBezTo>
                    <a:pt x="790" y="19"/>
                    <a:pt x="790" y="19"/>
                    <a:pt x="790" y="19"/>
                  </a:cubicBezTo>
                  <a:cubicBezTo>
                    <a:pt x="790" y="19"/>
                    <a:pt x="790" y="19"/>
                    <a:pt x="789" y="18"/>
                  </a:cubicBezTo>
                  <a:cubicBezTo>
                    <a:pt x="756" y="18"/>
                    <a:pt x="723" y="19"/>
                    <a:pt x="690" y="19"/>
                  </a:cubicBezTo>
                  <a:cubicBezTo>
                    <a:pt x="682" y="19"/>
                    <a:pt x="674" y="20"/>
                    <a:pt x="666" y="21"/>
                  </a:cubicBezTo>
                  <a:cubicBezTo>
                    <a:pt x="649" y="21"/>
                    <a:pt x="632" y="20"/>
                    <a:pt x="616" y="19"/>
                  </a:cubicBezTo>
                  <a:cubicBezTo>
                    <a:pt x="612" y="19"/>
                    <a:pt x="608" y="19"/>
                    <a:pt x="605" y="19"/>
                  </a:cubicBezTo>
                  <a:cubicBezTo>
                    <a:pt x="567" y="19"/>
                    <a:pt x="528" y="19"/>
                    <a:pt x="490" y="20"/>
                  </a:cubicBezTo>
                  <a:cubicBezTo>
                    <a:pt x="471" y="21"/>
                    <a:pt x="452" y="23"/>
                    <a:pt x="433" y="25"/>
                  </a:cubicBezTo>
                  <a:cubicBezTo>
                    <a:pt x="410" y="26"/>
                    <a:pt x="387" y="28"/>
                    <a:pt x="364" y="31"/>
                  </a:cubicBezTo>
                  <a:cubicBezTo>
                    <a:pt x="365" y="31"/>
                    <a:pt x="365" y="31"/>
                    <a:pt x="365" y="31"/>
                  </a:cubicBezTo>
                  <a:cubicBezTo>
                    <a:pt x="377" y="32"/>
                    <a:pt x="389" y="33"/>
                    <a:pt x="402" y="34"/>
                  </a:cubicBezTo>
                  <a:cubicBezTo>
                    <a:pt x="404" y="34"/>
                    <a:pt x="405" y="36"/>
                    <a:pt x="406" y="38"/>
                  </a:cubicBezTo>
                  <a:cubicBezTo>
                    <a:pt x="406" y="38"/>
                    <a:pt x="406" y="38"/>
                    <a:pt x="406" y="38"/>
                  </a:cubicBezTo>
                  <a:cubicBezTo>
                    <a:pt x="406" y="40"/>
                    <a:pt x="404" y="42"/>
                    <a:pt x="402" y="42"/>
                  </a:cubicBezTo>
                  <a:cubicBezTo>
                    <a:pt x="395" y="44"/>
                    <a:pt x="387" y="45"/>
                    <a:pt x="379" y="46"/>
                  </a:cubicBezTo>
                  <a:cubicBezTo>
                    <a:pt x="381" y="47"/>
                    <a:pt x="382" y="48"/>
                    <a:pt x="383" y="50"/>
                  </a:cubicBezTo>
                  <a:cubicBezTo>
                    <a:pt x="383" y="51"/>
                    <a:pt x="383" y="51"/>
                    <a:pt x="383" y="51"/>
                  </a:cubicBezTo>
                  <a:cubicBezTo>
                    <a:pt x="383" y="53"/>
                    <a:pt x="381" y="54"/>
                    <a:pt x="379" y="55"/>
                  </a:cubicBezTo>
                  <a:cubicBezTo>
                    <a:pt x="360" y="60"/>
                    <a:pt x="339" y="62"/>
                    <a:pt x="318" y="63"/>
                  </a:cubicBezTo>
                  <a:cubicBezTo>
                    <a:pt x="324" y="64"/>
                    <a:pt x="330" y="65"/>
                    <a:pt x="336" y="66"/>
                  </a:cubicBezTo>
                  <a:cubicBezTo>
                    <a:pt x="338" y="66"/>
                    <a:pt x="339" y="68"/>
                    <a:pt x="339" y="70"/>
                  </a:cubicBezTo>
                  <a:cubicBezTo>
                    <a:pt x="339" y="70"/>
                    <a:pt x="339" y="70"/>
                    <a:pt x="339" y="70"/>
                  </a:cubicBezTo>
                  <a:cubicBezTo>
                    <a:pt x="339" y="71"/>
                    <a:pt x="339" y="72"/>
                    <a:pt x="338" y="73"/>
                  </a:cubicBezTo>
                  <a:cubicBezTo>
                    <a:pt x="348" y="72"/>
                    <a:pt x="358" y="72"/>
                    <a:pt x="369" y="72"/>
                  </a:cubicBezTo>
                  <a:cubicBezTo>
                    <a:pt x="358" y="72"/>
                    <a:pt x="347" y="73"/>
                    <a:pt x="336" y="74"/>
                  </a:cubicBezTo>
                  <a:cubicBezTo>
                    <a:pt x="336" y="74"/>
                    <a:pt x="336" y="74"/>
                    <a:pt x="335" y="74"/>
                  </a:cubicBezTo>
                  <a:cubicBezTo>
                    <a:pt x="333" y="75"/>
                    <a:pt x="330" y="75"/>
                    <a:pt x="328" y="75"/>
                  </a:cubicBezTo>
                  <a:cubicBezTo>
                    <a:pt x="325" y="75"/>
                    <a:pt x="322" y="76"/>
                    <a:pt x="320" y="76"/>
                  </a:cubicBezTo>
                  <a:cubicBezTo>
                    <a:pt x="319" y="76"/>
                    <a:pt x="319" y="76"/>
                    <a:pt x="319" y="76"/>
                  </a:cubicBezTo>
                  <a:cubicBezTo>
                    <a:pt x="299" y="78"/>
                    <a:pt x="280" y="79"/>
                    <a:pt x="260" y="80"/>
                  </a:cubicBezTo>
                  <a:cubicBezTo>
                    <a:pt x="261" y="80"/>
                    <a:pt x="261" y="80"/>
                    <a:pt x="262" y="81"/>
                  </a:cubicBezTo>
                  <a:cubicBezTo>
                    <a:pt x="262" y="81"/>
                    <a:pt x="262" y="81"/>
                    <a:pt x="262" y="81"/>
                  </a:cubicBezTo>
                  <a:cubicBezTo>
                    <a:pt x="263" y="81"/>
                    <a:pt x="263" y="81"/>
                    <a:pt x="263" y="81"/>
                  </a:cubicBezTo>
                  <a:cubicBezTo>
                    <a:pt x="264" y="81"/>
                    <a:pt x="264" y="81"/>
                    <a:pt x="265" y="81"/>
                  </a:cubicBezTo>
                  <a:cubicBezTo>
                    <a:pt x="264" y="81"/>
                    <a:pt x="264" y="81"/>
                    <a:pt x="264" y="81"/>
                  </a:cubicBezTo>
                  <a:cubicBezTo>
                    <a:pt x="263" y="81"/>
                    <a:pt x="262" y="81"/>
                    <a:pt x="261" y="81"/>
                  </a:cubicBezTo>
                  <a:cubicBezTo>
                    <a:pt x="261" y="81"/>
                    <a:pt x="261" y="81"/>
                    <a:pt x="260" y="81"/>
                  </a:cubicBezTo>
                  <a:cubicBezTo>
                    <a:pt x="256" y="81"/>
                    <a:pt x="252" y="81"/>
                    <a:pt x="248" y="81"/>
                  </a:cubicBezTo>
                  <a:cubicBezTo>
                    <a:pt x="244" y="81"/>
                    <a:pt x="241" y="81"/>
                    <a:pt x="237" y="81"/>
                  </a:cubicBezTo>
                  <a:cubicBezTo>
                    <a:pt x="235" y="81"/>
                    <a:pt x="234" y="82"/>
                    <a:pt x="233" y="84"/>
                  </a:cubicBezTo>
                  <a:cubicBezTo>
                    <a:pt x="241" y="84"/>
                    <a:pt x="249" y="84"/>
                    <a:pt x="257" y="84"/>
                  </a:cubicBezTo>
                  <a:cubicBezTo>
                    <a:pt x="293" y="84"/>
                    <a:pt x="293" y="84"/>
                    <a:pt x="293" y="84"/>
                  </a:cubicBezTo>
                  <a:cubicBezTo>
                    <a:pt x="358" y="84"/>
                    <a:pt x="358" y="84"/>
                    <a:pt x="358" y="84"/>
                  </a:cubicBezTo>
                  <a:cubicBezTo>
                    <a:pt x="383" y="84"/>
                    <a:pt x="408" y="84"/>
                    <a:pt x="433" y="84"/>
                  </a:cubicBezTo>
                  <a:cubicBezTo>
                    <a:pt x="486" y="84"/>
                    <a:pt x="540" y="84"/>
                    <a:pt x="593" y="83"/>
                  </a:cubicBezTo>
                  <a:cubicBezTo>
                    <a:pt x="593" y="81"/>
                    <a:pt x="592" y="79"/>
                    <a:pt x="590" y="79"/>
                  </a:cubicBezTo>
                  <a:cubicBezTo>
                    <a:pt x="572" y="77"/>
                    <a:pt x="554" y="76"/>
                    <a:pt x="536" y="75"/>
                  </a:cubicBezTo>
                  <a:cubicBezTo>
                    <a:pt x="536" y="75"/>
                    <a:pt x="535" y="74"/>
                    <a:pt x="534" y="74"/>
                  </a:cubicBezTo>
                  <a:cubicBezTo>
                    <a:pt x="521" y="73"/>
                    <a:pt x="508" y="73"/>
                    <a:pt x="495" y="73"/>
                  </a:cubicBezTo>
                  <a:cubicBezTo>
                    <a:pt x="479" y="73"/>
                    <a:pt x="463" y="74"/>
                    <a:pt x="447" y="74"/>
                  </a:cubicBezTo>
                  <a:cubicBezTo>
                    <a:pt x="440" y="74"/>
                    <a:pt x="433" y="74"/>
                    <a:pt x="426" y="74"/>
                  </a:cubicBezTo>
                  <a:cubicBezTo>
                    <a:pt x="416" y="73"/>
                    <a:pt x="406" y="72"/>
                    <a:pt x="398" y="72"/>
                  </a:cubicBezTo>
                  <a:cubicBezTo>
                    <a:pt x="395" y="71"/>
                    <a:pt x="393" y="71"/>
                    <a:pt x="390" y="71"/>
                  </a:cubicBezTo>
                  <a:cubicBezTo>
                    <a:pt x="393" y="71"/>
                    <a:pt x="396" y="71"/>
                    <a:pt x="399" y="71"/>
                  </a:cubicBezTo>
                  <a:cubicBezTo>
                    <a:pt x="417" y="71"/>
                    <a:pt x="435" y="72"/>
                    <a:pt x="453" y="72"/>
                  </a:cubicBezTo>
                  <a:cubicBezTo>
                    <a:pt x="471" y="72"/>
                    <a:pt x="490" y="72"/>
                    <a:pt x="509" y="72"/>
                  </a:cubicBezTo>
                  <a:cubicBezTo>
                    <a:pt x="537" y="72"/>
                    <a:pt x="566" y="72"/>
                    <a:pt x="594" y="69"/>
                  </a:cubicBezTo>
                  <a:cubicBezTo>
                    <a:pt x="597" y="69"/>
                    <a:pt x="598" y="67"/>
                    <a:pt x="598" y="65"/>
                  </a:cubicBezTo>
                  <a:cubicBezTo>
                    <a:pt x="598" y="65"/>
                    <a:pt x="598" y="65"/>
                    <a:pt x="598" y="65"/>
                  </a:cubicBezTo>
                  <a:cubicBezTo>
                    <a:pt x="598" y="64"/>
                    <a:pt x="598" y="63"/>
                    <a:pt x="597" y="62"/>
                  </a:cubicBezTo>
                  <a:cubicBezTo>
                    <a:pt x="602" y="62"/>
                    <a:pt x="607" y="62"/>
                    <a:pt x="611" y="62"/>
                  </a:cubicBezTo>
                  <a:cubicBezTo>
                    <a:pt x="615" y="62"/>
                    <a:pt x="619" y="62"/>
                    <a:pt x="623" y="62"/>
                  </a:cubicBezTo>
                  <a:cubicBezTo>
                    <a:pt x="623" y="62"/>
                    <a:pt x="623" y="62"/>
                    <a:pt x="623" y="62"/>
                  </a:cubicBezTo>
                  <a:cubicBezTo>
                    <a:pt x="623" y="62"/>
                    <a:pt x="623" y="62"/>
                    <a:pt x="623" y="62"/>
                  </a:cubicBezTo>
                  <a:cubicBezTo>
                    <a:pt x="623" y="62"/>
                    <a:pt x="623" y="62"/>
                    <a:pt x="623" y="62"/>
                  </a:cubicBezTo>
                  <a:cubicBezTo>
                    <a:pt x="625" y="62"/>
                    <a:pt x="627" y="60"/>
                    <a:pt x="627" y="58"/>
                  </a:cubicBezTo>
                  <a:cubicBezTo>
                    <a:pt x="627" y="58"/>
                    <a:pt x="627" y="58"/>
                    <a:pt x="627" y="58"/>
                  </a:cubicBezTo>
                  <a:cubicBezTo>
                    <a:pt x="627" y="58"/>
                    <a:pt x="627" y="58"/>
                    <a:pt x="627" y="58"/>
                  </a:cubicBezTo>
                  <a:cubicBezTo>
                    <a:pt x="630" y="57"/>
                    <a:pt x="632" y="57"/>
                    <a:pt x="635" y="57"/>
                  </a:cubicBezTo>
                  <a:cubicBezTo>
                    <a:pt x="645" y="55"/>
                    <a:pt x="656" y="54"/>
                    <a:pt x="667" y="53"/>
                  </a:cubicBezTo>
                  <a:cubicBezTo>
                    <a:pt x="668" y="53"/>
                    <a:pt x="669" y="53"/>
                    <a:pt x="670" y="53"/>
                  </a:cubicBezTo>
                  <a:cubicBezTo>
                    <a:pt x="689" y="53"/>
                    <a:pt x="707" y="53"/>
                    <a:pt x="725" y="52"/>
                  </a:cubicBezTo>
                  <a:cubicBezTo>
                    <a:pt x="709" y="55"/>
                    <a:pt x="693" y="58"/>
                    <a:pt x="678" y="60"/>
                  </a:cubicBezTo>
                  <a:cubicBezTo>
                    <a:pt x="672" y="62"/>
                    <a:pt x="666" y="63"/>
                    <a:pt x="659" y="64"/>
                  </a:cubicBezTo>
                  <a:cubicBezTo>
                    <a:pt x="640" y="66"/>
                    <a:pt x="621" y="68"/>
                    <a:pt x="602" y="71"/>
                  </a:cubicBezTo>
                  <a:cubicBezTo>
                    <a:pt x="600" y="72"/>
                    <a:pt x="599" y="74"/>
                    <a:pt x="599" y="76"/>
                  </a:cubicBezTo>
                  <a:cubicBezTo>
                    <a:pt x="599" y="76"/>
                    <a:pt x="599" y="76"/>
                    <a:pt x="599" y="76"/>
                  </a:cubicBezTo>
                  <a:cubicBezTo>
                    <a:pt x="599" y="79"/>
                    <a:pt x="601" y="80"/>
                    <a:pt x="603" y="80"/>
                  </a:cubicBezTo>
                  <a:cubicBezTo>
                    <a:pt x="603" y="80"/>
                    <a:pt x="603" y="80"/>
                    <a:pt x="603" y="80"/>
                  </a:cubicBezTo>
                  <a:cubicBezTo>
                    <a:pt x="623" y="79"/>
                    <a:pt x="642" y="76"/>
                    <a:pt x="661" y="73"/>
                  </a:cubicBezTo>
                  <a:cubicBezTo>
                    <a:pt x="678" y="71"/>
                    <a:pt x="695" y="69"/>
                    <a:pt x="713" y="68"/>
                  </a:cubicBezTo>
                  <a:cubicBezTo>
                    <a:pt x="713" y="70"/>
                    <a:pt x="715" y="71"/>
                    <a:pt x="717" y="71"/>
                  </a:cubicBezTo>
                  <a:cubicBezTo>
                    <a:pt x="717" y="71"/>
                    <a:pt x="717" y="71"/>
                    <a:pt x="718" y="71"/>
                  </a:cubicBezTo>
                  <a:cubicBezTo>
                    <a:pt x="734" y="68"/>
                    <a:pt x="751" y="67"/>
                    <a:pt x="768" y="65"/>
                  </a:cubicBezTo>
                  <a:cubicBezTo>
                    <a:pt x="798" y="64"/>
                    <a:pt x="828" y="64"/>
                    <a:pt x="857" y="64"/>
                  </a:cubicBezTo>
                  <a:cubicBezTo>
                    <a:pt x="869" y="64"/>
                    <a:pt x="880" y="64"/>
                    <a:pt x="891" y="64"/>
                  </a:cubicBezTo>
                  <a:cubicBezTo>
                    <a:pt x="900" y="65"/>
                    <a:pt x="909" y="65"/>
                    <a:pt x="918" y="66"/>
                  </a:cubicBezTo>
                  <a:cubicBezTo>
                    <a:pt x="951" y="65"/>
                    <a:pt x="983" y="64"/>
                    <a:pt x="1015" y="64"/>
                  </a:cubicBezTo>
                  <a:cubicBezTo>
                    <a:pt x="1016" y="63"/>
                    <a:pt x="1017" y="62"/>
                    <a:pt x="1017" y="61"/>
                  </a:cubicBezTo>
                  <a:cubicBezTo>
                    <a:pt x="1025" y="61"/>
                    <a:pt x="1032" y="61"/>
                    <a:pt x="1039" y="62"/>
                  </a:cubicBezTo>
                  <a:cubicBezTo>
                    <a:pt x="1057" y="64"/>
                    <a:pt x="1057" y="64"/>
                    <a:pt x="1057" y="64"/>
                  </a:cubicBezTo>
                  <a:cubicBezTo>
                    <a:pt x="1094" y="64"/>
                    <a:pt x="1094" y="64"/>
                    <a:pt x="1094" y="64"/>
                  </a:cubicBezTo>
                  <a:cubicBezTo>
                    <a:pt x="1084" y="64"/>
                    <a:pt x="1074" y="63"/>
                    <a:pt x="1065" y="60"/>
                  </a:cubicBezTo>
                  <a:cubicBezTo>
                    <a:pt x="1063" y="60"/>
                    <a:pt x="1061" y="58"/>
                    <a:pt x="1061" y="56"/>
                  </a:cubicBezTo>
                  <a:cubicBezTo>
                    <a:pt x="1061" y="55"/>
                    <a:pt x="1061" y="55"/>
                    <a:pt x="1061" y="55"/>
                  </a:cubicBezTo>
                  <a:cubicBezTo>
                    <a:pt x="1062" y="53"/>
                    <a:pt x="1064" y="52"/>
                    <a:pt x="1066" y="51"/>
                  </a:cubicBezTo>
                  <a:cubicBezTo>
                    <a:pt x="1073" y="51"/>
                    <a:pt x="1081" y="51"/>
                    <a:pt x="1088" y="51"/>
                  </a:cubicBezTo>
                  <a:cubicBezTo>
                    <a:pt x="1089" y="50"/>
                    <a:pt x="1090" y="50"/>
                    <a:pt x="1091" y="49"/>
                  </a:cubicBezTo>
                  <a:cubicBezTo>
                    <a:pt x="1092" y="47"/>
                    <a:pt x="1093" y="46"/>
                    <a:pt x="1095" y="46"/>
                  </a:cubicBezTo>
                  <a:cubicBezTo>
                    <a:pt x="1095" y="46"/>
                    <a:pt x="1095" y="46"/>
                    <a:pt x="1095" y="46"/>
                  </a:cubicBezTo>
                  <a:cubicBezTo>
                    <a:pt x="1095" y="46"/>
                    <a:pt x="1095" y="46"/>
                    <a:pt x="1095" y="46"/>
                  </a:cubicBezTo>
                  <a:cubicBezTo>
                    <a:pt x="1100" y="46"/>
                    <a:pt x="1104" y="46"/>
                    <a:pt x="1108" y="46"/>
                  </a:cubicBezTo>
                  <a:cubicBezTo>
                    <a:pt x="1113" y="45"/>
                    <a:pt x="1118" y="45"/>
                    <a:pt x="1123" y="45"/>
                  </a:cubicBezTo>
                  <a:cubicBezTo>
                    <a:pt x="1128" y="45"/>
                    <a:pt x="1132" y="45"/>
                    <a:pt x="1136" y="45"/>
                  </a:cubicBezTo>
                  <a:cubicBezTo>
                    <a:pt x="1148" y="46"/>
                    <a:pt x="1148" y="46"/>
                    <a:pt x="1148" y="46"/>
                  </a:cubicBezTo>
                  <a:cubicBezTo>
                    <a:pt x="1177" y="45"/>
                    <a:pt x="1177" y="45"/>
                    <a:pt x="1177" y="45"/>
                  </a:cubicBezTo>
                  <a:cubicBezTo>
                    <a:pt x="1188" y="44"/>
                    <a:pt x="1198" y="44"/>
                    <a:pt x="1208" y="44"/>
                  </a:cubicBezTo>
                  <a:cubicBezTo>
                    <a:pt x="1220" y="44"/>
                    <a:pt x="1232" y="45"/>
                    <a:pt x="1243" y="47"/>
                  </a:cubicBezTo>
                  <a:cubicBezTo>
                    <a:pt x="1248" y="46"/>
                    <a:pt x="1254" y="46"/>
                    <a:pt x="1259" y="46"/>
                  </a:cubicBezTo>
                  <a:cubicBezTo>
                    <a:pt x="1259" y="46"/>
                    <a:pt x="1259" y="46"/>
                    <a:pt x="1259" y="46"/>
                  </a:cubicBezTo>
                  <a:cubicBezTo>
                    <a:pt x="1268" y="42"/>
                    <a:pt x="1277" y="40"/>
                    <a:pt x="1287" y="38"/>
                  </a:cubicBezTo>
                  <a:cubicBezTo>
                    <a:pt x="1287" y="38"/>
                    <a:pt x="1287" y="38"/>
                    <a:pt x="1287" y="38"/>
                  </a:cubicBezTo>
                  <a:cubicBezTo>
                    <a:pt x="1287" y="37"/>
                    <a:pt x="1287" y="37"/>
                    <a:pt x="1287" y="37"/>
                  </a:cubicBezTo>
                  <a:cubicBezTo>
                    <a:pt x="1287" y="35"/>
                    <a:pt x="1288" y="34"/>
                    <a:pt x="1290" y="33"/>
                  </a:cubicBezTo>
                  <a:cubicBezTo>
                    <a:pt x="1302" y="26"/>
                    <a:pt x="1318" y="22"/>
                    <a:pt x="1335" y="20"/>
                  </a:cubicBezTo>
                  <a:cubicBezTo>
                    <a:pt x="1335" y="20"/>
                    <a:pt x="1335" y="20"/>
                    <a:pt x="1335" y="20"/>
                  </a:cubicBezTo>
                  <a:cubicBezTo>
                    <a:pt x="1335" y="18"/>
                    <a:pt x="1336" y="17"/>
                    <a:pt x="1337" y="16"/>
                  </a:cubicBezTo>
                  <a:cubicBezTo>
                    <a:pt x="1339" y="15"/>
                    <a:pt x="1341" y="13"/>
                    <a:pt x="1343" y="12"/>
                  </a:cubicBezTo>
                  <a:cubicBezTo>
                    <a:pt x="1343" y="12"/>
                    <a:pt x="1342" y="12"/>
                    <a:pt x="1342" y="12"/>
                  </a:cubicBezTo>
                  <a:cubicBezTo>
                    <a:pt x="1343" y="12"/>
                    <a:pt x="1343" y="12"/>
                    <a:pt x="1344" y="12"/>
                  </a:cubicBezTo>
                  <a:cubicBezTo>
                    <a:pt x="1354" y="7"/>
                    <a:pt x="1366" y="4"/>
                    <a:pt x="1379" y="2"/>
                  </a:cubicBezTo>
                  <a:moveTo>
                    <a:pt x="1461" y="0"/>
                  </a:moveTo>
                  <a:cubicBezTo>
                    <a:pt x="1461" y="0"/>
                    <a:pt x="1461" y="0"/>
                    <a:pt x="1461" y="0"/>
                  </a:cubicBezTo>
                  <a:cubicBezTo>
                    <a:pt x="1446" y="1"/>
                    <a:pt x="1431" y="3"/>
                    <a:pt x="1416" y="5"/>
                  </a:cubicBezTo>
                  <a:cubicBezTo>
                    <a:pt x="1416" y="6"/>
                    <a:pt x="1415" y="6"/>
                    <a:pt x="1414" y="6"/>
                  </a:cubicBezTo>
                  <a:cubicBezTo>
                    <a:pt x="1399" y="8"/>
                    <a:pt x="1399" y="8"/>
                    <a:pt x="1399" y="8"/>
                  </a:cubicBezTo>
                  <a:cubicBezTo>
                    <a:pt x="1383" y="10"/>
                    <a:pt x="1365" y="13"/>
                    <a:pt x="1352" y="18"/>
                  </a:cubicBezTo>
                  <a:cubicBezTo>
                    <a:pt x="1362" y="17"/>
                    <a:pt x="1372" y="17"/>
                    <a:pt x="1382" y="17"/>
                  </a:cubicBezTo>
                  <a:cubicBezTo>
                    <a:pt x="1391" y="17"/>
                    <a:pt x="1399" y="17"/>
                    <a:pt x="1408" y="17"/>
                  </a:cubicBezTo>
                  <a:cubicBezTo>
                    <a:pt x="1420" y="15"/>
                    <a:pt x="1433" y="13"/>
                    <a:pt x="1445" y="11"/>
                  </a:cubicBezTo>
                  <a:cubicBezTo>
                    <a:pt x="1462" y="9"/>
                    <a:pt x="1462" y="9"/>
                    <a:pt x="1462" y="9"/>
                  </a:cubicBezTo>
                  <a:cubicBezTo>
                    <a:pt x="1464" y="8"/>
                    <a:pt x="1466" y="6"/>
                    <a:pt x="1466" y="4"/>
                  </a:cubicBezTo>
                  <a:cubicBezTo>
                    <a:pt x="1466" y="4"/>
                    <a:pt x="1466" y="4"/>
                    <a:pt x="1466" y="4"/>
                  </a:cubicBezTo>
                  <a:cubicBezTo>
                    <a:pt x="1465" y="2"/>
                    <a:pt x="1463" y="0"/>
                    <a:pt x="1461" y="0"/>
                  </a:cubicBezTo>
                </a:path>
              </a:pathLst>
            </a:custGeom>
            <a:solidFill>
              <a:srgbClr val="D1997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8" name="Freeform 527"/>
            <p:cNvSpPr>
              <a:spLocks noEditPoints="1" noChangeArrowheads="1"/>
            </p:cNvSpPr>
            <p:nvPr/>
          </p:nvSpPr>
          <p:spPr bwMode="auto">
            <a:xfrm>
              <a:off x="9831388" y="4081463"/>
              <a:ext cx="1204913" cy="192088"/>
            </a:xfrm>
            <a:custGeom>
              <a:avLst/>
              <a:gdLst>
                <a:gd name="T0" fmla="*/ 355 w 409"/>
                <a:gd name="T1" fmla="*/ 63 h 65"/>
                <a:gd name="T2" fmla="*/ 358 w 409"/>
                <a:gd name="T3" fmla="*/ 63 h 65"/>
                <a:gd name="T4" fmla="*/ 406 w 409"/>
                <a:gd name="T5" fmla="*/ 57 h 65"/>
                <a:gd name="T6" fmla="*/ 403 w 409"/>
                <a:gd name="T7" fmla="*/ 58 h 65"/>
                <a:gd name="T8" fmla="*/ 406 w 409"/>
                <a:gd name="T9" fmla="*/ 57 h 65"/>
                <a:gd name="T10" fmla="*/ 233 w 409"/>
                <a:gd name="T11" fmla="*/ 47 h 65"/>
                <a:gd name="T12" fmla="*/ 246 w 409"/>
                <a:gd name="T13" fmla="*/ 45 h 65"/>
                <a:gd name="T14" fmla="*/ 249 w 409"/>
                <a:gd name="T15" fmla="*/ 47 h 65"/>
                <a:gd name="T16" fmla="*/ 344 w 409"/>
                <a:gd name="T17" fmla="*/ 48 h 65"/>
                <a:gd name="T18" fmla="*/ 344 w 409"/>
                <a:gd name="T19" fmla="*/ 48 h 65"/>
                <a:gd name="T20" fmla="*/ 329 w 409"/>
                <a:gd name="T21" fmla="*/ 27 h 65"/>
                <a:gd name="T22" fmla="*/ 348 w 409"/>
                <a:gd name="T23" fmla="*/ 27 h 65"/>
                <a:gd name="T24" fmla="*/ 318 w 409"/>
                <a:gd name="T25" fmla="*/ 3 h 65"/>
                <a:gd name="T26" fmla="*/ 282 w 409"/>
                <a:gd name="T27" fmla="*/ 13 h 65"/>
                <a:gd name="T28" fmla="*/ 274 w 409"/>
                <a:gd name="T29" fmla="*/ 21 h 65"/>
                <a:gd name="T30" fmla="*/ 229 w 409"/>
                <a:gd name="T31" fmla="*/ 34 h 65"/>
                <a:gd name="T32" fmla="*/ 226 w 409"/>
                <a:gd name="T33" fmla="*/ 39 h 65"/>
                <a:gd name="T34" fmla="*/ 198 w 409"/>
                <a:gd name="T35" fmla="*/ 47 h 65"/>
                <a:gd name="T36" fmla="*/ 182 w 409"/>
                <a:gd name="T37" fmla="*/ 48 h 65"/>
                <a:gd name="T38" fmla="*/ 116 w 409"/>
                <a:gd name="T39" fmla="*/ 46 h 65"/>
                <a:gd name="T40" fmla="*/ 75 w 409"/>
                <a:gd name="T41" fmla="*/ 46 h 65"/>
                <a:gd name="T42" fmla="*/ 47 w 409"/>
                <a:gd name="T43" fmla="*/ 47 h 65"/>
                <a:gd name="T44" fmla="*/ 34 w 409"/>
                <a:gd name="T45" fmla="*/ 47 h 65"/>
                <a:gd name="T46" fmla="*/ 30 w 409"/>
                <a:gd name="T47" fmla="*/ 50 h 65"/>
                <a:gd name="T48" fmla="*/ 5 w 409"/>
                <a:gd name="T49" fmla="*/ 52 h 65"/>
                <a:gd name="T50" fmla="*/ 0 w 409"/>
                <a:gd name="T51" fmla="*/ 57 h 65"/>
                <a:gd name="T52" fmla="*/ 33 w 409"/>
                <a:gd name="T53" fmla="*/ 65 h 65"/>
                <a:gd name="T54" fmla="*/ 42 w 409"/>
                <a:gd name="T55" fmla="*/ 65 h 65"/>
                <a:gd name="T56" fmla="*/ 80 w 409"/>
                <a:gd name="T57" fmla="*/ 62 h 65"/>
                <a:gd name="T58" fmla="*/ 86 w 409"/>
                <a:gd name="T59" fmla="*/ 61 h 65"/>
                <a:gd name="T60" fmla="*/ 97 w 409"/>
                <a:gd name="T61" fmla="*/ 60 h 65"/>
                <a:gd name="T62" fmla="*/ 124 w 409"/>
                <a:gd name="T63" fmla="*/ 60 h 65"/>
                <a:gd name="T64" fmla="*/ 135 w 409"/>
                <a:gd name="T65" fmla="*/ 60 h 65"/>
                <a:gd name="T66" fmla="*/ 177 w 409"/>
                <a:gd name="T67" fmla="*/ 60 h 65"/>
                <a:gd name="T68" fmla="*/ 255 w 409"/>
                <a:gd name="T69" fmla="*/ 60 h 65"/>
                <a:gd name="T70" fmla="*/ 286 w 409"/>
                <a:gd name="T71" fmla="*/ 61 h 65"/>
                <a:gd name="T72" fmla="*/ 313 w 409"/>
                <a:gd name="T73" fmla="*/ 60 h 65"/>
                <a:gd name="T74" fmla="*/ 405 w 409"/>
                <a:gd name="T75" fmla="*/ 50 h 65"/>
                <a:gd name="T76" fmla="*/ 396 w 409"/>
                <a:gd name="T77" fmla="*/ 48 h 65"/>
                <a:gd name="T78" fmla="*/ 248 w 409"/>
                <a:gd name="T79" fmla="*/ 36 h 65"/>
                <a:gd name="T80" fmla="*/ 348 w 409"/>
                <a:gd name="T81" fmla="*/ 36 h 65"/>
                <a:gd name="T82" fmla="*/ 409 w 409"/>
                <a:gd name="T83" fmla="*/ 29 h 65"/>
                <a:gd name="T84" fmla="*/ 408 w 409"/>
                <a:gd name="T85" fmla="*/ 24 h 65"/>
                <a:gd name="T86" fmla="*/ 387 w 409"/>
                <a:gd name="T87" fmla="*/ 21 h 65"/>
                <a:gd name="T88" fmla="*/ 321 w 409"/>
                <a:gd name="T89" fmla="*/ 18 h 65"/>
                <a:gd name="T90" fmla="*/ 338 w 409"/>
                <a:gd name="T91" fmla="*/ 9 h 65"/>
                <a:gd name="T92" fmla="*/ 355 w 409"/>
                <a:gd name="T93" fmla="*/ 6 h 65"/>
                <a:gd name="T94" fmla="*/ 357 w 409"/>
                <a:gd name="T95"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9" h="65">
                  <a:moveTo>
                    <a:pt x="360" y="63"/>
                  </a:moveTo>
                  <a:cubicBezTo>
                    <a:pt x="359" y="63"/>
                    <a:pt x="357" y="63"/>
                    <a:pt x="355" y="63"/>
                  </a:cubicBezTo>
                  <a:cubicBezTo>
                    <a:pt x="358" y="63"/>
                    <a:pt x="358" y="63"/>
                    <a:pt x="358" y="63"/>
                  </a:cubicBezTo>
                  <a:cubicBezTo>
                    <a:pt x="358" y="63"/>
                    <a:pt x="358" y="63"/>
                    <a:pt x="358" y="63"/>
                  </a:cubicBezTo>
                  <a:cubicBezTo>
                    <a:pt x="359" y="63"/>
                    <a:pt x="360" y="63"/>
                    <a:pt x="360" y="63"/>
                  </a:cubicBezTo>
                  <a:moveTo>
                    <a:pt x="406" y="57"/>
                  </a:moveTo>
                  <a:cubicBezTo>
                    <a:pt x="404" y="58"/>
                    <a:pt x="402" y="58"/>
                    <a:pt x="400" y="58"/>
                  </a:cubicBezTo>
                  <a:cubicBezTo>
                    <a:pt x="401" y="58"/>
                    <a:pt x="402" y="58"/>
                    <a:pt x="403" y="58"/>
                  </a:cubicBezTo>
                  <a:cubicBezTo>
                    <a:pt x="404" y="58"/>
                    <a:pt x="404" y="58"/>
                    <a:pt x="405" y="58"/>
                  </a:cubicBezTo>
                  <a:cubicBezTo>
                    <a:pt x="405" y="58"/>
                    <a:pt x="406" y="58"/>
                    <a:pt x="406" y="57"/>
                  </a:cubicBezTo>
                  <a:moveTo>
                    <a:pt x="243" y="47"/>
                  </a:moveTo>
                  <a:cubicBezTo>
                    <a:pt x="240" y="47"/>
                    <a:pt x="236" y="47"/>
                    <a:pt x="233" y="47"/>
                  </a:cubicBezTo>
                  <a:cubicBezTo>
                    <a:pt x="232" y="47"/>
                    <a:pt x="232" y="47"/>
                    <a:pt x="231" y="47"/>
                  </a:cubicBezTo>
                  <a:cubicBezTo>
                    <a:pt x="236" y="46"/>
                    <a:pt x="241" y="45"/>
                    <a:pt x="246" y="45"/>
                  </a:cubicBezTo>
                  <a:cubicBezTo>
                    <a:pt x="250" y="45"/>
                    <a:pt x="255" y="46"/>
                    <a:pt x="260" y="47"/>
                  </a:cubicBezTo>
                  <a:cubicBezTo>
                    <a:pt x="256" y="47"/>
                    <a:pt x="253" y="47"/>
                    <a:pt x="249" y="47"/>
                  </a:cubicBezTo>
                  <a:cubicBezTo>
                    <a:pt x="247" y="47"/>
                    <a:pt x="245" y="47"/>
                    <a:pt x="243" y="47"/>
                  </a:cubicBezTo>
                  <a:moveTo>
                    <a:pt x="344" y="48"/>
                  </a:moveTo>
                  <a:cubicBezTo>
                    <a:pt x="331" y="47"/>
                    <a:pt x="318" y="46"/>
                    <a:pt x="304" y="44"/>
                  </a:cubicBezTo>
                  <a:cubicBezTo>
                    <a:pt x="318" y="45"/>
                    <a:pt x="331" y="46"/>
                    <a:pt x="344" y="48"/>
                  </a:cubicBezTo>
                  <a:moveTo>
                    <a:pt x="348" y="27"/>
                  </a:moveTo>
                  <a:cubicBezTo>
                    <a:pt x="341" y="27"/>
                    <a:pt x="335" y="27"/>
                    <a:pt x="329" y="27"/>
                  </a:cubicBezTo>
                  <a:cubicBezTo>
                    <a:pt x="336" y="27"/>
                    <a:pt x="343" y="27"/>
                    <a:pt x="350" y="27"/>
                  </a:cubicBezTo>
                  <a:cubicBezTo>
                    <a:pt x="349" y="27"/>
                    <a:pt x="349" y="27"/>
                    <a:pt x="348" y="27"/>
                  </a:cubicBezTo>
                  <a:moveTo>
                    <a:pt x="356" y="0"/>
                  </a:moveTo>
                  <a:cubicBezTo>
                    <a:pt x="343" y="1"/>
                    <a:pt x="330" y="2"/>
                    <a:pt x="318" y="3"/>
                  </a:cubicBezTo>
                  <a:cubicBezTo>
                    <a:pt x="305" y="5"/>
                    <a:pt x="293" y="8"/>
                    <a:pt x="283" y="13"/>
                  </a:cubicBezTo>
                  <a:cubicBezTo>
                    <a:pt x="283" y="13"/>
                    <a:pt x="283" y="13"/>
                    <a:pt x="282" y="13"/>
                  </a:cubicBezTo>
                  <a:cubicBezTo>
                    <a:pt x="280" y="14"/>
                    <a:pt x="278" y="16"/>
                    <a:pt x="276" y="17"/>
                  </a:cubicBezTo>
                  <a:cubicBezTo>
                    <a:pt x="275" y="18"/>
                    <a:pt x="274" y="19"/>
                    <a:pt x="274" y="21"/>
                  </a:cubicBezTo>
                  <a:cubicBezTo>
                    <a:pt x="274" y="21"/>
                    <a:pt x="274" y="21"/>
                    <a:pt x="274" y="21"/>
                  </a:cubicBezTo>
                  <a:cubicBezTo>
                    <a:pt x="257" y="23"/>
                    <a:pt x="241" y="27"/>
                    <a:pt x="229" y="34"/>
                  </a:cubicBezTo>
                  <a:cubicBezTo>
                    <a:pt x="227" y="35"/>
                    <a:pt x="226" y="36"/>
                    <a:pt x="226" y="38"/>
                  </a:cubicBezTo>
                  <a:cubicBezTo>
                    <a:pt x="226" y="39"/>
                    <a:pt x="226" y="39"/>
                    <a:pt x="226" y="39"/>
                  </a:cubicBezTo>
                  <a:cubicBezTo>
                    <a:pt x="226" y="39"/>
                    <a:pt x="226" y="39"/>
                    <a:pt x="226" y="39"/>
                  </a:cubicBezTo>
                  <a:cubicBezTo>
                    <a:pt x="216" y="41"/>
                    <a:pt x="207" y="43"/>
                    <a:pt x="198" y="47"/>
                  </a:cubicBezTo>
                  <a:cubicBezTo>
                    <a:pt x="198" y="47"/>
                    <a:pt x="198" y="47"/>
                    <a:pt x="198" y="47"/>
                  </a:cubicBezTo>
                  <a:cubicBezTo>
                    <a:pt x="193" y="47"/>
                    <a:pt x="187" y="47"/>
                    <a:pt x="182" y="48"/>
                  </a:cubicBezTo>
                  <a:cubicBezTo>
                    <a:pt x="171" y="46"/>
                    <a:pt x="159" y="45"/>
                    <a:pt x="147" y="45"/>
                  </a:cubicBezTo>
                  <a:cubicBezTo>
                    <a:pt x="137" y="45"/>
                    <a:pt x="127" y="45"/>
                    <a:pt x="116" y="46"/>
                  </a:cubicBezTo>
                  <a:cubicBezTo>
                    <a:pt x="87" y="47"/>
                    <a:pt x="87" y="47"/>
                    <a:pt x="87" y="47"/>
                  </a:cubicBezTo>
                  <a:cubicBezTo>
                    <a:pt x="75" y="46"/>
                    <a:pt x="75" y="46"/>
                    <a:pt x="75" y="46"/>
                  </a:cubicBezTo>
                  <a:cubicBezTo>
                    <a:pt x="71" y="46"/>
                    <a:pt x="67" y="46"/>
                    <a:pt x="62" y="46"/>
                  </a:cubicBezTo>
                  <a:cubicBezTo>
                    <a:pt x="57" y="46"/>
                    <a:pt x="52" y="46"/>
                    <a:pt x="47" y="47"/>
                  </a:cubicBezTo>
                  <a:cubicBezTo>
                    <a:pt x="43" y="47"/>
                    <a:pt x="39" y="47"/>
                    <a:pt x="34" y="47"/>
                  </a:cubicBezTo>
                  <a:cubicBezTo>
                    <a:pt x="34" y="47"/>
                    <a:pt x="34" y="47"/>
                    <a:pt x="34" y="47"/>
                  </a:cubicBezTo>
                  <a:cubicBezTo>
                    <a:pt x="34" y="47"/>
                    <a:pt x="34" y="47"/>
                    <a:pt x="34" y="47"/>
                  </a:cubicBezTo>
                  <a:cubicBezTo>
                    <a:pt x="32" y="47"/>
                    <a:pt x="31" y="48"/>
                    <a:pt x="30" y="50"/>
                  </a:cubicBezTo>
                  <a:cubicBezTo>
                    <a:pt x="29" y="51"/>
                    <a:pt x="28" y="51"/>
                    <a:pt x="27" y="52"/>
                  </a:cubicBezTo>
                  <a:cubicBezTo>
                    <a:pt x="20" y="52"/>
                    <a:pt x="12" y="52"/>
                    <a:pt x="5" y="52"/>
                  </a:cubicBezTo>
                  <a:cubicBezTo>
                    <a:pt x="3" y="53"/>
                    <a:pt x="1" y="54"/>
                    <a:pt x="0" y="56"/>
                  </a:cubicBezTo>
                  <a:cubicBezTo>
                    <a:pt x="0" y="57"/>
                    <a:pt x="0" y="57"/>
                    <a:pt x="0" y="57"/>
                  </a:cubicBezTo>
                  <a:cubicBezTo>
                    <a:pt x="0" y="59"/>
                    <a:pt x="2" y="61"/>
                    <a:pt x="4" y="61"/>
                  </a:cubicBezTo>
                  <a:cubicBezTo>
                    <a:pt x="13" y="64"/>
                    <a:pt x="23" y="65"/>
                    <a:pt x="33" y="65"/>
                  </a:cubicBezTo>
                  <a:cubicBezTo>
                    <a:pt x="34" y="65"/>
                    <a:pt x="34" y="65"/>
                    <a:pt x="34" y="65"/>
                  </a:cubicBezTo>
                  <a:cubicBezTo>
                    <a:pt x="37" y="65"/>
                    <a:pt x="40" y="65"/>
                    <a:pt x="42" y="65"/>
                  </a:cubicBezTo>
                  <a:cubicBezTo>
                    <a:pt x="42" y="65"/>
                    <a:pt x="42" y="65"/>
                    <a:pt x="42" y="65"/>
                  </a:cubicBezTo>
                  <a:cubicBezTo>
                    <a:pt x="55" y="64"/>
                    <a:pt x="67" y="63"/>
                    <a:pt x="80" y="62"/>
                  </a:cubicBezTo>
                  <a:cubicBezTo>
                    <a:pt x="82" y="62"/>
                    <a:pt x="83" y="62"/>
                    <a:pt x="85" y="62"/>
                  </a:cubicBezTo>
                  <a:cubicBezTo>
                    <a:pt x="85" y="61"/>
                    <a:pt x="86" y="61"/>
                    <a:pt x="86" y="61"/>
                  </a:cubicBezTo>
                  <a:cubicBezTo>
                    <a:pt x="90" y="61"/>
                    <a:pt x="93" y="61"/>
                    <a:pt x="96" y="60"/>
                  </a:cubicBezTo>
                  <a:cubicBezTo>
                    <a:pt x="97" y="60"/>
                    <a:pt x="97" y="60"/>
                    <a:pt x="97" y="60"/>
                  </a:cubicBezTo>
                  <a:cubicBezTo>
                    <a:pt x="100" y="60"/>
                    <a:pt x="103" y="60"/>
                    <a:pt x="105" y="60"/>
                  </a:cubicBezTo>
                  <a:cubicBezTo>
                    <a:pt x="112" y="60"/>
                    <a:pt x="118" y="60"/>
                    <a:pt x="124" y="60"/>
                  </a:cubicBezTo>
                  <a:cubicBezTo>
                    <a:pt x="127" y="60"/>
                    <a:pt x="130" y="60"/>
                    <a:pt x="133" y="60"/>
                  </a:cubicBezTo>
                  <a:cubicBezTo>
                    <a:pt x="134" y="60"/>
                    <a:pt x="134" y="60"/>
                    <a:pt x="135" y="60"/>
                  </a:cubicBezTo>
                  <a:cubicBezTo>
                    <a:pt x="143" y="60"/>
                    <a:pt x="151" y="59"/>
                    <a:pt x="159" y="59"/>
                  </a:cubicBezTo>
                  <a:cubicBezTo>
                    <a:pt x="165" y="59"/>
                    <a:pt x="171" y="60"/>
                    <a:pt x="177" y="60"/>
                  </a:cubicBezTo>
                  <a:cubicBezTo>
                    <a:pt x="193" y="61"/>
                    <a:pt x="209" y="62"/>
                    <a:pt x="225" y="62"/>
                  </a:cubicBezTo>
                  <a:cubicBezTo>
                    <a:pt x="235" y="62"/>
                    <a:pt x="245" y="61"/>
                    <a:pt x="255" y="60"/>
                  </a:cubicBezTo>
                  <a:cubicBezTo>
                    <a:pt x="257" y="60"/>
                    <a:pt x="259" y="60"/>
                    <a:pt x="261" y="60"/>
                  </a:cubicBezTo>
                  <a:cubicBezTo>
                    <a:pt x="286" y="61"/>
                    <a:pt x="286" y="61"/>
                    <a:pt x="286" y="61"/>
                  </a:cubicBezTo>
                  <a:cubicBezTo>
                    <a:pt x="286" y="61"/>
                    <a:pt x="286" y="61"/>
                    <a:pt x="286" y="61"/>
                  </a:cubicBezTo>
                  <a:cubicBezTo>
                    <a:pt x="313" y="60"/>
                    <a:pt x="313" y="60"/>
                    <a:pt x="313" y="60"/>
                  </a:cubicBezTo>
                  <a:cubicBezTo>
                    <a:pt x="344" y="59"/>
                    <a:pt x="377" y="57"/>
                    <a:pt x="407" y="52"/>
                  </a:cubicBezTo>
                  <a:cubicBezTo>
                    <a:pt x="407" y="51"/>
                    <a:pt x="406" y="50"/>
                    <a:pt x="405" y="50"/>
                  </a:cubicBezTo>
                  <a:cubicBezTo>
                    <a:pt x="405" y="50"/>
                    <a:pt x="404" y="50"/>
                    <a:pt x="404" y="50"/>
                  </a:cubicBezTo>
                  <a:cubicBezTo>
                    <a:pt x="402" y="49"/>
                    <a:pt x="399" y="48"/>
                    <a:pt x="396" y="48"/>
                  </a:cubicBezTo>
                  <a:cubicBezTo>
                    <a:pt x="365" y="41"/>
                    <a:pt x="321" y="34"/>
                    <a:pt x="278" y="34"/>
                  </a:cubicBezTo>
                  <a:cubicBezTo>
                    <a:pt x="268" y="34"/>
                    <a:pt x="258" y="35"/>
                    <a:pt x="248" y="36"/>
                  </a:cubicBezTo>
                  <a:cubicBezTo>
                    <a:pt x="260" y="32"/>
                    <a:pt x="273" y="29"/>
                    <a:pt x="286" y="28"/>
                  </a:cubicBezTo>
                  <a:cubicBezTo>
                    <a:pt x="304" y="34"/>
                    <a:pt x="326" y="36"/>
                    <a:pt x="348" y="36"/>
                  </a:cubicBezTo>
                  <a:cubicBezTo>
                    <a:pt x="370" y="36"/>
                    <a:pt x="391" y="34"/>
                    <a:pt x="406" y="31"/>
                  </a:cubicBezTo>
                  <a:cubicBezTo>
                    <a:pt x="407" y="30"/>
                    <a:pt x="408" y="30"/>
                    <a:pt x="409" y="29"/>
                  </a:cubicBezTo>
                  <a:cubicBezTo>
                    <a:pt x="409" y="27"/>
                    <a:pt x="409" y="25"/>
                    <a:pt x="408" y="24"/>
                  </a:cubicBezTo>
                  <a:cubicBezTo>
                    <a:pt x="408" y="24"/>
                    <a:pt x="408" y="24"/>
                    <a:pt x="408" y="24"/>
                  </a:cubicBezTo>
                  <a:cubicBezTo>
                    <a:pt x="408" y="23"/>
                    <a:pt x="407" y="22"/>
                    <a:pt x="405" y="22"/>
                  </a:cubicBezTo>
                  <a:cubicBezTo>
                    <a:pt x="387" y="21"/>
                    <a:pt x="387" y="21"/>
                    <a:pt x="387" y="21"/>
                  </a:cubicBezTo>
                  <a:cubicBezTo>
                    <a:pt x="374" y="20"/>
                    <a:pt x="361" y="19"/>
                    <a:pt x="347" y="18"/>
                  </a:cubicBezTo>
                  <a:cubicBezTo>
                    <a:pt x="338" y="18"/>
                    <a:pt x="330" y="18"/>
                    <a:pt x="321" y="18"/>
                  </a:cubicBezTo>
                  <a:cubicBezTo>
                    <a:pt x="311" y="18"/>
                    <a:pt x="301" y="18"/>
                    <a:pt x="291" y="19"/>
                  </a:cubicBezTo>
                  <a:cubicBezTo>
                    <a:pt x="304" y="14"/>
                    <a:pt x="322" y="11"/>
                    <a:pt x="338" y="9"/>
                  </a:cubicBezTo>
                  <a:cubicBezTo>
                    <a:pt x="353" y="7"/>
                    <a:pt x="353" y="7"/>
                    <a:pt x="353" y="7"/>
                  </a:cubicBezTo>
                  <a:cubicBezTo>
                    <a:pt x="354" y="7"/>
                    <a:pt x="355" y="7"/>
                    <a:pt x="355" y="6"/>
                  </a:cubicBezTo>
                  <a:cubicBezTo>
                    <a:pt x="356" y="5"/>
                    <a:pt x="357" y="4"/>
                    <a:pt x="357" y="3"/>
                  </a:cubicBezTo>
                  <a:cubicBezTo>
                    <a:pt x="357" y="2"/>
                    <a:pt x="357" y="2"/>
                    <a:pt x="357" y="2"/>
                  </a:cubicBezTo>
                  <a:cubicBezTo>
                    <a:pt x="357" y="2"/>
                    <a:pt x="356" y="1"/>
                    <a:pt x="356" y="0"/>
                  </a:cubicBezTo>
                </a:path>
              </a:pathLst>
            </a:custGeom>
            <a:solidFill>
              <a:srgbClr val="D1997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9" name="Freeform 528"/>
            <p:cNvSpPr>
              <a:spLocks noEditPoints="1" noChangeArrowheads="1"/>
            </p:cNvSpPr>
            <p:nvPr/>
          </p:nvSpPr>
          <p:spPr bwMode="auto">
            <a:xfrm>
              <a:off x="6854826" y="4129088"/>
              <a:ext cx="1044575" cy="209550"/>
            </a:xfrm>
            <a:custGeom>
              <a:avLst/>
              <a:gdLst>
                <a:gd name="T0" fmla="*/ 65 w 354"/>
                <a:gd name="T1" fmla="*/ 60 h 71"/>
                <a:gd name="T2" fmla="*/ 122 w 354"/>
                <a:gd name="T3" fmla="*/ 55 h 71"/>
                <a:gd name="T4" fmla="*/ 237 w 354"/>
                <a:gd name="T5" fmla="*/ 54 h 71"/>
                <a:gd name="T6" fmla="*/ 159 w 354"/>
                <a:gd name="T7" fmla="*/ 58 h 71"/>
                <a:gd name="T8" fmla="*/ 138 w 354"/>
                <a:gd name="T9" fmla="*/ 60 h 71"/>
                <a:gd name="T10" fmla="*/ 129 w 354"/>
                <a:gd name="T11" fmla="*/ 61 h 71"/>
                <a:gd name="T12" fmla="*/ 114 w 354"/>
                <a:gd name="T13" fmla="*/ 62 h 71"/>
                <a:gd name="T14" fmla="*/ 93 w 354"/>
                <a:gd name="T15" fmla="*/ 63 h 71"/>
                <a:gd name="T16" fmla="*/ 90 w 354"/>
                <a:gd name="T17" fmla="*/ 63 h 71"/>
                <a:gd name="T18" fmla="*/ 245 w 354"/>
                <a:gd name="T19" fmla="*/ 24 h 71"/>
                <a:gd name="T20" fmla="*/ 246 w 354"/>
                <a:gd name="T21" fmla="*/ 23 h 71"/>
                <a:gd name="T22" fmla="*/ 267 w 354"/>
                <a:gd name="T23" fmla="*/ 23 h 71"/>
                <a:gd name="T24" fmla="*/ 289 w 354"/>
                <a:gd name="T25" fmla="*/ 25 h 71"/>
                <a:gd name="T26" fmla="*/ 293 w 354"/>
                <a:gd name="T27" fmla="*/ 25 h 71"/>
                <a:gd name="T28" fmla="*/ 286 w 354"/>
                <a:gd name="T29" fmla="*/ 25 h 71"/>
                <a:gd name="T30" fmla="*/ 245 w 354"/>
                <a:gd name="T31" fmla="*/ 24 h 71"/>
                <a:gd name="T32" fmla="*/ 44 w 354"/>
                <a:gd name="T33" fmla="*/ 10 h 71"/>
                <a:gd name="T34" fmla="*/ 55 w 354"/>
                <a:gd name="T35" fmla="*/ 10 h 71"/>
                <a:gd name="T36" fmla="*/ 51 w 354"/>
                <a:gd name="T37" fmla="*/ 10 h 71"/>
                <a:gd name="T38" fmla="*/ 0 w 354"/>
                <a:gd name="T39" fmla="*/ 6 h 71"/>
                <a:gd name="T40" fmla="*/ 0 w 354"/>
                <a:gd name="T41" fmla="*/ 7 h 71"/>
                <a:gd name="T42" fmla="*/ 0 w 354"/>
                <a:gd name="T43" fmla="*/ 10 h 71"/>
                <a:gd name="T44" fmla="*/ 2 w 354"/>
                <a:gd name="T45" fmla="*/ 9 h 71"/>
                <a:gd name="T46" fmla="*/ 3 w 354"/>
                <a:gd name="T47" fmla="*/ 9 h 71"/>
                <a:gd name="T48" fmla="*/ 6 w 354"/>
                <a:gd name="T49" fmla="*/ 11 h 71"/>
                <a:gd name="T50" fmla="*/ 22 w 354"/>
                <a:gd name="T51" fmla="*/ 16 h 71"/>
                <a:gd name="T52" fmla="*/ 66 w 354"/>
                <a:gd name="T53" fmla="*/ 20 h 71"/>
                <a:gd name="T54" fmla="*/ 75 w 354"/>
                <a:gd name="T55" fmla="*/ 21 h 71"/>
                <a:gd name="T56" fmla="*/ 71 w 354"/>
                <a:gd name="T57" fmla="*/ 26 h 71"/>
                <a:gd name="T58" fmla="*/ 76 w 354"/>
                <a:gd name="T59" fmla="*/ 30 h 71"/>
                <a:gd name="T60" fmla="*/ 96 w 354"/>
                <a:gd name="T61" fmla="*/ 29 h 71"/>
                <a:gd name="T62" fmla="*/ 290 w 354"/>
                <a:gd name="T63" fmla="*/ 37 h 71"/>
                <a:gd name="T64" fmla="*/ 210 w 354"/>
                <a:gd name="T65" fmla="*/ 40 h 71"/>
                <a:gd name="T66" fmla="*/ 190 w 354"/>
                <a:gd name="T67" fmla="*/ 39 h 71"/>
                <a:gd name="T68" fmla="*/ 76 w 354"/>
                <a:gd name="T69" fmla="*/ 48 h 71"/>
                <a:gd name="T70" fmla="*/ 48 w 354"/>
                <a:gd name="T71" fmla="*/ 49 h 71"/>
                <a:gd name="T72" fmla="*/ 48 w 354"/>
                <a:gd name="T73" fmla="*/ 57 h 71"/>
                <a:gd name="T74" fmla="*/ 46 w 354"/>
                <a:gd name="T75" fmla="*/ 61 h 71"/>
                <a:gd name="T76" fmla="*/ 52 w 354"/>
                <a:gd name="T77" fmla="*/ 66 h 71"/>
                <a:gd name="T78" fmla="*/ 72 w 354"/>
                <a:gd name="T79" fmla="*/ 71 h 71"/>
                <a:gd name="T80" fmla="*/ 138 w 354"/>
                <a:gd name="T81" fmla="*/ 69 h 71"/>
                <a:gd name="T82" fmla="*/ 147 w 354"/>
                <a:gd name="T83" fmla="*/ 68 h 71"/>
                <a:gd name="T84" fmla="*/ 164 w 354"/>
                <a:gd name="T85" fmla="*/ 67 h 71"/>
                <a:gd name="T86" fmla="*/ 183 w 354"/>
                <a:gd name="T87" fmla="*/ 66 h 71"/>
                <a:gd name="T88" fmla="*/ 208 w 354"/>
                <a:gd name="T89" fmla="*/ 65 h 71"/>
                <a:gd name="T90" fmla="*/ 276 w 354"/>
                <a:gd name="T91" fmla="*/ 60 h 71"/>
                <a:gd name="T92" fmla="*/ 284 w 354"/>
                <a:gd name="T93" fmla="*/ 59 h 71"/>
                <a:gd name="T94" fmla="*/ 287 w 354"/>
                <a:gd name="T95" fmla="*/ 55 h 71"/>
                <a:gd name="T96" fmla="*/ 284 w 354"/>
                <a:gd name="T97" fmla="*/ 51 h 71"/>
                <a:gd name="T98" fmla="*/ 327 w 354"/>
                <a:gd name="T99" fmla="*/ 40 h 71"/>
                <a:gd name="T100" fmla="*/ 331 w 354"/>
                <a:gd name="T101" fmla="*/ 35 h 71"/>
                <a:gd name="T102" fmla="*/ 350 w 354"/>
                <a:gd name="T103" fmla="*/ 27 h 71"/>
                <a:gd name="T104" fmla="*/ 354 w 354"/>
                <a:gd name="T105" fmla="*/ 23 h 71"/>
                <a:gd name="T106" fmla="*/ 313 w 354"/>
                <a:gd name="T107" fmla="*/ 16 h 71"/>
                <a:gd name="T108" fmla="*/ 309 w 354"/>
                <a:gd name="T109" fmla="*/ 14 h 71"/>
                <a:gd name="T110" fmla="*/ 188 w 354"/>
                <a:gd name="T111" fmla="*/ 6 h 71"/>
                <a:gd name="T112" fmla="*/ 37 w 354"/>
                <a:gd name="T113" fmla="*/ 1 h 71"/>
                <a:gd name="T114" fmla="*/ 71 w 354"/>
                <a:gd name="T11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4" h="71">
                  <a:moveTo>
                    <a:pt x="85" y="63"/>
                  </a:moveTo>
                  <a:cubicBezTo>
                    <a:pt x="78" y="63"/>
                    <a:pt x="71" y="62"/>
                    <a:pt x="65" y="60"/>
                  </a:cubicBezTo>
                  <a:cubicBezTo>
                    <a:pt x="69" y="59"/>
                    <a:pt x="73" y="58"/>
                    <a:pt x="77" y="57"/>
                  </a:cubicBezTo>
                  <a:cubicBezTo>
                    <a:pt x="92" y="56"/>
                    <a:pt x="107" y="56"/>
                    <a:pt x="122" y="55"/>
                  </a:cubicBezTo>
                  <a:cubicBezTo>
                    <a:pt x="147" y="54"/>
                    <a:pt x="172" y="53"/>
                    <a:pt x="196" y="53"/>
                  </a:cubicBezTo>
                  <a:cubicBezTo>
                    <a:pt x="210" y="53"/>
                    <a:pt x="223" y="53"/>
                    <a:pt x="237" y="54"/>
                  </a:cubicBezTo>
                  <a:cubicBezTo>
                    <a:pt x="219" y="55"/>
                    <a:pt x="200" y="56"/>
                    <a:pt x="183" y="57"/>
                  </a:cubicBezTo>
                  <a:cubicBezTo>
                    <a:pt x="159" y="58"/>
                    <a:pt x="159" y="58"/>
                    <a:pt x="159" y="58"/>
                  </a:cubicBezTo>
                  <a:cubicBezTo>
                    <a:pt x="156" y="58"/>
                    <a:pt x="153" y="58"/>
                    <a:pt x="150" y="59"/>
                  </a:cubicBezTo>
                  <a:cubicBezTo>
                    <a:pt x="146" y="59"/>
                    <a:pt x="142" y="59"/>
                    <a:pt x="138" y="60"/>
                  </a:cubicBezTo>
                  <a:cubicBezTo>
                    <a:pt x="137" y="60"/>
                    <a:pt x="135" y="60"/>
                    <a:pt x="133" y="60"/>
                  </a:cubicBezTo>
                  <a:cubicBezTo>
                    <a:pt x="132" y="61"/>
                    <a:pt x="131" y="61"/>
                    <a:pt x="129" y="61"/>
                  </a:cubicBezTo>
                  <a:cubicBezTo>
                    <a:pt x="127" y="61"/>
                    <a:pt x="125" y="61"/>
                    <a:pt x="123" y="61"/>
                  </a:cubicBezTo>
                  <a:cubicBezTo>
                    <a:pt x="120" y="62"/>
                    <a:pt x="117" y="62"/>
                    <a:pt x="114" y="62"/>
                  </a:cubicBezTo>
                  <a:cubicBezTo>
                    <a:pt x="111" y="63"/>
                    <a:pt x="109" y="63"/>
                    <a:pt x="106" y="63"/>
                  </a:cubicBezTo>
                  <a:cubicBezTo>
                    <a:pt x="102" y="63"/>
                    <a:pt x="97" y="63"/>
                    <a:pt x="93" y="63"/>
                  </a:cubicBezTo>
                  <a:cubicBezTo>
                    <a:pt x="93" y="63"/>
                    <a:pt x="93" y="63"/>
                    <a:pt x="92" y="63"/>
                  </a:cubicBezTo>
                  <a:cubicBezTo>
                    <a:pt x="92" y="63"/>
                    <a:pt x="91" y="63"/>
                    <a:pt x="90" y="63"/>
                  </a:cubicBezTo>
                  <a:cubicBezTo>
                    <a:pt x="88" y="63"/>
                    <a:pt x="86" y="63"/>
                    <a:pt x="85" y="63"/>
                  </a:cubicBezTo>
                  <a:moveTo>
                    <a:pt x="245" y="24"/>
                  </a:moveTo>
                  <a:cubicBezTo>
                    <a:pt x="239" y="23"/>
                    <a:pt x="234" y="23"/>
                    <a:pt x="229" y="22"/>
                  </a:cubicBezTo>
                  <a:cubicBezTo>
                    <a:pt x="234" y="22"/>
                    <a:pt x="240" y="22"/>
                    <a:pt x="246" y="23"/>
                  </a:cubicBezTo>
                  <a:cubicBezTo>
                    <a:pt x="252" y="23"/>
                    <a:pt x="258" y="23"/>
                    <a:pt x="265" y="23"/>
                  </a:cubicBezTo>
                  <a:cubicBezTo>
                    <a:pt x="265" y="23"/>
                    <a:pt x="266" y="23"/>
                    <a:pt x="267" y="23"/>
                  </a:cubicBezTo>
                  <a:cubicBezTo>
                    <a:pt x="267" y="23"/>
                    <a:pt x="267" y="23"/>
                    <a:pt x="267" y="23"/>
                  </a:cubicBezTo>
                  <a:cubicBezTo>
                    <a:pt x="275" y="24"/>
                    <a:pt x="282" y="25"/>
                    <a:pt x="289" y="25"/>
                  </a:cubicBezTo>
                  <a:cubicBezTo>
                    <a:pt x="290" y="25"/>
                    <a:pt x="291" y="25"/>
                    <a:pt x="292" y="25"/>
                  </a:cubicBezTo>
                  <a:cubicBezTo>
                    <a:pt x="292" y="25"/>
                    <a:pt x="293" y="25"/>
                    <a:pt x="293" y="25"/>
                  </a:cubicBezTo>
                  <a:cubicBezTo>
                    <a:pt x="294" y="25"/>
                    <a:pt x="294" y="25"/>
                    <a:pt x="294" y="25"/>
                  </a:cubicBezTo>
                  <a:cubicBezTo>
                    <a:pt x="292" y="25"/>
                    <a:pt x="289" y="25"/>
                    <a:pt x="286" y="25"/>
                  </a:cubicBezTo>
                  <a:cubicBezTo>
                    <a:pt x="278" y="25"/>
                    <a:pt x="270" y="25"/>
                    <a:pt x="261" y="25"/>
                  </a:cubicBezTo>
                  <a:cubicBezTo>
                    <a:pt x="256" y="24"/>
                    <a:pt x="250" y="24"/>
                    <a:pt x="245" y="24"/>
                  </a:cubicBezTo>
                  <a:moveTo>
                    <a:pt x="51" y="10"/>
                  </a:moveTo>
                  <a:cubicBezTo>
                    <a:pt x="49" y="10"/>
                    <a:pt x="46" y="10"/>
                    <a:pt x="44" y="10"/>
                  </a:cubicBezTo>
                  <a:cubicBezTo>
                    <a:pt x="47" y="10"/>
                    <a:pt x="51" y="10"/>
                    <a:pt x="55" y="10"/>
                  </a:cubicBezTo>
                  <a:cubicBezTo>
                    <a:pt x="55" y="10"/>
                    <a:pt x="55" y="10"/>
                    <a:pt x="55" y="10"/>
                  </a:cubicBezTo>
                  <a:cubicBezTo>
                    <a:pt x="54" y="10"/>
                    <a:pt x="54" y="10"/>
                    <a:pt x="54" y="10"/>
                  </a:cubicBezTo>
                  <a:cubicBezTo>
                    <a:pt x="53" y="10"/>
                    <a:pt x="52" y="10"/>
                    <a:pt x="51" y="10"/>
                  </a:cubicBezTo>
                  <a:moveTo>
                    <a:pt x="188" y="6"/>
                  </a:moveTo>
                  <a:cubicBezTo>
                    <a:pt x="125" y="6"/>
                    <a:pt x="62" y="6"/>
                    <a:pt x="0" y="6"/>
                  </a:cubicBezTo>
                  <a:cubicBezTo>
                    <a:pt x="0" y="7"/>
                    <a:pt x="0" y="7"/>
                    <a:pt x="0" y="7"/>
                  </a:cubicBezTo>
                  <a:cubicBezTo>
                    <a:pt x="0" y="7"/>
                    <a:pt x="0" y="7"/>
                    <a:pt x="0" y="7"/>
                  </a:cubicBezTo>
                  <a:cubicBezTo>
                    <a:pt x="0" y="8"/>
                    <a:pt x="0" y="8"/>
                    <a:pt x="0" y="8"/>
                  </a:cubicBezTo>
                  <a:cubicBezTo>
                    <a:pt x="0" y="9"/>
                    <a:pt x="0" y="9"/>
                    <a:pt x="0" y="10"/>
                  </a:cubicBezTo>
                  <a:cubicBezTo>
                    <a:pt x="1" y="10"/>
                    <a:pt x="1" y="9"/>
                    <a:pt x="2" y="9"/>
                  </a:cubicBezTo>
                  <a:cubicBezTo>
                    <a:pt x="2" y="9"/>
                    <a:pt x="2" y="9"/>
                    <a:pt x="2" y="9"/>
                  </a:cubicBezTo>
                  <a:cubicBezTo>
                    <a:pt x="2" y="9"/>
                    <a:pt x="2" y="9"/>
                    <a:pt x="2" y="9"/>
                  </a:cubicBezTo>
                  <a:cubicBezTo>
                    <a:pt x="2" y="9"/>
                    <a:pt x="3" y="9"/>
                    <a:pt x="3" y="9"/>
                  </a:cubicBezTo>
                  <a:cubicBezTo>
                    <a:pt x="4" y="9"/>
                    <a:pt x="5" y="9"/>
                    <a:pt x="6" y="10"/>
                  </a:cubicBezTo>
                  <a:cubicBezTo>
                    <a:pt x="6" y="10"/>
                    <a:pt x="6" y="11"/>
                    <a:pt x="6" y="11"/>
                  </a:cubicBezTo>
                  <a:cubicBezTo>
                    <a:pt x="6" y="12"/>
                    <a:pt x="6" y="12"/>
                    <a:pt x="6" y="13"/>
                  </a:cubicBezTo>
                  <a:cubicBezTo>
                    <a:pt x="11" y="14"/>
                    <a:pt x="16" y="15"/>
                    <a:pt x="22" y="16"/>
                  </a:cubicBezTo>
                  <a:cubicBezTo>
                    <a:pt x="34" y="18"/>
                    <a:pt x="47" y="19"/>
                    <a:pt x="60" y="20"/>
                  </a:cubicBezTo>
                  <a:cubicBezTo>
                    <a:pt x="62" y="20"/>
                    <a:pt x="64" y="20"/>
                    <a:pt x="66" y="20"/>
                  </a:cubicBezTo>
                  <a:cubicBezTo>
                    <a:pt x="67" y="20"/>
                    <a:pt x="68" y="20"/>
                    <a:pt x="69" y="20"/>
                  </a:cubicBezTo>
                  <a:cubicBezTo>
                    <a:pt x="71" y="20"/>
                    <a:pt x="73" y="21"/>
                    <a:pt x="75" y="21"/>
                  </a:cubicBezTo>
                  <a:cubicBezTo>
                    <a:pt x="73" y="21"/>
                    <a:pt x="71" y="23"/>
                    <a:pt x="71" y="25"/>
                  </a:cubicBezTo>
                  <a:cubicBezTo>
                    <a:pt x="71" y="26"/>
                    <a:pt x="71" y="26"/>
                    <a:pt x="71" y="26"/>
                  </a:cubicBezTo>
                  <a:cubicBezTo>
                    <a:pt x="71" y="27"/>
                    <a:pt x="72" y="28"/>
                    <a:pt x="73" y="29"/>
                  </a:cubicBezTo>
                  <a:cubicBezTo>
                    <a:pt x="74" y="29"/>
                    <a:pt x="75" y="30"/>
                    <a:pt x="76" y="30"/>
                  </a:cubicBezTo>
                  <a:cubicBezTo>
                    <a:pt x="76" y="30"/>
                    <a:pt x="76" y="30"/>
                    <a:pt x="76" y="30"/>
                  </a:cubicBezTo>
                  <a:cubicBezTo>
                    <a:pt x="83" y="29"/>
                    <a:pt x="89" y="29"/>
                    <a:pt x="96" y="29"/>
                  </a:cubicBezTo>
                  <a:cubicBezTo>
                    <a:pt x="111" y="29"/>
                    <a:pt x="127" y="30"/>
                    <a:pt x="142" y="30"/>
                  </a:cubicBezTo>
                  <a:cubicBezTo>
                    <a:pt x="190" y="31"/>
                    <a:pt x="240" y="33"/>
                    <a:pt x="290" y="37"/>
                  </a:cubicBezTo>
                  <a:cubicBezTo>
                    <a:pt x="270" y="39"/>
                    <a:pt x="250" y="40"/>
                    <a:pt x="230" y="40"/>
                  </a:cubicBezTo>
                  <a:cubicBezTo>
                    <a:pt x="223" y="40"/>
                    <a:pt x="217" y="40"/>
                    <a:pt x="210" y="40"/>
                  </a:cubicBezTo>
                  <a:cubicBezTo>
                    <a:pt x="207" y="40"/>
                    <a:pt x="204" y="40"/>
                    <a:pt x="201" y="40"/>
                  </a:cubicBezTo>
                  <a:cubicBezTo>
                    <a:pt x="197" y="40"/>
                    <a:pt x="194" y="40"/>
                    <a:pt x="190" y="39"/>
                  </a:cubicBezTo>
                  <a:cubicBezTo>
                    <a:pt x="183" y="39"/>
                    <a:pt x="177" y="39"/>
                    <a:pt x="170" y="39"/>
                  </a:cubicBezTo>
                  <a:cubicBezTo>
                    <a:pt x="138" y="39"/>
                    <a:pt x="106" y="41"/>
                    <a:pt x="76" y="48"/>
                  </a:cubicBezTo>
                  <a:cubicBezTo>
                    <a:pt x="67" y="48"/>
                    <a:pt x="57" y="49"/>
                    <a:pt x="48" y="49"/>
                  </a:cubicBezTo>
                  <a:cubicBezTo>
                    <a:pt x="48" y="49"/>
                    <a:pt x="48" y="49"/>
                    <a:pt x="48" y="49"/>
                  </a:cubicBezTo>
                  <a:cubicBezTo>
                    <a:pt x="46" y="49"/>
                    <a:pt x="44" y="51"/>
                    <a:pt x="44" y="53"/>
                  </a:cubicBezTo>
                  <a:cubicBezTo>
                    <a:pt x="44" y="55"/>
                    <a:pt x="46" y="57"/>
                    <a:pt x="48" y="57"/>
                  </a:cubicBezTo>
                  <a:cubicBezTo>
                    <a:pt x="47" y="58"/>
                    <a:pt x="46" y="59"/>
                    <a:pt x="46" y="60"/>
                  </a:cubicBezTo>
                  <a:cubicBezTo>
                    <a:pt x="46" y="61"/>
                    <a:pt x="46" y="61"/>
                    <a:pt x="46" y="61"/>
                  </a:cubicBezTo>
                  <a:cubicBezTo>
                    <a:pt x="46" y="62"/>
                    <a:pt x="47" y="64"/>
                    <a:pt x="49" y="65"/>
                  </a:cubicBezTo>
                  <a:cubicBezTo>
                    <a:pt x="50" y="65"/>
                    <a:pt x="51" y="65"/>
                    <a:pt x="52" y="66"/>
                  </a:cubicBezTo>
                  <a:cubicBezTo>
                    <a:pt x="56" y="67"/>
                    <a:pt x="60" y="69"/>
                    <a:pt x="65" y="70"/>
                  </a:cubicBezTo>
                  <a:cubicBezTo>
                    <a:pt x="67" y="70"/>
                    <a:pt x="69" y="71"/>
                    <a:pt x="72" y="71"/>
                  </a:cubicBezTo>
                  <a:cubicBezTo>
                    <a:pt x="73" y="71"/>
                    <a:pt x="74" y="71"/>
                    <a:pt x="76" y="71"/>
                  </a:cubicBezTo>
                  <a:cubicBezTo>
                    <a:pt x="96" y="70"/>
                    <a:pt x="117" y="69"/>
                    <a:pt x="138" y="69"/>
                  </a:cubicBezTo>
                  <a:cubicBezTo>
                    <a:pt x="138" y="69"/>
                    <a:pt x="138" y="69"/>
                    <a:pt x="139" y="69"/>
                  </a:cubicBezTo>
                  <a:cubicBezTo>
                    <a:pt x="142" y="68"/>
                    <a:pt x="145" y="68"/>
                    <a:pt x="147" y="68"/>
                  </a:cubicBezTo>
                  <a:cubicBezTo>
                    <a:pt x="152" y="67"/>
                    <a:pt x="156" y="67"/>
                    <a:pt x="160" y="67"/>
                  </a:cubicBezTo>
                  <a:cubicBezTo>
                    <a:pt x="164" y="67"/>
                    <a:pt x="164" y="67"/>
                    <a:pt x="164" y="67"/>
                  </a:cubicBezTo>
                  <a:cubicBezTo>
                    <a:pt x="179" y="66"/>
                    <a:pt x="179" y="66"/>
                    <a:pt x="179" y="66"/>
                  </a:cubicBezTo>
                  <a:cubicBezTo>
                    <a:pt x="183" y="66"/>
                    <a:pt x="183" y="66"/>
                    <a:pt x="183" y="66"/>
                  </a:cubicBezTo>
                  <a:cubicBezTo>
                    <a:pt x="187" y="66"/>
                    <a:pt x="192" y="65"/>
                    <a:pt x="196" y="65"/>
                  </a:cubicBezTo>
                  <a:cubicBezTo>
                    <a:pt x="200" y="65"/>
                    <a:pt x="204" y="65"/>
                    <a:pt x="208" y="65"/>
                  </a:cubicBezTo>
                  <a:cubicBezTo>
                    <a:pt x="228" y="64"/>
                    <a:pt x="247" y="63"/>
                    <a:pt x="267" y="61"/>
                  </a:cubicBezTo>
                  <a:cubicBezTo>
                    <a:pt x="270" y="61"/>
                    <a:pt x="273" y="60"/>
                    <a:pt x="276" y="60"/>
                  </a:cubicBezTo>
                  <a:cubicBezTo>
                    <a:pt x="278" y="60"/>
                    <a:pt x="281" y="60"/>
                    <a:pt x="283" y="59"/>
                  </a:cubicBezTo>
                  <a:cubicBezTo>
                    <a:pt x="284" y="59"/>
                    <a:pt x="284" y="59"/>
                    <a:pt x="284" y="59"/>
                  </a:cubicBezTo>
                  <a:cubicBezTo>
                    <a:pt x="285" y="59"/>
                    <a:pt x="286" y="58"/>
                    <a:pt x="286" y="58"/>
                  </a:cubicBezTo>
                  <a:cubicBezTo>
                    <a:pt x="287" y="57"/>
                    <a:pt x="287" y="56"/>
                    <a:pt x="287" y="55"/>
                  </a:cubicBezTo>
                  <a:cubicBezTo>
                    <a:pt x="287" y="55"/>
                    <a:pt x="287" y="55"/>
                    <a:pt x="287" y="55"/>
                  </a:cubicBezTo>
                  <a:cubicBezTo>
                    <a:pt x="287" y="53"/>
                    <a:pt x="286" y="51"/>
                    <a:pt x="284" y="51"/>
                  </a:cubicBezTo>
                  <a:cubicBezTo>
                    <a:pt x="278" y="50"/>
                    <a:pt x="272" y="49"/>
                    <a:pt x="266" y="48"/>
                  </a:cubicBezTo>
                  <a:cubicBezTo>
                    <a:pt x="287" y="47"/>
                    <a:pt x="308" y="45"/>
                    <a:pt x="327" y="40"/>
                  </a:cubicBezTo>
                  <a:cubicBezTo>
                    <a:pt x="329" y="39"/>
                    <a:pt x="331" y="38"/>
                    <a:pt x="331" y="36"/>
                  </a:cubicBezTo>
                  <a:cubicBezTo>
                    <a:pt x="331" y="35"/>
                    <a:pt x="331" y="35"/>
                    <a:pt x="331" y="35"/>
                  </a:cubicBezTo>
                  <a:cubicBezTo>
                    <a:pt x="330" y="33"/>
                    <a:pt x="329" y="32"/>
                    <a:pt x="327" y="31"/>
                  </a:cubicBezTo>
                  <a:cubicBezTo>
                    <a:pt x="335" y="30"/>
                    <a:pt x="343" y="29"/>
                    <a:pt x="350" y="27"/>
                  </a:cubicBezTo>
                  <a:cubicBezTo>
                    <a:pt x="352" y="27"/>
                    <a:pt x="354" y="25"/>
                    <a:pt x="354" y="23"/>
                  </a:cubicBezTo>
                  <a:cubicBezTo>
                    <a:pt x="354" y="23"/>
                    <a:pt x="354" y="23"/>
                    <a:pt x="354" y="23"/>
                  </a:cubicBezTo>
                  <a:cubicBezTo>
                    <a:pt x="353" y="21"/>
                    <a:pt x="352" y="19"/>
                    <a:pt x="350" y="19"/>
                  </a:cubicBezTo>
                  <a:cubicBezTo>
                    <a:pt x="337" y="18"/>
                    <a:pt x="325" y="17"/>
                    <a:pt x="313" y="16"/>
                  </a:cubicBezTo>
                  <a:cubicBezTo>
                    <a:pt x="313" y="16"/>
                    <a:pt x="313" y="16"/>
                    <a:pt x="312" y="16"/>
                  </a:cubicBezTo>
                  <a:cubicBezTo>
                    <a:pt x="312" y="14"/>
                    <a:pt x="311" y="14"/>
                    <a:pt x="309" y="14"/>
                  </a:cubicBezTo>
                  <a:cubicBezTo>
                    <a:pt x="275" y="13"/>
                    <a:pt x="239" y="10"/>
                    <a:pt x="205" y="7"/>
                  </a:cubicBezTo>
                  <a:cubicBezTo>
                    <a:pt x="199" y="7"/>
                    <a:pt x="194" y="6"/>
                    <a:pt x="188" y="6"/>
                  </a:cubicBezTo>
                  <a:moveTo>
                    <a:pt x="71" y="0"/>
                  </a:moveTo>
                  <a:cubicBezTo>
                    <a:pt x="59" y="0"/>
                    <a:pt x="48" y="1"/>
                    <a:pt x="37" y="1"/>
                  </a:cubicBezTo>
                  <a:cubicBezTo>
                    <a:pt x="59" y="1"/>
                    <a:pt x="81" y="1"/>
                    <a:pt x="104" y="1"/>
                  </a:cubicBezTo>
                  <a:cubicBezTo>
                    <a:pt x="93" y="1"/>
                    <a:pt x="82" y="0"/>
                    <a:pt x="71" y="0"/>
                  </a:cubicBezTo>
                  <a:cubicBezTo>
                    <a:pt x="71" y="0"/>
                    <a:pt x="71" y="0"/>
                    <a:pt x="71" y="0"/>
                  </a:cubicBezTo>
                </a:path>
              </a:pathLst>
            </a:custGeom>
            <a:solidFill>
              <a:srgbClr val="D1997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0" name="Freeform 529"/>
            <p:cNvSpPr>
              <a:spLocks noEditPoints="1" noChangeArrowheads="1"/>
            </p:cNvSpPr>
            <p:nvPr/>
          </p:nvSpPr>
          <p:spPr bwMode="auto">
            <a:xfrm>
              <a:off x="9677401" y="2762251"/>
              <a:ext cx="17463" cy="139700"/>
            </a:xfrm>
            <a:custGeom>
              <a:avLst/>
              <a:gdLst>
                <a:gd name="T0" fmla="*/ 0 w 6"/>
                <a:gd name="T1" fmla="*/ 39 h 47"/>
                <a:gd name="T2" fmla="*/ 0 w 6"/>
                <a:gd name="T3" fmla="*/ 44 h 47"/>
                <a:gd name="T4" fmla="*/ 3 w 6"/>
                <a:gd name="T5" fmla="*/ 47 h 47"/>
                <a:gd name="T6" fmla="*/ 3 w 6"/>
                <a:gd name="T7" fmla="*/ 47 h 47"/>
                <a:gd name="T8" fmla="*/ 5 w 6"/>
                <a:gd name="T9" fmla="*/ 45 h 47"/>
                <a:gd name="T10" fmla="*/ 5 w 6"/>
                <a:gd name="T11" fmla="*/ 42 h 47"/>
                <a:gd name="T12" fmla="*/ 6 w 6"/>
                <a:gd name="T13" fmla="*/ 41 h 47"/>
                <a:gd name="T14" fmla="*/ 6 w 6"/>
                <a:gd name="T15" fmla="*/ 41 h 47"/>
                <a:gd name="T16" fmla="*/ 3 w 6"/>
                <a:gd name="T17" fmla="*/ 42 h 47"/>
                <a:gd name="T18" fmla="*/ 3 w 6"/>
                <a:gd name="T19" fmla="*/ 42 h 47"/>
                <a:gd name="T20" fmla="*/ 0 w 6"/>
                <a:gd name="T21" fmla="*/ 39 h 47"/>
                <a:gd name="T22" fmla="*/ 3 w 6"/>
                <a:gd name="T23" fmla="*/ 0 h 47"/>
                <a:gd name="T24" fmla="*/ 0 w 6"/>
                <a:gd name="T25" fmla="*/ 3 h 47"/>
                <a:gd name="T26" fmla="*/ 0 w 6"/>
                <a:gd name="T27" fmla="*/ 4 h 47"/>
                <a:gd name="T28" fmla="*/ 0 w 6"/>
                <a:gd name="T29" fmla="*/ 6 h 47"/>
                <a:gd name="T30" fmla="*/ 1 w 6"/>
                <a:gd name="T31" fmla="*/ 6 h 47"/>
                <a:gd name="T32" fmla="*/ 1 w 6"/>
                <a:gd name="T33" fmla="*/ 6 h 47"/>
                <a:gd name="T34" fmla="*/ 4 w 6"/>
                <a:gd name="T35" fmla="*/ 8 h 47"/>
                <a:gd name="T36" fmla="*/ 2 w 6"/>
                <a:gd name="T37" fmla="*/ 11 h 47"/>
                <a:gd name="T38" fmla="*/ 0 w 6"/>
                <a:gd name="T39" fmla="*/ 11 h 47"/>
                <a:gd name="T40" fmla="*/ 0 w 6"/>
                <a:gd name="T41" fmla="*/ 20 h 47"/>
                <a:gd name="T42" fmla="*/ 0 w 6"/>
                <a:gd name="T43" fmla="*/ 32 h 47"/>
                <a:gd name="T44" fmla="*/ 0 w 6"/>
                <a:gd name="T45" fmla="*/ 35 h 47"/>
                <a:gd name="T46" fmla="*/ 0 w 6"/>
                <a:gd name="T47" fmla="*/ 39 h 47"/>
                <a:gd name="T48" fmla="*/ 3 w 6"/>
                <a:gd name="T49" fmla="*/ 36 h 47"/>
                <a:gd name="T50" fmla="*/ 6 w 6"/>
                <a:gd name="T51" fmla="*/ 36 h 47"/>
                <a:gd name="T52" fmla="*/ 6 w 6"/>
                <a:gd name="T53" fmla="*/ 32 h 47"/>
                <a:gd name="T54" fmla="*/ 6 w 6"/>
                <a:gd name="T55" fmla="*/ 15 h 47"/>
                <a:gd name="T56" fmla="*/ 5 w 6"/>
                <a:gd name="T57" fmla="*/ 3 h 47"/>
                <a:gd name="T58" fmla="*/ 3 w 6"/>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 h="47">
                  <a:moveTo>
                    <a:pt x="0" y="39"/>
                  </a:moveTo>
                  <a:cubicBezTo>
                    <a:pt x="0" y="44"/>
                    <a:pt x="0" y="44"/>
                    <a:pt x="0" y="44"/>
                  </a:cubicBezTo>
                  <a:cubicBezTo>
                    <a:pt x="0" y="46"/>
                    <a:pt x="1" y="47"/>
                    <a:pt x="3" y="47"/>
                  </a:cubicBezTo>
                  <a:cubicBezTo>
                    <a:pt x="3" y="47"/>
                    <a:pt x="3" y="47"/>
                    <a:pt x="3" y="47"/>
                  </a:cubicBezTo>
                  <a:cubicBezTo>
                    <a:pt x="4" y="47"/>
                    <a:pt x="5" y="46"/>
                    <a:pt x="5" y="45"/>
                  </a:cubicBezTo>
                  <a:cubicBezTo>
                    <a:pt x="5" y="42"/>
                    <a:pt x="5" y="42"/>
                    <a:pt x="5" y="42"/>
                  </a:cubicBezTo>
                  <a:cubicBezTo>
                    <a:pt x="5" y="42"/>
                    <a:pt x="5" y="42"/>
                    <a:pt x="6" y="41"/>
                  </a:cubicBezTo>
                  <a:cubicBezTo>
                    <a:pt x="6" y="41"/>
                    <a:pt x="6" y="41"/>
                    <a:pt x="6" y="41"/>
                  </a:cubicBezTo>
                  <a:cubicBezTo>
                    <a:pt x="5" y="41"/>
                    <a:pt x="4" y="42"/>
                    <a:pt x="3" y="42"/>
                  </a:cubicBezTo>
                  <a:cubicBezTo>
                    <a:pt x="3" y="42"/>
                    <a:pt x="3" y="42"/>
                    <a:pt x="3" y="42"/>
                  </a:cubicBezTo>
                  <a:cubicBezTo>
                    <a:pt x="2" y="42"/>
                    <a:pt x="0" y="41"/>
                    <a:pt x="0" y="39"/>
                  </a:cubicBezTo>
                  <a:moveTo>
                    <a:pt x="3" y="0"/>
                  </a:moveTo>
                  <a:cubicBezTo>
                    <a:pt x="1" y="0"/>
                    <a:pt x="0" y="1"/>
                    <a:pt x="0" y="3"/>
                  </a:cubicBezTo>
                  <a:cubicBezTo>
                    <a:pt x="0" y="4"/>
                    <a:pt x="0" y="4"/>
                    <a:pt x="0" y="4"/>
                  </a:cubicBezTo>
                  <a:cubicBezTo>
                    <a:pt x="0" y="6"/>
                    <a:pt x="0" y="6"/>
                    <a:pt x="0" y="6"/>
                  </a:cubicBezTo>
                  <a:cubicBezTo>
                    <a:pt x="0" y="6"/>
                    <a:pt x="1" y="6"/>
                    <a:pt x="1" y="6"/>
                  </a:cubicBezTo>
                  <a:cubicBezTo>
                    <a:pt x="1" y="6"/>
                    <a:pt x="1" y="6"/>
                    <a:pt x="1" y="6"/>
                  </a:cubicBezTo>
                  <a:cubicBezTo>
                    <a:pt x="2" y="6"/>
                    <a:pt x="4" y="7"/>
                    <a:pt x="4" y="8"/>
                  </a:cubicBezTo>
                  <a:cubicBezTo>
                    <a:pt x="4" y="10"/>
                    <a:pt x="3" y="11"/>
                    <a:pt x="2" y="11"/>
                  </a:cubicBezTo>
                  <a:cubicBezTo>
                    <a:pt x="1" y="11"/>
                    <a:pt x="1" y="11"/>
                    <a:pt x="0" y="11"/>
                  </a:cubicBezTo>
                  <a:cubicBezTo>
                    <a:pt x="0" y="20"/>
                    <a:pt x="0" y="20"/>
                    <a:pt x="0" y="20"/>
                  </a:cubicBezTo>
                  <a:cubicBezTo>
                    <a:pt x="0" y="32"/>
                    <a:pt x="0" y="32"/>
                    <a:pt x="0" y="32"/>
                  </a:cubicBezTo>
                  <a:cubicBezTo>
                    <a:pt x="0" y="35"/>
                    <a:pt x="0" y="35"/>
                    <a:pt x="0" y="35"/>
                  </a:cubicBezTo>
                  <a:cubicBezTo>
                    <a:pt x="0" y="39"/>
                    <a:pt x="0" y="39"/>
                    <a:pt x="0" y="39"/>
                  </a:cubicBezTo>
                  <a:cubicBezTo>
                    <a:pt x="0" y="37"/>
                    <a:pt x="1" y="37"/>
                    <a:pt x="3" y="36"/>
                  </a:cubicBezTo>
                  <a:cubicBezTo>
                    <a:pt x="4" y="36"/>
                    <a:pt x="5" y="36"/>
                    <a:pt x="6" y="36"/>
                  </a:cubicBezTo>
                  <a:cubicBezTo>
                    <a:pt x="6" y="32"/>
                    <a:pt x="6" y="32"/>
                    <a:pt x="6" y="32"/>
                  </a:cubicBezTo>
                  <a:cubicBezTo>
                    <a:pt x="6" y="15"/>
                    <a:pt x="6" y="15"/>
                    <a:pt x="6" y="15"/>
                  </a:cubicBezTo>
                  <a:cubicBezTo>
                    <a:pt x="5" y="3"/>
                    <a:pt x="5" y="3"/>
                    <a:pt x="5" y="3"/>
                  </a:cubicBezTo>
                  <a:cubicBezTo>
                    <a:pt x="5" y="1"/>
                    <a:pt x="4"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1" name="Freeform 530"/>
            <p:cNvSpPr>
              <a:spLocks noEditPoints="1" noChangeArrowheads="1"/>
            </p:cNvSpPr>
            <p:nvPr/>
          </p:nvSpPr>
          <p:spPr bwMode="auto">
            <a:xfrm>
              <a:off x="9625013" y="2630488"/>
              <a:ext cx="179388" cy="234950"/>
            </a:xfrm>
            <a:custGeom>
              <a:avLst/>
              <a:gdLst>
                <a:gd name="T0" fmla="*/ 61 w 61"/>
                <a:gd name="T1" fmla="*/ 78 h 80"/>
                <a:gd name="T2" fmla="*/ 50 w 61"/>
                <a:gd name="T3" fmla="*/ 80 h 80"/>
                <a:gd name="T4" fmla="*/ 53 w 61"/>
                <a:gd name="T5" fmla="*/ 80 h 80"/>
                <a:gd name="T6" fmla="*/ 54 w 61"/>
                <a:gd name="T7" fmla="*/ 80 h 80"/>
                <a:gd name="T8" fmla="*/ 55 w 61"/>
                <a:gd name="T9" fmla="*/ 80 h 80"/>
                <a:gd name="T10" fmla="*/ 56 w 61"/>
                <a:gd name="T11" fmla="*/ 80 h 80"/>
                <a:gd name="T12" fmla="*/ 58 w 61"/>
                <a:gd name="T13" fmla="*/ 80 h 80"/>
                <a:gd name="T14" fmla="*/ 58 w 61"/>
                <a:gd name="T15" fmla="*/ 80 h 80"/>
                <a:gd name="T16" fmla="*/ 61 w 61"/>
                <a:gd name="T17" fmla="*/ 78 h 80"/>
                <a:gd name="T18" fmla="*/ 48 w 61"/>
                <a:gd name="T19" fmla="*/ 74 h 80"/>
                <a:gd name="T20" fmla="*/ 47 w 61"/>
                <a:gd name="T21" fmla="*/ 74 h 80"/>
                <a:gd name="T22" fmla="*/ 46 w 61"/>
                <a:gd name="T23" fmla="*/ 76 h 80"/>
                <a:gd name="T24" fmla="*/ 46 w 61"/>
                <a:gd name="T25" fmla="*/ 76 h 80"/>
                <a:gd name="T26" fmla="*/ 50 w 61"/>
                <a:gd name="T27" fmla="*/ 75 h 80"/>
                <a:gd name="T28" fmla="*/ 50 w 61"/>
                <a:gd name="T29" fmla="*/ 75 h 80"/>
                <a:gd name="T30" fmla="*/ 49 w 61"/>
                <a:gd name="T31" fmla="*/ 74 h 80"/>
                <a:gd name="T32" fmla="*/ 48 w 61"/>
                <a:gd name="T33" fmla="*/ 74 h 80"/>
                <a:gd name="T34" fmla="*/ 22 w 61"/>
                <a:gd name="T35" fmla="*/ 0 h 80"/>
                <a:gd name="T36" fmla="*/ 20 w 61"/>
                <a:gd name="T37" fmla="*/ 0 h 80"/>
                <a:gd name="T38" fmla="*/ 10 w 61"/>
                <a:gd name="T39" fmla="*/ 1 h 80"/>
                <a:gd name="T40" fmla="*/ 1 w 61"/>
                <a:gd name="T41" fmla="*/ 1 h 80"/>
                <a:gd name="T42" fmla="*/ 0 w 61"/>
                <a:gd name="T43" fmla="*/ 1 h 80"/>
                <a:gd name="T44" fmla="*/ 3 w 61"/>
                <a:gd name="T45" fmla="*/ 6 h 80"/>
                <a:gd name="T46" fmla="*/ 10 w 61"/>
                <a:gd name="T47" fmla="*/ 6 h 80"/>
                <a:gd name="T48" fmla="*/ 15 w 61"/>
                <a:gd name="T49" fmla="*/ 5 h 80"/>
                <a:gd name="T50" fmla="*/ 22 w 61"/>
                <a:gd name="T51" fmla="*/ 5 h 80"/>
                <a:gd name="T52" fmla="*/ 25 w 61"/>
                <a:gd name="T53" fmla="*/ 5 h 80"/>
                <a:gd name="T54" fmla="*/ 28 w 61"/>
                <a:gd name="T55" fmla="*/ 6 h 80"/>
                <a:gd name="T56" fmla="*/ 35 w 61"/>
                <a:gd name="T57" fmla="*/ 9 h 80"/>
                <a:gd name="T58" fmla="*/ 36 w 61"/>
                <a:gd name="T59" fmla="*/ 10 h 80"/>
                <a:gd name="T60" fmla="*/ 49 w 61"/>
                <a:gd name="T61" fmla="*/ 45 h 80"/>
                <a:gd name="T62" fmla="*/ 52 w 61"/>
                <a:gd name="T63" fmla="*/ 56 h 80"/>
                <a:gd name="T64" fmla="*/ 53 w 61"/>
                <a:gd name="T65" fmla="*/ 59 h 80"/>
                <a:gd name="T66" fmla="*/ 56 w 61"/>
                <a:gd name="T67" fmla="*/ 74 h 80"/>
                <a:gd name="T68" fmla="*/ 56 w 61"/>
                <a:gd name="T69" fmla="*/ 74 h 80"/>
                <a:gd name="T70" fmla="*/ 61 w 61"/>
                <a:gd name="T71" fmla="*/ 73 h 80"/>
                <a:gd name="T72" fmla="*/ 61 w 61"/>
                <a:gd name="T73" fmla="*/ 71 h 80"/>
                <a:gd name="T74" fmla="*/ 57 w 61"/>
                <a:gd name="T75" fmla="*/ 55 h 80"/>
                <a:gd name="T76" fmla="*/ 55 w 61"/>
                <a:gd name="T77" fmla="*/ 44 h 80"/>
                <a:gd name="T78" fmla="*/ 49 w 61"/>
                <a:gd name="T79" fmla="*/ 21 h 80"/>
                <a:gd name="T80" fmla="*/ 47 w 61"/>
                <a:gd name="T81" fmla="*/ 18 h 80"/>
                <a:gd name="T82" fmla="*/ 43 w 61"/>
                <a:gd name="T83" fmla="*/ 10 h 80"/>
                <a:gd name="T84" fmla="*/ 40 w 61"/>
                <a:gd name="T85" fmla="*/ 6 h 80"/>
                <a:gd name="T86" fmla="*/ 37 w 61"/>
                <a:gd name="T87" fmla="*/ 4 h 80"/>
                <a:gd name="T88" fmla="*/ 22 w 61"/>
                <a:gd name="T8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 h="80">
                  <a:moveTo>
                    <a:pt x="61" y="78"/>
                  </a:moveTo>
                  <a:cubicBezTo>
                    <a:pt x="57" y="79"/>
                    <a:pt x="54" y="79"/>
                    <a:pt x="50" y="80"/>
                  </a:cubicBezTo>
                  <a:cubicBezTo>
                    <a:pt x="51" y="80"/>
                    <a:pt x="52" y="80"/>
                    <a:pt x="53" y="80"/>
                  </a:cubicBezTo>
                  <a:cubicBezTo>
                    <a:pt x="53" y="80"/>
                    <a:pt x="54" y="80"/>
                    <a:pt x="54" y="80"/>
                  </a:cubicBezTo>
                  <a:cubicBezTo>
                    <a:pt x="55" y="80"/>
                    <a:pt x="55" y="80"/>
                    <a:pt x="55" y="80"/>
                  </a:cubicBezTo>
                  <a:cubicBezTo>
                    <a:pt x="55" y="80"/>
                    <a:pt x="56" y="80"/>
                    <a:pt x="56" y="80"/>
                  </a:cubicBezTo>
                  <a:cubicBezTo>
                    <a:pt x="57" y="80"/>
                    <a:pt x="57" y="80"/>
                    <a:pt x="58" y="80"/>
                  </a:cubicBezTo>
                  <a:cubicBezTo>
                    <a:pt x="58" y="80"/>
                    <a:pt x="58" y="80"/>
                    <a:pt x="58" y="80"/>
                  </a:cubicBezTo>
                  <a:cubicBezTo>
                    <a:pt x="59" y="80"/>
                    <a:pt x="60" y="79"/>
                    <a:pt x="61" y="78"/>
                  </a:cubicBezTo>
                  <a:moveTo>
                    <a:pt x="48" y="74"/>
                  </a:moveTo>
                  <a:cubicBezTo>
                    <a:pt x="48" y="74"/>
                    <a:pt x="48" y="74"/>
                    <a:pt x="47" y="74"/>
                  </a:cubicBezTo>
                  <a:cubicBezTo>
                    <a:pt x="47" y="74"/>
                    <a:pt x="46" y="75"/>
                    <a:pt x="46" y="76"/>
                  </a:cubicBezTo>
                  <a:cubicBezTo>
                    <a:pt x="46" y="76"/>
                    <a:pt x="46" y="76"/>
                    <a:pt x="46" y="76"/>
                  </a:cubicBezTo>
                  <a:cubicBezTo>
                    <a:pt x="47" y="75"/>
                    <a:pt x="49" y="75"/>
                    <a:pt x="50" y="75"/>
                  </a:cubicBezTo>
                  <a:cubicBezTo>
                    <a:pt x="50" y="75"/>
                    <a:pt x="50" y="75"/>
                    <a:pt x="50" y="75"/>
                  </a:cubicBezTo>
                  <a:cubicBezTo>
                    <a:pt x="49" y="75"/>
                    <a:pt x="49" y="74"/>
                    <a:pt x="49" y="74"/>
                  </a:cubicBezTo>
                  <a:cubicBezTo>
                    <a:pt x="49" y="74"/>
                    <a:pt x="48" y="74"/>
                    <a:pt x="48" y="74"/>
                  </a:cubicBezTo>
                  <a:moveTo>
                    <a:pt x="22" y="0"/>
                  </a:moveTo>
                  <a:cubicBezTo>
                    <a:pt x="21" y="0"/>
                    <a:pt x="21" y="0"/>
                    <a:pt x="20" y="0"/>
                  </a:cubicBezTo>
                  <a:cubicBezTo>
                    <a:pt x="17" y="0"/>
                    <a:pt x="13" y="0"/>
                    <a:pt x="10" y="1"/>
                  </a:cubicBezTo>
                  <a:cubicBezTo>
                    <a:pt x="1" y="1"/>
                    <a:pt x="1" y="1"/>
                    <a:pt x="1" y="1"/>
                  </a:cubicBezTo>
                  <a:cubicBezTo>
                    <a:pt x="0" y="1"/>
                    <a:pt x="0" y="1"/>
                    <a:pt x="0" y="1"/>
                  </a:cubicBezTo>
                  <a:cubicBezTo>
                    <a:pt x="1" y="3"/>
                    <a:pt x="2" y="5"/>
                    <a:pt x="3" y="6"/>
                  </a:cubicBezTo>
                  <a:cubicBezTo>
                    <a:pt x="10" y="6"/>
                    <a:pt x="10" y="6"/>
                    <a:pt x="10" y="6"/>
                  </a:cubicBezTo>
                  <a:cubicBezTo>
                    <a:pt x="12" y="6"/>
                    <a:pt x="13" y="6"/>
                    <a:pt x="15" y="5"/>
                  </a:cubicBezTo>
                  <a:cubicBezTo>
                    <a:pt x="17" y="5"/>
                    <a:pt x="19" y="5"/>
                    <a:pt x="22" y="5"/>
                  </a:cubicBezTo>
                  <a:cubicBezTo>
                    <a:pt x="23" y="5"/>
                    <a:pt x="24" y="5"/>
                    <a:pt x="25" y="5"/>
                  </a:cubicBezTo>
                  <a:cubicBezTo>
                    <a:pt x="26" y="5"/>
                    <a:pt x="27" y="5"/>
                    <a:pt x="28" y="6"/>
                  </a:cubicBezTo>
                  <a:cubicBezTo>
                    <a:pt x="31" y="6"/>
                    <a:pt x="33" y="7"/>
                    <a:pt x="35" y="9"/>
                  </a:cubicBezTo>
                  <a:cubicBezTo>
                    <a:pt x="35" y="9"/>
                    <a:pt x="36" y="10"/>
                    <a:pt x="36" y="10"/>
                  </a:cubicBezTo>
                  <a:cubicBezTo>
                    <a:pt x="45" y="19"/>
                    <a:pt x="47" y="32"/>
                    <a:pt x="49" y="45"/>
                  </a:cubicBezTo>
                  <a:cubicBezTo>
                    <a:pt x="52" y="56"/>
                    <a:pt x="52" y="56"/>
                    <a:pt x="52" y="56"/>
                  </a:cubicBezTo>
                  <a:cubicBezTo>
                    <a:pt x="53" y="57"/>
                    <a:pt x="53" y="58"/>
                    <a:pt x="53" y="59"/>
                  </a:cubicBezTo>
                  <a:cubicBezTo>
                    <a:pt x="54" y="64"/>
                    <a:pt x="56" y="69"/>
                    <a:pt x="56" y="74"/>
                  </a:cubicBezTo>
                  <a:cubicBezTo>
                    <a:pt x="56" y="74"/>
                    <a:pt x="56" y="74"/>
                    <a:pt x="56" y="74"/>
                  </a:cubicBezTo>
                  <a:cubicBezTo>
                    <a:pt x="58" y="73"/>
                    <a:pt x="59" y="73"/>
                    <a:pt x="61" y="73"/>
                  </a:cubicBezTo>
                  <a:cubicBezTo>
                    <a:pt x="61" y="72"/>
                    <a:pt x="61" y="72"/>
                    <a:pt x="61" y="71"/>
                  </a:cubicBezTo>
                  <a:cubicBezTo>
                    <a:pt x="61" y="66"/>
                    <a:pt x="59" y="60"/>
                    <a:pt x="57" y="55"/>
                  </a:cubicBezTo>
                  <a:cubicBezTo>
                    <a:pt x="55" y="44"/>
                    <a:pt x="55" y="44"/>
                    <a:pt x="55" y="44"/>
                  </a:cubicBezTo>
                  <a:cubicBezTo>
                    <a:pt x="53" y="37"/>
                    <a:pt x="52" y="28"/>
                    <a:pt x="49" y="21"/>
                  </a:cubicBezTo>
                  <a:cubicBezTo>
                    <a:pt x="48" y="20"/>
                    <a:pt x="48" y="19"/>
                    <a:pt x="47" y="18"/>
                  </a:cubicBezTo>
                  <a:cubicBezTo>
                    <a:pt x="46" y="15"/>
                    <a:pt x="45" y="12"/>
                    <a:pt x="43" y="10"/>
                  </a:cubicBezTo>
                  <a:cubicBezTo>
                    <a:pt x="42" y="8"/>
                    <a:pt x="41" y="7"/>
                    <a:pt x="40" y="6"/>
                  </a:cubicBezTo>
                  <a:cubicBezTo>
                    <a:pt x="39" y="5"/>
                    <a:pt x="38" y="4"/>
                    <a:pt x="37" y="4"/>
                  </a:cubicBezTo>
                  <a:cubicBezTo>
                    <a:pt x="32" y="1"/>
                    <a:pt x="27" y="0"/>
                    <a:pt x="2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2" name="Freeform 531"/>
            <p:cNvSpPr>
              <a:spLocks noChangeArrowheads="1"/>
            </p:cNvSpPr>
            <p:nvPr/>
          </p:nvSpPr>
          <p:spPr bwMode="auto">
            <a:xfrm>
              <a:off x="9432926" y="1365251"/>
              <a:ext cx="58738" cy="58738"/>
            </a:xfrm>
            <a:custGeom>
              <a:avLst/>
              <a:gdLst>
                <a:gd name="T0" fmla="*/ 13 w 20"/>
                <a:gd name="T1" fmla="*/ 0 h 20"/>
                <a:gd name="T2" fmla="*/ 9 w 20"/>
                <a:gd name="T3" fmla="*/ 1 h 20"/>
                <a:gd name="T4" fmla="*/ 6 w 20"/>
                <a:gd name="T5" fmla="*/ 1 h 20"/>
                <a:gd name="T6" fmla="*/ 3 w 20"/>
                <a:gd name="T7" fmla="*/ 2 h 20"/>
                <a:gd name="T8" fmla="*/ 2 w 20"/>
                <a:gd name="T9" fmla="*/ 9 h 20"/>
                <a:gd name="T10" fmla="*/ 2 w 20"/>
                <a:gd name="T11" fmla="*/ 10 h 20"/>
                <a:gd name="T12" fmla="*/ 2 w 20"/>
                <a:gd name="T13" fmla="*/ 10 h 20"/>
                <a:gd name="T14" fmla="*/ 5 w 20"/>
                <a:gd name="T15" fmla="*/ 16 h 20"/>
                <a:gd name="T16" fmla="*/ 5 w 20"/>
                <a:gd name="T17" fmla="*/ 17 h 20"/>
                <a:gd name="T18" fmla="*/ 11 w 20"/>
                <a:gd name="T19" fmla="*/ 20 h 20"/>
                <a:gd name="T20" fmla="*/ 12 w 20"/>
                <a:gd name="T21" fmla="*/ 20 h 20"/>
                <a:gd name="T22" fmla="*/ 16 w 20"/>
                <a:gd name="T23" fmla="*/ 17 h 20"/>
                <a:gd name="T24" fmla="*/ 19 w 20"/>
                <a:gd name="T25" fmla="*/ 15 h 20"/>
                <a:gd name="T26" fmla="*/ 20 w 20"/>
                <a:gd name="T27" fmla="*/ 14 h 20"/>
                <a:gd name="T28" fmla="*/ 20 w 20"/>
                <a:gd name="T29" fmla="*/ 12 h 20"/>
                <a:gd name="T30" fmla="*/ 20 w 20"/>
                <a:gd name="T31" fmla="*/ 12 h 20"/>
                <a:gd name="T32" fmla="*/ 20 w 20"/>
                <a:gd name="T33" fmla="*/ 12 h 20"/>
                <a:gd name="T34" fmla="*/ 20 w 20"/>
                <a:gd name="T35" fmla="*/ 10 h 20"/>
                <a:gd name="T36" fmla="*/ 18 w 20"/>
                <a:gd name="T37" fmla="*/ 5 h 20"/>
                <a:gd name="T38" fmla="*/ 18 w 20"/>
                <a:gd name="T39" fmla="*/ 5 h 20"/>
                <a:gd name="T40" fmla="*/ 18 w 20"/>
                <a:gd name="T41" fmla="*/ 5 h 20"/>
                <a:gd name="T42" fmla="*/ 17 w 20"/>
                <a:gd name="T43" fmla="*/ 3 h 20"/>
                <a:gd name="T44" fmla="*/ 15 w 20"/>
                <a:gd name="T45" fmla="*/ 0 h 20"/>
                <a:gd name="T46" fmla="*/ 13 w 20"/>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13" y="0"/>
                  </a:moveTo>
                  <a:cubicBezTo>
                    <a:pt x="11" y="0"/>
                    <a:pt x="10" y="1"/>
                    <a:pt x="9" y="1"/>
                  </a:cubicBezTo>
                  <a:cubicBezTo>
                    <a:pt x="8" y="1"/>
                    <a:pt x="7" y="1"/>
                    <a:pt x="6" y="1"/>
                  </a:cubicBezTo>
                  <a:cubicBezTo>
                    <a:pt x="5" y="1"/>
                    <a:pt x="4" y="1"/>
                    <a:pt x="3" y="2"/>
                  </a:cubicBezTo>
                  <a:cubicBezTo>
                    <a:pt x="2" y="3"/>
                    <a:pt x="0" y="5"/>
                    <a:pt x="2" y="9"/>
                  </a:cubicBezTo>
                  <a:cubicBezTo>
                    <a:pt x="2" y="9"/>
                    <a:pt x="2" y="10"/>
                    <a:pt x="2" y="10"/>
                  </a:cubicBezTo>
                  <a:cubicBezTo>
                    <a:pt x="2" y="10"/>
                    <a:pt x="2" y="10"/>
                    <a:pt x="2" y="10"/>
                  </a:cubicBezTo>
                  <a:cubicBezTo>
                    <a:pt x="2" y="12"/>
                    <a:pt x="3" y="14"/>
                    <a:pt x="5" y="16"/>
                  </a:cubicBezTo>
                  <a:cubicBezTo>
                    <a:pt x="5" y="16"/>
                    <a:pt x="5" y="16"/>
                    <a:pt x="5" y="17"/>
                  </a:cubicBezTo>
                  <a:cubicBezTo>
                    <a:pt x="7" y="19"/>
                    <a:pt x="9" y="20"/>
                    <a:pt x="11" y="20"/>
                  </a:cubicBezTo>
                  <a:cubicBezTo>
                    <a:pt x="11" y="20"/>
                    <a:pt x="12" y="20"/>
                    <a:pt x="12" y="20"/>
                  </a:cubicBezTo>
                  <a:cubicBezTo>
                    <a:pt x="14" y="20"/>
                    <a:pt x="15" y="19"/>
                    <a:pt x="16" y="17"/>
                  </a:cubicBezTo>
                  <a:cubicBezTo>
                    <a:pt x="18" y="17"/>
                    <a:pt x="19" y="16"/>
                    <a:pt x="19" y="15"/>
                  </a:cubicBezTo>
                  <a:cubicBezTo>
                    <a:pt x="19" y="15"/>
                    <a:pt x="19" y="14"/>
                    <a:pt x="20" y="14"/>
                  </a:cubicBezTo>
                  <a:cubicBezTo>
                    <a:pt x="20" y="14"/>
                    <a:pt x="20" y="13"/>
                    <a:pt x="20" y="12"/>
                  </a:cubicBezTo>
                  <a:cubicBezTo>
                    <a:pt x="20" y="12"/>
                    <a:pt x="20" y="12"/>
                    <a:pt x="20" y="12"/>
                  </a:cubicBezTo>
                  <a:cubicBezTo>
                    <a:pt x="20" y="12"/>
                    <a:pt x="20" y="12"/>
                    <a:pt x="20" y="12"/>
                  </a:cubicBezTo>
                  <a:cubicBezTo>
                    <a:pt x="20" y="11"/>
                    <a:pt x="20" y="10"/>
                    <a:pt x="20" y="10"/>
                  </a:cubicBezTo>
                  <a:cubicBezTo>
                    <a:pt x="20" y="8"/>
                    <a:pt x="20" y="7"/>
                    <a:pt x="18" y="5"/>
                  </a:cubicBezTo>
                  <a:cubicBezTo>
                    <a:pt x="18" y="5"/>
                    <a:pt x="18" y="5"/>
                    <a:pt x="18" y="5"/>
                  </a:cubicBezTo>
                  <a:cubicBezTo>
                    <a:pt x="18" y="5"/>
                    <a:pt x="18" y="5"/>
                    <a:pt x="18" y="5"/>
                  </a:cubicBezTo>
                  <a:cubicBezTo>
                    <a:pt x="18" y="4"/>
                    <a:pt x="18" y="4"/>
                    <a:pt x="17" y="3"/>
                  </a:cubicBezTo>
                  <a:cubicBezTo>
                    <a:pt x="17" y="2"/>
                    <a:pt x="16" y="1"/>
                    <a:pt x="15" y="0"/>
                  </a:cubicBezTo>
                  <a:cubicBezTo>
                    <a:pt x="14" y="0"/>
                    <a:pt x="13" y="0"/>
                    <a:pt x="13" y="0"/>
                  </a:cubicBezTo>
                </a:path>
              </a:pathLst>
            </a:custGeom>
            <a:solidFill>
              <a:srgbClr val="F5B09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 name="Freeform 532"/>
            <p:cNvSpPr>
              <a:spLocks noEditPoints="1" noChangeArrowheads="1"/>
            </p:cNvSpPr>
            <p:nvPr/>
          </p:nvSpPr>
          <p:spPr bwMode="auto">
            <a:xfrm>
              <a:off x="9626601" y="1344613"/>
              <a:ext cx="65088" cy="55563"/>
            </a:xfrm>
            <a:custGeom>
              <a:avLst/>
              <a:gdLst>
                <a:gd name="T0" fmla="*/ 12 w 22"/>
                <a:gd name="T1" fmla="*/ 12 h 19"/>
                <a:gd name="T2" fmla="*/ 10 w 22"/>
                <a:gd name="T3" fmla="*/ 11 h 19"/>
                <a:gd name="T4" fmla="*/ 11 w 22"/>
                <a:gd name="T5" fmla="*/ 9 h 19"/>
                <a:gd name="T6" fmla="*/ 13 w 22"/>
                <a:gd name="T7" fmla="*/ 11 h 19"/>
                <a:gd name="T8" fmla="*/ 12 w 22"/>
                <a:gd name="T9" fmla="*/ 12 h 19"/>
                <a:gd name="T10" fmla="*/ 12 w 22"/>
                <a:gd name="T11" fmla="*/ 0 h 19"/>
                <a:gd name="T12" fmla="*/ 11 w 22"/>
                <a:gd name="T13" fmla="*/ 0 h 19"/>
                <a:gd name="T14" fmla="*/ 8 w 22"/>
                <a:gd name="T15" fmla="*/ 1 h 19"/>
                <a:gd name="T16" fmla="*/ 5 w 22"/>
                <a:gd name="T17" fmla="*/ 1 h 19"/>
                <a:gd name="T18" fmla="*/ 0 w 22"/>
                <a:gd name="T19" fmla="*/ 9 h 19"/>
                <a:gd name="T20" fmla="*/ 0 w 22"/>
                <a:gd name="T21" fmla="*/ 12 h 19"/>
                <a:gd name="T22" fmla="*/ 2 w 22"/>
                <a:gd name="T23" fmla="*/ 16 h 19"/>
                <a:gd name="T24" fmla="*/ 5 w 22"/>
                <a:gd name="T25" fmla="*/ 18 h 19"/>
                <a:gd name="T26" fmla="*/ 8 w 22"/>
                <a:gd name="T27" fmla="*/ 19 h 19"/>
                <a:gd name="T28" fmla="*/ 10 w 22"/>
                <a:gd name="T29" fmla="*/ 19 h 19"/>
                <a:gd name="T30" fmla="*/ 14 w 22"/>
                <a:gd name="T31" fmla="*/ 19 h 19"/>
                <a:gd name="T32" fmla="*/ 14 w 22"/>
                <a:gd name="T33" fmla="*/ 18 h 19"/>
                <a:gd name="T34" fmla="*/ 17 w 22"/>
                <a:gd name="T35" fmla="*/ 17 h 19"/>
                <a:gd name="T36" fmla="*/ 20 w 22"/>
                <a:gd name="T37" fmla="*/ 14 h 19"/>
                <a:gd name="T38" fmla="*/ 21 w 22"/>
                <a:gd name="T39" fmla="*/ 13 h 19"/>
                <a:gd name="T40" fmla="*/ 21 w 22"/>
                <a:gd name="T41" fmla="*/ 13 h 19"/>
                <a:gd name="T42" fmla="*/ 22 w 22"/>
                <a:gd name="T43" fmla="*/ 9 h 19"/>
                <a:gd name="T44" fmla="*/ 20 w 22"/>
                <a:gd name="T45" fmla="*/ 4 h 19"/>
                <a:gd name="T46" fmla="*/ 16 w 22"/>
                <a:gd name="T47" fmla="*/ 1 h 19"/>
                <a:gd name="T48" fmla="*/ 12 w 22"/>
                <a:gd name="T4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19">
                  <a:moveTo>
                    <a:pt x="12" y="12"/>
                  </a:moveTo>
                  <a:cubicBezTo>
                    <a:pt x="11" y="12"/>
                    <a:pt x="10" y="11"/>
                    <a:pt x="10" y="11"/>
                  </a:cubicBezTo>
                  <a:cubicBezTo>
                    <a:pt x="10" y="11"/>
                    <a:pt x="10" y="10"/>
                    <a:pt x="11" y="9"/>
                  </a:cubicBezTo>
                  <a:cubicBezTo>
                    <a:pt x="12" y="9"/>
                    <a:pt x="13" y="10"/>
                    <a:pt x="13" y="11"/>
                  </a:cubicBezTo>
                  <a:cubicBezTo>
                    <a:pt x="13" y="11"/>
                    <a:pt x="12" y="11"/>
                    <a:pt x="12" y="12"/>
                  </a:cubicBezTo>
                  <a:moveTo>
                    <a:pt x="12" y="0"/>
                  </a:moveTo>
                  <a:cubicBezTo>
                    <a:pt x="11" y="0"/>
                    <a:pt x="11" y="0"/>
                    <a:pt x="11" y="0"/>
                  </a:cubicBezTo>
                  <a:cubicBezTo>
                    <a:pt x="10" y="0"/>
                    <a:pt x="9" y="0"/>
                    <a:pt x="8" y="1"/>
                  </a:cubicBezTo>
                  <a:cubicBezTo>
                    <a:pt x="7" y="1"/>
                    <a:pt x="6" y="1"/>
                    <a:pt x="5" y="1"/>
                  </a:cubicBezTo>
                  <a:cubicBezTo>
                    <a:pt x="3" y="2"/>
                    <a:pt x="0" y="4"/>
                    <a:pt x="0" y="9"/>
                  </a:cubicBezTo>
                  <a:cubicBezTo>
                    <a:pt x="0" y="10"/>
                    <a:pt x="0" y="11"/>
                    <a:pt x="0" y="12"/>
                  </a:cubicBezTo>
                  <a:cubicBezTo>
                    <a:pt x="1" y="13"/>
                    <a:pt x="1" y="15"/>
                    <a:pt x="2" y="16"/>
                  </a:cubicBezTo>
                  <a:cubicBezTo>
                    <a:pt x="3" y="17"/>
                    <a:pt x="4" y="18"/>
                    <a:pt x="5" y="18"/>
                  </a:cubicBezTo>
                  <a:cubicBezTo>
                    <a:pt x="6" y="19"/>
                    <a:pt x="7" y="19"/>
                    <a:pt x="8" y="19"/>
                  </a:cubicBezTo>
                  <a:cubicBezTo>
                    <a:pt x="9" y="19"/>
                    <a:pt x="9" y="19"/>
                    <a:pt x="10" y="19"/>
                  </a:cubicBezTo>
                  <a:cubicBezTo>
                    <a:pt x="11" y="19"/>
                    <a:pt x="12" y="19"/>
                    <a:pt x="14" y="19"/>
                  </a:cubicBezTo>
                  <a:cubicBezTo>
                    <a:pt x="14" y="19"/>
                    <a:pt x="14" y="18"/>
                    <a:pt x="14" y="18"/>
                  </a:cubicBezTo>
                  <a:cubicBezTo>
                    <a:pt x="15" y="18"/>
                    <a:pt x="16" y="18"/>
                    <a:pt x="17" y="17"/>
                  </a:cubicBezTo>
                  <a:cubicBezTo>
                    <a:pt x="19" y="17"/>
                    <a:pt x="20" y="16"/>
                    <a:pt x="20" y="14"/>
                  </a:cubicBezTo>
                  <a:cubicBezTo>
                    <a:pt x="20" y="14"/>
                    <a:pt x="21" y="14"/>
                    <a:pt x="21" y="13"/>
                  </a:cubicBezTo>
                  <a:cubicBezTo>
                    <a:pt x="21" y="13"/>
                    <a:pt x="21" y="13"/>
                    <a:pt x="21" y="13"/>
                  </a:cubicBezTo>
                  <a:cubicBezTo>
                    <a:pt x="22" y="12"/>
                    <a:pt x="22" y="10"/>
                    <a:pt x="22" y="9"/>
                  </a:cubicBezTo>
                  <a:cubicBezTo>
                    <a:pt x="22" y="7"/>
                    <a:pt x="21" y="5"/>
                    <a:pt x="20" y="4"/>
                  </a:cubicBezTo>
                  <a:cubicBezTo>
                    <a:pt x="18" y="3"/>
                    <a:pt x="17" y="2"/>
                    <a:pt x="16" y="1"/>
                  </a:cubicBezTo>
                  <a:cubicBezTo>
                    <a:pt x="15" y="0"/>
                    <a:pt x="13" y="0"/>
                    <a:pt x="12" y="0"/>
                  </a:cubicBezTo>
                </a:path>
              </a:pathLst>
            </a:custGeom>
            <a:solidFill>
              <a:srgbClr val="F5B09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4" name="Freeform 533"/>
            <p:cNvSpPr>
              <a:spLocks noChangeArrowheads="1"/>
            </p:cNvSpPr>
            <p:nvPr/>
          </p:nvSpPr>
          <p:spPr bwMode="auto">
            <a:xfrm>
              <a:off x="9739313" y="1476376"/>
              <a:ext cx="68263" cy="74613"/>
            </a:xfrm>
            <a:custGeom>
              <a:avLst/>
              <a:gdLst>
                <a:gd name="T0" fmla="*/ 11 w 23"/>
                <a:gd name="T1" fmla="*/ 0 h 25"/>
                <a:gd name="T2" fmla="*/ 9 w 23"/>
                <a:gd name="T3" fmla="*/ 1 h 25"/>
                <a:gd name="T4" fmla="*/ 5 w 23"/>
                <a:gd name="T5" fmla="*/ 5 h 25"/>
                <a:gd name="T6" fmla="*/ 4 w 23"/>
                <a:gd name="T7" fmla="*/ 7 h 25"/>
                <a:gd name="T8" fmla="*/ 1 w 23"/>
                <a:gd name="T9" fmla="*/ 10 h 25"/>
                <a:gd name="T10" fmla="*/ 0 w 23"/>
                <a:gd name="T11" fmla="*/ 12 h 25"/>
                <a:gd name="T12" fmla="*/ 0 w 23"/>
                <a:gd name="T13" fmla="*/ 12 h 25"/>
                <a:gd name="T14" fmla="*/ 4 w 23"/>
                <a:gd name="T15" fmla="*/ 17 h 25"/>
                <a:gd name="T16" fmla="*/ 9 w 23"/>
                <a:gd name="T17" fmla="*/ 24 h 25"/>
                <a:gd name="T18" fmla="*/ 11 w 23"/>
                <a:gd name="T19" fmla="*/ 25 h 25"/>
                <a:gd name="T20" fmla="*/ 23 w 23"/>
                <a:gd name="T21" fmla="*/ 17 h 25"/>
                <a:gd name="T22" fmla="*/ 23 w 23"/>
                <a:gd name="T23" fmla="*/ 15 h 25"/>
                <a:gd name="T24" fmla="*/ 23 w 23"/>
                <a:gd name="T25" fmla="*/ 14 h 25"/>
                <a:gd name="T26" fmla="*/ 23 w 23"/>
                <a:gd name="T27" fmla="*/ 14 h 25"/>
                <a:gd name="T28" fmla="*/ 23 w 23"/>
                <a:gd name="T29" fmla="*/ 13 h 25"/>
                <a:gd name="T30" fmla="*/ 19 w 23"/>
                <a:gd name="T31" fmla="*/ 5 h 25"/>
                <a:gd name="T32" fmla="*/ 11 w 23"/>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5">
                  <a:moveTo>
                    <a:pt x="11" y="0"/>
                  </a:moveTo>
                  <a:cubicBezTo>
                    <a:pt x="10" y="0"/>
                    <a:pt x="9" y="1"/>
                    <a:pt x="9" y="1"/>
                  </a:cubicBezTo>
                  <a:cubicBezTo>
                    <a:pt x="7" y="2"/>
                    <a:pt x="5" y="3"/>
                    <a:pt x="5" y="5"/>
                  </a:cubicBezTo>
                  <a:cubicBezTo>
                    <a:pt x="4" y="5"/>
                    <a:pt x="4" y="6"/>
                    <a:pt x="4" y="7"/>
                  </a:cubicBezTo>
                  <a:cubicBezTo>
                    <a:pt x="2" y="8"/>
                    <a:pt x="1" y="9"/>
                    <a:pt x="1" y="10"/>
                  </a:cubicBezTo>
                  <a:cubicBezTo>
                    <a:pt x="0" y="10"/>
                    <a:pt x="0" y="11"/>
                    <a:pt x="0" y="12"/>
                  </a:cubicBezTo>
                  <a:cubicBezTo>
                    <a:pt x="0" y="12"/>
                    <a:pt x="0" y="12"/>
                    <a:pt x="0" y="12"/>
                  </a:cubicBezTo>
                  <a:cubicBezTo>
                    <a:pt x="0" y="14"/>
                    <a:pt x="1" y="16"/>
                    <a:pt x="4" y="17"/>
                  </a:cubicBezTo>
                  <a:cubicBezTo>
                    <a:pt x="5" y="21"/>
                    <a:pt x="6" y="23"/>
                    <a:pt x="9" y="24"/>
                  </a:cubicBezTo>
                  <a:cubicBezTo>
                    <a:pt x="10" y="24"/>
                    <a:pt x="11" y="25"/>
                    <a:pt x="11" y="25"/>
                  </a:cubicBezTo>
                  <a:cubicBezTo>
                    <a:pt x="15" y="25"/>
                    <a:pt x="19" y="22"/>
                    <a:pt x="23" y="17"/>
                  </a:cubicBezTo>
                  <a:cubicBezTo>
                    <a:pt x="23" y="17"/>
                    <a:pt x="23" y="16"/>
                    <a:pt x="23" y="15"/>
                  </a:cubicBezTo>
                  <a:cubicBezTo>
                    <a:pt x="23" y="14"/>
                    <a:pt x="23" y="14"/>
                    <a:pt x="23" y="14"/>
                  </a:cubicBezTo>
                  <a:cubicBezTo>
                    <a:pt x="23" y="14"/>
                    <a:pt x="23" y="14"/>
                    <a:pt x="23" y="14"/>
                  </a:cubicBezTo>
                  <a:cubicBezTo>
                    <a:pt x="23" y="13"/>
                    <a:pt x="23" y="13"/>
                    <a:pt x="23" y="13"/>
                  </a:cubicBezTo>
                  <a:cubicBezTo>
                    <a:pt x="23" y="11"/>
                    <a:pt x="22" y="8"/>
                    <a:pt x="19" y="5"/>
                  </a:cubicBezTo>
                  <a:cubicBezTo>
                    <a:pt x="16" y="1"/>
                    <a:pt x="13" y="0"/>
                    <a:pt x="11" y="0"/>
                  </a:cubicBezTo>
                </a:path>
              </a:pathLst>
            </a:custGeom>
            <a:solidFill>
              <a:srgbClr val="F5B09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5" name="Freeform 534"/>
            <p:cNvSpPr>
              <a:spLocks noChangeArrowheads="1"/>
            </p:cNvSpPr>
            <p:nvPr/>
          </p:nvSpPr>
          <p:spPr bwMode="auto">
            <a:xfrm>
              <a:off x="9898063" y="1579563"/>
              <a:ext cx="82550" cy="61913"/>
            </a:xfrm>
            <a:custGeom>
              <a:avLst/>
              <a:gdLst>
                <a:gd name="T0" fmla="*/ 14 w 28"/>
                <a:gd name="T1" fmla="*/ 0 h 21"/>
                <a:gd name="T2" fmla="*/ 11 w 28"/>
                <a:gd name="T3" fmla="*/ 0 h 21"/>
                <a:gd name="T4" fmla="*/ 11 w 28"/>
                <a:gd name="T5" fmla="*/ 0 h 21"/>
                <a:gd name="T6" fmla="*/ 10 w 28"/>
                <a:gd name="T7" fmla="*/ 0 h 21"/>
                <a:gd name="T8" fmla="*/ 9 w 28"/>
                <a:gd name="T9" fmla="*/ 0 h 21"/>
                <a:gd name="T10" fmla="*/ 1 w 28"/>
                <a:gd name="T11" fmla="*/ 5 h 21"/>
                <a:gd name="T12" fmla="*/ 0 w 28"/>
                <a:gd name="T13" fmla="*/ 7 h 21"/>
                <a:gd name="T14" fmla="*/ 0 w 28"/>
                <a:gd name="T15" fmla="*/ 8 h 21"/>
                <a:gd name="T16" fmla="*/ 5 w 28"/>
                <a:gd name="T17" fmla="*/ 14 h 21"/>
                <a:gd name="T18" fmla="*/ 5 w 28"/>
                <a:gd name="T19" fmla="*/ 15 h 21"/>
                <a:gd name="T20" fmla="*/ 9 w 28"/>
                <a:gd name="T21" fmla="*/ 20 h 21"/>
                <a:gd name="T22" fmla="*/ 9 w 28"/>
                <a:gd name="T23" fmla="*/ 20 h 21"/>
                <a:gd name="T24" fmla="*/ 13 w 28"/>
                <a:gd name="T25" fmla="*/ 21 h 21"/>
                <a:gd name="T26" fmla="*/ 13 w 28"/>
                <a:gd name="T27" fmla="*/ 21 h 21"/>
                <a:gd name="T28" fmla="*/ 16 w 28"/>
                <a:gd name="T29" fmla="*/ 21 h 21"/>
                <a:gd name="T30" fmla="*/ 18 w 28"/>
                <a:gd name="T31" fmla="*/ 20 h 21"/>
                <a:gd name="T32" fmla="*/ 19 w 28"/>
                <a:gd name="T33" fmla="*/ 19 h 21"/>
                <a:gd name="T34" fmla="*/ 19 w 28"/>
                <a:gd name="T35" fmla="*/ 19 h 21"/>
                <a:gd name="T36" fmla="*/ 25 w 28"/>
                <a:gd name="T37" fmla="*/ 17 h 21"/>
                <a:gd name="T38" fmla="*/ 26 w 28"/>
                <a:gd name="T39" fmla="*/ 16 h 21"/>
                <a:gd name="T40" fmla="*/ 23 w 28"/>
                <a:gd name="T41" fmla="*/ 6 h 21"/>
                <a:gd name="T42" fmla="*/ 20 w 28"/>
                <a:gd name="T43" fmla="*/ 2 h 21"/>
                <a:gd name="T44" fmla="*/ 14 w 28"/>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1">
                  <a:moveTo>
                    <a:pt x="14" y="0"/>
                  </a:moveTo>
                  <a:cubicBezTo>
                    <a:pt x="13" y="0"/>
                    <a:pt x="12" y="0"/>
                    <a:pt x="11" y="0"/>
                  </a:cubicBezTo>
                  <a:cubicBezTo>
                    <a:pt x="11" y="0"/>
                    <a:pt x="11" y="0"/>
                    <a:pt x="11" y="0"/>
                  </a:cubicBezTo>
                  <a:cubicBezTo>
                    <a:pt x="10" y="0"/>
                    <a:pt x="10" y="0"/>
                    <a:pt x="10" y="0"/>
                  </a:cubicBezTo>
                  <a:cubicBezTo>
                    <a:pt x="10" y="0"/>
                    <a:pt x="9" y="0"/>
                    <a:pt x="9" y="0"/>
                  </a:cubicBezTo>
                  <a:cubicBezTo>
                    <a:pt x="5" y="1"/>
                    <a:pt x="2" y="3"/>
                    <a:pt x="1" y="5"/>
                  </a:cubicBezTo>
                  <a:cubicBezTo>
                    <a:pt x="1" y="5"/>
                    <a:pt x="0" y="6"/>
                    <a:pt x="0" y="7"/>
                  </a:cubicBezTo>
                  <a:cubicBezTo>
                    <a:pt x="0" y="8"/>
                    <a:pt x="0" y="8"/>
                    <a:pt x="0" y="8"/>
                  </a:cubicBezTo>
                  <a:cubicBezTo>
                    <a:pt x="0" y="10"/>
                    <a:pt x="2" y="13"/>
                    <a:pt x="5" y="14"/>
                  </a:cubicBezTo>
                  <a:cubicBezTo>
                    <a:pt x="5" y="15"/>
                    <a:pt x="5" y="15"/>
                    <a:pt x="5" y="15"/>
                  </a:cubicBezTo>
                  <a:cubicBezTo>
                    <a:pt x="6" y="17"/>
                    <a:pt x="7" y="19"/>
                    <a:pt x="9" y="20"/>
                  </a:cubicBezTo>
                  <a:cubicBezTo>
                    <a:pt x="9" y="20"/>
                    <a:pt x="9" y="20"/>
                    <a:pt x="9" y="20"/>
                  </a:cubicBezTo>
                  <a:cubicBezTo>
                    <a:pt x="10" y="21"/>
                    <a:pt x="12" y="21"/>
                    <a:pt x="13" y="21"/>
                  </a:cubicBezTo>
                  <a:cubicBezTo>
                    <a:pt x="13" y="21"/>
                    <a:pt x="13" y="21"/>
                    <a:pt x="13" y="21"/>
                  </a:cubicBezTo>
                  <a:cubicBezTo>
                    <a:pt x="14" y="21"/>
                    <a:pt x="15" y="21"/>
                    <a:pt x="16" y="21"/>
                  </a:cubicBezTo>
                  <a:cubicBezTo>
                    <a:pt x="17" y="20"/>
                    <a:pt x="17" y="20"/>
                    <a:pt x="18" y="20"/>
                  </a:cubicBezTo>
                  <a:cubicBezTo>
                    <a:pt x="18" y="20"/>
                    <a:pt x="18" y="19"/>
                    <a:pt x="19" y="19"/>
                  </a:cubicBezTo>
                  <a:cubicBezTo>
                    <a:pt x="19" y="19"/>
                    <a:pt x="19" y="19"/>
                    <a:pt x="19" y="19"/>
                  </a:cubicBezTo>
                  <a:cubicBezTo>
                    <a:pt x="22" y="19"/>
                    <a:pt x="24" y="18"/>
                    <a:pt x="25" y="17"/>
                  </a:cubicBezTo>
                  <a:cubicBezTo>
                    <a:pt x="26" y="17"/>
                    <a:pt x="26" y="17"/>
                    <a:pt x="26" y="16"/>
                  </a:cubicBezTo>
                  <a:cubicBezTo>
                    <a:pt x="28" y="13"/>
                    <a:pt x="26" y="9"/>
                    <a:pt x="23" y="6"/>
                  </a:cubicBezTo>
                  <a:cubicBezTo>
                    <a:pt x="22" y="5"/>
                    <a:pt x="21" y="4"/>
                    <a:pt x="20" y="2"/>
                  </a:cubicBezTo>
                  <a:cubicBezTo>
                    <a:pt x="18" y="0"/>
                    <a:pt x="16" y="0"/>
                    <a:pt x="14" y="0"/>
                  </a:cubicBezTo>
                </a:path>
              </a:pathLst>
            </a:custGeom>
            <a:solidFill>
              <a:srgbClr val="F5B09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6" name="Freeform 535"/>
            <p:cNvSpPr>
              <a:spLocks noEditPoints="1" noChangeArrowheads="1"/>
            </p:cNvSpPr>
            <p:nvPr/>
          </p:nvSpPr>
          <p:spPr bwMode="auto">
            <a:xfrm>
              <a:off x="9913938" y="1781176"/>
              <a:ext cx="58738" cy="68263"/>
            </a:xfrm>
            <a:custGeom>
              <a:avLst/>
              <a:gdLst>
                <a:gd name="T0" fmla="*/ 9 w 20"/>
                <a:gd name="T1" fmla="*/ 12 h 23"/>
                <a:gd name="T2" fmla="*/ 8 w 20"/>
                <a:gd name="T3" fmla="*/ 11 h 23"/>
                <a:gd name="T4" fmla="*/ 8 w 20"/>
                <a:gd name="T5" fmla="*/ 11 h 23"/>
                <a:gd name="T6" fmla="*/ 10 w 20"/>
                <a:gd name="T7" fmla="*/ 8 h 23"/>
                <a:gd name="T8" fmla="*/ 11 w 20"/>
                <a:gd name="T9" fmla="*/ 10 h 23"/>
                <a:gd name="T10" fmla="*/ 10 w 20"/>
                <a:gd name="T11" fmla="*/ 11 h 23"/>
                <a:gd name="T12" fmla="*/ 9 w 20"/>
                <a:gd name="T13" fmla="*/ 12 h 23"/>
                <a:gd name="T14" fmla="*/ 10 w 20"/>
                <a:gd name="T15" fmla="*/ 0 h 23"/>
                <a:gd name="T16" fmla="*/ 8 w 20"/>
                <a:gd name="T17" fmla="*/ 0 h 23"/>
                <a:gd name="T18" fmla="*/ 7 w 20"/>
                <a:gd name="T19" fmla="*/ 1 h 23"/>
                <a:gd name="T20" fmla="*/ 7 w 20"/>
                <a:gd name="T21" fmla="*/ 2 h 23"/>
                <a:gd name="T22" fmla="*/ 5 w 20"/>
                <a:gd name="T23" fmla="*/ 3 h 23"/>
                <a:gd name="T24" fmla="*/ 2 w 20"/>
                <a:gd name="T25" fmla="*/ 6 h 23"/>
                <a:gd name="T26" fmla="*/ 0 w 20"/>
                <a:gd name="T27" fmla="*/ 12 h 23"/>
                <a:gd name="T28" fmla="*/ 3 w 20"/>
                <a:gd name="T29" fmla="*/ 18 h 23"/>
                <a:gd name="T30" fmla="*/ 6 w 20"/>
                <a:gd name="T31" fmla="*/ 21 h 23"/>
                <a:gd name="T32" fmla="*/ 8 w 20"/>
                <a:gd name="T33" fmla="*/ 23 h 23"/>
                <a:gd name="T34" fmla="*/ 8 w 20"/>
                <a:gd name="T35" fmla="*/ 23 h 23"/>
                <a:gd name="T36" fmla="*/ 10 w 20"/>
                <a:gd name="T37" fmla="*/ 22 h 23"/>
                <a:gd name="T38" fmla="*/ 10 w 20"/>
                <a:gd name="T39" fmla="*/ 22 h 23"/>
                <a:gd name="T40" fmla="*/ 20 w 20"/>
                <a:gd name="T41" fmla="*/ 12 h 23"/>
                <a:gd name="T42" fmla="*/ 17 w 20"/>
                <a:gd name="T43" fmla="*/ 3 h 23"/>
                <a:gd name="T44" fmla="*/ 16 w 20"/>
                <a:gd name="T45" fmla="*/ 3 h 23"/>
                <a:gd name="T46" fmla="*/ 15 w 20"/>
                <a:gd name="T47" fmla="*/ 2 h 23"/>
                <a:gd name="T48" fmla="*/ 14 w 20"/>
                <a:gd name="T49" fmla="*/ 2 h 23"/>
                <a:gd name="T50" fmla="*/ 13 w 20"/>
                <a:gd name="T51" fmla="*/ 2 h 23"/>
                <a:gd name="T52" fmla="*/ 13 w 20"/>
                <a:gd name="T53" fmla="*/ 1 h 23"/>
                <a:gd name="T54" fmla="*/ 10 w 20"/>
                <a:gd name="T5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3">
                  <a:moveTo>
                    <a:pt x="9" y="12"/>
                  </a:moveTo>
                  <a:cubicBezTo>
                    <a:pt x="8" y="11"/>
                    <a:pt x="8" y="11"/>
                    <a:pt x="8" y="11"/>
                  </a:cubicBezTo>
                  <a:cubicBezTo>
                    <a:pt x="8" y="11"/>
                    <a:pt x="8" y="11"/>
                    <a:pt x="8" y="11"/>
                  </a:cubicBezTo>
                  <a:cubicBezTo>
                    <a:pt x="9" y="10"/>
                    <a:pt x="9" y="9"/>
                    <a:pt x="10" y="8"/>
                  </a:cubicBezTo>
                  <a:cubicBezTo>
                    <a:pt x="10" y="9"/>
                    <a:pt x="11" y="10"/>
                    <a:pt x="11" y="10"/>
                  </a:cubicBezTo>
                  <a:cubicBezTo>
                    <a:pt x="11" y="11"/>
                    <a:pt x="10" y="11"/>
                    <a:pt x="10" y="11"/>
                  </a:cubicBezTo>
                  <a:cubicBezTo>
                    <a:pt x="10" y="12"/>
                    <a:pt x="9" y="12"/>
                    <a:pt x="9" y="12"/>
                  </a:cubicBezTo>
                  <a:moveTo>
                    <a:pt x="10" y="0"/>
                  </a:moveTo>
                  <a:cubicBezTo>
                    <a:pt x="10" y="0"/>
                    <a:pt x="9" y="0"/>
                    <a:pt x="8" y="0"/>
                  </a:cubicBezTo>
                  <a:cubicBezTo>
                    <a:pt x="8" y="1"/>
                    <a:pt x="7" y="1"/>
                    <a:pt x="7" y="1"/>
                  </a:cubicBezTo>
                  <a:cubicBezTo>
                    <a:pt x="7" y="1"/>
                    <a:pt x="7" y="2"/>
                    <a:pt x="7" y="2"/>
                  </a:cubicBezTo>
                  <a:cubicBezTo>
                    <a:pt x="6" y="2"/>
                    <a:pt x="5" y="3"/>
                    <a:pt x="5" y="3"/>
                  </a:cubicBezTo>
                  <a:cubicBezTo>
                    <a:pt x="3" y="4"/>
                    <a:pt x="2" y="4"/>
                    <a:pt x="2" y="6"/>
                  </a:cubicBezTo>
                  <a:cubicBezTo>
                    <a:pt x="1" y="8"/>
                    <a:pt x="0" y="10"/>
                    <a:pt x="0" y="12"/>
                  </a:cubicBezTo>
                  <a:cubicBezTo>
                    <a:pt x="0" y="15"/>
                    <a:pt x="2" y="17"/>
                    <a:pt x="3" y="18"/>
                  </a:cubicBezTo>
                  <a:cubicBezTo>
                    <a:pt x="4" y="19"/>
                    <a:pt x="5" y="20"/>
                    <a:pt x="6" y="21"/>
                  </a:cubicBezTo>
                  <a:cubicBezTo>
                    <a:pt x="6" y="22"/>
                    <a:pt x="7" y="22"/>
                    <a:pt x="8" y="23"/>
                  </a:cubicBezTo>
                  <a:cubicBezTo>
                    <a:pt x="8" y="23"/>
                    <a:pt x="8" y="23"/>
                    <a:pt x="8" y="23"/>
                  </a:cubicBezTo>
                  <a:cubicBezTo>
                    <a:pt x="9" y="23"/>
                    <a:pt x="9" y="22"/>
                    <a:pt x="10" y="22"/>
                  </a:cubicBezTo>
                  <a:cubicBezTo>
                    <a:pt x="10" y="22"/>
                    <a:pt x="10" y="22"/>
                    <a:pt x="10" y="22"/>
                  </a:cubicBezTo>
                  <a:cubicBezTo>
                    <a:pt x="15" y="20"/>
                    <a:pt x="19" y="16"/>
                    <a:pt x="20" y="12"/>
                  </a:cubicBezTo>
                  <a:cubicBezTo>
                    <a:pt x="20" y="9"/>
                    <a:pt x="19" y="6"/>
                    <a:pt x="17" y="3"/>
                  </a:cubicBezTo>
                  <a:cubicBezTo>
                    <a:pt x="16" y="3"/>
                    <a:pt x="16" y="3"/>
                    <a:pt x="16" y="3"/>
                  </a:cubicBezTo>
                  <a:cubicBezTo>
                    <a:pt x="16" y="2"/>
                    <a:pt x="15" y="2"/>
                    <a:pt x="15" y="2"/>
                  </a:cubicBezTo>
                  <a:cubicBezTo>
                    <a:pt x="15" y="2"/>
                    <a:pt x="14" y="2"/>
                    <a:pt x="14" y="2"/>
                  </a:cubicBezTo>
                  <a:cubicBezTo>
                    <a:pt x="13" y="2"/>
                    <a:pt x="13" y="2"/>
                    <a:pt x="13" y="2"/>
                  </a:cubicBezTo>
                  <a:cubicBezTo>
                    <a:pt x="13" y="1"/>
                    <a:pt x="13" y="1"/>
                    <a:pt x="13" y="1"/>
                  </a:cubicBezTo>
                  <a:cubicBezTo>
                    <a:pt x="12" y="0"/>
                    <a:pt x="11" y="0"/>
                    <a:pt x="10" y="0"/>
                  </a:cubicBezTo>
                </a:path>
              </a:pathLst>
            </a:custGeom>
            <a:solidFill>
              <a:srgbClr val="F5B09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7" name="Freeform 536"/>
            <p:cNvSpPr>
              <a:spLocks noEditPoints="1" noChangeArrowheads="1"/>
            </p:cNvSpPr>
            <p:nvPr/>
          </p:nvSpPr>
          <p:spPr bwMode="auto">
            <a:xfrm>
              <a:off x="9272588" y="1444626"/>
              <a:ext cx="71438" cy="71438"/>
            </a:xfrm>
            <a:custGeom>
              <a:avLst/>
              <a:gdLst>
                <a:gd name="T0" fmla="*/ 14 w 24"/>
                <a:gd name="T1" fmla="*/ 12 h 24"/>
                <a:gd name="T2" fmla="*/ 12 w 24"/>
                <a:gd name="T3" fmla="*/ 11 h 24"/>
                <a:gd name="T4" fmla="*/ 13 w 24"/>
                <a:gd name="T5" fmla="*/ 11 h 24"/>
                <a:gd name="T6" fmla="*/ 15 w 24"/>
                <a:gd name="T7" fmla="*/ 12 h 24"/>
                <a:gd name="T8" fmla="*/ 14 w 24"/>
                <a:gd name="T9" fmla="*/ 12 h 24"/>
                <a:gd name="T10" fmla="*/ 14 w 24"/>
                <a:gd name="T11" fmla="*/ 12 h 24"/>
                <a:gd name="T12" fmla="*/ 12 w 24"/>
                <a:gd name="T13" fmla="*/ 0 h 24"/>
                <a:gd name="T14" fmla="*/ 10 w 24"/>
                <a:gd name="T15" fmla="*/ 1 h 24"/>
                <a:gd name="T16" fmla="*/ 5 w 24"/>
                <a:gd name="T17" fmla="*/ 6 h 24"/>
                <a:gd name="T18" fmla="*/ 2 w 24"/>
                <a:gd name="T19" fmla="*/ 8 h 24"/>
                <a:gd name="T20" fmla="*/ 0 w 24"/>
                <a:gd name="T21" fmla="*/ 11 h 24"/>
                <a:gd name="T22" fmla="*/ 0 w 24"/>
                <a:gd name="T23" fmla="*/ 11 h 24"/>
                <a:gd name="T24" fmla="*/ 0 w 24"/>
                <a:gd name="T25" fmla="*/ 14 h 24"/>
                <a:gd name="T26" fmla="*/ 1 w 24"/>
                <a:gd name="T27" fmla="*/ 16 h 24"/>
                <a:gd name="T28" fmla="*/ 5 w 24"/>
                <a:gd name="T29" fmla="*/ 21 h 24"/>
                <a:gd name="T30" fmla="*/ 8 w 24"/>
                <a:gd name="T31" fmla="*/ 23 h 24"/>
                <a:gd name="T32" fmla="*/ 10 w 24"/>
                <a:gd name="T33" fmla="*/ 24 h 24"/>
                <a:gd name="T34" fmla="*/ 12 w 24"/>
                <a:gd name="T35" fmla="*/ 24 h 24"/>
                <a:gd name="T36" fmla="*/ 15 w 24"/>
                <a:gd name="T37" fmla="*/ 24 h 24"/>
                <a:gd name="T38" fmla="*/ 19 w 24"/>
                <a:gd name="T39" fmla="*/ 22 h 24"/>
                <a:gd name="T40" fmla="*/ 20 w 24"/>
                <a:gd name="T41" fmla="*/ 21 h 24"/>
                <a:gd name="T42" fmla="*/ 21 w 24"/>
                <a:gd name="T43" fmla="*/ 20 h 24"/>
                <a:gd name="T44" fmla="*/ 24 w 24"/>
                <a:gd name="T45" fmla="*/ 11 h 24"/>
                <a:gd name="T46" fmla="*/ 24 w 24"/>
                <a:gd name="T47" fmla="*/ 11 h 24"/>
                <a:gd name="T48" fmla="*/ 24 w 24"/>
                <a:gd name="T49" fmla="*/ 10 h 24"/>
                <a:gd name="T50" fmla="*/ 24 w 24"/>
                <a:gd name="T51" fmla="*/ 9 h 24"/>
                <a:gd name="T52" fmla="*/ 24 w 24"/>
                <a:gd name="T53" fmla="*/ 9 h 24"/>
                <a:gd name="T54" fmla="*/ 24 w 24"/>
                <a:gd name="T55" fmla="*/ 9 h 24"/>
                <a:gd name="T56" fmla="*/ 23 w 24"/>
                <a:gd name="T57" fmla="*/ 9 h 24"/>
                <a:gd name="T58" fmla="*/ 23 w 24"/>
                <a:gd name="T59" fmla="*/ 7 h 24"/>
                <a:gd name="T60" fmla="*/ 22 w 24"/>
                <a:gd name="T61" fmla="*/ 7 h 24"/>
                <a:gd name="T62" fmla="*/ 22 w 24"/>
                <a:gd name="T63" fmla="*/ 6 h 24"/>
                <a:gd name="T64" fmla="*/ 19 w 24"/>
                <a:gd name="T65" fmla="*/ 5 h 24"/>
                <a:gd name="T66" fmla="*/ 18 w 24"/>
                <a:gd name="T67" fmla="*/ 5 h 24"/>
                <a:gd name="T68" fmla="*/ 17 w 24"/>
                <a:gd name="T69" fmla="*/ 4 h 24"/>
                <a:gd name="T70" fmla="*/ 15 w 24"/>
                <a:gd name="T71" fmla="*/ 4 h 24"/>
                <a:gd name="T72" fmla="*/ 15 w 24"/>
                <a:gd name="T73" fmla="*/ 4 h 24"/>
                <a:gd name="T74" fmla="*/ 15 w 24"/>
                <a:gd name="T75" fmla="*/ 2 h 24"/>
                <a:gd name="T76" fmla="*/ 12 w 24"/>
                <a:gd name="T7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 h="24">
                  <a:moveTo>
                    <a:pt x="14" y="12"/>
                  </a:moveTo>
                  <a:cubicBezTo>
                    <a:pt x="13" y="12"/>
                    <a:pt x="12" y="12"/>
                    <a:pt x="12" y="11"/>
                  </a:cubicBezTo>
                  <a:cubicBezTo>
                    <a:pt x="12" y="11"/>
                    <a:pt x="12" y="11"/>
                    <a:pt x="13" y="11"/>
                  </a:cubicBezTo>
                  <a:cubicBezTo>
                    <a:pt x="13" y="11"/>
                    <a:pt x="14" y="11"/>
                    <a:pt x="15" y="12"/>
                  </a:cubicBezTo>
                  <a:cubicBezTo>
                    <a:pt x="15" y="12"/>
                    <a:pt x="14" y="12"/>
                    <a:pt x="14" y="12"/>
                  </a:cubicBezTo>
                  <a:cubicBezTo>
                    <a:pt x="14" y="12"/>
                    <a:pt x="14" y="12"/>
                    <a:pt x="14" y="12"/>
                  </a:cubicBezTo>
                  <a:moveTo>
                    <a:pt x="12" y="0"/>
                  </a:moveTo>
                  <a:cubicBezTo>
                    <a:pt x="11" y="0"/>
                    <a:pt x="11" y="1"/>
                    <a:pt x="10" y="1"/>
                  </a:cubicBezTo>
                  <a:cubicBezTo>
                    <a:pt x="8" y="2"/>
                    <a:pt x="6" y="4"/>
                    <a:pt x="5" y="6"/>
                  </a:cubicBezTo>
                  <a:cubicBezTo>
                    <a:pt x="4" y="7"/>
                    <a:pt x="3" y="7"/>
                    <a:pt x="2" y="8"/>
                  </a:cubicBezTo>
                  <a:cubicBezTo>
                    <a:pt x="1" y="9"/>
                    <a:pt x="0" y="10"/>
                    <a:pt x="0" y="11"/>
                  </a:cubicBezTo>
                  <a:cubicBezTo>
                    <a:pt x="0" y="11"/>
                    <a:pt x="0" y="11"/>
                    <a:pt x="0" y="11"/>
                  </a:cubicBezTo>
                  <a:cubicBezTo>
                    <a:pt x="0" y="12"/>
                    <a:pt x="0" y="13"/>
                    <a:pt x="0" y="14"/>
                  </a:cubicBezTo>
                  <a:cubicBezTo>
                    <a:pt x="1" y="14"/>
                    <a:pt x="1" y="15"/>
                    <a:pt x="1" y="16"/>
                  </a:cubicBezTo>
                  <a:cubicBezTo>
                    <a:pt x="2" y="18"/>
                    <a:pt x="3" y="20"/>
                    <a:pt x="5" y="21"/>
                  </a:cubicBezTo>
                  <a:cubicBezTo>
                    <a:pt x="6" y="22"/>
                    <a:pt x="7" y="23"/>
                    <a:pt x="8" y="23"/>
                  </a:cubicBezTo>
                  <a:cubicBezTo>
                    <a:pt x="8" y="23"/>
                    <a:pt x="9" y="24"/>
                    <a:pt x="10" y="24"/>
                  </a:cubicBezTo>
                  <a:cubicBezTo>
                    <a:pt x="11" y="24"/>
                    <a:pt x="12" y="24"/>
                    <a:pt x="12" y="24"/>
                  </a:cubicBezTo>
                  <a:cubicBezTo>
                    <a:pt x="13" y="24"/>
                    <a:pt x="14" y="24"/>
                    <a:pt x="15" y="24"/>
                  </a:cubicBezTo>
                  <a:cubicBezTo>
                    <a:pt x="16" y="23"/>
                    <a:pt x="18" y="23"/>
                    <a:pt x="19" y="22"/>
                  </a:cubicBezTo>
                  <a:cubicBezTo>
                    <a:pt x="20" y="21"/>
                    <a:pt x="20" y="21"/>
                    <a:pt x="20" y="21"/>
                  </a:cubicBezTo>
                  <a:cubicBezTo>
                    <a:pt x="21" y="20"/>
                    <a:pt x="21" y="20"/>
                    <a:pt x="21" y="20"/>
                  </a:cubicBezTo>
                  <a:cubicBezTo>
                    <a:pt x="23" y="17"/>
                    <a:pt x="24" y="15"/>
                    <a:pt x="24" y="11"/>
                  </a:cubicBezTo>
                  <a:cubicBezTo>
                    <a:pt x="24" y="11"/>
                    <a:pt x="24" y="11"/>
                    <a:pt x="24" y="11"/>
                  </a:cubicBezTo>
                  <a:cubicBezTo>
                    <a:pt x="24" y="11"/>
                    <a:pt x="24" y="10"/>
                    <a:pt x="24" y="10"/>
                  </a:cubicBezTo>
                  <a:cubicBezTo>
                    <a:pt x="24" y="9"/>
                    <a:pt x="24" y="9"/>
                    <a:pt x="24" y="9"/>
                  </a:cubicBezTo>
                  <a:cubicBezTo>
                    <a:pt x="24" y="9"/>
                    <a:pt x="24" y="9"/>
                    <a:pt x="24" y="9"/>
                  </a:cubicBezTo>
                  <a:cubicBezTo>
                    <a:pt x="24" y="9"/>
                    <a:pt x="24" y="9"/>
                    <a:pt x="24" y="9"/>
                  </a:cubicBezTo>
                  <a:cubicBezTo>
                    <a:pt x="23" y="9"/>
                    <a:pt x="23" y="9"/>
                    <a:pt x="23" y="9"/>
                  </a:cubicBezTo>
                  <a:cubicBezTo>
                    <a:pt x="23" y="8"/>
                    <a:pt x="23" y="7"/>
                    <a:pt x="23" y="7"/>
                  </a:cubicBezTo>
                  <a:cubicBezTo>
                    <a:pt x="22" y="7"/>
                    <a:pt x="22" y="7"/>
                    <a:pt x="22" y="7"/>
                  </a:cubicBezTo>
                  <a:cubicBezTo>
                    <a:pt x="22" y="6"/>
                    <a:pt x="22" y="6"/>
                    <a:pt x="22" y="6"/>
                  </a:cubicBezTo>
                  <a:cubicBezTo>
                    <a:pt x="21" y="6"/>
                    <a:pt x="20" y="6"/>
                    <a:pt x="19" y="5"/>
                  </a:cubicBezTo>
                  <a:cubicBezTo>
                    <a:pt x="19" y="5"/>
                    <a:pt x="18" y="5"/>
                    <a:pt x="18" y="5"/>
                  </a:cubicBezTo>
                  <a:cubicBezTo>
                    <a:pt x="17" y="4"/>
                    <a:pt x="17" y="4"/>
                    <a:pt x="17" y="4"/>
                  </a:cubicBezTo>
                  <a:cubicBezTo>
                    <a:pt x="16" y="4"/>
                    <a:pt x="16" y="4"/>
                    <a:pt x="15" y="4"/>
                  </a:cubicBezTo>
                  <a:cubicBezTo>
                    <a:pt x="15" y="4"/>
                    <a:pt x="15" y="4"/>
                    <a:pt x="15" y="4"/>
                  </a:cubicBezTo>
                  <a:cubicBezTo>
                    <a:pt x="15" y="3"/>
                    <a:pt x="15" y="3"/>
                    <a:pt x="15" y="2"/>
                  </a:cubicBezTo>
                  <a:cubicBezTo>
                    <a:pt x="14" y="1"/>
                    <a:pt x="13" y="0"/>
                    <a:pt x="12" y="0"/>
                  </a:cubicBezTo>
                </a:path>
              </a:pathLst>
            </a:custGeom>
            <a:solidFill>
              <a:srgbClr val="F5B09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8" name="Freeform 537"/>
            <p:cNvSpPr>
              <a:spLocks noEditPoints="1" noChangeArrowheads="1"/>
            </p:cNvSpPr>
            <p:nvPr/>
          </p:nvSpPr>
          <p:spPr bwMode="auto">
            <a:xfrm>
              <a:off x="9382126" y="2620963"/>
              <a:ext cx="263525" cy="157163"/>
            </a:xfrm>
            <a:custGeom>
              <a:avLst/>
              <a:gdLst>
                <a:gd name="T0" fmla="*/ 72 w 89"/>
                <a:gd name="T1" fmla="*/ 7 h 53"/>
                <a:gd name="T2" fmla="*/ 70 w 89"/>
                <a:gd name="T3" fmla="*/ 10 h 53"/>
                <a:gd name="T4" fmla="*/ 49 w 89"/>
                <a:gd name="T5" fmla="*/ 29 h 53"/>
                <a:gd name="T6" fmla="*/ 51 w 89"/>
                <a:gd name="T7" fmla="*/ 34 h 53"/>
                <a:gd name="T8" fmla="*/ 67 w 89"/>
                <a:gd name="T9" fmla="*/ 29 h 53"/>
                <a:gd name="T10" fmla="*/ 70 w 89"/>
                <a:gd name="T11" fmla="*/ 25 h 53"/>
                <a:gd name="T12" fmla="*/ 75 w 89"/>
                <a:gd name="T13" fmla="*/ 15 h 53"/>
                <a:gd name="T14" fmla="*/ 75 w 89"/>
                <a:gd name="T15" fmla="*/ 9 h 53"/>
                <a:gd name="T16" fmla="*/ 72 w 89"/>
                <a:gd name="T17" fmla="*/ 7 h 53"/>
                <a:gd name="T18" fmla="*/ 16 w 89"/>
                <a:gd name="T19" fmla="*/ 0 h 53"/>
                <a:gd name="T20" fmla="*/ 0 w 89"/>
                <a:gd name="T21" fmla="*/ 10 h 53"/>
                <a:gd name="T22" fmla="*/ 1 w 89"/>
                <a:gd name="T23" fmla="*/ 19 h 53"/>
                <a:gd name="T24" fmla="*/ 6 w 89"/>
                <a:gd name="T25" fmla="*/ 29 h 53"/>
                <a:gd name="T26" fmla="*/ 5 w 89"/>
                <a:gd name="T27" fmla="*/ 15 h 53"/>
                <a:gd name="T28" fmla="*/ 6 w 89"/>
                <a:gd name="T29" fmla="*/ 12 h 53"/>
                <a:gd name="T30" fmla="*/ 13 w 89"/>
                <a:gd name="T31" fmla="*/ 6 h 53"/>
                <a:gd name="T32" fmla="*/ 14 w 89"/>
                <a:gd name="T33" fmla="*/ 14 h 53"/>
                <a:gd name="T34" fmla="*/ 18 w 89"/>
                <a:gd name="T35" fmla="*/ 13 h 53"/>
                <a:gd name="T36" fmla="*/ 17 w 89"/>
                <a:gd name="T37" fmla="*/ 20 h 53"/>
                <a:gd name="T38" fmla="*/ 26 w 89"/>
                <a:gd name="T39" fmla="*/ 28 h 53"/>
                <a:gd name="T40" fmla="*/ 27 w 89"/>
                <a:gd name="T41" fmla="*/ 28 h 53"/>
                <a:gd name="T42" fmla="*/ 29 w 89"/>
                <a:gd name="T43" fmla="*/ 25 h 53"/>
                <a:gd name="T44" fmla="*/ 32 w 89"/>
                <a:gd name="T45" fmla="*/ 31 h 53"/>
                <a:gd name="T46" fmla="*/ 44 w 89"/>
                <a:gd name="T47" fmla="*/ 31 h 53"/>
                <a:gd name="T48" fmla="*/ 28 w 89"/>
                <a:gd name="T49" fmla="*/ 23 h 53"/>
                <a:gd name="T50" fmla="*/ 18 w 89"/>
                <a:gd name="T51" fmla="*/ 1 h 53"/>
                <a:gd name="T52" fmla="*/ 70 w 89"/>
                <a:gd name="T53" fmla="*/ 0 h 53"/>
                <a:gd name="T54" fmla="*/ 67 w 89"/>
                <a:gd name="T55" fmla="*/ 1 h 53"/>
                <a:gd name="T56" fmla="*/ 69 w 89"/>
                <a:gd name="T57" fmla="*/ 5 h 53"/>
                <a:gd name="T58" fmla="*/ 74 w 89"/>
                <a:gd name="T59" fmla="*/ 7 h 53"/>
                <a:gd name="T60" fmla="*/ 78 w 89"/>
                <a:gd name="T61" fmla="*/ 8 h 53"/>
                <a:gd name="T62" fmla="*/ 79 w 89"/>
                <a:gd name="T63" fmla="*/ 29 h 53"/>
                <a:gd name="T64" fmla="*/ 75 w 89"/>
                <a:gd name="T65" fmla="*/ 35 h 53"/>
                <a:gd name="T66" fmla="*/ 72 w 89"/>
                <a:gd name="T67" fmla="*/ 41 h 53"/>
                <a:gd name="T68" fmla="*/ 70 w 89"/>
                <a:gd name="T69" fmla="*/ 39 h 53"/>
                <a:gd name="T70" fmla="*/ 58 w 89"/>
                <a:gd name="T71" fmla="*/ 45 h 53"/>
                <a:gd name="T72" fmla="*/ 49 w 89"/>
                <a:gd name="T73" fmla="*/ 49 h 53"/>
                <a:gd name="T74" fmla="*/ 46 w 89"/>
                <a:gd name="T75" fmla="*/ 51 h 53"/>
                <a:gd name="T76" fmla="*/ 43 w 89"/>
                <a:gd name="T77" fmla="*/ 48 h 53"/>
                <a:gd name="T78" fmla="*/ 28 w 89"/>
                <a:gd name="T79" fmla="*/ 43 h 53"/>
                <a:gd name="T80" fmla="*/ 24 w 89"/>
                <a:gd name="T81" fmla="*/ 46 h 53"/>
                <a:gd name="T82" fmla="*/ 22 w 89"/>
                <a:gd name="T83" fmla="*/ 41 h 53"/>
                <a:gd name="T84" fmla="*/ 12 w 89"/>
                <a:gd name="T85" fmla="*/ 29 h 53"/>
                <a:gd name="T86" fmla="*/ 9 w 89"/>
                <a:gd name="T87" fmla="*/ 33 h 53"/>
                <a:gd name="T88" fmla="*/ 28 w 89"/>
                <a:gd name="T89" fmla="*/ 49 h 53"/>
                <a:gd name="T90" fmla="*/ 41 w 89"/>
                <a:gd name="T91" fmla="*/ 53 h 53"/>
                <a:gd name="T92" fmla="*/ 43 w 89"/>
                <a:gd name="T93" fmla="*/ 53 h 53"/>
                <a:gd name="T94" fmla="*/ 66 w 89"/>
                <a:gd name="T95" fmla="*/ 48 h 53"/>
                <a:gd name="T96" fmla="*/ 69 w 89"/>
                <a:gd name="T97" fmla="*/ 46 h 53"/>
                <a:gd name="T98" fmla="*/ 76 w 89"/>
                <a:gd name="T99" fmla="*/ 41 h 53"/>
                <a:gd name="T100" fmla="*/ 84 w 89"/>
                <a:gd name="T101" fmla="*/ 31 h 53"/>
                <a:gd name="T102" fmla="*/ 82 w 89"/>
                <a:gd name="T103" fmla="*/ 4 h 53"/>
                <a:gd name="T104" fmla="*/ 80 w 89"/>
                <a:gd name="T105" fmla="*/ 3 h 53"/>
                <a:gd name="T106" fmla="*/ 70 w 89"/>
                <a:gd name="T10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53">
                  <a:moveTo>
                    <a:pt x="72" y="7"/>
                  </a:moveTo>
                  <a:cubicBezTo>
                    <a:pt x="72" y="7"/>
                    <a:pt x="72" y="7"/>
                    <a:pt x="72" y="7"/>
                  </a:cubicBezTo>
                  <a:cubicBezTo>
                    <a:pt x="71" y="7"/>
                    <a:pt x="70" y="8"/>
                    <a:pt x="70" y="9"/>
                  </a:cubicBezTo>
                  <a:cubicBezTo>
                    <a:pt x="70" y="10"/>
                    <a:pt x="70" y="10"/>
                    <a:pt x="70" y="10"/>
                  </a:cubicBezTo>
                  <a:cubicBezTo>
                    <a:pt x="71" y="17"/>
                    <a:pt x="68" y="22"/>
                    <a:pt x="63" y="26"/>
                  </a:cubicBezTo>
                  <a:cubicBezTo>
                    <a:pt x="59" y="28"/>
                    <a:pt x="55" y="29"/>
                    <a:pt x="49" y="29"/>
                  </a:cubicBezTo>
                  <a:cubicBezTo>
                    <a:pt x="49" y="29"/>
                    <a:pt x="49" y="29"/>
                    <a:pt x="49" y="29"/>
                  </a:cubicBezTo>
                  <a:cubicBezTo>
                    <a:pt x="50" y="31"/>
                    <a:pt x="51" y="33"/>
                    <a:pt x="51" y="34"/>
                  </a:cubicBezTo>
                  <a:cubicBezTo>
                    <a:pt x="56" y="34"/>
                    <a:pt x="62" y="33"/>
                    <a:pt x="66" y="30"/>
                  </a:cubicBezTo>
                  <a:cubicBezTo>
                    <a:pt x="66" y="30"/>
                    <a:pt x="67" y="29"/>
                    <a:pt x="67" y="29"/>
                  </a:cubicBezTo>
                  <a:cubicBezTo>
                    <a:pt x="67" y="28"/>
                    <a:pt x="67" y="26"/>
                    <a:pt x="68" y="26"/>
                  </a:cubicBezTo>
                  <a:cubicBezTo>
                    <a:pt x="69" y="25"/>
                    <a:pt x="69" y="25"/>
                    <a:pt x="70" y="25"/>
                  </a:cubicBezTo>
                  <a:cubicBezTo>
                    <a:pt x="70" y="25"/>
                    <a:pt x="71" y="25"/>
                    <a:pt x="71" y="25"/>
                  </a:cubicBezTo>
                  <a:cubicBezTo>
                    <a:pt x="73" y="23"/>
                    <a:pt x="75" y="19"/>
                    <a:pt x="75" y="15"/>
                  </a:cubicBezTo>
                  <a:cubicBezTo>
                    <a:pt x="75" y="13"/>
                    <a:pt x="75" y="12"/>
                    <a:pt x="75" y="10"/>
                  </a:cubicBezTo>
                  <a:cubicBezTo>
                    <a:pt x="75" y="10"/>
                    <a:pt x="75" y="9"/>
                    <a:pt x="75" y="9"/>
                  </a:cubicBezTo>
                  <a:cubicBezTo>
                    <a:pt x="75" y="9"/>
                    <a:pt x="75" y="9"/>
                    <a:pt x="74" y="8"/>
                  </a:cubicBezTo>
                  <a:cubicBezTo>
                    <a:pt x="74" y="8"/>
                    <a:pt x="73" y="7"/>
                    <a:pt x="72" y="7"/>
                  </a:cubicBezTo>
                  <a:moveTo>
                    <a:pt x="16" y="0"/>
                  </a:moveTo>
                  <a:cubicBezTo>
                    <a:pt x="16" y="0"/>
                    <a:pt x="16" y="0"/>
                    <a:pt x="16" y="0"/>
                  </a:cubicBezTo>
                  <a:cubicBezTo>
                    <a:pt x="9" y="1"/>
                    <a:pt x="5" y="3"/>
                    <a:pt x="3" y="6"/>
                  </a:cubicBezTo>
                  <a:cubicBezTo>
                    <a:pt x="2" y="7"/>
                    <a:pt x="1" y="9"/>
                    <a:pt x="0" y="10"/>
                  </a:cubicBezTo>
                  <a:cubicBezTo>
                    <a:pt x="0" y="12"/>
                    <a:pt x="0" y="14"/>
                    <a:pt x="0" y="15"/>
                  </a:cubicBezTo>
                  <a:cubicBezTo>
                    <a:pt x="0" y="16"/>
                    <a:pt x="0" y="17"/>
                    <a:pt x="1" y="19"/>
                  </a:cubicBezTo>
                  <a:cubicBezTo>
                    <a:pt x="1" y="19"/>
                    <a:pt x="1" y="20"/>
                    <a:pt x="1" y="20"/>
                  </a:cubicBezTo>
                  <a:cubicBezTo>
                    <a:pt x="2" y="23"/>
                    <a:pt x="4" y="26"/>
                    <a:pt x="6" y="29"/>
                  </a:cubicBezTo>
                  <a:cubicBezTo>
                    <a:pt x="7" y="27"/>
                    <a:pt x="8" y="26"/>
                    <a:pt x="9" y="24"/>
                  </a:cubicBezTo>
                  <a:cubicBezTo>
                    <a:pt x="7" y="21"/>
                    <a:pt x="6" y="18"/>
                    <a:pt x="5" y="15"/>
                  </a:cubicBezTo>
                  <a:cubicBezTo>
                    <a:pt x="5" y="14"/>
                    <a:pt x="5" y="14"/>
                    <a:pt x="5" y="14"/>
                  </a:cubicBezTo>
                  <a:cubicBezTo>
                    <a:pt x="5" y="13"/>
                    <a:pt x="5" y="13"/>
                    <a:pt x="6" y="12"/>
                  </a:cubicBezTo>
                  <a:cubicBezTo>
                    <a:pt x="6" y="11"/>
                    <a:pt x="7" y="9"/>
                    <a:pt x="9" y="8"/>
                  </a:cubicBezTo>
                  <a:cubicBezTo>
                    <a:pt x="10" y="7"/>
                    <a:pt x="11" y="6"/>
                    <a:pt x="13" y="6"/>
                  </a:cubicBezTo>
                  <a:cubicBezTo>
                    <a:pt x="13" y="6"/>
                    <a:pt x="13" y="6"/>
                    <a:pt x="13" y="6"/>
                  </a:cubicBezTo>
                  <a:cubicBezTo>
                    <a:pt x="13" y="9"/>
                    <a:pt x="13" y="11"/>
                    <a:pt x="14" y="14"/>
                  </a:cubicBezTo>
                  <a:cubicBezTo>
                    <a:pt x="15" y="13"/>
                    <a:pt x="16" y="12"/>
                    <a:pt x="16" y="12"/>
                  </a:cubicBezTo>
                  <a:cubicBezTo>
                    <a:pt x="17" y="12"/>
                    <a:pt x="17" y="12"/>
                    <a:pt x="18" y="13"/>
                  </a:cubicBezTo>
                  <a:cubicBezTo>
                    <a:pt x="19" y="13"/>
                    <a:pt x="19" y="15"/>
                    <a:pt x="19" y="16"/>
                  </a:cubicBezTo>
                  <a:cubicBezTo>
                    <a:pt x="18" y="17"/>
                    <a:pt x="18" y="19"/>
                    <a:pt x="17" y="20"/>
                  </a:cubicBezTo>
                  <a:cubicBezTo>
                    <a:pt x="17" y="20"/>
                    <a:pt x="17" y="20"/>
                    <a:pt x="17" y="20"/>
                  </a:cubicBezTo>
                  <a:cubicBezTo>
                    <a:pt x="19" y="23"/>
                    <a:pt x="22" y="26"/>
                    <a:pt x="26" y="28"/>
                  </a:cubicBezTo>
                  <a:cubicBezTo>
                    <a:pt x="26" y="28"/>
                    <a:pt x="26" y="28"/>
                    <a:pt x="27" y="28"/>
                  </a:cubicBezTo>
                  <a:cubicBezTo>
                    <a:pt x="27" y="28"/>
                    <a:pt x="27" y="28"/>
                    <a:pt x="27" y="28"/>
                  </a:cubicBezTo>
                  <a:cubicBezTo>
                    <a:pt x="26" y="26"/>
                    <a:pt x="28" y="25"/>
                    <a:pt x="29" y="25"/>
                  </a:cubicBezTo>
                  <a:cubicBezTo>
                    <a:pt x="29" y="25"/>
                    <a:pt x="29" y="25"/>
                    <a:pt x="29" y="25"/>
                  </a:cubicBezTo>
                  <a:cubicBezTo>
                    <a:pt x="31" y="25"/>
                    <a:pt x="32" y="26"/>
                    <a:pt x="32" y="28"/>
                  </a:cubicBezTo>
                  <a:cubicBezTo>
                    <a:pt x="32" y="29"/>
                    <a:pt x="32" y="30"/>
                    <a:pt x="32" y="31"/>
                  </a:cubicBezTo>
                  <a:cubicBezTo>
                    <a:pt x="36" y="33"/>
                    <a:pt x="41" y="34"/>
                    <a:pt x="45" y="34"/>
                  </a:cubicBezTo>
                  <a:cubicBezTo>
                    <a:pt x="45" y="33"/>
                    <a:pt x="45" y="32"/>
                    <a:pt x="44" y="31"/>
                  </a:cubicBezTo>
                  <a:cubicBezTo>
                    <a:pt x="44" y="30"/>
                    <a:pt x="44" y="30"/>
                    <a:pt x="45" y="29"/>
                  </a:cubicBezTo>
                  <a:cubicBezTo>
                    <a:pt x="39" y="28"/>
                    <a:pt x="33" y="26"/>
                    <a:pt x="28" y="23"/>
                  </a:cubicBezTo>
                  <a:cubicBezTo>
                    <a:pt x="23" y="20"/>
                    <a:pt x="17" y="13"/>
                    <a:pt x="19" y="3"/>
                  </a:cubicBezTo>
                  <a:cubicBezTo>
                    <a:pt x="19" y="2"/>
                    <a:pt x="19" y="1"/>
                    <a:pt x="18" y="1"/>
                  </a:cubicBezTo>
                  <a:cubicBezTo>
                    <a:pt x="17" y="0"/>
                    <a:pt x="17" y="0"/>
                    <a:pt x="16" y="0"/>
                  </a:cubicBezTo>
                  <a:moveTo>
                    <a:pt x="70" y="0"/>
                  </a:moveTo>
                  <a:cubicBezTo>
                    <a:pt x="69" y="0"/>
                    <a:pt x="69" y="0"/>
                    <a:pt x="68" y="0"/>
                  </a:cubicBezTo>
                  <a:cubicBezTo>
                    <a:pt x="68" y="0"/>
                    <a:pt x="68" y="1"/>
                    <a:pt x="67" y="1"/>
                  </a:cubicBezTo>
                  <a:cubicBezTo>
                    <a:pt x="67" y="2"/>
                    <a:pt x="67" y="2"/>
                    <a:pt x="67" y="2"/>
                  </a:cubicBezTo>
                  <a:cubicBezTo>
                    <a:pt x="67" y="3"/>
                    <a:pt x="68" y="4"/>
                    <a:pt x="69" y="5"/>
                  </a:cubicBezTo>
                  <a:cubicBezTo>
                    <a:pt x="73" y="6"/>
                    <a:pt x="73" y="6"/>
                    <a:pt x="73" y="6"/>
                  </a:cubicBezTo>
                  <a:cubicBezTo>
                    <a:pt x="73" y="6"/>
                    <a:pt x="74" y="7"/>
                    <a:pt x="74" y="7"/>
                  </a:cubicBezTo>
                  <a:cubicBezTo>
                    <a:pt x="75" y="7"/>
                    <a:pt x="75" y="7"/>
                    <a:pt x="75" y="7"/>
                  </a:cubicBezTo>
                  <a:cubicBezTo>
                    <a:pt x="76" y="7"/>
                    <a:pt x="77" y="8"/>
                    <a:pt x="78" y="8"/>
                  </a:cubicBezTo>
                  <a:cubicBezTo>
                    <a:pt x="80" y="12"/>
                    <a:pt x="82" y="16"/>
                    <a:pt x="82" y="20"/>
                  </a:cubicBezTo>
                  <a:cubicBezTo>
                    <a:pt x="82" y="23"/>
                    <a:pt x="81" y="26"/>
                    <a:pt x="79" y="29"/>
                  </a:cubicBezTo>
                  <a:cubicBezTo>
                    <a:pt x="79" y="29"/>
                    <a:pt x="79" y="30"/>
                    <a:pt x="78" y="31"/>
                  </a:cubicBezTo>
                  <a:cubicBezTo>
                    <a:pt x="77" y="32"/>
                    <a:pt x="76" y="33"/>
                    <a:pt x="75" y="35"/>
                  </a:cubicBezTo>
                  <a:cubicBezTo>
                    <a:pt x="75" y="36"/>
                    <a:pt x="75" y="37"/>
                    <a:pt x="75" y="38"/>
                  </a:cubicBezTo>
                  <a:cubicBezTo>
                    <a:pt x="75" y="40"/>
                    <a:pt x="74" y="41"/>
                    <a:pt x="72" y="41"/>
                  </a:cubicBezTo>
                  <a:cubicBezTo>
                    <a:pt x="72" y="41"/>
                    <a:pt x="72" y="41"/>
                    <a:pt x="72" y="41"/>
                  </a:cubicBezTo>
                  <a:cubicBezTo>
                    <a:pt x="71" y="40"/>
                    <a:pt x="70" y="40"/>
                    <a:pt x="70" y="39"/>
                  </a:cubicBezTo>
                  <a:cubicBezTo>
                    <a:pt x="68" y="40"/>
                    <a:pt x="67" y="41"/>
                    <a:pt x="65" y="42"/>
                  </a:cubicBezTo>
                  <a:cubicBezTo>
                    <a:pt x="63" y="43"/>
                    <a:pt x="60" y="44"/>
                    <a:pt x="58" y="45"/>
                  </a:cubicBezTo>
                  <a:cubicBezTo>
                    <a:pt x="55" y="46"/>
                    <a:pt x="53" y="47"/>
                    <a:pt x="50" y="47"/>
                  </a:cubicBezTo>
                  <a:cubicBezTo>
                    <a:pt x="50" y="48"/>
                    <a:pt x="50" y="48"/>
                    <a:pt x="49" y="49"/>
                  </a:cubicBezTo>
                  <a:cubicBezTo>
                    <a:pt x="49" y="50"/>
                    <a:pt x="48" y="51"/>
                    <a:pt x="47" y="51"/>
                  </a:cubicBezTo>
                  <a:cubicBezTo>
                    <a:pt x="47" y="51"/>
                    <a:pt x="46" y="51"/>
                    <a:pt x="46" y="51"/>
                  </a:cubicBezTo>
                  <a:cubicBezTo>
                    <a:pt x="45" y="50"/>
                    <a:pt x="44" y="49"/>
                    <a:pt x="44" y="48"/>
                  </a:cubicBezTo>
                  <a:cubicBezTo>
                    <a:pt x="44" y="48"/>
                    <a:pt x="43" y="48"/>
                    <a:pt x="43" y="48"/>
                  </a:cubicBezTo>
                  <a:cubicBezTo>
                    <a:pt x="43" y="48"/>
                    <a:pt x="42" y="48"/>
                    <a:pt x="42" y="48"/>
                  </a:cubicBezTo>
                  <a:cubicBezTo>
                    <a:pt x="38" y="48"/>
                    <a:pt x="33" y="46"/>
                    <a:pt x="28" y="43"/>
                  </a:cubicBezTo>
                  <a:cubicBezTo>
                    <a:pt x="27" y="43"/>
                    <a:pt x="27" y="44"/>
                    <a:pt x="26" y="45"/>
                  </a:cubicBezTo>
                  <a:cubicBezTo>
                    <a:pt x="26" y="45"/>
                    <a:pt x="25" y="46"/>
                    <a:pt x="24" y="46"/>
                  </a:cubicBezTo>
                  <a:cubicBezTo>
                    <a:pt x="23" y="46"/>
                    <a:pt x="23" y="45"/>
                    <a:pt x="22" y="45"/>
                  </a:cubicBezTo>
                  <a:cubicBezTo>
                    <a:pt x="21" y="44"/>
                    <a:pt x="21" y="42"/>
                    <a:pt x="22" y="41"/>
                  </a:cubicBezTo>
                  <a:cubicBezTo>
                    <a:pt x="22" y="41"/>
                    <a:pt x="23" y="40"/>
                    <a:pt x="23" y="40"/>
                  </a:cubicBezTo>
                  <a:cubicBezTo>
                    <a:pt x="19" y="37"/>
                    <a:pt x="16" y="33"/>
                    <a:pt x="12" y="29"/>
                  </a:cubicBezTo>
                  <a:cubicBezTo>
                    <a:pt x="12" y="29"/>
                    <a:pt x="12" y="29"/>
                    <a:pt x="12" y="29"/>
                  </a:cubicBezTo>
                  <a:cubicBezTo>
                    <a:pt x="11" y="30"/>
                    <a:pt x="10" y="32"/>
                    <a:pt x="9" y="33"/>
                  </a:cubicBezTo>
                  <a:cubicBezTo>
                    <a:pt x="12" y="37"/>
                    <a:pt x="15" y="40"/>
                    <a:pt x="19" y="43"/>
                  </a:cubicBezTo>
                  <a:cubicBezTo>
                    <a:pt x="22" y="45"/>
                    <a:pt x="25" y="47"/>
                    <a:pt x="28" y="49"/>
                  </a:cubicBezTo>
                  <a:cubicBezTo>
                    <a:pt x="30" y="50"/>
                    <a:pt x="33" y="51"/>
                    <a:pt x="36" y="52"/>
                  </a:cubicBezTo>
                  <a:cubicBezTo>
                    <a:pt x="37" y="53"/>
                    <a:pt x="39" y="53"/>
                    <a:pt x="41" y="53"/>
                  </a:cubicBezTo>
                  <a:cubicBezTo>
                    <a:pt x="41" y="53"/>
                    <a:pt x="41" y="53"/>
                    <a:pt x="42" y="53"/>
                  </a:cubicBezTo>
                  <a:cubicBezTo>
                    <a:pt x="42" y="53"/>
                    <a:pt x="43" y="53"/>
                    <a:pt x="43" y="53"/>
                  </a:cubicBezTo>
                  <a:cubicBezTo>
                    <a:pt x="44" y="53"/>
                    <a:pt x="44" y="53"/>
                    <a:pt x="45" y="53"/>
                  </a:cubicBezTo>
                  <a:cubicBezTo>
                    <a:pt x="52" y="53"/>
                    <a:pt x="60" y="51"/>
                    <a:pt x="66" y="48"/>
                  </a:cubicBezTo>
                  <a:cubicBezTo>
                    <a:pt x="66" y="47"/>
                    <a:pt x="66" y="47"/>
                    <a:pt x="66" y="47"/>
                  </a:cubicBezTo>
                  <a:cubicBezTo>
                    <a:pt x="67" y="47"/>
                    <a:pt x="68" y="47"/>
                    <a:pt x="69" y="46"/>
                  </a:cubicBezTo>
                  <a:cubicBezTo>
                    <a:pt x="71" y="45"/>
                    <a:pt x="73" y="44"/>
                    <a:pt x="74" y="42"/>
                  </a:cubicBezTo>
                  <a:cubicBezTo>
                    <a:pt x="75" y="42"/>
                    <a:pt x="76" y="41"/>
                    <a:pt x="76" y="41"/>
                  </a:cubicBezTo>
                  <a:cubicBezTo>
                    <a:pt x="79" y="39"/>
                    <a:pt x="81" y="36"/>
                    <a:pt x="83" y="34"/>
                  </a:cubicBezTo>
                  <a:cubicBezTo>
                    <a:pt x="83" y="33"/>
                    <a:pt x="84" y="32"/>
                    <a:pt x="84" y="31"/>
                  </a:cubicBezTo>
                  <a:cubicBezTo>
                    <a:pt x="87" y="26"/>
                    <a:pt x="89" y="19"/>
                    <a:pt x="85" y="9"/>
                  </a:cubicBezTo>
                  <a:cubicBezTo>
                    <a:pt x="84" y="8"/>
                    <a:pt x="83" y="6"/>
                    <a:pt x="82" y="4"/>
                  </a:cubicBezTo>
                  <a:cubicBezTo>
                    <a:pt x="82" y="4"/>
                    <a:pt x="82" y="4"/>
                    <a:pt x="82" y="4"/>
                  </a:cubicBezTo>
                  <a:cubicBezTo>
                    <a:pt x="81" y="3"/>
                    <a:pt x="80" y="3"/>
                    <a:pt x="80" y="3"/>
                  </a:cubicBezTo>
                  <a:cubicBezTo>
                    <a:pt x="78" y="3"/>
                    <a:pt x="76" y="2"/>
                    <a:pt x="75" y="1"/>
                  </a:cubicBezTo>
                  <a:cubicBezTo>
                    <a:pt x="70" y="0"/>
                    <a:pt x="70" y="0"/>
                    <a:pt x="70" y="0"/>
                  </a:cubicBezTo>
                  <a:cubicBezTo>
                    <a:pt x="70" y="0"/>
                    <a:pt x="70" y="0"/>
                    <a:pt x="7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9" name="Freeform 538"/>
            <p:cNvSpPr>
              <a:spLocks noChangeArrowheads="1"/>
            </p:cNvSpPr>
            <p:nvPr/>
          </p:nvSpPr>
          <p:spPr bwMode="auto">
            <a:xfrm>
              <a:off x="9391651" y="2657476"/>
              <a:ext cx="46038" cy="66675"/>
            </a:xfrm>
            <a:custGeom>
              <a:avLst/>
              <a:gdLst>
                <a:gd name="T0" fmla="*/ 13 w 16"/>
                <a:gd name="T1" fmla="*/ 0 h 23"/>
                <a:gd name="T2" fmla="*/ 11 w 16"/>
                <a:gd name="T3" fmla="*/ 2 h 23"/>
                <a:gd name="T4" fmla="*/ 11 w 16"/>
                <a:gd name="T5" fmla="*/ 2 h 23"/>
                <a:gd name="T6" fmla="*/ 6 w 16"/>
                <a:gd name="T7" fmla="*/ 12 h 23"/>
                <a:gd name="T8" fmla="*/ 3 w 16"/>
                <a:gd name="T9" fmla="*/ 17 h 23"/>
                <a:gd name="T10" fmla="*/ 2 w 16"/>
                <a:gd name="T11" fmla="*/ 17 h 23"/>
                <a:gd name="T12" fmla="*/ 1 w 16"/>
                <a:gd name="T13" fmla="*/ 19 h 23"/>
                <a:gd name="T14" fmla="*/ 2 w 16"/>
                <a:gd name="T15" fmla="*/ 23 h 23"/>
                <a:gd name="T16" fmla="*/ 3 w 16"/>
                <a:gd name="T17" fmla="*/ 23 h 23"/>
                <a:gd name="T18" fmla="*/ 3 w 16"/>
                <a:gd name="T19" fmla="*/ 23 h 23"/>
                <a:gd name="T20" fmla="*/ 5 w 16"/>
                <a:gd name="T21" fmla="*/ 22 h 23"/>
                <a:gd name="T22" fmla="*/ 6 w 16"/>
                <a:gd name="T23" fmla="*/ 21 h 23"/>
                <a:gd name="T24" fmla="*/ 9 w 16"/>
                <a:gd name="T25" fmla="*/ 17 h 23"/>
                <a:gd name="T26" fmla="*/ 9 w 16"/>
                <a:gd name="T27" fmla="*/ 17 h 23"/>
                <a:gd name="T28" fmla="*/ 14 w 16"/>
                <a:gd name="T29" fmla="*/ 8 h 23"/>
                <a:gd name="T30" fmla="*/ 16 w 16"/>
                <a:gd name="T31" fmla="*/ 4 h 23"/>
                <a:gd name="T32" fmla="*/ 15 w 16"/>
                <a:gd name="T33" fmla="*/ 1 h 23"/>
                <a:gd name="T34" fmla="*/ 13 w 16"/>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3">
                  <a:moveTo>
                    <a:pt x="13" y="0"/>
                  </a:moveTo>
                  <a:cubicBezTo>
                    <a:pt x="13" y="0"/>
                    <a:pt x="12" y="1"/>
                    <a:pt x="11" y="2"/>
                  </a:cubicBezTo>
                  <a:cubicBezTo>
                    <a:pt x="11" y="2"/>
                    <a:pt x="11" y="2"/>
                    <a:pt x="11" y="2"/>
                  </a:cubicBezTo>
                  <a:cubicBezTo>
                    <a:pt x="9" y="5"/>
                    <a:pt x="8" y="9"/>
                    <a:pt x="6" y="12"/>
                  </a:cubicBezTo>
                  <a:cubicBezTo>
                    <a:pt x="5" y="14"/>
                    <a:pt x="4" y="15"/>
                    <a:pt x="3" y="17"/>
                  </a:cubicBezTo>
                  <a:cubicBezTo>
                    <a:pt x="3" y="17"/>
                    <a:pt x="2" y="17"/>
                    <a:pt x="2" y="17"/>
                  </a:cubicBezTo>
                  <a:cubicBezTo>
                    <a:pt x="2" y="18"/>
                    <a:pt x="2" y="19"/>
                    <a:pt x="1" y="19"/>
                  </a:cubicBezTo>
                  <a:cubicBezTo>
                    <a:pt x="0" y="20"/>
                    <a:pt x="1" y="22"/>
                    <a:pt x="2" y="23"/>
                  </a:cubicBezTo>
                  <a:cubicBezTo>
                    <a:pt x="2" y="23"/>
                    <a:pt x="3" y="23"/>
                    <a:pt x="3" y="23"/>
                  </a:cubicBezTo>
                  <a:cubicBezTo>
                    <a:pt x="3" y="23"/>
                    <a:pt x="3" y="23"/>
                    <a:pt x="3" y="23"/>
                  </a:cubicBezTo>
                  <a:cubicBezTo>
                    <a:pt x="4" y="23"/>
                    <a:pt x="5" y="23"/>
                    <a:pt x="5" y="22"/>
                  </a:cubicBezTo>
                  <a:cubicBezTo>
                    <a:pt x="6" y="22"/>
                    <a:pt x="6" y="22"/>
                    <a:pt x="6" y="21"/>
                  </a:cubicBezTo>
                  <a:cubicBezTo>
                    <a:pt x="7" y="20"/>
                    <a:pt x="8" y="18"/>
                    <a:pt x="9" y="17"/>
                  </a:cubicBezTo>
                  <a:cubicBezTo>
                    <a:pt x="9" y="17"/>
                    <a:pt x="9" y="17"/>
                    <a:pt x="9" y="17"/>
                  </a:cubicBezTo>
                  <a:cubicBezTo>
                    <a:pt x="11" y="14"/>
                    <a:pt x="13" y="11"/>
                    <a:pt x="14" y="8"/>
                  </a:cubicBezTo>
                  <a:cubicBezTo>
                    <a:pt x="15" y="7"/>
                    <a:pt x="15" y="5"/>
                    <a:pt x="16" y="4"/>
                  </a:cubicBezTo>
                  <a:cubicBezTo>
                    <a:pt x="16" y="3"/>
                    <a:pt x="16" y="1"/>
                    <a:pt x="15" y="1"/>
                  </a:cubicBezTo>
                  <a:cubicBezTo>
                    <a:pt x="14" y="0"/>
                    <a:pt x="14"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0" name="Freeform 539"/>
            <p:cNvSpPr>
              <a:spLocks noChangeArrowheads="1"/>
            </p:cNvSpPr>
            <p:nvPr/>
          </p:nvSpPr>
          <p:spPr bwMode="auto">
            <a:xfrm>
              <a:off x="9444038" y="2695576"/>
              <a:ext cx="33338" cy="61913"/>
            </a:xfrm>
            <a:custGeom>
              <a:avLst/>
              <a:gdLst>
                <a:gd name="T0" fmla="*/ 8 w 11"/>
                <a:gd name="T1" fmla="*/ 0 h 21"/>
                <a:gd name="T2" fmla="*/ 8 w 11"/>
                <a:gd name="T3" fmla="*/ 0 h 21"/>
                <a:gd name="T4" fmla="*/ 6 w 11"/>
                <a:gd name="T5" fmla="*/ 3 h 21"/>
                <a:gd name="T6" fmla="*/ 6 w 11"/>
                <a:gd name="T7" fmla="*/ 3 h 21"/>
                <a:gd name="T8" fmla="*/ 5 w 11"/>
                <a:gd name="T9" fmla="*/ 6 h 21"/>
                <a:gd name="T10" fmla="*/ 2 w 11"/>
                <a:gd name="T11" fmla="*/ 15 h 21"/>
                <a:gd name="T12" fmla="*/ 1 w 11"/>
                <a:gd name="T13" fmla="*/ 16 h 21"/>
                <a:gd name="T14" fmla="*/ 1 w 11"/>
                <a:gd name="T15" fmla="*/ 20 h 21"/>
                <a:gd name="T16" fmla="*/ 3 w 11"/>
                <a:gd name="T17" fmla="*/ 21 h 21"/>
                <a:gd name="T18" fmla="*/ 5 w 11"/>
                <a:gd name="T19" fmla="*/ 20 h 21"/>
                <a:gd name="T20" fmla="*/ 7 w 11"/>
                <a:gd name="T21" fmla="*/ 18 h 21"/>
                <a:gd name="T22" fmla="*/ 10 w 11"/>
                <a:gd name="T23" fmla="*/ 9 h 21"/>
                <a:gd name="T24" fmla="*/ 11 w 11"/>
                <a:gd name="T25" fmla="*/ 6 h 21"/>
                <a:gd name="T26" fmla="*/ 11 w 11"/>
                <a:gd name="T27" fmla="*/ 3 h 21"/>
                <a:gd name="T28" fmla="*/ 8 w 11"/>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1">
                  <a:moveTo>
                    <a:pt x="8" y="0"/>
                  </a:moveTo>
                  <a:cubicBezTo>
                    <a:pt x="8" y="0"/>
                    <a:pt x="8" y="0"/>
                    <a:pt x="8" y="0"/>
                  </a:cubicBezTo>
                  <a:cubicBezTo>
                    <a:pt x="7" y="0"/>
                    <a:pt x="5" y="1"/>
                    <a:pt x="6" y="3"/>
                  </a:cubicBezTo>
                  <a:cubicBezTo>
                    <a:pt x="6" y="3"/>
                    <a:pt x="6" y="3"/>
                    <a:pt x="6" y="3"/>
                  </a:cubicBezTo>
                  <a:cubicBezTo>
                    <a:pt x="6" y="4"/>
                    <a:pt x="6" y="5"/>
                    <a:pt x="5" y="6"/>
                  </a:cubicBezTo>
                  <a:cubicBezTo>
                    <a:pt x="5" y="9"/>
                    <a:pt x="4" y="12"/>
                    <a:pt x="2" y="15"/>
                  </a:cubicBezTo>
                  <a:cubicBezTo>
                    <a:pt x="2" y="15"/>
                    <a:pt x="1" y="16"/>
                    <a:pt x="1" y="16"/>
                  </a:cubicBezTo>
                  <a:cubicBezTo>
                    <a:pt x="0" y="17"/>
                    <a:pt x="0" y="19"/>
                    <a:pt x="1" y="20"/>
                  </a:cubicBezTo>
                  <a:cubicBezTo>
                    <a:pt x="2" y="20"/>
                    <a:pt x="2" y="21"/>
                    <a:pt x="3" y="21"/>
                  </a:cubicBezTo>
                  <a:cubicBezTo>
                    <a:pt x="4" y="21"/>
                    <a:pt x="5" y="20"/>
                    <a:pt x="5" y="20"/>
                  </a:cubicBezTo>
                  <a:cubicBezTo>
                    <a:pt x="6" y="19"/>
                    <a:pt x="6" y="18"/>
                    <a:pt x="7" y="18"/>
                  </a:cubicBezTo>
                  <a:cubicBezTo>
                    <a:pt x="8" y="15"/>
                    <a:pt x="10" y="12"/>
                    <a:pt x="10" y="9"/>
                  </a:cubicBezTo>
                  <a:cubicBezTo>
                    <a:pt x="11" y="8"/>
                    <a:pt x="11" y="7"/>
                    <a:pt x="11" y="6"/>
                  </a:cubicBezTo>
                  <a:cubicBezTo>
                    <a:pt x="11" y="5"/>
                    <a:pt x="11" y="4"/>
                    <a:pt x="11" y="3"/>
                  </a:cubicBezTo>
                  <a:cubicBezTo>
                    <a:pt x="11" y="1"/>
                    <a:pt x="10" y="0"/>
                    <a:pt x="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1" name="Freeform 540"/>
            <p:cNvSpPr>
              <a:spLocks noChangeArrowheads="1"/>
            </p:cNvSpPr>
            <p:nvPr/>
          </p:nvSpPr>
          <p:spPr bwMode="auto">
            <a:xfrm>
              <a:off x="9512301" y="2703513"/>
              <a:ext cx="20638" cy="68263"/>
            </a:xfrm>
            <a:custGeom>
              <a:avLst/>
              <a:gdLst>
                <a:gd name="T0" fmla="*/ 3 w 7"/>
                <a:gd name="T1" fmla="*/ 0 h 23"/>
                <a:gd name="T2" fmla="*/ 2 w 7"/>
                <a:gd name="T3" fmla="*/ 0 h 23"/>
                <a:gd name="T4" fmla="*/ 1 w 7"/>
                <a:gd name="T5" fmla="*/ 1 h 23"/>
                <a:gd name="T6" fmla="*/ 0 w 7"/>
                <a:gd name="T7" fmla="*/ 3 h 23"/>
                <a:gd name="T8" fmla="*/ 1 w 7"/>
                <a:gd name="T9" fmla="*/ 6 h 23"/>
                <a:gd name="T10" fmla="*/ 2 w 7"/>
                <a:gd name="T11" fmla="*/ 11 h 23"/>
                <a:gd name="T12" fmla="*/ 0 w 7"/>
                <a:gd name="T13" fmla="*/ 19 h 23"/>
                <a:gd name="T14" fmla="*/ 0 w 7"/>
                <a:gd name="T15" fmla="*/ 20 h 23"/>
                <a:gd name="T16" fmla="*/ 2 w 7"/>
                <a:gd name="T17" fmla="*/ 23 h 23"/>
                <a:gd name="T18" fmla="*/ 3 w 7"/>
                <a:gd name="T19" fmla="*/ 23 h 23"/>
                <a:gd name="T20" fmla="*/ 5 w 7"/>
                <a:gd name="T21" fmla="*/ 21 h 23"/>
                <a:gd name="T22" fmla="*/ 6 w 7"/>
                <a:gd name="T23" fmla="*/ 19 h 23"/>
                <a:gd name="T24" fmla="*/ 7 w 7"/>
                <a:gd name="T25" fmla="*/ 11 h 23"/>
                <a:gd name="T26" fmla="*/ 7 w 7"/>
                <a:gd name="T27" fmla="*/ 6 h 23"/>
                <a:gd name="T28" fmla="*/ 5 w 7"/>
                <a:gd name="T29" fmla="*/ 1 h 23"/>
                <a:gd name="T30" fmla="*/ 5 w 7"/>
                <a:gd name="T31" fmla="*/ 1 h 23"/>
                <a:gd name="T32" fmla="*/ 3 w 7"/>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23">
                  <a:moveTo>
                    <a:pt x="3" y="0"/>
                  </a:moveTo>
                  <a:cubicBezTo>
                    <a:pt x="3" y="0"/>
                    <a:pt x="2" y="0"/>
                    <a:pt x="2" y="0"/>
                  </a:cubicBezTo>
                  <a:cubicBezTo>
                    <a:pt x="1" y="0"/>
                    <a:pt x="1" y="0"/>
                    <a:pt x="1" y="1"/>
                  </a:cubicBezTo>
                  <a:cubicBezTo>
                    <a:pt x="0" y="2"/>
                    <a:pt x="0" y="2"/>
                    <a:pt x="0" y="3"/>
                  </a:cubicBezTo>
                  <a:cubicBezTo>
                    <a:pt x="1" y="4"/>
                    <a:pt x="1" y="5"/>
                    <a:pt x="1" y="6"/>
                  </a:cubicBezTo>
                  <a:cubicBezTo>
                    <a:pt x="2" y="8"/>
                    <a:pt x="2" y="9"/>
                    <a:pt x="2" y="11"/>
                  </a:cubicBezTo>
                  <a:cubicBezTo>
                    <a:pt x="2" y="13"/>
                    <a:pt x="2" y="16"/>
                    <a:pt x="0" y="19"/>
                  </a:cubicBezTo>
                  <a:cubicBezTo>
                    <a:pt x="0" y="19"/>
                    <a:pt x="0" y="20"/>
                    <a:pt x="0" y="20"/>
                  </a:cubicBezTo>
                  <a:cubicBezTo>
                    <a:pt x="0" y="21"/>
                    <a:pt x="1" y="22"/>
                    <a:pt x="2" y="23"/>
                  </a:cubicBezTo>
                  <a:cubicBezTo>
                    <a:pt x="2" y="23"/>
                    <a:pt x="3" y="23"/>
                    <a:pt x="3" y="23"/>
                  </a:cubicBezTo>
                  <a:cubicBezTo>
                    <a:pt x="4" y="23"/>
                    <a:pt x="5" y="22"/>
                    <a:pt x="5" y="21"/>
                  </a:cubicBezTo>
                  <a:cubicBezTo>
                    <a:pt x="6" y="20"/>
                    <a:pt x="6" y="20"/>
                    <a:pt x="6" y="19"/>
                  </a:cubicBezTo>
                  <a:cubicBezTo>
                    <a:pt x="7" y="16"/>
                    <a:pt x="7" y="14"/>
                    <a:pt x="7" y="11"/>
                  </a:cubicBezTo>
                  <a:cubicBezTo>
                    <a:pt x="7" y="9"/>
                    <a:pt x="7" y="8"/>
                    <a:pt x="7" y="6"/>
                  </a:cubicBezTo>
                  <a:cubicBezTo>
                    <a:pt x="7" y="5"/>
                    <a:pt x="6" y="3"/>
                    <a:pt x="5" y="1"/>
                  </a:cubicBezTo>
                  <a:cubicBezTo>
                    <a:pt x="5" y="1"/>
                    <a:pt x="5" y="1"/>
                    <a:pt x="5" y="1"/>
                  </a:cubicBezTo>
                  <a:cubicBezTo>
                    <a:pt x="5" y="0"/>
                    <a:pt x="4"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2" name="Freeform 541"/>
            <p:cNvSpPr>
              <a:spLocks noChangeArrowheads="1"/>
            </p:cNvSpPr>
            <p:nvPr/>
          </p:nvSpPr>
          <p:spPr bwMode="auto">
            <a:xfrm>
              <a:off x="9580563" y="2695576"/>
              <a:ext cx="23813" cy="46038"/>
            </a:xfrm>
            <a:custGeom>
              <a:avLst/>
              <a:gdLst>
                <a:gd name="T0" fmla="*/ 3 w 8"/>
                <a:gd name="T1" fmla="*/ 0 h 16"/>
                <a:gd name="T2" fmla="*/ 1 w 8"/>
                <a:gd name="T3" fmla="*/ 1 h 16"/>
                <a:gd name="T4" fmla="*/ 0 w 8"/>
                <a:gd name="T5" fmla="*/ 4 h 16"/>
                <a:gd name="T6" fmla="*/ 1 w 8"/>
                <a:gd name="T7" fmla="*/ 4 h 16"/>
                <a:gd name="T8" fmla="*/ 1 w 8"/>
                <a:gd name="T9" fmla="*/ 6 h 16"/>
                <a:gd name="T10" fmla="*/ 3 w 8"/>
                <a:gd name="T11" fmla="*/ 13 h 16"/>
                <a:gd name="T12" fmla="*/ 3 w 8"/>
                <a:gd name="T13" fmla="*/ 14 h 16"/>
                <a:gd name="T14" fmla="*/ 5 w 8"/>
                <a:gd name="T15" fmla="*/ 16 h 16"/>
                <a:gd name="T16" fmla="*/ 5 w 8"/>
                <a:gd name="T17" fmla="*/ 16 h 16"/>
                <a:gd name="T18" fmla="*/ 8 w 8"/>
                <a:gd name="T19" fmla="*/ 13 h 16"/>
                <a:gd name="T20" fmla="*/ 8 w 8"/>
                <a:gd name="T21" fmla="*/ 10 h 16"/>
                <a:gd name="T22" fmla="*/ 5 w 8"/>
                <a:gd name="T23" fmla="*/ 2 h 16"/>
                <a:gd name="T24" fmla="*/ 5 w 8"/>
                <a:gd name="T25" fmla="*/ 1 h 16"/>
                <a:gd name="T26" fmla="*/ 4 w 8"/>
                <a:gd name="T27" fmla="*/ 0 h 16"/>
                <a:gd name="T28" fmla="*/ 3 w 8"/>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6">
                  <a:moveTo>
                    <a:pt x="3" y="0"/>
                  </a:moveTo>
                  <a:cubicBezTo>
                    <a:pt x="2" y="0"/>
                    <a:pt x="2" y="0"/>
                    <a:pt x="1" y="1"/>
                  </a:cubicBezTo>
                  <a:cubicBezTo>
                    <a:pt x="0" y="1"/>
                    <a:pt x="0" y="3"/>
                    <a:pt x="0" y="4"/>
                  </a:cubicBezTo>
                  <a:cubicBezTo>
                    <a:pt x="1" y="4"/>
                    <a:pt x="1" y="4"/>
                    <a:pt x="1" y="4"/>
                  </a:cubicBezTo>
                  <a:cubicBezTo>
                    <a:pt x="1" y="5"/>
                    <a:pt x="1" y="5"/>
                    <a:pt x="1" y="6"/>
                  </a:cubicBezTo>
                  <a:cubicBezTo>
                    <a:pt x="3" y="8"/>
                    <a:pt x="3" y="10"/>
                    <a:pt x="3" y="13"/>
                  </a:cubicBezTo>
                  <a:cubicBezTo>
                    <a:pt x="3" y="13"/>
                    <a:pt x="3" y="14"/>
                    <a:pt x="3" y="14"/>
                  </a:cubicBezTo>
                  <a:cubicBezTo>
                    <a:pt x="3" y="15"/>
                    <a:pt x="4" y="15"/>
                    <a:pt x="5" y="16"/>
                  </a:cubicBezTo>
                  <a:cubicBezTo>
                    <a:pt x="5" y="16"/>
                    <a:pt x="5" y="16"/>
                    <a:pt x="5" y="16"/>
                  </a:cubicBezTo>
                  <a:cubicBezTo>
                    <a:pt x="7" y="16"/>
                    <a:pt x="8" y="15"/>
                    <a:pt x="8" y="13"/>
                  </a:cubicBezTo>
                  <a:cubicBezTo>
                    <a:pt x="8" y="12"/>
                    <a:pt x="8" y="11"/>
                    <a:pt x="8" y="10"/>
                  </a:cubicBezTo>
                  <a:cubicBezTo>
                    <a:pt x="8" y="7"/>
                    <a:pt x="7" y="4"/>
                    <a:pt x="5" y="2"/>
                  </a:cubicBezTo>
                  <a:cubicBezTo>
                    <a:pt x="5" y="2"/>
                    <a:pt x="5" y="1"/>
                    <a:pt x="5" y="1"/>
                  </a:cubicBezTo>
                  <a:cubicBezTo>
                    <a:pt x="5" y="1"/>
                    <a:pt x="4" y="1"/>
                    <a:pt x="4" y="0"/>
                  </a:cubicBezTo>
                  <a:cubicBezTo>
                    <a:pt x="4" y="0"/>
                    <a:pt x="3"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3" name="Freeform 542"/>
            <p:cNvSpPr>
              <a:spLocks noEditPoints="1" noChangeArrowheads="1"/>
            </p:cNvSpPr>
            <p:nvPr/>
          </p:nvSpPr>
          <p:spPr bwMode="auto">
            <a:xfrm>
              <a:off x="9278938" y="2868613"/>
              <a:ext cx="511175" cy="587375"/>
            </a:xfrm>
            <a:custGeom>
              <a:avLst/>
              <a:gdLst>
                <a:gd name="T0" fmla="*/ 34 w 173"/>
                <a:gd name="T1" fmla="*/ 175 h 199"/>
                <a:gd name="T2" fmla="*/ 42 w 173"/>
                <a:gd name="T3" fmla="*/ 156 h 199"/>
                <a:gd name="T4" fmla="*/ 43 w 173"/>
                <a:gd name="T5" fmla="*/ 156 h 199"/>
                <a:gd name="T6" fmla="*/ 42 w 173"/>
                <a:gd name="T7" fmla="*/ 156 h 199"/>
                <a:gd name="T8" fmla="*/ 125 w 173"/>
                <a:gd name="T9" fmla="*/ 115 h 199"/>
                <a:gd name="T10" fmla="*/ 114 w 173"/>
                <a:gd name="T11" fmla="*/ 133 h 199"/>
                <a:gd name="T12" fmla="*/ 115 w 173"/>
                <a:gd name="T13" fmla="*/ 128 h 199"/>
                <a:gd name="T14" fmla="*/ 149 w 173"/>
                <a:gd name="T15" fmla="*/ 113 h 199"/>
                <a:gd name="T16" fmla="*/ 109 w 173"/>
                <a:gd name="T17" fmla="*/ 137 h 199"/>
                <a:gd name="T18" fmla="*/ 98 w 173"/>
                <a:gd name="T19" fmla="*/ 142 h 199"/>
                <a:gd name="T20" fmla="*/ 64 w 173"/>
                <a:gd name="T21" fmla="*/ 156 h 199"/>
                <a:gd name="T22" fmla="*/ 60 w 173"/>
                <a:gd name="T23" fmla="*/ 156 h 199"/>
                <a:gd name="T24" fmla="*/ 159 w 173"/>
                <a:gd name="T25" fmla="*/ 115 h 199"/>
                <a:gd name="T26" fmla="*/ 162 w 173"/>
                <a:gd name="T27" fmla="*/ 111 h 199"/>
                <a:gd name="T28" fmla="*/ 167 w 173"/>
                <a:gd name="T29" fmla="*/ 116 h 199"/>
                <a:gd name="T30" fmla="*/ 164 w 173"/>
                <a:gd name="T31" fmla="*/ 115 h 199"/>
                <a:gd name="T32" fmla="*/ 159 w 173"/>
                <a:gd name="T33" fmla="*/ 115 h 199"/>
                <a:gd name="T34" fmla="*/ 165 w 173"/>
                <a:gd name="T35" fmla="*/ 58 h 199"/>
                <a:gd name="T36" fmla="*/ 165 w 173"/>
                <a:gd name="T37" fmla="*/ 101 h 199"/>
                <a:gd name="T38" fmla="*/ 162 w 173"/>
                <a:gd name="T39" fmla="*/ 103 h 199"/>
                <a:gd name="T40" fmla="*/ 153 w 173"/>
                <a:gd name="T41" fmla="*/ 65 h 199"/>
                <a:gd name="T42" fmla="*/ 153 w 173"/>
                <a:gd name="T43" fmla="*/ 79 h 199"/>
                <a:gd name="T44" fmla="*/ 167 w 173"/>
                <a:gd name="T45" fmla="*/ 0 h 199"/>
                <a:gd name="T46" fmla="*/ 160 w 173"/>
                <a:gd name="T47" fmla="*/ 50 h 199"/>
                <a:gd name="T48" fmla="*/ 161 w 173"/>
                <a:gd name="T49" fmla="*/ 3 h 199"/>
                <a:gd name="T50" fmla="*/ 156 w 173"/>
                <a:gd name="T51" fmla="*/ 2 h 199"/>
                <a:gd name="T52" fmla="*/ 152 w 173"/>
                <a:gd name="T53" fmla="*/ 5 h 199"/>
                <a:gd name="T54" fmla="*/ 147 w 173"/>
                <a:gd name="T55" fmla="*/ 6 h 199"/>
                <a:gd name="T56" fmla="*/ 150 w 173"/>
                <a:gd name="T57" fmla="*/ 101 h 199"/>
                <a:gd name="T58" fmla="*/ 148 w 173"/>
                <a:gd name="T59" fmla="*/ 104 h 199"/>
                <a:gd name="T60" fmla="*/ 145 w 173"/>
                <a:gd name="T61" fmla="*/ 108 h 199"/>
                <a:gd name="T62" fmla="*/ 16 w 173"/>
                <a:gd name="T63" fmla="*/ 156 h 199"/>
                <a:gd name="T64" fmla="*/ 4 w 173"/>
                <a:gd name="T65" fmla="*/ 162 h 199"/>
                <a:gd name="T66" fmla="*/ 12 w 173"/>
                <a:gd name="T67" fmla="*/ 161 h 199"/>
                <a:gd name="T68" fmla="*/ 35 w 173"/>
                <a:gd name="T69" fmla="*/ 150 h 199"/>
                <a:gd name="T70" fmla="*/ 62 w 173"/>
                <a:gd name="T71" fmla="*/ 141 h 199"/>
                <a:gd name="T72" fmla="*/ 95 w 173"/>
                <a:gd name="T73" fmla="*/ 130 h 199"/>
                <a:gd name="T74" fmla="*/ 72 w 173"/>
                <a:gd name="T75" fmla="*/ 138 h 199"/>
                <a:gd name="T76" fmla="*/ 30 w 173"/>
                <a:gd name="T77" fmla="*/ 156 h 199"/>
                <a:gd name="T78" fmla="*/ 9 w 173"/>
                <a:gd name="T79" fmla="*/ 168 h 199"/>
                <a:gd name="T80" fmla="*/ 11 w 173"/>
                <a:gd name="T81" fmla="*/ 172 h 199"/>
                <a:gd name="T82" fmla="*/ 11 w 173"/>
                <a:gd name="T83" fmla="*/ 175 h 199"/>
                <a:gd name="T84" fmla="*/ 14 w 173"/>
                <a:gd name="T85" fmla="*/ 178 h 199"/>
                <a:gd name="T86" fmla="*/ 10 w 173"/>
                <a:gd name="T87" fmla="*/ 183 h 199"/>
                <a:gd name="T88" fmla="*/ 15 w 173"/>
                <a:gd name="T89" fmla="*/ 182 h 199"/>
                <a:gd name="T90" fmla="*/ 15 w 173"/>
                <a:gd name="T91" fmla="*/ 186 h 199"/>
                <a:gd name="T92" fmla="*/ 20 w 173"/>
                <a:gd name="T93" fmla="*/ 186 h 199"/>
                <a:gd name="T94" fmla="*/ 3 w 173"/>
                <a:gd name="T95" fmla="*/ 196 h 199"/>
                <a:gd name="T96" fmla="*/ 3 w 173"/>
                <a:gd name="T97" fmla="*/ 198 h 199"/>
                <a:gd name="T98" fmla="*/ 46 w 173"/>
                <a:gd name="T99" fmla="*/ 179 h 199"/>
                <a:gd name="T100" fmla="*/ 52 w 173"/>
                <a:gd name="T101" fmla="*/ 175 h 199"/>
                <a:gd name="T102" fmla="*/ 73 w 173"/>
                <a:gd name="T103" fmla="*/ 167 h 199"/>
                <a:gd name="T104" fmla="*/ 138 w 173"/>
                <a:gd name="T105" fmla="*/ 138 h 199"/>
                <a:gd name="T106" fmla="*/ 153 w 173"/>
                <a:gd name="T107" fmla="*/ 131 h 199"/>
                <a:gd name="T108" fmla="*/ 171 w 173"/>
                <a:gd name="T109" fmla="*/ 101 h 199"/>
                <a:gd name="T110" fmla="*/ 170 w 173"/>
                <a:gd name="T111" fmla="*/ 58 h 199"/>
                <a:gd name="T112" fmla="*/ 169 w 173"/>
                <a:gd name="T113" fmla="*/ 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3" h="199">
                  <a:moveTo>
                    <a:pt x="32" y="176"/>
                  </a:moveTo>
                  <a:cubicBezTo>
                    <a:pt x="39" y="171"/>
                    <a:pt x="47" y="168"/>
                    <a:pt x="54" y="166"/>
                  </a:cubicBezTo>
                  <a:cubicBezTo>
                    <a:pt x="48" y="169"/>
                    <a:pt x="41" y="172"/>
                    <a:pt x="34" y="175"/>
                  </a:cubicBezTo>
                  <a:cubicBezTo>
                    <a:pt x="32" y="176"/>
                    <a:pt x="30" y="177"/>
                    <a:pt x="29" y="178"/>
                  </a:cubicBezTo>
                  <a:cubicBezTo>
                    <a:pt x="30" y="177"/>
                    <a:pt x="31" y="176"/>
                    <a:pt x="32" y="176"/>
                  </a:cubicBezTo>
                  <a:moveTo>
                    <a:pt x="42" y="156"/>
                  </a:moveTo>
                  <a:cubicBezTo>
                    <a:pt x="45" y="154"/>
                    <a:pt x="48" y="153"/>
                    <a:pt x="51" y="152"/>
                  </a:cubicBezTo>
                  <a:cubicBezTo>
                    <a:pt x="50" y="152"/>
                    <a:pt x="50" y="152"/>
                    <a:pt x="50" y="152"/>
                  </a:cubicBezTo>
                  <a:cubicBezTo>
                    <a:pt x="43" y="156"/>
                    <a:pt x="43" y="156"/>
                    <a:pt x="43" y="156"/>
                  </a:cubicBezTo>
                  <a:cubicBezTo>
                    <a:pt x="39" y="157"/>
                    <a:pt x="39" y="157"/>
                    <a:pt x="39" y="157"/>
                  </a:cubicBezTo>
                  <a:cubicBezTo>
                    <a:pt x="35" y="160"/>
                    <a:pt x="31" y="162"/>
                    <a:pt x="26" y="164"/>
                  </a:cubicBezTo>
                  <a:cubicBezTo>
                    <a:pt x="31" y="161"/>
                    <a:pt x="36" y="158"/>
                    <a:pt x="42" y="156"/>
                  </a:cubicBezTo>
                  <a:moveTo>
                    <a:pt x="112" y="122"/>
                  </a:moveTo>
                  <a:cubicBezTo>
                    <a:pt x="112" y="122"/>
                    <a:pt x="111" y="122"/>
                    <a:pt x="111" y="121"/>
                  </a:cubicBezTo>
                  <a:cubicBezTo>
                    <a:pt x="116" y="119"/>
                    <a:pt x="120" y="117"/>
                    <a:pt x="125" y="115"/>
                  </a:cubicBezTo>
                  <a:cubicBezTo>
                    <a:pt x="121" y="118"/>
                    <a:pt x="117" y="120"/>
                    <a:pt x="112" y="122"/>
                  </a:cubicBezTo>
                  <a:moveTo>
                    <a:pt x="74" y="150"/>
                  </a:moveTo>
                  <a:cubicBezTo>
                    <a:pt x="88" y="145"/>
                    <a:pt x="102" y="140"/>
                    <a:pt x="114" y="133"/>
                  </a:cubicBezTo>
                  <a:cubicBezTo>
                    <a:pt x="115" y="132"/>
                    <a:pt x="116" y="131"/>
                    <a:pt x="116" y="130"/>
                  </a:cubicBezTo>
                  <a:cubicBezTo>
                    <a:pt x="115" y="129"/>
                    <a:pt x="115" y="129"/>
                    <a:pt x="115" y="129"/>
                  </a:cubicBezTo>
                  <a:cubicBezTo>
                    <a:pt x="115" y="129"/>
                    <a:pt x="115" y="129"/>
                    <a:pt x="115" y="128"/>
                  </a:cubicBezTo>
                  <a:cubicBezTo>
                    <a:pt x="116" y="128"/>
                    <a:pt x="117" y="127"/>
                    <a:pt x="119" y="127"/>
                  </a:cubicBezTo>
                  <a:cubicBezTo>
                    <a:pt x="132" y="120"/>
                    <a:pt x="132" y="120"/>
                    <a:pt x="132" y="120"/>
                  </a:cubicBezTo>
                  <a:cubicBezTo>
                    <a:pt x="138" y="118"/>
                    <a:pt x="143" y="115"/>
                    <a:pt x="149" y="113"/>
                  </a:cubicBezTo>
                  <a:cubicBezTo>
                    <a:pt x="149" y="113"/>
                    <a:pt x="149" y="113"/>
                    <a:pt x="149" y="113"/>
                  </a:cubicBezTo>
                  <a:cubicBezTo>
                    <a:pt x="145" y="115"/>
                    <a:pt x="142" y="117"/>
                    <a:pt x="138" y="119"/>
                  </a:cubicBezTo>
                  <a:cubicBezTo>
                    <a:pt x="128" y="124"/>
                    <a:pt x="118" y="130"/>
                    <a:pt x="109" y="137"/>
                  </a:cubicBezTo>
                  <a:cubicBezTo>
                    <a:pt x="109" y="137"/>
                    <a:pt x="109" y="137"/>
                    <a:pt x="109" y="137"/>
                  </a:cubicBezTo>
                  <a:cubicBezTo>
                    <a:pt x="108" y="137"/>
                    <a:pt x="108" y="137"/>
                    <a:pt x="108" y="137"/>
                  </a:cubicBezTo>
                  <a:cubicBezTo>
                    <a:pt x="98" y="142"/>
                    <a:pt x="98" y="142"/>
                    <a:pt x="98" y="142"/>
                  </a:cubicBezTo>
                  <a:cubicBezTo>
                    <a:pt x="91" y="144"/>
                    <a:pt x="83" y="147"/>
                    <a:pt x="76" y="150"/>
                  </a:cubicBezTo>
                  <a:cubicBezTo>
                    <a:pt x="74" y="151"/>
                    <a:pt x="72" y="152"/>
                    <a:pt x="71" y="153"/>
                  </a:cubicBezTo>
                  <a:cubicBezTo>
                    <a:pt x="64" y="156"/>
                    <a:pt x="64" y="156"/>
                    <a:pt x="64" y="156"/>
                  </a:cubicBezTo>
                  <a:cubicBezTo>
                    <a:pt x="56" y="159"/>
                    <a:pt x="56" y="159"/>
                    <a:pt x="56" y="159"/>
                  </a:cubicBezTo>
                  <a:cubicBezTo>
                    <a:pt x="48" y="162"/>
                    <a:pt x="40" y="165"/>
                    <a:pt x="32" y="168"/>
                  </a:cubicBezTo>
                  <a:cubicBezTo>
                    <a:pt x="41" y="163"/>
                    <a:pt x="51" y="159"/>
                    <a:pt x="60" y="156"/>
                  </a:cubicBezTo>
                  <a:cubicBezTo>
                    <a:pt x="64" y="154"/>
                    <a:pt x="67" y="153"/>
                    <a:pt x="71" y="151"/>
                  </a:cubicBezTo>
                  <a:cubicBezTo>
                    <a:pt x="72" y="151"/>
                    <a:pt x="73" y="151"/>
                    <a:pt x="74" y="150"/>
                  </a:cubicBezTo>
                  <a:moveTo>
                    <a:pt x="159" y="115"/>
                  </a:moveTo>
                  <a:cubicBezTo>
                    <a:pt x="159" y="115"/>
                    <a:pt x="159" y="115"/>
                    <a:pt x="159" y="115"/>
                  </a:cubicBezTo>
                  <a:cubicBezTo>
                    <a:pt x="161" y="115"/>
                    <a:pt x="162" y="113"/>
                    <a:pt x="162" y="112"/>
                  </a:cubicBezTo>
                  <a:cubicBezTo>
                    <a:pt x="162" y="111"/>
                    <a:pt x="162" y="111"/>
                    <a:pt x="162" y="111"/>
                  </a:cubicBezTo>
                  <a:cubicBezTo>
                    <a:pt x="163" y="110"/>
                    <a:pt x="165" y="109"/>
                    <a:pt x="166" y="108"/>
                  </a:cubicBezTo>
                  <a:cubicBezTo>
                    <a:pt x="166" y="111"/>
                    <a:pt x="167" y="113"/>
                    <a:pt x="168" y="115"/>
                  </a:cubicBezTo>
                  <a:cubicBezTo>
                    <a:pt x="168" y="115"/>
                    <a:pt x="167" y="116"/>
                    <a:pt x="167" y="116"/>
                  </a:cubicBezTo>
                  <a:cubicBezTo>
                    <a:pt x="166" y="116"/>
                    <a:pt x="166" y="116"/>
                    <a:pt x="166" y="116"/>
                  </a:cubicBezTo>
                  <a:cubicBezTo>
                    <a:pt x="166" y="115"/>
                    <a:pt x="165" y="115"/>
                    <a:pt x="164" y="115"/>
                  </a:cubicBezTo>
                  <a:cubicBezTo>
                    <a:pt x="164" y="115"/>
                    <a:pt x="164" y="115"/>
                    <a:pt x="164" y="115"/>
                  </a:cubicBezTo>
                  <a:cubicBezTo>
                    <a:pt x="159" y="115"/>
                    <a:pt x="155" y="117"/>
                    <a:pt x="150" y="118"/>
                  </a:cubicBezTo>
                  <a:cubicBezTo>
                    <a:pt x="153" y="117"/>
                    <a:pt x="155" y="116"/>
                    <a:pt x="157" y="114"/>
                  </a:cubicBezTo>
                  <a:cubicBezTo>
                    <a:pt x="158" y="115"/>
                    <a:pt x="158" y="115"/>
                    <a:pt x="159" y="115"/>
                  </a:cubicBezTo>
                  <a:moveTo>
                    <a:pt x="162" y="103"/>
                  </a:moveTo>
                  <a:cubicBezTo>
                    <a:pt x="162" y="87"/>
                    <a:pt x="163" y="71"/>
                    <a:pt x="165" y="56"/>
                  </a:cubicBezTo>
                  <a:cubicBezTo>
                    <a:pt x="165" y="57"/>
                    <a:pt x="165" y="57"/>
                    <a:pt x="165" y="58"/>
                  </a:cubicBezTo>
                  <a:cubicBezTo>
                    <a:pt x="166" y="90"/>
                    <a:pt x="166" y="90"/>
                    <a:pt x="166" y="90"/>
                  </a:cubicBezTo>
                  <a:cubicBezTo>
                    <a:pt x="166" y="95"/>
                    <a:pt x="166" y="95"/>
                    <a:pt x="166" y="95"/>
                  </a:cubicBezTo>
                  <a:cubicBezTo>
                    <a:pt x="165" y="97"/>
                    <a:pt x="165" y="99"/>
                    <a:pt x="165" y="101"/>
                  </a:cubicBezTo>
                  <a:cubicBezTo>
                    <a:pt x="165" y="101"/>
                    <a:pt x="165" y="102"/>
                    <a:pt x="165" y="102"/>
                  </a:cubicBezTo>
                  <a:cubicBezTo>
                    <a:pt x="165" y="102"/>
                    <a:pt x="165" y="102"/>
                    <a:pt x="165" y="102"/>
                  </a:cubicBezTo>
                  <a:cubicBezTo>
                    <a:pt x="164" y="102"/>
                    <a:pt x="163" y="103"/>
                    <a:pt x="162" y="103"/>
                  </a:cubicBezTo>
                  <a:moveTo>
                    <a:pt x="154" y="105"/>
                  </a:moveTo>
                  <a:cubicBezTo>
                    <a:pt x="154" y="99"/>
                    <a:pt x="154" y="93"/>
                    <a:pt x="154" y="93"/>
                  </a:cubicBezTo>
                  <a:cubicBezTo>
                    <a:pt x="153" y="84"/>
                    <a:pt x="153" y="75"/>
                    <a:pt x="153" y="65"/>
                  </a:cubicBezTo>
                  <a:cubicBezTo>
                    <a:pt x="153" y="52"/>
                    <a:pt x="154" y="38"/>
                    <a:pt x="156" y="26"/>
                  </a:cubicBezTo>
                  <a:cubicBezTo>
                    <a:pt x="156" y="33"/>
                    <a:pt x="155" y="41"/>
                    <a:pt x="155" y="49"/>
                  </a:cubicBezTo>
                  <a:cubicBezTo>
                    <a:pt x="154" y="59"/>
                    <a:pt x="153" y="69"/>
                    <a:pt x="153" y="79"/>
                  </a:cubicBezTo>
                  <a:cubicBezTo>
                    <a:pt x="153" y="88"/>
                    <a:pt x="154" y="96"/>
                    <a:pt x="155" y="105"/>
                  </a:cubicBezTo>
                  <a:cubicBezTo>
                    <a:pt x="155" y="105"/>
                    <a:pt x="154" y="105"/>
                    <a:pt x="154" y="105"/>
                  </a:cubicBezTo>
                  <a:moveTo>
                    <a:pt x="167" y="0"/>
                  </a:moveTo>
                  <a:cubicBezTo>
                    <a:pt x="165" y="0"/>
                    <a:pt x="164" y="1"/>
                    <a:pt x="164" y="3"/>
                  </a:cubicBezTo>
                  <a:cubicBezTo>
                    <a:pt x="161" y="40"/>
                    <a:pt x="161" y="40"/>
                    <a:pt x="161" y="40"/>
                  </a:cubicBezTo>
                  <a:cubicBezTo>
                    <a:pt x="160" y="43"/>
                    <a:pt x="160" y="47"/>
                    <a:pt x="160" y="50"/>
                  </a:cubicBezTo>
                  <a:cubicBezTo>
                    <a:pt x="160" y="50"/>
                    <a:pt x="160" y="49"/>
                    <a:pt x="160" y="49"/>
                  </a:cubicBezTo>
                  <a:cubicBezTo>
                    <a:pt x="161" y="39"/>
                    <a:pt x="161" y="29"/>
                    <a:pt x="161" y="18"/>
                  </a:cubicBezTo>
                  <a:cubicBezTo>
                    <a:pt x="161" y="13"/>
                    <a:pt x="161" y="8"/>
                    <a:pt x="161" y="3"/>
                  </a:cubicBezTo>
                  <a:cubicBezTo>
                    <a:pt x="161" y="2"/>
                    <a:pt x="160" y="1"/>
                    <a:pt x="159" y="1"/>
                  </a:cubicBezTo>
                  <a:cubicBezTo>
                    <a:pt x="159" y="1"/>
                    <a:pt x="158" y="1"/>
                    <a:pt x="157" y="2"/>
                  </a:cubicBezTo>
                  <a:cubicBezTo>
                    <a:pt x="157" y="2"/>
                    <a:pt x="156" y="2"/>
                    <a:pt x="156" y="2"/>
                  </a:cubicBezTo>
                  <a:cubicBezTo>
                    <a:pt x="156" y="2"/>
                    <a:pt x="156" y="2"/>
                    <a:pt x="155" y="2"/>
                  </a:cubicBezTo>
                  <a:cubicBezTo>
                    <a:pt x="154" y="7"/>
                    <a:pt x="153" y="11"/>
                    <a:pt x="152" y="15"/>
                  </a:cubicBezTo>
                  <a:cubicBezTo>
                    <a:pt x="152" y="11"/>
                    <a:pt x="152" y="6"/>
                    <a:pt x="152" y="5"/>
                  </a:cubicBezTo>
                  <a:cubicBezTo>
                    <a:pt x="152" y="4"/>
                    <a:pt x="152" y="4"/>
                    <a:pt x="151" y="3"/>
                  </a:cubicBezTo>
                  <a:cubicBezTo>
                    <a:pt x="150" y="3"/>
                    <a:pt x="149" y="4"/>
                    <a:pt x="148" y="4"/>
                  </a:cubicBezTo>
                  <a:cubicBezTo>
                    <a:pt x="147" y="4"/>
                    <a:pt x="147" y="5"/>
                    <a:pt x="147" y="6"/>
                  </a:cubicBezTo>
                  <a:cubicBezTo>
                    <a:pt x="146" y="37"/>
                    <a:pt x="146" y="37"/>
                    <a:pt x="146" y="37"/>
                  </a:cubicBezTo>
                  <a:cubicBezTo>
                    <a:pt x="146" y="45"/>
                    <a:pt x="145" y="53"/>
                    <a:pt x="145" y="61"/>
                  </a:cubicBezTo>
                  <a:cubicBezTo>
                    <a:pt x="146" y="75"/>
                    <a:pt x="147" y="88"/>
                    <a:pt x="150" y="101"/>
                  </a:cubicBezTo>
                  <a:cubicBezTo>
                    <a:pt x="150" y="101"/>
                    <a:pt x="150" y="101"/>
                    <a:pt x="150" y="101"/>
                  </a:cubicBezTo>
                  <a:cubicBezTo>
                    <a:pt x="150" y="102"/>
                    <a:pt x="149" y="103"/>
                    <a:pt x="149" y="104"/>
                  </a:cubicBezTo>
                  <a:cubicBezTo>
                    <a:pt x="148" y="104"/>
                    <a:pt x="148" y="104"/>
                    <a:pt x="148" y="104"/>
                  </a:cubicBezTo>
                  <a:cubicBezTo>
                    <a:pt x="148" y="105"/>
                    <a:pt x="148" y="106"/>
                    <a:pt x="148" y="107"/>
                  </a:cubicBezTo>
                  <a:cubicBezTo>
                    <a:pt x="147" y="108"/>
                    <a:pt x="145" y="108"/>
                    <a:pt x="144" y="109"/>
                  </a:cubicBezTo>
                  <a:cubicBezTo>
                    <a:pt x="145" y="108"/>
                    <a:pt x="145" y="108"/>
                    <a:pt x="145" y="108"/>
                  </a:cubicBezTo>
                  <a:cubicBezTo>
                    <a:pt x="145" y="108"/>
                    <a:pt x="145" y="107"/>
                    <a:pt x="145" y="106"/>
                  </a:cubicBezTo>
                  <a:cubicBezTo>
                    <a:pt x="145" y="106"/>
                    <a:pt x="145" y="106"/>
                    <a:pt x="145" y="105"/>
                  </a:cubicBezTo>
                  <a:cubicBezTo>
                    <a:pt x="127" y="115"/>
                    <a:pt x="58" y="140"/>
                    <a:pt x="16" y="156"/>
                  </a:cubicBezTo>
                  <a:cubicBezTo>
                    <a:pt x="10" y="158"/>
                    <a:pt x="5" y="160"/>
                    <a:pt x="0" y="162"/>
                  </a:cubicBezTo>
                  <a:cubicBezTo>
                    <a:pt x="0" y="162"/>
                    <a:pt x="0" y="163"/>
                    <a:pt x="0" y="163"/>
                  </a:cubicBezTo>
                  <a:cubicBezTo>
                    <a:pt x="1" y="163"/>
                    <a:pt x="3" y="162"/>
                    <a:pt x="4" y="162"/>
                  </a:cubicBezTo>
                  <a:cubicBezTo>
                    <a:pt x="9" y="161"/>
                    <a:pt x="9" y="161"/>
                    <a:pt x="9" y="161"/>
                  </a:cubicBezTo>
                  <a:cubicBezTo>
                    <a:pt x="9" y="161"/>
                    <a:pt x="9" y="161"/>
                    <a:pt x="10" y="161"/>
                  </a:cubicBezTo>
                  <a:cubicBezTo>
                    <a:pt x="10" y="161"/>
                    <a:pt x="11" y="161"/>
                    <a:pt x="12" y="161"/>
                  </a:cubicBezTo>
                  <a:cubicBezTo>
                    <a:pt x="15" y="159"/>
                    <a:pt x="19" y="157"/>
                    <a:pt x="23" y="156"/>
                  </a:cubicBezTo>
                  <a:cubicBezTo>
                    <a:pt x="26" y="154"/>
                    <a:pt x="30" y="152"/>
                    <a:pt x="34" y="151"/>
                  </a:cubicBezTo>
                  <a:cubicBezTo>
                    <a:pt x="34" y="151"/>
                    <a:pt x="35" y="150"/>
                    <a:pt x="35" y="150"/>
                  </a:cubicBezTo>
                  <a:cubicBezTo>
                    <a:pt x="37" y="150"/>
                    <a:pt x="39" y="149"/>
                    <a:pt x="40" y="149"/>
                  </a:cubicBezTo>
                  <a:cubicBezTo>
                    <a:pt x="51" y="145"/>
                    <a:pt x="51" y="145"/>
                    <a:pt x="51" y="145"/>
                  </a:cubicBezTo>
                  <a:cubicBezTo>
                    <a:pt x="62" y="141"/>
                    <a:pt x="62" y="141"/>
                    <a:pt x="62" y="141"/>
                  </a:cubicBezTo>
                  <a:cubicBezTo>
                    <a:pt x="66" y="140"/>
                    <a:pt x="69" y="139"/>
                    <a:pt x="73" y="137"/>
                  </a:cubicBezTo>
                  <a:cubicBezTo>
                    <a:pt x="75" y="137"/>
                    <a:pt x="77" y="136"/>
                    <a:pt x="79" y="135"/>
                  </a:cubicBezTo>
                  <a:cubicBezTo>
                    <a:pt x="84" y="133"/>
                    <a:pt x="90" y="132"/>
                    <a:pt x="95" y="130"/>
                  </a:cubicBezTo>
                  <a:cubicBezTo>
                    <a:pt x="90" y="132"/>
                    <a:pt x="84" y="134"/>
                    <a:pt x="79" y="136"/>
                  </a:cubicBezTo>
                  <a:cubicBezTo>
                    <a:pt x="77" y="137"/>
                    <a:pt x="75" y="137"/>
                    <a:pt x="73" y="138"/>
                  </a:cubicBezTo>
                  <a:cubicBezTo>
                    <a:pt x="73" y="138"/>
                    <a:pt x="72" y="138"/>
                    <a:pt x="72" y="138"/>
                  </a:cubicBezTo>
                  <a:cubicBezTo>
                    <a:pt x="58" y="143"/>
                    <a:pt x="58" y="143"/>
                    <a:pt x="58" y="143"/>
                  </a:cubicBezTo>
                  <a:cubicBezTo>
                    <a:pt x="52" y="145"/>
                    <a:pt x="46" y="148"/>
                    <a:pt x="40" y="150"/>
                  </a:cubicBezTo>
                  <a:cubicBezTo>
                    <a:pt x="37" y="152"/>
                    <a:pt x="33" y="154"/>
                    <a:pt x="30" y="156"/>
                  </a:cubicBezTo>
                  <a:cubicBezTo>
                    <a:pt x="22" y="160"/>
                    <a:pt x="15" y="164"/>
                    <a:pt x="8" y="168"/>
                  </a:cubicBezTo>
                  <a:cubicBezTo>
                    <a:pt x="8" y="168"/>
                    <a:pt x="8" y="168"/>
                    <a:pt x="8" y="168"/>
                  </a:cubicBezTo>
                  <a:cubicBezTo>
                    <a:pt x="9" y="168"/>
                    <a:pt x="9" y="168"/>
                    <a:pt x="9" y="168"/>
                  </a:cubicBezTo>
                  <a:cubicBezTo>
                    <a:pt x="10" y="168"/>
                    <a:pt x="11" y="169"/>
                    <a:pt x="11" y="169"/>
                  </a:cubicBezTo>
                  <a:cubicBezTo>
                    <a:pt x="12" y="170"/>
                    <a:pt x="12" y="170"/>
                    <a:pt x="12" y="171"/>
                  </a:cubicBezTo>
                  <a:cubicBezTo>
                    <a:pt x="12" y="171"/>
                    <a:pt x="12" y="172"/>
                    <a:pt x="11" y="172"/>
                  </a:cubicBezTo>
                  <a:cubicBezTo>
                    <a:pt x="11" y="173"/>
                    <a:pt x="11" y="173"/>
                    <a:pt x="10" y="173"/>
                  </a:cubicBezTo>
                  <a:cubicBezTo>
                    <a:pt x="12" y="173"/>
                    <a:pt x="13" y="173"/>
                    <a:pt x="14" y="173"/>
                  </a:cubicBezTo>
                  <a:cubicBezTo>
                    <a:pt x="13" y="174"/>
                    <a:pt x="12" y="174"/>
                    <a:pt x="11" y="175"/>
                  </a:cubicBezTo>
                  <a:cubicBezTo>
                    <a:pt x="11" y="175"/>
                    <a:pt x="11" y="175"/>
                    <a:pt x="12" y="175"/>
                  </a:cubicBezTo>
                  <a:cubicBezTo>
                    <a:pt x="12" y="175"/>
                    <a:pt x="13" y="175"/>
                    <a:pt x="14" y="176"/>
                  </a:cubicBezTo>
                  <a:cubicBezTo>
                    <a:pt x="14" y="177"/>
                    <a:pt x="14" y="177"/>
                    <a:pt x="14" y="178"/>
                  </a:cubicBezTo>
                  <a:cubicBezTo>
                    <a:pt x="14" y="178"/>
                    <a:pt x="14" y="179"/>
                    <a:pt x="14" y="179"/>
                  </a:cubicBezTo>
                  <a:cubicBezTo>
                    <a:pt x="13" y="181"/>
                    <a:pt x="11" y="182"/>
                    <a:pt x="10" y="183"/>
                  </a:cubicBezTo>
                  <a:cubicBezTo>
                    <a:pt x="10" y="183"/>
                    <a:pt x="10" y="183"/>
                    <a:pt x="10" y="183"/>
                  </a:cubicBezTo>
                  <a:cubicBezTo>
                    <a:pt x="11" y="183"/>
                    <a:pt x="12" y="182"/>
                    <a:pt x="14" y="182"/>
                  </a:cubicBezTo>
                  <a:cubicBezTo>
                    <a:pt x="15" y="181"/>
                    <a:pt x="16" y="181"/>
                    <a:pt x="17" y="180"/>
                  </a:cubicBezTo>
                  <a:cubicBezTo>
                    <a:pt x="16" y="181"/>
                    <a:pt x="16" y="181"/>
                    <a:pt x="15" y="182"/>
                  </a:cubicBezTo>
                  <a:cubicBezTo>
                    <a:pt x="15" y="182"/>
                    <a:pt x="15" y="182"/>
                    <a:pt x="15" y="183"/>
                  </a:cubicBezTo>
                  <a:cubicBezTo>
                    <a:pt x="14" y="183"/>
                    <a:pt x="14" y="184"/>
                    <a:pt x="14" y="184"/>
                  </a:cubicBezTo>
                  <a:cubicBezTo>
                    <a:pt x="14" y="185"/>
                    <a:pt x="14" y="185"/>
                    <a:pt x="15" y="186"/>
                  </a:cubicBezTo>
                  <a:cubicBezTo>
                    <a:pt x="15" y="187"/>
                    <a:pt x="16" y="187"/>
                    <a:pt x="17" y="187"/>
                  </a:cubicBezTo>
                  <a:cubicBezTo>
                    <a:pt x="17" y="187"/>
                    <a:pt x="17" y="187"/>
                    <a:pt x="18" y="187"/>
                  </a:cubicBezTo>
                  <a:cubicBezTo>
                    <a:pt x="19" y="187"/>
                    <a:pt x="19" y="186"/>
                    <a:pt x="20" y="186"/>
                  </a:cubicBezTo>
                  <a:cubicBezTo>
                    <a:pt x="19" y="187"/>
                    <a:pt x="15" y="189"/>
                    <a:pt x="12" y="190"/>
                  </a:cubicBezTo>
                  <a:cubicBezTo>
                    <a:pt x="10" y="192"/>
                    <a:pt x="8" y="193"/>
                    <a:pt x="6" y="194"/>
                  </a:cubicBezTo>
                  <a:cubicBezTo>
                    <a:pt x="5" y="194"/>
                    <a:pt x="4" y="195"/>
                    <a:pt x="3" y="196"/>
                  </a:cubicBezTo>
                  <a:cubicBezTo>
                    <a:pt x="3" y="196"/>
                    <a:pt x="3" y="196"/>
                    <a:pt x="2" y="196"/>
                  </a:cubicBezTo>
                  <a:cubicBezTo>
                    <a:pt x="2" y="197"/>
                    <a:pt x="2" y="197"/>
                    <a:pt x="2" y="197"/>
                  </a:cubicBezTo>
                  <a:cubicBezTo>
                    <a:pt x="3" y="198"/>
                    <a:pt x="3" y="198"/>
                    <a:pt x="3" y="198"/>
                  </a:cubicBezTo>
                  <a:cubicBezTo>
                    <a:pt x="3" y="198"/>
                    <a:pt x="3" y="199"/>
                    <a:pt x="3" y="199"/>
                  </a:cubicBezTo>
                  <a:cubicBezTo>
                    <a:pt x="3" y="199"/>
                    <a:pt x="3" y="199"/>
                    <a:pt x="4" y="199"/>
                  </a:cubicBezTo>
                  <a:cubicBezTo>
                    <a:pt x="19" y="191"/>
                    <a:pt x="31" y="185"/>
                    <a:pt x="46" y="179"/>
                  </a:cubicBezTo>
                  <a:cubicBezTo>
                    <a:pt x="48" y="177"/>
                    <a:pt x="48" y="177"/>
                    <a:pt x="48" y="177"/>
                  </a:cubicBezTo>
                  <a:cubicBezTo>
                    <a:pt x="48" y="177"/>
                    <a:pt x="48" y="177"/>
                    <a:pt x="48" y="177"/>
                  </a:cubicBezTo>
                  <a:cubicBezTo>
                    <a:pt x="50" y="176"/>
                    <a:pt x="51" y="176"/>
                    <a:pt x="52" y="175"/>
                  </a:cubicBezTo>
                  <a:cubicBezTo>
                    <a:pt x="59" y="172"/>
                    <a:pt x="66" y="168"/>
                    <a:pt x="73" y="165"/>
                  </a:cubicBezTo>
                  <a:cubicBezTo>
                    <a:pt x="73" y="165"/>
                    <a:pt x="73" y="165"/>
                    <a:pt x="73" y="165"/>
                  </a:cubicBezTo>
                  <a:cubicBezTo>
                    <a:pt x="73" y="165"/>
                    <a:pt x="73" y="166"/>
                    <a:pt x="73" y="167"/>
                  </a:cubicBezTo>
                  <a:cubicBezTo>
                    <a:pt x="87" y="161"/>
                    <a:pt x="99" y="155"/>
                    <a:pt x="109" y="151"/>
                  </a:cubicBezTo>
                  <a:cubicBezTo>
                    <a:pt x="110" y="151"/>
                    <a:pt x="111" y="150"/>
                    <a:pt x="112" y="150"/>
                  </a:cubicBezTo>
                  <a:cubicBezTo>
                    <a:pt x="121" y="146"/>
                    <a:pt x="130" y="142"/>
                    <a:pt x="138" y="138"/>
                  </a:cubicBezTo>
                  <a:cubicBezTo>
                    <a:pt x="138" y="138"/>
                    <a:pt x="138" y="138"/>
                    <a:pt x="139" y="138"/>
                  </a:cubicBezTo>
                  <a:cubicBezTo>
                    <a:pt x="140" y="137"/>
                    <a:pt x="141" y="137"/>
                    <a:pt x="142" y="136"/>
                  </a:cubicBezTo>
                  <a:cubicBezTo>
                    <a:pt x="146" y="135"/>
                    <a:pt x="149" y="133"/>
                    <a:pt x="153" y="131"/>
                  </a:cubicBezTo>
                  <a:cubicBezTo>
                    <a:pt x="160" y="128"/>
                    <a:pt x="167" y="124"/>
                    <a:pt x="172" y="119"/>
                  </a:cubicBezTo>
                  <a:cubicBezTo>
                    <a:pt x="172" y="116"/>
                    <a:pt x="173" y="114"/>
                    <a:pt x="173" y="112"/>
                  </a:cubicBezTo>
                  <a:cubicBezTo>
                    <a:pt x="171" y="109"/>
                    <a:pt x="171" y="105"/>
                    <a:pt x="171" y="101"/>
                  </a:cubicBezTo>
                  <a:cubicBezTo>
                    <a:pt x="171" y="99"/>
                    <a:pt x="171" y="97"/>
                    <a:pt x="171" y="95"/>
                  </a:cubicBezTo>
                  <a:cubicBezTo>
                    <a:pt x="171" y="90"/>
                    <a:pt x="171" y="90"/>
                    <a:pt x="171" y="90"/>
                  </a:cubicBezTo>
                  <a:cubicBezTo>
                    <a:pt x="170" y="58"/>
                    <a:pt x="170" y="58"/>
                    <a:pt x="170" y="58"/>
                  </a:cubicBezTo>
                  <a:cubicBezTo>
                    <a:pt x="170" y="45"/>
                    <a:pt x="169" y="31"/>
                    <a:pt x="169" y="18"/>
                  </a:cubicBezTo>
                  <a:cubicBezTo>
                    <a:pt x="169" y="13"/>
                    <a:pt x="169" y="8"/>
                    <a:pt x="169" y="4"/>
                  </a:cubicBezTo>
                  <a:cubicBezTo>
                    <a:pt x="169" y="3"/>
                    <a:pt x="169" y="3"/>
                    <a:pt x="169" y="2"/>
                  </a:cubicBezTo>
                  <a:cubicBezTo>
                    <a:pt x="169" y="1"/>
                    <a:pt x="168" y="0"/>
                    <a:pt x="167" y="0"/>
                  </a:cubicBezTo>
                  <a:cubicBezTo>
                    <a:pt x="167" y="0"/>
                    <a:pt x="167" y="0"/>
                    <a:pt x="167" y="0"/>
                  </a:cubicBezTo>
                </a:path>
              </a:pathLst>
            </a:custGeom>
            <a:solidFill>
              <a:srgbClr val="00B1B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4" name="Freeform 543"/>
            <p:cNvSpPr>
              <a:spLocks noChangeArrowheads="1"/>
            </p:cNvSpPr>
            <p:nvPr/>
          </p:nvSpPr>
          <p:spPr bwMode="auto">
            <a:xfrm>
              <a:off x="9677401" y="2844801"/>
              <a:ext cx="134938" cy="41275"/>
            </a:xfrm>
            <a:custGeom>
              <a:avLst/>
              <a:gdLst>
                <a:gd name="T0" fmla="*/ 44 w 46"/>
                <a:gd name="T1" fmla="*/ 0 h 14"/>
                <a:gd name="T2" fmla="*/ 43 w 46"/>
                <a:gd name="T3" fmla="*/ 0 h 14"/>
                <a:gd name="T4" fmla="*/ 43 w 46"/>
                <a:gd name="T5" fmla="*/ 0 h 14"/>
                <a:gd name="T6" fmla="*/ 38 w 46"/>
                <a:gd name="T7" fmla="*/ 1 h 14"/>
                <a:gd name="T8" fmla="*/ 32 w 46"/>
                <a:gd name="T9" fmla="*/ 2 h 14"/>
                <a:gd name="T10" fmla="*/ 28 w 46"/>
                <a:gd name="T11" fmla="*/ 3 h 14"/>
                <a:gd name="T12" fmla="*/ 21 w 46"/>
                <a:gd name="T13" fmla="*/ 4 h 14"/>
                <a:gd name="T14" fmla="*/ 6 w 46"/>
                <a:gd name="T15" fmla="*/ 8 h 14"/>
                <a:gd name="T16" fmla="*/ 3 w 46"/>
                <a:gd name="T17" fmla="*/ 8 h 14"/>
                <a:gd name="T18" fmla="*/ 0 w 46"/>
                <a:gd name="T19" fmla="*/ 11 h 14"/>
                <a:gd name="T20" fmla="*/ 0 w 46"/>
                <a:gd name="T21" fmla="*/ 11 h 14"/>
                <a:gd name="T22" fmla="*/ 0 w 46"/>
                <a:gd name="T23" fmla="*/ 11 h 14"/>
                <a:gd name="T24" fmla="*/ 3 w 46"/>
                <a:gd name="T25" fmla="*/ 14 h 14"/>
                <a:gd name="T26" fmla="*/ 3 w 46"/>
                <a:gd name="T27" fmla="*/ 14 h 14"/>
                <a:gd name="T28" fmla="*/ 6 w 46"/>
                <a:gd name="T29" fmla="*/ 13 h 14"/>
                <a:gd name="T30" fmla="*/ 6 w 46"/>
                <a:gd name="T31" fmla="*/ 13 h 14"/>
                <a:gd name="T32" fmla="*/ 8 w 46"/>
                <a:gd name="T33" fmla="*/ 12 h 14"/>
                <a:gd name="T34" fmla="*/ 8 w 46"/>
                <a:gd name="T35" fmla="*/ 12 h 14"/>
                <a:gd name="T36" fmla="*/ 10 w 46"/>
                <a:gd name="T37" fmla="*/ 13 h 14"/>
                <a:gd name="T38" fmla="*/ 13 w 46"/>
                <a:gd name="T39" fmla="*/ 12 h 14"/>
                <a:gd name="T40" fmla="*/ 16 w 46"/>
                <a:gd name="T41" fmla="*/ 11 h 14"/>
                <a:gd name="T42" fmla="*/ 21 w 46"/>
                <a:gd name="T43" fmla="*/ 10 h 14"/>
                <a:gd name="T44" fmla="*/ 22 w 46"/>
                <a:gd name="T45" fmla="*/ 10 h 14"/>
                <a:gd name="T46" fmla="*/ 24 w 46"/>
                <a:gd name="T47" fmla="*/ 9 h 14"/>
                <a:gd name="T48" fmla="*/ 32 w 46"/>
                <a:gd name="T49" fmla="*/ 7 h 14"/>
                <a:gd name="T50" fmla="*/ 43 w 46"/>
                <a:gd name="T51" fmla="*/ 5 h 14"/>
                <a:gd name="T52" fmla="*/ 44 w 46"/>
                <a:gd name="T53" fmla="*/ 5 h 14"/>
                <a:gd name="T54" fmla="*/ 46 w 46"/>
                <a:gd name="T55" fmla="*/ 2 h 14"/>
                <a:gd name="T56" fmla="*/ 46 w 46"/>
                <a:gd name="T57" fmla="*/ 2 h 14"/>
                <a:gd name="T58" fmla="*/ 44 w 46"/>
                <a:gd name="T59" fmla="*/ 0 h 14"/>
                <a:gd name="T60" fmla="*/ 44 w 46"/>
                <a:gd name="T6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14">
                  <a:moveTo>
                    <a:pt x="44" y="0"/>
                  </a:moveTo>
                  <a:cubicBezTo>
                    <a:pt x="43" y="0"/>
                    <a:pt x="43" y="0"/>
                    <a:pt x="43" y="0"/>
                  </a:cubicBezTo>
                  <a:cubicBezTo>
                    <a:pt x="43" y="0"/>
                    <a:pt x="43" y="0"/>
                    <a:pt x="43" y="0"/>
                  </a:cubicBezTo>
                  <a:cubicBezTo>
                    <a:pt x="41" y="0"/>
                    <a:pt x="40" y="0"/>
                    <a:pt x="38" y="1"/>
                  </a:cubicBezTo>
                  <a:cubicBezTo>
                    <a:pt x="36" y="1"/>
                    <a:pt x="34" y="1"/>
                    <a:pt x="32" y="2"/>
                  </a:cubicBezTo>
                  <a:cubicBezTo>
                    <a:pt x="31" y="2"/>
                    <a:pt x="29" y="2"/>
                    <a:pt x="28" y="3"/>
                  </a:cubicBezTo>
                  <a:cubicBezTo>
                    <a:pt x="25" y="3"/>
                    <a:pt x="23" y="4"/>
                    <a:pt x="21" y="4"/>
                  </a:cubicBezTo>
                  <a:cubicBezTo>
                    <a:pt x="16" y="6"/>
                    <a:pt x="10" y="7"/>
                    <a:pt x="6" y="8"/>
                  </a:cubicBezTo>
                  <a:cubicBezTo>
                    <a:pt x="5" y="8"/>
                    <a:pt x="4" y="8"/>
                    <a:pt x="3" y="8"/>
                  </a:cubicBezTo>
                  <a:cubicBezTo>
                    <a:pt x="1" y="9"/>
                    <a:pt x="0" y="9"/>
                    <a:pt x="0" y="11"/>
                  </a:cubicBezTo>
                  <a:cubicBezTo>
                    <a:pt x="0" y="11"/>
                    <a:pt x="0" y="11"/>
                    <a:pt x="0" y="11"/>
                  </a:cubicBezTo>
                  <a:cubicBezTo>
                    <a:pt x="0" y="11"/>
                    <a:pt x="0" y="11"/>
                    <a:pt x="0" y="11"/>
                  </a:cubicBezTo>
                  <a:cubicBezTo>
                    <a:pt x="0" y="13"/>
                    <a:pt x="2" y="14"/>
                    <a:pt x="3" y="14"/>
                  </a:cubicBezTo>
                  <a:cubicBezTo>
                    <a:pt x="3" y="14"/>
                    <a:pt x="3" y="14"/>
                    <a:pt x="3" y="14"/>
                  </a:cubicBezTo>
                  <a:cubicBezTo>
                    <a:pt x="4" y="14"/>
                    <a:pt x="5" y="13"/>
                    <a:pt x="6" y="13"/>
                  </a:cubicBezTo>
                  <a:cubicBezTo>
                    <a:pt x="6" y="13"/>
                    <a:pt x="6" y="13"/>
                    <a:pt x="6" y="13"/>
                  </a:cubicBezTo>
                  <a:cubicBezTo>
                    <a:pt x="6" y="12"/>
                    <a:pt x="7" y="12"/>
                    <a:pt x="8" y="12"/>
                  </a:cubicBezTo>
                  <a:cubicBezTo>
                    <a:pt x="8" y="12"/>
                    <a:pt x="8" y="12"/>
                    <a:pt x="8" y="12"/>
                  </a:cubicBezTo>
                  <a:cubicBezTo>
                    <a:pt x="9" y="12"/>
                    <a:pt x="9" y="12"/>
                    <a:pt x="10" y="13"/>
                  </a:cubicBezTo>
                  <a:cubicBezTo>
                    <a:pt x="11" y="12"/>
                    <a:pt x="12" y="12"/>
                    <a:pt x="13" y="12"/>
                  </a:cubicBezTo>
                  <a:cubicBezTo>
                    <a:pt x="14" y="12"/>
                    <a:pt x="15" y="11"/>
                    <a:pt x="16" y="11"/>
                  </a:cubicBezTo>
                  <a:cubicBezTo>
                    <a:pt x="17" y="11"/>
                    <a:pt x="19" y="10"/>
                    <a:pt x="21" y="10"/>
                  </a:cubicBezTo>
                  <a:cubicBezTo>
                    <a:pt x="21" y="10"/>
                    <a:pt x="22" y="10"/>
                    <a:pt x="22" y="10"/>
                  </a:cubicBezTo>
                  <a:cubicBezTo>
                    <a:pt x="23" y="9"/>
                    <a:pt x="24" y="9"/>
                    <a:pt x="24" y="9"/>
                  </a:cubicBezTo>
                  <a:cubicBezTo>
                    <a:pt x="27" y="8"/>
                    <a:pt x="30" y="8"/>
                    <a:pt x="32" y="7"/>
                  </a:cubicBezTo>
                  <a:cubicBezTo>
                    <a:pt x="36" y="6"/>
                    <a:pt x="39" y="6"/>
                    <a:pt x="43" y="5"/>
                  </a:cubicBezTo>
                  <a:cubicBezTo>
                    <a:pt x="43" y="5"/>
                    <a:pt x="43" y="5"/>
                    <a:pt x="44" y="5"/>
                  </a:cubicBezTo>
                  <a:cubicBezTo>
                    <a:pt x="45" y="5"/>
                    <a:pt x="46" y="4"/>
                    <a:pt x="46" y="2"/>
                  </a:cubicBezTo>
                  <a:cubicBezTo>
                    <a:pt x="46" y="2"/>
                    <a:pt x="46" y="2"/>
                    <a:pt x="46" y="2"/>
                  </a:cubicBezTo>
                  <a:cubicBezTo>
                    <a:pt x="46" y="1"/>
                    <a:pt x="45" y="0"/>
                    <a:pt x="44" y="0"/>
                  </a:cubicBezTo>
                  <a:cubicBezTo>
                    <a:pt x="44" y="0"/>
                    <a:pt x="44" y="0"/>
                    <a:pt x="4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5" name="Freeform 544"/>
            <p:cNvSpPr>
              <a:spLocks noChangeArrowheads="1"/>
            </p:cNvSpPr>
            <p:nvPr/>
          </p:nvSpPr>
          <p:spPr bwMode="auto">
            <a:xfrm>
              <a:off x="9240838" y="3343276"/>
              <a:ext cx="79375" cy="106363"/>
            </a:xfrm>
            <a:custGeom>
              <a:avLst/>
              <a:gdLst>
                <a:gd name="T0" fmla="*/ 22 w 27"/>
                <a:gd name="T1" fmla="*/ 0 h 36"/>
                <a:gd name="T2" fmla="*/ 13 w 27"/>
                <a:gd name="T3" fmla="*/ 2 h 36"/>
                <a:gd name="T4" fmla="*/ 1 w 27"/>
                <a:gd name="T5" fmla="*/ 12 h 36"/>
                <a:gd name="T6" fmla="*/ 4 w 27"/>
                <a:gd name="T7" fmla="*/ 12 h 36"/>
                <a:gd name="T8" fmla="*/ 4 w 27"/>
                <a:gd name="T9" fmla="*/ 13 h 36"/>
                <a:gd name="T10" fmla="*/ 0 w 27"/>
                <a:gd name="T11" fmla="*/ 17 h 36"/>
                <a:gd name="T12" fmla="*/ 3 w 27"/>
                <a:gd name="T13" fmla="*/ 21 h 36"/>
                <a:gd name="T14" fmla="*/ 7 w 27"/>
                <a:gd name="T15" fmla="*/ 19 h 36"/>
                <a:gd name="T16" fmla="*/ 7 w 27"/>
                <a:gd name="T17" fmla="*/ 19 h 36"/>
                <a:gd name="T18" fmla="*/ 4 w 27"/>
                <a:gd name="T19" fmla="*/ 23 h 36"/>
                <a:gd name="T20" fmla="*/ 6 w 27"/>
                <a:gd name="T21" fmla="*/ 26 h 36"/>
                <a:gd name="T22" fmla="*/ 11 w 27"/>
                <a:gd name="T23" fmla="*/ 25 h 36"/>
                <a:gd name="T24" fmla="*/ 8 w 27"/>
                <a:gd name="T25" fmla="*/ 29 h 36"/>
                <a:gd name="T26" fmla="*/ 8 w 27"/>
                <a:gd name="T27" fmla="*/ 31 h 36"/>
                <a:gd name="T28" fmla="*/ 11 w 27"/>
                <a:gd name="T29" fmla="*/ 32 h 36"/>
                <a:gd name="T30" fmla="*/ 10 w 27"/>
                <a:gd name="T31" fmla="*/ 33 h 36"/>
                <a:gd name="T32" fmla="*/ 11 w 27"/>
                <a:gd name="T33" fmla="*/ 35 h 36"/>
                <a:gd name="T34" fmla="*/ 13 w 27"/>
                <a:gd name="T35" fmla="*/ 36 h 36"/>
                <a:gd name="T36" fmla="*/ 15 w 27"/>
                <a:gd name="T37" fmla="*/ 35 h 36"/>
                <a:gd name="T38" fmla="*/ 15 w 27"/>
                <a:gd name="T39" fmla="*/ 35 h 36"/>
                <a:gd name="T40" fmla="*/ 16 w 27"/>
                <a:gd name="T41" fmla="*/ 35 h 36"/>
                <a:gd name="T42" fmla="*/ 22 w 27"/>
                <a:gd name="T43" fmla="*/ 30 h 36"/>
                <a:gd name="T44" fmla="*/ 22 w 27"/>
                <a:gd name="T45" fmla="*/ 28 h 36"/>
                <a:gd name="T46" fmla="*/ 24 w 27"/>
                <a:gd name="T47" fmla="*/ 26 h 36"/>
                <a:gd name="T48" fmla="*/ 24 w 27"/>
                <a:gd name="T49" fmla="*/ 23 h 36"/>
                <a:gd name="T50" fmla="*/ 23 w 27"/>
                <a:gd name="T51" fmla="*/ 22 h 36"/>
                <a:gd name="T52" fmla="*/ 27 w 27"/>
                <a:gd name="T53" fmla="*/ 17 h 36"/>
                <a:gd name="T54" fmla="*/ 25 w 27"/>
                <a:gd name="T55" fmla="*/ 14 h 36"/>
                <a:gd name="T56" fmla="*/ 24 w 27"/>
                <a:gd name="T57" fmla="*/ 14 h 36"/>
                <a:gd name="T58" fmla="*/ 23 w 27"/>
                <a:gd name="T59" fmla="*/ 12 h 36"/>
                <a:gd name="T60" fmla="*/ 25 w 27"/>
                <a:gd name="T61" fmla="*/ 10 h 36"/>
                <a:gd name="T62" fmla="*/ 22 w 27"/>
                <a:gd name="T63" fmla="*/ 7 h 36"/>
                <a:gd name="T64" fmla="*/ 21 w 27"/>
                <a:gd name="T65" fmla="*/ 7 h 36"/>
                <a:gd name="T66" fmla="*/ 25 w 27"/>
                <a:gd name="T67" fmla="*/ 4 h 36"/>
                <a:gd name="T68" fmla="*/ 25 w 27"/>
                <a:gd name="T69" fmla="*/ 1 h 36"/>
                <a:gd name="T70" fmla="*/ 23 w 27"/>
                <a:gd name="T7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36">
                  <a:moveTo>
                    <a:pt x="23" y="0"/>
                  </a:moveTo>
                  <a:cubicBezTo>
                    <a:pt x="22" y="0"/>
                    <a:pt x="22" y="0"/>
                    <a:pt x="22" y="0"/>
                  </a:cubicBezTo>
                  <a:cubicBezTo>
                    <a:pt x="17" y="1"/>
                    <a:pt x="17" y="1"/>
                    <a:pt x="17" y="1"/>
                  </a:cubicBezTo>
                  <a:cubicBezTo>
                    <a:pt x="16" y="1"/>
                    <a:pt x="14" y="2"/>
                    <a:pt x="13" y="2"/>
                  </a:cubicBezTo>
                  <a:cubicBezTo>
                    <a:pt x="9" y="3"/>
                    <a:pt x="4" y="5"/>
                    <a:pt x="1" y="8"/>
                  </a:cubicBezTo>
                  <a:cubicBezTo>
                    <a:pt x="0" y="9"/>
                    <a:pt x="0" y="10"/>
                    <a:pt x="1" y="12"/>
                  </a:cubicBezTo>
                  <a:cubicBezTo>
                    <a:pt x="1" y="12"/>
                    <a:pt x="2" y="12"/>
                    <a:pt x="3" y="12"/>
                  </a:cubicBezTo>
                  <a:cubicBezTo>
                    <a:pt x="3" y="12"/>
                    <a:pt x="4" y="12"/>
                    <a:pt x="4" y="12"/>
                  </a:cubicBezTo>
                  <a:cubicBezTo>
                    <a:pt x="6" y="10"/>
                    <a:pt x="8" y="9"/>
                    <a:pt x="10" y="8"/>
                  </a:cubicBezTo>
                  <a:cubicBezTo>
                    <a:pt x="8" y="10"/>
                    <a:pt x="6" y="11"/>
                    <a:pt x="4" y="13"/>
                  </a:cubicBezTo>
                  <a:cubicBezTo>
                    <a:pt x="2" y="14"/>
                    <a:pt x="1" y="15"/>
                    <a:pt x="0" y="17"/>
                  </a:cubicBezTo>
                  <a:cubicBezTo>
                    <a:pt x="0" y="17"/>
                    <a:pt x="0" y="17"/>
                    <a:pt x="0" y="17"/>
                  </a:cubicBezTo>
                  <a:cubicBezTo>
                    <a:pt x="1" y="18"/>
                    <a:pt x="1" y="19"/>
                    <a:pt x="1" y="20"/>
                  </a:cubicBezTo>
                  <a:cubicBezTo>
                    <a:pt x="2" y="21"/>
                    <a:pt x="2" y="21"/>
                    <a:pt x="3" y="21"/>
                  </a:cubicBezTo>
                  <a:cubicBezTo>
                    <a:pt x="3" y="21"/>
                    <a:pt x="4" y="21"/>
                    <a:pt x="4" y="20"/>
                  </a:cubicBezTo>
                  <a:cubicBezTo>
                    <a:pt x="5" y="20"/>
                    <a:pt x="6" y="19"/>
                    <a:pt x="7" y="19"/>
                  </a:cubicBezTo>
                  <a:cubicBezTo>
                    <a:pt x="7" y="19"/>
                    <a:pt x="8" y="18"/>
                    <a:pt x="9" y="18"/>
                  </a:cubicBezTo>
                  <a:cubicBezTo>
                    <a:pt x="8" y="18"/>
                    <a:pt x="8" y="19"/>
                    <a:pt x="7" y="19"/>
                  </a:cubicBezTo>
                  <a:cubicBezTo>
                    <a:pt x="6" y="20"/>
                    <a:pt x="5" y="20"/>
                    <a:pt x="4" y="21"/>
                  </a:cubicBezTo>
                  <a:cubicBezTo>
                    <a:pt x="4" y="22"/>
                    <a:pt x="4" y="23"/>
                    <a:pt x="4" y="23"/>
                  </a:cubicBezTo>
                  <a:cubicBezTo>
                    <a:pt x="4" y="24"/>
                    <a:pt x="4" y="24"/>
                    <a:pt x="4" y="24"/>
                  </a:cubicBezTo>
                  <a:cubicBezTo>
                    <a:pt x="4" y="25"/>
                    <a:pt x="5" y="26"/>
                    <a:pt x="6" y="26"/>
                  </a:cubicBezTo>
                  <a:cubicBezTo>
                    <a:pt x="6" y="26"/>
                    <a:pt x="6" y="26"/>
                    <a:pt x="6" y="26"/>
                  </a:cubicBezTo>
                  <a:cubicBezTo>
                    <a:pt x="8" y="26"/>
                    <a:pt x="10" y="25"/>
                    <a:pt x="11" y="25"/>
                  </a:cubicBezTo>
                  <a:cubicBezTo>
                    <a:pt x="10" y="26"/>
                    <a:pt x="9" y="26"/>
                    <a:pt x="8" y="27"/>
                  </a:cubicBezTo>
                  <a:cubicBezTo>
                    <a:pt x="8" y="28"/>
                    <a:pt x="8" y="28"/>
                    <a:pt x="8" y="29"/>
                  </a:cubicBezTo>
                  <a:cubicBezTo>
                    <a:pt x="8" y="29"/>
                    <a:pt x="8" y="29"/>
                    <a:pt x="8" y="29"/>
                  </a:cubicBezTo>
                  <a:cubicBezTo>
                    <a:pt x="8" y="30"/>
                    <a:pt x="8" y="30"/>
                    <a:pt x="8" y="31"/>
                  </a:cubicBezTo>
                  <a:cubicBezTo>
                    <a:pt x="9" y="31"/>
                    <a:pt x="9" y="32"/>
                    <a:pt x="10" y="32"/>
                  </a:cubicBezTo>
                  <a:cubicBezTo>
                    <a:pt x="10" y="32"/>
                    <a:pt x="11" y="32"/>
                    <a:pt x="11" y="32"/>
                  </a:cubicBezTo>
                  <a:cubicBezTo>
                    <a:pt x="11" y="32"/>
                    <a:pt x="11" y="32"/>
                    <a:pt x="11" y="32"/>
                  </a:cubicBezTo>
                  <a:cubicBezTo>
                    <a:pt x="11" y="32"/>
                    <a:pt x="10" y="33"/>
                    <a:pt x="10" y="33"/>
                  </a:cubicBezTo>
                  <a:cubicBezTo>
                    <a:pt x="10" y="34"/>
                    <a:pt x="10" y="34"/>
                    <a:pt x="10" y="34"/>
                  </a:cubicBezTo>
                  <a:cubicBezTo>
                    <a:pt x="10" y="34"/>
                    <a:pt x="11" y="35"/>
                    <a:pt x="11" y="35"/>
                  </a:cubicBezTo>
                  <a:cubicBezTo>
                    <a:pt x="11" y="35"/>
                    <a:pt x="11" y="35"/>
                    <a:pt x="12" y="36"/>
                  </a:cubicBezTo>
                  <a:cubicBezTo>
                    <a:pt x="12" y="36"/>
                    <a:pt x="13" y="36"/>
                    <a:pt x="13" y="36"/>
                  </a:cubicBezTo>
                  <a:cubicBezTo>
                    <a:pt x="13" y="36"/>
                    <a:pt x="14" y="36"/>
                    <a:pt x="14" y="36"/>
                  </a:cubicBezTo>
                  <a:cubicBezTo>
                    <a:pt x="15" y="35"/>
                    <a:pt x="15" y="35"/>
                    <a:pt x="15" y="35"/>
                  </a:cubicBezTo>
                  <a:cubicBezTo>
                    <a:pt x="15" y="35"/>
                    <a:pt x="15" y="35"/>
                    <a:pt x="15" y="35"/>
                  </a:cubicBezTo>
                  <a:cubicBezTo>
                    <a:pt x="15" y="35"/>
                    <a:pt x="15" y="35"/>
                    <a:pt x="15" y="35"/>
                  </a:cubicBezTo>
                  <a:cubicBezTo>
                    <a:pt x="15" y="35"/>
                    <a:pt x="15" y="35"/>
                    <a:pt x="15" y="35"/>
                  </a:cubicBezTo>
                  <a:cubicBezTo>
                    <a:pt x="15" y="35"/>
                    <a:pt x="15" y="35"/>
                    <a:pt x="16" y="35"/>
                  </a:cubicBezTo>
                  <a:cubicBezTo>
                    <a:pt x="17" y="34"/>
                    <a:pt x="18" y="33"/>
                    <a:pt x="19" y="33"/>
                  </a:cubicBezTo>
                  <a:cubicBezTo>
                    <a:pt x="20" y="32"/>
                    <a:pt x="21" y="31"/>
                    <a:pt x="22" y="30"/>
                  </a:cubicBezTo>
                  <a:cubicBezTo>
                    <a:pt x="22" y="30"/>
                    <a:pt x="22" y="30"/>
                    <a:pt x="22" y="29"/>
                  </a:cubicBezTo>
                  <a:cubicBezTo>
                    <a:pt x="22" y="29"/>
                    <a:pt x="22" y="29"/>
                    <a:pt x="22" y="28"/>
                  </a:cubicBezTo>
                  <a:cubicBezTo>
                    <a:pt x="22" y="28"/>
                    <a:pt x="22" y="28"/>
                    <a:pt x="22" y="28"/>
                  </a:cubicBezTo>
                  <a:cubicBezTo>
                    <a:pt x="23" y="27"/>
                    <a:pt x="24" y="27"/>
                    <a:pt x="24" y="26"/>
                  </a:cubicBezTo>
                  <a:cubicBezTo>
                    <a:pt x="24" y="25"/>
                    <a:pt x="25" y="25"/>
                    <a:pt x="25" y="24"/>
                  </a:cubicBezTo>
                  <a:cubicBezTo>
                    <a:pt x="25" y="24"/>
                    <a:pt x="24" y="23"/>
                    <a:pt x="24" y="23"/>
                  </a:cubicBezTo>
                  <a:cubicBezTo>
                    <a:pt x="23" y="22"/>
                    <a:pt x="23" y="22"/>
                    <a:pt x="23" y="22"/>
                  </a:cubicBezTo>
                  <a:cubicBezTo>
                    <a:pt x="23" y="22"/>
                    <a:pt x="23" y="22"/>
                    <a:pt x="23" y="22"/>
                  </a:cubicBezTo>
                  <a:cubicBezTo>
                    <a:pt x="24" y="21"/>
                    <a:pt x="26" y="20"/>
                    <a:pt x="27" y="18"/>
                  </a:cubicBezTo>
                  <a:cubicBezTo>
                    <a:pt x="27" y="18"/>
                    <a:pt x="27" y="17"/>
                    <a:pt x="27" y="17"/>
                  </a:cubicBezTo>
                  <a:cubicBezTo>
                    <a:pt x="27" y="16"/>
                    <a:pt x="27" y="16"/>
                    <a:pt x="27" y="15"/>
                  </a:cubicBezTo>
                  <a:cubicBezTo>
                    <a:pt x="26" y="14"/>
                    <a:pt x="25" y="14"/>
                    <a:pt x="25" y="14"/>
                  </a:cubicBezTo>
                  <a:cubicBezTo>
                    <a:pt x="24" y="14"/>
                    <a:pt x="24" y="14"/>
                    <a:pt x="24" y="14"/>
                  </a:cubicBezTo>
                  <a:cubicBezTo>
                    <a:pt x="24" y="14"/>
                    <a:pt x="24" y="14"/>
                    <a:pt x="24" y="14"/>
                  </a:cubicBezTo>
                  <a:cubicBezTo>
                    <a:pt x="23" y="14"/>
                    <a:pt x="22" y="15"/>
                    <a:pt x="21" y="15"/>
                  </a:cubicBezTo>
                  <a:cubicBezTo>
                    <a:pt x="22" y="14"/>
                    <a:pt x="23" y="13"/>
                    <a:pt x="23" y="12"/>
                  </a:cubicBezTo>
                  <a:cubicBezTo>
                    <a:pt x="24" y="12"/>
                    <a:pt x="24" y="12"/>
                    <a:pt x="24" y="11"/>
                  </a:cubicBezTo>
                  <a:cubicBezTo>
                    <a:pt x="25" y="11"/>
                    <a:pt x="25" y="10"/>
                    <a:pt x="25" y="10"/>
                  </a:cubicBezTo>
                  <a:cubicBezTo>
                    <a:pt x="25" y="9"/>
                    <a:pt x="25" y="9"/>
                    <a:pt x="24" y="8"/>
                  </a:cubicBezTo>
                  <a:cubicBezTo>
                    <a:pt x="24" y="8"/>
                    <a:pt x="23" y="7"/>
                    <a:pt x="22" y="7"/>
                  </a:cubicBezTo>
                  <a:cubicBezTo>
                    <a:pt x="22" y="7"/>
                    <a:pt x="22" y="7"/>
                    <a:pt x="21" y="7"/>
                  </a:cubicBezTo>
                  <a:cubicBezTo>
                    <a:pt x="21" y="7"/>
                    <a:pt x="21" y="7"/>
                    <a:pt x="21" y="7"/>
                  </a:cubicBezTo>
                  <a:cubicBezTo>
                    <a:pt x="21" y="7"/>
                    <a:pt x="21" y="7"/>
                    <a:pt x="21" y="7"/>
                  </a:cubicBezTo>
                  <a:cubicBezTo>
                    <a:pt x="22" y="6"/>
                    <a:pt x="24" y="5"/>
                    <a:pt x="25" y="4"/>
                  </a:cubicBezTo>
                  <a:cubicBezTo>
                    <a:pt x="25" y="3"/>
                    <a:pt x="25" y="3"/>
                    <a:pt x="25" y="2"/>
                  </a:cubicBezTo>
                  <a:cubicBezTo>
                    <a:pt x="25" y="2"/>
                    <a:pt x="25" y="1"/>
                    <a:pt x="25" y="1"/>
                  </a:cubicBezTo>
                  <a:cubicBezTo>
                    <a:pt x="25" y="1"/>
                    <a:pt x="25" y="1"/>
                    <a:pt x="25" y="0"/>
                  </a:cubicBezTo>
                  <a:cubicBezTo>
                    <a:pt x="24" y="0"/>
                    <a:pt x="23" y="0"/>
                    <a:pt x="23" y="0"/>
                  </a:cubicBezTo>
                </a:path>
              </a:pathLst>
            </a:custGeom>
            <a:solidFill>
              <a:srgbClr val="00B1B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6" name="Freeform 545"/>
            <p:cNvSpPr>
              <a:spLocks noEditPoints="1" noChangeArrowheads="1"/>
            </p:cNvSpPr>
            <p:nvPr/>
          </p:nvSpPr>
          <p:spPr bwMode="auto">
            <a:xfrm>
              <a:off x="9223376" y="2865438"/>
              <a:ext cx="587375" cy="611188"/>
            </a:xfrm>
            <a:custGeom>
              <a:avLst/>
              <a:gdLst>
                <a:gd name="T0" fmla="*/ 58 w 199"/>
                <a:gd name="T1" fmla="*/ 143 h 207"/>
                <a:gd name="T2" fmla="*/ 192 w 199"/>
                <a:gd name="T3" fmla="*/ 127 h 207"/>
                <a:gd name="T4" fmla="*/ 194 w 199"/>
                <a:gd name="T5" fmla="*/ 127 h 207"/>
                <a:gd name="T6" fmla="*/ 192 w 199"/>
                <a:gd name="T7" fmla="*/ 127 h 207"/>
                <a:gd name="T8" fmla="*/ 190 w 199"/>
                <a:gd name="T9" fmla="*/ 0 h 207"/>
                <a:gd name="T10" fmla="*/ 188 w 199"/>
                <a:gd name="T11" fmla="*/ 2 h 207"/>
                <a:gd name="T12" fmla="*/ 188 w 199"/>
                <a:gd name="T13" fmla="*/ 3 h 207"/>
                <a:gd name="T14" fmla="*/ 192 w 199"/>
                <a:gd name="T15" fmla="*/ 83 h 207"/>
                <a:gd name="T16" fmla="*/ 191 w 199"/>
                <a:gd name="T17" fmla="*/ 120 h 207"/>
                <a:gd name="T18" fmla="*/ 164 w 199"/>
                <a:gd name="T19" fmla="*/ 137 h 207"/>
                <a:gd name="T20" fmla="*/ 131 w 199"/>
                <a:gd name="T21" fmla="*/ 151 h 207"/>
                <a:gd name="T22" fmla="*/ 92 w 199"/>
                <a:gd name="T23" fmla="*/ 168 h 207"/>
                <a:gd name="T24" fmla="*/ 72 w 199"/>
                <a:gd name="T25" fmla="*/ 177 h 207"/>
                <a:gd name="T26" fmla="*/ 23 w 199"/>
                <a:gd name="T27" fmla="*/ 200 h 207"/>
                <a:gd name="T28" fmla="*/ 22 w 199"/>
                <a:gd name="T29" fmla="*/ 201 h 207"/>
                <a:gd name="T30" fmla="*/ 16 w 199"/>
                <a:gd name="T31" fmla="*/ 196 h 207"/>
                <a:gd name="T32" fmla="*/ 7 w 199"/>
                <a:gd name="T33" fmla="*/ 182 h 207"/>
                <a:gd name="T34" fmla="*/ 6 w 199"/>
                <a:gd name="T35" fmla="*/ 175 h 207"/>
                <a:gd name="T36" fmla="*/ 19 w 199"/>
                <a:gd name="T37" fmla="*/ 163 h 207"/>
                <a:gd name="T38" fmla="*/ 164 w 199"/>
                <a:gd name="T39" fmla="*/ 106 h 207"/>
                <a:gd name="T40" fmla="*/ 168 w 199"/>
                <a:gd name="T41" fmla="*/ 105 h 207"/>
                <a:gd name="T42" fmla="*/ 169 w 199"/>
                <a:gd name="T43" fmla="*/ 102 h 207"/>
                <a:gd name="T44" fmla="*/ 164 w 199"/>
                <a:gd name="T45" fmla="*/ 48 h 207"/>
                <a:gd name="T46" fmla="*/ 165 w 199"/>
                <a:gd name="T47" fmla="*/ 7 h 207"/>
                <a:gd name="T48" fmla="*/ 162 w 199"/>
                <a:gd name="T49" fmla="*/ 5 h 207"/>
                <a:gd name="T50" fmla="*/ 160 w 199"/>
                <a:gd name="T51" fmla="*/ 6 h 207"/>
                <a:gd name="T52" fmla="*/ 159 w 199"/>
                <a:gd name="T53" fmla="*/ 7 h 207"/>
                <a:gd name="T54" fmla="*/ 159 w 199"/>
                <a:gd name="T55" fmla="*/ 27 h 207"/>
                <a:gd name="T56" fmla="*/ 159 w 199"/>
                <a:gd name="T57" fmla="*/ 58 h 207"/>
                <a:gd name="T58" fmla="*/ 163 w 199"/>
                <a:gd name="T59" fmla="*/ 101 h 207"/>
                <a:gd name="T60" fmla="*/ 153 w 199"/>
                <a:gd name="T61" fmla="*/ 106 h 207"/>
                <a:gd name="T62" fmla="*/ 147 w 199"/>
                <a:gd name="T63" fmla="*/ 108 h 207"/>
                <a:gd name="T64" fmla="*/ 132 w 199"/>
                <a:gd name="T65" fmla="*/ 114 h 207"/>
                <a:gd name="T66" fmla="*/ 114 w 199"/>
                <a:gd name="T67" fmla="*/ 125 h 207"/>
                <a:gd name="T68" fmla="*/ 111 w 199"/>
                <a:gd name="T69" fmla="*/ 128 h 207"/>
                <a:gd name="T70" fmla="*/ 101 w 199"/>
                <a:gd name="T71" fmla="*/ 129 h 207"/>
                <a:gd name="T72" fmla="*/ 92 w 199"/>
                <a:gd name="T73" fmla="*/ 130 h 207"/>
                <a:gd name="T74" fmla="*/ 58 w 199"/>
                <a:gd name="T75" fmla="*/ 143 h 207"/>
                <a:gd name="T76" fmla="*/ 53 w 199"/>
                <a:gd name="T77" fmla="*/ 145 h 207"/>
                <a:gd name="T78" fmla="*/ 35 w 199"/>
                <a:gd name="T79" fmla="*/ 151 h 207"/>
                <a:gd name="T80" fmla="*/ 21 w 199"/>
                <a:gd name="T81" fmla="*/ 157 h 207"/>
                <a:gd name="T82" fmla="*/ 0 w 199"/>
                <a:gd name="T83" fmla="*/ 168 h 207"/>
                <a:gd name="T84" fmla="*/ 1 w 199"/>
                <a:gd name="T85" fmla="*/ 179 h 207"/>
                <a:gd name="T86" fmla="*/ 8 w 199"/>
                <a:gd name="T87" fmla="*/ 196 h 207"/>
                <a:gd name="T88" fmla="*/ 20 w 199"/>
                <a:gd name="T89" fmla="*/ 206 h 207"/>
                <a:gd name="T90" fmla="*/ 21 w 199"/>
                <a:gd name="T91" fmla="*/ 207 h 207"/>
                <a:gd name="T92" fmla="*/ 41 w 199"/>
                <a:gd name="T93" fmla="*/ 197 h 207"/>
                <a:gd name="T94" fmla="*/ 70 w 199"/>
                <a:gd name="T95" fmla="*/ 183 h 207"/>
                <a:gd name="T96" fmla="*/ 87 w 199"/>
                <a:gd name="T97" fmla="*/ 176 h 207"/>
                <a:gd name="T98" fmla="*/ 146 w 199"/>
                <a:gd name="T99" fmla="*/ 151 h 207"/>
                <a:gd name="T100" fmla="*/ 184 w 199"/>
                <a:gd name="T101" fmla="*/ 135 h 207"/>
                <a:gd name="T102" fmla="*/ 193 w 199"/>
                <a:gd name="T103" fmla="*/ 132 h 207"/>
                <a:gd name="T104" fmla="*/ 196 w 199"/>
                <a:gd name="T105" fmla="*/ 130 h 207"/>
                <a:gd name="T106" fmla="*/ 192 w 199"/>
                <a:gd name="T10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9" h="207">
                  <a:moveTo>
                    <a:pt x="58" y="143"/>
                  </a:moveTo>
                  <a:cubicBezTo>
                    <a:pt x="58" y="143"/>
                    <a:pt x="58" y="143"/>
                    <a:pt x="58" y="143"/>
                  </a:cubicBezTo>
                  <a:cubicBezTo>
                    <a:pt x="58" y="143"/>
                    <a:pt x="58" y="143"/>
                    <a:pt x="58" y="143"/>
                  </a:cubicBezTo>
                  <a:moveTo>
                    <a:pt x="192" y="127"/>
                  </a:moveTo>
                  <a:cubicBezTo>
                    <a:pt x="193" y="127"/>
                    <a:pt x="193" y="127"/>
                    <a:pt x="193" y="127"/>
                  </a:cubicBezTo>
                  <a:cubicBezTo>
                    <a:pt x="194" y="127"/>
                    <a:pt x="194" y="127"/>
                    <a:pt x="194" y="127"/>
                  </a:cubicBezTo>
                  <a:cubicBezTo>
                    <a:pt x="194" y="127"/>
                    <a:pt x="194" y="127"/>
                    <a:pt x="194" y="127"/>
                  </a:cubicBezTo>
                  <a:cubicBezTo>
                    <a:pt x="193" y="127"/>
                    <a:pt x="193" y="127"/>
                    <a:pt x="192" y="127"/>
                  </a:cubicBezTo>
                  <a:moveTo>
                    <a:pt x="191" y="0"/>
                  </a:moveTo>
                  <a:cubicBezTo>
                    <a:pt x="191" y="0"/>
                    <a:pt x="191" y="0"/>
                    <a:pt x="190" y="0"/>
                  </a:cubicBezTo>
                  <a:cubicBezTo>
                    <a:pt x="190" y="0"/>
                    <a:pt x="189" y="0"/>
                    <a:pt x="189" y="0"/>
                  </a:cubicBezTo>
                  <a:cubicBezTo>
                    <a:pt x="188" y="1"/>
                    <a:pt x="188" y="2"/>
                    <a:pt x="188" y="2"/>
                  </a:cubicBezTo>
                  <a:cubicBezTo>
                    <a:pt x="188" y="3"/>
                    <a:pt x="188" y="3"/>
                    <a:pt x="188" y="3"/>
                  </a:cubicBezTo>
                  <a:cubicBezTo>
                    <a:pt x="188" y="3"/>
                    <a:pt x="188" y="3"/>
                    <a:pt x="188" y="3"/>
                  </a:cubicBezTo>
                  <a:cubicBezTo>
                    <a:pt x="188" y="4"/>
                    <a:pt x="188" y="4"/>
                    <a:pt x="188" y="5"/>
                  </a:cubicBezTo>
                  <a:cubicBezTo>
                    <a:pt x="191" y="33"/>
                    <a:pt x="192" y="59"/>
                    <a:pt x="192" y="83"/>
                  </a:cubicBezTo>
                  <a:cubicBezTo>
                    <a:pt x="192" y="93"/>
                    <a:pt x="192" y="103"/>
                    <a:pt x="192" y="113"/>
                  </a:cubicBezTo>
                  <a:cubicBezTo>
                    <a:pt x="192" y="115"/>
                    <a:pt x="191" y="117"/>
                    <a:pt x="191" y="120"/>
                  </a:cubicBezTo>
                  <a:cubicBezTo>
                    <a:pt x="191" y="122"/>
                    <a:pt x="191" y="125"/>
                    <a:pt x="191" y="127"/>
                  </a:cubicBezTo>
                  <a:cubicBezTo>
                    <a:pt x="187" y="128"/>
                    <a:pt x="180" y="131"/>
                    <a:pt x="164" y="137"/>
                  </a:cubicBezTo>
                  <a:cubicBezTo>
                    <a:pt x="162" y="138"/>
                    <a:pt x="159" y="139"/>
                    <a:pt x="156" y="140"/>
                  </a:cubicBezTo>
                  <a:cubicBezTo>
                    <a:pt x="149" y="143"/>
                    <a:pt x="141" y="147"/>
                    <a:pt x="131" y="151"/>
                  </a:cubicBezTo>
                  <a:cubicBezTo>
                    <a:pt x="130" y="151"/>
                    <a:pt x="129" y="152"/>
                    <a:pt x="128" y="152"/>
                  </a:cubicBezTo>
                  <a:cubicBezTo>
                    <a:pt x="118" y="156"/>
                    <a:pt x="106" y="162"/>
                    <a:pt x="92" y="168"/>
                  </a:cubicBezTo>
                  <a:cubicBezTo>
                    <a:pt x="90" y="169"/>
                    <a:pt x="87" y="170"/>
                    <a:pt x="85" y="171"/>
                  </a:cubicBezTo>
                  <a:cubicBezTo>
                    <a:pt x="80" y="173"/>
                    <a:pt x="76" y="175"/>
                    <a:pt x="72" y="177"/>
                  </a:cubicBezTo>
                  <a:cubicBezTo>
                    <a:pt x="69" y="178"/>
                    <a:pt x="67" y="179"/>
                    <a:pt x="65" y="180"/>
                  </a:cubicBezTo>
                  <a:cubicBezTo>
                    <a:pt x="50" y="186"/>
                    <a:pt x="38" y="192"/>
                    <a:pt x="23" y="200"/>
                  </a:cubicBezTo>
                  <a:cubicBezTo>
                    <a:pt x="22" y="200"/>
                    <a:pt x="22" y="200"/>
                    <a:pt x="22" y="201"/>
                  </a:cubicBezTo>
                  <a:cubicBezTo>
                    <a:pt x="22" y="201"/>
                    <a:pt x="22" y="201"/>
                    <a:pt x="22" y="201"/>
                  </a:cubicBezTo>
                  <a:cubicBezTo>
                    <a:pt x="20" y="200"/>
                    <a:pt x="19" y="199"/>
                    <a:pt x="18" y="198"/>
                  </a:cubicBezTo>
                  <a:cubicBezTo>
                    <a:pt x="17" y="197"/>
                    <a:pt x="16" y="197"/>
                    <a:pt x="16" y="196"/>
                  </a:cubicBezTo>
                  <a:cubicBezTo>
                    <a:pt x="14" y="194"/>
                    <a:pt x="13" y="193"/>
                    <a:pt x="11" y="191"/>
                  </a:cubicBezTo>
                  <a:cubicBezTo>
                    <a:pt x="10" y="188"/>
                    <a:pt x="8" y="186"/>
                    <a:pt x="7" y="182"/>
                  </a:cubicBezTo>
                  <a:cubicBezTo>
                    <a:pt x="7" y="181"/>
                    <a:pt x="7" y="180"/>
                    <a:pt x="6" y="179"/>
                  </a:cubicBezTo>
                  <a:cubicBezTo>
                    <a:pt x="6" y="178"/>
                    <a:pt x="6" y="176"/>
                    <a:pt x="6" y="175"/>
                  </a:cubicBezTo>
                  <a:cubicBezTo>
                    <a:pt x="5" y="173"/>
                    <a:pt x="5" y="171"/>
                    <a:pt x="5" y="168"/>
                  </a:cubicBezTo>
                  <a:cubicBezTo>
                    <a:pt x="8" y="167"/>
                    <a:pt x="13" y="166"/>
                    <a:pt x="19" y="163"/>
                  </a:cubicBezTo>
                  <a:cubicBezTo>
                    <a:pt x="24" y="161"/>
                    <a:pt x="29" y="159"/>
                    <a:pt x="35" y="157"/>
                  </a:cubicBezTo>
                  <a:cubicBezTo>
                    <a:pt x="77" y="141"/>
                    <a:pt x="146" y="116"/>
                    <a:pt x="164" y="106"/>
                  </a:cubicBezTo>
                  <a:cubicBezTo>
                    <a:pt x="165" y="106"/>
                    <a:pt x="166" y="106"/>
                    <a:pt x="167" y="105"/>
                  </a:cubicBezTo>
                  <a:cubicBezTo>
                    <a:pt x="167" y="105"/>
                    <a:pt x="167" y="105"/>
                    <a:pt x="168" y="105"/>
                  </a:cubicBezTo>
                  <a:cubicBezTo>
                    <a:pt x="168" y="104"/>
                    <a:pt x="169" y="103"/>
                    <a:pt x="169" y="102"/>
                  </a:cubicBezTo>
                  <a:cubicBezTo>
                    <a:pt x="169" y="102"/>
                    <a:pt x="169" y="102"/>
                    <a:pt x="169" y="102"/>
                  </a:cubicBezTo>
                  <a:cubicBezTo>
                    <a:pt x="166" y="89"/>
                    <a:pt x="165" y="76"/>
                    <a:pt x="164" y="62"/>
                  </a:cubicBezTo>
                  <a:cubicBezTo>
                    <a:pt x="164" y="57"/>
                    <a:pt x="164" y="53"/>
                    <a:pt x="164" y="48"/>
                  </a:cubicBezTo>
                  <a:cubicBezTo>
                    <a:pt x="164" y="41"/>
                    <a:pt x="164" y="34"/>
                    <a:pt x="164" y="27"/>
                  </a:cubicBezTo>
                  <a:cubicBezTo>
                    <a:pt x="165" y="7"/>
                    <a:pt x="165" y="7"/>
                    <a:pt x="165" y="7"/>
                  </a:cubicBezTo>
                  <a:cubicBezTo>
                    <a:pt x="165" y="7"/>
                    <a:pt x="164" y="6"/>
                    <a:pt x="164" y="6"/>
                  </a:cubicBezTo>
                  <a:cubicBezTo>
                    <a:pt x="163" y="5"/>
                    <a:pt x="163" y="5"/>
                    <a:pt x="162" y="5"/>
                  </a:cubicBezTo>
                  <a:cubicBezTo>
                    <a:pt x="162" y="5"/>
                    <a:pt x="162" y="5"/>
                    <a:pt x="162" y="5"/>
                  </a:cubicBezTo>
                  <a:cubicBezTo>
                    <a:pt x="161" y="5"/>
                    <a:pt x="160" y="5"/>
                    <a:pt x="160" y="6"/>
                  </a:cubicBezTo>
                  <a:cubicBezTo>
                    <a:pt x="160" y="6"/>
                    <a:pt x="160" y="6"/>
                    <a:pt x="160" y="6"/>
                  </a:cubicBezTo>
                  <a:cubicBezTo>
                    <a:pt x="159" y="7"/>
                    <a:pt x="159" y="7"/>
                    <a:pt x="159" y="7"/>
                  </a:cubicBezTo>
                  <a:cubicBezTo>
                    <a:pt x="159" y="10"/>
                    <a:pt x="159" y="10"/>
                    <a:pt x="159" y="10"/>
                  </a:cubicBezTo>
                  <a:cubicBezTo>
                    <a:pt x="159" y="27"/>
                    <a:pt x="159" y="27"/>
                    <a:pt x="159" y="27"/>
                  </a:cubicBezTo>
                  <a:cubicBezTo>
                    <a:pt x="159" y="34"/>
                    <a:pt x="159" y="41"/>
                    <a:pt x="159" y="48"/>
                  </a:cubicBezTo>
                  <a:cubicBezTo>
                    <a:pt x="159" y="51"/>
                    <a:pt x="159" y="54"/>
                    <a:pt x="159" y="58"/>
                  </a:cubicBezTo>
                  <a:cubicBezTo>
                    <a:pt x="159" y="59"/>
                    <a:pt x="159" y="61"/>
                    <a:pt x="159" y="62"/>
                  </a:cubicBezTo>
                  <a:cubicBezTo>
                    <a:pt x="159" y="75"/>
                    <a:pt x="161" y="88"/>
                    <a:pt x="163" y="101"/>
                  </a:cubicBezTo>
                  <a:cubicBezTo>
                    <a:pt x="162" y="101"/>
                    <a:pt x="161" y="102"/>
                    <a:pt x="160" y="103"/>
                  </a:cubicBezTo>
                  <a:cubicBezTo>
                    <a:pt x="158" y="104"/>
                    <a:pt x="156" y="105"/>
                    <a:pt x="153" y="106"/>
                  </a:cubicBezTo>
                  <a:cubicBezTo>
                    <a:pt x="153" y="106"/>
                    <a:pt x="152" y="106"/>
                    <a:pt x="152" y="106"/>
                  </a:cubicBezTo>
                  <a:cubicBezTo>
                    <a:pt x="150" y="107"/>
                    <a:pt x="149" y="108"/>
                    <a:pt x="147" y="108"/>
                  </a:cubicBezTo>
                  <a:cubicBezTo>
                    <a:pt x="144" y="110"/>
                    <a:pt x="140" y="111"/>
                    <a:pt x="137" y="113"/>
                  </a:cubicBezTo>
                  <a:cubicBezTo>
                    <a:pt x="135" y="113"/>
                    <a:pt x="134" y="114"/>
                    <a:pt x="132" y="114"/>
                  </a:cubicBezTo>
                  <a:cubicBezTo>
                    <a:pt x="126" y="117"/>
                    <a:pt x="119" y="120"/>
                    <a:pt x="111" y="123"/>
                  </a:cubicBezTo>
                  <a:cubicBezTo>
                    <a:pt x="113" y="123"/>
                    <a:pt x="114" y="124"/>
                    <a:pt x="114" y="125"/>
                  </a:cubicBezTo>
                  <a:cubicBezTo>
                    <a:pt x="114" y="127"/>
                    <a:pt x="113" y="128"/>
                    <a:pt x="111" y="128"/>
                  </a:cubicBezTo>
                  <a:cubicBezTo>
                    <a:pt x="111" y="128"/>
                    <a:pt x="111" y="128"/>
                    <a:pt x="111" y="128"/>
                  </a:cubicBezTo>
                  <a:cubicBezTo>
                    <a:pt x="111" y="128"/>
                    <a:pt x="110" y="128"/>
                    <a:pt x="110" y="128"/>
                  </a:cubicBezTo>
                  <a:cubicBezTo>
                    <a:pt x="107" y="128"/>
                    <a:pt x="104" y="128"/>
                    <a:pt x="101" y="129"/>
                  </a:cubicBezTo>
                  <a:cubicBezTo>
                    <a:pt x="94" y="129"/>
                    <a:pt x="94" y="129"/>
                    <a:pt x="94" y="129"/>
                  </a:cubicBezTo>
                  <a:cubicBezTo>
                    <a:pt x="93" y="129"/>
                    <a:pt x="93" y="130"/>
                    <a:pt x="92" y="130"/>
                  </a:cubicBezTo>
                  <a:cubicBezTo>
                    <a:pt x="82" y="134"/>
                    <a:pt x="72" y="137"/>
                    <a:pt x="63" y="141"/>
                  </a:cubicBezTo>
                  <a:cubicBezTo>
                    <a:pt x="61" y="142"/>
                    <a:pt x="59" y="142"/>
                    <a:pt x="58" y="143"/>
                  </a:cubicBezTo>
                  <a:cubicBezTo>
                    <a:pt x="56" y="143"/>
                    <a:pt x="55" y="144"/>
                    <a:pt x="54" y="144"/>
                  </a:cubicBezTo>
                  <a:cubicBezTo>
                    <a:pt x="54" y="145"/>
                    <a:pt x="53" y="145"/>
                    <a:pt x="53" y="145"/>
                  </a:cubicBezTo>
                  <a:cubicBezTo>
                    <a:pt x="51" y="145"/>
                    <a:pt x="49" y="146"/>
                    <a:pt x="48" y="147"/>
                  </a:cubicBezTo>
                  <a:cubicBezTo>
                    <a:pt x="43" y="148"/>
                    <a:pt x="39" y="150"/>
                    <a:pt x="35" y="151"/>
                  </a:cubicBezTo>
                  <a:cubicBezTo>
                    <a:pt x="34" y="152"/>
                    <a:pt x="34" y="152"/>
                    <a:pt x="33" y="152"/>
                  </a:cubicBezTo>
                  <a:cubicBezTo>
                    <a:pt x="28" y="154"/>
                    <a:pt x="24" y="156"/>
                    <a:pt x="21" y="157"/>
                  </a:cubicBezTo>
                  <a:cubicBezTo>
                    <a:pt x="0" y="165"/>
                    <a:pt x="0" y="165"/>
                    <a:pt x="0" y="167"/>
                  </a:cubicBezTo>
                  <a:cubicBezTo>
                    <a:pt x="0" y="167"/>
                    <a:pt x="0" y="168"/>
                    <a:pt x="0" y="168"/>
                  </a:cubicBezTo>
                  <a:cubicBezTo>
                    <a:pt x="0" y="170"/>
                    <a:pt x="0" y="172"/>
                    <a:pt x="0" y="174"/>
                  </a:cubicBezTo>
                  <a:cubicBezTo>
                    <a:pt x="0" y="176"/>
                    <a:pt x="1" y="178"/>
                    <a:pt x="1" y="179"/>
                  </a:cubicBezTo>
                  <a:cubicBezTo>
                    <a:pt x="2" y="183"/>
                    <a:pt x="3" y="187"/>
                    <a:pt x="5" y="190"/>
                  </a:cubicBezTo>
                  <a:cubicBezTo>
                    <a:pt x="6" y="192"/>
                    <a:pt x="7" y="194"/>
                    <a:pt x="8" y="196"/>
                  </a:cubicBezTo>
                  <a:cubicBezTo>
                    <a:pt x="10" y="198"/>
                    <a:pt x="13" y="201"/>
                    <a:pt x="16" y="203"/>
                  </a:cubicBezTo>
                  <a:cubicBezTo>
                    <a:pt x="17" y="204"/>
                    <a:pt x="18" y="205"/>
                    <a:pt x="20" y="206"/>
                  </a:cubicBezTo>
                  <a:cubicBezTo>
                    <a:pt x="20" y="206"/>
                    <a:pt x="20" y="206"/>
                    <a:pt x="21" y="206"/>
                  </a:cubicBezTo>
                  <a:cubicBezTo>
                    <a:pt x="21" y="207"/>
                    <a:pt x="21" y="207"/>
                    <a:pt x="21" y="207"/>
                  </a:cubicBezTo>
                  <a:cubicBezTo>
                    <a:pt x="22" y="207"/>
                    <a:pt x="22" y="206"/>
                    <a:pt x="23" y="206"/>
                  </a:cubicBezTo>
                  <a:cubicBezTo>
                    <a:pt x="29" y="203"/>
                    <a:pt x="35" y="200"/>
                    <a:pt x="41" y="197"/>
                  </a:cubicBezTo>
                  <a:cubicBezTo>
                    <a:pt x="44" y="195"/>
                    <a:pt x="48" y="193"/>
                    <a:pt x="51" y="192"/>
                  </a:cubicBezTo>
                  <a:cubicBezTo>
                    <a:pt x="57" y="189"/>
                    <a:pt x="64" y="186"/>
                    <a:pt x="70" y="183"/>
                  </a:cubicBezTo>
                  <a:cubicBezTo>
                    <a:pt x="72" y="182"/>
                    <a:pt x="73" y="182"/>
                    <a:pt x="75" y="181"/>
                  </a:cubicBezTo>
                  <a:cubicBezTo>
                    <a:pt x="79" y="179"/>
                    <a:pt x="82" y="178"/>
                    <a:pt x="87" y="176"/>
                  </a:cubicBezTo>
                  <a:cubicBezTo>
                    <a:pt x="102" y="169"/>
                    <a:pt x="118" y="162"/>
                    <a:pt x="133" y="156"/>
                  </a:cubicBezTo>
                  <a:cubicBezTo>
                    <a:pt x="137" y="154"/>
                    <a:pt x="142" y="152"/>
                    <a:pt x="146" y="151"/>
                  </a:cubicBezTo>
                  <a:cubicBezTo>
                    <a:pt x="151" y="148"/>
                    <a:pt x="156" y="146"/>
                    <a:pt x="161" y="144"/>
                  </a:cubicBezTo>
                  <a:cubicBezTo>
                    <a:pt x="170" y="140"/>
                    <a:pt x="178" y="137"/>
                    <a:pt x="184" y="135"/>
                  </a:cubicBezTo>
                  <a:cubicBezTo>
                    <a:pt x="189" y="133"/>
                    <a:pt x="192" y="132"/>
                    <a:pt x="193" y="132"/>
                  </a:cubicBezTo>
                  <a:cubicBezTo>
                    <a:pt x="193" y="132"/>
                    <a:pt x="193" y="132"/>
                    <a:pt x="193" y="132"/>
                  </a:cubicBezTo>
                  <a:cubicBezTo>
                    <a:pt x="194" y="132"/>
                    <a:pt x="194" y="132"/>
                    <a:pt x="194" y="132"/>
                  </a:cubicBezTo>
                  <a:cubicBezTo>
                    <a:pt x="195" y="131"/>
                    <a:pt x="196" y="131"/>
                    <a:pt x="196" y="130"/>
                  </a:cubicBezTo>
                  <a:cubicBezTo>
                    <a:pt x="199" y="91"/>
                    <a:pt x="198" y="51"/>
                    <a:pt x="193" y="2"/>
                  </a:cubicBezTo>
                  <a:cubicBezTo>
                    <a:pt x="193" y="1"/>
                    <a:pt x="193" y="1"/>
                    <a:pt x="192" y="0"/>
                  </a:cubicBezTo>
                  <a:cubicBezTo>
                    <a:pt x="192" y="0"/>
                    <a:pt x="191" y="0"/>
                    <a:pt x="191"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7" name="Freeform 546"/>
            <p:cNvSpPr>
              <a:spLocks noChangeArrowheads="1"/>
            </p:cNvSpPr>
            <p:nvPr/>
          </p:nvSpPr>
          <p:spPr bwMode="auto">
            <a:xfrm>
              <a:off x="9402763" y="2954338"/>
              <a:ext cx="250825" cy="26988"/>
            </a:xfrm>
            <a:custGeom>
              <a:avLst/>
              <a:gdLst>
                <a:gd name="T0" fmla="*/ 82 w 85"/>
                <a:gd name="T1" fmla="*/ 0 h 9"/>
                <a:gd name="T2" fmla="*/ 82 w 85"/>
                <a:gd name="T3" fmla="*/ 0 h 9"/>
                <a:gd name="T4" fmla="*/ 81 w 85"/>
                <a:gd name="T5" fmla="*/ 0 h 9"/>
                <a:gd name="T6" fmla="*/ 74 w 85"/>
                <a:gd name="T7" fmla="*/ 1 h 9"/>
                <a:gd name="T8" fmla="*/ 74 w 85"/>
                <a:gd name="T9" fmla="*/ 1 h 9"/>
                <a:gd name="T10" fmla="*/ 73 w 85"/>
                <a:gd name="T11" fmla="*/ 1 h 9"/>
                <a:gd name="T12" fmla="*/ 67 w 85"/>
                <a:gd name="T13" fmla="*/ 1 h 9"/>
                <a:gd name="T14" fmla="*/ 58 w 85"/>
                <a:gd name="T15" fmla="*/ 1 h 9"/>
                <a:gd name="T16" fmla="*/ 56 w 85"/>
                <a:gd name="T17" fmla="*/ 1 h 9"/>
                <a:gd name="T18" fmla="*/ 55 w 85"/>
                <a:gd name="T19" fmla="*/ 1 h 9"/>
                <a:gd name="T20" fmla="*/ 45 w 85"/>
                <a:gd name="T21" fmla="*/ 2 h 9"/>
                <a:gd name="T22" fmla="*/ 30 w 85"/>
                <a:gd name="T23" fmla="*/ 3 h 9"/>
                <a:gd name="T24" fmla="*/ 30 w 85"/>
                <a:gd name="T25" fmla="*/ 3 h 9"/>
                <a:gd name="T26" fmla="*/ 22 w 85"/>
                <a:gd name="T27" fmla="*/ 4 h 9"/>
                <a:gd name="T28" fmla="*/ 5 w 85"/>
                <a:gd name="T29" fmla="*/ 2 h 9"/>
                <a:gd name="T30" fmla="*/ 4 w 85"/>
                <a:gd name="T31" fmla="*/ 1 h 9"/>
                <a:gd name="T32" fmla="*/ 4 w 85"/>
                <a:gd name="T33" fmla="*/ 1 h 9"/>
                <a:gd name="T34" fmla="*/ 3 w 85"/>
                <a:gd name="T35" fmla="*/ 1 h 9"/>
                <a:gd name="T36" fmla="*/ 0 w 85"/>
                <a:gd name="T37" fmla="*/ 3 h 9"/>
                <a:gd name="T38" fmla="*/ 2 w 85"/>
                <a:gd name="T39" fmla="*/ 6 h 9"/>
                <a:gd name="T40" fmla="*/ 4 w 85"/>
                <a:gd name="T41" fmla="*/ 7 h 9"/>
                <a:gd name="T42" fmla="*/ 5 w 85"/>
                <a:gd name="T43" fmla="*/ 7 h 9"/>
                <a:gd name="T44" fmla="*/ 22 w 85"/>
                <a:gd name="T45" fmla="*/ 9 h 9"/>
                <a:gd name="T46" fmla="*/ 30 w 85"/>
                <a:gd name="T47" fmla="*/ 9 h 9"/>
                <a:gd name="T48" fmla="*/ 30 w 85"/>
                <a:gd name="T49" fmla="*/ 9 h 9"/>
                <a:gd name="T50" fmla="*/ 45 w 85"/>
                <a:gd name="T51" fmla="*/ 7 h 9"/>
                <a:gd name="T52" fmla="*/ 55 w 85"/>
                <a:gd name="T53" fmla="*/ 7 h 9"/>
                <a:gd name="T54" fmla="*/ 55 w 85"/>
                <a:gd name="T55" fmla="*/ 7 h 9"/>
                <a:gd name="T56" fmla="*/ 59 w 85"/>
                <a:gd name="T57" fmla="*/ 6 h 9"/>
                <a:gd name="T58" fmla="*/ 67 w 85"/>
                <a:gd name="T59" fmla="*/ 7 h 9"/>
                <a:gd name="T60" fmla="*/ 73 w 85"/>
                <a:gd name="T61" fmla="*/ 7 h 9"/>
                <a:gd name="T62" fmla="*/ 73 w 85"/>
                <a:gd name="T63" fmla="*/ 7 h 9"/>
                <a:gd name="T64" fmla="*/ 74 w 85"/>
                <a:gd name="T65" fmla="*/ 7 h 9"/>
                <a:gd name="T66" fmla="*/ 83 w 85"/>
                <a:gd name="T67" fmla="*/ 5 h 9"/>
                <a:gd name="T68" fmla="*/ 83 w 85"/>
                <a:gd name="T69" fmla="*/ 5 h 9"/>
                <a:gd name="T70" fmla="*/ 85 w 85"/>
                <a:gd name="T71" fmla="*/ 2 h 9"/>
                <a:gd name="T72" fmla="*/ 84 w 85"/>
                <a:gd name="T73" fmla="*/ 0 h 9"/>
                <a:gd name="T74" fmla="*/ 82 w 85"/>
                <a:gd name="T7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9">
                  <a:moveTo>
                    <a:pt x="82" y="0"/>
                  </a:moveTo>
                  <a:cubicBezTo>
                    <a:pt x="82" y="0"/>
                    <a:pt x="82" y="0"/>
                    <a:pt x="82" y="0"/>
                  </a:cubicBezTo>
                  <a:cubicBezTo>
                    <a:pt x="82" y="0"/>
                    <a:pt x="82" y="0"/>
                    <a:pt x="81" y="0"/>
                  </a:cubicBezTo>
                  <a:cubicBezTo>
                    <a:pt x="79" y="1"/>
                    <a:pt x="77" y="1"/>
                    <a:pt x="74" y="1"/>
                  </a:cubicBezTo>
                  <a:cubicBezTo>
                    <a:pt x="74" y="1"/>
                    <a:pt x="74" y="1"/>
                    <a:pt x="74" y="1"/>
                  </a:cubicBezTo>
                  <a:cubicBezTo>
                    <a:pt x="74" y="1"/>
                    <a:pt x="73" y="1"/>
                    <a:pt x="73" y="1"/>
                  </a:cubicBezTo>
                  <a:cubicBezTo>
                    <a:pt x="71" y="1"/>
                    <a:pt x="69" y="1"/>
                    <a:pt x="67" y="1"/>
                  </a:cubicBezTo>
                  <a:cubicBezTo>
                    <a:pt x="58" y="1"/>
                    <a:pt x="58" y="1"/>
                    <a:pt x="58" y="1"/>
                  </a:cubicBezTo>
                  <a:cubicBezTo>
                    <a:pt x="56" y="1"/>
                    <a:pt x="56" y="1"/>
                    <a:pt x="56" y="1"/>
                  </a:cubicBezTo>
                  <a:cubicBezTo>
                    <a:pt x="55" y="1"/>
                    <a:pt x="55" y="1"/>
                    <a:pt x="55" y="1"/>
                  </a:cubicBezTo>
                  <a:cubicBezTo>
                    <a:pt x="45" y="2"/>
                    <a:pt x="45" y="2"/>
                    <a:pt x="45" y="2"/>
                  </a:cubicBezTo>
                  <a:cubicBezTo>
                    <a:pt x="40" y="3"/>
                    <a:pt x="35" y="3"/>
                    <a:pt x="30" y="3"/>
                  </a:cubicBezTo>
                  <a:cubicBezTo>
                    <a:pt x="30" y="3"/>
                    <a:pt x="30" y="3"/>
                    <a:pt x="30" y="3"/>
                  </a:cubicBezTo>
                  <a:cubicBezTo>
                    <a:pt x="27" y="4"/>
                    <a:pt x="25" y="4"/>
                    <a:pt x="22" y="4"/>
                  </a:cubicBezTo>
                  <a:cubicBezTo>
                    <a:pt x="16" y="4"/>
                    <a:pt x="10" y="3"/>
                    <a:pt x="5" y="2"/>
                  </a:cubicBezTo>
                  <a:cubicBezTo>
                    <a:pt x="5" y="2"/>
                    <a:pt x="4" y="1"/>
                    <a:pt x="4" y="1"/>
                  </a:cubicBezTo>
                  <a:cubicBezTo>
                    <a:pt x="4" y="1"/>
                    <a:pt x="4" y="1"/>
                    <a:pt x="4" y="1"/>
                  </a:cubicBezTo>
                  <a:cubicBezTo>
                    <a:pt x="3" y="1"/>
                    <a:pt x="3" y="1"/>
                    <a:pt x="3" y="1"/>
                  </a:cubicBezTo>
                  <a:cubicBezTo>
                    <a:pt x="2" y="1"/>
                    <a:pt x="1" y="2"/>
                    <a:pt x="0" y="3"/>
                  </a:cubicBezTo>
                  <a:cubicBezTo>
                    <a:pt x="0" y="4"/>
                    <a:pt x="0" y="6"/>
                    <a:pt x="2" y="6"/>
                  </a:cubicBezTo>
                  <a:cubicBezTo>
                    <a:pt x="3" y="6"/>
                    <a:pt x="3" y="7"/>
                    <a:pt x="4" y="7"/>
                  </a:cubicBezTo>
                  <a:cubicBezTo>
                    <a:pt x="4" y="7"/>
                    <a:pt x="4" y="7"/>
                    <a:pt x="5" y="7"/>
                  </a:cubicBezTo>
                  <a:cubicBezTo>
                    <a:pt x="10" y="8"/>
                    <a:pt x="16" y="9"/>
                    <a:pt x="22" y="9"/>
                  </a:cubicBezTo>
                  <a:cubicBezTo>
                    <a:pt x="25" y="9"/>
                    <a:pt x="27" y="9"/>
                    <a:pt x="30" y="9"/>
                  </a:cubicBezTo>
                  <a:cubicBezTo>
                    <a:pt x="30" y="9"/>
                    <a:pt x="30" y="9"/>
                    <a:pt x="30" y="9"/>
                  </a:cubicBezTo>
                  <a:cubicBezTo>
                    <a:pt x="35" y="8"/>
                    <a:pt x="40" y="8"/>
                    <a:pt x="45" y="7"/>
                  </a:cubicBezTo>
                  <a:cubicBezTo>
                    <a:pt x="55" y="7"/>
                    <a:pt x="55" y="7"/>
                    <a:pt x="55" y="7"/>
                  </a:cubicBezTo>
                  <a:cubicBezTo>
                    <a:pt x="55" y="7"/>
                    <a:pt x="55" y="7"/>
                    <a:pt x="55" y="7"/>
                  </a:cubicBezTo>
                  <a:cubicBezTo>
                    <a:pt x="59" y="6"/>
                    <a:pt x="59" y="6"/>
                    <a:pt x="59" y="6"/>
                  </a:cubicBezTo>
                  <a:cubicBezTo>
                    <a:pt x="67" y="7"/>
                    <a:pt x="67" y="7"/>
                    <a:pt x="67" y="7"/>
                  </a:cubicBezTo>
                  <a:cubicBezTo>
                    <a:pt x="69" y="7"/>
                    <a:pt x="71" y="7"/>
                    <a:pt x="73" y="7"/>
                  </a:cubicBezTo>
                  <a:cubicBezTo>
                    <a:pt x="73" y="7"/>
                    <a:pt x="73" y="7"/>
                    <a:pt x="73" y="7"/>
                  </a:cubicBezTo>
                  <a:cubicBezTo>
                    <a:pt x="73" y="7"/>
                    <a:pt x="73" y="7"/>
                    <a:pt x="74" y="7"/>
                  </a:cubicBezTo>
                  <a:cubicBezTo>
                    <a:pt x="77" y="7"/>
                    <a:pt x="80" y="6"/>
                    <a:pt x="83" y="5"/>
                  </a:cubicBezTo>
                  <a:cubicBezTo>
                    <a:pt x="83" y="5"/>
                    <a:pt x="83" y="5"/>
                    <a:pt x="83" y="5"/>
                  </a:cubicBezTo>
                  <a:cubicBezTo>
                    <a:pt x="85" y="5"/>
                    <a:pt x="85" y="3"/>
                    <a:pt x="85" y="2"/>
                  </a:cubicBezTo>
                  <a:cubicBezTo>
                    <a:pt x="84" y="1"/>
                    <a:pt x="84" y="1"/>
                    <a:pt x="84" y="0"/>
                  </a:cubicBezTo>
                  <a:cubicBezTo>
                    <a:pt x="83" y="0"/>
                    <a:pt x="83" y="0"/>
                    <a:pt x="8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8" name="Freeform 547"/>
            <p:cNvSpPr>
              <a:spLocks noChangeArrowheads="1"/>
            </p:cNvSpPr>
            <p:nvPr/>
          </p:nvSpPr>
          <p:spPr bwMode="auto">
            <a:xfrm>
              <a:off x="9396413" y="3046413"/>
              <a:ext cx="257175" cy="20638"/>
            </a:xfrm>
            <a:custGeom>
              <a:avLst/>
              <a:gdLst>
                <a:gd name="T0" fmla="*/ 21 w 87"/>
                <a:gd name="T1" fmla="*/ 0 h 7"/>
                <a:gd name="T2" fmla="*/ 13 w 87"/>
                <a:gd name="T3" fmla="*/ 0 h 7"/>
                <a:gd name="T4" fmla="*/ 12 w 87"/>
                <a:gd name="T5" fmla="*/ 0 h 7"/>
                <a:gd name="T6" fmla="*/ 4 w 87"/>
                <a:gd name="T7" fmla="*/ 1 h 7"/>
                <a:gd name="T8" fmla="*/ 2 w 87"/>
                <a:gd name="T9" fmla="*/ 1 h 7"/>
                <a:gd name="T10" fmla="*/ 0 w 87"/>
                <a:gd name="T11" fmla="*/ 5 h 7"/>
                <a:gd name="T12" fmla="*/ 3 w 87"/>
                <a:gd name="T13" fmla="*/ 7 h 7"/>
                <a:gd name="T14" fmla="*/ 3 w 87"/>
                <a:gd name="T15" fmla="*/ 7 h 7"/>
                <a:gd name="T16" fmla="*/ 3 w 87"/>
                <a:gd name="T17" fmla="*/ 7 h 7"/>
                <a:gd name="T18" fmla="*/ 12 w 87"/>
                <a:gd name="T19" fmla="*/ 6 h 7"/>
                <a:gd name="T20" fmla="*/ 13 w 87"/>
                <a:gd name="T21" fmla="*/ 6 h 7"/>
                <a:gd name="T22" fmla="*/ 21 w 87"/>
                <a:gd name="T23" fmla="*/ 5 h 7"/>
                <a:gd name="T24" fmla="*/ 29 w 87"/>
                <a:gd name="T25" fmla="*/ 5 h 7"/>
                <a:gd name="T26" fmla="*/ 29 w 87"/>
                <a:gd name="T27" fmla="*/ 5 h 7"/>
                <a:gd name="T28" fmla="*/ 34 w 87"/>
                <a:gd name="T29" fmla="*/ 6 h 7"/>
                <a:gd name="T30" fmla="*/ 47 w 87"/>
                <a:gd name="T31" fmla="*/ 6 h 7"/>
                <a:gd name="T32" fmla="*/ 52 w 87"/>
                <a:gd name="T33" fmla="*/ 6 h 7"/>
                <a:gd name="T34" fmla="*/ 52 w 87"/>
                <a:gd name="T35" fmla="*/ 6 h 7"/>
                <a:gd name="T36" fmla="*/ 55 w 87"/>
                <a:gd name="T37" fmla="*/ 6 h 7"/>
                <a:gd name="T38" fmla="*/ 58 w 87"/>
                <a:gd name="T39" fmla="*/ 6 h 7"/>
                <a:gd name="T40" fmla="*/ 59 w 87"/>
                <a:gd name="T41" fmla="*/ 6 h 7"/>
                <a:gd name="T42" fmla="*/ 64 w 87"/>
                <a:gd name="T43" fmla="*/ 6 h 7"/>
                <a:gd name="T44" fmla="*/ 74 w 87"/>
                <a:gd name="T45" fmla="*/ 6 h 7"/>
                <a:gd name="T46" fmla="*/ 84 w 87"/>
                <a:gd name="T47" fmla="*/ 6 h 7"/>
                <a:gd name="T48" fmla="*/ 84 w 87"/>
                <a:gd name="T49" fmla="*/ 6 h 7"/>
                <a:gd name="T50" fmla="*/ 84 w 87"/>
                <a:gd name="T51" fmla="*/ 6 h 7"/>
                <a:gd name="T52" fmla="*/ 87 w 87"/>
                <a:gd name="T53" fmla="*/ 3 h 7"/>
                <a:gd name="T54" fmla="*/ 84 w 87"/>
                <a:gd name="T55" fmla="*/ 1 h 7"/>
                <a:gd name="T56" fmla="*/ 84 w 87"/>
                <a:gd name="T57" fmla="*/ 1 h 7"/>
                <a:gd name="T58" fmla="*/ 74 w 87"/>
                <a:gd name="T59" fmla="*/ 0 h 7"/>
                <a:gd name="T60" fmla="*/ 64 w 87"/>
                <a:gd name="T61" fmla="*/ 0 h 7"/>
                <a:gd name="T62" fmla="*/ 60 w 87"/>
                <a:gd name="T63" fmla="*/ 0 h 7"/>
                <a:gd name="T64" fmla="*/ 59 w 87"/>
                <a:gd name="T65" fmla="*/ 0 h 7"/>
                <a:gd name="T66" fmla="*/ 54 w 87"/>
                <a:gd name="T67" fmla="*/ 0 h 7"/>
                <a:gd name="T68" fmla="*/ 53 w 87"/>
                <a:gd name="T69" fmla="*/ 1 h 7"/>
                <a:gd name="T70" fmla="*/ 53 w 87"/>
                <a:gd name="T71" fmla="*/ 1 h 7"/>
                <a:gd name="T72" fmla="*/ 47 w 87"/>
                <a:gd name="T73" fmla="*/ 1 h 7"/>
                <a:gd name="T74" fmla="*/ 34 w 87"/>
                <a:gd name="T75" fmla="*/ 0 h 7"/>
                <a:gd name="T76" fmla="*/ 29 w 87"/>
                <a:gd name="T77" fmla="*/ 0 h 7"/>
                <a:gd name="T78" fmla="*/ 29 w 87"/>
                <a:gd name="T79" fmla="*/ 0 h 7"/>
                <a:gd name="T80" fmla="*/ 21 w 87"/>
                <a:gd name="T8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7">
                  <a:moveTo>
                    <a:pt x="21" y="0"/>
                  </a:moveTo>
                  <a:cubicBezTo>
                    <a:pt x="18" y="0"/>
                    <a:pt x="15" y="0"/>
                    <a:pt x="13" y="0"/>
                  </a:cubicBezTo>
                  <a:cubicBezTo>
                    <a:pt x="13" y="0"/>
                    <a:pt x="12" y="0"/>
                    <a:pt x="12" y="0"/>
                  </a:cubicBezTo>
                  <a:cubicBezTo>
                    <a:pt x="9" y="0"/>
                    <a:pt x="7" y="1"/>
                    <a:pt x="4" y="1"/>
                  </a:cubicBezTo>
                  <a:cubicBezTo>
                    <a:pt x="3" y="1"/>
                    <a:pt x="3" y="1"/>
                    <a:pt x="2" y="1"/>
                  </a:cubicBezTo>
                  <a:cubicBezTo>
                    <a:pt x="1" y="2"/>
                    <a:pt x="0" y="3"/>
                    <a:pt x="0" y="5"/>
                  </a:cubicBezTo>
                  <a:cubicBezTo>
                    <a:pt x="1" y="6"/>
                    <a:pt x="2" y="7"/>
                    <a:pt x="3" y="7"/>
                  </a:cubicBezTo>
                  <a:cubicBezTo>
                    <a:pt x="3" y="7"/>
                    <a:pt x="3" y="7"/>
                    <a:pt x="3" y="7"/>
                  </a:cubicBezTo>
                  <a:cubicBezTo>
                    <a:pt x="3" y="7"/>
                    <a:pt x="3" y="7"/>
                    <a:pt x="3" y="7"/>
                  </a:cubicBezTo>
                  <a:cubicBezTo>
                    <a:pt x="6" y="6"/>
                    <a:pt x="9" y="6"/>
                    <a:pt x="12" y="6"/>
                  </a:cubicBezTo>
                  <a:cubicBezTo>
                    <a:pt x="12" y="6"/>
                    <a:pt x="13" y="6"/>
                    <a:pt x="13" y="6"/>
                  </a:cubicBezTo>
                  <a:cubicBezTo>
                    <a:pt x="15" y="5"/>
                    <a:pt x="18" y="5"/>
                    <a:pt x="21" y="5"/>
                  </a:cubicBezTo>
                  <a:cubicBezTo>
                    <a:pt x="23" y="5"/>
                    <a:pt x="26" y="5"/>
                    <a:pt x="29" y="5"/>
                  </a:cubicBezTo>
                  <a:cubicBezTo>
                    <a:pt x="29" y="5"/>
                    <a:pt x="29" y="5"/>
                    <a:pt x="29" y="5"/>
                  </a:cubicBezTo>
                  <a:cubicBezTo>
                    <a:pt x="30" y="6"/>
                    <a:pt x="32" y="6"/>
                    <a:pt x="34" y="6"/>
                  </a:cubicBezTo>
                  <a:cubicBezTo>
                    <a:pt x="38" y="6"/>
                    <a:pt x="43" y="6"/>
                    <a:pt x="47" y="6"/>
                  </a:cubicBezTo>
                  <a:cubicBezTo>
                    <a:pt x="49" y="6"/>
                    <a:pt x="51" y="6"/>
                    <a:pt x="52" y="6"/>
                  </a:cubicBezTo>
                  <a:cubicBezTo>
                    <a:pt x="52" y="6"/>
                    <a:pt x="52" y="6"/>
                    <a:pt x="52" y="6"/>
                  </a:cubicBezTo>
                  <a:cubicBezTo>
                    <a:pt x="53" y="6"/>
                    <a:pt x="54" y="6"/>
                    <a:pt x="55" y="6"/>
                  </a:cubicBezTo>
                  <a:cubicBezTo>
                    <a:pt x="56" y="6"/>
                    <a:pt x="57" y="6"/>
                    <a:pt x="58" y="6"/>
                  </a:cubicBezTo>
                  <a:cubicBezTo>
                    <a:pt x="58" y="6"/>
                    <a:pt x="59" y="6"/>
                    <a:pt x="59" y="6"/>
                  </a:cubicBezTo>
                  <a:cubicBezTo>
                    <a:pt x="61" y="6"/>
                    <a:pt x="62" y="6"/>
                    <a:pt x="64" y="6"/>
                  </a:cubicBezTo>
                  <a:cubicBezTo>
                    <a:pt x="67" y="6"/>
                    <a:pt x="71" y="6"/>
                    <a:pt x="74" y="6"/>
                  </a:cubicBezTo>
                  <a:cubicBezTo>
                    <a:pt x="84" y="6"/>
                    <a:pt x="84" y="6"/>
                    <a:pt x="84" y="6"/>
                  </a:cubicBezTo>
                  <a:cubicBezTo>
                    <a:pt x="84" y="6"/>
                    <a:pt x="84" y="6"/>
                    <a:pt x="84" y="6"/>
                  </a:cubicBezTo>
                  <a:cubicBezTo>
                    <a:pt x="84" y="6"/>
                    <a:pt x="84" y="6"/>
                    <a:pt x="84" y="6"/>
                  </a:cubicBezTo>
                  <a:cubicBezTo>
                    <a:pt x="86" y="6"/>
                    <a:pt x="87" y="5"/>
                    <a:pt x="87" y="3"/>
                  </a:cubicBezTo>
                  <a:cubicBezTo>
                    <a:pt x="87" y="2"/>
                    <a:pt x="86" y="1"/>
                    <a:pt x="84" y="1"/>
                  </a:cubicBezTo>
                  <a:cubicBezTo>
                    <a:pt x="84" y="1"/>
                    <a:pt x="84" y="1"/>
                    <a:pt x="84" y="1"/>
                  </a:cubicBezTo>
                  <a:cubicBezTo>
                    <a:pt x="74" y="0"/>
                    <a:pt x="74" y="0"/>
                    <a:pt x="74" y="0"/>
                  </a:cubicBezTo>
                  <a:cubicBezTo>
                    <a:pt x="71" y="0"/>
                    <a:pt x="67" y="0"/>
                    <a:pt x="64" y="0"/>
                  </a:cubicBezTo>
                  <a:cubicBezTo>
                    <a:pt x="63" y="0"/>
                    <a:pt x="61" y="0"/>
                    <a:pt x="60" y="0"/>
                  </a:cubicBezTo>
                  <a:cubicBezTo>
                    <a:pt x="59" y="0"/>
                    <a:pt x="59" y="0"/>
                    <a:pt x="59" y="0"/>
                  </a:cubicBezTo>
                  <a:cubicBezTo>
                    <a:pt x="57" y="0"/>
                    <a:pt x="56" y="0"/>
                    <a:pt x="54" y="0"/>
                  </a:cubicBezTo>
                  <a:cubicBezTo>
                    <a:pt x="54" y="1"/>
                    <a:pt x="54" y="1"/>
                    <a:pt x="53" y="1"/>
                  </a:cubicBezTo>
                  <a:cubicBezTo>
                    <a:pt x="53" y="1"/>
                    <a:pt x="53" y="1"/>
                    <a:pt x="53" y="1"/>
                  </a:cubicBezTo>
                  <a:cubicBezTo>
                    <a:pt x="51" y="1"/>
                    <a:pt x="49" y="1"/>
                    <a:pt x="47" y="1"/>
                  </a:cubicBezTo>
                  <a:cubicBezTo>
                    <a:pt x="43" y="1"/>
                    <a:pt x="38" y="1"/>
                    <a:pt x="34" y="0"/>
                  </a:cubicBezTo>
                  <a:cubicBezTo>
                    <a:pt x="32" y="0"/>
                    <a:pt x="31" y="0"/>
                    <a:pt x="29" y="0"/>
                  </a:cubicBezTo>
                  <a:cubicBezTo>
                    <a:pt x="29" y="0"/>
                    <a:pt x="29" y="0"/>
                    <a:pt x="29" y="0"/>
                  </a:cubicBezTo>
                  <a:cubicBezTo>
                    <a:pt x="26" y="0"/>
                    <a:pt x="23" y="0"/>
                    <a:pt x="21"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9" name="Freeform 548"/>
            <p:cNvSpPr>
              <a:spLocks noChangeArrowheads="1"/>
            </p:cNvSpPr>
            <p:nvPr/>
          </p:nvSpPr>
          <p:spPr bwMode="auto">
            <a:xfrm>
              <a:off x="9388476" y="3135313"/>
              <a:ext cx="274638" cy="22225"/>
            </a:xfrm>
            <a:custGeom>
              <a:avLst/>
              <a:gdLst>
                <a:gd name="T0" fmla="*/ 5 w 93"/>
                <a:gd name="T1" fmla="*/ 0 h 8"/>
                <a:gd name="T2" fmla="*/ 4 w 93"/>
                <a:gd name="T3" fmla="*/ 0 h 8"/>
                <a:gd name="T4" fmla="*/ 4 w 93"/>
                <a:gd name="T5" fmla="*/ 0 h 8"/>
                <a:gd name="T6" fmla="*/ 2 w 93"/>
                <a:gd name="T7" fmla="*/ 0 h 8"/>
                <a:gd name="T8" fmla="*/ 0 w 93"/>
                <a:gd name="T9" fmla="*/ 3 h 8"/>
                <a:gd name="T10" fmla="*/ 3 w 93"/>
                <a:gd name="T11" fmla="*/ 5 h 8"/>
                <a:gd name="T12" fmla="*/ 3 w 93"/>
                <a:gd name="T13" fmla="*/ 5 h 8"/>
                <a:gd name="T14" fmla="*/ 3 w 93"/>
                <a:gd name="T15" fmla="*/ 5 h 8"/>
                <a:gd name="T16" fmla="*/ 4 w 93"/>
                <a:gd name="T17" fmla="*/ 5 h 8"/>
                <a:gd name="T18" fmla="*/ 5 w 93"/>
                <a:gd name="T19" fmla="*/ 5 h 8"/>
                <a:gd name="T20" fmla="*/ 11 w 93"/>
                <a:gd name="T21" fmla="*/ 6 h 8"/>
                <a:gd name="T22" fmla="*/ 16 w 93"/>
                <a:gd name="T23" fmla="*/ 6 h 8"/>
                <a:gd name="T24" fmla="*/ 17 w 93"/>
                <a:gd name="T25" fmla="*/ 7 h 8"/>
                <a:gd name="T26" fmla="*/ 26 w 93"/>
                <a:gd name="T27" fmla="*/ 8 h 8"/>
                <a:gd name="T28" fmla="*/ 33 w 93"/>
                <a:gd name="T29" fmla="*/ 8 h 8"/>
                <a:gd name="T30" fmla="*/ 34 w 93"/>
                <a:gd name="T31" fmla="*/ 8 h 8"/>
                <a:gd name="T32" fmla="*/ 35 w 93"/>
                <a:gd name="T33" fmla="*/ 8 h 8"/>
                <a:gd name="T34" fmla="*/ 47 w 93"/>
                <a:gd name="T35" fmla="*/ 8 h 8"/>
                <a:gd name="T36" fmla="*/ 52 w 93"/>
                <a:gd name="T37" fmla="*/ 8 h 8"/>
                <a:gd name="T38" fmla="*/ 53 w 93"/>
                <a:gd name="T39" fmla="*/ 8 h 8"/>
                <a:gd name="T40" fmla="*/ 58 w 93"/>
                <a:gd name="T41" fmla="*/ 7 h 8"/>
                <a:gd name="T42" fmla="*/ 58 w 93"/>
                <a:gd name="T43" fmla="*/ 7 h 8"/>
                <a:gd name="T44" fmla="*/ 63 w 93"/>
                <a:gd name="T45" fmla="*/ 7 h 8"/>
                <a:gd name="T46" fmla="*/ 68 w 93"/>
                <a:gd name="T47" fmla="*/ 8 h 8"/>
                <a:gd name="T48" fmla="*/ 68 w 93"/>
                <a:gd name="T49" fmla="*/ 8 h 8"/>
                <a:gd name="T50" fmla="*/ 71 w 93"/>
                <a:gd name="T51" fmla="*/ 8 h 8"/>
                <a:gd name="T52" fmla="*/ 75 w 93"/>
                <a:gd name="T53" fmla="*/ 8 h 8"/>
                <a:gd name="T54" fmla="*/ 76 w 93"/>
                <a:gd name="T55" fmla="*/ 8 h 8"/>
                <a:gd name="T56" fmla="*/ 81 w 93"/>
                <a:gd name="T57" fmla="*/ 8 h 8"/>
                <a:gd name="T58" fmla="*/ 85 w 93"/>
                <a:gd name="T59" fmla="*/ 8 h 8"/>
                <a:gd name="T60" fmla="*/ 89 w 93"/>
                <a:gd name="T61" fmla="*/ 8 h 8"/>
                <a:gd name="T62" fmla="*/ 91 w 93"/>
                <a:gd name="T63" fmla="*/ 8 h 8"/>
                <a:gd name="T64" fmla="*/ 91 w 93"/>
                <a:gd name="T65" fmla="*/ 8 h 8"/>
                <a:gd name="T66" fmla="*/ 93 w 93"/>
                <a:gd name="T67" fmla="*/ 5 h 8"/>
                <a:gd name="T68" fmla="*/ 91 w 93"/>
                <a:gd name="T69" fmla="*/ 3 h 8"/>
                <a:gd name="T70" fmla="*/ 89 w 93"/>
                <a:gd name="T71" fmla="*/ 3 h 8"/>
                <a:gd name="T72" fmla="*/ 84 w 93"/>
                <a:gd name="T73" fmla="*/ 3 h 8"/>
                <a:gd name="T74" fmla="*/ 82 w 93"/>
                <a:gd name="T75" fmla="*/ 3 h 8"/>
                <a:gd name="T76" fmla="*/ 76 w 93"/>
                <a:gd name="T77" fmla="*/ 2 h 8"/>
                <a:gd name="T78" fmla="*/ 76 w 93"/>
                <a:gd name="T79" fmla="*/ 2 h 8"/>
                <a:gd name="T80" fmla="*/ 71 w 93"/>
                <a:gd name="T81" fmla="*/ 2 h 8"/>
                <a:gd name="T82" fmla="*/ 69 w 93"/>
                <a:gd name="T83" fmla="*/ 2 h 8"/>
                <a:gd name="T84" fmla="*/ 69 w 93"/>
                <a:gd name="T85" fmla="*/ 2 h 8"/>
                <a:gd name="T86" fmla="*/ 63 w 93"/>
                <a:gd name="T87" fmla="*/ 2 h 8"/>
                <a:gd name="T88" fmla="*/ 59 w 93"/>
                <a:gd name="T89" fmla="*/ 2 h 8"/>
                <a:gd name="T90" fmla="*/ 58 w 93"/>
                <a:gd name="T91" fmla="*/ 2 h 8"/>
                <a:gd name="T92" fmla="*/ 52 w 93"/>
                <a:gd name="T93" fmla="*/ 2 h 8"/>
                <a:gd name="T94" fmla="*/ 52 w 93"/>
                <a:gd name="T95" fmla="*/ 2 h 8"/>
                <a:gd name="T96" fmla="*/ 47 w 93"/>
                <a:gd name="T97" fmla="*/ 2 h 8"/>
                <a:gd name="T98" fmla="*/ 35 w 93"/>
                <a:gd name="T99" fmla="*/ 3 h 8"/>
                <a:gd name="T100" fmla="*/ 35 w 93"/>
                <a:gd name="T101" fmla="*/ 3 h 8"/>
                <a:gd name="T102" fmla="*/ 34 w 93"/>
                <a:gd name="T103" fmla="*/ 3 h 8"/>
                <a:gd name="T104" fmla="*/ 26 w 93"/>
                <a:gd name="T105" fmla="*/ 3 h 8"/>
                <a:gd name="T106" fmla="*/ 18 w 93"/>
                <a:gd name="T107" fmla="*/ 1 h 8"/>
                <a:gd name="T108" fmla="*/ 16 w 93"/>
                <a:gd name="T109" fmla="*/ 1 h 8"/>
                <a:gd name="T110" fmla="*/ 12 w 93"/>
                <a:gd name="T111" fmla="*/ 1 h 8"/>
                <a:gd name="T112" fmla="*/ 5 w 93"/>
                <a:gd name="T11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3" h="8">
                  <a:moveTo>
                    <a:pt x="5" y="0"/>
                  </a:moveTo>
                  <a:cubicBezTo>
                    <a:pt x="5" y="0"/>
                    <a:pt x="5" y="0"/>
                    <a:pt x="4" y="0"/>
                  </a:cubicBezTo>
                  <a:cubicBezTo>
                    <a:pt x="4" y="0"/>
                    <a:pt x="4" y="0"/>
                    <a:pt x="4" y="0"/>
                  </a:cubicBezTo>
                  <a:cubicBezTo>
                    <a:pt x="3" y="0"/>
                    <a:pt x="3" y="0"/>
                    <a:pt x="2" y="0"/>
                  </a:cubicBezTo>
                  <a:cubicBezTo>
                    <a:pt x="1" y="0"/>
                    <a:pt x="0" y="2"/>
                    <a:pt x="0" y="3"/>
                  </a:cubicBezTo>
                  <a:cubicBezTo>
                    <a:pt x="0" y="4"/>
                    <a:pt x="1" y="5"/>
                    <a:pt x="3" y="5"/>
                  </a:cubicBezTo>
                  <a:cubicBezTo>
                    <a:pt x="3" y="5"/>
                    <a:pt x="3" y="5"/>
                    <a:pt x="3" y="5"/>
                  </a:cubicBezTo>
                  <a:cubicBezTo>
                    <a:pt x="3" y="5"/>
                    <a:pt x="3" y="5"/>
                    <a:pt x="3" y="5"/>
                  </a:cubicBezTo>
                  <a:cubicBezTo>
                    <a:pt x="4" y="5"/>
                    <a:pt x="4" y="5"/>
                    <a:pt x="4" y="5"/>
                  </a:cubicBezTo>
                  <a:cubicBezTo>
                    <a:pt x="4" y="5"/>
                    <a:pt x="5" y="5"/>
                    <a:pt x="5" y="5"/>
                  </a:cubicBezTo>
                  <a:cubicBezTo>
                    <a:pt x="7" y="5"/>
                    <a:pt x="9" y="6"/>
                    <a:pt x="11" y="6"/>
                  </a:cubicBezTo>
                  <a:cubicBezTo>
                    <a:pt x="13" y="6"/>
                    <a:pt x="14" y="6"/>
                    <a:pt x="16" y="6"/>
                  </a:cubicBezTo>
                  <a:cubicBezTo>
                    <a:pt x="16" y="7"/>
                    <a:pt x="17" y="7"/>
                    <a:pt x="17" y="7"/>
                  </a:cubicBezTo>
                  <a:cubicBezTo>
                    <a:pt x="26" y="8"/>
                    <a:pt x="26" y="8"/>
                    <a:pt x="26" y="8"/>
                  </a:cubicBezTo>
                  <a:cubicBezTo>
                    <a:pt x="28" y="8"/>
                    <a:pt x="31" y="8"/>
                    <a:pt x="33" y="8"/>
                  </a:cubicBezTo>
                  <a:cubicBezTo>
                    <a:pt x="33" y="8"/>
                    <a:pt x="34" y="8"/>
                    <a:pt x="34" y="8"/>
                  </a:cubicBezTo>
                  <a:cubicBezTo>
                    <a:pt x="34" y="8"/>
                    <a:pt x="34" y="8"/>
                    <a:pt x="35" y="8"/>
                  </a:cubicBezTo>
                  <a:cubicBezTo>
                    <a:pt x="39" y="8"/>
                    <a:pt x="43" y="8"/>
                    <a:pt x="47" y="8"/>
                  </a:cubicBezTo>
                  <a:cubicBezTo>
                    <a:pt x="52" y="8"/>
                    <a:pt x="52" y="8"/>
                    <a:pt x="52" y="8"/>
                  </a:cubicBezTo>
                  <a:cubicBezTo>
                    <a:pt x="53" y="8"/>
                    <a:pt x="53" y="8"/>
                    <a:pt x="53" y="8"/>
                  </a:cubicBezTo>
                  <a:cubicBezTo>
                    <a:pt x="58" y="7"/>
                    <a:pt x="58" y="7"/>
                    <a:pt x="58" y="7"/>
                  </a:cubicBezTo>
                  <a:cubicBezTo>
                    <a:pt x="58" y="7"/>
                    <a:pt x="58" y="7"/>
                    <a:pt x="58" y="7"/>
                  </a:cubicBezTo>
                  <a:cubicBezTo>
                    <a:pt x="63" y="7"/>
                    <a:pt x="63" y="7"/>
                    <a:pt x="63" y="7"/>
                  </a:cubicBezTo>
                  <a:cubicBezTo>
                    <a:pt x="68" y="8"/>
                    <a:pt x="68" y="8"/>
                    <a:pt x="68" y="8"/>
                  </a:cubicBezTo>
                  <a:cubicBezTo>
                    <a:pt x="68" y="8"/>
                    <a:pt x="68" y="8"/>
                    <a:pt x="68" y="8"/>
                  </a:cubicBezTo>
                  <a:cubicBezTo>
                    <a:pt x="71" y="8"/>
                    <a:pt x="71" y="8"/>
                    <a:pt x="71" y="8"/>
                  </a:cubicBezTo>
                  <a:cubicBezTo>
                    <a:pt x="75" y="8"/>
                    <a:pt x="75" y="8"/>
                    <a:pt x="75" y="8"/>
                  </a:cubicBezTo>
                  <a:cubicBezTo>
                    <a:pt x="76" y="8"/>
                    <a:pt x="76" y="8"/>
                    <a:pt x="76" y="8"/>
                  </a:cubicBezTo>
                  <a:cubicBezTo>
                    <a:pt x="81" y="8"/>
                    <a:pt x="81" y="8"/>
                    <a:pt x="81" y="8"/>
                  </a:cubicBezTo>
                  <a:cubicBezTo>
                    <a:pt x="85" y="8"/>
                    <a:pt x="85" y="8"/>
                    <a:pt x="85" y="8"/>
                  </a:cubicBezTo>
                  <a:cubicBezTo>
                    <a:pt x="89" y="8"/>
                    <a:pt x="89" y="8"/>
                    <a:pt x="89" y="8"/>
                  </a:cubicBezTo>
                  <a:cubicBezTo>
                    <a:pt x="91" y="8"/>
                    <a:pt x="91" y="8"/>
                    <a:pt x="91" y="8"/>
                  </a:cubicBezTo>
                  <a:cubicBezTo>
                    <a:pt x="91" y="8"/>
                    <a:pt x="91" y="8"/>
                    <a:pt x="91" y="8"/>
                  </a:cubicBezTo>
                  <a:cubicBezTo>
                    <a:pt x="92" y="8"/>
                    <a:pt x="93" y="7"/>
                    <a:pt x="93" y="5"/>
                  </a:cubicBezTo>
                  <a:cubicBezTo>
                    <a:pt x="93" y="4"/>
                    <a:pt x="92" y="3"/>
                    <a:pt x="91" y="3"/>
                  </a:cubicBezTo>
                  <a:cubicBezTo>
                    <a:pt x="89" y="3"/>
                    <a:pt x="89" y="3"/>
                    <a:pt x="89" y="3"/>
                  </a:cubicBezTo>
                  <a:cubicBezTo>
                    <a:pt x="84" y="3"/>
                    <a:pt x="84" y="3"/>
                    <a:pt x="84" y="3"/>
                  </a:cubicBezTo>
                  <a:cubicBezTo>
                    <a:pt x="82" y="3"/>
                    <a:pt x="82" y="3"/>
                    <a:pt x="82" y="3"/>
                  </a:cubicBezTo>
                  <a:cubicBezTo>
                    <a:pt x="76" y="2"/>
                    <a:pt x="76" y="2"/>
                    <a:pt x="76" y="2"/>
                  </a:cubicBezTo>
                  <a:cubicBezTo>
                    <a:pt x="76" y="2"/>
                    <a:pt x="76" y="2"/>
                    <a:pt x="76" y="2"/>
                  </a:cubicBezTo>
                  <a:cubicBezTo>
                    <a:pt x="71" y="2"/>
                    <a:pt x="71" y="2"/>
                    <a:pt x="71" y="2"/>
                  </a:cubicBezTo>
                  <a:cubicBezTo>
                    <a:pt x="69" y="2"/>
                    <a:pt x="69" y="2"/>
                    <a:pt x="69" y="2"/>
                  </a:cubicBezTo>
                  <a:cubicBezTo>
                    <a:pt x="69" y="2"/>
                    <a:pt x="69" y="2"/>
                    <a:pt x="69" y="2"/>
                  </a:cubicBezTo>
                  <a:cubicBezTo>
                    <a:pt x="63" y="2"/>
                    <a:pt x="63" y="2"/>
                    <a:pt x="63" y="2"/>
                  </a:cubicBezTo>
                  <a:cubicBezTo>
                    <a:pt x="59" y="2"/>
                    <a:pt x="59" y="2"/>
                    <a:pt x="59" y="2"/>
                  </a:cubicBezTo>
                  <a:cubicBezTo>
                    <a:pt x="58" y="2"/>
                    <a:pt x="58" y="2"/>
                    <a:pt x="58" y="2"/>
                  </a:cubicBezTo>
                  <a:cubicBezTo>
                    <a:pt x="52" y="2"/>
                    <a:pt x="52" y="2"/>
                    <a:pt x="52" y="2"/>
                  </a:cubicBezTo>
                  <a:cubicBezTo>
                    <a:pt x="52" y="2"/>
                    <a:pt x="52" y="2"/>
                    <a:pt x="52" y="2"/>
                  </a:cubicBezTo>
                  <a:cubicBezTo>
                    <a:pt x="47" y="2"/>
                    <a:pt x="47" y="2"/>
                    <a:pt x="47" y="2"/>
                  </a:cubicBezTo>
                  <a:cubicBezTo>
                    <a:pt x="43" y="3"/>
                    <a:pt x="39" y="3"/>
                    <a:pt x="35" y="3"/>
                  </a:cubicBezTo>
                  <a:cubicBezTo>
                    <a:pt x="35" y="3"/>
                    <a:pt x="35" y="3"/>
                    <a:pt x="35" y="3"/>
                  </a:cubicBezTo>
                  <a:cubicBezTo>
                    <a:pt x="34" y="3"/>
                    <a:pt x="34" y="3"/>
                    <a:pt x="34" y="3"/>
                  </a:cubicBezTo>
                  <a:cubicBezTo>
                    <a:pt x="31" y="3"/>
                    <a:pt x="29" y="3"/>
                    <a:pt x="26" y="3"/>
                  </a:cubicBezTo>
                  <a:cubicBezTo>
                    <a:pt x="18" y="1"/>
                    <a:pt x="18" y="1"/>
                    <a:pt x="18" y="1"/>
                  </a:cubicBezTo>
                  <a:cubicBezTo>
                    <a:pt x="17" y="1"/>
                    <a:pt x="17" y="1"/>
                    <a:pt x="16" y="1"/>
                  </a:cubicBezTo>
                  <a:cubicBezTo>
                    <a:pt x="14" y="1"/>
                    <a:pt x="13" y="1"/>
                    <a:pt x="12" y="1"/>
                  </a:cubicBezTo>
                  <a:cubicBezTo>
                    <a:pt x="10" y="0"/>
                    <a:pt x="7" y="0"/>
                    <a:pt x="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0" name="Freeform 549"/>
            <p:cNvSpPr>
              <a:spLocks noChangeArrowheads="1"/>
            </p:cNvSpPr>
            <p:nvPr/>
          </p:nvSpPr>
          <p:spPr bwMode="auto">
            <a:xfrm>
              <a:off x="9375776" y="3222626"/>
              <a:ext cx="184150" cy="26988"/>
            </a:xfrm>
            <a:custGeom>
              <a:avLst/>
              <a:gdLst>
                <a:gd name="T0" fmla="*/ 3 w 62"/>
                <a:gd name="T1" fmla="*/ 0 h 9"/>
                <a:gd name="T2" fmla="*/ 1 w 62"/>
                <a:gd name="T3" fmla="*/ 2 h 9"/>
                <a:gd name="T4" fmla="*/ 3 w 62"/>
                <a:gd name="T5" fmla="*/ 5 h 9"/>
                <a:gd name="T6" fmla="*/ 4 w 62"/>
                <a:gd name="T7" fmla="*/ 5 h 9"/>
                <a:gd name="T8" fmla="*/ 6 w 62"/>
                <a:gd name="T9" fmla="*/ 5 h 9"/>
                <a:gd name="T10" fmla="*/ 11 w 62"/>
                <a:gd name="T11" fmla="*/ 6 h 9"/>
                <a:gd name="T12" fmla="*/ 17 w 62"/>
                <a:gd name="T13" fmla="*/ 7 h 9"/>
                <a:gd name="T14" fmla="*/ 19 w 62"/>
                <a:gd name="T15" fmla="*/ 7 h 9"/>
                <a:gd name="T16" fmla="*/ 25 w 62"/>
                <a:gd name="T17" fmla="*/ 8 h 9"/>
                <a:gd name="T18" fmla="*/ 28 w 62"/>
                <a:gd name="T19" fmla="*/ 8 h 9"/>
                <a:gd name="T20" fmla="*/ 34 w 62"/>
                <a:gd name="T21" fmla="*/ 8 h 9"/>
                <a:gd name="T22" fmla="*/ 38 w 62"/>
                <a:gd name="T23" fmla="*/ 9 h 9"/>
                <a:gd name="T24" fmla="*/ 40 w 62"/>
                <a:gd name="T25" fmla="*/ 8 h 9"/>
                <a:gd name="T26" fmla="*/ 42 w 62"/>
                <a:gd name="T27" fmla="*/ 8 h 9"/>
                <a:gd name="T28" fmla="*/ 49 w 62"/>
                <a:gd name="T29" fmla="*/ 8 h 9"/>
                <a:gd name="T30" fmla="*/ 58 w 62"/>
                <a:gd name="T31" fmla="*/ 7 h 9"/>
                <a:gd name="T32" fmla="*/ 59 w 62"/>
                <a:gd name="T33" fmla="*/ 7 h 9"/>
                <a:gd name="T34" fmla="*/ 59 w 62"/>
                <a:gd name="T35" fmla="*/ 7 h 9"/>
                <a:gd name="T36" fmla="*/ 62 w 62"/>
                <a:gd name="T37" fmla="*/ 4 h 9"/>
                <a:gd name="T38" fmla="*/ 59 w 62"/>
                <a:gd name="T39" fmla="*/ 2 h 9"/>
                <a:gd name="T40" fmla="*/ 59 w 62"/>
                <a:gd name="T41" fmla="*/ 2 h 9"/>
                <a:gd name="T42" fmla="*/ 58 w 62"/>
                <a:gd name="T43" fmla="*/ 2 h 9"/>
                <a:gd name="T44" fmla="*/ 51 w 62"/>
                <a:gd name="T45" fmla="*/ 2 h 9"/>
                <a:gd name="T46" fmla="*/ 48 w 62"/>
                <a:gd name="T47" fmla="*/ 2 h 9"/>
                <a:gd name="T48" fmla="*/ 40 w 62"/>
                <a:gd name="T49" fmla="*/ 3 h 9"/>
                <a:gd name="T50" fmla="*/ 38 w 62"/>
                <a:gd name="T51" fmla="*/ 3 h 9"/>
                <a:gd name="T52" fmla="*/ 36 w 62"/>
                <a:gd name="T53" fmla="*/ 3 h 9"/>
                <a:gd name="T54" fmla="*/ 26 w 62"/>
                <a:gd name="T55" fmla="*/ 3 h 9"/>
                <a:gd name="T56" fmla="*/ 25 w 62"/>
                <a:gd name="T57" fmla="*/ 2 h 9"/>
                <a:gd name="T58" fmla="*/ 19 w 62"/>
                <a:gd name="T59" fmla="*/ 2 h 9"/>
                <a:gd name="T60" fmla="*/ 17 w 62"/>
                <a:gd name="T61" fmla="*/ 1 h 9"/>
                <a:gd name="T62" fmla="*/ 12 w 62"/>
                <a:gd name="T63" fmla="*/ 1 h 9"/>
                <a:gd name="T64" fmla="*/ 6 w 62"/>
                <a:gd name="T65" fmla="*/ 0 h 9"/>
                <a:gd name="T66" fmla="*/ 4 w 62"/>
                <a:gd name="T67" fmla="*/ 0 h 9"/>
                <a:gd name="T68" fmla="*/ 3 w 62"/>
                <a:gd name="T69" fmla="*/ 0 h 9"/>
                <a:gd name="T70" fmla="*/ 3 w 62"/>
                <a:gd name="T7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9">
                  <a:moveTo>
                    <a:pt x="3" y="0"/>
                  </a:moveTo>
                  <a:cubicBezTo>
                    <a:pt x="2" y="0"/>
                    <a:pt x="1" y="1"/>
                    <a:pt x="1" y="2"/>
                  </a:cubicBezTo>
                  <a:cubicBezTo>
                    <a:pt x="0" y="4"/>
                    <a:pt x="2" y="5"/>
                    <a:pt x="3" y="5"/>
                  </a:cubicBezTo>
                  <a:cubicBezTo>
                    <a:pt x="4" y="5"/>
                    <a:pt x="4" y="5"/>
                    <a:pt x="4" y="5"/>
                  </a:cubicBezTo>
                  <a:cubicBezTo>
                    <a:pt x="6" y="5"/>
                    <a:pt x="6" y="5"/>
                    <a:pt x="6" y="5"/>
                  </a:cubicBezTo>
                  <a:cubicBezTo>
                    <a:pt x="11" y="6"/>
                    <a:pt x="11" y="6"/>
                    <a:pt x="11" y="6"/>
                  </a:cubicBezTo>
                  <a:cubicBezTo>
                    <a:pt x="17" y="7"/>
                    <a:pt x="17" y="7"/>
                    <a:pt x="17" y="7"/>
                  </a:cubicBezTo>
                  <a:cubicBezTo>
                    <a:pt x="18" y="7"/>
                    <a:pt x="18" y="7"/>
                    <a:pt x="19" y="7"/>
                  </a:cubicBezTo>
                  <a:cubicBezTo>
                    <a:pt x="21" y="7"/>
                    <a:pt x="23" y="7"/>
                    <a:pt x="25" y="8"/>
                  </a:cubicBezTo>
                  <a:cubicBezTo>
                    <a:pt x="26" y="8"/>
                    <a:pt x="27" y="8"/>
                    <a:pt x="28" y="8"/>
                  </a:cubicBezTo>
                  <a:cubicBezTo>
                    <a:pt x="30" y="8"/>
                    <a:pt x="32" y="8"/>
                    <a:pt x="34" y="8"/>
                  </a:cubicBezTo>
                  <a:cubicBezTo>
                    <a:pt x="35" y="8"/>
                    <a:pt x="37" y="9"/>
                    <a:pt x="38" y="9"/>
                  </a:cubicBezTo>
                  <a:cubicBezTo>
                    <a:pt x="40" y="8"/>
                    <a:pt x="40" y="8"/>
                    <a:pt x="40" y="8"/>
                  </a:cubicBezTo>
                  <a:cubicBezTo>
                    <a:pt x="42" y="8"/>
                    <a:pt x="42" y="8"/>
                    <a:pt x="42" y="8"/>
                  </a:cubicBezTo>
                  <a:cubicBezTo>
                    <a:pt x="49" y="8"/>
                    <a:pt x="49" y="8"/>
                    <a:pt x="49" y="8"/>
                  </a:cubicBezTo>
                  <a:cubicBezTo>
                    <a:pt x="52" y="7"/>
                    <a:pt x="55" y="7"/>
                    <a:pt x="58" y="7"/>
                  </a:cubicBezTo>
                  <a:cubicBezTo>
                    <a:pt x="58" y="7"/>
                    <a:pt x="59" y="7"/>
                    <a:pt x="59" y="7"/>
                  </a:cubicBezTo>
                  <a:cubicBezTo>
                    <a:pt x="59" y="7"/>
                    <a:pt x="59" y="7"/>
                    <a:pt x="59" y="7"/>
                  </a:cubicBezTo>
                  <a:cubicBezTo>
                    <a:pt x="61" y="7"/>
                    <a:pt x="62" y="6"/>
                    <a:pt x="62" y="4"/>
                  </a:cubicBezTo>
                  <a:cubicBezTo>
                    <a:pt x="62" y="3"/>
                    <a:pt x="61" y="2"/>
                    <a:pt x="59" y="2"/>
                  </a:cubicBezTo>
                  <a:cubicBezTo>
                    <a:pt x="59" y="2"/>
                    <a:pt x="59" y="2"/>
                    <a:pt x="59" y="2"/>
                  </a:cubicBezTo>
                  <a:cubicBezTo>
                    <a:pt x="59" y="2"/>
                    <a:pt x="59" y="2"/>
                    <a:pt x="58" y="2"/>
                  </a:cubicBezTo>
                  <a:cubicBezTo>
                    <a:pt x="56" y="2"/>
                    <a:pt x="54" y="2"/>
                    <a:pt x="51" y="2"/>
                  </a:cubicBezTo>
                  <a:cubicBezTo>
                    <a:pt x="50" y="2"/>
                    <a:pt x="49" y="2"/>
                    <a:pt x="48" y="2"/>
                  </a:cubicBezTo>
                  <a:cubicBezTo>
                    <a:pt x="40" y="3"/>
                    <a:pt x="40" y="3"/>
                    <a:pt x="40" y="3"/>
                  </a:cubicBezTo>
                  <a:cubicBezTo>
                    <a:pt x="38" y="3"/>
                    <a:pt x="38" y="3"/>
                    <a:pt x="38" y="3"/>
                  </a:cubicBezTo>
                  <a:cubicBezTo>
                    <a:pt x="37" y="3"/>
                    <a:pt x="37" y="3"/>
                    <a:pt x="36" y="3"/>
                  </a:cubicBezTo>
                  <a:cubicBezTo>
                    <a:pt x="33" y="3"/>
                    <a:pt x="30" y="3"/>
                    <a:pt x="26" y="3"/>
                  </a:cubicBezTo>
                  <a:cubicBezTo>
                    <a:pt x="26" y="2"/>
                    <a:pt x="25" y="2"/>
                    <a:pt x="25" y="2"/>
                  </a:cubicBezTo>
                  <a:cubicBezTo>
                    <a:pt x="23" y="2"/>
                    <a:pt x="21" y="2"/>
                    <a:pt x="19" y="2"/>
                  </a:cubicBezTo>
                  <a:cubicBezTo>
                    <a:pt x="19" y="2"/>
                    <a:pt x="18" y="1"/>
                    <a:pt x="17" y="1"/>
                  </a:cubicBezTo>
                  <a:cubicBezTo>
                    <a:pt x="12" y="1"/>
                    <a:pt x="12" y="1"/>
                    <a:pt x="12" y="1"/>
                  </a:cubicBezTo>
                  <a:cubicBezTo>
                    <a:pt x="6" y="0"/>
                    <a:pt x="6" y="0"/>
                    <a:pt x="6" y="0"/>
                  </a:cubicBezTo>
                  <a:cubicBezTo>
                    <a:pt x="4" y="0"/>
                    <a:pt x="4" y="0"/>
                    <a:pt x="4" y="0"/>
                  </a:cubicBezTo>
                  <a:cubicBezTo>
                    <a:pt x="3" y="0"/>
                    <a:pt x="3" y="0"/>
                    <a:pt x="3" y="0"/>
                  </a:cubicBezTo>
                  <a:cubicBezTo>
                    <a:pt x="3" y="0"/>
                    <a:pt x="3"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1" name="Freeform 550"/>
            <p:cNvSpPr>
              <a:spLocks noChangeArrowheads="1"/>
            </p:cNvSpPr>
            <p:nvPr/>
          </p:nvSpPr>
          <p:spPr bwMode="auto">
            <a:xfrm>
              <a:off x="9409113" y="2860676"/>
              <a:ext cx="265113" cy="31750"/>
            </a:xfrm>
            <a:custGeom>
              <a:avLst/>
              <a:gdLst>
                <a:gd name="T0" fmla="*/ 3 w 90"/>
                <a:gd name="T1" fmla="*/ 0 h 11"/>
                <a:gd name="T2" fmla="*/ 3 w 90"/>
                <a:gd name="T3" fmla="*/ 0 h 11"/>
                <a:gd name="T4" fmla="*/ 1 w 90"/>
                <a:gd name="T5" fmla="*/ 1 h 11"/>
                <a:gd name="T6" fmla="*/ 2 w 90"/>
                <a:gd name="T7" fmla="*/ 5 h 11"/>
                <a:gd name="T8" fmla="*/ 3 w 90"/>
                <a:gd name="T9" fmla="*/ 6 h 11"/>
                <a:gd name="T10" fmla="*/ 4 w 90"/>
                <a:gd name="T11" fmla="*/ 6 h 11"/>
                <a:gd name="T12" fmla="*/ 30 w 90"/>
                <a:gd name="T13" fmla="*/ 11 h 11"/>
                <a:gd name="T14" fmla="*/ 31 w 90"/>
                <a:gd name="T15" fmla="*/ 11 h 11"/>
                <a:gd name="T16" fmla="*/ 32 w 90"/>
                <a:gd name="T17" fmla="*/ 11 h 11"/>
                <a:gd name="T18" fmla="*/ 38 w 90"/>
                <a:gd name="T19" fmla="*/ 11 h 11"/>
                <a:gd name="T20" fmla="*/ 41 w 90"/>
                <a:gd name="T21" fmla="*/ 11 h 11"/>
                <a:gd name="T22" fmla="*/ 44 w 90"/>
                <a:gd name="T23" fmla="*/ 11 h 11"/>
                <a:gd name="T24" fmla="*/ 50 w 90"/>
                <a:gd name="T25" fmla="*/ 11 h 11"/>
                <a:gd name="T26" fmla="*/ 50 w 90"/>
                <a:gd name="T27" fmla="*/ 10 h 11"/>
                <a:gd name="T28" fmla="*/ 57 w 90"/>
                <a:gd name="T29" fmla="*/ 10 h 11"/>
                <a:gd name="T30" fmla="*/ 57 w 90"/>
                <a:gd name="T31" fmla="*/ 10 h 11"/>
                <a:gd name="T32" fmla="*/ 58 w 90"/>
                <a:gd name="T33" fmla="*/ 10 h 11"/>
                <a:gd name="T34" fmla="*/ 60 w 90"/>
                <a:gd name="T35" fmla="*/ 10 h 11"/>
                <a:gd name="T36" fmla="*/ 72 w 90"/>
                <a:gd name="T37" fmla="*/ 9 h 11"/>
                <a:gd name="T38" fmla="*/ 81 w 90"/>
                <a:gd name="T39" fmla="*/ 8 h 11"/>
                <a:gd name="T40" fmla="*/ 83 w 90"/>
                <a:gd name="T41" fmla="*/ 8 h 11"/>
                <a:gd name="T42" fmla="*/ 85 w 90"/>
                <a:gd name="T43" fmla="*/ 8 h 11"/>
                <a:gd name="T44" fmla="*/ 87 w 90"/>
                <a:gd name="T45" fmla="*/ 9 h 11"/>
                <a:gd name="T46" fmla="*/ 87 w 90"/>
                <a:gd name="T47" fmla="*/ 9 h 11"/>
                <a:gd name="T48" fmla="*/ 90 w 90"/>
                <a:gd name="T49" fmla="*/ 6 h 11"/>
                <a:gd name="T50" fmla="*/ 87 w 90"/>
                <a:gd name="T51" fmla="*/ 3 h 11"/>
                <a:gd name="T52" fmla="*/ 86 w 90"/>
                <a:gd name="T53" fmla="*/ 3 h 11"/>
                <a:gd name="T54" fmla="*/ 83 w 90"/>
                <a:gd name="T55" fmla="*/ 3 h 11"/>
                <a:gd name="T56" fmla="*/ 82 w 90"/>
                <a:gd name="T57" fmla="*/ 3 h 11"/>
                <a:gd name="T58" fmla="*/ 72 w 90"/>
                <a:gd name="T59" fmla="*/ 4 h 11"/>
                <a:gd name="T60" fmla="*/ 60 w 90"/>
                <a:gd name="T61" fmla="*/ 5 h 11"/>
                <a:gd name="T62" fmla="*/ 58 w 90"/>
                <a:gd name="T63" fmla="*/ 5 h 11"/>
                <a:gd name="T64" fmla="*/ 50 w 90"/>
                <a:gd name="T65" fmla="*/ 5 h 11"/>
                <a:gd name="T66" fmla="*/ 50 w 90"/>
                <a:gd name="T67" fmla="*/ 5 h 11"/>
                <a:gd name="T68" fmla="*/ 44 w 90"/>
                <a:gd name="T69" fmla="*/ 5 h 11"/>
                <a:gd name="T70" fmla="*/ 41 w 90"/>
                <a:gd name="T71" fmla="*/ 5 h 11"/>
                <a:gd name="T72" fmla="*/ 38 w 90"/>
                <a:gd name="T73" fmla="*/ 5 h 11"/>
                <a:gd name="T74" fmla="*/ 31 w 90"/>
                <a:gd name="T75" fmla="*/ 6 h 11"/>
                <a:gd name="T76" fmla="*/ 31 w 90"/>
                <a:gd name="T77" fmla="*/ 6 h 11"/>
                <a:gd name="T78" fmla="*/ 30 w 90"/>
                <a:gd name="T79" fmla="*/ 6 h 11"/>
                <a:gd name="T80" fmla="*/ 14 w 90"/>
                <a:gd name="T81" fmla="*/ 4 h 11"/>
                <a:gd name="T82" fmla="*/ 14 w 90"/>
                <a:gd name="T83" fmla="*/ 4 h 11"/>
                <a:gd name="T84" fmla="*/ 5 w 90"/>
                <a:gd name="T85" fmla="*/ 1 h 11"/>
                <a:gd name="T86" fmla="*/ 4 w 90"/>
                <a:gd name="T87" fmla="*/ 0 h 11"/>
                <a:gd name="T88" fmla="*/ 3 w 90"/>
                <a:gd name="T8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 h="11">
                  <a:moveTo>
                    <a:pt x="3" y="0"/>
                  </a:moveTo>
                  <a:cubicBezTo>
                    <a:pt x="3" y="0"/>
                    <a:pt x="3" y="0"/>
                    <a:pt x="3" y="0"/>
                  </a:cubicBezTo>
                  <a:cubicBezTo>
                    <a:pt x="2" y="0"/>
                    <a:pt x="2" y="0"/>
                    <a:pt x="1" y="1"/>
                  </a:cubicBezTo>
                  <a:cubicBezTo>
                    <a:pt x="0" y="2"/>
                    <a:pt x="0" y="4"/>
                    <a:pt x="2" y="5"/>
                  </a:cubicBezTo>
                  <a:cubicBezTo>
                    <a:pt x="2" y="5"/>
                    <a:pt x="2" y="5"/>
                    <a:pt x="3" y="6"/>
                  </a:cubicBezTo>
                  <a:cubicBezTo>
                    <a:pt x="3" y="6"/>
                    <a:pt x="4" y="6"/>
                    <a:pt x="4" y="6"/>
                  </a:cubicBezTo>
                  <a:cubicBezTo>
                    <a:pt x="11" y="10"/>
                    <a:pt x="20" y="11"/>
                    <a:pt x="30" y="11"/>
                  </a:cubicBezTo>
                  <a:cubicBezTo>
                    <a:pt x="30" y="11"/>
                    <a:pt x="30" y="11"/>
                    <a:pt x="31" y="11"/>
                  </a:cubicBezTo>
                  <a:cubicBezTo>
                    <a:pt x="31" y="11"/>
                    <a:pt x="31" y="11"/>
                    <a:pt x="32" y="11"/>
                  </a:cubicBezTo>
                  <a:cubicBezTo>
                    <a:pt x="34" y="11"/>
                    <a:pt x="36" y="11"/>
                    <a:pt x="38" y="11"/>
                  </a:cubicBezTo>
                  <a:cubicBezTo>
                    <a:pt x="39" y="11"/>
                    <a:pt x="40" y="11"/>
                    <a:pt x="41" y="11"/>
                  </a:cubicBezTo>
                  <a:cubicBezTo>
                    <a:pt x="42" y="11"/>
                    <a:pt x="43" y="11"/>
                    <a:pt x="44" y="11"/>
                  </a:cubicBezTo>
                  <a:cubicBezTo>
                    <a:pt x="50" y="11"/>
                    <a:pt x="50" y="11"/>
                    <a:pt x="50" y="11"/>
                  </a:cubicBezTo>
                  <a:cubicBezTo>
                    <a:pt x="50" y="10"/>
                    <a:pt x="50" y="10"/>
                    <a:pt x="50" y="10"/>
                  </a:cubicBezTo>
                  <a:cubicBezTo>
                    <a:pt x="57" y="10"/>
                    <a:pt x="57" y="10"/>
                    <a:pt x="57" y="10"/>
                  </a:cubicBezTo>
                  <a:cubicBezTo>
                    <a:pt x="57" y="10"/>
                    <a:pt x="57" y="10"/>
                    <a:pt x="57" y="10"/>
                  </a:cubicBezTo>
                  <a:cubicBezTo>
                    <a:pt x="58" y="10"/>
                    <a:pt x="58" y="10"/>
                    <a:pt x="58" y="10"/>
                  </a:cubicBezTo>
                  <a:cubicBezTo>
                    <a:pt x="59" y="10"/>
                    <a:pt x="60" y="10"/>
                    <a:pt x="60" y="10"/>
                  </a:cubicBezTo>
                  <a:cubicBezTo>
                    <a:pt x="64" y="10"/>
                    <a:pt x="68" y="10"/>
                    <a:pt x="72" y="9"/>
                  </a:cubicBezTo>
                  <a:cubicBezTo>
                    <a:pt x="75" y="9"/>
                    <a:pt x="78" y="9"/>
                    <a:pt x="81" y="8"/>
                  </a:cubicBezTo>
                  <a:cubicBezTo>
                    <a:pt x="82" y="8"/>
                    <a:pt x="82" y="8"/>
                    <a:pt x="83" y="8"/>
                  </a:cubicBezTo>
                  <a:cubicBezTo>
                    <a:pt x="84" y="8"/>
                    <a:pt x="84" y="8"/>
                    <a:pt x="85" y="8"/>
                  </a:cubicBezTo>
                  <a:cubicBezTo>
                    <a:pt x="85" y="9"/>
                    <a:pt x="86" y="9"/>
                    <a:pt x="87" y="9"/>
                  </a:cubicBezTo>
                  <a:cubicBezTo>
                    <a:pt x="87" y="9"/>
                    <a:pt x="87" y="9"/>
                    <a:pt x="87" y="9"/>
                  </a:cubicBezTo>
                  <a:cubicBezTo>
                    <a:pt x="88" y="9"/>
                    <a:pt x="90" y="8"/>
                    <a:pt x="90" y="6"/>
                  </a:cubicBezTo>
                  <a:cubicBezTo>
                    <a:pt x="90" y="5"/>
                    <a:pt x="89" y="4"/>
                    <a:pt x="87" y="3"/>
                  </a:cubicBezTo>
                  <a:cubicBezTo>
                    <a:pt x="87" y="3"/>
                    <a:pt x="86" y="3"/>
                    <a:pt x="86" y="3"/>
                  </a:cubicBezTo>
                  <a:cubicBezTo>
                    <a:pt x="85" y="3"/>
                    <a:pt x="84" y="3"/>
                    <a:pt x="83" y="3"/>
                  </a:cubicBezTo>
                  <a:cubicBezTo>
                    <a:pt x="83" y="3"/>
                    <a:pt x="82" y="3"/>
                    <a:pt x="82" y="3"/>
                  </a:cubicBezTo>
                  <a:cubicBezTo>
                    <a:pt x="79" y="3"/>
                    <a:pt x="75" y="4"/>
                    <a:pt x="72" y="4"/>
                  </a:cubicBezTo>
                  <a:cubicBezTo>
                    <a:pt x="68" y="5"/>
                    <a:pt x="64" y="5"/>
                    <a:pt x="60" y="5"/>
                  </a:cubicBezTo>
                  <a:cubicBezTo>
                    <a:pt x="60" y="5"/>
                    <a:pt x="59" y="5"/>
                    <a:pt x="58" y="5"/>
                  </a:cubicBezTo>
                  <a:cubicBezTo>
                    <a:pt x="50" y="5"/>
                    <a:pt x="50" y="5"/>
                    <a:pt x="50" y="5"/>
                  </a:cubicBezTo>
                  <a:cubicBezTo>
                    <a:pt x="50" y="5"/>
                    <a:pt x="50" y="5"/>
                    <a:pt x="50" y="5"/>
                  </a:cubicBezTo>
                  <a:cubicBezTo>
                    <a:pt x="44" y="5"/>
                    <a:pt x="44" y="5"/>
                    <a:pt x="44" y="5"/>
                  </a:cubicBezTo>
                  <a:cubicBezTo>
                    <a:pt x="43" y="5"/>
                    <a:pt x="42" y="5"/>
                    <a:pt x="41" y="5"/>
                  </a:cubicBezTo>
                  <a:cubicBezTo>
                    <a:pt x="40" y="5"/>
                    <a:pt x="39" y="5"/>
                    <a:pt x="38" y="5"/>
                  </a:cubicBezTo>
                  <a:cubicBezTo>
                    <a:pt x="36" y="5"/>
                    <a:pt x="34" y="6"/>
                    <a:pt x="31" y="6"/>
                  </a:cubicBezTo>
                  <a:cubicBezTo>
                    <a:pt x="31" y="6"/>
                    <a:pt x="31" y="6"/>
                    <a:pt x="31" y="6"/>
                  </a:cubicBezTo>
                  <a:cubicBezTo>
                    <a:pt x="31" y="6"/>
                    <a:pt x="31" y="6"/>
                    <a:pt x="30" y="6"/>
                  </a:cubicBezTo>
                  <a:cubicBezTo>
                    <a:pt x="25" y="6"/>
                    <a:pt x="19" y="5"/>
                    <a:pt x="14" y="4"/>
                  </a:cubicBezTo>
                  <a:cubicBezTo>
                    <a:pt x="14" y="4"/>
                    <a:pt x="14" y="4"/>
                    <a:pt x="14" y="4"/>
                  </a:cubicBezTo>
                  <a:cubicBezTo>
                    <a:pt x="10" y="3"/>
                    <a:pt x="7" y="2"/>
                    <a:pt x="5" y="1"/>
                  </a:cubicBezTo>
                  <a:cubicBezTo>
                    <a:pt x="5" y="0"/>
                    <a:pt x="5" y="0"/>
                    <a:pt x="4" y="0"/>
                  </a:cubicBezTo>
                  <a:cubicBezTo>
                    <a:pt x="4" y="0"/>
                    <a:pt x="4"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2" name="Freeform 551"/>
            <p:cNvSpPr>
              <a:spLocks noChangeArrowheads="1"/>
            </p:cNvSpPr>
            <p:nvPr/>
          </p:nvSpPr>
          <p:spPr bwMode="auto">
            <a:xfrm>
              <a:off x="9405938" y="2781301"/>
              <a:ext cx="282575" cy="31750"/>
            </a:xfrm>
            <a:custGeom>
              <a:avLst/>
              <a:gdLst>
                <a:gd name="T0" fmla="*/ 93 w 96"/>
                <a:gd name="T1" fmla="*/ 0 h 11"/>
                <a:gd name="T2" fmla="*/ 93 w 96"/>
                <a:gd name="T3" fmla="*/ 0 h 11"/>
                <a:gd name="T4" fmla="*/ 92 w 96"/>
                <a:gd name="T5" fmla="*/ 0 h 11"/>
                <a:gd name="T6" fmla="*/ 88 w 96"/>
                <a:gd name="T7" fmla="*/ 1 h 11"/>
                <a:gd name="T8" fmla="*/ 61 w 96"/>
                <a:gd name="T9" fmla="*/ 3 h 11"/>
                <a:gd name="T10" fmla="*/ 47 w 96"/>
                <a:gd name="T11" fmla="*/ 4 h 11"/>
                <a:gd name="T12" fmla="*/ 46 w 96"/>
                <a:gd name="T13" fmla="*/ 4 h 11"/>
                <a:gd name="T14" fmla="*/ 40 w 96"/>
                <a:gd name="T15" fmla="*/ 5 h 11"/>
                <a:gd name="T16" fmla="*/ 34 w 96"/>
                <a:gd name="T17" fmla="*/ 5 h 11"/>
                <a:gd name="T18" fmla="*/ 33 w 96"/>
                <a:gd name="T19" fmla="*/ 5 h 11"/>
                <a:gd name="T20" fmla="*/ 27 w 96"/>
                <a:gd name="T21" fmla="*/ 6 h 11"/>
                <a:gd name="T22" fmla="*/ 24 w 96"/>
                <a:gd name="T23" fmla="*/ 6 h 11"/>
                <a:gd name="T24" fmla="*/ 24 w 96"/>
                <a:gd name="T25" fmla="*/ 6 h 11"/>
                <a:gd name="T26" fmla="*/ 10 w 96"/>
                <a:gd name="T27" fmla="*/ 5 h 11"/>
                <a:gd name="T28" fmla="*/ 9 w 96"/>
                <a:gd name="T29" fmla="*/ 4 h 11"/>
                <a:gd name="T30" fmla="*/ 4 w 96"/>
                <a:gd name="T31" fmla="*/ 3 h 11"/>
                <a:gd name="T32" fmla="*/ 4 w 96"/>
                <a:gd name="T33" fmla="*/ 3 h 11"/>
                <a:gd name="T34" fmla="*/ 3 w 96"/>
                <a:gd name="T35" fmla="*/ 2 h 11"/>
                <a:gd name="T36" fmla="*/ 1 w 96"/>
                <a:gd name="T37" fmla="*/ 3 h 11"/>
                <a:gd name="T38" fmla="*/ 0 w 96"/>
                <a:gd name="T39" fmla="*/ 4 h 11"/>
                <a:gd name="T40" fmla="*/ 2 w 96"/>
                <a:gd name="T41" fmla="*/ 8 h 11"/>
                <a:gd name="T42" fmla="*/ 2 w 96"/>
                <a:gd name="T43" fmla="*/ 8 h 11"/>
                <a:gd name="T44" fmla="*/ 5 w 96"/>
                <a:gd name="T45" fmla="*/ 9 h 11"/>
                <a:gd name="T46" fmla="*/ 10 w 96"/>
                <a:gd name="T47" fmla="*/ 10 h 11"/>
                <a:gd name="T48" fmla="*/ 10 w 96"/>
                <a:gd name="T49" fmla="*/ 10 h 11"/>
                <a:gd name="T50" fmla="*/ 24 w 96"/>
                <a:gd name="T51" fmla="*/ 11 h 11"/>
                <a:gd name="T52" fmla="*/ 25 w 96"/>
                <a:gd name="T53" fmla="*/ 11 h 11"/>
                <a:gd name="T54" fmla="*/ 27 w 96"/>
                <a:gd name="T55" fmla="*/ 11 h 11"/>
                <a:gd name="T56" fmla="*/ 33 w 96"/>
                <a:gd name="T57" fmla="*/ 11 h 11"/>
                <a:gd name="T58" fmla="*/ 34 w 96"/>
                <a:gd name="T59" fmla="*/ 11 h 11"/>
                <a:gd name="T60" fmla="*/ 40 w 96"/>
                <a:gd name="T61" fmla="*/ 10 h 11"/>
                <a:gd name="T62" fmla="*/ 45 w 96"/>
                <a:gd name="T63" fmla="*/ 10 h 11"/>
                <a:gd name="T64" fmla="*/ 47 w 96"/>
                <a:gd name="T65" fmla="*/ 10 h 11"/>
                <a:gd name="T66" fmla="*/ 61 w 96"/>
                <a:gd name="T67" fmla="*/ 9 h 11"/>
                <a:gd name="T68" fmla="*/ 87 w 96"/>
                <a:gd name="T69" fmla="*/ 6 h 11"/>
                <a:gd name="T70" fmla="*/ 92 w 96"/>
                <a:gd name="T71" fmla="*/ 5 h 11"/>
                <a:gd name="T72" fmla="*/ 94 w 96"/>
                <a:gd name="T73" fmla="*/ 5 h 11"/>
                <a:gd name="T74" fmla="*/ 96 w 96"/>
                <a:gd name="T75" fmla="*/ 2 h 11"/>
                <a:gd name="T76" fmla="*/ 93 w 96"/>
                <a:gd name="T7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 h="11">
                  <a:moveTo>
                    <a:pt x="93" y="0"/>
                  </a:moveTo>
                  <a:cubicBezTo>
                    <a:pt x="93" y="0"/>
                    <a:pt x="93" y="0"/>
                    <a:pt x="93" y="0"/>
                  </a:cubicBezTo>
                  <a:cubicBezTo>
                    <a:pt x="93" y="0"/>
                    <a:pt x="92" y="0"/>
                    <a:pt x="92" y="0"/>
                  </a:cubicBezTo>
                  <a:cubicBezTo>
                    <a:pt x="91" y="0"/>
                    <a:pt x="89" y="0"/>
                    <a:pt x="88" y="1"/>
                  </a:cubicBezTo>
                  <a:cubicBezTo>
                    <a:pt x="78" y="2"/>
                    <a:pt x="70" y="3"/>
                    <a:pt x="61" y="3"/>
                  </a:cubicBezTo>
                  <a:cubicBezTo>
                    <a:pt x="47" y="4"/>
                    <a:pt x="47" y="4"/>
                    <a:pt x="47" y="4"/>
                  </a:cubicBezTo>
                  <a:cubicBezTo>
                    <a:pt x="47" y="4"/>
                    <a:pt x="46" y="4"/>
                    <a:pt x="46" y="4"/>
                  </a:cubicBezTo>
                  <a:cubicBezTo>
                    <a:pt x="44" y="5"/>
                    <a:pt x="42" y="5"/>
                    <a:pt x="40" y="5"/>
                  </a:cubicBezTo>
                  <a:cubicBezTo>
                    <a:pt x="38" y="5"/>
                    <a:pt x="36" y="5"/>
                    <a:pt x="34" y="5"/>
                  </a:cubicBezTo>
                  <a:cubicBezTo>
                    <a:pt x="34" y="5"/>
                    <a:pt x="33" y="5"/>
                    <a:pt x="33" y="5"/>
                  </a:cubicBezTo>
                  <a:cubicBezTo>
                    <a:pt x="31" y="5"/>
                    <a:pt x="29" y="6"/>
                    <a:pt x="27" y="6"/>
                  </a:cubicBezTo>
                  <a:cubicBezTo>
                    <a:pt x="26" y="6"/>
                    <a:pt x="25" y="6"/>
                    <a:pt x="24" y="6"/>
                  </a:cubicBezTo>
                  <a:cubicBezTo>
                    <a:pt x="24" y="6"/>
                    <a:pt x="24" y="6"/>
                    <a:pt x="24" y="6"/>
                  </a:cubicBezTo>
                  <a:cubicBezTo>
                    <a:pt x="19" y="6"/>
                    <a:pt x="14" y="5"/>
                    <a:pt x="10" y="5"/>
                  </a:cubicBezTo>
                  <a:cubicBezTo>
                    <a:pt x="10" y="4"/>
                    <a:pt x="10" y="4"/>
                    <a:pt x="9" y="4"/>
                  </a:cubicBezTo>
                  <a:cubicBezTo>
                    <a:pt x="7" y="4"/>
                    <a:pt x="5" y="3"/>
                    <a:pt x="4" y="3"/>
                  </a:cubicBezTo>
                  <a:cubicBezTo>
                    <a:pt x="4" y="3"/>
                    <a:pt x="4" y="3"/>
                    <a:pt x="4" y="3"/>
                  </a:cubicBezTo>
                  <a:cubicBezTo>
                    <a:pt x="3" y="2"/>
                    <a:pt x="3" y="2"/>
                    <a:pt x="3" y="2"/>
                  </a:cubicBezTo>
                  <a:cubicBezTo>
                    <a:pt x="2" y="2"/>
                    <a:pt x="2" y="3"/>
                    <a:pt x="1" y="3"/>
                  </a:cubicBezTo>
                  <a:cubicBezTo>
                    <a:pt x="1" y="3"/>
                    <a:pt x="0" y="3"/>
                    <a:pt x="0" y="4"/>
                  </a:cubicBezTo>
                  <a:cubicBezTo>
                    <a:pt x="0" y="5"/>
                    <a:pt x="0" y="7"/>
                    <a:pt x="2" y="8"/>
                  </a:cubicBezTo>
                  <a:cubicBezTo>
                    <a:pt x="2" y="8"/>
                    <a:pt x="2" y="8"/>
                    <a:pt x="2" y="8"/>
                  </a:cubicBezTo>
                  <a:cubicBezTo>
                    <a:pt x="3" y="8"/>
                    <a:pt x="4" y="8"/>
                    <a:pt x="5" y="9"/>
                  </a:cubicBezTo>
                  <a:cubicBezTo>
                    <a:pt x="6" y="9"/>
                    <a:pt x="8" y="10"/>
                    <a:pt x="10" y="10"/>
                  </a:cubicBezTo>
                  <a:cubicBezTo>
                    <a:pt x="10" y="10"/>
                    <a:pt x="10" y="10"/>
                    <a:pt x="10" y="10"/>
                  </a:cubicBezTo>
                  <a:cubicBezTo>
                    <a:pt x="14" y="11"/>
                    <a:pt x="19" y="11"/>
                    <a:pt x="24" y="11"/>
                  </a:cubicBezTo>
                  <a:cubicBezTo>
                    <a:pt x="24" y="11"/>
                    <a:pt x="25" y="11"/>
                    <a:pt x="25" y="11"/>
                  </a:cubicBezTo>
                  <a:cubicBezTo>
                    <a:pt x="26" y="11"/>
                    <a:pt x="27" y="11"/>
                    <a:pt x="27" y="11"/>
                  </a:cubicBezTo>
                  <a:cubicBezTo>
                    <a:pt x="29" y="11"/>
                    <a:pt x="31" y="11"/>
                    <a:pt x="33" y="11"/>
                  </a:cubicBezTo>
                  <a:cubicBezTo>
                    <a:pt x="33" y="11"/>
                    <a:pt x="33" y="11"/>
                    <a:pt x="34" y="11"/>
                  </a:cubicBezTo>
                  <a:cubicBezTo>
                    <a:pt x="36" y="10"/>
                    <a:pt x="38" y="10"/>
                    <a:pt x="40" y="10"/>
                  </a:cubicBezTo>
                  <a:cubicBezTo>
                    <a:pt x="42" y="10"/>
                    <a:pt x="44" y="10"/>
                    <a:pt x="45" y="10"/>
                  </a:cubicBezTo>
                  <a:cubicBezTo>
                    <a:pt x="46" y="10"/>
                    <a:pt x="47" y="10"/>
                    <a:pt x="47" y="10"/>
                  </a:cubicBezTo>
                  <a:cubicBezTo>
                    <a:pt x="61" y="9"/>
                    <a:pt x="61" y="9"/>
                    <a:pt x="61" y="9"/>
                  </a:cubicBezTo>
                  <a:cubicBezTo>
                    <a:pt x="70" y="8"/>
                    <a:pt x="78" y="7"/>
                    <a:pt x="87" y="6"/>
                  </a:cubicBezTo>
                  <a:cubicBezTo>
                    <a:pt x="89" y="6"/>
                    <a:pt x="90" y="6"/>
                    <a:pt x="92" y="5"/>
                  </a:cubicBezTo>
                  <a:cubicBezTo>
                    <a:pt x="93" y="5"/>
                    <a:pt x="93" y="5"/>
                    <a:pt x="94" y="5"/>
                  </a:cubicBezTo>
                  <a:cubicBezTo>
                    <a:pt x="95" y="5"/>
                    <a:pt x="96" y="4"/>
                    <a:pt x="96" y="2"/>
                  </a:cubicBezTo>
                  <a:cubicBezTo>
                    <a:pt x="96" y="1"/>
                    <a:pt x="94" y="0"/>
                    <a:pt x="9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3" name="Freeform 552"/>
            <p:cNvSpPr>
              <a:spLocks noEditPoints="1" noChangeArrowheads="1"/>
            </p:cNvSpPr>
            <p:nvPr/>
          </p:nvSpPr>
          <p:spPr bwMode="auto">
            <a:xfrm>
              <a:off x="9969501" y="3136901"/>
              <a:ext cx="347663" cy="88900"/>
            </a:xfrm>
            <a:custGeom>
              <a:avLst/>
              <a:gdLst>
                <a:gd name="T0" fmla="*/ 28 w 118"/>
                <a:gd name="T1" fmla="*/ 15 h 30"/>
                <a:gd name="T2" fmla="*/ 22 w 118"/>
                <a:gd name="T3" fmla="*/ 14 h 30"/>
                <a:gd name="T4" fmla="*/ 23 w 118"/>
                <a:gd name="T5" fmla="*/ 13 h 30"/>
                <a:gd name="T6" fmla="*/ 25 w 118"/>
                <a:gd name="T7" fmla="*/ 13 h 30"/>
                <a:gd name="T8" fmla="*/ 32 w 118"/>
                <a:gd name="T9" fmla="*/ 11 h 30"/>
                <a:gd name="T10" fmla="*/ 58 w 118"/>
                <a:gd name="T11" fmla="*/ 9 h 30"/>
                <a:gd name="T12" fmla="*/ 61 w 118"/>
                <a:gd name="T13" fmla="*/ 9 h 30"/>
                <a:gd name="T14" fmla="*/ 68 w 118"/>
                <a:gd name="T15" fmla="*/ 8 h 30"/>
                <a:gd name="T16" fmla="*/ 82 w 118"/>
                <a:gd name="T17" fmla="*/ 8 h 30"/>
                <a:gd name="T18" fmla="*/ 90 w 118"/>
                <a:gd name="T19" fmla="*/ 9 h 30"/>
                <a:gd name="T20" fmla="*/ 72 w 118"/>
                <a:gd name="T21" fmla="*/ 11 h 30"/>
                <a:gd name="T22" fmla="*/ 71 w 118"/>
                <a:gd name="T23" fmla="*/ 11 h 30"/>
                <a:gd name="T24" fmla="*/ 67 w 118"/>
                <a:gd name="T25" fmla="*/ 11 h 30"/>
                <a:gd name="T26" fmla="*/ 28 w 118"/>
                <a:gd name="T27" fmla="*/ 15 h 30"/>
                <a:gd name="T28" fmla="*/ 75 w 118"/>
                <a:gd name="T29" fmla="*/ 0 h 30"/>
                <a:gd name="T30" fmla="*/ 72 w 118"/>
                <a:gd name="T31" fmla="*/ 0 h 30"/>
                <a:gd name="T32" fmla="*/ 70 w 118"/>
                <a:gd name="T33" fmla="*/ 0 h 30"/>
                <a:gd name="T34" fmla="*/ 1 w 118"/>
                <a:gd name="T35" fmla="*/ 14 h 30"/>
                <a:gd name="T36" fmla="*/ 0 w 118"/>
                <a:gd name="T37" fmla="*/ 17 h 30"/>
                <a:gd name="T38" fmla="*/ 0 w 118"/>
                <a:gd name="T39" fmla="*/ 18 h 30"/>
                <a:gd name="T40" fmla="*/ 3 w 118"/>
                <a:gd name="T41" fmla="*/ 19 h 30"/>
                <a:gd name="T42" fmla="*/ 3 w 118"/>
                <a:gd name="T43" fmla="*/ 19 h 30"/>
                <a:gd name="T44" fmla="*/ 4 w 118"/>
                <a:gd name="T45" fmla="*/ 19 h 30"/>
                <a:gd name="T46" fmla="*/ 7 w 118"/>
                <a:gd name="T47" fmla="*/ 17 h 30"/>
                <a:gd name="T48" fmla="*/ 7 w 118"/>
                <a:gd name="T49" fmla="*/ 16 h 30"/>
                <a:gd name="T50" fmla="*/ 11 w 118"/>
                <a:gd name="T51" fmla="*/ 14 h 30"/>
                <a:gd name="T52" fmla="*/ 11 w 118"/>
                <a:gd name="T53" fmla="*/ 15 h 30"/>
                <a:gd name="T54" fmla="*/ 11 w 118"/>
                <a:gd name="T55" fmla="*/ 16 h 30"/>
                <a:gd name="T56" fmla="*/ 11 w 118"/>
                <a:gd name="T57" fmla="*/ 17 h 30"/>
                <a:gd name="T58" fmla="*/ 13 w 118"/>
                <a:gd name="T59" fmla="*/ 18 h 30"/>
                <a:gd name="T60" fmla="*/ 14 w 118"/>
                <a:gd name="T61" fmla="*/ 18 h 30"/>
                <a:gd name="T62" fmla="*/ 18 w 118"/>
                <a:gd name="T63" fmla="*/ 21 h 30"/>
                <a:gd name="T64" fmla="*/ 18 w 118"/>
                <a:gd name="T65" fmla="*/ 22 h 30"/>
                <a:gd name="T66" fmla="*/ 17 w 118"/>
                <a:gd name="T67" fmla="*/ 23 h 30"/>
                <a:gd name="T68" fmla="*/ 18 w 118"/>
                <a:gd name="T69" fmla="*/ 25 h 30"/>
                <a:gd name="T70" fmla="*/ 23 w 118"/>
                <a:gd name="T71" fmla="*/ 28 h 30"/>
                <a:gd name="T72" fmla="*/ 33 w 118"/>
                <a:gd name="T73" fmla="*/ 29 h 30"/>
                <a:gd name="T74" fmla="*/ 37 w 118"/>
                <a:gd name="T75" fmla="*/ 30 h 30"/>
                <a:gd name="T76" fmla="*/ 61 w 118"/>
                <a:gd name="T77" fmla="*/ 27 h 30"/>
                <a:gd name="T78" fmla="*/ 73 w 118"/>
                <a:gd name="T79" fmla="*/ 29 h 30"/>
                <a:gd name="T80" fmla="*/ 115 w 118"/>
                <a:gd name="T81" fmla="*/ 15 h 30"/>
                <a:gd name="T82" fmla="*/ 115 w 118"/>
                <a:gd name="T83" fmla="*/ 13 h 30"/>
                <a:gd name="T84" fmla="*/ 115 w 118"/>
                <a:gd name="T85" fmla="*/ 13 h 30"/>
                <a:gd name="T86" fmla="*/ 116 w 118"/>
                <a:gd name="T87" fmla="*/ 13 h 30"/>
                <a:gd name="T88" fmla="*/ 118 w 118"/>
                <a:gd name="T89" fmla="*/ 11 h 30"/>
                <a:gd name="T90" fmla="*/ 118 w 118"/>
                <a:gd name="T91" fmla="*/ 10 h 30"/>
                <a:gd name="T92" fmla="*/ 118 w 118"/>
                <a:gd name="T93" fmla="*/ 10 h 30"/>
                <a:gd name="T94" fmla="*/ 116 w 118"/>
                <a:gd name="T95" fmla="*/ 8 h 30"/>
                <a:gd name="T96" fmla="*/ 116 w 118"/>
                <a:gd name="T97" fmla="*/ 7 h 30"/>
                <a:gd name="T98" fmla="*/ 116 w 118"/>
                <a:gd name="T99" fmla="*/ 6 h 30"/>
                <a:gd name="T100" fmla="*/ 114 w 118"/>
                <a:gd name="T101" fmla="*/ 4 h 30"/>
                <a:gd name="T102" fmla="*/ 75 w 118"/>
                <a:gd name="T10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8" h="30">
                  <a:moveTo>
                    <a:pt x="28" y="15"/>
                  </a:moveTo>
                  <a:cubicBezTo>
                    <a:pt x="26" y="15"/>
                    <a:pt x="24" y="14"/>
                    <a:pt x="22" y="14"/>
                  </a:cubicBezTo>
                  <a:cubicBezTo>
                    <a:pt x="23" y="13"/>
                    <a:pt x="23" y="13"/>
                    <a:pt x="23" y="13"/>
                  </a:cubicBezTo>
                  <a:cubicBezTo>
                    <a:pt x="24" y="13"/>
                    <a:pt x="24" y="13"/>
                    <a:pt x="25" y="13"/>
                  </a:cubicBezTo>
                  <a:cubicBezTo>
                    <a:pt x="27" y="12"/>
                    <a:pt x="30" y="11"/>
                    <a:pt x="32" y="11"/>
                  </a:cubicBezTo>
                  <a:cubicBezTo>
                    <a:pt x="41" y="9"/>
                    <a:pt x="50" y="9"/>
                    <a:pt x="58" y="9"/>
                  </a:cubicBezTo>
                  <a:cubicBezTo>
                    <a:pt x="61" y="9"/>
                    <a:pt x="61" y="9"/>
                    <a:pt x="61" y="9"/>
                  </a:cubicBezTo>
                  <a:cubicBezTo>
                    <a:pt x="68" y="8"/>
                    <a:pt x="68" y="8"/>
                    <a:pt x="68" y="8"/>
                  </a:cubicBezTo>
                  <a:cubicBezTo>
                    <a:pt x="71" y="8"/>
                    <a:pt x="76" y="8"/>
                    <a:pt x="82" y="8"/>
                  </a:cubicBezTo>
                  <a:cubicBezTo>
                    <a:pt x="85" y="8"/>
                    <a:pt x="88" y="8"/>
                    <a:pt x="90" y="9"/>
                  </a:cubicBezTo>
                  <a:cubicBezTo>
                    <a:pt x="84" y="9"/>
                    <a:pt x="78" y="10"/>
                    <a:pt x="72" y="11"/>
                  </a:cubicBezTo>
                  <a:cubicBezTo>
                    <a:pt x="71" y="11"/>
                    <a:pt x="71" y="11"/>
                    <a:pt x="71" y="11"/>
                  </a:cubicBezTo>
                  <a:cubicBezTo>
                    <a:pt x="67" y="11"/>
                    <a:pt x="67" y="11"/>
                    <a:pt x="67" y="11"/>
                  </a:cubicBezTo>
                  <a:cubicBezTo>
                    <a:pt x="53" y="11"/>
                    <a:pt x="38" y="12"/>
                    <a:pt x="28" y="15"/>
                  </a:cubicBezTo>
                  <a:moveTo>
                    <a:pt x="75" y="0"/>
                  </a:moveTo>
                  <a:cubicBezTo>
                    <a:pt x="74" y="0"/>
                    <a:pt x="73" y="0"/>
                    <a:pt x="72" y="0"/>
                  </a:cubicBezTo>
                  <a:cubicBezTo>
                    <a:pt x="70" y="0"/>
                    <a:pt x="70" y="0"/>
                    <a:pt x="70" y="0"/>
                  </a:cubicBezTo>
                  <a:cubicBezTo>
                    <a:pt x="48" y="0"/>
                    <a:pt x="18" y="0"/>
                    <a:pt x="1" y="14"/>
                  </a:cubicBezTo>
                  <a:cubicBezTo>
                    <a:pt x="0" y="15"/>
                    <a:pt x="0" y="16"/>
                    <a:pt x="0" y="17"/>
                  </a:cubicBezTo>
                  <a:cubicBezTo>
                    <a:pt x="0" y="17"/>
                    <a:pt x="0" y="17"/>
                    <a:pt x="0" y="18"/>
                  </a:cubicBezTo>
                  <a:cubicBezTo>
                    <a:pt x="1" y="18"/>
                    <a:pt x="2" y="19"/>
                    <a:pt x="3" y="19"/>
                  </a:cubicBezTo>
                  <a:cubicBezTo>
                    <a:pt x="3" y="19"/>
                    <a:pt x="3" y="19"/>
                    <a:pt x="3" y="19"/>
                  </a:cubicBezTo>
                  <a:cubicBezTo>
                    <a:pt x="4" y="19"/>
                    <a:pt x="4" y="19"/>
                    <a:pt x="4" y="19"/>
                  </a:cubicBezTo>
                  <a:cubicBezTo>
                    <a:pt x="6" y="19"/>
                    <a:pt x="7" y="18"/>
                    <a:pt x="7" y="17"/>
                  </a:cubicBezTo>
                  <a:cubicBezTo>
                    <a:pt x="7" y="17"/>
                    <a:pt x="7" y="17"/>
                    <a:pt x="7" y="16"/>
                  </a:cubicBezTo>
                  <a:cubicBezTo>
                    <a:pt x="9" y="15"/>
                    <a:pt x="10" y="15"/>
                    <a:pt x="11" y="14"/>
                  </a:cubicBezTo>
                  <a:cubicBezTo>
                    <a:pt x="11" y="14"/>
                    <a:pt x="11" y="15"/>
                    <a:pt x="11" y="15"/>
                  </a:cubicBezTo>
                  <a:cubicBezTo>
                    <a:pt x="11" y="16"/>
                    <a:pt x="11" y="16"/>
                    <a:pt x="11" y="16"/>
                  </a:cubicBezTo>
                  <a:cubicBezTo>
                    <a:pt x="11" y="16"/>
                    <a:pt x="11" y="17"/>
                    <a:pt x="11" y="17"/>
                  </a:cubicBezTo>
                  <a:cubicBezTo>
                    <a:pt x="12" y="17"/>
                    <a:pt x="12" y="18"/>
                    <a:pt x="13" y="18"/>
                  </a:cubicBezTo>
                  <a:cubicBezTo>
                    <a:pt x="14" y="18"/>
                    <a:pt x="14" y="18"/>
                    <a:pt x="14" y="18"/>
                  </a:cubicBezTo>
                  <a:cubicBezTo>
                    <a:pt x="15" y="19"/>
                    <a:pt x="16" y="21"/>
                    <a:pt x="18" y="21"/>
                  </a:cubicBezTo>
                  <a:cubicBezTo>
                    <a:pt x="18" y="22"/>
                    <a:pt x="18" y="22"/>
                    <a:pt x="18" y="22"/>
                  </a:cubicBezTo>
                  <a:cubicBezTo>
                    <a:pt x="17" y="22"/>
                    <a:pt x="17" y="23"/>
                    <a:pt x="17" y="23"/>
                  </a:cubicBezTo>
                  <a:cubicBezTo>
                    <a:pt x="17" y="24"/>
                    <a:pt x="17" y="25"/>
                    <a:pt x="18" y="25"/>
                  </a:cubicBezTo>
                  <a:cubicBezTo>
                    <a:pt x="20" y="26"/>
                    <a:pt x="21" y="27"/>
                    <a:pt x="23" y="28"/>
                  </a:cubicBezTo>
                  <a:cubicBezTo>
                    <a:pt x="26" y="28"/>
                    <a:pt x="30" y="29"/>
                    <a:pt x="33" y="29"/>
                  </a:cubicBezTo>
                  <a:cubicBezTo>
                    <a:pt x="34" y="29"/>
                    <a:pt x="36" y="30"/>
                    <a:pt x="37" y="30"/>
                  </a:cubicBezTo>
                  <a:cubicBezTo>
                    <a:pt x="45" y="30"/>
                    <a:pt x="54" y="28"/>
                    <a:pt x="61" y="27"/>
                  </a:cubicBezTo>
                  <a:cubicBezTo>
                    <a:pt x="64" y="29"/>
                    <a:pt x="68" y="29"/>
                    <a:pt x="73" y="29"/>
                  </a:cubicBezTo>
                  <a:cubicBezTo>
                    <a:pt x="88" y="29"/>
                    <a:pt x="106" y="23"/>
                    <a:pt x="115" y="15"/>
                  </a:cubicBezTo>
                  <a:cubicBezTo>
                    <a:pt x="115" y="14"/>
                    <a:pt x="115" y="14"/>
                    <a:pt x="115" y="13"/>
                  </a:cubicBezTo>
                  <a:cubicBezTo>
                    <a:pt x="115" y="13"/>
                    <a:pt x="115" y="13"/>
                    <a:pt x="115" y="13"/>
                  </a:cubicBezTo>
                  <a:cubicBezTo>
                    <a:pt x="116" y="13"/>
                    <a:pt x="116" y="13"/>
                    <a:pt x="116" y="13"/>
                  </a:cubicBezTo>
                  <a:cubicBezTo>
                    <a:pt x="117" y="13"/>
                    <a:pt x="118" y="12"/>
                    <a:pt x="118" y="11"/>
                  </a:cubicBezTo>
                  <a:cubicBezTo>
                    <a:pt x="118" y="11"/>
                    <a:pt x="118" y="11"/>
                    <a:pt x="118" y="10"/>
                  </a:cubicBezTo>
                  <a:cubicBezTo>
                    <a:pt x="118" y="10"/>
                    <a:pt x="118" y="10"/>
                    <a:pt x="118" y="10"/>
                  </a:cubicBezTo>
                  <a:cubicBezTo>
                    <a:pt x="118" y="9"/>
                    <a:pt x="117" y="8"/>
                    <a:pt x="116" y="8"/>
                  </a:cubicBezTo>
                  <a:cubicBezTo>
                    <a:pt x="116" y="7"/>
                    <a:pt x="116" y="7"/>
                    <a:pt x="116" y="7"/>
                  </a:cubicBezTo>
                  <a:cubicBezTo>
                    <a:pt x="116" y="6"/>
                    <a:pt x="116" y="6"/>
                    <a:pt x="116" y="6"/>
                  </a:cubicBezTo>
                  <a:cubicBezTo>
                    <a:pt x="116" y="5"/>
                    <a:pt x="115" y="4"/>
                    <a:pt x="114" y="4"/>
                  </a:cubicBezTo>
                  <a:cubicBezTo>
                    <a:pt x="101" y="0"/>
                    <a:pt x="88" y="0"/>
                    <a:pt x="75" y="0"/>
                  </a:cubicBezTo>
                </a:path>
              </a:pathLst>
            </a:custGeom>
            <a:solidFill>
              <a:srgbClr val="BE856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4" name="Freeform 553"/>
            <p:cNvSpPr>
              <a:spLocks noEditPoints="1" noChangeArrowheads="1"/>
            </p:cNvSpPr>
            <p:nvPr/>
          </p:nvSpPr>
          <p:spPr bwMode="auto">
            <a:xfrm>
              <a:off x="9945688" y="3105151"/>
              <a:ext cx="415925" cy="138113"/>
            </a:xfrm>
            <a:custGeom>
              <a:avLst/>
              <a:gdLst>
                <a:gd name="T0" fmla="*/ 8 w 141"/>
                <a:gd name="T1" fmla="*/ 29 h 47"/>
                <a:gd name="T2" fmla="*/ 6 w 141"/>
                <a:gd name="T3" fmla="*/ 22 h 47"/>
                <a:gd name="T4" fmla="*/ 52 w 141"/>
                <a:gd name="T5" fmla="*/ 6 h 47"/>
                <a:gd name="T6" fmla="*/ 68 w 141"/>
                <a:gd name="T7" fmla="*/ 5 h 47"/>
                <a:gd name="T8" fmla="*/ 134 w 141"/>
                <a:gd name="T9" fmla="*/ 16 h 47"/>
                <a:gd name="T10" fmla="*/ 135 w 141"/>
                <a:gd name="T11" fmla="*/ 19 h 47"/>
                <a:gd name="T12" fmla="*/ 135 w 141"/>
                <a:gd name="T13" fmla="*/ 21 h 47"/>
                <a:gd name="T14" fmla="*/ 135 w 141"/>
                <a:gd name="T15" fmla="*/ 21 h 47"/>
                <a:gd name="T16" fmla="*/ 64 w 141"/>
                <a:gd name="T17" fmla="*/ 42 h 47"/>
                <a:gd name="T18" fmla="*/ 41 w 141"/>
                <a:gd name="T19" fmla="*/ 40 h 47"/>
                <a:gd name="T20" fmla="*/ 31 w 141"/>
                <a:gd name="T21" fmla="*/ 39 h 47"/>
                <a:gd name="T22" fmla="*/ 25 w 141"/>
                <a:gd name="T23" fmla="*/ 37 h 47"/>
                <a:gd name="T24" fmla="*/ 8 w 141"/>
                <a:gd name="T25" fmla="*/ 29 h 47"/>
                <a:gd name="T26" fmla="*/ 69 w 141"/>
                <a:gd name="T27" fmla="*/ 0 h 47"/>
                <a:gd name="T28" fmla="*/ 51 w 141"/>
                <a:gd name="T29" fmla="*/ 0 h 47"/>
                <a:gd name="T30" fmla="*/ 1 w 141"/>
                <a:gd name="T31" fmla="*/ 21 h 47"/>
                <a:gd name="T32" fmla="*/ 1 w 141"/>
                <a:gd name="T33" fmla="*/ 26 h 47"/>
                <a:gd name="T34" fmla="*/ 9 w 141"/>
                <a:gd name="T35" fmla="*/ 36 h 47"/>
                <a:gd name="T36" fmla="*/ 23 w 141"/>
                <a:gd name="T37" fmla="*/ 42 h 47"/>
                <a:gd name="T38" fmla="*/ 64 w 141"/>
                <a:gd name="T39" fmla="*/ 47 h 47"/>
                <a:gd name="T40" fmla="*/ 130 w 141"/>
                <a:gd name="T41" fmla="*/ 34 h 47"/>
                <a:gd name="T42" fmla="*/ 140 w 141"/>
                <a:gd name="T43" fmla="*/ 22 h 47"/>
                <a:gd name="T44" fmla="*/ 140 w 141"/>
                <a:gd name="T45" fmla="*/ 22 h 47"/>
                <a:gd name="T46" fmla="*/ 140 w 141"/>
                <a:gd name="T47" fmla="*/ 20 h 47"/>
                <a:gd name="T48" fmla="*/ 139 w 141"/>
                <a:gd name="T49" fmla="*/ 13 h 47"/>
                <a:gd name="T50" fmla="*/ 69 w 141"/>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1" h="47">
                  <a:moveTo>
                    <a:pt x="8" y="29"/>
                  </a:moveTo>
                  <a:cubicBezTo>
                    <a:pt x="6" y="27"/>
                    <a:pt x="5" y="24"/>
                    <a:pt x="6" y="22"/>
                  </a:cubicBezTo>
                  <a:cubicBezTo>
                    <a:pt x="8" y="12"/>
                    <a:pt x="34" y="7"/>
                    <a:pt x="52" y="6"/>
                  </a:cubicBezTo>
                  <a:cubicBezTo>
                    <a:pt x="55" y="5"/>
                    <a:pt x="61" y="5"/>
                    <a:pt x="68" y="5"/>
                  </a:cubicBezTo>
                  <a:cubicBezTo>
                    <a:pt x="91" y="5"/>
                    <a:pt x="128" y="7"/>
                    <a:pt x="134" y="16"/>
                  </a:cubicBezTo>
                  <a:cubicBezTo>
                    <a:pt x="135" y="17"/>
                    <a:pt x="135" y="18"/>
                    <a:pt x="135" y="19"/>
                  </a:cubicBezTo>
                  <a:cubicBezTo>
                    <a:pt x="135" y="19"/>
                    <a:pt x="135" y="20"/>
                    <a:pt x="135" y="21"/>
                  </a:cubicBezTo>
                  <a:cubicBezTo>
                    <a:pt x="135" y="21"/>
                    <a:pt x="135" y="21"/>
                    <a:pt x="135" y="21"/>
                  </a:cubicBezTo>
                  <a:cubicBezTo>
                    <a:pt x="128" y="35"/>
                    <a:pt x="96" y="42"/>
                    <a:pt x="64" y="42"/>
                  </a:cubicBezTo>
                  <a:cubicBezTo>
                    <a:pt x="56" y="42"/>
                    <a:pt x="48" y="41"/>
                    <a:pt x="41" y="40"/>
                  </a:cubicBezTo>
                  <a:cubicBezTo>
                    <a:pt x="38" y="40"/>
                    <a:pt x="34" y="39"/>
                    <a:pt x="31" y="39"/>
                  </a:cubicBezTo>
                  <a:cubicBezTo>
                    <a:pt x="29" y="38"/>
                    <a:pt x="27" y="38"/>
                    <a:pt x="25" y="37"/>
                  </a:cubicBezTo>
                  <a:cubicBezTo>
                    <a:pt x="19" y="36"/>
                    <a:pt x="12" y="33"/>
                    <a:pt x="8" y="29"/>
                  </a:cubicBezTo>
                  <a:moveTo>
                    <a:pt x="69" y="0"/>
                  </a:moveTo>
                  <a:cubicBezTo>
                    <a:pt x="59" y="0"/>
                    <a:pt x="52" y="0"/>
                    <a:pt x="51" y="0"/>
                  </a:cubicBezTo>
                  <a:cubicBezTo>
                    <a:pt x="43" y="1"/>
                    <a:pt x="4" y="5"/>
                    <a:pt x="1" y="21"/>
                  </a:cubicBezTo>
                  <a:cubicBezTo>
                    <a:pt x="0" y="22"/>
                    <a:pt x="0" y="24"/>
                    <a:pt x="1" y="26"/>
                  </a:cubicBezTo>
                  <a:cubicBezTo>
                    <a:pt x="2" y="30"/>
                    <a:pt x="4" y="33"/>
                    <a:pt x="9" y="36"/>
                  </a:cubicBezTo>
                  <a:cubicBezTo>
                    <a:pt x="12" y="38"/>
                    <a:pt x="17" y="41"/>
                    <a:pt x="23" y="42"/>
                  </a:cubicBezTo>
                  <a:cubicBezTo>
                    <a:pt x="34" y="45"/>
                    <a:pt x="49" y="47"/>
                    <a:pt x="64" y="47"/>
                  </a:cubicBezTo>
                  <a:cubicBezTo>
                    <a:pt x="89" y="47"/>
                    <a:pt x="115" y="43"/>
                    <a:pt x="130" y="34"/>
                  </a:cubicBezTo>
                  <a:cubicBezTo>
                    <a:pt x="135" y="30"/>
                    <a:pt x="138" y="27"/>
                    <a:pt x="140" y="22"/>
                  </a:cubicBezTo>
                  <a:cubicBezTo>
                    <a:pt x="140" y="22"/>
                    <a:pt x="140" y="22"/>
                    <a:pt x="140" y="22"/>
                  </a:cubicBezTo>
                  <a:cubicBezTo>
                    <a:pt x="140" y="22"/>
                    <a:pt x="140" y="21"/>
                    <a:pt x="140" y="20"/>
                  </a:cubicBezTo>
                  <a:cubicBezTo>
                    <a:pt x="141" y="18"/>
                    <a:pt x="140" y="15"/>
                    <a:pt x="139" y="13"/>
                  </a:cubicBezTo>
                  <a:cubicBezTo>
                    <a:pt x="130" y="2"/>
                    <a:pt x="92" y="0"/>
                    <a:pt x="69"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5" name="Freeform 554"/>
            <p:cNvSpPr>
              <a:spLocks noEditPoints="1" noChangeArrowheads="1"/>
            </p:cNvSpPr>
            <p:nvPr/>
          </p:nvSpPr>
          <p:spPr bwMode="auto">
            <a:xfrm>
              <a:off x="10063163" y="3290888"/>
              <a:ext cx="188913" cy="114300"/>
            </a:xfrm>
            <a:custGeom>
              <a:avLst/>
              <a:gdLst>
                <a:gd name="T0" fmla="*/ 16 w 64"/>
                <a:gd name="T1" fmla="*/ 30 h 39"/>
                <a:gd name="T2" fmla="*/ 15 w 64"/>
                <a:gd name="T3" fmla="*/ 30 h 39"/>
                <a:gd name="T4" fmla="*/ 15 w 64"/>
                <a:gd name="T5" fmla="*/ 30 h 39"/>
                <a:gd name="T6" fmla="*/ 14 w 64"/>
                <a:gd name="T7" fmla="*/ 29 h 39"/>
                <a:gd name="T8" fmla="*/ 16 w 64"/>
                <a:gd name="T9" fmla="*/ 30 h 39"/>
                <a:gd name="T10" fmla="*/ 40 w 64"/>
                <a:gd name="T11" fmla="*/ 22 h 39"/>
                <a:gd name="T12" fmla="*/ 53 w 64"/>
                <a:gd name="T13" fmla="*/ 18 h 39"/>
                <a:gd name="T14" fmla="*/ 53 w 64"/>
                <a:gd name="T15" fmla="*/ 19 h 39"/>
                <a:gd name="T16" fmla="*/ 53 w 64"/>
                <a:gd name="T17" fmla="*/ 20 h 39"/>
                <a:gd name="T18" fmla="*/ 46 w 64"/>
                <a:gd name="T19" fmla="*/ 24 h 39"/>
                <a:gd name="T20" fmla="*/ 40 w 64"/>
                <a:gd name="T21" fmla="*/ 25 h 39"/>
                <a:gd name="T22" fmla="*/ 37 w 64"/>
                <a:gd name="T23" fmla="*/ 24 h 39"/>
                <a:gd name="T24" fmla="*/ 40 w 64"/>
                <a:gd name="T25" fmla="*/ 22 h 39"/>
                <a:gd name="T26" fmla="*/ 40 w 64"/>
                <a:gd name="T27" fmla="*/ 22 h 39"/>
                <a:gd name="T28" fmla="*/ 41 w 64"/>
                <a:gd name="T29" fmla="*/ 15 h 39"/>
                <a:gd name="T30" fmla="*/ 50 w 64"/>
                <a:gd name="T31" fmla="*/ 13 h 39"/>
                <a:gd name="T32" fmla="*/ 51 w 64"/>
                <a:gd name="T33" fmla="*/ 13 h 39"/>
                <a:gd name="T34" fmla="*/ 51 w 64"/>
                <a:gd name="T35" fmla="*/ 13 h 39"/>
                <a:gd name="T36" fmla="*/ 41 w 64"/>
                <a:gd name="T37" fmla="*/ 15 h 39"/>
                <a:gd name="T38" fmla="*/ 13 w 64"/>
                <a:gd name="T39" fmla="*/ 14 h 39"/>
                <a:gd name="T40" fmla="*/ 17 w 64"/>
                <a:gd name="T41" fmla="*/ 9 h 39"/>
                <a:gd name="T42" fmla="*/ 33 w 64"/>
                <a:gd name="T43" fmla="*/ 6 h 39"/>
                <a:gd name="T44" fmla="*/ 45 w 64"/>
                <a:gd name="T45" fmla="*/ 8 h 39"/>
                <a:gd name="T46" fmla="*/ 46 w 64"/>
                <a:gd name="T47" fmla="*/ 8 h 39"/>
                <a:gd name="T48" fmla="*/ 32 w 64"/>
                <a:gd name="T49" fmla="*/ 17 h 39"/>
                <a:gd name="T50" fmla="*/ 31 w 64"/>
                <a:gd name="T51" fmla="*/ 23 h 39"/>
                <a:gd name="T52" fmla="*/ 32 w 64"/>
                <a:gd name="T53" fmla="*/ 27 h 39"/>
                <a:gd name="T54" fmla="*/ 35 w 64"/>
                <a:gd name="T55" fmla="*/ 29 h 39"/>
                <a:gd name="T56" fmla="*/ 34 w 64"/>
                <a:gd name="T57" fmla="*/ 29 h 39"/>
                <a:gd name="T58" fmla="*/ 29 w 64"/>
                <a:gd name="T59" fmla="*/ 29 h 39"/>
                <a:gd name="T60" fmla="*/ 13 w 64"/>
                <a:gd name="T61" fmla="*/ 20 h 39"/>
                <a:gd name="T62" fmla="*/ 25 w 64"/>
                <a:gd name="T63" fmla="*/ 14 h 39"/>
                <a:gd name="T64" fmla="*/ 27 w 64"/>
                <a:gd name="T65" fmla="*/ 14 h 39"/>
                <a:gd name="T66" fmla="*/ 29 w 64"/>
                <a:gd name="T67" fmla="*/ 11 h 39"/>
                <a:gd name="T68" fmla="*/ 29 w 64"/>
                <a:gd name="T69" fmla="*/ 11 h 39"/>
                <a:gd name="T70" fmla="*/ 26 w 64"/>
                <a:gd name="T71" fmla="*/ 9 h 39"/>
                <a:gd name="T72" fmla="*/ 25 w 64"/>
                <a:gd name="T73" fmla="*/ 9 h 39"/>
                <a:gd name="T74" fmla="*/ 24 w 64"/>
                <a:gd name="T75" fmla="*/ 9 h 39"/>
                <a:gd name="T76" fmla="*/ 13 w 64"/>
                <a:gd name="T77" fmla="*/ 14 h 39"/>
                <a:gd name="T78" fmla="*/ 31 w 64"/>
                <a:gd name="T79" fmla="*/ 0 h 39"/>
                <a:gd name="T80" fmla="*/ 21 w 64"/>
                <a:gd name="T81" fmla="*/ 1 h 39"/>
                <a:gd name="T82" fmla="*/ 15 w 64"/>
                <a:gd name="T83" fmla="*/ 4 h 39"/>
                <a:gd name="T84" fmla="*/ 2 w 64"/>
                <a:gd name="T85" fmla="*/ 14 h 39"/>
                <a:gd name="T86" fmla="*/ 2 w 64"/>
                <a:gd name="T87" fmla="*/ 14 h 39"/>
                <a:gd name="T88" fmla="*/ 4 w 64"/>
                <a:gd name="T89" fmla="*/ 29 h 39"/>
                <a:gd name="T90" fmla="*/ 6 w 64"/>
                <a:gd name="T91" fmla="*/ 31 h 39"/>
                <a:gd name="T92" fmla="*/ 6 w 64"/>
                <a:gd name="T93" fmla="*/ 32 h 39"/>
                <a:gd name="T94" fmla="*/ 12 w 64"/>
                <a:gd name="T95" fmla="*/ 35 h 39"/>
                <a:gd name="T96" fmla="*/ 27 w 64"/>
                <a:gd name="T97" fmla="*/ 39 h 39"/>
                <a:gd name="T98" fmla="*/ 41 w 64"/>
                <a:gd name="T99" fmla="*/ 36 h 39"/>
                <a:gd name="T100" fmla="*/ 57 w 64"/>
                <a:gd name="T101" fmla="*/ 30 h 39"/>
                <a:gd name="T102" fmla="*/ 64 w 64"/>
                <a:gd name="T103" fmla="*/ 18 h 39"/>
                <a:gd name="T104" fmla="*/ 64 w 64"/>
                <a:gd name="T105" fmla="*/ 15 h 39"/>
                <a:gd name="T106" fmla="*/ 59 w 64"/>
                <a:gd name="T107" fmla="*/ 10 h 39"/>
                <a:gd name="T108" fmla="*/ 48 w 64"/>
                <a:gd name="T109" fmla="*/ 3 h 39"/>
                <a:gd name="T110" fmla="*/ 31 w 64"/>
                <a:gd name="T11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 h="39">
                  <a:moveTo>
                    <a:pt x="16" y="30"/>
                  </a:moveTo>
                  <a:cubicBezTo>
                    <a:pt x="15" y="30"/>
                    <a:pt x="15" y="30"/>
                    <a:pt x="15" y="30"/>
                  </a:cubicBezTo>
                  <a:cubicBezTo>
                    <a:pt x="15" y="30"/>
                    <a:pt x="15" y="30"/>
                    <a:pt x="15" y="30"/>
                  </a:cubicBezTo>
                  <a:cubicBezTo>
                    <a:pt x="14" y="29"/>
                    <a:pt x="14" y="29"/>
                    <a:pt x="14" y="29"/>
                  </a:cubicBezTo>
                  <a:cubicBezTo>
                    <a:pt x="15" y="30"/>
                    <a:pt x="15" y="30"/>
                    <a:pt x="16" y="30"/>
                  </a:cubicBezTo>
                  <a:moveTo>
                    <a:pt x="40" y="22"/>
                  </a:moveTo>
                  <a:cubicBezTo>
                    <a:pt x="41" y="21"/>
                    <a:pt x="47" y="19"/>
                    <a:pt x="53" y="18"/>
                  </a:cubicBezTo>
                  <a:cubicBezTo>
                    <a:pt x="53" y="19"/>
                    <a:pt x="53" y="19"/>
                    <a:pt x="53" y="19"/>
                  </a:cubicBezTo>
                  <a:cubicBezTo>
                    <a:pt x="53" y="19"/>
                    <a:pt x="53" y="20"/>
                    <a:pt x="53" y="20"/>
                  </a:cubicBezTo>
                  <a:cubicBezTo>
                    <a:pt x="51" y="22"/>
                    <a:pt x="49" y="23"/>
                    <a:pt x="46" y="24"/>
                  </a:cubicBezTo>
                  <a:cubicBezTo>
                    <a:pt x="44" y="24"/>
                    <a:pt x="42" y="25"/>
                    <a:pt x="40" y="25"/>
                  </a:cubicBezTo>
                  <a:cubicBezTo>
                    <a:pt x="39" y="25"/>
                    <a:pt x="38" y="25"/>
                    <a:pt x="37" y="24"/>
                  </a:cubicBezTo>
                  <a:cubicBezTo>
                    <a:pt x="39" y="24"/>
                    <a:pt x="40" y="23"/>
                    <a:pt x="40" y="22"/>
                  </a:cubicBezTo>
                  <a:cubicBezTo>
                    <a:pt x="40" y="22"/>
                    <a:pt x="40" y="22"/>
                    <a:pt x="40" y="22"/>
                  </a:cubicBezTo>
                  <a:moveTo>
                    <a:pt x="41" y="15"/>
                  </a:moveTo>
                  <a:cubicBezTo>
                    <a:pt x="44" y="14"/>
                    <a:pt x="47" y="13"/>
                    <a:pt x="50" y="13"/>
                  </a:cubicBezTo>
                  <a:cubicBezTo>
                    <a:pt x="50" y="13"/>
                    <a:pt x="51" y="13"/>
                    <a:pt x="51" y="13"/>
                  </a:cubicBezTo>
                  <a:cubicBezTo>
                    <a:pt x="51" y="13"/>
                    <a:pt x="51" y="13"/>
                    <a:pt x="51" y="13"/>
                  </a:cubicBezTo>
                  <a:cubicBezTo>
                    <a:pt x="48" y="14"/>
                    <a:pt x="44" y="14"/>
                    <a:pt x="41" y="15"/>
                  </a:cubicBezTo>
                  <a:moveTo>
                    <a:pt x="13" y="14"/>
                  </a:moveTo>
                  <a:cubicBezTo>
                    <a:pt x="14" y="11"/>
                    <a:pt x="15" y="10"/>
                    <a:pt x="17" y="9"/>
                  </a:cubicBezTo>
                  <a:cubicBezTo>
                    <a:pt x="22" y="7"/>
                    <a:pt x="27" y="6"/>
                    <a:pt x="33" y="6"/>
                  </a:cubicBezTo>
                  <a:cubicBezTo>
                    <a:pt x="37" y="6"/>
                    <a:pt x="41" y="7"/>
                    <a:pt x="45" y="8"/>
                  </a:cubicBezTo>
                  <a:cubicBezTo>
                    <a:pt x="46" y="8"/>
                    <a:pt x="46" y="8"/>
                    <a:pt x="46" y="8"/>
                  </a:cubicBezTo>
                  <a:cubicBezTo>
                    <a:pt x="41" y="9"/>
                    <a:pt x="35" y="12"/>
                    <a:pt x="32" y="17"/>
                  </a:cubicBezTo>
                  <a:cubicBezTo>
                    <a:pt x="31" y="19"/>
                    <a:pt x="31" y="21"/>
                    <a:pt x="31" y="23"/>
                  </a:cubicBezTo>
                  <a:cubicBezTo>
                    <a:pt x="31" y="25"/>
                    <a:pt x="31" y="26"/>
                    <a:pt x="32" y="27"/>
                  </a:cubicBezTo>
                  <a:cubicBezTo>
                    <a:pt x="33" y="28"/>
                    <a:pt x="34" y="29"/>
                    <a:pt x="35" y="29"/>
                  </a:cubicBezTo>
                  <a:cubicBezTo>
                    <a:pt x="35" y="29"/>
                    <a:pt x="34" y="29"/>
                    <a:pt x="34" y="29"/>
                  </a:cubicBezTo>
                  <a:cubicBezTo>
                    <a:pt x="32" y="29"/>
                    <a:pt x="30" y="29"/>
                    <a:pt x="29" y="29"/>
                  </a:cubicBezTo>
                  <a:cubicBezTo>
                    <a:pt x="21" y="28"/>
                    <a:pt x="14" y="25"/>
                    <a:pt x="13" y="20"/>
                  </a:cubicBezTo>
                  <a:cubicBezTo>
                    <a:pt x="16" y="18"/>
                    <a:pt x="22" y="16"/>
                    <a:pt x="25" y="14"/>
                  </a:cubicBezTo>
                  <a:cubicBezTo>
                    <a:pt x="27" y="14"/>
                    <a:pt x="27" y="14"/>
                    <a:pt x="27" y="14"/>
                  </a:cubicBezTo>
                  <a:cubicBezTo>
                    <a:pt x="28" y="14"/>
                    <a:pt x="29" y="13"/>
                    <a:pt x="29" y="11"/>
                  </a:cubicBezTo>
                  <a:cubicBezTo>
                    <a:pt x="29" y="11"/>
                    <a:pt x="29" y="11"/>
                    <a:pt x="29" y="11"/>
                  </a:cubicBezTo>
                  <a:cubicBezTo>
                    <a:pt x="28" y="10"/>
                    <a:pt x="27" y="9"/>
                    <a:pt x="26" y="9"/>
                  </a:cubicBezTo>
                  <a:cubicBezTo>
                    <a:pt x="26" y="9"/>
                    <a:pt x="26" y="9"/>
                    <a:pt x="25" y="9"/>
                  </a:cubicBezTo>
                  <a:cubicBezTo>
                    <a:pt x="24" y="9"/>
                    <a:pt x="24" y="9"/>
                    <a:pt x="24" y="9"/>
                  </a:cubicBezTo>
                  <a:cubicBezTo>
                    <a:pt x="20" y="11"/>
                    <a:pt x="16" y="12"/>
                    <a:pt x="13" y="14"/>
                  </a:cubicBezTo>
                  <a:moveTo>
                    <a:pt x="31" y="0"/>
                  </a:moveTo>
                  <a:cubicBezTo>
                    <a:pt x="28" y="0"/>
                    <a:pt x="24" y="0"/>
                    <a:pt x="21" y="1"/>
                  </a:cubicBezTo>
                  <a:cubicBezTo>
                    <a:pt x="19" y="2"/>
                    <a:pt x="17" y="3"/>
                    <a:pt x="15" y="4"/>
                  </a:cubicBezTo>
                  <a:cubicBezTo>
                    <a:pt x="9" y="6"/>
                    <a:pt x="4" y="9"/>
                    <a:pt x="2" y="14"/>
                  </a:cubicBezTo>
                  <a:cubicBezTo>
                    <a:pt x="2" y="14"/>
                    <a:pt x="2" y="14"/>
                    <a:pt x="2" y="14"/>
                  </a:cubicBezTo>
                  <a:cubicBezTo>
                    <a:pt x="0" y="20"/>
                    <a:pt x="1" y="24"/>
                    <a:pt x="4" y="29"/>
                  </a:cubicBezTo>
                  <a:cubicBezTo>
                    <a:pt x="4" y="30"/>
                    <a:pt x="5" y="31"/>
                    <a:pt x="6" y="31"/>
                  </a:cubicBezTo>
                  <a:cubicBezTo>
                    <a:pt x="6" y="31"/>
                    <a:pt x="6" y="32"/>
                    <a:pt x="6" y="32"/>
                  </a:cubicBezTo>
                  <a:cubicBezTo>
                    <a:pt x="8" y="33"/>
                    <a:pt x="10" y="34"/>
                    <a:pt x="12" y="35"/>
                  </a:cubicBezTo>
                  <a:cubicBezTo>
                    <a:pt x="16" y="38"/>
                    <a:pt x="22" y="39"/>
                    <a:pt x="27" y="39"/>
                  </a:cubicBezTo>
                  <a:cubicBezTo>
                    <a:pt x="32" y="39"/>
                    <a:pt x="37" y="38"/>
                    <a:pt x="41" y="36"/>
                  </a:cubicBezTo>
                  <a:cubicBezTo>
                    <a:pt x="48" y="35"/>
                    <a:pt x="54" y="33"/>
                    <a:pt x="57" y="30"/>
                  </a:cubicBezTo>
                  <a:cubicBezTo>
                    <a:pt x="63" y="25"/>
                    <a:pt x="64" y="21"/>
                    <a:pt x="64" y="18"/>
                  </a:cubicBezTo>
                  <a:cubicBezTo>
                    <a:pt x="64" y="17"/>
                    <a:pt x="64" y="16"/>
                    <a:pt x="64" y="15"/>
                  </a:cubicBezTo>
                  <a:cubicBezTo>
                    <a:pt x="63" y="13"/>
                    <a:pt x="61" y="11"/>
                    <a:pt x="59" y="10"/>
                  </a:cubicBezTo>
                  <a:cubicBezTo>
                    <a:pt x="57" y="7"/>
                    <a:pt x="53" y="5"/>
                    <a:pt x="48" y="3"/>
                  </a:cubicBezTo>
                  <a:cubicBezTo>
                    <a:pt x="44" y="1"/>
                    <a:pt x="37" y="0"/>
                    <a:pt x="31" y="0"/>
                  </a:cubicBezTo>
                </a:path>
              </a:pathLst>
            </a:custGeom>
            <a:solidFill>
              <a:srgbClr val="868C6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6" name="Freeform 555"/>
            <p:cNvSpPr>
              <a:spLocks noEditPoints="1" noChangeArrowheads="1"/>
            </p:cNvSpPr>
            <p:nvPr/>
          </p:nvSpPr>
          <p:spPr bwMode="auto">
            <a:xfrm>
              <a:off x="10048876" y="3273426"/>
              <a:ext cx="227013" cy="165100"/>
            </a:xfrm>
            <a:custGeom>
              <a:avLst/>
              <a:gdLst>
                <a:gd name="T0" fmla="*/ 7 w 77"/>
                <a:gd name="T1" fmla="*/ 20 h 56"/>
                <a:gd name="T2" fmla="*/ 8 w 77"/>
                <a:gd name="T3" fmla="*/ 19 h 56"/>
                <a:gd name="T4" fmla="*/ 28 w 77"/>
                <a:gd name="T5" fmla="*/ 7 h 56"/>
                <a:gd name="T6" fmla="*/ 43 w 77"/>
                <a:gd name="T7" fmla="*/ 5 h 56"/>
                <a:gd name="T8" fmla="*/ 65 w 77"/>
                <a:gd name="T9" fmla="*/ 11 h 56"/>
                <a:gd name="T10" fmla="*/ 72 w 77"/>
                <a:gd name="T11" fmla="*/ 28 h 56"/>
                <a:gd name="T12" fmla="*/ 72 w 77"/>
                <a:gd name="T13" fmla="*/ 28 h 56"/>
                <a:gd name="T14" fmla="*/ 39 w 77"/>
                <a:gd name="T15" fmla="*/ 50 h 56"/>
                <a:gd name="T16" fmla="*/ 37 w 77"/>
                <a:gd name="T17" fmla="*/ 50 h 56"/>
                <a:gd name="T18" fmla="*/ 11 w 77"/>
                <a:gd name="T19" fmla="*/ 37 h 56"/>
                <a:gd name="T20" fmla="*/ 9 w 77"/>
                <a:gd name="T21" fmla="*/ 35 h 56"/>
                <a:gd name="T22" fmla="*/ 7 w 77"/>
                <a:gd name="T23" fmla="*/ 20 h 56"/>
                <a:gd name="T24" fmla="*/ 43 w 77"/>
                <a:gd name="T25" fmla="*/ 0 h 56"/>
                <a:gd name="T26" fmla="*/ 27 w 77"/>
                <a:gd name="T27" fmla="*/ 1 h 56"/>
                <a:gd name="T28" fmla="*/ 3 w 77"/>
                <a:gd name="T29" fmla="*/ 17 h 56"/>
                <a:gd name="T30" fmla="*/ 5 w 77"/>
                <a:gd name="T31" fmla="*/ 38 h 56"/>
                <a:gd name="T32" fmla="*/ 37 w 77"/>
                <a:gd name="T33" fmla="*/ 56 h 56"/>
                <a:gd name="T34" fmla="*/ 39 w 77"/>
                <a:gd name="T35" fmla="*/ 56 h 56"/>
                <a:gd name="T36" fmla="*/ 77 w 77"/>
                <a:gd name="T37" fmla="*/ 29 h 56"/>
                <a:gd name="T38" fmla="*/ 77 w 77"/>
                <a:gd name="T39" fmla="*/ 29 h 56"/>
                <a:gd name="T40" fmla="*/ 77 w 77"/>
                <a:gd name="T41" fmla="*/ 29 h 56"/>
                <a:gd name="T42" fmla="*/ 77 w 77"/>
                <a:gd name="T43" fmla="*/ 25 h 56"/>
                <a:gd name="T44" fmla="*/ 69 w 77"/>
                <a:gd name="T45" fmla="*/ 7 h 56"/>
                <a:gd name="T46" fmla="*/ 43 w 77"/>
                <a:gd name="T4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56">
                  <a:moveTo>
                    <a:pt x="7" y="20"/>
                  </a:moveTo>
                  <a:cubicBezTo>
                    <a:pt x="7" y="20"/>
                    <a:pt x="7" y="20"/>
                    <a:pt x="8" y="19"/>
                  </a:cubicBezTo>
                  <a:cubicBezTo>
                    <a:pt x="10" y="14"/>
                    <a:pt x="17" y="9"/>
                    <a:pt x="28" y="7"/>
                  </a:cubicBezTo>
                  <a:cubicBezTo>
                    <a:pt x="33" y="6"/>
                    <a:pt x="38" y="5"/>
                    <a:pt x="43" y="5"/>
                  </a:cubicBezTo>
                  <a:cubicBezTo>
                    <a:pt x="53" y="5"/>
                    <a:pt x="61" y="7"/>
                    <a:pt x="65" y="11"/>
                  </a:cubicBezTo>
                  <a:cubicBezTo>
                    <a:pt x="71" y="16"/>
                    <a:pt x="73" y="22"/>
                    <a:pt x="72" y="28"/>
                  </a:cubicBezTo>
                  <a:cubicBezTo>
                    <a:pt x="72" y="28"/>
                    <a:pt x="72" y="28"/>
                    <a:pt x="72" y="28"/>
                  </a:cubicBezTo>
                  <a:cubicBezTo>
                    <a:pt x="69" y="40"/>
                    <a:pt x="53" y="50"/>
                    <a:pt x="39" y="50"/>
                  </a:cubicBezTo>
                  <a:cubicBezTo>
                    <a:pt x="38" y="50"/>
                    <a:pt x="38" y="50"/>
                    <a:pt x="37" y="50"/>
                  </a:cubicBezTo>
                  <a:cubicBezTo>
                    <a:pt x="28" y="50"/>
                    <a:pt x="17" y="45"/>
                    <a:pt x="11" y="37"/>
                  </a:cubicBezTo>
                  <a:cubicBezTo>
                    <a:pt x="10" y="37"/>
                    <a:pt x="9" y="36"/>
                    <a:pt x="9" y="35"/>
                  </a:cubicBezTo>
                  <a:cubicBezTo>
                    <a:pt x="6" y="30"/>
                    <a:pt x="5" y="26"/>
                    <a:pt x="7" y="20"/>
                  </a:cubicBezTo>
                  <a:moveTo>
                    <a:pt x="43" y="0"/>
                  </a:moveTo>
                  <a:cubicBezTo>
                    <a:pt x="37" y="0"/>
                    <a:pt x="32" y="0"/>
                    <a:pt x="27" y="1"/>
                  </a:cubicBezTo>
                  <a:cubicBezTo>
                    <a:pt x="19" y="3"/>
                    <a:pt x="6" y="7"/>
                    <a:pt x="3" y="17"/>
                  </a:cubicBezTo>
                  <a:cubicBezTo>
                    <a:pt x="0" y="24"/>
                    <a:pt x="0" y="32"/>
                    <a:pt x="5" y="38"/>
                  </a:cubicBezTo>
                  <a:cubicBezTo>
                    <a:pt x="11" y="49"/>
                    <a:pt x="26" y="55"/>
                    <a:pt x="37" y="56"/>
                  </a:cubicBezTo>
                  <a:cubicBezTo>
                    <a:pt x="37" y="56"/>
                    <a:pt x="38" y="56"/>
                    <a:pt x="39" y="56"/>
                  </a:cubicBezTo>
                  <a:cubicBezTo>
                    <a:pt x="54" y="56"/>
                    <a:pt x="73" y="45"/>
                    <a:pt x="77" y="29"/>
                  </a:cubicBezTo>
                  <a:cubicBezTo>
                    <a:pt x="77" y="29"/>
                    <a:pt x="77" y="29"/>
                    <a:pt x="77" y="29"/>
                  </a:cubicBezTo>
                  <a:cubicBezTo>
                    <a:pt x="77" y="29"/>
                    <a:pt x="77" y="29"/>
                    <a:pt x="77" y="29"/>
                  </a:cubicBezTo>
                  <a:cubicBezTo>
                    <a:pt x="77" y="28"/>
                    <a:pt x="77" y="26"/>
                    <a:pt x="77" y="25"/>
                  </a:cubicBezTo>
                  <a:cubicBezTo>
                    <a:pt x="77" y="20"/>
                    <a:pt x="75" y="13"/>
                    <a:pt x="69" y="7"/>
                  </a:cubicBezTo>
                  <a:cubicBezTo>
                    <a:pt x="63" y="2"/>
                    <a:pt x="53" y="0"/>
                    <a:pt x="4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7" name="Freeform 556"/>
            <p:cNvSpPr>
              <a:spLocks noEditPoints="1" noChangeArrowheads="1"/>
            </p:cNvSpPr>
            <p:nvPr/>
          </p:nvSpPr>
          <p:spPr bwMode="auto">
            <a:xfrm>
              <a:off x="6686551" y="4060826"/>
              <a:ext cx="4344988" cy="85725"/>
            </a:xfrm>
            <a:custGeom>
              <a:avLst/>
              <a:gdLst>
                <a:gd name="T0" fmla="*/ 0 w 1473"/>
                <a:gd name="T1" fmla="*/ 26 h 29"/>
                <a:gd name="T2" fmla="*/ 0 w 1473"/>
                <a:gd name="T3" fmla="*/ 27 h 29"/>
                <a:gd name="T4" fmla="*/ 1 w 1473"/>
                <a:gd name="T5" fmla="*/ 29 h 29"/>
                <a:gd name="T6" fmla="*/ 0 w 1473"/>
                <a:gd name="T7" fmla="*/ 26 h 29"/>
                <a:gd name="T8" fmla="*/ 1470 w 1473"/>
                <a:gd name="T9" fmla="*/ 0 h 29"/>
                <a:gd name="T10" fmla="*/ 1469 w 1473"/>
                <a:gd name="T11" fmla="*/ 0 h 29"/>
                <a:gd name="T12" fmla="*/ 1353 w 1473"/>
                <a:gd name="T13" fmla="*/ 8 h 29"/>
                <a:gd name="T14" fmla="*/ 1321 w 1473"/>
                <a:gd name="T15" fmla="*/ 11 h 29"/>
                <a:gd name="T16" fmla="*/ 962 w 1473"/>
                <a:gd name="T17" fmla="*/ 21 h 29"/>
                <a:gd name="T18" fmla="*/ 958 w 1473"/>
                <a:gd name="T19" fmla="*/ 21 h 29"/>
                <a:gd name="T20" fmla="*/ 476 w 1473"/>
                <a:gd name="T21" fmla="*/ 22 h 29"/>
                <a:gd name="T22" fmla="*/ 161 w 1473"/>
                <a:gd name="T23" fmla="*/ 24 h 29"/>
                <a:gd name="T24" fmla="*/ 94 w 1473"/>
                <a:gd name="T25" fmla="*/ 24 h 29"/>
                <a:gd name="T26" fmla="*/ 28 w 1473"/>
                <a:gd name="T27" fmla="*/ 24 h 29"/>
                <a:gd name="T28" fmla="*/ 6 w 1473"/>
                <a:gd name="T29" fmla="*/ 24 h 29"/>
                <a:gd name="T30" fmla="*/ 7 w 1473"/>
                <a:gd name="T31" fmla="*/ 29 h 29"/>
                <a:gd name="T32" fmla="*/ 16 w 1473"/>
                <a:gd name="T33" fmla="*/ 29 h 29"/>
                <a:gd name="T34" fmla="*/ 57 w 1473"/>
                <a:gd name="T35" fmla="*/ 29 h 29"/>
                <a:gd name="T36" fmla="*/ 245 w 1473"/>
                <a:gd name="T37" fmla="*/ 29 h 29"/>
                <a:gd name="T38" fmla="*/ 476 w 1473"/>
                <a:gd name="T39" fmla="*/ 28 h 29"/>
                <a:gd name="T40" fmla="*/ 495 w 1473"/>
                <a:gd name="T41" fmla="*/ 28 h 29"/>
                <a:gd name="T42" fmla="*/ 610 w 1473"/>
                <a:gd name="T43" fmla="*/ 27 h 29"/>
                <a:gd name="T44" fmla="*/ 695 w 1473"/>
                <a:gd name="T45" fmla="*/ 27 h 29"/>
                <a:gd name="T46" fmla="*/ 794 w 1473"/>
                <a:gd name="T47" fmla="*/ 26 h 29"/>
                <a:gd name="T48" fmla="*/ 919 w 1473"/>
                <a:gd name="T49" fmla="*/ 26 h 29"/>
                <a:gd name="T50" fmla="*/ 958 w 1473"/>
                <a:gd name="T51" fmla="*/ 26 h 29"/>
                <a:gd name="T52" fmla="*/ 962 w 1473"/>
                <a:gd name="T53" fmla="*/ 26 h 29"/>
                <a:gd name="T54" fmla="*/ 985 w 1473"/>
                <a:gd name="T55" fmla="*/ 26 h 29"/>
                <a:gd name="T56" fmla="*/ 1206 w 1473"/>
                <a:gd name="T57" fmla="*/ 23 h 29"/>
                <a:gd name="T58" fmla="*/ 1296 w 1473"/>
                <a:gd name="T59" fmla="*/ 18 h 29"/>
                <a:gd name="T60" fmla="*/ 1321 w 1473"/>
                <a:gd name="T61" fmla="*/ 16 h 29"/>
                <a:gd name="T62" fmla="*/ 1330 w 1473"/>
                <a:gd name="T63" fmla="*/ 15 h 29"/>
                <a:gd name="T64" fmla="*/ 1353 w 1473"/>
                <a:gd name="T65" fmla="*/ 13 h 29"/>
                <a:gd name="T66" fmla="*/ 1384 w 1473"/>
                <a:gd name="T67" fmla="*/ 10 h 29"/>
                <a:gd name="T68" fmla="*/ 1422 w 1473"/>
                <a:gd name="T69" fmla="*/ 7 h 29"/>
                <a:gd name="T70" fmla="*/ 1470 w 1473"/>
                <a:gd name="T71" fmla="*/ 6 h 29"/>
                <a:gd name="T72" fmla="*/ 1472 w 1473"/>
                <a:gd name="T73" fmla="*/ 5 h 29"/>
                <a:gd name="T74" fmla="*/ 1473 w 1473"/>
                <a:gd name="T75" fmla="*/ 3 h 29"/>
                <a:gd name="T76" fmla="*/ 1470 w 1473"/>
                <a:gd name="T7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3" h="29">
                  <a:moveTo>
                    <a:pt x="0" y="26"/>
                  </a:moveTo>
                  <a:cubicBezTo>
                    <a:pt x="0" y="26"/>
                    <a:pt x="0" y="26"/>
                    <a:pt x="0" y="27"/>
                  </a:cubicBezTo>
                  <a:cubicBezTo>
                    <a:pt x="0" y="28"/>
                    <a:pt x="1" y="28"/>
                    <a:pt x="1" y="29"/>
                  </a:cubicBezTo>
                  <a:cubicBezTo>
                    <a:pt x="0" y="26"/>
                    <a:pt x="0" y="26"/>
                    <a:pt x="0" y="26"/>
                  </a:cubicBezTo>
                  <a:moveTo>
                    <a:pt x="1470" y="0"/>
                  </a:moveTo>
                  <a:cubicBezTo>
                    <a:pt x="1470" y="0"/>
                    <a:pt x="1469" y="0"/>
                    <a:pt x="1469" y="0"/>
                  </a:cubicBezTo>
                  <a:cubicBezTo>
                    <a:pt x="1429" y="1"/>
                    <a:pt x="1392" y="4"/>
                    <a:pt x="1353" y="8"/>
                  </a:cubicBezTo>
                  <a:cubicBezTo>
                    <a:pt x="1321" y="11"/>
                    <a:pt x="1321" y="11"/>
                    <a:pt x="1321" y="11"/>
                  </a:cubicBezTo>
                  <a:cubicBezTo>
                    <a:pt x="1203" y="21"/>
                    <a:pt x="1080" y="21"/>
                    <a:pt x="962" y="21"/>
                  </a:cubicBezTo>
                  <a:cubicBezTo>
                    <a:pt x="958" y="21"/>
                    <a:pt x="958" y="21"/>
                    <a:pt x="958" y="21"/>
                  </a:cubicBezTo>
                  <a:cubicBezTo>
                    <a:pt x="797" y="21"/>
                    <a:pt x="634" y="22"/>
                    <a:pt x="476" y="22"/>
                  </a:cubicBezTo>
                  <a:cubicBezTo>
                    <a:pt x="372" y="23"/>
                    <a:pt x="266" y="24"/>
                    <a:pt x="161" y="24"/>
                  </a:cubicBezTo>
                  <a:cubicBezTo>
                    <a:pt x="138" y="24"/>
                    <a:pt x="116" y="24"/>
                    <a:pt x="94" y="24"/>
                  </a:cubicBezTo>
                  <a:cubicBezTo>
                    <a:pt x="72" y="24"/>
                    <a:pt x="50" y="24"/>
                    <a:pt x="28" y="24"/>
                  </a:cubicBezTo>
                  <a:cubicBezTo>
                    <a:pt x="21" y="24"/>
                    <a:pt x="13" y="24"/>
                    <a:pt x="6" y="24"/>
                  </a:cubicBezTo>
                  <a:cubicBezTo>
                    <a:pt x="7" y="29"/>
                    <a:pt x="7" y="29"/>
                    <a:pt x="7" y="29"/>
                  </a:cubicBezTo>
                  <a:cubicBezTo>
                    <a:pt x="10" y="29"/>
                    <a:pt x="13" y="29"/>
                    <a:pt x="16" y="29"/>
                  </a:cubicBezTo>
                  <a:cubicBezTo>
                    <a:pt x="30" y="29"/>
                    <a:pt x="43" y="29"/>
                    <a:pt x="57" y="29"/>
                  </a:cubicBezTo>
                  <a:cubicBezTo>
                    <a:pt x="119" y="29"/>
                    <a:pt x="182" y="29"/>
                    <a:pt x="245" y="29"/>
                  </a:cubicBezTo>
                  <a:cubicBezTo>
                    <a:pt x="323" y="29"/>
                    <a:pt x="400" y="28"/>
                    <a:pt x="476" y="28"/>
                  </a:cubicBezTo>
                  <a:cubicBezTo>
                    <a:pt x="482" y="28"/>
                    <a:pt x="489" y="28"/>
                    <a:pt x="495" y="28"/>
                  </a:cubicBezTo>
                  <a:cubicBezTo>
                    <a:pt x="533" y="27"/>
                    <a:pt x="572" y="27"/>
                    <a:pt x="610" y="27"/>
                  </a:cubicBezTo>
                  <a:cubicBezTo>
                    <a:pt x="638" y="27"/>
                    <a:pt x="667" y="27"/>
                    <a:pt x="695" y="27"/>
                  </a:cubicBezTo>
                  <a:cubicBezTo>
                    <a:pt x="728" y="27"/>
                    <a:pt x="761" y="26"/>
                    <a:pt x="794" y="26"/>
                  </a:cubicBezTo>
                  <a:cubicBezTo>
                    <a:pt x="836" y="26"/>
                    <a:pt x="877" y="26"/>
                    <a:pt x="919" y="26"/>
                  </a:cubicBezTo>
                  <a:cubicBezTo>
                    <a:pt x="932" y="26"/>
                    <a:pt x="945" y="26"/>
                    <a:pt x="958" y="26"/>
                  </a:cubicBezTo>
                  <a:cubicBezTo>
                    <a:pt x="962" y="26"/>
                    <a:pt x="962" y="26"/>
                    <a:pt x="962" y="26"/>
                  </a:cubicBezTo>
                  <a:cubicBezTo>
                    <a:pt x="970" y="26"/>
                    <a:pt x="977" y="26"/>
                    <a:pt x="985" y="26"/>
                  </a:cubicBezTo>
                  <a:cubicBezTo>
                    <a:pt x="1058" y="26"/>
                    <a:pt x="1132" y="26"/>
                    <a:pt x="1206" y="23"/>
                  </a:cubicBezTo>
                  <a:cubicBezTo>
                    <a:pt x="1236" y="22"/>
                    <a:pt x="1266" y="20"/>
                    <a:pt x="1296" y="18"/>
                  </a:cubicBezTo>
                  <a:cubicBezTo>
                    <a:pt x="1305" y="17"/>
                    <a:pt x="1313" y="17"/>
                    <a:pt x="1321" y="16"/>
                  </a:cubicBezTo>
                  <a:cubicBezTo>
                    <a:pt x="1330" y="15"/>
                    <a:pt x="1330" y="15"/>
                    <a:pt x="1330" y="15"/>
                  </a:cubicBezTo>
                  <a:cubicBezTo>
                    <a:pt x="1353" y="13"/>
                    <a:pt x="1353" y="13"/>
                    <a:pt x="1353" y="13"/>
                  </a:cubicBezTo>
                  <a:cubicBezTo>
                    <a:pt x="1364" y="12"/>
                    <a:pt x="1374" y="11"/>
                    <a:pt x="1384" y="10"/>
                  </a:cubicBezTo>
                  <a:cubicBezTo>
                    <a:pt x="1396" y="9"/>
                    <a:pt x="1409" y="8"/>
                    <a:pt x="1422" y="7"/>
                  </a:cubicBezTo>
                  <a:cubicBezTo>
                    <a:pt x="1438" y="6"/>
                    <a:pt x="1454" y="6"/>
                    <a:pt x="1470" y="6"/>
                  </a:cubicBezTo>
                  <a:cubicBezTo>
                    <a:pt x="1471" y="6"/>
                    <a:pt x="1471" y="6"/>
                    <a:pt x="1472" y="5"/>
                  </a:cubicBezTo>
                  <a:cubicBezTo>
                    <a:pt x="1472" y="5"/>
                    <a:pt x="1473" y="4"/>
                    <a:pt x="1473" y="3"/>
                  </a:cubicBezTo>
                  <a:cubicBezTo>
                    <a:pt x="1473" y="2"/>
                    <a:pt x="1472" y="0"/>
                    <a:pt x="147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8" name="Freeform 557"/>
            <p:cNvSpPr>
              <a:spLocks noEditPoints="1" noChangeArrowheads="1"/>
            </p:cNvSpPr>
            <p:nvPr/>
          </p:nvSpPr>
          <p:spPr bwMode="auto">
            <a:xfrm>
              <a:off x="6686551" y="4043363"/>
              <a:ext cx="4373563" cy="323850"/>
            </a:xfrm>
            <a:custGeom>
              <a:avLst/>
              <a:gdLst>
                <a:gd name="T0" fmla="*/ 16 w 1483"/>
                <a:gd name="T1" fmla="*/ 107 h 110"/>
                <a:gd name="T2" fmla="*/ 13 w 1483"/>
                <a:gd name="T3" fmla="*/ 110 h 110"/>
                <a:gd name="T4" fmla="*/ 16 w 1483"/>
                <a:gd name="T5" fmla="*/ 109 h 110"/>
                <a:gd name="T6" fmla="*/ 27 w 1483"/>
                <a:gd name="T7" fmla="*/ 105 h 110"/>
                <a:gd name="T8" fmla="*/ 11 w 1483"/>
                <a:gd name="T9" fmla="*/ 99 h 110"/>
                <a:gd name="T10" fmla="*/ 16 w 1483"/>
                <a:gd name="T11" fmla="*/ 94 h 110"/>
                <a:gd name="T12" fmla="*/ 9 w 1483"/>
                <a:gd name="T13" fmla="*/ 83 h 110"/>
                <a:gd name="T14" fmla="*/ 13 w 1483"/>
                <a:gd name="T15" fmla="*/ 73 h 110"/>
                <a:gd name="T16" fmla="*/ 14 w 1483"/>
                <a:gd name="T17" fmla="*/ 75 h 110"/>
                <a:gd name="T18" fmla="*/ 2 w 1483"/>
                <a:gd name="T19" fmla="*/ 27 h 110"/>
                <a:gd name="T20" fmla="*/ 0 w 1483"/>
                <a:gd name="T21" fmla="*/ 32 h 110"/>
                <a:gd name="T22" fmla="*/ 5 w 1483"/>
                <a:gd name="T23" fmla="*/ 55 h 110"/>
                <a:gd name="T24" fmla="*/ 9 w 1483"/>
                <a:gd name="T25" fmla="*/ 50 h 110"/>
                <a:gd name="T26" fmla="*/ 6 w 1483"/>
                <a:gd name="T27" fmla="*/ 30 h 110"/>
                <a:gd name="T28" fmla="*/ 3 w 1483"/>
                <a:gd name="T29" fmla="*/ 27 h 110"/>
                <a:gd name="T30" fmla="*/ 1474 w 1483"/>
                <a:gd name="T31" fmla="*/ 2 h 110"/>
                <a:gd name="T32" fmla="*/ 1474 w 1483"/>
                <a:gd name="T33" fmla="*/ 17 h 110"/>
                <a:gd name="T34" fmla="*/ 1475 w 1483"/>
                <a:gd name="T35" fmla="*/ 42 h 110"/>
                <a:gd name="T36" fmla="*/ 1476 w 1483"/>
                <a:gd name="T37" fmla="*/ 64 h 110"/>
                <a:gd name="T38" fmla="*/ 1352 w 1483"/>
                <a:gd name="T39" fmla="*/ 74 h 110"/>
                <a:gd name="T40" fmla="*/ 1222 w 1483"/>
                <a:gd name="T41" fmla="*/ 78 h 110"/>
                <a:gd name="T42" fmla="*/ 1100 w 1483"/>
                <a:gd name="T43" fmla="*/ 78 h 110"/>
                <a:gd name="T44" fmla="*/ 1039 w 1483"/>
                <a:gd name="T45" fmla="*/ 78 h 110"/>
                <a:gd name="T46" fmla="*/ 923 w 1483"/>
                <a:gd name="T47" fmla="*/ 80 h 110"/>
                <a:gd name="T48" fmla="*/ 598 w 1483"/>
                <a:gd name="T49" fmla="*/ 97 h 110"/>
                <a:gd name="T50" fmla="*/ 298 w 1483"/>
                <a:gd name="T51" fmla="*/ 98 h 110"/>
                <a:gd name="T52" fmla="*/ 233 w 1483"/>
                <a:gd name="T53" fmla="*/ 98 h 110"/>
                <a:gd name="T54" fmla="*/ 204 w 1483"/>
                <a:gd name="T55" fmla="*/ 98 h 110"/>
                <a:gd name="T56" fmla="*/ 133 w 1483"/>
                <a:gd name="T57" fmla="*/ 100 h 110"/>
                <a:gd name="T58" fmla="*/ 120 w 1483"/>
                <a:gd name="T59" fmla="*/ 101 h 110"/>
                <a:gd name="T60" fmla="*/ 81 w 1483"/>
                <a:gd name="T61" fmla="*/ 100 h 110"/>
                <a:gd name="T62" fmla="*/ 45 w 1483"/>
                <a:gd name="T63" fmla="*/ 98 h 110"/>
                <a:gd name="T64" fmla="*/ 34 w 1483"/>
                <a:gd name="T65" fmla="*/ 104 h 110"/>
                <a:gd name="T66" fmla="*/ 49 w 1483"/>
                <a:gd name="T67" fmla="*/ 103 h 110"/>
                <a:gd name="T68" fmla="*/ 74 w 1483"/>
                <a:gd name="T69" fmla="*/ 104 h 110"/>
                <a:gd name="T70" fmla="*/ 111 w 1483"/>
                <a:gd name="T71" fmla="*/ 107 h 110"/>
                <a:gd name="T72" fmla="*/ 129 w 1483"/>
                <a:gd name="T73" fmla="*/ 106 h 110"/>
                <a:gd name="T74" fmla="*/ 169 w 1483"/>
                <a:gd name="T75" fmla="*/ 104 h 110"/>
                <a:gd name="T76" fmla="*/ 196 w 1483"/>
                <a:gd name="T77" fmla="*/ 103 h 110"/>
                <a:gd name="T78" fmla="*/ 224 w 1483"/>
                <a:gd name="T79" fmla="*/ 103 h 110"/>
                <a:gd name="T80" fmla="*/ 262 w 1483"/>
                <a:gd name="T81" fmla="*/ 103 h 110"/>
                <a:gd name="T82" fmla="*/ 434 w 1483"/>
                <a:gd name="T83" fmla="*/ 104 h 110"/>
                <a:gd name="T84" fmla="*/ 601 w 1483"/>
                <a:gd name="T85" fmla="*/ 102 h 110"/>
                <a:gd name="T86" fmla="*/ 806 w 1483"/>
                <a:gd name="T87" fmla="*/ 92 h 110"/>
                <a:gd name="T88" fmla="*/ 1030 w 1483"/>
                <a:gd name="T89" fmla="*/ 83 h 110"/>
                <a:gd name="T90" fmla="*/ 1100 w 1483"/>
                <a:gd name="T91" fmla="*/ 83 h 110"/>
                <a:gd name="T92" fmla="*/ 1170 w 1483"/>
                <a:gd name="T93" fmla="*/ 83 h 110"/>
                <a:gd name="T94" fmla="*/ 1244 w 1483"/>
                <a:gd name="T95" fmla="*/ 83 h 110"/>
                <a:gd name="T96" fmla="*/ 1317 w 1483"/>
                <a:gd name="T97" fmla="*/ 81 h 110"/>
                <a:gd name="T98" fmla="*/ 1342 w 1483"/>
                <a:gd name="T99" fmla="*/ 80 h 110"/>
                <a:gd name="T100" fmla="*/ 1352 w 1483"/>
                <a:gd name="T101" fmla="*/ 80 h 110"/>
                <a:gd name="T102" fmla="*/ 1421 w 1483"/>
                <a:gd name="T103" fmla="*/ 76 h 110"/>
                <a:gd name="T104" fmla="*/ 1438 w 1483"/>
                <a:gd name="T105" fmla="*/ 75 h 110"/>
                <a:gd name="T106" fmla="*/ 1465 w 1483"/>
                <a:gd name="T107" fmla="*/ 72 h 110"/>
                <a:gd name="T108" fmla="*/ 1476 w 1483"/>
                <a:gd name="T109" fmla="*/ 70 h 110"/>
                <a:gd name="T110" fmla="*/ 1480 w 1483"/>
                <a:gd name="T111" fmla="*/ 50 h 110"/>
                <a:gd name="T112" fmla="*/ 1479 w 1483"/>
                <a:gd name="T113" fmla="*/ 15 h 110"/>
                <a:gd name="T114" fmla="*/ 1477 w 1483"/>
                <a:gd name="T11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3" h="110">
                  <a:moveTo>
                    <a:pt x="16" y="107"/>
                  </a:moveTo>
                  <a:cubicBezTo>
                    <a:pt x="16" y="107"/>
                    <a:pt x="16" y="107"/>
                    <a:pt x="16" y="107"/>
                  </a:cubicBezTo>
                  <a:cubicBezTo>
                    <a:pt x="16" y="107"/>
                    <a:pt x="16" y="107"/>
                    <a:pt x="16" y="107"/>
                  </a:cubicBezTo>
                  <a:moveTo>
                    <a:pt x="30" y="99"/>
                  </a:moveTo>
                  <a:cubicBezTo>
                    <a:pt x="27" y="100"/>
                    <a:pt x="24" y="101"/>
                    <a:pt x="20" y="102"/>
                  </a:cubicBezTo>
                  <a:cubicBezTo>
                    <a:pt x="18" y="104"/>
                    <a:pt x="16" y="107"/>
                    <a:pt x="13" y="110"/>
                  </a:cubicBezTo>
                  <a:cubicBezTo>
                    <a:pt x="13" y="110"/>
                    <a:pt x="13" y="110"/>
                    <a:pt x="13" y="110"/>
                  </a:cubicBezTo>
                  <a:cubicBezTo>
                    <a:pt x="14" y="110"/>
                    <a:pt x="14" y="110"/>
                    <a:pt x="15" y="109"/>
                  </a:cubicBezTo>
                  <a:cubicBezTo>
                    <a:pt x="15" y="109"/>
                    <a:pt x="16" y="109"/>
                    <a:pt x="16" y="109"/>
                  </a:cubicBezTo>
                  <a:cubicBezTo>
                    <a:pt x="17" y="108"/>
                    <a:pt x="18" y="108"/>
                    <a:pt x="19" y="108"/>
                  </a:cubicBezTo>
                  <a:cubicBezTo>
                    <a:pt x="21" y="107"/>
                    <a:pt x="24" y="106"/>
                    <a:pt x="26" y="105"/>
                  </a:cubicBezTo>
                  <a:cubicBezTo>
                    <a:pt x="26" y="105"/>
                    <a:pt x="26" y="105"/>
                    <a:pt x="27" y="105"/>
                  </a:cubicBezTo>
                  <a:cubicBezTo>
                    <a:pt x="28" y="103"/>
                    <a:pt x="29" y="101"/>
                    <a:pt x="30" y="99"/>
                  </a:cubicBezTo>
                  <a:moveTo>
                    <a:pt x="16" y="94"/>
                  </a:moveTo>
                  <a:cubicBezTo>
                    <a:pt x="14" y="96"/>
                    <a:pt x="12" y="97"/>
                    <a:pt x="11" y="99"/>
                  </a:cubicBezTo>
                  <a:cubicBezTo>
                    <a:pt x="11" y="101"/>
                    <a:pt x="11" y="102"/>
                    <a:pt x="11" y="104"/>
                  </a:cubicBezTo>
                  <a:cubicBezTo>
                    <a:pt x="13" y="102"/>
                    <a:pt x="14" y="100"/>
                    <a:pt x="16" y="98"/>
                  </a:cubicBezTo>
                  <a:cubicBezTo>
                    <a:pt x="16" y="97"/>
                    <a:pt x="16" y="95"/>
                    <a:pt x="16" y="94"/>
                  </a:cubicBezTo>
                  <a:moveTo>
                    <a:pt x="11" y="81"/>
                  </a:moveTo>
                  <a:cubicBezTo>
                    <a:pt x="11" y="82"/>
                    <a:pt x="10" y="82"/>
                    <a:pt x="9" y="82"/>
                  </a:cubicBezTo>
                  <a:cubicBezTo>
                    <a:pt x="9" y="83"/>
                    <a:pt x="9" y="83"/>
                    <a:pt x="9" y="83"/>
                  </a:cubicBezTo>
                  <a:cubicBezTo>
                    <a:pt x="10" y="83"/>
                    <a:pt x="10" y="83"/>
                    <a:pt x="10" y="82"/>
                  </a:cubicBezTo>
                  <a:cubicBezTo>
                    <a:pt x="11" y="82"/>
                    <a:pt x="11" y="82"/>
                    <a:pt x="11" y="81"/>
                  </a:cubicBezTo>
                  <a:moveTo>
                    <a:pt x="13" y="73"/>
                  </a:moveTo>
                  <a:cubicBezTo>
                    <a:pt x="12" y="74"/>
                    <a:pt x="10" y="75"/>
                    <a:pt x="8" y="76"/>
                  </a:cubicBezTo>
                  <a:cubicBezTo>
                    <a:pt x="8" y="76"/>
                    <a:pt x="8" y="76"/>
                    <a:pt x="9" y="77"/>
                  </a:cubicBezTo>
                  <a:cubicBezTo>
                    <a:pt x="10" y="76"/>
                    <a:pt x="12" y="75"/>
                    <a:pt x="14" y="75"/>
                  </a:cubicBezTo>
                  <a:cubicBezTo>
                    <a:pt x="13" y="74"/>
                    <a:pt x="13" y="73"/>
                    <a:pt x="13" y="73"/>
                  </a:cubicBezTo>
                  <a:moveTo>
                    <a:pt x="3" y="27"/>
                  </a:moveTo>
                  <a:cubicBezTo>
                    <a:pt x="3" y="27"/>
                    <a:pt x="2" y="27"/>
                    <a:pt x="2" y="27"/>
                  </a:cubicBezTo>
                  <a:cubicBezTo>
                    <a:pt x="1" y="27"/>
                    <a:pt x="1" y="28"/>
                    <a:pt x="0" y="29"/>
                  </a:cubicBezTo>
                  <a:cubicBezTo>
                    <a:pt x="0" y="29"/>
                    <a:pt x="0" y="29"/>
                    <a:pt x="0" y="30"/>
                  </a:cubicBezTo>
                  <a:cubicBezTo>
                    <a:pt x="0" y="32"/>
                    <a:pt x="0" y="32"/>
                    <a:pt x="0" y="32"/>
                  </a:cubicBezTo>
                  <a:cubicBezTo>
                    <a:pt x="1" y="35"/>
                    <a:pt x="1" y="35"/>
                    <a:pt x="1" y="35"/>
                  </a:cubicBezTo>
                  <a:cubicBezTo>
                    <a:pt x="4" y="51"/>
                    <a:pt x="4" y="51"/>
                    <a:pt x="4" y="51"/>
                  </a:cubicBezTo>
                  <a:cubicBezTo>
                    <a:pt x="4" y="52"/>
                    <a:pt x="4" y="54"/>
                    <a:pt x="5" y="55"/>
                  </a:cubicBezTo>
                  <a:cubicBezTo>
                    <a:pt x="5" y="59"/>
                    <a:pt x="6" y="63"/>
                    <a:pt x="7" y="68"/>
                  </a:cubicBezTo>
                  <a:cubicBezTo>
                    <a:pt x="9" y="67"/>
                    <a:pt x="10" y="66"/>
                    <a:pt x="12" y="65"/>
                  </a:cubicBezTo>
                  <a:cubicBezTo>
                    <a:pt x="11" y="60"/>
                    <a:pt x="10" y="55"/>
                    <a:pt x="9" y="50"/>
                  </a:cubicBezTo>
                  <a:cubicBezTo>
                    <a:pt x="7" y="41"/>
                    <a:pt x="7" y="41"/>
                    <a:pt x="7" y="41"/>
                  </a:cubicBezTo>
                  <a:cubicBezTo>
                    <a:pt x="7" y="35"/>
                    <a:pt x="7" y="35"/>
                    <a:pt x="7" y="35"/>
                  </a:cubicBezTo>
                  <a:cubicBezTo>
                    <a:pt x="6" y="30"/>
                    <a:pt x="6" y="30"/>
                    <a:pt x="6" y="30"/>
                  </a:cubicBezTo>
                  <a:cubicBezTo>
                    <a:pt x="5" y="29"/>
                    <a:pt x="5" y="29"/>
                    <a:pt x="5" y="29"/>
                  </a:cubicBezTo>
                  <a:cubicBezTo>
                    <a:pt x="5" y="28"/>
                    <a:pt x="4" y="27"/>
                    <a:pt x="3" y="27"/>
                  </a:cubicBezTo>
                  <a:cubicBezTo>
                    <a:pt x="3" y="27"/>
                    <a:pt x="3" y="27"/>
                    <a:pt x="3" y="27"/>
                  </a:cubicBezTo>
                  <a:moveTo>
                    <a:pt x="1477" y="0"/>
                  </a:moveTo>
                  <a:cubicBezTo>
                    <a:pt x="1477" y="0"/>
                    <a:pt x="1477" y="0"/>
                    <a:pt x="1477" y="0"/>
                  </a:cubicBezTo>
                  <a:cubicBezTo>
                    <a:pt x="1475" y="0"/>
                    <a:pt x="1474" y="1"/>
                    <a:pt x="1474" y="2"/>
                  </a:cubicBezTo>
                  <a:cubicBezTo>
                    <a:pt x="1474" y="2"/>
                    <a:pt x="1474" y="3"/>
                    <a:pt x="1474" y="5"/>
                  </a:cubicBezTo>
                  <a:cubicBezTo>
                    <a:pt x="1474" y="8"/>
                    <a:pt x="1474" y="14"/>
                    <a:pt x="1474" y="16"/>
                  </a:cubicBezTo>
                  <a:cubicBezTo>
                    <a:pt x="1474" y="17"/>
                    <a:pt x="1474" y="17"/>
                    <a:pt x="1474" y="17"/>
                  </a:cubicBezTo>
                  <a:cubicBezTo>
                    <a:pt x="1474" y="24"/>
                    <a:pt x="1474" y="30"/>
                    <a:pt x="1474" y="37"/>
                  </a:cubicBezTo>
                  <a:cubicBezTo>
                    <a:pt x="1474" y="37"/>
                    <a:pt x="1474" y="37"/>
                    <a:pt x="1474" y="37"/>
                  </a:cubicBezTo>
                  <a:cubicBezTo>
                    <a:pt x="1475" y="38"/>
                    <a:pt x="1475" y="40"/>
                    <a:pt x="1475" y="42"/>
                  </a:cubicBezTo>
                  <a:cubicBezTo>
                    <a:pt x="1475" y="45"/>
                    <a:pt x="1475" y="47"/>
                    <a:pt x="1475" y="50"/>
                  </a:cubicBezTo>
                  <a:cubicBezTo>
                    <a:pt x="1476" y="55"/>
                    <a:pt x="1476" y="60"/>
                    <a:pt x="1477" y="64"/>
                  </a:cubicBezTo>
                  <a:cubicBezTo>
                    <a:pt x="1477" y="64"/>
                    <a:pt x="1476" y="64"/>
                    <a:pt x="1476" y="64"/>
                  </a:cubicBezTo>
                  <a:cubicBezTo>
                    <a:pt x="1475" y="64"/>
                    <a:pt x="1474" y="65"/>
                    <a:pt x="1473" y="65"/>
                  </a:cubicBezTo>
                  <a:cubicBezTo>
                    <a:pt x="1443" y="70"/>
                    <a:pt x="1410" y="72"/>
                    <a:pt x="1379" y="73"/>
                  </a:cubicBezTo>
                  <a:cubicBezTo>
                    <a:pt x="1352" y="74"/>
                    <a:pt x="1352" y="74"/>
                    <a:pt x="1352" y="74"/>
                  </a:cubicBezTo>
                  <a:cubicBezTo>
                    <a:pt x="1352" y="74"/>
                    <a:pt x="1352" y="74"/>
                    <a:pt x="1352" y="74"/>
                  </a:cubicBezTo>
                  <a:cubicBezTo>
                    <a:pt x="1309" y="76"/>
                    <a:pt x="1266" y="77"/>
                    <a:pt x="1223" y="78"/>
                  </a:cubicBezTo>
                  <a:cubicBezTo>
                    <a:pt x="1223" y="78"/>
                    <a:pt x="1223" y="78"/>
                    <a:pt x="1222" y="78"/>
                  </a:cubicBezTo>
                  <a:cubicBezTo>
                    <a:pt x="1205" y="78"/>
                    <a:pt x="1188" y="78"/>
                    <a:pt x="1170" y="78"/>
                  </a:cubicBezTo>
                  <a:cubicBezTo>
                    <a:pt x="1150" y="78"/>
                    <a:pt x="1129" y="78"/>
                    <a:pt x="1108" y="78"/>
                  </a:cubicBezTo>
                  <a:cubicBezTo>
                    <a:pt x="1106" y="78"/>
                    <a:pt x="1103" y="78"/>
                    <a:pt x="1100" y="78"/>
                  </a:cubicBezTo>
                  <a:cubicBezTo>
                    <a:pt x="1099" y="78"/>
                    <a:pt x="1099" y="78"/>
                    <a:pt x="1099" y="78"/>
                  </a:cubicBezTo>
                  <a:cubicBezTo>
                    <a:pt x="1062" y="78"/>
                    <a:pt x="1062" y="78"/>
                    <a:pt x="1062" y="78"/>
                  </a:cubicBezTo>
                  <a:cubicBezTo>
                    <a:pt x="1039" y="78"/>
                    <a:pt x="1039" y="78"/>
                    <a:pt x="1039" y="78"/>
                  </a:cubicBezTo>
                  <a:cubicBezTo>
                    <a:pt x="1038" y="78"/>
                    <a:pt x="1038" y="78"/>
                    <a:pt x="1037" y="78"/>
                  </a:cubicBezTo>
                  <a:cubicBezTo>
                    <a:pt x="1032" y="78"/>
                    <a:pt x="1026" y="78"/>
                    <a:pt x="1020" y="78"/>
                  </a:cubicBezTo>
                  <a:cubicBezTo>
                    <a:pt x="988" y="78"/>
                    <a:pt x="956" y="79"/>
                    <a:pt x="923" y="80"/>
                  </a:cubicBezTo>
                  <a:cubicBezTo>
                    <a:pt x="879" y="82"/>
                    <a:pt x="835" y="85"/>
                    <a:pt x="792" y="87"/>
                  </a:cubicBezTo>
                  <a:cubicBezTo>
                    <a:pt x="748" y="90"/>
                    <a:pt x="702" y="93"/>
                    <a:pt x="658" y="95"/>
                  </a:cubicBezTo>
                  <a:cubicBezTo>
                    <a:pt x="638" y="95"/>
                    <a:pt x="618" y="96"/>
                    <a:pt x="598" y="97"/>
                  </a:cubicBezTo>
                  <a:cubicBezTo>
                    <a:pt x="545" y="98"/>
                    <a:pt x="491" y="98"/>
                    <a:pt x="438" y="98"/>
                  </a:cubicBezTo>
                  <a:cubicBezTo>
                    <a:pt x="413" y="98"/>
                    <a:pt x="388" y="98"/>
                    <a:pt x="363" y="98"/>
                  </a:cubicBezTo>
                  <a:cubicBezTo>
                    <a:pt x="298" y="98"/>
                    <a:pt x="298" y="98"/>
                    <a:pt x="298" y="98"/>
                  </a:cubicBezTo>
                  <a:cubicBezTo>
                    <a:pt x="262" y="98"/>
                    <a:pt x="262" y="98"/>
                    <a:pt x="262" y="98"/>
                  </a:cubicBezTo>
                  <a:cubicBezTo>
                    <a:pt x="254" y="98"/>
                    <a:pt x="246" y="98"/>
                    <a:pt x="238" y="98"/>
                  </a:cubicBezTo>
                  <a:cubicBezTo>
                    <a:pt x="236" y="98"/>
                    <a:pt x="235" y="98"/>
                    <a:pt x="233" y="98"/>
                  </a:cubicBezTo>
                  <a:cubicBezTo>
                    <a:pt x="230" y="98"/>
                    <a:pt x="227" y="98"/>
                    <a:pt x="224" y="98"/>
                  </a:cubicBezTo>
                  <a:cubicBezTo>
                    <a:pt x="223" y="98"/>
                    <a:pt x="222" y="98"/>
                    <a:pt x="221" y="98"/>
                  </a:cubicBezTo>
                  <a:cubicBezTo>
                    <a:pt x="216" y="98"/>
                    <a:pt x="210" y="98"/>
                    <a:pt x="204" y="98"/>
                  </a:cubicBezTo>
                  <a:cubicBezTo>
                    <a:pt x="201" y="98"/>
                    <a:pt x="199" y="98"/>
                    <a:pt x="196" y="98"/>
                  </a:cubicBezTo>
                  <a:cubicBezTo>
                    <a:pt x="195" y="98"/>
                    <a:pt x="195" y="98"/>
                    <a:pt x="195" y="98"/>
                  </a:cubicBezTo>
                  <a:cubicBezTo>
                    <a:pt x="174" y="98"/>
                    <a:pt x="153" y="99"/>
                    <a:pt x="133" y="100"/>
                  </a:cubicBezTo>
                  <a:cubicBezTo>
                    <a:pt x="131" y="100"/>
                    <a:pt x="130" y="101"/>
                    <a:pt x="129" y="101"/>
                  </a:cubicBezTo>
                  <a:cubicBezTo>
                    <a:pt x="126" y="101"/>
                    <a:pt x="124" y="101"/>
                    <a:pt x="121" y="101"/>
                  </a:cubicBezTo>
                  <a:cubicBezTo>
                    <a:pt x="121" y="101"/>
                    <a:pt x="121" y="101"/>
                    <a:pt x="120" y="101"/>
                  </a:cubicBezTo>
                  <a:cubicBezTo>
                    <a:pt x="117" y="102"/>
                    <a:pt x="114" y="102"/>
                    <a:pt x="111" y="102"/>
                  </a:cubicBezTo>
                  <a:cubicBezTo>
                    <a:pt x="102" y="102"/>
                    <a:pt x="93" y="101"/>
                    <a:pt x="83" y="100"/>
                  </a:cubicBezTo>
                  <a:cubicBezTo>
                    <a:pt x="82" y="100"/>
                    <a:pt x="81" y="100"/>
                    <a:pt x="81" y="100"/>
                  </a:cubicBezTo>
                  <a:cubicBezTo>
                    <a:pt x="79" y="100"/>
                    <a:pt x="77" y="99"/>
                    <a:pt x="75" y="99"/>
                  </a:cubicBezTo>
                  <a:cubicBezTo>
                    <a:pt x="66" y="98"/>
                    <a:pt x="58" y="98"/>
                    <a:pt x="49" y="98"/>
                  </a:cubicBezTo>
                  <a:cubicBezTo>
                    <a:pt x="48" y="98"/>
                    <a:pt x="47" y="98"/>
                    <a:pt x="45" y="98"/>
                  </a:cubicBezTo>
                  <a:cubicBezTo>
                    <a:pt x="43" y="98"/>
                    <a:pt x="40" y="98"/>
                    <a:pt x="37" y="98"/>
                  </a:cubicBezTo>
                  <a:cubicBezTo>
                    <a:pt x="37" y="98"/>
                    <a:pt x="37" y="98"/>
                    <a:pt x="37" y="98"/>
                  </a:cubicBezTo>
                  <a:cubicBezTo>
                    <a:pt x="36" y="100"/>
                    <a:pt x="35" y="102"/>
                    <a:pt x="34" y="104"/>
                  </a:cubicBezTo>
                  <a:cubicBezTo>
                    <a:pt x="35" y="104"/>
                    <a:pt x="36" y="104"/>
                    <a:pt x="37" y="104"/>
                  </a:cubicBezTo>
                  <a:cubicBezTo>
                    <a:pt x="40" y="103"/>
                    <a:pt x="44" y="103"/>
                    <a:pt x="48" y="103"/>
                  </a:cubicBezTo>
                  <a:cubicBezTo>
                    <a:pt x="48" y="103"/>
                    <a:pt x="48" y="103"/>
                    <a:pt x="49" y="103"/>
                  </a:cubicBezTo>
                  <a:cubicBezTo>
                    <a:pt x="53" y="103"/>
                    <a:pt x="58" y="103"/>
                    <a:pt x="62" y="103"/>
                  </a:cubicBezTo>
                  <a:cubicBezTo>
                    <a:pt x="65" y="104"/>
                    <a:pt x="68" y="104"/>
                    <a:pt x="71" y="104"/>
                  </a:cubicBezTo>
                  <a:cubicBezTo>
                    <a:pt x="72" y="104"/>
                    <a:pt x="73" y="104"/>
                    <a:pt x="74" y="104"/>
                  </a:cubicBezTo>
                  <a:cubicBezTo>
                    <a:pt x="76" y="105"/>
                    <a:pt x="78" y="105"/>
                    <a:pt x="80" y="105"/>
                  </a:cubicBezTo>
                  <a:cubicBezTo>
                    <a:pt x="81" y="105"/>
                    <a:pt x="82" y="105"/>
                    <a:pt x="83" y="105"/>
                  </a:cubicBezTo>
                  <a:cubicBezTo>
                    <a:pt x="93" y="106"/>
                    <a:pt x="102" y="107"/>
                    <a:pt x="111" y="107"/>
                  </a:cubicBezTo>
                  <a:cubicBezTo>
                    <a:pt x="114" y="107"/>
                    <a:pt x="117" y="107"/>
                    <a:pt x="120" y="107"/>
                  </a:cubicBezTo>
                  <a:cubicBezTo>
                    <a:pt x="121" y="107"/>
                    <a:pt x="121" y="107"/>
                    <a:pt x="121" y="107"/>
                  </a:cubicBezTo>
                  <a:cubicBezTo>
                    <a:pt x="124" y="106"/>
                    <a:pt x="127" y="106"/>
                    <a:pt x="129" y="106"/>
                  </a:cubicBezTo>
                  <a:cubicBezTo>
                    <a:pt x="131" y="106"/>
                    <a:pt x="134" y="106"/>
                    <a:pt x="136" y="105"/>
                  </a:cubicBezTo>
                  <a:cubicBezTo>
                    <a:pt x="146" y="105"/>
                    <a:pt x="156" y="104"/>
                    <a:pt x="166" y="104"/>
                  </a:cubicBezTo>
                  <a:cubicBezTo>
                    <a:pt x="167" y="104"/>
                    <a:pt x="168" y="104"/>
                    <a:pt x="169" y="104"/>
                  </a:cubicBezTo>
                  <a:cubicBezTo>
                    <a:pt x="172" y="104"/>
                    <a:pt x="175" y="104"/>
                    <a:pt x="179" y="103"/>
                  </a:cubicBezTo>
                  <a:cubicBezTo>
                    <a:pt x="181" y="103"/>
                    <a:pt x="184" y="103"/>
                    <a:pt x="187" y="103"/>
                  </a:cubicBezTo>
                  <a:cubicBezTo>
                    <a:pt x="190" y="103"/>
                    <a:pt x="193" y="103"/>
                    <a:pt x="196" y="103"/>
                  </a:cubicBezTo>
                  <a:cubicBezTo>
                    <a:pt x="198" y="103"/>
                    <a:pt x="201" y="103"/>
                    <a:pt x="203" y="103"/>
                  </a:cubicBezTo>
                  <a:cubicBezTo>
                    <a:pt x="210" y="103"/>
                    <a:pt x="216" y="103"/>
                    <a:pt x="222" y="103"/>
                  </a:cubicBezTo>
                  <a:cubicBezTo>
                    <a:pt x="223" y="103"/>
                    <a:pt x="224" y="103"/>
                    <a:pt x="224" y="103"/>
                  </a:cubicBezTo>
                  <a:cubicBezTo>
                    <a:pt x="227" y="103"/>
                    <a:pt x="230" y="103"/>
                    <a:pt x="232" y="103"/>
                  </a:cubicBezTo>
                  <a:cubicBezTo>
                    <a:pt x="234" y="103"/>
                    <a:pt x="237" y="103"/>
                    <a:pt x="239" y="103"/>
                  </a:cubicBezTo>
                  <a:cubicBezTo>
                    <a:pt x="247" y="103"/>
                    <a:pt x="254" y="103"/>
                    <a:pt x="262" y="103"/>
                  </a:cubicBezTo>
                  <a:cubicBezTo>
                    <a:pt x="298" y="103"/>
                    <a:pt x="298" y="103"/>
                    <a:pt x="298" y="103"/>
                  </a:cubicBezTo>
                  <a:cubicBezTo>
                    <a:pt x="363" y="103"/>
                    <a:pt x="363" y="103"/>
                    <a:pt x="363" y="103"/>
                  </a:cubicBezTo>
                  <a:cubicBezTo>
                    <a:pt x="386" y="103"/>
                    <a:pt x="410" y="104"/>
                    <a:pt x="434" y="104"/>
                  </a:cubicBezTo>
                  <a:cubicBezTo>
                    <a:pt x="435" y="104"/>
                    <a:pt x="437" y="104"/>
                    <a:pt x="438" y="104"/>
                  </a:cubicBezTo>
                  <a:cubicBezTo>
                    <a:pt x="460" y="104"/>
                    <a:pt x="482" y="104"/>
                    <a:pt x="504" y="103"/>
                  </a:cubicBezTo>
                  <a:cubicBezTo>
                    <a:pt x="536" y="103"/>
                    <a:pt x="569" y="103"/>
                    <a:pt x="601" y="102"/>
                  </a:cubicBezTo>
                  <a:cubicBezTo>
                    <a:pt x="620" y="101"/>
                    <a:pt x="639" y="101"/>
                    <a:pt x="658" y="100"/>
                  </a:cubicBezTo>
                  <a:cubicBezTo>
                    <a:pt x="703" y="98"/>
                    <a:pt x="748" y="95"/>
                    <a:pt x="792" y="93"/>
                  </a:cubicBezTo>
                  <a:cubicBezTo>
                    <a:pt x="797" y="92"/>
                    <a:pt x="801" y="92"/>
                    <a:pt x="806" y="92"/>
                  </a:cubicBezTo>
                  <a:cubicBezTo>
                    <a:pt x="841" y="90"/>
                    <a:pt x="877" y="88"/>
                    <a:pt x="913" y="86"/>
                  </a:cubicBezTo>
                  <a:cubicBezTo>
                    <a:pt x="929" y="85"/>
                    <a:pt x="944" y="85"/>
                    <a:pt x="960" y="84"/>
                  </a:cubicBezTo>
                  <a:cubicBezTo>
                    <a:pt x="983" y="83"/>
                    <a:pt x="1006" y="83"/>
                    <a:pt x="1030" y="83"/>
                  </a:cubicBezTo>
                  <a:cubicBezTo>
                    <a:pt x="1032" y="83"/>
                    <a:pt x="1035" y="83"/>
                    <a:pt x="1037" y="83"/>
                  </a:cubicBezTo>
                  <a:cubicBezTo>
                    <a:pt x="1038" y="83"/>
                    <a:pt x="1038" y="83"/>
                    <a:pt x="1039" y="83"/>
                  </a:cubicBezTo>
                  <a:cubicBezTo>
                    <a:pt x="1100" y="83"/>
                    <a:pt x="1100" y="83"/>
                    <a:pt x="1100" y="83"/>
                  </a:cubicBezTo>
                  <a:cubicBezTo>
                    <a:pt x="1103" y="83"/>
                    <a:pt x="1106" y="83"/>
                    <a:pt x="1109" y="83"/>
                  </a:cubicBezTo>
                  <a:cubicBezTo>
                    <a:pt x="1111" y="83"/>
                    <a:pt x="1113" y="83"/>
                    <a:pt x="1115" y="83"/>
                  </a:cubicBezTo>
                  <a:cubicBezTo>
                    <a:pt x="1133" y="83"/>
                    <a:pt x="1152" y="83"/>
                    <a:pt x="1170" y="83"/>
                  </a:cubicBezTo>
                  <a:cubicBezTo>
                    <a:pt x="1178" y="83"/>
                    <a:pt x="1187" y="83"/>
                    <a:pt x="1195" y="83"/>
                  </a:cubicBezTo>
                  <a:cubicBezTo>
                    <a:pt x="1208" y="83"/>
                    <a:pt x="1222" y="83"/>
                    <a:pt x="1236" y="83"/>
                  </a:cubicBezTo>
                  <a:cubicBezTo>
                    <a:pt x="1238" y="83"/>
                    <a:pt x="1241" y="83"/>
                    <a:pt x="1244" y="83"/>
                  </a:cubicBezTo>
                  <a:cubicBezTo>
                    <a:pt x="1259" y="83"/>
                    <a:pt x="1274" y="82"/>
                    <a:pt x="1288" y="82"/>
                  </a:cubicBezTo>
                  <a:cubicBezTo>
                    <a:pt x="1295" y="82"/>
                    <a:pt x="1301" y="82"/>
                    <a:pt x="1308" y="81"/>
                  </a:cubicBezTo>
                  <a:cubicBezTo>
                    <a:pt x="1311" y="81"/>
                    <a:pt x="1314" y="81"/>
                    <a:pt x="1317" y="81"/>
                  </a:cubicBezTo>
                  <a:cubicBezTo>
                    <a:pt x="1318" y="81"/>
                    <a:pt x="1319" y="81"/>
                    <a:pt x="1321" y="81"/>
                  </a:cubicBezTo>
                  <a:cubicBezTo>
                    <a:pt x="1324" y="81"/>
                    <a:pt x="1327" y="81"/>
                    <a:pt x="1330" y="81"/>
                  </a:cubicBezTo>
                  <a:cubicBezTo>
                    <a:pt x="1334" y="80"/>
                    <a:pt x="1338" y="80"/>
                    <a:pt x="1342" y="80"/>
                  </a:cubicBezTo>
                  <a:cubicBezTo>
                    <a:pt x="1345" y="80"/>
                    <a:pt x="1348" y="80"/>
                    <a:pt x="1351" y="80"/>
                  </a:cubicBezTo>
                  <a:cubicBezTo>
                    <a:pt x="1351" y="80"/>
                    <a:pt x="1351" y="80"/>
                    <a:pt x="1351" y="80"/>
                  </a:cubicBezTo>
                  <a:cubicBezTo>
                    <a:pt x="1351" y="80"/>
                    <a:pt x="1352" y="80"/>
                    <a:pt x="1352" y="80"/>
                  </a:cubicBezTo>
                  <a:cubicBezTo>
                    <a:pt x="1357" y="79"/>
                    <a:pt x="1357" y="79"/>
                    <a:pt x="1357" y="79"/>
                  </a:cubicBezTo>
                  <a:cubicBezTo>
                    <a:pt x="1379" y="78"/>
                    <a:pt x="1379" y="78"/>
                    <a:pt x="1379" y="78"/>
                  </a:cubicBezTo>
                  <a:cubicBezTo>
                    <a:pt x="1393" y="78"/>
                    <a:pt x="1407" y="77"/>
                    <a:pt x="1421" y="76"/>
                  </a:cubicBezTo>
                  <a:cubicBezTo>
                    <a:pt x="1423" y="76"/>
                    <a:pt x="1425" y="76"/>
                    <a:pt x="1426" y="76"/>
                  </a:cubicBezTo>
                  <a:cubicBezTo>
                    <a:pt x="1428" y="76"/>
                    <a:pt x="1430" y="76"/>
                    <a:pt x="1431" y="75"/>
                  </a:cubicBezTo>
                  <a:cubicBezTo>
                    <a:pt x="1434" y="75"/>
                    <a:pt x="1436" y="75"/>
                    <a:pt x="1438" y="75"/>
                  </a:cubicBezTo>
                  <a:cubicBezTo>
                    <a:pt x="1439" y="75"/>
                    <a:pt x="1440" y="75"/>
                    <a:pt x="1442" y="75"/>
                  </a:cubicBezTo>
                  <a:cubicBezTo>
                    <a:pt x="1445" y="74"/>
                    <a:pt x="1448" y="74"/>
                    <a:pt x="1452" y="73"/>
                  </a:cubicBezTo>
                  <a:cubicBezTo>
                    <a:pt x="1456" y="73"/>
                    <a:pt x="1460" y="72"/>
                    <a:pt x="1465" y="72"/>
                  </a:cubicBezTo>
                  <a:cubicBezTo>
                    <a:pt x="1465" y="72"/>
                    <a:pt x="1466" y="71"/>
                    <a:pt x="1466" y="71"/>
                  </a:cubicBezTo>
                  <a:cubicBezTo>
                    <a:pt x="1468" y="71"/>
                    <a:pt x="1470" y="71"/>
                    <a:pt x="1472" y="70"/>
                  </a:cubicBezTo>
                  <a:cubicBezTo>
                    <a:pt x="1473" y="70"/>
                    <a:pt x="1475" y="70"/>
                    <a:pt x="1476" y="70"/>
                  </a:cubicBezTo>
                  <a:cubicBezTo>
                    <a:pt x="1478" y="69"/>
                    <a:pt x="1479" y="69"/>
                    <a:pt x="1480" y="69"/>
                  </a:cubicBezTo>
                  <a:cubicBezTo>
                    <a:pt x="1482" y="69"/>
                    <a:pt x="1483" y="67"/>
                    <a:pt x="1482" y="66"/>
                  </a:cubicBezTo>
                  <a:cubicBezTo>
                    <a:pt x="1481" y="61"/>
                    <a:pt x="1481" y="55"/>
                    <a:pt x="1480" y="50"/>
                  </a:cubicBezTo>
                  <a:cubicBezTo>
                    <a:pt x="1480" y="46"/>
                    <a:pt x="1480" y="42"/>
                    <a:pt x="1480" y="37"/>
                  </a:cubicBezTo>
                  <a:cubicBezTo>
                    <a:pt x="1480" y="33"/>
                    <a:pt x="1480" y="29"/>
                    <a:pt x="1480" y="25"/>
                  </a:cubicBezTo>
                  <a:cubicBezTo>
                    <a:pt x="1479" y="22"/>
                    <a:pt x="1479" y="18"/>
                    <a:pt x="1479" y="15"/>
                  </a:cubicBezTo>
                  <a:cubicBezTo>
                    <a:pt x="1479" y="13"/>
                    <a:pt x="1479" y="12"/>
                    <a:pt x="1479" y="10"/>
                  </a:cubicBezTo>
                  <a:cubicBezTo>
                    <a:pt x="1480" y="2"/>
                    <a:pt x="1480" y="2"/>
                    <a:pt x="1480" y="2"/>
                  </a:cubicBezTo>
                  <a:cubicBezTo>
                    <a:pt x="1480" y="1"/>
                    <a:pt x="1478" y="0"/>
                    <a:pt x="147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9" name="Freeform 558"/>
            <p:cNvSpPr>
              <a:spLocks noEditPoints="1" noChangeArrowheads="1"/>
            </p:cNvSpPr>
            <p:nvPr/>
          </p:nvSpPr>
          <p:spPr bwMode="auto">
            <a:xfrm>
              <a:off x="6208713" y="4154488"/>
              <a:ext cx="663575" cy="557213"/>
            </a:xfrm>
            <a:custGeom>
              <a:avLst/>
              <a:gdLst>
                <a:gd name="T0" fmla="*/ 17 w 225"/>
                <a:gd name="T1" fmla="*/ 134 h 189"/>
                <a:gd name="T2" fmla="*/ 32 w 225"/>
                <a:gd name="T3" fmla="*/ 121 h 189"/>
                <a:gd name="T4" fmla="*/ 188 w 225"/>
                <a:gd name="T5" fmla="*/ 78 h 189"/>
                <a:gd name="T6" fmla="*/ 198 w 225"/>
                <a:gd name="T7" fmla="*/ 69 h 189"/>
                <a:gd name="T8" fmla="*/ 90 w 225"/>
                <a:gd name="T9" fmla="*/ 131 h 189"/>
                <a:gd name="T10" fmla="*/ 87 w 225"/>
                <a:gd name="T11" fmla="*/ 133 h 189"/>
                <a:gd name="T12" fmla="*/ 174 w 225"/>
                <a:gd name="T13" fmla="*/ 82 h 189"/>
                <a:gd name="T14" fmla="*/ 109 w 225"/>
                <a:gd name="T15" fmla="*/ 124 h 189"/>
                <a:gd name="T16" fmla="*/ 210 w 225"/>
                <a:gd name="T17" fmla="*/ 19 h 189"/>
                <a:gd name="T18" fmla="*/ 197 w 225"/>
                <a:gd name="T19" fmla="*/ 37 h 189"/>
                <a:gd name="T20" fmla="*/ 178 w 225"/>
                <a:gd name="T21" fmla="*/ 60 h 189"/>
                <a:gd name="T22" fmla="*/ 156 w 225"/>
                <a:gd name="T23" fmla="*/ 83 h 189"/>
                <a:gd name="T24" fmla="*/ 127 w 225"/>
                <a:gd name="T25" fmla="*/ 101 h 189"/>
                <a:gd name="T26" fmla="*/ 71 w 225"/>
                <a:gd name="T27" fmla="*/ 134 h 189"/>
                <a:gd name="T28" fmla="*/ 28 w 225"/>
                <a:gd name="T29" fmla="*/ 168 h 189"/>
                <a:gd name="T30" fmla="*/ 63 w 225"/>
                <a:gd name="T31" fmla="*/ 146 h 189"/>
                <a:gd name="T32" fmla="*/ 66 w 225"/>
                <a:gd name="T33" fmla="*/ 148 h 189"/>
                <a:gd name="T34" fmla="*/ 189 w 225"/>
                <a:gd name="T35" fmla="*/ 67 h 189"/>
                <a:gd name="T36" fmla="*/ 181 w 225"/>
                <a:gd name="T37" fmla="*/ 70 h 189"/>
                <a:gd name="T38" fmla="*/ 175 w 225"/>
                <a:gd name="T39" fmla="*/ 72 h 189"/>
                <a:gd name="T40" fmla="*/ 204 w 225"/>
                <a:gd name="T41" fmla="*/ 37 h 189"/>
                <a:gd name="T42" fmla="*/ 211 w 225"/>
                <a:gd name="T43" fmla="*/ 14 h 189"/>
                <a:gd name="T44" fmla="*/ 211 w 225"/>
                <a:gd name="T45" fmla="*/ 16 h 189"/>
                <a:gd name="T46" fmla="*/ 50 w 225"/>
                <a:gd name="T47" fmla="*/ 119 h 189"/>
                <a:gd name="T48" fmla="*/ 34 w 225"/>
                <a:gd name="T49" fmla="*/ 132 h 189"/>
                <a:gd name="T50" fmla="*/ 110 w 225"/>
                <a:gd name="T51" fmla="*/ 102 h 189"/>
                <a:gd name="T52" fmla="*/ 80 w 225"/>
                <a:gd name="T53" fmla="*/ 119 h 189"/>
                <a:gd name="T54" fmla="*/ 76 w 225"/>
                <a:gd name="T55" fmla="*/ 109 h 189"/>
                <a:gd name="T56" fmla="*/ 76 w 225"/>
                <a:gd name="T57" fmla="*/ 109 h 189"/>
                <a:gd name="T58" fmla="*/ 53 w 225"/>
                <a:gd name="T59" fmla="*/ 129 h 189"/>
                <a:gd name="T60" fmla="*/ 109 w 225"/>
                <a:gd name="T61" fmla="*/ 94 h 189"/>
                <a:gd name="T62" fmla="*/ 33 w 225"/>
                <a:gd name="T63" fmla="*/ 146 h 189"/>
                <a:gd name="T64" fmla="*/ 152 w 225"/>
                <a:gd name="T65" fmla="*/ 69 h 189"/>
                <a:gd name="T66" fmla="*/ 126 w 225"/>
                <a:gd name="T67" fmla="*/ 87 h 189"/>
                <a:gd name="T68" fmla="*/ 173 w 225"/>
                <a:gd name="T69" fmla="*/ 43 h 189"/>
                <a:gd name="T70" fmla="*/ 171 w 225"/>
                <a:gd name="T71" fmla="*/ 45 h 189"/>
                <a:gd name="T72" fmla="*/ 143 w 225"/>
                <a:gd name="T73" fmla="*/ 67 h 189"/>
                <a:gd name="T74" fmla="*/ 139 w 225"/>
                <a:gd name="T75" fmla="*/ 65 h 189"/>
                <a:gd name="T76" fmla="*/ 139 w 225"/>
                <a:gd name="T77" fmla="*/ 61 h 189"/>
                <a:gd name="T78" fmla="*/ 171 w 225"/>
                <a:gd name="T79" fmla="*/ 44 h 189"/>
                <a:gd name="T80" fmla="*/ 194 w 225"/>
                <a:gd name="T81" fmla="*/ 23 h 189"/>
                <a:gd name="T82" fmla="*/ 180 w 225"/>
                <a:gd name="T83" fmla="*/ 35 h 189"/>
                <a:gd name="T84" fmla="*/ 179 w 225"/>
                <a:gd name="T85" fmla="*/ 35 h 189"/>
                <a:gd name="T86" fmla="*/ 176 w 225"/>
                <a:gd name="T87" fmla="*/ 37 h 189"/>
                <a:gd name="T88" fmla="*/ 168 w 225"/>
                <a:gd name="T89" fmla="*/ 40 h 189"/>
                <a:gd name="T90" fmla="*/ 170 w 225"/>
                <a:gd name="T91" fmla="*/ 38 h 189"/>
                <a:gd name="T92" fmla="*/ 193 w 225"/>
                <a:gd name="T93" fmla="*/ 23 h 189"/>
                <a:gd name="T94" fmla="*/ 102 w 225"/>
                <a:gd name="T95" fmla="*/ 73 h 189"/>
                <a:gd name="T96" fmla="*/ 23 w 225"/>
                <a:gd name="T97" fmla="*/ 143 h 189"/>
                <a:gd name="T98" fmla="*/ 4 w 225"/>
                <a:gd name="T99" fmla="*/ 173 h 189"/>
                <a:gd name="T100" fmla="*/ 0 w 225"/>
                <a:gd name="T101" fmla="*/ 188 h 189"/>
                <a:gd name="T102" fmla="*/ 7 w 225"/>
                <a:gd name="T103" fmla="*/ 179 h 189"/>
                <a:gd name="T104" fmla="*/ 19 w 225"/>
                <a:gd name="T105" fmla="*/ 169 h 189"/>
                <a:gd name="T106" fmla="*/ 92 w 225"/>
                <a:gd name="T107" fmla="*/ 115 h 189"/>
                <a:gd name="T108" fmla="*/ 207 w 225"/>
                <a:gd name="T109" fmla="*/ 15 h 189"/>
                <a:gd name="T110" fmla="*/ 213 w 225"/>
                <a:gd name="T111" fmla="*/ 12 h 189"/>
                <a:gd name="T112" fmla="*/ 221 w 225"/>
                <a:gd name="T113" fmla="*/ 0 h 189"/>
                <a:gd name="T114" fmla="*/ 219 w 225"/>
                <a:gd name="T115" fmla="*/ 1 h 189"/>
                <a:gd name="T116" fmla="*/ 221 w 225"/>
                <a:gd name="T117" fmla="*/ 4 h 189"/>
                <a:gd name="T118" fmla="*/ 224 w 225"/>
                <a:gd name="T119" fmla="*/ 4 h 189"/>
                <a:gd name="T120" fmla="*/ 225 w 225"/>
                <a:gd name="T121" fmla="*/ 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5" h="189">
                  <a:moveTo>
                    <a:pt x="32" y="121"/>
                  </a:moveTo>
                  <a:cubicBezTo>
                    <a:pt x="27" y="124"/>
                    <a:pt x="23" y="128"/>
                    <a:pt x="18" y="131"/>
                  </a:cubicBezTo>
                  <a:cubicBezTo>
                    <a:pt x="18" y="132"/>
                    <a:pt x="18" y="133"/>
                    <a:pt x="17" y="134"/>
                  </a:cubicBezTo>
                  <a:cubicBezTo>
                    <a:pt x="17" y="134"/>
                    <a:pt x="17" y="134"/>
                    <a:pt x="18" y="135"/>
                  </a:cubicBezTo>
                  <a:cubicBezTo>
                    <a:pt x="18" y="135"/>
                    <a:pt x="18" y="136"/>
                    <a:pt x="19" y="136"/>
                  </a:cubicBezTo>
                  <a:cubicBezTo>
                    <a:pt x="23" y="131"/>
                    <a:pt x="27" y="126"/>
                    <a:pt x="32" y="121"/>
                  </a:cubicBezTo>
                  <a:moveTo>
                    <a:pt x="195" y="67"/>
                  </a:moveTo>
                  <a:cubicBezTo>
                    <a:pt x="195" y="67"/>
                    <a:pt x="195" y="67"/>
                    <a:pt x="195" y="67"/>
                  </a:cubicBezTo>
                  <a:cubicBezTo>
                    <a:pt x="193" y="71"/>
                    <a:pt x="190" y="75"/>
                    <a:pt x="188" y="78"/>
                  </a:cubicBezTo>
                  <a:cubicBezTo>
                    <a:pt x="189" y="77"/>
                    <a:pt x="191" y="76"/>
                    <a:pt x="192" y="75"/>
                  </a:cubicBezTo>
                  <a:cubicBezTo>
                    <a:pt x="194" y="74"/>
                    <a:pt x="195" y="73"/>
                    <a:pt x="197" y="72"/>
                  </a:cubicBezTo>
                  <a:cubicBezTo>
                    <a:pt x="198" y="71"/>
                    <a:pt x="198" y="70"/>
                    <a:pt x="198" y="69"/>
                  </a:cubicBezTo>
                  <a:cubicBezTo>
                    <a:pt x="197" y="68"/>
                    <a:pt x="196" y="67"/>
                    <a:pt x="195" y="67"/>
                  </a:cubicBezTo>
                  <a:moveTo>
                    <a:pt x="87" y="133"/>
                  </a:moveTo>
                  <a:cubicBezTo>
                    <a:pt x="88" y="133"/>
                    <a:pt x="89" y="132"/>
                    <a:pt x="90" y="131"/>
                  </a:cubicBezTo>
                  <a:cubicBezTo>
                    <a:pt x="90" y="131"/>
                    <a:pt x="90" y="131"/>
                    <a:pt x="90" y="131"/>
                  </a:cubicBezTo>
                  <a:cubicBezTo>
                    <a:pt x="91" y="132"/>
                    <a:pt x="91" y="132"/>
                    <a:pt x="91" y="132"/>
                  </a:cubicBezTo>
                  <a:cubicBezTo>
                    <a:pt x="89" y="132"/>
                    <a:pt x="88" y="133"/>
                    <a:pt x="87" y="133"/>
                  </a:cubicBezTo>
                  <a:moveTo>
                    <a:pt x="174" y="82"/>
                  </a:moveTo>
                  <a:cubicBezTo>
                    <a:pt x="175" y="82"/>
                    <a:pt x="175" y="82"/>
                    <a:pt x="175" y="82"/>
                  </a:cubicBezTo>
                  <a:cubicBezTo>
                    <a:pt x="175" y="82"/>
                    <a:pt x="175" y="82"/>
                    <a:pt x="174" y="82"/>
                  </a:cubicBezTo>
                  <a:cubicBezTo>
                    <a:pt x="173" y="83"/>
                    <a:pt x="171" y="85"/>
                    <a:pt x="170" y="86"/>
                  </a:cubicBezTo>
                  <a:cubicBezTo>
                    <a:pt x="160" y="94"/>
                    <a:pt x="149" y="103"/>
                    <a:pt x="138" y="110"/>
                  </a:cubicBezTo>
                  <a:cubicBezTo>
                    <a:pt x="129" y="115"/>
                    <a:pt x="119" y="120"/>
                    <a:pt x="109" y="124"/>
                  </a:cubicBezTo>
                  <a:cubicBezTo>
                    <a:pt x="122" y="117"/>
                    <a:pt x="134" y="108"/>
                    <a:pt x="147" y="98"/>
                  </a:cubicBezTo>
                  <a:cubicBezTo>
                    <a:pt x="156" y="93"/>
                    <a:pt x="165" y="87"/>
                    <a:pt x="174" y="82"/>
                  </a:cubicBezTo>
                  <a:moveTo>
                    <a:pt x="210" y="19"/>
                  </a:moveTo>
                  <a:cubicBezTo>
                    <a:pt x="209" y="20"/>
                    <a:pt x="209" y="20"/>
                    <a:pt x="209" y="20"/>
                  </a:cubicBezTo>
                  <a:cubicBezTo>
                    <a:pt x="207" y="23"/>
                    <a:pt x="205" y="26"/>
                    <a:pt x="203" y="28"/>
                  </a:cubicBezTo>
                  <a:cubicBezTo>
                    <a:pt x="201" y="31"/>
                    <a:pt x="199" y="34"/>
                    <a:pt x="197" y="37"/>
                  </a:cubicBezTo>
                  <a:cubicBezTo>
                    <a:pt x="195" y="39"/>
                    <a:pt x="194" y="41"/>
                    <a:pt x="193" y="43"/>
                  </a:cubicBezTo>
                  <a:cubicBezTo>
                    <a:pt x="190" y="46"/>
                    <a:pt x="187" y="50"/>
                    <a:pt x="184" y="54"/>
                  </a:cubicBezTo>
                  <a:cubicBezTo>
                    <a:pt x="182" y="56"/>
                    <a:pt x="180" y="58"/>
                    <a:pt x="178" y="60"/>
                  </a:cubicBezTo>
                  <a:cubicBezTo>
                    <a:pt x="176" y="62"/>
                    <a:pt x="175" y="64"/>
                    <a:pt x="173" y="66"/>
                  </a:cubicBezTo>
                  <a:cubicBezTo>
                    <a:pt x="173" y="66"/>
                    <a:pt x="172" y="67"/>
                    <a:pt x="172" y="67"/>
                  </a:cubicBezTo>
                  <a:cubicBezTo>
                    <a:pt x="167" y="72"/>
                    <a:pt x="162" y="78"/>
                    <a:pt x="156" y="83"/>
                  </a:cubicBezTo>
                  <a:cubicBezTo>
                    <a:pt x="153" y="85"/>
                    <a:pt x="150" y="87"/>
                    <a:pt x="147" y="89"/>
                  </a:cubicBezTo>
                  <a:cubicBezTo>
                    <a:pt x="133" y="97"/>
                    <a:pt x="133" y="97"/>
                    <a:pt x="133" y="97"/>
                  </a:cubicBezTo>
                  <a:cubicBezTo>
                    <a:pt x="127" y="101"/>
                    <a:pt x="127" y="101"/>
                    <a:pt x="127" y="101"/>
                  </a:cubicBezTo>
                  <a:cubicBezTo>
                    <a:pt x="117" y="106"/>
                    <a:pt x="108" y="111"/>
                    <a:pt x="100" y="118"/>
                  </a:cubicBezTo>
                  <a:cubicBezTo>
                    <a:pt x="94" y="121"/>
                    <a:pt x="88" y="125"/>
                    <a:pt x="82" y="128"/>
                  </a:cubicBezTo>
                  <a:cubicBezTo>
                    <a:pt x="71" y="134"/>
                    <a:pt x="71" y="134"/>
                    <a:pt x="71" y="134"/>
                  </a:cubicBezTo>
                  <a:cubicBezTo>
                    <a:pt x="69" y="135"/>
                    <a:pt x="68" y="136"/>
                    <a:pt x="66" y="137"/>
                  </a:cubicBezTo>
                  <a:cubicBezTo>
                    <a:pt x="50" y="147"/>
                    <a:pt x="36" y="158"/>
                    <a:pt x="22" y="173"/>
                  </a:cubicBezTo>
                  <a:cubicBezTo>
                    <a:pt x="24" y="171"/>
                    <a:pt x="26" y="169"/>
                    <a:pt x="28" y="168"/>
                  </a:cubicBezTo>
                  <a:cubicBezTo>
                    <a:pt x="36" y="161"/>
                    <a:pt x="36" y="161"/>
                    <a:pt x="36" y="161"/>
                  </a:cubicBezTo>
                  <a:cubicBezTo>
                    <a:pt x="44" y="155"/>
                    <a:pt x="54" y="150"/>
                    <a:pt x="63" y="144"/>
                  </a:cubicBezTo>
                  <a:cubicBezTo>
                    <a:pt x="63" y="145"/>
                    <a:pt x="63" y="145"/>
                    <a:pt x="63" y="146"/>
                  </a:cubicBezTo>
                  <a:cubicBezTo>
                    <a:pt x="63" y="146"/>
                    <a:pt x="63" y="147"/>
                    <a:pt x="63" y="147"/>
                  </a:cubicBezTo>
                  <a:cubicBezTo>
                    <a:pt x="63" y="148"/>
                    <a:pt x="64" y="149"/>
                    <a:pt x="65" y="149"/>
                  </a:cubicBezTo>
                  <a:cubicBezTo>
                    <a:pt x="66" y="149"/>
                    <a:pt x="66" y="148"/>
                    <a:pt x="66" y="148"/>
                  </a:cubicBezTo>
                  <a:cubicBezTo>
                    <a:pt x="75" y="144"/>
                    <a:pt x="85" y="140"/>
                    <a:pt x="94" y="136"/>
                  </a:cubicBezTo>
                  <a:cubicBezTo>
                    <a:pt x="96" y="135"/>
                    <a:pt x="98" y="135"/>
                    <a:pt x="99" y="134"/>
                  </a:cubicBezTo>
                  <a:cubicBezTo>
                    <a:pt x="146" y="114"/>
                    <a:pt x="171" y="96"/>
                    <a:pt x="189" y="67"/>
                  </a:cubicBezTo>
                  <a:cubicBezTo>
                    <a:pt x="188" y="67"/>
                    <a:pt x="188" y="67"/>
                    <a:pt x="188" y="67"/>
                  </a:cubicBezTo>
                  <a:cubicBezTo>
                    <a:pt x="188" y="68"/>
                    <a:pt x="187" y="68"/>
                    <a:pt x="187" y="68"/>
                  </a:cubicBezTo>
                  <a:cubicBezTo>
                    <a:pt x="185" y="69"/>
                    <a:pt x="183" y="69"/>
                    <a:pt x="181" y="70"/>
                  </a:cubicBezTo>
                  <a:cubicBezTo>
                    <a:pt x="180" y="70"/>
                    <a:pt x="179" y="71"/>
                    <a:pt x="178" y="71"/>
                  </a:cubicBezTo>
                  <a:cubicBezTo>
                    <a:pt x="177" y="72"/>
                    <a:pt x="175" y="72"/>
                    <a:pt x="174" y="73"/>
                  </a:cubicBezTo>
                  <a:cubicBezTo>
                    <a:pt x="174" y="72"/>
                    <a:pt x="175" y="72"/>
                    <a:pt x="175" y="72"/>
                  </a:cubicBezTo>
                  <a:cubicBezTo>
                    <a:pt x="178" y="69"/>
                    <a:pt x="180" y="66"/>
                    <a:pt x="182" y="64"/>
                  </a:cubicBezTo>
                  <a:cubicBezTo>
                    <a:pt x="188" y="58"/>
                    <a:pt x="193" y="52"/>
                    <a:pt x="197" y="46"/>
                  </a:cubicBezTo>
                  <a:cubicBezTo>
                    <a:pt x="199" y="43"/>
                    <a:pt x="202" y="40"/>
                    <a:pt x="204" y="37"/>
                  </a:cubicBezTo>
                  <a:cubicBezTo>
                    <a:pt x="206" y="31"/>
                    <a:pt x="208" y="25"/>
                    <a:pt x="210" y="19"/>
                  </a:cubicBezTo>
                  <a:moveTo>
                    <a:pt x="212" y="14"/>
                  </a:moveTo>
                  <a:cubicBezTo>
                    <a:pt x="212" y="14"/>
                    <a:pt x="212" y="14"/>
                    <a:pt x="211" y="14"/>
                  </a:cubicBezTo>
                  <a:cubicBezTo>
                    <a:pt x="211" y="15"/>
                    <a:pt x="211" y="15"/>
                    <a:pt x="211" y="15"/>
                  </a:cubicBezTo>
                  <a:cubicBezTo>
                    <a:pt x="211" y="15"/>
                    <a:pt x="211" y="15"/>
                    <a:pt x="211" y="15"/>
                  </a:cubicBezTo>
                  <a:cubicBezTo>
                    <a:pt x="211" y="15"/>
                    <a:pt x="211" y="16"/>
                    <a:pt x="211" y="16"/>
                  </a:cubicBezTo>
                  <a:cubicBezTo>
                    <a:pt x="212" y="16"/>
                    <a:pt x="212" y="15"/>
                    <a:pt x="212" y="14"/>
                  </a:cubicBezTo>
                  <a:moveTo>
                    <a:pt x="34" y="132"/>
                  </a:moveTo>
                  <a:cubicBezTo>
                    <a:pt x="39" y="128"/>
                    <a:pt x="44" y="123"/>
                    <a:pt x="50" y="119"/>
                  </a:cubicBezTo>
                  <a:cubicBezTo>
                    <a:pt x="53" y="117"/>
                    <a:pt x="56" y="115"/>
                    <a:pt x="59" y="114"/>
                  </a:cubicBezTo>
                  <a:cubicBezTo>
                    <a:pt x="54" y="118"/>
                    <a:pt x="49" y="123"/>
                    <a:pt x="44" y="127"/>
                  </a:cubicBezTo>
                  <a:cubicBezTo>
                    <a:pt x="41" y="129"/>
                    <a:pt x="37" y="131"/>
                    <a:pt x="34" y="132"/>
                  </a:cubicBezTo>
                  <a:moveTo>
                    <a:pt x="108" y="102"/>
                  </a:moveTo>
                  <a:cubicBezTo>
                    <a:pt x="108" y="102"/>
                    <a:pt x="108" y="102"/>
                    <a:pt x="108" y="102"/>
                  </a:cubicBezTo>
                  <a:cubicBezTo>
                    <a:pt x="109" y="102"/>
                    <a:pt x="109" y="102"/>
                    <a:pt x="110" y="102"/>
                  </a:cubicBezTo>
                  <a:cubicBezTo>
                    <a:pt x="100" y="109"/>
                    <a:pt x="90" y="115"/>
                    <a:pt x="79" y="121"/>
                  </a:cubicBezTo>
                  <a:cubicBezTo>
                    <a:pt x="77" y="122"/>
                    <a:pt x="75" y="123"/>
                    <a:pt x="73" y="124"/>
                  </a:cubicBezTo>
                  <a:cubicBezTo>
                    <a:pt x="77" y="122"/>
                    <a:pt x="80" y="119"/>
                    <a:pt x="80" y="119"/>
                  </a:cubicBezTo>
                  <a:cubicBezTo>
                    <a:pt x="88" y="113"/>
                    <a:pt x="97" y="107"/>
                    <a:pt x="106" y="102"/>
                  </a:cubicBezTo>
                  <a:cubicBezTo>
                    <a:pt x="107" y="102"/>
                    <a:pt x="107" y="102"/>
                    <a:pt x="108" y="102"/>
                  </a:cubicBezTo>
                  <a:moveTo>
                    <a:pt x="76" y="109"/>
                  </a:moveTo>
                  <a:cubicBezTo>
                    <a:pt x="80" y="105"/>
                    <a:pt x="84" y="102"/>
                    <a:pt x="88" y="98"/>
                  </a:cubicBezTo>
                  <a:cubicBezTo>
                    <a:pt x="92" y="96"/>
                    <a:pt x="95" y="94"/>
                    <a:pt x="99" y="92"/>
                  </a:cubicBezTo>
                  <a:cubicBezTo>
                    <a:pt x="92" y="98"/>
                    <a:pt x="84" y="103"/>
                    <a:pt x="76" y="109"/>
                  </a:cubicBezTo>
                  <a:moveTo>
                    <a:pt x="33" y="146"/>
                  </a:moveTo>
                  <a:cubicBezTo>
                    <a:pt x="40" y="140"/>
                    <a:pt x="47" y="134"/>
                    <a:pt x="53" y="129"/>
                  </a:cubicBezTo>
                  <a:cubicBezTo>
                    <a:pt x="53" y="129"/>
                    <a:pt x="53" y="129"/>
                    <a:pt x="53" y="129"/>
                  </a:cubicBezTo>
                  <a:cubicBezTo>
                    <a:pt x="80" y="114"/>
                    <a:pt x="105" y="95"/>
                    <a:pt x="122" y="81"/>
                  </a:cubicBezTo>
                  <a:cubicBezTo>
                    <a:pt x="124" y="80"/>
                    <a:pt x="126" y="79"/>
                    <a:pt x="129" y="78"/>
                  </a:cubicBezTo>
                  <a:cubicBezTo>
                    <a:pt x="121" y="83"/>
                    <a:pt x="114" y="89"/>
                    <a:pt x="109" y="94"/>
                  </a:cubicBezTo>
                  <a:cubicBezTo>
                    <a:pt x="98" y="100"/>
                    <a:pt x="87" y="108"/>
                    <a:pt x="77" y="115"/>
                  </a:cubicBezTo>
                  <a:cubicBezTo>
                    <a:pt x="60" y="127"/>
                    <a:pt x="60" y="127"/>
                    <a:pt x="60" y="127"/>
                  </a:cubicBezTo>
                  <a:cubicBezTo>
                    <a:pt x="51" y="133"/>
                    <a:pt x="42" y="139"/>
                    <a:pt x="33" y="146"/>
                  </a:cubicBezTo>
                  <a:moveTo>
                    <a:pt x="124" y="88"/>
                  </a:moveTo>
                  <a:cubicBezTo>
                    <a:pt x="129" y="84"/>
                    <a:pt x="134" y="81"/>
                    <a:pt x="140" y="77"/>
                  </a:cubicBezTo>
                  <a:cubicBezTo>
                    <a:pt x="144" y="75"/>
                    <a:pt x="148" y="72"/>
                    <a:pt x="152" y="69"/>
                  </a:cubicBezTo>
                  <a:cubicBezTo>
                    <a:pt x="145" y="76"/>
                    <a:pt x="137" y="83"/>
                    <a:pt x="128" y="88"/>
                  </a:cubicBezTo>
                  <a:cubicBezTo>
                    <a:pt x="128" y="87"/>
                    <a:pt x="127" y="87"/>
                    <a:pt x="127" y="87"/>
                  </a:cubicBezTo>
                  <a:cubicBezTo>
                    <a:pt x="127" y="87"/>
                    <a:pt x="126" y="87"/>
                    <a:pt x="126" y="87"/>
                  </a:cubicBezTo>
                  <a:cubicBezTo>
                    <a:pt x="126" y="87"/>
                    <a:pt x="125" y="88"/>
                    <a:pt x="124" y="88"/>
                  </a:cubicBezTo>
                  <a:moveTo>
                    <a:pt x="171" y="44"/>
                  </a:moveTo>
                  <a:cubicBezTo>
                    <a:pt x="172" y="44"/>
                    <a:pt x="173" y="44"/>
                    <a:pt x="173" y="43"/>
                  </a:cubicBezTo>
                  <a:cubicBezTo>
                    <a:pt x="173" y="44"/>
                    <a:pt x="173" y="44"/>
                    <a:pt x="172" y="44"/>
                  </a:cubicBezTo>
                  <a:cubicBezTo>
                    <a:pt x="172" y="45"/>
                    <a:pt x="172" y="45"/>
                    <a:pt x="171" y="45"/>
                  </a:cubicBezTo>
                  <a:cubicBezTo>
                    <a:pt x="171" y="45"/>
                    <a:pt x="171" y="45"/>
                    <a:pt x="171" y="45"/>
                  </a:cubicBezTo>
                  <a:cubicBezTo>
                    <a:pt x="165" y="52"/>
                    <a:pt x="159" y="57"/>
                    <a:pt x="153" y="62"/>
                  </a:cubicBezTo>
                  <a:cubicBezTo>
                    <a:pt x="150" y="64"/>
                    <a:pt x="148" y="66"/>
                    <a:pt x="145" y="68"/>
                  </a:cubicBezTo>
                  <a:cubicBezTo>
                    <a:pt x="144" y="67"/>
                    <a:pt x="143" y="67"/>
                    <a:pt x="143" y="67"/>
                  </a:cubicBezTo>
                  <a:cubicBezTo>
                    <a:pt x="142" y="67"/>
                    <a:pt x="141" y="67"/>
                    <a:pt x="141" y="67"/>
                  </a:cubicBezTo>
                  <a:cubicBezTo>
                    <a:pt x="139" y="67"/>
                    <a:pt x="137" y="67"/>
                    <a:pt x="135" y="67"/>
                  </a:cubicBezTo>
                  <a:cubicBezTo>
                    <a:pt x="136" y="66"/>
                    <a:pt x="138" y="66"/>
                    <a:pt x="139" y="65"/>
                  </a:cubicBezTo>
                  <a:cubicBezTo>
                    <a:pt x="140" y="65"/>
                    <a:pt x="140" y="64"/>
                    <a:pt x="140" y="63"/>
                  </a:cubicBezTo>
                  <a:cubicBezTo>
                    <a:pt x="140" y="62"/>
                    <a:pt x="140" y="62"/>
                    <a:pt x="140" y="61"/>
                  </a:cubicBezTo>
                  <a:cubicBezTo>
                    <a:pt x="139" y="61"/>
                    <a:pt x="139" y="61"/>
                    <a:pt x="139" y="61"/>
                  </a:cubicBezTo>
                  <a:cubicBezTo>
                    <a:pt x="150" y="55"/>
                    <a:pt x="160" y="49"/>
                    <a:pt x="170" y="45"/>
                  </a:cubicBezTo>
                  <a:cubicBezTo>
                    <a:pt x="170" y="45"/>
                    <a:pt x="171" y="44"/>
                    <a:pt x="171" y="44"/>
                  </a:cubicBezTo>
                  <a:cubicBezTo>
                    <a:pt x="171" y="44"/>
                    <a:pt x="171" y="44"/>
                    <a:pt x="171" y="44"/>
                  </a:cubicBezTo>
                  <a:moveTo>
                    <a:pt x="193" y="23"/>
                  </a:moveTo>
                  <a:cubicBezTo>
                    <a:pt x="194" y="23"/>
                    <a:pt x="194" y="23"/>
                    <a:pt x="194" y="23"/>
                  </a:cubicBezTo>
                  <a:cubicBezTo>
                    <a:pt x="194" y="23"/>
                    <a:pt x="194" y="23"/>
                    <a:pt x="194" y="23"/>
                  </a:cubicBezTo>
                  <a:cubicBezTo>
                    <a:pt x="190" y="26"/>
                    <a:pt x="187" y="30"/>
                    <a:pt x="184" y="33"/>
                  </a:cubicBezTo>
                  <a:cubicBezTo>
                    <a:pt x="183" y="34"/>
                    <a:pt x="182" y="35"/>
                    <a:pt x="181" y="36"/>
                  </a:cubicBezTo>
                  <a:cubicBezTo>
                    <a:pt x="181" y="35"/>
                    <a:pt x="180" y="35"/>
                    <a:pt x="180" y="35"/>
                  </a:cubicBezTo>
                  <a:cubicBezTo>
                    <a:pt x="180" y="35"/>
                    <a:pt x="179" y="35"/>
                    <a:pt x="179" y="35"/>
                  </a:cubicBezTo>
                  <a:cubicBezTo>
                    <a:pt x="179" y="35"/>
                    <a:pt x="179" y="35"/>
                    <a:pt x="179" y="35"/>
                  </a:cubicBezTo>
                  <a:cubicBezTo>
                    <a:pt x="179" y="35"/>
                    <a:pt x="179" y="35"/>
                    <a:pt x="179" y="35"/>
                  </a:cubicBezTo>
                  <a:cubicBezTo>
                    <a:pt x="179" y="35"/>
                    <a:pt x="179" y="35"/>
                    <a:pt x="179" y="35"/>
                  </a:cubicBezTo>
                  <a:cubicBezTo>
                    <a:pt x="179" y="35"/>
                    <a:pt x="179" y="35"/>
                    <a:pt x="179" y="35"/>
                  </a:cubicBezTo>
                  <a:cubicBezTo>
                    <a:pt x="178" y="36"/>
                    <a:pt x="177" y="36"/>
                    <a:pt x="176" y="37"/>
                  </a:cubicBezTo>
                  <a:cubicBezTo>
                    <a:pt x="174" y="37"/>
                    <a:pt x="172" y="38"/>
                    <a:pt x="171" y="39"/>
                  </a:cubicBezTo>
                  <a:cubicBezTo>
                    <a:pt x="170" y="39"/>
                    <a:pt x="170" y="39"/>
                    <a:pt x="170" y="39"/>
                  </a:cubicBezTo>
                  <a:cubicBezTo>
                    <a:pt x="169" y="39"/>
                    <a:pt x="168" y="40"/>
                    <a:pt x="168" y="40"/>
                  </a:cubicBezTo>
                  <a:cubicBezTo>
                    <a:pt x="167" y="40"/>
                    <a:pt x="167" y="40"/>
                    <a:pt x="167" y="40"/>
                  </a:cubicBezTo>
                  <a:cubicBezTo>
                    <a:pt x="168" y="40"/>
                    <a:pt x="169" y="39"/>
                    <a:pt x="170" y="39"/>
                  </a:cubicBezTo>
                  <a:cubicBezTo>
                    <a:pt x="170" y="38"/>
                    <a:pt x="170" y="38"/>
                    <a:pt x="170" y="38"/>
                  </a:cubicBezTo>
                  <a:cubicBezTo>
                    <a:pt x="172" y="37"/>
                    <a:pt x="174" y="36"/>
                    <a:pt x="175" y="35"/>
                  </a:cubicBezTo>
                  <a:cubicBezTo>
                    <a:pt x="176" y="34"/>
                    <a:pt x="178" y="33"/>
                    <a:pt x="179" y="32"/>
                  </a:cubicBezTo>
                  <a:cubicBezTo>
                    <a:pt x="184" y="29"/>
                    <a:pt x="189" y="26"/>
                    <a:pt x="193" y="23"/>
                  </a:cubicBezTo>
                  <a:moveTo>
                    <a:pt x="214" y="10"/>
                  </a:moveTo>
                  <a:cubicBezTo>
                    <a:pt x="206" y="14"/>
                    <a:pt x="192" y="23"/>
                    <a:pt x="192" y="23"/>
                  </a:cubicBezTo>
                  <a:cubicBezTo>
                    <a:pt x="163" y="39"/>
                    <a:pt x="134" y="57"/>
                    <a:pt x="102" y="73"/>
                  </a:cubicBezTo>
                  <a:cubicBezTo>
                    <a:pt x="80" y="85"/>
                    <a:pt x="44" y="112"/>
                    <a:pt x="21" y="142"/>
                  </a:cubicBezTo>
                  <a:cubicBezTo>
                    <a:pt x="21" y="143"/>
                    <a:pt x="22" y="143"/>
                    <a:pt x="22" y="143"/>
                  </a:cubicBezTo>
                  <a:cubicBezTo>
                    <a:pt x="22" y="143"/>
                    <a:pt x="23" y="143"/>
                    <a:pt x="23" y="143"/>
                  </a:cubicBezTo>
                  <a:cubicBezTo>
                    <a:pt x="26" y="141"/>
                    <a:pt x="29" y="140"/>
                    <a:pt x="33" y="139"/>
                  </a:cubicBezTo>
                  <a:cubicBezTo>
                    <a:pt x="25" y="146"/>
                    <a:pt x="17" y="154"/>
                    <a:pt x="9" y="161"/>
                  </a:cubicBezTo>
                  <a:cubicBezTo>
                    <a:pt x="7" y="165"/>
                    <a:pt x="5" y="169"/>
                    <a:pt x="4" y="173"/>
                  </a:cubicBezTo>
                  <a:cubicBezTo>
                    <a:pt x="4" y="173"/>
                    <a:pt x="4" y="173"/>
                    <a:pt x="4" y="173"/>
                  </a:cubicBezTo>
                  <a:cubicBezTo>
                    <a:pt x="4" y="173"/>
                    <a:pt x="4" y="174"/>
                    <a:pt x="3" y="174"/>
                  </a:cubicBezTo>
                  <a:cubicBezTo>
                    <a:pt x="2" y="179"/>
                    <a:pt x="1" y="184"/>
                    <a:pt x="0" y="188"/>
                  </a:cubicBezTo>
                  <a:cubicBezTo>
                    <a:pt x="1" y="189"/>
                    <a:pt x="1" y="189"/>
                    <a:pt x="1" y="189"/>
                  </a:cubicBezTo>
                  <a:cubicBezTo>
                    <a:pt x="3" y="187"/>
                    <a:pt x="4" y="185"/>
                    <a:pt x="5" y="183"/>
                  </a:cubicBezTo>
                  <a:cubicBezTo>
                    <a:pt x="6" y="182"/>
                    <a:pt x="6" y="180"/>
                    <a:pt x="7" y="179"/>
                  </a:cubicBezTo>
                  <a:cubicBezTo>
                    <a:pt x="7" y="179"/>
                    <a:pt x="7" y="179"/>
                    <a:pt x="7" y="179"/>
                  </a:cubicBezTo>
                  <a:cubicBezTo>
                    <a:pt x="8" y="180"/>
                    <a:pt x="8" y="180"/>
                    <a:pt x="8" y="180"/>
                  </a:cubicBezTo>
                  <a:cubicBezTo>
                    <a:pt x="12" y="176"/>
                    <a:pt x="15" y="172"/>
                    <a:pt x="19" y="169"/>
                  </a:cubicBezTo>
                  <a:cubicBezTo>
                    <a:pt x="17" y="170"/>
                    <a:pt x="16" y="171"/>
                    <a:pt x="15" y="171"/>
                  </a:cubicBezTo>
                  <a:cubicBezTo>
                    <a:pt x="18" y="166"/>
                    <a:pt x="25" y="160"/>
                    <a:pt x="33" y="155"/>
                  </a:cubicBezTo>
                  <a:cubicBezTo>
                    <a:pt x="51" y="139"/>
                    <a:pt x="70" y="127"/>
                    <a:pt x="92" y="115"/>
                  </a:cubicBezTo>
                  <a:cubicBezTo>
                    <a:pt x="119" y="98"/>
                    <a:pt x="119" y="98"/>
                    <a:pt x="119" y="98"/>
                  </a:cubicBezTo>
                  <a:cubicBezTo>
                    <a:pt x="153" y="78"/>
                    <a:pt x="180" y="47"/>
                    <a:pt x="205" y="17"/>
                  </a:cubicBezTo>
                  <a:cubicBezTo>
                    <a:pt x="207" y="15"/>
                    <a:pt x="207" y="15"/>
                    <a:pt x="207" y="15"/>
                  </a:cubicBezTo>
                  <a:cubicBezTo>
                    <a:pt x="207" y="15"/>
                    <a:pt x="208" y="14"/>
                    <a:pt x="209" y="14"/>
                  </a:cubicBezTo>
                  <a:cubicBezTo>
                    <a:pt x="209" y="14"/>
                    <a:pt x="210" y="14"/>
                    <a:pt x="210" y="15"/>
                  </a:cubicBezTo>
                  <a:cubicBezTo>
                    <a:pt x="211" y="14"/>
                    <a:pt x="212" y="13"/>
                    <a:pt x="213" y="12"/>
                  </a:cubicBezTo>
                  <a:cubicBezTo>
                    <a:pt x="213" y="11"/>
                    <a:pt x="213" y="11"/>
                    <a:pt x="214" y="10"/>
                  </a:cubicBezTo>
                  <a:moveTo>
                    <a:pt x="222" y="0"/>
                  </a:moveTo>
                  <a:cubicBezTo>
                    <a:pt x="222" y="0"/>
                    <a:pt x="221" y="0"/>
                    <a:pt x="221" y="0"/>
                  </a:cubicBezTo>
                  <a:cubicBezTo>
                    <a:pt x="221" y="0"/>
                    <a:pt x="221" y="0"/>
                    <a:pt x="221" y="0"/>
                  </a:cubicBezTo>
                  <a:cubicBezTo>
                    <a:pt x="221" y="0"/>
                    <a:pt x="221" y="0"/>
                    <a:pt x="221" y="0"/>
                  </a:cubicBezTo>
                  <a:cubicBezTo>
                    <a:pt x="220" y="0"/>
                    <a:pt x="220" y="1"/>
                    <a:pt x="219" y="1"/>
                  </a:cubicBezTo>
                  <a:cubicBezTo>
                    <a:pt x="219" y="1"/>
                    <a:pt x="219" y="1"/>
                    <a:pt x="219" y="1"/>
                  </a:cubicBezTo>
                  <a:cubicBezTo>
                    <a:pt x="219" y="1"/>
                    <a:pt x="220" y="1"/>
                    <a:pt x="220" y="2"/>
                  </a:cubicBezTo>
                  <a:cubicBezTo>
                    <a:pt x="221" y="2"/>
                    <a:pt x="221" y="3"/>
                    <a:pt x="221" y="4"/>
                  </a:cubicBezTo>
                  <a:cubicBezTo>
                    <a:pt x="221" y="5"/>
                    <a:pt x="221" y="5"/>
                    <a:pt x="221" y="5"/>
                  </a:cubicBezTo>
                  <a:cubicBezTo>
                    <a:pt x="221" y="5"/>
                    <a:pt x="221" y="6"/>
                    <a:pt x="220" y="7"/>
                  </a:cubicBezTo>
                  <a:cubicBezTo>
                    <a:pt x="221" y="6"/>
                    <a:pt x="223" y="5"/>
                    <a:pt x="224" y="4"/>
                  </a:cubicBezTo>
                  <a:cubicBezTo>
                    <a:pt x="224" y="4"/>
                    <a:pt x="224" y="4"/>
                    <a:pt x="225" y="4"/>
                  </a:cubicBezTo>
                  <a:cubicBezTo>
                    <a:pt x="225" y="3"/>
                    <a:pt x="225" y="3"/>
                    <a:pt x="225" y="2"/>
                  </a:cubicBezTo>
                  <a:cubicBezTo>
                    <a:pt x="225" y="2"/>
                    <a:pt x="225" y="1"/>
                    <a:pt x="225" y="1"/>
                  </a:cubicBezTo>
                  <a:cubicBezTo>
                    <a:pt x="224" y="0"/>
                    <a:pt x="223" y="0"/>
                    <a:pt x="222" y="0"/>
                  </a:cubicBezTo>
                </a:path>
              </a:pathLst>
            </a:custGeom>
            <a:solidFill>
              <a:srgbClr val="51993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0" name="Freeform 559"/>
            <p:cNvSpPr>
              <a:spLocks noEditPoints="1" noChangeArrowheads="1"/>
            </p:cNvSpPr>
            <p:nvPr/>
          </p:nvSpPr>
          <p:spPr bwMode="auto">
            <a:xfrm>
              <a:off x="5586413" y="3971926"/>
              <a:ext cx="498475" cy="639763"/>
            </a:xfrm>
            <a:custGeom>
              <a:avLst/>
              <a:gdLst>
                <a:gd name="T0" fmla="*/ 136 w 169"/>
                <a:gd name="T1" fmla="*/ 212 h 217"/>
                <a:gd name="T2" fmla="*/ 93 w 169"/>
                <a:gd name="T3" fmla="*/ 176 h 217"/>
                <a:gd name="T4" fmla="*/ 87 w 169"/>
                <a:gd name="T5" fmla="*/ 172 h 217"/>
                <a:gd name="T6" fmla="*/ 87 w 169"/>
                <a:gd name="T7" fmla="*/ 172 h 217"/>
                <a:gd name="T8" fmla="*/ 59 w 169"/>
                <a:gd name="T9" fmla="*/ 120 h 217"/>
                <a:gd name="T10" fmla="*/ 126 w 169"/>
                <a:gd name="T11" fmla="*/ 184 h 217"/>
                <a:gd name="T12" fmla="*/ 56 w 169"/>
                <a:gd name="T13" fmla="*/ 79 h 217"/>
                <a:gd name="T14" fmla="*/ 126 w 169"/>
                <a:gd name="T15" fmla="*/ 184 h 217"/>
                <a:gd name="T16" fmla="*/ 52 w 169"/>
                <a:gd name="T17" fmla="*/ 81 h 217"/>
                <a:gd name="T18" fmla="*/ 89 w 169"/>
                <a:gd name="T19" fmla="*/ 145 h 217"/>
                <a:gd name="T20" fmla="*/ 95 w 169"/>
                <a:gd name="T21" fmla="*/ 171 h 217"/>
                <a:gd name="T22" fmla="*/ 103 w 169"/>
                <a:gd name="T23" fmla="*/ 169 h 217"/>
                <a:gd name="T24" fmla="*/ 115 w 169"/>
                <a:gd name="T25" fmla="*/ 186 h 217"/>
                <a:gd name="T26" fmla="*/ 118 w 169"/>
                <a:gd name="T27" fmla="*/ 183 h 217"/>
                <a:gd name="T28" fmla="*/ 139 w 169"/>
                <a:gd name="T29" fmla="*/ 206 h 217"/>
                <a:gd name="T30" fmla="*/ 155 w 169"/>
                <a:gd name="T31" fmla="*/ 217 h 217"/>
                <a:gd name="T32" fmla="*/ 110 w 169"/>
                <a:gd name="T33" fmla="*/ 155 h 217"/>
                <a:gd name="T34" fmla="*/ 32 w 169"/>
                <a:gd name="T35" fmla="*/ 44 h 217"/>
                <a:gd name="T36" fmla="*/ 33 w 169"/>
                <a:gd name="T37" fmla="*/ 68 h 217"/>
                <a:gd name="T38" fmla="*/ 14 w 169"/>
                <a:gd name="T39" fmla="*/ 25 h 217"/>
                <a:gd name="T40" fmla="*/ 3 w 169"/>
                <a:gd name="T41" fmla="*/ 10 h 217"/>
                <a:gd name="T42" fmla="*/ 154 w 169"/>
                <a:gd name="T43" fmla="*/ 187 h 217"/>
                <a:gd name="T44" fmla="*/ 143 w 169"/>
                <a:gd name="T45" fmla="*/ 185 h 217"/>
                <a:gd name="T46" fmla="*/ 138 w 169"/>
                <a:gd name="T47" fmla="*/ 177 h 217"/>
                <a:gd name="T48" fmla="*/ 143 w 169"/>
                <a:gd name="T49" fmla="*/ 174 h 217"/>
                <a:gd name="T50" fmla="*/ 143 w 169"/>
                <a:gd name="T51" fmla="*/ 174 h 217"/>
                <a:gd name="T52" fmla="*/ 97 w 169"/>
                <a:gd name="T53" fmla="*/ 113 h 217"/>
                <a:gd name="T54" fmla="*/ 91 w 169"/>
                <a:gd name="T55" fmla="*/ 94 h 217"/>
                <a:gd name="T56" fmla="*/ 80 w 169"/>
                <a:gd name="T57" fmla="*/ 89 h 217"/>
                <a:gd name="T58" fmla="*/ 80 w 169"/>
                <a:gd name="T59" fmla="*/ 89 h 217"/>
                <a:gd name="T60" fmla="*/ 80 w 169"/>
                <a:gd name="T61" fmla="*/ 72 h 217"/>
                <a:gd name="T62" fmla="*/ 103 w 169"/>
                <a:gd name="T63" fmla="*/ 100 h 217"/>
                <a:gd name="T64" fmla="*/ 65 w 169"/>
                <a:gd name="T65" fmla="*/ 53 h 217"/>
                <a:gd name="T66" fmla="*/ 59 w 169"/>
                <a:gd name="T67" fmla="*/ 63 h 217"/>
                <a:gd name="T68" fmla="*/ 57 w 169"/>
                <a:gd name="T69" fmla="*/ 51 h 217"/>
                <a:gd name="T70" fmla="*/ 55 w 169"/>
                <a:gd name="T71" fmla="*/ 55 h 217"/>
                <a:gd name="T72" fmla="*/ 8 w 169"/>
                <a:gd name="T73" fmla="*/ 8 h 217"/>
                <a:gd name="T74" fmla="*/ 19 w 169"/>
                <a:gd name="T75" fmla="*/ 23 h 217"/>
                <a:gd name="T76" fmla="*/ 26 w 169"/>
                <a:gd name="T77" fmla="*/ 28 h 217"/>
                <a:gd name="T78" fmla="*/ 33 w 169"/>
                <a:gd name="T79" fmla="*/ 39 h 217"/>
                <a:gd name="T80" fmla="*/ 114 w 169"/>
                <a:gd name="T81" fmla="*/ 152 h 217"/>
                <a:gd name="T82" fmla="*/ 163 w 169"/>
                <a:gd name="T83" fmla="*/ 211 h 217"/>
                <a:gd name="T84" fmla="*/ 166 w 169"/>
                <a:gd name="T85" fmla="*/ 211 h 217"/>
                <a:gd name="T86" fmla="*/ 161 w 169"/>
                <a:gd name="T87" fmla="*/ 195 h 217"/>
                <a:gd name="T88" fmla="*/ 95 w 169"/>
                <a:gd name="T89" fmla="*/ 78 h 217"/>
                <a:gd name="T90" fmla="*/ 47 w 169"/>
                <a:gd name="T91" fmla="*/ 32 h 217"/>
                <a:gd name="T92" fmla="*/ 4 w 169"/>
                <a:gd name="T93"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217">
                  <a:moveTo>
                    <a:pt x="91" y="175"/>
                  </a:moveTo>
                  <a:cubicBezTo>
                    <a:pt x="103" y="191"/>
                    <a:pt x="117" y="204"/>
                    <a:pt x="136" y="211"/>
                  </a:cubicBezTo>
                  <a:cubicBezTo>
                    <a:pt x="136" y="211"/>
                    <a:pt x="136" y="212"/>
                    <a:pt x="136" y="212"/>
                  </a:cubicBezTo>
                  <a:cubicBezTo>
                    <a:pt x="137" y="212"/>
                    <a:pt x="137" y="211"/>
                    <a:pt x="137" y="211"/>
                  </a:cubicBezTo>
                  <a:cubicBezTo>
                    <a:pt x="135" y="210"/>
                    <a:pt x="132" y="208"/>
                    <a:pt x="130" y="206"/>
                  </a:cubicBezTo>
                  <a:cubicBezTo>
                    <a:pt x="116" y="196"/>
                    <a:pt x="103" y="187"/>
                    <a:pt x="93" y="176"/>
                  </a:cubicBezTo>
                  <a:cubicBezTo>
                    <a:pt x="92" y="176"/>
                    <a:pt x="91" y="175"/>
                    <a:pt x="91" y="175"/>
                  </a:cubicBezTo>
                  <a:moveTo>
                    <a:pt x="78" y="161"/>
                  </a:moveTo>
                  <a:cubicBezTo>
                    <a:pt x="81" y="165"/>
                    <a:pt x="84" y="168"/>
                    <a:pt x="87" y="172"/>
                  </a:cubicBezTo>
                  <a:cubicBezTo>
                    <a:pt x="87" y="172"/>
                    <a:pt x="87" y="172"/>
                    <a:pt x="87" y="172"/>
                  </a:cubicBezTo>
                  <a:cubicBezTo>
                    <a:pt x="87" y="172"/>
                    <a:pt x="87" y="172"/>
                    <a:pt x="87" y="172"/>
                  </a:cubicBezTo>
                  <a:cubicBezTo>
                    <a:pt x="87" y="172"/>
                    <a:pt x="87" y="172"/>
                    <a:pt x="87" y="172"/>
                  </a:cubicBezTo>
                  <a:cubicBezTo>
                    <a:pt x="88" y="172"/>
                    <a:pt x="88" y="173"/>
                    <a:pt x="89" y="173"/>
                  </a:cubicBezTo>
                  <a:cubicBezTo>
                    <a:pt x="85" y="169"/>
                    <a:pt x="81" y="165"/>
                    <a:pt x="78" y="161"/>
                  </a:cubicBezTo>
                  <a:moveTo>
                    <a:pt x="59" y="120"/>
                  </a:moveTo>
                  <a:cubicBezTo>
                    <a:pt x="56" y="114"/>
                    <a:pt x="53" y="109"/>
                    <a:pt x="50" y="103"/>
                  </a:cubicBezTo>
                  <a:cubicBezTo>
                    <a:pt x="53" y="109"/>
                    <a:pt x="56" y="114"/>
                    <a:pt x="59" y="120"/>
                  </a:cubicBezTo>
                  <a:moveTo>
                    <a:pt x="126" y="184"/>
                  </a:moveTo>
                  <a:cubicBezTo>
                    <a:pt x="121" y="179"/>
                    <a:pt x="116" y="173"/>
                    <a:pt x="111" y="169"/>
                  </a:cubicBezTo>
                  <a:cubicBezTo>
                    <a:pt x="101" y="149"/>
                    <a:pt x="89" y="131"/>
                    <a:pt x="77" y="112"/>
                  </a:cubicBezTo>
                  <a:cubicBezTo>
                    <a:pt x="70" y="101"/>
                    <a:pt x="63" y="90"/>
                    <a:pt x="56" y="79"/>
                  </a:cubicBezTo>
                  <a:cubicBezTo>
                    <a:pt x="56" y="77"/>
                    <a:pt x="55" y="76"/>
                    <a:pt x="55" y="75"/>
                  </a:cubicBezTo>
                  <a:cubicBezTo>
                    <a:pt x="65" y="90"/>
                    <a:pt x="74" y="105"/>
                    <a:pt x="84" y="120"/>
                  </a:cubicBezTo>
                  <a:cubicBezTo>
                    <a:pt x="97" y="142"/>
                    <a:pt x="110" y="164"/>
                    <a:pt x="126" y="184"/>
                  </a:cubicBezTo>
                  <a:moveTo>
                    <a:pt x="89" y="145"/>
                  </a:moveTo>
                  <a:cubicBezTo>
                    <a:pt x="71" y="124"/>
                    <a:pt x="39" y="83"/>
                    <a:pt x="37" y="54"/>
                  </a:cubicBezTo>
                  <a:cubicBezTo>
                    <a:pt x="41" y="63"/>
                    <a:pt x="46" y="72"/>
                    <a:pt x="52" y="81"/>
                  </a:cubicBezTo>
                  <a:cubicBezTo>
                    <a:pt x="56" y="91"/>
                    <a:pt x="60" y="101"/>
                    <a:pt x="65" y="109"/>
                  </a:cubicBezTo>
                  <a:cubicBezTo>
                    <a:pt x="71" y="120"/>
                    <a:pt x="79" y="131"/>
                    <a:pt x="86" y="142"/>
                  </a:cubicBezTo>
                  <a:cubicBezTo>
                    <a:pt x="87" y="143"/>
                    <a:pt x="88" y="144"/>
                    <a:pt x="89" y="145"/>
                  </a:cubicBezTo>
                  <a:moveTo>
                    <a:pt x="14" y="25"/>
                  </a:moveTo>
                  <a:cubicBezTo>
                    <a:pt x="17" y="40"/>
                    <a:pt x="22" y="56"/>
                    <a:pt x="28" y="72"/>
                  </a:cubicBezTo>
                  <a:cubicBezTo>
                    <a:pt x="44" y="108"/>
                    <a:pt x="64" y="141"/>
                    <a:pt x="95" y="171"/>
                  </a:cubicBezTo>
                  <a:cubicBezTo>
                    <a:pt x="86" y="159"/>
                    <a:pt x="79" y="146"/>
                    <a:pt x="71" y="132"/>
                  </a:cubicBezTo>
                  <a:cubicBezTo>
                    <a:pt x="78" y="141"/>
                    <a:pt x="84" y="149"/>
                    <a:pt x="89" y="155"/>
                  </a:cubicBezTo>
                  <a:cubicBezTo>
                    <a:pt x="92" y="159"/>
                    <a:pt x="98" y="163"/>
                    <a:pt x="103" y="169"/>
                  </a:cubicBezTo>
                  <a:cubicBezTo>
                    <a:pt x="104" y="169"/>
                    <a:pt x="104" y="170"/>
                    <a:pt x="105" y="170"/>
                  </a:cubicBezTo>
                  <a:cubicBezTo>
                    <a:pt x="108" y="175"/>
                    <a:pt x="110" y="180"/>
                    <a:pt x="113" y="185"/>
                  </a:cubicBezTo>
                  <a:cubicBezTo>
                    <a:pt x="113" y="186"/>
                    <a:pt x="114" y="186"/>
                    <a:pt x="115" y="186"/>
                  </a:cubicBezTo>
                  <a:cubicBezTo>
                    <a:pt x="116" y="186"/>
                    <a:pt x="116" y="186"/>
                    <a:pt x="116" y="186"/>
                  </a:cubicBezTo>
                  <a:cubicBezTo>
                    <a:pt x="117" y="186"/>
                    <a:pt x="118" y="185"/>
                    <a:pt x="118" y="184"/>
                  </a:cubicBezTo>
                  <a:cubicBezTo>
                    <a:pt x="118" y="183"/>
                    <a:pt x="118" y="183"/>
                    <a:pt x="118" y="183"/>
                  </a:cubicBezTo>
                  <a:cubicBezTo>
                    <a:pt x="123" y="189"/>
                    <a:pt x="129" y="195"/>
                    <a:pt x="132" y="201"/>
                  </a:cubicBezTo>
                  <a:cubicBezTo>
                    <a:pt x="132" y="201"/>
                    <a:pt x="133" y="202"/>
                    <a:pt x="133" y="202"/>
                  </a:cubicBezTo>
                  <a:cubicBezTo>
                    <a:pt x="135" y="203"/>
                    <a:pt x="137" y="205"/>
                    <a:pt x="139" y="206"/>
                  </a:cubicBezTo>
                  <a:cubicBezTo>
                    <a:pt x="138" y="202"/>
                    <a:pt x="136" y="198"/>
                    <a:pt x="133" y="193"/>
                  </a:cubicBezTo>
                  <a:cubicBezTo>
                    <a:pt x="140" y="201"/>
                    <a:pt x="146" y="209"/>
                    <a:pt x="154" y="216"/>
                  </a:cubicBezTo>
                  <a:cubicBezTo>
                    <a:pt x="154" y="217"/>
                    <a:pt x="155" y="217"/>
                    <a:pt x="155" y="217"/>
                  </a:cubicBezTo>
                  <a:cubicBezTo>
                    <a:pt x="156" y="217"/>
                    <a:pt x="156" y="217"/>
                    <a:pt x="157" y="216"/>
                  </a:cubicBezTo>
                  <a:cubicBezTo>
                    <a:pt x="157" y="216"/>
                    <a:pt x="157" y="216"/>
                    <a:pt x="158" y="216"/>
                  </a:cubicBezTo>
                  <a:cubicBezTo>
                    <a:pt x="138" y="195"/>
                    <a:pt x="122" y="173"/>
                    <a:pt x="110" y="155"/>
                  </a:cubicBezTo>
                  <a:cubicBezTo>
                    <a:pt x="99" y="141"/>
                    <a:pt x="89" y="125"/>
                    <a:pt x="80" y="110"/>
                  </a:cubicBezTo>
                  <a:cubicBezTo>
                    <a:pt x="71" y="96"/>
                    <a:pt x="61" y="82"/>
                    <a:pt x="52" y="68"/>
                  </a:cubicBezTo>
                  <a:cubicBezTo>
                    <a:pt x="46" y="60"/>
                    <a:pt x="39" y="52"/>
                    <a:pt x="32" y="44"/>
                  </a:cubicBezTo>
                  <a:cubicBezTo>
                    <a:pt x="31" y="46"/>
                    <a:pt x="31" y="48"/>
                    <a:pt x="31" y="51"/>
                  </a:cubicBezTo>
                  <a:cubicBezTo>
                    <a:pt x="31" y="57"/>
                    <a:pt x="33" y="64"/>
                    <a:pt x="35" y="72"/>
                  </a:cubicBezTo>
                  <a:cubicBezTo>
                    <a:pt x="35" y="71"/>
                    <a:pt x="34" y="69"/>
                    <a:pt x="33" y="68"/>
                  </a:cubicBezTo>
                  <a:cubicBezTo>
                    <a:pt x="32" y="68"/>
                    <a:pt x="32" y="68"/>
                    <a:pt x="32" y="68"/>
                  </a:cubicBezTo>
                  <a:cubicBezTo>
                    <a:pt x="28" y="56"/>
                    <a:pt x="24" y="45"/>
                    <a:pt x="21" y="33"/>
                  </a:cubicBezTo>
                  <a:cubicBezTo>
                    <a:pt x="19" y="31"/>
                    <a:pt x="16" y="28"/>
                    <a:pt x="14" y="25"/>
                  </a:cubicBezTo>
                  <a:moveTo>
                    <a:pt x="0" y="5"/>
                  </a:moveTo>
                  <a:cubicBezTo>
                    <a:pt x="0" y="7"/>
                    <a:pt x="1" y="9"/>
                    <a:pt x="2" y="10"/>
                  </a:cubicBezTo>
                  <a:cubicBezTo>
                    <a:pt x="2" y="10"/>
                    <a:pt x="2" y="10"/>
                    <a:pt x="3" y="10"/>
                  </a:cubicBezTo>
                  <a:cubicBezTo>
                    <a:pt x="2" y="8"/>
                    <a:pt x="1" y="6"/>
                    <a:pt x="0" y="5"/>
                  </a:cubicBezTo>
                  <a:moveTo>
                    <a:pt x="155" y="188"/>
                  </a:moveTo>
                  <a:cubicBezTo>
                    <a:pt x="154" y="188"/>
                    <a:pt x="154" y="188"/>
                    <a:pt x="154" y="187"/>
                  </a:cubicBezTo>
                  <a:cubicBezTo>
                    <a:pt x="153" y="186"/>
                    <a:pt x="153" y="185"/>
                    <a:pt x="153" y="184"/>
                  </a:cubicBezTo>
                  <a:cubicBezTo>
                    <a:pt x="153" y="186"/>
                    <a:pt x="154" y="187"/>
                    <a:pt x="155" y="188"/>
                  </a:cubicBezTo>
                  <a:moveTo>
                    <a:pt x="143" y="185"/>
                  </a:moveTo>
                  <a:cubicBezTo>
                    <a:pt x="140" y="181"/>
                    <a:pt x="137" y="177"/>
                    <a:pt x="134" y="173"/>
                  </a:cubicBezTo>
                  <a:cubicBezTo>
                    <a:pt x="132" y="170"/>
                    <a:pt x="130" y="167"/>
                    <a:pt x="128" y="164"/>
                  </a:cubicBezTo>
                  <a:cubicBezTo>
                    <a:pt x="131" y="169"/>
                    <a:pt x="135" y="173"/>
                    <a:pt x="138" y="177"/>
                  </a:cubicBezTo>
                  <a:cubicBezTo>
                    <a:pt x="140" y="180"/>
                    <a:pt x="142" y="183"/>
                    <a:pt x="143" y="185"/>
                  </a:cubicBezTo>
                  <a:moveTo>
                    <a:pt x="143" y="174"/>
                  </a:moveTo>
                  <a:cubicBezTo>
                    <a:pt x="143" y="174"/>
                    <a:pt x="143" y="174"/>
                    <a:pt x="143" y="174"/>
                  </a:cubicBezTo>
                  <a:cubicBezTo>
                    <a:pt x="138" y="166"/>
                    <a:pt x="133" y="157"/>
                    <a:pt x="128" y="149"/>
                  </a:cubicBezTo>
                  <a:cubicBezTo>
                    <a:pt x="131" y="153"/>
                    <a:pt x="134" y="156"/>
                    <a:pt x="137" y="160"/>
                  </a:cubicBezTo>
                  <a:cubicBezTo>
                    <a:pt x="139" y="165"/>
                    <a:pt x="141" y="170"/>
                    <a:pt x="143" y="174"/>
                  </a:cubicBezTo>
                  <a:moveTo>
                    <a:pt x="115" y="140"/>
                  </a:moveTo>
                  <a:cubicBezTo>
                    <a:pt x="111" y="134"/>
                    <a:pt x="107" y="129"/>
                    <a:pt x="103" y="124"/>
                  </a:cubicBezTo>
                  <a:cubicBezTo>
                    <a:pt x="101" y="120"/>
                    <a:pt x="99" y="117"/>
                    <a:pt x="97" y="113"/>
                  </a:cubicBezTo>
                  <a:cubicBezTo>
                    <a:pt x="103" y="122"/>
                    <a:pt x="109" y="131"/>
                    <a:pt x="115" y="140"/>
                  </a:cubicBezTo>
                  <a:moveTo>
                    <a:pt x="123" y="135"/>
                  </a:moveTo>
                  <a:cubicBezTo>
                    <a:pt x="112" y="122"/>
                    <a:pt x="102" y="109"/>
                    <a:pt x="91" y="94"/>
                  </a:cubicBezTo>
                  <a:cubicBezTo>
                    <a:pt x="93" y="96"/>
                    <a:pt x="94" y="98"/>
                    <a:pt x="96" y="99"/>
                  </a:cubicBezTo>
                  <a:cubicBezTo>
                    <a:pt x="106" y="111"/>
                    <a:pt x="115" y="123"/>
                    <a:pt x="123" y="135"/>
                  </a:cubicBezTo>
                  <a:moveTo>
                    <a:pt x="80" y="89"/>
                  </a:moveTo>
                  <a:cubicBezTo>
                    <a:pt x="79" y="88"/>
                    <a:pt x="78" y="87"/>
                    <a:pt x="77" y="86"/>
                  </a:cubicBezTo>
                  <a:cubicBezTo>
                    <a:pt x="78" y="86"/>
                    <a:pt x="78" y="87"/>
                    <a:pt x="79" y="88"/>
                  </a:cubicBezTo>
                  <a:cubicBezTo>
                    <a:pt x="79" y="88"/>
                    <a:pt x="79" y="89"/>
                    <a:pt x="80" y="89"/>
                  </a:cubicBezTo>
                  <a:moveTo>
                    <a:pt x="103" y="100"/>
                  </a:moveTo>
                  <a:cubicBezTo>
                    <a:pt x="102" y="98"/>
                    <a:pt x="101" y="97"/>
                    <a:pt x="100" y="96"/>
                  </a:cubicBezTo>
                  <a:cubicBezTo>
                    <a:pt x="93" y="89"/>
                    <a:pt x="87" y="80"/>
                    <a:pt x="80" y="72"/>
                  </a:cubicBezTo>
                  <a:cubicBezTo>
                    <a:pt x="79" y="70"/>
                    <a:pt x="78" y="69"/>
                    <a:pt x="77" y="68"/>
                  </a:cubicBezTo>
                  <a:cubicBezTo>
                    <a:pt x="77" y="67"/>
                    <a:pt x="76" y="66"/>
                    <a:pt x="76" y="65"/>
                  </a:cubicBezTo>
                  <a:cubicBezTo>
                    <a:pt x="86" y="76"/>
                    <a:pt x="95" y="87"/>
                    <a:pt x="103" y="100"/>
                  </a:cubicBezTo>
                  <a:moveTo>
                    <a:pt x="68" y="57"/>
                  </a:moveTo>
                  <a:cubicBezTo>
                    <a:pt x="67" y="56"/>
                    <a:pt x="66" y="54"/>
                    <a:pt x="65" y="53"/>
                  </a:cubicBezTo>
                  <a:cubicBezTo>
                    <a:pt x="65" y="53"/>
                    <a:pt x="65" y="53"/>
                    <a:pt x="65" y="53"/>
                  </a:cubicBezTo>
                  <a:cubicBezTo>
                    <a:pt x="66" y="54"/>
                    <a:pt x="67" y="54"/>
                    <a:pt x="68" y="55"/>
                  </a:cubicBezTo>
                  <a:cubicBezTo>
                    <a:pt x="68" y="56"/>
                    <a:pt x="68" y="56"/>
                    <a:pt x="68" y="57"/>
                  </a:cubicBezTo>
                  <a:moveTo>
                    <a:pt x="59" y="63"/>
                  </a:moveTo>
                  <a:cubicBezTo>
                    <a:pt x="51" y="51"/>
                    <a:pt x="42" y="39"/>
                    <a:pt x="33" y="29"/>
                  </a:cubicBezTo>
                  <a:cubicBezTo>
                    <a:pt x="31" y="26"/>
                    <a:pt x="29" y="24"/>
                    <a:pt x="28" y="21"/>
                  </a:cubicBezTo>
                  <a:cubicBezTo>
                    <a:pt x="38" y="30"/>
                    <a:pt x="48" y="40"/>
                    <a:pt x="57" y="51"/>
                  </a:cubicBezTo>
                  <a:cubicBezTo>
                    <a:pt x="56" y="51"/>
                    <a:pt x="56" y="51"/>
                    <a:pt x="56" y="51"/>
                  </a:cubicBezTo>
                  <a:cubicBezTo>
                    <a:pt x="55" y="52"/>
                    <a:pt x="55" y="53"/>
                    <a:pt x="55" y="54"/>
                  </a:cubicBezTo>
                  <a:cubicBezTo>
                    <a:pt x="55" y="54"/>
                    <a:pt x="55" y="54"/>
                    <a:pt x="55" y="55"/>
                  </a:cubicBezTo>
                  <a:cubicBezTo>
                    <a:pt x="56" y="58"/>
                    <a:pt x="58" y="60"/>
                    <a:pt x="59" y="63"/>
                  </a:cubicBezTo>
                  <a:moveTo>
                    <a:pt x="3" y="0"/>
                  </a:moveTo>
                  <a:cubicBezTo>
                    <a:pt x="5" y="3"/>
                    <a:pt x="6" y="5"/>
                    <a:pt x="8" y="8"/>
                  </a:cubicBezTo>
                  <a:cubicBezTo>
                    <a:pt x="9" y="8"/>
                    <a:pt x="10" y="9"/>
                    <a:pt x="11" y="10"/>
                  </a:cubicBezTo>
                  <a:cubicBezTo>
                    <a:pt x="11" y="11"/>
                    <a:pt x="11" y="12"/>
                    <a:pt x="12" y="14"/>
                  </a:cubicBezTo>
                  <a:cubicBezTo>
                    <a:pt x="14" y="17"/>
                    <a:pt x="16" y="20"/>
                    <a:pt x="19" y="23"/>
                  </a:cubicBezTo>
                  <a:cubicBezTo>
                    <a:pt x="19" y="21"/>
                    <a:pt x="18" y="19"/>
                    <a:pt x="18" y="17"/>
                  </a:cubicBezTo>
                  <a:cubicBezTo>
                    <a:pt x="21" y="20"/>
                    <a:pt x="23" y="24"/>
                    <a:pt x="26" y="28"/>
                  </a:cubicBezTo>
                  <a:cubicBezTo>
                    <a:pt x="26" y="28"/>
                    <a:pt x="26" y="28"/>
                    <a:pt x="26" y="28"/>
                  </a:cubicBezTo>
                  <a:cubicBezTo>
                    <a:pt x="26" y="29"/>
                    <a:pt x="26" y="29"/>
                    <a:pt x="26" y="29"/>
                  </a:cubicBezTo>
                  <a:cubicBezTo>
                    <a:pt x="26" y="30"/>
                    <a:pt x="27" y="31"/>
                    <a:pt x="27" y="32"/>
                  </a:cubicBezTo>
                  <a:cubicBezTo>
                    <a:pt x="29" y="34"/>
                    <a:pt x="31" y="36"/>
                    <a:pt x="33" y="39"/>
                  </a:cubicBezTo>
                  <a:cubicBezTo>
                    <a:pt x="42" y="47"/>
                    <a:pt x="50" y="56"/>
                    <a:pt x="56" y="65"/>
                  </a:cubicBezTo>
                  <a:cubicBezTo>
                    <a:pt x="66" y="79"/>
                    <a:pt x="75" y="93"/>
                    <a:pt x="84" y="108"/>
                  </a:cubicBezTo>
                  <a:cubicBezTo>
                    <a:pt x="94" y="122"/>
                    <a:pt x="104" y="138"/>
                    <a:pt x="114" y="152"/>
                  </a:cubicBezTo>
                  <a:cubicBezTo>
                    <a:pt x="126" y="170"/>
                    <a:pt x="143" y="193"/>
                    <a:pt x="163" y="214"/>
                  </a:cubicBezTo>
                  <a:cubicBezTo>
                    <a:pt x="163" y="213"/>
                    <a:pt x="163" y="213"/>
                    <a:pt x="163" y="213"/>
                  </a:cubicBezTo>
                  <a:cubicBezTo>
                    <a:pt x="163" y="212"/>
                    <a:pt x="163" y="212"/>
                    <a:pt x="163" y="211"/>
                  </a:cubicBezTo>
                  <a:cubicBezTo>
                    <a:pt x="162" y="209"/>
                    <a:pt x="160" y="206"/>
                    <a:pt x="159" y="203"/>
                  </a:cubicBezTo>
                  <a:cubicBezTo>
                    <a:pt x="158" y="202"/>
                    <a:pt x="158" y="201"/>
                    <a:pt x="158" y="201"/>
                  </a:cubicBezTo>
                  <a:cubicBezTo>
                    <a:pt x="162" y="206"/>
                    <a:pt x="166" y="211"/>
                    <a:pt x="166" y="211"/>
                  </a:cubicBezTo>
                  <a:cubicBezTo>
                    <a:pt x="167" y="212"/>
                    <a:pt x="168" y="212"/>
                    <a:pt x="168" y="212"/>
                  </a:cubicBezTo>
                  <a:cubicBezTo>
                    <a:pt x="169" y="212"/>
                    <a:pt x="169" y="212"/>
                    <a:pt x="169" y="212"/>
                  </a:cubicBezTo>
                  <a:cubicBezTo>
                    <a:pt x="166" y="206"/>
                    <a:pt x="164" y="200"/>
                    <a:pt x="161" y="195"/>
                  </a:cubicBezTo>
                  <a:cubicBezTo>
                    <a:pt x="157" y="185"/>
                    <a:pt x="153" y="175"/>
                    <a:pt x="148" y="165"/>
                  </a:cubicBezTo>
                  <a:cubicBezTo>
                    <a:pt x="138" y="147"/>
                    <a:pt x="128" y="129"/>
                    <a:pt x="117" y="111"/>
                  </a:cubicBezTo>
                  <a:cubicBezTo>
                    <a:pt x="110" y="100"/>
                    <a:pt x="103" y="89"/>
                    <a:pt x="95" y="78"/>
                  </a:cubicBezTo>
                  <a:cubicBezTo>
                    <a:pt x="82" y="63"/>
                    <a:pt x="67" y="49"/>
                    <a:pt x="52" y="37"/>
                  </a:cubicBezTo>
                  <a:cubicBezTo>
                    <a:pt x="52" y="37"/>
                    <a:pt x="52" y="37"/>
                    <a:pt x="52" y="38"/>
                  </a:cubicBezTo>
                  <a:cubicBezTo>
                    <a:pt x="50" y="36"/>
                    <a:pt x="48" y="34"/>
                    <a:pt x="47" y="32"/>
                  </a:cubicBezTo>
                  <a:cubicBezTo>
                    <a:pt x="42" y="28"/>
                    <a:pt x="36" y="23"/>
                    <a:pt x="31" y="19"/>
                  </a:cubicBezTo>
                  <a:cubicBezTo>
                    <a:pt x="26" y="15"/>
                    <a:pt x="21" y="11"/>
                    <a:pt x="16" y="6"/>
                  </a:cubicBezTo>
                  <a:cubicBezTo>
                    <a:pt x="12" y="4"/>
                    <a:pt x="8" y="2"/>
                    <a:pt x="4" y="0"/>
                  </a:cubicBezTo>
                  <a:cubicBezTo>
                    <a:pt x="4" y="0"/>
                    <a:pt x="3" y="0"/>
                    <a:pt x="3" y="0"/>
                  </a:cubicBezTo>
                </a:path>
              </a:pathLst>
            </a:custGeom>
            <a:solidFill>
              <a:srgbClr val="3BAF3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1" name="Freeform 560"/>
            <p:cNvSpPr>
              <a:spLocks noEditPoints="1" noChangeArrowheads="1"/>
            </p:cNvSpPr>
            <p:nvPr/>
          </p:nvSpPr>
          <p:spPr bwMode="auto">
            <a:xfrm>
              <a:off x="6218238" y="3703638"/>
              <a:ext cx="471488" cy="890588"/>
            </a:xfrm>
            <a:custGeom>
              <a:avLst/>
              <a:gdLst>
                <a:gd name="T0" fmla="*/ 0 w 160"/>
                <a:gd name="T1" fmla="*/ 302 h 302"/>
                <a:gd name="T2" fmla="*/ 1 w 160"/>
                <a:gd name="T3" fmla="*/ 297 h 302"/>
                <a:gd name="T4" fmla="*/ 78 w 160"/>
                <a:gd name="T5" fmla="*/ 184 h 302"/>
                <a:gd name="T6" fmla="*/ 11 w 160"/>
                <a:gd name="T7" fmla="*/ 267 h 302"/>
                <a:gd name="T8" fmla="*/ 22 w 160"/>
                <a:gd name="T9" fmla="*/ 257 h 302"/>
                <a:gd name="T10" fmla="*/ 50 w 160"/>
                <a:gd name="T11" fmla="*/ 206 h 302"/>
                <a:gd name="T12" fmla="*/ 39 w 160"/>
                <a:gd name="T13" fmla="*/ 212 h 302"/>
                <a:gd name="T14" fmla="*/ 58 w 160"/>
                <a:gd name="T15" fmla="*/ 187 h 302"/>
                <a:gd name="T16" fmla="*/ 160 w 160"/>
                <a:gd name="T17" fmla="*/ 3 h 302"/>
                <a:gd name="T18" fmla="*/ 111 w 160"/>
                <a:gd name="T19" fmla="*/ 88 h 302"/>
                <a:gd name="T20" fmla="*/ 95 w 160"/>
                <a:gd name="T21" fmla="*/ 128 h 302"/>
                <a:gd name="T22" fmla="*/ 80 w 160"/>
                <a:gd name="T23" fmla="*/ 142 h 302"/>
                <a:gd name="T24" fmla="*/ 39 w 160"/>
                <a:gd name="T25" fmla="*/ 200 h 302"/>
                <a:gd name="T26" fmla="*/ 6 w 160"/>
                <a:gd name="T27" fmla="*/ 291 h 302"/>
                <a:gd name="T28" fmla="*/ 57 w 160"/>
                <a:gd name="T29" fmla="*/ 206 h 302"/>
                <a:gd name="T30" fmla="*/ 74 w 160"/>
                <a:gd name="T31" fmla="*/ 180 h 302"/>
                <a:gd name="T32" fmla="*/ 83 w 160"/>
                <a:gd name="T33" fmla="*/ 163 h 302"/>
                <a:gd name="T34" fmla="*/ 128 w 160"/>
                <a:gd name="T35" fmla="*/ 85 h 302"/>
                <a:gd name="T36" fmla="*/ 126 w 160"/>
                <a:gd name="T37" fmla="*/ 81 h 302"/>
                <a:gd name="T38" fmla="*/ 137 w 160"/>
                <a:gd name="T39" fmla="*/ 48 h 302"/>
                <a:gd name="T40" fmla="*/ 122 w 160"/>
                <a:gd name="T41" fmla="*/ 106 h 302"/>
                <a:gd name="T42" fmla="*/ 10 w 160"/>
                <a:gd name="T43" fmla="*/ 246 h 302"/>
                <a:gd name="T44" fmla="*/ 25 w 160"/>
                <a:gd name="T45" fmla="*/ 209 h 302"/>
                <a:gd name="T46" fmla="*/ 41 w 160"/>
                <a:gd name="T47" fmla="*/ 168 h 302"/>
                <a:gd name="T48" fmla="*/ 23 w 160"/>
                <a:gd name="T49" fmla="*/ 202 h 302"/>
                <a:gd name="T50" fmla="*/ 33 w 160"/>
                <a:gd name="T51" fmla="*/ 162 h 302"/>
                <a:gd name="T52" fmla="*/ 47 w 160"/>
                <a:gd name="T53" fmla="*/ 147 h 302"/>
                <a:gd name="T54" fmla="*/ 67 w 160"/>
                <a:gd name="T55" fmla="*/ 111 h 302"/>
                <a:gd name="T56" fmla="*/ 69 w 160"/>
                <a:gd name="T57" fmla="*/ 106 h 302"/>
                <a:gd name="T58" fmla="*/ 72 w 160"/>
                <a:gd name="T59" fmla="*/ 101 h 302"/>
                <a:gd name="T60" fmla="*/ 52 w 160"/>
                <a:gd name="T61" fmla="*/ 157 h 302"/>
                <a:gd name="T62" fmla="*/ 94 w 160"/>
                <a:gd name="T63" fmla="*/ 81 h 302"/>
                <a:gd name="T64" fmla="*/ 68 w 160"/>
                <a:gd name="T65" fmla="*/ 131 h 302"/>
                <a:gd name="T66" fmla="*/ 78 w 160"/>
                <a:gd name="T67" fmla="*/ 90 h 302"/>
                <a:gd name="T68" fmla="*/ 86 w 160"/>
                <a:gd name="T69" fmla="*/ 77 h 302"/>
                <a:gd name="T70" fmla="*/ 89 w 160"/>
                <a:gd name="T71" fmla="*/ 78 h 302"/>
                <a:gd name="T72" fmla="*/ 119 w 160"/>
                <a:gd name="T73" fmla="*/ 39 h 302"/>
                <a:gd name="T74" fmla="*/ 124 w 160"/>
                <a:gd name="T75" fmla="*/ 32 h 302"/>
                <a:gd name="T76" fmla="*/ 134 w 160"/>
                <a:gd name="T77" fmla="*/ 37 h 302"/>
                <a:gd name="T78" fmla="*/ 119 w 160"/>
                <a:gd name="T79" fmla="*/ 51 h 302"/>
                <a:gd name="T80" fmla="*/ 128 w 160"/>
                <a:gd name="T81" fmla="*/ 33 h 302"/>
                <a:gd name="T82" fmla="*/ 124 w 160"/>
                <a:gd name="T83" fmla="*/ 32 h 302"/>
                <a:gd name="T84" fmla="*/ 121 w 160"/>
                <a:gd name="T85" fmla="*/ 28 h 302"/>
                <a:gd name="T86" fmla="*/ 99 w 160"/>
                <a:gd name="T87" fmla="*/ 49 h 302"/>
                <a:gd name="T88" fmla="*/ 56 w 160"/>
                <a:gd name="T89" fmla="*/ 112 h 302"/>
                <a:gd name="T90" fmla="*/ 17 w 160"/>
                <a:gd name="T91" fmla="*/ 190 h 302"/>
                <a:gd name="T92" fmla="*/ 16 w 160"/>
                <a:gd name="T93" fmla="*/ 201 h 302"/>
                <a:gd name="T94" fmla="*/ 5 w 160"/>
                <a:gd name="T95" fmla="*/ 263 h 302"/>
                <a:gd name="T96" fmla="*/ 111 w 160"/>
                <a:gd name="T97" fmla="*/ 79 h 302"/>
                <a:gd name="T98" fmla="*/ 151 w 160"/>
                <a:gd name="T99" fmla="*/ 3 h 302"/>
                <a:gd name="T100" fmla="*/ 150 w 160"/>
                <a:gd name="T10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 h="302">
                  <a:moveTo>
                    <a:pt x="1" y="297"/>
                  </a:moveTo>
                  <a:cubicBezTo>
                    <a:pt x="1" y="299"/>
                    <a:pt x="0" y="300"/>
                    <a:pt x="0" y="301"/>
                  </a:cubicBezTo>
                  <a:cubicBezTo>
                    <a:pt x="0" y="302"/>
                    <a:pt x="0" y="302"/>
                    <a:pt x="0" y="302"/>
                  </a:cubicBezTo>
                  <a:cubicBezTo>
                    <a:pt x="0" y="302"/>
                    <a:pt x="0" y="302"/>
                    <a:pt x="0" y="302"/>
                  </a:cubicBezTo>
                  <a:cubicBezTo>
                    <a:pt x="1" y="301"/>
                    <a:pt x="1" y="299"/>
                    <a:pt x="2" y="298"/>
                  </a:cubicBezTo>
                  <a:cubicBezTo>
                    <a:pt x="2" y="298"/>
                    <a:pt x="1" y="298"/>
                    <a:pt x="1" y="297"/>
                  </a:cubicBezTo>
                  <a:moveTo>
                    <a:pt x="124" y="113"/>
                  </a:moveTo>
                  <a:cubicBezTo>
                    <a:pt x="112" y="134"/>
                    <a:pt x="99" y="153"/>
                    <a:pt x="86" y="171"/>
                  </a:cubicBezTo>
                  <a:cubicBezTo>
                    <a:pt x="78" y="184"/>
                    <a:pt x="78" y="184"/>
                    <a:pt x="78" y="184"/>
                  </a:cubicBezTo>
                  <a:cubicBezTo>
                    <a:pt x="95" y="165"/>
                    <a:pt x="110" y="142"/>
                    <a:pt x="124" y="113"/>
                  </a:cubicBezTo>
                  <a:moveTo>
                    <a:pt x="10" y="274"/>
                  </a:moveTo>
                  <a:cubicBezTo>
                    <a:pt x="10" y="272"/>
                    <a:pt x="11" y="269"/>
                    <a:pt x="11" y="267"/>
                  </a:cubicBezTo>
                  <a:cubicBezTo>
                    <a:pt x="11" y="269"/>
                    <a:pt x="10" y="271"/>
                    <a:pt x="10" y="273"/>
                  </a:cubicBezTo>
                  <a:cubicBezTo>
                    <a:pt x="10" y="273"/>
                    <a:pt x="10" y="274"/>
                    <a:pt x="10" y="274"/>
                  </a:cubicBezTo>
                  <a:moveTo>
                    <a:pt x="22" y="257"/>
                  </a:moveTo>
                  <a:cubicBezTo>
                    <a:pt x="25" y="249"/>
                    <a:pt x="27" y="241"/>
                    <a:pt x="31" y="233"/>
                  </a:cubicBezTo>
                  <a:cubicBezTo>
                    <a:pt x="35" y="226"/>
                    <a:pt x="41" y="219"/>
                    <a:pt x="47" y="211"/>
                  </a:cubicBezTo>
                  <a:cubicBezTo>
                    <a:pt x="48" y="210"/>
                    <a:pt x="49" y="208"/>
                    <a:pt x="50" y="206"/>
                  </a:cubicBezTo>
                  <a:cubicBezTo>
                    <a:pt x="48" y="211"/>
                    <a:pt x="45" y="216"/>
                    <a:pt x="43" y="220"/>
                  </a:cubicBezTo>
                  <a:cubicBezTo>
                    <a:pt x="36" y="233"/>
                    <a:pt x="29" y="246"/>
                    <a:pt x="22" y="257"/>
                  </a:cubicBezTo>
                  <a:moveTo>
                    <a:pt x="39" y="212"/>
                  </a:moveTo>
                  <a:cubicBezTo>
                    <a:pt x="49" y="190"/>
                    <a:pt x="60" y="168"/>
                    <a:pt x="74" y="149"/>
                  </a:cubicBezTo>
                  <a:cubicBezTo>
                    <a:pt x="73" y="154"/>
                    <a:pt x="72" y="159"/>
                    <a:pt x="70" y="164"/>
                  </a:cubicBezTo>
                  <a:cubicBezTo>
                    <a:pt x="65" y="172"/>
                    <a:pt x="61" y="179"/>
                    <a:pt x="58" y="187"/>
                  </a:cubicBezTo>
                  <a:cubicBezTo>
                    <a:pt x="53" y="194"/>
                    <a:pt x="48" y="201"/>
                    <a:pt x="42" y="208"/>
                  </a:cubicBezTo>
                  <a:cubicBezTo>
                    <a:pt x="41" y="209"/>
                    <a:pt x="40" y="211"/>
                    <a:pt x="39" y="212"/>
                  </a:cubicBezTo>
                  <a:moveTo>
                    <a:pt x="160" y="3"/>
                  </a:moveTo>
                  <a:cubicBezTo>
                    <a:pt x="159" y="3"/>
                    <a:pt x="158" y="4"/>
                    <a:pt x="158" y="4"/>
                  </a:cubicBezTo>
                  <a:cubicBezTo>
                    <a:pt x="157" y="5"/>
                    <a:pt x="157" y="5"/>
                    <a:pt x="157" y="6"/>
                  </a:cubicBezTo>
                  <a:cubicBezTo>
                    <a:pt x="145" y="34"/>
                    <a:pt x="129" y="61"/>
                    <a:pt x="111" y="88"/>
                  </a:cubicBezTo>
                  <a:cubicBezTo>
                    <a:pt x="108" y="95"/>
                    <a:pt x="106" y="101"/>
                    <a:pt x="103" y="108"/>
                  </a:cubicBezTo>
                  <a:cubicBezTo>
                    <a:pt x="102" y="112"/>
                    <a:pt x="100" y="117"/>
                    <a:pt x="99" y="121"/>
                  </a:cubicBezTo>
                  <a:cubicBezTo>
                    <a:pt x="97" y="123"/>
                    <a:pt x="96" y="126"/>
                    <a:pt x="95" y="128"/>
                  </a:cubicBezTo>
                  <a:cubicBezTo>
                    <a:pt x="93" y="130"/>
                    <a:pt x="92" y="132"/>
                    <a:pt x="91" y="134"/>
                  </a:cubicBezTo>
                  <a:cubicBezTo>
                    <a:pt x="87" y="139"/>
                    <a:pt x="83" y="145"/>
                    <a:pt x="79" y="150"/>
                  </a:cubicBezTo>
                  <a:cubicBezTo>
                    <a:pt x="79" y="147"/>
                    <a:pt x="80" y="145"/>
                    <a:pt x="80" y="142"/>
                  </a:cubicBezTo>
                  <a:cubicBezTo>
                    <a:pt x="80" y="141"/>
                    <a:pt x="80" y="140"/>
                    <a:pt x="80" y="139"/>
                  </a:cubicBezTo>
                  <a:cubicBezTo>
                    <a:pt x="80" y="138"/>
                    <a:pt x="79" y="137"/>
                    <a:pt x="78" y="137"/>
                  </a:cubicBezTo>
                  <a:cubicBezTo>
                    <a:pt x="64" y="158"/>
                    <a:pt x="50" y="179"/>
                    <a:pt x="39" y="200"/>
                  </a:cubicBezTo>
                  <a:cubicBezTo>
                    <a:pt x="34" y="210"/>
                    <a:pt x="30" y="221"/>
                    <a:pt x="26" y="231"/>
                  </a:cubicBezTo>
                  <a:cubicBezTo>
                    <a:pt x="23" y="236"/>
                    <a:pt x="20" y="241"/>
                    <a:pt x="18" y="246"/>
                  </a:cubicBezTo>
                  <a:cubicBezTo>
                    <a:pt x="12" y="260"/>
                    <a:pt x="8" y="275"/>
                    <a:pt x="6" y="291"/>
                  </a:cubicBezTo>
                  <a:cubicBezTo>
                    <a:pt x="20" y="264"/>
                    <a:pt x="37" y="238"/>
                    <a:pt x="51" y="215"/>
                  </a:cubicBezTo>
                  <a:cubicBezTo>
                    <a:pt x="52" y="214"/>
                    <a:pt x="52" y="214"/>
                    <a:pt x="52" y="214"/>
                  </a:cubicBezTo>
                  <a:cubicBezTo>
                    <a:pt x="54" y="211"/>
                    <a:pt x="55" y="208"/>
                    <a:pt x="57" y="206"/>
                  </a:cubicBezTo>
                  <a:cubicBezTo>
                    <a:pt x="57" y="205"/>
                    <a:pt x="58" y="204"/>
                    <a:pt x="59" y="204"/>
                  </a:cubicBezTo>
                  <a:cubicBezTo>
                    <a:pt x="61" y="200"/>
                    <a:pt x="61" y="200"/>
                    <a:pt x="61" y="200"/>
                  </a:cubicBezTo>
                  <a:cubicBezTo>
                    <a:pt x="74" y="180"/>
                    <a:pt x="74" y="180"/>
                    <a:pt x="74" y="180"/>
                  </a:cubicBezTo>
                  <a:cubicBezTo>
                    <a:pt x="72" y="183"/>
                    <a:pt x="70" y="185"/>
                    <a:pt x="67" y="188"/>
                  </a:cubicBezTo>
                  <a:cubicBezTo>
                    <a:pt x="72" y="180"/>
                    <a:pt x="77" y="172"/>
                    <a:pt x="82" y="164"/>
                  </a:cubicBezTo>
                  <a:cubicBezTo>
                    <a:pt x="82" y="164"/>
                    <a:pt x="83" y="164"/>
                    <a:pt x="83" y="163"/>
                  </a:cubicBezTo>
                  <a:cubicBezTo>
                    <a:pt x="90" y="155"/>
                    <a:pt x="95" y="145"/>
                    <a:pt x="99" y="134"/>
                  </a:cubicBezTo>
                  <a:cubicBezTo>
                    <a:pt x="101" y="130"/>
                    <a:pt x="103" y="127"/>
                    <a:pt x="105" y="123"/>
                  </a:cubicBezTo>
                  <a:cubicBezTo>
                    <a:pt x="114" y="111"/>
                    <a:pt x="122" y="98"/>
                    <a:pt x="128" y="85"/>
                  </a:cubicBezTo>
                  <a:cubicBezTo>
                    <a:pt x="128" y="84"/>
                    <a:pt x="128" y="84"/>
                    <a:pt x="128" y="84"/>
                  </a:cubicBezTo>
                  <a:cubicBezTo>
                    <a:pt x="128" y="83"/>
                    <a:pt x="128" y="82"/>
                    <a:pt x="127" y="81"/>
                  </a:cubicBezTo>
                  <a:cubicBezTo>
                    <a:pt x="127" y="81"/>
                    <a:pt x="126" y="81"/>
                    <a:pt x="126" y="81"/>
                  </a:cubicBezTo>
                  <a:cubicBezTo>
                    <a:pt x="125" y="81"/>
                    <a:pt x="124" y="81"/>
                    <a:pt x="124" y="82"/>
                  </a:cubicBezTo>
                  <a:cubicBezTo>
                    <a:pt x="123" y="84"/>
                    <a:pt x="122" y="85"/>
                    <a:pt x="121" y="86"/>
                  </a:cubicBezTo>
                  <a:cubicBezTo>
                    <a:pt x="127" y="74"/>
                    <a:pt x="132" y="61"/>
                    <a:pt x="137" y="48"/>
                  </a:cubicBezTo>
                  <a:cubicBezTo>
                    <a:pt x="144" y="36"/>
                    <a:pt x="150" y="25"/>
                    <a:pt x="157" y="16"/>
                  </a:cubicBezTo>
                  <a:cubicBezTo>
                    <a:pt x="153" y="42"/>
                    <a:pt x="140" y="70"/>
                    <a:pt x="127" y="95"/>
                  </a:cubicBezTo>
                  <a:cubicBezTo>
                    <a:pt x="122" y="106"/>
                    <a:pt x="122" y="106"/>
                    <a:pt x="122" y="106"/>
                  </a:cubicBezTo>
                  <a:cubicBezTo>
                    <a:pt x="121" y="107"/>
                    <a:pt x="120" y="109"/>
                    <a:pt x="119" y="111"/>
                  </a:cubicBezTo>
                  <a:cubicBezTo>
                    <a:pt x="140" y="75"/>
                    <a:pt x="158" y="38"/>
                    <a:pt x="160" y="3"/>
                  </a:cubicBezTo>
                  <a:moveTo>
                    <a:pt x="10" y="246"/>
                  </a:moveTo>
                  <a:cubicBezTo>
                    <a:pt x="12" y="236"/>
                    <a:pt x="15" y="227"/>
                    <a:pt x="17" y="217"/>
                  </a:cubicBezTo>
                  <a:cubicBezTo>
                    <a:pt x="20" y="213"/>
                    <a:pt x="23" y="209"/>
                    <a:pt x="26" y="206"/>
                  </a:cubicBezTo>
                  <a:cubicBezTo>
                    <a:pt x="26" y="207"/>
                    <a:pt x="25" y="208"/>
                    <a:pt x="25" y="209"/>
                  </a:cubicBezTo>
                  <a:cubicBezTo>
                    <a:pt x="20" y="221"/>
                    <a:pt x="14" y="233"/>
                    <a:pt x="10" y="246"/>
                  </a:cubicBezTo>
                  <a:moveTo>
                    <a:pt x="23" y="202"/>
                  </a:moveTo>
                  <a:cubicBezTo>
                    <a:pt x="28" y="191"/>
                    <a:pt x="34" y="180"/>
                    <a:pt x="41" y="168"/>
                  </a:cubicBezTo>
                  <a:cubicBezTo>
                    <a:pt x="39" y="172"/>
                    <a:pt x="38" y="175"/>
                    <a:pt x="37" y="179"/>
                  </a:cubicBezTo>
                  <a:cubicBezTo>
                    <a:pt x="37" y="181"/>
                    <a:pt x="36" y="182"/>
                    <a:pt x="35" y="183"/>
                  </a:cubicBezTo>
                  <a:cubicBezTo>
                    <a:pt x="31" y="190"/>
                    <a:pt x="27" y="196"/>
                    <a:pt x="23" y="202"/>
                  </a:cubicBezTo>
                  <a:moveTo>
                    <a:pt x="27" y="182"/>
                  </a:moveTo>
                  <a:cubicBezTo>
                    <a:pt x="28" y="180"/>
                    <a:pt x="29" y="176"/>
                    <a:pt x="29" y="176"/>
                  </a:cubicBezTo>
                  <a:cubicBezTo>
                    <a:pt x="30" y="171"/>
                    <a:pt x="31" y="166"/>
                    <a:pt x="33" y="162"/>
                  </a:cubicBezTo>
                  <a:cubicBezTo>
                    <a:pt x="39" y="149"/>
                    <a:pt x="47" y="136"/>
                    <a:pt x="55" y="123"/>
                  </a:cubicBezTo>
                  <a:cubicBezTo>
                    <a:pt x="55" y="123"/>
                    <a:pt x="55" y="123"/>
                    <a:pt x="55" y="123"/>
                  </a:cubicBezTo>
                  <a:cubicBezTo>
                    <a:pt x="51" y="131"/>
                    <a:pt x="49" y="139"/>
                    <a:pt x="47" y="147"/>
                  </a:cubicBezTo>
                  <a:cubicBezTo>
                    <a:pt x="39" y="159"/>
                    <a:pt x="33" y="171"/>
                    <a:pt x="27" y="182"/>
                  </a:cubicBezTo>
                  <a:moveTo>
                    <a:pt x="60" y="125"/>
                  </a:moveTo>
                  <a:cubicBezTo>
                    <a:pt x="62" y="120"/>
                    <a:pt x="64" y="116"/>
                    <a:pt x="67" y="111"/>
                  </a:cubicBezTo>
                  <a:cubicBezTo>
                    <a:pt x="65" y="115"/>
                    <a:pt x="62" y="120"/>
                    <a:pt x="60" y="124"/>
                  </a:cubicBezTo>
                  <a:cubicBezTo>
                    <a:pt x="60" y="124"/>
                    <a:pt x="60" y="125"/>
                    <a:pt x="60" y="125"/>
                  </a:cubicBezTo>
                  <a:moveTo>
                    <a:pt x="69" y="106"/>
                  </a:moveTo>
                  <a:cubicBezTo>
                    <a:pt x="70" y="105"/>
                    <a:pt x="70" y="105"/>
                    <a:pt x="70" y="105"/>
                  </a:cubicBezTo>
                  <a:cubicBezTo>
                    <a:pt x="69" y="105"/>
                    <a:pt x="69" y="105"/>
                    <a:pt x="69" y="105"/>
                  </a:cubicBezTo>
                  <a:cubicBezTo>
                    <a:pt x="70" y="104"/>
                    <a:pt x="71" y="102"/>
                    <a:pt x="72" y="101"/>
                  </a:cubicBezTo>
                  <a:cubicBezTo>
                    <a:pt x="72" y="102"/>
                    <a:pt x="72" y="102"/>
                    <a:pt x="71" y="103"/>
                  </a:cubicBezTo>
                  <a:cubicBezTo>
                    <a:pt x="71" y="104"/>
                    <a:pt x="70" y="105"/>
                    <a:pt x="69" y="106"/>
                  </a:cubicBezTo>
                  <a:moveTo>
                    <a:pt x="52" y="157"/>
                  </a:moveTo>
                  <a:cubicBezTo>
                    <a:pt x="56" y="147"/>
                    <a:pt x="60" y="136"/>
                    <a:pt x="65" y="126"/>
                  </a:cubicBezTo>
                  <a:cubicBezTo>
                    <a:pt x="73" y="113"/>
                    <a:pt x="82" y="100"/>
                    <a:pt x="91" y="85"/>
                  </a:cubicBezTo>
                  <a:cubicBezTo>
                    <a:pt x="91" y="85"/>
                    <a:pt x="92" y="83"/>
                    <a:pt x="94" y="81"/>
                  </a:cubicBezTo>
                  <a:cubicBezTo>
                    <a:pt x="96" y="78"/>
                    <a:pt x="99" y="75"/>
                    <a:pt x="101" y="72"/>
                  </a:cubicBezTo>
                  <a:cubicBezTo>
                    <a:pt x="105" y="68"/>
                    <a:pt x="109" y="63"/>
                    <a:pt x="113" y="58"/>
                  </a:cubicBezTo>
                  <a:cubicBezTo>
                    <a:pt x="96" y="81"/>
                    <a:pt x="82" y="106"/>
                    <a:pt x="68" y="131"/>
                  </a:cubicBezTo>
                  <a:cubicBezTo>
                    <a:pt x="63" y="139"/>
                    <a:pt x="57" y="148"/>
                    <a:pt x="52" y="157"/>
                  </a:cubicBezTo>
                  <a:moveTo>
                    <a:pt x="79" y="91"/>
                  </a:moveTo>
                  <a:cubicBezTo>
                    <a:pt x="79" y="91"/>
                    <a:pt x="79" y="90"/>
                    <a:pt x="78" y="90"/>
                  </a:cubicBezTo>
                  <a:cubicBezTo>
                    <a:pt x="78" y="90"/>
                    <a:pt x="78" y="90"/>
                    <a:pt x="77" y="90"/>
                  </a:cubicBezTo>
                  <a:cubicBezTo>
                    <a:pt x="78" y="89"/>
                    <a:pt x="79" y="87"/>
                    <a:pt x="79" y="86"/>
                  </a:cubicBezTo>
                  <a:cubicBezTo>
                    <a:pt x="86" y="77"/>
                    <a:pt x="86" y="77"/>
                    <a:pt x="86" y="77"/>
                  </a:cubicBezTo>
                  <a:cubicBezTo>
                    <a:pt x="92" y="68"/>
                    <a:pt x="99" y="56"/>
                    <a:pt x="107" y="48"/>
                  </a:cubicBezTo>
                  <a:cubicBezTo>
                    <a:pt x="105" y="53"/>
                    <a:pt x="102" y="57"/>
                    <a:pt x="99" y="62"/>
                  </a:cubicBezTo>
                  <a:cubicBezTo>
                    <a:pt x="99" y="62"/>
                    <a:pt x="93" y="73"/>
                    <a:pt x="89" y="78"/>
                  </a:cubicBezTo>
                  <a:cubicBezTo>
                    <a:pt x="86" y="82"/>
                    <a:pt x="82" y="87"/>
                    <a:pt x="79" y="91"/>
                  </a:cubicBezTo>
                  <a:moveTo>
                    <a:pt x="111" y="53"/>
                  </a:moveTo>
                  <a:cubicBezTo>
                    <a:pt x="114" y="48"/>
                    <a:pt x="116" y="44"/>
                    <a:pt x="119" y="39"/>
                  </a:cubicBezTo>
                  <a:cubicBezTo>
                    <a:pt x="120" y="39"/>
                    <a:pt x="120" y="39"/>
                    <a:pt x="121" y="39"/>
                  </a:cubicBezTo>
                  <a:cubicBezTo>
                    <a:pt x="118" y="43"/>
                    <a:pt x="115" y="48"/>
                    <a:pt x="111" y="53"/>
                  </a:cubicBezTo>
                  <a:moveTo>
                    <a:pt x="124" y="32"/>
                  </a:moveTo>
                  <a:cubicBezTo>
                    <a:pt x="130" y="24"/>
                    <a:pt x="136" y="16"/>
                    <a:pt x="143" y="10"/>
                  </a:cubicBezTo>
                  <a:cubicBezTo>
                    <a:pt x="141" y="19"/>
                    <a:pt x="138" y="29"/>
                    <a:pt x="135" y="38"/>
                  </a:cubicBezTo>
                  <a:cubicBezTo>
                    <a:pt x="135" y="38"/>
                    <a:pt x="135" y="37"/>
                    <a:pt x="134" y="37"/>
                  </a:cubicBezTo>
                  <a:cubicBezTo>
                    <a:pt x="134" y="36"/>
                    <a:pt x="133" y="36"/>
                    <a:pt x="132" y="36"/>
                  </a:cubicBezTo>
                  <a:cubicBezTo>
                    <a:pt x="132" y="36"/>
                    <a:pt x="131" y="37"/>
                    <a:pt x="130" y="37"/>
                  </a:cubicBezTo>
                  <a:cubicBezTo>
                    <a:pt x="127" y="41"/>
                    <a:pt x="123" y="46"/>
                    <a:pt x="119" y="51"/>
                  </a:cubicBezTo>
                  <a:cubicBezTo>
                    <a:pt x="123" y="46"/>
                    <a:pt x="126" y="41"/>
                    <a:pt x="128" y="36"/>
                  </a:cubicBezTo>
                  <a:cubicBezTo>
                    <a:pt x="129" y="35"/>
                    <a:pt x="129" y="35"/>
                    <a:pt x="129" y="35"/>
                  </a:cubicBezTo>
                  <a:cubicBezTo>
                    <a:pt x="129" y="34"/>
                    <a:pt x="129" y="34"/>
                    <a:pt x="128" y="33"/>
                  </a:cubicBezTo>
                  <a:cubicBezTo>
                    <a:pt x="128" y="32"/>
                    <a:pt x="127" y="32"/>
                    <a:pt x="126" y="32"/>
                  </a:cubicBezTo>
                  <a:cubicBezTo>
                    <a:pt x="126" y="32"/>
                    <a:pt x="126" y="32"/>
                    <a:pt x="126" y="32"/>
                  </a:cubicBezTo>
                  <a:cubicBezTo>
                    <a:pt x="125" y="32"/>
                    <a:pt x="125" y="32"/>
                    <a:pt x="124" y="32"/>
                  </a:cubicBezTo>
                  <a:moveTo>
                    <a:pt x="150" y="0"/>
                  </a:moveTo>
                  <a:cubicBezTo>
                    <a:pt x="145" y="4"/>
                    <a:pt x="142" y="7"/>
                    <a:pt x="142" y="7"/>
                  </a:cubicBezTo>
                  <a:cubicBezTo>
                    <a:pt x="135" y="14"/>
                    <a:pt x="128" y="21"/>
                    <a:pt x="121" y="28"/>
                  </a:cubicBezTo>
                  <a:cubicBezTo>
                    <a:pt x="119" y="30"/>
                    <a:pt x="117" y="33"/>
                    <a:pt x="115" y="36"/>
                  </a:cubicBezTo>
                  <a:cubicBezTo>
                    <a:pt x="112" y="37"/>
                    <a:pt x="109" y="40"/>
                    <a:pt x="106" y="43"/>
                  </a:cubicBezTo>
                  <a:cubicBezTo>
                    <a:pt x="104" y="45"/>
                    <a:pt x="102" y="47"/>
                    <a:pt x="99" y="49"/>
                  </a:cubicBezTo>
                  <a:cubicBezTo>
                    <a:pt x="92" y="57"/>
                    <a:pt x="86" y="66"/>
                    <a:pt x="81" y="74"/>
                  </a:cubicBezTo>
                  <a:cubicBezTo>
                    <a:pt x="75" y="83"/>
                    <a:pt x="75" y="83"/>
                    <a:pt x="75" y="83"/>
                  </a:cubicBezTo>
                  <a:cubicBezTo>
                    <a:pt x="69" y="93"/>
                    <a:pt x="62" y="102"/>
                    <a:pt x="56" y="112"/>
                  </a:cubicBezTo>
                  <a:cubicBezTo>
                    <a:pt x="48" y="121"/>
                    <a:pt x="41" y="130"/>
                    <a:pt x="36" y="141"/>
                  </a:cubicBezTo>
                  <a:cubicBezTo>
                    <a:pt x="32" y="147"/>
                    <a:pt x="29" y="154"/>
                    <a:pt x="26" y="160"/>
                  </a:cubicBezTo>
                  <a:cubicBezTo>
                    <a:pt x="22" y="170"/>
                    <a:pt x="20" y="180"/>
                    <a:pt x="17" y="190"/>
                  </a:cubicBezTo>
                  <a:cubicBezTo>
                    <a:pt x="18" y="190"/>
                    <a:pt x="18" y="191"/>
                    <a:pt x="19" y="191"/>
                  </a:cubicBezTo>
                  <a:cubicBezTo>
                    <a:pt x="19" y="191"/>
                    <a:pt x="19" y="191"/>
                    <a:pt x="19" y="191"/>
                  </a:cubicBezTo>
                  <a:cubicBezTo>
                    <a:pt x="18" y="196"/>
                    <a:pt x="16" y="201"/>
                    <a:pt x="16" y="201"/>
                  </a:cubicBezTo>
                  <a:cubicBezTo>
                    <a:pt x="16" y="202"/>
                    <a:pt x="16" y="203"/>
                    <a:pt x="15" y="204"/>
                  </a:cubicBezTo>
                  <a:cubicBezTo>
                    <a:pt x="15" y="206"/>
                    <a:pt x="14" y="207"/>
                    <a:pt x="13" y="209"/>
                  </a:cubicBezTo>
                  <a:cubicBezTo>
                    <a:pt x="10" y="227"/>
                    <a:pt x="7" y="245"/>
                    <a:pt x="5" y="263"/>
                  </a:cubicBezTo>
                  <a:cubicBezTo>
                    <a:pt x="4" y="267"/>
                    <a:pt x="4" y="271"/>
                    <a:pt x="3" y="274"/>
                  </a:cubicBezTo>
                  <a:cubicBezTo>
                    <a:pt x="16" y="219"/>
                    <a:pt x="51" y="167"/>
                    <a:pt x="86" y="116"/>
                  </a:cubicBezTo>
                  <a:cubicBezTo>
                    <a:pt x="94" y="104"/>
                    <a:pt x="103" y="91"/>
                    <a:pt x="111" y="79"/>
                  </a:cubicBezTo>
                  <a:cubicBezTo>
                    <a:pt x="115" y="73"/>
                    <a:pt x="119" y="66"/>
                    <a:pt x="123" y="60"/>
                  </a:cubicBezTo>
                  <a:cubicBezTo>
                    <a:pt x="133" y="43"/>
                    <a:pt x="142" y="27"/>
                    <a:pt x="149" y="11"/>
                  </a:cubicBezTo>
                  <a:cubicBezTo>
                    <a:pt x="149" y="8"/>
                    <a:pt x="150" y="6"/>
                    <a:pt x="151" y="3"/>
                  </a:cubicBezTo>
                  <a:cubicBezTo>
                    <a:pt x="151" y="2"/>
                    <a:pt x="151" y="2"/>
                    <a:pt x="151" y="2"/>
                  </a:cubicBezTo>
                  <a:cubicBezTo>
                    <a:pt x="151" y="2"/>
                    <a:pt x="150" y="1"/>
                    <a:pt x="150" y="0"/>
                  </a:cubicBezTo>
                  <a:cubicBezTo>
                    <a:pt x="150" y="0"/>
                    <a:pt x="150" y="0"/>
                    <a:pt x="150" y="0"/>
                  </a:cubicBezTo>
                </a:path>
              </a:pathLst>
            </a:custGeom>
            <a:solidFill>
              <a:srgbClr val="8DB22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2" name="Freeform 561"/>
            <p:cNvSpPr>
              <a:spLocks noEditPoints="1" noChangeArrowheads="1"/>
            </p:cNvSpPr>
            <p:nvPr/>
          </p:nvSpPr>
          <p:spPr bwMode="auto">
            <a:xfrm>
              <a:off x="6034088" y="3541713"/>
              <a:ext cx="177800" cy="1106488"/>
            </a:xfrm>
            <a:custGeom>
              <a:avLst/>
              <a:gdLst>
                <a:gd name="T0" fmla="*/ 6 w 60"/>
                <a:gd name="T1" fmla="*/ 291 h 375"/>
                <a:gd name="T2" fmla="*/ 18 w 60"/>
                <a:gd name="T3" fmla="*/ 83 h 375"/>
                <a:gd name="T4" fmla="*/ 18 w 60"/>
                <a:gd name="T5" fmla="*/ 83 h 375"/>
                <a:gd name="T6" fmla="*/ 49 w 60"/>
                <a:gd name="T7" fmla="*/ 211 h 375"/>
                <a:gd name="T8" fmla="*/ 50 w 60"/>
                <a:gd name="T9" fmla="*/ 245 h 375"/>
                <a:gd name="T10" fmla="*/ 38 w 60"/>
                <a:gd name="T11" fmla="*/ 151 h 375"/>
                <a:gd name="T12" fmla="*/ 41 w 60"/>
                <a:gd name="T13" fmla="*/ 149 h 375"/>
                <a:gd name="T14" fmla="*/ 47 w 60"/>
                <a:gd name="T15" fmla="*/ 172 h 375"/>
                <a:gd name="T16" fmla="*/ 46 w 60"/>
                <a:gd name="T17" fmla="*/ 104 h 375"/>
                <a:gd name="T18" fmla="*/ 50 w 60"/>
                <a:gd name="T19" fmla="*/ 154 h 375"/>
                <a:gd name="T20" fmla="*/ 24 w 60"/>
                <a:gd name="T21" fmla="*/ 54 h 375"/>
                <a:gd name="T22" fmla="*/ 33 w 60"/>
                <a:gd name="T23" fmla="*/ 125 h 375"/>
                <a:gd name="T24" fmla="*/ 35 w 60"/>
                <a:gd name="T25" fmla="*/ 67 h 375"/>
                <a:gd name="T26" fmla="*/ 33 w 60"/>
                <a:gd name="T27" fmla="*/ 39 h 375"/>
                <a:gd name="T28" fmla="*/ 39 w 60"/>
                <a:gd name="T29" fmla="*/ 68 h 375"/>
                <a:gd name="T30" fmla="*/ 36 w 60"/>
                <a:gd name="T31" fmla="*/ 76 h 375"/>
                <a:gd name="T32" fmla="*/ 34 w 60"/>
                <a:gd name="T33" fmla="*/ 28 h 375"/>
                <a:gd name="T34" fmla="*/ 23 w 60"/>
                <a:gd name="T35" fmla="*/ 15 h 375"/>
                <a:gd name="T36" fmla="*/ 31 w 60"/>
                <a:gd name="T37" fmla="*/ 139 h 375"/>
                <a:gd name="T38" fmla="*/ 34 w 60"/>
                <a:gd name="T39" fmla="*/ 201 h 375"/>
                <a:gd name="T40" fmla="*/ 44 w 60"/>
                <a:gd name="T41" fmla="*/ 360 h 375"/>
                <a:gd name="T42" fmla="*/ 45 w 60"/>
                <a:gd name="T43" fmla="*/ 353 h 375"/>
                <a:gd name="T44" fmla="*/ 49 w 60"/>
                <a:gd name="T45" fmla="*/ 364 h 375"/>
                <a:gd name="T46" fmla="*/ 52 w 60"/>
                <a:gd name="T47" fmla="*/ 351 h 375"/>
                <a:gd name="T48" fmla="*/ 53 w 60"/>
                <a:gd name="T49" fmla="*/ 259 h 375"/>
                <a:gd name="T50" fmla="*/ 57 w 60"/>
                <a:gd name="T51" fmla="*/ 191 h 375"/>
                <a:gd name="T52" fmla="*/ 58 w 60"/>
                <a:gd name="T53" fmla="*/ 121 h 375"/>
                <a:gd name="T54" fmla="*/ 53 w 60"/>
                <a:gd name="T55" fmla="*/ 134 h 375"/>
                <a:gd name="T56" fmla="*/ 54 w 60"/>
                <a:gd name="T57" fmla="*/ 124 h 375"/>
                <a:gd name="T58" fmla="*/ 53 w 60"/>
                <a:gd name="T59" fmla="*/ 92 h 375"/>
                <a:gd name="T60" fmla="*/ 29 w 60"/>
                <a:gd name="T61" fmla="*/ 27 h 375"/>
                <a:gd name="T62" fmla="*/ 25 w 60"/>
                <a:gd name="T63" fmla="*/ 13 h 375"/>
                <a:gd name="T64" fmla="*/ 18 w 60"/>
                <a:gd name="T65" fmla="*/ 161 h 375"/>
                <a:gd name="T66" fmla="*/ 19 w 60"/>
                <a:gd name="T67" fmla="*/ 212 h 375"/>
                <a:gd name="T68" fmla="*/ 11 w 60"/>
                <a:gd name="T69" fmla="*/ 233 h 375"/>
                <a:gd name="T70" fmla="*/ 9 w 60"/>
                <a:gd name="T71" fmla="*/ 154 h 375"/>
                <a:gd name="T72" fmla="*/ 12 w 60"/>
                <a:gd name="T73" fmla="*/ 171 h 375"/>
                <a:gd name="T74" fmla="*/ 18 w 60"/>
                <a:gd name="T75" fmla="*/ 9 h 375"/>
                <a:gd name="T76" fmla="*/ 4 w 60"/>
                <a:gd name="T77" fmla="*/ 229 h 375"/>
                <a:gd name="T78" fmla="*/ 6 w 60"/>
                <a:gd name="T79" fmla="*/ 241 h 375"/>
                <a:gd name="T80" fmla="*/ 9 w 60"/>
                <a:gd name="T81" fmla="*/ 244 h 375"/>
                <a:gd name="T82" fmla="*/ 23 w 60"/>
                <a:gd name="T83" fmla="*/ 323 h 375"/>
                <a:gd name="T84" fmla="*/ 35 w 60"/>
                <a:gd name="T85" fmla="*/ 366 h 375"/>
                <a:gd name="T86" fmla="*/ 39 w 60"/>
                <a:gd name="T87" fmla="*/ 375 h 375"/>
                <a:gd name="T88" fmla="*/ 32 w 60"/>
                <a:gd name="T89" fmla="*/ 340 h 375"/>
                <a:gd name="T90" fmla="*/ 25 w 60"/>
                <a:gd name="T91" fmla="*/ 269 h 375"/>
                <a:gd name="T92" fmla="*/ 24 w 60"/>
                <a:gd name="T93" fmla="*/ 219 h 375"/>
                <a:gd name="T94" fmla="*/ 36 w 60"/>
                <a:gd name="T95" fmla="*/ 303 h 375"/>
                <a:gd name="T96" fmla="*/ 30 w 60"/>
                <a:gd name="T97" fmla="*/ 225 h 375"/>
                <a:gd name="T98" fmla="*/ 21 w 60"/>
                <a:gd name="T99" fmla="*/ 120 h 375"/>
                <a:gd name="T100" fmla="*/ 18 w 60"/>
                <a:gd name="T101" fmla="*/ 101 h 375"/>
                <a:gd name="T102" fmla="*/ 18 w 60"/>
                <a:gd name="T103" fmla="*/ 83 h 375"/>
                <a:gd name="T104" fmla="*/ 15 w 60"/>
                <a:gd name="T105" fmla="*/ 80 h 375"/>
                <a:gd name="T106" fmla="*/ 13 w 60"/>
                <a:gd name="T107" fmla="*/ 83 h 375"/>
                <a:gd name="T108" fmla="*/ 17 w 60"/>
                <a:gd name="T109" fmla="*/ 36 h 375"/>
                <a:gd name="T110" fmla="*/ 23 w 60"/>
                <a:gd name="T111" fmla="*/ 6 h 375"/>
                <a:gd name="T112" fmla="*/ 20 w 60"/>
                <a:gd name="T113" fmla="*/ 0 h 375"/>
                <a:gd name="T114" fmla="*/ 21 w 60"/>
                <a:gd name="T115" fmla="*/ 2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375">
                  <a:moveTo>
                    <a:pt x="0" y="250"/>
                  </a:moveTo>
                  <a:cubicBezTo>
                    <a:pt x="0" y="251"/>
                    <a:pt x="0" y="251"/>
                    <a:pt x="0" y="252"/>
                  </a:cubicBezTo>
                  <a:cubicBezTo>
                    <a:pt x="0" y="265"/>
                    <a:pt x="2" y="278"/>
                    <a:pt x="6" y="291"/>
                  </a:cubicBezTo>
                  <a:cubicBezTo>
                    <a:pt x="3" y="278"/>
                    <a:pt x="1" y="264"/>
                    <a:pt x="0" y="250"/>
                  </a:cubicBezTo>
                  <a:moveTo>
                    <a:pt x="18" y="83"/>
                  </a:moveTo>
                  <a:cubicBezTo>
                    <a:pt x="18" y="83"/>
                    <a:pt x="18" y="83"/>
                    <a:pt x="18" y="83"/>
                  </a:cubicBezTo>
                  <a:cubicBezTo>
                    <a:pt x="18" y="83"/>
                    <a:pt x="18" y="83"/>
                    <a:pt x="18" y="83"/>
                  </a:cubicBezTo>
                  <a:moveTo>
                    <a:pt x="18" y="83"/>
                  </a:moveTo>
                  <a:cubicBezTo>
                    <a:pt x="18" y="83"/>
                    <a:pt x="18" y="83"/>
                    <a:pt x="18" y="83"/>
                  </a:cubicBezTo>
                  <a:cubicBezTo>
                    <a:pt x="18" y="83"/>
                    <a:pt x="18" y="83"/>
                    <a:pt x="18" y="83"/>
                  </a:cubicBezTo>
                  <a:moveTo>
                    <a:pt x="50" y="245"/>
                  </a:moveTo>
                  <a:cubicBezTo>
                    <a:pt x="50" y="233"/>
                    <a:pt x="49" y="222"/>
                    <a:pt x="49" y="211"/>
                  </a:cubicBezTo>
                  <a:cubicBezTo>
                    <a:pt x="50" y="201"/>
                    <a:pt x="50" y="191"/>
                    <a:pt x="52" y="181"/>
                  </a:cubicBezTo>
                  <a:cubicBezTo>
                    <a:pt x="52" y="184"/>
                    <a:pt x="52" y="188"/>
                    <a:pt x="52" y="191"/>
                  </a:cubicBezTo>
                  <a:cubicBezTo>
                    <a:pt x="51" y="209"/>
                    <a:pt x="50" y="227"/>
                    <a:pt x="50" y="245"/>
                  </a:cubicBezTo>
                  <a:moveTo>
                    <a:pt x="42" y="259"/>
                  </a:moveTo>
                  <a:cubicBezTo>
                    <a:pt x="42" y="258"/>
                    <a:pt x="42" y="258"/>
                    <a:pt x="42" y="258"/>
                  </a:cubicBezTo>
                  <a:cubicBezTo>
                    <a:pt x="40" y="223"/>
                    <a:pt x="38" y="187"/>
                    <a:pt x="38" y="151"/>
                  </a:cubicBezTo>
                  <a:cubicBezTo>
                    <a:pt x="38" y="150"/>
                    <a:pt x="38" y="149"/>
                    <a:pt x="38" y="148"/>
                  </a:cubicBezTo>
                  <a:cubicBezTo>
                    <a:pt x="39" y="148"/>
                    <a:pt x="40" y="149"/>
                    <a:pt x="41" y="149"/>
                  </a:cubicBezTo>
                  <a:cubicBezTo>
                    <a:pt x="41" y="149"/>
                    <a:pt x="41" y="149"/>
                    <a:pt x="41" y="149"/>
                  </a:cubicBezTo>
                  <a:cubicBezTo>
                    <a:pt x="42" y="169"/>
                    <a:pt x="43" y="190"/>
                    <a:pt x="44" y="211"/>
                  </a:cubicBezTo>
                  <a:cubicBezTo>
                    <a:pt x="42" y="227"/>
                    <a:pt x="42" y="243"/>
                    <a:pt x="42" y="259"/>
                  </a:cubicBezTo>
                  <a:moveTo>
                    <a:pt x="47" y="172"/>
                  </a:moveTo>
                  <a:cubicBezTo>
                    <a:pt x="46" y="144"/>
                    <a:pt x="44" y="116"/>
                    <a:pt x="43" y="89"/>
                  </a:cubicBezTo>
                  <a:cubicBezTo>
                    <a:pt x="43" y="90"/>
                    <a:pt x="43" y="91"/>
                    <a:pt x="43" y="92"/>
                  </a:cubicBezTo>
                  <a:cubicBezTo>
                    <a:pt x="44" y="96"/>
                    <a:pt x="45" y="100"/>
                    <a:pt x="46" y="104"/>
                  </a:cubicBezTo>
                  <a:cubicBezTo>
                    <a:pt x="46" y="111"/>
                    <a:pt x="47" y="118"/>
                    <a:pt x="47" y="125"/>
                  </a:cubicBezTo>
                  <a:cubicBezTo>
                    <a:pt x="48" y="139"/>
                    <a:pt x="48" y="139"/>
                    <a:pt x="48" y="139"/>
                  </a:cubicBezTo>
                  <a:cubicBezTo>
                    <a:pt x="50" y="154"/>
                    <a:pt x="50" y="154"/>
                    <a:pt x="50" y="154"/>
                  </a:cubicBezTo>
                  <a:cubicBezTo>
                    <a:pt x="49" y="160"/>
                    <a:pt x="48" y="166"/>
                    <a:pt x="47" y="172"/>
                  </a:cubicBezTo>
                  <a:moveTo>
                    <a:pt x="33" y="127"/>
                  </a:moveTo>
                  <a:cubicBezTo>
                    <a:pt x="28" y="106"/>
                    <a:pt x="24" y="79"/>
                    <a:pt x="24" y="54"/>
                  </a:cubicBezTo>
                  <a:cubicBezTo>
                    <a:pt x="24" y="51"/>
                    <a:pt x="24" y="47"/>
                    <a:pt x="25" y="44"/>
                  </a:cubicBezTo>
                  <a:cubicBezTo>
                    <a:pt x="25" y="44"/>
                    <a:pt x="25" y="48"/>
                    <a:pt x="25" y="48"/>
                  </a:cubicBezTo>
                  <a:cubicBezTo>
                    <a:pt x="27" y="73"/>
                    <a:pt x="29" y="99"/>
                    <a:pt x="33" y="125"/>
                  </a:cubicBezTo>
                  <a:cubicBezTo>
                    <a:pt x="33" y="126"/>
                    <a:pt x="33" y="126"/>
                    <a:pt x="33" y="127"/>
                  </a:cubicBezTo>
                  <a:moveTo>
                    <a:pt x="36" y="76"/>
                  </a:moveTo>
                  <a:cubicBezTo>
                    <a:pt x="36" y="72"/>
                    <a:pt x="35" y="67"/>
                    <a:pt x="35" y="67"/>
                  </a:cubicBezTo>
                  <a:cubicBezTo>
                    <a:pt x="34" y="59"/>
                    <a:pt x="34" y="59"/>
                    <a:pt x="34" y="59"/>
                  </a:cubicBezTo>
                  <a:cubicBezTo>
                    <a:pt x="33" y="57"/>
                    <a:pt x="33" y="54"/>
                    <a:pt x="32" y="52"/>
                  </a:cubicBezTo>
                  <a:cubicBezTo>
                    <a:pt x="32" y="47"/>
                    <a:pt x="33" y="43"/>
                    <a:pt x="33" y="39"/>
                  </a:cubicBezTo>
                  <a:cubicBezTo>
                    <a:pt x="35" y="43"/>
                    <a:pt x="37" y="48"/>
                    <a:pt x="38" y="52"/>
                  </a:cubicBezTo>
                  <a:cubicBezTo>
                    <a:pt x="38" y="58"/>
                    <a:pt x="39" y="63"/>
                    <a:pt x="39" y="68"/>
                  </a:cubicBezTo>
                  <a:cubicBezTo>
                    <a:pt x="39" y="68"/>
                    <a:pt x="39" y="68"/>
                    <a:pt x="39" y="68"/>
                  </a:cubicBezTo>
                  <a:cubicBezTo>
                    <a:pt x="39" y="68"/>
                    <a:pt x="39" y="68"/>
                    <a:pt x="39" y="68"/>
                  </a:cubicBezTo>
                  <a:cubicBezTo>
                    <a:pt x="38" y="68"/>
                    <a:pt x="37" y="69"/>
                    <a:pt x="37" y="71"/>
                  </a:cubicBezTo>
                  <a:cubicBezTo>
                    <a:pt x="36" y="72"/>
                    <a:pt x="36" y="74"/>
                    <a:pt x="36" y="76"/>
                  </a:cubicBezTo>
                  <a:moveTo>
                    <a:pt x="34" y="30"/>
                  </a:moveTo>
                  <a:cubicBezTo>
                    <a:pt x="33" y="29"/>
                    <a:pt x="33" y="29"/>
                    <a:pt x="33" y="29"/>
                  </a:cubicBezTo>
                  <a:cubicBezTo>
                    <a:pt x="34" y="28"/>
                    <a:pt x="34" y="28"/>
                    <a:pt x="34" y="28"/>
                  </a:cubicBezTo>
                  <a:cubicBezTo>
                    <a:pt x="34" y="29"/>
                    <a:pt x="34" y="29"/>
                    <a:pt x="34" y="30"/>
                  </a:cubicBezTo>
                  <a:moveTo>
                    <a:pt x="25" y="13"/>
                  </a:moveTo>
                  <a:cubicBezTo>
                    <a:pt x="24" y="13"/>
                    <a:pt x="23" y="14"/>
                    <a:pt x="23" y="15"/>
                  </a:cubicBezTo>
                  <a:cubicBezTo>
                    <a:pt x="23" y="22"/>
                    <a:pt x="22" y="29"/>
                    <a:pt x="22" y="36"/>
                  </a:cubicBezTo>
                  <a:cubicBezTo>
                    <a:pt x="22" y="64"/>
                    <a:pt x="24" y="93"/>
                    <a:pt x="26" y="122"/>
                  </a:cubicBezTo>
                  <a:cubicBezTo>
                    <a:pt x="28" y="128"/>
                    <a:pt x="29" y="134"/>
                    <a:pt x="31" y="139"/>
                  </a:cubicBezTo>
                  <a:cubicBezTo>
                    <a:pt x="31" y="140"/>
                    <a:pt x="32" y="141"/>
                    <a:pt x="33" y="141"/>
                  </a:cubicBezTo>
                  <a:cubicBezTo>
                    <a:pt x="33" y="144"/>
                    <a:pt x="33" y="147"/>
                    <a:pt x="33" y="151"/>
                  </a:cubicBezTo>
                  <a:cubicBezTo>
                    <a:pt x="33" y="168"/>
                    <a:pt x="33" y="185"/>
                    <a:pt x="34" y="201"/>
                  </a:cubicBezTo>
                  <a:cubicBezTo>
                    <a:pt x="37" y="229"/>
                    <a:pt x="39" y="256"/>
                    <a:pt x="40" y="283"/>
                  </a:cubicBezTo>
                  <a:cubicBezTo>
                    <a:pt x="41" y="308"/>
                    <a:pt x="41" y="308"/>
                    <a:pt x="41" y="308"/>
                  </a:cubicBezTo>
                  <a:cubicBezTo>
                    <a:pt x="42" y="325"/>
                    <a:pt x="42" y="343"/>
                    <a:pt x="44" y="360"/>
                  </a:cubicBezTo>
                  <a:cubicBezTo>
                    <a:pt x="44" y="366"/>
                    <a:pt x="44" y="366"/>
                    <a:pt x="44" y="366"/>
                  </a:cubicBezTo>
                  <a:cubicBezTo>
                    <a:pt x="45" y="365"/>
                    <a:pt x="45" y="364"/>
                    <a:pt x="45" y="363"/>
                  </a:cubicBezTo>
                  <a:cubicBezTo>
                    <a:pt x="45" y="360"/>
                    <a:pt x="45" y="357"/>
                    <a:pt x="45" y="353"/>
                  </a:cubicBezTo>
                  <a:cubicBezTo>
                    <a:pt x="45" y="351"/>
                    <a:pt x="45" y="348"/>
                    <a:pt x="45" y="345"/>
                  </a:cubicBezTo>
                  <a:cubicBezTo>
                    <a:pt x="46" y="351"/>
                    <a:pt x="46" y="357"/>
                    <a:pt x="47" y="362"/>
                  </a:cubicBezTo>
                  <a:cubicBezTo>
                    <a:pt x="47" y="363"/>
                    <a:pt x="48" y="364"/>
                    <a:pt x="49" y="364"/>
                  </a:cubicBezTo>
                  <a:cubicBezTo>
                    <a:pt x="49" y="364"/>
                    <a:pt x="49" y="364"/>
                    <a:pt x="49" y="364"/>
                  </a:cubicBezTo>
                  <a:cubicBezTo>
                    <a:pt x="50" y="364"/>
                    <a:pt x="51" y="364"/>
                    <a:pt x="51" y="363"/>
                  </a:cubicBezTo>
                  <a:cubicBezTo>
                    <a:pt x="51" y="359"/>
                    <a:pt x="52" y="355"/>
                    <a:pt x="52" y="351"/>
                  </a:cubicBezTo>
                  <a:cubicBezTo>
                    <a:pt x="52" y="320"/>
                    <a:pt x="51" y="289"/>
                    <a:pt x="50" y="258"/>
                  </a:cubicBezTo>
                  <a:cubicBezTo>
                    <a:pt x="51" y="259"/>
                    <a:pt x="51" y="259"/>
                    <a:pt x="52" y="259"/>
                  </a:cubicBezTo>
                  <a:cubicBezTo>
                    <a:pt x="53" y="259"/>
                    <a:pt x="53" y="259"/>
                    <a:pt x="53" y="259"/>
                  </a:cubicBezTo>
                  <a:cubicBezTo>
                    <a:pt x="54" y="259"/>
                    <a:pt x="55" y="259"/>
                    <a:pt x="55" y="257"/>
                  </a:cubicBezTo>
                  <a:cubicBezTo>
                    <a:pt x="57" y="243"/>
                    <a:pt x="58" y="229"/>
                    <a:pt x="58" y="215"/>
                  </a:cubicBezTo>
                  <a:cubicBezTo>
                    <a:pt x="58" y="207"/>
                    <a:pt x="58" y="199"/>
                    <a:pt x="57" y="191"/>
                  </a:cubicBezTo>
                  <a:cubicBezTo>
                    <a:pt x="58" y="189"/>
                    <a:pt x="58" y="186"/>
                    <a:pt x="58" y="184"/>
                  </a:cubicBezTo>
                  <a:cubicBezTo>
                    <a:pt x="59" y="171"/>
                    <a:pt x="59" y="159"/>
                    <a:pt x="60" y="146"/>
                  </a:cubicBezTo>
                  <a:cubicBezTo>
                    <a:pt x="59" y="138"/>
                    <a:pt x="59" y="129"/>
                    <a:pt x="58" y="121"/>
                  </a:cubicBezTo>
                  <a:cubicBezTo>
                    <a:pt x="58" y="121"/>
                    <a:pt x="58" y="121"/>
                    <a:pt x="58" y="121"/>
                  </a:cubicBezTo>
                  <a:cubicBezTo>
                    <a:pt x="57" y="121"/>
                    <a:pt x="55" y="122"/>
                    <a:pt x="55" y="123"/>
                  </a:cubicBezTo>
                  <a:cubicBezTo>
                    <a:pt x="54" y="127"/>
                    <a:pt x="54" y="130"/>
                    <a:pt x="53" y="134"/>
                  </a:cubicBezTo>
                  <a:cubicBezTo>
                    <a:pt x="53" y="131"/>
                    <a:pt x="53" y="128"/>
                    <a:pt x="53" y="126"/>
                  </a:cubicBezTo>
                  <a:cubicBezTo>
                    <a:pt x="53" y="126"/>
                    <a:pt x="54" y="125"/>
                    <a:pt x="54" y="124"/>
                  </a:cubicBezTo>
                  <a:cubicBezTo>
                    <a:pt x="54" y="124"/>
                    <a:pt x="54" y="124"/>
                    <a:pt x="54" y="124"/>
                  </a:cubicBezTo>
                  <a:cubicBezTo>
                    <a:pt x="54" y="118"/>
                    <a:pt x="53" y="106"/>
                    <a:pt x="51" y="91"/>
                  </a:cubicBezTo>
                  <a:cubicBezTo>
                    <a:pt x="52" y="92"/>
                    <a:pt x="52" y="92"/>
                    <a:pt x="53" y="92"/>
                  </a:cubicBezTo>
                  <a:cubicBezTo>
                    <a:pt x="53" y="92"/>
                    <a:pt x="53" y="92"/>
                    <a:pt x="53" y="92"/>
                  </a:cubicBezTo>
                  <a:cubicBezTo>
                    <a:pt x="53" y="92"/>
                    <a:pt x="54" y="92"/>
                    <a:pt x="54" y="92"/>
                  </a:cubicBezTo>
                  <a:cubicBezTo>
                    <a:pt x="50" y="67"/>
                    <a:pt x="43" y="43"/>
                    <a:pt x="33" y="22"/>
                  </a:cubicBezTo>
                  <a:cubicBezTo>
                    <a:pt x="31" y="23"/>
                    <a:pt x="30" y="25"/>
                    <a:pt x="29" y="27"/>
                  </a:cubicBezTo>
                  <a:cubicBezTo>
                    <a:pt x="28" y="21"/>
                    <a:pt x="28" y="15"/>
                    <a:pt x="28" y="15"/>
                  </a:cubicBezTo>
                  <a:cubicBezTo>
                    <a:pt x="28" y="14"/>
                    <a:pt x="27" y="13"/>
                    <a:pt x="25" y="13"/>
                  </a:cubicBezTo>
                  <a:cubicBezTo>
                    <a:pt x="25" y="13"/>
                    <a:pt x="25" y="13"/>
                    <a:pt x="25" y="13"/>
                  </a:cubicBezTo>
                  <a:moveTo>
                    <a:pt x="19" y="212"/>
                  </a:moveTo>
                  <a:cubicBezTo>
                    <a:pt x="18" y="198"/>
                    <a:pt x="17" y="185"/>
                    <a:pt x="17" y="171"/>
                  </a:cubicBezTo>
                  <a:cubicBezTo>
                    <a:pt x="17" y="168"/>
                    <a:pt x="18" y="164"/>
                    <a:pt x="18" y="161"/>
                  </a:cubicBezTo>
                  <a:cubicBezTo>
                    <a:pt x="18" y="166"/>
                    <a:pt x="19" y="171"/>
                    <a:pt x="19" y="176"/>
                  </a:cubicBezTo>
                  <a:cubicBezTo>
                    <a:pt x="19" y="178"/>
                    <a:pt x="19" y="179"/>
                    <a:pt x="19" y="181"/>
                  </a:cubicBezTo>
                  <a:cubicBezTo>
                    <a:pt x="19" y="191"/>
                    <a:pt x="19" y="202"/>
                    <a:pt x="19" y="212"/>
                  </a:cubicBezTo>
                  <a:moveTo>
                    <a:pt x="17" y="246"/>
                  </a:moveTo>
                  <a:cubicBezTo>
                    <a:pt x="15" y="242"/>
                    <a:pt x="13" y="239"/>
                    <a:pt x="11" y="236"/>
                  </a:cubicBezTo>
                  <a:cubicBezTo>
                    <a:pt x="11" y="235"/>
                    <a:pt x="11" y="234"/>
                    <a:pt x="11" y="233"/>
                  </a:cubicBezTo>
                  <a:cubicBezTo>
                    <a:pt x="11" y="222"/>
                    <a:pt x="11" y="210"/>
                    <a:pt x="10" y="199"/>
                  </a:cubicBezTo>
                  <a:cubicBezTo>
                    <a:pt x="9" y="188"/>
                    <a:pt x="9" y="177"/>
                    <a:pt x="9" y="165"/>
                  </a:cubicBezTo>
                  <a:cubicBezTo>
                    <a:pt x="9" y="161"/>
                    <a:pt x="9" y="158"/>
                    <a:pt x="9" y="154"/>
                  </a:cubicBezTo>
                  <a:cubicBezTo>
                    <a:pt x="9" y="145"/>
                    <a:pt x="11" y="137"/>
                    <a:pt x="13" y="129"/>
                  </a:cubicBezTo>
                  <a:cubicBezTo>
                    <a:pt x="13" y="131"/>
                    <a:pt x="13" y="134"/>
                    <a:pt x="13" y="136"/>
                  </a:cubicBezTo>
                  <a:cubicBezTo>
                    <a:pt x="12" y="148"/>
                    <a:pt x="12" y="160"/>
                    <a:pt x="12" y="171"/>
                  </a:cubicBezTo>
                  <a:cubicBezTo>
                    <a:pt x="12" y="190"/>
                    <a:pt x="13" y="208"/>
                    <a:pt x="14" y="226"/>
                  </a:cubicBezTo>
                  <a:cubicBezTo>
                    <a:pt x="15" y="233"/>
                    <a:pt x="16" y="239"/>
                    <a:pt x="17" y="246"/>
                  </a:cubicBezTo>
                  <a:moveTo>
                    <a:pt x="18" y="9"/>
                  </a:moveTo>
                  <a:cubicBezTo>
                    <a:pt x="10" y="57"/>
                    <a:pt x="4" y="110"/>
                    <a:pt x="2" y="166"/>
                  </a:cubicBezTo>
                  <a:cubicBezTo>
                    <a:pt x="2" y="187"/>
                    <a:pt x="4" y="208"/>
                    <a:pt x="5" y="229"/>
                  </a:cubicBezTo>
                  <a:cubicBezTo>
                    <a:pt x="4" y="229"/>
                    <a:pt x="4" y="229"/>
                    <a:pt x="4" y="229"/>
                  </a:cubicBezTo>
                  <a:cubicBezTo>
                    <a:pt x="4" y="229"/>
                    <a:pt x="4" y="229"/>
                    <a:pt x="3" y="230"/>
                  </a:cubicBezTo>
                  <a:cubicBezTo>
                    <a:pt x="4" y="237"/>
                    <a:pt x="5" y="243"/>
                    <a:pt x="5" y="250"/>
                  </a:cubicBezTo>
                  <a:cubicBezTo>
                    <a:pt x="5" y="247"/>
                    <a:pt x="6" y="244"/>
                    <a:pt x="6" y="241"/>
                  </a:cubicBezTo>
                  <a:cubicBezTo>
                    <a:pt x="6" y="242"/>
                    <a:pt x="6" y="242"/>
                    <a:pt x="6" y="242"/>
                  </a:cubicBezTo>
                  <a:cubicBezTo>
                    <a:pt x="6" y="243"/>
                    <a:pt x="7" y="244"/>
                    <a:pt x="9" y="244"/>
                  </a:cubicBezTo>
                  <a:cubicBezTo>
                    <a:pt x="9" y="244"/>
                    <a:pt x="9" y="244"/>
                    <a:pt x="9" y="244"/>
                  </a:cubicBezTo>
                  <a:cubicBezTo>
                    <a:pt x="9" y="244"/>
                    <a:pt x="9" y="244"/>
                    <a:pt x="10" y="244"/>
                  </a:cubicBezTo>
                  <a:cubicBezTo>
                    <a:pt x="13" y="250"/>
                    <a:pt x="16" y="257"/>
                    <a:pt x="18" y="265"/>
                  </a:cubicBezTo>
                  <a:cubicBezTo>
                    <a:pt x="19" y="285"/>
                    <a:pt x="20" y="304"/>
                    <a:pt x="23" y="323"/>
                  </a:cubicBezTo>
                  <a:cubicBezTo>
                    <a:pt x="19" y="312"/>
                    <a:pt x="14" y="301"/>
                    <a:pt x="11" y="290"/>
                  </a:cubicBezTo>
                  <a:cubicBezTo>
                    <a:pt x="15" y="309"/>
                    <a:pt x="20" y="328"/>
                    <a:pt x="27" y="346"/>
                  </a:cubicBezTo>
                  <a:cubicBezTo>
                    <a:pt x="35" y="366"/>
                    <a:pt x="35" y="366"/>
                    <a:pt x="35" y="366"/>
                  </a:cubicBezTo>
                  <a:cubicBezTo>
                    <a:pt x="36" y="369"/>
                    <a:pt x="37" y="372"/>
                    <a:pt x="39" y="375"/>
                  </a:cubicBezTo>
                  <a:cubicBezTo>
                    <a:pt x="39" y="375"/>
                    <a:pt x="39" y="375"/>
                    <a:pt x="39" y="375"/>
                  </a:cubicBezTo>
                  <a:cubicBezTo>
                    <a:pt x="39" y="375"/>
                    <a:pt x="39" y="375"/>
                    <a:pt x="39" y="375"/>
                  </a:cubicBezTo>
                  <a:cubicBezTo>
                    <a:pt x="38" y="363"/>
                    <a:pt x="38" y="363"/>
                    <a:pt x="38" y="363"/>
                  </a:cubicBezTo>
                  <a:cubicBezTo>
                    <a:pt x="38" y="361"/>
                    <a:pt x="37" y="359"/>
                    <a:pt x="36" y="357"/>
                  </a:cubicBezTo>
                  <a:cubicBezTo>
                    <a:pt x="34" y="351"/>
                    <a:pt x="33" y="346"/>
                    <a:pt x="32" y="340"/>
                  </a:cubicBezTo>
                  <a:cubicBezTo>
                    <a:pt x="33" y="340"/>
                    <a:pt x="33" y="339"/>
                    <a:pt x="33" y="338"/>
                  </a:cubicBezTo>
                  <a:cubicBezTo>
                    <a:pt x="33" y="336"/>
                    <a:pt x="34" y="333"/>
                    <a:pt x="34" y="331"/>
                  </a:cubicBezTo>
                  <a:cubicBezTo>
                    <a:pt x="34" y="314"/>
                    <a:pt x="31" y="290"/>
                    <a:pt x="25" y="269"/>
                  </a:cubicBezTo>
                  <a:cubicBezTo>
                    <a:pt x="24" y="265"/>
                    <a:pt x="24" y="262"/>
                    <a:pt x="23" y="259"/>
                  </a:cubicBezTo>
                  <a:cubicBezTo>
                    <a:pt x="23" y="258"/>
                    <a:pt x="23" y="256"/>
                    <a:pt x="23" y="255"/>
                  </a:cubicBezTo>
                  <a:cubicBezTo>
                    <a:pt x="23" y="243"/>
                    <a:pt x="24" y="231"/>
                    <a:pt x="24" y="219"/>
                  </a:cubicBezTo>
                  <a:cubicBezTo>
                    <a:pt x="24" y="221"/>
                    <a:pt x="28" y="250"/>
                    <a:pt x="28" y="250"/>
                  </a:cubicBezTo>
                  <a:cubicBezTo>
                    <a:pt x="29" y="262"/>
                    <a:pt x="31" y="274"/>
                    <a:pt x="33" y="286"/>
                  </a:cubicBezTo>
                  <a:cubicBezTo>
                    <a:pt x="34" y="292"/>
                    <a:pt x="35" y="297"/>
                    <a:pt x="36" y="303"/>
                  </a:cubicBezTo>
                  <a:cubicBezTo>
                    <a:pt x="35" y="283"/>
                    <a:pt x="35" y="283"/>
                    <a:pt x="35" y="283"/>
                  </a:cubicBezTo>
                  <a:cubicBezTo>
                    <a:pt x="34" y="272"/>
                    <a:pt x="34" y="260"/>
                    <a:pt x="33" y="248"/>
                  </a:cubicBezTo>
                  <a:cubicBezTo>
                    <a:pt x="30" y="225"/>
                    <a:pt x="30" y="225"/>
                    <a:pt x="30" y="225"/>
                  </a:cubicBezTo>
                  <a:cubicBezTo>
                    <a:pt x="28" y="209"/>
                    <a:pt x="26" y="193"/>
                    <a:pt x="24" y="176"/>
                  </a:cubicBezTo>
                  <a:cubicBezTo>
                    <a:pt x="24" y="168"/>
                    <a:pt x="24" y="161"/>
                    <a:pt x="24" y="153"/>
                  </a:cubicBezTo>
                  <a:cubicBezTo>
                    <a:pt x="23" y="142"/>
                    <a:pt x="22" y="131"/>
                    <a:pt x="21" y="120"/>
                  </a:cubicBezTo>
                  <a:cubicBezTo>
                    <a:pt x="20" y="115"/>
                    <a:pt x="19" y="110"/>
                    <a:pt x="18" y="104"/>
                  </a:cubicBezTo>
                  <a:cubicBezTo>
                    <a:pt x="18" y="104"/>
                    <a:pt x="18" y="104"/>
                    <a:pt x="18" y="104"/>
                  </a:cubicBezTo>
                  <a:cubicBezTo>
                    <a:pt x="18" y="103"/>
                    <a:pt x="18" y="102"/>
                    <a:pt x="18" y="101"/>
                  </a:cubicBezTo>
                  <a:cubicBezTo>
                    <a:pt x="18" y="98"/>
                    <a:pt x="18" y="95"/>
                    <a:pt x="18" y="92"/>
                  </a:cubicBezTo>
                  <a:cubicBezTo>
                    <a:pt x="18" y="91"/>
                    <a:pt x="18" y="90"/>
                    <a:pt x="18" y="89"/>
                  </a:cubicBezTo>
                  <a:cubicBezTo>
                    <a:pt x="18" y="87"/>
                    <a:pt x="18" y="85"/>
                    <a:pt x="18" y="83"/>
                  </a:cubicBezTo>
                  <a:cubicBezTo>
                    <a:pt x="18" y="83"/>
                    <a:pt x="18" y="83"/>
                    <a:pt x="18" y="83"/>
                  </a:cubicBezTo>
                  <a:cubicBezTo>
                    <a:pt x="18" y="82"/>
                    <a:pt x="18" y="82"/>
                    <a:pt x="18" y="82"/>
                  </a:cubicBezTo>
                  <a:cubicBezTo>
                    <a:pt x="18" y="81"/>
                    <a:pt x="17" y="80"/>
                    <a:pt x="15" y="80"/>
                  </a:cubicBezTo>
                  <a:cubicBezTo>
                    <a:pt x="15" y="80"/>
                    <a:pt x="15" y="80"/>
                    <a:pt x="15" y="80"/>
                  </a:cubicBezTo>
                  <a:cubicBezTo>
                    <a:pt x="14" y="80"/>
                    <a:pt x="13" y="81"/>
                    <a:pt x="13" y="83"/>
                  </a:cubicBezTo>
                  <a:cubicBezTo>
                    <a:pt x="13" y="83"/>
                    <a:pt x="13" y="83"/>
                    <a:pt x="13" y="83"/>
                  </a:cubicBezTo>
                  <a:cubicBezTo>
                    <a:pt x="13" y="86"/>
                    <a:pt x="13" y="89"/>
                    <a:pt x="13" y="92"/>
                  </a:cubicBezTo>
                  <a:cubicBezTo>
                    <a:pt x="13" y="101"/>
                    <a:pt x="11" y="110"/>
                    <a:pt x="9" y="119"/>
                  </a:cubicBezTo>
                  <a:cubicBezTo>
                    <a:pt x="10" y="90"/>
                    <a:pt x="12" y="64"/>
                    <a:pt x="17" y="36"/>
                  </a:cubicBezTo>
                  <a:cubicBezTo>
                    <a:pt x="17" y="27"/>
                    <a:pt x="17" y="18"/>
                    <a:pt x="18" y="9"/>
                  </a:cubicBezTo>
                  <a:moveTo>
                    <a:pt x="23" y="5"/>
                  </a:moveTo>
                  <a:cubicBezTo>
                    <a:pt x="23" y="5"/>
                    <a:pt x="23" y="6"/>
                    <a:pt x="23" y="6"/>
                  </a:cubicBezTo>
                  <a:cubicBezTo>
                    <a:pt x="23" y="6"/>
                    <a:pt x="23" y="5"/>
                    <a:pt x="23" y="5"/>
                  </a:cubicBezTo>
                  <a:cubicBezTo>
                    <a:pt x="23" y="5"/>
                    <a:pt x="23" y="5"/>
                    <a:pt x="23" y="5"/>
                  </a:cubicBezTo>
                  <a:moveTo>
                    <a:pt x="20" y="0"/>
                  </a:moveTo>
                  <a:cubicBezTo>
                    <a:pt x="19" y="1"/>
                    <a:pt x="19" y="2"/>
                    <a:pt x="19" y="3"/>
                  </a:cubicBezTo>
                  <a:cubicBezTo>
                    <a:pt x="19" y="2"/>
                    <a:pt x="20" y="2"/>
                    <a:pt x="20" y="2"/>
                  </a:cubicBezTo>
                  <a:cubicBezTo>
                    <a:pt x="21" y="2"/>
                    <a:pt x="21" y="2"/>
                    <a:pt x="21" y="2"/>
                  </a:cubicBezTo>
                  <a:cubicBezTo>
                    <a:pt x="21" y="2"/>
                    <a:pt x="21" y="2"/>
                    <a:pt x="21" y="2"/>
                  </a:cubicBezTo>
                  <a:cubicBezTo>
                    <a:pt x="21" y="1"/>
                    <a:pt x="20" y="1"/>
                    <a:pt x="20" y="0"/>
                  </a:cubicBezTo>
                </a:path>
              </a:pathLst>
            </a:custGeom>
            <a:solidFill>
              <a:srgbClr val="64973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3" name="Freeform 562"/>
            <p:cNvSpPr>
              <a:spLocks noEditPoints="1" noChangeArrowheads="1"/>
            </p:cNvSpPr>
            <p:nvPr/>
          </p:nvSpPr>
          <p:spPr bwMode="auto">
            <a:xfrm>
              <a:off x="6016626" y="3508376"/>
              <a:ext cx="212725" cy="1222375"/>
            </a:xfrm>
            <a:custGeom>
              <a:avLst/>
              <a:gdLst>
                <a:gd name="T0" fmla="*/ 60 w 72"/>
                <a:gd name="T1" fmla="*/ 404 h 414"/>
                <a:gd name="T2" fmla="*/ 58 w 72"/>
                <a:gd name="T3" fmla="*/ 414 h 414"/>
                <a:gd name="T4" fmla="*/ 60 w 72"/>
                <a:gd name="T5" fmla="*/ 414 h 414"/>
                <a:gd name="T6" fmla="*/ 60 w 72"/>
                <a:gd name="T7" fmla="*/ 413 h 414"/>
                <a:gd name="T8" fmla="*/ 60 w 72"/>
                <a:gd name="T9" fmla="*/ 404 h 414"/>
                <a:gd name="T10" fmla="*/ 51 w 72"/>
                <a:gd name="T11" fmla="*/ 403 h 414"/>
                <a:gd name="T12" fmla="*/ 52 w 72"/>
                <a:gd name="T13" fmla="*/ 410 h 414"/>
                <a:gd name="T14" fmla="*/ 52 w 72"/>
                <a:gd name="T15" fmla="*/ 408 h 414"/>
                <a:gd name="T16" fmla="*/ 51 w 72"/>
                <a:gd name="T17" fmla="*/ 403 h 414"/>
                <a:gd name="T18" fmla="*/ 24 w 72"/>
                <a:gd name="T19" fmla="*/ 0 h 414"/>
                <a:gd name="T20" fmla="*/ 23 w 72"/>
                <a:gd name="T21" fmla="*/ 0 h 414"/>
                <a:gd name="T22" fmla="*/ 21 w 72"/>
                <a:gd name="T23" fmla="*/ 3 h 414"/>
                <a:gd name="T24" fmla="*/ 4 w 72"/>
                <a:gd name="T25" fmla="*/ 228 h 414"/>
                <a:gd name="T26" fmla="*/ 6 w 72"/>
                <a:gd name="T27" fmla="*/ 261 h 414"/>
                <a:gd name="T28" fmla="*/ 12 w 72"/>
                <a:gd name="T29" fmla="*/ 302 h 414"/>
                <a:gd name="T30" fmla="*/ 28 w 72"/>
                <a:gd name="T31" fmla="*/ 359 h 414"/>
                <a:gd name="T32" fmla="*/ 36 w 72"/>
                <a:gd name="T33" fmla="*/ 379 h 414"/>
                <a:gd name="T34" fmla="*/ 42 w 72"/>
                <a:gd name="T35" fmla="*/ 393 h 414"/>
                <a:gd name="T36" fmla="*/ 43 w 72"/>
                <a:gd name="T37" fmla="*/ 395 h 414"/>
                <a:gd name="T38" fmla="*/ 46 w 72"/>
                <a:gd name="T39" fmla="*/ 404 h 414"/>
                <a:gd name="T40" fmla="*/ 45 w 72"/>
                <a:gd name="T41" fmla="*/ 387 h 414"/>
                <a:gd name="T42" fmla="*/ 45 w 72"/>
                <a:gd name="T43" fmla="*/ 386 h 414"/>
                <a:gd name="T44" fmla="*/ 41 w 72"/>
                <a:gd name="T45" fmla="*/ 377 h 414"/>
                <a:gd name="T46" fmla="*/ 33 w 72"/>
                <a:gd name="T47" fmla="*/ 357 h 414"/>
                <a:gd name="T48" fmla="*/ 17 w 72"/>
                <a:gd name="T49" fmla="*/ 301 h 414"/>
                <a:gd name="T50" fmla="*/ 11 w 72"/>
                <a:gd name="T51" fmla="*/ 261 h 414"/>
                <a:gd name="T52" fmla="*/ 9 w 72"/>
                <a:gd name="T53" fmla="*/ 241 h 414"/>
                <a:gd name="T54" fmla="*/ 9 w 72"/>
                <a:gd name="T55" fmla="*/ 228 h 414"/>
                <a:gd name="T56" fmla="*/ 8 w 72"/>
                <a:gd name="T57" fmla="*/ 197 h 414"/>
                <a:gd name="T58" fmla="*/ 8 w 72"/>
                <a:gd name="T59" fmla="*/ 177 h 414"/>
                <a:gd name="T60" fmla="*/ 24 w 72"/>
                <a:gd name="T61" fmla="*/ 20 h 414"/>
                <a:gd name="T62" fmla="*/ 24 w 72"/>
                <a:gd name="T63" fmla="*/ 15 h 414"/>
                <a:gd name="T64" fmla="*/ 25 w 72"/>
                <a:gd name="T65" fmla="*/ 14 h 414"/>
                <a:gd name="T66" fmla="*/ 25 w 72"/>
                <a:gd name="T67" fmla="*/ 10 h 414"/>
                <a:gd name="T68" fmla="*/ 26 w 72"/>
                <a:gd name="T69" fmla="*/ 11 h 414"/>
                <a:gd name="T70" fmla="*/ 27 w 72"/>
                <a:gd name="T71" fmla="*/ 13 h 414"/>
                <a:gd name="T72" fmla="*/ 29 w 72"/>
                <a:gd name="T73" fmla="*/ 16 h 414"/>
                <a:gd name="T74" fmla="*/ 29 w 72"/>
                <a:gd name="T75" fmla="*/ 16 h 414"/>
                <a:gd name="T76" fmla="*/ 29 w 72"/>
                <a:gd name="T77" fmla="*/ 16 h 414"/>
                <a:gd name="T78" fmla="*/ 29 w 72"/>
                <a:gd name="T79" fmla="*/ 16 h 414"/>
                <a:gd name="T80" fmla="*/ 39 w 72"/>
                <a:gd name="T81" fmla="*/ 33 h 414"/>
                <a:gd name="T82" fmla="*/ 60 w 72"/>
                <a:gd name="T83" fmla="*/ 103 h 414"/>
                <a:gd name="T84" fmla="*/ 64 w 72"/>
                <a:gd name="T85" fmla="*/ 132 h 414"/>
                <a:gd name="T86" fmla="*/ 66 w 72"/>
                <a:gd name="T87" fmla="*/ 157 h 414"/>
                <a:gd name="T88" fmla="*/ 67 w 72"/>
                <a:gd name="T89" fmla="*/ 193 h 414"/>
                <a:gd name="T90" fmla="*/ 65 w 72"/>
                <a:gd name="T91" fmla="*/ 263 h 414"/>
                <a:gd name="T92" fmla="*/ 60 w 72"/>
                <a:gd name="T93" fmla="*/ 332 h 414"/>
                <a:gd name="T94" fmla="*/ 58 w 72"/>
                <a:gd name="T95" fmla="*/ 362 h 414"/>
                <a:gd name="T96" fmla="*/ 57 w 72"/>
                <a:gd name="T97" fmla="*/ 374 h 414"/>
                <a:gd name="T98" fmla="*/ 56 w 72"/>
                <a:gd name="T99" fmla="*/ 397 h 414"/>
                <a:gd name="T100" fmla="*/ 57 w 72"/>
                <a:gd name="T101" fmla="*/ 393 h 414"/>
                <a:gd name="T102" fmla="*/ 64 w 72"/>
                <a:gd name="T103" fmla="*/ 358 h 414"/>
                <a:gd name="T104" fmla="*/ 65 w 72"/>
                <a:gd name="T105" fmla="*/ 332 h 414"/>
                <a:gd name="T106" fmla="*/ 70 w 72"/>
                <a:gd name="T107" fmla="*/ 264 h 414"/>
                <a:gd name="T108" fmla="*/ 72 w 72"/>
                <a:gd name="T109" fmla="*/ 193 h 414"/>
                <a:gd name="T110" fmla="*/ 26 w 72"/>
                <a:gd name="T111" fmla="*/ 1 h 414"/>
                <a:gd name="T112" fmla="*/ 24 w 72"/>
                <a:gd name="T113"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 h="414">
                  <a:moveTo>
                    <a:pt x="60" y="404"/>
                  </a:moveTo>
                  <a:cubicBezTo>
                    <a:pt x="60" y="407"/>
                    <a:pt x="59" y="411"/>
                    <a:pt x="58" y="414"/>
                  </a:cubicBezTo>
                  <a:cubicBezTo>
                    <a:pt x="58" y="414"/>
                    <a:pt x="59" y="414"/>
                    <a:pt x="60" y="414"/>
                  </a:cubicBezTo>
                  <a:cubicBezTo>
                    <a:pt x="60" y="414"/>
                    <a:pt x="60" y="413"/>
                    <a:pt x="60" y="413"/>
                  </a:cubicBezTo>
                  <a:cubicBezTo>
                    <a:pt x="60" y="410"/>
                    <a:pt x="60" y="407"/>
                    <a:pt x="60" y="404"/>
                  </a:cubicBezTo>
                  <a:moveTo>
                    <a:pt x="51" y="403"/>
                  </a:moveTo>
                  <a:cubicBezTo>
                    <a:pt x="51" y="406"/>
                    <a:pt x="51" y="408"/>
                    <a:pt x="52" y="410"/>
                  </a:cubicBezTo>
                  <a:cubicBezTo>
                    <a:pt x="52" y="409"/>
                    <a:pt x="52" y="408"/>
                    <a:pt x="52" y="408"/>
                  </a:cubicBezTo>
                  <a:cubicBezTo>
                    <a:pt x="52" y="406"/>
                    <a:pt x="51" y="405"/>
                    <a:pt x="51" y="403"/>
                  </a:cubicBezTo>
                  <a:moveTo>
                    <a:pt x="24" y="0"/>
                  </a:moveTo>
                  <a:cubicBezTo>
                    <a:pt x="23" y="0"/>
                    <a:pt x="23" y="0"/>
                    <a:pt x="23" y="0"/>
                  </a:cubicBezTo>
                  <a:cubicBezTo>
                    <a:pt x="22" y="1"/>
                    <a:pt x="21" y="1"/>
                    <a:pt x="21" y="3"/>
                  </a:cubicBezTo>
                  <a:cubicBezTo>
                    <a:pt x="11" y="68"/>
                    <a:pt x="0" y="147"/>
                    <a:pt x="4" y="228"/>
                  </a:cubicBezTo>
                  <a:cubicBezTo>
                    <a:pt x="4" y="240"/>
                    <a:pt x="5" y="251"/>
                    <a:pt x="6" y="261"/>
                  </a:cubicBezTo>
                  <a:cubicBezTo>
                    <a:pt x="7" y="275"/>
                    <a:pt x="9" y="289"/>
                    <a:pt x="12" y="302"/>
                  </a:cubicBezTo>
                  <a:cubicBezTo>
                    <a:pt x="16" y="322"/>
                    <a:pt x="21" y="340"/>
                    <a:pt x="28" y="359"/>
                  </a:cubicBezTo>
                  <a:cubicBezTo>
                    <a:pt x="36" y="379"/>
                    <a:pt x="36" y="379"/>
                    <a:pt x="36" y="379"/>
                  </a:cubicBezTo>
                  <a:cubicBezTo>
                    <a:pt x="38" y="384"/>
                    <a:pt x="40" y="389"/>
                    <a:pt x="42" y="393"/>
                  </a:cubicBezTo>
                  <a:cubicBezTo>
                    <a:pt x="42" y="394"/>
                    <a:pt x="43" y="395"/>
                    <a:pt x="43" y="395"/>
                  </a:cubicBezTo>
                  <a:cubicBezTo>
                    <a:pt x="44" y="398"/>
                    <a:pt x="45" y="401"/>
                    <a:pt x="46" y="404"/>
                  </a:cubicBezTo>
                  <a:cubicBezTo>
                    <a:pt x="45" y="399"/>
                    <a:pt x="45" y="393"/>
                    <a:pt x="45" y="387"/>
                  </a:cubicBezTo>
                  <a:cubicBezTo>
                    <a:pt x="45" y="386"/>
                    <a:pt x="45" y="386"/>
                    <a:pt x="45" y="386"/>
                  </a:cubicBezTo>
                  <a:cubicBezTo>
                    <a:pt x="43" y="383"/>
                    <a:pt x="42" y="380"/>
                    <a:pt x="41" y="377"/>
                  </a:cubicBezTo>
                  <a:cubicBezTo>
                    <a:pt x="33" y="357"/>
                    <a:pt x="33" y="357"/>
                    <a:pt x="33" y="357"/>
                  </a:cubicBezTo>
                  <a:cubicBezTo>
                    <a:pt x="26" y="339"/>
                    <a:pt x="21" y="320"/>
                    <a:pt x="17" y="301"/>
                  </a:cubicBezTo>
                  <a:cubicBezTo>
                    <a:pt x="15" y="288"/>
                    <a:pt x="13" y="275"/>
                    <a:pt x="11" y="261"/>
                  </a:cubicBezTo>
                  <a:cubicBezTo>
                    <a:pt x="11" y="254"/>
                    <a:pt x="10" y="248"/>
                    <a:pt x="9" y="241"/>
                  </a:cubicBezTo>
                  <a:cubicBezTo>
                    <a:pt x="9" y="237"/>
                    <a:pt x="9" y="232"/>
                    <a:pt x="9" y="228"/>
                  </a:cubicBezTo>
                  <a:cubicBezTo>
                    <a:pt x="8" y="218"/>
                    <a:pt x="8" y="207"/>
                    <a:pt x="8" y="197"/>
                  </a:cubicBezTo>
                  <a:cubicBezTo>
                    <a:pt x="8" y="190"/>
                    <a:pt x="8" y="184"/>
                    <a:pt x="8" y="177"/>
                  </a:cubicBezTo>
                  <a:cubicBezTo>
                    <a:pt x="10" y="121"/>
                    <a:pt x="16" y="68"/>
                    <a:pt x="24" y="20"/>
                  </a:cubicBezTo>
                  <a:cubicBezTo>
                    <a:pt x="24" y="18"/>
                    <a:pt x="24" y="17"/>
                    <a:pt x="24" y="15"/>
                  </a:cubicBezTo>
                  <a:cubicBezTo>
                    <a:pt x="24" y="15"/>
                    <a:pt x="24" y="14"/>
                    <a:pt x="25" y="14"/>
                  </a:cubicBezTo>
                  <a:cubicBezTo>
                    <a:pt x="25" y="12"/>
                    <a:pt x="25" y="11"/>
                    <a:pt x="25" y="10"/>
                  </a:cubicBezTo>
                  <a:cubicBezTo>
                    <a:pt x="25" y="10"/>
                    <a:pt x="26" y="11"/>
                    <a:pt x="26" y="11"/>
                  </a:cubicBezTo>
                  <a:cubicBezTo>
                    <a:pt x="26" y="12"/>
                    <a:pt x="27" y="12"/>
                    <a:pt x="27" y="13"/>
                  </a:cubicBezTo>
                  <a:cubicBezTo>
                    <a:pt x="28" y="13"/>
                    <a:pt x="29" y="14"/>
                    <a:pt x="29" y="16"/>
                  </a:cubicBezTo>
                  <a:cubicBezTo>
                    <a:pt x="29" y="16"/>
                    <a:pt x="29" y="16"/>
                    <a:pt x="29" y="16"/>
                  </a:cubicBezTo>
                  <a:cubicBezTo>
                    <a:pt x="29" y="16"/>
                    <a:pt x="29" y="16"/>
                    <a:pt x="29" y="16"/>
                  </a:cubicBezTo>
                  <a:cubicBezTo>
                    <a:pt x="29" y="16"/>
                    <a:pt x="29" y="16"/>
                    <a:pt x="29" y="16"/>
                  </a:cubicBezTo>
                  <a:cubicBezTo>
                    <a:pt x="33" y="22"/>
                    <a:pt x="36" y="27"/>
                    <a:pt x="39" y="33"/>
                  </a:cubicBezTo>
                  <a:cubicBezTo>
                    <a:pt x="49" y="54"/>
                    <a:pt x="56" y="78"/>
                    <a:pt x="60" y="103"/>
                  </a:cubicBezTo>
                  <a:cubicBezTo>
                    <a:pt x="62" y="112"/>
                    <a:pt x="63" y="122"/>
                    <a:pt x="64" y="132"/>
                  </a:cubicBezTo>
                  <a:cubicBezTo>
                    <a:pt x="65" y="140"/>
                    <a:pt x="65" y="149"/>
                    <a:pt x="66" y="157"/>
                  </a:cubicBezTo>
                  <a:cubicBezTo>
                    <a:pt x="67" y="169"/>
                    <a:pt x="67" y="181"/>
                    <a:pt x="67" y="193"/>
                  </a:cubicBezTo>
                  <a:cubicBezTo>
                    <a:pt x="67" y="219"/>
                    <a:pt x="66" y="243"/>
                    <a:pt x="65" y="263"/>
                  </a:cubicBezTo>
                  <a:cubicBezTo>
                    <a:pt x="60" y="332"/>
                    <a:pt x="60" y="332"/>
                    <a:pt x="60" y="332"/>
                  </a:cubicBezTo>
                  <a:cubicBezTo>
                    <a:pt x="59" y="342"/>
                    <a:pt x="59" y="352"/>
                    <a:pt x="58" y="362"/>
                  </a:cubicBezTo>
                  <a:cubicBezTo>
                    <a:pt x="58" y="366"/>
                    <a:pt x="57" y="370"/>
                    <a:pt x="57" y="374"/>
                  </a:cubicBezTo>
                  <a:cubicBezTo>
                    <a:pt x="57" y="382"/>
                    <a:pt x="56" y="389"/>
                    <a:pt x="56" y="397"/>
                  </a:cubicBezTo>
                  <a:cubicBezTo>
                    <a:pt x="56" y="395"/>
                    <a:pt x="57" y="394"/>
                    <a:pt x="57" y="393"/>
                  </a:cubicBezTo>
                  <a:cubicBezTo>
                    <a:pt x="60" y="381"/>
                    <a:pt x="62" y="370"/>
                    <a:pt x="64" y="358"/>
                  </a:cubicBezTo>
                  <a:cubicBezTo>
                    <a:pt x="64" y="350"/>
                    <a:pt x="65" y="341"/>
                    <a:pt x="65" y="332"/>
                  </a:cubicBezTo>
                  <a:cubicBezTo>
                    <a:pt x="70" y="264"/>
                    <a:pt x="70" y="264"/>
                    <a:pt x="70" y="264"/>
                  </a:cubicBezTo>
                  <a:cubicBezTo>
                    <a:pt x="71" y="243"/>
                    <a:pt x="72" y="219"/>
                    <a:pt x="72" y="193"/>
                  </a:cubicBezTo>
                  <a:cubicBezTo>
                    <a:pt x="72" y="128"/>
                    <a:pt x="64" y="53"/>
                    <a:pt x="26" y="1"/>
                  </a:cubicBezTo>
                  <a:cubicBezTo>
                    <a:pt x="25" y="1"/>
                    <a:pt x="24" y="0"/>
                    <a:pt x="2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4" name="Freeform 563"/>
            <p:cNvSpPr>
              <a:spLocks noChangeArrowheads="1"/>
            </p:cNvSpPr>
            <p:nvPr/>
          </p:nvSpPr>
          <p:spPr bwMode="auto">
            <a:xfrm>
              <a:off x="6084888" y="3548063"/>
              <a:ext cx="85725" cy="1182688"/>
            </a:xfrm>
            <a:custGeom>
              <a:avLst/>
              <a:gdLst>
                <a:gd name="T0" fmla="*/ 3 w 29"/>
                <a:gd name="T1" fmla="*/ 0 h 401"/>
                <a:gd name="T2" fmla="*/ 2 w 29"/>
                <a:gd name="T3" fmla="*/ 1 h 401"/>
                <a:gd name="T4" fmla="*/ 2 w 29"/>
                <a:gd name="T5" fmla="*/ 1 h 401"/>
                <a:gd name="T6" fmla="*/ 1 w 29"/>
                <a:gd name="T7" fmla="*/ 2 h 401"/>
                <a:gd name="T8" fmla="*/ 1 w 29"/>
                <a:gd name="T9" fmla="*/ 7 h 401"/>
                <a:gd name="T10" fmla="*/ 0 w 29"/>
                <a:gd name="T11" fmla="*/ 34 h 401"/>
                <a:gd name="T12" fmla="*/ 4 w 29"/>
                <a:gd name="T13" fmla="*/ 118 h 401"/>
                <a:gd name="T14" fmla="*/ 7 w 29"/>
                <a:gd name="T15" fmla="*/ 151 h 401"/>
                <a:gd name="T16" fmla="*/ 9 w 29"/>
                <a:gd name="T17" fmla="*/ 178 h 401"/>
                <a:gd name="T18" fmla="*/ 16 w 29"/>
                <a:gd name="T19" fmla="*/ 246 h 401"/>
                <a:gd name="T20" fmla="*/ 18 w 29"/>
                <a:gd name="T21" fmla="*/ 281 h 401"/>
                <a:gd name="T22" fmla="*/ 19 w 29"/>
                <a:gd name="T23" fmla="*/ 301 h 401"/>
                <a:gd name="T24" fmla="*/ 19 w 29"/>
                <a:gd name="T25" fmla="*/ 306 h 401"/>
                <a:gd name="T26" fmla="*/ 21 w 29"/>
                <a:gd name="T27" fmla="*/ 359 h 401"/>
                <a:gd name="T28" fmla="*/ 21 w 29"/>
                <a:gd name="T29" fmla="*/ 361 h 401"/>
                <a:gd name="T30" fmla="*/ 22 w 29"/>
                <a:gd name="T31" fmla="*/ 373 h 401"/>
                <a:gd name="T32" fmla="*/ 22 w 29"/>
                <a:gd name="T33" fmla="*/ 373 h 401"/>
                <a:gd name="T34" fmla="*/ 22 w 29"/>
                <a:gd name="T35" fmla="*/ 374 h 401"/>
                <a:gd name="T36" fmla="*/ 23 w 29"/>
                <a:gd name="T37" fmla="*/ 391 h 401"/>
                <a:gd name="T38" fmla="*/ 23 w 29"/>
                <a:gd name="T39" fmla="*/ 392 h 401"/>
                <a:gd name="T40" fmla="*/ 28 w 29"/>
                <a:gd name="T41" fmla="*/ 401 h 401"/>
                <a:gd name="T42" fmla="*/ 29 w 29"/>
                <a:gd name="T43" fmla="*/ 397 h 401"/>
                <a:gd name="T44" fmla="*/ 28 w 29"/>
                <a:gd name="T45" fmla="*/ 390 h 401"/>
                <a:gd name="T46" fmla="*/ 27 w 29"/>
                <a:gd name="T47" fmla="*/ 373 h 401"/>
                <a:gd name="T48" fmla="*/ 27 w 29"/>
                <a:gd name="T49" fmla="*/ 364 h 401"/>
                <a:gd name="T50" fmla="*/ 27 w 29"/>
                <a:gd name="T51" fmla="*/ 358 h 401"/>
                <a:gd name="T52" fmla="*/ 24 w 29"/>
                <a:gd name="T53" fmla="*/ 306 h 401"/>
                <a:gd name="T54" fmla="*/ 23 w 29"/>
                <a:gd name="T55" fmla="*/ 281 h 401"/>
                <a:gd name="T56" fmla="*/ 17 w 29"/>
                <a:gd name="T57" fmla="*/ 199 h 401"/>
                <a:gd name="T58" fmla="*/ 15 w 29"/>
                <a:gd name="T59" fmla="*/ 177 h 401"/>
                <a:gd name="T60" fmla="*/ 9 w 29"/>
                <a:gd name="T61" fmla="*/ 120 h 401"/>
                <a:gd name="T62" fmla="*/ 5 w 29"/>
                <a:gd name="T63" fmla="*/ 34 h 401"/>
                <a:gd name="T64" fmla="*/ 6 w 29"/>
                <a:gd name="T65" fmla="*/ 13 h 401"/>
                <a:gd name="T66" fmla="*/ 6 w 29"/>
                <a:gd name="T67" fmla="*/ 4 h 401"/>
                <a:gd name="T68" fmla="*/ 6 w 29"/>
                <a:gd name="T69" fmla="*/ 3 h 401"/>
                <a:gd name="T70" fmla="*/ 6 w 29"/>
                <a:gd name="T71" fmla="*/ 3 h 401"/>
                <a:gd name="T72" fmla="*/ 6 w 29"/>
                <a:gd name="T73" fmla="*/ 3 h 401"/>
                <a:gd name="T74" fmla="*/ 4 w 29"/>
                <a:gd name="T75" fmla="*/ 0 h 401"/>
                <a:gd name="T76" fmla="*/ 4 w 29"/>
                <a:gd name="T77" fmla="*/ 0 h 401"/>
                <a:gd name="T78" fmla="*/ 3 w 29"/>
                <a:gd name="T79"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401">
                  <a:moveTo>
                    <a:pt x="3" y="0"/>
                  </a:moveTo>
                  <a:cubicBezTo>
                    <a:pt x="3" y="0"/>
                    <a:pt x="2" y="0"/>
                    <a:pt x="2" y="1"/>
                  </a:cubicBezTo>
                  <a:cubicBezTo>
                    <a:pt x="2" y="1"/>
                    <a:pt x="2" y="1"/>
                    <a:pt x="2" y="1"/>
                  </a:cubicBezTo>
                  <a:cubicBezTo>
                    <a:pt x="1" y="1"/>
                    <a:pt x="1" y="2"/>
                    <a:pt x="1" y="2"/>
                  </a:cubicBezTo>
                  <a:cubicBezTo>
                    <a:pt x="1" y="4"/>
                    <a:pt x="1" y="5"/>
                    <a:pt x="1" y="7"/>
                  </a:cubicBezTo>
                  <a:cubicBezTo>
                    <a:pt x="0" y="16"/>
                    <a:pt x="0" y="25"/>
                    <a:pt x="0" y="34"/>
                  </a:cubicBezTo>
                  <a:cubicBezTo>
                    <a:pt x="0" y="62"/>
                    <a:pt x="2" y="90"/>
                    <a:pt x="4" y="118"/>
                  </a:cubicBezTo>
                  <a:cubicBezTo>
                    <a:pt x="5" y="129"/>
                    <a:pt x="6" y="140"/>
                    <a:pt x="7" y="151"/>
                  </a:cubicBezTo>
                  <a:cubicBezTo>
                    <a:pt x="8" y="160"/>
                    <a:pt x="9" y="169"/>
                    <a:pt x="9" y="178"/>
                  </a:cubicBezTo>
                  <a:cubicBezTo>
                    <a:pt x="12" y="200"/>
                    <a:pt x="14" y="223"/>
                    <a:pt x="16" y="246"/>
                  </a:cubicBezTo>
                  <a:cubicBezTo>
                    <a:pt x="17" y="258"/>
                    <a:pt x="17" y="270"/>
                    <a:pt x="18" y="281"/>
                  </a:cubicBezTo>
                  <a:cubicBezTo>
                    <a:pt x="19" y="301"/>
                    <a:pt x="19" y="301"/>
                    <a:pt x="19" y="301"/>
                  </a:cubicBezTo>
                  <a:cubicBezTo>
                    <a:pt x="19" y="306"/>
                    <a:pt x="19" y="306"/>
                    <a:pt x="19" y="306"/>
                  </a:cubicBezTo>
                  <a:cubicBezTo>
                    <a:pt x="19" y="323"/>
                    <a:pt x="20" y="341"/>
                    <a:pt x="21" y="359"/>
                  </a:cubicBezTo>
                  <a:cubicBezTo>
                    <a:pt x="21" y="361"/>
                    <a:pt x="21" y="361"/>
                    <a:pt x="21" y="361"/>
                  </a:cubicBezTo>
                  <a:cubicBezTo>
                    <a:pt x="22" y="373"/>
                    <a:pt x="22" y="373"/>
                    <a:pt x="22" y="373"/>
                  </a:cubicBezTo>
                  <a:cubicBezTo>
                    <a:pt x="22" y="373"/>
                    <a:pt x="22" y="373"/>
                    <a:pt x="22" y="373"/>
                  </a:cubicBezTo>
                  <a:cubicBezTo>
                    <a:pt x="22" y="373"/>
                    <a:pt x="22" y="373"/>
                    <a:pt x="22" y="374"/>
                  </a:cubicBezTo>
                  <a:cubicBezTo>
                    <a:pt x="22" y="380"/>
                    <a:pt x="22" y="386"/>
                    <a:pt x="23" y="391"/>
                  </a:cubicBezTo>
                  <a:cubicBezTo>
                    <a:pt x="23" y="391"/>
                    <a:pt x="23" y="392"/>
                    <a:pt x="23" y="392"/>
                  </a:cubicBezTo>
                  <a:cubicBezTo>
                    <a:pt x="24" y="395"/>
                    <a:pt x="26" y="398"/>
                    <a:pt x="28" y="401"/>
                  </a:cubicBezTo>
                  <a:cubicBezTo>
                    <a:pt x="28" y="400"/>
                    <a:pt x="28" y="398"/>
                    <a:pt x="29" y="397"/>
                  </a:cubicBezTo>
                  <a:cubicBezTo>
                    <a:pt x="28" y="395"/>
                    <a:pt x="28" y="393"/>
                    <a:pt x="28" y="390"/>
                  </a:cubicBezTo>
                  <a:cubicBezTo>
                    <a:pt x="28" y="384"/>
                    <a:pt x="27" y="378"/>
                    <a:pt x="27" y="373"/>
                  </a:cubicBezTo>
                  <a:cubicBezTo>
                    <a:pt x="27" y="364"/>
                    <a:pt x="27" y="364"/>
                    <a:pt x="27" y="364"/>
                  </a:cubicBezTo>
                  <a:cubicBezTo>
                    <a:pt x="27" y="358"/>
                    <a:pt x="27" y="358"/>
                    <a:pt x="27" y="358"/>
                  </a:cubicBezTo>
                  <a:cubicBezTo>
                    <a:pt x="25" y="341"/>
                    <a:pt x="25" y="323"/>
                    <a:pt x="24" y="306"/>
                  </a:cubicBezTo>
                  <a:cubicBezTo>
                    <a:pt x="23" y="281"/>
                    <a:pt x="23" y="281"/>
                    <a:pt x="23" y="281"/>
                  </a:cubicBezTo>
                  <a:cubicBezTo>
                    <a:pt x="22" y="254"/>
                    <a:pt x="20" y="227"/>
                    <a:pt x="17" y="199"/>
                  </a:cubicBezTo>
                  <a:cubicBezTo>
                    <a:pt x="16" y="192"/>
                    <a:pt x="15" y="184"/>
                    <a:pt x="15" y="177"/>
                  </a:cubicBezTo>
                  <a:cubicBezTo>
                    <a:pt x="13" y="158"/>
                    <a:pt x="11" y="139"/>
                    <a:pt x="9" y="120"/>
                  </a:cubicBezTo>
                  <a:cubicBezTo>
                    <a:pt x="7" y="91"/>
                    <a:pt x="5" y="62"/>
                    <a:pt x="5" y="34"/>
                  </a:cubicBezTo>
                  <a:cubicBezTo>
                    <a:pt x="5" y="27"/>
                    <a:pt x="6" y="20"/>
                    <a:pt x="6" y="13"/>
                  </a:cubicBezTo>
                  <a:cubicBezTo>
                    <a:pt x="6" y="10"/>
                    <a:pt x="6" y="7"/>
                    <a:pt x="6" y="4"/>
                  </a:cubicBezTo>
                  <a:cubicBezTo>
                    <a:pt x="6" y="4"/>
                    <a:pt x="6" y="3"/>
                    <a:pt x="6" y="3"/>
                  </a:cubicBezTo>
                  <a:cubicBezTo>
                    <a:pt x="6" y="3"/>
                    <a:pt x="6" y="3"/>
                    <a:pt x="6" y="3"/>
                  </a:cubicBezTo>
                  <a:cubicBezTo>
                    <a:pt x="6" y="3"/>
                    <a:pt x="6" y="3"/>
                    <a:pt x="6" y="3"/>
                  </a:cubicBezTo>
                  <a:cubicBezTo>
                    <a:pt x="6" y="1"/>
                    <a:pt x="5" y="0"/>
                    <a:pt x="4" y="0"/>
                  </a:cubicBezTo>
                  <a:cubicBezTo>
                    <a:pt x="4" y="0"/>
                    <a:pt x="4" y="0"/>
                    <a:pt x="4" y="0"/>
                  </a:cubicBezTo>
                  <a:cubicBezTo>
                    <a:pt x="4" y="0"/>
                    <a:pt x="4"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5" name="Freeform 565"/>
            <p:cNvSpPr>
              <a:spLocks noEditPoints="1" noChangeArrowheads="1"/>
            </p:cNvSpPr>
            <p:nvPr/>
          </p:nvSpPr>
          <p:spPr bwMode="auto">
            <a:xfrm>
              <a:off x="6167438" y="3651251"/>
              <a:ext cx="536575" cy="1081088"/>
            </a:xfrm>
            <a:custGeom>
              <a:avLst/>
              <a:gdLst>
                <a:gd name="T0" fmla="*/ 177 w 182"/>
                <a:gd name="T1" fmla="*/ 9 h 367"/>
                <a:gd name="T2" fmla="*/ 178 w 182"/>
                <a:gd name="T3" fmla="*/ 13 h 367"/>
                <a:gd name="T4" fmla="*/ 177 w 182"/>
                <a:gd name="T5" fmla="*/ 21 h 367"/>
                <a:gd name="T6" fmla="*/ 99 w 182"/>
                <a:gd name="T7" fmla="*/ 186 h 367"/>
                <a:gd name="T8" fmla="*/ 78 w 182"/>
                <a:gd name="T9" fmla="*/ 218 h 367"/>
                <a:gd name="T10" fmla="*/ 69 w 182"/>
                <a:gd name="T11" fmla="*/ 232 h 367"/>
                <a:gd name="T12" fmla="*/ 23 w 182"/>
                <a:gd name="T13" fmla="*/ 309 h 367"/>
                <a:gd name="T14" fmla="*/ 20 w 182"/>
                <a:gd name="T15" fmla="*/ 316 h 367"/>
                <a:gd name="T16" fmla="*/ 19 w 182"/>
                <a:gd name="T17" fmla="*/ 316 h 367"/>
                <a:gd name="T18" fmla="*/ 16 w 182"/>
                <a:gd name="T19" fmla="*/ 322 h 367"/>
                <a:gd name="T20" fmla="*/ 17 w 182"/>
                <a:gd name="T21" fmla="*/ 313 h 367"/>
                <a:gd name="T22" fmla="*/ 22 w 182"/>
                <a:gd name="T23" fmla="*/ 281 h 367"/>
                <a:gd name="T24" fmla="*/ 34 w 182"/>
                <a:gd name="T25" fmla="*/ 208 h 367"/>
                <a:gd name="T26" fmla="*/ 62 w 182"/>
                <a:gd name="T27" fmla="*/ 135 h 367"/>
                <a:gd name="T28" fmla="*/ 123 w 182"/>
                <a:gd name="T29" fmla="*/ 61 h 367"/>
                <a:gd name="T30" fmla="*/ 159 w 182"/>
                <a:gd name="T31" fmla="*/ 25 h 367"/>
                <a:gd name="T32" fmla="*/ 172 w 182"/>
                <a:gd name="T33" fmla="*/ 13 h 367"/>
                <a:gd name="T34" fmla="*/ 175 w 182"/>
                <a:gd name="T35" fmla="*/ 9 h 367"/>
                <a:gd name="T36" fmla="*/ 179 w 182"/>
                <a:gd name="T37" fmla="*/ 0 h 367"/>
                <a:gd name="T38" fmla="*/ 155 w 182"/>
                <a:gd name="T39" fmla="*/ 22 h 367"/>
                <a:gd name="T40" fmla="*/ 17 w 182"/>
                <a:gd name="T41" fmla="*/ 281 h 367"/>
                <a:gd name="T42" fmla="*/ 6 w 182"/>
                <a:gd name="T43" fmla="*/ 345 h 367"/>
                <a:gd name="T44" fmla="*/ 1 w 182"/>
                <a:gd name="T45" fmla="*/ 360 h 367"/>
                <a:gd name="T46" fmla="*/ 0 w 182"/>
                <a:gd name="T47" fmla="*/ 366 h 367"/>
                <a:gd name="T48" fmla="*/ 5 w 182"/>
                <a:gd name="T49" fmla="*/ 366 h 367"/>
                <a:gd name="T50" fmla="*/ 9 w 182"/>
                <a:gd name="T51" fmla="*/ 356 h 367"/>
                <a:gd name="T52" fmla="*/ 31 w 182"/>
                <a:gd name="T53" fmla="*/ 305 h 367"/>
                <a:gd name="T54" fmla="*/ 73 w 182"/>
                <a:gd name="T55" fmla="*/ 236 h 367"/>
                <a:gd name="T56" fmla="*/ 95 w 182"/>
                <a:gd name="T57" fmla="*/ 202 h 367"/>
                <a:gd name="T58" fmla="*/ 141 w 182"/>
                <a:gd name="T59" fmla="*/ 131 h 367"/>
                <a:gd name="T60" fmla="*/ 182 w 182"/>
                <a:gd name="T61" fmla="*/ 2 h 367"/>
                <a:gd name="T62" fmla="*/ 179 w 182"/>
                <a:gd name="T6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2" h="367">
                  <a:moveTo>
                    <a:pt x="176" y="9"/>
                  </a:moveTo>
                  <a:cubicBezTo>
                    <a:pt x="176" y="9"/>
                    <a:pt x="176" y="9"/>
                    <a:pt x="177" y="9"/>
                  </a:cubicBezTo>
                  <a:cubicBezTo>
                    <a:pt x="177" y="9"/>
                    <a:pt x="177" y="9"/>
                    <a:pt x="177" y="9"/>
                  </a:cubicBezTo>
                  <a:cubicBezTo>
                    <a:pt x="178" y="10"/>
                    <a:pt x="178" y="11"/>
                    <a:pt x="178" y="13"/>
                  </a:cubicBezTo>
                  <a:cubicBezTo>
                    <a:pt x="178" y="13"/>
                    <a:pt x="177" y="14"/>
                    <a:pt x="177" y="15"/>
                  </a:cubicBezTo>
                  <a:cubicBezTo>
                    <a:pt x="177" y="17"/>
                    <a:pt x="177" y="19"/>
                    <a:pt x="177" y="21"/>
                  </a:cubicBezTo>
                  <a:cubicBezTo>
                    <a:pt x="175" y="56"/>
                    <a:pt x="157" y="93"/>
                    <a:pt x="136" y="129"/>
                  </a:cubicBezTo>
                  <a:cubicBezTo>
                    <a:pt x="124" y="149"/>
                    <a:pt x="111" y="168"/>
                    <a:pt x="99" y="186"/>
                  </a:cubicBezTo>
                  <a:cubicBezTo>
                    <a:pt x="91" y="198"/>
                    <a:pt x="91" y="198"/>
                    <a:pt x="91" y="198"/>
                  </a:cubicBezTo>
                  <a:cubicBezTo>
                    <a:pt x="78" y="218"/>
                    <a:pt x="78" y="218"/>
                    <a:pt x="78" y="218"/>
                  </a:cubicBezTo>
                  <a:cubicBezTo>
                    <a:pt x="76" y="222"/>
                    <a:pt x="76" y="222"/>
                    <a:pt x="76" y="222"/>
                  </a:cubicBezTo>
                  <a:cubicBezTo>
                    <a:pt x="69" y="232"/>
                    <a:pt x="69" y="232"/>
                    <a:pt x="69" y="232"/>
                  </a:cubicBezTo>
                  <a:cubicBezTo>
                    <a:pt x="68" y="233"/>
                    <a:pt x="68" y="233"/>
                    <a:pt x="68" y="233"/>
                  </a:cubicBezTo>
                  <a:cubicBezTo>
                    <a:pt x="54" y="256"/>
                    <a:pt x="37" y="282"/>
                    <a:pt x="23" y="309"/>
                  </a:cubicBezTo>
                  <a:cubicBezTo>
                    <a:pt x="23" y="310"/>
                    <a:pt x="22" y="312"/>
                    <a:pt x="22" y="314"/>
                  </a:cubicBezTo>
                  <a:cubicBezTo>
                    <a:pt x="22" y="315"/>
                    <a:pt x="21" y="316"/>
                    <a:pt x="20" y="316"/>
                  </a:cubicBezTo>
                  <a:cubicBezTo>
                    <a:pt x="19" y="316"/>
                    <a:pt x="19" y="316"/>
                    <a:pt x="19" y="316"/>
                  </a:cubicBezTo>
                  <a:cubicBezTo>
                    <a:pt x="19" y="316"/>
                    <a:pt x="19" y="316"/>
                    <a:pt x="19" y="316"/>
                  </a:cubicBezTo>
                  <a:cubicBezTo>
                    <a:pt x="18" y="317"/>
                    <a:pt x="18" y="319"/>
                    <a:pt x="17" y="320"/>
                  </a:cubicBezTo>
                  <a:cubicBezTo>
                    <a:pt x="17" y="321"/>
                    <a:pt x="16" y="322"/>
                    <a:pt x="16" y="322"/>
                  </a:cubicBezTo>
                  <a:cubicBezTo>
                    <a:pt x="16" y="320"/>
                    <a:pt x="17" y="317"/>
                    <a:pt x="17" y="314"/>
                  </a:cubicBezTo>
                  <a:cubicBezTo>
                    <a:pt x="17" y="314"/>
                    <a:pt x="17" y="313"/>
                    <a:pt x="17" y="313"/>
                  </a:cubicBezTo>
                  <a:cubicBezTo>
                    <a:pt x="18" y="306"/>
                    <a:pt x="19" y="299"/>
                    <a:pt x="20" y="292"/>
                  </a:cubicBezTo>
                  <a:cubicBezTo>
                    <a:pt x="21" y="289"/>
                    <a:pt x="21" y="285"/>
                    <a:pt x="22" y="281"/>
                  </a:cubicBezTo>
                  <a:cubicBezTo>
                    <a:pt x="24" y="263"/>
                    <a:pt x="27" y="245"/>
                    <a:pt x="30" y="227"/>
                  </a:cubicBezTo>
                  <a:cubicBezTo>
                    <a:pt x="31" y="221"/>
                    <a:pt x="33" y="214"/>
                    <a:pt x="34" y="208"/>
                  </a:cubicBezTo>
                  <a:cubicBezTo>
                    <a:pt x="37" y="198"/>
                    <a:pt x="39" y="188"/>
                    <a:pt x="43" y="178"/>
                  </a:cubicBezTo>
                  <a:cubicBezTo>
                    <a:pt x="48" y="163"/>
                    <a:pt x="54" y="149"/>
                    <a:pt x="62" y="135"/>
                  </a:cubicBezTo>
                  <a:cubicBezTo>
                    <a:pt x="78" y="110"/>
                    <a:pt x="96" y="88"/>
                    <a:pt x="116" y="67"/>
                  </a:cubicBezTo>
                  <a:cubicBezTo>
                    <a:pt x="119" y="65"/>
                    <a:pt x="121" y="63"/>
                    <a:pt x="123" y="61"/>
                  </a:cubicBezTo>
                  <a:cubicBezTo>
                    <a:pt x="128" y="56"/>
                    <a:pt x="133" y="51"/>
                    <a:pt x="138" y="46"/>
                  </a:cubicBezTo>
                  <a:cubicBezTo>
                    <a:pt x="145" y="39"/>
                    <a:pt x="152" y="32"/>
                    <a:pt x="159" y="25"/>
                  </a:cubicBezTo>
                  <a:cubicBezTo>
                    <a:pt x="159" y="25"/>
                    <a:pt x="162" y="22"/>
                    <a:pt x="167" y="18"/>
                  </a:cubicBezTo>
                  <a:cubicBezTo>
                    <a:pt x="168" y="16"/>
                    <a:pt x="170" y="15"/>
                    <a:pt x="172" y="13"/>
                  </a:cubicBezTo>
                  <a:cubicBezTo>
                    <a:pt x="172" y="12"/>
                    <a:pt x="173" y="11"/>
                    <a:pt x="173" y="11"/>
                  </a:cubicBezTo>
                  <a:cubicBezTo>
                    <a:pt x="173" y="10"/>
                    <a:pt x="174" y="9"/>
                    <a:pt x="175" y="9"/>
                  </a:cubicBezTo>
                  <a:cubicBezTo>
                    <a:pt x="176" y="9"/>
                    <a:pt x="176" y="9"/>
                    <a:pt x="176" y="9"/>
                  </a:cubicBezTo>
                  <a:moveTo>
                    <a:pt x="179" y="0"/>
                  </a:moveTo>
                  <a:cubicBezTo>
                    <a:pt x="178" y="0"/>
                    <a:pt x="178" y="0"/>
                    <a:pt x="177" y="1"/>
                  </a:cubicBezTo>
                  <a:cubicBezTo>
                    <a:pt x="155" y="22"/>
                    <a:pt x="155" y="22"/>
                    <a:pt x="155" y="22"/>
                  </a:cubicBezTo>
                  <a:cubicBezTo>
                    <a:pt x="120" y="55"/>
                    <a:pt x="84" y="89"/>
                    <a:pt x="58" y="132"/>
                  </a:cubicBezTo>
                  <a:cubicBezTo>
                    <a:pt x="30" y="178"/>
                    <a:pt x="23" y="230"/>
                    <a:pt x="17" y="281"/>
                  </a:cubicBezTo>
                  <a:cubicBezTo>
                    <a:pt x="15" y="290"/>
                    <a:pt x="14" y="300"/>
                    <a:pt x="13" y="310"/>
                  </a:cubicBezTo>
                  <a:cubicBezTo>
                    <a:pt x="11" y="322"/>
                    <a:pt x="9" y="333"/>
                    <a:pt x="6" y="345"/>
                  </a:cubicBezTo>
                  <a:cubicBezTo>
                    <a:pt x="6" y="346"/>
                    <a:pt x="5" y="347"/>
                    <a:pt x="5" y="349"/>
                  </a:cubicBezTo>
                  <a:cubicBezTo>
                    <a:pt x="4" y="352"/>
                    <a:pt x="2" y="356"/>
                    <a:pt x="1" y="360"/>
                  </a:cubicBezTo>
                  <a:cubicBezTo>
                    <a:pt x="1" y="360"/>
                    <a:pt x="1" y="361"/>
                    <a:pt x="1" y="362"/>
                  </a:cubicBezTo>
                  <a:cubicBezTo>
                    <a:pt x="0" y="363"/>
                    <a:pt x="0" y="365"/>
                    <a:pt x="0" y="366"/>
                  </a:cubicBezTo>
                  <a:cubicBezTo>
                    <a:pt x="0" y="366"/>
                    <a:pt x="0" y="366"/>
                    <a:pt x="0" y="367"/>
                  </a:cubicBezTo>
                  <a:cubicBezTo>
                    <a:pt x="2" y="366"/>
                    <a:pt x="4" y="366"/>
                    <a:pt x="5" y="366"/>
                  </a:cubicBezTo>
                  <a:cubicBezTo>
                    <a:pt x="6" y="366"/>
                    <a:pt x="6" y="366"/>
                    <a:pt x="7" y="366"/>
                  </a:cubicBezTo>
                  <a:cubicBezTo>
                    <a:pt x="8" y="363"/>
                    <a:pt x="9" y="359"/>
                    <a:pt x="9" y="356"/>
                  </a:cubicBezTo>
                  <a:cubicBezTo>
                    <a:pt x="11" y="345"/>
                    <a:pt x="15" y="334"/>
                    <a:pt x="21" y="324"/>
                  </a:cubicBezTo>
                  <a:cubicBezTo>
                    <a:pt x="24" y="317"/>
                    <a:pt x="28" y="311"/>
                    <a:pt x="31" y="305"/>
                  </a:cubicBezTo>
                  <a:cubicBezTo>
                    <a:pt x="32" y="304"/>
                    <a:pt x="32" y="303"/>
                    <a:pt x="32" y="302"/>
                  </a:cubicBezTo>
                  <a:cubicBezTo>
                    <a:pt x="45" y="279"/>
                    <a:pt x="60" y="256"/>
                    <a:pt x="73" y="236"/>
                  </a:cubicBezTo>
                  <a:cubicBezTo>
                    <a:pt x="83" y="221"/>
                    <a:pt x="83" y="221"/>
                    <a:pt x="83" y="221"/>
                  </a:cubicBezTo>
                  <a:cubicBezTo>
                    <a:pt x="95" y="202"/>
                    <a:pt x="95" y="202"/>
                    <a:pt x="95" y="202"/>
                  </a:cubicBezTo>
                  <a:cubicBezTo>
                    <a:pt x="103" y="189"/>
                    <a:pt x="103" y="189"/>
                    <a:pt x="103" y="189"/>
                  </a:cubicBezTo>
                  <a:cubicBezTo>
                    <a:pt x="116" y="171"/>
                    <a:pt x="129" y="152"/>
                    <a:pt x="141" y="131"/>
                  </a:cubicBezTo>
                  <a:cubicBezTo>
                    <a:pt x="164" y="93"/>
                    <a:pt x="182" y="52"/>
                    <a:pt x="182" y="14"/>
                  </a:cubicBezTo>
                  <a:cubicBezTo>
                    <a:pt x="182" y="10"/>
                    <a:pt x="182" y="6"/>
                    <a:pt x="182" y="2"/>
                  </a:cubicBezTo>
                  <a:cubicBezTo>
                    <a:pt x="182" y="1"/>
                    <a:pt x="181" y="1"/>
                    <a:pt x="180" y="0"/>
                  </a:cubicBezTo>
                  <a:cubicBezTo>
                    <a:pt x="180" y="0"/>
                    <a:pt x="179" y="0"/>
                    <a:pt x="179"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6" name="Freeform 566"/>
            <p:cNvSpPr>
              <a:spLocks noChangeArrowheads="1"/>
            </p:cNvSpPr>
            <p:nvPr/>
          </p:nvSpPr>
          <p:spPr bwMode="auto">
            <a:xfrm>
              <a:off x="6218238" y="3676651"/>
              <a:ext cx="474663" cy="906463"/>
            </a:xfrm>
            <a:custGeom>
              <a:avLst/>
              <a:gdLst>
                <a:gd name="T0" fmla="*/ 158 w 161"/>
                <a:gd name="T1" fmla="*/ 0 h 307"/>
                <a:gd name="T2" fmla="*/ 156 w 161"/>
                <a:gd name="T3" fmla="*/ 2 h 307"/>
                <a:gd name="T4" fmla="*/ 155 w 161"/>
                <a:gd name="T5" fmla="*/ 4 h 307"/>
                <a:gd name="T6" fmla="*/ 149 w 161"/>
                <a:gd name="T7" fmla="*/ 20 h 307"/>
                <a:gd name="T8" fmla="*/ 123 w 161"/>
                <a:gd name="T9" fmla="*/ 69 h 307"/>
                <a:gd name="T10" fmla="*/ 111 w 161"/>
                <a:gd name="T11" fmla="*/ 88 h 307"/>
                <a:gd name="T12" fmla="*/ 86 w 161"/>
                <a:gd name="T13" fmla="*/ 125 h 307"/>
                <a:gd name="T14" fmla="*/ 3 w 161"/>
                <a:gd name="T15" fmla="*/ 283 h 307"/>
                <a:gd name="T16" fmla="*/ 0 w 161"/>
                <a:gd name="T17" fmla="*/ 304 h 307"/>
                <a:gd name="T18" fmla="*/ 0 w 161"/>
                <a:gd name="T19" fmla="*/ 305 h 307"/>
                <a:gd name="T20" fmla="*/ 1 w 161"/>
                <a:gd name="T21" fmla="*/ 306 h 307"/>
                <a:gd name="T22" fmla="*/ 2 w 161"/>
                <a:gd name="T23" fmla="*/ 307 h 307"/>
                <a:gd name="T24" fmla="*/ 2 w 161"/>
                <a:gd name="T25" fmla="*/ 307 h 307"/>
                <a:gd name="T26" fmla="*/ 3 w 161"/>
                <a:gd name="T27" fmla="*/ 307 h 307"/>
                <a:gd name="T28" fmla="*/ 5 w 161"/>
                <a:gd name="T29" fmla="*/ 305 h 307"/>
                <a:gd name="T30" fmla="*/ 6 w 161"/>
                <a:gd name="T31" fmla="*/ 300 h 307"/>
                <a:gd name="T32" fmla="*/ 18 w 161"/>
                <a:gd name="T33" fmla="*/ 255 h 307"/>
                <a:gd name="T34" fmla="*/ 39 w 161"/>
                <a:gd name="T35" fmla="*/ 209 h 307"/>
                <a:gd name="T36" fmla="*/ 78 w 161"/>
                <a:gd name="T37" fmla="*/ 146 h 307"/>
                <a:gd name="T38" fmla="*/ 90 w 161"/>
                <a:gd name="T39" fmla="*/ 128 h 307"/>
                <a:gd name="T40" fmla="*/ 111 w 161"/>
                <a:gd name="T41" fmla="*/ 97 h 307"/>
                <a:gd name="T42" fmla="*/ 157 w 161"/>
                <a:gd name="T43" fmla="*/ 15 h 307"/>
                <a:gd name="T44" fmla="*/ 160 w 161"/>
                <a:gd name="T45" fmla="*/ 6 h 307"/>
                <a:gd name="T46" fmla="*/ 161 w 161"/>
                <a:gd name="T47" fmla="*/ 4 h 307"/>
                <a:gd name="T48" fmla="*/ 160 w 161"/>
                <a:gd name="T49" fmla="*/ 0 h 307"/>
                <a:gd name="T50" fmla="*/ 159 w 161"/>
                <a:gd name="T51" fmla="*/ 0 h 307"/>
                <a:gd name="T52" fmla="*/ 159 w 161"/>
                <a:gd name="T53" fmla="*/ 0 h 307"/>
                <a:gd name="T54" fmla="*/ 158 w 161"/>
                <a:gd name="T5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307">
                  <a:moveTo>
                    <a:pt x="158" y="0"/>
                  </a:moveTo>
                  <a:cubicBezTo>
                    <a:pt x="157" y="0"/>
                    <a:pt x="156" y="1"/>
                    <a:pt x="156" y="2"/>
                  </a:cubicBezTo>
                  <a:cubicBezTo>
                    <a:pt x="156" y="2"/>
                    <a:pt x="155" y="3"/>
                    <a:pt x="155" y="4"/>
                  </a:cubicBezTo>
                  <a:cubicBezTo>
                    <a:pt x="153" y="9"/>
                    <a:pt x="151" y="14"/>
                    <a:pt x="149" y="20"/>
                  </a:cubicBezTo>
                  <a:cubicBezTo>
                    <a:pt x="142" y="36"/>
                    <a:pt x="133" y="52"/>
                    <a:pt x="123" y="69"/>
                  </a:cubicBezTo>
                  <a:cubicBezTo>
                    <a:pt x="119" y="75"/>
                    <a:pt x="115" y="81"/>
                    <a:pt x="111" y="88"/>
                  </a:cubicBezTo>
                  <a:cubicBezTo>
                    <a:pt x="103" y="100"/>
                    <a:pt x="94" y="113"/>
                    <a:pt x="86" y="125"/>
                  </a:cubicBezTo>
                  <a:cubicBezTo>
                    <a:pt x="51" y="176"/>
                    <a:pt x="16" y="228"/>
                    <a:pt x="3" y="283"/>
                  </a:cubicBezTo>
                  <a:cubicBezTo>
                    <a:pt x="2" y="290"/>
                    <a:pt x="1" y="297"/>
                    <a:pt x="0" y="304"/>
                  </a:cubicBezTo>
                  <a:cubicBezTo>
                    <a:pt x="0" y="304"/>
                    <a:pt x="0" y="305"/>
                    <a:pt x="0" y="305"/>
                  </a:cubicBezTo>
                  <a:cubicBezTo>
                    <a:pt x="0" y="306"/>
                    <a:pt x="1" y="306"/>
                    <a:pt x="1" y="306"/>
                  </a:cubicBezTo>
                  <a:cubicBezTo>
                    <a:pt x="1" y="307"/>
                    <a:pt x="2" y="307"/>
                    <a:pt x="2" y="307"/>
                  </a:cubicBezTo>
                  <a:cubicBezTo>
                    <a:pt x="2" y="307"/>
                    <a:pt x="2" y="307"/>
                    <a:pt x="2" y="307"/>
                  </a:cubicBezTo>
                  <a:cubicBezTo>
                    <a:pt x="2" y="307"/>
                    <a:pt x="2" y="307"/>
                    <a:pt x="3" y="307"/>
                  </a:cubicBezTo>
                  <a:cubicBezTo>
                    <a:pt x="4" y="307"/>
                    <a:pt x="5" y="306"/>
                    <a:pt x="5" y="305"/>
                  </a:cubicBezTo>
                  <a:cubicBezTo>
                    <a:pt x="5" y="303"/>
                    <a:pt x="6" y="301"/>
                    <a:pt x="6" y="300"/>
                  </a:cubicBezTo>
                  <a:cubicBezTo>
                    <a:pt x="8" y="284"/>
                    <a:pt x="12" y="269"/>
                    <a:pt x="18" y="255"/>
                  </a:cubicBezTo>
                  <a:cubicBezTo>
                    <a:pt x="23" y="239"/>
                    <a:pt x="31" y="224"/>
                    <a:pt x="39" y="209"/>
                  </a:cubicBezTo>
                  <a:cubicBezTo>
                    <a:pt x="50" y="188"/>
                    <a:pt x="64" y="167"/>
                    <a:pt x="78" y="146"/>
                  </a:cubicBezTo>
                  <a:cubicBezTo>
                    <a:pt x="82" y="140"/>
                    <a:pt x="86" y="134"/>
                    <a:pt x="90" y="128"/>
                  </a:cubicBezTo>
                  <a:cubicBezTo>
                    <a:pt x="97" y="118"/>
                    <a:pt x="104" y="108"/>
                    <a:pt x="111" y="97"/>
                  </a:cubicBezTo>
                  <a:cubicBezTo>
                    <a:pt x="129" y="70"/>
                    <a:pt x="145" y="43"/>
                    <a:pt x="157" y="15"/>
                  </a:cubicBezTo>
                  <a:cubicBezTo>
                    <a:pt x="158" y="12"/>
                    <a:pt x="159" y="9"/>
                    <a:pt x="160" y="6"/>
                  </a:cubicBezTo>
                  <a:cubicBezTo>
                    <a:pt x="160" y="5"/>
                    <a:pt x="161" y="4"/>
                    <a:pt x="161" y="4"/>
                  </a:cubicBezTo>
                  <a:cubicBezTo>
                    <a:pt x="161" y="2"/>
                    <a:pt x="161" y="1"/>
                    <a:pt x="160" y="0"/>
                  </a:cubicBezTo>
                  <a:cubicBezTo>
                    <a:pt x="160" y="0"/>
                    <a:pt x="159" y="0"/>
                    <a:pt x="159" y="0"/>
                  </a:cubicBezTo>
                  <a:cubicBezTo>
                    <a:pt x="159" y="0"/>
                    <a:pt x="159" y="0"/>
                    <a:pt x="159" y="0"/>
                  </a:cubicBezTo>
                  <a:cubicBezTo>
                    <a:pt x="159" y="0"/>
                    <a:pt x="159" y="0"/>
                    <a:pt x="15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7" name="Freeform 567"/>
            <p:cNvSpPr>
              <a:spLocks noChangeArrowheads="1"/>
            </p:cNvSpPr>
            <p:nvPr/>
          </p:nvSpPr>
          <p:spPr bwMode="auto">
            <a:xfrm>
              <a:off x="5530850" y="3886201"/>
              <a:ext cx="636588" cy="846138"/>
            </a:xfrm>
            <a:custGeom>
              <a:avLst/>
              <a:gdLst>
                <a:gd name="T0" fmla="*/ 3 w 216"/>
                <a:gd name="T1" fmla="*/ 0 h 287"/>
                <a:gd name="T2" fmla="*/ 2 w 216"/>
                <a:gd name="T3" fmla="*/ 1 h 287"/>
                <a:gd name="T4" fmla="*/ 1 w 216"/>
                <a:gd name="T5" fmla="*/ 4 h 287"/>
                <a:gd name="T6" fmla="*/ 19 w 216"/>
                <a:gd name="T7" fmla="*/ 48 h 287"/>
                <a:gd name="T8" fmla="*/ 97 w 216"/>
                <a:gd name="T9" fmla="*/ 190 h 287"/>
                <a:gd name="T10" fmla="*/ 108 w 216"/>
                <a:gd name="T11" fmla="*/ 202 h 287"/>
                <a:gd name="T12" fmla="*/ 110 w 216"/>
                <a:gd name="T13" fmla="*/ 204 h 287"/>
                <a:gd name="T14" fmla="*/ 112 w 216"/>
                <a:gd name="T15" fmla="*/ 205 h 287"/>
                <a:gd name="T16" fmla="*/ 149 w 216"/>
                <a:gd name="T17" fmla="*/ 235 h 287"/>
                <a:gd name="T18" fmla="*/ 156 w 216"/>
                <a:gd name="T19" fmla="*/ 240 h 287"/>
                <a:gd name="T20" fmla="*/ 207 w 216"/>
                <a:gd name="T21" fmla="*/ 287 h 287"/>
                <a:gd name="T22" fmla="*/ 216 w 216"/>
                <a:gd name="T23" fmla="*/ 287 h 287"/>
                <a:gd name="T24" fmla="*/ 216 w 216"/>
                <a:gd name="T25" fmla="*/ 286 h 287"/>
                <a:gd name="T26" fmla="*/ 211 w 216"/>
                <a:gd name="T27" fmla="*/ 277 h 287"/>
                <a:gd name="T28" fmla="*/ 207 w 216"/>
                <a:gd name="T29" fmla="*/ 269 h 287"/>
                <a:gd name="T30" fmla="*/ 205 w 216"/>
                <a:gd name="T31" fmla="*/ 270 h 287"/>
                <a:gd name="T32" fmla="*/ 203 w 216"/>
                <a:gd name="T33" fmla="*/ 269 h 287"/>
                <a:gd name="T34" fmla="*/ 199 w 216"/>
                <a:gd name="T35" fmla="*/ 266 h 287"/>
                <a:gd name="T36" fmla="*/ 203 w 216"/>
                <a:gd name="T37" fmla="*/ 274 h 287"/>
                <a:gd name="T38" fmla="*/ 158 w 216"/>
                <a:gd name="T39" fmla="*/ 235 h 287"/>
                <a:gd name="T40" fmla="*/ 152 w 216"/>
                <a:gd name="T41" fmla="*/ 231 h 287"/>
                <a:gd name="T42" fmla="*/ 151 w 216"/>
                <a:gd name="T43" fmla="*/ 230 h 287"/>
                <a:gd name="T44" fmla="*/ 115 w 216"/>
                <a:gd name="T45" fmla="*/ 202 h 287"/>
                <a:gd name="T46" fmla="*/ 114 w 216"/>
                <a:gd name="T47" fmla="*/ 200 h 287"/>
                <a:gd name="T48" fmla="*/ 47 w 216"/>
                <a:gd name="T49" fmla="*/ 101 h 287"/>
                <a:gd name="T50" fmla="*/ 24 w 216"/>
                <a:gd name="T51" fmla="*/ 46 h 287"/>
                <a:gd name="T52" fmla="*/ 21 w 216"/>
                <a:gd name="T53" fmla="*/ 39 h 287"/>
                <a:gd name="T54" fmla="*/ 19 w 216"/>
                <a:gd name="T55" fmla="*/ 34 h 287"/>
                <a:gd name="T56" fmla="*/ 14 w 216"/>
                <a:gd name="T57" fmla="*/ 23 h 287"/>
                <a:gd name="T58" fmla="*/ 10 w 216"/>
                <a:gd name="T59" fmla="*/ 13 h 287"/>
                <a:gd name="T60" fmla="*/ 13 w 216"/>
                <a:gd name="T61" fmla="*/ 16 h 287"/>
                <a:gd name="T62" fmla="*/ 15 w 216"/>
                <a:gd name="T63" fmla="*/ 14 h 287"/>
                <a:gd name="T64" fmla="*/ 15 w 216"/>
                <a:gd name="T65" fmla="*/ 14 h 287"/>
                <a:gd name="T66" fmla="*/ 18 w 216"/>
                <a:gd name="T67" fmla="*/ 16 h 287"/>
                <a:gd name="T68" fmla="*/ 19 w 216"/>
                <a:gd name="T69" fmla="*/ 22 h 287"/>
                <a:gd name="T70" fmla="*/ 35 w 216"/>
                <a:gd name="T71" fmla="*/ 35 h 287"/>
                <a:gd name="T72" fmla="*/ 50 w 216"/>
                <a:gd name="T73" fmla="*/ 48 h 287"/>
                <a:gd name="T74" fmla="*/ 66 w 216"/>
                <a:gd name="T75" fmla="*/ 61 h 287"/>
                <a:gd name="T76" fmla="*/ 71 w 216"/>
                <a:gd name="T77" fmla="*/ 66 h 287"/>
                <a:gd name="T78" fmla="*/ 114 w 216"/>
                <a:gd name="T79" fmla="*/ 107 h 287"/>
                <a:gd name="T80" fmla="*/ 118 w 216"/>
                <a:gd name="T81" fmla="*/ 112 h 287"/>
                <a:gd name="T82" fmla="*/ 167 w 216"/>
                <a:gd name="T83" fmla="*/ 194 h 287"/>
                <a:gd name="T84" fmla="*/ 180 w 216"/>
                <a:gd name="T85" fmla="*/ 224 h 287"/>
                <a:gd name="T86" fmla="*/ 188 w 216"/>
                <a:gd name="T87" fmla="*/ 241 h 287"/>
                <a:gd name="T88" fmla="*/ 194 w 216"/>
                <a:gd name="T89" fmla="*/ 254 h 287"/>
                <a:gd name="T90" fmla="*/ 204 w 216"/>
                <a:gd name="T91" fmla="*/ 263 h 287"/>
                <a:gd name="T92" fmla="*/ 185 w 216"/>
                <a:gd name="T93" fmla="*/ 222 h 287"/>
                <a:gd name="T94" fmla="*/ 122 w 216"/>
                <a:gd name="T95" fmla="*/ 109 h 287"/>
                <a:gd name="T96" fmla="*/ 54 w 216"/>
                <a:gd name="T97" fmla="*/ 44 h 287"/>
                <a:gd name="T98" fmla="*/ 5 w 216"/>
                <a:gd name="T99" fmla="*/ 1 h 287"/>
                <a:gd name="T100" fmla="*/ 3 w 216"/>
                <a:gd name="T10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87">
                  <a:moveTo>
                    <a:pt x="3" y="0"/>
                  </a:moveTo>
                  <a:cubicBezTo>
                    <a:pt x="3" y="0"/>
                    <a:pt x="2" y="1"/>
                    <a:pt x="2" y="1"/>
                  </a:cubicBezTo>
                  <a:cubicBezTo>
                    <a:pt x="1" y="2"/>
                    <a:pt x="0" y="3"/>
                    <a:pt x="1" y="4"/>
                  </a:cubicBezTo>
                  <a:cubicBezTo>
                    <a:pt x="19" y="48"/>
                    <a:pt x="19" y="48"/>
                    <a:pt x="19" y="48"/>
                  </a:cubicBezTo>
                  <a:cubicBezTo>
                    <a:pt x="40" y="99"/>
                    <a:pt x="59" y="148"/>
                    <a:pt x="97" y="190"/>
                  </a:cubicBezTo>
                  <a:cubicBezTo>
                    <a:pt x="100" y="194"/>
                    <a:pt x="104" y="198"/>
                    <a:pt x="108" y="202"/>
                  </a:cubicBezTo>
                  <a:cubicBezTo>
                    <a:pt x="108" y="202"/>
                    <a:pt x="109" y="203"/>
                    <a:pt x="110" y="204"/>
                  </a:cubicBezTo>
                  <a:cubicBezTo>
                    <a:pt x="110" y="204"/>
                    <a:pt x="111" y="205"/>
                    <a:pt x="112" y="205"/>
                  </a:cubicBezTo>
                  <a:cubicBezTo>
                    <a:pt x="122" y="216"/>
                    <a:pt x="135" y="225"/>
                    <a:pt x="149" y="235"/>
                  </a:cubicBezTo>
                  <a:cubicBezTo>
                    <a:pt x="151" y="237"/>
                    <a:pt x="154" y="239"/>
                    <a:pt x="156" y="240"/>
                  </a:cubicBezTo>
                  <a:cubicBezTo>
                    <a:pt x="176" y="255"/>
                    <a:pt x="195" y="270"/>
                    <a:pt x="207" y="287"/>
                  </a:cubicBezTo>
                  <a:cubicBezTo>
                    <a:pt x="211" y="287"/>
                    <a:pt x="213" y="287"/>
                    <a:pt x="216" y="287"/>
                  </a:cubicBezTo>
                  <a:cubicBezTo>
                    <a:pt x="216" y="286"/>
                    <a:pt x="216" y="286"/>
                    <a:pt x="216" y="286"/>
                  </a:cubicBezTo>
                  <a:cubicBezTo>
                    <a:pt x="214" y="283"/>
                    <a:pt x="212" y="280"/>
                    <a:pt x="211" y="277"/>
                  </a:cubicBezTo>
                  <a:cubicBezTo>
                    <a:pt x="209" y="274"/>
                    <a:pt x="208" y="272"/>
                    <a:pt x="207" y="269"/>
                  </a:cubicBezTo>
                  <a:cubicBezTo>
                    <a:pt x="206" y="270"/>
                    <a:pt x="206" y="270"/>
                    <a:pt x="205" y="270"/>
                  </a:cubicBezTo>
                  <a:cubicBezTo>
                    <a:pt x="204" y="270"/>
                    <a:pt x="204" y="270"/>
                    <a:pt x="203" y="269"/>
                  </a:cubicBezTo>
                  <a:cubicBezTo>
                    <a:pt x="202" y="268"/>
                    <a:pt x="201" y="267"/>
                    <a:pt x="199" y="266"/>
                  </a:cubicBezTo>
                  <a:cubicBezTo>
                    <a:pt x="201" y="269"/>
                    <a:pt x="202" y="271"/>
                    <a:pt x="203" y="274"/>
                  </a:cubicBezTo>
                  <a:cubicBezTo>
                    <a:pt x="191" y="260"/>
                    <a:pt x="174" y="247"/>
                    <a:pt x="158" y="235"/>
                  </a:cubicBezTo>
                  <a:cubicBezTo>
                    <a:pt x="156" y="234"/>
                    <a:pt x="154" y="232"/>
                    <a:pt x="152" y="231"/>
                  </a:cubicBezTo>
                  <a:cubicBezTo>
                    <a:pt x="152" y="231"/>
                    <a:pt x="151" y="230"/>
                    <a:pt x="151" y="230"/>
                  </a:cubicBezTo>
                  <a:cubicBezTo>
                    <a:pt x="138" y="220"/>
                    <a:pt x="125" y="211"/>
                    <a:pt x="115" y="202"/>
                  </a:cubicBezTo>
                  <a:cubicBezTo>
                    <a:pt x="115" y="201"/>
                    <a:pt x="114" y="201"/>
                    <a:pt x="114" y="200"/>
                  </a:cubicBezTo>
                  <a:cubicBezTo>
                    <a:pt x="83" y="170"/>
                    <a:pt x="63" y="137"/>
                    <a:pt x="47" y="101"/>
                  </a:cubicBezTo>
                  <a:cubicBezTo>
                    <a:pt x="39" y="83"/>
                    <a:pt x="31" y="65"/>
                    <a:pt x="24" y="46"/>
                  </a:cubicBezTo>
                  <a:cubicBezTo>
                    <a:pt x="24" y="46"/>
                    <a:pt x="23" y="43"/>
                    <a:pt x="21" y="39"/>
                  </a:cubicBezTo>
                  <a:cubicBezTo>
                    <a:pt x="20" y="38"/>
                    <a:pt x="19" y="36"/>
                    <a:pt x="19" y="34"/>
                  </a:cubicBezTo>
                  <a:cubicBezTo>
                    <a:pt x="17" y="30"/>
                    <a:pt x="15" y="27"/>
                    <a:pt x="14" y="23"/>
                  </a:cubicBezTo>
                  <a:cubicBezTo>
                    <a:pt x="13" y="20"/>
                    <a:pt x="11" y="16"/>
                    <a:pt x="10" y="13"/>
                  </a:cubicBezTo>
                  <a:cubicBezTo>
                    <a:pt x="11" y="14"/>
                    <a:pt x="12" y="15"/>
                    <a:pt x="13" y="16"/>
                  </a:cubicBezTo>
                  <a:cubicBezTo>
                    <a:pt x="13" y="15"/>
                    <a:pt x="14" y="14"/>
                    <a:pt x="15" y="14"/>
                  </a:cubicBezTo>
                  <a:cubicBezTo>
                    <a:pt x="15" y="14"/>
                    <a:pt x="15" y="14"/>
                    <a:pt x="15" y="14"/>
                  </a:cubicBezTo>
                  <a:cubicBezTo>
                    <a:pt x="17" y="14"/>
                    <a:pt x="18" y="15"/>
                    <a:pt x="18" y="16"/>
                  </a:cubicBezTo>
                  <a:cubicBezTo>
                    <a:pt x="18" y="18"/>
                    <a:pt x="19" y="20"/>
                    <a:pt x="19" y="22"/>
                  </a:cubicBezTo>
                  <a:cubicBezTo>
                    <a:pt x="25" y="26"/>
                    <a:pt x="30" y="31"/>
                    <a:pt x="35" y="35"/>
                  </a:cubicBezTo>
                  <a:cubicBezTo>
                    <a:pt x="40" y="40"/>
                    <a:pt x="45" y="44"/>
                    <a:pt x="50" y="48"/>
                  </a:cubicBezTo>
                  <a:cubicBezTo>
                    <a:pt x="55" y="52"/>
                    <a:pt x="61" y="57"/>
                    <a:pt x="66" y="61"/>
                  </a:cubicBezTo>
                  <a:cubicBezTo>
                    <a:pt x="68" y="62"/>
                    <a:pt x="69" y="64"/>
                    <a:pt x="71" y="66"/>
                  </a:cubicBezTo>
                  <a:cubicBezTo>
                    <a:pt x="86" y="78"/>
                    <a:pt x="101" y="92"/>
                    <a:pt x="114" y="107"/>
                  </a:cubicBezTo>
                  <a:cubicBezTo>
                    <a:pt x="115" y="109"/>
                    <a:pt x="117" y="110"/>
                    <a:pt x="118" y="112"/>
                  </a:cubicBezTo>
                  <a:cubicBezTo>
                    <a:pt x="140" y="138"/>
                    <a:pt x="154" y="165"/>
                    <a:pt x="167" y="194"/>
                  </a:cubicBezTo>
                  <a:cubicBezTo>
                    <a:pt x="172" y="204"/>
                    <a:pt x="176" y="214"/>
                    <a:pt x="180" y="224"/>
                  </a:cubicBezTo>
                  <a:cubicBezTo>
                    <a:pt x="183" y="229"/>
                    <a:pt x="185" y="235"/>
                    <a:pt x="188" y="241"/>
                  </a:cubicBezTo>
                  <a:cubicBezTo>
                    <a:pt x="190" y="245"/>
                    <a:pt x="192" y="250"/>
                    <a:pt x="194" y="254"/>
                  </a:cubicBezTo>
                  <a:cubicBezTo>
                    <a:pt x="197" y="257"/>
                    <a:pt x="200" y="260"/>
                    <a:pt x="204" y="263"/>
                  </a:cubicBezTo>
                  <a:cubicBezTo>
                    <a:pt x="197" y="249"/>
                    <a:pt x="191" y="235"/>
                    <a:pt x="185" y="222"/>
                  </a:cubicBezTo>
                  <a:cubicBezTo>
                    <a:pt x="169" y="183"/>
                    <a:pt x="152" y="144"/>
                    <a:pt x="122" y="109"/>
                  </a:cubicBezTo>
                  <a:cubicBezTo>
                    <a:pt x="102" y="84"/>
                    <a:pt x="77" y="63"/>
                    <a:pt x="54" y="44"/>
                  </a:cubicBezTo>
                  <a:cubicBezTo>
                    <a:pt x="37" y="31"/>
                    <a:pt x="20" y="17"/>
                    <a:pt x="5" y="1"/>
                  </a:cubicBezTo>
                  <a:cubicBezTo>
                    <a:pt x="4" y="1"/>
                    <a:pt x="4" y="0"/>
                    <a:pt x="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8" name="Freeform 568"/>
            <p:cNvSpPr>
              <a:spLocks noChangeArrowheads="1"/>
            </p:cNvSpPr>
            <p:nvPr/>
          </p:nvSpPr>
          <p:spPr bwMode="auto">
            <a:xfrm>
              <a:off x="5568950" y="3927476"/>
              <a:ext cx="574675" cy="755650"/>
            </a:xfrm>
            <a:custGeom>
              <a:avLst/>
              <a:gdLst>
                <a:gd name="T0" fmla="*/ 2 w 195"/>
                <a:gd name="T1" fmla="*/ 0 h 256"/>
                <a:gd name="T2" fmla="*/ 2 w 195"/>
                <a:gd name="T3" fmla="*/ 0 h 256"/>
                <a:gd name="T4" fmla="*/ 0 w 195"/>
                <a:gd name="T5" fmla="*/ 2 h 256"/>
                <a:gd name="T6" fmla="*/ 0 w 195"/>
                <a:gd name="T7" fmla="*/ 3 h 256"/>
                <a:gd name="T8" fmla="*/ 1 w 195"/>
                <a:gd name="T9" fmla="*/ 9 h 256"/>
                <a:gd name="T10" fmla="*/ 6 w 195"/>
                <a:gd name="T11" fmla="*/ 20 h 256"/>
                <a:gd name="T12" fmla="*/ 9 w 195"/>
                <a:gd name="T13" fmla="*/ 25 h 256"/>
                <a:gd name="T14" fmla="*/ 20 w 195"/>
                <a:gd name="T15" fmla="*/ 40 h 256"/>
                <a:gd name="T16" fmla="*/ 27 w 195"/>
                <a:gd name="T17" fmla="*/ 48 h 256"/>
                <a:gd name="T18" fmla="*/ 36 w 195"/>
                <a:gd name="T19" fmla="*/ 57 h 256"/>
                <a:gd name="T20" fmla="*/ 38 w 195"/>
                <a:gd name="T21" fmla="*/ 59 h 256"/>
                <a:gd name="T22" fmla="*/ 58 w 195"/>
                <a:gd name="T23" fmla="*/ 83 h 256"/>
                <a:gd name="T24" fmla="*/ 86 w 195"/>
                <a:gd name="T25" fmla="*/ 125 h 256"/>
                <a:gd name="T26" fmla="*/ 116 w 195"/>
                <a:gd name="T27" fmla="*/ 170 h 256"/>
                <a:gd name="T28" fmla="*/ 164 w 195"/>
                <a:gd name="T29" fmla="*/ 231 h 256"/>
                <a:gd name="T30" fmla="*/ 186 w 195"/>
                <a:gd name="T31" fmla="*/ 252 h 256"/>
                <a:gd name="T32" fmla="*/ 190 w 195"/>
                <a:gd name="T33" fmla="*/ 255 h 256"/>
                <a:gd name="T34" fmla="*/ 192 w 195"/>
                <a:gd name="T35" fmla="*/ 256 h 256"/>
                <a:gd name="T36" fmla="*/ 194 w 195"/>
                <a:gd name="T37" fmla="*/ 255 h 256"/>
                <a:gd name="T38" fmla="*/ 194 w 195"/>
                <a:gd name="T39" fmla="*/ 255 h 256"/>
                <a:gd name="T40" fmla="*/ 195 w 195"/>
                <a:gd name="T41" fmla="*/ 253 h 256"/>
                <a:gd name="T42" fmla="*/ 194 w 195"/>
                <a:gd name="T43" fmla="*/ 251 h 256"/>
                <a:gd name="T44" fmla="*/ 194 w 195"/>
                <a:gd name="T45" fmla="*/ 251 h 256"/>
                <a:gd name="T46" fmla="*/ 191 w 195"/>
                <a:gd name="T47" fmla="*/ 249 h 256"/>
                <a:gd name="T48" fmla="*/ 181 w 195"/>
                <a:gd name="T49" fmla="*/ 240 h 256"/>
                <a:gd name="T50" fmla="*/ 169 w 195"/>
                <a:gd name="T51" fmla="*/ 229 h 256"/>
                <a:gd name="T52" fmla="*/ 120 w 195"/>
                <a:gd name="T53" fmla="*/ 167 h 256"/>
                <a:gd name="T54" fmla="*/ 90 w 195"/>
                <a:gd name="T55" fmla="*/ 123 h 256"/>
                <a:gd name="T56" fmla="*/ 62 w 195"/>
                <a:gd name="T57" fmla="*/ 80 h 256"/>
                <a:gd name="T58" fmla="*/ 39 w 195"/>
                <a:gd name="T59" fmla="*/ 54 h 256"/>
                <a:gd name="T60" fmla="*/ 33 w 195"/>
                <a:gd name="T61" fmla="*/ 47 h 256"/>
                <a:gd name="T62" fmla="*/ 25 w 195"/>
                <a:gd name="T63" fmla="*/ 38 h 256"/>
                <a:gd name="T64" fmla="*/ 18 w 195"/>
                <a:gd name="T65" fmla="*/ 29 h 256"/>
                <a:gd name="T66" fmla="*/ 14 w 195"/>
                <a:gd name="T67" fmla="*/ 23 h 256"/>
                <a:gd name="T68" fmla="*/ 9 w 195"/>
                <a:gd name="T69" fmla="*/ 15 h 256"/>
                <a:gd name="T70" fmla="*/ 6 w 195"/>
                <a:gd name="T71" fmla="*/ 8 h 256"/>
                <a:gd name="T72" fmla="*/ 5 w 195"/>
                <a:gd name="T73" fmla="*/ 2 h 256"/>
                <a:gd name="T74" fmla="*/ 2 w 195"/>
                <a:gd name="T75"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256">
                  <a:moveTo>
                    <a:pt x="2" y="0"/>
                  </a:moveTo>
                  <a:cubicBezTo>
                    <a:pt x="2" y="0"/>
                    <a:pt x="2" y="0"/>
                    <a:pt x="2" y="0"/>
                  </a:cubicBezTo>
                  <a:cubicBezTo>
                    <a:pt x="1" y="0"/>
                    <a:pt x="0" y="1"/>
                    <a:pt x="0" y="2"/>
                  </a:cubicBezTo>
                  <a:cubicBezTo>
                    <a:pt x="0" y="2"/>
                    <a:pt x="0" y="2"/>
                    <a:pt x="0" y="3"/>
                  </a:cubicBezTo>
                  <a:cubicBezTo>
                    <a:pt x="0" y="5"/>
                    <a:pt x="1" y="7"/>
                    <a:pt x="1" y="9"/>
                  </a:cubicBezTo>
                  <a:cubicBezTo>
                    <a:pt x="2" y="13"/>
                    <a:pt x="4" y="16"/>
                    <a:pt x="6" y="20"/>
                  </a:cubicBezTo>
                  <a:cubicBezTo>
                    <a:pt x="7" y="21"/>
                    <a:pt x="8" y="23"/>
                    <a:pt x="9" y="25"/>
                  </a:cubicBezTo>
                  <a:cubicBezTo>
                    <a:pt x="12" y="30"/>
                    <a:pt x="16" y="35"/>
                    <a:pt x="20" y="40"/>
                  </a:cubicBezTo>
                  <a:cubicBezTo>
                    <a:pt x="22" y="43"/>
                    <a:pt x="25" y="46"/>
                    <a:pt x="27" y="48"/>
                  </a:cubicBezTo>
                  <a:cubicBezTo>
                    <a:pt x="30" y="51"/>
                    <a:pt x="33" y="54"/>
                    <a:pt x="36" y="57"/>
                  </a:cubicBezTo>
                  <a:cubicBezTo>
                    <a:pt x="36" y="58"/>
                    <a:pt x="37" y="59"/>
                    <a:pt x="38" y="59"/>
                  </a:cubicBezTo>
                  <a:cubicBezTo>
                    <a:pt x="45" y="67"/>
                    <a:pt x="52" y="75"/>
                    <a:pt x="58" y="83"/>
                  </a:cubicBezTo>
                  <a:cubicBezTo>
                    <a:pt x="67" y="97"/>
                    <a:pt x="77" y="111"/>
                    <a:pt x="86" y="125"/>
                  </a:cubicBezTo>
                  <a:cubicBezTo>
                    <a:pt x="95" y="140"/>
                    <a:pt x="105" y="156"/>
                    <a:pt x="116" y="170"/>
                  </a:cubicBezTo>
                  <a:cubicBezTo>
                    <a:pt x="128" y="188"/>
                    <a:pt x="144" y="210"/>
                    <a:pt x="164" y="231"/>
                  </a:cubicBezTo>
                  <a:cubicBezTo>
                    <a:pt x="171" y="238"/>
                    <a:pt x="179" y="245"/>
                    <a:pt x="186" y="252"/>
                  </a:cubicBezTo>
                  <a:cubicBezTo>
                    <a:pt x="188" y="253"/>
                    <a:pt x="189" y="254"/>
                    <a:pt x="190" y="255"/>
                  </a:cubicBezTo>
                  <a:cubicBezTo>
                    <a:pt x="191" y="256"/>
                    <a:pt x="191" y="256"/>
                    <a:pt x="192" y="256"/>
                  </a:cubicBezTo>
                  <a:cubicBezTo>
                    <a:pt x="193" y="256"/>
                    <a:pt x="193" y="256"/>
                    <a:pt x="194" y="255"/>
                  </a:cubicBezTo>
                  <a:cubicBezTo>
                    <a:pt x="194" y="255"/>
                    <a:pt x="194" y="255"/>
                    <a:pt x="194" y="255"/>
                  </a:cubicBezTo>
                  <a:cubicBezTo>
                    <a:pt x="195" y="254"/>
                    <a:pt x="195" y="254"/>
                    <a:pt x="195" y="253"/>
                  </a:cubicBezTo>
                  <a:cubicBezTo>
                    <a:pt x="195" y="253"/>
                    <a:pt x="194" y="252"/>
                    <a:pt x="194" y="251"/>
                  </a:cubicBezTo>
                  <a:cubicBezTo>
                    <a:pt x="194" y="251"/>
                    <a:pt x="194" y="251"/>
                    <a:pt x="194" y="251"/>
                  </a:cubicBezTo>
                  <a:cubicBezTo>
                    <a:pt x="193" y="250"/>
                    <a:pt x="192" y="249"/>
                    <a:pt x="191" y="249"/>
                  </a:cubicBezTo>
                  <a:cubicBezTo>
                    <a:pt x="187" y="246"/>
                    <a:pt x="184" y="243"/>
                    <a:pt x="181" y="240"/>
                  </a:cubicBezTo>
                  <a:cubicBezTo>
                    <a:pt x="177" y="236"/>
                    <a:pt x="173" y="232"/>
                    <a:pt x="169" y="229"/>
                  </a:cubicBezTo>
                  <a:cubicBezTo>
                    <a:pt x="149" y="208"/>
                    <a:pt x="132" y="185"/>
                    <a:pt x="120" y="167"/>
                  </a:cubicBezTo>
                  <a:cubicBezTo>
                    <a:pt x="110" y="153"/>
                    <a:pt x="100" y="137"/>
                    <a:pt x="90" y="123"/>
                  </a:cubicBezTo>
                  <a:cubicBezTo>
                    <a:pt x="81" y="108"/>
                    <a:pt x="72" y="94"/>
                    <a:pt x="62" y="80"/>
                  </a:cubicBezTo>
                  <a:cubicBezTo>
                    <a:pt x="56" y="71"/>
                    <a:pt x="48" y="62"/>
                    <a:pt x="39" y="54"/>
                  </a:cubicBezTo>
                  <a:cubicBezTo>
                    <a:pt x="37" y="51"/>
                    <a:pt x="35" y="49"/>
                    <a:pt x="33" y="47"/>
                  </a:cubicBezTo>
                  <a:cubicBezTo>
                    <a:pt x="30" y="44"/>
                    <a:pt x="28" y="41"/>
                    <a:pt x="25" y="38"/>
                  </a:cubicBezTo>
                  <a:cubicBezTo>
                    <a:pt x="22" y="35"/>
                    <a:pt x="20" y="32"/>
                    <a:pt x="18" y="29"/>
                  </a:cubicBezTo>
                  <a:cubicBezTo>
                    <a:pt x="16" y="27"/>
                    <a:pt x="15" y="25"/>
                    <a:pt x="14" y="23"/>
                  </a:cubicBezTo>
                  <a:cubicBezTo>
                    <a:pt x="12" y="20"/>
                    <a:pt x="11" y="18"/>
                    <a:pt x="9" y="15"/>
                  </a:cubicBezTo>
                  <a:cubicBezTo>
                    <a:pt x="8" y="13"/>
                    <a:pt x="7" y="10"/>
                    <a:pt x="6" y="8"/>
                  </a:cubicBezTo>
                  <a:cubicBezTo>
                    <a:pt x="6" y="6"/>
                    <a:pt x="5" y="4"/>
                    <a:pt x="5" y="2"/>
                  </a:cubicBezTo>
                  <a:cubicBezTo>
                    <a:pt x="5" y="1"/>
                    <a:pt x="4" y="0"/>
                    <a:pt x="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9" name="Freeform 569"/>
            <p:cNvSpPr>
              <a:spLocks noChangeArrowheads="1"/>
            </p:cNvSpPr>
            <p:nvPr/>
          </p:nvSpPr>
          <p:spPr bwMode="auto">
            <a:xfrm>
              <a:off x="6194425" y="4157663"/>
              <a:ext cx="666750" cy="573088"/>
            </a:xfrm>
            <a:custGeom>
              <a:avLst/>
              <a:gdLst>
                <a:gd name="T0" fmla="*/ 224 w 226"/>
                <a:gd name="T1" fmla="*/ 0 h 194"/>
                <a:gd name="T2" fmla="*/ 222 w 226"/>
                <a:gd name="T3" fmla="*/ 0 h 194"/>
                <a:gd name="T4" fmla="*/ 205 w 226"/>
                <a:gd name="T5" fmla="*/ 11 h 194"/>
                <a:gd name="T6" fmla="*/ 194 w 226"/>
                <a:gd name="T7" fmla="*/ 17 h 194"/>
                <a:gd name="T8" fmla="*/ 190 w 226"/>
                <a:gd name="T9" fmla="*/ 20 h 194"/>
                <a:gd name="T10" fmla="*/ 183 w 226"/>
                <a:gd name="T11" fmla="*/ 24 h 194"/>
                <a:gd name="T12" fmla="*/ 179 w 226"/>
                <a:gd name="T13" fmla="*/ 26 h 194"/>
                <a:gd name="T14" fmla="*/ 174 w 226"/>
                <a:gd name="T15" fmla="*/ 29 h 194"/>
                <a:gd name="T16" fmla="*/ 173 w 226"/>
                <a:gd name="T17" fmla="*/ 29 h 194"/>
                <a:gd name="T18" fmla="*/ 105 w 226"/>
                <a:gd name="T19" fmla="*/ 68 h 194"/>
                <a:gd name="T20" fmla="*/ 37 w 226"/>
                <a:gd name="T21" fmla="*/ 120 h 194"/>
                <a:gd name="T22" fmla="*/ 24 w 226"/>
                <a:gd name="T23" fmla="*/ 135 h 194"/>
                <a:gd name="T24" fmla="*/ 12 w 226"/>
                <a:gd name="T25" fmla="*/ 152 h 194"/>
                <a:gd name="T26" fmla="*/ 0 w 226"/>
                <a:gd name="T27" fmla="*/ 184 h 194"/>
                <a:gd name="T28" fmla="*/ 0 w 226"/>
                <a:gd name="T29" fmla="*/ 193 h 194"/>
                <a:gd name="T30" fmla="*/ 0 w 226"/>
                <a:gd name="T31" fmla="*/ 194 h 194"/>
                <a:gd name="T32" fmla="*/ 2 w 226"/>
                <a:gd name="T33" fmla="*/ 194 h 194"/>
                <a:gd name="T34" fmla="*/ 2 w 226"/>
                <a:gd name="T35" fmla="*/ 194 h 194"/>
                <a:gd name="T36" fmla="*/ 5 w 226"/>
                <a:gd name="T37" fmla="*/ 189 h 194"/>
                <a:gd name="T38" fmla="*/ 5 w 226"/>
                <a:gd name="T39" fmla="*/ 187 h 194"/>
                <a:gd name="T40" fmla="*/ 8 w 226"/>
                <a:gd name="T41" fmla="*/ 173 h 194"/>
                <a:gd name="T42" fmla="*/ 9 w 226"/>
                <a:gd name="T43" fmla="*/ 172 h 194"/>
                <a:gd name="T44" fmla="*/ 14 w 226"/>
                <a:gd name="T45" fmla="*/ 160 h 194"/>
                <a:gd name="T46" fmla="*/ 26 w 226"/>
                <a:gd name="T47" fmla="*/ 141 h 194"/>
                <a:gd name="T48" fmla="*/ 107 w 226"/>
                <a:gd name="T49" fmla="*/ 72 h 194"/>
                <a:gd name="T50" fmla="*/ 197 w 226"/>
                <a:gd name="T51" fmla="*/ 22 h 194"/>
                <a:gd name="T52" fmla="*/ 219 w 226"/>
                <a:gd name="T53" fmla="*/ 9 h 194"/>
                <a:gd name="T54" fmla="*/ 218 w 226"/>
                <a:gd name="T55" fmla="*/ 11 h 194"/>
                <a:gd name="T56" fmla="*/ 217 w 226"/>
                <a:gd name="T57" fmla="*/ 13 h 194"/>
                <a:gd name="T58" fmla="*/ 216 w 226"/>
                <a:gd name="T59" fmla="*/ 15 h 194"/>
                <a:gd name="T60" fmla="*/ 216 w 226"/>
                <a:gd name="T61" fmla="*/ 18 h 194"/>
                <a:gd name="T62" fmla="*/ 215 w 226"/>
                <a:gd name="T63" fmla="*/ 18 h 194"/>
                <a:gd name="T64" fmla="*/ 209 w 226"/>
                <a:gd name="T65" fmla="*/ 36 h 194"/>
                <a:gd name="T66" fmla="*/ 205 w 226"/>
                <a:gd name="T67" fmla="*/ 45 h 194"/>
                <a:gd name="T68" fmla="*/ 197 w 226"/>
                <a:gd name="T69" fmla="*/ 60 h 194"/>
                <a:gd name="T70" fmla="*/ 194 w 226"/>
                <a:gd name="T71" fmla="*/ 66 h 194"/>
                <a:gd name="T72" fmla="*/ 104 w 226"/>
                <a:gd name="T73" fmla="*/ 133 h 194"/>
                <a:gd name="T74" fmla="*/ 99 w 226"/>
                <a:gd name="T75" fmla="*/ 135 h 194"/>
                <a:gd name="T76" fmla="*/ 22 w 226"/>
                <a:gd name="T77" fmla="*/ 177 h 194"/>
                <a:gd name="T78" fmla="*/ 8 w 226"/>
                <a:gd name="T79" fmla="*/ 194 h 194"/>
                <a:gd name="T80" fmla="*/ 9 w 226"/>
                <a:gd name="T81" fmla="*/ 194 h 194"/>
                <a:gd name="T82" fmla="*/ 106 w 226"/>
                <a:gd name="T83" fmla="*/ 138 h 194"/>
                <a:gd name="T84" fmla="*/ 181 w 226"/>
                <a:gd name="T85" fmla="*/ 92 h 194"/>
                <a:gd name="T86" fmla="*/ 185 w 226"/>
                <a:gd name="T87" fmla="*/ 87 h 194"/>
                <a:gd name="T88" fmla="*/ 190 w 226"/>
                <a:gd name="T89" fmla="*/ 81 h 194"/>
                <a:gd name="T90" fmla="*/ 193 w 226"/>
                <a:gd name="T91" fmla="*/ 77 h 194"/>
                <a:gd name="T92" fmla="*/ 200 w 226"/>
                <a:gd name="T93" fmla="*/ 66 h 194"/>
                <a:gd name="T94" fmla="*/ 201 w 226"/>
                <a:gd name="T95" fmla="*/ 65 h 194"/>
                <a:gd name="T96" fmla="*/ 204 w 226"/>
                <a:gd name="T97" fmla="*/ 59 h 194"/>
                <a:gd name="T98" fmla="*/ 206 w 226"/>
                <a:gd name="T99" fmla="*/ 54 h 194"/>
                <a:gd name="T100" fmla="*/ 209 w 226"/>
                <a:gd name="T101" fmla="*/ 49 h 194"/>
                <a:gd name="T102" fmla="*/ 210 w 226"/>
                <a:gd name="T103" fmla="*/ 45 h 194"/>
                <a:gd name="T104" fmla="*/ 215 w 226"/>
                <a:gd name="T105" fmla="*/ 34 h 194"/>
                <a:gd name="T106" fmla="*/ 220 w 226"/>
                <a:gd name="T107" fmla="*/ 22 h 194"/>
                <a:gd name="T108" fmla="*/ 224 w 226"/>
                <a:gd name="T109" fmla="*/ 9 h 194"/>
                <a:gd name="T110" fmla="*/ 225 w 226"/>
                <a:gd name="T111" fmla="*/ 6 h 194"/>
                <a:gd name="T112" fmla="*/ 226 w 226"/>
                <a:gd name="T113" fmla="*/ 4 h 194"/>
                <a:gd name="T114" fmla="*/ 226 w 226"/>
                <a:gd name="T115" fmla="*/ 3 h 194"/>
                <a:gd name="T116" fmla="*/ 225 w 226"/>
                <a:gd name="T117" fmla="*/ 1 h 194"/>
                <a:gd name="T118" fmla="*/ 224 w 226"/>
                <a:gd name="T119" fmla="*/ 0 h 194"/>
                <a:gd name="T120" fmla="*/ 224 w 226"/>
                <a:gd name="T121"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 h="194">
                  <a:moveTo>
                    <a:pt x="224" y="0"/>
                  </a:moveTo>
                  <a:cubicBezTo>
                    <a:pt x="223" y="0"/>
                    <a:pt x="223" y="0"/>
                    <a:pt x="222" y="0"/>
                  </a:cubicBezTo>
                  <a:cubicBezTo>
                    <a:pt x="205" y="11"/>
                    <a:pt x="205" y="11"/>
                    <a:pt x="205" y="11"/>
                  </a:cubicBezTo>
                  <a:cubicBezTo>
                    <a:pt x="194" y="17"/>
                    <a:pt x="194" y="17"/>
                    <a:pt x="194" y="17"/>
                  </a:cubicBezTo>
                  <a:cubicBezTo>
                    <a:pt x="193" y="18"/>
                    <a:pt x="191" y="19"/>
                    <a:pt x="190" y="20"/>
                  </a:cubicBezTo>
                  <a:cubicBezTo>
                    <a:pt x="187" y="21"/>
                    <a:pt x="185" y="22"/>
                    <a:pt x="183" y="24"/>
                  </a:cubicBezTo>
                  <a:cubicBezTo>
                    <a:pt x="181" y="24"/>
                    <a:pt x="180" y="25"/>
                    <a:pt x="179" y="26"/>
                  </a:cubicBezTo>
                  <a:cubicBezTo>
                    <a:pt x="177" y="27"/>
                    <a:pt x="176" y="28"/>
                    <a:pt x="174" y="29"/>
                  </a:cubicBezTo>
                  <a:cubicBezTo>
                    <a:pt x="174" y="29"/>
                    <a:pt x="173" y="29"/>
                    <a:pt x="173" y="29"/>
                  </a:cubicBezTo>
                  <a:cubicBezTo>
                    <a:pt x="151" y="42"/>
                    <a:pt x="128" y="55"/>
                    <a:pt x="105" y="68"/>
                  </a:cubicBezTo>
                  <a:cubicBezTo>
                    <a:pt x="86" y="78"/>
                    <a:pt x="59" y="97"/>
                    <a:pt x="37" y="120"/>
                  </a:cubicBezTo>
                  <a:cubicBezTo>
                    <a:pt x="32" y="125"/>
                    <a:pt x="28" y="130"/>
                    <a:pt x="24" y="135"/>
                  </a:cubicBezTo>
                  <a:cubicBezTo>
                    <a:pt x="19" y="140"/>
                    <a:pt x="16" y="146"/>
                    <a:pt x="12" y="152"/>
                  </a:cubicBezTo>
                  <a:cubicBezTo>
                    <a:pt x="6" y="162"/>
                    <a:pt x="2" y="173"/>
                    <a:pt x="0" y="184"/>
                  </a:cubicBezTo>
                  <a:cubicBezTo>
                    <a:pt x="0" y="187"/>
                    <a:pt x="0" y="190"/>
                    <a:pt x="0" y="193"/>
                  </a:cubicBezTo>
                  <a:cubicBezTo>
                    <a:pt x="0" y="193"/>
                    <a:pt x="0" y="194"/>
                    <a:pt x="0" y="194"/>
                  </a:cubicBezTo>
                  <a:cubicBezTo>
                    <a:pt x="0" y="194"/>
                    <a:pt x="1" y="194"/>
                    <a:pt x="2" y="194"/>
                  </a:cubicBezTo>
                  <a:cubicBezTo>
                    <a:pt x="2" y="194"/>
                    <a:pt x="2" y="194"/>
                    <a:pt x="2" y="194"/>
                  </a:cubicBezTo>
                  <a:cubicBezTo>
                    <a:pt x="3" y="192"/>
                    <a:pt x="4" y="191"/>
                    <a:pt x="5" y="189"/>
                  </a:cubicBezTo>
                  <a:cubicBezTo>
                    <a:pt x="5" y="188"/>
                    <a:pt x="5" y="188"/>
                    <a:pt x="5" y="187"/>
                  </a:cubicBezTo>
                  <a:cubicBezTo>
                    <a:pt x="6" y="183"/>
                    <a:pt x="7" y="178"/>
                    <a:pt x="8" y="173"/>
                  </a:cubicBezTo>
                  <a:cubicBezTo>
                    <a:pt x="9" y="173"/>
                    <a:pt x="9" y="173"/>
                    <a:pt x="9" y="172"/>
                  </a:cubicBezTo>
                  <a:cubicBezTo>
                    <a:pt x="10" y="168"/>
                    <a:pt x="12" y="164"/>
                    <a:pt x="14" y="160"/>
                  </a:cubicBezTo>
                  <a:cubicBezTo>
                    <a:pt x="17" y="154"/>
                    <a:pt x="21" y="147"/>
                    <a:pt x="26" y="141"/>
                  </a:cubicBezTo>
                  <a:cubicBezTo>
                    <a:pt x="49" y="111"/>
                    <a:pt x="85" y="84"/>
                    <a:pt x="107" y="72"/>
                  </a:cubicBezTo>
                  <a:cubicBezTo>
                    <a:pt x="139" y="56"/>
                    <a:pt x="168" y="38"/>
                    <a:pt x="197" y="22"/>
                  </a:cubicBezTo>
                  <a:cubicBezTo>
                    <a:pt x="197" y="22"/>
                    <a:pt x="211" y="13"/>
                    <a:pt x="219" y="9"/>
                  </a:cubicBezTo>
                  <a:cubicBezTo>
                    <a:pt x="218" y="10"/>
                    <a:pt x="218" y="10"/>
                    <a:pt x="218" y="11"/>
                  </a:cubicBezTo>
                  <a:cubicBezTo>
                    <a:pt x="218" y="12"/>
                    <a:pt x="217" y="13"/>
                    <a:pt x="217" y="13"/>
                  </a:cubicBezTo>
                  <a:cubicBezTo>
                    <a:pt x="217" y="14"/>
                    <a:pt x="217" y="15"/>
                    <a:pt x="216" y="15"/>
                  </a:cubicBezTo>
                  <a:cubicBezTo>
                    <a:pt x="217" y="16"/>
                    <a:pt x="216" y="17"/>
                    <a:pt x="216" y="18"/>
                  </a:cubicBezTo>
                  <a:cubicBezTo>
                    <a:pt x="215" y="18"/>
                    <a:pt x="215" y="18"/>
                    <a:pt x="215" y="18"/>
                  </a:cubicBezTo>
                  <a:cubicBezTo>
                    <a:pt x="213" y="24"/>
                    <a:pt x="211" y="30"/>
                    <a:pt x="209" y="36"/>
                  </a:cubicBezTo>
                  <a:cubicBezTo>
                    <a:pt x="207" y="39"/>
                    <a:pt x="206" y="42"/>
                    <a:pt x="205" y="45"/>
                  </a:cubicBezTo>
                  <a:cubicBezTo>
                    <a:pt x="202" y="50"/>
                    <a:pt x="200" y="56"/>
                    <a:pt x="197" y="60"/>
                  </a:cubicBezTo>
                  <a:cubicBezTo>
                    <a:pt x="196" y="62"/>
                    <a:pt x="195" y="64"/>
                    <a:pt x="194" y="66"/>
                  </a:cubicBezTo>
                  <a:cubicBezTo>
                    <a:pt x="176" y="95"/>
                    <a:pt x="151" y="113"/>
                    <a:pt x="104" y="133"/>
                  </a:cubicBezTo>
                  <a:cubicBezTo>
                    <a:pt x="103" y="134"/>
                    <a:pt x="101" y="134"/>
                    <a:pt x="99" y="135"/>
                  </a:cubicBezTo>
                  <a:cubicBezTo>
                    <a:pt x="76" y="145"/>
                    <a:pt x="48" y="159"/>
                    <a:pt x="22" y="177"/>
                  </a:cubicBezTo>
                  <a:cubicBezTo>
                    <a:pt x="18" y="182"/>
                    <a:pt x="13" y="188"/>
                    <a:pt x="8" y="194"/>
                  </a:cubicBezTo>
                  <a:cubicBezTo>
                    <a:pt x="8" y="194"/>
                    <a:pt x="9" y="194"/>
                    <a:pt x="9" y="194"/>
                  </a:cubicBezTo>
                  <a:cubicBezTo>
                    <a:pt x="39" y="168"/>
                    <a:pt x="77" y="150"/>
                    <a:pt x="106" y="138"/>
                  </a:cubicBezTo>
                  <a:cubicBezTo>
                    <a:pt x="141" y="123"/>
                    <a:pt x="164" y="109"/>
                    <a:pt x="181" y="92"/>
                  </a:cubicBezTo>
                  <a:cubicBezTo>
                    <a:pt x="182" y="90"/>
                    <a:pt x="184" y="88"/>
                    <a:pt x="185" y="87"/>
                  </a:cubicBezTo>
                  <a:cubicBezTo>
                    <a:pt x="187" y="85"/>
                    <a:pt x="189" y="83"/>
                    <a:pt x="190" y="81"/>
                  </a:cubicBezTo>
                  <a:cubicBezTo>
                    <a:pt x="191" y="80"/>
                    <a:pt x="192" y="79"/>
                    <a:pt x="193" y="77"/>
                  </a:cubicBezTo>
                  <a:cubicBezTo>
                    <a:pt x="195" y="74"/>
                    <a:pt x="198" y="70"/>
                    <a:pt x="200" y="66"/>
                  </a:cubicBezTo>
                  <a:cubicBezTo>
                    <a:pt x="200" y="66"/>
                    <a:pt x="200" y="65"/>
                    <a:pt x="201" y="65"/>
                  </a:cubicBezTo>
                  <a:cubicBezTo>
                    <a:pt x="202" y="63"/>
                    <a:pt x="203" y="61"/>
                    <a:pt x="204" y="59"/>
                  </a:cubicBezTo>
                  <a:cubicBezTo>
                    <a:pt x="205" y="58"/>
                    <a:pt x="206" y="56"/>
                    <a:pt x="206" y="54"/>
                  </a:cubicBezTo>
                  <a:cubicBezTo>
                    <a:pt x="207" y="52"/>
                    <a:pt x="208" y="51"/>
                    <a:pt x="209" y="49"/>
                  </a:cubicBezTo>
                  <a:cubicBezTo>
                    <a:pt x="209" y="48"/>
                    <a:pt x="210" y="47"/>
                    <a:pt x="210" y="45"/>
                  </a:cubicBezTo>
                  <a:cubicBezTo>
                    <a:pt x="212" y="41"/>
                    <a:pt x="214" y="38"/>
                    <a:pt x="215" y="34"/>
                  </a:cubicBezTo>
                  <a:cubicBezTo>
                    <a:pt x="217" y="30"/>
                    <a:pt x="218" y="26"/>
                    <a:pt x="220" y="22"/>
                  </a:cubicBezTo>
                  <a:cubicBezTo>
                    <a:pt x="221" y="18"/>
                    <a:pt x="223" y="14"/>
                    <a:pt x="224" y="9"/>
                  </a:cubicBezTo>
                  <a:cubicBezTo>
                    <a:pt x="225" y="8"/>
                    <a:pt x="225" y="7"/>
                    <a:pt x="225" y="6"/>
                  </a:cubicBezTo>
                  <a:cubicBezTo>
                    <a:pt x="226" y="5"/>
                    <a:pt x="226" y="4"/>
                    <a:pt x="226" y="4"/>
                  </a:cubicBezTo>
                  <a:cubicBezTo>
                    <a:pt x="226" y="3"/>
                    <a:pt x="226" y="3"/>
                    <a:pt x="226" y="3"/>
                  </a:cubicBezTo>
                  <a:cubicBezTo>
                    <a:pt x="226" y="2"/>
                    <a:pt x="226" y="1"/>
                    <a:pt x="225" y="1"/>
                  </a:cubicBezTo>
                  <a:cubicBezTo>
                    <a:pt x="225" y="0"/>
                    <a:pt x="224" y="0"/>
                    <a:pt x="224" y="0"/>
                  </a:cubicBezTo>
                  <a:cubicBezTo>
                    <a:pt x="224" y="0"/>
                    <a:pt x="224" y="0"/>
                    <a:pt x="22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0" name="Freeform 570"/>
            <p:cNvSpPr>
              <a:spLocks noChangeArrowheads="1"/>
            </p:cNvSpPr>
            <p:nvPr/>
          </p:nvSpPr>
          <p:spPr bwMode="auto">
            <a:xfrm>
              <a:off x="6200775" y="4195763"/>
              <a:ext cx="633413" cy="534988"/>
            </a:xfrm>
            <a:custGeom>
              <a:avLst/>
              <a:gdLst>
                <a:gd name="T0" fmla="*/ 212 w 215"/>
                <a:gd name="T1" fmla="*/ 0 h 181"/>
                <a:gd name="T2" fmla="*/ 210 w 215"/>
                <a:gd name="T3" fmla="*/ 1 h 181"/>
                <a:gd name="T4" fmla="*/ 208 w 215"/>
                <a:gd name="T5" fmla="*/ 3 h 181"/>
                <a:gd name="T6" fmla="*/ 122 w 215"/>
                <a:gd name="T7" fmla="*/ 84 h 181"/>
                <a:gd name="T8" fmla="*/ 95 w 215"/>
                <a:gd name="T9" fmla="*/ 101 h 181"/>
                <a:gd name="T10" fmla="*/ 36 w 215"/>
                <a:gd name="T11" fmla="*/ 141 h 181"/>
                <a:gd name="T12" fmla="*/ 22 w 215"/>
                <a:gd name="T13" fmla="*/ 155 h 181"/>
                <a:gd name="T14" fmla="*/ 11 w 215"/>
                <a:gd name="T15" fmla="*/ 166 h 181"/>
                <a:gd name="T16" fmla="*/ 8 w 215"/>
                <a:gd name="T17" fmla="*/ 169 h 181"/>
                <a:gd name="T18" fmla="*/ 4 w 215"/>
                <a:gd name="T19" fmla="*/ 175 h 181"/>
                <a:gd name="T20" fmla="*/ 3 w 215"/>
                <a:gd name="T21" fmla="*/ 176 h 181"/>
                <a:gd name="T22" fmla="*/ 0 w 215"/>
                <a:gd name="T23" fmla="*/ 181 h 181"/>
                <a:gd name="T24" fmla="*/ 0 w 215"/>
                <a:gd name="T25" fmla="*/ 181 h 181"/>
                <a:gd name="T26" fmla="*/ 6 w 215"/>
                <a:gd name="T27" fmla="*/ 181 h 181"/>
                <a:gd name="T28" fmla="*/ 20 w 215"/>
                <a:gd name="T29" fmla="*/ 164 h 181"/>
                <a:gd name="T30" fmla="*/ 25 w 215"/>
                <a:gd name="T31" fmla="*/ 159 h 181"/>
                <a:gd name="T32" fmla="*/ 69 w 215"/>
                <a:gd name="T33" fmla="*/ 123 h 181"/>
                <a:gd name="T34" fmla="*/ 98 w 215"/>
                <a:gd name="T35" fmla="*/ 105 h 181"/>
                <a:gd name="T36" fmla="*/ 125 w 215"/>
                <a:gd name="T37" fmla="*/ 89 h 181"/>
                <a:gd name="T38" fmla="*/ 174 w 215"/>
                <a:gd name="T39" fmla="*/ 49 h 181"/>
                <a:gd name="T40" fmla="*/ 176 w 215"/>
                <a:gd name="T41" fmla="*/ 47 h 181"/>
                <a:gd name="T42" fmla="*/ 181 w 215"/>
                <a:gd name="T43" fmla="*/ 42 h 181"/>
                <a:gd name="T44" fmla="*/ 186 w 215"/>
                <a:gd name="T45" fmla="*/ 36 h 181"/>
                <a:gd name="T46" fmla="*/ 206 w 215"/>
                <a:gd name="T47" fmla="*/ 14 h 181"/>
                <a:gd name="T48" fmla="*/ 212 w 215"/>
                <a:gd name="T49" fmla="*/ 6 h 181"/>
                <a:gd name="T50" fmla="*/ 213 w 215"/>
                <a:gd name="T51" fmla="*/ 5 h 181"/>
                <a:gd name="T52" fmla="*/ 214 w 215"/>
                <a:gd name="T53" fmla="*/ 5 h 181"/>
                <a:gd name="T54" fmla="*/ 214 w 215"/>
                <a:gd name="T55" fmla="*/ 2 h 181"/>
                <a:gd name="T56" fmla="*/ 214 w 215"/>
                <a:gd name="T57" fmla="*/ 1 h 181"/>
                <a:gd name="T58" fmla="*/ 214 w 215"/>
                <a:gd name="T59" fmla="*/ 1 h 181"/>
                <a:gd name="T60" fmla="*/ 213 w 215"/>
                <a:gd name="T61" fmla="*/ 1 h 181"/>
                <a:gd name="T62" fmla="*/ 212 w 215"/>
                <a:gd name="T6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5" h="181">
                  <a:moveTo>
                    <a:pt x="212" y="0"/>
                  </a:moveTo>
                  <a:cubicBezTo>
                    <a:pt x="211" y="0"/>
                    <a:pt x="210" y="1"/>
                    <a:pt x="210" y="1"/>
                  </a:cubicBezTo>
                  <a:cubicBezTo>
                    <a:pt x="208" y="3"/>
                    <a:pt x="208" y="3"/>
                    <a:pt x="208" y="3"/>
                  </a:cubicBezTo>
                  <a:cubicBezTo>
                    <a:pt x="183" y="33"/>
                    <a:pt x="156" y="64"/>
                    <a:pt x="122" y="84"/>
                  </a:cubicBezTo>
                  <a:cubicBezTo>
                    <a:pt x="95" y="101"/>
                    <a:pt x="95" y="101"/>
                    <a:pt x="95" y="101"/>
                  </a:cubicBezTo>
                  <a:cubicBezTo>
                    <a:pt x="73" y="113"/>
                    <a:pt x="54" y="125"/>
                    <a:pt x="36" y="141"/>
                  </a:cubicBezTo>
                  <a:cubicBezTo>
                    <a:pt x="31" y="145"/>
                    <a:pt x="26" y="150"/>
                    <a:pt x="22" y="155"/>
                  </a:cubicBezTo>
                  <a:cubicBezTo>
                    <a:pt x="18" y="158"/>
                    <a:pt x="15" y="162"/>
                    <a:pt x="11" y="166"/>
                  </a:cubicBezTo>
                  <a:cubicBezTo>
                    <a:pt x="10" y="167"/>
                    <a:pt x="9" y="168"/>
                    <a:pt x="8" y="169"/>
                  </a:cubicBezTo>
                  <a:cubicBezTo>
                    <a:pt x="7" y="171"/>
                    <a:pt x="6" y="173"/>
                    <a:pt x="4" y="175"/>
                  </a:cubicBezTo>
                  <a:cubicBezTo>
                    <a:pt x="4" y="175"/>
                    <a:pt x="4" y="176"/>
                    <a:pt x="3" y="176"/>
                  </a:cubicBezTo>
                  <a:cubicBezTo>
                    <a:pt x="2" y="178"/>
                    <a:pt x="1" y="179"/>
                    <a:pt x="0" y="181"/>
                  </a:cubicBezTo>
                  <a:cubicBezTo>
                    <a:pt x="0" y="181"/>
                    <a:pt x="0" y="181"/>
                    <a:pt x="0" y="181"/>
                  </a:cubicBezTo>
                  <a:cubicBezTo>
                    <a:pt x="2" y="181"/>
                    <a:pt x="4" y="181"/>
                    <a:pt x="6" y="181"/>
                  </a:cubicBezTo>
                  <a:cubicBezTo>
                    <a:pt x="11" y="175"/>
                    <a:pt x="16" y="169"/>
                    <a:pt x="20" y="164"/>
                  </a:cubicBezTo>
                  <a:cubicBezTo>
                    <a:pt x="22" y="162"/>
                    <a:pt x="23" y="160"/>
                    <a:pt x="25" y="159"/>
                  </a:cubicBezTo>
                  <a:cubicBezTo>
                    <a:pt x="39" y="144"/>
                    <a:pt x="53" y="133"/>
                    <a:pt x="69" y="123"/>
                  </a:cubicBezTo>
                  <a:cubicBezTo>
                    <a:pt x="78" y="117"/>
                    <a:pt x="88" y="111"/>
                    <a:pt x="98" y="105"/>
                  </a:cubicBezTo>
                  <a:cubicBezTo>
                    <a:pt x="125" y="89"/>
                    <a:pt x="125" y="89"/>
                    <a:pt x="125" y="89"/>
                  </a:cubicBezTo>
                  <a:cubicBezTo>
                    <a:pt x="143" y="78"/>
                    <a:pt x="159" y="64"/>
                    <a:pt x="174" y="49"/>
                  </a:cubicBezTo>
                  <a:cubicBezTo>
                    <a:pt x="175" y="48"/>
                    <a:pt x="175" y="48"/>
                    <a:pt x="176" y="47"/>
                  </a:cubicBezTo>
                  <a:cubicBezTo>
                    <a:pt x="177" y="45"/>
                    <a:pt x="179" y="44"/>
                    <a:pt x="181" y="42"/>
                  </a:cubicBezTo>
                  <a:cubicBezTo>
                    <a:pt x="183" y="40"/>
                    <a:pt x="184" y="38"/>
                    <a:pt x="186" y="36"/>
                  </a:cubicBezTo>
                  <a:cubicBezTo>
                    <a:pt x="193" y="29"/>
                    <a:pt x="199" y="22"/>
                    <a:pt x="206" y="14"/>
                  </a:cubicBezTo>
                  <a:cubicBezTo>
                    <a:pt x="208" y="12"/>
                    <a:pt x="210" y="9"/>
                    <a:pt x="212" y="6"/>
                  </a:cubicBezTo>
                  <a:cubicBezTo>
                    <a:pt x="213" y="5"/>
                    <a:pt x="213" y="5"/>
                    <a:pt x="213" y="5"/>
                  </a:cubicBezTo>
                  <a:cubicBezTo>
                    <a:pt x="214" y="5"/>
                    <a:pt x="214" y="5"/>
                    <a:pt x="214" y="5"/>
                  </a:cubicBezTo>
                  <a:cubicBezTo>
                    <a:pt x="214" y="4"/>
                    <a:pt x="215" y="3"/>
                    <a:pt x="214" y="2"/>
                  </a:cubicBezTo>
                  <a:cubicBezTo>
                    <a:pt x="214" y="2"/>
                    <a:pt x="214" y="1"/>
                    <a:pt x="214" y="1"/>
                  </a:cubicBezTo>
                  <a:cubicBezTo>
                    <a:pt x="214" y="1"/>
                    <a:pt x="214" y="1"/>
                    <a:pt x="214" y="1"/>
                  </a:cubicBezTo>
                  <a:cubicBezTo>
                    <a:pt x="213" y="1"/>
                    <a:pt x="213" y="1"/>
                    <a:pt x="213" y="1"/>
                  </a:cubicBezTo>
                  <a:cubicBezTo>
                    <a:pt x="213" y="0"/>
                    <a:pt x="212" y="0"/>
                    <a:pt x="21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1" name="Freeform 571"/>
            <p:cNvSpPr>
              <a:spLocks noEditPoints="1" noChangeArrowheads="1"/>
            </p:cNvSpPr>
            <p:nvPr/>
          </p:nvSpPr>
          <p:spPr bwMode="auto">
            <a:xfrm>
              <a:off x="5807075" y="4745038"/>
              <a:ext cx="758825" cy="1017588"/>
            </a:xfrm>
            <a:custGeom>
              <a:avLst/>
              <a:gdLst>
                <a:gd name="T0" fmla="*/ 75 w 257"/>
                <a:gd name="T1" fmla="*/ 343 h 345"/>
                <a:gd name="T2" fmla="*/ 74 w 257"/>
                <a:gd name="T3" fmla="*/ 345 h 345"/>
                <a:gd name="T4" fmla="*/ 76 w 257"/>
                <a:gd name="T5" fmla="*/ 345 h 345"/>
                <a:gd name="T6" fmla="*/ 76 w 257"/>
                <a:gd name="T7" fmla="*/ 344 h 345"/>
                <a:gd name="T8" fmla="*/ 75 w 257"/>
                <a:gd name="T9" fmla="*/ 343 h 345"/>
                <a:gd name="T10" fmla="*/ 189 w 257"/>
                <a:gd name="T11" fmla="*/ 314 h 345"/>
                <a:gd name="T12" fmla="*/ 137 w 257"/>
                <a:gd name="T13" fmla="*/ 316 h 345"/>
                <a:gd name="T14" fmla="*/ 81 w 257"/>
                <a:gd name="T15" fmla="*/ 318 h 345"/>
                <a:gd name="T16" fmla="*/ 79 w 257"/>
                <a:gd name="T17" fmla="*/ 317 h 345"/>
                <a:gd name="T18" fmla="*/ 79 w 257"/>
                <a:gd name="T19" fmla="*/ 327 h 345"/>
                <a:gd name="T20" fmla="*/ 78 w 257"/>
                <a:gd name="T21" fmla="*/ 342 h 345"/>
                <a:gd name="T22" fmla="*/ 115 w 257"/>
                <a:gd name="T23" fmla="*/ 341 h 345"/>
                <a:gd name="T24" fmla="*/ 207 w 257"/>
                <a:gd name="T25" fmla="*/ 337 h 345"/>
                <a:gd name="T26" fmla="*/ 204 w 257"/>
                <a:gd name="T27" fmla="*/ 314 h 345"/>
                <a:gd name="T28" fmla="*/ 189 w 257"/>
                <a:gd name="T29" fmla="*/ 314 h 345"/>
                <a:gd name="T30" fmla="*/ 217 w 257"/>
                <a:gd name="T31" fmla="*/ 21 h 345"/>
                <a:gd name="T32" fmla="*/ 131 w 257"/>
                <a:gd name="T33" fmla="*/ 31 h 345"/>
                <a:gd name="T34" fmla="*/ 43 w 257"/>
                <a:gd name="T35" fmla="*/ 41 h 345"/>
                <a:gd name="T36" fmla="*/ 25 w 257"/>
                <a:gd name="T37" fmla="*/ 40 h 345"/>
                <a:gd name="T38" fmla="*/ 66 w 257"/>
                <a:gd name="T39" fmla="*/ 165 h 345"/>
                <a:gd name="T40" fmla="*/ 79 w 257"/>
                <a:gd name="T41" fmla="*/ 313 h 345"/>
                <a:gd name="T42" fmla="*/ 81 w 257"/>
                <a:gd name="T43" fmla="*/ 312 h 345"/>
                <a:gd name="T44" fmla="*/ 137 w 257"/>
                <a:gd name="T45" fmla="*/ 310 h 345"/>
                <a:gd name="T46" fmla="*/ 189 w 257"/>
                <a:gd name="T47" fmla="*/ 309 h 345"/>
                <a:gd name="T48" fmla="*/ 204 w 257"/>
                <a:gd name="T49" fmla="*/ 309 h 345"/>
                <a:gd name="T50" fmla="*/ 202 w 257"/>
                <a:gd name="T51" fmla="*/ 262 h 345"/>
                <a:gd name="T52" fmla="*/ 217 w 257"/>
                <a:gd name="T53" fmla="*/ 108 h 345"/>
                <a:gd name="T54" fmla="*/ 243 w 257"/>
                <a:gd name="T55" fmla="*/ 23 h 345"/>
                <a:gd name="T56" fmla="*/ 217 w 257"/>
                <a:gd name="T57" fmla="*/ 21 h 345"/>
                <a:gd name="T58" fmla="*/ 257 w 257"/>
                <a:gd name="T59" fmla="*/ 0 h 345"/>
                <a:gd name="T60" fmla="*/ 256 w 257"/>
                <a:gd name="T61" fmla="*/ 0 h 345"/>
                <a:gd name="T62" fmla="*/ 203 w 257"/>
                <a:gd name="T63" fmla="*/ 0 h 345"/>
                <a:gd name="T64" fmla="*/ 177 w 257"/>
                <a:gd name="T65" fmla="*/ 0 h 345"/>
                <a:gd name="T66" fmla="*/ 128 w 257"/>
                <a:gd name="T67" fmla="*/ 0 h 345"/>
                <a:gd name="T68" fmla="*/ 98 w 257"/>
                <a:gd name="T69" fmla="*/ 3 h 345"/>
                <a:gd name="T70" fmla="*/ 15 w 257"/>
                <a:gd name="T71" fmla="*/ 9 h 345"/>
                <a:gd name="T72" fmla="*/ 0 w 257"/>
                <a:gd name="T73" fmla="*/ 8 h 345"/>
                <a:gd name="T74" fmla="*/ 21 w 257"/>
                <a:gd name="T75" fmla="*/ 35 h 345"/>
                <a:gd name="T76" fmla="*/ 23 w 257"/>
                <a:gd name="T77" fmla="*/ 34 h 345"/>
                <a:gd name="T78" fmla="*/ 23 w 257"/>
                <a:gd name="T79" fmla="*/ 34 h 345"/>
                <a:gd name="T80" fmla="*/ 43 w 257"/>
                <a:gd name="T81" fmla="*/ 35 h 345"/>
                <a:gd name="T82" fmla="*/ 130 w 257"/>
                <a:gd name="T83" fmla="*/ 26 h 345"/>
                <a:gd name="T84" fmla="*/ 217 w 257"/>
                <a:gd name="T85" fmla="*/ 16 h 345"/>
                <a:gd name="T86" fmla="*/ 244 w 257"/>
                <a:gd name="T87" fmla="*/ 18 h 345"/>
                <a:gd name="T88" fmla="*/ 245 w 257"/>
                <a:gd name="T89" fmla="*/ 18 h 345"/>
                <a:gd name="T90" fmla="*/ 257 w 257"/>
                <a:gd name="T91"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345">
                  <a:moveTo>
                    <a:pt x="75" y="343"/>
                  </a:moveTo>
                  <a:cubicBezTo>
                    <a:pt x="75" y="344"/>
                    <a:pt x="75" y="345"/>
                    <a:pt x="74" y="345"/>
                  </a:cubicBezTo>
                  <a:cubicBezTo>
                    <a:pt x="75" y="345"/>
                    <a:pt x="75" y="345"/>
                    <a:pt x="76" y="345"/>
                  </a:cubicBezTo>
                  <a:cubicBezTo>
                    <a:pt x="76" y="344"/>
                    <a:pt x="76" y="344"/>
                    <a:pt x="76" y="344"/>
                  </a:cubicBezTo>
                  <a:cubicBezTo>
                    <a:pt x="76" y="344"/>
                    <a:pt x="76" y="343"/>
                    <a:pt x="75" y="343"/>
                  </a:cubicBezTo>
                  <a:moveTo>
                    <a:pt x="189" y="314"/>
                  </a:moveTo>
                  <a:cubicBezTo>
                    <a:pt x="172" y="314"/>
                    <a:pt x="155" y="315"/>
                    <a:pt x="137" y="316"/>
                  </a:cubicBezTo>
                  <a:cubicBezTo>
                    <a:pt x="119" y="317"/>
                    <a:pt x="100" y="318"/>
                    <a:pt x="81" y="318"/>
                  </a:cubicBezTo>
                  <a:cubicBezTo>
                    <a:pt x="80" y="318"/>
                    <a:pt x="79" y="317"/>
                    <a:pt x="79" y="317"/>
                  </a:cubicBezTo>
                  <a:cubicBezTo>
                    <a:pt x="79" y="321"/>
                    <a:pt x="79" y="324"/>
                    <a:pt x="79" y="327"/>
                  </a:cubicBezTo>
                  <a:cubicBezTo>
                    <a:pt x="79" y="334"/>
                    <a:pt x="79" y="339"/>
                    <a:pt x="78" y="342"/>
                  </a:cubicBezTo>
                  <a:cubicBezTo>
                    <a:pt x="84" y="342"/>
                    <a:pt x="97" y="341"/>
                    <a:pt x="115" y="341"/>
                  </a:cubicBezTo>
                  <a:cubicBezTo>
                    <a:pt x="147" y="340"/>
                    <a:pt x="198" y="340"/>
                    <a:pt x="207" y="337"/>
                  </a:cubicBezTo>
                  <a:cubicBezTo>
                    <a:pt x="206" y="330"/>
                    <a:pt x="205" y="322"/>
                    <a:pt x="204" y="314"/>
                  </a:cubicBezTo>
                  <a:cubicBezTo>
                    <a:pt x="199" y="314"/>
                    <a:pt x="194" y="314"/>
                    <a:pt x="189" y="314"/>
                  </a:cubicBezTo>
                  <a:moveTo>
                    <a:pt x="217" y="21"/>
                  </a:moveTo>
                  <a:cubicBezTo>
                    <a:pt x="189" y="21"/>
                    <a:pt x="160" y="26"/>
                    <a:pt x="131" y="31"/>
                  </a:cubicBezTo>
                  <a:cubicBezTo>
                    <a:pt x="103" y="36"/>
                    <a:pt x="73" y="41"/>
                    <a:pt x="43" y="41"/>
                  </a:cubicBezTo>
                  <a:cubicBezTo>
                    <a:pt x="37" y="41"/>
                    <a:pt x="31" y="40"/>
                    <a:pt x="25" y="40"/>
                  </a:cubicBezTo>
                  <a:cubicBezTo>
                    <a:pt x="43" y="70"/>
                    <a:pt x="57" y="112"/>
                    <a:pt x="66" y="165"/>
                  </a:cubicBezTo>
                  <a:cubicBezTo>
                    <a:pt x="67" y="172"/>
                    <a:pt x="77" y="263"/>
                    <a:pt x="79" y="313"/>
                  </a:cubicBezTo>
                  <a:cubicBezTo>
                    <a:pt x="79" y="313"/>
                    <a:pt x="80" y="312"/>
                    <a:pt x="81" y="312"/>
                  </a:cubicBezTo>
                  <a:cubicBezTo>
                    <a:pt x="100" y="312"/>
                    <a:pt x="119" y="311"/>
                    <a:pt x="137" y="310"/>
                  </a:cubicBezTo>
                  <a:cubicBezTo>
                    <a:pt x="155" y="310"/>
                    <a:pt x="172" y="309"/>
                    <a:pt x="189" y="309"/>
                  </a:cubicBezTo>
                  <a:cubicBezTo>
                    <a:pt x="194" y="309"/>
                    <a:pt x="199" y="309"/>
                    <a:pt x="204" y="309"/>
                  </a:cubicBezTo>
                  <a:cubicBezTo>
                    <a:pt x="203" y="294"/>
                    <a:pt x="202" y="278"/>
                    <a:pt x="202" y="262"/>
                  </a:cubicBezTo>
                  <a:cubicBezTo>
                    <a:pt x="202" y="215"/>
                    <a:pt x="207" y="164"/>
                    <a:pt x="217" y="108"/>
                  </a:cubicBezTo>
                  <a:cubicBezTo>
                    <a:pt x="222" y="79"/>
                    <a:pt x="229" y="50"/>
                    <a:pt x="243" y="23"/>
                  </a:cubicBezTo>
                  <a:cubicBezTo>
                    <a:pt x="234" y="22"/>
                    <a:pt x="226" y="21"/>
                    <a:pt x="217" y="21"/>
                  </a:cubicBezTo>
                  <a:moveTo>
                    <a:pt x="257" y="0"/>
                  </a:moveTo>
                  <a:cubicBezTo>
                    <a:pt x="256" y="0"/>
                    <a:pt x="256" y="0"/>
                    <a:pt x="256" y="0"/>
                  </a:cubicBezTo>
                  <a:cubicBezTo>
                    <a:pt x="203" y="0"/>
                    <a:pt x="203" y="0"/>
                    <a:pt x="203" y="0"/>
                  </a:cubicBezTo>
                  <a:cubicBezTo>
                    <a:pt x="194" y="0"/>
                    <a:pt x="186" y="0"/>
                    <a:pt x="177" y="0"/>
                  </a:cubicBezTo>
                  <a:cubicBezTo>
                    <a:pt x="161" y="0"/>
                    <a:pt x="144" y="0"/>
                    <a:pt x="128" y="0"/>
                  </a:cubicBezTo>
                  <a:cubicBezTo>
                    <a:pt x="122" y="1"/>
                    <a:pt x="111" y="2"/>
                    <a:pt x="98" y="3"/>
                  </a:cubicBezTo>
                  <a:cubicBezTo>
                    <a:pt x="65" y="6"/>
                    <a:pt x="35" y="9"/>
                    <a:pt x="15" y="9"/>
                  </a:cubicBezTo>
                  <a:cubicBezTo>
                    <a:pt x="9" y="9"/>
                    <a:pt x="4" y="9"/>
                    <a:pt x="0" y="8"/>
                  </a:cubicBezTo>
                  <a:cubicBezTo>
                    <a:pt x="8" y="16"/>
                    <a:pt x="15" y="25"/>
                    <a:pt x="21" y="35"/>
                  </a:cubicBezTo>
                  <a:cubicBezTo>
                    <a:pt x="22" y="35"/>
                    <a:pt x="22" y="34"/>
                    <a:pt x="23" y="34"/>
                  </a:cubicBezTo>
                  <a:cubicBezTo>
                    <a:pt x="23" y="34"/>
                    <a:pt x="23" y="34"/>
                    <a:pt x="23" y="34"/>
                  </a:cubicBezTo>
                  <a:cubicBezTo>
                    <a:pt x="30" y="35"/>
                    <a:pt x="37" y="35"/>
                    <a:pt x="43" y="35"/>
                  </a:cubicBezTo>
                  <a:cubicBezTo>
                    <a:pt x="72" y="35"/>
                    <a:pt x="102" y="30"/>
                    <a:pt x="130" y="26"/>
                  </a:cubicBezTo>
                  <a:cubicBezTo>
                    <a:pt x="159" y="21"/>
                    <a:pt x="188" y="16"/>
                    <a:pt x="217" y="16"/>
                  </a:cubicBezTo>
                  <a:cubicBezTo>
                    <a:pt x="226" y="16"/>
                    <a:pt x="235" y="17"/>
                    <a:pt x="244" y="18"/>
                  </a:cubicBezTo>
                  <a:cubicBezTo>
                    <a:pt x="244" y="18"/>
                    <a:pt x="245" y="18"/>
                    <a:pt x="245" y="18"/>
                  </a:cubicBezTo>
                  <a:cubicBezTo>
                    <a:pt x="249" y="12"/>
                    <a:pt x="253" y="6"/>
                    <a:pt x="25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2" name="Freeform 572"/>
            <p:cNvSpPr>
              <a:spLocks noEditPoints="1" noChangeArrowheads="1"/>
            </p:cNvSpPr>
            <p:nvPr/>
          </p:nvSpPr>
          <p:spPr bwMode="auto">
            <a:xfrm>
              <a:off x="5768975" y="4727576"/>
              <a:ext cx="820738" cy="1042988"/>
            </a:xfrm>
            <a:custGeom>
              <a:avLst/>
              <a:gdLst>
                <a:gd name="T0" fmla="*/ 87 w 278"/>
                <a:gd name="T1" fmla="*/ 348 h 354"/>
                <a:gd name="T2" fmla="*/ 216 w 278"/>
                <a:gd name="T3" fmla="*/ 6 h 354"/>
                <a:gd name="T4" fmla="*/ 270 w 278"/>
                <a:gd name="T5" fmla="*/ 6 h 354"/>
                <a:gd name="T6" fmla="*/ 259 w 278"/>
                <a:gd name="T7" fmla="*/ 26 h 354"/>
                <a:gd name="T8" fmla="*/ 256 w 278"/>
                <a:gd name="T9" fmla="*/ 29 h 354"/>
                <a:gd name="T10" fmla="*/ 230 w 278"/>
                <a:gd name="T11" fmla="*/ 114 h 354"/>
                <a:gd name="T12" fmla="*/ 217 w 278"/>
                <a:gd name="T13" fmla="*/ 315 h 354"/>
                <a:gd name="T14" fmla="*/ 222 w 278"/>
                <a:gd name="T15" fmla="*/ 318 h 354"/>
                <a:gd name="T16" fmla="*/ 219 w 278"/>
                <a:gd name="T17" fmla="*/ 320 h 354"/>
                <a:gd name="T18" fmla="*/ 220 w 278"/>
                <a:gd name="T19" fmla="*/ 343 h 354"/>
                <a:gd name="T20" fmla="*/ 91 w 278"/>
                <a:gd name="T21" fmla="*/ 348 h 354"/>
                <a:gd name="T22" fmla="*/ 92 w 278"/>
                <a:gd name="T23" fmla="*/ 323 h 354"/>
                <a:gd name="T24" fmla="*/ 92 w 278"/>
                <a:gd name="T25" fmla="*/ 319 h 354"/>
                <a:gd name="T26" fmla="*/ 38 w 278"/>
                <a:gd name="T27" fmla="*/ 46 h 354"/>
                <a:gd name="T28" fmla="*/ 33 w 278"/>
                <a:gd name="T29" fmla="*/ 43 h 354"/>
                <a:gd name="T30" fmla="*/ 13 w 278"/>
                <a:gd name="T31" fmla="*/ 14 h 354"/>
                <a:gd name="T32" fmla="*/ 111 w 278"/>
                <a:gd name="T33" fmla="*/ 9 h 354"/>
                <a:gd name="T34" fmla="*/ 190 w 278"/>
                <a:gd name="T35" fmla="*/ 6 h 354"/>
                <a:gd name="T36" fmla="*/ 275 w 278"/>
                <a:gd name="T37" fmla="*/ 0 h 354"/>
                <a:gd name="T38" fmla="*/ 269 w 278"/>
                <a:gd name="T39" fmla="*/ 1 h 354"/>
                <a:gd name="T40" fmla="*/ 190 w 278"/>
                <a:gd name="T41" fmla="*/ 1 h 354"/>
                <a:gd name="T42" fmla="*/ 152 w 278"/>
                <a:gd name="T43" fmla="*/ 1 h 354"/>
                <a:gd name="T44" fmla="*/ 144 w 278"/>
                <a:gd name="T45" fmla="*/ 1 h 354"/>
                <a:gd name="T46" fmla="*/ 140 w 278"/>
                <a:gd name="T47" fmla="*/ 1 h 354"/>
                <a:gd name="T48" fmla="*/ 126 w 278"/>
                <a:gd name="T49" fmla="*/ 2 h 354"/>
                <a:gd name="T50" fmla="*/ 27 w 278"/>
                <a:gd name="T51" fmla="*/ 10 h 354"/>
                <a:gd name="T52" fmla="*/ 3 w 278"/>
                <a:gd name="T53" fmla="*/ 6 h 354"/>
                <a:gd name="T54" fmla="*/ 2 w 278"/>
                <a:gd name="T55" fmla="*/ 11 h 354"/>
                <a:gd name="T56" fmla="*/ 79 w 278"/>
                <a:gd name="T57" fmla="*/ 216 h 354"/>
                <a:gd name="T58" fmla="*/ 82 w 278"/>
                <a:gd name="T59" fmla="*/ 253 h 354"/>
                <a:gd name="T60" fmla="*/ 87 w 278"/>
                <a:gd name="T61" fmla="*/ 348 h 354"/>
                <a:gd name="T62" fmla="*/ 87 w 278"/>
                <a:gd name="T63" fmla="*/ 348 h 354"/>
                <a:gd name="T64" fmla="*/ 89 w 278"/>
                <a:gd name="T65" fmla="*/ 350 h 354"/>
                <a:gd name="T66" fmla="*/ 89 w 278"/>
                <a:gd name="T67" fmla="*/ 351 h 354"/>
                <a:gd name="T68" fmla="*/ 89 w 278"/>
                <a:gd name="T69" fmla="*/ 352 h 354"/>
                <a:gd name="T70" fmla="*/ 128 w 278"/>
                <a:gd name="T71" fmla="*/ 352 h 354"/>
                <a:gd name="T72" fmla="*/ 225 w 278"/>
                <a:gd name="T73" fmla="*/ 344 h 354"/>
                <a:gd name="T74" fmla="*/ 222 w 278"/>
                <a:gd name="T75" fmla="*/ 224 h 354"/>
                <a:gd name="T76" fmla="*/ 235 w 278"/>
                <a:gd name="T77" fmla="*/ 115 h 354"/>
                <a:gd name="T78" fmla="*/ 278 w 278"/>
                <a:gd name="T79" fmla="*/ 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354">
                  <a:moveTo>
                    <a:pt x="87" y="348"/>
                  </a:moveTo>
                  <a:cubicBezTo>
                    <a:pt x="87" y="348"/>
                    <a:pt x="87" y="348"/>
                    <a:pt x="87" y="348"/>
                  </a:cubicBezTo>
                  <a:cubicBezTo>
                    <a:pt x="87" y="348"/>
                    <a:pt x="87" y="348"/>
                    <a:pt x="87" y="348"/>
                  </a:cubicBezTo>
                  <a:moveTo>
                    <a:pt x="216" y="6"/>
                  </a:moveTo>
                  <a:cubicBezTo>
                    <a:pt x="269" y="6"/>
                    <a:pt x="269" y="6"/>
                    <a:pt x="269" y="6"/>
                  </a:cubicBezTo>
                  <a:cubicBezTo>
                    <a:pt x="269" y="6"/>
                    <a:pt x="269" y="6"/>
                    <a:pt x="270" y="6"/>
                  </a:cubicBezTo>
                  <a:cubicBezTo>
                    <a:pt x="266" y="12"/>
                    <a:pt x="262" y="18"/>
                    <a:pt x="258" y="24"/>
                  </a:cubicBezTo>
                  <a:cubicBezTo>
                    <a:pt x="259" y="25"/>
                    <a:pt x="259" y="26"/>
                    <a:pt x="259" y="26"/>
                  </a:cubicBezTo>
                  <a:cubicBezTo>
                    <a:pt x="259" y="28"/>
                    <a:pt x="258" y="29"/>
                    <a:pt x="256" y="29"/>
                  </a:cubicBezTo>
                  <a:cubicBezTo>
                    <a:pt x="256" y="29"/>
                    <a:pt x="256" y="29"/>
                    <a:pt x="256" y="29"/>
                  </a:cubicBezTo>
                  <a:cubicBezTo>
                    <a:pt x="256" y="29"/>
                    <a:pt x="256" y="29"/>
                    <a:pt x="256" y="29"/>
                  </a:cubicBezTo>
                  <a:cubicBezTo>
                    <a:pt x="242" y="56"/>
                    <a:pt x="235" y="85"/>
                    <a:pt x="230" y="114"/>
                  </a:cubicBezTo>
                  <a:cubicBezTo>
                    <a:pt x="220" y="170"/>
                    <a:pt x="215" y="221"/>
                    <a:pt x="215" y="268"/>
                  </a:cubicBezTo>
                  <a:cubicBezTo>
                    <a:pt x="215" y="284"/>
                    <a:pt x="216" y="300"/>
                    <a:pt x="217" y="315"/>
                  </a:cubicBezTo>
                  <a:cubicBezTo>
                    <a:pt x="218" y="315"/>
                    <a:pt x="218" y="315"/>
                    <a:pt x="219" y="315"/>
                  </a:cubicBezTo>
                  <a:cubicBezTo>
                    <a:pt x="220" y="315"/>
                    <a:pt x="222" y="316"/>
                    <a:pt x="222" y="318"/>
                  </a:cubicBezTo>
                  <a:cubicBezTo>
                    <a:pt x="222" y="319"/>
                    <a:pt x="220" y="320"/>
                    <a:pt x="219" y="320"/>
                  </a:cubicBezTo>
                  <a:cubicBezTo>
                    <a:pt x="219" y="320"/>
                    <a:pt x="219" y="320"/>
                    <a:pt x="219" y="320"/>
                  </a:cubicBezTo>
                  <a:cubicBezTo>
                    <a:pt x="218" y="320"/>
                    <a:pt x="218" y="320"/>
                    <a:pt x="217" y="320"/>
                  </a:cubicBezTo>
                  <a:cubicBezTo>
                    <a:pt x="218" y="328"/>
                    <a:pt x="219" y="336"/>
                    <a:pt x="220" y="343"/>
                  </a:cubicBezTo>
                  <a:cubicBezTo>
                    <a:pt x="211" y="346"/>
                    <a:pt x="160" y="346"/>
                    <a:pt x="128" y="347"/>
                  </a:cubicBezTo>
                  <a:cubicBezTo>
                    <a:pt x="110" y="347"/>
                    <a:pt x="97" y="348"/>
                    <a:pt x="91" y="348"/>
                  </a:cubicBezTo>
                  <a:cubicBezTo>
                    <a:pt x="92" y="345"/>
                    <a:pt x="92" y="340"/>
                    <a:pt x="92" y="333"/>
                  </a:cubicBezTo>
                  <a:cubicBezTo>
                    <a:pt x="92" y="330"/>
                    <a:pt x="92" y="327"/>
                    <a:pt x="92" y="323"/>
                  </a:cubicBezTo>
                  <a:cubicBezTo>
                    <a:pt x="91" y="322"/>
                    <a:pt x="91" y="322"/>
                    <a:pt x="91" y="321"/>
                  </a:cubicBezTo>
                  <a:cubicBezTo>
                    <a:pt x="91" y="320"/>
                    <a:pt x="91" y="320"/>
                    <a:pt x="92" y="319"/>
                  </a:cubicBezTo>
                  <a:cubicBezTo>
                    <a:pt x="90" y="269"/>
                    <a:pt x="80" y="178"/>
                    <a:pt x="79" y="171"/>
                  </a:cubicBezTo>
                  <a:cubicBezTo>
                    <a:pt x="70" y="118"/>
                    <a:pt x="56" y="76"/>
                    <a:pt x="38" y="46"/>
                  </a:cubicBezTo>
                  <a:cubicBezTo>
                    <a:pt x="37" y="46"/>
                    <a:pt x="36" y="46"/>
                    <a:pt x="36" y="46"/>
                  </a:cubicBezTo>
                  <a:cubicBezTo>
                    <a:pt x="34" y="46"/>
                    <a:pt x="33" y="44"/>
                    <a:pt x="33" y="43"/>
                  </a:cubicBezTo>
                  <a:cubicBezTo>
                    <a:pt x="33" y="42"/>
                    <a:pt x="34" y="41"/>
                    <a:pt x="34" y="41"/>
                  </a:cubicBezTo>
                  <a:cubicBezTo>
                    <a:pt x="28" y="31"/>
                    <a:pt x="21" y="22"/>
                    <a:pt x="13" y="14"/>
                  </a:cubicBezTo>
                  <a:cubicBezTo>
                    <a:pt x="17" y="15"/>
                    <a:pt x="22" y="15"/>
                    <a:pt x="28" y="15"/>
                  </a:cubicBezTo>
                  <a:cubicBezTo>
                    <a:pt x="48" y="15"/>
                    <a:pt x="78" y="12"/>
                    <a:pt x="111" y="9"/>
                  </a:cubicBezTo>
                  <a:cubicBezTo>
                    <a:pt x="124" y="8"/>
                    <a:pt x="135" y="7"/>
                    <a:pt x="141" y="6"/>
                  </a:cubicBezTo>
                  <a:cubicBezTo>
                    <a:pt x="157" y="6"/>
                    <a:pt x="174" y="6"/>
                    <a:pt x="190" y="6"/>
                  </a:cubicBezTo>
                  <a:cubicBezTo>
                    <a:pt x="199" y="6"/>
                    <a:pt x="207" y="6"/>
                    <a:pt x="216" y="6"/>
                  </a:cubicBezTo>
                  <a:moveTo>
                    <a:pt x="275" y="0"/>
                  </a:moveTo>
                  <a:cubicBezTo>
                    <a:pt x="275" y="0"/>
                    <a:pt x="275" y="0"/>
                    <a:pt x="275" y="0"/>
                  </a:cubicBezTo>
                  <a:cubicBezTo>
                    <a:pt x="269" y="1"/>
                    <a:pt x="269" y="1"/>
                    <a:pt x="269" y="1"/>
                  </a:cubicBezTo>
                  <a:cubicBezTo>
                    <a:pt x="216" y="1"/>
                    <a:pt x="216" y="1"/>
                    <a:pt x="216" y="1"/>
                  </a:cubicBezTo>
                  <a:cubicBezTo>
                    <a:pt x="207" y="1"/>
                    <a:pt x="199" y="1"/>
                    <a:pt x="190" y="1"/>
                  </a:cubicBezTo>
                  <a:cubicBezTo>
                    <a:pt x="178" y="1"/>
                    <a:pt x="165" y="1"/>
                    <a:pt x="153" y="1"/>
                  </a:cubicBezTo>
                  <a:cubicBezTo>
                    <a:pt x="153" y="1"/>
                    <a:pt x="152" y="1"/>
                    <a:pt x="152" y="1"/>
                  </a:cubicBezTo>
                  <a:cubicBezTo>
                    <a:pt x="150" y="1"/>
                    <a:pt x="148" y="1"/>
                    <a:pt x="146" y="1"/>
                  </a:cubicBezTo>
                  <a:cubicBezTo>
                    <a:pt x="145" y="1"/>
                    <a:pt x="144" y="1"/>
                    <a:pt x="144" y="1"/>
                  </a:cubicBezTo>
                  <a:cubicBezTo>
                    <a:pt x="143" y="1"/>
                    <a:pt x="142" y="1"/>
                    <a:pt x="142" y="1"/>
                  </a:cubicBezTo>
                  <a:cubicBezTo>
                    <a:pt x="141" y="1"/>
                    <a:pt x="141" y="1"/>
                    <a:pt x="140" y="1"/>
                  </a:cubicBezTo>
                  <a:cubicBezTo>
                    <a:pt x="139" y="1"/>
                    <a:pt x="137" y="1"/>
                    <a:pt x="135" y="2"/>
                  </a:cubicBezTo>
                  <a:cubicBezTo>
                    <a:pt x="132" y="2"/>
                    <a:pt x="130" y="2"/>
                    <a:pt x="126" y="2"/>
                  </a:cubicBezTo>
                  <a:cubicBezTo>
                    <a:pt x="122" y="3"/>
                    <a:pt x="116" y="3"/>
                    <a:pt x="110" y="4"/>
                  </a:cubicBezTo>
                  <a:cubicBezTo>
                    <a:pt x="87" y="6"/>
                    <a:pt x="50" y="10"/>
                    <a:pt x="27" y="10"/>
                  </a:cubicBezTo>
                  <a:cubicBezTo>
                    <a:pt x="16" y="10"/>
                    <a:pt x="8" y="9"/>
                    <a:pt x="5" y="7"/>
                  </a:cubicBezTo>
                  <a:cubicBezTo>
                    <a:pt x="4" y="7"/>
                    <a:pt x="4" y="6"/>
                    <a:pt x="3" y="6"/>
                  </a:cubicBezTo>
                  <a:cubicBezTo>
                    <a:pt x="3" y="6"/>
                    <a:pt x="2" y="7"/>
                    <a:pt x="1" y="7"/>
                  </a:cubicBezTo>
                  <a:cubicBezTo>
                    <a:pt x="0" y="9"/>
                    <a:pt x="0" y="10"/>
                    <a:pt x="2" y="11"/>
                  </a:cubicBezTo>
                  <a:cubicBezTo>
                    <a:pt x="36" y="39"/>
                    <a:pt x="59" y="91"/>
                    <a:pt x="74" y="172"/>
                  </a:cubicBezTo>
                  <a:cubicBezTo>
                    <a:pt x="75" y="178"/>
                    <a:pt x="77" y="195"/>
                    <a:pt x="79" y="216"/>
                  </a:cubicBezTo>
                  <a:cubicBezTo>
                    <a:pt x="79" y="218"/>
                    <a:pt x="79" y="220"/>
                    <a:pt x="79" y="222"/>
                  </a:cubicBezTo>
                  <a:cubicBezTo>
                    <a:pt x="80" y="231"/>
                    <a:pt x="81" y="242"/>
                    <a:pt x="82" y="253"/>
                  </a:cubicBezTo>
                  <a:cubicBezTo>
                    <a:pt x="85" y="297"/>
                    <a:pt x="88" y="344"/>
                    <a:pt x="86" y="349"/>
                  </a:cubicBezTo>
                  <a:cubicBezTo>
                    <a:pt x="86" y="349"/>
                    <a:pt x="86" y="348"/>
                    <a:pt x="87" y="348"/>
                  </a:cubicBezTo>
                  <a:cubicBezTo>
                    <a:pt x="87" y="348"/>
                    <a:pt x="87" y="348"/>
                    <a:pt x="87" y="348"/>
                  </a:cubicBezTo>
                  <a:cubicBezTo>
                    <a:pt x="87" y="348"/>
                    <a:pt x="87" y="348"/>
                    <a:pt x="87" y="348"/>
                  </a:cubicBezTo>
                  <a:cubicBezTo>
                    <a:pt x="88" y="348"/>
                    <a:pt x="88" y="348"/>
                    <a:pt x="88" y="349"/>
                  </a:cubicBezTo>
                  <a:cubicBezTo>
                    <a:pt x="89" y="349"/>
                    <a:pt x="89" y="350"/>
                    <a:pt x="89" y="350"/>
                  </a:cubicBezTo>
                  <a:cubicBezTo>
                    <a:pt x="89" y="351"/>
                    <a:pt x="89" y="351"/>
                    <a:pt x="89" y="351"/>
                  </a:cubicBezTo>
                  <a:cubicBezTo>
                    <a:pt x="89" y="351"/>
                    <a:pt x="89" y="351"/>
                    <a:pt x="89" y="351"/>
                  </a:cubicBezTo>
                  <a:cubicBezTo>
                    <a:pt x="89" y="352"/>
                    <a:pt x="89" y="353"/>
                    <a:pt x="88" y="354"/>
                  </a:cubicBezTo>
                  <a:cubicBezTo>
                    <a:pt x="88" y="354"/>
                    <a:pt x="89" y="353"/>
                    <a:pt x="89" y="352"/>
                  </a:cubicBezTo>
                  <a:cubicBezTo>
                    <a:pt x="89" y="353"/>
                    <a:pt x="88" y="353"/>
                    <a:pt x="88" y="354"/>
                  </a:cubicBezTo>
                  <a:cubicBezTo>
                    <a:pt x="91" y="353"/>
                    <a:pt x="108" y="353"/>
                    <a:pt x="128" y="352"/>
                  </a:cubicBezTo>
                  <a:cubicBezTo>
                    <a:pt x="202" y="351"/>
                    <a:pt x="222" y="350"/>
                    <a:pt x="224" y="347"/>
                  </a:cubicBezTo>
                  <a:cubicBezTo>
                    <a:pt x="225" y="346"/>
                    <a:pt x="225" y="345"/>
                    <a:pt x="225" y="344"/>
                  </a:cubicBezTo>
                  <a:cubicBezTo>
                    <a:pt x="220" y="308"/>
                    <a:pt x="219" y="270"/>
                    <a:pt x="221" y="229"/>
                  </a:cubicBezTo>
                  <a:cubicBezTo>
                    <a:pt x="222" y="228"/>
                    <a:pt x="222" y="226"/>
                    <a:pt x="222" y="224"/>
                  </a:cubicBezTo>
                  <a:cubicBezTo>
                    <a:pt x="223" y="203"/>
                    <a:pt x="225" y="182"/>
                    <a:pt x="228" y="159"/>
                  </a:cubicBezTo>
                  <a:cubicBezTo>
                    <a:pt x="230" y="145"/>
                    <a:pt x="232" y="130"/>
                    <a:pt x="235" y="115"/>
                  </a:cubicBezTo>
                  <a:cubicBezTo>
                    <a:pt x="242" y="76"/>
                    <a:pt x="252" y="37"/>
                    <a:pt x="277" y="5"/>
                  </a:cubicBezTo>
                  <a:cubicBezTo>
                    <a:pt x="278" y="4"/>
                    <a:pt x="278" y="3"/>
                    <a:pt x="278" y="2"/>
                  </a:cubicBezTo>
                  <a:cubicBezTo>
                    <a:pt x="277" y="1"/>
                    <a:pt x="276" y="0"/>
                    <a:pt x="27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3" name="Freeform 573"/>
            <p:cNvSpPr>
              <a:spLocks noChangeArrowheads="1"/>
            </p:cNvSpPr>
            <p:nvPr/>
          </p:nvSpPr>
          <p:spPr bwMode="auto">
            <a:xfrm>
              <a:off x="5867400" y="4792663"/>
              <a:ext cx="665163" cy="73025"/>
            </a:xfrm>
            <a:custGeom>
              <a:avLst/>
              <a:gdLst>
                <a:gd name="T0" fmla="*/ 197 w 226"/>
                <a:gd name="T1" fmla="*/ 0 h 25"/>
                <a:gd name="T2" fmla="*/ 110 w 226"/>
                <a:gd name="T3" fmla="*/ 10 h 25"/>
                <a:gd name="T4" fmla="*/ 23 w 226"/>
                <a:gd name="T5" fmla="*/ 19 h 25"/>
                <a:gd name="T6" fmla="*/ 3 w 226"/>
                <a:gd name="T7" fmla="*/ 18 h 25"/>
                <a:gd name="T8" fmla="*/ 3 w 226"/>
                <a:gd name="T9" fmla="*/ 18 h 25"/>
                <a:gd name="T10" fmla="*/ 1 w 226"/>
                <a:gd name="T11" fmla="*/ 19 h 25"/>
                <a:gd name="T12" fmla="*/ 0 w 226"/>
                <a:gd name="T13" fmla="*/ 21 h 25"/>
                <a:gd name="T14" fmla="*/ 3 w 226"/>
                <a:gd name="T15" fmla="*/ 24 h 25"/>
                <a:gd name="T16" fmla="*/ 5 w 226"/>
                <a:gd name="T17" fmla="*/ 24 h 25"/>
                <a:gd name="T18" fmla="*/ 23 w 226"/>
                <a:gd name="T19" fmla="*/ 25 h 25"/>
                <a:gd name="T20" fmla="*/ 111 w 226"/>
                <a:gd name="T21" fmla="*/ 15 h 25"/>
                <a:gd name="T22" fmla="*/ 197 w 226"/>
                <a:gd name="T23" fmla="*/ 5 h 25"/>
                <a:gd name="T24" fmla="*/ 223 w 226"/>
                <a:gd name="T25" fmla="*/ 7 h 25"/>
                <a:gd name="T26" fmla="*/ 223 w 226"/>
                <a:gd name="T27" fmla="*/ 7 h 25"/>
                <a:gd name="T28" fmla="*/ 223 w 226"/>
                <a:gd name="T29" fmla="*/ 7 h 25"/>
                <a:gd name="T30" fmla="*/ 226 w 226"/>
                <a:gd name="T31" fmla="*/ 4 h 25"/>
                <a:gd name="T32" fmla="*/ 225 w 226"/>
                <a:gd name="T33" fmla="*/ 2 h 25"/>
                <a:gd name="T34" fmla="*/ 224 w 226"/>
                <a:gd name="T35" fmla="*/ 2 h 25"/>
                <a:gd name="T36" fmla="*/ 197 w 226"/>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 h="25">
                  <a:moveTo>
                    <a:pt x="197" y="0"/>
                  </a:moveTo>
                  <a:cubicBezTo>
                    <a:pt x="168" y="0"/>
                    <a:pt x="139" y="5"/>
                    <a:pt x="110" y="10"/>
                  </a:cubicBezTo>
                  <a:cubicBezTo>
                    <a:pt x="82" y="14"/>
                    <a:pt x="52" y="19"/>
                    <a:pt x="23" y="19"/>
                  </a:cubicBezTo>
                  <a:cubicBezTo>
                    <a:pt x="17" y="19"/>
                    <a:pt x="10" y="19"/>
                    <a:pt x="3" y="18"/>
                  </a:cubicBezTo>
                  <a:cubicBezTo>
                    <a:pt x="3" y="18"/>
                    <a:pt x="3" y="18"/>
                    <a:pt x="3" y="18"/>
                  </a:cubicBezTo>
                  <a:cubicBezTo>
                    <a:pt x="2" y="18"/>
                    <a:pt x="2" y="19"/>
                    <a:pt x="1" y="19"/>
                  </a:cubicBezTo>
                  <a:cubicBezTo>
                    <a:pt x="1" y="19"/>
                    <a:pt x="0" y="20"/>
                    <a:pt x="0" y="21"/>
                  </a:cubicBezTo>
                  <a:cubicBezTo>
                    <a:pt x="0" y="22"/>
                    <a:pt x="1" y="24"/>
                    <a:pt x="3" y="24"/>
                  </a:cubicBezTo>
                  <a:cubicBezTo>
                    <a:pt x="3" y="24"/>
                    <a:pt x="4" y="24"/>
                    <a:pt x="5" y="24"/>
                  </a:cubicBezTo>
                  <a:cubicBezTo>
                    <a:pt x="11" y="24"/>
                    <a:pt x="17" y="25"/>
                    <a:pt x="23" y="25"/>
                  </a:cubicBezTo>
                  <a:cubicBezTo>
                    <a:pt x="53" y="25"/>
                    <a:pt x="83" y="20"/>
                    <a:pt x="111" y="15"/>
                  </a:cubicBezTo>
                  <a:cubicBezTo>
                    <a:pt x="140" y="10"/>
                    <a:pt x="169" y="5"/>
                    <a:pt x="197" y="5"/>
                  </a:cubicBezTo>
                  <a:cubicBezTo>
                    <a:pt x="206" y="5"/>
                    <a:pt x="214" y="6"/>
                    <a:pt x="223" y="7"/>
                  </a:cubicBezTo>
                  <a:cubicBezTo>
                    <a:pt x="223" y="7"/>
                    <a:pt x="223" y="7"/>
                    <a:pt x="223" y="7"/>
                  </a:cubicBezTo>
                  <a:cubicBezTo>
                    <a:pt x="223" y="7"/>
                    <a:pt x="223" y="7"/>
                    <a:pt x="223" y="7"/>
                  </a:cubicBezTo>
                  <a:cubicBezTo>
                    <a:pt x="225" y="7"/>
                    <a:pt x="226" y="6"/>
                    <a:pt x="226" y="4"/>
                  </a:cubicBezTo>
                  <a:cubicBezTo>
                    <a:pt x="226" y="4"/>
                    <a:pt x="226" y="3"/>
                    <a:pt x="225" y="2"/>
                  </a:cubicBezTo>
                  <a:cubicBezTo>
                    <a:pt x="225" y="2"/>
                    <a:pt x="224" y="2"/>
                    <a:pt x="224" y="2"/>
                  </a:cubicBezTo>
                  <a:cubicBezTo>
                    <a:pt x="215" y="1"/>
                    <a:pt x="206" y="0"/>
                    <a:pt x="19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4" name="Freeform 574"/>
            <p:cNvSpPr>
              <a:spLocks noChangeArrowheads="1"/>
            </p:cNvSpPr>
            <p:nvPr/>
          </p:nvSpPr>
          <p:spPr bwMode="auto">
            <a:xfrm>
              <a:off x="6037263" y="5656263"/>
              <a:ext cx="387350" cy="26988"/>
            </a:xfrm>
            <a:custGeom>
              <a:avLst/>
              <a:gdLst>
                <a:gd name="T0" fmla="*/ 111 w 131"/>
                <a:gd name="T1" fmla="*/ 0 h 9"/>
                <a:gd name="T2" fmla="*/ 59 w 131"/>
                <a:gd name="T3" fmla="*/ 1 h 9"/>
                <a:gd name="T4" fmla="*/ 3 w 131"/>
                <a:gd name="T5" fmla="*/ 3 h 9"/>
                <a:gd name="T6" fmla="*/ 1 w 131"/>
                <a:gd name="T7" fmla="*/ 4 h 9"/>
                <a:gd name="T8" fmla="*/ 0 w 131"/>
                <a:gd name="T9" fmla="*/ 6 h 9"/>
                <a:gd name="T10" fmla="*/ 1 w 131"/>
                <a:gd name="T11" fmla="*/ 8 h 9"/>
                <a:gd name="T12" fmla="*/ 3 w 131"/>
                <a:gd name="T13" fmla="*/ 9 h 9"/>
                <a:gd name="T14" fmla="*/ 59 w 131"/>
                <a:gd name="T15" fmla="*/ 7 h 9"/>
                <a:gd name="T16" fmla="*/ 111 w 131"/>
                <a:gd name="T17" fmla="*/ 5 h 9"/>
                <a:gd name="T18" fmla="*/ 126 w 131"/>
                <a:gd name="T19" fmla="*/ 5 h 9"/>
                <a:gd name="T20" fmla="*/ 128 w 131"/>
                <a:gd name="T21" fmla="*/ 5 h 9"/>
                <a:gd name="T22" fmla="*/ 128 w 131"/>
                <a:gd name="T23" fmla="*/ 5 h 9"/>
                <a:gd name="T24" fmla="*/ 131 w 131"/>
                <a:gd name="T25" fmla="*/ 3 h 9"/>
                <a:gd name="T26" fmla="*/ 128 w 131"/>
                <a:gd name="T27" fmla="*/ 0 h 9"/>
                <a:gd name="T28" fmla="*/ 126 w 131"/>
                <a:gd name="T29" fmla="*/ 0 h 9"/>
                <a:gd name="T30" fmla="*/ 111 w 131"/>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9">
                  <a:moveTo>
                    <a:pt x="111" y="0"/>
                  </a:moveTo>
                  <a:cubicBezTo>
                    <a:pt x="94" y="0"/>
                    <a:pt x="77" y="1"/>
                    <a:pt x="59" y="1"/>
                  </a:cubicBezTo>
                  <a:cubicBezTo>
                    <a:pt x="41" y="2"/>
                    <a:pt x="22" y="3"/>
                    <a:pt x="3" y="3"/>
                  </a:cubicBezTo>
                  <a:cubicBezTo>
                    <a:pt x="2" y="3"/>
                    <a:pt x="1" y="4"/>
                    <a:pt x="1" y="4"/>
                  </a:cubicBezTo>
                  <a:cubicBezTo>
                    <a:pt x="0" y="5"/>
                    <a:pt x="0" y="5"/>
                    <a:pt x="0" y="6"/>
                  </a:cubicBezTo>
                  <a:cubicBezTo>
                    <a:pt x="0" y="7"/>
                    <a:pt x="0" y="7"/>
                    <a:pt x="1" y="8"/>
                  </a:cubicBezTo>
                  <a:cubicBezTo>
                    <a:pt x="1" y="8"/>
                    <a:pt x="2" y="9"/>
                    <a:pt x="3" y="9"/>
                  </a:cubicBezTo>
                  <a:cubicBezTo>
                    <a:pt x="22" y="9"/>
                    <a:pt x="41" y="8"/>
                    <a:pt x="59" y="7"/>
                  </a:cubicBezTo>
                  <a:cubicBezTo>
                    <a:pt x="77" y="6"/>
                    <a:pt x="94" y="5"/>
                    <a:pt x="111" y="5"/>
                  </a:cubicBezTo>
                  <a:cubicBezTo>
                    <a:pt x="116" y="5"/>
                    <a:pt x="121" y="5"/>
                    <a:pt x="126" y="5"/>
                  </a:cubicBezTo>
                  <a:cubicBezTo>
                    <a:pt x="127" y="5"/>
                    <a:pt x="127" y="5"/>
                    <a:pt x="128" y="5"/>
                  </a:cubicBezTo>
                  <a:cubicBezTo>
                    <a:pt x="128" y="5"/>
                    <a:pt x="128" y="5"/>
                    <a:pt x="128" y="5"/>
                  </a:cubicBezTo>
                  <a:cubicBezTo>
                    <a:pt x="129" y="5"/>
                    <a:pt x="131" y="4"/>
                    <a:pt x="131" y="3"/>
                  </a:cubicBezTo>
                  <a:cubicBezTo>
                    <a:pt x="131" y="1"/>
                    <a:pt x="129" y="0"/>
                    <a:pt x="128" y="0"/>
                  </a:cubicBezTo>
                  <a:cubicBezTo>
                    <a:pt x="127" y="0"/>
                    <a:pt x="127" y="0"/>
                    <a:pt x="126" y="0"/>
                  </a:cubicBezTo>
                  <a:cubicBezTo>
                    <a:pt x="121" y="0"/>
                    <a:pt x="116" y="0"/>
                    <a:pt x="111"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5" name="Freeform 575"/>
            <p:cNvSpPr>
              <a:spLocks noEditPoints="1" noChangeArrowheads="1"/>
            </p:cNvSpPr>
            <p:nvPr/>
          </p:nvSpPr>
          <p:spPr bwMode="auto">
            <a:xfrm>
              <a:off x="7777163" y="4683126"/>
              <a:ext cx="2449513" cy="1035050"/>
            </a:xfrm>
            <a:custGeom>
              <a:avLst/>
              <a:gdLst>
                <a:gd name="T0" fmla="*/ 50 w 830"/>
                <a:gd name="T1" fmla="*/ 298 h 351"/>
                <a:gd name="T2" fmla="*/ 56 w 830"/>
                <a:gd name="T3" fmla="*/ 297 h 351"/>
                <a:gd name="T4" fmla="*/ 68 w 830"/>
                <a:gd name="T5" fmla="*/ 314 h 351"/>
                <a:gd name="T6" fmla="*/ 146 w 830"/>
                <a:gd name="T7" fmla="*/ 321 h 351"/>
                <a:gd name="T8" fmla="*/ 452 w 830"/>
                <a:gd name="T9" fmla="*/ 241 h 351"/>
                <a:gd name="T10" fmla="*/ 149 w 830"/>
                <a:gd name="T11" fmla="*/ 232 h 351"/>
                <a:gd name="T12" fmla="*/ 285 w 830"/>
                <a:gd name="T13" fmla="*/ 228 h 351"/>
                <a:gd name="T14" fmla="*/ 68 w 830"/>
                <a:gd name="T15" fmla="*/ 233 h 351"/>
                <a:gd name="T16" fmla="*/ 54 w 830"/>
                <a:gd name="T17" fmla="*/ 226 h 351"/>
                <a:gd name="T18" fmla="*/ 129 w 830"/>
                <a:gd name="T19" fmla="*/ 250 h 351"/>
                <a:gd name="T20" fmla="*/ 571 w 830"/>
                <a:gd name="T21" fmla="*/ 224 h 351"/>
                <a:gd name="T22" fmla="*/ 359 w 830"/>
                <a:gd name="T23" fmla="*/ 200 h 351"/>
                <a:gd name="T24" fmla="*/ 305 w 830"/>
                <a:gd name="T25" fmla="*/ 200 h 351"/>
                <a:gd name="T26" fmla="*/ 112 w 830"/>
                <a:gd name="T27" fmla="*/ 199 h 351"/>
                <a:gd name="T28" fmla="*/ 734 w 830"/>
                <a:gd name="T29" fmla="*/ 194 h 351"/>
                <a:gd name="T30" fmla="*/ 715 w 830"/>
                <a:gd name="T31" fmla="*/ 234 h 351"/>
                <a:gd name="T32" fmla="*/ 796 w 830"/>
                <a:gd name="T33" fmla="*/ 251 h 351"/>
                <a:gd name="T34" fmla="*/ 572 w 830"/>
                <a:gd name="T35" fmla="*/ 254 h 351"/>
                <a:gd name="T36" fmla="*/ 96 w 830"/>
                <a:gd name="T37" fmla="*/ 281 h 351"/>
                <a:gd name="T38" fmla="*/ 571 w 830"/>
                <a:gd name="T39" fmla="*/ 285 h 351"/>
                <a:gd name="T40" fmla="*/ 602 w 830"/>
                <a:gd name="T41" fmla="*/ 297 h 351"/>
                <a:gd name="T42" fmla="*/ 684 w 830"/>
                <a:gd name="T43" fmla="*/ 307 h 351"/>
                <a:gd name="T44" fmla="*/ 763 w 830"/>
                <a:gd name="T45" fmla="*/ 297 h 351"/>
                <a:gd name="T46" fmla="*/ 800 w 830"/>
                <a:gd name="T47" fmla="*/ 284 h 351"/>
                <a:gd name="T48" fmla="*/ 574 w 830"/>
                <a:gd name="T49" fmla="*/ 268 h 351"/>
                <a:gd name="T50" fmla="*/ 739 w 830"/>
                <a:gd name="T51" fmla="*/ 257 h 351"/>
                <a:gd name="T52" fmla="*/ 830 w 830"/>
                <a:gd name="T53" fmla="*/ 251 h 351"/>
                <a:gd name="T54" fmla="*/ 741 w 830"/>
                <a:gd name="T55" fmla="*/ 228 h 351"/>
                <a:gd name="T56" fmla="*/ 636 w 830"/>
                <a:gd name="T57" fmla="*/ 206 h 351"/>
                <a:gd name="T58" fmla="*/ 690 w 830"/>
                <a:gd name="T59" fmla="*/ 183 h 351"/>
                <a:gd name="T60" fmla="*/ 641 w 830"/>
                <a:gd name="T61" fmla="*/ 193 h 351"/>
                <a:gd name="T62" fmla="*/ 423 w 830"/>
                <a:gd name="T63" fmla="*/ 171 h 351"/>
                <a:gd name="T64" fmla="*/ 322 w 830"/>
                <a:gd name="T65" fmla="*/ 174 h 351"/>
                <a:gd name="T66" fmla="*/ 76 w 830"/>
                <a:gd name="T67" fmla="*/ 153 h 351"/>
                <a:gd name="T68" fmla="*/ 56 w 830"/>
                <a:gd name="T69" fmla="*/ 166 h 351"/>
                <a:gd name="T70" fmla="*/ 371 w 830"/>
                <a:gd name="T71" fmla="*/ 148 h 351"/>
                <a:gd name="T72" fmla="*/ 468 w 830"/>
                <a:gd name="T73" fmla="*/ 158 h 351"/>
                <a:gd name="T74" fmla="*/ 763 w 830"/>
                <a:gd name="T75" fmla="*/ 150 h 351"/>
                <a:gd name="T76" fmla="*/ 221 w 830"/>
                <a:gd name="T77" fmla="*/ 150 h 351"/>
                <a:gd name="T78" fmla="*/ 58 w 830"/>
                <a:gd name="T79" fmla="*/ 119 h 351"/>
                <a:gd name="T80" fmla="*/ 36 w 830"/>
                <a:gd name="T81" fmla="*/ 138 h 351"/>
                <a:gd name="T82" fmla="*/ 71 w 830"/>
                <a:gd name="T83" fmla="*/ 108 h 351"/>
                <a:gd name="T84" fmla="*/ 656 w 830"/>
                <a:gd name="T85" fmla="*/ 102 h 351"/>
                <a:gd name="T86" fmla="*/ 281 w 830"/>
                <a:gd name="T87" fmla="*/ 93 h 351"/>
                <a:gd name="T88" fmla="*/ 57 w 830"/>
                <a:gd name="T89" fmla="*/ 89 h 351"/>
                <a:gd name="T90" fmla="*/ 746 w 830"/>
                <a:gd name="T91" fmla="*/ 68 h 351"/>
                <a:gd name="T92" fmla="*/ 732 w 830"/>
                <a:gd name="T93" fmla="*/ 107 h 351"/>
                <a:gd name="T94" fmla="*/ 740 w 830"/>
                <a:gd name="T95" fmla="*/ 90 h 351"/>
                <a:gd name="T96" fmla="*/ 345 w 830"/>
                <a:gd name="T97" fmla="*/ 48 h 351"/>
                <a:gd name="T98" fmla="*/ 479 w 830"/>
                <a:gd name="T99" fmla="*/ 18 h 351"/>
                <a:gd name="T100" fmla="*/ 108 w 830"/>
                <a:gd name="T101" fmla="*/ 28 h 351"/>
                <a:gd name="T102" fmla="*/ 74 w 830"/>
                <a:gd name="T103" fmla="*/ 34 h 351"/>
                <a:gd name="T104" fmla="*/ 48 w 830"/>
                <a:gd name="T105" fmla="*/ 29 h 351"/>
                <a:gd name="T106" fmla="*/ 32 w 830"/>
                <a:gd name="T107" fmla="*/ 58 h 351"/>
                <a:gd name="T108" fmla="*/ 258 w 830"/>
                <a:gd name="T109" fmla="*/ 65 h 351"/>
                <a:gd name="T110" fmla="*/ 546 w 830"/>
                <a:gd name="T111" fmla="*/ 88 h 351"/>
                <a:gd name="T112" fmla="*/ 720 w 830"/>
                <a:gd name="T113" fmla="*/ 133 h 351"/>
                <a:gd name="T114" fmla="*/ 743 w 830"/>
                <a:gd name="T115" fmla="*/ 98 h 351"/>
                <a:gd name="T116" fmla="*/ 764 w 830"/>
                <a:gd name="T117" fmla="*/ 67 h 351"/>
                <a:gd name="T118" fmla="*/ 664 w 830"/>
                <a:gd name="T119" fmla="*/ 73 h 351"/>
                <a:gd name="T120" fmla="*/ 596 w 830"/>
                <a:gd name="T121" fmla="*/ 50 h 351"/>
                <a:gd name="T122" fmla="*/ 657 w 830"/>
                <a:gd name="T123" fmla="*/ 24 h 351"/>
                <a:gd name="T124" fmla="*/ 419 w 830"/>
                <a:gd name="T125" fmla="*/ 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0" h="351">
                  <a:moveTo>
                    <a:pt x="112" y="337"/>
                  </a:moveTo>
                  <a:cubicBezTo>
                    <a:pt x="107" y="337"/>
                    <a:pt x="103" y="338"/>
                    <a:pt x="98" y="338"/>
                  </a:cubicBezTo>
                  <a:cubicBezTo>
                    <a:pt x="99" y="341"/>
                    <a:pt x="100" y="345"/>
                    <a:pt x="101" y="348"/>
                  </a:cubicBezTo>
                  <a:cubicBezTo>
                    <a:pt x="102" y="350"/>
                    <a:pt x="104" y="351"/>
                    <a:pt x="106" y="351"/>
                  </a:cubicBezTo>
                  <a:cubicBezTo>
                    <a:pt x="106" y="351"/>
                    <a:pt x="106" y="351"/>
                    <a:pt x="106" y="351"/>
                  </a:cubicBezTo>
                  <a:cubicBezTo>
                    <a:pt x="108" y="351"/>
                    <a:pt x="110" y="350"/>
                    <a:pt x="110" y="348"/>
                  </a:cubicBezTo>
                  <a:cubicBezTo>
                    <a:pt x="111" y="344"/>
                    <a:pt x="111" y="341"/>
                    <a:pt x="112" y="337"/>
                  </a:cubicBezTo>
                  <a:moveTo>
                    <a:pt x="746" y="312"/>
                  </a:moveTo>
                  <a:cubicBezTo>
                    <a:pt x="746" y="312"/>
                    <a:pt x="746" y="312"/>
                    <a:pt x="746" y="312"/>
                  </a:cubicBezTo>
                  <a:cubicBezTo>
                    <a:pt x="746" y="312"/>
                    <a:pt x="746" y="312"/>
                    <a:pt x="746" y="312"/>
                  </a:cubicBezTo>
                  <a:moveTo>
                    <a:pt x="291" y="305"/>
                  </a:moveTo>
                  <a:cubicBezTo>
                    <a:pt x="260" y="306"/>
                    <a:pt x="228" y="308"/>
                    <a:pt x="197" y="312"/>
                  </a:cubicBezTo>
                  <a:cubicBezTo>
                    <a:pt x="201" y="312"/>
                    <a:pt x="206" y="312"/>
                    <a:pt x="210" y="312"/>
                  </a:cubicBezTo>
                  <a:cubicBezTo>
                    <a:pt x="234" y="312"/>
                    <a:pt x="260" y="309"/>
                    <a:pt x="285" y="306"/>
                  </a:cubicBezTo>
                  <a:cubicBezTo>
                    <a:pt x="287" y="306"/>
                    <a:pt x="289" y="305"/>
                    <a:pt x="291" y="305"/>
                  </a:cubicBezTo>
                  <a:moveTo>
                    <a:pt x="50" y="298"/>
                  </a:moveTo>
                  <a:cubicBezTo>
                    <a:pt x="50" y="298"/>
                    <a:pt x="50" y="298"/>
                    <a:pt x="50" y="298"/>
                  </a:cubicBezTo>
                  <a:cubicBezTo>
                    <a:pt x="50" y="298"/>
                    <a:pt x="50" y="298"/>
                    <a:pt x="50" y="298"/>
                  </a:cubicBezTo>
                  <a:moveTo>
                    <a:pt x="83" y="320"/>
                  </a:moveTo>
                  <a:cubicBezTo>
                    <a:pt x="86" y="320"/>
                    <a:pt x="90" y="319"/>
                    <a:pt x="93" y="319"/>
                  </a:cubicBezTo>
                  <a:cubicBezTo>
                    <a:pt x="93" y="319"/>
                    <a:pt x="93" y="319"/>
                    <a:pt x="93" y="319"/>
                  </a:cubicBezTo>
                  <a:cubicBezTo>
                    <a:pt x="89" y="320"/>
                    <a:pt x="86" y="320"/>
                    <a:pt x="83" y="320"/>
                  </a:cubicBezTo>
                  <a:moveTo>
                    <a:pt x="82" y="311"/>
                  </a:moveTo>
                  <a:cubicBezTo>
                    <a:pt x="82" y="311"/>
                    <a:pt x="82" y="311"/>
                    <a:pt x="82" y="311"/>
                  </a:cubicBezTo>
                  <a:cubicBezTo>
                    <a:pt x="83" y="311"/>
                    <a:pt x="83" y="311"/>
                    <a:pt x="83" y="311"/>
                  </a:cubicBezTo>
                  <a:cubicBezTo>
                    <a:pt x="85" y="311"/>
                    <a:pt x="87" y="310"/>
                    <a:pt x="89" y="310"/>
                  </a:cubicBezTo>
                  <a:cubicBezTo>
                    <a:pt x="84" y="311"/>
                    <a:pt x="80" y="312"/>
                    <a:pt x="76" y="312"/>
                  </a:cubicBezTo>
                  <a:cubicBezTo>
                    <a:pt x="76" y="311"/>
                    <a:pt x="76" y="311"/>
                    <a:pt x="76" y="311"/>
                  </a:cubicBezTo>
                  <a:cubicBezTo>
                    <a:pt x="78" y="311"/>
                    <a:pt x="79" y="311"/>
                    <a:pt x="81" y="311"/>
                  </a:cubicBezTo>
                  <a:cubicBezTo>
                    <a:pt x="82" y="311"/>
                    <a:pt x="82" y="311"/>
                    <a:pt x="82" y="311"/>
                  </a:cubicBezTo>
                  <a:moveTo>
                    <a:pt x="282" y="284"/>
                  </a:moveTo>
                  <a:cubicBezTo>
                    <a:pt x="249" y="284"/>
                    <a:pt x="215" y="287"/>
                    <a:pt x="181" y="289"/>
                  </a:cubicBezTo>
                  <a:cubicBezTo>
                    <a:pt x="147" y="291"/>
                    <a:pt x="111" y="294"/>
                    <a:pt x="76" y="294"/>
                  </a:cubicBezTo>
                  <a:cubicBezTo>
                    <a:pt x="71" y="294"/>
                    <a:pt x="66" y="294"/>
                    <a:pt x="62" y="294"/>
                  </a:cubicBezTo>
                  <a:cubicBezTo>
                    <a:pt x="62" y="294"/>
                    <a:pt x="62" y="295"/>
                    <a:pt x="62" y="295"/>
                  </a:cubicBezTo>
                  <a:cubicBezTo>
                    <a:pt x="60" y="296"/>
                    <a:pt x="58" y="296"/>
                    <a:pt x="56" y="297"/>
                  </a:cubicBezTo>
                  <a:cubicBezTo>
                    <a:pt x="55" y="297"/>
                    <a:pt x="55" y="297"/>
                    <a:pt x="54" y="297"/>
                  </a:cubicBezTo>
                  <a:cubicBezTo>
                    <a:pt x="53" y="297"/>
                    <a:pt x="51" y="297"/>
                    <a:pt x="50" y="298"/>
                  </a:cubicBezTo>
                  <a:cubicBezTo>
                    <a:pt x="50" y="298"/>
                    <a:pt x="50" y="298"/>
                    <a:pt x="50" y="298"/>
                  </a:cubicBezTo>
                  <a:cubicBezTo>
                    <a:pt x="50" y="298"/>
                    <a:pt x="50" y="298"/>
                    <a:pt x="50" y="298"/>
                  </a:cubicBezTo>
                  <a:cubicBezTo>
                    <a:pt x="48" y="298"/>
                    <a:pt x="46" y="300"/>
                    <a:pt x="46" y="302"/>
                  </a:cubicBezTo>
                  <a:cubicBezTo>
                    <a:pt x="46" y="303"/>
                    <a:pt x="46" y="303"/>
                    <a:pt x="46" y="303"/>
                  </a:cubicBezTo>
                  <a:cubicBezTo>
                    <a:pt x="47" y="305"/>
                    <a:pt x="49" y="307"/>
                    <a:pt x="51" y="307"/>
                  </a:cubicBezTo>
                  <a:cubicBezTo>
                    <a:pt x="51" y="307"/>
                    <a:pt x="51" y="306"/>
                    <a:pt x="52" y="306"/>
                  </a:cubicBezTo>
                  <a:cubicBezTo>
                    <a:pt x="52" y="306"/>
                    <a:pt x="53" y="306"/>
                    <a:pt x="53" y="306"/>
                  </a:cubicBezTo>
                  <a:cubicBezTo>
                    <a:pt x="54" y="306"/>
                    <a:pt x="54" y="306"/>
                    <a:pt x="54" y="306"/>
                  </a:cubicBezTo>
                  <a:cubicBezTo>
                    <a:pt x="57" y="305"/>
                    <a:pt x="60" y="305"/>
                    <a:pt x="64" y="304"/>
                  </a:cubicBezTo>
                  <a:cubicBezTo>
                    <a:pt x="64" y="304"/>
                    <a:pt x="64" y="304"/>
                    <a:pt x="65" y="304"/>
                  </a:cubicBezTo>
                  <a:cubicBezTo>
                    <a:pt x="65" y="305"/>
                    <a:pt x="65" y="305"/>
                    <a:pt x="65" y="305"/>
                  </a:cubicBezTo>
                  <a:cubicBezTo>
                    <a:pt x="64" y="305"/>
                    <a:pt x="64" y="306"/>
                    <a:pt x="64" y="308"/>
                  </a:cubicBezTo>
                  <a:cubicBezTo>
                    <a:pt x="64" y="309"/>
                    <a:pt x="64" y="309"/>
                    <a:pt x="64" y="309"/>
                  </a:cubicBezTo>
                  <a:cubicBezTo>
                    <a:pt x="64" y="310"/>
                    <a:pt x="65" y="311"/>
                    <a:pt x="67" y="311"/>
                  </a:cubicBezTo>
                  <a:cubicBezTo>
                    <a:pt x="67" y="312"/>
                    <a:pt x="67" y="312"/>
                    <a:pt x="67" y="312"/>
                  </a:cubicBezTo>
                  <a:cubicBezTo>
                    <a:pt x="67" y="312"/>
                    <a:pt x="67" y="313"/>
                    <a:pt x="68" y="314"/>
                  </a:cubicBezTo>
                  <a:cubicBezTo>
                    <a:pt x="67" y="314"/>
                    <a:pt x="66" y="314"/>
                    <a:pt x="66" y="314"/>
                  </a:cubicBezTo>
                  <a:cubicBezTo>
                    <a:pt x="64" y="315"/>
                    <a:pt x="63" y="315"/>
                    <a:pt x="61" y="315"/>
                  </a:cubicBezTo>
                  <a:cubicBezTo>
                    <a:pt x="55" y="317"/>
                    <a:pt x="49" y="318"/>
                    <a:pt x="43" y="319"/>
                  </a:cubicBezTo>
                  <a:cubicBezTo>
                    <a:pt x="41" y="320"/>
                    <a:pt x="38" y="321"/>
                    <a:pt x="36" y="321"/>
                  </a:cubicBezTo>
                  <a:cubicBezTo>
                    <a:pt x="34" y="322"/>
                    <a:pt x="33" y="322"/>
                    <a:pt x="31" y="323"/>
                  </a:cubicBezTo>
                  <a:cubicBezTo>
                    <a:pt x="29" y="323"/>
                    <a:pt x="28" y="325"/>
                    <a:pt x="28" y="327"/>
                  </a:cubicBezTo>
                  <a:cubicBezTo>
                    <a:pt x="28" y="327"/>
                    <a:pt x="28" y="327"/>
                    <a:pt x="28" y="327"/>
                  </a:cubicBezTo>
                  <a:cubicBezTo>
                    <a:pt x="28" y="327"/>
                    <a:pt x="28" y="327"/>
                    <a:pt x="28" y="327"/>
                  </a:cubicBezTo>
                  <a:cubicBezTo>
                    <a:pt x="29" y="330"/>
                    <a:pt x="30" y="331"/>
                    <a:pt x="33" y="331"/>
                  </a:cubicBezTo>
                  <a:cubicBezTo>
                    <a:pt x="33" y="331"/>
                    <a:pt x="34" y="331"/>
                    <a:pt x="34" y="331"/>
                  </a:cubicBezTo>
                  <a:cubicBezTo>
                    <a:pt x="36" y="331"/>
                    <a:pt x="37" y="331"/>
                    <a:pt x="38" y="331"/>
                  </a:cubicBezTo>
                  <a:cubicBezTo>
                    <a:pt x="46" y="331"/>
                    <a:pt x="54" y="331"/>
                    <a:pt x="61" y="331"/>
                  </a:cubicBezTo>
                  <a:cubicBezTo>
                    <a:pt x="63" y="331"/>
                    <a:pt x="65" y="330"/>
                    <a:pt x="66" y="330"/>
                  </a:cubicBezTo>
                  <a:cubicBezTo>
                    <a:pt x="76" y="330"/>
                    <a:pt x="86" y="329"/>
                    <a:pt x="95" y="328"/>
                  </a:cubicBezTo>
                  <a:cubicBezTo>
                    <a:pt x="96" y="329"/>
                    <a:pt x="96" y="331"/>
                    <a:pt x="97" y="333"/>
                  </a:cubicBezTo>
                  <a:cubicBezTo>
                    <a:pt x="102" y="332"/>
                    <a:pt x="107" y="332"/>
                    <a:pt x="112" y="332"/>
                  </a:cubicBezTo>
                  <a:cubicBezTo>
                    <a:pt x="113" y="330"/>
                    <a:pt x="113" y="328"/>
                    <a:pt x="113" y="326"/>
                  </a:cubicBezTo>
                  <a:cubicBezTo>
                    <a:pt x="124" y="324"/>
                    <a:pt x="135" y="323"/>
                    <a:pt x="146" y="321"/>
                  </a:cubicBezTo>
                  <a:cubicBezTo>
                    <a:pt x="154" y="320"/>
                    <a:pt x="162" y="319"/>
                    <a:pt x="170" y="318"/>
                  </a:cubicBezTo>
                  <a:cubicBezTo>
                    <a:pt x="172" y="318"/>
                    <a:pt x="173" y="318"/>
                    <a:pt x="175" y="318"/>
                  </a:cubicBezTo>
                  <a:cubicBezTo>
                    <a:pt x="170" y="317"/>
                    <a:pt x="166" y="316"/>
                    <a:pt x="162" y="315"/>
                  </a:cubicBezTo>
                  <a:cubicBezTo>
                    <a:pt x="160" y="315"/>
                    <a:pt x="159" y="313"/>
                    <a:pt x="159" y="311"/>
                  </a:cubicBezTo>
                  <a:cubicBezTo>
                    <a:pt x="159" y="309"/>
                    <a:pt x="161" y="307"/>
                    <a:pt x="163" y="307"/>
                  </a:cubicBezTo>
                  <a:cubicBezTo>
                    <a:pt x="228" y="297"/>
                    <a:pt x="294" y="295"/>
                    <a:pt x="359" y="295"/>
                  </a:cubicBezTo>
                  <a:cubicBezTo>
                    <a:pt x="385" y="295"/>
                    <a:pt x="412" y="295"/>
                    <a:pt x="438" y="296"/>
                  </a:cubicBezTo>
                  <a:cubicBezTo>
                    <a:pt x="436" y="296"/>
                    <a:pt x="434" y="295"/>
                    <a:pt x="432" y="295"/>
                  </a:cubicBezTo>
                  <a:cubicBezTo>
                    <a:pt x="393" y="291"/>
                    <a:pt x="352" y="286"/>
                    <a:pt x="312" y="284"/>
                  </a:cubicBezTo>
                  <a:cubicBezTo>
                    <a:pt x="309" y="284"/>
                    <a:pt x="306" y="284"/>
                    <a:pt x="303" y="284"/>
                  </a:cubicBezTo>
                  <a:cubicBezTo>
                    <a:pt x="280" y="286"/>
                    <a:pt x="257" y="287"/>
                    <a:pt x="234" y="289"/>
                  </a:cubicBezTo>
                  <a:cubicBezTo>
                    <a:pt x="230" y="289"/>
                    <a:pt x="226" y="290"/>
                    <a:pt x="222" y="290"/>
                  </a:cubicBezTo>
                  <a:cubicBezTo>
                    <a:pt x="242" y="288"/>
                    <a:pt x="262" y="286"/>
                    <a:pt x="282" y="284"/>
                  </a:cubicBezTo>
                  <a:moveTo>
                    <a:pt x="218" y="258"/>
                  </a:moveTo>
                  <a:cubicBezTo>
                    <a:pt x="191" y="260"/>
                    <a:pt x="165" y="263"/>
                    <a:pt x="139" y="267"/>
                  </a:cubicBezTo>
                  <a:cubicBezTo>
                    <a:pt x="166" y="265"/>
                    <a:pt x="192" y="261"/>
                    <a:pt x="218" y="258"/>
                  </a:cubicBezTo>
                  <a:moveTo>
                    <a:pt x="500" y="240"/>
                  </a:moveTo>
                  <a:cubicBezTo>
                    <a:pt x="484" y="240"/>
                    <a:pt x="468" y="241"/>
                    <a:pt x="452" y="241"/>
                  </a:cubicBezTo>
                  <a:cubicBezTo>
                    <a:pt x="452" y="241"/>
                    <a:pt x="452" y="242"/>
                    <a:pt x="453" y="242"/>
                  </a:cubicBezTo>
                  <a:cubicBezTo>
                    <a:pt x="489" y="242"/>
                    <a:pt x="526" y="243"/>
                    <a:pt x="562" y="245"/>
                  </a:cubicBezTo>
                  <a:cubicBezTo>
                    <a:pt x="593" y="246"/>
                    <a:pt x="626" y="246"/>
                    <a:pt x="658" y="247"/>
                  </a:cubicBezTo>
                  <a:cubicBezTo>
                    <a:pt x="653" y="246"/>
                    <a:pt x="647" y="245"/>
                    <a:pt x="642" y="244"/>
                  </a:cubicBezTo>
                  <a:cubicBezTo>
                    <a:pt x="618" y="243"/>
                    <a:pt x="594" y="242"/>
                    <a:pt x="570" y="241"/>
                  </a:cubicBezTo>
                  <a:cubicBezTo>
                    <a:pt x="568" y="241"/>
                    <a:pt x="566" y="241"/>
                    <a:pt x="564" y="241"/>
                  </a:cubicBezTo>
                  <a:cubicBezTo>
                    <a:pt x="543" y="241"/>
                    <a:pt x="521" y="240"/>
                    <a:pt x="500" y="240"/>
                  </a:cubicBezTo>
                  <a:moveTo>
                    <a:pt x="227" y="234"/>
                  </a:moveTo>
                  <a:cubicBezTo>
                    <a:pt x="216" y="235"/>
                    <a:pt x="204" y="237"/>
                    <a:pt x="192" y="239"/>
                  </a:cubicBezTo>
                  <a:cubicBezTo>
                    <a:pt x="188" y="239"/>
                    <a:pt x="184" y="240"/>
                    <a:pt x="180" y="241"/>
                  </a:cubicBezTo>
                  <a:cubicBezTo>
                    <a:pt x="189" y="240"/>
                    <a:pt x="198" y="240"/>
                    <a:pt x="208" y="239"/>
                  </a:cubicBezTo>
                  <a:cubicBezTo>
                    <a:pt x="219" y="238"/>
                    <a:pt x="232" y="238"/>
                    <a:pt x="244" y="237"/>
                  </a:cubicBezTo>
                  <a:cubicBezTo>
                    <a:pt x="245" y="237"/>
                    <a:pt x="247" y="237"/>
                    <a:pt x="248" y="237"/>
                  </a:cubicBezTo>
                  <a:cubicBezTo>
                    <a:pt x="269" y="237"/>
                    <a:pt x="291" y="239"/>
                    <a:pt x="314" y="241"/>
                  </a:cubicBezTo>
                  <a:cubicBezTo>
                    <a:pt x="323" y="242"/>
                    <a:pt x="332" y="243"/>
                    <a:pt x="341" y="243"/>
                  </a:cubicBezTo>
                  <a:cubicBezTo>
                    <a:pt x="347" y="243"/>
                    <a:pt x="354" y="242"/>
                    <a:pt x="360" y="241"/>
                  </a:cubicBezTo>
                  <a:cubicBezTo>
                    <a:pt x="316" y="238"/>
                    <a:pt x="272" y="236"/>
                    <a:pt x="227" y="234"/>
                  </a:cubicBezTo>
                  <a:moveTo>
                    <a:pt x="149" y="232"/>
                  </a:moveTo>
                  <a:cubicBezTo>
                    <a:pt x="137" y="232"/>
                    <a:pt x="126" y="232"/>
                    <a:pt x="114" y="233"/>
                  </a:cubicBezTo>
                  <a:cubicBezTo>
                    <a:pt x="117" y="234"/>
                    <a:pt x="120" y="235"/>
                    <a:pt x="123" y="237"/>
                  </a:cubicBezTo>
                  <a:cubicBezTo>
                    <a:pt x="126" y="237"/>
                    <a:pt x="128" y="238"/>
                    <a:pt x="131" y="238"/>
                  </a:cubicBezTo>
                  <a:cubicBezTo>
                    <a:pt x="141" y="237"/>
                    <a:pt x="151" y="235"/>
                    <a:pt x="161" y="233"/>
                  </a:cubicBezTo>
                  <a:cubicBezTo>
                    <a:pt x="163" y="233"/>
                    <a:pt x="165" y="233"/>
                    <a:pt x="167" y="232"/>
                  </a:cubicBezTo>
                  <a:cubicBezTo>
                    <a:pt x="161" y="232"/>
                    <a:pt x="155" y="232"/>
                    <a:pt x="149" y="232"/>
                  </a:cubicBezTo>
                  <a:moveTo>
                    <a:pt x="31" y="224"/>
                  </a:moveTo>
                  <a:cubicBezTo>
                    <a:pt x="24" y="225"/>
                    <a:pt x="18" y="226"/>
                    <a:pt x="12" y="226"/>
                  </a:cubicBezTo>
                  <a:cubicBezTo>
                    <a:pt x="12" y="227"/>
                    <a:pt x="13" y="227"/>
                    <a:pt x="15" y="227"/>
                  </a:cubicBezTo>
                  <a:cubicBezTo>
                    <a:pt x="15" y="227"/>
                    <a:pt x="15" y="227"/>
                    <a:pt x="15" y="227"/>
                  </a:cubicBezTo>
                  <a:cubicBezTo>
                    <a:pt x="21" y="226"/>
                    <a:pt x="26" y="225"/>
                    <a:pt x="31" y="224"/>
                  </a:cubicBezTo>
                  <a:moveTo>
                    <a:pt x="404" y="219"/>
                  </a:moveTo>
                  <a:cubicBezTo>
                    <a:pt x="385" y="220"/>
                    <a:pt x="367" y="221"/>
                    <a:pt x="348" y="223"/>
                  </a:cubicBezTo>
                  <a:cubicBezTo>
                    <a:pt x="343" y="224"/>
                    <a:pt x="337" y="224"/>
                    <a:pt x="332" y="224"/>
                  </a:cubicBezTo>
                  <a:cubicBezTo>
                    <a:pt x="331" y="224"/>
                    <a:pt x="331" y="224"/>
                    <a:pt x="331" y="224"/>
                  </a:cubicBezTo>
                  <a:cubicBezTo>
                    <a:pt x="329" y="224"/>
                    <a:pt x="327" y="225"/>
                    <a:pt x="325" y="225"/>
                  </a:cubicBezTo>
                  <a:cubicBezTo>
                    <a:pt x="319" y="225"/>
                    <a:pt x="314" y="226"/>
                    <a:pt x="308" y="226"/>
                  </a:cubicBezTo>
                  <a:cubicBezTo>
                    <a:pt x="300" y="227"/>
                    <a:pt x="293" y="227"/>
                    <a:pt x="285" y="228"/>
                  </a:cubicBezTo>
                  <a:cubicBezTo>
                    <a:pt x="316" y="230"/>
                    <a:pt x="348" y="232"/>
                    <a:pt x="379" y="234"/>
                  </a:cubicBezTo>
                  <a:cubicBezTo>
                    <a:pt x="431" y="237"/>
                    <a:pt x="431" y="237"/>
                    <a:pt x="431" y="237"/>
                  </a:cubicBezTo>
                  <a:cubicBezTo>
                    <a:pt x="446" y="237"/>
                    <a:pt x="461" y="237"/>
                    <a:pt x="476" y="237"/>
                  </a:cubicBezTo>
                  <a:cubicBezTo>
                    <a:pt x="505" y="237"/>
                    <a:pt x="535" y="237"/>
                    <a:pt x="564" y="238"/>
                  </a:cubicBezTo>
                  <a:cubicBezTo>
                    <a:pt x="566" y="238"/>
                    <a:pt x="567" y="238"/>
                    <a:pt x="569" y="238"/>
                  </a:cubicBezTo>
                  <a:cubicBezTo>
                    <a:pt x="586" y="239"/>
                    <a:pt x="602" y="239"/>
                    <a:pt x="618" y="240"/>
                  </a:cubicBezTo>
                  <a:cubicBezTo>
                    <a:pt x="619" y="240"/>
                    <a:pt x="620" y="240"/>
                    <a:pt x="621" y="240"/>
                  </a:cubicBezTo>
                  <a:cubicBezTo>
                    <a:pt x="605" y="237"/>
                    <a:pt x="588" y="235"/>
                    <a:pt x="571" y="233"/>
                  </a:cubicBezTo>
                  <a:cubicBezTo>
                    <a:pt x="567" y="233"/>
                    <a:pt x="562" y="233"/>
                    <a:pt x="558" y="233"/>
                  </a:cubicBezTo>
                  <a:cubicBezTo>
                    <a:pt x="520" y="233"/>
                    <a:pt x="480" y="228"/>
                    <a:pt x="440" y="223"/>
                  </a:cubicBezTo>
                  <a:cubicBezTo>
                    <a:pt x="429" y="221"/>
                    <a:pt x="418" y="220"/>
                    <a:pt x="407" y="219"/>
                  </a:cubicBezTo>
                  <a:cubicBezTo>
                    <a:pt x="406" y="219"/>
                    <a:pt x="405" y="219"/>
                    <a:pt x="404" y="219"/>
                  </a:cubicBezTo>
                  <a:moveTo>
                    <a:pt x="95" y="257"/>
                  </a:moveTo>
                  <a:cubicBezTo>
                    <a:pt x="95" y="253"/>
                    <a:pt x="95" y="248"/>
                    <a:pt x="95" y="244"/>
                  </a:cubicBezTo>
                  <a:cubicBezTo>
                    <a:pt x="97" y="244"/>
                    <a:pt x="100" y="243"/>
                    <a:pt x="103" y="243"/>
                  </a:cubicBezTo>
                  <a:cubicBezTo>
                    <a:pt x="103" y="247"/>
                    <a:pt x="103" y="251"/>
                    <a:pt x="104" y="255"/>
                  </a:cubicBezTo>
                  <a:cubicBezTo>
                    <a:pt x="101" y="256"/>
                    <a:pt x="98" y="256"/>
                    <a:pt x="95" y="257"/>
                  </a:cubicBezTo>
                  <a:moveTo>
                    <a:pt x="68" y="233"/>
                  </a:moveTo>
                  <a:cubicBezTo>
                    <a:pt x="68" y="233"/>
                    <a:pt x="68" y="233"/>
                    <a:pt x="68" y="233"/>
                  </a:cubicBezTo>
                  <a:cubicBezTo>
                    <a:pt x="69" y="233"/>
                    <a:pt x="70" y="233"/>
                    <a:pt x="71" y="233"/>
                  </a:cubicBezTo>
                  <a:cubicBezTo>
                    <a:pt x="71" y="233"/>
                    <a:pt x="71" y="233"/>
                    <a:pt x="71" y="233"/>
                  </a:cubicBezTo>
                  <a:cubicBezTo>
                    <a:pt x="71" y="235"/>
                    <a:pt x="71" y="237"/>
                    <a:pt x="71" y="239"/>
                  </a:cubicBezTo>
                  <a:cubicBezTo>
                    <a:pt x="71" y="239"/>
                    <a:pt x="71" y="239"/>
                    <a:pt x="71" y="239"/>
                  </a:cubicBezTo>
                  <a:cubicBezTo>
                    <a:pt x="71" y="239"/>
                    <a:pt x="70" y="239"/>
                    <a:pt x="69" y="240"/>
                  </a:cubicBezTo>
                  <a:cubicBezTo>
                    <a:pt x="69" y="239"/>
                    <a:pt x="69" y="239"/>
                    <a:pt x="69" y="239"/>
                  </a:cubicBezTo>
                  <a:cubicBezTo>
                    <a:pt x="69" y="237"/>
                    <a:pt x="69" y="235"/>
                    <a:pt x="68" y="233"/>
                  </a:cubicBezTo>
                  <a:moveTo>
                    <a:pt x="134" y="216"/>
                  </a:moveTo>
                  <a:cubicBezTo>
                    <a:pt x="113" y="217"/>
                    <a:pt x="91" y="219"/>
                    <a:pt x="70" y="221"/>
                  </a:cubicBezTo>
                  <a:cubicBezTo>
                    <a:pt x="70" y="221"/>
                    <a:pt x="70" y="221"/>
                    <a:pt x="70" y="222"/>
                  </a:cubicBezTo>
                  <a:cubicBezTo>
                    <a:pt x="70" y="222"/>
                    <a:pt x="70" y="222"/>
                    <a:pt x="70" y="222"/>
                  </a:cubicBezTo>
                  <a:cubicBezTo>
                    <a:pt x="70" y="222"/>
                    <a:pt x="70" y="222"/>
                    <a:pt x="69" y="222"/>
                  </a:cubicBezTo>
                  <a:cubicBezTo>
                    <a:pt x="69" y="222"/>
                    <a:pt x="68" y="223"/>
                    <a:pt x="68" y="223"/>
                  </a:cubicBezTo>
                  <a:cubicBezTo>
                    <a:pt x="68" y="222"/>
                    <a:pt x="68" y="221"/>
                    <a:pt x="68" y="221"/>
                  </a:cubicBezTo>
                  <a:cubicBezTo>
                    <a:pt x="63" y="221"/>
                    <a:pt x="59" y="222"/>
                    <a:pt x="54" y="222"/>
                  </a:cubicBezTo>
                  <a:cubicBezTo>
                    <a:pt x="54" y="223"/>
                    <a:pt x="54" y="224"/>
                    <a:pt x="54" y="226"/>
                  </a:cubicBezTo>
                  <a:cubicBezTo>
                    <a:pt x="54" y="226"/>
                    <a:pt x="54" y="226"/>
                    <a:pt x="54" y="226"/>
                  </a:cubicBezTo>
                  <a:cubicBezTo>
                    <a:pt x="52" y="226"/>
                    <a:pt x="51" y="228"/>
                    <a:pt x="51" y="230"/>
                  </a:cubicBezTo>
                  <a:cubicBezTo>
                    <a:pt x="51" y="231"/>
                    <a:pt x="51" y="231"/>
                    <a:pt x="51" y="231"/>
                  </a:cubicBezTo>
                  <a:cubicBezTo>
                    <a:pt x="51" y="233"/>
                    <a:pt x="53" y="234"/>
                    <a:pt x="55" y="234"/>
                  </a:cubicBezTo>
                  <a:cubicBezTo>
                    <a:pt x="55" y="236"/>
                    <a:pt x="55" y="239"/>
                    <a:pt x="55" y="241"/>
                  </a:cubicBezTo>
                  <a:cubicBezTo>
                    <a:pt x="55" y="249"/>
                    <a:pt x="56" y="258"/>
                    <a:pt x="57" y="267"/>
                  </a:cubicBezTo>
                  <a:cubicBezTo>
                    <a:pt x="57" y="271"/>
                    <a:pt x="58" y="275"/>
                    <a:pt x="59" y="280"/>
                  </a:cubicBezTo>
                  <a:cubicBezTo>
                    <a:pt x="63" y="278"/>
                    <a:pt x="68" y="276"/>
                    <a:pt x="72" y="275"/>
                  </a:cubicBezTo>
                  <a:cubicBezTo>
                    <a:pt x="71" y="266"/>
                    <a:pt x="71" y="257"/>
                    <a:pt x="70" y="249"/>
                  </a:cubicBezTo>
                  <a:cubicBezTo>
                    <a:pt x="71" y="248"/>
                    <a:pt x="71" y="248"/>
                    <a:pt x="72" y="248"/>
                  </a:cubicBezTo>
                  <a:cubicBezTo>
                    <a:pt x="73" y="257"/>
                    <a:pt x="74" y="265"/>
                    <a:pt x="74" y="274"/>
                  </a:cubicBezTo>
                  <a:cubicBezTo>
                    <a:pt x="133" y="254"/>
                    <a:pt x="202" y="249"/>
                    <a:pt x="268" y="247"/>
                  </a:cubicBezTo>
                  <a:cubicBezTo>
                    <a:pt x="261" y="246"/>
                    <a:pt x="255" y="246"/>
                    <a:pt x="248" y="246"/>
                  </a:cubicBezTo>
                  <a:cubicBezTo>
                    <a:pt x="247" y="246"/>
                    <a:pt x="245" y="246"/>
                    <a:pt x="244" y="246"/>
                  </a:cubicBezTo>
                  <a:cubicBezTo>
                    <a:pt x="232" y="246"/>
                    <a:pt x="220" y="247"/>
                    <a:pt x="208" y="248"/>
                  </a:cubicBezTo>
                  <a:cubicBezTo>
                    <a:pt x="194" y="249"/>
                    <a:pt x="181" y="250"/>
                    <a:pt x="167" y="250"/>
                  </a:cubicBezTo>
                  <a:cubicBezTo>
                    <a:pt x="157" y="250"/>
                    <a:pt x="147" y="249"/>
                    <a:pt x="137" y="248"/>
                  </a:cubicBezTo>
                  <a:cubicBezTo>
                    <a:pt x="135" y="248"/>
                    <a:pt x="133" y="249"/>
                    <a:pt x="131" y="249"/>
                  </a:cubicBezTo>
                  <a:cubicBezTo>
                    <a:pt x="131" y="249"/>
                    <a:pt x="130" y="250"/>
                    <a:pt x="129" y="250"/>
                  </a:cubicBezTo>
                  <a:cubicBezTo>
                    <a:pt x="129" y="250"/>
                    <a:pt x="129" y="250"/>
                    <a:pt x="129" y="250"/>
                  </a:cubicBezTo>
                  <a:cubicBezTo>
                    <a:pt x="123" y="251"/>
                    <a:pt x="118" y="252"/>
                    <a:pt x="113" y="253"/>
                  </a:cubicBezTo>
                  <a:cubicBezTo>
                    <a:pt x="112" y="250"/>
                    <a:pt x="112" y="246"/>
                    <a:pt x="112" y="243"/>
                  </a:cubicBezTo>
                  <a:cubicBezTo>
                    <a:pt x="108" y="242"/>
                    <a:pt x="105" y="241"/>
                    <a:pt x="102" y="240"/>
                  </a:cubicBezTo>
                  <a:cubicBezTo>
                    <a:pt x="100" y="239"/>
                    <a:pt x="99" y="237"/>
                    <a:pt x="99" y="236"/>
                  </a:cubicBezTo>
                  <a:cubicBezTo>
                    <a:pt x="99" y="235"/>
                    <a:pt x="99" y="235"/>
                    <a:pt x="99" y="235"/>
                  </a:cubicBezTo>
                  <a:cubicBezTo>
                    <a:pt x="99" y="235"/>
                    <a:pt x="99" y="234"/>
                    <a:pt x="99" y="234"/>
                  </a:cubicBezTo>
                  <a:cubicBezTo>
                    <a:pt x="98" y="234"/>
                    <a:pt x="97" y="235"/>
                    <a:pt x="97" y="235"/>
                  </a:cubicBezTo>
                  <a:cubicBezTo>
                    <a:pt x="96" y="235"/>
                    <a:pt x="96" y="235"/>
                    <a:pt x="95" y="235"/>
                  </a:cubicBezTo>
                  <a:cubicBezTo>
                    <a:pt x="95" y="234"/>
                    <a:pt x="95" y="234"/>
                    <a:pt x="95" y="233"/>
                  </a:cubicBezTo>
                  <a:cubicBezTo>
                    <a:pt x="89" y="234"/>
                    <a:pt x="82" y="234"/>
                    <a:pt x="76" y="234"/>
                  </a:cubicBezTo>
                  <a:cubicBezTo>
                    <a:pt x="76" y="234"/>
                    <a:pt x="76" y="234"/>
                    <a:pt x="76" y="234"/>
                  </a:cubicBezTo>
                  <a:cubicBezTo>
                    <a:pt x="74" y="234"/>
                    <a:pt x="72" y="232"/>
                    <a:pt x="71" y="230"/>
                  </a:cubicBezTo>
                  <a:cubicBezTo>
                    <a:pt x="71" y="228"/>
                    <a:pt x="73" y="226"/>
                    <a:pt x="75" y="225"/>
                  </a:cubicBezTo>
                  <a:cubicBezTo>
                    <a:pt x="95" y="222"/>
                    <a:pt x="115" y="219"/>
                    <a:pt x="134" y="216"/>
                  </a:cubicBezTo>
                  <a:moveTo>
                    <a:pt x="509" y="216"/>
                  </a:moveTo>
                  <a:cubicBezTo>
                    <a:pt x="503" y="216"/>
                    <a:pt x="497" y="216"/>
                    <a:pt x="491" y="216"/>
                  </a:cubicBezTo>
                  <a:cubicBezTo>
                    <a:pt x="518" y="218"/>
                    <a:pt x="545" y="221"/>
                    <a:pt x="571" y="224"/>
                  </a:cubicBezTo>
                  <a:cubicBezTo>
                    <a:pt x="583" y="223"/>
                    <a:pt x="596" y="222"/>
                    <a:pt x="607" y="220"/>
                  </a:cubicBezTo>
                  <a:cubicBezTo>
                    <a:pt x="600" y="219"/>
                    <a:pt x="594" y="218"/>
                    <a:pt x="587" y="216"/>
                  </a:cubicBezTo>
                  <a:cubicBezTo>
                    <a:pt x="580" y="216"/>
                    <a:pt x="573" y="216"/>
                    <a:pt x="566" y="216"/>
                  </a:cubicBezTo>
                  <a:cubicBezTo>
                    <a:pt x="564" y="216"/>
                    <a:pt x="562" y="216"/>
                    <a:pt x="560" y="216"/>
                  </a:cubicBezTo>
                  <a:cubicBezTo>
                    <a:pt x="543" y="216"/>
                    <a:pt x="526" y="216"/>
                    <a:pt x="509" y="216"/>
                  </a:cubicBezTo>
                  <a:moveTo>
                    <a:pt x="295" y="213"/>
                  </a:moveTo>
                  <a:cubicBezTo>
                    <a:pt x="269" y="213"/>
                    <a:pt x="242" y="214"/>
                    <a:pt x="214" y="216"/>
                  </a:cubicBezTo>
                  <a:cubicBezTo>
                    <a:pt x="198" y="219"/>
                    <a:pt x="183" y="221"/>
                    <a:pt x="168" y="223"/>
                  </a:cubicBezTo>
                  <a:cubicBezTo>
                    <a:pt x="167" y="223"/>
                    <a:pt x="167" y="223"/>
                    <a:pt x="167" y="224"/>
                  </a:cubicBezTo>
                  <a:cubicBezTo>
                    <a:pt x="185" y="224"/>
                    <a:pt x="204" y="224"/>
                    <a:pt x="223" y="225"/>
                  </a:cubicBezTo>
                  <a:cubicBezTo>
                    <a:pt x="257" y="221"/>
                    <a:pt x="290" y="218"/>
                    <a:pt x="322" y="216"/>
                  </a:cubicBezTo>
                  <a:cubicBezTo>
                    <a:pt x="323" y="215"/>
                    <a:pt x="325" y="215"/>
                    <a:pt x="326" y="215"/>
                  </a:cubicBezTo>
                  <a:cubicBezTo>
                    <a:pt x="328" y="215"/>
                    <a:pt x="330" y="215"/>
                    <a:pt x="332" y="215"/>
                  </a:cubicBezTo>
                  <a:cubicBezTo>
                    <a:pt x="333" y="215"/>
                    <a:pt x="334" y="215"/>
                    <a:pt x="335" y="215"/>
                  </a:cubicBezTo>
                  <a:cubicBezTo>
                    <a:pt x="332" y="215"/>
                    <a:pt x="332" y="215"/>
                    <a:pt x="332" y="215"/>
                  </a:cubicBezTo>
                  <a:cubicBezTo>
                    <a:pt x="320" y="214"/>
                    <a:pt x="308" y="213"/>
                    <a:pt x="295" y="213"/>
                  </a:cubicBezTo>
                  <a:moveTo>
                    <a:pt x="359" y="200"/>
                  </a:moveTo>
                  <a:cubicBezTo>
                    <a:pt x="359" y="200"/>
                    <a:pt x="359" y="200"/>
                    <a:pt x="359" y="200"/>
                  </a:cubicBezTo>
                  <a:cubicBezTo>
                    <a:pt x="353" y="201"/>
                    <a:pt x="346" y="201"/>
                    <a:pt x="340" y="202"/>
                  </a:cubicBezTo>
                  <a:cubicBezTo>
                    <a:pt x="337" y="202"/>
                    <a:pt x="335" y="202"/>
                    <a:pt x="333" y="203"/>
                  </a:cubicBezTo>
                  <a:cubicBezTo>
                    <a:pt x="331" y="203"/>
                    <a:pt x="329" y="203"/>
                    <a:pt x="327" y="203"/>
                  </a:cubicBezTo>
                  <a:cubicBezTo>
                    <a:pt x="324" y="203"/>
                    <a:pt x="320" y="204"/>
                    <a:pt x="316" y="204"/>
                  </a:cubicBezTo>
                  <a:cubicBezTo>
                    <a:pt x="332" y="204"/>
                    <a:pt x="348" y="205"/>
                    <a:pt x="363" y="206"/>
                  </a:cubicBezTo>
                  <a:cubicBezTo>
                    <a:pt x="377" y="207"/>
                    <a:pt x="392" y="208"/>
                    <a:pt x="408" y="210"/>
                  </a:cubicBezTo>
                  <a:cubicBezTo>
                    <a:pt x="417" y="210"/>
                    <a:pt x="425" y="211"/>
                    <a:pt x="434" y="212"/>
                  </a:cubicBezTo>
                  <a:cubicBezTo>
                    <a:pt x="444" y="211"/>
                    <a:pt x="454" y="211"/>
                    <a:pt x="463" y="211"/>
                  </a:cubicBezTo>
                  <a:cubicBezTo>
                    <a:pt x="496" y="211"/>
                    <a:pt x="528" y="212"/>
                    <a:pt x="560" y="213"/>
                  </a:cubicBezTo>
                  <a:cubicBezTo>
                    <a:pt x="561" y="213"/>
                    <a:pt x="561" y="213"/>
                    <a:pt x="562" y="213"/>
                  </a:cubicBezTo>
                  <a:cubicBezTo>
                    <a:pt x="531" y="209"/>
                    <a:pt x="498" y="207"/>
                    <a:pt x="465" y="206"/>
                  </a:cubicBezTo>
                  <a:cubicBezTo>
                    <a:pt x="446" y="205"/>
                    <a:pt x="427" y="204"/>
                    <a:pt x="409" y="202"/>
                  </a:cubicBezTo>
                  <a:cubicBezTo>
                    <a:pt x="394" y="201"/>
                    <a:pt x="377" y="201"/>
                    <a:pt x="359" y="200"/>
                  </a:cubicBezTo>
                  <a:moveTo>
                    <a:pt x="229" y="198"/>
                  </a:moveTo>
                  <a:cubicBezTo>
                    <a:pt x="207" y="200"/>
                    <a:pt x="184" y="202"/>
                    <a:pt x="161" y="206"/>
                  </a:cubicBezTo>
                  <a:cubicBezTo>
                    <a:pt x="190" y="204"/>
                    <a:pt x="219" y="204"/>
                    <a:pt x="248" y="204"/>
                  </a:cubicBezTo>
                  <a:cubicBezTo>
                    <a:pt x="253" y="204"/>
                    <a:pt x="258" y="204"/>
                    <a:pt x="262" y="204"/>
                  </a:cubicBezTo>
                  <a:cubicBezTo>
                    <a:pt x="277" y="202"/>
                    <a:pt x="291" y="201"/>
                    <a:pt x="305" y="200"/>
                  </a:cubicBezTo>
                  <a:cubicBezTo>
                    <a:pt x="280" y="200"/>
                    <a:pt x="254" y="200"/>
                    <a:pt x="229" y="198"/>
                  </a:cubicBezTo>
                  <a:moveTo>
                    <a:pt x="70" y="192"/>
                  </a:moveTo>
                  <a:cubicBezTo>
                    <a:pt x="67" y="192"/>
                    <a:pt x="65" y="193"/>
                    <a:pt x="62" y="193"/>
                  </a:cubicBezTo>
                  <a:cubicBezTo>
                    <a:pt x="53" y="195"/>
                    <a:pt x="53" y="195"/>
                    <a:pt x="53" y="195"/>
                  </a:cubicBezTo>
                  <a:cubicBezTo>
                    <a:pt x="50" y="195"/>
                    <a:pt x="47" y="196"/>
                    <a:pt x="44" y="196"/>
                  </a:cubicBezTo>
                  <a:cubicBezTo>
                    <a:pt x="44" y="196"/>
                    <a:pt x="44" y="196"/>
                    <a:pt x="44" y="197"/>
                  </a:cubicBezTo>
                  <a:cubicBezTo>
                    <a:pt x="52" y="195"/>
                    <a:pt x="61" y="193"/>
                    <a:pt x="70" y="192"/>
                  </a:cubicBezTo>
                  <a:moveTo>
                    <a:pt x="96" y="203"/>
                  </a:moveTo>
                  <a:cubicBezTo>
                    <a:pt x="96" y="202"/>
                    <a:pt x="96" y="202"/>
                    <a:pt x="96" y="202"/>
                  </a:cubicBezTo>
                  <a:cubicBezTo>
                    <a:pt x="97" y="202"/>
                    <a:pt x="97" y="202"/>
                    <a:pt x="98" y="202"/>
                  </a:cubicBezTo>
                  <a:cubicBezTo>
                    <a:pt x="98" y="202"/>
                    <a:pt x="98" y="202"/>
                    <a:pt x="98" y="202"/>
                  </a:cubicBezTo>
                  <a:cubicBezTo>
                    <a:pt x="97" y="202"/>
                    <a:pt x="97" y="203"/>
                    <a:pt x="96" y="203"/>
                  </a:cubicBezTo>
                  <a:moveTo>
                    <a:pt x="178" y="190"/>
                  </a:moveTo>
                  <a:cubicBezTo>
                    <a:pt x="176" y="190"/>
                    <a:pt x="174" y="190"/>
                    <a:pt x="172" y="190"/>
                  </a:cubicBezTo>
                  <a:cubicBezTo>
                    <a:pt x="151" y="193"/>
                    <a:pt x="131" y="197"/>
                    <a:pt x="110" y="200"/>
                  </a:cubicBezTo>
                  <a:cubicBezTo>
                    <a:pt x="109" y="200"/>
                    <a:pt x="108" y="201"/>
                    <a:pt x="107" y="201"/>
                  </a:cubicBezTo>
                  <a:cubicBezTo>
                    <a:pt x="107" y="200"/>
                    <a:pt x="107" y="200"/>
                    <a:pt x="107" y="200"/>
                  </a:cubicBezTo>
                  <a:cubicBezTo>
                    <a:pt x="109" y="200"/>
                    <a:pt x="111" y="199"/>
                    <a:pt x="112" y="199"/>
                  </a:cubicBezTo>
                  <a:cubicBezTo>
                    <a:pt x="124" y="196"/>
                    <a:pt x="136" y="194"/>
                    <a:pt x="148" y="192"/>
                  </a:cubicBezTo>
                  <a:cubicBezTo>
                    <a:pt x="117" y="194"/>
                    <a:pt x="85" y="198"/>
                    <a:pt x="55" y="204"/>
                  </a:cubicBezTo>
                  <a:cubicBezTo>
                    <a:pt x="55" y="204"/>
                    <a:pt x="55" y="204"/>
                    <a:pt x="55" y="204"/>
                  </a:cubicBezTo>
                  <a:cubicBezTo>
                    <a:pt x="50" y="206"/>
                    <a:pt x="45" y="207"/>
                    <a:pt x="40" y="209"/>
                  </a:cubicBezTo>
                  <a:cubicBezTo>
                    <a:pt x="39" y="210"/>
                    <a:pt x="37" y="210"/>
                    <a:pt x="35" y="211"/>
                  </a:cubicBezTo>
                  <a:cubicBezTo>
                    <a:pt x="30" y="212"/>
                    <a:pt x="24" y="214"/>
                    <a:pt x="19" y="217"/>
                  </a:cubicBezTo>
                  <a:cubicBezTo>
                    <a:pt x="51" y="213"/>
                    <a:pt x="83" y="210"/>
                    <a:pt x="116" y="208"/>
                  </a:cubicBezTo>
                  <a:cubicBezTo>
                    <a:pt x="145" y="203"/>
                    <a:pt x="174" y="199"/>
                    <a:pt x="202" y="194"/>
                  </a:cubicBezTo>
                  <a:cubicBezTo>
                    <a:pt x="194" y="193"/>
                    <a:pt x="186" y="192"/>
                    <a:pt x="178" y="190"/>
                  </a:cubicBezTo>
                  <a:moveTo>
                    <a:pt x="96" y="188"/>
                  </a:moveTo>
                  <a:cubicBezTo>
                    <a:pt x="94" y="189"/>
                    <a:pt x="93" y="189"/>
                    <a:pt x="92" y="189"/>
                  </a:cubicBezTo>
                  <a:cubicBezTo>
                    <a:pt x="93" y="189"/>
                    <a:pt x="94" y="189"/>
                    <a:pt x="96" y="188"/>
                  </a:cubicBezTo>
                  <a:moveTo>
                    <a:pt x="602" y="306"/>
                  </a:moveTo>
                  <a:cubicBezTo>
                    <a:pt x="602" y="306"/>
                    <a:pt x="602" y="306"/>
                    <a:pt x="602" y="306"/>
                  </a:cubicBezTo>
                  <a:cubicBezTo>
                    <a:pt x="602" y="306"/>
                    <a:pt x="602" y="306"/>
                    <a:pt x="602" y="306"/>
                  </a:cubicBezTo>
                  <a:moveTo>
                    <a:pt x="736" y="186"/>
                  </a:moveTo>
                  <a:cubicBezTo>
                    <a:pt x="737" y="187"/>
                    <a:pt x="737" y="188"/>
                    <a:pt x="737" y="190"/>
                  </a:cubicBezTo>
                  <a:cubicBezTo>
                    <a:pt x="737" y="192"/>
                    <a:pt x="736" y="193"/>
                    <a:pt x="734" y="194"/>
                  </a:cubicBezTo>
                  <a:cubicBezTo>
                    <a:pt x="724" y="197"/>
                    <a:pt x="714" y="198"/>
                    <a:pt x="703" y="198"/>
                  </a:cubicBezTo>
                  <a:cubicBezTo>
                    <a:pt x="693" y="198"/>
                    <a:pt x="682" y="197"/>
                    <a:pt x="672" y="196"/>
                  </a:cubicBezTo>
                  <a:cubicBezTo>
                    <a:pt x="640" y="198"/>
                    <a:pt x="608" y="198"/>
                    <a:pt x="576" y="198"/>
                  </a:cubicBezTo>
                  <a:cubicBezTo>
                    <a:pt x="572" y="198"/>
                    <a:pt x="567" y="198"/>
                    <a:pt x="563" y="198"/>
                  </a:cubicBezTo>
                  <a:cubicBezTo>
                    <a:pt x="561" y="198"/>
                    <a:pt x="559" y="198"/>
                    <a:pt x="558" y="198"/>
                  </a:cubicBezTo>
                  <a:cubicBezTo>
                    <a:pt x="545" y="198"/>
                    <a:pt x="532" y="198"/>
                    <a:pt x="519" y="198"/>
                  </a:cubicBezTo>
                  <a:cubicBezTo>
                    <a:pt x="507" y="198"/>
                    <a:pt x="494" y="198"/>
                    <a:pt x="480" y="197"/>
                  </a:cubicBezTo>
                  <a:cubicBezTo>
                    <a:pt x="528" y="200"/>
                    <a:pt x="577" y="203"/>
                    <a:pt x="620" y="214"/>
                  </a:cubicBezTo>
                  <a:cubicBezTo>
                    <a:pt x="632" y="215"/>
                    <a:pt x="645" y="215"/>
                    <a:pt x="657" y="216"/>
                  </a:cubicBezTo>
                  <a:cubicBezTo>
                    <a:pt x="683" y="216"/>
                    <a:pt x="683" y="216"/>
                    <a:pt x="683" y="216"/>
                  </a:cubicBezTo>
                  <a:cubicBezTo>
                    <a:pt x="690" y="217"/>
                    <a:pt x="698" y="217"/>
                    <a:pt x="706" y="217"/>
                  </a:cubicBezTo>
                  <a:cubicBezTo>
                    <a:pt x="693" y="217"/>
                    <a:pt x="680" y="217"/>
                    <a:pt x="667" y="217"/>
                  </a:cubicBezTo>
                  <a:cubicBezTo>
                    <a:pt x="654" y="217"/>
                    <a:pt x="641" y="217"/>
                    <a:pt x="628" y="217"/>
                  </a:cubicBezTo>
                  <a:cubicBezTo>
                    <a:pt x="630" y="218"/>
                    <a:pt x="631" y="219"/>
                    <a:pt x="631" y="221"/>
                  </a:cubicBezTo>
                  <a:cubicBezTo>
                    <a:pt x="631" y="223"/>
                    <a:pt x="630" y="225"/>
                    <a:pt x="628" y="225"/>
                  </a:cubicBezTo>
                  <a:cubicBezTo>
                    <a:pt x="625" y="226"/>
                    <a:pt x="623" y="226"/>
                    <a:pt x="620" y="227"/>
                  </a:cubicBezTo>
                  <a:cubicBezTo>
                    <a:pt x="640" y="228"/>
                    <a:pt x="659" y="229"/>
                    <a:pt x="679" y="230"/>
                  </a:cubicBezTo>
                  <a:cubicBezTo>
                    <a:pt x="691" y="231"/>
                    <a:pt x="703" y="233"/>
                    <a:pt x="715" y="234"/>
                  </a:cubicBezTo>
                  <a:cubicBezTo>
                    <a:pt x="692" y="234"/>
                    <a:pt x="670" y="233"/>
                    <a:pt x="647" y="232"/>
                  </a:cubicBezTo>
                  <a:cubicBezTo>
                    <a:pt x="644" y="232"/>
                    <a:pt x="640" y="232"/>
                    <a:pt x="637" y="232"/>
                  </a:cubicBezTo>
                  <a:cubicBezTo>
                    <a:pt x="630" y="231"/>
                    <a:pt x="624" y="231"/>
                    <a:pt x="617" y="230"/>
                  </a:cubicBezTo>
                  <a:cubicBezTo>
                    <a:pt x="639" y="234"/>
                    <a:pt x="661" y="238"/>
                    <a:pt x="683" y="243"/>
                  </a:cubicBezTo>
                  <a:cubicBezTo>
                    <a:pt x="688" y="243"/>
                    <a:pt x="688" y="243"/>
                    <a:pt x="688" y="243"/>
                  </a:cubicBezTo>
                  <a:cubicBezTo>
                    <a:pt x="700" y="244"/>
                    <a:pt x="712" y="244"/>
                    <a:pt x="725" y="245"/>
                  </a:cubicBezTo>
                  <a:cubicBezTo>
                    <a:pt x="733" y="245"/>
                    <a:pt x="741" y="245"/>
                    <a:pt x="749" y="245"/>
                  </a:cubicBezTo>
                  <a:cubicBezTo>
                    <a:pt x="753" y="245"/>
                    <a:pt x="756" y="245"/>
                    <a:pt x="759" y="246"/>
                  </a:cubicBezTo>
                  <a:cubicBezTo>
                    <a:pt x="765" y="246"/>
                    <a:pt x="770" y="246"/>
                    <a:pt x="776" y="247"/>
                  </a:cubicBezTo>
                  <a:cubicBezTo>
                    <a:pt x="779" y="247"/>
                    <a:pt x="782" y="247"/>
                    <a:pt x="786" y="248"/>
                  </a:cubicBezTo>
                  <a:cubicBezTo>
                    <a:pt x="788" y="248"/>
                    <a:pt x="791" y="248"/>
                    <a:pt x="794" y="249"/>
                  </a:cubicBezTo>
                  <a:cubicBezTo>
                    <a:pt x="795" y="249"/>
                    <a:pt x="796" y="249"/>
                    <a:pt x="796" y="249"/>
                  </a:cubicBezTo>
                  <a:cubicBezTo>
                    <a:pt x="797" y="249"/>
                    <a:pt x="798" y="249"/>
                    <a:pt x="799" y="250"/>
                  </a:cubicBezTo>
                  <a:cubicBezTo>
                    <a:pt x="800" y="250"/>
                    <a:pt x="801" y="250"/>
                    <a:pt x="801" y="250"/>
                  </a:cubicBezTo>
                  <a:cubicBezTo>
                    <a:pt x="802" y="250"/>
                    <a:pt x="803" y="250"/>
                    <a:pt x="803" y="250"/>
                  </a:cubicBezTo>
                  <a:cubicBezTo>
                    <a:pt x="803" y="250"/>
                    <a:pt x="802" y="250"/>
                    <a:pt x="801" y="250"/>
                  </a:cubicBezTo>
                  <a:cubicBezTo>
                    <a:pt x="800" y="250"/>
                    <a:pt x="800" y="251"/>
                    <a:pt x="799" y="251"/>
                  </a:cubicBezTo>
                  <a:cubicBezTo>
                    <a:pt x="798" y="251"/>
                    <a:pt x="797" y="251"/>
                    <a:pt x="796" y="251"/>
                  </a:cubicBezTo>
                  <a:cubicBezTo>
                    <a:pt x="796" y="251"/>
                    <a:pt x="795" y="251"/>
                    <a:pt x="794" y="251"/>
                  </a:cubicBezTo>
                  <a:cubicBezTo>
                    <a:pt x="793" y="251"/>
                    <a:pt x="792" y="251"/>
                    <a:pt x="791" y="251"/>
                  </a:cubicBezTo>
                  <a:cubicBezTo>
                    <a:pt x="789" y="251"/>
                    <a:pt x="787" y="251"/>
                    <a:pt x="785" y="251"/>
                  </a:cubicBezTo>
                  <a:cubicBezTo>
                    <a:pt x="782" y="251"/>
                    <a:pt x="779" y="250"/>
                    <a:pt x="776" y="250"/>
                  </a:cubicBezTo>
                  <a:cubicBezTo>
                    <a:pt x="771" y="250"/>
                    <a:pt x="766" y="250"/>
                    <a:pt x="760" y="249"/>
                  </a:cubicBezTo>
                  <a:cubicBezTo>
                    <a:pt x="759" y="249"/>
                    <a:pt x="759" y="249"/>
                    <a:pt x="759" y="249"/>
                  </a:cubicBezTo>
                  <a:cubicBezTo>
                    <a:pt x="750" y="249"/>
                    <a:pt x="750" y="249"/>
                    <a:pt x="750" y="249"/>
                  </a:cubicBezTo>
                  <a:cubicBezTo>
                    <a:pt x="740" y="248"/>
                    <a:pt x="740" y="248"/>
                    <a:pt x="740" y="248"/>
                  </a:cubicBezTo>
                  <a:cubicBezTo>
                    <a:pt x="695" y="246"/>
                    <a:pt x="695" y="246"/>
                    <a:pt x="695" y="246"/>
                  </a:cubicBezTo>
                  <a:cubicBezTo>
                    <a:pt x="697" y="246"/>
                    <a:pt x="698" y="247"/>
                    <a:pt x="700" y="247"/>
                  </a:cubicBezTo>
                  <a:cubicBezTo>
                    <a:pt x="702" y="248"/>
                    <a:pt x="704" y="250"/>
                    <a:pt x="703" y="252"/>
                  </a:cubicBezTo>
                  <a:cubicBezTo>
                    <a:pt x="703" y="254"/>
                    <a:pt x="701" y="256"/>
                    <a:pt x="699" y="256"/>
                  </a:cubicBezTo>
                  <a:cubicBezTo>
                    <a:pt x="696" y="256"/>
                    <a:pt x="692" y="256"/>
                    <a:pt x="689" y="256"/>
                  </a:cubicBezTo>
                  <a:cubicBezTo>
                    <a:pt x="682" y="256"/>
                    <a:pt x="675" y="256"/>
                    <a:pt x="668" y="256"/>
                  </a:cubicBezTo>
                  <a:cubicBezTo>
                    <a:pt x="684" y="257"/>
                    <a:pt x="699" y="259"/>
                    <a:pt x="714" y="261"/>
                  </a:cubicBezTo>
                  <a:cubicBezTo>
                    <a:pt x="712" y="261"/>
                    <a:pt x="711" y="261"/>
                    <a:pt x="710" y="261"/>
                  </a:cubicBezTo>
                  <a:cubicBezTo>
                    <a:pt x="692" y="260"/>
                    <a:pt x="692" y="260"/>
                    <a:pt x="692" y="260"/>
                  </a:cubicBezTo>
                  <a:cubicBezTo>
                    <a:pt x="652" y="257"/>
                    <a:pt x="612" y="255"/>
                    <a:pt x="572" y="254"/>
                  </a:cubicBezTo>
                  <a:cubicBezTo>
                    <a:pt x="570" y="254"/>
                    <a:pt x="568" y="254"/>
                    <a:pt x="567" y="254"/>
                  </a:cubicBezTo>
                  <a:cubicBezTo>
                    <a:pt x="551" y="254"/>
                    <a:pt x="536" y="254"/>
                    <a:pt x="520" y="254"/>
                  </a:cubicBezTo>
                  <a:cubicBezTo>
                    <a:pt x="517" y="254"/>
                    <a:pt x="514" y="254"/>
                    <a:pt x="511" y="254"/>
                  </a:cubicBezTo>
                  <a:cubicBezTo>
                    <a:pt x="524" y="254"/>
                    <a:pt x="536" y="253"/>
                    <a:pt x="549" y="253"/>
                  </a:cubicBezTo>
                  <a:cubicBezTo>
                    <a:pt x="512" y="252"/>
                    <a:pt x="473" y="251"/>
                    <a:pt x="435" y="251"/>
                  </a:cubicBezTo>
                  <a:cubicBezTo>
                    <a:pt x="434" y="251"/>
                    <a:pt x="433" y="251"/>
                    <a:pt x="433" y="251"/>
                  </a:cubicBezTo>
                  <a:cubicBezTo>
                    <a:pt x="419" y="253"/>
                    <a:pt x="403" y="254"/>
                    <a:pt x="388" y="254"/>
                  </a:cubicBezTo>
                  <a:cubicBezTo>
                    <a:pt x="376" y="254"/>
                    <a:pt x="363" y="254"/>
                    <a:pt x="351" y="253"/>
                  </a:cubicBezTo>
                  <a:cubicBezTo>
                    <a:pt x="307" y="254"/>
                    <a:pt x="307" y="254"/>
                    <a:pt x="307" y="254"/>
                  </a:cubicBezTo>
                  <a:cubicBezTo>
                    <a:pt x="298" y="255"/>
                    <a:pt x="290" y="255"/>
                    <a:pt x="282" y="255"/>
                  </a:cubicBezTo>
                  <a:cubicBezTo>
                    <a:pt x="281" y="255"/>
                    <a:pt x="280" y="255"/>
                    <a:pt x="279" y="255"/>
                  </a:cubicBezTo>
                  <a:cubicBezTo>
                    <a:pt x="276" y="256"/>
                    <a:pt x="273" y="256"/>
                    <a:pt x="270" y="257"/>
                  </a:cubicBezTo>
                  <a:cubicBezTo>
                    <a:pt x="258" y="258"/>
                    <a:pt x="245" y="260"/>
                    <a:pt x="233" y="262"/>
                  </a:cubicBezTo>
                  <a:cubicBezTo>
                    <a:pt x="195" y="266"/>
                    <a:pt x="156" y="271"/>
                    <a:pt x="114" y="278"/>
                  </a:cubicBezTo>
                  <a:cubicBezTo>
                    <a:pt x="114" y="276"/>
                    <a:pt x="114" y="274"/>
                    <a:pt x="114" y="272"/>
                  </a:cubicBezTo>
                  <a:cubicBezTo>
                    <a:pt x="111" y="273"/>
                    <a:pt x="108" y="274"/>
                    <a:pt x="105" y="274"/>
                  </a:cubicBezTo>
                  <a:cubicBezTo>
                    <a:pt x="105" y="276"/>
                    <a:pt x="105" y="277"/>
                    <a:pt x="105" y="279"/>
                  </a:cubicBezTo>
                  <a:cubicBezTo>
                    <a:pt x="102" y="280"/>
                    <a:pt x="99" y="280"/>
                    <a:pt x="96" y="281"/>
                  </a:cubicBezTo>
                  <a:cubicBezTo>
                    <a:pt x="96" y="279"/>
                    <a:pt x="96" y="278"/>
                    <a:pt x="96" y="277"/>
                  </a:cubicBezTo>
                  <a:cubicBezTo>
                    <a:pt x="93" y="277"/>
                    <a:pt x="90" y="278"/>
                    <a:pt x="87" y="279"/>
                  </a:cubicBezTo>
                  <a:cubicBezTo>
                    <a:pt x="88" y="280"/>
                    <a:pt x="88" y="281"/>
                    <a:pt x="88" y="282"/>
                  </a:cubicBezTo>
                  <a:cubicBezTo>
                    <a:pt x="87" y="282"/>
                    <a:pt x="87" y="282"/>
                    <a:pt x="86" y="282"/>
                  </a:cubicBezTo>
                  <a:cubicBezTo>
                    <a:pt x="86" y="281"/>
                    <a:pt x="86" y="280"/>
                    <a:pt x="86" y="280"/>
                  </a:cubicBezTo>
                  <a:cubicBezTo>
                    <a:pt x="82" y="281"/>
                    <a:pt x="79" y="282"/>
                    <a:pt x="75" y="283"/>
                  </a:cubicBezTo>
                  <a:cubicBezTo>
                    <a:pt x="75" y="283"/>
                    <a:pt x="75" y="284"/>
                    <a:pt x="75" y="284"/>
                  </a:cubicBezTo>
                  <a:cubicBezTo>
                    <a:pt x="75" y="284"/>
                    <a:pt x="74" y="284"/>
                    <a:pt x="73" y="284"/>
                  </a:cubicBezTo>
                  <a:cubicBezTo>
                    <a:pt x="73" y="284"/>
                    <a:pt x="73" y="284"/>
                    <a:pt x="73" y="284"/>
                  </a:cubicBezTo>
                  <a:cubicBezTo>
                    <a:pt x="72" y="284"/>
                    <a:pt x="72" y="284"/>
                    <a:pt x="71" y="285"/>
                  </a:cubicBezTo>
                  <a:cubicBezTo>
                    <a:pt x="73" y="285"/>
                    <a:pt x="74" y="285"/>
                    <a:pt x="76" y="285"/>
                  </a:cubicBezTo>
                  <a:cubicBezTo>
                    <a:pt x="111" y="285"/>
                    <a:pt x="146" y="282"/>
                    <a:pt x="181" y="280"/>
                  </a:cubicBezTo>
                  <a:cubicBezTo>
                    <a:pt x="216" y="278"/>
                    <a:pt x="251" y="275"/>
                    <a:pt x="287" y="275"/>
                  </a:cubicBezTo>
                  <a:cubicBezTo>
                    <a:pt x="295" y="275"/>
                    <a:pt x="304" y="275"/>
                    <a:pt x="313" y="276"/>
                  </a:cubicBezTo>
                  <a:cubicBezTo>
                    <a:pt x="327" y="276"/>
                    <a:pt x="343" y="277"/>
                    <a:pt x="358" y="279"/>
                  </a:cubicBezTo>
                  <a:cubicBezTo>
                    <a:pt x="368" y="278"/>
                    <a:pt x="378" y="278"/>
                    <a:pt x="388" y="278"/>
                  </a:cubicBezTo>
                  <a:cubicBezTo>
                    <a:pt x="392" y="278"/>
                    <a:pt x="396" y="278"/>
                    <a:pt x="400" y="278"/>
                  </a:cubicBezTo>
                  <a:cubicBezTo>
                    <a:pt x="457" y="279"/>
                    <a:pt x="515" y="282"/>
                    <a:pt x="571" y="285"/>
                  </a:cubicBezTo>
                  <a:cubicBezTo>
                    <a:pt x="572" y="285"/>
                    <a:pt x="572" y="285"/>
                    <a:pt x="572" y="285"/>
                  </a:cubicBezTo>
                  <a:cubicBezTo>
                    <a:pt x="577" y="285"/>
                    <a:pt x="577" y="285"/>
                    <a:pt x="577" y="285"/>
                  </a:cubicBezTo>
                  <a:cubicBezTo>
                    <a:pt x="665" y="290"/>
                    <a:pt x="665" y="290"/>
                    <a:pt x="665" y="290"/>
                  </a:cubicBezTo>
                  <a:cubicBezTo>
                    <a:pt x="677" y="290"/>
                    <a:pt x="690" y="292"/>
                    <a:pt x="703" y="293"/>
                  </a:cubicBezTo>
                  <a:cubicBezTo>
                    <a:pt x="712" y="294"/>
                    <a:pt x="722" y="295"/>
                    <a:pt x="732" y="296"/>
                  </a:cubicBezTo>
                  <a:cubicBezTo>
                    <a:pt x="720" y="297"/>
                    <a:pt x="703" y="297"/>
                    <a:pt x="685" y="297"/>
                  </a:cubicBezTo>
                  <a:cubicBezTo>
                    <a:pt x="684" y="297"/>
                    <a:pt x="683" y="297"/>
                    <a:pt x="683" y="297"/>
                  </a:cubicBezTo>
                  <a:cubicBezTo>
                    <a:pt x="682" y="297"/>
                    <a:pt x="679" y="297"/>
                    <a:pt x="679" y="297"/>
                  </a:cubicBezTo>
                  <a:cubicBezTo>
                    <a:pt x="645" y="292"/>
                    <a:pt x="611" y="289"/>
                    <a:pt x="578" y="288"/>
                  </a:cubicBezTo>
                  <a:cubicBezTo>
                    <a:pt x="576" y="288"/>
                    <a:pt x="574" y="287"/>
                    <a:pt x="572" y="287"/>
                  </a:cubicBezTo>
                  <a:cubicBezTo>
                    <a:pt x="541" y="286"/>
                    <a:pt x="511" y="285"/>
                    <a:pt x="480" y="285"/>
                  </a:cubicBezTo>
                  <a:cubicBezTo>
                    <a:pt x="463" y="284"/>
                    <a:pt x="445" y="282"/>
                    <a:pt x="427" y="282"/>
                  </a:cubicBezTo>
                  <a:cubicBezTo>
                    <a:pt x="415" y="282"/>
                    <a:pt x="404" y="281"/>
                    <a:pt x="393" y="281"/>
                  </a:cubicBezTo>
                  <a:cubicBezTo>
                    <a:pt x="391" y="281"/>
                    <a:pt x="390" y="281"/>
                    <a:pt x="389" y="281"/>
                  </a:cubicBezTo>
                  <a:cubicBezTo>
                    <a:pt x="404" y="283"/>
                    <a:pt x="419" y="285"/>
                    <a:pt x="433" y="286"/>
                  </a:cubicBezTo>
                  <a:cubicBezTo>
                    <a:pt x="480" y="292"/>
                    <a:pt x="528" y="297"/>
                    <a:pt x="575" y="297"/>
                  </a:cubicBezTo>
                  <a:cubicBezTo>
                    <a:pt x="584" y="297"/>
                    <a:pt x="593" y="297"/>
                    <a:pt x="602" y="297"/>
                  </a:cubicBezTo>
                  <a:cubicBezTo>
                    <a:pt x="602" y="297"/>
                    <a:pt x="602" y="297"/>
                    <a:pt x="602" y="297"/>
                  </a:cubicBezTo>
                  <a:cubicBezTo>
                    <a:pt x="605" y="297"/>
                    <a:pt x="607" y="299"/>
                    <a:pt x="607" y="302"/>
                  </a:cubicBezTo>
                  <a:cubicBezTo>
                    <a:pt x="607" y="302"/>
                    <a:pt x="607" y="302"/>
                    <a:pt x="607" y="302"/>
                  </a:cubicBezTo>
                  <a:cubicBezTo>
                    <a:pt x="607" y="304"/>
                    <a:pt x="605" y="306"/>
                    <a:pt x="603" y="306"/>
                  </a:cubicBezTo>
                  <a:cubicBezTo>
                    <a:pt x="602" y="306"/>
                    <a:pt x="602" y="306"/>
                    <a:pt x="602" y="306"/>
                  </a:cubicBezTo>
                  <a:cubicBezTo>
                    <a:pt x="597" y="306"/>
                    <a:pt x="591" y="306"/>
                    <a:pt x="585" y="306"/>
                  </a:cubicBezTo>
                  <a:cubicBezTo>
                    <a:pt x="581" y="306"/>
                    <a:pt x="578" y="306"/>
                    <a:pt x="575" y="306"/>
                  </a:cubicBezTo>
                  <a:cubicBezTo>
                    <a:pt x="572" y="306"/>
                    <a:pt x="568" y="306"/>
                    <a:pt x="565" y="306"/>
                  </a:cubicBezTo>
                  <a:cubicBezTo>
                    <a:pt x="557" y="306"/>
                    <a:pt x="549" y="306"/>
                    <a:pt x="541" y="306"/>
                  </a:cubicBezTo>
                  <a:cubicBezTo>
                    <a:pt x="541" y="307"/>
                    <a:pt x="542" y="307"/>
                    <a:pt x="542" y="307"/>
                  </a:cubicBezTo>
                  <a:cubicBezTo>
                    <a:pt x="543" y="307"/>
                    <a:pt x="545" y="308"/>
                    <a:pt x="547" y="308"/>
                  </a:cubicBezTo>
                  <a:cubicBezTo>
                    <a:pt x="567" y="309"/>
                    <a:pt x="567" y="309"/>
                    <a:pt x="567" y="309"/>
                  </a:cubicBezTo>
                  <a:cubicBezTo>
                    <a:pt x="576" y="309"/>
                    <a:pt x="576" y="309"/>
                    <a:pt x="576" y="309"/>
                  </a:cubicBezTo>
                  <a:cubicBezTo>
                    <a:pt x="576" y="309"/>
                    <a:pt x="576" y="309"/>
                    <a:pt x="576" y="309"/>
                  </a:cubicBezTo>
                  <a:cubicBezTo>
                    <a:pt x="576" y="309"/>
                    <a:pt x="576" y="309"/>
                    <a:pt x="576" y="309"/>
                  </a:cubicBezTo>
                  <a:cubicBezTo>
                    <a:pt x="577" y="309"/>
                    <a:pt x="577" y="309"/>
                    <a:pt x="577" y="309"/>
                  </a:cubicBezTo>
                  <a:cubicBezTo>
                    <a:pt x="579" y="309"/>
                    <a:pt x="580" y="309"/>
                    <a:pt x="582" y="309"/>
                  </a:cubicBezTo>
                  <a:cubicBezTo>
                    <a:pt x="606" y="311"/>
                    <a:pt x="630" y="312"/>
                    <a:pt x="654" y="312"/>
                  </a:cubicBezTo>
                  <a:cubicBezTo>
                    <a:pt x="665" y="312"/>
                    <a:pt x="675" y="310"/>
                    <a:pt x="684" y="307"/>
                  </a:cubicBezTo>
                  <a:cubicBezTo>
                    <a:pt x="684" y="307"/>
                    <a:pt x="685" y="307"/>
                    <a:pt x="685" y="307"/>
                  </a:cubicBezTo>
                  <a:cubicBezTo>
                    <a:pt x="687" y="307"/>
                    <a:pt x="689" y="308"/>
                    <a:pt x="689" y="310"/>
                  </a:cubicBezTo>
                  <a:cubicBezTo>
                    <a:pt x="689" y="311"/>
                    <a:pt x="689" y="311"/>
                    <a:pt x="689" y="312"/>
                  </a:cubicBezTo>
                  <a:cubicBezTo>
                    <a:pt x="690" y="312"/>
                    <a:pt x="690" y="312"/>
                    <a:pt x="691" y="311"/>
                  </a:cubicBezTo>
                  <a:cubicBezTo>
                    <a:pt x="708" y="312"/>
                    <a:pt x="724" y="312"/>
                    <a:pt x="741" y="312"/>
                  </a:cubicBezTo>
                  <a:cubicBezTo>
                    <a:pt x="742" y="312"/>
                    <a:pt x="743" y="312"/>
                    <a:pt x="744" y="312"/>
                  </a:cubicBezTo>
                  <a:cubicBezTo>
                    <a:pt x="744" y="312"/>
                    <a:pt x="744" y="312"/>
                    <a:pt x="745" y="312"/>
                  </a:cubicBezTo>
                  <a:cubicBezTo>
                    <a:pt x="745" y="312"/>
                    <a:pt x="746" y="312"/>
                    <a:pt x="746" y="312"/>
                  </a:cubicBezTo>
                  <a:cubicBezTo>
                    <a:pt x="746" y="312"/>
                    <a:pt x="746" y="312"/>
                    <a:pt x="746" y="312"/>
                  </a:cubicBezTo>
                  <a:cubicBezTo>
                    <a:pt x="749" y="312"/>
                    <a:pt x="751" y="310"/>
                    <a:pt x="751" y="308"/>
                  </a:cubicBezTo>
                  <a:cubicBezTo>
                    <a:pt x="751" y="308"/>
                    <a:pt x="751" y="308"/>
                    <a:pt x="751" y="308"/>
                  </a:cubicBezTo>
                  <a:cubicBezTo>
                    <a:pt x="751" y="306"/>
                    <a:pt x="749" y="304"/>
                    <a:pt x="746" y="304"/>
                  </a:cubicBezTo>
                  <a:cubicBezTo>
                    <a:pt x="746" y="304"/>
                    <a:pt x="746" y="304"/>
                    <a:pt x="746" y="304"/>
                  </a:cubicBezTo>
                  <a:cubicBezTo>
                    <a:pt x="745" y="304"/>
                    <a:pt x="744" y="304"/>
                    <a:pt x="744" y="304"/>
                  </a:cubicBezTo>
                  <a:cubicBezTo>
                    <a:pt x="743" y="304"/>
                    <a:pt x="743" y="304"/>
                    <a:pt x="742" y="304"/>
                  </a:cubicBezTo>
                  <a:cubicBezTo>
                    <a:pt x="748" y="303"/>
                    <a:pt x="752" y="301"/>
                    <a:pt x="754" y="300"/>
                  </a:cubicBezTo>
                  <a:cubicBezTo>
                    <a:pt x="756" y="299"/>
                    <a:pt x="756" y="298"/>
                    <a:pt x="757" y="297"/>
                  </a:cubicBezTo>
                  <a:cubicBezTo>
                    <a:pt x="759" y="297"/>
                    <a:pt x="761" y="297"/>
                    <a:pt x="763" y="297"/>
                  </a:cubicBezTo>
                  <a:cubicBezTo>
                    <a:pt x="765" y="297"/>
                    <a:pt x="767" y="297"/>
                    <a:pt x="769" y="297"/>
                  </a:cubicBezTo>
                  <a:cubicBezTo>
                    <a:pt x="769" y="297"/>
                    <a:pt x="769" y="297"/>
                    <a:pt x="769" y="297"/>
                  </a:cubicBezTo>
                  <a:cubicBezTo>
                    <a:pt x="772" y="296"/>
                    <a:pt x="775" y="296"/>
                    <a:pt x="778" y="296"/>
                  </a:cubicBezTo>
                  <a:cubicBezTo>
                    <a:pt x="778" y="296"/>
                    <a:pt x="779" y="296"/>
                    <a:pt x="779" y="296"/>
                  </a:cubicBezTo>
                  <a:cubicBezTo>
                    <a:pt x="781" y="295"/>
                    <a:pt x="784" y="295"/>
                    <a:pt x="787" y="294"/>
                  </a:cubicBezTo>
                  <a:cubicBezTo>
                    <a:pt x="787" y="294"/>
                    <a:pt x="787" y="294"/>
                    <a:pt x="787" y="294"/>
                  </a:cubicBezTo>
                  <a:cubicBezTo>
                    <a:pt x="788" y="294"/>
                    <a:pt x="789" y="293"/>
                    <a:pt x="789" y="292"/>
                  </a:cubicBezTo>
                  <a:cubicBezTo>
                    <a:pt x="790" y="292"/>
                    <a:pt x="790" y="291"/>
                    <a:pt x="790" y="291"/>
                  </a:cubicBezTo>
                  <a:cubicBezTo>
                    <a:pt x="790" y="291"/>
                    <a:pt x="790" y="290"/>
                    <a:pt x="790" y="290"/>
                  </a:cubicBezTo>
                  <a:cubicBezTo>
                    <a:pt x="790" y="290"/>
                    <a:pt x="790" y="290"/>
                    <a:pt x="790" y="290"/>
                  </a:cubicBezTo>
                  <a:cubicBezTo>
                    <a:pt x="790" y="289"/>
                    <a:pt x="790" y="288"/>
                    <a:pt x="789" y="287"/>
                  </a:cubicBezTo>
                  <a:cubicBezTo>
                    <a:pt x="789" y="286"/>
                    <a:pt x="788" y="286"/>
                    <a:pt x="786" y="286"/>
                  </a:cubicBezTo>
                  <a:cubicBezTo>
                    <a:pt x="782" y="285"/>
                    <a:pt x="778" y="285"/>
                    <a:pt x="774" y="284"/>
                  </a:cubicBezTo>
                  <a:cubicBezTo>
                    <a:pt x="780" y="284"/>
                    <a:pt x="785" y="284"/>
                    <a:pt x="790" y="284"/>
                  </a:cubicBezTo>
                  <a:cubicBezTo>
                    <a:pt x="791" y="284"/>
                    <a:pt x="792" y="284"/>
                    <a:pt x="793" y="284"/>
                  </a:cubicBezTo>
                  <a:cubicBezTo>
                    <a:pt x="795" y="284"/>
                    <a:pt x="798" y="284"/>
                    <a:pt x="800" y="284"/>
                  </a:cubicBezTo>
                  <a:cubicBezTo>
                    <a:pt x="800" y="284"/>
                    <a:pt x="800" y="284"/>
                    <a:pt x="800" y="284"/>
                  </a:cubicBezTo>
                  <a:cubicBezTo>
                    <a:pt x="800" y="284"/>
                    <a:pt x="800" y="284"/>
                    <a:pt x="800" y="284"/>
                  </a:cubicBezTo>
                  <a:cubicBezTo>
                    <a:pt x="801" y="284"/>
                    <a:pt x="801" y="284"/>
                    <a:pt x="801" y="284"/>
                  </a:cubicBezTo>
                  <a:cubicBezTo>
                    <a:pt x="801" y="284"/>
                    <a:pt x="802" y="284"/>
                    <a:pt x="802" y="284"/>
                  </a:cubicBezTo>
                  <a:cubicBezTo>
                    <a:pt x="804" y="283"/>
                    <a:pt x="805" y="281"/>
                    <a:pt x="805" y="280"/>
                  </a:cubicBezTo>
                  <a:cubicBezTo>
                    <a:pt x="805" y="280"/>
                    <a:pt x="805" y="280"/>
                    <a:pt x="805" y="280"/>
                  </a:cubicBezTo>
                  <a:cubicBezTo>
                    <a:pt x="805" y="279"/>
                    <a:pt x="805" y="278"/>
                    <a:pt x="804" y="277"/>
                  </a:cubicBezTo>
                  <a:cubicBezTo>
                    <a:pt x="803" y="276"/>
                    <a:pt x="802" y="275"/>
                    <a:pt x="800" y="275"/>
                  </a:cubicBezTo>
                  <a:cubicBezTo>
                    <a:pt x="800" y="275"/>
                    <a:pt x="800" y="275"/>
                    <a:pt x="800" y="275"/>
                  </a:cubicBezTo>
                  <a:cubicBezTo>
                    <a:pt x="799" y="275"/>
                    <a:pt x="798" y="275"/>
                    <a:pt x="797" y="275"/>
                  </a:cubicBezTo>
                  <a:cubicBezTo>
                    <a:pt x="796" y="275"/>
                    <a:pt x="796" y="275"/>
                    <a:pt x="795" y="275"/>
                  </a:cubicBezTo>
                  <a:cubicBezTo>
                    <a:pt x="794" y="275"/>
                    <a:pt x="793" y="275"/>
                    <a:pt x="792" y="275"/>
                  </a:cubicBezTo>
                  <a:cubicBezTo>
                    <a:pt x="789" y="275"/>
                    <a:pt x="786" y="275"/>
                    <a:pt x="783" y="275"/>
                  </a:cubicBezTo>
                  <a:cubicBezTo>
                    <a:pt x="781" y="275"/>
                    <a:pt x="779" y="275"/>
                    <a:pt x="777" y="275"/>
                  </a:cubicBezTo>
                  <a:cubicBezTo>
                    <a:pt x="773" y="275"/>
                    <a:pt x="769" y="275"/>
                    <a:pt x="766" y="275"/>
                  </a:cubicBezTo>
                  <a:cubicBezTo>
                    <a:pt x="766" y="275"/>
                    <a:pt x="766" y="275"/>
                    <a:pt x="766" y="275"/>
                  </a:cubicBezTo>
                  <a:cubicBezTo>
                    <a:pt x="761" y="275"/>
                    <a:pt x="757" y="275"/>
                    <a:pt x="752" y="275"/>
                  </a:cubicBezTo>
                  <a:cubicBezTo>
                    <a:pt x="713" y="274"/>
                    <a:pt x="674" y="272"/>
                    <a:pt x="636" y="270"/>
                  </a:cubicBezTo>
                  <a:cubicBezTo>
                    <a:pt x="618" y="270"/>
                    <a:pt x="600" y="269"/>
                    <a:pt x="581" y="268"/>
                  </a:cubicBezTo>
                  <a:cubicBezTo>
                    <a:pt x="579" y="268"/>
                    <a:pt x="577" y="268"/>
                    <a:pt x="574" y="268"/>
                  </a:cubicBezTo>
                  <a:cubicBezTo>
                    <a:pt x="572" y="268"/>
                    <a:pt x="571" y="267"/>
                    <a:pt x="569" y="267"/>
                  </a:cubicBezTo>
                  <a:cubicBezTo>
                    <a:pt x="538" y="266"/>
                    <a:pt x="506" y="264"/>
                    <a:pt x="474" y="263"/>
                  </a:cubicBezTo>
                  <a:cubicBezTo>
                    <a:pt x="490" y="263"/>
                    <a:pt x="505" y="263"/>
                    <a:pt x="521" y="263"/>
                  </a:cubicBezTo>
                  <a:cubicBezTo>
                    <a:pt x="537" y="263"/>
                    <a:pt x="552" y="263"/>
                    <a:pt x="568" y="263"/>
                  </a:cubicBezTo>
                  <a:cubicBezTo>
                    <a:pt x="570" y="263"/>
                    <a:pt x="572" y="263"/>
                    <a:pt x="573" y="263"/>
                  </a:cubicBezTo>
                  <a:cubicBezTo>
                    <a:pt x="613" y="264"/>
                    <a:pt x="652" y="266"/>
                    <a:pt x="692" y="268"/>
                  </a:cubicBezTo>
                  <a:cubicBezTo>
                    <a:pt x="709" y="270"/>
                    <a:pt x="709" y="270"/>
                    <a:pt x="709" y="270"/>
                  </a:cubicBezTo>
                  <a:cubicBezTo>
                    <a:pt x="720" y="271"/>
                    <a:pt x="731" y="272"/>
                    <a:pt x="743" y="272"/>
                  </a:cubicBezTo>
                  <a:cubicBezTo>
                    <a:pt x="746" y="272"/>
                    <a:pt x="749" y="272"/>
                    <a:pt x="752" y="272"/>
                  </a:cubicBezTo>
                  <a:cubicBezTo>
                    <a:pt x="755" y="271"/>
                    <a:pt x="758" y="271"/>
                    <a:pt x="761" y="271"/>
                  </a:cubicBezTo>
                  <a:cubicBezTo>
                    <a:pt x="762" y="271"/>
                    <a:pt x="763" y="270"/>
                    <a:pt x="764" y="269"/>
                  </a:cubicBezTo>
                  <a:cubicBezTo>
                    <a:pt x="764" y="269"/>
                    <a:pt x="765" y="268"/>
                    <a:pt x="765" y="267"/>
                  </a:cubicBezTo>
                  <a:cubicBezTo>
                    <a:pt x="765" y="266"/>
                    <a:pt x="765" y="266"/>
                    <a:pt x="765" y="266"/>
                  </a:cubicBezTo>
                  <a:cubicBezTo>
                    <a:pt x="765" y="264"/>
                    <a:pt x="764" y="263"/>
                    <a:pt x="762" y="262"/>
                  </a:cubicBezTo>
                  <a:cubicBezTo>
                    <a:pt x="762" y="262"/>
                    <a:pt x="762" y="262"/>
                    <a:pt x="762" y="262"/>
                  </a:cubicBezTo>
                  <a:cubicBezTo>
                    <a:pt x="758" y="261"/>
                    <a:pt x="754" y="260"/>
                    <a:pt x="751" y="259"/>
                  </a:cubicBezTo>
                  <a:cubicBezTo>
                    <a:pt x="747" y="258"/>
                    <a:pt x="742" y="258"/>
                    <a:pt x="738" y="257"/>
                  </a:cubicBezTo>
                  <a:cubicBezTo>
                    <a:pt x="739" y="257"/>
                    <a:pt x="739" y="257"/>
                    <a:pt x="739" y="257"/>
                  </a:cubicBezTo>
                  <a:cubicBezTo>
                    <a:pt x="751" y="257"/>
                    <a:pt x="751" y="257"/>
                    <a:pt x="751" y="257"/>
                  </a:cubicBezTo>
                  <a:cubicBezTo>
                    <a:pt x="760" y="258"/>
                    <a:pt x="760" y="258"/>
                    <a:pt x="760" y="258"/>
                  </a:cubicBezTo>
                  <a:cubicBezTo>
                    <a:pt x="760" y="258"/>
                    <a:pt x="760" y="258"/>
                    <a:pt x="761" y="258"/>
                  </a:cubicBezTo>
                  <a:cubicBezTo>
                    <a:pt x="766" y="259"/>
                    <a:pt x="771" y="259"/>
                    <a:pt x="776" y="259"/>
                  </a:cubicBezTo>
                  <a:cubicBezTo>
                    <a:pt x="779" y="259"/>
                    <a:pt x="782" y="259"/>
                    <a:pt x="785" y="260"/>
                  </a:cubicBezTo>
                  <a:cubicBezTo>
                    <a:pt x="788" y="260"/>
                    <a:pt x="790" y="260"/>
                    <a:pt x="792" y="260"/>
                  </a:cubicBezTo>
                  <a:cubicBezTo>
                    <a:pt x="793" y="260"/>
                    <a:pt x="793" y="260"/>
                    <a:pt x="794" y="260"/>
                  </a:cubicBezTo>
                  <a:cubicBezTo>
                    <a:pt x="795" y="260"/>
                    <a:pt x="796" y="260"/>
                    <a:pt x="796" y="260"/>
                  </a:cubicBezTo>
                  <a:cubicBezTo>
                    <a:pt x="797" y="260"/>
                    <a:pt x="798" y="260"/>
                    <a:pt x="799" y="260"/>
                  </a:cubicBezTo>
                  <a:cubicBezTo>
                    <a:pt x="799" y="260"/>
                    <a:pt x="799" y="260"/>
                    <a:pt x="799" y="260"/>
                  </a:cubicBezTo>
                  <a:cubicBezTo>
                    <a:pt x="802" y="259"/>
                    <a:pt x="806" y="259"/>
                    <a:pt x="809" y="259"/>
                  </a:cubicBezTo>
                  <a:cubicBezTo>
                    <a:pt x="809" y="259"/>
                    <a:pt x="809" y="259"/>
                    <a:pt x="810" y="259"/>
                  </a:cubicBezTo>
                  <a:cubicBezTo>
                    <a:pt x="813" y="259"/>
                    <a:pt x="816" y="258"/>
                    <a:pt x="819" y="258"/>
                  </a:cubicBezTo>
                  <a:cubicBezTo>
                    <a:pt x="819" y="258"/>
                    <a:pt x="820" y="257"/>
                    <a:pt x="820" y="257"/>
                  </a:cubicBezTo>
                  <a:cubicBezTo>
                    <a:pt x="822" y="257"/>
                    <a:pt x="825" y="256"/>
                    <a:pt x="827" y="256"/>
                  </a:cubicBezTo>
                  <a:cubicBezTo>
                    <a:pt x="828" y="256"/>
                    <a:pt x="828" y="255"/>
                    <a:pt x="829" y="255"/>
                  </a:cubicBezTo>
                  <a:cubicBezTo>
                    <a:pt x="830" y="254"/>
                    <a:pt x="830" y="253"/>
                    <a:pt x="830" y="252"/>
                  </a:cubicBezTo>
                  <a:cubicBezTo>
                    <a:pt x="830" y="251"/>
                    <a:pt x="830" y="251"/>
                    <a:pt x="830" y="251"/>
                  </a:cubicBezTo>
                  <a:cubicBezTo>
                    <a:pt x="830" y="250"/>
                    <a:pt x="829" y="248"/>
                    <a:pt x="827" y="247"/>
                  </a:cubicBezTo>
                  <a:cubicBezTo>
                    <a:pt x="827" y="247"/>
                    <a:pt x="827" y="247"/>
                    <a:pt x="827" y="247"/>
                  </a:cubicBezTo>
                  <a:cubicBezTo>
                    <a:pt x="824" y="246"/>
                    <a:pt x="821" y="245"/>
                    <a:pt x="818" y="244"/>
                  </a:cubicBezTo>
                  <a:cubicBezTo>
                    <a:pt x="816" y="244"/>
                    <a:pt x="814" y="243"/>
                    <a:pt x="812" y="243"/>
                  </a:cubicBezTo>
                  <a:cubicBezTo>
                    <a:pt x="809" y="242"/>
                    <a:pt x="806" y="242"/>
                    <a:pt x="803" y="241"/>
                  </a:cubicBezTo>
                  <a:cubicBezTo>
                    <a:pt x="802" y="241"/>
                    <a:pt x="800" y="241"/>
                    <a:pt x="798" y="240"/>
                  </a:cubicBezTo>
                  <a:cubicBezTo>
                    <a:pt x="798" y="240"/>
                    <a:pt x="797" y="240"/>
                    <a:pt x="796" y="240"/>
                  </a:cubicBezTo>
                  <a:cubicBezTo>
                    <a:pt x="796" y="240"/>
                    <a:pt x="795" y="240"/>
                    <a:pt x="794" y="240"/>
                  </a:cubicBezTo>
                  <a:cubicBezTo>
                    <a:pt x="791" y="239"/>
                    <a:pt x="788" y="239"/>
                    <a:pt x="785" y="239"/>
                  </a:cubicBezTo>
                  <a:cubicBezTo>
                    <a:pt x="785" y="239"/>
                    <a:pt x="785" y="239"/>
                    <a:pt x="785" y="239"/>
                  </a:cubicBezTo>
                  <a:cubicBezTo>
                    <a:pt x="784" y="239"/>
                    <a:pt x="782" y="238"/>
                    <a:pt x="781" y="238"/>
                  </a:cubicBezTo>
                  <a:cubicBezTo>
                    <a:pt x="780" y="237"/>
                    <a:pt x="779" y="235"/>
                    <a:pt x="777" y="235"/>
                  </a:cubicBezTo>
                  <a:cubicBezTo>
                    <a:pt x="777" y="235"/>
                    <a:pt x="777" y="235"/>
                    <a:pt x="776" y="234"/>
                  </a:cubicBezTo>
                  <a:cubicBezTo>
                    <a:pt x="773" y="234"/>
                    <a:pt x="770" y="233"/>
                    <a:pt x="768" y="233"/>
                  </a:cubicBezTo>
                  <a:cubicBezTo>
                    <a:pt x="767" y="233"/>
                    <a:pt x="767" y="233"/>
                    <a:pt x="767" y="233"/>
                  </a:cubicBezTo>
                  <a:cubicBezTo>
                    <a:pt x="764" y="232"/>
                    <a:pt x="761" y="232"/>
                    <a:pt x="758" y="231"/>
                  </a:cubicBezTo>
                  <a:cubicBezTo>
                    <a:pt x="755" y="231"/>
                    <a:pt x="752" y="230"/>
                    <a:pt x="748" y="230"/>
                  </a:cubicBezTo>
                  <a:cubicBezTo>
                    <a:pt x="746" y="229"/>
                    <a:pt x="743" y="229"/>
                    <a:pt x="741" y="228"/>
                  </a:cubicBezTo>
                  <a:cubicBezTo>
                    <a:pt x="733" y="227"/>
                    <a:pt x="726" y="226"/>
                    <a:pt x="719" y="226"/>
                  </a:cubicBezTo>
                  <a:cubicBezTo>
                    <a:pt x="729" y="225"/>
                    <a:pt x="738" y="225"/>
                    <a:pt x="748" y="225"/>
                  </a:cubicBezTo>
                  <a:cubicBezTo>
                    <a:pt x="751" y="225"/>
                    <a:pt x="755" y="224"/>
                    <a:pt x="759" y="224"/>
                  </a:cubicBezTo>
                  <a:cubicBezTo>
                    <a:pt x="761" y="224"/>
                    <a:pt x="763" y="224"/>
                    <a:pt x="765" y="224"/>
                  </a:cubicBezTo>
                  <a:cubicBezTo>
                    <a:pt x="766" y="224"/>
                    <a:pt x="767" y="224"/>
                    <a:pt x="767" y="223"/>
                  </a:cubicBezTo>
                  <a:cubicBezTo>
                    <a:pt x="768" y="223"/>
                    <a:pt x="768" y="223"/>
                    <a:pt x="768" y="223"/>
                  </a:cubicBezTo>
                  <a:cubicBezTo>
                    <a:pt x="769" y="222"/>
                    <a:pt x="769" y="221"/>
                    <a:pt x="769" y="220"/>
                  </a:cubicBezTo>
                  <a:cubicBezTo>
                    <a:pt x="769" y="219"/>
                    <a:pt x="769" y="219"/>
                    <a:pt x="769" y="219"/>
                  </a:cubicBezTo>
                  <a:cubicBezTo>
                    <a:pt x="769" y="218"/>
                    <a:pt x="769" y="217"/>
                    <a:pt x="768" y="216"/>
                  </a:cubicBezTo>
                  <a:cubicBezTo>
                    <a:pt x="768" y="216"/>
                    <a:pt x="768" y="216"/>
                    <a:pt x="768" y="216"/>
                  </a:cubicBezTo>
                  <a:cubicBezTo>
                    <a:pt x="767" y="216"/>
                    <a:pt x="767" y="215"/>
                    <a:pt x="766" y="215"/>
                  </a:cubicBezTo>
                  <a:cubicBezTo>
                    <a:pt x="764" y="215"/>
                    <a:pt x="761" y="214"/>
                    <a:pt x="759" y="213"/>
                  </a:cubicBezTo>
                  <a:cubicBezTo>
                    <a:pt x="758" y="213"/>
                    <a:pt x="757" y="213"/>
                    <a:pt x="756" y="213"/>
                  </a:cubicBezTo>
                  <a:cubicBezTo>
                    <a:pt x="756" y="213"/>
                    <a:pt x="756" y="213"/>
                    <a:pt x="756" y="213"/>
                  </a:cubicBezTo>
                  <a:cubicBezTo>
                    <a:pt x="753" y="212"/>
                    <a:pt x="750" y="212"/>
                    <a:pt x="747" y="211"/>
                  </a:cubicBezTo>
                  <a:cubicBezTo>
                    <a:pt x="726" y="208"/>
                    <a:pt x="704" y="208"/>
                    <a:pt x="683" y="208"/>
                  </a:cubicBezTo>
                  <a:cubicBezTo>
                    <a:pt x="657" y="207"/>
                    <a:pt x="657" y="207"/>
                    <a:pt x="657" y="207"/>
                  </a:cubicBezTo>
                  <a:cubicBezTo>
                    <a:pt x="651" y="207"/>
                    <a:pt x="643" y="206"/>
                    <a:pt x="636" y="206"/>
                  </a:cubicBezTo>
                  <a:cubicBezTo>
                    <a:pt x="672" y="205"/>
                    <a:pt x="708" y="203"/>
                    <a:pt x="743" y="197"/>
                  </a:cubicBezTo>
                  <a:cubicBezTo>
                    <a:pt x="744" y="197"/>
                    <a:pt x="745" y="196"/>
                    <a:pt x="746" y="195"/>
                  </a:cubicBezTo>
                  <a:cubicBezTo>
                    <a:pt x="746" y="194"/>
                    <a:pt x="746" y="194"/>
                    <a:pt x="746" y="193"/>
                  </a:cubicBezTo>
                  <a:cubicBezTo>
                    <a:pt x="746" y="193"/>
                    <a:pt x="746" y="193"/>
                    <a:pt x="746" y="193"/>
                  </a:cubicBezTo>
                  <a:cubicBezTo>
                    <a:pt x="746" y="192"/>
                    <a:pt x="746" y="191"/>
                    <a:pt x="746" y="190"/>
                  </a:cubicBezTo>
                  <a:cubicBezTo>
                    <a:pt x="745" y="189"/>
                    <a:pt x="744" y="189"/>
                    <a:pt x="743" y="188"/>
                  </a:cubicBezTo>
                  <a:cubicBezTo>
                    <a:pt x="741" y="188"/>
                    <a:pt x="738" y="187"/>
                    <a:pt x="736" y="186"/>
                  </a:cubicBezTo>
                  <a:moveTo>
                    <a:pt x="268" y="185"/>
                  </a:moveTo>
                  <a:cubicBezTo>
                    <a:pt x="252" y="186"/>
                    <a:pt x="235" y="187"/>
                    <a:pt x="218" y="187"/>
                  </a:cubicBezTo>
                  <a:cubicBezTo>
                    <a:pt x="225" y="188"/>
                    <a:pt x="231" y="189"/>
                    <a:pt x="238" y="189"/>
                  </a:cubicBezTo>
                  <a:cubicBezTo>
                    <a:pt x="248" y="188"/>
                    <a:pt x="258" y="187"/>
                    <a:pt x="268" y="185"/>
                  </a:cubicBezTo>
                  <a:moveTo>
                    <a:pt x="690" y="183"/>
                  </a:moveTo>
                  <a:cubicBezTo>
                    <a:pt x="682" y="183"/>
                    <a:pt x="674" y="183"/>
                    <a:pt x="667" y="183"/>
                  </a:cubicBezTo>
                  <a:cubicBezTo>
                    <a:pt x="651" y="184"/>
                    <a:pt x="651" y="184"/>
                    <a:pt x="651" y="184"/>
                  </a:cubicBezTo>
                  <a:cubicBezTo>
                    <a:pt x="652" y="184"/>
                    <a:pt x="653" y="184"/>
                    <a:pt x="655" y="184"/>
                  </a:cubicBezTo>
                  <a:cubicBezTo>
                    <a:pt x="670" y="187"/>
                    <a:pt x="687" y="189"/>
                    <a:pt x="702" y="189"/>
                  </a:cubicBezTo>
                  <a:cubicBezTo>
                    <a:pt x="706" y="189"/>
                    <a:pt x="709" y="189"/>
                    <a:pt x="713" y="188"/>
                  </a:cubicBezTo>
                  <a:cubicBezTo>
                    <a:pt x="705" y="186"/>
                    <a:pt x="698" y="184"/>
                    <a:pt x="690" y="183"/>
                  </a:cubicBezTo>
                  <a:moveTo>
                    <a:pt x="155" y="182"/>
                  </a:moveTo>
                  <a:cubicBezTo>
                    <a:pt x="139" y="183"/>
                    <a:pt x="123" y="185"/>
                    <a:pt x="107" y="187"/>
                  </a:cubicBezTo>
                  <a:cubicBezTo>
                    <a:pt x="123" y="185"/>
                    <a:pt x="139" y="184"/>
                    <a:pt x="156" y="182"/>
                  </a:cubicBezTo>
                  <a:cubicBezTo>
                    <a:pt x="156" y="182"/>
                    <a:pt x="155" y="182"/>
                    <a:pt x="155" y="182"/>
                  </a:cubicBezTo>
                  <a:moveTo>
                    <a:pt x="408" y="181"/>
                  </a:moveTo>
                  <a:cubicBezTo>
                    <a:pt x="379" y="181"/>
                    <a:pt x="351" y="182"/>
                    <a:pt x="323" y="183"/>
                  </a:cubicBezTo>
                  <a:cubicBezTo>
                    <a:pt x="317" y="184"/>
                    <a:pt x="317" y="184"/>
                    <a:pt x="317" y="184"/>
                  </a:cubicBezTo>
                  <a:cubicBezTo>
                    <a:pt x="302" y="186"/>
                    <a:pt x="287" y="188"/>
                    <a:pt x="273" y="191"/>
                  </a:cubicBezTo>
                  <a:cubicBezTo>
                    <a:pt x="289" y="192"/>
                    <a:pt x="305" y="192"/>
                    <a:pt x="322" y="192"/>
                  </a:cubicBezTo>
                  <a:cubicBezTo>
                    <a:pt x="324" y="192"/>
                    <a:pt x="326" y="192"/>
                    <a:pt x="328" y="192"/>
                  </a:cubicBezTo>
                  <a:cubicBezTo>
                    <a:pt x="331" y="192"/>
                    <a:pt x="333" y="192"/>
                    <a:pt x="335" y="192"/>
                  </a:cubicBezTo>
                  <a:cubicBezTo>
                    <a:pt x="362" y="192"/>
                    <a:pt x="387" y="192"/>
                    <a:pt x="410" y="193"/>
                  </a:cubicBezTo>
                  <a:cubicBezTo>
                    <a:pt x="414" y="194"/>
                    <a:pt x="417" y="194"/>
                    <a:pt x="421" y="194"/>
                  </a:cubicBezTo>
                  <a:cubicBezTo>
                    <a:pt x="458" y="193"/>
                    <a:pt x="495" y="193"/>
                    <a:pt x="531" y="193"/>
                  </a:cubicBezTo>
                  <a:cubicBezTo>
                    <a:pt x="540" y="193"/>
                    <a:pt x="548" y="193"/>
                    <a:pt x="557" y="193"/>
                  </a:cubicBezTo>
                  <a:cubicBezTo>
                    <a:pt x="559" y="193"/>
                    <a:pt x="561" y="193"/>
                    <a:pt x="562" y="193"/>
                  </a:cubicBezTo>
                  <a:cubicBezTo>
                    <a:pt x="569" y="193"/>
                    <a:pt x="575" y="193"/>
                    <a:pt x="582" y="193"/>
                  </a:cubicBezTo>
                  <a:cubicBezTo>
                    <a:pt x="641" y="193"/>
                    <a:pt x="641" y="193"/>
                    <a:pt x="641" y="193"/>
                  </a:cubicBezTo>
                  <a:cubicBezTo>
                    <a:pt x="650" y="193"/>
                    <a:pt x="650" y="193"/>
                    <a:pt x="650" y="193"/>
                  </a:cubicBezTo>
                  <a:cubicBezTo>
                    <a:pt x="642" y="192"/>
                    <a:pt x="633" y="191"/>
                    <a:pt x="626" y="190"/>
                  </a:cubicBezTo>
                  <a:cubicBezTo>
                    <a:pt x="592" y="187"/>
                    <a:pt x="560" y="185"/>
                    <a:pt x="529" y="184"/>
                  </a:cubicBezTo>
                  <a:cubicBezTo>
                    <a:pt x="485" y="184"/>
                    <a:pt x="441" y="184"/>
                    <a:pt x="397" y="186"/>
                  </a:cubicBezTo>
                  <a:cubicBezTo>
                    <a:pt x="392" y="187"/>
                    <a:pt x="386" y="187"/>
                    <a:pt x="381" y="187"/>
                  </a:cubicBezTo>
                  <a:cubicBezTo>
                    <a:pt x="374" y="188"/>
                    <a:pt x="367" y="188"/>
                    <a:pt x="359" y="188"/>
                  </a:cubicBezTo>
                  <a:cubicBezTo>
                    <a:pt x="352" y="189"/>
                    <a:pt x="345" y="189"/>
                    <a:pt x="337" y="190"/>
                  </a:cubicBezTo>
                  <a:cubicBezTo>
                    <a:pt x="346" y="188"/>
                    <a:pt x="354" y="187"/>
                    <a:pt x="362" y="186"/>
                  </a:cubicBezTo>
                  <a:cubicBezTo>
                    <a:pt x="377" y="184"/>
                    <a:pt x="391" y="183"/>
                    <a:pt x="405" y="182"/>
                  </a:cubicBezTo>
                  <a:cubicBezTo>
                    <a:pt x="406" y="181"/>
                    <a:pt x="407" y="181"/>
                    <a:pt x="408" y="181"/>
                  </a:cubicBezTo>
                  <a:moveTo>
                    <a:pt x="125" y="174"/>
                  </a:moveTo>
                  <a:cubicBezTo>
                    <a:pt x="113" y="176"/>
                    <a:pt x="101" y="178"/>
                    <a:pt x="89" y="180"/>
                  </a:cubicBezTo>
                  <a:cubicBezTo>
                    <a:pt x="98" y="179"/>
                    <a:pt x="107" y="178"/>
                    <a:pt x="116" y="177"/>
                  </a:cubicBezTo>
                  <a:cubicBezTo>
                    <a:pt x="117" y="177"/>
                    <a:pt x="119" y="176"/>
                    <a:pt x="120" y="176"/>
                  </a:cubicBezTo>
                  <a:cubicBezTo>
                    <a:pt x="122" y="175"/>
                    <a:pt x="124" y="175"/>
                    <a:pt x="125" y="174"/>
                  </a:cubicBezTo>
                  <a:moveTo>
                    <a:pt x="466" y="170"/>
                  </a:moveTo>
                  <a:cubicBezTo>
                    <a:pt x="452" y="170"/>
                    <a:pt x="439" y="171"/>
                    <a:pt x="427" y="171"/>
                  </a:cubicBezTo>
                  <a:cubicBezTo>
                    <a:pt x="425" y="171"/>
                    <a:pt x="424" y="171"/>
                    <a:pt x="423" y="171"/>
                  </a:cubicBezTo>
                  <a:cubicBezTo>
                    <a:pt x="418" y="172"/>
                    <a:pt x="413" y="172"/>
                    <a:pt x="408" y="172"/>
                  </a:cubicBezTo>
                  <a:cubicBezTo>
                    <a:pt x="410" y="172"/>
                    <a:pt x="412" y="172"/>
                    <a:pt x="415" y="172"/>
                  </a:cubicBezTo>
                  <a:cubicBezTo>
                    <a:pt x="481" y="172"/>
                    <a:pt x="551" y="175"/>
                    <a:pt x="627" y="181"/>
                  </a:cubicBezTo>
                  <a:cubicBezTo>
                    <a:pt x="630" y="181"/>
                    <a:pt x="633" y="182"/>
                    <a:pt x="637" y="182"/>
                  </a:cubicBezTo>
                  <a:cubicBezTo>
                    <a:pt x="650" y="182"/>
                    <a:pt x="664" y="181"/>
                    <a:pt x="677" y="180"/>
                  </a:cubicBezTo>
                  <a:cubicBezTo>
                    <a:pt x="665" y="177"/>
                    <a:pt x="652" y="175"/>
                    <a:pt x="639" y="173"/>
                  </a:cubicBezTo>
                  <a:cubicBezTo>
                    <a:pt x="629" y="173"/>
                    <a:pt x="620" y="174"/>
                    <a:pt x="611" y="174"/>
                  </a:cubicBezTo>
                  <a:cubicBezTo>
                    <a:pt x="594" y="174"/>
                    <a:pt x="577" y="173"/>
                    <a:pt x="560" y="173"/>
                  </a:cubicBezTo>
                  <a:cubicBezTo>
                    <a:pt x="558" y="173"/>
                    <a:pt x="556" y="173"/>
                    <a:pt x="555" y="172"/>
                  </a:cubicBezTo>
                  <a:cubicBezTo>
                    <a:pt x="549" y="172"/>
                    <a:pt x="543" y="172"/>
                    <a:pt x="537" y="172"/>
                  </a:cubicBezTo>
                  <a:cubicBezTo>
                    <a:pt x="512" y="171"/>
                    <a:pt x="489" y="170"/>
                    <a:pt x="466" y="170"/>
                  </a:cubicBezTo>
                  <a:moveTo>
                    <a:pt x="514" y="166"/>
                  </a:moveTo>
                  <a:cubicBezTo>
                    <a:pt x="473" y="166"/>
                    <a:pt x="431" y="168"/>
                    <a:pt x="389" y="169"/>
                  </a:cubicBezTo>
                  <a:cubicBezTo>
                    <a:pt x="330" y="172"/>
                    <a:pt x="330" y="172"/>
                    <a:pt x="330" y="172"/>
                  </a:cubicBezTo>
                  <a:cubicBezTo>
                    <a:pt x="281" y="173"/>
                    <a:pt x="229" y="176"/>
                    <a:pt x="177" y="180"/>
                  </a:cubicBezTo>
                  <a:cubicBezTo>
                    <a:pt x="178" y="180"/>
                    <a:pt x="179" y="180"/>
                    <a:pt x="180" y="181"/>
                  </a:cubicBezTo>
                  <a:cubicBezTo>
                    <a:pt x="213" y="179"/>
                    <a:pt x="246" y="177"/>
                    <a:pt x="277" y="176"/>
                  </a:cubicBezTo>
                  <a:cubicBezTo>
                    <a:pt x="322" y="174"/>
                    <a:pt x="322" y="174"/>
                    <a:pt x="322" y="174"/>
                  </a:cubicBezTo>
                  <a:cubicBezTo>
                    <a:pt x="344" y="173"/>
                    <a:pt x="366" y="173"/>
                    <a:pt x="388" y="173"/>
                  </a:cubicBezTo>
                  <a:cubicBezTo>
                    <a:pt x="401" y="171"/>
                    <a:pt x="413" y="170"/>
                    <a:pt x="426" y="169"/>
                  </a:cubicBezTo>
                  <a:cubicBezTo>
                    <a:pt x="435" y="169"/>
                    <a:pt x="445" y="168"/>
                    <a:pt x="454" y="167"/>
                  </a:cubicBezTo>
                  <a:cubicBezTo>
                    <a:pt x="478" y="167"/>
                    <a:pt x="501" y="167"/>
                    <a:pt x="524" y="166"/>
                  </a:cubicBezTo>
                  <a:cubicBezTo>
                    <a:pt x="529" y="166"/>
                    <a:pt x="534" y="166"/>
                    <a:pt x="540" y="166"/>
                  </a:cubicBezTo>
                  <a:cubicBezTo>
                    <a:pt x="531" y="166"/>
                    <a:pt x="523" y="166"/>
                    <a:pt x="514" y="166"/>
                  </a:cubicBezTo>
                  <a:moveTo>
                    <a:pt x="103" y="165"/>
                  </a:moveTo>
                  <a:cubicBezTo>
                    <a:pt x="99" y="165"/>
                    <a:pt x="94" y="165"/>
                    <a:pt x="90" y="165"/>
                  </a:cubicBezTo>
                  <a:cubicBezTo>
                    <a:pt x="90" y="165"/>
                    <a:pt x="89" y="165"/>
                    <a:pt x="89" y="165"/>
                  </a:cubicBezTo>
                  <a:cubicBezTo>
                    <a:pt x="89" y="167"/>
                    <a:pt x="89" y="169"/>
                    <a:pt x="89" y="171"/>
                  </a:cubicBezTo>
                  <a:cubicBezTo>
                    <a:pt x="94" y="171"/>
                    <a:pt x="99" y="170"/>
                    <a:pt x="103" y="169"/>
                  </a:cubicBezTo>
                  <a:cubicBezTo>
                    <a:pt x="103" y="167"/>
                    <a:pt x="103" y="166"/>
                    <a:pt x="103" y="165"/>
                  </a:cubicBezTo>
                  <a:moveTo>
                    <a:pt x="77" y="164"/>
                  </a:moveTo>
                  <a:cubicBezTo>
                    <a:pt x="77" y="167"/>
                    <a:pt x="77" y="170"/>
                    <a:pt x="77" y="174"/>
                  </a:cubicBezTo>
                  <a:cubicBezTo>
                    <a:pt x="80" y="173"/>
                    <a:pt x="83" y="172"/>
                    <a:pt x="86" y="172"/>
                  </a:cubicBezTo>
                  <a:cubicBezTo>
                    <a:pt x="86" y="170"/>
                    <a:pt x="86" y="167"/>
                    <a:pt x="85" y="165"/>
                  </a:cubicBezTo>
                  <a:cubicBezTo>
                    <a:pt x="82" y="165"/>
                    <a:pt x="80" y="165"/>
                    <a:pt x="77" y="164"/>
                  </a:cubicBezTo>
                  <a:moveTo>
                    <a:pt x="76" y="153"/>
                  </a:moveTo>
                  <a:cubicBezTo>
                    <a:pt x="76" y="153"/>
                    <a:pt x="76" y="153"/>
                    <a:pt x="76" y="153"/>
                  </a:cubicBezTo>
                  <a:cubicBezTo>
                    <a:pt x="79" y="153"/>
                    <a:pt x="82" y="153"/>
                    <a:pt x="85" y="154"/>
                  </a:cubicBezTo>
                  <a:cubicBezTo>
                    <a:pt x="85" y="154"/>
                    <a:pt x="85" y="153"/>
                    <a:pt x="85" y="153"/>
                  </a:cubicBezTo>
                  <a:cubicBezTo>
                    <a:pt x="82" y="153"/>
                    <a:pt x="79" y="153"/>
                    <a:pt x="76" y="153"/>
                  </a:cubicBezTo>
                  <a:moveTo>
                    <a:pt x="102" y="153"/>
                  </a:moveTo>
                  <a:cubicBezTo>
                    <a:pt x="98" y="153"/>
                    <a:pt x="94" y="153"/>
                    <a:pt x="90" y="153"/>
                  </a:cubicBezTo>
                  <a:cubicBezTo>
                    <a:pt x="90" y="154"/>
                    <a:pt x="89" y="154"/>
                    <a:pt x="89" y="155"/>
                  </a:cubicBezTo>
                  <a:cubicBezTo>
                    <a:pt x="90" y="155"/>
                    <a:pt x="91" y="156"/>
                    <a:pt x="92" y="156"/>
                  </a:cubicBezTo>
                  <a:cubicBezTo>
                    <a:pt x="96" y="156"/>
                    <a:pt x="99" y="156"/>
                    <a:pt x="102" y="156"/>
                  </a:cubicBezTo>
                  <a:cubicBezTo>
                    <a:pt x="102" y="155"/>
                    <a:pt x="102" y="154"/>
                    <a:pt x="102" y="153"/>
                  </a:cubicBezTo>
                  <a:moveTo>
                    <a:pt x="203" y="153"/>
                  </a:moveTo>
                  <a:cubicBezTo>
                    <a:pt x="190" y="154"/>
                    <a:pt x="176" y="156"/>
                    <a:pt x="162" y="158"/>
                  </a:cubicBezTo>
                  <a:cubicBezTo>
                    <a:pt x="154" y="159"/>
                    <a:pt x="146" y="160"/>
                    <a:pt x="138" y="161"/>
                  </a:cubicBezTo>
                  <a:cubicBezTo>
                    <a:pt x="135" y="162"/>
                    <a:pt x="131" y="163"/>
                    <a:pt x="128" y="164"/>
                  </a:cubicBezTo>
                  <a:cubicBezTo>
                    <a:pt x="126" y="165"/>
                    <a:pt x="125" y="165"/>
                    <a:pt x="124" y="165"/>
                  </a:cubicBezTo>
                  <a:cubicBezTo>
                    <a:pt x="150" y="161"/>
                    <a:pt x="177" y="156"/>
                    <a:pt x="203" y="153"/>
                  </a:cubicBezTo>
                  <a:moveTo>
                    <a:pt x="57" y="151"/>
                  </a:moveTo>
                  <a:cubicBezTo>
                    <a:pt x="57" y="156"/>
                    <a:pt x="56" y="161"/>
                    <a:pt x="56" y="166"/>
                  </a:cubicBezTo>
                  <a:cubicBezTo>
                    <a:pt x="56" y="170"/>
                    <a:pt x="56" y="174"/>
                    <a:pt x="56" y="177"/>
                  </a:cubicBezTo>
                  <a:cubicBezTo>
                    <a:pt x="59" y="177"/>
                    <a:pt x="63" y="176"/>
                    <a:pt x="67" y="175"/>
                  </a:cubicBezTo>
                  <a:cubicBezTo>
                    <a:pt x="67" y="175"/>
                    <a:pt x="67" y="174"/>
                    <a:pt x="67" y="173"/>
                  </a:cubicBezTo>
                  <a:cubicBezTo>
                    <a:pt x="67" y="174"/>
                    <a:pt x="67" y="175"/>
                    <a:pt x="67" y="175"/>
                  </a:cubicBezTo>
                  <a:cubicBezTo>
                    <a:pt x="70" y="175"/>
                    <a:pt x="73" y="174"/>
                    <a:pt x="76" y="174"/>
                  </a:cubicBezTo>
                  <a:cubicBezTo>
                    <a:pt x="76" y="171"/>
                    <a:pt x="76" y="167"/>
                    <a:pt x="76" y="164"/>
                  </a:cubicBezTo>
                  <a:cubicBezTo>
                    <a:pt x="71" y="164"/>
                    <a:pt x="66" y="163"/>
                    <a:pt x="61" y="162"/>
                  </a:cubicBezTo>
                  <a:cubicBezTo>
                    <a:pt x="59" y="162"/>
                    <a:pt x="58" y="160"/>
                    <a:pt x="58" y="158"/>
                  </a:cubicBezTo>
                  <a:cubicBezTo>
                    <a:pt x="58" y="158"/>
                    <a:pt x="58" y="158"/>
                    <a:pt x="58" y="158"/>
                  </a:cubicBezTo>
                  <a:cubicBezTo>
                    <a:pt x="58" y="156"/>
                    <a:pt x="59" y="154"/>
                    <a:pt x="61" y="154"/>
                  </a:cubicBezTo>
                  <a:cubicBezTo>
                    <a:pt x="64" y="153"/>
                    <a:pt x="68" y="153"/>
                    <a:pt x="72" y="153"/>
                  </a:cubicBezTo>
                  <a:cubicBezTo>
                    <a:pt x="67" y="152"/>
                    <a:pt x="62" y="152"/>
                    <a:pt x="57" y="151"/>
                  </a:cubicBezTo>
                  <a:moveTo>
                    <a:pt x="712" y="143"/>
                  </a:moveTo>
                  <a:cubicBezTo>
                    <a:pt x="681" y="146"/>
                    <a:pt x="648" y="147"/>
                    <a:pt x="616" y="147"/>
                  </a:cubicBezTo>
                  <a:cubicBezTo>
                    <a:pt x="583" y="147"/>
                    <a:pt x="550" y="145"/>
                    <a:pt x="518" y="144"/>
                  </a:cubicBezTo>
                  <a:cubicBezTo>
                    <a:pt x="509" y="144"/>
                    <a:pt x="501" y="144"/>
                    <a:pt x="492" y="144"/>
                  </a:cubicBezTo>
                  <a:cubicBezTo>
                    <a:pt x="469" y="145"/>
                    <a:pt x="445" y="146"/>
                    <a:pt x="419" y="146"/>
                  </a:cubicBezTo>
                  <a:cubicBezTo>
                    <a:pt x="403" y="147"/>
                    <a:pt x="387" y="147"/>
                    <a:pt x="371" y="148"/>
                  </a:cubicBezTo>
                  <a:cubicBezTo>
                    <a:pt x="359" y="149"/>
                    <a:pt x="347" y="150"/>
                    <a:pt x="335" y="151"/>
                  </a:cubicBezTo>
                  <a:cubicBezTo>
                    <a:pt x="334" y="151"/>
                    <a:pt x="332" y="151"/>
                    <a:pt x="330" y="151"/>
                  </a:cubicBezTo>
                  <a:cubicBezTo>
                    <a:pt x="292" y="155"/>
                    <a:pt x="254" y="160"/>
                    <a:pt x="216" y="165"/>
                  </a:cubicBezTo>
                  <a:cubicBezTo>
                    <a:pt x="211" y="167"/>
                    <a:pt x="206" y="168"/>
                    <a:pt x="201" y="169"/>
                  </a:cubicBezTo>
                  <a:cubicBezTo>
                    <a:pt x="232" y="167"/>
                    <a:pt x="261" y="165"/>
                    <a:pt x="291" y="164"/>
                  </a:cubicBezTo>
                  <a:cubicBezTo>
                    <a:pt x="304" y="163"/>
                    <a:pt x="317" y="161"/>
                    <a:pt x="330" y="160"/>
                  </a:cubicBezTo>
                  <a:cubicBezTo>
                    <a:pt x="332" y="160"/>
                    <a:pt x="333" y="160"/>
                    <a:pt x="335" y="160"/>
                  </a:cubicBezTo>
                  <a:cubicBezTo>
                    <a:pt x="357" y="158"/>
                    <a:pt x="379" y="156"/>
                    <a:pt x="401" y="155"/>
                  </a:cubicBezTo>
                  <a:cubicBezTo>
                    <a:pt x="413" y="154"/>
                    <a:pt x="413" y="154"/>
                    <a:pt x="413" y="154"/>
                  </a:cubicBezTo>
                  <a:cubicBezTo>
                    <a:pt x="456" y="152"/>
                    <a:pt x="456" y="152"/>
                    <a:pt x="456" y="152"/>
                  </a:cubicBezTo>
                  <a:cubicBezTo>
                    <a:pt x="458" y="152"/>
                    <a:pt x="458" y="152"/>
                    <a:pt x="458" y="152"/>
                  </a:cubicBezTo>
                  <a:cubicBezTo>
                    <a:pt x="489" y="150"/>
                    <a:pt x="521" y="149"/>
                    <a:pt x="552" y="148"/>
                  </a:cubicBezTo>
                  <a:cubicBezTo>
                    <a:pt x="554" y="148"/>
                    <a:pt x="556" y="147"/>
                    <a:pt x="558" y="147"/>
                  </a:cubicBezTo>
                  <a:cubicBezTo>
                    <a:pt x="575" y="147"/>
                    <a:pt x="592" y="147"/>
                    <a:pt x="609" y="147"/>
                  </a:cubicBezTo>
                  <a:cubicBezTo>
                    <a:pt x="638" y="147"/>
                    <a:pt x="667" y="147"/>
                    <a:pt x="695" y="150"/>
                  </a:cubicBezTo>
                  <a:cubicBezTo>
                    <a:pt x="649" y="150"/>
                    <a:pt x="603" y="151"/>
                    <a:pt x="558" y="153"/>
                  </a:cubicBezTo>
                  <a:cubicBezTo>
                    <a:pt x="556" y="153"/>
                    <a:pt x="555" y="153"/>
                    <a:pt x="553" y="153"/>
                  </a:cubicBezTo>
                  <a:cubicBezTo>
                    <a:pt x="524" y="154"/>
                    <a:pt x="496" y="156"/>
                    <a:pt x="468" y="158"/>
                  </a:cubicBezTo>
                  <a:cubicBezTo>
                    <a:pt x="484" y="157"/>
                    <a:pt x="500" y="157"/>
                    <a:pt x="515" y="157"/>
                  </a:cubicBezTo>
                  <a:cubicBezTo>
                    <a:pt x="556" y="157"/>
                    <a:pt x="597" y="159"/>
                    <a:pt x="636" y="164"/>
                  </a:cubicBezTo>
                  <a:cubicBezTo>
                    <a:pt x="658" y="163"/>
                    <a:pt x="658" y="163"/>
                    <a:pt x="658" y="163"/>
                  </a:cubicBezTo>
                  <a:cubicBezTo>
                    <a:pt x="671" y="162"/>
                    <a:pt x="684" y="161"/>
                    <a:pt x="697" y="161"/>
                  </a:cubicBezTo>
                  <a:cubicBezTo>
                    <a:pt x="708" y="161"/>
                    <a:pt x="718" y="161"/>
                    <a:pt x="728" y="163"/>
                  </a:cubicBezTo>
                  <a:cubicBezTo>
                    <a:pt x="712" y="167"/>
                    <a:pt x="695" y="169"/>
                    <a:pt x="678" y="171"/>
                  </a:cubicBezTo>
                  <a:cubicBezTo>
                    <a:pt x="687" y="172"/>
                    <a:pt x="695" y="174"/>
                    <a:pt x="704" y="177"/>
                  </a:cubicBezTo>
                  <a:cubicBezTo>
                    <a:pt x="718" y="174"/>
                    <a:pt x="731" y="172"/>
                    <a:pt x="745" y="168"/>
                  </a:cubicBezTo>
                  <a:cubicBezTo>
                    <a:pt x="746" y="168"/>
                    <a:pt x="747" y="167"/>
                    <a:pt x="748" y="167"/>
                  </a:cubicBezTo>
                  <a:cubicBezTo>
                    <a:pt x="750" y="166"/>
                    <a:pt x="751" y="165"/>
                    <a:pt x="752" y="163"/>
                  </a:cubicBezTo>
                  <a:cubicBezTo>
                    <a:pt x="752" y="163"/>
                    <a:pt x="752" y="163"/>
                    <a:pt x="752" y="163"/>
                  </a:cubicBezTo>
                  <a:cubicBezTo>
                    <a:pt x="752" y="161"/>
                    <a:pt x="750" y="159"/>
                    <a:pt x="749" y="159"/>
                  </a:cubicBezTo>
                  <a:cubicBezTo>
                    <a:pt x="753" y="159"/>
                    <a:pt x="758" y="159"/>
                    <a:pt x="762" y="159"/>
                  </a:cubicBezTo>
                  <a:cubicBezTo>
                    <a:pt x="762" y="159"/>
                    <a:pt x="762" y="159"/>
                    <a:pt x="762" y="159"/>
                  </a:cubicBezTo>
                  <a:cubicBezTo>
                    <a:pt x="764" y="159"/>
                    <a:pt x="765" y="158"/>
                    <a:pt x="766" y="156"/>
                  </a:cubicBezTo>
                  <a:cubicBezTo>
                    <a:pt x="766" y="156"/>
                    <a:pt x="767" y="155"/>
                    <a:pt x="767" y="155"/>
                  </a:cubicBezTo>
                  <a:cubicBezTo>
                    <a:pt x="767" y="154"/>
                    <a:pt x="767" y="154"/>
                    <a:pt x="767" y="154"/>
                  </a:cubicBezTo>
                  <a:cubicBezTo>
                    <a:pt x="766" y="152"/>
                    <a:pt x="765" y="150"/>
                    <a:pt x="763" y="150"/>
                  </a:cubicBezTo>
                  <a:cubicBezTo>
                    <a:pt x="757" y="149"/>
                    <a:pt x="750" y="148"/>
                    <a:pt x="744" y="147"/>
                  </a:cubicBezTo>
                  <a:cubicBezTo>
                    <a:pt x="733" y="145"/>
                    <a:pt x="723" y="144"/>
                    <a:pt x="712" y="143"/>
                  </a:cubicBezTo>
                  <a:moveTo>
                    <a:pt x="161" y="133"/>
                  </a:moveTo>
                  <a:cubicBezTo>
                    <a:pt x="149" y="134"/>
                    <a:pt x="136" y="135"/>
                    <a:pt x="124" y="136"/>
                  </a:cubicBezTo>
                  <a:cubicBezTo>
                    <a:pt x="127" y="136"/>
                    <a:pt x="129" y="136"/>
                    <a:pt x="131" y="136"/>
                  </a:cubicBezTo>
                  <a:cubicBezTo>
                    <a:pt x="133" y="137"/>
                    <a:pt x="134" y="137"/>
                    <a:pt x="135" y="137"/>
                  </a:cubicBezTo>
                  <a:cubicBezTo>
                    <a:pt x="138" y="136"/>
                    <a:pt x="142" y="136"/>
                    <a:pt x="146" y="136"/>
                  </a:cubicBezTo>
                  <a:cubicBezTo>
                    <a:pt x="151" y="135"/>
                    <a:pt x="156" y="134"/>
                    <a:pt x="161" y="133"/>
                  </a:cubicBezTo>
                  <a:moveTo>
                    <a:pt x="555" y="130"/>
                  </a:moveTo>
                  <a:cubicBezTo>
                    <a:pt x="535" y="130"/>
                    <a:pt x="515" y="131"/>
                    <a:pt x="495" y="131"/>
                  </a:cubicBezTo>
                  <a:cubicBezTo>
                    <a:pt x="475" y="131"/>
                    <a:pt x="455" y="131"/>
                    <a:pt x="435" y="131"/>
                  </a:cubicBezTo>
                  <a:cubicBezTo>
                    <a:pt x="422" y="131"/>
                    <a:pt x="409" y="131"/>
                    <a:pt x="396" y="131"/>
                  </a:cubicBezTo>
                  <a:cubicBezTo>
                    <a:pt x="388" y="131"/>
                    <a:pt x="380" y="131"/>
                    <a:pt x="372" y="131"/>
                  </a:cubicBezTo>
                  <a:cubicBezTo>
                    <a:pt x="345" y="131"/>
                    <a:pt x="318" y="132"/>
                    <a:pt x="291" y="133"/>
                  </a:cubicBezTo>
                  <a:cubicBezTo>
                    <a:pt x="269" y="140"/>
                    <a:pt x="246" y="143"/>
                    <a:pt x="222" y="145"/>
                  </a:cubicBezTo>
                  <a:cubicBezTo>
                    <a:pt x="222" y="145"/>
                    <a:pt x="222" y="146"/>
                    <a:pt x="222" y="147"/>
                  </a:cubicBezTo>
                  <a:cubicBezTo>
                    <a:pt x="222" y="147"/>
                    <a:pt x="222" y="147"/>
                    <a:pt x="222" y="147"/>
                  </a:cubicBezTo>
                  <a:cubicBezTo>
                    <a:pt x="222" y="148"/>
                    <a:pt x="222" y="149"/>
                    <a:pt x="221" y="150"/>
                  </a:cubicBezTo>
                  <a:cubicBezTo>
                    <a:pt x="253" y="145"/>
                    <a:pt x="285" y="141"/>
                    <a:pt x="316" y="138"/>
                  </a:cubicBezTo>
                  <a:cubicBezTo>
                    <a:pt x="337" y="136"/>
                    <a:pt x="358" y="135"/>
                    <a:pt x="379" y="134"/>
                  </a:cubicBezTo>
                  <a:cubicBezTo>
                    <a:pt x="384" y="134"/>
                    <a:pt x="390" y="134"/>
                    <a:pt x="396" y="133"/>
                  </a:cubicBezTo>
                  <a:cubicBezTo>
                    <a:pt x="408" y="133"/>
                    <a:pt x="419" y="133"/>
                    <a:pt x="431" y="133"/>
                  </a:cubicBezTo>
                  <a:cubicBezTo>
                    <a:pt x="451" y="133"/>
                    <a:pt x="471" y="133"/>
                    <a:pt x="491" y="133"/>
                  </a:cubicBezTo>
                  <a:cubicBezTo>
                    <a:pt x="496" y="133"/>
                    <a:pt x="501" y="133"/>
                    <a:pt x="506" y="133"/>
                  </a:cubicBezTo>
                  <a:cubicBezTo>
                    <a:pt x="521" y="133"/>
                    <a:pt x="536" y="133"/>
                    <a:pt x="552" y="133"/>
                  </a:cubicBezTo>
                  <a:cubicBezTo>
                    <a:pt x="553" y="133"/>
                    <a:pt x="555" y="133"/>
                    <a:pt x="557" y="133"/>
                  </a:cubicBezTo>
                  <a:cubicBezTo>
                    <a:pt x="576" y="133"/>
                    <a:pt x="594" y="133"/>
                    <a:pt x="613" y="133"/>
                  </a:cubicBezTo>
                  <a:cubicBezTo>
                    <a:pt x="613" y="133"/>
                    <a:pt x="627" y="133"/>
                    <a:pt x="646" y="133"/>
                  </a:cubicBezTo>
                  <a:cubicBezTo>
                    <a:pt x="616" y="131"/>
                    <a:pt x="586" y="130"/>
                    <a:pt x="555" y="130"/>
                  </a:cubicBezTo>
                  <a:moveTo>
                    <a:pt x="74" y="118"/>
                  </a:moveTo>
                  <a:cubicBezTo>
                    <a:pt x="74" y="118"/>
                    <a:pt x="74" y="119"/>
                    <a:pt x="74" y="120"/>
                  </a:cubicBezTo>
                  <a:cubicBezTo>
                    <a:pt x="77" y="119"/>
                    <a:pt x="80" y="119"/>
                    <a:pt x="83" y="119"/>
                  </a:cubicBezTo>
                  <a:cubicBezTo>
                    <a:pt x="83" y="119"/>
                    <a:pt x="83" y="118"/>
                    <a:pt x="83" y="118"/>
                  </a:cubicBezTo>
                  <a:cubicBezTo>
                    <a:pt x="80" y="118"/>
                    <a:pt x="77" y="118"/>
                    <a:pt x="74" y="118"/>
                  </a:cubicBezTo>
                  <a:moveTo>
                    <a:pt x="70" y="117"/>
                  </a:moveTo>
                  <a:cubicBezTo>
                    <a:pt x="66" y="118"/>
                    <a:pt x="62" y="118"/>
                    <a:pt x="58" y="119"/>
                  </a:cubicBezTo>
                  <a:cubicBezTo>
                    <a:pt x="58" y="120"/>
                    <a:pt x="58" y="121"/>
                    <a:pt x="58" y="121"/>
                  </a:cubicBezTo>
                  <a:cubicBezTo>
                    <a:pt x="63" y="121"/>
                    <a:pt x="68" y="120"/>
                    <a:pt x="74" y="120"/>
                  </a:cubicBezTo>
                  <a:cubicBezTo>
                    <a:pt x="74" y="119"/>
                    <a:pt x="74" y="118"/>
                    <a:pt x="74" y="118"/>
                  </a:cubicBezTo>
                  <a:cubicBezTo>
                    <a:pt x="73" y="118"/>
                    <a:pt x="71" y="118"/>
                    <a:pt x="70" y="117"/>
                  </a:cubicBezTo>
                  <a:moveTo>
                    <a:pt x="208" y="116"/>
                  </a:moveTo>
                  <a:cubicBezTo>
                    <a:pt x="193" y="116"/>
                    <a:pt x="178" y="117"/>
                    <a:pt x="162" y="118"/>
                  </a:cubicBezTo>
                  <a:cubicBezTo>
                    <a:pt x="150" y="119"/>
                    <a:pt x="136" y="120"/>
                    <a:pt x="123" y="122"/>
                  </a:cubicBezTo>
                  <a:cubicBezTo>
                    <a:pt x="98" y="125"/>
                    <a:pt x="98" y="125"/>
                    <a:pt x="98" y="125"/>
                  </a:cubicBezTo>
                  <a:cubicBezTo>
                    <a:pt x="84" y="127"/>
                    <a:pt x="70" y="130"/>
                    <a:pt x="56" y="130"/>
                  </a:cubicBezTo>
                  <a:cubicBezTo>
                    <a:pt x="53" y="131"/>
                    <a:pt x="50" y="132"/>
                    <a:pt x="46" y="132"/>
                  </a:cubicBezTo>
                  <a:cubicBezTo>
                    <a:pt x="44" y="133"/>
                    <a:pt x="41" y="133"/>
                    <a:pt x="38" y="134"/>
                  </a:cubicBezTo>
                  <a:cubicBezTo>
                    <a:pt x="37" y="134"/>
                    <a:pt x="35" y="134"/>
                    <a:pt x="34" y="135"/>
                  </a:cubicBezTo>
                  <a:cubicBezTo>
                    <a:pt x="34" y="135"/>
                    <a:pt x="34" y="135"/>
                    <a:pt x="34" y="135"/>
                  </a:cubicBezTo>
                  <a:cubicBezTo>
                    <a:pt x="32" y="135"/>
                    <a:pt x="31" y="137"/>
                    <a:pt x="31" y="139"/>
                  </a:cubicBezTo>
                  <a:cubicBezTo>
                    <a:pt x="31" y="140"/>
                    <a:pt x="31" y="140"/>
                    <a:pt x="31" y="140"/>
                  </a:cubicBezTo>
                  <a:cubicBezTo>
                    <a:pt x="31" y="140"/>
                    <a:pt x="31" y="140"/>
                    <a:pt x="31" y="140"/>
                  </a:cubicBezTo>
                  <a:cubicBezTo>
                    <a:pt x="32" y="140"/>
                    <a:pt x="32" y="140"/>
                    <a:pt x="33" y="140"/>
                  </a:cubicBezTo>
                  <a:cubicBezTo>
                    <a:pt x="33" y="139"/>
                    <a:pt x="35" y="138"/>
                    <a:pt x="36" y="138"/>
                  </a:cubicBezTo>
                  <a:cubicBezTo>
                    <a:pt x="42" y="137"/>
                    <a:pt x="48" y="137"/>
                    <a:pt x="54" y="137"/>
                  </a:cubicBezTo>
                  <a:cubicBezTo>
                    <a:pt x="118" y="127"/>
                    <a:pt x="183" y="121"/>
                    <a:pt x="246" y="118"/>
                  </a:cubicBezTo>
                  <a:cubicBezTo>
                    <a:pt x="234" y="117"/>
                    <a:pt x="221" y="116"/>
                    <a:pt x="208" y="116"/>
                  </a:cubicBezTo>
                  <a:moveTo>
                    <a:pt x="367" y="105"/>
                  </a:moveTo>
                  <a:cubicBezTo>
                    <a:pt x="359" y="105"/>
                    <a:pt x="351" y="105"/>
                    <a:pt x="343" y="105"/>
                  </a:cubicBezTo>
                  <a:cubicBezTo>
                    <a:pt x="315" y="106"/>
                    <a:pt x="286" y="108"/>
                    <a:pt x="255" y="110"/>
                  </a:cubicBezTo>
                  <a:cubicBezTo>
                    <a:pt x="266" y="111"/>
                    <a:pt x="277" y="113"/>
                    <a:pt x="288" y="116"/>
                  </a:cubicBezTo>
                  <a:cubicBezTo>
                    <a:pt x="312" y="115"/>
                    <a:pt x="335" y="115"/>
                    <a:pt x="357" y="114"/>
                  </a:cubicBezTo>
                  <a:cubicBezTo>
                    <a:pt x="366" y="114"/>
                    <a:pt x="374" y="114"/>
                    <a:pt x="382" y="114"/>
                  </a:cubicBezTo>
                  <a:cubicBezTo>
                    <a:pt x="391" y="114"/>
                    <a:pt x="399" y="114"/>
                    <a:pt x="408" y="114"/>
                  </a:cubicBezTo>
                  <a:cubicBezTo>
                    <a:pt x="417" y="114"/>
                    <a:pt x="427" y="113"/>
                    <a:pt x="436" y="113"/>
                  </a:cubicBezTo>
                  <a:cubicBezTo>
                    <a:pt x="464" y="112"/>
                    <a:pt x="491" y="111"/>
                    <a:pt x="516" y="111"/>
                  </a:cubicBezTo>
                  <a:cubicBezTo>
                    <a:pt x="504" y="110"/>
                    <a:pt x="492" y="110"/>
                    <a:pt x="480" y="109"/>
                  </a:cubicBezTo>
                  <a:cubicBezTo>
                    <a:pt x="443" y="107"/>
                    <a:pt x="405" y="105"/>
                    <a:pt x="367" y="105"/>
                  </a:cubicBezTo>
                  <a:moveTo>
                    <a:pt x="61" y="99"/>
                  </a:moveTo>
                  <a:cubicBezTo>
                    <a:pt x="60" y="99"/>
                    <a:pt x="59" y="99"/>
                    <a:pt x="58" y="99"/>
                  </a:cubicBezTo>
                  <a:cubicBezTo>
                    <a:pt x="58" y="102"/>
                    <a:pt x="58" y="104"/>
                    <a:pt x="58" y="107"/>
                  </a:cubicBezTo>
                  <a:cubicBezTo>
                    <a:pt x="62" y="107"/>
                    <a:pt x="67" y="108"/>
                    <a:pt x="71" y="108"/>
                  </a:cubicBezTo>
                  <a:cubicBezTo>
                    <a:pt x="75" y="108"/>
                    <a:pt x="79" y="108"/>
                    <a:pt x="82" y="107"/>
                  </a:cubicBezTo>
                  <a:cubicBezTo>
                    <a:pt x="82" y="107"/>
                    <a:pt x="82" y="107"/>
                    <a:pt x="82" y="107"/>
                  </a:cubicBezTo>
                  <a:cubicBezTo>
                    <a:pt x="85" y="107"/>
                    <a:pt x="88" y="106"/>
                    <a:pt x="90" y="106"/>
                  </a:cubicBezTo>
                  <a:cubicBezTo>
                    <a:pt x="90" y="106"/>
                    <a:pt x="90" y="107"/>
                    <a:pt x="90" y="107"/>
                  </a:cubicBezTo>
                  <a:cubicBezTo>
                    <a:pt x="100" y="106"/>
                    <a:pt x="100" y="106"/>
                    <a:pt x="100" y="106"/>
                  </a:cubicBezTo>
                  <a:cubicBezTo>
                    <a:pt x="101" y="106"/>
                    <a:pt x="101" y="105"/>
                    <a:pt x="101" y="105"/>
                  </a:cubicBezTo>
                  <a:cubicBezTo>
                    <a:pt x="103" y="105"/>
                    <a:pt x="106" y="104"/>
                    <a:pt x="108" y="104"/>
                  </a:cubicBezTo>
                  <a:cubicBezTo>
                    <a:pt x="92" y="103"/>
                    <a:pt x="76" y="101"/>
                    <a:pt x="61" y="99"/>
                  </a:cubicBezTo>
                  <a:moveTo>
                    <a:pt x="128" y="95"/>
                  </a:moveTo>
                  <a:cubicBezTo>
                    <a:pt x="122" y="95"/>
                    <a:pt x="117" y="95"/>
                    <a:pt x="111" y="95"/>
                  </a:cubicBezTo>
                  <a:cubicBezTo>
                    <a:pt x="126" y="97"/>
                    <a:pt x="142" y="97"/>
                    <a:pt x="158" y="98"/>
                  </a:cubicBezTo>
                  <a:cubicBezTo>
                    <a:pt x="162" y="97"/>
                    <a:pt x="166" y="97"/>
                    <a:pt x="170" y="96"/>
                  </a:cubicBezTo>
                  <a:cubicBezTo>
                    <a:pt x="156" y="96"/>
                    <a:pt x="142" y="95"/>
                    <a:pt x="128" y="95"/>
                  </a:cubicBezTo>
                  <a:moveTo>
                    <a:pt x="461" y="94"/>
                  </a:moveTo>
                  <a:cubicBezTo>
                    <a:pt x="453" y="95"/>
                    <a:pt x="445" y="95"/>
                    <a:pt x="437" y="95"/>
                  </a:cubicBezTo>
                  <a:cubicBezTo>
                    <a:pt x="487" y="97"/>
                    <a:pt x="539" y="99"/>
                    <a:pt x="590" y="104"/>
                  </a:cubicBezTo>
                  <a:cubicBezTo>
                    <a:pt x="591" y="104"/>
                    <a:pt x="592" y="104"/>
                    <a:pt x="593" y="104"/>
                  </a:cubicBezTo>
                  <a:cubicBezTo>
                    <a:pt x="614" y="104"/>
                    <a:pt x="635" y="103"/>
                    <a:pt x="656" y="102"/>
                  </a:cubicBezTo>
                  <a:cubicBezTo>
                    <a:pt x="645" y="101"/>
                    <a:pt x="633" y="100"/>
                    <a:pt x="621" y="100"/>
                  </a:cubicBezTo>
                  <a:cubicBezTo>
                    <a:pt x="614" y="100"/>
                    <a:pt x="614" y="100"/>
                    <a:pt x="614" y="100"/>
                  </a:cubicBezTo>
                  <a:cubicBezTo>
                    <a:pt x="598" y="99"/>
                    <a:pt x="598" y="99"/>
                    <a:pt x="598" y="99"/>
                  </a:cubicBezTo>
                  <a:cubicBezTo>
                    <a:pt x="612" y="100"/>
                    <a:pt x="625" y="100"/>
                    <a:pt x="638" y="101"/>
                  </a:cubicBezTo>
                  <a:cubicBezTo>
                    <a:pt x="640" y="101"/>
                    <a:pt x="641" y="101"/>
                    <a:pt x="642" y="101"/>
                  </a:cubicBezTo>
                  <a:cubicBezTo>
                    <a:pt x="618" y="100"/>
                    <a:pt x="594" y="100"/>
                    <a:pt x="570" y="99"/>
                  </a:cubicBezTo>
                  <a:cubicBezTo>
                    <a:pt x="565" y="99"/>
                    <a:pt x="561" y="99"/>
                    <a:pt x="557" y="99"/>
                  </a:cubicBezTo>
                  <a:cubicBezTo>
                    <a:pt x="555" y="99"/>
                    <a:pt x="553" y="99"/>
                    <a:pt x="551" y="99"/>
                  </a:cubicBezTo>
                  <a:cubicBezTo>
                    <a:pt x="548" y="99"/>
                    <a:pt x="544" y="98"/>
                    <a:pt x="540" y="98"/>
                  </a:cubicBezTo>
                  <a:cubicBezTo>
                    <a:pt x="544" y="98"/>
                    <a:pt x="548" y="98"/>
                    <a:pt x="551" y="98"/>
                  </a:cubicBezTo>
                  <a:cubicBezTo>
                    <a:pt x="553" y="98"/>
                    <a:pt x="554" y="98"/>
                    <a:pt x="556" y="98"/>
                  </a:cubicBezTo>
                  <a:cubicBezTo>
                    <a:pt x="546" y="97"/>
                    <a:pt x="546" y="97"/>
                    <a:pt x="546" y="97"/>
                  </a:cubicBezTo>
                  <a:cubicBezTo>
                    <a:pt x="518" y="96"/>
                    <a:pt x="490" y="95"/>
                    <a:pt x="461" y="94"/>
                  </a:cubicBezTo>
                  <a:moveTo>
                    <a:pt x="322" y="85"/>
                  </a:moveTo>
                  <a:cubicBezTo>
                    <a:pt x="315" y="86"/>
                    <a:pt x="308" y="87"/>
                    <a:pt x="301" y="88"/>
                  </a:cubicBezTo>
                  <a:cubicBezTo>
                    <a:pt x="296" y="89"/>
                    <a:pt x="290" y="90"/>
                    <a:pt x="285" y="91"/>
                  </a:cubicBezTo>
                  <a:cubicBezTo>
                    <a:pt x="284" y="92"/>
                    <a:pt x="283" y="93"/>
                    <a:pt x="281" y="93"/>
                  </a:cubicBezTo>
                  <a:cubicBezTo>
                    <a:pt x="281" y="93"/>
                    <a:pt x="281" y="93"/>
                    <a:pt x="281" y="93"/>
                  </a:cubicBezTo>
                  <a:cubicBezTo>
                    <a:pt x="287" y="93"/>
                    <a:pt x="293" y="93"/>
                    <a:pt x="299" y="93"/>
                  </a:cubicBezTo>
                  <a:cubicBezTo>
                    <a:pt x="300" y="93"/>
                    <a:pt x="300" y="93"/>
                    <a:pt x="300" y="93"/>
                  </a:cubicBezTo>
                  <a:cubicBezTo>
                    <a:pt x="310" y="93"/>
                    <a:pt x="320" y="93"/>
                    <a:pt x="330" y="93"/>
                  </a:cubicBezTo>
                  <a:cubicBezTo>
                    <a:pt x="339" y="93"/>
                    <a:pt x="348" y="93"/>
                    <a:pt x="357" y="93"/>
                  </a:cubicBezTo>
                  <a:cubicBezTo>
                    <a:pt x="359" y="93"/>
                    <a:pt x="359" y="93"/>
                    <a:pt x="359" y="93"/>
                  </a:cubicBezTo>
                  <a:cubicBezTo>
                    <a:pt x="371" y="94"/>
                    <a:pt x="385" y="94"/>
                    <a:pt x="398" y="94"/>
                  </a:cubicBezTo>
                  <a:cubicBezTo>
                    <a:pt x="410" y="94"/>
                    <a:pt x="422" y="93"/>
                    <a:pt x="433" y="93"/>
                  </a:cubicBezTo>
                  <a:cubicBezTo>
                    <a:pt x="434" y="93"/>
                    <a:pt x="434" y="93"/>
                    <a:pt x="434" y="93"/>
                  </a:cubicBezTo>
                  <a:cubicBezTo>
                    <a:pt x="434" y="93"/>
                    <a:pt x="435" y="93"/>
                    <a:pt x="435" y="93"/>
                  </a:cubicBezTo>
                  <a:cubicBezTo>
                    <a:pt x="412" y="92"/>
                    <a:pt x="389" y="90"/>
                    <a:pt x="367" y="89"/>
                  </a:cubicBezTo>
                  <a:cubicBezTo>
                    <a:pt x="352" y="88"/>
                    <a:pt x="337" y="86"/>
                    <a:pt x="322" y="85"/>
                  </a:cubicBezTo>
                  <a:moveTo>
                    <a:pt x="89" y="81"/>
                  </a:moveTo>
                  <a:cubicBezTo>
                    <a:pt x="89" y="82"/>
                    <a:pt x="89" y="83"/>
                    <a:pt x="89" y="84"/>
                  </a:cubicBezTo>
                  <a:cubicBezTo>
                    <a:pt x="94" y="84"/>
                    <a:pt x="98" y="83"/>
                    <a:pt x="102" y="83"/>
                  </a:cubicBezTo>
                  <a:cubicBezTo>
                    <a:pt x="102" y="83"/>
                    <a:pt x="102" y="83"/>
                    <a:pt x="102" y="82"/>
                  </a:cubicBezTo>
                  <a:cubicBezTo>
                    <a:pt x="98" y="82"/>
                    <a:pt x="93" y="82"/>
                    <a:pt x="89" y="81"/>
                  </a:cubicBezTo>
                  <a:moveTo>
                    <a:pt x="57" y="78"/>
                  </a:moveTo>
                  <a:cubicBezTo>
                    <a:pt x="57" y="82"/>
                    <a:pt x="57" y="85"/>
                    <a:pt x="57" y="89"/>
                  </a:cubicBezTo>
                  <a:cubicBezTo>
                    <a:pt x="65" y="87"/>
                    <a:pt x="73" y="86"/>
                    <a:pt x="82" y="85"/>
                  </a:cubicBezTo>
                  <a:cubicBezTo>
                    <a:pt x="82" y="84"/>
                    <a:pt x="82" y="82"/>
                    <a:pt x="82" y="80"/>
                  </a:cubicBezTo>
                  <a:cubicBezTo>
                    <a:pt x="76" y="80"/>
                    <a:pt x="71" y="79"/>
                    <a:pt x="66" y="79"/>
                  </a:cubicBezTo>
                  <a:cubicBezTo>
                    <a:pt x="63" y="79"/>
                    <a:pt x="60" y="79"/>
                    <a:pt x="57" y="78"/>
                  </a:cubicBezTo>
                  <a:moveTo>
                    <a:pt x="173" y="77"/>
                  </a:moveTo>
                  <a:cubicBezTo>
                    <a:pt x="170" y="78"/>
                    <a:pt x="166" y="78"/>
                    <a:pt x="163" y="79"/>
                  </a:cubicBezTo>
                  <a:cubicBezTo>
                    <a:pt x="178" y="80"/>
                    <a:pt x="193" y="81"/>
                    <a:pt x="208" y="82"/>
                  </a:cubicBezTo>
                  <a:cubicBezTo>
                    <a:pt x="209" y="82"/>
                    <a:pt x="210" y="82"/>
                    <a:pt x="211" y="82"/>
                  </a:cubicBezTo>
                  <a:cubicBezTo>
                    <a:pt x="210" y="82"/>
                    <a:pt x="210" y="82"/>
                    <a:pt x="209" y="82"/>
                  </a:cubicBezTo>
                  <a:cubicBezTo>
                    <a:pt x="212" y="82"/>
                    <a:pt x="215" y="82"/>
                    <a:pt x="218" y="82"/>
                  </a:cubicBezTo>
                  <a:cubicBezTo>
                    <a:pt x="219" y="82"/>
                    <a:pt x="223" y="82"/>
                    <a:pt x="224" y="83"/>
                  </a:cubicBezTo>
                  <a:cubicBezTo>
                    <a:pt x="237" y="83"/>
                    <a:pt x="250" y="83"/>
                    <a:pt x="262" y="84"/>
                  </a:cubicBezTo>
                  <a:cubicBezTo>
                    <a:pt x="266" y="83"/>
                    <a:pt x="270" y="83"/>
                    <a:pt x="273" y="82"/>
                  </a:cubicBezTo>
                  <a:cubicBezTo>
                    <a:pt x="239" y="80"/>
                    <a:pt x="206" y="78"/>
                    <a:pt x="173" y="77"/>
                  </a:cubicBezTo>
                  <a:moveTo>
                    <a:pt x="738" y="67"/>
                  </a:moveTo>
                  <a:cubicBezTo>
                    <a:pt x="734" y="68"/>
                    <a:pt x="730" y="69"/>
                    <a:pt x="725" y="69"/>
                  </a:cubicBezTo>
                  <a:cubicBezTo>
                    <a:pt x="728" y="70"/>
                    <a:pt x="732" y="70"/>
                    <a:pt x="735" y="71"/>
                  </a:cubicBezTo>
                  <a:cubicBezTo>
                    <a:pt x="739" y="70"/>
                    <a:pt x="742" y="69"/>
                    <a:pt x="746" y="68"/>
                  </a:cubicBezTo>
                  <a:cubicBezTo>
                    <a:pt x="744" y="68"/>
                    <a:pt x="741" y="67"/>
                    <a:pt x="738" y="67"/>
                  </a:cubicBezTo>
                  <a:moveTo>
                    <a:pt x="692" y="62"/>
                  </a:moveTo>
                  <a:cubicBezTo>
                    <a:pt x="687" y="63"/>
                    <a:pt x="682" y="64"/>
                    <a:pt x="677" y="64"/>
                  </a:cubicBezTo>
                  <a:cubicBezTo>
                    <a:pt x="678" y="65"/>
                    <a:pt x="680" y="65"/>
                    <a:pt x="681" y="65"/>
                  </a:cubicBezTo>
                  <a:cubicBezTo>
                    <a:pt x="685" y="64"/>
                    <a:pt x="688" y="63"/>
                    <a:pt x="692" y="62"/>
                  </a:cubicBezTo>
                  <a:moveTo>
                    <a:pt x="712" y="59"/>
                  </a:moveTo>
                  <a:cubicBezTo>
                    <a:pt x="711" y="59"/>
                    <a:pt x="710" y="59"/>
                    <a:pt x="709" y="60"/>
                  </a:cubicBezTo>
                  <a:cubicBezTo>
                    <a:pt x="710" y="60"/>
                    <a:pt x="712" y="59"/>
                    <a:pt x="713" y="59"/>
                  </a:cubicBezTo>
                  <a:cubicBezTo>
                    <a:pt x="713" y="59"/>
                    <a:pt x="712" y="59"/>
                    <a:pt x="712" y="59"/>
                  </a:cubicBezTo>
                  <a:moveTo>
                    <a:pt x="701" y="36"/>
                  </a:moveTo>
                  <a:cubicBezTo>
                    <a:pt x="696" y="36"/>
                    <a:pt x="692" y="36"/>
                    <a:pt x="687" y="37"/>
                  </a:cubicBezTo>
                  <a:cubicBezTo>
                    <a:pt x="692" y="36"/>
                    <a:pt x="696" y="36"/>
                    <a:pt x="701" y="36"/>
                  </a:cubicBezTo>
                  <a:moveTo>
                    <a:pt x="714" y="104"/>
                  </a:moveTo>
                  <a:cubicBezTo>
                    <a:pt x="705" y="103"/>
                    <a:pt x="705" y="103"/>
                    <a:pt x="705" y="103"/>
                  </a:cubicBezTo>
                  <a:cubicBezTo>
                    <a:pt x="702" y="102"/>
                    <a:pt x="698" y="102"/>
                    <a:pt x="695" y="101"/>
                  </a:cubicBezTo>
                  <a:cubicBezTo>
                    <a:pt x="696" y="101"/>
                    <a:pt x="698" y="101"/>
                    <a:pt x="699" y="101"/>
                  </a:cubicBezTo>
                  <a:cubicBezTo>
                    <a:pt x="705" y="102"/>
                    <a:pt x="710" y="103"/>
                    <a:pt x="715" y="104"/>
                  </a:cubicBezTo>
                  <a:cubicBezTo>
                    <a:pt x="721" y="105"/>
                    <a:pt x="726" y="106"/>
                    <a:pt x="732" y="107"/>
                  </a:cubicBezTo>
                  <a:cubicBezTo>
                    <a:pt x="727" y="106"/>
                    <a:pt x="722" y="106"/>
                    <a:pt x="717" y="105"/>
                  </a:cubicBezTo>
                  <a:cubicBezTo>
                    <a:pt x="714" y="104"/>
                    <a:pt x="714" y="104"/>
                    <a:pt x="714" y="104"/>
                  </a:cubicBezTo>
                  <a:moveTo>
                    <a:pt x="438" y="84"/>
                  </a:moveTo>
                  <a:cubicBezTo>
                    <a:pt x="460" y="83"/>
                    <a:pt x="481" y="82"/>
                    <a:pt x="503" y="81"/>
                  </a:cubicBezTo>
                  <a:cubicBezTo>
                    <a:pt x="519" y="83"/>
                    <a:pt x="535" y="85"/>
                    <a:pt x="551" y="88"/>
                  </a:cubicBezTo>
                  <a:cubicBezTo>
                    <a:pt x="517" y="86"/>
                    <a:pt x="483" y="84"/>
                    <a:pt x="450" y="84"/>
                  </a:cubicBezTo>
                  <a:cubicBezTo>
                    <a:pt x="446" y="84"/>
                    <a:pt x="442" y="84"/>
                    <a:pt x="438" y="84"/>
                  </a:cubicBezTo>
                  <a:moveTo>
                    <a:pt x="586" y="80"/>
                  </a:moveTo>
                  <a:cubicBezTo>
                    <a:pt x="592" y="80"/>
                    <a:pt x="598" y="80"/>
                    <a:pt x="604" y="80"/>
                  </a:cubicBezTo>
                  <a:cubicBezTo>
                    <a:pt x="622" y="81"/>
                    <a:pt x="638" y="82"/>
                    <a:pt x="655" y="83"/>
                  </a:cubicBezTo>
                  <a:cubicBezTo>
                    <a:pt x="657" y="83"/>
                    <a:pt x="659" y="83"/>
                    <a:pt x="661" y="84"/>
                  </a:cubicBezTo>
                  <a:cubicBezTo>
                    <a:pt x="669" y="84"/>
                    <a:pt x="677" y="84"/>
                    <a:pt x="686" y="84"/>
                  </a:cubicBezTo>
                  <a:cubicBezTo>
                    <a:pt x="701" y="84"/>
                    <a:pt x="718" y="85"/>
                    <a:pt x="733" y="86"/>
                  </a:cubicBezTo>
                  <a:cubicBezTo>
                    <a:pt x="735" y="87"/>
                    <a:pt x="737" y="87"/>
                    <a:pt x="739" y="87"/>
                  </a:cubicBezTo>
                  <a:cubicBezTo>
                    <a:pt x="740" y="87"/>
                    <a:pt x="742" y="87"/>
                    <a:pt x="743" y="88"/>
                  </a:cubicBezTo>
                  <a:cubicBezTo>
                    <a:pt x="745" y="88"/>
                    <a:pt x="747" y="88"/>
                    <a:pt x="750" y="89"/>
                  </a:cubicBezTo>
                  <a:cubicBezTo>
                    <a:pt x="747" y="89"/>
                    <a:pt x="745" y="89"/>
                    <a:pt x="743" y="90"/>
                  </a:cubicBezTo>
                  <a:cubicBezTo>
                    <a:pt x="742" y="90"/>
                    <a:pt x="741" y="90"/>
                    <a:pt x="740" y="90"/>
                  </a:cubicBezTo>
                  <a:cubicBezTo>
                    <a:pt x="738" y="90"/>
                    <a:pt x="737" y="90"/>
                    <a:pt x="735" y="90"/>
                  </a:cubicBezTo>
                  <a:cubicBezTo>
                    <a:pt x="723" y="91"/>
                    <a:pt x="711" y="92"/>
                    <a:pt x="700" y="92"/>
                  </a:cubicBezTo>
                  <a:cubicBezTo>
                    <a:pt x="688" y="91"/>
                    <a:pt x="677" y="89"/>
                    <a:pt x="666" y="89"/>
                  </a:cubicBezTo>
                  <a:cubicBezTo>
                    <a:pt x="649" y="88"/>
                    <a:pt x="633" y="87"/>
                    <a:pt x="616" y="87"/>
                  </a:cubicBezTo>
                  <a:cubicBezTo>
                    <a:pt x="614" y="87"/>
                    <a:pt x="611" y="87"/>
                    <a:pt x="609" y="87"/>
                  </a:cubicBezTo>
                  <a:cubicBezTo>
                    <a:pt x="599" y="86"/>
                    <a:pt x="590" y="84"/>
                    <a:pt x="581" y="83"/>
                  </a:cubicBezTo>
                  <a:cubicBezTo>
                    <a:pt x="575" y="82"/>
                    <a:pt x="569" y="81"/>
                    <a:pt x="563" y="80"/>
                  </a:cubicBezTo>
                  <a:cubicBezTo>
                    <a:pt x="571" y="80"/>
                    <a:pt x="578" y="80"/>
                    <a:pt x="586" y="80"/>
                  </a:cubicBezTo>
                  <a:moveTo>
                    <a:pt x="398" y="59"/>
                  </a:moveTo>
                  <a:cubicBezTo>
                    <a:pt x="399" y="59"/>
                    <a:pt x="401" y="59"/>
                    <a:pt x="402" y="59"/>
                  </a:cubicBezTo>
                  <a:cubicBezTo>
                    <a:pt x="401" y="59"/>
                    <a:pt x="400" y="60"/>
                    <a:pt x="398" y="60"/>
                  </a:cubicBezTo>
                  <a:cubicBezTo>
                    <a:pt x="395" y="60"/>
                    <a:pt x="392" y="60"/>
                    <a:pt x="389" y="60"/>
                  </a:cubicBezTo>
                  <a:cubicBezTo>
                    <a:pt x="387" y="60"/>
                    <a:pt x="385" y="60"/>
                    <a:pt x="383" y="60"/>
                  </a:cubicBezTo>
                  <a:cubicBezTo>
                    <a:pt x="388" y="60"/>
                    <a:pt x="393" y="60"/>
                    <a:pt x="398" y="59"/>
                  </a:cubicBezTo>
                  <a:moveTo>
                    <a:pt x="305" y="54"/>
                  </a:moveTo>
                  <a:cubicBezTo>
                    <a:pt x="292" y="53"/>
                    <a:pt x="278" y="53"/>
                    <a:pt x="265" y="53"/>
                  </a:cubicBezTo>
                  <a:cubicBezTo>
                    <a:pt x="292" y="50"/>
                    <a:pt x="318" y="48"/>
                    <a:pt x="344" y="48"/>
                  </a:cubicBezTo>
                  <a:cubicBezTo>
                    <a:pt x="344" y="48"/>
                    <a:pt x="345" y="48"/>
                    <a:pt x="345" y="48"/>
                  </a:cubicBezTo>
                  <a:cubicBezTo>
                    <a:pt x="368" y="48"/>
                    <a:pt x="392" y="49"/>
                    <a:pt x="415" y="50"/>
                  </a:cubicBezTo>
                  <a:cubicBezTo>
                    <a:pt x="378" y="51"/>
                    <a:pt x="342" y="53"/>
                    <a:pt x="305" y="54"/>
                  </a:cubicBezTo>
                  <a:moveTo>
                    <a:pt x="552" y="30"/>
                  </a:moveTo>
                  <a:cubicBezTo>
                    <a:pt x="540" y="30"/>
                    <a:pt x="527" y="29"/>
                    <a:pt x="515" y="29"/>
                  </a:cubicBezTo>
                  <a:cubicBezTo>
                    <a:pt x="494" y="29"/>
                    <a:pt x="473" y="28"/>
                    <a:pt x="452" y="28"/>
                  </a:cubicBezTo>
                  <a:cubicBezTo>
                    <a:pt x="459" y="28"/>
                    <a:pt x="466" y="27"/>
                    <a:pt x="473" y="27"/>
                  </a:cubicBezTo>
                  <a:cubicBezTo>
                    <a:pt x="481" y="27"/>
                    <a:pt x="489" y="27"/>
                    <a:pt x="497" y="27"/>
                  </a:cubicBezTo>
                  <a:cubicBezTo>
                    <a:pt x="511" y="28"/>
                    <a:pt x="525" y="29"/>
                    <a:pt x="539" y="29"/>
                  </a:cubicBezTo>
                  <a:cubicBezTo>
                    <a:pt x="543" y="29"/>
                    <a:pt x="547" y="30"/>
                    <a:pt x="552" y="30"/>
                  </a:cubicBezTo>
                  <a:moveTo>
                    <a:pt x="366" y="27"/>
                  </a:moveTo>
                  <a:cubicBezTo>
                    <a:pt x="367" y="27"/>
                    <a:pt x="368" y="26"/>
                    <a:pt x="369" y="26"/>
                  </a:cubicBezTo>
                  <a:cubicBezTo>
                    <a:pt x="370" y="26"/>
                    <a:pt x="371" y="26"/>
                    <a:pt x="372" y="26"/>
                  </a:cubicBezTo>
                  <a:cubicBezTo>
                    <a:pt x="370" y="26"/>
                    <a:pt x="368" y="27"/>
                    <a:pt x="366" y="27"/>
                  </a:cubicBezTo>
                  <a:moveTo>
                    <a:pt x="580" y="15"/>
                  </a:moveTo>
                  <a:cubicBezTo>
                    <a:pt x="583" y="14"/>
                    <a:pt x="586" y="14"/>
                    <a:pt x="589" y="14"/>
                  </a:cubicBezTo>
                  <a:cubicBezTo>
                    <a:pt x="587" y="15"/>
                    <a:pt x="585" y="15"/>
                    <a:pt x="583" y="15"/>
                  </a:cubicBezTo>
                  <a:cubicBezTo>
                    <a:pt x="573" y="15"/>
                    <a:pt x="562" y="15"/>
                    <a:pt x="552" y="15"/>
                  </a:cubicBezTo>
                  <a:cubicBezTo>
                    <a:pt x="528" y="16"/>
                    <a:pt x="504" y="17"/>
                    <a:pt x="479" y="18"/>
                  </a:cubicBezTo>
                  <a:cubicBezTo>
                    <a:pt x="469" y="17"/>
                    <a:pt x="458" y="17"/>
                    <a:pt x="448" y="17"/>
                  </a:cubicBezTo>
                  <a:cubicBezTo>
                    <a:pt x="492" y="15"/>
                    <a:pt x="536" y="15"/>
                    <a:pt x="580" y="15"/>
                  </a:cubicBezTo>
                  <a:moveTo>
                    <a:pt x="287" y="11"/>
                  </a:moveTo>
                  <a:cubicBezTo>
                    <a:pt x="303" y="10"/>
                    <a:pt x="318" y="9"/>
                    <a:pt x="333" y="9"/>
                  </a:cubicBezTo>
                  <a:cubicBezTo>
                    <a:pt x="349" y="9"/>
                    <a:pt x="365" y="10"/>
                    <a:pt x="381" y="12"/>
                  </a:cubicBezTo>
                  <a:cubicBezTo>
                    <a:pt x="355" y="13"/>
                    <a:pt x="329" y="16"/>
                    <a:pt x="304" y="18"/>
                  </a:cubicBezTo>
                  <a:cubicBezTo>
                    <a:pt x="269" y="19"/>
                    <a:pt x="235" y="22"/>
                    <a:pt x="202" y="25"/>
                  </a:cubicBezTo>
                  <a:cubicBezTo>
                    <a:pt x="222" y="20"/>
                    <a:pt x="242" y="17"/>
                    <a:pt x="264" y="14"/>
                  </a:cubicBezTo>
                  <a:cubicBezTo>
                    <a:pt x="272" y="13"/>
                    <a:pt x="280" y="12"/>
                    <a:pt x="287" y="11"/>
                  </a:cubicBezTo>
                  <a:moveTo>
                    <a:pt x="334" y="0"/>
                  </a:moveTo>
                  <a:cubicBezTo>
                    <a:pt x="311" y="0"/>
                    <a:pt x="288" y="2"/>
                    <a:pt x="266" y="5"/>
                  </a:cubicBezTo>
                  <a:cubicBezTo>
                    <a:pt x="241" y="8"/>
                    <a:pt x="217" y="12"/>
                    <a:pt x="194" y="18"/>
                  </a:cubicBezTo>
                  <a:cubicBezTo>
                    <a:pt x="189" y="19"/>
                    <a:pt x="184" y="21"/>
                    <a:pt x="179" y="22"/>
                  </a:cubicBezTo>
                  <a:cubicBezTo>
                    <a:pt x="168" y="25"/>
                    <a:pt x="158" y="28"/>
                    <a:pt x="148" y="31"/>
                  </a:cubicBezTo>
                  <a:cubicBezTo>
                    <a:pt x="137" y="32"/>
                    <a:pt x="125" y="33"/>
                    <a:pt x="114" y="35"/>
                  </a:cubicBezTo>
                  <a:cubicBezTo>
                    <a:pt x="113" y="33"/>
                    <a:pt x="113" y="32"/>
                    <a:pt x="112" y="30"/>
                  </a:cubicBezTo>
                  <a:cubicBezTo>
                    <a:pt x="112" y="30"/>
                    <a:pt x="111" y="30"/>
                    <a:pt x="111" y="30"/>
                  </a:cubicBezTo>
                  <a:cubicBezTo>
                    <a:pt x="111" y="29"/>
                    <a:pt x="109" y="28"/>
                    <a:pt x="108" y="28"/>
                  </a:cubicBezTo>
                  <a:cubicBezTo>
                    <a:pt x="108" y="28"/>
                    <a:pt x="108" y="28"/>
                    <a:pt x="107" y="28"/>
                  </a:cubicBezTo>
                  <a:cubicBezTo>
                    <a:pt x="106" y="28"/>
                    <a:pt x="105" y="29"/>
                    <a:pt x="104" y="30"/>
                  </a:cubicBezTo>
                  <a:cubicBezTo>
                    <a:pt x="104" y="31"/>
                    <a:pt x="104" y="31"/>
                    <a:pt x="104" y="31"/>
                  </a:cubicBezTo>
                  <a:cubicBezTo>
                    <a:pt x="103" y="33"/>
                    <a:pt x="103" y="34"/>
                    <a:pt x="102" y="36"/>
                  </a:cubicBezTo>
                  <a:cubicBezTo>
                    <a:pt x="99" y="36"/>
                    <a:pt x="95" y="36"/>
                    <a:pt x="91" y="37"/>
                  </a:cubicBezTo>
                  <a:cubicBezTo>
                    <a:pt x="91" y="35"/>
                    <a:pt x="91" y="34"/>
                    <a:pt x="90" y="32"/>
                  </a:cubicBezTo>
                  <a:cubicBezTo>
                    <a:pt x="90" y="31"/>
                    <a:pt x="90" y="31"/>
                    <a:pt x="90" y="30"/>
                  </a:cubicBezTo>
                  <a:cubicBezTo>
                    <a:pt x="90" y="28"/>
                    <a:pt x="89" y="26"/>
                    <a:pt x="88" y="24"/>
                  </a:cubicBezTo>
                  <a:cubicBezTo>
                    <a:pt x="88" y="24"/>
                    <a:pt x="88" y="24"/>
                    <a:pt x="88" y="24"/>
                  </a:cubicBezTo>
                  <a:cubicBezTo>
                    <a:pt x="88" y="22"/>
                    <a:pt x="86" y="21"/>
                    <a:pt x="84" y="21"/>
                  </a:cubicBezTo>
                  <a:cubicBezTo>
                    <a:pt x="84" y="21"/>
                    <a:pt x="84" y="21"/>
                    <a:pt x="84" y="21"/>
                  </a:cubicBezTo>
                  <a:cubicBezTo>
                    <a:pt x="82" y="21"/>
                    <a:pt x="81" y="22"/>
                    <a:pt x="80" y="24"/>
                  </a:cubicBezTo>
                  <a:cubicBezTo>
                    <a:pt x="80" y="24"/>
                    <a:pt x="80" y="24"/>
                    <a:pt x="80" y="25"/>
                  </a:cubicBezTo>
                  <a:cubicBezTo>
                    <a:pt x="79" y="27"/>
                    <a:pt x="78" y="30"/>
                    <a:pt x="78" y="32"/>
                  </a:cubicBezTo>
                  <a:cubicBezTo>
                    <a:pt x="78" y="32"/>
                    <a:pt x="78" y="33"/>
                    <a:pt x="78" y="33"/>
                  </a:cubicBezTo>
                  <a:cubicBezTo>
                    <a:pt x="77" y="35"/>
                    <a:pt x="77" y="37"/>
                    <a:pt x="77" y="38"/>
                  </a:cubicBezTo>
                  <a:cubicBezTo>
                    <a:pt x="76" y="38"/>
                    <a:pt x="75" y="38"/>
                    <a:pt x="75" y="38"/>
                  </a:cubicBezTo>
                  <a:cubicBezTo>
                    <a:pt x="74" y="37"/>
                    <a:pt x="74" y="35"/>
                    <a:pt x="74" y="34"/>
                  </a:cubicBezTo>
                  <a:cubicBezTo>
                    <a:pt x="74" y="33"/>
                    <a:pt x="74" y="33"/>
                    <a:pt x="74" y="33"/>
                  </a:cubicBezTo>
                  <a:cubicBezTo>
                    <a:pt x="74" y="30"/>
                    <a:pt x="73" y="28"/>
                    <a:pt x="73" y="25"/>
                  </a:cubicBezTo>
                  <a:cubicBezTo>
                    <a:pt x="72" y="25"/>
                    <a:pt x="72" y="25"/>
                    <a:pt x="72" y="25"/>
                  </a:cubicBezTo>
                  <a:cubicBezTo>
                    <a:pt x="72" y="23"/>
                    <a:pt x="70" y="21"/>
                    <a:pt x="68" y="21"/>
                  </a:cubicBezTo>
                  <a:cubicBezTo>
                    <a:pt x="68" y="21"/>
                    <a:pt x="68" y="21"/>
                    <a:pt x="68" y="21"/>
                  </a:cubicBezTo>
                  <a:cubicBezTo>
                    <a:pt x="65" y="22"/>
                    <a:pt x="64" y="23"/>
                    <a:pt x="64" y="26"/>
                  </a:cubicBezTo>
                  <a:cubicBezTo>
                    <a:pt x="64" y="26"/>
                    <a:pt x="64" y="26"/>
                    <a:pt x="64" y="26"/>
                  </a:cubicBezTo>
                  <a:cubicBezTo>
                    <a:pt x="64" y="30"/>
                    <a:pt x="64" y="35"/>
                    <a:pt x="64" y="39"/>
                  </a:cubicBezTo>
                  <a:cubicBezTo>
                    <a:pt x="62" y="39"/>
                    <a:pt x="61" y="39"/>
                    <a:pt x="60" y="40"/>
                  </a:cubicBezTo>
                  <a:cubicBezTo>
                    <a:pt x="59" y="35"/>
                    <a:pt x="58" y="31"/>
                    <a:pt x="57" y="27"/>
                  </a:cubicBezTo>
                  <a:cubicBezTo>
                    <a:pt x="56" y="27"/>
                    <a:pt x="56" y="27"/>
                    <a:pt x="56" y="26"/>
                  </a:cubicBezTo>
                  <a:cubicBezTo>
                    <a:pt x="56" y="25"/>
                    <a:pt x="56" y="25"/>
                    <a:pt x="56" y="24"/>
                  </a:cubicBezTo>
                  <a:cubicBezTo>
                    <a:pt x="55" y="22"/>
                    <a:pt x="53" y="21"/>
                    <a:pt x="51" y="21"/>
                  </a:cubicBezTo>
                  <a:cubicBezTo>
                    <a:pt x="51" y="21"/>
                    <a:pt x="50" y="21"/>
                    <a:pt x="50" y="21"/>
                  </a:cubicBezTo>
                  <a:cubicBezTo>
                    <a:pt x="48" y="22"/>
                    <a:pt x="47" y="23"/>
                    <a:pt x="47" y="25"/>
                  </a:cubicBezTo>
                  <a:cubicBezTo>
                    <a:pt x="47" y="26"/>
                    <a:pt x="47" y="26"/>
                    <a:pt x="47" y="26"/>
                  </a:cubicBezTo>
                  <a:cubicBezTo>
                    <a:pt x="47" y="26"/>
                    <a:pt x="47" y="27"/>
                    <a:pt x="47" y="27"/>
                  </a:cubicBezTo>
                  <a:cubicBezTo>
                    <a:pt x="47" y="27"/>
                    <a:pt x="48" y="28"/>
                    <a:pt x="48" y="29"/>
                  </a:cubicBezTo>
                  <a:cubicBezTo>
                    <a:pt x="48" y="29"/>
                    <a:pt x="48" y="29"/>
                    <a:pt x="48" y="29"/>
                  </a:cubicBezTo>
                  <a:cubicBezTo>
                    <a:pt x="49" y="33"/>
                    <a:pt x="50" y="37"/>
                    <a:pt x="51" y="40"/>
                  </a:cubicBezTo>
                  <a:cubicBezTo>
                    <a:pt x="38" y="41"/>
                    <a:pt x="25" y="42"/>
                    <a:pt x="12" y="42"/>
                  </a:cubicBezTo>
                  <a:cubicBezTo>
                    <a:pt x="12" y="43"/>
                    <a:pt x="11" y="43"/>
                    <a:pt x="11" y="43"/>
                  </a:cubicBezTo>
                  <a:cubicBezTo>
                    <a:pt x="9" y="43"/>
                    <a:pt x="6" y="43"/>
                    <a:pt x="4" y="43"/>
                  </a:cubicBezTo>
                  <a:cubicBezTo>
                    <a:pt x="2" y="43"/>
                    <a:pt x="0" y="45"/>
                    <a:pt x="0" y="47"/>
                  </a:cubicBezTo>
                  <a:cubicBezTo>
                    <a:pt x="0" y="47"/>
                    <a:pt x="0" y="47"/>
                    <a:pt x="0" y="47"/>
                  </a:cubicBezTo>
                  <a:cubicBezTo>
                    <a:pt x="0" y="49"/>
                    <a:pt x="1" y="51"/>
                    <a:pt x="3" y="52"/>
                  </a:cubicBezTo>
                  <a:cubicBezTo>
                    <a:pt x="6" y="52"/>
                    <a:pt x="9" y="52"/>
                    <a:pt x="12" y="53"/>
                  </a:cubicBezTo>
                  <a:cubicBezTo>
                    <a:pt x="12" y="53"/>
                    <a:pt x="13" y="53"/>
                    <a:pt x="14" y="53"/>
                  </a:cubicBezTo>
                  <a:cubicBezTo>
                    <a:pt x="17" y="54"/>
                    <a:pt x="20" y="54"/>
                    <a:pt x="23" y="54"/>
                  </a:cubicBezTo>
                  <a:cubicBezTo>
                    <a:pt x="23" y="54"/>
                    <a:pt x="23" y="54"/>
                    <a:pt x="24" y="55"/>
                  </a:cubicBezTo>
                  <a:cubicBezTo>
                    <a:pt x="28" y="55"/>
                    <a:pt x="32" y="56"/>
                    <a:pt x="36" y="56"/>
                  </a:cubicBezTo>
                  <a:cubicBezTo>
                    <a:pt x="37" y="56"/>
                    <a:pt x="38" y="56"/>
                    <a:pt x="38" y="56"/>
                  </a:cubicBezTo>
                  <a:cubicBezTo>
                    <a:pt x="39" y="56"/>
                    <a:pt x="40" y="56"/>
                    <a:pt x="40" y="56"/>
                  </a:cubicBezTo>
                  <a:cubicBezTo>
                    <a:pt x="40" y="56"/>
                    <a:pt x="39" y="57"/>
                    <a:pt x="38" y="57"/>
                  </a:cubicBezTo>
                  <a:cubicBezTo>
                    <a:pt x="38" y="57"/>
                    <a:pt x="37" y="57"/>
                    <a:pt x="36" y="57"/>
                  </a:cubicBezTo>
                  <a:cubicBezTo>
                    <a:pt x="35" y="57"/>
                    <a:pt x="33" y="58"/>
                    <a:pt x="32" y="58"/>
                  </a:cubicBezTo>
                  <a:cubicBezTo>
                    <a:pt x="30" y="59"/>
                    <a:pt x="28" y="60"/>
                    <a:pt x="28" y="62"/>
                  </a:cubicBezTo>
                  <a:cubicBezTo>
                    <a:pt x="28" y="63"/>
                    <a:pt x="28" y="63"/>
                    <a:pt x="28" y="63"/>
                  </a:cubicBezTo>
                  <a:cubicBezTo>
                    <a:pt x="28" y="64"/>
                    <a:pt x="29" y="65"/>
                    <a:pt x="29" y="65"/>
                  </a:cubicBezTo>
                  <a:cubicBezTo>
                    <a:pt x="33" y="61"/>
                    <a:pt x="38" y="59"/>
                    <a:pt x="44" y="59"/>
                  </a:cubicBezTo>
                  <a:cubicBezTo>
                    <a:pt x="44" y="59"/>
                    <a:pt x="45" y="59"/>
                    <a:pt x="45" y="59"/>
                  </a:cubicBezTo>
                  <a:cubicBezTo>
                    <a:pt x="47" y="59"/>
                    <a:pt x="49" y="60"/>
                    <a:pt x="49" y="63"/>
                  </a:cubicBezTo>
                  <a:cubicBezTo>
                    <a:pt x="49" y="63"/>
                    <a:pt x="49" y="63"/>
                    <a:pt x="49" y="63"/>
                  </a:cubicBezTo>
                  <a:cubicBezTo>
                    <a:pt x="49" y="65"/>
                    <a:pt x="47" y="67"/>
                    <a:pt x="45" y="67"/>
                  </a:cubicBezTo>
                  <a:cubicBezTo>
                    <a:pt x="44" y="67"/>
                    <a:pt x="44" y="68"/>
                    <a:pt x="43" y="68"/>
                  </a:cubicBezTo>
                  <a:cubicBezTo>
                    <a:pt x="45" y="68"/>
                    <a:pt x="46" y="68"/>
                    <a:pt x="47" y="68"/>
                  </a:cubicBezTo>
                  <a:cubicBezTo>
                    <a:pt x="47" y="68"/>
                    <a:pt x="47" y="68"/>
                    <a:pt x="48" y="68"/>
                  </a:cubicBezTo>
                  <a:cubicBezTo>
                    <a:pt x="48" y="68"/>
                    <a:pt x="48" y="68"/>
                    <a:pt x="49" y="68"/>
                  </a:cubicBezTo>
                  <a:cubicBezTo>
                    <a:pt x="49" y="68"/>
                    <a:pt x="49" y="68"/>
                    <a:pt x="49" y="68"/>
                  </a:cubicBezTo>
                  <a:cubicBezTo>
                    <a:pt x="52" y="68"/>
                    <a:pt x="54" y="68"/>
                    <a:pt x="57" y="68"/>
                  </a:cubicBezTo>
                  <a:cubicBezTo>
                    <a:pt x="79" y="68"/>
                    <a:pt x="101" y="67"/>
                    <a:pt x="123" y="66"/>
                  </a:cubicBezTo>
                  <a:cubicBezTo>
                    <a:pt x="146" y="65"/>
                    <a:pt x="169" y="64"/>
                    <a:pt x="192" y="64"/>
                  </a:cubicBezTo>
                  <a:cubicBezTo>
                    <a:pt x="208" y="64"/>
                    <a:pt x="224" y="65"/>
                    <a:pt x="240" y="66"/>
                  </a:cubicBezTo>
                  <a:cubicBezTo>
                    <a:pt x="246" y="66"/>
                    <a:pt x="252" y="65"/>
                    <a:pt x="258" y="65"/>
                  </a:cubicBezTo>
                  <a:cubicBezTo>
                    <a:pt x="274" y="64"/>
                    <a:pt x="289" y="64"/>
                    <a:pt x="305" y="63"/>
                  </a:cubicBezTo>
                  <a:cubicBezTo>
                    <a:pt x="317" y="64"/>
                    <a:pt x="328" y="64"/>
                    <a:pt x="340" y="65"/>
                  </a:cubicBezTo>
                  <a:cubicBezTo>
                    <a:pt x="340" y="65"/>
                    <a:pt x="340" y="65"/>
                    <a:pt x="340" y="65"/>
                  </a:cubicBezTo>
                  <a:cubicBezTo>
                    <a:pt x="313" y="66"/>
                    <a:pt x="287" y="66"/>
                    <a:pt x="261" y="68"/>
                  </a:cubicBezTo>
                  <a:cubicBezTo>
                    <a:pt x="267" y="69"/>
                    <a:pt x="273" y="70"/>
                    <a:pt x="279" y="71"/>
                  </a:cubicBezTo>
                  <a:cubicBezTo>
                    <a:pt x="281" y="72"/>
                    <a:pt x="282" y="73"/>
                    <a:pt x="282" y="74"/>
                  </a:cubicBezTo>
                  <a:cubicBezTo>
                    <a:pt x="295" y="75"/>
                    <a:pt x="307" y="75"/>
                    <a:pt x="320" y="76"/>
                  </a:cubicBezTo>
                  <a:cubicBezTo>
                    <a:pt x="323" y="76"/>
                    <a:pt x="326" y="76"/>
                    <a:pt x="330" y="75"/>
                  </a:cubicBezTo>
                  <a:cubicBezTo>
                    <a:pt x="333" y="75"/>
                    <a:pt x="337" y="74"/>
                    <a:pt x="340" y="74"/>
                  </a:cubicBezTo>
                  <a:cubicBezTo>
                    <a:pt x="352" y="74"/>
                    <a:pt x="364" y="74"/>
                    <a:pt x="375" y="74"/>
                  </a:cubicBezTo>
                  <a:cubicBezTo>
                    <a:pt x="390" y="74"/>
                    <a:pt x="405" y="74"/>
                    <a:pt x="419" y="74"/>
                  </a:cubicBezTo>
                  <a:cubicBezTo>
                    <a:pt x="420" y="74"/>
                    <a:pt x="421" y="74"/>
                    <a:pt x="422" y="74"/>
                  </a:cubicBezTo>
                  <a:cubicBezTo>
                    <a:pt x="429" y="74"/>
                    <a:pt x="435" y="74"/>
                    <a:pt x="442" y="75"/>
                  </a:cubicBezTo>
                  <a:cubicBezTo>
                    <a:pt x="443" y="75"/>
                    <a:pt x="444" y="75"/>
                    <a:pt x="444" y="75"/>
                  </a:cubicBezTo>
                  <a:cubicBezTo>
                    <a:pt x="437" y="75"/>
                    <a:pt x="430" y="75"/>
                    <a:pt x="423" y="76"/>
                  </a:cubicBezTo>
                  <a:cubicBezTo>
                    <a:pt x="413" y="76"/>
                    <a:pt x="403" y="77"/>
                    <a:pt x="393" y="78"/>
                  </a:cubicBezTo>
                  <a:cubicBezTo>
                    <a:pt x="385" y="78"/>
                    <a:pt x="376" y="79"/>
                    <a:pt x="368" y="80"/>
                  </a:cubicBezTo>
                  <a:cubicBezTo>
                    <a:pt x="427" y="84"/>
                    <a:pt x="488" y="86"/>
                    <a:pt x="546" y="88"/>
                  </a:cubicBezTo>
                  <a:cubicBezTo>
                    <a:pt x="614" y="91"/>
                    <a:pt x="614" y="91"/>
                    <a:pt x="614" y="91"/>
                  </a:cubicBezTo>
                  <a:cubicBezTo>
                    <a:pt x="622" y="91"/>
                    <a:pt x="622" y="91"/>
                    <a:pt x="622" y="91"/>
                  </a:cubicBezTo>
                  <a:cubicBezTo>
                    <a:pt x="644" y="92"/>
                    <a:pt x="668" y="93"/>
                    <a:pt x="690" y="99"/>
                  </a:cubicBezTo>
                  <a:cubicBezTo>
                    <a:pt x="692" y="99"/>
                    <a:pt x="693" y="101"/>
                    <a:pt x="693" y="103"/>
                  </a:cubicBezTo>
                  <a:cubicBezTo>
                    <a:pt x="693" y="104"/>
                    <a:pt x="693" y="104"/>
                    <a:pt x="693" y="104"/>
                  </a:cubicBezTo>
                  <a:cubicBezTo>
                    <a:pt x="693" y="106"/>
                    <a:pt x="691" y="107"/>
                    <a:pt x="689" y="108"/>
                  </a:cubicBezTo>
                  <a:cubicBezTo>
                    <a:pt x="676" y="109"/>
                    <a:pt x="663" y="110"/>
                    <a:pt x="650" y="111"/>
                  </a:cubicBezTo>
                  <a:cubicBezTo>
                    <a:pt x="669" y="114"/>
                    <a:pt x="687" y="117"/>
                    <a:pt x="705" y="121"/>
                  </a:cubicBezTo>
                  <a:cubicBezTo>
                    <a:pt x="707" y="121"/>
                    <a:pt x="708" y="123"/>
                    <a:pt x="709" y="124"/>
                  </a:cubicBezTo>
                  <a:cubicBezTo>
                    <a:pt x="709" y="124"/>
                    <a:pt x="709" y="124"/>
                    <a:pt x="710" y="124"/>
                  </a:cubicBezTo>
                  <a:cubicBezTo>
                    <a:pt x="709" y="124"/>
                    <a:pt x="709" y="124"/>
                    <a:pt x="709" y="124"/>
                  </a:cubicBezTo>
                  <a:cubicBezTo>
                    <a:pt x="709" y="125"/>
                    <a:pt x="709" y="125"/>
                    <a:pt x="709" y="125"/>
                  </a:cubicBezTo>
                  <a:cubicBezTo>
                    <a:pt x="709" y="126"/>
                    <a:pt x="709" y="126"/>
                    <a:pt x="709" y="126"/>
                  </a:cubicBezTo>
                  <a:cubicBezTo>
                    <a:pt x="708" y="128"/>
                    <a:pt x="707" y="129"/>
                    <a:pt x="704" y="130"/>
                  </a:cubicBezTo>
                  <a:cubicBezTo>
                    <a:pt x="702" y="130"/>
                    <a:pt x="699" y="130"/>
                    <a:pt x="696" y="130"/>
                  </a:cubicBezTo>
                  <a:cubicBezTo>
                    <a:pt x="703" y="131"/>
                    <a:pt x="710" y="132"/>
                    <a:pt x="717" y="133"/>
                  </a:cubicBezTo>
                  <a:cubicBezTo>
                    <a:pt x="717" y="133"/>
                    <a:pt x="718" y="133"/>
                    <a:pt x="718" y="133"/>
                  </a:cubicBezTo>
                  <a:cubicBezTo>
                    <a:pt x="718" y="133"/>
                    <a:pt x="719" y="133"/>
                    <a:pt x="720" y="133"/>
                  </a:cubicBezTo>
                  <a:cubicBezTo>
                    <a:pt x="722" y="133"/>
                    <a:pt x="724" y="133"/>
                    <a:pt x="726" y="133"/>
                  </a:cubicBezTo>
                  <a:cubicBezTo>
                    <a:pt x="728" y="133"/>
                    <a:pt x="730" y="131"/>
                    <a:pt x="730" y="129"/>
                  </a:cubicBezTo>
                  <a:cubicBezTo>
                    <a:pt x="730" y="128"/>
                    <a:pt x="730" y="127"/>
                    <a:pt x="729" y="126"/>
                  </a:cubicBezTo>
                  <a:cubicBezTo>
                    <a:pt x="734" y="127"/>
                    <a:pt x="738" y="127"/>
                    <a:pt x="743" y="127"/>
                  </a:cubicBezTo>
                  <a:cubicBezTo>
                    <a:pt x="746" y="127"/>
                    <a:pt x="748" y="127"/>
                    <a:pt x="750" y="127"/>
                  </a:cubicBezTo>
                  <a:cubicBezTo>
                    <a:pt x="756" y="127"/>
                    <a:pt x="762" y="127"/>
                    <a:pt x="767" y="126"/>
                  </a:cubicBezTo>
                  <a:cubicBezTo>
                    <a:pt x="769" y="126"/>
                    <a:pt x="771" y="125"/>
                    <a:pt x="771" y="123"/>
                  </a:cubicBezTo>
                  <a:cubicBezTo>
                    <a:pt x="771" y="122"/>
                    <a:pt x="771" y="122"/>
                    <a:pt x="771" y="122"/>
                  </a:cubicBezTo>
                  <a:cubicBezTo>
                    <a:pt x="771" y="121"/>
                    <a:pt x="770" y="119"/>
                    <a:pt x="769" y="118"/>
                  </a:cubicBezTo>
                  <a:cubicBezTo>
                    <a:pt x="767" y="117"/>
                    <a:pt x="764" y="116"/>
                    <a:pt x="761" y="114"/>
                  </a:cubicBezTo>
                  <a:cubicBezTo>
                    <a:pt x="762" y="114"/>
                    <a:pt x="763" y="112"/>
                    <a:pt x="763" y="110"/>
                  </a:cubicBezTo>
                  <a:cubicBezTo>
                    <a:pt x="763" y="110"/>
                    <a:pt x="763" y="110"/>
                    <a:pt x="763" y="110"/>
                  </a:cubicBezTo>
                  <a:cubicBezTo>
                    <a:pt x="763" y="108"/>
                    <a:pt x="762" y="107"/>
                    <a:pt x="760" y="106"/>
                  </a:cubicBezTo>
                  <a:cubicBezTo>
                    <a:pt x="755" y="104"/>
                    <a:pt x="749" y="102"/>
                    <a:pt x="743" y="101"/>
                  </a:cubicBezTo>
                  <a:cubicBezTo>
                    <a:pt x="741" y="101"/>
                    <a:pt x="740" y="100"/>
                    <a:pt x="738" y="100"/>
                  </a:cubicBezTo>
                  <a:cubicBezTo>
                    <a:pt x="737" y="100"/>
                    <a:pt x="736" y="99"/>
                    <a:pt x="735" y="99"/>
                  </a:cubicBezTo>
                  <a:cubicBezTo>
                    <a:pt x="736" y="99"/>
                    <a:pt x="737" y="99"/>
                    <a:pt x="738" y="99"/>
                  </a:cubicBezTo>
                  <a:cubicBezTo>
                    <a:pt x="740" y="99"/>
                    <a:pt x="741" y="99"/>
                    <a:pt x="743" y="98"/>
                  </a:cubicBezTo>
                  <a:cubicBezTo>
                    <a:pt x="753" y="97"/>
                    <a:pt x="762" y="96"/>
                    <a:pt x="772" y="95"/>
                  </a:cubicBezTo>
                  <a:cubicBezTo>
                    <a:pt x="774" y="95"/>
                    <a:pt x="775" y="93"/>
                    <a:pt x="776" y="91"/>
                  </a:cubicBezTo>
                  <a:cubicBezTo>
                    <a:pt x="776" y="91"/>
                    <a:pt x="776" y="91"/>
                    <a:pt x="776" y="91"/>
                  </a:cubicBezTo>
                  <a:cubicBezTo>
                    <a:pt x="776" y="89"/>
                    <a:pt x="775" y="87"/>
                    <a:pt x="773" y="87"/>
                  </a:cubicBezTo>
                  <a:cubicBezTo>
                    <a:pt x="767" y="84"/>
                    <a:pt x="760" y="82"/>
                    <a:pt x="754" y="81"/>
                  </a:cubicBezTo>
                  <a:cubicBezTo>
                    <a:pt x="763" y="80"/>
                    <a:pt x="773" y="80"/>
                    <a:pt x="782" y="78"/>
                  </a:cubicBezTo>
                  <a:cubicBezTo>
                    <a:pt x="782" y="78"/>
                    <a:pt x="783" y="78"/>
                    <a:pt x="784" y="78"/>
                  </a:cubicBezTo>
                  <a:cubicBezTo>
                    <a:pt x="784" y="77"/>
                    <a:pt x="785" y="77"/>
                    <a:pt x="785" y="77"/>
                  </a:cubicBezTo>
                  <a:cubicBezTo>
                    <a:pt x="786" y="76"/>
                    <a:pt x="787" y="75"/>
                    <a:pt x="787" y="73"/>
                  </a:cubicBezTo>
                  <a:cubicBezTo>
                    <a:pt x="787" y="73"/>
                    <a:pt x="787" y="73"/>
                    <a:pt x="787" y="73"/>
                  </a:cubicBezTo>
                  <a:cubicBezTo>
                    <a:pt x="787" y="72"/>
                    <a:pt x="786" y="71"/>
                    <a:pt x="785" y="70"/>
                  </a:cubicBezTo>
                  <a:cubicBezTo>
                    <a:pt x="785" y="69"/>
                    <a:pt x="784" y="69"/>
                    <a:pt x="783" y="69"/>
                  </a:cubicBezTo>
                  <a:cubicBezTo>
                    <a:pt x="783" y="69"/>
                    <a:pt x="782" y="69"/>
                    <a:pt x="782" y="69"/>
                  </a:cubicBezTo>
                  <a:cubicBezTo>
                    <a:pt x="777" y="68"/>
                    <a:pt x="772" y="67"/>
                    <a:pt x="767" y="66"/>
                  </a:cubicBezTo>
                  <a:cubicBezTo>
                    <a:pt x="766" y="66"/>
                    <a:pt x="766" y="66"/>
                    <a:pt x="766" y="66"/>
                  </a:cubicBezTo>
                  <a:cubicBezTo>
                    <a:pt x="765" y="66"/>
                    <a:pt x="764" y="66"/>
                    <a:pt x="763" y="66"/>
                  </a:cubicBezTo>
                  <a:cubicBezTo>
                    <a:pt x="763" y="66"/>
                    <a:pt x="764" y="66"/>
                    <a:pt x="764" y="66"/>
                  </a:cubicBezTo>
                  <a:cubicBezTo>
                    <a:pt x="764" y="67"/>
                    <a:pt x="764" y="67"/>
                    <a:pt x="764" y="67"/>
                  </a:cubicBezTo>
                  <a:cubicBezTo>
                    <a:pt x="764" y="68"/>
                    <a:pt x="763" y="70"/>
                    <a:pt x="762" y="71"/>
                  </a:cubicBezTo>
                  <a:cubicBezTo>
                    <a:pt x="751" y="78"/>
                    <a:pt x="739" y="79"/>
                    <a:pt x="727" y="81"/>
                  </a:cubicBezTo>
                  <a:cubicBezTo>
                    <a:pt x="716" y="83"/>
                    <a:pt x="716" y="83"/>
                    <a:pt x="716" y="83"/>
                  </a:cubicBezTo>
                  <a:cubicBezTo>
                    <a:pt x="716" y="83"/>
                    <a:pt x="716" y="83"/>
                    <a:pt x="716" y="83"/>
                  </a:cubicBezTo>
                  <a:cubicBezTo>
                    <a:pt x="716" y="83"/>
                    <a:pt x="716" y="83"/>
                    <a:pt x="716" y="83"/>
                  </a:cubicBezTo>
                  <a:cubicBezTo>
                    <a:pt x="714" y="83"/>
                    <a:pt x="712" y="81"/>
                    <a:pt x="712" y="79"/>
                  </a:cubicBezTo>
                  <a:cubicBezTo>
                    <a:pt x="711" y="78"/>
                    <a:pt x="711" y="78"/>
                    <a:pt x="711" y="78"/>
                  </a:cubicBezTo>
                  <a:cubicBezTo>
                    <a:pt x="711" y="76"/>
                    <a:pt x="713" y="74"/>
                    <a:pt x="715" y="74"/>
                  </a:cubicBezTo>
                  <a:cubicBezTo>
                    <a:pt x="715" y="74"/>
                    <a:pt x="715" y="74"/>
                    <a:pt x="715" y="74"/>
                  </a:cubicBezTo>
                  <a:cubicBezTo>
                    <a:pt x="721" y="73"/>
                    <a:pt x="721" y="73"/>
                    <a:pt x="721" y="73"/>
                  </a:cubicBezTo>
                  <a:cubicBezTo>
                    <a:pt x="729" y="72"/>
                    <a:pt x="729" y="72"/>
                    <a:pt x="729" y="72"/>
                  </a:cubicBezTo>
                  <a:cubicBezTo>
                    <a:pt x="727" y="72"/>
                    <a:pt x="726" y="72"/>
                    <a:pt x="725" y="72"/>
                  </a:cubicBezTo>
                  <a:cubicBezTo>
                    <a:pt x="712" y="71"/>
                    <a:pt x="712" y="71"/>
                    <a:pt x="712" y="71"/>
                  </a:cubicBezTo>
                  <a:cubicBezTo>
                    <a:pt x="709" y="72"/>
                    <a:pt x="705" y="72"/>
                    <a:pt x="701" y="73"/>
                  </a:cubicBezTo>
                  <a:cubicBezTo>
                    <a:pt x="691" y="74"/>
                    <a:pt x="680" y="75"/>
                    <a:pt x="669" y="77"/>
                  </a:cubicBezTo>
                  <a:cubicBezTo>
                    <a:pt x="669" y="77"/>
                    <a:pt x="669" y="77"/>
                    <a:pt x="668" y="77"/>
                  </a:cubicBezTo>
                  <a:cubicBezTo>
                    <a:pt x="666" y="77"/>
                    <a:pt x="664" y="76"/>
                    <a:pt x="664" y="74"/>
                  </a:cubicBezTo>
                  <a:cubicBezTo>
                    <a:pt x="664" y="73"/>
                    <a:pt x="664" y="73"/>
                    <a:pt x="664" y="73"/>
                  </a:cubicBezTo>
                  <a:cubicBezTo>
                    <a:pt x="664" y="72"/>
                    <a:pt x="664" y="72"/>
                    <a:pt x="664" y="71"/>
                  </a:cubicBezTo>
                  <a:cubicBezTo>
                    <a:pt x="660" y="71"/>
                    <a:pt x="655" y="71"/>
                    <a:pt x="651" y="71"/>
                  </a:cubicBezTo>
                  <a:cubicBezTo>
                    <a:pt x="648" y="71"/>
                    <a:pt x="645" y="71"/>
                    <a:pt x="642" y="71"/>
                  </a:cubicBezTo>
                  <a:cubicBezTo>
                    <a:pt x="630" y="71"/>
                    <a:pt x="617" y="71"/>
                    <a:pt x="605" y="71"/>
                  </a:cubicBezTo>
                  <a:cubicBezTo>
                    <a:pt x="605" y="71"/>
                    <a:pt x="604" y="71"/>
                    <a:pt x="604" y="71"/>
                  </a:cubicBezTo>
                  <a:cubicBezTo>
                    <a:pt x="556" y="69"/>
                    <a:pt x="504" y="67"/>
                    <a:pt x="443" y="66"/>
                  </a:cubicBezTo>
                  <a:cubicBezTo>
                    <a:pt x="489" y="63"/>
                    <a:pt x="535" y="63"/>
                    <a:pt x="580" y="62"/>
                  </a:cubicBezTo>
                  <a:cubicBezTo>
                    <a:pt x="580" y="62"/>
                    <a:pt x="621" y="61"/>
                    <a:pt x="632" y="61"/>
                  </a:cubicBezTo>
                  <a:cubicBezTo>
                    <a:pt x="638" y="62"/>
                    <a:pt x="645" y="62"/>
                    <a:pt x="652" y="62"/>
                  </a:cubicBezTo>
                  <a:cubicBezTo>
                    <a:pt x="652" y="61"/>
                    <a:pt x="653" y="59"/>
                    <a:pt x="655" y="58"/>
                  </a:cubicBezTo>
                  <a:cubicBezTo>
                    <a:pt x="669" y="55"/>
                    <a:pt x="686" y="51"/>
                    <a:pt x="704" y="49"/>
                  </a:cubicBezTo>
                  <a:cubicBezTo>
                    <a:pt x="703" y="49"/>
                    <a:pt x="703" y="49"/>
                    <a:pt x="702" y="49"/>
                  </a:cubicBezTo>
                  <a:cubicBezTo>
                    <a:pt x="697" y="47"/>
                    <a:pt x="691" y="46"/>
                    <a:pt x="686" y="46"/>
                  </a:cubicBezTo>
                  <a:cubicBezTo>
                    <a:pt x="683" y="46"/>
                    <a:pt x="681" y="46"/>
                    <a:pt x="679" y="46"/>
                  </a:cubicBezTo>
                  <a:cubicBezTo>
                    <a:pt x="674" y="46"/>
                    <a:pt x="669" y="46"/>
                    <a:pt x="664" y="45"/>
                  </a:cubicBezTo>
                  <a:cubicBezTo>
                    <a:pt x="655" y="46"/>
                    <a:pt x="645" y="46"/>
                    <a:pt x="635" y="47"/>
                  </a:cubicBezTo>
                  <a:cubicBezTo>
                    <a:pt x="624" y="48"/>
                    <a:pt x="614" y="49"/>
                    <a:pt x="604" y="50"/>
                  </a:cubicBezTo>
                  <a:cubicBezTo>
                    <a:pt x="601" y="50"/>
                    <a:pt x="598" y="50"/>
                    <a:pt x="596" y="50"/>
                  </a:cubicBezTo>
                  <a:cubicBezTo>
                    <a:pt x="554" y="50"/>
                    <a:pt x="511" y="47"/>
                    <a:pt x="471" y="44"/>
                  </a:cubicBezTo>
                  <a:cubicBezTo>
                    <a:pt x="441" y="43"/>
                    <a:pt x="411" y="41"/>
                    <a:pt x="381" y="40"/>
                  </a:cubicBezTo>
                  <a:cubicBezTo>
                    <a:pt x="382" y="40"/>
                    <a:pt x="383" y="40"/>
                    <a:pt x="383" y="40"/>
                  </a:cubicBezTo>
                  <a:cubicBezTo>
                    <a:pt x="393" y="40"/>
                    <a:pt x="402" y="40"/>
                    <a:pt x="411" y="40"/>
                  </a:cubicBezTo>
                  <a:cubicBezTo>
                    <a:pt x="437" y="40"/>
                    <a:pt x="464" y="40"/>
                    <a:pt x="490" y="41"/>
                  </a:cubicBezTo>
                  <a:cubicBezTo>
                    <a:pt x="516" y="42"/>
                    <a:pt x="543" y="43"/>
                    <a:pt x="569" y="43"/>
                  </a:cubicBezTo>
                  <a:cubicBezTo>
                    <a:pt x="595" y="43"/>
                    <a:pt x="622" y="42"/>
                    <a:pt x="648" y="40"/>
                  </a:cubicBezTo>
                  <a:cubicBezTo>
                    <a:pt x="649" y="40"/>
                    <a:pt x="650" y="40"/>
                    <a:pt x="651" y="40"/>
                  </a:cubicBezTo>
                  <a:cubicBezTo>
                    <a:pt x="654" y="40"/>
                    <a:pt x="656" y="40"/>
                    <a:pt x="658" y="40"/>
                  </a:cubicBezTo>
                  <a:cubicBezTo>
                    <a:pt x="658" y="38"/>
                    <a:pt x="659" y="37"/>
                    <a:pt x="660" y="37"/>
                  </a:cubicBezTo>
                  <a:cubicBezTo>
                    <a:pt x="665" y="34"/>
                    <a:pt x="670" y="32"/>
                    <a:pt x="676" y="30"/>
                  </a:cubicBezTo>
                  <a:cubicBezTo>
                    <a:pt x="676" y="30"/>
                    <a:pt x="676" y="30"/>
                    <a:pt x="676" y="30"/>
                  </a:cubicBezTo>
                  <a:cubicBezTo>
                    <a:pt x="673" y="30"/>
                    <a:pt x="670" y="30"/>
                    <a:pt x="667" y="30"/>
                  </a:cubicBezTo>
                  <a:cubicBezTo>
                    <a:pt x="665" y="30"/>
                    <a:pt x="664" y="30"/>
                    <a:pt x="662" y="30"/>
                  </a:cubicBezTo>
                  <a:cubicBezTo>
                    <a:pt x="662" y="30"/>
                    <a:pt x="662" y="30"/>
                    <a:pt x="662" y="30"/>
                  </a:cubicBezTo>
                  <a:cubicBezTo>
                    <a:pt x="659" y="30"/>
                    <a:pt x="657" y="28"/>
                    <a:pt x="657" y="26"/>
                  </a:cubicBezTo>
                  <a:cubicBezTo>
                    <a:pt x="657" y="25"/>
                    <a:pt x="657" y="25"/>
                    <a:pt x="657" y="25"/>
                  </a:cubicBezTo>
                  <a:cubicBezTo>
                    <a:pt x="657" y="25"/>
                    <a:pt x="657" y="25"/>
                    <a:pt x="657" y="24"/>
                  </a:cubicBezTo>
                  <a:cubicBezTo>
                    <a:pt x="642" y="24"/>
                    <a:pt x="627" y="24"/>
                    <a:pt x="613" y="23"/>
                  </a:cubicBezTo>
                  <a:cubicBezTo>
                    <a:pt x="610" y="23"/>
                    <a:pt x="607" y="23"/>
                    <a:pt x="604" y="23"/>
                  </a:cubicBezTo>
                  <a:cubicBezTo>
                    <a:pt x="629" y="22"/>
                    <a:pt x="654" y="21"/>
                    <a:pt x="679" y="19"/>
                  </a:cubicBezTo>
                  <a:cubicBezTo>
                    <a:pt x="679" y="19"/>
                    <a:pt x="679" y="19"/>
                    <a:pt x="679" y="19"/>
                  </a:cubicBezTo>
                  <a:cubicBezTo>
                    <a:pt x="680" y="18"/>
                    <a:pt x="681" y="18"/>
                    <a:pt x="681" y="18"/>
                  </a:cubicBezTo>
                  <a:cubicBezTo>
                    <a:pt x="682" y="18"/>
                    <a:pt x="683" y="18"/>
                    <a:pt x="684" y="18"/>
                  </a:cubicBezTo>
                  <a:cubicBezTo>
                    <a:pt x="687" y="18"/>
                    <a:pt x="691" y="18"/>
                    <a:pt x="695" y="17"/>
                  </a:cubicBezTo>
                  <a:cubicBezTo>
                    <a:pt x="696" y="17"/>
                    <a:pt x="697" y="17"/>
                    <a:pt x="698" y="17"/>
                  </a:cubicBezTo>
                  <a:cubicBezTo>
                    <a:pt x="713" y="16"/>
                    <a:pt x="713" y="16"/>
                    <a:pt x="713" y="16"/>
                  </a:cubicBezTo>
                  <a:cubicBezTo>
                    <a:pt x="717" y="15"/>
                    <a:pt x="721" y="15"/>
                    <a:pt x="726" y="14"/>
                  </a:cubicBezTo>
                  <a:cubicBezTo>
                    <a:pt x="728" y="14"/>
                    <a:pt x="729" y="12"/>
                    <a:pt x="729" y="10"/>
                  </a:cubicBezTo>
                  <a:cubicBezTo>
                    <a:pt x="729" y="9"/>
                    <a:pt x="729" y="9"/>
                    <a:pt x="729" y="9"/>
                  </a:cubicBezTo>
                  <a:cubicBezTo>
                    <a:pt x="729" y="9"/>
                    <a:pt x="729" y="9"/>
                    <a:pt x="729" y="9"/>
                  </a:cubicBezTo>
                  <a:cubicBezTo>
                    <a:pt x="729" y="7"/>
                    <a:pt x="727" y="5"/>
                    <a:pt x="725" y="5"/>
                  </a:cubicBezTo>
                  <a:cubicBezTo>
                    <a:pt x="725" y="5"/>
                    <a:pt x="725" y="5"/>
                    <a:pt x="725" y="5"/>
                  </a:cubicBezTo>
                  <a:cubicBezTo>
                    <a:pt x="646" y="5"/>
                    <a:pt x="646" y="5"/>
                    <a:pt x="646" y="5"/>
                  </a:cubicBezTo>
                  <a:cubicBezTo>
                    <a:pt x="574" y="6"/>
                    <a:pt x="501" y="6"/>
                    <a:pt x="428" y="9"/>
                  </a:cubicBezTo>
                  <a:cubicBezTo>
                    <a:pt x="425" y="9"/>
                    <a:pt x="422" y="9"/>
                    <a:pt x="419" y="9"/>
                  </a:cubicBezTo>
                  <a:cubicBezTo>
                    <a:pt x="419" y="9"/>
                    <a:pt x="418" y="9"/>
                    <a:pt x="418" y="8"/>
                  </a:cubicBezTo>
                  <a:cubicBezTo>
                    <a:pt x="395" y="4"/>
                    <a:pt x="373" y="1"/>
                    <a:pt x="349" y="0"/>
                  </a:cubicBezTo>
                  <a:cubicBezTo>
                    <a:pt x="344" y="0"/>
                    <a:pt x="339" y="0"/>
                    <a:pt x="334"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6" name="Freeform 576"/>
            <p:cNvSpPr>
              <a:spLocks noEditPoints="1" noChangeArrowheads="1"/>
            </p:cNvSpPr>
            <p:nvPr/>
          </p:nvSpPr>
          <p:spPr bwMode="auto">
            <a:xfrm>
              <a:off x="7597775" y="4857751"/>
              <a:ext cx="2354263" cy="771525"/>
            </a:xfrm>
            <a:custGeom>
              <a:avLst/>
              <a:gdLst>
                <a:gd name="T0" fmla="*/ 271 w 798"/>
                <a:gd name="T1" fmla="*/ 253 h 262"/>
                <a:gd name="T2" fmla="*/ 106 w 798"/>
                <a:gd name="T3" fmla="*/ 231 h 262"/>
                <a:gd name="T4" fmla="*/ 348 w 798"/>
                <a:gd name="T5" fmla="*/ 225 h 262"/>
                <a:gd name="T6" fmla="*/ 223 w 798"/>
                <a:gd name="T7" fmla="*/ 256 h 262"/>
                <a:gd name="T8" fmla="*/ 481 w 798"/>
                <a:gd name="T9" fmla="*/ 255 h 262"/>
                <a:gd name="T10" fmla="*/ 750 w 798"/>
                <a:gd name="T11" fmla="*/ 251 h 262"/>
                <a:gd name="T12" fmla="*/ 628 w 798"/>
                <a:gd name="T13" fmla="*/ 250 h 262"/>
                <a:gd name="T14" fmla="*/ 664 w 798"/>
                <a:gd name="T15" fmla="*/ 247 h 262"/>
                <a:gd name="T16" fmla="*/ 419 w 798"/>
                <a:gd name="T17" fmla="*/ 220 h 262"/>
                <a:gd name="T18" fmla="*/ 147 w 798"/>
                <a:gd name="T19" fmla="*/ 221 h 262"/>
                <a:gd name="T20" fmla="*/ 340 w 798"/>
                <a:gd name="T21" fmla="*/ 196 h 262"/>
                <a:gd name="T22" fmla="*/ 412 w 798"/>
                <a:gd name="T23" fmla="*/ 185 h 262"/>
                <a:gd name="T24" fmla="*/ 719 w 798"/>
                <a:gd name="T25" fmla="*/ 188 h 262"/>
                <a:gd name="T26" fmla="*/ 623 w 798"/>
                <a:gd name="T27" fmla="*/ 194 h 262"/>
                <a:gd name="T28" fmla="*/ 756 w 798"/>
                <a:gd name="T29" fmla="*/ 187 h 262"/>
                <a:gd name="T30" fmla="*/ 408 w 798"/>
                <a:gd name="T31" fmla="*/ 156 h 262"/>
                <a:gd name="T32" fmla="*/ 619 w 798"/>
                <a:gd name="T33" fmla="*/ 165 h 262"/>
                <a:gd name="T34" fmla="*/ 465 w 798"/>
                <a:gd name="T35" fmla="*/ 101 h 262"/>
                <a:gd name="T36" fmla="*/ 238 w 798"/>
                <a:gd name="T37" fmla="*/ 121 h 262"/>
                <a:gd name="T38" fmla="*/ 738 w 798"/>
                <a:gd name="T39" fmla="*/ 121 h 262"/>
                <a:gd name="T40" fmla="*/ 476 w 798"/>
                <a:gd name="T41" fmla="*/ 113 h 262"/>
                <a:gd name="T42" fmla="*/ 339 w 798"/>
                <a:gd name="T43" fmla="*/ 126 h 262"/>
                <a:gd name="T44" fmla="*/ 714 w 798"/>
                <a:gd name="T45" fmla="*/ 134 h 262"/>
                <a:gd name="T46" fmla="*/ 739 w 798"/>
                <a:gd name="T47" fmla="*/ 112 h 262"/>
                <a:gd name="T48" fmla="*/ 95 w 798"/>
                <a:gd name="T49" fmla="*/ 90 h 262"/>
                <a:gd name="T50" fmla="*/ 153 w 798"/>
                <a:gd name="T51" fmla="*/ 130 h 262"/>
                <a:gd name="T52" fmla="*/ 377 w 798"/>
                <a:gd name="T53" fmla="*/ 79 h 262"/>
                <a:gd name="T54" fmla="*/ 150 w 798"/>
                <a:gd name="T55" fmla="*/ 112 h 262"/>
                <a:gd name="T56" fmla="*/ 100 w 798"/>
                <a:gd name="T57" fmla="*/ 121 h 262"/>
                <a:gd name="T58" fmla="*/ 50 w 798"/>
                <a:gd name="T59" fmla="*/ 131 h 262"/>
                <a:gd name="T60" fmla="*/ 49 w 798"/>
                <a:gd name="T61" fmla="*/ 143 h 262"/>
                <a:gd name="T62" fmla="*/ 131 w 798"/>
                <a:gd name="T63" fmla="*/ 133 h 262"/>
                <a:gd name="T64" fmla="*/ 5 w 798"/>
                <a:gd name="T65" fmla="*/ 165 h 262"/>
                <a:gd name="T66" fmla="*/ 5 w 798"/>
                <a:gd name="T67" fmla="*/ 175 h 262"/>
                <a:gd name="T68" fmla="*/ 96 w 798"/>
                <a:gd name="T69" fmla="*/ 165 h 262"/>
                <a:gd name="T70" fmla="*/ 309 w 798"/>
                <a:gd name="T71" fmla="*/ 145 h 262"/>
                <a:gd name="T72" fmla="*/ 43 w 798"/>
                <a:gd name="T73" fmla="*/ 161 h 262"/>
                <a:gd name="T74" fmla="*/ 209 w 798"/>
                <a:gd name="T75" fmla="*/ 133 h 262"/>
                <a:gd name="T76" fmla="*/ 218 w 798"/>
                <a:gd name="T77" fmla="*/ 116 h 262"/>
                <a:gd name="T78" fmla="*/ 249 w 798"/>
                <a:gd name="T79" fmla="*/ 105 h 262"/>
                <a:gd name="T80" fmla="*/ 148 w 798"/>
                <a:gd name="T81" fmla="*/ 77 h 262"/>
                <a:gd name="T82" fmla="*/ 196 w 798"/>
                <a:gd name="T83" fmla="*/ 78 h 262"/>
                <a:gd name="T84" fmla="*/ 84 w 798"/>
                <a:gd name="T85" fmla="*/ 58 h 262"/>
                <a:gd name="T86" fmla="*/ 106 w 798"/>
                <a:gd name="T87" fmla="*/ 72 h 262"/>
                <a:gd name="T88" fmla="*/ 144 w 798"/>
                <a:gd name="T89" fmla="*/ 59 h 262"/>
                <a:gd name="T90" fmla="*/ 107 w 798"/>
                <a:gd name="T91" fmla="*/ 62 h 262"/>
                <a:gd name="T92" fmla="*/ 253 w 798"/>
                <a:gd name="T93" fmla="*/ 14 h 262"/>
                <a:gd name="T94" fmla="*/ 428 w 798"/>
                <a:gd name="T95" fmla="*/ 30 h 262"/>
                <a:gd name="T96" fmla="*/ 682 w 798"/>
                <a:gd name="T97" fmla="*/ 41 h 262"/>
                <a:gd name="T98" fmla="*/ 418 w 798"/>
                <a:gd name="T99" fmla="*/ 34 h 262"/>
                <a:gd name="T100" fmla="*/ 165 w 798"/>
                <a:gd name="T101" fmla="*/ 47 h 262"/>
                <a:gd name="T102" fmla="*/ 271 w 798"/>
                <a:gd name="T103" fmla="*/ 48 h 262"/>
                <a:gd name="T104" fmla="*/ 617 w 798"/>
                <a:gd name="T105" fmla="*/ 53 h 262"/>
                <a:gd name="T106" fmla="*/ 497 w 798"/>
                <a:gd name="T107" fmla="*/ 56 h 262"/>
                <a:gd name="T108" fmla="*/ 364 w 798"/>
                <a:gd name="T109" fmla="*/ 70 h 262"/>
                <a:gd name="T110" fmla="*/ 737 w 798"/>
                <a:gd name="T111" fmla="*/ 77 h 262"/>
                <a:gd name="T112" fmla="*/ 567 w 798"/>
                <a:gd name="T113" fmla="*/ 84 h 262"/>
                <a:gd name="T114" fmla="*/ 779 w 798"/>
                <a:gd name="T115" fmla="*/ 74 h 262"/>
                <a:gd name="T116" fmla="*/ 766 w 798"/>
                <a:gd name="T117" fmla="*/ 62 h 262"/>
                <a:gd name="T118" fmla="*/ 607 w 798"/>
                <a:gd name="T119" fmla="*/ 29 h 262"/>
                <a:gd name="T120" fmla="*/ 339 w 798"/>
                <a:gd name="T121" fmla="*/ 21 h 262"/>
                <a:gd name="T122" fmla="*/ 97 w 798"/>
                <a:gd name="T123" fmla="*/ 16 h 262"/>
                <a:gd name="T124" fmla="*/ 108 w 798"/>
                <a:gd name="T125" fmla="*/ 9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8" h="262">
                  <a:moveTo>
                    <a:pt x="663" y="247"/>
                  </a:moveTo>
                  <a:cubicBezTo>
                    <a:pt x="663" y="247"/>
                    <a:pt x="663" y="247"/>
                    <a:pt x="663" y="247"/>
                  </a:cubicBezTo>
                  <a:cubicBezTo>
                    <a:pt x="663" y="247"/>
                    <a:pt x="663" y="247"/>
                    <a:pt x="663" y="247"/>
                  </a:cubicBezTo>
                  <a:moveTo>
                    <a:pt x="271" y="253"/>
                  </a:moveTo>
                  <a:cubicBezTo>
                    <a:pt x="267" y="253"/>
                    <a:pt x="262" y="253"/>
                    <a:pt x="258" y="253"/>
                  </a:cubicBezTo>
                  <a:cubicBezTo>
                    <a:pt x="289" y="249"/>
                    <a:pt x="321" y="247"/>
                    <a:pt x="352" y="246"/>
                  </a:cubicBezTo>
                  <a:cubicBezTo>
                    <a:pt x="350" y="246"/>
                    <a:pt x="348" y="247"/>
                    <a:pt x="346" y="247"/>
                  </a:cubicBezTo>
                  <a:cubicBezTo>
                    <a:pt x="321" y="250"/>
                    <a:pt x="295" y="253"/>
                    <a:pt x="271" y="253"/>
                  </a:cubicBezTo>
                  <a:moveTo>
                    <a:pt x="329" y="188"/>
                  </a:moveTo>
                  <a:cubicBezTo>
                    <a:pt x="263" y="190"/>
                    <a:pt x="194" y="195"/>
                    <a:pt x="135" y="215"/>
                  </a:cubicBezTo>
                  <a:cubicBezTo>
                    <a:pt x="135" y="215"/>
                    <a:pt x="134" y="215"/>
                    <a:pt x="133" y="216"/>
                  </a:cubicBezTo>
                  <a:cubicBezTo>
                    <a:pt x="129" y="217"/>
                    <a:pt x="124" y="219"/>
                    <a:pt x="120" y="221"/>
                  </a:cubicBezTo>
                  <a:cubicBezTo>
                    <a:pt x="119" y="221"/>
                    <a:pt x="119" y="221"/>
                    <a:pt x="118" y="222"/>
                  </a:cubicBezTo>
                  <a:cubicBezTo>
                    <a:pt x="117" y="222"/>
                    <a:pt x="117" y="222"/>
                    <a:pt x="116" y="222"/>
                  </a:cubicBezTo>
                  <a:cubicBezTo>
                    <a:pt x="114" y="223"/>
                    <a:pt x="111" y="225"/>
                    <a:pt x="108" y="226"/>
                  </a:cubicBezTo>
                  <a:cubicBezTo>
                    <a:pt x="106" y="227"/>
                    <a:pt x="105" y="229"/>
                    <a:pt x="106" y="231"/>
                  </a:cubicBezTo>
                  <a:cubicBezTo>
                    <a:pt x="106" y="233"/>
                    <a:pt x="108" y="234"/>
                    <a:pt x="110" y="234"/>
                  </a:cubicBezTo>
                  <a:cubicBezTo>
                    <a:pt x="112" y="234"/>
                    <a:pt x="114" y="234"/>
                    <a:pt x="116" y="234"/>
                  </a:cubicBezTo>
                  <a:cubicBezTo>
                    <a:pt x="116" y="234"/>
                    <a:pt x="117" y="234"/>
                    <a:pt x="117" y="234"/>
                  </a:cubicBezTo>
                  <a:cubicBezTo>
                    <a:pt x="119" y="234"/>
                    <a:pt x="121" y="235"/>
                    <a:pt x="123" y="235"/>
                  </a:cubicBezTo>
                  <a:cubicBezTo>
                    <a:pt x="127" y="235"/>
                    <a:pt x="132" y="235"/>
                    <a:pt x="137" y="235"/>
                  </a:cubicBezTo>
                  <a:cubicBezTo>
                    <a:pt x="172" y="235"/>
                    <a:pt x="208" y="232"/>
                    <a:pt x="242" y="230"/>
                  </a:cubicBezTo>
                  <a:cubicBezTo>
                    <a:pt x="276" y="228"/>
                    <a:pt x="310" y="225"/>
                    <a:pt x="343" y="225"/>
                  </a:cubicBezTo>
                  <a:cubicBezTo>
                    <a:pt x="345" y="225"/>
                    <a:pt x="346" y="225"/>
                    <a:pt x="348" y="225"/>
                  </a:cubicBezTo>
                  <a:cubicBezTo>
                    <a:pt x="353" y="225"/>
                    <a:pt x="359" y="225"/>
                    <a:pt x="364" y="225"/>
                  </a:cubicBezTo>
                  <a:cubicBezTo>
                    <a:pt x="367" y="225"/>
                    <a:pt x="370" y="225"/>
                    <a:pt x="373" y="225"/>
                  </a:cubicBezTo>
                  <a:cubicBezTo>
                    <a:pt x="413" y="227"/>
                    <a:pt x="454" y="232"/>
                    <a:pt x="493" y="236"/>
                  </a:cubicBezTo>
                  <a:cubicBezTo>
                    <a:pt x="495" y="236"/>
                    <a:pt x="497" y="237"/>
                    <a:pt x="499" y="237"/>
                  </a:cubicBezTo>
                  <a:cubicBezTo>
                    <a:pt x="473" y="236"/>
                    <a:pt x="446" y="236"/>
                    <a:pt x="420" y="236"/>
                  </a:cubicBezTo>
                  <a:cubicBezTo>
                    <a:pt x="355" y="236"/>
                    <a:pt x="289" y="238"/>
                    <a:pt x="224" y="248"/>
                  </a:cubicBezTo>
                  <a:cubicBezTo>
                    <a:pt x="222" y="248"/>
                    <a:pt x="220" y="250"/>
                    <a:pt x="220" y="252"/>
                  </a:cubicBezTo>
                  <a:cubicBezTo>
                    <a:pt x="220" y="254"/>
                    <a:pt x="221" y="256"/>
                    <a:pt x="223" y="256"/>
                  </a:cubicBezTo>
                  <a:cubicBezTo>
                    <a:pt x="227" y="257"/>
                    <a:pt x="231" y="258"/>
                    <a:pt x="236" y="259"/>
                  </a:cubicBezTo>
                  <a:cubicBezTo>
                    <a:pt x="247" y="261"/>
                    <a:pt x="259" y="262"/>
                    <a:pt x="271" y="262"/>
                  </a:cubicBezTo>
                  <a:cubicBezTo>
                    <a:pt x="296" y="262"/>
                    <a:pt x="321" y="259"/>
                    <a:pt x="347" y="256"/>
                  </a:cubicBezTo>
                  <a:cubicBezTo>
                    <a:pt x="353" y="255"/>
                    <a:pt x="358" y="254"/>
                    <a:pt x="364" y="254"/>
                  </a:cubicBezTo>
                  <a:cubicBezTo>
                    <a:pt x="369" y="254"/>
                    <a:pt x="373" y="254"/>
                    <a:pt x="377" y="254"/>
                  </a:cubicBezTo>
                  <a:cubicBezTo>
                    <a:pt x="379" y="254"/>
                    <a:pt x="381" y="254"/>
                    <a:pt x="383" y="254"/>
                  </a:cubicBezTo>
                  <a:cubicBezTo>
                    <a:pt x="410" y="254"/>
                    <a:pt x="437" y="255"/>
                    <a:pt x="464" y="255"/>
                  </a:cubicBezTo>
                  <a:cubicBezTo>
                    <a:pt x="470" y="255"/>
                    <a:pt x="476" y="255"/>
                    <a:pt x="481" y="255"/>
                  </a:cubicBezTo>
                  <a:cubicBezTo>
                    <a:pt x="504" y="257"/>
                    <a:pt x="528" y="259"/>
                    <a:pt x="550" y="259"/>
                  </a:cubicBezTo>
                  <a:cubicBezTo>
                    <a:pt x="562" y="259"/>
                    <a:pt x="575" y="258"/>
                    <a:pt x="586" y="257"/>
                  </a:cubicBezTo>
                  <a:cubicBezTo>
                    <a:pt x="593" y="257"/>
                    <a:pt x="600" y="257"/>
                    <a:pt x="607" y="257"/>
                  </a:cubicBezTo>
                  <a:cubicBezTo>
                    <a:pt x="626" y="259"/>
                    <a:pt x="626" y="259"/>
                    <a:pt x="626" y="259"/>
                  </a:cubicBezTo>
                  <a:cubicBezTo>
                    <a:pt x="661" y="259"/>
                    <a:pt x="698" y="259"/>
                    <a:pt x="740" y="259"/>
                  </a:cubicBezTo>
                  <a:cubicBezTo>
                    <a:pt x="742" y="258"/>
                    <a:pt x="745" y="257"/>
                    <a:pt x="747" y="256"/>
                  </a:cubicBezTo>
                  <a:cubicBezTo>
                    <a:pt x="749" y="256"/>
                    <a:pt x="750" y="255"/>
                    <a:pt x="750" y="253"/>
                  </a:cubicBezTo>
                  <a:cubicBezTo>
                    <a:pt x="750" y="252"/>
                    <a:pt x="750" y="252"/>
                    <a:pt x="750" y="251"/>
                  </a:cubicBezTo>
                  <a:cubicBezTo>
                    <a:pt x="750" y="249"/>
                    <a:pt x="748" y="248"/>
                    <a:pt x="746" y="248"/>
                  </a:cubicBezTo>
                  <a:cubicBezTo>
                    <a:pt x="746" y="248"/>
                    <a:pt x="745" y="248"/>
                    <a:pt x="745" y="248"/>
                  </a:cubicBezTo>
                  <a:cubicBezTo>
                    <a:pt x="736" y="251"/>
                    <a:pt x="726" y="253"/>
                    <a:pt x="715" y="253"/>
                  </a:cubicBezTo>
                  <a:cubicBezTo>
                    <a:pt x="709" y="254"/>
                    <a:pt x="702" y="254"/>
                    <a:pt x="695" y="254"/>
                  </a:cubicBezTo>
                  <a:cubicBezTo>
                    <a:pt x="678" y="254"/>
                    <a:pt x="660" y="253"/>
                    <a:pt x="643" y="251"/>
                  </a:cubicBezTo>
                  <a:cubicBezTo>
                    <a:pt x="641" y="251"/>
                    <a:pt x="639" y="251"/>
                    <a:pt x="638" y="251"/>
                  </a:cubicBezTo>
                  <a:cubicBezTo>
                    <a:pt x="637" y="251"/>
                    <a:pt x="637" y="251"/>
                    <a:pt x="637" y="251"/>
                  </a:cubicBezTo>
                  <a:cubicBezTo>
                    <a:pt x="628" y="250"/>
                    <a:pt x="628" y="250"/>
                    <a:pt x="628" y="250"/>
                  </a:cubicBezTo>
                  <a:cubicBezTo>
                    <a:pt x="608" y="249"/>
                    <a:pt x="608" y="249"/>
                    <a:pt x="608" y="249"/>
                  </a:cubicBezTo>
                  <a:cubicBezTo>
                    <a:pt x="606" y="249"/>
                    <a:pt x="604" y="248"/>
                    <a:pt x="603" y="248"/>
                  </a:cubicBezTo>
                  <a:cubicBezTo>
                    <a:pt x="603" y="248"/>
                    <a:pt x="602" y="248"/>
                    <a:pt x="602" y="247"/>
                  </a:cubicBezTo>
                  <a:cubicBezTo>
                    <a:pt x="610" y="247"/>
                    <a:pt x="618" y="247"/>
                    <a:pt x="626" y="247"/>
                  </a:cubicBezTo>
                  <a:cubicBezTo>
                    <a:pt x="629" y="247"/>
                    <a:pt x="633" y="247"/>
                    <a:pt x="636" y="247"/>
                  </a:cubicBezTo>
                  <a:cubicBezTo>
                    <a:pt x="639" y="247"/>
                    <a:pt x="642" y="247"/>
                    <a:pt x="646" y="247"/>
                  </a:cubicBezTo>
                  <a:cubicBezTo>
                    <a:pt x="652" y="247"/>
                    <a:pt x="658" y="247"/>
                    <a:pt x="663" y="247"/>
                  </a:cubicBezTo>
                  <a:cubicBezTo>
                    <a:pt x="664" y="247"/>
                    <a:pt x="664" y="247"/>
                    <a:pt x="664" y="247"/>
                  </a:cubicBezTo>
                  <a:cubicBezTo>
                    <a:pt x="666" y="247"/>
                    <a:pt x="668" y="245"/>
                    <a:pt x="668" y="243"/>
                  </a:cubicBezTo>
                  <a:cubicBezTo>
                    <a:pt x="668" y="243"/>
                    <a:pt x="668" y="243"/>
                    <a:pt x="668" y="243"/>
                  </a:cubicBezTo>
                  <a:cubicBezTo>
                    <a:pt x="668" y="240"/>
                    <a:pt x="666" y="238"/>
                    <a:pt x="663" y="238"/>
                  </a:cubicBezTo>
                  <a:cubicBezTo>
                    <a:pt x="663" y="238"/>
                    <a:pt x="663" y="238"/>
                    <a:pt x="663" y="238"/>
                  </a:cubicBezTo>
                  <a:cubicBezTo>
                    <a:pt x="654" y="238"/>
                    <a:pt x="645" y="238"/>
                    <a:pt x="636" y="238"/>
                  </a:cubicBezTo>
                  <a:cubicBezTo>
                    <a:pt x="589" y="238"/>
                    <a:pt x="541" y="233"/>
                    <a:pt x="494" y="227"/>
                  </a:cubicBezTo>
                  <a:cubicBezTo>
                    <a:pt x="480" y="226"/>
                    <a:pt x="465" y="224"/>
                    <a:pt x="450" y="222"/>
                  </a:cubicBezTo>
                  <a:cubicBezTo>
                    <a:pt x="440" y="221"/>
                    <a:pt x="429" y="220"/>
                    <a:pt x="419" y="220"/>
                  </a:cubicBezTo>
                  <a:cubicBezTo>
                    <a:pt x="404" y="218"/>
                    <a:pt x="388" y="217"/>
                    <a:pt x="374" y="217"/>
                  </a:cubicBezTo>
                  <a:cubicBezTo>
                    <a:pt x="365" y="216"/>
                    <a:pt x="356" y="216"/>
                    <a:pt x="348" y="216"/>
                  </a:cubicBezTo>
                  <a:cubicBezTo>
                    <a:pt x="312" y="216"/>
                    <a:pt x="277" y="219"/>
                    <a:pt x="242" y="221"/>
                  </a:cubicBezTo>
                  <a:cubicBezTo>
                    <a:pt x="207" y="223"/>
                    <a:pt x="172" y="226"/>
                    <a:pt x="137" y="226"/>
                  </a:cubicBezTo>
                  <a:cubicBezTo>
                    <a:pt x="135" y="226"/>
                    <a:pt x="134" y="226"/>
                    <a:pt x="132" y="226"/>
                  </a:cubicBezTo>
                  <a:cubicBezTo>
                    <a:pt x="133" y="225"/>
                    <a:pt x="133" y="225"/>
                    <a:pt x="134" y="225"/>
                  </a:cubicBezTo>
                  <a:cubicBezTo>
                    <a:pt x="135" y="225"/>
                    <a:pt x="136" y="224"/>
                    <a:pt x="136" y="224"/>
                  </a:cubicBezTo>
                  <a:cubicBezTo>
                    <a:pt x="140" y="223"/>
                    <a:pt x="143" y="222"/>
                    <a:pt x="147" y="221"/>
                  </a:cubicBezTo>
                  <a:cubicBezTo>
                    <a:pt x="148" y="220"/>
                    <a:pt x="148" y="220"/>
                    <a:pt x="148" y="220"/>
                  </a:cubicBezTo>
                  <a:cubicBezTo>
                    <a:pt x="151" y="219"/>
                    <a:pt x="154" y="218"/>
                    <a:pt x="157" y="218"/>
                  </a:cubicBezTo>
                  <a:cubicBezTo>
                    <a:pt x="160" y="217"/>
                    <a:pt x="163" y="216"/>
                    <a:pt x="166" y="215"/>
                  </a:cubicBezTo>
                  <a:cubicBezTo>
                    <a:pt x="169" y="215"/>
                    <a:pt x="172" y="214"/>
                    <a:pt x="175" y="213"/>
                  </a:cubicBezTo>
                  <a:cubicBezTo>
                    <a:pt x="183" y="211"/>
                    <a:pt x="192" y="210"/>
                    <a:pt x="200" y="208"/>
                  </a:cubicBezTo>
                  <a:cubicBezTo>
                    <a:pt x="226" y="204"/>
                    <a:pt x="252" y="201"/>
                    <a:pt x="279" y="199"/>
                  </a:cubicBezTo>
                  <a:cubicBezTo>
                    <a:pt x="297" y="198"/>
                    <a:pt x="315" y="197"/>
                    <a:pt x="332" y="196"/>
                  </a:cubicBezTo>
                  <a:cubicBezTo>
                    <a:pt x="335" y="196"/>
                    <a:pt x="337" y="196"/>
                    <a:pt x="340" y="196"/>
                  </a:cubicBezTo>
                  <a:cubicBezTo>
                    <a:pt x="341" y="196"/>
                    <a:pt x="342" y="196"/>
                    <a:pt x="343" y="196"/>
                  </a:cubicBezTo>
                  <a:cubicBezTo>
                    <a:pt x="351" y="196"/>
                    <a:pt x="359" y="196"/>
                    <a:pt x="368" y="195"/>
                  </a:cubicBezTo>
                  <a:cubicBezTo>
                    <a:pt x="412" y="194"/>
                    <a:pt x="412" y="194"/>
                    <a:pt x="412" y="194"/>
                  </a:cubicBezTo>
                  <a:cubicBezTo>
                    <a:pt x="399" y="193"/>
                    <a:pt x="387" y="192"/>
                    <a:pt x="375" y="191"/>
                  </a:cubicBezTo>
                  <a:cubicBezTo>
                    <a:pt x="359" y="190"/>
                    <a:pt x="343" y="188"/>
                    <a:pt x="329" y="188"/>
                  </a:cubicBezTo>
                  <a:moveTo>
                    <a:pt x="442" y="184"/>
                  </a:moveTo>
                  <a:cubicBezTo>
                    <a:pt x="435" y="184"/>
                    <a:pt x="428" y="184"/>
                    <a:pt x="421" y="185"/>
                  </a:cubicBezTo>
                  <a:cubicBezTo>
                    <a:pt x="412" y="185"/>
                    <a:pt x="412" y="185"/>
                    <a:pt x="412" y="185"/>
                  </a:cubicBezTo>
                  <a:cubicBezTo>
                    <a:pt x="424" y="186"/>
                    <a:pt x="437" y="186"/>
                    <a:pt x="448" y="186"/>
                  </a:cubicBezTo>
                  <a:cubicBezTo>
                    <a:pt x="455" y="186"/>
                    <a:pt x="462" y="186"/>
                    <a:pt x="469" y="186"/>
                  </a:cubicBezTo>
                  <a:cubicBezTo>
                    <a:pt x="458" y="185"/>
                    <a:pt x="447" y="184"/>
                    <a:pt x="442" y="184"/>
                  </a:cubicBezTo>
                  <a:moveTo>
                    <a:pt x="670" y="170"/>
                  </a:moveTo>
                  <a:cubicBezTo>
                    <a:pt x="658" y="172"/>
                    <a:pt x="645" y="173"/>
                    <a:pt x="632" y="174"/>
                  </a:cubicBezTo>
                  <a:cubicBezTo>
                    <a:pt x="649" y="176"/>
                    <a:pt x="666" y="178"/>
                    <a:pt x="682" y="181"/>
                  </a:cubicBezTo>
                  <a:cubicBezTo>
                    <a:pt x="689" y="182"/>
                    <a:pt x="696" y="184"/>
                    <a:pt x="703" y="185"/>
                  </a:cubicBezTo>
                  <a:cubicBezTo>
                    <a:pt x="708" y="186"/>
                    <a:pt x="714" y="187"/>
                    <a:pt x="719" y="188"/>
                  </a:cubicBezTo>
                  <a:cubicBezTo>
                    <a:pt x="687" y="187"/>
                    <a:pt x="654" y="187"/>
                    <a:pt x="623" y="186"/>
                  </a:cubicBezTo>
                  <a:cubicBezTo>
                    <a:pt x="587" y="184"/>
                    <a:pt x="550" y="183"/>
                    <a:pt x="514" y="183"/>
                  </a:cubicBezTo>
                  <a:cubicBezTo>
                    <a:pt x="514" y="183"/>
                    <a:pt x="514" y="183"/>
                    <a:pt x="514" y="183"/>
                  </a:cubicBezTo>
                  <a:cubicBezTo>
                    <a:pt x="514" y="185"/>
                    <a:pt x="512" y="187"/>
                    <a:pt x="510" y="188"/>
                  </a:cubicBezTo>
                  <a:cubicBezTo>
                    <a:pt x="505" y="190"/>
                    <a:pt x="499" y="191"/>
                    <a:pt x="494" y="192"/>
                  </a:cubicBezTo>
                  <a:cubicBezTo>
                    <a:pt x="494" y="192"/>
                    <a:pt x="495" y="192"/>
                    <a:pt x="496" y="192"/>
                  </a:cubicBezTo>
                  <a:cubicBezTo>
                    <a:pt x="534" y="192"/>
                    <a:pt x="573" y="193"/>
                    <a:pt x="610" y="194"/>
                  </a:cubicBezTo>
                  <a:cubicBezTo>
                    <a:pt x="614" y="194"/>
                    <a:pt x="619" y="194"/>
                    <a:pt x="623" y="194"/>
                  </a:cubicBezTo>
                  <a:cubicBezTo>
                    <a:pt x="624" y="194"/>
                    <a:pt x="626" y="195"/>
                    <a:pt x="627" y="195"/>
                  </a:cubicBezTo>
                  <a:cubicBezTo>
                    <a:pt x="629" y="195"/>
                    <a:pt x="631" y="195"/>
                    <a:pt x="633" y="195"/>
                  </a:cubicBezTo>
                  <a:cubicBezTo>
                    <a:pt x="665" y="196"/>
                    <a:pt x="697" y="197"/>
                    <a:pt x="729" y="197"/>
                  </a:cubicBezTo>
                  <a:cubicBezTo>
                    <a:pt x="736" y="197"/>
                    <a:pt x="743" y="197"/>
                    <a:pt x="750" y="197"/>
                  </a:cubicBezTo>
                  <a:cubicBezTo>
                    <a:pt x="753" y="197"/>
                    <a:pt x="757" y="197"/>
                    <a:pt x="760" y="197"/>
                  </a:cubicBezTo>
                  <a:cubicBezTo>
                    <a:pt x="762" y="197"/>
                    <a:pt x="764" y="195"/>
                    <a:pt x="764" y="193"/>
                  </a:cubicBezTo>
                  <a:cubicBezTo>
                    <a:pt x="765" y="191"/>
                    <a:pt x="763" y="189"/>
                    <a:pt x="761" y="188"/>
                  </a:cubicBezTo>
                  <a:cubicBezTo>
                    <a:pt x="759" y="188"/>
                    <a:pt x="758" y="187"/>
                    <a:pt x="756" y="187"/>
                  </a:cubicBezTo>
                  <a:cubicBezTo>
                    <a:pt x="752" y="186"/>
                    <a:pt x="748" y="185"/>
                    <a:pt x="744" y="184"/>
                  </a:cubicBezTo>
                  <a:cubicBezTo>
                    <a:pt x="722" y="179"/>
                    <a:pt x="700" y="175"/>
                    <a:pt x="678" y="171"/>
                  </a:cubicBezTo>
                  <a:cubicBezTo>
                    <a:pt x="675" y="171"/>
                    <a:pt x="673" y="171"/>
                    <a:pt x="670" y="170"/>
                  </a:cubicBezTo>
                  <a:moveTo>
                    <a:pt x="365" y="154"/>
                  </a:moveTo>
                  <a:cubicBezTo>
                    <a:pt x="362" y="154"/>
                    <a:pt x="359" y="154"/>
                    <a:pt x="356" y="154"/>
                  </a:cubicBezTo>
                  <a:cubicBezTo>
                    <a:pt x="369" y="154"/>
                    <a:pt x="381" y="155"/>
                    <a:pt x="393" y="156"/>
                  </a:cubicBezTo>
                  <a:cubicBezTo>
                    <a:pt x="396" y="156"/>
                    <a:pt x="396" y="156"/>
                    <a:pt x="396" y="156"/>
                  </a:cubicBezTo>
                  <a:cubicBezTo>
                    <a:pt x="408" y="156"/>
                    <a:pt x="408" y="156"/>
                    <a:pt x="408" y="156"/>
                  </a:cubicBezTo>
                  <a:cubicBezTo>
                    <a:pt x="412" y="157"/>
                    <a:pt x="412" y="157"/>
                    <a:pt x="412" y="157"/>
                  </a:cubicBezTo>
                  <a:cubicBezTo>
                    <a:pt x="430" y="158"/>
                    <a:pt x="447" y="158"/>
                    <a:pt x="465" y="160"/>
                  </a:cubicBezTo>
                  <a:cubicBezTo>
                    <a:pt x="466" y="160"/>
                    <a:pt x="467" y="160"/>
                    <a:pt x="468" y="160"/>
                  </a:cubicBezTo>
                  <a:cubicBezTo>
                    <a:pt x="453" y="158"/>
                    <a:pt x="438" y="156"/>
                    <a:pt x="424" y="156"/>
                  </a:cubicBezTo>
                  <a:cubicBezTo>
                    <a:pt x="404" y="155"/>
                    <a:pt x="385" y="154"/>
                    <a:pt x="365" y="154"/>
                  </a:cubicBezTo>
                  <a:moveTo>
                    <a:pt x="469" y="151"/>
                  </a:moveTo>
                  <a:cubicBezTo>
                    <a:pt x="480" y="152"/>
                    <a:pt x="491" y="154"/>
                    <a:pt x="502" y="155"/>
                  </a:cubicBezTo>
                  <a:cubicBezTo>
                    <a:pt x="541" y="160"/>
                    <a:pt x="581" y="165"/>
                    <a:pt x="619" y="165"/>
                  </a:cubicBezTo>
                  <a:cubicBezTo>
                    <a:pt x="623" y="165"/>
                    <a:pt x="628" y="165"/>
                    <a:pt x="632" y="165"/>
                  </a:cubicBezTo>
                  <a:cubicBezTo>
                    <a:pt x="606" y="162"/>
                    <a:pt x="579" y="159"/>
                    <a:pt x="552" y="157"/>
                  </a:cubicBezTo>
                  <a:cubicBezTo>
                    <a:pt x="533" y="155"/>
                    <a:pt x="514" y="154"/>
                    <a:pt x="495" y="153"/>
                  </a:cubicBezTo>
                  <a:cubicBezTo>
                    <a:pt x="486" y="152"/>
                    <a:pt x="478" y="151"/>
                    <a:pt x="469" y="151"/>
                  </a:cubicBezTo>
                  <a:moveTo>
                    <a:pt x="576" y="98"/>
                  </a:moveTo>
                  <a:cubicBezTo>
                    <a:pt x="561" y="98"/>
                    <a:pt x="545" y="98"/>
                    <a:pt x="529" y="99"/>
                  </a:cubicBezTo>
                  <a:cubicBezTo>
                    <a:pt x="522" y="99"/>
                    <a:pt x="514" y="99"/>
                    <a:pt x="507" y="99"/>
                  </a:cubicBezTo>
                  <a:cubicBezTo>
                    <a:pt x="493" y="100"/>
                    <a:pt x="479" y="100"/>
                    <a:pt x="465" y="101"/>
                  </a:cubicBezTo>
                  <a:cubicBezTo>
                    <a:pt x="460" y="101"/>
                    <a:pt x="455" y="101"/>
                    <a:pt x="450" y="102"/>
                  </a:cubicBezTo>
                  <a:cubicBezTo>
                    <a:pt x="396" y="104"/>
                    <a:pt x="396" y="104"/>
                    <a:pt x="396" y="104"/>
                  </a:cubicBezTo>
                  <a:cubicBezTo>
                    <a:pt x="391" y="104"/>
                    <a:pt x="391" y="104"/>
                    <a:pt x="391" y="104"/>
                  </a:cubicBezTo>
                  <a:cubicBezTo>
                    <a:pt x="391" y="104"/>
                    <a:pt x="391" y="104"/>
                    <a:pt x="391" y="104"/>
                  </a:cubicBezTo>
                  <a:cubicBezTo>
                    <a:pt x="378" y="104"/>
                    <a:pt x="365" y="105"/>
                    <a:pt x="352" y="105"/>
                  </a:cubicBezTo>
                  <a:cubicBezTo>
                    <a:pt x="322" y="106"/>
                    <a:pt x="293" y="108"/>
                    <a:pt x="262" y="110"/>
                  </a:cubicBezTo>
                  <a:cubicBezTo>
                    <a:pt x="252" y="113"/>
                    <a:pt x="243" y="116"/>
                    <a:pt x="233" y="120"/>
                  </a:cubicBezTo>
                  <a:cubicBezTo>
                    <a:pt x="235" y="120"/>
                    <a:pt x="236" y="121"/>
                    <a:pt x="238" y="121"/>
                  </a:cubicBezTo>
                  <a:cubicBezTo>
                    <a:pt x="290" y="117"/>
                    <a:pt x="342" y="114"/>
                    <a:pt x="391" y="113"/>
                  </a:cubicBezTo>
                  <a:cubicBezTo>
                    <a:pt x="450" y="110"/>
                    <a:pt x="450" y="110"/>
                    <a:pt x="450" y="110"/>
                  </a:cubicBezTo>
                  <a:cubicBezTo>
                    <a:pt x="492" y="109"/>
                    <a:pt x="534" y="107"/>
                    <a:pt x="575" y="107"/>
                  </a:cubicBezTo>
                  <a:cubicBezTo>
                    <a:pt x="584" y="107"/>
                    <a:pt x="592" y="107"/>
                    <a:pt x="601" y="107"/>
                  </a:cubicBezTo>
                  <a:cubicBezTo>
                    <a:pt x="605" y="107"/>
                    <a:pt x="610" y="107"/>
                    <a:pt x="615" y="107"/>
                  </a:cubicBezTo>
                  <a:cubicBezTo>
                    <a:pt x="617" y="107"/>
                    <a:pt x="619" y="108"/>
                    <a:pt x="620" y="108"/>
                  </a:cubicBezTo>
                  <a:cubicBezTo>
                    <a:pt x="647" y="109"/>
                    <a:pt x="674" y="111"/>
                    <a:pt x="700" y="114"/>
                  </a:cubicBezTo>
                  <a:cubicBezTo>
                    <a:pt x="713" y="116"/>
                    <a:pt x="726" y="118"/>
                    <a:pt x="738" y="121"/>
                  </a:cubicBezTo>
                  <a:cubicBezTo>
                    <a:pt x="743" y="122"/>
                    <a:pt x="747" y="123"/>
                    <a:pt x="751" y="124"/>
                  </a:cubicBezTo>
                  <a:cubicBezTo>
                    <a:pt x="759" y="125"/>
                    <a:pt x="766" y="127"/>
                    <a:pt x="774" y="129"/>
                  </a:cubicBezTo>
                  <a:cubicBezTo>
                    <a:pt x="770" y="130"/>
                    <a:pt x="767" y="130"/>
                    <a:pt x="763" y="130"/>
                  </a:cubicBezTo>
                  <a:cubicBezTo>
                    <a:pt x="748" y="130"/>
                    <a:pt x="731" y="128"/>
                    <a:pt x="716" y="125"/>
                  </a:cubicBezTo>
                  <a:cubicBezTo>
                    <a:pt x="714" y="125"/>
                    <a:pt x="713" y="125"/>
                    <a:pt x="712" y="125"/>
                  </a:cubicBezTo>
                  <a:cubicBezTo>
                    <a:pt x="707" y="124"/>
                    <a:pt x="702" y="124"/>
                    <a:pt x="698" y="123"/>
                  </a:cubicBezTo>
                  <a:cubicBezTo>
                    <a:pt x="694" y="123"/>
                    <a:pt x="691" y="122"/>
                    <a:pt x="688" y="122"/>
                  </a:cubicBezTo>
                  <a:cubicBezTo>
                    <a:pt x="612" y="116"/>
                    <a:pt x="542" y="113"/>
                    <a:pt x="476" y="113"/>
                  </a:cubicBezTo>
                  <a:cubicBezTo>
                    <a:pt x="473" y="113"/>
                    <a:pt x="471" y="113"/>
                    <a:pt x="469" y="113"/>
                  </a:cubicBezTo>
                  <a:cubicBezTo>
                    <a:pt x="462" y="113"/>
                    <a:pt x="455" y="114"/>
                    <a:pt x="449" y="114"/>
                  </a:cubicBezTo>
                  <a:cubicBezTo>
                    <a:pt x="427" y="114"/>
                    <a:pt x="405" y="114"/>
                    <a:pt x="383" y="115"/>
                  </a:cubicBezTo>
                  <a:cubicBezTo>
                    <a:pt x="338" y="117"/>
                    <a:pt x="338" y="117"/>
                    <a:pt x="338" y="117"/>
                  </a:cubicBezTo>
                  <a:cubicBezTo>
                    <a:pt x="307" y="118"/>
                    <a:pt x="274" y="120"/>
                    <a:pt x="241" y="122"/>
                  </a:cubicBezTo>
                  <a:cubicBezTo>
                    <a:pt x="253" y="125"/>
                    <a:pt x="266" y="127"/>
                    <a:pt x="279" y="128"/>
                  </a:cubicBezTo>
                  <a:cubicBezTo>
                    <a:pt x="296" y="128"/>
                    <a:pt x="313" y="127"/>
                    <a:pt x="329" y="126"/>
                  </a:cubicBezTo>
                  <a:cubicBezTo>
                    <a:pt x="333" y="126"/>
                    <a:pt x="336" y="126"/>
                    <a:pt x="339" y="126"/>
                  </a:cubicBezTo>
                  <a:cubicBezTo>
                    <a:pt x="378" y="125"/>
                    <a:pt x="378" y="125"/>
                    <a:pt x="378" y="125"/>
                  </a:cubicBezTo>
                  <a:cubicBezTo>
                    <a:pt x="384" y="124"/>
                    <a:pt x="384" y="124"/>
                    <a:pt x="384" y="124"/>
                  </a:cubicBezTo>
                  <a:cubicBezTo>
                    <a:pt x="412" y="123"/>
                    <a:pt x="440" y="122"/>
                    <a:pt x="469" y="122"/>
                  </a:cubicBezTo>
                  <a:cubicBezTo>
                    <a:pt x="471" y="122"/>
                    <a:pt x="474" y="122"/>
                    <a:pt x="476" y="122"/>
                  </a:cubicBezTo>
                  <a:cubicBezTo>
                    <a:pt x="512" y="122"/>
                    <a:pt x="550" y="123"/>
                    <a:pt x="590" y="125"/>
                  </a:cubicBezTo>
                  <a:cubicBezTo>
                    <a:pt x="621" y="126"/>
                    <a:pt x="653" y="128"/>
                    <a:pt x="687" y="131"/>
                  </a:cubicBezTo>
                  <a:cubicBezTo>
                    <a:pt x="694" y="132"/>
                    <a:pt x="703" y="133"/>
                    <a:pt x="711" y="134"/>
                  </a:cubicBezTo>
                  <a:cubicBezTo>
                    <a:pt x="712" y="134"/>
                    <a:pt x="713" y="134"/>
                    <a:pt x="714" y="134"/>
                  </a:cubicBezTo>
                  <a:cubicBezTo>
                    <a:pt x="720" y="135"/>
                    <a:pt x="727" y="136"/>
                    <a:pt x="733" y="137"/>
                  </a:cubicBezTo>
                  <a:cubicBezTo>
                    <a:pt x="743" y="138"/>
                    <a:pt x="754" y="139"/>
                    <a:pt x="764" y="139"/>
                  </a:cubicBezTo>
                  <a:cubicBezTo>
                    <a:pt x="775" y="139"/>
                    <a:pt x="785" y="138"/>
                    <a:pt x="795" y="135"/>
                  </a:cubicBezTo>
                  <a:cubicBezTo>
                    <a:pt x="797" y="134"/>
                    <a:pt x="798" y="133"/>
                    <a:pt x="798" y="131"/>
                  </a:cubicBezTo>
                  <a:cubicBezTo>
                    <a:pt x="798" y="129"/>
                    <a:pt x="798" y="128"/>
                    <a:pt x="797" y="127"/>
                  </a:cubicBezTo>
                  <a:cubicBezTo>
                    <a:pt x="796" y="127"/>
                    <a:pt x="796" y="127"/>
                    <a:pt x="795" y="126"/>
                  </a:cubicBezTo>
                  <a:cubicBezTo>
                    <a:pt x="785" y="123"/>
                    <a:pt x="775" y="120"/>
                    <a:pt x="765" y="118"/>
                  </a:cubicBezTo>
                  <a:cubicBezTo>
                    <a:pt x="756" y="115"/>
                    <a:pt x="748" y="113"/>
                    <a:pt x="739" y="112"/>
                  </a:cubicBezTo>
                  <a:cubicBezTo>
                    <a:pt x="725" y="109"/>
                    <a:pt x="711" y="107"/>
                    <a:pt x="697" y="105"/>
                  </a:cubicBezTo>
                  <a:cubicBezTo>
                    <a:pt x="658" y="100"/>
                    <a:pt x="617" y="98"/>
                    <a:pt x="576" y="98"/>
                  </a:cubicBezTo>
                  <a:moveTo>
                    <a:pt x="94" y="81"/>
                  </a:moveTo>
                  <a:cubicBezTo>
                    <a:pt x="93" y="81"/>
                    <a:pt x="93" y="81"/>
                    <a:pt x="92" y="81"/>
                  </a:cubicBezTo>
                  <a:cubicBezTo>
                    <a:pt x="92" y="81"/>
                    <a:pt x="92" y="82"/>
                    <a:pt x="92" y="82"/>
                  </a:cubicBezTo>
                  <a:cubicBezTo>
                    <a:pt x="89" y="82"/>
                    <a:pt x="88" y="84"/>
                    <a:pt x="88" y="86"/>
                  </a:cubicBezTo>
                  <a:cubicBezTo>
                    <a:pt x="88" y="89"/>
                    <a:pt x="90" y="90"/>
                    <a:pt x="92" y="90"/>
                  </a:cubicBezTo>
                  <a:cubicBezTo>
                    <a:pt x="93" y="90"/>
                    <a:pt x="94" y="90"/>
                    <a:pt x="95" y="90"/>
                  </a:cubicBezTo>
                  <a:cubicBezTo>
                    <a:pt x="97" y="90"/>
                    <a:pt x="98" y="90"/>
                    <a:pt x="99" y="90"/>
                  </a:cubicBezTo>
                  <a:cubicBezTo>
                    <a:pt x="99" y="90"/>
                    <a:pt x="99" y="90"/>
                    <a:pt x="99" y="90"/>
                  </a:cubicBezTo>
                  <a:cubicBezTo>
                    <a:pt x="102" y="90"/>
                    <a:pt x="105" y="90"/>
                    <a:pt x="107" y="90"/>
                  </a:cubicBezTo>
                  <a:cubicBezTo>
                    <a:pt x="104" y="90"/>
                    <a:pt x="100" y="89"/>
                    <a:pt x="96" y="87"/>
                  </a:cubicBezTo>
                  <a:cubicBezTo>
                    <a:pt x="95" y="87"/>
                    <a:pt x="93" y="85"/>
                    <a:pt x="93" y="83"/>
                  </a:cubicBezTo>
                  <a:cubicBezTo>
                    <a:pt x="93" y="83"/>
                    <a:pt x="93" y="83"/>
                    <a:pt x="93" y="83"/>
                  </a:cubicBezTo>
                  <a:cubicBezTo>
                    <a:pt x="93" y="82"/>
                    <a:pt x="94" y="82"/>
                    <a:pt x="94" y="81"/>
                  </a:cubicBezTo>
                  <a:moveTo>
                    <a:pt x="153" y="130"/>
                  </a:moveTo>
                  <a:cubicBezTo>
                    <a:pt x="154" y="130"/>
                    <a:pt x="155" y="130"/>
                    <a:pt x="157" y="129"/>
                  </a:cubicBezTo>
                  <a:cubicBezTo>
                    <a:pt x="155" y="130"/>
                    <a:pt x="154" y="130"/>
                    <a:pt x="153" y="130"/>
                  </a:cubicBezTo>
                  <a:moveTo>
                    <a:pt x="166" y="128"/>
                  </a:moveTo>
                  <a:cubicBezTo>
                    <a:pt x="166" y="128"/>
                    <a:pt x="166" y="128"/>
                    <a:pt x="166" y="128"/>
                  </a:cubicBezTo>
                  <a:cubicBezTo>
                    <a:pt x="166" y="128"/>
                    <a:pt x="166" y="128"/>
                    <a:pt x="166" y="128"/>
                  </a:cubicBezTo>
                  <a:moveTo>
                    <a:pt x="481" y="75"/>
                  </a:moveTo>
                  <a:cubicBezTo>
                    <a:pt x="467" y="75"/>
                    <a:pt x="453" y="75"/>
                    <a:pt x="440" y="75"/>
                  </a:cubicBezTo>
                  <a:cubicBezTo>
                    <a:pt x="419" y="76"/>
                    <a:pt x="398" y="77"/>
                    <a:pt x="377" y="79"/>
                  </a:cubicBezTo>
                  <a:cubicBezTo>
                    <a:pt x="346" y="82"/>
                    <a:pt x="314" y="86"/>
                    <a:pt x="282" y="91"/>
                  </a:cubicBezTo>
                  <a:cubicBezTo>
                    <a:pt x="282" y="92"/>
                    <a:pt x="281" y="92"/>
                    <a:pt x="279" y="93"/>
                  </a:cubicBezTo>
                  <a:cubicBezTo>
                    <a:pt x="274" y="93"/>
                    <a:pt x="269" y="93"/>
                    <a:pt x="264" y="94"/>
                  </a:cubicBezTo>
                  <a:cubicBezTo>
                    <a:pt x="238" y="97"/>
                    <a:pt x="211" y="102"/>
                    <a:pt x="185" y="106"/>
                  </a:cubicBezTo>
                  <a:cubicBezTo>
                    <a:pt x="181" y="107"/>
                    <a:pt x="178" y="107"/>
                    <a:pt x="175" y="108"/>
                  </a:cubicBezTo>
                  <a:cubicBezTo>
                    <a:pt x="173" y="108"/>
                    <a:pt x="171" y="109"/>
                    <a:pt x="169" y="109"/>
                  </a:cubicBezTo>
                  <a:cubicBezTo>
                    <a:pt x="168" y="109"/>
                    <a:pt x="166" y="110"/>
                    <a:pt x="164" y="110"/>
                  </a:cubicBezTo>
                  <a:cubicBezTo>
                    <a:pt x="160" y="111"/>
                    <a:pt x="155" y="112"/>
                    <a:pt x="150" y="112"/>
                  </a:cubicBezTo>
                  <a:cubicBezTo>
                    <a:pt x="149" y="113"/>
                    <a:pt x="148" y="113"/>
                    <a:pt x="147" y="113"/>
                  </a:cubicBezTo>
                  <a:cubicBezTo>
                    <a:pt x="144" y="113"/>
                    <a:pt x="141" y="114"/>
                    <a:pt x="138" y="115"/>
                  </a:cubicBezTo>
                  <a:cubicBezTo>
                    <a:pt x="138" y="115"/>
                    <a:pt x="137" y="115"/>
                    <a:pt x="137" y="115"/>
                  </a:cubicBezTo>
                  <a:cubicBezTo>
                    <a:pt x="134" y="115"/>
                    <a:pt x="131" y="116"/>
                    <a:pt x="128" y="116"/>
                  </a:cubicBezTo>
                  <a:cubicBezTo>
                    <a:pt x="128" y="116"/>
                    <a:pt x="128" y="116"/>
                    <a:pt x="128" y="116"/>
                  </a:cubicBezTo>
                  <a:cubicBezTo>
                    <a:pt x="124" y="117"/>
                    <a:pt x="120" y="118"/>
                    <a:pt x="117" y="118"/>
                  </a:cubicBezTo>
                  <a:cubicBezTo>
                    <a:pt x="114" y="119"/>
                    <a:pt x="111" y="119"/>
                    <a:pt x="109" y="120"/>
                  </a:cubicBezTo>
                  <a:cubicBezTo>
                    <a:pt x="106" y="120"/>
                    <a:pt x="103" y="121"/>
                    <a:pt x="100" y="121"/>
                  </a:cubicBezTo>
                  <a:cubicBezTo>
                    <a:pt x="99" y="122"/>
                    <a:pt x="97" y="122"/>
                    <a:pt x="96" y="122"/>
                  </a:cubicBezTo>
                  <a:cubicBezTo>
                    <a:pt x="93" y="123"/>
                    <a:pt x="90" y="123"/>
                    <a:pt x="86" y="124"/>
                  </a:cubicBezTo>
                  <a:cubicBezTo>
                    <a:pt x="86" y="124"/>
                    <a:pt x="86" y="124"/>
                    <a:pt x="86" y="124"/>
                  </a:cubicBezTo>
                  <a:cubicBezTo>
                    <a:pt x="80" y="125"/>
                    <a:pt x="74" y="126"/>
                    <a:pt x="68" y="127"/>
                  </a:cubicBezTo>
                  <a:cubicBezTo>
                    <a:pt x="68" y="127"/>
                    <a:pt x="68" y="127"/>
                    <a:pt x="67" y="127"/>
                  </a:cubicBezTo>
                  <a:cubicBezTo>
                    <a:pt x="65" y="128"/>
                    <a:pt x="62" y="129"/>
                    <a:pt x="59" y="129"/>
                  </a:cubicBezTo>
                  <a:cubicBezTo>
                    <a:pt x="58" y="129"/>
                    <a:pt x="58" y="129"/>
                    <a:pt x="58" y="129"/>
                  </a:cubicBezTo>
                  <a:cubicBezTo>
                    <a:pt x="55" y="130"/>
                    <a:pt x="53" y="130"/>
                    <a:pt x="50" y="131"/>
                  </a:cubicBezTo>
                  <a:cubicBezTo>
                    <a:pt x="49" y="131"/>
                    <a:pt x="49" y="131"/>
                    <a:pt x="49" y="131"/>
                  </a:cubicBezTo>
                  <a:cubicBezTo>
                    <a:pt x="44" y="132"/>
                    <a:pt x="44" y="132"/>
                    <a:pt x="44" y="132"/>
                  </a:cubicBezTo>
                  <a:cubicBezTo>
                    <a:pt x="28" y="135"/>
                    <a:pt x="28" y="135"/>
                    <a:pt x="28" y="135"/>
                  </a:cubicBezTo>
                  <a:cubicBezTo>
                    <a:pt x="25" y="135"/>
                    <a:pt x="24" y="137"/>
                    <a:pt x="24" y="140"/>
                  </a:cubicBezTo>
                  <a:cubicBezTo>
                    <a:pt x="24" y="142"/>
                    <a:pt x="26" y="144"/>
                    <a:pt x="28" y="144"/>
                  </a:cubicBezTo>
                  <a:cubicBezTo>
                    <a:pt x="31" y="144"/>
                    <a:pt x="33" y="144"/>
                    <a:pt x="35" y="144"/>
                  </a:cubicBezTo>
                  <a:cubicBezTo>
                    <a:pt x="38" y="144"/>
                    <a:pt x="42" y="144"/>
                    <a:pt x="45" y="144"/>
                  </a:cubicBezTo>
                  <a:cubicBezTo>
                    <a:pt x="46" y="144"/>
                    <a:pt x="48" y="143"/>
                    <a:pt x="49" y="143"/>
                  </a:cubicBezTo>
                  <a:cubicBezTo>
                    <a:pt x="53" y="143"/>
                    <a:pt x="56" y="143"/>
                    <a:pt x="59" y="143"/>
                  </a:cubicBezTo>
                  <a:cubicBezTo>
                    <a:pt x="60" y="143"/>
                    <a:pt x="60" y="143"/>
                    <a:pt x="61" y="143"/>
                  </a:cubicBezTo>
                  <a:cubicBezTo>
                    <a:pt x="73" y="142"/>
                    <a:pt x="84" y="140"/>
                    <a:pt x="96" y="138"/>
                  </a:cubicBezTo>
                  <a:cubicBezTo>
                    <a:pt x="98" y="138"/>
                    <a:pt x="99" y="138"/>
                    <a:pt x="101" y="138"/>
                  </a:cubicBezTo>
                  <a:cubicBezTo>
                    <a:pt x="102" y="137"/>
                    <a:pt x="103" y="137"/>
                    <a:pt x="105" y="137"/>
                  </a:cubicBezTo>
                  <a:cubicBezTo>
                    <a:pt x="108" y="137"/>
                    <a:pt x="111" y="136"/>
                    <a:pt x="114" y="136"/>
                  </a:cubicBezTo>
                  <a:cubicBezTo>
                    <a:pt x="123" y="134"/>
                    <a:pt x="123" y="134"/>
                    <a:pt x="123" y="134"/>
                  </a:cubicBezTo>
                  <a:cubicBezTo>
                    <a:pt x="126" y="134"/>
                    <a:pt x="128" y="133"/>
                    <a:pt x="131" y="133"/>
                  </a:cubicBezTo>
                  <a:cubicBezTo>
                    <a:pt x="122" y="134"/>
                    <a:pt x="113" y="136"/>
                    <a:pt x="105" y="138"/>
                  </a:cubicBezTo>
                  <a:cubicBezTo>
                    <a:pt x="103" y="138"/>
                    <a:pt x="102" y="138"/>
                    <a:pt x="101" y="138"/>
                  </a:cubicBezTo>
                  <a:cubicBezTo>
                    <a:pt x="99" y="139"/>
                    <a:pt x="98" y="139"/>
                    <a:pt x="96" y="139"/>
                  </a:cubicBezTo>
                  <a:cubicBezTo>
                    <a:pt x="84" y="142"/>
                    <a:pt x="73" y="144"/>
                    <a:pt x="61" y="147"/>
                  </a:cubicBezTo>
                  <a:cubicBezTo>
                    <a:pt x="61" y="147"/>
                    <a:pt x="60" y="148"/>
                    <a:pt x="60" y="148"/>
                  </a:cubicBezTo>
                  <a:cubicBezTo>
                    <a:pt x="56" y="149"/>
                    <a:pt x="53" y="149"/>
                    <a:pt x="50" y="150"/>
                  </a:cubicBezTo>
                  <a:cubicBezTo>
                    <a:pt x="48" y="151"/>
                    <a:pt x="47" y="151"/>
                    <a:pt x="45" y="152"/>
                  </a:cubicBezTo>
                  <a:cubicBezTo>
                    <a:pt x="31" y="156"/>
                    <a:pt x="18" y="160"/>
                    <a:pt x="5" y="165"/>
                  </a:cubicBezTo>
                  <a:cubicBezTo>
                    <a:pt x="4" y="166"/>
                    <a:pt x="4" y="166"/>
                    <a:pt x="3" y="166"/>
                  </a:cubicBezTo>
                  <a:cubicBezTo>
                    <a:pt x="3" y="166"/>
                    <a:pt x="2" y="167"/>
                    <a:pt x="2" y="167"/>
                  </a:cubicBezTo>
                  <a:cubicBezTo>
                    <a:pt x="1" y="168"/>
                    <a:pt x="0" y="169"/>
                    <a:pt x="0" y="170"/>
                  </a:cubicBezTo>
                  <a:cubicBezTo>
                    <a:pt x="0" y="171"/>
                    <a:pt x="0" y="171"/>
                    <a:pt x="0" y="171"/>
                  </a:cubicBezTo>
                  <a:cubicBezTo>
                    <a:pt x="1" y="173"/>
                    <a:pt x="2" y="174"/>
                    <a:pt x="3" y="174"/>
                  </a:cubicBezTo>
                  <a:cubicBezTo>
                    <a:pt x="3" y="174"/>
                    <a:pt x="3" y="174"/>
                    <a:pt x="3" y="174"/>
                  </a:cubicBezTo>
                  <a:cubicBezTo>
                    <a:pt x="4" y="175"/>
                    <a:pt x="4" y="175"/>
                    <a:pt x="5" y="175"/>
                  </a:cubicBezTo>
                  <a:cubicBezTo>
                    <a:pt x="5" y="175"/>
                    <a:pt x="5" y="175"/>
                    <a:pt x="5" y="175"/>
                  </a:cubicBezTo>
                  <a:cubicBezTo>
                    <a:pt x="5" y="175"/>
                    <a:pt x="5" y="175"/>
                    <a:pt x="5" y="175"/>
                  </a:cubicBezTo>
                  <a:cubicBezTo>
                    <a:pt x="19" y="173"/>
                    <a:pt x="32" y="171"/>
                    <a:pt x="46" y="170"/>
                  </a:cubicBezTo>
                  <a:cubicBezTo>
                    <a:pt x="48" y="170"/>
                    <a:pt x="49" y="170"/>
                    <a:pt x="51" y="169"/>
                  </a:cubicBezTo>
                  <a:cubicBezTo>
                    <a:pt x="55" y="169"/>
                    <a:pt x="59" y="169"/>
                    <a:pt x="62" y="168"/>
                  </a:cubicBezTo>
                  <a:cubicBezTo>
                    <a:pt x="63" y="168"/>
                    <a:pt x="64" y="168"/>
                    <a:pt x="64" y="168"/>
                  </a:cubicBezTo>
                  <a:cubicBezTo>
                    <a:pt x="67" y="168"/>
                    <a:pt x="70" y="167"/>
                    <a:pt x="73" y="167"/>
                  </a:cubicBezTo>
                  <a:cubicBezTo>
                    <a:pt x="79" y="167"/>
                    <a:pt x="85" y="166"/>
                    <a:pt x="92" y="165"/>
                  </a:cubicBezTo>
                  <a:cubicBezTo>
                    <a:pt x="93" y="165"/>
                    <a:pt x="95" y="165"/>
                    <a:pt x="96" y="165"/>
                  </a:cubicBezTo>
                  <a:cubicBezTo>
                    <a:pt x="98" y="165"/>
                    <a:pt x="100" y="164"/>
                    <a:pt x="102" y="164"/>
                  </a:cubicBezTo>
                  <a:cubicBezTo>
                    <a:pt x="106" y="164"/>
                    <a:pt x="111" y="163"/>
                    <a:pt x="115" y="163"/>
                  </a:cubicBezTo>
                  <a:cubicBezTo>
                    <a:pt x="120" y="163"/>
                    <a:pt x="124" y="162"/>
                    <a:pt x="129" y="162"/>
                  </a:cubicBezTo>
                  <a:cubicBezTo>
                    <a:pt x="129" y="162"/>
                    <a:pt x="130" y="162"/>
                    <a:pt x="131" y="162"/>
                  </a:cubicBezTo>
                  <a:cubicBezTo>
                    <a:pt x="152" y="160"/>
                    <a:pt x="174" y="158"/>
                    <a:pt x="195" y="157"/>
                  </a:cubicBezTo>
                  <a:cubicBezTo>
                    <a:pt x="250" y="149"/>
                    <a:pt x="303" y="146"/>
                    <a:pt x="355" y="145"/>
                  </a:cubicBezTo>
                  <a:cubicBezTo>
                    <a:pt x="344" y="145"/>
                    <a:pt x="334" y="145"/>
                    <a:pt x="323" y="145"/>
                  </a:cubicBezTo>
                  <a:cubicBezTo>
                    <a:pt x="319" y="145"/>
                    <a:pt x="314" y="145"/>
                    <a:pt x="309" y="145"/>
                  </a:cubicBezTo>
                  <a:cubicBezTo>
                    <a:pt x="280" y="145"/>
                    <a:pt x="251" y="145"/>
                    <a:pt x="222" y="147"/>
                  </a:cubicBezTo>
                  <a:cubicBezTo>
                    <a:pt x="207" y="147"/>
                    <a:pt x="192" y="148"/>
                    <a:pt x="177" y="149"/>
                  </a:cubicBezTo>
                  <a:cubicBezTo>
                    <a:pt x="144" y="151"/>
                    <a:pt x="112" y="154"/>
                    <a:pt x="80" y="158"/>
                  </a:cubicBezTo>
                  <a:cubicBezTo>
                    <a:pt x="74" y="158"/>
                    <a:pt x="68" y="159"/>
                    <a:pt x="63" y="159"/>
                  </a:cubicBezTo>
                  <a:cubicBezTo>
                    <a:pt x="62" y="159"/>
                    <a:pt x="62" y="159"/>
                    <a:pt x="61" y="159"/>
                  </a:cubicBezTo>
                  <a:cubicBezTo>
                    <a:pt x="58" y="160"/>
                    <a:pt x="54" y="160"/>
                    <a:pt x="51" y="161"/>
                  </a:cubicBezTo>
                  <a:cubicBezTo>
                    <a:pt x="49" y="161"/>
                    <a:pt x="47" y="161"/>
                    <a:pt x="46" y="161"/>
                  </a:cubicBezTo>
                  <a:cubicBezTo>
                    <a:pt x="45" y="161"/>
                    <a:pt x="44" y="161"/>
                    <a:pt x="43" y="161"/>
                  </a:cubicBezTo>
                  <a:cubicBezTo>
                    <a:pt x="44" y="161"/>
                    <a:pt x="45" y="161"/>
                    <a:pt x="46" y="161"/>
                  </a:cubicBezTo>
                  <a:cubicBezTo>
                    <a:pt x="47" y="160"/>
                    <a:pt x="49" y="160"/>
                    <a:pt x="50" y="159"/>
                  </a:cubicBezTo>
                  <a:cubicBezTo>
                    <a:pt x="54" y="158"/>
                    <a:pt x="57" y="157"/>
                    <a:pt x="61" y="156"/>
                  </a:cubicBezTo>
                  <a:cubicBezTo>
                    <a:pt x="61" y="156"/>
                    <a:pt x="62" y="156"/>
                    <a:pt x="62" y="156"/>
                  </a:cubicBezTo>
                  <a:cubicBezTo>
                    <a:pt x="73" y="153"/>
                    <a:pt x="85" y="151"/>
                    <a:pt x="96" y="148"/>
                  </a:cubicBezTo>
                  <a:cubicBezTo>
                    <a:pt x="98" y="148"/>
                    <a:pt x="99" y="148"/>
                    <a:pt x="101" y="147"/>
                  </a:cubicBezTo>
                  <a:cubicBezTo>
                    <a:pt x="106" y="146"/>
                    <a:pt x="111" y="145"/>
                    <a:pt x="116" y="145"/>
                  </a:cubicBezTo>
                  <a:cubicBezTo>
                    <a:pt x="146" y="139"/>
                    <a:pt x="178" y="135"/>
                    <a:pt x="209" y="133"/>
                  </a:cubicBezTo>
                  <a:cubicBezTo>
                    <a:pt x="217" y="132"/>
                    <a:pt x="225" y="132"/>
                    <a:pt x="233" y="131"/>
                  </a:cubicBezTo>
                  <a:cubicBezTo>
                    <a:pt x="235" y="131"/>
                    <a:pt x="237" y="131"/>
                    <a:pt x="239" y="131"/>
                  </a:cubicBezTo>
                  <a:cubicBezTo>
                    <a:pt x="232" y="129"/>
                    <a:pt x="225" y="127"/>
                    <a:pt x="218" y="125"/>
                  </a:cubicBezTo>
                  <a:cubicBezTo>
                    <a:pt x="218" y="124"/>
                    <a:pt x="217" y="124"/>
                    <a:pt x="217" y="123"/>
                  </a:cubicBezTo>
                  <a:cubicBezTo>
                    <a:pt x="200" y="125"/>
                    <a:pt x="184" y="126"/>
                    <a:pt x="168" y="128"/>
                  </a:cubicBezTo>
                  <a:cubicBezTo>
                    <a:pt x="184" y="126"/>
                    <a:pt x="200" y="124"/>
                    <a:pt x="216" y="123"/>
                  </a:cubicBezTo>
                  <a:cubicBezTo>
                    <a:pt x="216" y="122"/>
                    <a:pt x="216" y="121"/>
                    <a:pt x="216" y="121"/>
                  </a:cubicBezTo>
                  <a:cubicBezTo>
                    <a:pt x="215" y="119"/>
                    <a:pt x="216" y="117"/>
                    <a:pt x="218" y="116"/>
                  </a:cubicBezTo>
                  <a:cubicBezTo>
                    <a:pt x="221" y="115"/>
                    <a:pt x="223" y="114"/>
                    <a:pt x="226" y="113"/>
                  </a:cubicBezTo>
                  <a:cubicBezTo>
                    <a:pt x="221" y="113"/>
                    <a:pt x="217" y="114"/>
                    <a:pt x="212" y="114"/>
                  </a:cubicBezTo>
                  <a:cubicBezTo>
                    <a:pt x="202" y="115"/>
                    <a:pt x="191" y="116"/>
                    <a:pt x="180" y="118"/>
                  </a:cubicBezTo>
                  <a:cubicBezTo>
                    <a:pt x="179" y="118"/>
                    <a:pt x="178" y="118"/>
                    <a:pt x="177" y="118"/>
                  </a:cubicBezTo>
                  <a:cubicBezTo>
                    <a:pt x="168" y="119"/>
                    <a:pt x="159" y="120"/>
                    <a:pt x="150" y="121"/>
                  </a:cubicBezTo>
                  <a:cubicBezTo>
                    <a:pt x="162" y="119"/>
                    <a:pt x="174" y="117"/>
                    <a:pt x="186" y="115"/>
                  </a:cubicBezTo>
                  <a:cubicBezTo>
                    <a:pt x="197" y="113"/>
                    <a:pt x="209" y="111"/>
                    <a:pt x="220" y="109"/>
                  </a:cubicBezTo>
                  <a:cubicBezTo>
                    <a:pt x="230" y="108"/>
                    <a:pt x="239" y="106"/>
                    <a:pt x="249" y="105"/>
                  </a:cubicBezTo>
                  <a:cubicBezTo>
                    <a:pt x="319" y="83"/>
                    <a:pt x="404" y="81"/>
                    <a:pt x="480" y="79"/>
                  </a:cubicBezTo>
                  <a:cubicBezTo>
                    <a:pt x="505" y="78"/>
                    <a:pt x="530" y="77"/>
                    <a:pt x="553" y="76"/>
                  </a:cubicBezTo>
                  <a:cubicBezTo>
                    <a:pt x="551" y="76"/>
                    <a:pt x="550" y="76"/>
                    <a:pt x="548" y="76"/>
                  </a:cubicBezTo>
                  <a:cubicBezTo>
                    <a:pt x="530" y="75"/>
                    <a:pt x="511" y="75"/>
                    <a:pt x="492" y="75"/>
                  </a:cubicBezTo>
                  <a:cubicBezTo>
                    <a:pt x="488" y="75"/>
                    <a:pt x="485" y="75"/>
                    <a:pt x="481" y="75"/>
                  </a:cubicBezTo>
                  <a:moveTo>
                    <a:pt x="307" y="59"/>
                  </a:moveTo>
                  <a:cubicBezTo>
                    <a:pt x="244" y="62"/>
                    <a:pt x="179" y="68"/>
                    <a:pt x="115" y="78"/>
                  </a:cubicBezTo>
                  <a:cubicBezTo>
                    <a:pt x="126" y="77"/>
                    <a:pt x="137" y="77"/>
                    <a:pt x="148" y="77"/>
                  </a:cubicBezTo>
                  <a:cubicBezTo>
                    <a:pt x="160" y="77"/>
                    <a:pt x="173" y="77"/>
                    <a:pt x="185" y="77"/>
                  </a:cubicBezTo>
                  <a:cubicBezTo>
                    <a:pt x="197" y="76"/>
                    <a:pt x="210" y="75"/>
                    <a:pt x="222" y="74"/>
                  </a:cubicBezTo>
                  <a:cubicBezTo>
                    <a:pt x="244" y="72"/>
                    <a:pt x="265" y="70"/>
                    <a:pt x="287" y="69"/>
                  </a:cubicBezTo>
                  <a:cubicBezTo>
                    <a:pt x="305" y="68"/>
                    <a:pt x="324" y="67"/>
                    <a:pt x="342" y="66"/>
                  </a:cubicBezTo>
                  <a:cubicBezTo>
                    <a:pt x="322" y="67"/>
                    <a:pt x="303" y="69"/>
                    <a:pt x="284" y="71"/>
                  </a:cubicBezTo>
                  <a:cubicBezTo>
                    <a:pt x="278" y="71"/>
                    <a:pt x="271" y="72"/>
                    <a:pt x="265" y="72"/>
                  </a:cubicBezTo>
                  <a:cubicBezTo>
                    <a:pt x="246" y="74"/>
                    <a:pt x="226" y="75"/>
                    <a:pt x="207" y="77"/>
                  </a:cubicBezTo>
                  <a:cubicBezTo>
                    <a:pt x="203" y="77"/>
                    <a:pt x="199" y="77"/>
                    <a:pt x="196" y="78"/>
                  </a:cubicBezTo>
                  <a:cubicBezTo>
                    <a:pt x="210" y="78"/>
                    <a:pt x="224" y="78"/>
                    <a:pt x="238" y="78"/>
                  </a:cubicBezTo>
                  <a:cubicBezTo>
                    <a:pt x="277" y="78"/>
                    <a:pt x="315" y="76"/>
                    <a:pt x="348" y="66"/>
                  </a:cubicBezTo>
                  <a:cubicBezTo>
                    <a:pt x="335" y="63"/>
                    <a:pt x="321" y="60"/>
                    <a:pt x="307" y="59"/>
                  </a:cubicBezTo>
                  <a:moveTo>
                    <a:pt x="101" y="54"/>
                  </a:moveTo>
                  <a:cubicBezTo>
                    <a:pt x="100" y="54"/>
                    <a:pt x="99" y="54"/>
                    <a:pt x="98" y="54"/>
                  </a:cubicBezTo>
                  <a:cubicBezTo>
                    <a:pt x="98" y="54"/>
                    <a:pt x="97" y="55"/>
                    <a:pt x="96" y="55"/>
                  </a:cubicBezTo>
                  <a:cubicBezTo>
                    <a:pt x="93" y="56"/>
                    <a:pt x="89" y="56"/>
                    <a:pt x="86" y="57"/>
                  </a:cubicBezTo>
                  <a:cubicBezTo>
                    <a:pt x="85" y="57"/>
                    <a:pt x="85" y="58"/>
                    <a:pt x="84" y="58"/>
                  </a:cubicBezTo>
                  <a:cubicBezTo>
                    <a:pt x="82" y="58"/>
                    <a:pt x="80" y="59"/>
                    <a:pt x="78" y="60"/>
                  </a:cubicBezTo>
                  <a:cubicBezTo>
                    <a:pt x="76" y="60"/>
                    <a:pt x="75" y="62"/>
                    <a:pt x="75" y="64"/>
                  </a:cubicBezTo>
                  <a:cubicBezTo>
                    <a:pt x="75" y="66"/>
                    <a:pt x="77" y="68"/>
                    <a:pt x="78" y="68"/>
                  </a:cubicBezTo>
                  <a:cubicBezTo>
                    <a:pt x="80" y="69"/>
                    <a:pt x="82" y="69"/>
                    <a:pt x="84" y="70"/>
                  </a:cubicBezTo>
                  <a:cubicBezTo>
                    <a:pt x="85" y="70"/>
                    <a:pt x="86" y="70"/>
                    <a:pt x="86" y="70"/>
                  </a:cubicBezTo>
                  <a:cubicBezTo>
                    <a:pt x="89" y="71"/>
                    <a:pt x="92" y="71"/>
                    <a:pt x="95" y="71"/>
                  </a:cubicBezTo>
                  <a:cubicBezTo>
                    <a:pt x="96" y="71"/>
                    <a:pt x="98" y="72"/>
                    <a:pt x="99" y="72"/>
                  </a:cubicBezTo>
                  <a:cubicBezTo>
                    <a:pt x="101" y="72"/>
                    <a:pt x="104" y="72"/>
                    <a:pt x="106" y="72"/>
                  </a:cubicBezTo>
                  <a:cubicBezTo>
                    <a:pt x="107" y="72"/>
                    <a:pt x="107" y="72"/>
                    <a:pt x="107" y="72"/>
                  </a:cubicBezTo>
                  <a:cubicBezTo>
                    <a:pt x="110" y="72"/>
                    <a:pt x="114" y="72"/>
                    <a:pt x="117" y="71"/>
                  </a:cubicBezTo>
                  <a:cubicBezTo>
                    <a:pt x="131" y="71"/>
                    <a:pt x="145" y="68"/>
                    <a:pt x="159" y="66"/>
                  </a:cubicBezTo>
                  <a:cubicBezTo>
                    <a:pt x="184" y="63"/>
                    <a:pt x="184" y="63"/>
                    <a:pt x="184" y="63"/>
                  </a:cubicBezTo>
                  <a:cubicBezTo>
                    <a:pt x="197" y="61"/>
                    <a:pt x="211" y="60"/>
                    <a:pt x="223" y="59"/>
                  </a:cubicBezTo>
                  <a:cubicBezTo>
                    <a:pt x="223" y="59"/>
                    <a:pt x="222" y="59"/>
                    <a:pt x="221" y="59"/>
                  </a:cubicBezTo>
                  <a:cubicBezTo>
                    <a:pt x="204" y="59"/>
                    <a:pt x="187" y="60"/>
                    <a:pt x="170" y="60"/>
                  </a:cubicBezTo>
                  <a:cubicBezTo>
                    <a:pt x="162" y="60"/>
                    <a:pt x="153" y="60"/>
                    <a:pt x="144" y="59"/>
                  </a:cubicBezTo>
                  <a:cubicBezTo>
                    <a:pt x="144" y="60"/>
                    <a:pt x="144" y="60"/>
                    <a:pt x="144" y="60"/>
                  </a:cubicBezTo>
                  <a:cubicBezTo>
                    <a:pt x="141" y="60"/>
                    <a:pt x="138" y="60"/>
                    <a:pt x="135" y="61"/>
                  </a:cubicBezTo>
                  <a:cubicBezTo>
                    <a:pt x="135" y="61"/>
                    <a:pt x="135" y="61"/>
                    <a:pt x="135" y="61"/>
                  </a:cubicBezTo>
                  <a:cubicBezTo>
                    <a:pt x="129" y="61"/>
                    <a:pt x="124" y="62"/>
                    <a:pt x="119" y="62"/>
                  </a:cubicBezTo>
                  <a:cubicBezTo>
                    <a:pt x="115" y="63"/>
                    <a:pt x="111" y="63"/>
                    <a:pt x="107" y="63"/>
                  </a:cubicBezTo>
                  <a:cubicBezTo>
                    <a:pt x="107" y="63"/>
                    <a:pt x="107" y="63"/>
                    <a:pt x="107" y="63"/>
                  </a:cubicBezTo>
                  <a:cubicBezTo>
                    <a:pt x="105" y="63"/>
                    <a:pt x="103" y="63"/>
                    <a:pt x="101" y="63"/>
                  </a:cubicBezTo>
                  <a:cubicBezTo>
                    <a:pt x="103" y="62"/>
                    <a:pt x="105" y="62"/>
                    <a:pt x="107" y="62"/>
                  </a:cubicBezTo>
                  <a:cubicBezTo>
                    <a:pt x="111" y="61"/>
                    <a:pt x="115" y="60"/>
                    <a:pt x="119" y="60"/>
                  </a:cubicBezTo>
                  <a:cubicBezTo>
                    <a:pt x="123" y="59"/>
                    <a:pt x="127" y="59"/>
                    <a:pt x="131" y="58"/>
                  </a:cubicBezTo>
                  <a:cubicBezTo>
                    <a:pt x="121" y="57"/>
                    <a:pt x="111" y="56"/>
                    <a:pt x="101" y="54"/>
                  </a:cubicBezTo>
                  <a:moveTo>
                    <a:pt x="265" y="39"/>
                  </a:moveTo>
                  <a:cubicBezTo>
                    <a:pt x="264" y="39"/>
                    <a:pt x="263" y="39"/>
                    <a:pt x="262" y="39"/>
                  </a:cubicBezTo>
                  <a:cubicBezTo>
                    <a:pt x="264" y="39"/>
                    <a:pt x="265" y="39"/>
                    <a:pt x="267" y="39"/>
                  </a:cubicBezTo>
                  <a:cubicBezTo>
                    <a:pt x="266" y="39"/>
                    <a:pt x="266" y="39"/>
                    <a:pt x="265" y="39"/>
                  </a:cubicBezTo>
                  <a:moveTo>
                    <a:pt x="253" y="14"/>
                  </a:moveTo>
                  <a:cubicBezTo>
                    <a:pt x="230" y="14"/>
                    <a:pt x="207" y="15"/>
                    <a:pt x="184" y="16"/>
                  </a:cubicBezTo>
                  <a:cubicBezTo>
                    <a:pt x="183" y="16"/>
                    <a:pt x="181" y="16"/>
                    <a:pt x="179" y="16"/>
                  </a:cubicBezTo>
                  <a:cubicBezTo>
                    <a:pt x="185" y="17"/>
                    <a:pt x="192" y="17"/>
                    <a:pt x="198" y="18"/>
                  </a:cubicBezTo>
                  <a:cubicBezTo>
                    <a:pt x="210" y="18"/>
                    <a:pt x="222" y="18"/>
                    <a:pt x="234" y="18"/>
                  </a:cubicBezTo>
                  <a:cubicBezTo>
                    <a:pt x="267" y="19"/>
                    <a:pt x="300" y="21"/>
                    <a:pt x="334" y="23"/>
                  </a:cubicBezTo>
                  <a:cubicBezTo>
                    <a:pt x="346" y="24"/>
                    <a:pt x="358" y="25"/>
                    <a:pt x="370" y="25"/>
                  </a:cubicBezTo>
                  <a:cubicBezTo>
                    <a:pt x="374" y="26"/>
                    <a:pt x="379" y="26"/>
                    <a:pt x="383" y="26"/>
                  </a:cubicBezTo>
                  <a:cubicBezTo>
                    <a:pt x="398" y="27"/>
                    <a:pt x="413" y="29"/>
                    <a:pt x="428" y="30"/>
                  </a:cubicBezTo>
                  <a:cubicBezTo>
                    <a:pt x="450" y="31"/>
                    <a:pt x="473" y="33"/>
                    <a:pt x="496" y="34"/>
                  </a:cubicBezTo>
                  <a:cubicBezTo>
                    <a:pt x="505" y="34"/>
                    <a:pt x="513" y="35"/>
                    <a:pt x="522" y="35"/>
                  </a:cubicBezTo>
                  <a:cubicBezTo>
                    <a:pt x="551" y="36"/>
                    <a:pt x="579" y="37"/>
                    <a:pt x="607" y="38"/>
                  </a:cubicBezTo>
                  <a:cubicBezTo>
                    <a:pt x="617" y="39"/>
                    <a:pt x="617" y="39"/>
                    <a:pt x="617" y="39"/>
                  </a:cubicBezTo>
                  <a:cubicBezTo>
                    <a:pt x="618" y="39"/>
                    <a:pt x="618" y="39"/>
                    <a:pt x="618" y="39"/>
                  </a:cubicBezTo>
                  <a:cubicBezTo>
                    <a:pt x="659" y="40"/>
                    <a:pt x="659" y="40"/>
                    <a:pt x="659" y="40"/>
                  </a:cubicBezTo>
                  <a:cubicBezTo>
                    <a:pt x="675" y="41"/>
                    <a:pt x="675" y="41"/>
                    <a:pt x="675" y="41"/>
                  </a:cubicBezTo>
                  <a:cubicBezTo>
                    <a:pt x="682" y="41"/>
                    <a:pt x="682" y="41"/>
                    <a:pt x="682" y="41"/>
                  </a:cubicBezTo>
                  <a:cubicBezTo>
                    <a:pt x="694" y="41"/>
                    <a:pt x="706" y="42"/>
                    <a:pt x="717" y="43"/>
                  </a:cubicBezTo>
                  <a:cubicBezTo>
                    <a:pt x="696" y="44"/>
                    <a:pt x="675" y="45"/>
                    <a:pt x="654" y="45"/>
                  </a:cubicBezTo>
                  <a:cubicBezTo>
                    <a:pt x="653" y="45"/>
                    <a:pt x="652" y="45"/>
                    <a:pt x="651" y="45"/>
                  </a:cubicBezTo>
                  <a:cubicBezTo>
                    <a:pt x="600" y="40"/>
                    <a:pt x="548" y="38"/>
                    <a:pt x="498" y="36"/>
                  </a:cubicBezTo>
                  <a:cubicBezTo>
                    <a:pt x="497" y="36"/>
                    <a:pt x="496" y="36"/>
                    <a:pt x="495" y="36"/>
                  </a:cubicBezTo>
                  <a:cubicBezTo>
                    <a:pt x="483" y="36"/>
                    <a:pt x="471" y="35"/>
                    <a:pt x="459" y="35"/>
                  </a:cubicBezTo>
                  <a:cubicBezTo>
                    <a:pt x="446" y="35"/>
                    <a:pt x="432" y="35"/>
                    <a:pt x="420" y="34"/>
                  </a:cubicBezTo>
                  <a:cubicBezTo>
                    <a:pt x="418" y="34"/>
                    <a:pt x="418" y="34"/>
                    <a:pt x="418" y="34"/>
                  </a:cubicBezTo>
                  <a:cubicBezTo>
                    <a:pt x="409" y="34"/>
                    <a:pt x="400" y="34"/>
                    <a:pt x="391" y="34"/>
                  </a:cubicBezTo>
                  <a:cubicBezTo>
                    <a:pt x="381" y="34"/>
                    <a:pt x="371" y="34"/>
                    <a:pt x="361" y="34"/>
                  </a:cubicBezTo>
                  <a:cubicBezTo>
                    <a:pt x="363" y="35"/>
                    <a:pt x="364" y="37"/>
                    <a:pt x="365" y="38"/>
                  </a:cubicBezTo>
                  <a:cubicBezTo>
                    <a:pt x="365" y="39"/>
                    <a:pt x="365" y="39"/>
                    <a:pt x="365" y="39"/>
                  </a:cubicBezTo>
                  <a:cubicBezTo>
                    <a:pt x="365" y="41"/>
                    <a:pt x="363" y="43"/>
                    <a:pt x="360" y="43"/>
                  </a:cubicBezTo>
                  <a:cubicBezTo>
                    <a:pt x="318" y="46"/>
                    <a:pt x="280" y="48"/>
                    <a:pt x="245" y="48"/>
                  </a:cubicBezTo>
                  <a:cubicBezTo>
                    <a:pt x="221" y="48"/>
                    <a:pt x="199" y="47"/>
                    <a:pt x="178" y="46"/>
                  </a:cubicBezTo>
                  <a:cubicBezTo>
                    <a:pt x="173" y="46"/>
                    <a:pt x="169" y="46"/>
                    <a:pt x="165" y="47"/>
                  </a:cubicBezTo>
                  <a:cubicBezTo>
                    <a:pt x="161" y="47"/>
                    <a:pt x="161" y="47"/>
                    <a:pt x="161" y="47"/>
                  </a:cubicBezTo>
                  <a:cubicBezTo>
                    <a:pt x="151" y="48"/>
                    <a:pt x="151" y="48"/>
                    <a:pt x="151" y="48"/>
                  </a:cubicBezTo>
                  <a:cubicBezTo>
                    <a:pt x="150" y="48"/>
                    <a:pt x="150" y="48"/>
                    <a:pt x="150" y="48"/>
                  </a:cubicBezTo>
                  <a:cubicBezTo>
                    <a:pt x="148" y="48"/>
                    <a:pt x="145" y="48"/>
                    <a:pt x="143" y="48"/>
                  </a:cubicBezTo>
                  <a:cubicBezTo>
                    <a:pt x="140" y="49"/>
                    <a:pt x="136" y="49"/>
                    <a:pt x="132" y="49"/>
                  </a:cubicBezTo>
                  <a:cubicBezTo>
                    <a:pt x="145" y="51"/>
                    <a:pt x="158" y="51"/>
                    <a:pt x="172" y="51"/>
                  </a:cubicBezTo>
                  <a:cubicBezTo>
                    <a:pt x="188" y="51"/>
                    <a:pt x="204" y="51"/>
                    <a:pt x="220" y="50"/>
                  </a:cubicBezTo>
                  <a:cubicBezTo>
                    <a:pt x="237" y="49"/>
                    <a:pt x="254" y="48"/>
                    <a:pt x="271" y="48"/>
                  </a:cubicBezTo>
                  <a:cubicBezTo>
                    <a:pt x="286" y="48"/>
                    <a:pt x="301" y="49"/>
                    <a:pt x="316" y="51"/>
                  </a:cubicBezTo>
                  <a:cubicBezTo>
                    <a:pt x="347" y="49"/>
                    <a:pt x="376" y="47"/>
                    <a:pt x="404" y="46"/>
                  </a:cubicBezTo>
                  <a:cubicBezTo>
                    <a:pt x="412" y="46"/>
                    <a:pt x="420" y="46"/>
                    <a:pt x="428" y="46"/>
                  </a:cubicBezTo>
                  <a:cubicBezTo>
                    <a:pt x="466" y="46"/>
                    <a:pt x="504" y="48"/>
                    <a:pt x="541" y="50"/>
                  </a:cubicBezTo>
                  <a:cubicBezTo>
                    <a:pt x="553" y="51"/>
                    <a:pt x="565" y="51"/>
                    <a:pt x="577" y="52"/>
                  </a:cubicBezTo>
                  <a:cubicBezTo>
                    <a:pt x="581" y="52"/>
                    <a:pt x="586" y="52"/>
                    <a:pt x="590" y="52"/>
                  </a:cubicBezTo>
                  <a:cubicBezTo>
                    <a:pt x="597" y="53"/>
                    <a:pt x="605" y="53"/>
                    <a:pt x="612" y="53"/>
                  </a:cubicBezTo>
                  <a:cubicBezTo>
                    <a:pt x="614" y="53"/>
                    <a:pt x="616" y="53"/>
                    <a:pt x="617" y="53"/>
                  </a:cubicBezTo>
                  <a:cubicBezTo>
                    <a:pt x="628" y="54"/>
                    <a:pt x="640" y="54"/>
                    <a:pt x="651" y="54"/>
                  </a:cubicBezTo>
                  <a:cubicBezTo>
                    <a:pt x="676" y="56"/>
                    <a:pt x="701" y="59"/>
                    <a:pt x="726" y="63"/>
                  </a:cubicBezTo>
                  <a:cubicBezTo>
                    <a:pt x="718" y="63"/>
                    <a:pt x="710" y="63"/>
                    <a:pt x="703" y="63"/>
                  </a:cubicBezTo>
                  <a:cubicBezTo>
                    <a:pt x="674" y="63"/>
                    <a:pt x="646" y="63"/>
                    <a:pt x="618" y="61"/>
                  </a:cubicBezTo>
                  <a:cubicBezTo>
                    <a:pt x="616" y="61"/>
                    <a:pt x="614" y="61"/>
                    <a:pt x="612" y="61"/>
                  </a:cubicBezTo>
                  <a:cubicBezTo>
                    <a:pt x="601" y="61"/>
                    <a:pt x="589" y="60"/>
                    <a:pt x="577" y="59"/>
                  </a:cubicBezTo>
                  <a:cubicBezTo>
                    <a:pt x="576" y="59"/>
                    <a:pt x="575" y="59"/>
                    <a:pt x="574" y="59"/>
                  </a:cubicBezTo>
                  <a:cubicBezTo>
                    <a:pt x="548" y="58"/>
                    <a:pt x="523" y="57"/>
                    <a:pt x="497" y="56"/>
                  </a:cubicBezTo>
                  <a:cubicBezTo>
                    <a:pt x="488" y="55"/>
                    <a:pt x="478" y="55"/>
                    <a:pt x="469" y="55"/>
                  </a:cubicBezTo>
                  <a:cubicBezTo>
                    <a:pt x="460" y="55"/>
                    <a:pt x="452" y="55"/>
                    <a:pt x="443" y="55"/>
                  </a:cubicBezTo>
                  <a:cubicBezTo>
                    <a:pt x="435" y="55"/>
                    <a:pt x="427" y="55"/>
                    <a:pt x="418" y="55"/>
                  </a:cubicBezTo>
                  <a:cubicBezTo>
                    <a:pt x="396" y="56"/>
                    <a:pt x="373" y="56"/>
                    <a:pt x="349" y="57"/>
                  </a:cubicBezTo>
                  <a:cubicBezTo>
                    <a:pt x="354" y="58"/>
                    <a:pt x="359" y="60"/>
                    <a:pt x="364" y="62"/>
                  </a:cubicBezTo>
                  <a:cubicBezTo>
                    <a:pt x="366" y="63"/>
                    <a:pt x="367" y="64"/>
                    <a:pt x="367" y="66"/>
                  </a:cubicBezTo>
                  <a:cubicBezTo>
                    <a:pt x="367" y="66"/>
                    <a:pt x="367" y="66"/>
                    <a:pt x="367" y="66"/>
                  </a:cubicBezTo>
                  <a:cubicBezTo>
                    <a:pt x="367" y="68"/>
                    <a:pt x="366" y="70"/>
                    <a:pt x="364" y="70"/>
                  </a:cubicBezTo>
                  <a:cubicBezTo>
                    <a:pt x="360" y="72"/>
                    <a:pt x="356" y="73"/>
                    <a:pt x="352" y="74"/>
                  </a:cubicBezTo>
                  <a:cubicBezTo>
                    <a:pt x="379" y="73"/>
                    <a:pt x="406" y="72"/>
                    <a:pt x="433" y="72"/>
                  </a:cubicBezTo>
                  <a:cubicBezTo>
                    <a:pt x="441" y="72"/>
                    <a:pt x="449" y="72"/>
                    <a:pt x="457" y="72"/>
                  </a:cubicBezTo>
                  <a:cubicBezTo>
                    <a:pt x="470" y="72"/>
                    <a:pt x="483" y="72"/>
                    <a:pt x="496" y="72"/>
                  </a:cubicBezTo>
                  <a:cubicBezTo>
                    <a:pt x="516" y="72"/>
                    <a:pt x="536" y="72"/>
                    <a:pt x="556" y="72"/>
                  </a:cubicBezTo>
                  <a:cubicBezTo>
                    <a:pt x="576" y="72"/>
                    <a:pt x="596" y="71"/>
                    <a:pt x="616" y="71"/>
                  </a:cubicBezTo>
                  <a:cubicBezTo>
                    <a:pt x="647" y="71"/>
                    <a:pt x="677" y="72"/>
                    <a:pt x="707" y="74"/>
                  </a:cubicBezTo>
                  <a:cubicBezTo>
                    <a:pt x="717" y="75"/>
                    <a:pt x="727" y="76"/>
                    <a:pt x="737" y="77"/>
                  </a:cubicBezTo>
                  <a:cubicBezTo>
                    <a:pt x="716" y="78"/>
                    <a:pt x="695" y="79"/>
                    <a:pt x="674" y="79"/>
                  </a:cubicBezTo>
                  <a:cubicBezTo>
                    <a:pt x="655" y="79"/>
                    <a:pt x="637" y="78"/>
                    <a:pt x="618" y="78"/>
                  </a:cubicBezTo>
                  <a:cubicBezTo>
                    <a:pt x="616" y="78"/>
                    <a:pt x="615" y="78"/>
                    <a:pt x="613" y="78"/>
                  </a:cubicBezTo>
                  <a:cubicBezTo>
                    <a:pt x="602" y="77"/>
                    <a:pt x="590" y="77"/>
                    <a:pt x="579" y="77"/>
                  </a:cubicBezTo>
                  <a:cubicBezTo>
                    <a:pt x="576" y="77"/>
                    <a:pt x="573" y="76"/>
                    <a:pt x="570" y="76"/>
                  </a:cubicBezTo>
                  <a:cubicBezTo>
                    <a:pt x="570" y="77"/>
                    <a:pt x="571" y="78"/>
                    <a:pt x="571" y="79"/>
                  </a:cubicBezTo>
                  <a:cubicBezTo>
                    <a:pt x="571" y="79"/>
                    <a:pt x="571" y="79"/>
                    <a:pt x="571" y="79"/>
                  </a:cubicBezTo>
                  <a:cubicBezTo>
                    <a:pt x="571" y="82"/>
                    <a:pt x="569" y="84"/>
                    <a:pt x="567" y="84"/>
                  </a:cubicBezTo>
                  <a:cubicBezTo>
                    <a:pt x="562" y="84"/>
                    <a:pt x="558" y="84"/>
                    <a:pt x="553" y="85"/>
                  </a:cubicBezTo>
                  <a:cubicBezTo>
                    <a:pt x="562" y="85"/>
                    <a:pt x="570" y="85"/>
                    <a:pt x="579" y="85"/>
                  </a:cubicBezTo>
                  <a:cubicBezTo>
                    <a:pt x="611" y="86"/>
                    <a:pt x="644" y="88"/>
                    <a:pt x="677" y="88"/>
                  </a:cubicBezTo>
                  <a:cubicBezTo>
                    <a:pt x="709" y="88"/>
                    <a:pt x="742" y="87"/>
                    <a:pt x="773" y="84"/>
                  </a:cubicBezTo>
                  <a:cubicBezTo>
                    <a:pt x="775" y="83"/>
                    <a:pt x="776" y="83"/>
                    <a:pt x="778" y="83"/>
                  </a:cubicBezTo>
                  <a:cubicBezTo>
                    <a:pt x="780" y="83"/>
                    <a:pt x="782" y="81"/>
                    <a:pt x="782" y="79"/>
                  </a:cubicBezTo>
                  <a:cubicBezTo>
                    <a:pt x="782" y="79"/>
                    <a:pt x="782" y="79"/>
                    <a:pt x="782" y="79"/>
                  </a:cubicBezTo>
                  <a:cubicBezTo>
                    <a:pt x="782" y="77"/>
                    <a:pt x="781" y="75"/>
                    <a:pt x="779" y="74"/>
                  </a:cubicBezTo>
                  <a:cubicBezTo>
                    <a:pt x="779" y="74"/>
                    <a:pt x="778" y="74"/>
                    <a:pt x="778" y="74"/>
                  </a:cubicBezTo>
                  <a:cubicBezTo>
                    <a:pt x="771" y="73"/>
                    <a:pt x="764" y="72"/>
                    <a:pt x="757" y="71"/>
                  </a:cubicBezTo>
                  <a:cubicBezTo>
                    <a:pt x="760" y="71"/>
                    <a:pt x="763" y="71"/>
                    <a:pt x="765" y="71"/>
                  </a:cubicBezTo>
                  <a:cubicBezTo>
                    <a:pt x="768" y="70"/>
                    <a:pt x="769" y="69"/>
                    <a:pt x="770" y="67"/>
                  </a:cubicBezTo>
                  <a:cubicBezTo>
                    <a:pt x="770" y="66"/>
                    <a:pt x="770" y="66"/>
                    <a:pt x="770" y="66"/>
                  </a:cubicBezTo>
                  <a:cubicBezTo>
                    <a:pt x="770" y="66"/>
                    <a:pt x="770" y="66"/>
                    <a:pt x="770" y="65"/>
                  </a:cubicBezTo>
                  <a:cubicBezTo>
                    <a:pt x="770" y="65"/>
                    <a:pt x="770" y="65"/>
                    <a:pt x="770" y="65"/>
                  </a:cubicBezTo>
                  <a:cubicBezTo>
                    <a:pt x="769" y="64"/>
                    <a:pt x="768" y="62"/>
                    <a:pt x="766" y="62"/>
                  </a:cubicBezTo>
                  <a:cubicBezTo>
                    <a:pt x="748" y="58"/>
                    <a:pt x="730" y="55"/>
                    <a:pt x="711" y="52"/>
                  </a:cubicBezTo>
                  <a:cubicBezTo>
                    <a:pt x="724" y="51"/>
                    <a:pt x="737" y="50"/>
                    <a:pt x="750" y="49"/>
                  </a:cubicBezTo>
                  <a:cubicBezTo>
                    <a:pt x="752" y="48"/>
                    <a:pt x="754" y="47"/>
                    <a:pt x="754" y="45"/>
                  </a:cubicBezTo>
                  <a:cubicBezTo>
                    <a:pt x="754" y="44"/>
                    <a:pt x="754" y="44"/>
                    <a:pt x="754" y="44"/>
                  </a:cubicBezTo>
                  <a:cubicBezTo>
                    <a:pt x="754" y="42"/>
                    <a:pt x="753" y="40"/>
                    <a:pt x="751" y="40"/>
                  </a:cubicBezTo>
                  <a:cubicBezTo>
                    <a:pt x="729" y="34"/>
                    <a:pt x="705" y="33"/>
                    <a:pt x="683" y="32"/>
                  </a:cubicBezTo>
                  <a:cubicBezTo>
                    <a:pt x="675" y="32"/>
                    <a:pt x="675" y="32"/>
                    <a:pt x="675" y="32"/>
                  </a:cubicBezTo>
                  <a:cubicBezTo>
                    <a:pt x="607" y="29"/>
                    <a:pt x="607" y="29"/>
                    <a:pt x="607" y="29"/>
                  </a:cubicBezTo>
                  <a:cubicBezTo>
                    <a:pt x="549" y="27"/>
                    <a:pt x="488" y="25"/>
                    <a:pt x="429" y="21"/>
                  </a:cubicBezTo>
                  <a:cubicBezTo>
                    <a:pt x="429" y="21"/>
                    <a:pt x="429" y="21"/>
                    <a:pt x="429" y="21"/>
                  </a:cubicBezTo>
                  <a:cubicBezTo>
                    <a:pt x="414" y="20"/>
                    <a:pt x="401" y="19"/>
                    <a:pt x="387" y="18"/>
                  </a:cubicBezTo>
                  <a:cubicBezTo>
                    <a:pt x="385" y="18"/>
                    <a:pt x="383" y="18"/>
                    <a:pt x="381" y="17"/>
                  </a:cubicBezTo>
                  <a:cubicBezTo>
                    <a:pt x="368" y="16"/>
                    <a:pt x="356" y="16"/>
                    <a:pt x="343" y="15"/>
                  </a:cubicBezTo>
                  <a:cubicBezTo>
                    <a:pt x="344" y="16"/>
                    <a:pt x="344" y="17"/>
                    <a:pt x="344" y="17"/>
                  </a:cubicBezTo>
                  <a:cubicBezTo>
                    <a:pt x="343" y="20"/>
                    <a:pt x="341" y="21"/>
                    <a:pt x="339" y="21"/>
                  </a:cubicBezTo>
                  <a:cubicBezTo>
                    <a:pt x="339" y="21"/>
                    <a:pt x="339" y="21"/>
                    <a:pt x="339" y="21"/>
                  </a:cubicBezTo>
                  <a:cubicBezTo>
                    <a:pt x="311" y="16"/>
                    <a:pt x="282" y="14"/>
                    <a:pt x="253" y="14"/>
                  </a:cubicBezTo>
                  <a:moveTo>
                    <a:pt x="106" y="0"/>
                  </a:moveTo>
                  <a:cubicBezTo>
                    <a:pt x="106" y="0"/>
                    <a:pt x="105" y="0"/>
                    <a:pt x="105" y="0"/>
                  </a:cubicBezTo>
                  <a:cubicBezTo>
                    <a:pt x="99" y="0"/>
                    <a:pt x="94" y="2"/>
                    <a:pt x="90" y="6"/>
                  </a:cubicBezTo>
                  <a:cubicBezTo>
                    <a:pt x="90" y="7"/>
                    <a:pt x="89" y="7"/>
                    <a:pt x="89" y="8"/>
                  </a:cubicBezTo>
                  <a:cubicBezTo>
                    <a:pt x="88" y="9"/>
                    <a:pt x="88" y="11"/>
                    <a:pt x="88" y="12"/>
                  </a:cubicBezTo>
                  <a:cubicBezTo>
                    <a:pt x="89" y="13"/>
                    <a:pt x="90" y="14"/>
                    <a:pt x="91" y="15"/>
                  </a:cubicBezTo>
                  <a:cubicBezTo>
                    <a:pt x="93" y="15"/>
                    <a:pt x="95" y="16"/>
                    <a:pt x="97" y="16"/>
                  </a:cubicBezTo>
                  <a:cubicBezTo>
                    <a:pt x="98" y="17"/>
                    <a:pt x="98" y="17"/>
                    <a:pt x="99" y="17"/>
                  </a:cubicBezTo>
                  <a:cubicBezTo>
                    <a:pt x="102" y="18"/>
                    <a:pt x="105" y="18"/>
                    <a:pt x="108" y="18"/>
                  </a:cubicBezTo>
                  <a:cubicBezTo>
                    <a:pt x="111" y="19"/>
                    <a:pt x="114" y="19"/>
                    <a:pt x="118" y="19"/>
                  </a:cubicBezTo>
                  <a:cubicBezTo>
                    <a:pt x="121" y="20"/>
                    <a:pt x="124" y="20"/>
                    <a:pt x="127" y="20"/>
                  </a:cubicBezTo>
                  <a:cubicBezTo>
                    <a:pt x="121" y="19"/>
                    <a:pt x="115" y="18"/>
                    <a:pt x="109" y="18"/>
                  </a:cubicBezTo>
                  <a:cubicBezTo>
                    <a:pt x="107" y="17"/>
                    <a:pt x="105" y="16"/>
                    <a:pt x="105" y="13"/>
                  </a:cubicBezTo>
                  <a:cubicBezTo>
                    <a:pt x="105" y="13"/>
                    <a:pt x="105" y="13"/>
                    <a:pt x="105" y="13"/>
                  </a:cubicBezTo>
                  <a:cubicBezTo>
                    <a:pt x="105" y="11"/>
                    <a:pt x="106" y="10"/>
                    <a:pt x="108" y="9"/>
                  </a:cubicBezTo>
                  <a:cubicBezTo>
                    <a:pt x="106" y="9"/>
                    <a:pt x="105" y="9"/>
                    <a:pt x="104" y="9"/>
                  </a:cubicBezTo>
                  <a:cubicBezTo>
                    <a:pt x="104" y="9"/>
                    <a:pt x="104" y="9"/>
                    <a:pt x="104" y="9"/>
                  </a:cubicBezTo>
                  <a:cubicBezTo>
                    <a:pt x="105" y="9"/>
                    <a:pt x="105" y="8"/>
                    <a:pt x="106" y="8"/>
                  </a:cubicBezTo>
                  <a:cubicBezTo>
                    <a:pt x="108" y="8"/>
                    <a:pt x="110" y="6"/>
                    <a:pt x="110" y="4"/>
                  </a:cubicBezTo>
                  <a:cubicBezTo>
                    <a:pt x="110" y="4"/>
                    <a:pt x="110" y="4"/>
                    <a:pt x="110" y="4"/>
                  </a:cubicBezTo>
                  <a:cubicBezTo>
                    <a:pt x="110" y="1"/>
                    <a:pt x="108" y="0"/>
                    <a:pt x="106"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7" name="Freeform 577"/>
            <p:cNvSpPr>
              <a:spLocks noEditPoints="1" noChangeArrowheads="1"/>
            </p:cNvSpPr>
            <p:nvPr/>
          </p:nvSpPr>
          <p:spPr bwMode="auto">
            <a:xfrm>
              <a:off x="9701213" y="4714876"/>
              <a:ext cx="330200" cy="212725"/>
            </a:xfrm>
            <a:custGeom>
              <a:avLst/>
              <a:gdLst>
                <a:gd name="T0" fmla="*/ 68 w 112"/>
                <a:gd name="T1" fmla="*/ 46 h 72"/>
                <a:gd name="T2" fmla="*/ 86 w 112"/>
                <a:gd name="T3" fmla="*/ 47 h 72"/>
                <a:gd name="T4" fmla="*/ 79 w 112"/>
                <a:gd name="T5" fmla="*/ 47 h 72"/>
                <a:gd name="T6" fmla="*/ 57 w 112"/>
                <a:gd name="T7" fmla="*/ 49 h 72"/>
                <a:gd name="T8" fmla="*/ 35 w 112"/>
                <a:gd name="T9" fmla="*/ 26 h 72"/>
                <a:gd name="T10" fmla="*/ 35 w 112"/>
                <a:gd name="T11" fmla="*/ 26 h 72"/>
                <a:gd name="T12" fmla="*/ 10 w 112"/>
                <a:gd name="T13" fmla="*/ 10 h 72"/>
                <a:gd name="T14" fmla="*/ 106 w 112"/>
                <a:gd name="T15" fmla="*/ 0 h 72"/>
                <a:gd name="T16" fmla="*/ 88 w 112"/>
                <a:gd name="T17" fmla="*/ 2 h 72"/>
                <a:gd name="T18" fmla="*/ 61 w 112"/>
                <a:gd name="T19" fmla="*/ 5 h 72"/>
                <a:gd name="T20" fmla="*/ 43 w 112"/>
                <a:gd name="T21" fmla="*/ 6 h 72"/>
                <a:gd name="T22" fmla="*/ 33 w 112"/>
                <a:gd name="T23" fmla="*/ 8 h 72"/>
                <a:gd name="T24" fmla="*/ 29 w 112"/>
                <a:gd name="T25" fmla="*/ 7 h 72"/>
                <a:gd name="T26" fmla="*/ 27 w 112"/>
                <a:gd name="T27" fmla="*/ 8 h 72"/>
                <a:gd name="T28" fmla="*/ 9 w 112"/>
                <a:gd name="T29" fmla="*/ 10 h 72"/>
                <a:gd name="T30" fmla="*/ 5 w 112"/>
                <a:gd name="T31" fmla="*/ 14 h 72"/>
                <a:gd name="T32" fmla="*/ 10 w 112"/>
                <a:gd name="T33" fmla="*/ 19 h 72"/>
                <a:gd name="T34" fmla="*/ 15 w 112"/>
                <a:gd name="T35" fmla="*/ 19 h 72"/>
                <a:gd name="T36" fmla="*/ 24 w 112"/>
                <a:gd name="T37" fmla="*/ 19 h 72"/>
                <a:gd name="T38" fmla="*/ 6 w 112"/>
                <a:gd name="T39" fmla="*/ 29 h 72"/>
                <a:gd name="T40" fmla="*/ 6 w 112"/>
                <a:gd name="T41" fmla="*/ 30 h 72"/>
                <a:gd name="T42" fmla="*/ 12 w 112"/>
                <a:gd name="T43" fmla="*/ 34 h 72"/>
                <a:gd name="T44" fmla="*/ 34 w 112"/>
                <a:gd name="T45" fmla="*/ 35 h 72"/>
                <a:gd name="T46" fmla="*/ 87 w 112"/>
                <a:gd name="T47" fmla="*/ 30 h 72"/>
                <a:gd name="T48" fmla="*/ 52 w 112"/>
                <a:gd name="T49" fmla="*/ 38 h 72"/>
                <a:gd name="T50" fmla="*/ 0 w 112"/>
                <a:gd name="T51" fmla="*/ 51 h 72"/>
                <a:gd name="T52" fmla="*/ 0 w 112"/>
                <a:gd name="T53" fmla="*/ 52 h 72"/>
                <a:gd name="T54" fmla="*/ 5 w 112"/>
                <a:gd name="T55" fmla="*/ 56 h 72"/>
                <a:gd name="T56" fmla="*/ 25 w 112"/>
                <a:gd name="T57" fmla="*/ 53 h 72"/>
                <a:gd name="T58" fmla="*/ 29 w 112"/>
                <a:gd name="T59" fmla="*/ 54 h 72"/>
                <a:gd name="T60" fmla="*/ 12 w 112"/>
                <a:gd name="T61" fmla="*/ 60 h 72"/>
                <a:gd name="T62" fmla="*/ 12 w 112"/>
                <a:gd name="T63" fmla="*/ 63 h 72"/>
                <a:gd name="T64" fmla="*/ 17 w 112"/>
                <a:gd name="T65" fmla="*/ 66 h 72"/>
                <a:gd name="T66" fmla="*/ 60 w 112"/>
                <a:gd name="T67" fmla="*/ 60 h 72"/>
                <a:gd name="T68" fmla="*/ 86 w 112"/>
                <a:gd name="T69" fmla="*/ 56 h 72"/>
                <a:gd name="T70" fmla="*/ 83 w 112"/>
                <a:gd name="T71" fmla="*/ 60 h 72"/>
                <a:gd name="T72" fmla="*/ 80 w 112"/>
                <a:gd name="T73" fmla="*/ 60 h 72"/>
                <a:gd name="T74" fmla="*/ 69 w 112"/>
                <a:gd name="T75" fmla="*/ 62 h 72"/>
                <a:gd name="T76" fmla="*/ 63 w 112"/>
                <a:gd name="T77" fmla="*/ 63 h 72"/>
                <a:gd name="T78" fmla="*/ 60 w 112"/>
                <a:gd name="T79" fmla="*/ 68 h 72"/>
                <a:gd name="T80" fmla="*/ 64 w 112"/>
                <a:gd name="T81" fmla="*/ 72 h 72"/>
                <a:gd name="T82" fmla="*/ 75 w 112"/>
                <a:gd name="T83" fmla="*/ 70 h 72"/>
                <a:gd name="T84" fmla="*/ 112 w 112"/>
                <a:gd name="T85" fmla="*/ 56 h 72"/>
                <a:gd name="T86" fmla="*/ 111 w 112"/>
                <a:gd name="T87" fmla="*/ 55 h 72"/>
                <a:gd name="T88" fmla="*/ 106 w 112"/>
                <a:gd name="T89" fmla="*/ 51 h 72"/>
                <a:gd name="T90" fmla="*/ 110 w 112"/>
                <a:gd name="T91" fmla="*/ 46 h 72"/>
                <a:gd name="T92" fmla="*/ 107 w 112"/>
                <a:gd name="T93" fmla="*/ 42 h 72"/>
                <a:gd name="T94" fmla="*/ 89 w 112"/>
                <a:gd name="T95" fmla="*/ 38 h 72"/>
                <a:gd name="T96" fmla="*/ 100 w 112"/>
                <a:gd name="T97" fmla="*/ 31 h 72"/>
                <a:gd name="T98" fmla="*/ 101 w 112"/>
                <a:gd name="T99" fmla="*/ 26 h 72"/>
                <a:gd name="T100" fmla="*/ 90 w 112"/>
                <a:gd name="T101" fmla="*/ 21 h 72"/>
                <a:gd name="T102" fmla="*/ 92 w 112"/>
                <a:gd name="T103" fmla="*/ 17 h 72"/>
                <a:gd name="T104" fmla="*/ 88 w 112"/>
                <a:gd name="T105" fmla="*/ 14 h 72"/>
                <a:gd name="T106" fmla="*/ 89 w 112"/>
                <a:gd name="T107" fmla="*/ 12 h 72"/>
                <a:gd name="T108" fmla="*/ 111 w 112"/>
                <a:gd name="T109" fmla="*/ 5 h 72"/>
                <a:gd name="T110" fmla="*/ 106 w 112"/>
                <a:gd name="T11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72">
                  <a:moveTo>
                    <a:pt x="60" y="48"/>
                  </a:moveTo>
                  <a:cubicBezTo>
                    <a:pt x="63" y="48"/>
                    <a:pt x="65" y="47"/>
                    <a:pt x="68" y="46"/>
                  </a:cubicBezTo>
                  <a:cubicBezTo>
                    <a:pt x="69" y="46"/>
                    <a:pt x="70" y="46"/>
                    <a:pt x="71" y="46"/>
                  </a:cubicBezTo>
                  <a:cubicBezTo>
                    <a:pt x="76" y="46"/>
                    <a:pt x="81" y="47"/>
                    <a:pt x="86" y="47"/>
                  </a:cubicBezTo>
                  <a:cubicBezTo>
                    <a:pt x="86" y="47"/>
                    <a:pt x="86" y="47"/>
                    <a:pt x="86" y="47"/>
                  </a:cubicBezTo>
                  <a:cubicBezTo>
                    <a:pt x="84" y="47"/>
                    <a:pt x="81" y="47"/>
                    <a:pt x="79" y="47"/>
                  </a:cubicBezTo>
                  <a:cubicBezTo>
                    <a:pt x="73" y="47"/>
                    <a:pt x="67" y="48"/>
                    <a:pt x="61" y="48"/>
                  </a:cubicBezTo>
                  <a:cubicBezTo>
                    <a:pt x="60" y="48"/>
                    <a:pt x="58" y="49"/>
                    <a:pt x="57" y="49"/>
                  </a:cubicBezTo>
                  <a:cubicBezTo>
                    <a:pt x="58" y="48"/>
                    <a:pt x="59" y="48"/>
                    <a:pt x="60" y="48"/>
                  </a:cubicBezTo>
                  <a:moveTo>
                    <a:pt x="35" y="26"/>
                  </a:moveTo>
                  <a:cubicBezTo>
                    <a:pt x="40" y="25"/>
                    <a:pt x="44" y="25"/>
                    <a:pt x="49" y="25"/>
                  </a:cubicBezTo>
                  <a:cubicBezTo>
                    <a:pt x="44" y="25"/>
                    <a:pt x="40" y="25"/>
                    <a:pt x="35" y="26"/>
                  </a:cubicBezTo>
                  <a:moveTo>
                    <a:pt x="10" y="10"/>
                  </a:moveTo>
                  <a:cubicBezTo>
                    <a:pt x="10" y="10"/>
                    <a:pt x="10" y="10"/>
                    <a:pt x="10" y="10"/>
                  </a:cubicBezTo>
                  <a:cubicBezTo>
                    <a:pt x="10" y="10"/>
                    <a:pt x="10" y="10"/>
                    <a:pt x="10" y="10"/>
                  </a:cubicBezTo>
                  <a:moveTo>
                    <a:pt x="106" y="0"/>
                  </a:moveTo>
                  <a:cubicBezTo>
                    <a:pt x="106" y="0"/>
                    <a:pt x="106" y="0"/>
                    <a:pt x="106" y="0"/>
                  </a:cubicBezTo>
                  <a:cubicBezTo>
                    <a:pt x="100" y="1"/>
                    <a:pt x="94" y="1"/>
                    <a:pt x="88" y="2"/>
                  </a:cubicBezTo>
                  <a:cubicBezTo>
                    <a:pt x="83" y="2"/>
                    <a:pt x="78" y="3"/>
                    <a:pt x="73" y="3"/>
                  </a:cubicBezTo>
                  <a:cubicBezTo>
                    <a:pt x="61" y="5"/>
                    <a:pt x="61" y="5"/>
                    <a:pt x="61" y="5"/>
                  </a:cubicBezTo>
                  <a:cubicBezTo>
                    <a:pt x="46" y="6"/>
                    <a:pt x="46" y="6"/>
                    <a:pt x="46" y="6"/>
                  </a:cubicBezTo>
                  <a:cubicBezTo>
                    <a:pt x="45" y="6"/>
                    <a:pt x="44" y="6"/>
                    <a:pt x="43" y="6"/>
                  </a:cubicBezTo>
                  <a:cubicBezTo>
                    <a:pt x="41" y="7"/>
                    <a:pt x="39" y="7"/>
                    <a:pt x="37" y="8"/>
                  </a:cubicBezTo>
                  <a:cubicBezTo>
                    <a:pt x="36" y="8"/>
                    <a:pt x="33" y="8"/>
                    <a:pt x="33" y="8"/>
                  </a:cubicBezTo>
                  <a:cubicBezTo>
                    <a:pt x="32" y="8"/>
                    <a:pt x="32" y="8"/>
                    <a:pt x="32" y="7"/>
                  </a:cubicBezTo>
                  <a:cubicBezTo>
                    <a:pt x="31" y="7"/>
                    <a:pt x="30" y="7"/>
                    <a:pt x="29" y="7"/>
                  </a:cubicBezTo>
                  <a:cubicBezTo>
                    <a:pt x="29" y="7"/>
                    <a:pt x="28" y="7"/>
                    <a:pt x="27" y="8"/>
                  </a:cubicBezTo>
                  <a:cubicBezTo>
                    <a:pt x="27" y="8"/>
                    <a:pt x="27" y="8"/>
                    <a:pt x="27" y="8"/>
                  </a:cubicBezTo>
                  <a:cubicBezTo>
                    <a:pt x="26" y="8"/>
                    <a:pt x="26" y="8"/>
                    <a:pt x="26" y="9"/>
                  </a:cubicBezTo>
                  <a:cubicBezTo>
                    <a:pt x="18" y="9"/>
                    <a:pt x="9" y="10"/>
                    <a:pt x="9" y="10"/>
                  </a:cubicBezTo>
                  <a:cubicBezTo>
                    <a:pt x="7" y="10"/>
                    <a:pt x="6" y="12"/>
                    <a:pt x="5" y="13"/>
                  </a:cubicBezTo>
                  <a:cubicBezTo>
                    <a:pt x="5" y="14"/>
                    <a:pt x="5" y="14"/>
                    <a:pt x="5" y="14"/>
                  </a:cubicBezTo>
                  <a:cubicBezTo>
                    <a:pt x="5" y="15"/>
                    <a:pt x="5" y="15"/>
                    <a:pt x="5" y="15"/>
                  </a:cubicBezTo>
                  <a:cubicBezTo>
                    <a:pt x="5" y="17"/>
                    <a:pt x="7" y="19"/>
                    <a:pt x="10" y="19"/>
                  </a:cubicBezTo>
                  <a:cubicBezTo>
                    <a:pt x="10" y="19"/>
                    <a:pt x="10" y="19"/>
                    <a:pt x="10" y="19"/>
                  </a:cubicBezTo>
                  <a:cubicBezTo>
                    <a:pt x="12" y="19"/>
                    <a:pt x="13" y="19"/>
                    <a:pt x="15" y="19"/>
                  </a:cubicBezTo>
                  <a:cubicBezTo>
                    <a:pt x="18" y="19"/>
                    <a:pt x="21" y="19"/>
                    <a:pt x="24" y="19"/>
                  </a:cubicBezTo>
                  <a:cubicBezTo>
                    <a:pt x="24" y="19"/>
                    <a:pt x="24" y="19"/>
                    <a:pt x="24" y="19"/>
                  </a:cubicBezTo>
                  <a:cubicBezTo>
                    <a:pt x="18" y="21"/>
                    <a:pt x="13" y="23"/>
                    <a:pt x="8" y="26"/>
                  </a:cubicBezTo>
                  <a:cubicBezTo>
                    <a:pt x="7" y="26"/>
                    <a:pt x="6" y="27"/>
                    <a:pt x="6" y="29"/>
                  </a:cubicBezTo>
                  <a:cubicBezTo>
                    <a:pt x="6" y="29"/>
                    <a:pt x="5" y="29"/>
                    <a:pt x="5" y="30"/>
                  </a:cubicBezTo>
                  <a:cubicBezTo>
                    <a:pt x="6" y="30"/>
                    <a:pt x="6" y="30"/>
                    <a:pt x="6" y="30"/>
                  </a:cubicBezTo>
                  <a:cubicBezTo>
                    <a:pt x="6" y="32"/>
                    <a:pt x="8" y="34"/>
                    <a:pt x="9" y="34"/>
                  </a:cubicBezTo>
                  <a:cubicBezTo>
                    <a:pt x="10" y="34"/>
                    <a:pt x="11" y="34"/>
                    <a:pt x="12" y="34"/>
                  </a:cubicBezTo>
                  <a:cubicBezTo>
                    <a:pt x="17" y="35"/>
                    <a:pt x="22" y="35"/>
                    <a:pt x="27" y="35"/>
                  </a:cubicBezTo>
                  <a:cubicBezTo>
                    <a:pt x="29" y="35"/>
                    <a:pt x="31" y="35"/>
                    <a:pt x="34" y="35"/>
                  </a:cubicBezTo>
                  <a:cubicBezTo>
                    <a:pt x="48" y="34"/>
                    <a:pt x="63" y="32"/>
                    <a:pt x="77" y="27"/>
                  </a:cubicBezTo>
                  <a:cubicBezTo>
                    <a:pt x="81" y="28"/>
                    <a:pt x="84" y="29"/>
                    <a:pt x="87" y="30"/>
                  </a:cubicBezTo>
                  <a:cubicBezTo>
                    <a:pt x="82" y="33"/>
                    <a:pt x="74" y="36"/>
                    <a:pt x="66" y="38"/>
                  </a:cubicBezTo>
                  <a:cubicBezTo>
                    <a:pt x="61" y="38"/>
                    <a:pt x="57" y="38"/>
                    <a:pt x="52" y="38"/>
                  </a:cubicBezTo>
                  <a:cubicBezTo>
                    <a:pt x="34" y="40"/>
                    <a:pt x="17" y="44"/>
                    <a:pt x="3" y="47"/>
                  </a:cubicBezTo>
                  <a:cubicBezTo>
                    <a:pt x="1" y="48"/>
                    <a:pt x="0" y="50"/>
                    <a:pt x="0" y="51"/>
                  </a:cubicBezTo>
                  <a:cubicBezTo>
                    <a:pt x="0" y="52"/>
                    <a:pt x="0" y="52"/>
                    <a:pt x="0" y="52"/>
                  </a:cubicBezTo>
                  <a:cubicBezTo>
                    <a:pt x="0" y="52"/>
                    <a:pt x="0" y="52"/>
                    <a:pt x="0" y="52"/>
                  </a:cubicBezTo>
                  <a:cubicBezTo>
                    <a:pt x="0" y="55"/>
                    <a:pt x="2" y="56"/>
                    <a:pt x="4" y="56"/>
                  </a:cubicBezTo>
                  <a:cubicBezTo>
                    <a:pt x="4" y="56"/>
                    <a:pt x="4" y="56"/>
                    <a:pt x="5" y="56"/>
                  </a:cubicBezTo>
                  <a:cubicBezTo>
                    <a:pt x="21" y="54"/>
                    <a:pt x="21" y="54"/>
                    <a:pt x="21" y="54"/>
                  </a:cubicBezTo>
                  <a:cubicBezTo>
                    <a:pt x="22" y="54"/>
                    <a:pt x="24" y="54"/>
                    <a:pt x="25" y="53"/>
                  </a:cubicBezTo>
                  <a:cubicBezTo>
                    <a:pt x="30" y="53"/>
                    <a:pt x="35" y="52"/>
                    <a:pt x="40" y="51"/>
                  </a:cubicBezTo>
                  <a:cubicBezTo>
                    <a:pt x="36" y="52"/>
                    <a:pt x="33" y="53"/>
                    <a:pt x="29" y="54"/>
                  </a:cubicBezTo>
                  <a:cubicBezTo>
                    <a:pt x="24" y="55"/>
                    <a:pt x="19" y="56"/>
                    <a:pt x="15" y="58"/>
                  </a:cubicBezTo>
                  <a:cubicBezTo>
                    <a:pt x="14" y="58"/>
                    <a:pt x="13" y="59"/>
                    <a:pt x="12" y="60"/>
                  </a:cubicBezTo>
                  <a:cubicBezTo>
                    <a:pt x="12" y="61"/>
                    <a:pt x="12" y="61"/>
                    <a:pt x="12" y="62"/>
                  </a:cubicBezTo>
                  <a:cubicBezTo>
                    <a:pt x="12" y="63"/>
                    <a:pt x="12" y="63"/>
                    <a:pt x="12" y="63"/>
                  </a:cubicBezTo>
                  <a:cubicBezTo>
                    <a:pt x="12" y="65"/>
                    <a:pt x="14" y="66"/>
                    <a:pt x="16" y="66"/>
                  </a:cubicBezTo>
                  <a:cubicBezTo>
                    <a:pt x="17" y="66"/>
                    <a:pt x="17" y="66"/>
                    <a:pt x="17" y="66"/>
                  </a:cubicBezTo>
                  <a:cubicBezTo>
                    <a:pt x="28" y="64"/>
                    <a:pt x="39" y="63"/>
                    <a:pt x="49" y="62"/>
                  </a:cubicBezTo>
                  <a:cubicBezTo>
                    <a:pt x="53" y="61"/>
                    <a:pt x="57" y="61"/>
                    <a:pt x="60" y="60"/>
                  </a:cubicBezTo>
                  <a:cubicBezTo>
                    <a:pt x="64" y="60"/>
                    <a:pt x="69" y="59"/>
                    <a:pt x="73" y="58"/>
                  </a:cubicBezTo>
                  <a:cubicBezTo>
                    <a:pt x="78" y="58"/>
                    <a:pt x="82" y="57"/>
                    <a:pt x="86" y="56"/>
                  </a:cubicBezTo>
                  <a:cubicBezTo>
                    <a:pt x="89" y="56"/>
                    <a:pt x="92" y="57"/>
                    <a:pt x="94" y="57"/>
                  </a:cubicBezTo>
                  <a:cubicBezTo>
                    <a:pt x="90" y="58"/>
                    <a:pt x="87" y="59"/>
                    <a:pt x="83" y="60"/>
                  </a:cubicBezTo>
                  <a:cubicBezTo>
                    <a:pt x="82" y="60"/>
                    <a:pt x="81" y="60"/>
                    <a:pt x="80" y="60"/>
                  </a:cubicBezTo>
                  <a:cubicBezTo>
                    <a:pt x="80" y="60"/>
                    <a:pt x="80" y="60"/>
                    <a:pt x="80" y="60"/>
                  </a:cubicBezTo>
                  <a:cubicBezTo>
                    <a:pt x="77" y="61"/>
                    <a:pt x="77" y="61"/>
                    <a:pt x="77" y="61"/>
                  </a:cubicBezTo>
                  <a:cubicBezTo>
                    <a:pt x="69" y="62"/>
                    <a:pt x="69" y="62"/>
                    <a:pt x="69" y="62"/>
                  </a:cubicBezTo>
                  <a:cubicBezTo>
                    <a:pt x="63" y="63"/>
                    <a:pt x="63" y="63"/>
                    <a:pt x="63" y="63"/>
                  </a:cubicBezTo>
                  <a:cubicBezTo>
                    <a:pt x="63" y="63"/>
                    <a:pt x="63" y="63"/>
                    <a:pt x="63" y="63"/>
                  </a:cubicBezTo>
                  <a:cubicBezTo>
                    <a:pt x="61" y="63"/>
                    <a:pt x="59" y="65"/>
                    <a:pt x="59" y="67"/>
                  </a:cubicBezTo>
                  <a:cubicBezTo>
                    <a:pt x="60" y="68"/>
                    <a:pt x="60" y="68"/>
                    <a:pt x="60" y="68"/>
                  </a:cubicBezTo>
                  <a:cubicBezTo>
                    <a:pt x="60" y="70"/>
                    <a:pt x="62" y="72"/>
                    <a:pt x="64" y="72"/>
                  </a:cubicBezTo>
                  <a:cubicBezTo>
                    <a:pt x="64" y="72"/>
                    <a:pt x="64" y="72"/>
                    <a:pt x="64" y="72"/>
                  </a:cubicBezTo>
                  <a:cubicBezTo>
                    <a:pt x="64" y="72"/>
                    <a:pt x="64" y="72"/>
                    <a:pt x="64" y="72"/>
                  </a:cubicBezTo>
                  <a:cubicBezTo>
                    <a:pt x="75" y="70"/>
                    <a:pt x="75" y="70"/>
                    <a:pt x="75" y="70"/>
                  </a:cubicBezTo>
                  <a:cubicBezTo>
                    <a:pt x="87" y="68"/>
                    <a:pt x="99" y="67"/>
                    <a:pt x="110" y="60"/>
                  </a:cubicBezTo>
                  <a:cubicBezTo>
                    <a:pt x="111" y="59"/>
                    <a:pt x="112" y="57"/>
                    <a:pt x="112" y="56"/>
                  </a:cubicBezTo>
                  <a:cubicBezTo>
                    <a:pt x="112" y="55"/>
                    <a:pt x="112" y="55"/>
                    <a:pt x="112" y="55"/>
                  </a:cubicBezTo>
                  <a:cubicBezTo>
                    <a:pt x="112" y="55"/>
                    <a:pt x="111" y="55"/>
                    <a:pt x="111" y="55"/>
                  </a:cubicBezTo>
                  <a:cubicBezTo>
                    <a:pt x="111" y="53"/>
                    <a:pt x="110" y="52"/>
                    <a:pt x="109" y="52"/>
                  </a:cubicBezTo>
                  <a:cubicBezTo>
                    <a:pt x="108" y="51"/>
                    <a:pt x="107" y="51"/>
                    <a:pt x="106" y="51"/>
                  </a:cubicBezTo>
                  <a:cubicBezTo>
                    <a:pt x="107" y="51"/>
                    <a:pt x="107" y="51"/>
                    <a:pt x="107" y="51"/>
                  </a:cubicBezTo>
                  <a:cubicBezTo>
                    <a:pt x="109" y="50"/>
                    <a:pt x="110" y="48"/>
                    <a:pt x="110" y="46"/>
                  </a:cubicBezTo>
                  <a:cubicBezTo>
                    <a:pt x="110" y="46"/>
                    <a:pt x="110" y="46"/>
                    <a:pt x="110" y="46"/>
                  </a:cubicBezTo>
                  <a:cubicBezTo>
                    <a:pt x="110" y="44"/>
                    <a:pt x="109" y="43"/>
                    <a:pt x="107" y="42"/>
                  </a:cubicBezTo>
                  <a:cubicBezTo>
                    <a:pt x="102" y="41"/>
                    <a:pt x="96" y="39"/>
                    <a:pt x="90" y="39"/>
                  </a:cubicBezTo>
                  <a:cubicBezTo>
                    <a:pt x="90" y="39"/>
                    <a:pt x="90" y="39"/>
                    <a:pt x="89" y="38"/>
                  </a:cubicBezTo>
                  <a:cubicBezTo>
                    <a:pt x="90" y="38"/>
                    <a:pt x="90" y="38"/>
                    <a:pt x="90" y="38"/>
                  </a:cubicBezTo>
                  <a:cubicBezTo>
                    <a:pt x="94" y="36"/>
                    <a:pt x="98" y="33"/>
                    <a:pt x="100" y="31"/>
                  </a:cubicBezTo>
                  <a:cubicBezTo>
                    <a:pt x="101" y="30"/>
                    <a:pt x="101" y="29"/>
                    <a:pt x="101" y="28"/>
                  </a:cubicBezTo>
                  <a:cubicBezTo>
                    <a:pt x="101" y="27"/>
                    <a:pt x="101" y="27"/>
                    <a:pt x="101" y="26"/>
                  </a:cubicBezTo>
                  <a:cubicBezTo>
                    <a:pt x="101" y="25"/>
                    <a:pt x="100" y="24"/>
                    <a:pt x="98" y="23"/>
                  </a:cubicBezTo>
                  <a:cubicBezTo>
                    <a:pt x="96" y="23"/>
                    <a:pt x="93" y="22"/>
                    <a:pt x="90" y="21"/>
                  </a:cubicBezTo>
                  <a:cubicBezTo>
                    <a:pt x="91" y="20"/>
                    <a:pt x="92" y="19"/>
                    <a:pt x="92" y="18"/>
                  </a:cubicBezTo>
                  <a:cubicBezTo>
                    <a:pt x="92" y="17"/>
                    <a:pt x="92" y="17"/>
                    <a:pt x="92" y="17"/>
                  </a:cubicBezTo>
                  <a:cubicBezTo>
                    <a:pt x="91" y="16"/>
                    <a:pt x="90" y="14"/>
                    <a:pt x="89" y="14"/>
                  </a:cubicBezTo>
                  <a:cubicBezTo>
                    <a:pt x="88" y="14"/>
                    <a:pt x="88" y="14"/>
                    <a:pt x="88" y="14"/>
                  </a:cubicBezTo>
                  <a:cubicBezTo>
                    <a:pt x="84" y="14"/>
                    <a:pt x="81" y="13"/>
                    <a:pt x="78" y="13"/>
                  </a:cubicBezTo>
                  <a:cubicBezTo>
                    <a:pt x="81" y="13"/>
                    <a:pt x="85" y="12"/>
                    <a:pt x="89" y="12"/>
                  </a:cubicBezTo>
                  <a:cubicBezTo>
                    <a:pt x="95" y="11"/>
                    <a:pt x="101" y="10"/>
                    <a:pt x="107" y="9"/>
                  </a:cubicBezTo>
                  <a:cubicBezTo>
                    <a:pt x="109" y="9"/>
                    <a:pt x="111" y="7"/>
                    <a:pt x="111" y="5"/>
                  </a:cubicBezTo>
                  <a:cubicBezTo>
                    <a:pt x="111" y="4"/>
                    <a:pt x="111" y="4"/>
                    <a:pt x="111" y="4"/>
                  </a:cubicBezTo>
                  <a:cubicBezTo>
                    <a:pt x="110" y="2"/>
                    <a:pt x="108" y="0"/>
                    <a:pt x="106"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8" name="Freeform 578"/>
            <p:cNvSpPr>
              <a:spLocks noEditPoints="1" noChangeArrowheads="1"/>
            </p:cNvSpPr>
            <p:nvPr/>
          </p:nvSpPr>
          <p:spPr bwMode="auto">
            <a:xfrm>
              <a:off x="7820025" y="4872038"/>
              <a:ext cx="860425" cy="296863"/>
            </a:xfrm>
            <a:custGeom>
              <a:avLst/>
              <a:gdLst>
                <a:gd name="T0" fmla="*/ 151 w 292"/>
                <a:gd name="T1" fmla="*/ 84 h 101"/>
                <a:gd name="T2" fmla="*/ 103 w 292"/>
                <a:gd name="T3" fmla="*/ 91 h 101"/>
                <a:gd name="T4" fmla="*/ 78 w 292"/>
                <a:gd name="T5" fmla="*/ 92 h 101"/>
                <a:gd name="T6" fmla="*/ 62 w 292"/>
                <a:gd name="T7" fmla="*/ 89 h 101"/>
                <a:gd name="T8" fmla="*/ 71 w 292"/>
                <a:gd name="T9" fmla="*/ 89 h 101"/>
                <a:gd name="T10" fmla="*/ 88 w 292"/>
                <a:gd name="T11" fmla="*/ 89 h 101"/>
                <a:gd name="T12" fmla="*/ 118 w 292"/>
                <a:gd name="T13" fmla="*/ 87 h 101"/>
                <a:gd name="T14" fmla="*/ 114 w 292"/>
                <a:gd name="T15" fmla="*/ 31 h 101"/>
                <a:gd name="T16" fmla="*/ 192 w 292"/>
                <a:gd name="T17" fmla="*/ 34 h 101"/>
                <a:gd name="T18" fmla="*/ 144 w 292"/>
                <a:gd name="T19" fmla="*/ 34 h 101"/>
                <a:gd name="T20" fmla="*/ 35 w 292"/>
                <a:gd name="T21" fmla="*/ 13 h 101"/>
                <a:gd name="T22" fmla="*/ 43 w 292"/>
                <a:gd name="T23" fmla="*/ 4 h 101"/>
                <a:gd name="T24" fmla="*/ 34 w 292"/>
                <a:gd name="T25" fmla="*/ 4 h 101"/>
                <a:gd name="T26" fmla="*/ 30 w 292"/>
                <a:gd name="T27" fmla="*/ 8 h 101"/>
                <a:gd name="T28" fmla="*/ 52 w 292"/>
                <a:gd name="T29" fmla="*/ 15 h 101"/>
                <a:gd name="T30" fmla="*/ 88 w 292"/>
                <a:gd name="T31" fmla="*/ 18 h 101"/>
                <a:gd name="T32" fmla="*/ 75 w 292"/>
                <a:gd name="T33" fmla="*/ 20 h 101"/>
                <a:gd name="T34" fmla="*/ 42 w 292"/>
                <a:gd name="T35" fmla="*/ 25 h 101"/>
                <a:gd name="T36" fmla="*/ 24 w 292"/>
                <a:gd name="T37" fmla="*/ 29 h 101"/>
                <a:gd name="T38" fmla="*/ 9 w 292"/>
                <a:gd name="T39" fmla="*/ 32 h 101"/>
                <a:gd name="T40" fmla="*/ 0 w 292"/>
                <a:gd name="T41" fmla="*/ 37 h 101"/>
                <a:gd name="T42" fmla="*/ 3 w 292"/>
                <a:gd name="T43" fmla="*/ 42 h 101"/>
                <a:gd name="T44" fmla="*/ 21 w 292"/>
                <a:gd name="T45" fmla="*/ 47 h 101"/>
                <a:gd name="T46" fmla="*/ 56 w 292"/>
                <a:gd name="T47" fmla="*/ 53 h 101"/>
                <a:gd name="T48" fmla="*/ 69 w 292"/>
                <a:gd name="T49" fmla="*/ 54 h 101"/>
                <a:gd name="T50" fmla="*/ 146 w 292"/>
                <a:gd name="T51" fmla="*/ 54 h 101"/>
                <a:gd name="T52" fmla="*/ 232 w 292"/>
                <a:gd name="T53" fmla="*/ 54 h 101"/>
                <a:gd name="T54" fmla="*/ 121 w 292"/>
                <a:gd name="T55" fmla="*/ 73 h 101"/>
                <a:gd name="T56" fmla="*/ 73 w 292"/>
                <a:gd name="T57" fmla="*/ 72 h 101"/>
                <a:gd name="T58" fmla="*/ 19 w 292"/>
                <a:gd name="T59" fmla="*/ 76 h 101"/>
                <a:gd name="T60" fmla="*/ 21 w 292"/>
                <a:gd name="T61" fmla="*/ 82 h 101"/>
                <a:gd name="T62" fmla="*/ 43 w 292"/>
                <a:gd name="T63" fmla="*/ 87 h 101"/>
                <a:gd name="T64" fmla="*/ 44 w 292"/>
                <a:gd name="T65" fmla="*/ 94 h 101"/>
                <a:gd name="T66" fmla="*/ 62 w 292"/>
                <a:gd name="T67" fmla="*/ 100 h 101"/>
                <a:gd name="T68" fmla="*/ 75 w 292"/>
                <a:gd name="T69" fmla="*/ 101 h 101"/>
                <a:gd name="T70" fmla="*/ 95 w 292"/>
                <a:gd name="T71" fmla="*/ 100 h 101"/>
                <a:gd name="T72" fmla="*/ 124 w 292"/>
                <a:gd name="T73" fmla="*/ 97 h 101"/>
                <a:gd name="T74" fmla="*/ 204 w 292"/>
                <a:gd name="T75" fmla="*/ 88 h 101"/>
                <a:gd name="T76" fmla="*/ 208 w 292"/>
                <a:gd name="T77" fmla="*/ 83 h 101"/>
                <a:gd name="T78" fmla="*/ 289 w 292"/>
                <a:gd name="T79" fmla="*/ 65 h 101"/>
                <a:gd name="T80" fmla="*/ 289 w 292"/>
                <a:gd name="T81" fmla="*/ 57 h 101"/>
                <a:gd name="T82" fmla="*/ 196 w 292"/>
                <a:gd name="T83" fmla="*/ 43 h 101"/>
                <a:gd name="T84" fmla="*/ 57 w 292"/>
                <a:gd name="T85" fmla="*/ 44 h 101"/>
                <a:gd name="T86" fmla="*/ 23 w 292"/>
                <a:gd name="T87" fmla="*/ 38 h 101"/>
                <a:gd name="T88" fmla="*/ 32 w 292"/>
                <a:gd name="T89" fmla="*/ 37 h 101"/>
                <a:gd name="T90" fmla="*/ 94 w 292"/>
                <a:gd name="T91" fmla="*/ 40 h 101"/>
                <a:gd name="T92" fmla="*/ 285 w 292"/>
                <a:gd name="T93" fmla="*/ 38 h 101"/>
                <a:gd name="T94" fmla="*/ 286 w 292"/>
                <a:gd name="T95" fmla="*/ 29 h 101"/>
                <a:gd name="T96" fmla="*/ 267 w 292"/>
                <a:gd name="T97" fmla="*/ 29 h 101"/>
                <a:gd name="T98" fmla="*/ 272 w 292"/>
                <a:gd name="T99" fmla="*/ 24 h 101"/>
                <a:gd name="T100" fmla="*/ 248 w 292"/>
                <a:gd name="T101" fmla="*/ 20 h 101"/>
                <a:gd name="T102" fmla="*/ 195 w 292"/>
                <a:gd name="T103" fmla="*/ 18 h 101"/>
                <a:gd name="T104" fmla="*/ 123 w 292"/>
                <a:gd name="T105" fmla="*/ 13 h 101"/>
                <a:gd name="T106" fmla="*/ 178 w 292"/>
                <a:gd name="T107" fmla="*/ 9 h 101"/>
                <a:gd name="T108" fmla="*/ 269 w 292"/>
                <a:gd name="T109" fmla="*/ 12 h 101"/>
                <a:gd name="T110" fmla="*/ 247 w 292"/>
                <a:gd name="T111"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 h="101">
                  <a:moveTo>
                    <a:pt x="118" y="87"/>
                  </a:moveTo>
                  <a:cubicBezTo>
                    <a:pt x="119" y="87"/>
                    <a:pt x="119" y="87"/>
                    <a:pt x="120" y="87"/>
                  </a:cubicBezTo>
                  <a:cubicBezTo>
                    <a:pt x="131" y="86"/>
                    <a:pt x="141" y="85"/>
                    <a:pt x="151" y="84"/>
                  </a:cubicBezTo>
                  <a:cubicBezTo>
                    <a:pt x="149" y="85"/>
                    <a:pt x="148" y="85"/>
                    <a:pt x="147" y="85"/>
                  </a:cubicBezTo>
                  <a:cubicBezTo>
                    <a:pt x="137" y="86"/>
                    <a:pt x="127" y="88"/>
                    <a:pt x="118" y="89"/>
                  </a:cubicBezTo>
                  <a:cubicBezTo>
                    <a:pt x="113" y="90"/>
                    <a:pt x="108" y="90"/>
                    <a:pt x="103" y="91"/>
                  </a:cubicBezTo>
                  <a:cubicBezTo>
                    <a:pt x="101" y="91"/>
                    <a:pt x="99" y="91"/>
                    <a:pt x="97" y="91"/>
                  </a:cubicBezTo>
                  <a:cubicBezTo>
                    <a:pt x="94" y="91"/>
                    <a:pt x="91" y="91"/>
                    <a:pt x="88" y="92"/>
                  </a:cubicBezTo>
                  <a:cubicBezTo>
                    <a:pt x="85" y="92"/>
                    <a:pt x="82" y="92"/>
                    <a:pt x="78" y="92"/>
                  </a:cubicBezTo>
                  <a:cubicBezTo>
                    <a:pt x="77" y="92"/>
                    <a:pt x="76" y="91"/>
                    <a:pt x="75" y="91"/>
                  </a:cubicBezTo>
                  <a:cubicBezTo>
                    <a:pt x="74" y="91"/>
                    <a:pt x="72" y="90"/>
                    <a:pt x="71" y="90"/>
                  </a:cubicBezTo>
                  <a:cubicBezTo>
                    <a:pt x="68" y="89"/>
                    <a:pt x="65" y="89"/>
                    <a:pt x="62" y="89"/>
                  </a:cubicBezTo>
                  <a:cubicBezTo>
                    <a:pt x="62" y="89"/>
                    <a:pt x="61" y="89"/>
                    <a:pt x="61" y="89"/>
                  </a:cubicBezTo>
                  <a:cubicBezTo>
                    <a:pt x="61" y="89"/>
                    <a:pt x="62" y="89"/>
                    <a:pt x="62" y="89"/>
                  </a:cubicBezTo>
                  <a:cubicBezTo>
                    <a:pt x="65" y="89"/>
                    <a:pt x="68" y="89"/>
                    <a:pt x="71" y="89"/>
                  </a:cubicBezTo>
                  <a:cubicBezTo>
                    <a:pt x="71" y="89"/>
                    <a:pt x="72" y="89"/>
                    <a:pt x="73" y="89"/>
                  </a:cubicBezTo>
                  <a:cubicBezTo>
                    <a:pt x="74" y="89"/>
                    <a:pt x="75" y="89"/>
                    <a:pt x="76" y="89"/>
                  </a:cubicBezTo>
                  <a:cubicBezTo>
                    <a:pt x="80" y="89"/>
                    <a:pt x="84" y="89"/>
                    <a:pt x="88" y="89"/>
                  </a:cubicBezTo>
                  <a:cubicBezTo>
                    <a:pt x="91" y="89"/>
                    <a:pt x="95" y="88"/>
                    <a:pt x="98" y="88"/>
                  </a:cubicBezTo>
                  <a:cubicBezTo>
                    <a:pt x="100" y="88"/>
                    <a:pt x="102" y="88"/>
                    <a:pt x="104" y="88"/>
                  </a:cubicBezTo>
                  <a:cubicBezTo>
                    <a:pt x="108" y="87"/>
                    <a:pt x="113" y="87"/>
                    <a:pt x="118" y="87"/>
                  </a:cubicBezTo>
                  <a:moveTo>
                    <a:pt x="144" y="34"/>
                  </a:moveTo>
                  <a:cubicBezTo>
                    <a:pt x="128" y="33"/>
                    <a:pt x="112" y="33"/>
                    <a:pt x="97" y="31"/>
                  </a:cubicBezTo>
                  <a:cubicBezTo>
                    <a:pt x="103" y="31"/>
                    <a:pt x="108" y="31"/>
                    <a:pt x="114" y="31"/>
                  </a:cubicBezTo>
                  <a:cubicBezTo>
                    <a:pt x="128" y="31"/>
                    <a:pt x="142" y="32"/>
                    <a:pt x="156" y="32"/>
                  </a:cubicBezTo>
                  <a:cubicBezTo>
                    <a:pt x="167" y="33"/>
                    <a:pt x="179" y="33"/>
                    <a:pt x="190" y="34"/>
                  </a:cubicBezTo>
                  <a:cubicBezTo>
                    <a:pt x="191" y="34"/>
                    <a:pt x="191" y="34"/>
                    <a:pt x="192" y="34"/>
                  </a:cubicBezTo>
                  <a:cubicBezTo>
                    <a:pt x="190" y="34"/>
                    <a:pt x="189" y="34"/>
                    <a:pt x="187" y="34"/>
                  </a:cubicBezTo>
                  <a:cubicBezTo>
                    <a:pt x="181" y="34"/>
                    <a:pt x="176" y="34"/>
                    <a:pt x="170" y="34"/>
                  </a:cubicBezTo>
                  <a:cubicBezTo>
                    <a:pt x="161" y="34"/>
                    <a:pt x="152" y="34"/>
                    <a:pt x="144" y="34"/>
                  </a:cubicBezTo>
                  <a:moveTo>
                    <a:pt x="35" y="13"/>
                  </a:moveTo>
                  <a:cubicBezTo>
                    <a:pt x="35" y="13"/>
                    <a:pt x="35" y="13"/>
                    <a:pt x="35" y="13"/>
                  </a:cubicBezTo>
                  <a:cubicBezTo>
                    <a:pt x="35" y="13"/>
                    <a:pt x="35" y="13"/>
                    <a:pt x="35" y="13"/>
                  </a:cubicBezTo>
                  <a:moveTo>
                    <a:pt x="178" y="0"/>
                  </a:moveTo>
                  <a:cubicBezTo>
                    <a:pt x="155" y="0"/>
                    <a:pt x="132" y="1"/>
                    <a:pt x="109" y="2"/>
                  </a:cubicBezTo>
                  <a:cubicBezTo>
                    <a:pt x="87" y="3"/>
                    <a:pt x="65" y="4"/>
                    <a:pt x="43" y="4"/>
                  </a:cubicBezTo>
                  <a:cubicBezTo>
                    <a:pt x="40" y="4"/>
                    <a:pt x="38" y="4"/>
                    <a:pt x="35" y="4"/>
                  </a:cubicBezTo>
                  <a:cubicBezTo>
                    <a:pt x="35" y="4"/>
                    <a:pt x="35" y="4"/>
                    <a:pt x="35" y="4"/>
                  </a:cubicBezTo>
                  <a:cubicBezTo>
                    <a:pt x="34" y="4"/>
                    <a:pt x="34" y="4"/>
                    <a:pt x="34" y="4"/>
                  </a:cubicBezTo>
                  <a:cubicBezTo>
                    <a:pt x="33" y="4"/>
                    <a:pt x="33" y="4"/>
                    <a:pt x="33" y="4"/>
                  </a:cubicBezTo>
                  <a:cubicBezTo>
                    <a:pt x="33" y="4"/>
                    <a:pt x="33" y="4"/>
                    <a:pt x="33" y="4"/>
                  </a:cubicBezTo>
                  <a:cubicBezTo>
                    <a:pt x="31" y="5"/>
                    <a:pt x="30" y="6"/>
                    <a:pt x="30" y="8"/>
                  </a:cubicBezTo>
                  <a:cubicBezTo>
                    <a:pt x="30" y="8"/>
                    <a:pt x="30" y="8"/>
                    <a:pt x="30" y="8"/>
                  </a:cubicBezTo>
                  <a:cubicBezTo>
                    <a:pt x="30" y="11"/>
                    <a:pt x="32" y="12"/>
                    <a:pt x="34" y="13"/>
                  </a:cubicBezTo>
                  <a:cubicBezTo>
                    <a:pt x="40" y="13"/>
                    <a:pt x="46" y="14"/>
                    <a:pt x="52" y="15"/>
                  </a:cubicBezTo>
                  <a:cubicBezTo>
                    <a:pt x="57" y="15"/>
                    <a:pt x="62" y="16"/>
                    <a:pt x="68" y="16"/>
                  </a:cubicBezTo>
                  <a:cubicBezTo>
                    <a:pt x="70" y="17"/>
                    <a:pt x="73" y="17"/>
                    <a:pt x="75" y="17"/>
                  </a:cubicBezTo>
                  <a:cubicBezTo>
                    <a:pt x="79" y="18"/>
                    <a:pt x="84" y="18"/>
                    <a:pt x="88" y="18"/>
                  </a:cubicBezTo>
                  <a:cubicBezTo>
                    <a:pt x="89" y="19"/>
                    <a:pt x="90" y="19"/>
                    <a:pt x="91" y="19"/>
                  </a:cubicBezTo>
                  <a:cubicBezTo>
                    <a:pt x="90" y="19"/>
                    <a:pt x="89" y="19"/>
                    <a:pt x="88" y="19"/>
                  </a:cubicBezTo>
                  <a:cubicBezTo>
                    <a:pt x="84" y="19"/>
                    <a:pt x="80" y="20"/>
                    <a:pt x="75" y="20"/>
                  </a:cubicBezTo>
                  <a:cubicBezTo>
                    <a:pt x="73" y="21"/>
                    <a:pt x="70" y="21"/>
                    <a:pt x="68" y="21"/>
                  </a:cubicBezTo>
                  <a:cubicBezTo>
                    <a:pt x="59" y="22"/>
                    <a:pt x="51" y="23"/>
                    <a:pt x="43" y="25"/>
                  </a:cubicBezTo>
                  <a:cubicBezTo>
                    <a:pt x="43" y="25"/>
                    <a:pt x="42" y="25"/>
                    <a:pt x="42" y="25"/>
                  </a:cubicBezTo>
                  <a:cubicBezTo>
                    <a:pt x="41" y="26"/>
                    <a:pt x="40" y="26"/>
                    <a:pt x="39" y="27"/>
                  </a:cubicBezTo>
                  <a:cubicBezTo>
                    <a:pt x="37" y="27"/>
                    <a:pt x="35" y="27"/>
                    <a:pt x="32" y="28"/>
                  </a:cubicBezTo>
                  <a:cubicBezTo>
                    <a:pt x="29" y="28"/>
                    <a:pt x="27" y="29"/>
                    <a:pt x="24" y="29"/>
                  </a:cubicBezTo>
                  <a:cubicBezTo>
                    <a:pt x="23" y="29"/>
                    <a:pt x="22" y="29"/>
                    <a:pt x="21" y="30"/>
                  </a:cubicBezTo>
                  <a:cubicBezTo>
                    <a:pt x="18" y="30"/>
                    <a:pt x="14" y="31"/>
                    <a:pt x="11" y="32"/>
                  </a:cubicBezTo>
                  <a:cubicBezTo>
                    <a:pt x="10" y="32"/>
                    <a:pt x="10" y="32"/>
                    <a:pt x="9" y="32"/>
                  </a:cubicBezTo>
                  <a:cubicBezTo>
                    <a:pt x="7" y="32"/>
                    <a:pt x="5" y="33"/>
                    <a:pt x="4" y="33"/>
                  </a:cubicBezTo>
                  <a:cubicBezTo>
                    <a:pt x="2" y="34"/>
                    <a:pt x="0" y="35"/>
                    <a:pt x="0" y="37"/>
                  </a:cubicBezTo>
                  <a:cubicBezTo>
                    <a:pt x="0" y="37"/>
                    <a:pt x="0" y="37"/>
                    <a:pt x="0" y="37"/>
                  </a:cubicBezTo>
                  <a:cubicBezTo>
                    <a:pt x="0" y="37"/>
                    <a:pt x="0" y="37"/>
                    <a:pt x="0" y="37"/>
                  </a:cubicBezTo>
                  <a:cubicBezTo>
                    <a:pt x="0" y="37"/>
                    <a:pt x="0" y="37"/>
                    <a:pt x="0" y="37"/>
                  </a:cubicBezTo>
                  <a:cubicBezTo>
                    <a:pt x="0" y="39"/>
                    <a:pt x="1" y="41"/>
                    <a:pt x="3" y="42"/>
                  </a:cubicBezTo>
                  <a:cubicBezTo>
                    <a:pt x="5" y="42"/>
                    <a:pt x="7" y="43"/>
                    <a:pt x="9" y="44"/>
                  </a:cubicBezTo>
                  <a:cubicBezTo>
                    <a:pt x="10" y="44"/>
                    <a:pt x="10" y="44"/>
                    <a:pt x="11" y="44"/>
                  </a:cubicBezTo>
                  <a:cubicBezTo>
                    <a:pt x="14" y="45"/>
                    <a:pt x="18" y="46"/>
                    <a:pt x="21" y="47"/>
                  </a:cubicBezTo>
                  <a:cubicBezTo>
                    <a:pt x="22" y="47"/>
                    <a:pt x="23" y="48"/>
                    <a:pt x="23" y="48"/>
                  </a:cubicBezTo>
                  <a:cubicBezTo>
                    <a:pt x="24" y="48"/>
                    <a:pt x="25" y="48"/>
                    <a:pt x="26" y="49"/>
                  </a:cubicBezTo>
                  <a:cubicBezTo>
                    <a:pt x="36" y="51"/>
                    <a:pt x="46" y="52"/>
                    <a:pt x="56" y="53"/>
                  </a:cubicBezTo>
                  <a:cubicBezTo>
                    <a:pt x="57" y="54"/>
                    <a:pt x="59" y="54"/>
                    <a:pt x="60" y="54"/>
                  </a:cubicBezTo>
                  <a:cubicBezTo>
                    <a:pt x="60" y="54"/>
                    <a:pt x="60" y="54"/>
                    <a:pt x="60" y="54"/>
                  </a:cubicBezTo>
                  <a:cubicBezTo>
                    <a:pt x="63" y="54"/>
                    <a:pt x="66" y="54"/>
                    <a:pt x="69" y="54"/>
                  </a:cubicBezTo>
                  <a:cubicBezTo>
                    <a:pt x="69" y="54"/>
                    <a:pt x="69" y="54"/>
                    <a:pt x="69" y="54"/>
                  </a:cubicBezTo>
                  <a:cubicBezTo>
                    <a:pt x="78" y="55"/>
                    <a:pt x="87" y="55"/>
                    <a:pt x="95" y="55"/>
                  </a:cubicBezTo>
                  <a:cubicBezTo>
                    <a:pt x="112" y="55"/>
                    <a:pt x="129" y="54"/>
                    <a:pt x="146" y="54"/>
                  </a:cubicBezTo>
                  <a:cubicBezTo>
                    <a:pt x="147" y="54"/>
                    <a:pt x="148" y="54"/>
                    <a:pt x="148" y="54"/>
                  </a:cubicBezTo>
                  <a:cubicBezTo>
                    <a:pt x="164" y="53"/>
                    <a:pt x="179" y="52"/>
                    <a:pt x="194" y="52"/>
                  </a:cubicBezTo>
                  <a:cubicBezTo>
                    <a:pt x="207" y="52"/>
                    <a:pt x="220" y="53"/>
                    <a:pt x="232" y="54"/>
                  </a:cubicBezTo>
                  <a:cubicBezTo>
                    <a:pt x="246" y="55"/>
                    <a:pt x="260" y="58"/>
                    <a:pt x="273" y="61"/>
                  </a:cubicBezTo>
                  <a:cubicBezTo>
                    <a:pt x="240" y="71"/>
                    <a:pt x="202" y="73"/>
                    <a:pt x="163" y="73"/>
                  </a:cubicBezTo>
                  <a:cubicBezTo>
                    <a:pt x="149" y="73"/>
                    <a:pt x="135" y="73"/>
                    <a:pt x="121" y="73"/>
                  </a:cubicBezTo>
                  <a:cubicBezTo>
                    <a:pt x="120" y="73"/>
                    <a:pt x="119" y="73"/>
                    <a:pt x="117" y="72"/>
                  </a:cubicBezTo>
                  <a:cubicBezTo>
                    <a:pt x="115" y="72"/>
                    <a:pt x="113" y="72"/>
                    <a:pt x="110" y="72"/>
                  </a:cubicBezTo>
                  <a:cubicBezTo>
                    <a:pt x="98" y="72"/>
                    <a:pt x="85" y="72"/>
                    <a:pt x="73" y="72"/>
                  </a:cubicBezTo>
                  <a:cubicBezTo>
                    <a:pt x="62" y="72"/>
                    <a:pt x="51" y="72"/>
                    <a:pt x="40" y="73"/>
                  </a:cubicBezTo>
                  <a:cubicBezTo>
                    <a:pt x="34" y="73"/>
                    <a:pt x="28" y="73"/>
                    <a:pt x="22" y="74"/>
                  </a:cubicBezTo>
                  <a:cubicBezTo>
                    <a:pt x="21" y="74"/>
                    <a:pt x="19" y="75"/>
                    <a:pt x="19" y="76"/>
                  </a:cubicBezTo>
                  <a:cubicBezTo>
                    <a:pt x="19" y="77"/>
                    <a:pt x="18" y="77"/>
                    <a:pt x="18" y="78"/>
                  </a:cubicBezTo>
                  <a:cubicBezTo>
                    <a:pt x="18" y="78"/>
                    <a:pt x="18" y="78"/>
                    <a:pt x="18" y="78"/>
                  </a:cubicBezTo>
                  <a:cubicBezTo>
                    <a:pt x="18" y="80"/>
                    <a:pt x="20" y="82"/>
                    <a:pt x="21" y="82"/>
                  </a:cubicBezTo>
                  <a:cubicBezTo>
                    <a:pt x="25" y="84"/>
                    <a:pt x="29" y="85"/>
                    <a:pt x="32" y="85"/>
                  </a:cubicBezTo>
                  <a:cubicBezTo>
                    <a:pt x="33" y="85"/>
                    <a:pt x="33" y="85"/>
                    <a:pt x="33" y="85"/>
                  </a:cubicBezTo>
                  <a:cubicBezTo>
                    <a:pt x="36" y="86"/>
                    <a:pt x="39" y="87"/>
                    <a:pt x="43" y="87"/>
                  </a:cubicBezTo>
                  <a:cubicBezTo>
                    <a:pt x="48" y="88"/>
                    <a:pt x="53" y="88"/>
                    <a:pt x="58" y="89"/>
                  </a:cubicBezTo>
                  <a:cubicBezTo>
                    <a:pt x="54" y="89"/>
                    <a:pt x="50" y="89"/>
                    <a:pt x="47" y="90"/>
                  </a:cubicBezTo>
                  <a:cubicBezTo>
                    <a:pt x="45" y="90"/>
                    <a:pt x="44" y="92"/>
                    <a:pt x="44" y="94"/>
                  </a:cubicBezTo>
                  <a:cubicBezTo>
                    <a:pt x="44" y="94"/>
                    <a:pt x="44" y="94"/>
                    <a:pt x="44" y="94"/>
                  </a:cubicBezTo>
                  <a:cubicBezTo>
                    <a:pt x="44" y="96"/>
                    <a:pt x="45" y="98"/>
                    <a:pt x="47" y="98"/>
                  </a:cubicBezTo>
                  <a:cubicBezTo>
                    <a:pt x="52" y="99"/>
                    <a:pt x="57" y="100"/>
                    <a:pt x="62" y="100"/>
                  </a:cubicBezTo>
                  <a:cubicBezTo>
                    <a:pt x="62" y="100"/>
                    <a:pt x="62" y="100"/>
                    <a:pt x="63" y="100"/>
                  </a:cubicBezTo>
                  <a:cubicBezTo>
                    <a:pt x="66" y="101"/>
                    <a:pt x="68" y="101"/>
                    <a:pt x="71" y="101"/>
                  </a:cubicBezTo>
                  <a:cubicBezTo>
                    <a:pt x="73" y="101"/>
                    <a:pt x="74" y="101"/>
                    <a:pt x="75" y="101"/>
                  </a:cubicBezTo>
                  <a:cubicBezTo>
                    <a:pt x="75" y="101"/>
                    <a:pt x="76" y="101"/>
                    <a:pt x="76" y="101"/>
                  </a:cubicBezTo>
                  <a:cubicBezTo>
                    <a:pt x="80" y="101"/>
                    <a:pt x="85" y="101"/>
                    <a:pt x="89" y="101"/>
                  </a:cubicBezTo>
                  <a:cubicBezTo>
                    <a:pt x="91" y="100"/>
                    <a:pt x="93" y="100"/>
                    <a:pt x="95" y="100"/>
                  </a:cubicBezTo>
                  <a:cubicBezTo>
                    <a:pt x="97" y="100"/>
                    <a:pt x="99" y="100"/>
                    <a:pt x="101" y="100"/>
                  </a:cubicBezTo>
                  <a:cubicBezTo>
                    <a:pt x="105" y="99"/>
                    <a:pt x="110" y="99"/>
                    <a:pt x="115" y="98"/>
                  </a:cubicBezTo>
                  <a:cubicBezTo>
                    <a:pt x="118" y="98"/>
                    <a:pt x="121" y="98"/>
                    <a:pt x="124" y="97"/>
                  </a:cubicBezTo>
                  <a:cubicBezTo>
                    <a:pt x="132" y="96"/>
                    <a:pt x="140" y="95"/>
                    <a:pt x="148" y="94"/>
                  </a:cubicBezTo>
                  <a:cubicBezTo>
                    <a:pt x="162" y="92"/>
                    <a:pt x="176" y="90"/>
                    <a:pt x="189" y="89"/>
                  </a:cubicBezTo>
                  <a:cubicBezTo>
                    <a:pt x="194" y="88"/>
                    <a:pt x="199" y="88"/>
                    <a:pt x="204" y="88"/>
                  </a:cubicBezTo>
                  <a:cubicBezTo>
                    <a:pt x="206" y="87"/>
                    <a:pt x="207" y="87"/>
                    <a:pt x="207" y="86"/>
                  </a:cubicBezTo>
                  <a:cubicBezTo>
                    <a:pt x="208" y="85"/>
                    <a:pt x="208" y="84"/>
                    <a:pt x="208" y="83"/>
                  </a:cubicBezTo>
                  <a:cubicBezTo>
                    <a:pt x="208" y="83"/>
                    <a:pt x="208" y="83"/>
                    <a:pt x="208" y="83"/>
                  </a:cubicBezTo>
                  <a:cubicBezTo>
                    <a:pt x="208" y="82"/>
                    <a:pt x="208" y="81"/>
                    <a:pt x="208" y="81"/>
                  </a:cubicBezTo>
                  <a:cubicBezTo>
                    <a:pt x="232" y="79"/>
                    <a:pt x="255" y="76"/>
                    <a:pt x="277" y="69"/>
                  </a:cubicBezTo>
                  <a:cubicBezTo>
                    <a:pt x="281" y="68"/>
                    <a:pt x="285" y="67"/>
                    <a:pt x="289" y="65"/>
                  </a:cubicBezTo>
                  <a:cubicBezTo>
                    <a:pt x="291" y="65"/>
                    <a:pt x="292" y="63"/>
                    <a:pt x="292" y="61"/>
                  </a:cubicBezTo>
                  <a:cubicBezTo>
                    <a:pt x="292" y="61"/>
                    <a:pt x="292" y="61"/>
                    <a:pt x="292" y="61"/>
                  </a:cubicBezTo>
                  <a:cubicBezTo>
                    <a:pt x="292" y="59"/>
                    <a:pt x="291" y="58"/>
                    <a:pt x="289" y="57"/>
                  </a:cubicBezTo>
                  <a:cubicBezTo>
                    <a:pt x="284" y="55"/>
                    <a:pt x="279" y="53"/>
                    <a:pt x="274" y="52"/>
                  </a:cubicBezTo>
                  <a:cubicBezTo>
                    <a:pt x="263" y="49"/>
                    <a:pt x="252" y="47"/>
                    <a:pt x="241" y="46"/>
                  </a:cubicBezTo>
                  <a:cubicBezTo>
                    <a:pt x="226" y="44"/>
                    <a:pt x="211" y="43"/>
                    <a:pt x="196" y="43"/>
                  </a:cubicBezTo>
                  <a:cubicBezTo>
                    <a:pt x="179" y="43"/>
                    <a:pt x="162" y="44"/>
                    <a:pt x="145" y="45"/>
                  </a:cubicBezTo>
                  <a:cubicBezTo>
                    <a:pt x="129" y="46"/>
                    <a:pt x="113" y="46"/>
                    <a:pt x="97" y="46"/>
                  </a:cubicBezTo>
                  <a:cubicBezTo>
                    <a:pt x="83" y="46"/>
                    <a:pt x="70" y="46"/>
                    <a:pt x="57" y="44"/>
                  </a:cubicBezTo>
                  <a:cubicBezTo>
                    <a:pt x="53" y="44"/>
                    <a:pt x="48" y="43"/>
                    <a:pt x="44" y="43"/>
                  </a:cubicBezTo>
                  <a:cubicBezTo>
                    <a:pt x="40" y="42"/>
                    <a:pt x="36" y="41"/>
                    <a:pt x="32" y="41"/>
                  </a:cubicBezTo>
                  <a:cubicBezTo>
                    <a:pt x="29" y="40"/>
                    <a:pt x="26" y="39"/>
                    <a:pt x="23" y="38"/>
                  </a:cubicBezTo>
                  <a:cubicBezTo>
                    <a:pt x="23" y="38"/>
                    <a:pt x="23" y="38"/>
                    <a:pt x="23" y="38"/>
                  </a:cubicBezTo>
                  <a:cubicBezTo>
                    <a:pt x="23" y="38"/>
                    <a:pt x="23" y="38"/>
                    <a:pt x="23" y="38"/>
                  </a:cubicBezTo>
                  <a:cubicBezTo>
                    <a:pt x="26" y="38"/>
                    <a:pt x="29" y="37"/>
                    <a:pt x="32" y="37"/>
                  </a:cubicBezTo>
                  <a:cubicBezTo>
                    <a:pt x="36" y="36"/>
                    <a:pt x="40" y="36"/>
                    <a:pt x="44" y="35"/>
                  </a:cubicBezTo>
                  <a:cubicBezTo>
                    <a:pt x="45" y="35"/>
                    <a:pt x="46" y="35"/>
                    <a:pt x="47" y="35"/>
                  </a:cubicBezTo>
                  <a:cubicBezTo>
                    <a:pt x="62" y="37"/>
                    <a:pt x="78" y="39"/>
                    <a:pt x="94" y="40"/>
                  </a:cubicBezTo>
                  <a:cubicBezTo>
                    <a:pt x="97" y="40"/>
                    <a:pt x="100" y="40"/>
                    <a:pt x="103" y="41"/>
                  </a:cubicBezTo>
                  <a:cubicBezTo>
                    <a:pt x="124" y="42"/>
                    <a:pt x="146" y="43"/>
                    <a:pt x="170" y="43"/>
                  </a:cubicBezTo>
                  <a:cubicBezTo>
                    <a:pt x="205" y="43"/>
                    <a:pt x="243" y="41"/>
                    <a:pt x="285" y="38"/>
                  </a:cubicBezTo>
                  <a:cubicBezTo>
                    <a:pt x="288" y="38"/>
                    <a:pt x="290" y="36"/>
                    <a:pt x="290" y="34"/>
                  </a:cubicBezTo>
                  <a:cubicBezTo>
                    <a:pt x="290" y="33"/>
                    <a:pt x="290" y="33"/>
                    <a:pt x="290" y="33"/>
                  </a:cubicBezTo>
                  <a:cubicBezTo>
                    <a:pt x="289" y="32"/>
                    <a:pt x="288" y="30"/>
                    <a:pt x="286" y="29"/>
                  </a:cubicBezTo>
                  <a:cubicBezTo>
                    <a:pt x="286" y="29"/>
                    <a:pt x="286" y="29"/>
                    <a:pt x="285" y="29"/>
                  </a:cubicBezTo>
                  <a:cubicBezTo>
                    <a:pt x="279" y="29"/>
                    <a:pt x="273" y="29"/>
                    <a:pt x="267" y="29"/>
                  </a:cubicBezTo>
                  <a:cubicBezTo>
                    <a:pt x="267" y="29"/>
                    <a:pt x="267" y="29"/>
                    <a:pt x="267" y="29"/>
                  </a:cubicBezTo>
                  <a:cubicBezTo>
                    <a:pt x="269" y="29"/>
                    <a:pt x="270" y="28"/>
                    <a:pt x="271" y="27"/>
                  </a:cubicBezTo>
                  <a:cubicBezTo>
                    <a:pt x="271" y="26"/>
                    <a:pt x="272" y="25"/>
                    <a:pt x="272" y="24"/>
                  </a:cubicBezTo>
                  <a:cubicBezTo>
                    <a:pt x="272" y="24"/>
                    <a:pt x="272" y="24"/>
                    <a:pt x="272" y="24"/>
                  </a:cubicBezTo>
                  <a:cubicBezTo>
                    <a:pt x="272" y="22"/>
                    <a:pt x="270" y="20"/>
                    <a:pt x="267" y="20"/>
                  </a:cubicBezTo>
                  <a:cubicBezTo>
                    <a:pt x="265" y="20"/>
                    <a:pt x="262" y="20"/>
                    <a:pt x="260" y="20"/>
                  </a:cubicBezTo>
                  <a:cubicBezTo>
                    <a:pt x="256" y="20"/>
                    <a:pt x="252" y="20"/>
                    <a:pt x="248" y="20"/>
                  </a:cubicBezTo>
                  <a:cubicBezTo>
                    <a:pt x="236" y="19"/>
                    <a:pt x="223" y="19"/>
                    <a:pt x="210" y="19"/>
                  </a:cubicBezTo>
                  <a:cubicBezTo>
                    <a:pt x="209" y="18"/>
                    <a:pt x="205" y="18"/>
                    <a:pt x="204" y="18"/>
                  </a:cubicBezTo>
                  <a:cubicBezTo>
                    <a:pt x="201" y="18"/>
                    <a:pt x="198" y="18"/>
                    <a:pt x="195" y="18"/>
                  </a:cubicBezTo>
                  <a:cubicBezTo>
                    <a:pt x="195" y="18"/>
                    <a:pt x="194" y="18"/>
                    <a:pt x="194" y="18"/>
                  </a:cubicBezTo>
                  <a:cubicBezTo>
                    <a:pt x="179" y="17"/>
                    <a:pt x="164" y="16"/>
                    <a:pt x="149" y="15"/>
                  </a:cubicBezTo>
                  <a:cubicBezTo>
                    <a:pt x="140" y="14"/>
                    <a:pt x="132" y="14"/>
                    <a:pt x="123" y="13"/>
                  </a:cubicBezTo>
                  <a:cubicBezTo>
                    <a:pt x="117" y="12"/>
                    <a:pt x="110" y="12"/>
                    <a:pt x="104" y="11"/>
                  </a:cubicBezTo>
                  <a:cubicBezTo>
                    <a:pt x="106" y="11"/>
                    <a:pt x="108" y="11"/>
                    <a:pt x="109" y="11"/>
                  </a:cubicBezTo>
                  <a:cubicBezTo>
                    <a:pt x="132" y="10"/>
                    <a:pt x="155" y="9"/>
                    <a:pt x="178" y="9"/>
                  </a:cubicBezTo>
                  <a:cubicBezTo>
                    <a:pt x="207" y="9"/>
                    <a:pt x="236" y="11"/>
                    <a:pt x="264" y="16"/>
                  </a:cubicBezTo>
                  <a:cubicBezTo>
                    <a:pt x="264" y="16"/>
                    <a:pt x="264" y="16"/>
                    <a:pt x="264" y="16"/>
                  </a:cubicBezTo>
                  <a:cubicBezTo>
                    <a:pt x="266" y="16"/>
                    <a:pt x="268" y="15"/>
                    <a:pt x="269" y="12"/>
                  </a:cubicBezTo>
                  <a:cubicBezTo>
                    <a:pt x="269" y="12"/>
                    <a:pt x="269" y="11"/>
                    <a:pt x="268" y="10"/>
                  </a:cubicBezTo>
                  <a:cubicBezTo>
                    <a:pt x="268" y="9"/>
                    <a:pt x="267" y="8"/>
                    <a:pt x="265" y="7"/>
                  </a:cubicBezTo>
                  <a:cubicBezTo>
                    <a:pt x="259" y="6"/>
                    <a:pt x="253" y="5"/>
                    <a:pt x="247" y="4"/>
                  </a:cubicBezTo>
                  <a:cubicBezTo>
                    <a:pt x="240" y="3"/>
                    <a:pt x="233" y="3"/>
                    <a:pt x="226" y="2"/>
                  </a:cubicBezTo>
                  <a:cubicBezTo>
                    <a:pt x="210" y="1"/>
                    <a:pt x="194" y="0"/>
                    <a:pt x="178"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9" name="Freeform 579"/>
            <p:cNvSpPr>
              <a:spLocks noEditPoints="1" noChangeArrowheads="1"/>
            </p:cNvSpPr>
            <p:nvPr/>
          </p:nvSpPr>
          <p:spPr bwMode="auto">
            <a:xfrm>
              <a:off x="7013575" y="5143501"/>
              <a:ext cx="198438" cy="477838"/>
            </a:xfrm>
            <a:custGeom>
              <a:avLst/>
              <a:gdLst>
                <a:gd name="T0" fmla="*/ 54 w 67"/>
                <a:gd name="T1" fmla="*/ 75 h 162"/>
                <a:gd name="T2" fmla="*/ 55 w 67"/>
                <a:gd name="T3" fmla="*/ 73 h 162"/>
                <a:gd name="T4" fmla="*/ 55 w 67"/>
                <a:gd name="T5" fmla="*/ 106 h 162"/>
                <a:gd name="T6" fmla="*/ 54 w 67"/>
                <a:gd name="T7" fmla="*/ 139 h 162"/>
                <a:gd name="T8" fmla="*/ 51 w 67"/>
                <a:gd name="T9" fmla="*/ 102 h 162"/>
                <a:gd name="T10" fmla="*/ 19 w 67"/>
                <a:gd name="T11" fmla="*/ 0 h 162"/>
                <a:gd name="T12" fmla="*/ 17 w 67"/>
                <a:gd name="T13" fmla="*/ 1 h 162"/>
                <a:gd name="T14" fmla="*/ 15 w 67"/>
                <a:gd name="T15" fmla="*/ 4 h 162"/>
                <a:gd name="T16" fmla="*/ 2 w 67"/>
                <a:gd name="T17" fmla="*/ 78 h 162"/>
                <a:gd name="T18" fmla="*/ 1 w 67"/>
                <a:gd name="T19" fmla="*/ 94 h 162"/>
                <a:gd name="T20" fmla="*/ 4 w 67"/>
                <a:gd name="T21" fmla="*/ 156 h 162"/>
                <a:gd name="T22" fmla="*/ 7 w 67"/>
                <a:gd name="T23" fmla="*/ 155 h 162"/>
                <a:gd name="T24" fmla="*/ 14 w 67"/>
                <a:gd name="T25" fmla="*/ 143 h 162"/>
                <a:gd name="T26" fmla="*/ 22 w 67"/>
                <a:gd name="T27" fmla="*/ 117 h 162"/>
                <a:gd name="T28" fmla="*/ 33 w 67"/>
                <a:gd name="T29" fmla="*/ 156 h 162"/>
                <a:gd name="T30" fmla="*/ 34 w 67"/>
                <a:gd name="T31" fmla="*/ 156 h 162"/>
                <a:gd name="T32" fmla="*/ 44 w 67"/>
                <a:gd name="T33" fmla="*/ 137 h 162"/>
                <a:gd name="T34" fmla="*/ 51 w 67"/>
                <a:gd name="T35" fmla="*/ 161 h 162"/>
                <a:gd name="T36" fmla="*/ 54 w 67"/>
                <a:gd name="T37" fmla="*/ 162 h 162"/>
                <a:gd name="T38" fmla="*/ 60 w 67"/>
                <a:gd name="T39" fmla="*/ 152 h 162"/>
                <a:gd name="T40" fmla="*/ 63 w 67"/>
                <a:gd name="T41" fmla="*/ 153 h 162"/>
                <a:gd name="T42" fmla="*/ 67 w 67"/>
                <a:gd name="T43" fmla="*/ 149 h 162"/>
                <a:gd name="T44" fmla="*/ 64 w 67"/>
                <a:gd name="T45" fmla="*/ 125 h 162"/>
                <a:gd name="T46" fmla="*/ 65 w 67"/>
                <a:gd name="T47" fmla="*/ 66 h 162"/>
                <a:gd name="T48" fmla="*/ 60 w 67"/>
                <a:gd name="T49" fmla="*/ 48 h 162"/>
                <a:gd name="T50" fmla="*/ 56 w 67"/>
                <a:gd name="T51" fmla="*/ 49 h 162"/>
                <a:gd name="T52" fmla="*/ 57 w 67"/>
                <a:gd name="T53" fmla="*/ 40 h 162"/>
                <a:gd name="T54" fmla="*/ 53 w 67"/>
                <a:gd name="T55" fmla="*/ 35 h 162"/>
                <a:gd name="T56" fmla="*/ 49 w 67"/>
                <a:gd name="T57" fmla="*/ 39 h 162"/>
                <a:gd name="T58" fmla="*/ 47 w 67"/>
                <a:gd name="T59" fmla="*/ 49 h 162"/>
                <a:gd name="T60" fmla="*/ 46 w 67"/>
                <a:gd name="T61" fmla="*/ 56 h 162"/>
                <a:gd name="T62" fmla="*/ 44 w 67"/>
                <a:gd name="T63" fmla="*/ 83 h 162"/>
                <a:gd name="T64" fmla="*/ 42 w 67"/>
                <a:gd name="T65" fmla="*/ 101 h 162"/>
                <a:gd name="T66" fmla="*/ 31 w 67"/>
                <a:gd name="T67" fmla="*/ 113 h 162"/>
                <a:gd name="T68" fmla="*/ 35 w 67"/>
                <a:gd name="T69" fmla="*/ 50 h 162"/>
                <a:gd name="T70" fmla="*/ 30 w 67"/>
                <a:gd name="T71" fmla="*/ 40 h 162"/>
                <a:gd name="T72" fmla="*/ 26 w 67"/>
                <a:gd name="T73" fmla="*/ 44 h 162"/>
                <a:gd name="T74" fmla="*/ 21 w 67"/>
                <a:gd name="T75" fmla="*/ 78 h 162"/>
                <a:gd name="T76" fmla="*/ 12 w 67"/>
                <a:gd name="T77" fmla="*/ 120 h 162"/>
                <a:gd name="T78" fmla="*/ 9 w 67"/>
                <a:gd name="T79" fmla="*/ 126 h 162"/>
                <a:gd name="T80" fmla="*/ 10 w 67"/>
                <a:gd name="T81" fmla="*/ 99 h 162"/>
                <a:gd name="T82" fmla="*/ 20 w 67"/>
                <a:gd name="T83" fmla="*/ 21 h 162"/>
                <a:gd name="T84" fmla="*/ 23 w 67"/>
                <a:gd name="T85" fmla="*/ 17 h 162"/>
                <a:gd name="T86" fmla="*/ 20 w 67"/>
                <a:gd name="T8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 h="162">
                  <a:moveTo>
                    <a:pt x="52" y="94"/>
                  </a:moveTo>
                  <a:cubicBezTo>
                    <a:pt x="53" y="87"/>
                    <a:pt x="53" y="81"/>
                    <a:pt x="54" y="75"/>
                  </a:cubicBezTo>
                  <a:cubicBezTo>
                    <a:pt x="54" y="70"/>
                    <a:pt x="55" y="64"/>
                    <a:pt x="55" y="59"/>
                  </a:cubicBezTo>
                  <a:cubicBezTo>
                    <a:pt x="55" y="65"/>
                    <a:pt x="55" y="73"/>
                    <a:pt x="55" y="73"/>
                  </a:cubicBezTo>
                  <a:cubicBezTo>
                    <a:pt x="55" y="81"/>
                    <a:pt x="55" y="90"/>
                    <a:pt x="55" y="98"/>
                  </a:cubicBezTo>
                  <a:cubicBezTo>
                    <a:pt x="55" y="101"/>
                    <a:pt x="55" y="103"/>
                    <a:pt x="55" y="106"/>
                  </a:cubicBezTo>
                  <a:cubicBezTo>
                    <a:pt x="55" y="113"/>
                    <a:pt x="55" y="119"/>
                    <a:pt x="55" y="125"/>
                  </a:cubicBezTo>
                  <a:cubicBezTo>
                    <a:pt x="55" y="130"/>
                    <a:pt x="54" y="135"/>
                    <a:pt x="54" y="139"/>
                  </a:cubicBezTo>
                  <a:cubicBezTo>
                    <a:pt x="52" y="130"/>
                    <a:pt x="51" y="120"/>
                    <a:pt x="51" y="110"/>
                  </a:cubicBezTo>
                  <a:cubicBezTo>
                    <a:pt x="51" y="107"/>
                    <a:pt x="51" y="105"/>
                    <a:pt x="51" y="102"/>
                  </a:cubicBezTo>
                  <a:cubicBezTo>
                    <a:pt x="52" y="99"/>
                    <a:pt x="52" y="96"/>
                    <a:pt x="52" y="94"/>
                  </a:cubicBezTo>
                  <a:moveTo>
                    <a:pt x="19" y="0"/>
                  </a:moveTo>
                  <a:cubicBezTo>
                    <a:pt x="19" y="0"/>
                    <a:pt x="19" y="0"/>
                    <a:pt x="19" y="0"/>
                  </a:cubicBezTo>
                  <a:cubicBezTo>
                    <a:pt x="18" y="0"/>
                    <a:pt x="18" y="1"/>
                    <a:pt x="17" y="1"/>
                  </a:cubicBezTo>
                  <a:cubicBezTo>
                    <a:pt x="17" y="1"/>
                    <a:pt x="17" y="1"/>
                    <a:pt x="17" y="1"/>
                  </a:cubicBezTo>
                  <a:cubicBezTo>
                    <a:pt x="16" y="2"/>
                    <a:pt x="15" y="2"/>
                    <a:pt x="15" y="4"/>
                  </a:cubicBezTo>
                  <a:cubicBezTo>
                    <a:pt x="11" y="20"/>
                    <a:pt x="7" y="38"/>
                    <a:pt x="5" y="57"/>
                  </a:cubicBezTo>
                  <a:cubicBezTo>
                    <a:pt x="4" y="64"/>
                    <a:pt x="3" y="71"/>
                    <a:pt x="2" y="78"/>
                  </a:cubicBezTo>
                  <a:cubicBezTo>
                    <a:pt x="2" y="80"/>
                    <a:pt x="2" y="82"/>
                    <a:pt x="2" y="84"/>
                  </a:cubicBezTo>
                  <a:cubicBezTo>
                    <a:pt x="2" y="87"/>
                    <a:pt x="1" y="90"/>
                    <a:pt x="1" y="94"/>
                  </a:cubicBezTo>
                  <a:cubicBezTo>
                    <a:pt x="0" y="114"/>
                    <a:pt x="0" y="134"/>
                    <a:pt x="1" y="152"/>
                  </a:cubicBezTo>
                  <a:cubicBezTo>
                    <a:pt x="1" y="154"/>
                    <a:pt x="2" y="155"/>
                    <a:pt x="4" y="156"/>
                  </a:cubicBezTo>
                  <a:cubicBezTo>
                    <a:pt x="5" y="156"/>
                    <a:pt x="5" y="156"/>
                    <a:pt x="5" y="156"/>
                  </a:cubicBezTo>
                  <a:cubicBezTo>
                    <a:pt x="6" y="156"/>
                    <a:pt x="7" y="156"/>
                    <a:pt x="7" y="155"/>
                  </a:cubicBezTo>
                  <a:cubicBezTo>
                    <a:pt x="8" y="155"/>
                    <a:pt x="9" y="154"/>
                    <a:pt x="9" y="153"/>
                  </a:cubicBezTo>
                  <a:cubicBezTo>
                    <a:pt x="11" y="150"/>
                    <a:pt x="12" y="146"/>
                    <a:pt x="14" y="143"/>
                  </a:cubicBezTo>
                  <a:cubicBezTo>
                    <a:pt x="17" y="135"/>
                    <a:pt x="19" y="126"/>
                    <a:pt x="22" y="118"/>
                  </a:cubicBezTo>
                  <a:cubicBezTo>
                    <a:pt x="22" y="118"/>
                    <a:pt x="22" y="117"/>
                    <a:pt x="22" y="117"/>
                  </a:cubicBezTo>
                  <a:cubicBezTo>
                    <a:pt x="22" y="130"/>
                    <a:pt x="24" y="143"/>
                    <a:pt x="29" y="153"/>
                  </a:cubicBezTo>
                  <a:cubicBezTo>
                    <a:pt x="30" y="155"/>
                    <a:pt x="32" y="155"/>
                    <a:pt x="33" y="156"/>
                  </a:cubicBezTo>
                  <a:cubicBezTo>
                    <a:pt x="33" y="156"/>
                    <a:pt x="33" y="156"/>
                    <a:pt x="33" y="156"/>
                  </a:cubicBezTo>
                  <a:cubicBezTo>
                    <a:pt x="33" y="156"/>
                    <a:pt x="33" y="156"/>
                    <a:pt x="34" y="156"/>
                  </a:cubicBezTo>
                  <a:cubicBezTo>
                    <a:pt x="35" y="155"/>
                    <a:pt x="36" y="155"/>
                    <a:pt x="37" y="153"/>
                  </a:cubicBezTo>
                  <a:cubicBezTo>
                    <a:pt x="40" y="148"/>
                    <a:pt x="42" y="143"/>
                    <a:pt x="44" y="137"/>
                  </a:cubicBezTo>
                  <a:cubicBezTo>
                    <a:pt x="45" y="145"/>
                    <a:pt x="47" y="152"/>
                    <a:pt x="49" y="159"/>
                  </a:cubicBezTo>
                  <a:cubicBezTo>
                    <a:pt x="50" y="160"/>
                    <a:pt x="50" y="160"/>
                    <a:pt x="51" y="161"/>
                  </a:cubicBezTo>
                  <a:cubicBezTo>
                    <a:pt x="51" y="161"/>
                    <a:pt x="53" y="162"/>
                    <a:pt x="54" y="162"/>
                  </a:cubicBezTo>
                  <a:cubicBezTo>
                    <a:pt x="54" y="162"/>
                    <a:pt x="54" y="162"/>
                    <a:pt x="54" y="162"/>
                  </a:cubicBezTo>
                  <a:cubicBezTo>
                    <a:pt x="56" y="162"/>
                    <a:pt x="57" y="161"/>
                    <a:pt x="58" y="159"/>
                  </a:cubicBezTo>
                  <a:cubicBezTo>
                    <a:pt x="59" y="157"/>
                    <a:pt x="59" y="154"/>
                    <a:pt x="60" y="152"/>
                  </a:cubicBezTo>
                  <a:cubicBezTo>
                    <a:pt x="60" y="152"/>
                    <a:pt x="61" y="153"/>
                    <a:pt x="62" y="153"/>
                  </a:cubicBezTo>
                  <a:cubicBezTo>
                    <a:pt x="62" y="153"/>
                    <a:pt x="63" y="153"/>
                    <a:pt x="63" y="153"/>
                  </a:cubicBezTo>
                  <a:cubicBezTo>
                    <a:pt x="63" y="153"/>
                    <a:pt x="64" y="153"/>
                    <a:pt x="64" y="153"/>
                  </a:cubicBezTo>
                  <a:cubicBezTo>
                    <a:pt x="66" y="153"/>
                    <a:pt x="67" y="151"/>
                    <a:pt x="67" y="149"/>
                  </a:cubicBezTo>
                  <a:cubicBezTo>
                    <a:pt x="67" y="148"/>
                    <a:pt x="67" y="148"/>
                    <a:pt x="67" y="148"/>
                  </a:cubicBezTo>
                  <a:cubicBezTo>
                    <a:pt x="66" y="142"/>
                    <a:pt x="65" y="134"/>
                    <a:pt x="64" y="125"/>
                  </a:cubicBezTo>
                  <a:cubicBezTo>
                    <a:pt x="65" y="117"/>
                    <a:pt x="65" y="108"/>
                    <a:pt x="65" y="99"/>
                  </a:cubicBezTo>
                  <a:cubicBezTo>
                    <a:pt x="65" y="88"/>
                    <a:pt x="65" y="77"/>
                    <a:pt x="65" y="66"/>
                  </a:cubicBezTo>
                  <a:cubicBezTo>
                    <a:pt x="64" y="52"/>
                    <a:pt x="64" y="52"/>
                    <a:pt x="64" y="52"/>
                  </a:cubicBezTo>
                  <a:cubicBezTo>
                    <a:pt x="64" y="50"/>
                    <a:pt x="62" y="48"/>
                    <a:pt x="60" y="48"/>
                  </a:cubicBezTo>
                  <a:cubicBezTo>
                    <a:pt x="60" y="48"/>
                    <a:pt x="60" y="48"/>
                    <a:pt x="60" y="48"/>
                  </a:cubicBezTo>
                  <a:cubicBezTo>
                    <a:pt x="58" y="48"/>
                    <a:pt x="57" y="48"/>
                    <a:pt x="56" y="49"/>
                  </a:cubicBezTo>
                  <a:cubicBezTo>
                    <a:pt x="57" y="47"/>
                    <a:pt x="57" y="40"/>
                    <a:pt x="57" y="40"/>
                  </a:cubicBezTo>
                  <a:cubicBezTo>
                    <a:pt x="57" y="40"/>
                    <a:pt x="57" y="40"/>
                    <a:pt x="57" y="40"/>
                  </a:cubicBezTo>
                  <a:cubicBezTo>
                    <a:pt x="57" y="37"/>
                    <a:pt x="56" y="36"/>
                    <a:pt x="54" y="35"/>
                  </a:cubicBezTo>
                  <a:cubicBezTo>
                    <a:pt x="53" y="35"/>
                    <a:pt x="53" y="35"/>
                    <a:pt x="53" y="35"/>
                  </a:cubicBezTo>
                  <a:cubicBezTo>
                    <a:pt x="51" y="35"/>
                    <a:pt x="49" y="37"/>
                    <a:pt x="49" y="39"/>
                  </a:cubicBezTo>
                  <a:cubicBezTo>
                    <a:pt x="49" y="39"/>
                    <a:pt x="49" y="39"/>
                    <a:pt x="49" y="39"/>
                  </a:cubicBezTo>
                  <a:cubicBezTo>
                    <a:pt x="49" y="39"/>
                    <a:pt x="49" y="39"/>
                    <a:pt x="49" y="39"/>
                  </a:cubicBezTo>
                  <a:cubicBezTo>
                    <a:pt x="49" y="39"/>
                    <a:pt x="48" y="47"/>
                    <a:pt x="47" y="49"/>
                  </a:cubicBezTo>
                  <a:cubicBezTo>
                    <a:pt x="47" y="50"/>
                    <a:pt x="47" y="52"/>
                    <a:pt x="47" y="53"/>
                  </a:cubicBezTo>
                  <a:cubicBezTo>
                    <a:pt x="47" y="54"/>
                    <a:pt x="47" y="55"/>
                    <a:pt x="46" y="56"/>
                  </a:cubicBezTo>
                  <a:cubicBezTo>
                    <a:pt x="46" y="63"/>
                    <a:pt x="45" y="70"/>
                    <a:pt x="44" y="78"/>
                  </a:cubicBezTo>
                  <a:cubicBezTo>
                    <a:pt x="44" y="79"/>
                    <a:pt x="44" y="81"/>
                    <a:pt x="44" y="83"/>
                  </a:cubicBezTo>
                  <a:cubicBezTo>
                    <a:pt x="44" y="83"/>
                    <a:pt x="44" y="83"/>
                    <a:pt x="44" y="83"/>
                  </a:cubicBezTo>
                  <a:cubicBezTo>
                    <a:pt x="43" y="89"/>
                    <a:pt x="43" y="95"/>
                    <a:pt x="42" y="101"/>
                  </a:cubicBezTo>
                  <a:cubicBezTo>
                    <a:pt x="41" y="115"/>
                    <a:pt x="38" y="128"/>
                    <a:pt x="34" y="140"/>
                  </a:cubicBezTo>
                  <a:cubicBezTo>
                    <a:pt x="31" y="132"/>
                    <a:pt x="31" y="122"/>
                    <a:pt x="31" y="113"/>
                  </a:cubicBezTo>
                  <a:cubicBezTo>
                    <a:pt x="31" y="102"/>
                    <a:pt x="32" y="90"/>
                    <a:pt x="33" y="79"/>
                  </a:cubicBezTo>
                  <a:cubicBezTo>
                    <a:pt x="34" y="69"/>
                    <a:pt x="35" y="59"/>
                    <a:pt x="35" y="50"/>
                  </a:cubicBezTo>
                  <a:cubicBezTo>
                    <a:pt x="35" y="48"/>
                    <a:pt x="35" y="46"/>
                    <a:pt x="34" y="44"/>
                  </a:cubicBezTo>
                  <a:cubicBezTo>
                    <a:pt x="34" y="42"/>
                    <a:pt x="32" y="40"/>
                    <a:pt x="30" y="40"/>
                  </a:cubicBezTo>
                  <a:cubicBezTo>
                    <a:pt x="30" y="40"/>
                    <a:pt x="30" y="40"/>
                    <a:pt x="30" y="40"/>
                  </a:cubicBezTo>
                  <a:cubicBezTo>
                    <a:pt x="28" y="40"/>
                    <a:pt x="26" y="42"/>
                    <a:pt x="26" y="44"/>
                  </a:cubicBezTo>
                  <a:cubicBezTo>
                    <a:pt x="25" y="48"/>
                    <a:pt x="25" y="52"/>
                    <a:pt x="24" y="57"/>
                  </a:cubicBezTo>
                  <a:cubicBezTo>
                    <a:pt x="24" y="63"/>
                    <a:pt x="23" y="70"/>
                    <a:pt x="21" y="78"/>
                  </a:cubicBezTo>
                  <a:cubicBezTo>
                    <a:pt x="21" y="80"/>
                    <a:pt x="21" y="81"/>
                    <a:pt x="20" y="83"/>
                  </a:cubicBezTo>
                  <a:cubicBezTo>
                    <a:pt x="18" y="95"/>
                    <a:pt x="16" y="107"/>
                    <a:pt x="12" y="120"/>
                  </a:cubicBezTo>
                  <a:cubicBezTo>
                    <a:pt x="11" y="123"/>
                    <a:pt x="10" y="126"/>
                    <a:pt x="9" y="129"/>
                  </a:cubicBezTo>
                  <a:cubicBezTo>
                    <a:pt x="9" y="128"/>
                    <a:pt x="9" y="127"/>
                    <a:pt x="9" y="126"/>
                  </a:cubicBezTo>
                  <a:cubicBezTo>
                    <a:pt x="9" y="119"/>
                    <a:pt x="9" y="111"/>
                    <a:pt x="9" y="103"/>
                  </a:cubicBezTo>
                  <a:cubicBezTo>
                    <a:pt x="10" y="102"/>
                    <a:pt x="10" y="100"/>
                    <a:pt x="10" y="99"/>
                  </a:cubicBezTo>
                  <a:cubicBezTo>
                    <a:pt x="11" y="75"/>
                    <a:pt x="14" y="51"/>
                    <a:pt x="18" y="29"/>
                  </a:cubicBezTo>
                  <a:cubicBezTo>
                    <a:pt x="19" y="26"/>
                    <a:pt x="19" y="24"/>
                    <a:pt x="20" y="21"/>
                  </a:cubicBezTo>
                  <a:cubicBezTo>
                    <a:pt x="20" y="21"/>
                    <a:pt x="20" y="21"/>
                    <a:pt x="21" y="21"/>
                  </a:cubicBezTo>
                  <a:cubicBezTo>
                    <a:pt x="22" y="20"/>
                    <a:pt x="23" y="19"/>
                    <a:pt x="23" y="17"/>
                  </a:cubicBezTo>
                  <a:cubicBezTo>
                    <a:pt x="24" y="5"/>
                    <a:pt x="24" y="5"/>
                    <a:pt x="24" y="5"/>
                  </a:cubicBezTo>
                  <a:cubicBezTo>
                    <a:pt x="24" y="3"/>
                    <a:pt x="22" y="1"/>
                    <a:pt x="20" y="0"/>
                  </a:cubicBezTo>
                  <a:cubicBezTo>
                    <a:pt x="19" y="0"/>
                    <a:pt x="19" y="0"/>
                    <a:pt x="19"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0" name="Freeform 580"/>
            <p:cNvSpPr>
              <a:spLocks noEditPoints="1" noChangeArrowheads="1"/>
            </p:cNvSpPr>
            <p:nvPr/>
          </p:nvSpPr>
          <p:spPr bwMode="auto">
            <a:xfrm>
              <a:off x="7986713" y="5078413"/>
              <a:ext cx="1652588" cy="354013"/>
            </a:xfrm>
            <a:custGeom>
              <a:avLst/>
              <a:gdLst>
                <a:gd name="T0" fmla="*/ 43 w 560"/>
                <a:gd name="T1" fmla="*/ 99 h 120"/>
                <a:gd name="T2" fmla="*/ 141 w 560"/>
                <a:gd name="T3" fmla="*/ 99 h 120"/>
                <a:gd name="T4" fmla="*/ 307 w 560"/>
                <a:gd name="T5" fmla="*/ 109 h 120"/>
                <a:gd name="T6" fmla="*/ 316 w 560"/>
                <a:gd name="T7" fmla="*/ 111 h 120"/>
                <a:gd name="T8" fmla="*/ 243 w 560"/>
                <a:gd name="T9" fmla="*/ 107 h 120"/>
                <a:gd name="T10" fmla="*/ 137 w 560"/>
                <a:gd name="T11" fmla="*/ 105 h 120"/>
                <a:gd name="T12" fmla="*/ 64 w 560"/>
                <a:gd name="T13" fmla="*/ 105 h 120"/>
                <a:gd name="T14" fmla="*/ 434 w 560"/>
                <a:gd name="T15" fmla="*/ 0 h 120"/>
                <a:gd name="T16" fmla="*/ 117 w 560"/>
                <a:gd name="T17" fmla="*/ 30 h 120"/>
                <a:gd name="T18" fmla="*/ 84 w 560"/>
                <a:gd name="T19" fmla="*/ 46 h 120"/>
                <a:gd name="T20" fmla="*/ 86 w 560"/>
                <a:gd name="T21" fmla="*/ 50 h 120"/>
                <a:gd name="T22" fmla="*/ 158 w 560"/>
                <a:gd name="T23" fmla="*/ 64 h 120"/>
                <a:gd name="T24" fmla="*/ 257 w 560"/>
                <a:gd name="T25" fmla="*/ 66 h 120"/>
                <a:gd name="T26" fmla="*/ 265 w 560"/>
                <a:gd name="T27" fmla="*/ 66 h 120"/>
                <a:gd name="T28" fmla="*/ 338 w 560"/>
                <a:gd name="T29" fmla="*/ 68 h 120"/>
                <a:gd name="T30" fmla="*/ 494 w 560"/>
                <a:gd name="T31" fmla="*/ 79 h 120"/>
                <a:gd name="T32" fmla="*/ 500 w 560"/>
                <a:gd name="T33" fmla="*/ 90 h 120"/>
                <a:gd name="T34" fmla="*/ 337 w 560"/>
                <a:gd name="T35" fmla="*/ 76 h 120"/>
                <a:gd name="T36" fmla="*/ 231 w 560"/>
                <a:gd name="T37" fmla="*/ 70 h 120"/>
                <a:gd name="T38" fmla="*/ 4 w 560"/>
                <a:gd name="T39" fmla="*/ 91 h 120"/>
                <a:gd name="T40" fmla="*/ 5 w 560"/>
                <a:gd name="T41" fmla="*/ 100 h 120"/>
                <a:gd name="T42" fmla="*/ 29 w 560"/>
                <a:gd name="T43" fmla="*/ 99 h 120"/>
                <a:gd name="T44" fmla="*/ 28 w 560"/>
                <a:gd name="T45" fmla="*/ 101 h 120"/>
                <a:gd name="T46" fmla="*/ 41 w 560"/>
                <a:gd name="T47" fmla="*/ 109 h 120"/>
                <a:gd name="T48" fmla="*/ 58 w 560"/>
                <a:gd name="T49" fmla="*/ 116 h 120"/>
                <a:gd name="T50" fmla="*/ 62 w 560"/>
                <a:gd name="T51" fmla="*/ 113 h 120"/>
                <a:gd name="T52" fmla="*/ 137 w 560"/>
                <a:gd name="T53" fmla="*/ 114 h 120"/>
                <a:gd name="T54" fmla="*/ 197 w 560"/>
                <a:gd name="T55" fmla="*/ 113 h 120"/>
                <a:gd name="T56" fmla="*/ 317 w 560"/>
                <a:gd name="T57" fmla="*/ 120 h 120"/>
                <a:gd name="T58" fmla="*/ 382 w 560"/>
                <a:gd name="T59" fmla="*/ 108 h 120"/>
                <a:gd name="T60" fmla="*/ 379 w 560"/>
                <a:gd name="T61" fmla="*/ 105 h 120"/>
                <a:gd name="T62" fmla="*/ 308 w 560"/>
                <a:gd name="T63" fmla="*/ 100 h 120"/>
                <a:gd name="T64" fmla="*/ 96 w 560"/>
                <a:gd name="T65" fmla="*/ 90 h 120"/>
                <a:gd name="T66" fmla="*/ 143 w 560"/>
                <a:gd name="T67" fmla="*/ 82 h 120"/>
                <a:gd name="T68" fmla="*/ 292 w 560"/>
                <a:gd name="T69" fmla="*/ 81 h 120"/>
                <a:gd name="T70" fmla="*/ 487 w 560"/>
                <a:gd name="T71" fmla="*/ 99 h 120"/>
                <a:gd name="T72" fmla="*/ 549 w 560"/>
                <a:gd name="T73" fmla="*/ 93 h 120"/>
                <a:gd name="T74" fmla="*/ 557 w 560"/>
                <a:gd name="T75" fmla="*/ 83 h 120"/>
                <a:gd name="T76" fmla="*/ 409 w 560"/>
                <a:gd name="T77" fmla="*/ 63 h 120"/>
                <a:gd name="T78" fmla="*/ 339 w 560"/>
                <a:gd name="T79" fmla="*/ 59 h 120"/>
                <a:gd name="T80" fmla="*/ 251 w 560"/>
                <a:gd name="T81" fmla="*/ 58 h 120"/>
                <a:gd name="T82" fmla="*/ 147 w 560"/>
                <a:gd name="T83" fmla="*/ 53 h 120"/>
                <a:gd name="T84" fmla="*/ 101 w 560"/>
                <a:gd name="T85" fmla="*/ 45 h 120"/>
                <a:gd name="T86" fmla="*/ 259 w 560"/>
                <a:gd name="T87" fmla="*/ 16 h 120"/>
                <a:gd name="T88" fmla="*/ 348 w 560"/>
                <a:gd name="T89" fmla="*/ 12 h 120"/>
                <a:gd name="T90" fmla="*/ 439 w 560"/>
                <a:gd name="T91" fmla="*/ 4 h 120"/>
                <a:gd name="T92" fmla="*/ 434 w 560"/>
                <a:gd name="T9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0" h="120">
                  <a:moveTo>
                    <a:pt x="60" y="104"/>
                  </a:moveTo>
                  <a:cubicBezTo>
                    <a:pt x="57" y="104"/>
                    <a:pt x="55" y="103"/>
                    <a:pt x="52" y="103"/>
                  </a:cubicBezTo>
                  <a:cubicBezTo>
                    <a:pt x="49" y="101"/>
                    <a:pt x="46" y="100"/>
                    <a:pt x="43" y="99"/>
                  </a:cubicBezTo>
                  <a:cubicBezTo>
                    <a:pt x="55" y="98"/>
                    <a:pt x="66" y="98"/>
                    <a:pt x="78" y="98"/>
                  </a:cubicBezTo>
                  <a:cubicBezTo>
                    <a:pt x="84" y="98"/>
                    <a:pt x="90" y="98"/>
                    <a:pt x="96" y="98"/>
                  </a:cubicBezTo>
                  <a:cubicBezTo>
                    <a:pt x="111" y="99"/>
                    <a:pt x="126" y="99"/>
                    <a:pt x="141" y="99"/>
                  </a:cubicBezTo>
                  <a:cubicBezTo>
                    <a:pt x="146" y="100"/>
                    <a:pt x="151" y="100"/>
                    <a:pt x="156" y="100"/>
                  </a:cubicBezTo>
                  <a:cubicBezTo>
                    <a:pt x="201" y="102"/>
                    <a:pt x="245" y="104"/>
                    <a:pt x="289" y="107"/>
                  </a:cubicBezTo>
                  <a:cubicBezTo>
                    <a:pt x="295" y="108"/>
                    <a:pt x="301" y="108"/>
                    <a:pt x="307" y="109"/>
                  </a:cubicBezTo>
                  <a:cubicBezTo>
                    <a:pt x="307" y="109"/>
                    <a:pt x="308" y="109"/>
                    <a:pt x="310" y="109"/>
                  </a:cubicBezTo>
                  <a:cubicBezTo>
                    <a:pt x="315" y="109"/>
                    <a:pt x="326" y="110"/>
                    <a:pt x="337" y="111"/>
                  </a:cubicBezTo>
                  <a:cubicBezTo>
                    <a:pt x="330" y="111"/>
                    <a:pt x="323" y="111"/>
                    <a:pt x="316" y="111"/>
                  </a:cubicBezTo>
                  <a:cubicBezTo>
                    <a:pt x="305" y="111"/>
                    <a:pt x="292" y="111"/>
                    <a:pt x="280" y="110"/>
                  </a:cubicBezTo>
                  <a:cubicBezTo>
                    <a:pt x="277" y="110"/>
                    <a:pt x="273" y="109"/>
                    <a:pt x="270" y="109"/>
                  </a:cubicBezTo>
                  <a:cubicBezTo>
                    <a:pt x="261" y="109"/>
                    <a:pt x="252" y="108"/>
                    <a:pt x="243" y="107"/>
                  </a:cubicBezTo>
                  <a:cubicBezTo>
                    <a:pt x="220" y="105"/>
                    <a:pt x="198" y="103"/>
                    <a:pt x="177" y="103"/>
                  </a:cubicBezTo>
                  <a:cubicBezTo>
                    <a:pt x="176" y="103"/>
                    <a:pt x="174" y="103"/>
                    <a:pt x="173" y="103"/>
                  </a:cubicBezTo>
                  <a:cubicBezTo>
                    <a:pt x="161" y="104"/>
                    <a:pt x="148" y="104"/>
                    <a:pt x="137" y="105"/>
                  </a:cubicBezTo>
                  <a:cubicBezTo>
                    <a:pt x="127" y="106"/>
                    <a:pt x="118" y="106"/>
                    <a:pt x="109" y="107"/>
                  </a:cubicBezTo>
                  <a:cubicBezTo>
                    <a:pt x="105" y="107"/>
                    <a:pt x="101" y="107"/>
                    <a:pt x="96" y="107"/>
                  </a:cubicBezTo>
                  <a:cubicBezTo>
                    <a:pt x="85" y="107"/>
                    <a:pt x="74" y="106"/>
                    <a:pt x="64" y="105"/>
                  </a:cubicBezTo>
                  <a:cubicBezTo>
                    <a:pt x="62" y="104"/>
                    <a:pt x="61" y="104"/>
                    <a:pt x="60" y="104"/>
                  </a:cubicBezTo>
                  <a:moveTo>
                    <a:pt x="434" y="0"/>
                  </a:moveTo>
                  <a:cubicBezTo>
                    <a:pt x="434" y="0"/>
                    <a:pt x="434" y="0"/>
                    <a:pt x="434" y="0"/>
                  </a:cubicBezTo>
                  <a:cubicBezTo>
                    <a:pt x="430" y="0"/>
                    <a:pt x="426" y="1"/>
                    <a:pt x="421" y="1"/>
                  </a:cubicBezTo>
                  <a:cubicBezTo>
                    <a:pt x="398" y="2"/>
                    <a:pt x="373" y="3"/>
                    <a:pt x="348" y="4"/>
                  </a:cubicBezTo>
                  <a:cubicBezTo>
                    <a:pt x="272" y="6"/>
                    <a:pt x="187" y="8"/>
                    <a:pt x="117" y="30"/>
                  </a:cubicBezTo>
                  <a:cubicBezTo>
                    <a:pt x="109" y="32"/>
                    <a:pt x="102" y="35"/>
                    <a:pt x="94" y="38"/>
                  </a:cubicBezTo>
                  <a:cubicBezTo>
                    <a:pt x="91" y="39"/>
                    <a:pt x="89" y="40"/>
                    <a:pt x="86" y="41"/>
                  </a:cubicBezTo>
                  <a:cubicBezTo>
                    <a:pt x="84" y="42"/>
                    <a:pt x="83" y="44"/>
                    <a:pt x="84" y="46"/>
                  </a:cubicBezTo>
                  <a:cubicBezTo>
                    <a:pt x="84" y="46"/>
                    <a:pt x="84" y="47"/>
                    <a:pt x="84" y="48"/>
                  </a:cubicBezTo>
                  <a:cubicBezTo>
                    <a:pt x="84" y="48"/>
                    <a:pt x="85" y="48"/>
                    <a:pt x="85" y="48"/>
                  </a:cubicBezTo>
                  <a:cubicBezTo>
                    <a:pt x="85" y="49"/>
                    <a:pt x="86" y="49"/>
                    <a:pt x="86" y="50"/>
                  </a:cubicBezTo>
                  <a:cubicBezTo>
                    <a:pt x="93" y="52"/>
                    <a:pt x="100" y="54"/>
                    <a:pt x="107" y="56"/>
                  </a:cubicBezTo>
                  <a:cubicBezTo>
                    <a:pt x="115" y="58"/>
                    <a:pt x="123" y="59"/>
                    <a:pt x="131" y="60"/>
                  </a:cubicBezTo>
                  <a:cubicBezTo>
                    <a:pt x="140" y="62"/>
                    <a:pt x="149" y="63"/>
                    <a:pt x="158" y="64"/>
                  </a:cubicBezTo>
                  <a:cubicBezTo>
                    <a:pt x="183" y="66"/>
                    <a:pt x="209" y="66"/>
                    <a:pt x="234" y="66"/>
                  </a:cubicBezTo>
                  <a:cubicBezTo>
                    <a:pt x="239" y="66"/>
                    <a:pt x="244" y="66"/>
                    <a:pt x="249" y="66"/>
                  </a:cubicBezTo>
                  <a:cubicBezTo>
                    <a:pt x="252" y="66"/>
                    <a:pt x="254" y="66"/>
                    <a:pt x="257" y="66"/>
                  </a:cubicBezTo>
                  <a:cubicBezTo>
                    <a:pt x="257" y="66"/>
                    <a:pt x="257" y="66"/>
                    <a:pt x="257" y="66"/>
                  </a:cubicBezTo>
                  <a:cubicBezTo>
                    <a:pt x="259" y="66"/>
                    <a:pt x="260" y="66"/>
                    <a:pt x="262" y="66"/>
                  </a:cubicBezTo>
                  <a:cubicBezTo>
                    <a:pt x="263" y="66"/>
                    <a:pt x="264" y="66"/>
                    <a:pt x="265" y="66"/>
                  </a:cubicBezTo>
                  <a:cubicBezTo>
                    <a:pt x="267" y="66"/>
                    <a:pt x="269" y="66"/>
                    <a:pt x="271" y="66"/>
                  </a:cubicBezTo>
                  <a:cubicBezTo>
                    <a:pt x="277" y="66"/>
                    <a:pt x="283" y="66"/>
                    <a:pt x="288" y="66"/>
                  </a:cubicBezTo>
                  <a:cubicBezTo>
                    <a:pt x="306" y="67"/>
                    <a:pt x="323" y="67"/>
                    <a:pt x="338" y="68"/>
                  </a:cubicBezTo>
                  <a:cubicBezTo>
                    <a:pt x="356" y="70"/>
                    <a:pt x="375" y="71"/>
                    <a:pt x="394" y="72"/>
                  </a:cubicBezTo>
                  <a:cubicBezTo>
                    <a:pt x="427" y="73"/>
                    <a:pt x="460" y="75"/>
                    <a:pt x="491" y="79"/>
                  </a:cubicBezTo>
                  <a:cubicBezTo>
                    <a:pt x="492" y="79"/>
                    <a:pt x="493" y="79"/>
                    <a:pt x="494" y="79"/>
                  </a:cubicBezTo>
                  <a:cubicBezTo>
                    <a:pt x="502" y="80"/>
                    <a:pt x="509" y="81"/>
                    <a:pt x="516" y="82"/>
                  </a:cubicBezTo>
                  <a:cubicBezTo>
                    <a:pt x="523" y="84"/>
                    <a:pt x="529" y="85"/>
                    <a:pt x="536" y="86"/>
                  </a:cubicBezTo>
                  <a:cubicBezTo>
                    <a:pt x="525" y="88"/>
                    <a:pt x="512" y="89"/>
                    <a:pt x="500" y="90"/>
                  </a:cubicBezTo>
                  <a:cubicBezTo>
                    <a:pt x="496" y="90"/>
                    <a:pt x="491" y="90"/>
                    <a:pt x="487" y="90"/>
                  </a:cubicBezTo>
                  <a:cubicBezTo>
                    <a:pt x="449" y="90"/>
                    <a:pt x="409" y="85"/>
                    <a:pt x="370" y="80"/>
                  </a:cubicBezTo>
                  <a:cubicBezTo>
                    <a:pt x="359" y="79"/>
                    <a:pt x="348" y="77"/>
                    <a:pt x="337" y="76"/>
                  </a:cubicBezTo>
                  <a:cubicBezTo>
                    <a:pt x="321" y="74"/>
                    <a:pt x="306" y="73"/>
                    <a:pt x="292" y="72"/>
                  </a:cubicBezTo>
                  <a:cubicBezTo>
                    <a:pt x="277" y="71"/>
                    <a:pt x="261" y="70"/>
                    <a:pt x="245" y="70"/>
                  </a:cubicBezTo>
                  <a:cubicBezTo>
                    <a:pt x="241" y="70"/>
                    <a:pt x="236" y="70"/>
                    <a:pt x="231" y="70"/>
                  </a:cubicBezTo>
                  <a:cubicBezTo>
                    <a:pt x="228" y="70"/>
                    <a:pt x="225" y="70"/>
                    <a:pt x="223" y="70"/>
                  </a:cubicBezTo>
                  <a:cubicBezTo>
                    <a:pt x="171" y="71"/>
                    <a:pt x="118" y="74"/>
                    <a:pt x="63" y="82"/>
                  </a:cubicBezTo>
                  <a:cubicBezTo>
                    <a:pt x="44" y="85"/>
                    <a:pt x="24" y="88"/>
                    <a:pt x="4" y="91"/>
                  </a:cubicBezTo>
                  <a:cubicBezTo>
                    <a:pt x="2" y="92"/>
                    <a:pt x="0" y="94"/>
                    <a:pt x="0" y="96"/>
                  </a:cubicBezTo>
                  <a:cubicBezTo>
                    <a:pt x="1" y="98"/>
                    <a:pt x="3" y="100"/>
                    <a:pt x="5" y="100"/>
                  </a:cubicBezTo>
                  <a:cubicBezTo>
                    <a:pt x="5" y="100"/>
                    <a:pt x="5" y="100"/>
                    <a:pt x="5" y="100"/>
                  </a:cubicBezTo>
                  <a:cubicBezTo>
                    <a:pt x="11" y="100"/>
                    <a:pt x="18" y="100"/>
                    <a:pt x="24" y="99"/>
                  </a:cubicBezTo>
                  <a:cubicBezTo>
                    <a:pt x="25" y="99"/>
                    <a:pt x="25" y="99"/>
                    <a:pt x="26" y="99"/>
                  </a:cubicBezTo>
                  <a:cubicBezTo>
                    <a:pt x="27" y="99"/>
                    <a:pt x="28" y="99"/>
                    <a:pt x="29" y="99"/>
                  </a:cubicBezTo>
                  <a:cubicBezTo>
                    <a:pt x="29" y="99"/>
                    <a:pt x="29" y="99"/>
                    <a:pt x="29" y="99"/>
                  </a:cubicBezTo>
                  <a:cubicBezTo>
                    <a:pt x="28" y="100"/>
                    <a:pt x="28" y="100"/>
                    <a:pt x="28" y="100"/>
                  </a:cubicBezTo>
                  <a:cubicBezTo>
                    <a:pt x="28" y="100"/>
                    <a:pt x="28" y="101"/>
                    <a:pt x="28" y="101"/>
                  </a:cubicBezTo>
                  <a:cubicBezTo>
                    <a:pt x="28" y="102"/>
                    <a:pt x="28" y="102"/>
                    <a:pt x="28" y="102"/>
                  </a:cubicBezTo>
                  <a:cubicBezTo>
                    <a:pt x="28" y="103"/>
                    <a:pt x="29" y="105"/>
                    <a:pt x="31" y="106"/>
                  </a:cubicBezTo>
                  <a:cubicBezTo>
                    <a:pt x="34" y="107"/>
                    <a:pt x="37" y="108"/>
                    <a:pt x="41" y="109"/>
                  </a:cubicBezTo>
                  <a:cubicBezTo>
                    <a:pt x="43" y="110"/>
                    <a:pt x="46" y="110"/>
                    <a:pt x="49" y="111"/>
                  </a:cubicBezTo>
                  <a:cubicBezTo>
                    <a:pt x="50" y="111"/>
                    <a:pt x="56" y="115"/>
                    <a:pt x="56" y="115"/>
                  </a:cubicBezTo>
                  <a:cubicBezTo>
                    <a:pt x="57" y="115"/>
                    <a:pt x="57" y="116"/>
                    <a:pt x="58" y="116"/>
                  </a:cubicBezTo>
                  <a:cubicBezTo>
                    <a:pt x="58" y="116"/>
                    <a:pt x="58" y="116"/>
                    <a:pt x="58" y="116"/>
                  </a:cubicBezTo>
                  <a:cubicBezTo>
                    <a:pt x="59" y="116"/>
                    <a:pt x="60" y="115"/>
                    <a:pt x="60" y="115"/>
                  </a:cubicBezTo>
                  <a:cubicBezTo>
                    <a:pt x="61" y="115"/>
                    <a:pt x="62" y="114"/>
                    <a:pt x="62" y="113"/>
                  </a:cubicBezTo>
                  <a:cubicBezTo>
                    <a:pt x="63" y="114"/>
                    <a:pt x="65" y="114"/>
                    <a:pt x="66" y="114"/>
                  </a:cubicBezTo>
                  <a:cubicBezTo>
                    <a:pt x="76" y="115"/>
                    <a:pt x="86" y="116"/>
                    <a:pt x="96" y="116"/>
                  </a:cubicBezTo>
                  <a:cubicBezTo>
                    <a:pt x="110" y="116"/>
                    <a:pt x="123" y="115"/>
                    <a:pt x="137" y="114"/>
                  </a:cubicBezTo>
                  <a:cubicBezTo>
                    <a:pt x="149" y="113"/>
                    <a:pt x="161" y="112"/>
                    <a:pt x="173" y="112"/>
                  </a:cubicBezTo>
                  <a:cubicBezTo>
                    <a:pt x="174" y="112"/>
                    <a:pt x="176" y="112"/>
                    <a:pt x="177" y="112"/>
                  </a:cubicBezTo>
                  <a:cubicBezTo>
                    <a:pt x="184" y="112"/>
                    <a:pt x="190" y="112"/>
                    <a:pt x="197" y="113"/>
                  </a:cubicBezTo>
                  <a:cubicBezTo>
                    <a:pt x="211" y="113"/>
                    <a:pt x="227" y="115"/>
                    <a:pt x="243" y="116"/>
                  </a:cubicBezTo>
                  <a:cubicBezTo>
                    <a:pt x="255" y="117"/>
                    <a:pt x="267" y="118"/>
                    <a:pt x="280" y="119"/>
                  </a:cubicBezTo>
                  <a:cubicBezTo>
                    <a:pt x="292" y="120"/>
                    <a:pt x="305" y="120"/>
                    <a:pt x="317" y="120"/>
                  </a:cubicBezTo>
                  <a:cubicBezTo>
                    <a:pt x="332" y="120"/>
                    <a:pt x="348" y="119"/>
                    <a:pt x="362" y="117"/>
                  </a:cubicBezTo>
                  <a:cubicBezTo>
                    <a:pt x="367" y="116"/>
                    <a:pt x="373" y="115"/>
                    <a:pt x="378" y="113"/>
                  </a:cubicBezTo>
                  <a:cubicBezTo>
                    <a:pt x="380" y="112"/>
                    <a:pt x="382" y="110"/>
                    <a:pt x="382" y="108"/>
                  </a:cubicBezTo>
                  <a:cubicBezTo>
                    <a:pt x="382" y="108"/>
                    <a:pt x="382" y="108"/>
                    <a:pt x="382" y="108"/>
                  </a:cubicBezTo>
                  <a:cubicBezTo>
                    <a:pt x="381" y="108"/>
                    <a:pt x="381" y="107"/>
                    <a:pt x="381" y="107"/>
                  </a:cubicBezTo>
                  <a:cubicBezTo>
                    <a:pt x="381" y="106"/>
                    <a:pt x="380" y="105"/>
                    <a:pt x="379" y="105"/>
                  </a:cubicBezTo>
                  <a:cubicBezTo>
                    <a:pt x="379" y="104"/>
                    <a:pt x="378" y="104"/>
                    <a:pt x="377" y="104"/>
                  </a:cubicBezTo>
                  <a:cubicBezTo>
                    <a:pt x="360" y="103"/>
                    <a:pt x="360" y="103"/>
                    <a:pt x="360" y="103"/>
                  </a:cubicBezTo>
                  <a:cubicBezTo>
                    <a:pt x="308" y="100"/>
                    <a:pt x="308" y="100"/>
                    <a:pt x="308" y="100"/>
                  </a:cubicBezTo>
                  <a:cubicBezTo>
                    <a:pt x="277" y="98"/>
                    <a:pt x="245" y="96"/>
                    <a:pt x="214" y="94"/>
                  </a:cubicBezTo>
                  <a:cubicBezTo>
                    <a:pt x="193" y="93"/>
                    <a:pt x="173" y="92"/>
                    <a:pt x="152" y="91"/>
                  </a:cubicBezTo>
                  <a:cubicBezTo>
                    <a:pt x="133" y="90"/>
                    <a:pt x="114" y="90"/>
                    <a:pt x="96" y="90"/>
                  </a:cubicBezTo>
                  <a:cubicBezTo>
                    <a:pt x="90" y="89"/>
                    <a:pt x="84" y="89"/>
                    <a:pt x="78" y="89"/>
                  </a:cubicBezTo>
                  <a:cubicBezTo>
                    <a:pt x="77" y="89"/>
                    <a:pt x="76" y="89"/>
                    <a:pt x="76" y="89"/>
                  </a:cubicBezTo>
                  <a:cubicBezTo>
                    <a:pt x="98" y="87"/>
                    <a:pt x="121" y="84"/>
                    <a:pt x="143" y="82"/>
                  </a:cubicBezTo>
                  <a:cubicBezTo>
                    <a:pt x="171" y="80"/>
                    <a:pt x="198" y="79"/>
                    <a:pt x="224" y="79"/>
                  </a:cubicBezTo>
                  <a:cubicBezTo>
                    <a:pt x="227" y="79"/>
                    <a:pt x="230" y="79"/>
                    <a:pt x="233" y="79"/>
                  </a:cubicBezTo>
                  <a:cubicBezTo>
                    <a:pt x="253" y="79"/>
                    <a:pt x="272" y="80"/>
                    <a:pt x="292" y="81"/>
                  </a:cubicBezTo>
                  <a:cubicBezTo>
                    <a:pt x="306" y="81"/>
                    <a:pt x="321" y="83"/>
                    <a:pt x="336" y="85"/>
                  </a:cubicBezTo>
                  <a:cubicBezTo>
                    <a:pt x="347" y="86"/>
                    <a:pt x="358" y="87"/>
                    <a:pt x="369" y="89"/>
                  </a:cubicBezTo>
                  <a:cubicBezTo>
                    <a:pt x="409" y="94"/>
                    <a:pt x="449" y="99"/>
                    <a:pt x="487" y="99"/>
                  </a:cubicBezTo>
                  <a:cubicBezTo>
                    <a:pt x="491" y="99"/>
                    <a:pt x="496" y="99"/>
                    <a:pt x="500" y="99"/>
                  </a:cubicBezTo>
                  <a:cubicBezTo>
                    <a:pt x="513" y="98"/>
                    <a:pt x="526" y="97"/>
                    <a:pt x="538" y="95"/>
                  </a:cubicBezTo>
                  <a:cubicBezTo>
                    <a:pt x="542" y="95"/>
                    <a:pt x="546" y="94"/>
                    <a:pt x="549" y="93"/>
                  </a:cubicBezTo>
                  <a:cubicBezTo>
                    <a:pt x="552" y="92"/>
                    <a:pt x="554" y="92"/>
                    <a:pt x="557" y="91"/>
                  </a:cubicBezTo>
                  <a:cubicBezTo>
                    <a:pt x="559" y="91"/>
                    <a:pt x="560" y="89"/>
                    <a:pt x="560" y="87"/>
                  </a:cubicBezTo>
                  <a:cubicBezTo>
                    <a:pt x="560" y="85"/>
                    <a:pt x="559" y="84"/>
                    <a:pt x="557" y="83"/>
                  </a:cubicBezTo>
                  <a:cubicBezTo>
                    <a:pt x="557" y="83"/>
                    <a:pt x="557" y="83"/>
                    <a:pt x="557" y="83"/>
                  </a:cubicBezTo>
                  <a:cubicBezTo>
                    <a:pt x="554" y="82"/>
                    <a:pt x="551" y="81"/>
                    <a:pt x="549" y="80"/>
                  </a:cubicBezTo>
                  <a:cubicBezTo>
                    <a:pt x="506" y="69"/>
                    <a:pt x="457" y="66"/>
                    <a:pt x="409" y="63"/>
                  </a:cubicBezTo>
                  <a:cubicBezTo>
                    <a:pt x="405" y="63"/>
                    <a:pt x="400" y="63"/>
                    <a:pt x="395" y="63"/>
                  </a:cubicBezTo>
                  <a:cubicBezTo>
                    <a:pt x="379" y="62"/>
                    <a:pt x="364" y="61"/>
                    <a:pt x="350" y="60"/>
                  </a:cubicBezTo>
                  <a:cubicBezTo>
                    <a:pt x="346" y="60"/>
                    <a:pt x="343" y="60"/>
                    <a:pt x="339" y="59"/>
                  </a:cubicBezTo>
                  <a:cubicBezTo>
                    <a:pt x="316" y="58"/>
                    <a:pt x="291" y="58"/>
                    <a:pt x="264" y="58"/>
                  </a:cubicBezTo>
                  <a:cubicBezTo>
                    <a:pt x="262" y="58"/>
                    <a:pt x="260" y="58"/>
                    <a:pt x="257" y="58"/>
                  </a:cubicBezTo>
                  <a:cubicBezTo>
                    <a:pt x="255" y="58"/>
                    <a:pt x="253" y="58"/>
                    <a:pt x="251" y="58"/>
                  </a:cubicBezTo>
                  <a:cubicBezTo>
                    <a:pt x="234" y="58"/>
                    <a:pt x="218" y="58"/>
                    <a:pt x="202" y="57"/>
                  </a:cubicBezTo>
                  <a:cubicBezTo>
                    <a:pt x="190" y="57"/>
                    <a:pt x="178" y="56"/>
                    <a:pt x="167" y="55"/>
                  </a:cubicBezTo>
                  <a:cubicBezTo>
                    <a:pt x="160" y="55"/>
                    <a:pt x="154" y="54"/>
                    <a:pt x="147" y="53"/>
                  </a:cubicBezTo>
                  <a:cubicBezTo>
                    <a:pt x="134" y="52"/>
                    <a:pt x="121" y="50"/>
                    <a:pt x="109" y="47"/>
                  </a:cubicBezTo>
                  <a:cubicBezTo>
                    <a:pt x="108" y="46"/>
                    <a:pt x="107" y="46"/>
                    <a:pt x="106" y="46"/>
                  </a:cubicBezTo>
                  <a:cubicBezTo>
                    <a:pt x="104" y="46"/>
                    <a:pt x="103" y="45"/>
                    <a:pt x="101" y="45"/>
                  </a:cubicBezTo>
                  <a:cubicBezTo>
                    <a:pt x="111" y="41"/>
                    <a:pt x="120" y="38"/>
                    <a:pt x="130" y="35"/>
                  </a:cubicBezTo>
                  <a:cubicBezTo>
                    <a:pt x="135" y="34"/>
                    <a:pt x="140" y="33"/>
                    <a:pt x="145" y="31"/>
                  </a:cubicBezTo>
                  <a:cubicBezTo>
                    <a:pt x="181" y="23"/>
                    <a:pt x="220" y="18"/>
                    <a:pt x="259" y="16"/>
                  </a:cubicBezTo>
                  <a:cubicBezTo>
                    <a:pt x="261" y="16"/>
                    <a:pt x="263" y="16"/>
                    <a:pt x="264" y="16"/>
                  </a:cubicBezTo>
                  <a:cubicBezTo>
                    <a:pt x="276" y="15"/>
                    <a:pt x="288" y="14"/>
                    <a:pt x="300" y="14"/>
                  </a:cubicBezTo>
                  <a:cubicBezTo>
                    <a:pt x="316" y="13"/>
                    <a:pt x="332" y="13"/>
                    <a:pt x="348" y="12"/>
                  </a:cubicBezTo>
                  <a:cubicBezTo>
                    <a:pt x="374" y="12"/>
                    <a:pt x="398" y="11"/>
                    <a:pt x="421" y="10"/>
                  </a:cubicBezTo>
                  <a:cubicBezTo>
                    <a:pt x="426" y="9"/>
                    <a:pt x="430" y="9"/>
                    <a:pt x="435" y="9"/>
                  </a:cubicBezTo>
                  <a:cubicBezTo>
                    <a:pt x="437" y="9"/>
                    <a:pt x="439" y="7"/>
                    <a:pt x="439" y="4"/>
                  </a:cubicBezTo>
                  <a:cubicBezTo>
                    <a:pt x="439" y="4"/>
                    <a:pt x="439" y="4"/>
                    <a:pt x="439" y="4"/>
                  </a:cubicBezTo>
                  <a:cubicBezTo>
                    <a:pt x="439" y="3"/>
                    <a:pt x="438" y="2"/>
                    <a:pt x="438" y="1"/>
                  </a:cubicBezTo>
                  <a:cubicBezTo>
                    <a:pt x="437" y="0"/>
                    <a:pt x="436" y="0"/>
                    <a:pt x="434" y="0"/>
                  </a:cubicBezTo>
                </a:path>
              </a:pathLst>
            </a:custGeom>
            <a:solidFill>
              <a:srgbClr val="E1A6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1" name="Freeform 581"/>
            <p:cNvSpPr>
              <a:spLocks noChangeArrowheads="1"/>
            </p:cNvSpPr>
            <p:nvPr/>
          </p:nvSpPr>
          <p:spPr bwMode="auto">
            <a:xfrm>
              <a:off x="7940675" y="5618163"/>
              <a:ext cx="2078038" cy="68263"/>
            </a:xfrm>
            <a:custGeom>
              <a:avLst/>
              <a:gdLst>
                <a:gd name="T0" fmla="*/ 703 w 705"/>
                <a:gd name="T1" fmla="*/ 0 h 23"/>
                <a:gd name="T2" fmla="*/ 701 w 705"/>
                <a:gd name="T3" fmla="*/ 0 h 23"/>
                <a:gd name="T4" fmla="*/ 624 w 705"/>
                <a:gd name="T5" fmla="*/ 1 h 23"/>
                <a:gd name="T6" fmla="*/ 510 w 705"/>
                <a:gd name="T7" fmla="*/ 1 h 23"/>
                <a:gd name="T8" fmla="*/ 266 w 705"/>
                <a:gd name="T9" fmla="*/ 5 h 23"/>
                <a:gd name="T10" fmla="*/ 260 w 705"/>
                <a:gd name="T11" fmla="*/ 6 h 23"/>
                <a:gd name="T12" fmla="*/ 57 w 705"/>
                <a:gd name="T13" fmla="*/ 15 h 23"/>
                <a:gd name="T14" fmla="*/ 42 w 705"/>
                <a:gd name="T15" fmla="*/ 16 h 23"/>
                <a:gd name="T16" fmla="*/ 10 w 705"/>
                <a:gd name="T17" fmla="*/ 17 h 23"/>
                <a:gd name="T18" fmla="*/ 7 w 705"/>
                <a:gd name="T19" fmla="*/ 18 h 23"/>
                <a:gd name="T20" fmla="*/ 3 w 705"/>
                <a:gd name="T21" fmla="*/ 18 h 23"/>
                <a:gd name="T22" fmla="*/ 1 w 705"/>
                <a:gd name="T23" fmla="*/ 19 h 23"/>
                <a:gd name="T24" fmla="*/ 0 w 705"/>
                <a:gd name="T25" fmla="*/ 21 h 23"/>
                <a:gd name="T26" fmla="*/ 2 w 705"/>
                <a:gd name="T27" fmla="*/ 23 h 23"/>
                <a:gd name="T28" fmla="*/ 3 w 705"/>
                <a:gd name="T29" fmla="*/ 23 h 23"/>
                <a:gd name="T30" fmla="*/ 3 w 705"/>
                <a:gd name="T31" fmla="*/ 23 h 23"/>
                <a:gd name="T32" fmla="*/ 8 w 705"/>
                <a:gd name="T33" fmla="*/ 23 h 23"/>
                <a:gd name="T34" fmla="*/ 43 w 705"/>
                <a:gd name="T35" fmla="*/ 21 h 23"/>
                <a:gd name="T36" fmla="*/ 57 w 705"/>
                <a:gd name="T37" fmla="*/ 20 h 23"/>
                <a:gd name="T38" fmla="*/ 260 w 705"/>
                <a:gd name="T39" fmla="*/ 11 h 23"/>
                <a:gd name="T40" fmla="*/ 265 w 705"/>
                <a:gd name="T41" fmla="*/ 11 h 23"/>
                <a:gd name="T42" fmla="*/ 524 w 705"/>
                <a:gd name="T43" fmla="*/ 6 h 23"/>
                <a:gd name="T44" fmla="*/ 529 w 705"/>
                <a:gd name="T45" fmla="*/ 6 h 23"/>
                <a:gd name="T46" fmla="*/ 684 w 705"/>
                <a:gd name="T47" fmla="*/ 6 h 23"/>
                <a:gd name="T48" fmla="*/ 703 w 705"/>
                <a:gd name="T49" fmla="*/ 6 h 23"/>
                <a:gd name="T50" fmla="*/ 705 w 705"/>
                <a:gd name="T51" fmla="*/ 4 h 23"/>
                <a:gd name="T52" fmla="*/ 705 w 705"/>
                <a:gd name="T53" fmla="*/ 3 h 23"/>
                <a:gd name="T54" fmla="*/ 703 w 705"/>
                <a:gd name="T5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5" h="23">
                  <a:moveTo>
                    <a:pt x="703" y="0"/>
                  </a:moveTo>
                  <a:cubicBezTo>
                    <a:pt x="702" y="0"/>
                    <a:pt x="702" y="0"/>
                    <a:pt x="701" y="0"/>
                  </a:cubicBezTo>
                  <a:cubicBezTo>
                    <a:pt x="674" y="0"/>
                    <a:pt x="648" y="1"/>
                    <a:pt x="624" y="1"/>
                  </a:cubicBezTo>
                  <a:cubicBezTo>
                    <a:pt x="582" y="1"/>
                    <a:pt x="545" y="1"/>
                    <a:pt x="510" y="1"/>
                  </a:cubicBezTo>
                  <a:cubicBezTo>
                    <a:pt x="419" y="1"/>
                    <a:pt x="346" y="3"/>
                    <a:pt x="266" y="5"/>
                  </a:cubicBezTo>
                  <a:cubicBezTo>
                    <a:pt x="264" y="5"/>
                    <a:pt x="262" y="5"/>
                    <a:pt x="260" y="6"/>
                  </a:cubicBezTo>
                  <a:cubicBezTo>
                    <a:pt x="201" y="8"/>
                    <a:pt x="136" y="11"/>
                    <a:pt x="57" y="15"/>
                  </a:cubicBezTo>
                  <a:cubicBezTo>
                    <a:pt x="52" y="15"/>
                    <a:pt x="47" y="15"/>
                    <a:pt x="42" y="16"/>
                  </a:cubicBezTo>
                  <a:cubicBezTo>
                    <a:pt x="31" y="16"/>
                    <a:pt x="21" y="17"/>
                    <a:pt x="10" y="17"/>
                  </a:cubicBezTo>
                  <a:cubicBezTo>
                    <a:pt x="9" y="17"/>
                    <a:pt x="8" y="17"/>
                    <a:pt x="7" y="18"/>
                  </a:cubicBezTo>
                  <a:cubicBezTo>
                    <a:pt x="5" y="18"/>
                    <a:pt x="4" y="18"/>
                    <a:pt x="3" y="18"/>
                  </a:cubicBezTo>
                  <a:cubicBezTo>
                    <a:pt x="2" y="18"/>
                    <a:pt x="2" y="18"/>
                    <a:pt x="1" y="19"/>
                  </a:cubicBezTo>
                  <a:cubicBezTo>
                    <a:pt x="1" y="19"/>
                    <a:pt x="0" y="20"/>
                    <a:pt x="0" y="21"/>
                  </a:cubicBezTo>
                  <a:cubicBezTo>
                    <a:pt x="0" y="22"/>
                    <a:pt x="1" y="23"/>
                    <a:pt x="2" y="23"/>
                  </a:cubicBezTo>
                  <a:cubicBezTo>
                    <a:pt x="3" y="23"/>
                    <a:pt x="3" y="23"/>
                    <a:pt x="3" y="23"/>
                  </a:cubicBezTo>
                  <a:cubicBezTo>
                    <a:pt x="3" y="23"/>
                    <a:pt x="3" y="23"/>
                    <a:pt x="3" y="23"/>
                  </a:cubicBezTo>
                  <a:cubicBezTo>
                    <a:pt x="5" y="23"/>
                    <a:pt x="6" y="23"/>
                    <a:pt x="8" y="23"/>
                  </a:cubicBezTo>
                  <a:cubicBezTo>
                    <a:pt x="20" y="22"/>
                    <a:pt x="32" y="21"/>
                    <a:pt x="43" y="21"/>
                  </a:cubicBezTo>
                  <a:cubicBezTo>
                    <a:pt x="48" y="21"/>
                    <a:pt x="52" y="20"/>
                    <a:pt x="57" y="20"/>
                  </a:cubicBezTo>
                  <a:cubicBezTo>
                    <a:pt x="136" y="16"/>
                    <a:pt x="200" y="13"/>
                    <a:pt x="260" y="11"/>
                  </a:cubicBezTo>
                  <a:cubicBezTo>
                    <a:pt x="262" y="11"/>
                    <a:pt x="263" y="11"/>
                    <a:pt x="265" y="11"/>
                  </a:cubicBezTo>
                  <a:cubicBezTo>
                    <a:pt x="350" y="8"/>
                    <a:pt x="426" y="7"/>
                    <a:pt x="524" y="6"/>
                  </a:cubicBezTo>
                  <a:cubicBezTo>
                    <a:pt x="526" y="6"/>
                    <a:pt x="527" y="6"/>
                    <a:pt x="529" y="6"/>
                  </a:cubicBezTo>
                  <a:cubicBezTo>
                    <a:pt x="575" y="6"/>
                    <a:pt x="625" y="6"/>
                    <a:pt x="684" y="6"/>
                  </a:cubicBezTo>
                  <a:cubicBezTo>
                    <a:pt x="690" y="6"/>
                    <a:pt x="696" y="6"/>
                    <a:pt x="703" y="6"/>
                  </a:cubicBezTo>
                  <a:cubicBezTo>
                    <a:pt x="704" y="6"/>
                    <a:pt x="705" y="5"/>
                    <a:pt x="705" y="4"/>
                  </a:cubicBezTo>
                  <a:cubicBezTo>
                    <a:pt x="705" y="3"/>
                    <a:pt x="705" y="3"/>
                    <a:pt x="705" y="3"/>
                  </a:cubicBezTo>
                  <a:cubicBezTo>
                    <a:pt x="705" y="2"/>
                    <a:pt x="704" y="0"/>
                    <a:pt x="70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2" name="Freeform 582"/>
            <p:cNvSpPr>
              <a:spLocks noEditPoints="1" noChangeArrowheads="1"/>
            </p:cNvSpPr>
            <p:nvPr/>
          </p:nvSpPr>
          <p:spPr bwMode="auto">
            <a:xfrm>
              <a:off x="9237663" y="3529013"/>
              <a:ext cx="315913" cy="188913"/>
            </a:xfrm>
            <a:custGeom>
              <a:avLst/>
              <a:gdLst>
                <a:gd name="T0" fmla="*/ 83 w 107"/>
                <a:gd name="T1" fmla="*/ 17 h 64"/>
                <a:gd name="T2" fmla="*/ 76 w 107"/>
                <a:gd name="T3" fmla="*/ 21 h 64"/>
                <a:gd name="T4" fmla="*/ 59 w 107"/>
                <a:gd name="T5" fmla="*/ 28 h 64"/>
                <a:gd name="T6" fmla="*/ 57 w 107"/>
                <a:gd name="T7" fmla="*/ 30 h 64"/>
                <a:gd name="T8" fmla="*/ 58 w 107"/>
                <a:gd name="T9" fmla="*/ 31 h 64"/>
                <a:gd name="T10" fmla="*/ 100 w 107"/>
                <a:gd name="T11" fmla="*/ 8 h 64"/>
                <a:gd name="T12" fmla="*/ 95 w 107"/>
                <a:gd name="T13" fmla="*/ 11 h 64"/>
                <a:gd name="T14" fmla="*/ 87 w 107"/>
                <a:gd name="T15" fmla="*/ 19 h 64"/>
                <a:gd name="T16" fmla="*/ 100 w 107"/>
                <a:gd name="T17" fmla="*/ 8 h 64"/>
                <a:gd name="T18" fmla="*/ 106 w 107"/>
                <a:gd name="T19" fmla="*/ 6 h 64"/>
                <a:gd name="T20" fmla="*/ 107 w 107"/>
                <a:gd name="T21" fmla="*/ 7 h 64"/>
                <a:gd name="T22" fmla="*/ 106 w 107"/>
                <a:gd name="T23" fmla="*/ 6 h 64"/>
                <a:gd name="T24" fmla="*/ 80 w 107"/>
                <a:gd name="T25" fmla="*/ 8 h 64"/>
                <a:gd name="T26" fmla="*/ 79 w 107"/>
                <a:gd name="T27" fmla="*/ 8 h 64"/>
                <a:gd name="T28" fmla="*/ 83 w 107"/>
                <a:gd name="T29" fmla="*/ 5 h 64"/>
                <a:gd name="T30" fmla="*/ 23 w 107"/>
                <a:gd name="T31" fmla="*/ 36 h 64"/>
                <a:gd name="T32" fmla="*/ 1 w 107"/>
                <a:gd name="T33" fmla="*/ 52 h 64"/>
                <a:gd name="T34" fmla="*/ 3 w 107"/>
                <a:gd name="T35" fmla="*/ 54 h 64"/>
                <a:gd name="T36" fmla="*/ 25 w 107"/>
                <a:gd name="T37" fmla="*/ 39 h 64"/>
                <a:gd name="T38" fmla="*/ 47 w 107"/>
                <a:gd name="T39" fmla="*/ 25 h 64"/>
                <a:gd name="T40" fmla="*/ 62 w 107"/>
                <a:gd name="T41" fmla="*/ 15 h 64"/>
                <a:gd name="T42" fmla="*/ 62 w 107"/>
                <a:gd name="T43" fmla="*/ 15 h 64"/>
                <a:gd name="T44" fmla="*/ 56 w 107"/>
                <a:gd name="T45" fmla="*/ 20 h 64"/>
                <a:gd name="T46" fmla="*/ 46 w 107"/>
                <a:gd name="T47" fmla="*/ 27 h 64"/>
                <a:gd name="T48" fmla="*/ 33 w 107"/>
                <a:gd name="T49" fmla="*/ 36 h 64"/>
                <a:gd name="T50" fmla="*/ 0 w 107"/>
                <a:gd name="T51" fmla="*/ 58 h 64"/>
                <a:gd name="T52" fmla="*/ 0 w 107"/>
                <a:gd name="T53" fmla="*/ 58 h 64"/>
                <a:gd name="T54" fmla="*/ 2 w 107"/>
                <a:gd name="T55" fmla="*/ 60 h 64"/>
                <a:gd name="T56" fmla="*/ 7 w 107"/>
                <a:gd name="T57" fmla="*/ 61 h 64"/>
                <a:gd name="T58" fmla="*/ 8 w 107"/>
                <a:gd name="T59" fmla="*/ 63 h 64"/>
                <a:gd name="T60" fmla="*/ 9 w 107"/>
                <a:gd name="T61" fmla="*/ 64 h 64"/>
                <a:gd name="T62" fmla="*/ 41 w 107"/>
                <a:gd name="T63" fmla="*/ 48 h 64"/>
                <a:gd name="T64" fmla="*/ 58 w 107"/>
                <a:gd name="T65" fmla="*/ 37 h 64"/>
                <a:gd name="T66" fmla="*/ 64 w 107"/>
                <a:gd name="T67" fmla="*/ 32 h 64"/>
                <a:gd name="T68" fmla="*/ 38 w 107"/>
                <a:gd name="T69" fmla="*/ 46 h 64"/>
                <a:gd name="T70" fmla="*/ 35 w 107"/>
                <a:gd name="T71" fmla="*/ 47 h 64"/>
                <a:gd name="T72" fmla="*/ 37 w 107"/>
                <a:gd name="T73" fmla="*/ 40 h 64"/>
                <a:gd name="T74" fmla="*/ 44 w 107"/>
                <a:gd name="T75" fmla="*/ 36 h 64"/>
                <a:gd name="T76" fmla="*/ 54 w 107"/>
                <a:gd name="T77" fmla="*/ 30 h 64"/>
                <a:gd name="T78" fmla="*/ 64 w 107"/>
                <a:gd name="T79" fmla="*/ 23 h 64"/>
                <a:gd name="T80" fmla="*/ 73 w 107"/>
                <a:gd name="T81" fmla="*/ 14 h 64"/>
                <a:gd name="T82" fmla="*/ 82 w 107"/>
                <a:gd name="T83" fmla="*/ 10 h 64"/>
                <a:gd name="T84" fmla="*/ 93 w 107"/>
                <a:gd name="T85" fmla="*/ 2 h 64"/>
                <a:gd name="T86" fmla="*/ 93 w 107"/>
                <a:gd name="T8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 h="64">
                  <a:moveTo>
                    <a:pt x="85" y="16"/>
                  </a:moveTo>
                  <a:cubicBezTo>
                    <a:pt x="84" y="16"/>
                    <a:pt x="84" y="16"/>
                    <a:pt x="83" y="17"/>
                  </a:cubicBezTo>
                  <a:cubicBezTo>
                    <a:pt x="77" y="20"/>
                    <a:pt x="77" y="20"/>
                    <a:pt x="77" y="20"/>
                  </a:cubicBezTo>
                  <a:cubicBezTo>
                    <a:pt x="76" y="20"/>
                    <a:pt x="76" y="21"/>
                    <a:pt x="76" y="21"/>
                  </a:cubicBezTo>
                  <a:cubicBezTo>
                    <a:pt x="76" y="21"/>
                    <a:pt x="76" y="20"/>
                    <a:pt x="75" y="20"/>
                  </a:cubicBezTo>
                  <a:cubicBezTo>
                    <a:pt x="70" y="23"/>
                    <a:pt x="62" y="27"/>
                    <a:pt x="59" y="28"/>
                  </a:cubicBezTo>
                  <a:cubicBezTo>
                    <a:pt x="59" y="28"/>
                    <a:pt x="58" y="29"/>
                    <a:pt x="58" y="29"/>
                  </a:cubicBezTo>
                  <a:cubicBezTo>
                    <a:pt x="58" y="29"/>
                    <a:pt x="57" y="30"/>
                    <a:pt x="57" y="30"/>
                  </a:cubicBezTo>
                  <a:cubicBezTo>
                    <a:pt x="58" y="31"/>
                    <a:pt x="58" y="31"/>
                    <a:pt x="58" y="31"/>
                  </a:cubicBezTo>
                  <a:cubicBezTo>
                    <a:pt x="58" y="31"/>
                    <a:pt x="58" y="31"/>
                    <a:pt x="58" y="31"/>
                  </a:cubicBezTo>
                  <a:cubicBezTo>
                    <a:pt x="67" y="27"/>
                    <a:pt x="77" y="21"/>
                    <a:pt x="85" y="16"/>
                  </a:cubicBezTo>
                  <a:moveTo>
                    <a:pt x="100" y="8"/>
                  </a:moveTo>
                  <a:cubicBezTo>
                    <a:pt x="98" y="9"/>
                    <a:pt x="96" y="9"/>
                    <a:pt x="95" y="10"/>
                  </a:cubicBezTo>
                  <a:cubicBezTo>
                    <a:pt x="95" y="10"/>
                    <a:pt x="95" y="11"/>
                    <a:pt x="95" y="11"/>
                  </a:cubicBezTo>
                  <a:cubicBezTo>
                    <a:pt x="95" y="11"/>
                    <a:pt x="95" y="12"/>
                    <a:pt x="95" y="13"/>
                  </a:cubicBezTo>
                  <a:cubicBezTo>
                    <a:pt x="93" y="15"/>
                    <a:pt x="90" y="17"/>
                    <a:pt x="87" y="19"/>
                  </a:cubicBezTo>
                  <a:cubicBezTo>
                    <a:pt x="92" y="16"/>
                    <a:pt x="98" y="13"/>
                    <a:pt x="102" y="12"/>
                  </a:cubicBezTo>
                  <a:cubicBezTo>
                    <a:pt x="102" y="10"/>
                    <a:pt x="101" y="9"/>
                    <a:pt x="100" y="8"/>
                  </a:cubicBezTo>
                  <a:moveTo>
                    <a:pt x="106" y="6"/>
                  </a:moveTo>
                  <a:cubicBezTo>
                    <a:pt x="106" y="6"/>
                    <a:pt x="106" y="6"/>
                    <a:pt x="106" y="6"/>
                  </a:cubicBezTo>
                  <a:cubicBezTo>
                    <a:pt x="106" y="7"/>
                    <a:pt x="106" y="7"/>
                    <a:pt x="106" y="8"/>
                  </a:cubicBezTo>
                  <a:cubicBezTo>
                    <a:pt x="107" y="8"/>
                    <a:pt x="107" y="7"/>
                    <a:pt x="107" y="7"/>
                  </a:cubicBezTo>
                  <a:cubicBezTo>
                    <a:pt x="107" y="7"/>
                    <a:pt x="107" y="7"/>
                    <a:pt x="107" y="7"/>
                  </a:cubicBezTo>
                  <a:cubicBezTo>
                    <a:pt x="107" y="7"/>
                    <a:pt x="107" y="6"/>
                    <a:pt x="106" y="6"/>
                  </a:cubicBezTo>
                  <a:moveTo>
                    <a:pt x="79" y="8"/>
                  </a:moveTo>
                  <a:cubicBezTo>
                    <a:pt x="80" y="8"/>
                    <a:pt x="80" y="8"/>
                    <a:pt x="80" y="8"/>
                  </a:cubicBezTo>
                  <a:cubicBezTo>
                    <a:pt x="80" y="7"/>
                    <a:pt x="80" y="7"/>
                    <a:pt x="80" y="7"/>
                  </a:cubicBezTo>
                  <a:cubicBezTo>
                    <a:pt x="79" y="8"/>
                    <a:pt x="79" y="8"/>
                    <a:pt x="79" y="8"/>
                  </a:cubicBezTo>
                  <a:moveTo>
                    <a:pt x="93" y="0"/>
                  </a:moveTo>
                  <a:cubicBezTo>
                    <a:pt x="89" y="1"/>
                    <a:pt x="83" y="5"/>
                    <a:pt x="83" y="5"/>
                  </a:cubicBezTo>
                  <a:cubicBezTo>
                    <a:pt x="64" y="13"/>
                    <a:pt x="43" y="24"/>
                    <a:pt x="25" y="35"/>
                  </a:cubicBezTo>
                  <a:cubicBezTo>
                    <a:pt x="24" y="35"/>
                    <a:pt x="24" y="36"/>
                    <a:pt x="23" y="36"/>
                  </a:cubicBezTo>
                  <a:cubicBezTo>
                    <a:pt x="12" y="44"/>
                    <a:pt x="12" y="44"/>
                    <a:pt x="12" y="44"/>
                  </a:cubicBezTo>
                  <a:cubicBezTo>
                    <a:pt x="8" y="47"/>
                    <a:pt x="5" y="49"/>
                    <a:pt x="1" y="52"/>
                  </a:cubicBezTo>
                  <a:cubicBezTo>
                    <a:pt x="2" y="52"/>
                    <a:pt x="2" y="53"/>
                    <a:pt x="2" y="53"/>
                  </a:cubicBezTo>
                  <a:cubicBezTo>
                    <a:pt x="2" y="53"/>
                    <a:pt x="3" y="54"/>
                    <a:pt x="3" y="54"/>
                  </a:cubicBezTo>
                  <a:cubicBezTo>
                    <a:pt x="4" y="54"/>
                    <a:pt x="4" y="53"/>
                    <a:pt x="4" y="53"/>
                  </a:cubicBezTo>
                  <a:cubicBezTo>
                    <a:pt x="25" y="39"/>
                    <a:pt x="25" y="39"/>
                    <a:pt x="25" y="39"/>
                  </a:cubicBezTo>
                  <a:cubicBezTo>
                    <a:pt x="30" y="36"/>
                    <a:pt x="35" y="32"/>
                    <a:pt x="40" y="29"/>
                  </a:cubicBezTo>
                  <a:cubicBezTo>
                    <a:pt x="42" y="28"/>
                    <a:pt x="44" y="26"/>
                    <a:pt x="47" y="25"/>
                  </a:cubicBezTo>
                  <a:cubicBezTo>
                    <a:pt x="50" y="23"/>
                    <a:pt x="53" y="21"/>
                    <a:pt x="56" y="19"/>
                  </a:cubicBezTo>
                  <a:cubicBezTo>
                    <a:pt x="58" y="17"/>
                    <a:pt x="60" y="16"/>
                    <a:pt x="62" y="15"/>
                  </a:cubicBezTo>
                  <a:cubicBezTo>
                    <a:pt x="62" y="15"/>
                    <a:pt x="63" y="15"/>
                    <a:pt x="63" y="14"/>
                  </a:cubicBezTo>
                  <a:cubicBezTo>
                    <a:pt x="63" y="15"/>
                    <a:pt x="62" y="15"/>
                    <a:pt x="62" y="15"/>
                  </a:cubicBezTo>
                  <a:cubicBezTo>
                    <a:pt x="61" y="16"/>
                    <a:pt x="60" y="17"/>
                    <a:pt x="59" y="18"/>
                  </a:cubicBezTo>
                  <a:cubicBezTo>
                    <a:pt x="56" y="20"/>
                    <a:pt x="56" y="20"/>
                    <a:pt x="56" y="20"/>
                  </a:cubicBezTo>
                  <a:cubicBezTo>
                    <a:pt x="47" y="26"/>
                    <a:pt x="47" y="26"/>
                    <a:pt x="47" y="26"/>
                  </a:cubicBezTo>
                  <a:cubicBezTo>
                    <a:pt x="46" y="27"/>
                    <a:pt x="46" y="27"/>
                    <a:pt x="46" y="27"/>
                  </a:cubicBezTo>
                  <a:cubicBezTo>
                    <a:pt x="40" y="31"/>
                    <a:pt x="40" y="31"/>
                    <a:pt x="40" y="31"/>
                  </a:cubicBezTo>
                  <a:cubicBezTo>
                    <a:pt x="33" y="36"/>
                    <a:pt x="33" y="36"/>
                    <a:pt x="33" y="36"/>
                  </a:cubicBezTo>
                  <a:cubicBezTo>
                    <a:pt x="29" y="38"/>
                    <a:pt x="25" y="40"/>
                    <a:pt x="22" y="43"/>
                  </a:cubicBezTo>
                  <a:cubicBezTo>
                    <a:pt x="14" y="47"/>
                    <a:pt x="6" y="52"/>
                    <a:pt x="0" y="58"/>
                  </a:cubicBezTo>
                  <a:cubicBezTo>
                    <a:pt x="0" y="58"/>
                    <a:pt x="0" y="58"/>
                    <a:pt x="0" y="58"/>
                  </a:cubicBezTo>
                  <a:cubicBezTo>
                    <a:pt x="0" y="58"/>
                    <a:pt x="0" y="58"/>
                    <a:pt x="0" y="58"/>
                  </a:cubicBezTo>
                  <a:cubicBezTo>
                    <a:pt x="0" y="59"/>
                    <a:pt x="1" y="60"/>
                    <a:pt x="1" y="61"/>
                  </a:cubicBezTo>
                  <a:cubicBezTo>
                    <a:pt x="2" y="61"/>
                    <a:pt x="2" y="61"/>
                    <a:pt x="2" y="60"/>
                  </a:cubicBezTo>
                  <a:cubicBezTo>
                    <a:pt x="7" y="56"/>
                    <a:pt x="13" y="53"/>
                    <a:pt x="18" y="49"/>
                  </a:cubicBezTo>
                  <a:cubicBezTo>
                    <a:pt x="14" y="53"/>
                    <a:pt x="10" y="56"/>
                    <a:pt x="7" y="61"/>
                  </a:cubicBezTo>
                  <a:cubicBezTo>
                    <a:pt x="7" y="62"/>
                    <a:pt x="7" y="62"/>
                    <a:pt x="7" y="62"/>
                  </a:cubicBezTo>
                  <a:cubicBezTo>
                    <a:pt x="7" y="62"/>
                    <a:pt x="7" y="63"/>
                    <a:pt x="8" y="63"/>
                  </a:cubicBezTo>
                  <a:cubicBezTo>
                    <a:pt x="8" y="63"/>
                    <a:pt x="8" y="64"/>
                    <a:pt x="9" y="64"/>
                  </a:cubicBezTo>
                  <a:cubicBezTo>
                    <a:pt x="9" y="64"/>
                    <a:pt x="9" y="64"/>
                    <a:pt x="9" y="64"/>
                  </a:cubicBezTo>
                  <a:cubicBezTo>
                    <a:pt x="18" y="61"/>
                    <a:pt x="26" y="57"/>
                    <a:pt x="34" y="52"/>
                  </a:cubicBezTo>
                  <a:cubicBezTo>
                    <a:pt x="36" y="51"/>
                    <a:pt x="39" y="50"/>
                    <a:pt x="41" y="48"/>
                  </a:cubicBezTo>
                  <a:cubicBezTo>
                    <a:pt x="44" y="46"/>
                    <a:pt x="48" y="44"/>
                    <a:pt x="51" y="41"/>
                  </a:cubicBezTo>
                  <a:cubicBezTo>
                    <a:pt x="53" y="40"/>
                    <a:pt x="56" y="38"/>
                    <a:pt x="58" y="37"/>
                  </a:cubicBezTo>
                  <a:cubicBezTo>
                    <a:pt x="58" y="37"/>
                    <a:pt x="58" y="37"/>
                    <a:pt x="58" y="37"/>
                  </a:cubicBezTo>
                  <a:cubicBezTo>
                    <a:pt x="60" y="35"/>
                    <a:pt x="62" y="34"/>
                    <a:pt x="64" y="32"/>
                  </a:cubicBezTo>
                  <a:cubicBezTo>
                    <a:pt x="61" y="34"/>
                    <a:pt x="58" y="36"/>
                    <a:pt x="54" y="37"/>
                  </a:cubicBezTo>
                  <a:cubicBezTo>
                    <a:pt x="48" y="41"/>
                    <a:pt x="42" y="43"/>
                    <a:pt x="38" y="46"/>
                  </a:cubicBezTo>
                  <a:cubicBezTo>
                    <a:pt x="38" y="46"/>
                    <a:pt x="38" y="46"/>
                    <a:pt x="38" y="46"/>
                  </a:cubicBezTo>
                  <a:cubicBezTo>
                    <a:pt x="37" y="46"/>
                    <a:pt x="36" y="47"/>
                    <a:pt x="35" y="47"/>
                  </a:cubicBezTo>
                  <a:cubicBezTo>
                    <a:pt x="29" y="51"/>
                    <a:pt x="21" y="55"/>
                    <a:pt x="14" y="58"/>
                  </a:cubicBezTo>
                  <a:cubicBezTo>
                    <a:pt x="20" y="51"/>
                    <a:pt x="29" y="45"/>
                    <a:pt x="37" y="40"/>
                  </a:cubicBezTo>
                  <a:cubicBezTo>
                    <a:pt x="38" y="40"/>
                    <a:pt x="39" y="39"/>
                    <a:pt x="39" y="39"/>
                  </a:cubicBezTo>
                  <a:cubicBezTo>
                    <a:pt x="44" y="36"/>
                    <a:pt x="44" y="36"/>
                    <a:pt x="44" y="36"/>
                  </a:cubicBezTo>
                  <a:cubicBezTo>
                    <a:pt x="51" y="31"/>
                    <a:pt x="51" y="31"/>
                    <a:pt x="51" y="31"/>
                  </a:cubicBezTo>
                  <a:cubicBezTo>
                    <a:pt x="54" y="30"/>
                    <a:pt x="54" y="30"/>
                    <a:pt x="54" y="30"/>
                  </a:cubicBezTo>
                  <a:cubicBezTo>
                    <a:pt x="60" y="26"/>
                    <a:pt x="60" y="26"/>
                    <a:pt x="60" y="26"/>
                  </a:cubicBezTo>
                  <a:cubicBezTo>
                    <a:pt x="64" y="23"/>
                    <a:pt x="64" y="23"/>
                    <a:pt x="64" y="23"/>
                  </a:cubicBezTo>
                  <a:cubicBezTo>
                    <a:pt x="67" y="21"/>
                    <a:pt x="70" y="19"/>
                    <a:pt x="72" y="17"/>
                  </a:cubicBezTo>
                  <a:cubicBezTo>
                    <a:pt x="72" y="16"/>
                    <a:pt x="72" y="14"/>
                    <a:pt x="73" y="14"/>
                  </a:cubicBezTo>
                  <a:cubicBezTo>
                    <a:pt x="75" y="12"/>
                    <a:pt x="78" y="11"/>
                    <a:pt x="81" y="10"/>
                  </a:cubicBezTo>
                  <a:cubicBezTo>
                    <a:pt x="81" y="10"/>
                    <a:pt x="81" y="10"/>
                    <a:pt x="82" y="10"/>
                  </a:cubicBezTo>
                  <a:cubicBezTo>
                    <a:pt x="82" y="10"/>
                    <a:pt x="82" y="10"/>
                    <a:pt x="83" y="10"/>
                  </a:cubicBezTo>
                  <a:cubicBezTo>
                    <a:pt x="86" y="7"/>
                    <a:pt x="90" y="5"/>
                    <a:pt x="93" y="2"/>
                  </a:cubicBezTo>
                  <a:cubicBezTo>
                    <a:pt x="93" y="2"/>
                    <a:pt x="94" y="1"/>
                    <a:pt x="94" y="1"/>
                  </a:cubicBezTo>
                  <a:cubicBezTo>
                    <a:pt x="93" y="0"/>
                    <a:pt x="93" y="0"/>
                    <a:pt x="93" y="0"/>
                  </a:cubicBezTo>
                  <a:cubicBezTo>
                    <a:pt x="93" y="0"/>
                    <a:pt x="93" y="0"/>
                    <a:pt x="93" y="0"/>
                  </a:cubicBezTo>
                </a:path>
              </a:pathLst>
            </a:custGeom>
            <a:solidFill>
              <a:srgbClr val="EB635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3" name="Freeform 583"/>
            <p:cNvSpPr>
              <a:spLocks noChangeArrowheads="1"/>
            </p:cNvSpPr>
            <p:nvPr/>
          </p:nvSpPr>
          <p:spPr bwMode="auto">
            <a:xfrm>
              <a:off x="9344025" y="3548063"/>
              <a:ext cx="174625" cy="117475"/>
            </a:xfrm>
            <a:custGeom>
              <a:avLst/>
              <a:gdLst>
                <a:gd name="T0" fmla="*/ 55 w 59"/>
                <a:gd name="T1" fmla="*/ 0 h 40"/>
                <a:gd name="T2" fmla="*/ 54 w 59"/>
                <a:gd name="T3" fmla="*/ 0 h 40"/>
                <a:gd name="T4" fmla="*/ 47 w 59"/>
                <a:gd name="T5" fmla="*/ 5 h 40"/>
                <a:gd name="T6" fmla="*/ 48 w 59"/>
                <a:gd name="T7" fmla="*/ 6 h 40"/>
                <a:gd name="T8" fmla="*/ 46 w 59"/>
                <a:gd name="T9" fmla="*/ 9 h 40"/>
                <a:gd name="T10" fmla="*/ 40 w 59"/>
                <a:gd name="T11" fmla="*/ 12 h 40"/>
                <a:gd name="T12" fmla="*/ 39 w 59"/>
                <a:gd name="T13" fmla="*/ 12 h 40"/>
                <a:gd name="T14" fmla="*/ 38 w 59"/>
                <a:gd name="T15" fmla="*/ 12 h 40"/>
                <a:gd name="T16" fmla="*/ 39 w 59"/>
                <a:gd name="T17" fmla="*/ 14 h 40"/>
                <a:gd name="T18" fmla="*/ 39 w 59"/>
                <a:gd name="T19" fmla="*/ 14 h 40"/>
                <a:gd name="T20" fmla="*/ 40 w 59"/>
                <a:gd name="T21" fmla="*/ 15 h 40"/>
                <a:gd name="T22" fmla="*/ 41 w 59"/>
                <a:gd name="T23" fmla="*/ 14 h 40"/>
                <a:gd name="T24" fmla="*/ 47 w 59"/>
                <a:gd name="T25" fmla="*/ 11 h 40"/>
                <a:gd name="T26" fmla="*/ 49 w 59"/>
                <a:gd name="T27" fmla="*/ 10 h 40"/>
                <a:gd name="T28" fmla="*/ 22 w 59"/>
                <a:gd name="T29" fmla="*/ 25 h 40"/>
                <a:gd name="T30" fmla="*/ 17 w 59"/>
                <a:gd name="T31" fmla="*/ 28 h 40"/>
                <a:gd name="T32" fmla="*/ 17 w 59"/>
                <a:gd name="T33" fmla="*/ 28 h 40"/>
                <a:gd name="T34" fmla="*/ 7 w 59"/>
                <a:gd name="T35" fmla="*/ 33 h 40"/>
                <a:gd name="T36" fmla="*/ 1 w 59"/>
                <a:gd name="T37" fmla="*/ 37 h 40"/>
                <a:gd name="T38" fmla="*/ 1 w 59"/>
                <a:gd name="T39" fmla="*/ 37 h 40"/>
                <a:gd name="T40" fmla="*/ 0 w 59"/>
                <a:gd name="T41" fmla="*/ 38 h 40"/>
                <a:gd name="T42" fmla="*/ 0 w 59"/>
                <a:gd name="T43" fmla="*/ 39 h 40"/>
                <a:gd name="T44" fmla="*/ 0 w 59"/>
                <a:gd name="T45" fmla="*/ 39 h 40"/>
                <a:gd name="T46" fmla="*/ 2 w 59"/>
                <a:gd name="T47" fmla="*/ 40 h 40"/>
                <a:gd name="T48" fmla="*/ 2 w 59"/>
                <a:gd name="T49" fmla="*/ 40 h 40"/>
                <a:gd name="T50" fmla="*/ 2 w 59"/>
                <a:gd name="T51" fmla="*/ 40 h 40"/>
                <a:gd name="T52" fmla="*/ 18 w 59"/>
                <a:gd name="T53" fmla="*/ 31 h 40"/>
                <a:gd name="T54" fmla="*/ 28 w 59"/>
                <a:gd name="T55" fmla="*/ 26 h 40"/>
                <a:gd name="T56" fmla="*/ 51 w 59"/>
                <a:gd name="T57" fmla="*/ 13 h 40"/>
                <a:gd name="T58" fmla="*/ 59 w 59"/>
                <a:gd name="T59" fmla="*/ 7 h 40"/>
                <a:gd name="T60" fmla="*/ 59 w 59"/>
                <a:gd name="T61" fmla="*/ 5 h 40"/>
                <a:gd name="T62" fmla="*/ 59 w 59"/>
                <a:gd name="T63" fmla="*/ 4 h 40"/>
                <a:gd name="T64" fmla="*/ 57 w 59"/>
                <a:gd name="T65" fmla="*/ 4 h 40"/>
                <a:gd name="T66" fmla="*/ 57 w 59"/>
                <a:gd name="T67" fmla="*/ 4 h 40"/>
                <a:gd name="T68" fmla="*/ 54 w 59"/>
                <a:gd name="T69" fmla="*/ 4 h 40"/>
                <a:gd name="T70" fmla="*/ 56 w 59"/>
                <a:gd name="T71" fmla="*/ 2 h 40"/>
                <a:gd name="T72" fmla="*/ 57 w 59"/>
                <a:gd name="T73" fmla="*/ 1 h 40"/>
                <a:gd name="T74" fmla="*/ 56 w 59"/>
                <a:gd name="T75" fmla="*/ 0 h 40"/>
                <a:gd name="T76" fmla="*/ 55 w 59"/>
                <a:gd name="T7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 h="40">
                  <a:moveTo>
                    <a:pt x="55" y="0"/>
                  </a:moveTo>
                  <a:cubicBezTo>
                    <a:pt x="54" y="0"/>
                    <a:pt x="54" y="0"/>
                    <a:pt x="54" y="0"/>
                  </a:cubicBezTo>
                  <a:cubicBezTo>
                    <a:pt x="52" y="2"/>
                    <a:pt x="50" y="3"/>
                    <a:pt x="47" y="5"/>
                  </a:cubicBezTo>
                  <a:cubicBezTo>
                    <a:pt x="48" y="5"/>
                    <a:pt x="48" y="5"/>
                    <a:pt x="48" y="6"/>
                  </a:cubicBezTo>
                  <a:cubicBezTo>
                    <a:pt x="49" y="7"/>
                    <a:pt x="48" y="8"/>
                    <a:pt x="46" y="9"/>
                  </a:cubicBezTo>
                  <a:cubicBezTo>
                    <a:pt x="44" y="10"/>
                    <a:pt x="42" y="11"/>
                    <a:pt x="40" y="12"/>
                  </a:cubicBezTo>
                  <a:cubicBezTo>
                    <a:pt x="40" y="12"/>
                    <a:pt x="39" y="12"/>
                    <a:pt x="39" y="12"/>
                  </a:cubicBezTo>
                  <a:cubicBezTo>
                    <a:pt x="39" y="12"/>
                    <a:pt x="38" y="12"/>
                    <a:pt x="38" y="12"/>
                  </a:cubicBezTo>
                  <a:cubicBezTo>
                    <a:pt x="38" y="13"/>
                    <a:pt x="38" y="13"/>
                    <a:pt x="39" y="14"/>
                  </a:cubicBezTo>
                  <a:cubicBezTo>
                    <a:pt x="39" y="14"/>
                    <a:pt x="39" y="14"/>
                    <a:pt x="39" y="14"/>
                  </a:cubicBezTo>
                  <a:cubicBezTo>
                    <a:pt x="40" y="14"/>
                    <a:pt x="40" y="15"/>
                    <a:pt x="40" y="15"/>
                  </a:cubicBezTo>
                  <a:cubicBezTo>
                    <a:pt x="40" y="15"/>
                    <a:pt x="40" y="14"/>
                    <a:pt x="41" y="14"/>
                  </a:cubicBezTo>
                  <a:cubicBezTo>
                    <a:pt x="47" y="11"/>
                    <a:pt x="47" y="11"/>
                    <a:pt x="47" y="11"/>
                  </a:cubicBezTo>
                  <a:cubicBezTo>
                    <a:pt x="48" y="10"/>
                    <a:pt x="48" y="10"/>
                    <a:pt x="49" y="10"/>
                  </a:cubicBezTo>
                  <a:cubicBezTo>
                    <a:pt x="41" y="15"/>
                    <a:pt x="31" y="21"/>
                    <a:pt x="22" y="25"/>
                  </a:cubicBezTo>
                  <a:cubicBezTo>
                    <a:pt x="20" y="26"/>
                    <a:pt x="18" y="27"/>
                    <a:pt x="17" y="28"/>
                  </a:cubicBezTo>
                  <a:cubicBezTo>
                    <a:pt x="17" y="28"/>
                    <a:pt x="17" y="28"/>
                    <a:pt x="17" y="28"/>
                  </a:cubicBezTo>
                  <a:cubicBezTo>
                    <a:pt x="13" y="30"/>
                    <a:pt x="10" y="31"/>
                    <a:pt x="7" y="33"/>
                  </a:cubicBezTo>
                  <a:cubicBezTo>
                    <a:pt x="5" y="34"/>
                    <a:pt x="2" y="36"/>
                    <a:pt x="1" y="37"/>
                  </a:cubicBezTo>
                  <a:cubicBezTo>
                    <a:pt x="1" y="37"/>
                    <a:pt x="1" y="37"/>
                    <a:pt x="1" y="37"/>
                  </a:cubicBezTo>
                  <a:cubicBezTo>
                    <a:pt x="0" y="37"/>
                    <a:pt x="0" y="38"/>
                    <a:pt x="0" y="38"/>
                  </a:cubicBezTo>
                  <a:cubicBezTo>
                    <a:pt x="0" y="39"/>
                    <a:pt x="0" y="39"/>
                    <a:pt x="0" y="39"/>
                  </a:cubicBezTo>
                  <a:cubicBezTo>
                    <a:pt x="0" y="39"/>
                    <a:pt x="0" y="39"/>
                    <a:pt x="0" y="39"/>
                  </a:cubicBezTo>
                  <a:cubicBezTo>
                    <a:pt x="0" y="40"/>
                    <a:pt x="1" y="40"/>
                    <a:pt x="2" y="40"/>
                  </a:cubicBezTo>
                  <a:cubicBezTo>
                    <a:pt x="2" y="40"/>
                    <a:pt x="2" y="40"/>
                    <a:pt x="2" y="40"/>
                  </a:cubicBezTo>
                  <a:cubicBezTo>
                    <a:pt x="2" y="40"/>
                    <a:pt x="2" y="40"/>
                    <a:pt x="2" y="40"/>
                  </a:cubicBezTo>
                  <a:cubicBezTo>
                    <a:pt x="6" y="37"/>
                    <a:pt x="12" y="35"/>
                    <a:pt x="18" y="31"/>
                  </a:cubicBezTo>
                  <a:cubicBezTo>
                    <a:pt x="22" y="30"/>
                    <a:pt x="25" y="28"/>
                    <a:pt x="28" y="26"/>
                  </a:cubicBezTo>
                  <a:cubicBezTo>
                    <a:pt x="36" y="22"/>
                    <a:pt x="44" y="17"/>
                    <a:pt x="51" y="13"/>
                  </a:cubicBezTo>
                  <a:cubicBezTo>
                    <a:pt x="54" y="11"/>
                    <a:pt x="57" y="9"/>
                    <a:pt x="59" y="7"/>
                  </a:cubicBezTo>
                  <a:cubicBezTo>
                    <a:pt x="59" y="6"/>
                    <a:pt x="59" y="5"/>
                    <a:pt x="59" y="5"/>
                  </a:cubicBezTo>
                  <a:cubicBezTo>
                    <a:pt x="59" y="5"/>
                    <a:pt x="59" y="4"/>
                    <a:pt x="59" y="4"/>
                  </a:cubicBezTo>
                  <a:cubicBezTo>
                    <a:pt x="58" y="4"/>
                    <a:pt x="58" y="4"/>
                    <a:pt x="57" y="4"/>
                  </a:cubicBezTo>
                  <a:cubicBezTo>
                    <a:pt x="57" y="4"/>
                    <a:pt x="57" y="4"/>
                    <a:pt x="57" y="4"/>
                  </a:cubicBezTo>
                  <a:cubicBezTo>
                    <a:pt x="56" y="4"/>
                    <a:pt x="55" y="4"/>
                    <a:pt x="54" y="4"/>
                  </a:cubicBezTo>
                  <a:cubicBezTo>
                    <a:pt x="55" y="4"/>
                    <a:pt x="56" y="3"/>
                    <a:pt x="56" y="2"/>
                  </a:cubicBezTo>
                  <a:cubicBezTo>
                    <a:pt x="57" y="2"/>
                    <a:pt x="57" y="2"/>
                    <a:pt x="57" y="1"/>
                  </a:cubicBezTo>
                  <a:cubicBezTo>
                    <a:pt x="57" y="1"/>
                    <a:pt x="56" y="0"/>
                    <a:pt x="56" y="0"/>
                  </a:cubicBezTo>
                  <a:cubicBezTo>
                    <a:pt x="56" y="0"/>
                    <a:pt x="55" y="0"/>
                    <a:pt x="55" y="0"/>
                  </a:cubicBezTo>
                </a:path>
              </a:pathLst>
            </a:custGeom>
            <a:solidFill>
              <a:srgbClr val="EB635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4" name="Freeform 584"/>
            <p:cNvSpPr>
              <a:spLocks noEditPoints="1" noChangeArrowheads="1"/>
            </p:cNvSpPr>
            <p:nvPr/>
          </p:nvSpPr>
          <p:spPr bwMode="auto">
            <a:xfrm>
              <a:off x="9210675" y="3508376"/>
              <a:ext cx="349250" cy="236538"/>
            </a:xfrm>
            <a:custGeom>
              <a:avLst/>
              <a:gdLst>
                <a:gd name="T0" fmla="*/ 102 w 118"/>
                <a:gd name="T1" fmla="*/ 7 h 80"/>
                <a:gd name="T2" fmla="*/ 104 w 118"/>
                <a:gd name="T3" fmla="*/ 6 h 80"/>
                <a:gd name="T4" fmla="*/ 109 w 118"/>
                <a:gd name="T5" fmla="*/ 15 h 80"/>
                <a:gd name="T6" fmla="*/ 111 w 118"/>
                <a:gd name="T7" fmla="*/ 19 h 80"/>
                <a:gd name="T8" fmla="*/ 112 w 118"/>
                <a:gd name="T9" fmla="*/ 20 h 80"/>
                <a:gd name="T10" fmla="*/ 73 w 118"/>
                <a:gd name="T11" fmla="*/ 43 h 80"/>
                <a:gd name="T12" fmla="*/ 66 w 118"/>
                <a:gd name="T13" fmla="*/ 48 h 80"/>
                <a:gd name="T14" fmla="*/ 59 w 118"/>
                <a:gd name="T15" fmla="*/ 52 h 80"/>
                <a:gd name="T16" fmla="*/ 49 w 118"/>
                <a:gd name="T17" fmla="*/ 59 h 80"/>
                <a:gd name="T18" fmla="*/ 42 w 118"/>
                <a:gd name="T19" fmla="*/ 62 h 80"/>
                <a:gd name="T20" fmla="*/ 13 w 118"/>
                <a:gd name="T21" fmla="*/ 74 h 80"/>
                <a:gd name="T22" fmla="*/ 11 w 118"/>
                <a:gd name="T23" fmla="*/ 70 h 80"/>
                <a:gd name="T24" fmla="*/ 10 w 118"/>
                <a:gd name="T25" fmla="*/ 68 h 80"/>
                <a:gd name="T26" fmla="*/ 9 w 118"/>
                <a:gd name="T27" fmla="*/ 65 h 80"/>
                <a:gd name="T28" fmla="*/ 8 w 118"/>
                <a:gd name="T29" fmla="*/ 62 h 80"/>
                <a:gd name="T30" fmla="*/ 8 w 118"/>
                <a:gd name="T31" fmla="*/ 61 h 80"/>
                <a:gd name="T32" fmla="*/ 10 w 118"/>
                <a:gd name="T33" fmla="*/ 59 h 80"/>
                <a:gd name="T34" fmla="*/ 21 w 118"/>
                <a:gd name="T35" fmla="*/ 51 h 80"/>
                <a:gd name="T36" fmla="*/ 34 w 118"/>
                <a:gd name="T37" fmla="*/ 42 h 80"/>
                <a:gd name="T38" fmla="*/ 92 w 118"/>
                <a:gd name="T39" fmla="*/ 12 h 80"/>
                <a:gd name="T40" fmla="*/ 102 w 118"/>
                <a:gd name="T41" fmla="*/ 7 h 80"/>
                <a:gd name="T42" fmla="*/ 105 w 118"/>
                <a:gd name="T43" fmla="*/ 0 h 80"/>
                <a:gd name="T44" fmla="*/ 104 w 118"/>
                <a:gd name="T45" fmla="*/ 0 h 80"/>
                <a:gd name="T46" fmla="*/ 89 w 118"/>
                <a:gd name="T47" fmla="*/ 7 h 80"/>
                <a:gd name="T48" fmla="*/ 72 w 118"/>
                <a:gd name="T49" fmla="*/ 15 h 80"/>
                <a:gd name="T50" fmla="*/ 66 w 118"/>
                <a:gd name="T51" fmla="*/ 18 h 80"/>
                <a:gd name="T52" fmla="*/ 58 w 118"/>
                <a:gd name="T53" fmla="*/ 23 h 80"/>
                <a:gd name="T54" fmla="*/ 51 w 118"/>
                <a:gd name="T55" fmla="*/ 26 h 80"/>
                <a:gd name="T56" fmla="*/ 6 w 118"/>
                <a:gd name="T57" fmla="*/ 56 h 80"/>
                <a:gd name="T58" fmla="*/ 1 w 118"/>
                <a:gd name="T59" fmla="*/ 60 h 80"/>
                <a:gd name="T60" fmla="*/ 1 w 118"/>
                <a:gd name="T61" fmla="*/ 63 h 80"/>
                <a:gd name="T62" fmla="*/ 1 w 118"/>
                <a:gd name="T63" fmla="*/ 64 h 80"/>
                <a:gd name="T64" fmla="*/ 3 w 118"/>
                <a:gd name="T65" fmla="*/ 65 h 80"/>
                <a:gd name="T66" fmla="*/ 4 w 118"/>
                <a:gd name="T67" fmla="*/ 65 h 80"/>
                <a:gd name="T68" fmla="*/ 6 w 118"/>
                <a:gd name="T69" fmla="*/ 72 h 80"/>
                <a:gd name="T70" fmla="*/ 8 w 118"/>
                <a:gd name="T71" fmla="*/ 77 h 80"/>
                <a:gd name="T72" fmla="*/ 9 w 118"/>
                <a:gd name="T73" fmla="*/ 78 h 80"/>
                <a:gd name="T74" fmla="*/ 11 w 118"/>
                <a:gd name="T75" fmla="*/ 80 h 80"/>
                <a:gd name="T76" fmla="*/ 12 w 118"/>
                <a:gd name="T77" fmla="*/ 80 h 80"/>
                <a:gd name="T78" fmla="*/ 17 w 118"/>
                <a:gd name="T79" fmla="*/ 79 h 80"/>
                <a:gd name="T80" fmla="*/ 40 w 118"/>
                <a:gd name="T81" fmla="*/ 69 h 80"/>
                <a:gd name="T82" fmla="*/ 47 w 118"/>
                <a:gd name="T83" fmla="*/ 66 h 80"/>
                <a:gd name="T84" fmla="*/ 58 w 118"/>
                <a:gd name="T85" fmla="*/ 59 h 80"/>
                <a:gd name="T86" fmla="*/ 64 w 118"/>
                <a:gd name="T87" fmla="*/ 55 h 80"/>
                <a:gd name="T88" fmla="*/ 76 w 118"/>
                <a:gd name="T89" fmla="*/ 47 h 80"/>
                <a:gd name="T90" fmla="*/ 116 w 118"/>
                <a:gd name="T91" fmla="*/ 23 h 80"/>
                <a:gd name="T92" fmla="*/ 117 w 118"/>
                <a:gd name="T93" fmla="*/ 20 h 80"/>
                <a:gd name="T94" fmla="*/ 117 w 118"/>
                <a:gd name="T95" fmla="*/ 20 h 80"/>
                <a:gd name="T96" fmla="*/ 116 w 118"/>
                <a:gd name="T97" fmla="*/ 20 h 80"/>
                <a:gd name="T98" fmla="*/ 114 w 118"/>
                <a:gd name="T99" fmla="*/ 19 h 80"/>
                <a:gd name="T100" fmla="*/ 113 w 118"/>
                <a:gd name="T101" fmla="*/ 18 h 80"/>
                <a:gd name="T102" fmla="*/ 114 w 118"/>
                <a:gd name="T103" fmla="*/ 16 h 80"/>
                <a:gd name="T104" fmla="*/ 115 w 118"/>
                <a:gd name="T105" fmla="*/ 15 h 80"/>
                <a:gd name="T106" fmla="*/ 115 w 118"/>
                <a:gd name="T107" fmla="*/ 13 h 80"/>
                <a:gd name="T108" fmla="*/ 110 w 118"/>
                <a:gd name="T109" fmla="*/ 4 h 80"/>
                <a:gd name="T110" fmla="*/ 109 w 118"/>
                <a:gd name="T111" fmla="*/ 4 h 80"/>
                <a:gd name="T112" fmla="*/ 107 w 118"/>
                <a:gd name="T113" fmla="*/ 4 h 80"/>
                <a:gd name="T114" fmla="*/ 107 w 118"/>
                <a:gd name="T115" fmla="*/ 0 h 80"/>
                <a:gd name="T116" fmla="*/ 105 w 118"/>
                <a:gd name="T1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80">
                  <a:moveTo>
                    <a:pt x="102" y="7"/>
                  </a:moveTo>
                  <a:cubicBezTo>
                    <a:pt x="103" y="6"/>
                    <a:pt x="104" y="6"/>
                    <a:pt x="104" y="6"/>
                  </a:cubicBezTo>
                  <a:cubicBezTo>
                    <a:pt x="106" y="8"/>
                    <a:pt x="108" y="12"/>
                    <a:pt x="109" y="15"/>
                  </a:cubicBezTo>
                  <a:cubicBezTo>
                    <a:pt x="110" y="16"/>
                    <a:pt x="111" y="17"/>
                    <a:pt x="111" y="19"/>
                  </a:cubicBezTo>
                  <a:cubicBezTo>
                    <a:pt x="111" y="19"/>
                    <a:pt x="111" y="19"/>
                    <a:pt x="112" y="20"/>
                  </a:cubicBezTo>
                  <a:cubicBezTo>
                    <a:pt x="99" y="25"/>
                    <a:pt x="86" y="34"/>
                    <a:pt x="73" y="43"/>
                  </a:cubicBezTo>
                  <a:cubicBezTo>
                    <a:pt x="71" y="45"/>
                    <a:pt x="68" y="46"/>
                    <a:pt x="66" y="48"/>
                  </a:cubicBezTo>
                  <a:cubicBezTo>
                    <a:pt x="64" y="49"/>
                    <a:pt x="62" y="51"/>
                    <a:pt x="59" y="52"/>
                  </a:cubicBezTo>
                  <a:cubicBezTo>
                    <a:pt x="56" y="54"/>
                    <a:pt x="52" y="56"/>
                    <a:pt x="49" y="59"/>
                  </a:cubicBezTo>
                  <a:cubicBezTo>
                    <a:pt x="47" y="60"/>
                    <a:pt x="44" y="61"/>
                    <a:pt x="42" y="62"/>
                  </a:cubicBezTo>
                  <a:cubicBezTo>
                    <a:pt x="32" y="68"/>
                    <a:pt x="23" y="72"/>
                    <a:pt x="13" y="74"/>
                  </a:cubicBezTo>
                  <a:cubicBezTo>
                    <a:pt x="12" y="72"/>
                    <a:pt x="11" y="70"/>
                    <a:pt x="11" y="70"/>
                  </a:cubicBezTo>
                  <a:cubicBezTo>
                    <a:pt x="11" y="69"/>
                    <a:pt x="11" y="68"/>
                    <a:pt x="10" y="68"/>
                  </a:cubicBezTo>
                  <a:cubicBezTo>
                    <a:pt x="10" y="67"/>
                    <a:pt x="9" y="66"/>
                    <a:pt x="9" y="65"/>
                  </a:cubicBezTo>
                  <a:cubicBezTo>
                    <a:pt x="9" y="64"/>
                    <a:pt x="9" y="63"/>
                    <a:pt x="8" y="62"/>
                  </a:cubicBezTo>
                  <a:cubicBezTo>
                    <a:pt x="8" y="61"/>
                    <a:pt x="8" y="61"/>
                    <a:pt x="8" y="61"/>
                  </a:cubicBezTo>
                  <a:cubicBezTo>
                    <a:pt x="9" y="61"/>
                    <a:pt x="10" y="60"/>
                    <a:pt x="10" y="59"/>
                  </a:cubicBezTo>
                  <a:cubicBezTo>
                    <a:pt x="14" y="56"/>
                    <a:pt x="17" y="54"/>
                    <a:pt x="21" y="51"/>
                  </a:cubicBezTo>
                  <a:cubicBezTo>
                    <a:pt x="25" y="48"/>
                    <a:pt x="29" y="45"/>
                    <a:pt x="34" y="42"/>
                  </a:cubicBezTo>
                  <a:cubicBezTo>
                    <a:pt x="52" y="31"/>
                    <a:pt x="73" y="20"/>
                    <a:pt x="92" y="12"/>
                  </a:cubicBezTo>
                  <a:cubicBezTo>
                    <a:pt x="92" y="12"/>
                    <a:pt x="98" y="8"/>
                    <a:pt x="102" y="7"/>
                  </a:cubicBezTo>
                  <a:moveTo>
                    <a:pt x="105" y="0"/>
                  </a:moveTo>
                  <a:cubicBezTo>
                    <a:pt x="105" y="0"/>
                    <a:pt x="104" y="0"/>
                    <a:pt x="104" y="0"/>
                  </a:cubicBezTo>
                  <a:cubicBezTo>
                    <a:pt x="89" y="7"/>
                    <a:pt x="89" y="7"/>
                    <a:pt x="89" y="7"/>
                  </a:cubicBezTo>
                  <a:cubicBezTo>
                    <a:pt x="84" y="9"/>
                    <a:pt x="78" y="12"/>
                    <a:pt x="72" y="15"/>
                  </a:cubicBezTo>
                  <a:cubicBezTo>
                    <a:pt x="70" y="16"/>
                    <a:pt x="68" y="17"/>
                    <a:pt x="66" y="18"/>
                  </a:cubicBezTo>
                  <a:cubicBezTo>
                    <a:pt x="63" y="19"/>
                    <a:pt x="61" y="21"/>
                    <a:pt x="58" y="23"/>
                  </a:cubicBezTo>
                  <a:cubicBezTo>
                    <a:pt x="56" y="24"/>
                    <a:pt x="53" y="25"/>
                    <a:pt x="51" y="26"/>
                  </a:cubicBezTo>
                  <a:cubicBezTo>
                    <a:pt x="34" y="35"/>
                    <a:pt x="18" y="45"/>
                    <a:pt x="6" y="56"/>
                  </a:cubicBezTo>
                  <a:cubicBezTo>
                    <a:pt x="4" y="57"/>
                    <a:pt x="3" y="59"/>
                    <a:pt x="1" y="60"/>
                  </a:cubicBezTo>
                  <a:cubicBezTo>
                    <a:pt x="1" y="61"/>
                    <a:pt x="0" y="62"/>
                    <a:pt x="1" y="63"/>
                  </a:cubicBezTo>
                  <a:cubicBezTo>
                    <a:pt x="1" y="63"/>
                    <a:pt x="1" y="64"/>
                    <a:pt x="1" y="64"/>
                  </a:cubicBezTo>
                  <a:cubicBezTo>
                    <a:pt x="2" y="65"/>
                    <a:pt x="2" y="65"/>
                    <a:pt x="3" y="65"/>
                  </a:cubicBezTo>
                  <a:cubicBezTo>
                    <a:pt x="3" y="65"/>
                    <a:pt x="4" y="65"/>
                    <a:pt x="4" y="65"/>
                  </a:cubicBezTo>
                  <a:cubicBezTo>
                    <a:pt x="4" y="67"/>
                    <a:pt x="5" y="70"/>
                    <a:pt x="6" y="72"/>
                  </a:cubicBezTo>
                  <a:cubicBezTo>
                    <a:pt x="8" y="77"/>
                    <a:pt x="8" y="77"/>
                    <a:pt x="8" y="77"/>
                  </a:cubicBezTo>
                  <a:cubicBezTo>
                    <a:pt x="9" y="78"/>
                    <a:pt x="9" y="78"/>
                    <a:pt x="9" y="78"/>
                  </a:cubicBezTo>
                  <a:cubicBezTo>
                    <a:pt x="9" y="79"/>
                    <a:pt x="10" y="80"/>
                    <a:pt x="11" y="80"/>
                  </a:cubicBezTo>
                  <a:cubicBezTo>
                    <a:pt x="12" y="80"/>
                    <a:pt x="12" y="80"/>
                    <a:pt x="12" y="80"/>
                  </a:cubicBezTo>
                  <a:cubicBezTo>
                    <a:pt x="13" y="79"/>
                    <a:pt x="15" y="79"/>
                    <a:pt x="17" y="79"/>
                  </a:cubicBezTo>
                  <a:cubicBezTo>
                    <a:pt x="25" y="77"/>
                    <a:pt x="33" y="73"/>
                    <a:pt x="40" y="69"/>
                  </a:cubicBezTo>
                  <a:cubicBezTo>
                    <a:pt x="43" y="68"/>
                    <a:pt x="45" y="67"/>
                    <a:pt x="47" y="66"/>
                  </a:cubicBezTo>
                  <a:cubicBezTo>
                    <a:pt x="51" y="64"/>
                    <a:pt x="54" y="62"/>
                    <a:pt x="58" y="59"/>
                  </a:cubicBezTo>
                  <a:cubicBezTo>
                    <a:pt x="60" y="58"/>
                    <a:pt x="62" y="57"/>
                    <a:pt x="64" y="55"/>
                  </a:cubicBezTo>
                  <a:cubicBezTo>
                    <a:pt x="68" y="53"/>
                    <a:pt x="72" y="50"/>
                    <a:pt x="76" y="47"/>
                  </a:cubicBezTo>
                  <a:cubicBezTo>
                    <a:pt x="90" y="38"/>
                    <a:pt x="103" y="29"/>
                    <a:pt x="116" y="23"/>
                  </a:cubicBezTo>
                  <a:cubicBezTo>
                    <a:pt x="117" y="23"/>
                    <a:pt x="118" y="22"/>
                    <a:pt x="117" y="20"/>
                  </a:cubicBezTo>
                  <a:cubicBezTo>
                    <a:pt x="117" y="20"/>
                    <a:pt x="117" y="20"/>
                    <a:pt x="117" y="20"/>
                  </a:cubicBezTo>
                  <a:cubicBezTo>
                    <a:pt x="117" y="20"/>
                    <a:pt x="116" y="20"/>
                    <a:pt x="116" y="20"/>
                  </a:cubicBezTo>
                  <a:cubicBezTo>
                    <a:pt x="115" y="20"/>
                    <a:pt x="114" y="20"/>
                    <a:pt x="114" y="19"/>
                  </a:cubicBezTo>
                  <a:cubicBezTo>
                    <a:pt x="114" y="19"/>
                    <a:pt x="113" y="18"/>
                    <a:pt x="113" y="18"/>
                  </a:cubicBezTo>
                  <a:cubicBezTo>
                    <a:pt x="113" y="17"/>
                    <a:pt x="114" y="16"/>
                    <a:pt x="114" y="16"/>
                  </a:cubicBezTo>
                  <a:cubicBezTo>
                    <a:pt x="115" y="15"/>
                    <a:pt x="115" y="15"/>
                    <a:pt x="115" y="15"/>
                  </a:cubicBezTo>
                  <a:cubicBezTo>
                    <a:pt x="115" y="14"/>
                    <a:pt x="115" y="14"/>
                    <a:pt x="115" y="13"/>
                  </a:cubicBezTo>
                  <a:cubicBezTo>
                    <a:pt x="113" y="10"/>
                    <a:pt x="111" y="7"/>
                    <a:pt x="110" y="4"/>
                  </a:cubicBezTo>
                  <a:cubicBezTo>
                    <a:pt x="109" y="4"/>
                    <a:pt x="109" y="4"/>
                    <a:pt x="109" y="4"/>
                  </a:cubicBezTo>
                  <a:cubicBezTo>
                    <a:pt x="109" y="4"/>
                    <a:pt x="108" y="4"/>
                    <a:pt x="107" y="4"/>
                  </a:cubicBezTo>
                  <a:cubicBezTo>
                    <a:pt x="107" y="3"/>
                    <a:pt x="106" y="1"/>
                    <a:pt x="107" y="0"/>
                  </a:cubicBezTo>
                  <a:cubicBezTo>
                    <a:pt x="106" y="0"/>
                    <a:pt x="106" y="0"/>
                    <a:pt x="10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 name="Freeform 585"/>
            <p:cNvSpPr>
              <a:spLocks noChangeArrowheads="1"/>
            </p:cNvSpPr>
            <p:nvPr/>
          </p:nvSpPr>
          <p:spPr bwMode="auto">
            <a:xfrm>
              <a:off x="9523413" y="3490913"/>
              <a:ext cx="61913" cy="77788"/>
            </a:xfrm>
            <a:custGeom>
              <a:avLst/>
              <a:gdLst>
                <a:gd name="T0" fmla="*/ 12 w 21"/>
                <a:gd name="T1" fmla="*/ 0 h 26"/>
                <a:gd name="T2" fmla="*/ 12 w 21"/>
                <a:gd name="T3" fmla="*/ 0 h 26"/>
                <a:gd name="T4" fmla="*/ 1 w 21"/>
                <a:gd name="T5" fmla="*/ 6 h 26"/>
                <a:gd name="T6" fmla="*/ 1 w 21"/>
                <a:gd name="T7" fmla="*/ 6 h 26"/>
                <a:gd name="T8" fmla="*/ 1 w 21"/>
                <a:gd name="T9" fmla="*/ 10 h 26"/>
                <a:gd name="T10" fmla="*/ 3 w 21"/>
                <a:gd name="T11" fmla="*/ 10 h 26"/>
                <a:gd name="T12" fmla="*/ 4 w 21"/>
                <a:gd name="T13" fmla="*/ 10 h 26"/>
                <a:gd name="T14" fmla="*/ 5 w 21"/>
                <a:gd name="T15" fmla="*/ 9 h 26"/>
                <a:gd name="T16" fmla="*/ 11 w 21"/>
                <a:gd name="T17" fmla="*/ 6 h 26"/>
                <a:gd name="T18" fmla="*/ 15 w 21"/>
                <a:gd name="T19" fmla="*/ 18 h 26"/>
                <a:gd name="T20" fmla="*/ 10 w 21"/>
                <a:gd name="T21" fmla="*/ 20 h 26"/>
                <a:gd name="T22" fmla="*/ 9 w 21"/>
                <a:gd name="T23" fmla="*/ 21 h 26"/>
                <a:gd name="T24" fmla="*/ 8 w 21"/>
                <a:gd name="T25" fmla="*/ 22 h 26"/>
                <a:gd name="T26" fmla="*/ 7 w 21"/>
                <a:gd name="T27" fmla="*/ 24 h 26"/>
                <a:gd name="T28" fmla="*/ 8 w 21"/>
                <a:gd name="T29" fmla="*/ 25 h 26"/>
                <a:gd name="T30" fmla="*/ 10 w 21"/>
                <a:gd name="T31" fmla="*/ 26 h 26"/>
                <a:gd name="T32" fmla="*/ 11 w 21"/>
                <a:gd name="T33" fmla="*/ 26 h 26"/>
                <a:gd name="T34" fmla="*/ 12 w 21"/>
                <a:gd name="T35" fmla="*/ 26 h 26"/>
                <a:gd name="T36" fmla="*/ 19 w 21"/>
                <a:gd name="T37" fmla="*/ 23 h 26"/>
                <a:gd name="T38" fmla="*/ 21 w 21"/>
                <a:gd name="T39" fmla="*/ 21 h 26"/>
                <a:gd name="T40" fmla="*/ 21 w 21"/>
                <a:gd name="T41" fmla="*/ 19 h 26"/>
                <a:gd name="T42" fmla="*/ 15 w 21"/>
                <a:gd name="T43" fmla="*/ 2 h 26"/>
                <a:gd name="T44" fmla="*/ 14 w 21"/>
                <a:gd name="T45" fmla="*/ 0 h 26"/>
                <a:gd name="T46" fmla="*/ 12 w 21"/>
                <a:gd name="T4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26">
                  <a:moveTo>
                    <a:pt x="12" y="0"/>
                  </a:moveTo>
                  <a:cubicBezTo>
                    <a:pt x="12" y="0"/>
                    <a:pt x="12" y="0"/>
                    <a:pt x="12" y="0"/>
                  </a:cubicBezTo>
                  <a:cubicBezTo>
                    <a:pt x="7" y="1"/>
                    <a:pt x="4" y="3"/>
                    <a:pt x="1" y="6"/>
                  </a:cubicBezTo>
                  <a:cubicBezTo>
                    <a:pt x="1" y="6"/>
                    <a:pt x="1" y="6"/>
                    <a:pt x="1" y="6"/>
                  </a:cubicBezTo>
                  <a:cubicBezTo>
                    <a:pt x="0" y="7"/>
                    <a:pt x="1" y="9"/>
                    <a:pt x="1" y="10"/>
                  </a:cubicBezTo>
                  <a:cubicBezTo>
                    <a:pt x="2" y="10"/>
                    <a:pt x="3" y="10"/>
                    <a:pt x="3" y="10"/>
                  </a:cubicBezTo>
                  <a:cubicBezTo>
                    <a:pt x="3" y="10"/>
                    <a:pt x="3" y="10"/>
                    <a:pt x="4" y="10"/>
                  </a:cubicBezTo>
                  <a:cubicBezTo>
                    <a:pt x="4" y="10"/>
                    <a:pt x="5" y="10"/>
                    <a:pt x="5" y="9"/>
                  </a:cubicBezTo>
                  <a:cubicBezTo>
                    <a:pt x="6" y="8"/>
                    <a:pt x="8" y="7"/>
                    <a:pt x="11" y="6"/>
                  </a:cubicBezTo>
                  <a:cubicBezTo>
                    <a:pt x="12" y="12"/>
                    <a:pt x="14" y="16"/>
                    <a:pt x="15" y="18"/>
                  </a:cubicBezTo>
                  <a:cubicBezTo>
                    <a:pt x="13" y="19"/>
                    <a:pt x="12" y="19"/>
                    <a:pt x="10" y="20"/>
                  </a:cubicBezTo>
                  <a:cubicBezTo>
                    <a:pt x="10" y="20"/>
                    <a:pt x="10" y="21"/>
                    <a:pt x="9" y="21"/>
                  </a:cubicBezTo>
                  <a:cubicBezTo>
                    <a:pt x="9" y="21"/>
                    <a:pt x="9" y="21"/>
                    <a:pt x="8" y="22"/>
                  </a:cubicBezTo>
                  <a:cubicBezTo>
                    <a:pt x="8" y="22"/>
                    <a:pt x="7" y="23"/>
                    <a:pt x="7" y="24"/>
                  </a:cubicBezTo>
                  <a:cubicBezTo>
                    <a:pt x="7" y="24"/>
                    <a:pt x="8" y="25"/>
                    <a:pt x="8" y="25"/>
                  </a:cubicBezTo>
                  <a:cubicBezTo>
                    <a:pt x="8" y="26"/>
                    <a:pt x="9" y="26"/>
                    <a:pt x="10" y="26"/>
                  </a:cubicBezTo>
                  <a:cubicBezTo>
                    <a:pt x="10" y="26"/>
                    <a:pt x="11" y="26"/>
                    <a:pt x="11" y="26"/>
                  </a:cubicBezTo>
                  <a:cubicBezTo>
                    <a:pt x="11" y="26"/>
                    <a:pt x="12" y="26"/>
                    <a:pt x="12" y="26"/>
                  </a:cubicBezTo>
                  <a:cubicBezTo>
                    <a:pt x="14" y="24"/>
                    <a:pt x="16" y="23"/>
                    <a:pt x="19" y="23"/>
                  </a:cubicBezTo>
                  <a:cubicBezTo>
                    <a:pt x="20" y="23"/>
                    <a:pt x="20" y="22"/>
                    <a:pt x="21" y="21"/>
                  </a:cubicBezTo>
                  <a:cubicBezTo>
                    <a:pt x="21" y="21"/>
                    <a:pt x="21" y="19"/>
                    <a:pt x="21" y="19"/>
                  </a:cubicBezTo>
                  <a:cubicBezTo>
                    <a:pt x="20" y="17"/>
                    <a:pt x="15" y="4"/>
                    <a:pt x="15" y="2"/>
                  </a:cubicBezTo>
                  <a:cubicBezTo>
                    <a:pt x="15" y="1"/>
                    <a:pt x="14" y="1"/>
                    <a:pt x="14" y="0"/>
                  </a:cubicBezTo>
                  <a:cubicBezTo>
                    <a:pt x="13" y="0"/>
                    <a:pt x="13" y="0"/>
                    <a:pt x="1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6" name="Freeform 586"/>
            <p:cNvSpPr>
              <a:spLocks noChangeArrowheads="1"/>
            </p:cNvSpPr>
            <p:nvPr/>
          </p:nvSpPr>
          <p:spPr bwMode="auto">
            <a:xfrm>
              <a:off x="9450388" y="3559176"/>
              <a:ext cx="38100" cy="23813"/>
            </a:xfrm>
            <a:custGeom>
              <a:avLst/>
              <a:gdLst>
                <a:gd name="T0" fmla="*/ 10 w 13"/>
                <a:gd name="T1" fmla="*/ 0 h 8"/>
                <a:gd name="T2" fmla="*/ 9 w 13"/>
                <a:gd name="T3" fmla="*/ 0 h 8"/>
                <a:gd name="T4" fmla="*/ 1 w 13"/>
                <a:gd name="T5" fmla="*/ 4 h 8"/>
                <a:gd name="T6" fmla="*/ 0 w 13"/>
                <a:gd name="T7" fmla="*/ 7 h 8"/>
                <a:gd name="T8" fmla="*/ 1 w 13"/>
                <a:gd name="T9" fmla="*/ 7 h 8"/>
                <a:gd name="T10" fmla="*/ 2 w 13"/>
                <a:gd name="T11" fmla="*/ 8 h 8"/>
                <a:gd name="T12" fmla="*/ 3 w 13"/>
                <a:gd name="T13" fmla="*/ 8 h 8"/>
                <a:gd name="T14" fmla="*/ 4 w 13"/>
                <a:gd name="T15" fmla="*/ 8 h 8"/>
                <a:gd name="T16" fmla="*/ 10 w 13"/>
                <a:gd name="T17" fmla="*/ 5 h 8"/>
                <a:gd name="T18" fmla="*/ 12 w 13"/>
                <a:gd name="T19" fmla="*/ 2 h 8"/>
                <a:gd name="T20" fmla="*/ 11 w 13"/>
                <a:gd name="T21" fmla="*/ 1 h 8"/>
                <a:gd name="T22" fmla="*/ 11 w 13"/>
                <a:gd name="T23" fmla="*/ 0 h 8"/>
                <a:gd name="T24" fmla="*/ 10 w 13"/>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8">
                  <a:moveTo>
                    <a:pt x="10" y="0"/>
                  </a:moveTo>
                  <a:cubicBezTo>
                    <a:pt x="9" y="0"/>
                    <a:pt x="9" y="0"/>
                    <a:pt x="9" y="0"/>
                  </a:cubicBezTo>
                  <a:cubicBezTo>
                    <a:pt x="6" y="1"/>
                    <a:pt x="3" y="2"/>
                    <a:pt x="1" y="4"/>
                  </a:cubicBezTo>
                  <a:cubicBezTo>
                    <a:pt x="0" y="4"/>
                    <a:pt x="0" y="6"/>
                    <a:pt x="0" y="7"/>
                  </a:cubicBezTo>
                  <a:cubicBezTo>
                    <a:pt x="1" y="7"/>
                    <a:pt x="1" y="7"/>
                    <a:pt x="1" y="7"/>
                  </a:cubicBezTo>
                  <a:cubicBezTo>
                    <a:pt x="1" y="8"/>
                    <a:pt x="2" y="8"/>
                    <a:pt x="2" y="8"/>
                  </a:cubicBezTo>
                  <a:cubicBezTo>
                    <a:pt x="2" y="8"/>
                    <a:pt x="3" y="8"/>
                    <a:pt x="3" y="8"/>
                  </a:cubicBezTo>
                  <a:cubicBezTo>
                    <a:pt x="3" y="8"/>
                    <a:pt x="4" y="8"/>
                    <a:pt x="4" y="8"/>
                  </a:cubicBezTo>
                  <a:cubicBezTo>
                    <a:pt x="6" y="7"/>
                    <a:pt x="8" y="6"/>
                    <a:pt x="10" y="5"/>
                  </a:cubicBezTo>
                  <a:cubicBezTo>
                    <a:pt x="12" y="4"/>
                    <a:pt x="13" y="3"/>
                    <a:pt x="12" y="2"/>
                  </a:cubicBezTo>
                  <a:cubicBezTo>
                    <a:pt x="12" y="1"/>
                    <a:pt x="12" y="1"/>
                    <a:pt x="11" y="1"/>
                  </a:cubicBezTo>
                  <a:cubicBezTo>
                    <a:pt x="11" y="0"/>
                    <a:pt x="11" y="0"/>
                    <a:pt x="11" y="0"/>
                  </a:cubicBezTo>
                  <a:cubicBezTo>
                    <a:pt x="10" y="0"/>
                    <a:pt x="10"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201" name="组合 200"/>
          <p:cNvGrpSpPr/>
          <p:nvPr/>
        </p:nvGrpSpPr>
        <p:grpSpPr>
          <a:xfrm>
            <a:off x="6198849" y="1359223"/>
            <a:ext cx="5041609" cy="940970"/>
            <a:chOff x="6052085" y="1683379"/>
            <a:chExt cx="5409715" cy="1009674"/>
          </a:xfrm>
        </p:grpSpPr>
        <p:sp>
          <p:nvSpPr>
            <p:cNvPr id="197" name="Freeform 400"/>
            <p:cNvSpPr>
              <a:spLocks noEditPoints="1" noChangeArrowheads="1"/>
            </p:cNvSpPr>
            <p:nvPr/>
          </p:nvSpPr>
          <p:spPr bwMode="auto">
            <a:xfrm>
              <a:off x="6090185" y="1785003"/>
              <a:ext cx="919162" cy="908050"/>
            </a:xfrm>
            <a:custGeom>
              <a:avLst/>
              <a:gdLst>
                <a:gd name="T0" fmla="*/ 375 w 1303"/>
                <a:gd name="T1" fmla="*/ 23 h 1287"/>
                <a:gd name="T2" fmla="*/ 169 w 1303"/>
                <a:gd name="T3" fmla="*/ 35 h 1287"/>
                <a:gd name="T4" fmla="*/ 72 w 1303"/>
                <a:gd name="T5" fmla="*/ 72 h 1287"/>
                <a:gd name="T6" fmla="*/ 18 w 1303"/>
                <a:gd name="T7" fmla="*/ 149 h 1287"/>
                <a:gd name="T8" fmla="*/ 1 w 1303"/>
                <a:gd name="T9" fmla="*/ 239 h 1287"/>
                <a:gd name="T10" fmla="*/ 13 w 1303"/>
                <a:gd name="T11" fmla="*/ 489 h 1287"/>
                <a:gd name="T12" fmla="*/ 11 w 1303"/>
                <a:gd name="T13" fmla="*/ 693 h 1287"/>
                <a:gd name="T14" fmla="*/ 31 w 1303"/>
                <a:gd name="T15" fmla="*/ 1058 h 1287"/>
                <a:gd name="T16" fmla="*/ 59 w 1303"/>
                <a:gd name="T17" fmla="*/ 1182 h 1287"/>
                <a:gd name="T18" fmla="*/ 89 w 1303"/>
                <a:gd name="T19" fmla="*/ 1227 h 1287"/>
                <a:gd name="T20" fmla="*/ 87 w 1303"/>
                <a:gd name="T21" fmla="*/ 1209 h 1287"/>
                <a:gd name="T22" fmla="*/ 271 w 1303"/>
                <a:gd name="T23" fmla="*/ 1276 h 1287"/>
                <a:gd name="T24" fmla="*/ 547 w 1303"/>
                <a:gd name="T25" fmla="*/ 1286 h 1287"/>
                <a:gd name="T26" fmla="*/ 1078 w 1303"/>
                <a:gd name="T27" fmla="*/ 1256 h 1287"/>
                <a:gd name="T28" fmla="*/ 1169 w 1303"/>
                <a:gd name="T29" fmla="*/ 1233 h 1287"/>
                <a:gd name="T30" fmla="*/ 1248 w 1303"/>
                <a:gd name="T31" fmla="*/ 1189 h 1287"/>
                <a:gd name="T32" fmla="*/ 1291 w 1303"/>
                <a:gd name="T33" fmla="*/ 1112 h 1287"/>
                <a:gd name="T34" fmla="*/ 1300 w 1303"/>
                <a:gd name="T35" fmla="*/ 926 h 1287"/>
                <a:gd name="T36" fmla="*/ 1291 w 1303"/>
                <a:gd name="T37" fmla="*/ 606 h 1287"/>
                <a:gd name="T38" fmla="*/ 1298 w 1303"/>
                <a:gd name="T39" fmla="*/ 215 h 1287"/>
                <a:gd name="T40" fmla="*/ 1279 w 1303"/>
                <a:gd name="T41" fmla="*/ 115 h 1287"/>
                <a:gd name="T42" fmla="*/ 1220 w 1303"/>
                <a:gd name="T43" fmla="*/ 41 h 1287"/>
                <a:gd name="T44" fmla="*/ 1131 w 1303"/>
                <a:gd name="T45" fmla="*/ 0 h 1287"/>
                <a:gd name="T46" fmla="*/ 23 w 1303"/>
                <a:gd name="T47" fmla="*/ 613 h 1287"/>
                <a:gd name="T48" fmla="*/ 42 w 1303"/>
                <a:gd name="T49" fmla="*/ 919 h 1287"/>
                <a:gd name="T50" fmla="*/ 18 w 1303"/>
                <a:gd name="T51" fmla="*/ 269 h 1287"/>
                <a:gd name="T52" fmla="*/ 13 w 1303"/>
                <a:gd name="T53" fmla="*/ 242 h 1287"/>
                <a:gd name="T54" fmla="*/ 540 w 1303"/>
                <a:gd name="T55" fmla="*/ 1272 h 1287"/>
                <a:gd name="T56" fmla="*/ 287 w 1303"/>
                <a:gd name="T57" fmla="*/ 1263 h 1287"/>
                <a:gd name="T58" fmla="*/ 458 w 1303"/>
                <a:gd name="T59" fmla="*/ 1261 h 1287"/>
                <a:gd name="T60" fmla="*/ 925 w 1303"/>
                <a:gd name="T61" fmla="*/ 1254 h 1287"/>
                <a:gd name="T62" fmla="*/ 947 w 1303"/>
                <a:gd name="T63" fmla="*/ 1254 h 1287"/>
                <a:gd name="T64" fmla="*/ 956 w 1303"/>
                <a:gd name="T65" fmla="*/ 1251 h 1287"/>
                <a:gd name="T66" fmla="*/ 947 w 1303"/>
                <a:gd name="T67" fmla="*/ 1254 h 1287"/>
                <a:gd name="T68" fmla="*/ 1268 w 1303"/>
                <a:gd name="T69" fmla="*/ 1134 h 1287"/>
                <a:gd name="T70" fmla="*/ 1213 w 1303"/>
                <a:gd name="T71" fmla="*/ 1192 h 1287"/>
                <a:gd name="T72" fmla="*/ 1102 w 1303"/>
                <a:gd name="T73" fmla="*/ 1227 h 1287"/>
                <a:gd name="T74" fmla="*/ 887 w 1303"/>
                <a:gd name="T75" fmla="*/ 1234 h 1287"/>
                <a:gd name="T76" fmla="*/ 316 w 1303"/>
                <a:gd name="T77" fmla="*/ 1238 h 1287"/>
                <a:gd name="T78" fmla="*/ 162 w 1303"/>
                <a:gd name="T79" fmla="*/ 1211 h 1287"/>
                <a:gd name="T80" fmla="*/ 97 w 1303"/>
                <a:gd name="T81" fmla="*/ 1172 h 1287"/>
                <a:gd name="T82" fmla="*/ 90 w 1303"/>
                <a:gd name="T83" fmla="*/ 1178 h 1287"/>
                <a:gd name="T84" fmla="*/ 62 w 1303"/>
                <a:gd name="T85" fmla="*/ 1122 h 1287"/>
                <a:gd name="T86" fmla="*/ 44 w 1303"/>
                <a:gd name="T87" fmla="*/ 790 h 1287"/>
                <a:gd name="T88" fmla="*/ 42 w 1303"/>
                <a:gd name="T89" fmla="*/ 160 h 1287"/>
                <a:gd name="T90" fmla="*/ 67 w 1303"/>
                <a:gd name="T91" fmla="*/ 99 h 1287"/>
                <a:gd name="T92" fmla="*/ 97 w 1303"/>
                <a:gd name="T93" fmla="*/ 76 h 1287"/>
                <a:gd name="T94" fmla="*/ 202 w 1303"/>
                <a:gd name="T95" fmla="*/ 48 h 1287"/>
                <a:gd name="T96" fmla="*/ 852 w 1303"/>
                <a:gd name="T97" fmla="*/ 27 h 1287"/>
                <a:gd name="T98" fmla="*/ 1130 w 1303"/>
                <a:gd name="T99" fmla="*/ 35 h 1287"/>
                <a:gd name="T100" fmla="*/ 1207 w 1303"/>
                <a:gd name="T101" fmla="*/ 77 h 1287"/>
                <a:gd name="T102" fmla="*/ 1252 w 1303"/>
                <a:gd name="T103" fmla="*/ 152 h 1287"/>
                <a:gd name="T104" fmla="*/ 1282 w 1303"/>
                <a:gd name="T105" fmla="*/ 849 h 1287"/>
                <a:gd name="T106" fmla="*/ 1270 w 1303"/>
                <a:gd name="T107" fmla="*/ 121 h 1287"/>
                <a:gd name="T108" fmla="*/ 1289 w 1303"/>
                <a:gd name="T109" fmla="*/ 242 h 1287"/>
                <a:gd name="T110" fmla="*/ 1283 w 1303"/>
                <a:gd name="T111" fmla="*/ 464 h 1287"/>
                <a:gd name="T112" fmla="*/ 1273 w 1303"/>
                <a:gd name="T113" fmla="*/ 262 h 1287"/>
                <a:gd name="T114" fmla="*/ 1235 w 1303"/>
                <a:gd name="T115" fmla="*/ 92 h 1287"/>
                <a:gd name="T116" fmla="*/ 1102 w 1303"/>
                <a:gd name="T117" fmla="*/ 11 h 1287"/>
                <a:gd name="T118" fmla="*/ 1197 w 1303"/>
                <a:gd name="T119" fmla="*/ 38 h 1287"/>
                <a:gd name="T120" fmla="*/ 1245 w 1303"/>
                <a:gd name="T121" fmla="*/ 83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3" h="1287">
                  <a:moveTo>
                    <a:pt x="1131" y="0"/>
                  </a:moveTo>
                  <a:lnTo>
                    <a:pt x="389" y="17"/>
                  </a:lnTo>
                  <a:lnTo>
                    <a:pt x="385" y="18"/>
                  </a:lnTo>
                  <a:lnTo>
                    <a:pt x="379" y="20"/>
                  </a:lnTo>
                  <a:lnTo>
                    <a:pt x="375" y="23"/>
                  </a:lnTo>
                  <a:lnTo>
                    <a:pt x="372" y="23"/>
                  </a:lnTo>
                  <a:lnTo>
                    <a:pt x="270" y="27"/>
                  </a:lnTo>
                  <a:lnTo>
                    <a:pt x="219" y="31"/>
                  </a:lnTo>
                  <a:lnTo>
                    <a:pt x="169" y="35"/>
                  </a:lnTo>
                  <a:lnTo>
                    <a:pt x="149" y="38"/>
                  </a:lnTo>
                  <a:lnTo>
                    <a:pt x="131" y="42"/>
                  </a:lnTo>
                  <a:lnTo>
                    <a:pt x="114" y="48"/>
                  </a:lnTo>
                  <a:lnTo>
                    <a:pt x="98" y="55"/>
                  </a:lnTo>
                  <a:lnTo>
                    <a:pt x="84" y="63"/>
                  </a:lnTo>
                  <a:lnTo>
                    <a:pt x="72" y="72"/>
                  </a:lnTo>
                  <a:lnTo>
                    <a:pt x="60" y="83"/>
                  </a:lnTo>
                  <a:lnTo>
                    <a:pt x="49" y="94"/>
                  </a:lnTo>
                  <a:lnTo>
                    <a:pt x="41" y="106"/>
                  </a:lnTo>
                  <a:lnTo>
                    <a:pt x="32" y="120"/>
                  </a:lnTo>
                  <a:lnTo>
                    <a:pt x="25" y="134"/>
                  </a:lnTo>
                  <a:lnTo>
                    <a:pt x="18" y="149"/>
                  </a:lnTo>
                  <a:lnTo>
                    <a:pt x="13" y="165"/>
                  </a:lnTo>
                  <a:lnTo>
                    <a:pt x="8" y="181"/>
                  </a:lnTo>
                  <a:lnTo>
                    <a:pt x="6" y="198"/>
                  </a:lnTo>
                  <a:lnTo>
                    <a:pt x="3" y="217"/>
                  </a:lnTo>
                  <a:lnTo>
                    <a:pt x="1" y="239"/>
                  </a:lnTo>
                  <a:lnTo>
                    <a:pt x="0" y="262"/>
                  </a:lnTo>
                  <a:lnTo>
                    <a:pt x="0" y="307"/>
                  </a:lnTo>
                  <a:lnTo>
                    <a:pt x="1" y="353"/>
                  </a:lnTo>
                  <a:lnTo>
                    <a:pt x="6" y="398"/>
                  </a:lnTo>
                  <a:lnTo>
                    <a:pt x="10" y="444"/>
                  </a:lnTo>
                  <a:lnTo>
                    <a:pt x="13" y="489"/>
                  </a:lnTo>
                  <a:lnTo>
                    <a:pt x="14" y="534"/>
                  </a:lnTo>
                  <a:lnTo>
                    <a:pt x="14" y="557"/>
                  </a:lnTo>
                  <a:lnTo>
                    <a:pt x="14" y="579"/>
                  </a:lnTo>
                  <a:lnTo>
                    <a:pt x="11" y="635"/>
                  </a:lnTo>
                  <a:lnTo>
                    <a:pt x="11" y="693"/>
                  </a:lnTo>
                  <a:lnTo>
                    <a:pt x="14" y="752"/>
                  </a:lnTo>
                  <a:lnTo>
                    <a:pt x="18" y="814"/>
                  </a:lnTo>
                  <a:lnTo>
                    <a:pt x="25" y="937"/>
                  </a:lnTo>
                  <a:lnTo>
                    <a:pt x="28" y="999"/>
                  </a:lnTo>
                  <a:lnTo>
                    <a:pt x="31" y="1058"/>
                  </a:lnTo>
                  <a:lnTo>
                    <a:pt x="31" y="1078"/>
                  </a:lnTo>
                  <a:lnTo>
                    <a:pt x="32" y="1095"/>
                  </a:lnTo>
                  <a:lnTo>
                    <a:pt x="35" y="1112"/>
                  </a:lnTo>
                  <a:lnTo>
                    <a:pt x="39" y="1127"/>
                  </a:lnTo>
                  <a:lnTo>
                    <a:pt x="48" y="1155"/>
                  </a:lnTo>
                  <a:lnTo>
                    <a:pt x="59" y="1182"/>
                  </a:lnTo>
                  <a:lnTo>
                    <a:pt x="65" y="1196"/>
                  </a:lnTo>
                  <a:lnTo>
                    <a:pt x="73" y="1210"/>
                  </a:lnTo>
                  <a:lnTo>
                    <a:pt x="77" y="1216"/>
                  </a:lnTo>
                  <a:lnTo>
                    <a:pt x="83" y="1221"/>
                  </a:lnTo>
                  <a:lnTo>
                    <a:pt x="89" y="1227"/>
                  </a:lnTo>
                  <a:lnTo>
                    <a:pt x="96" y="1231"/>
                  </a:lnTo>
                  <a:lnTo>
                    <a:pt x="94" y="1224"/>
                  </a:lnTo>
                  <a:lnTo>
                    <a:pt x="91" y="1219"/>
                  </a:lnTo>
                  <a:lnTo>
                    <a:pt x="89" y="1214"/>
                  </a:lnTo>
                  <a:lnTo>
                    <a:pt x="87" y="1209"/>
                  </a:lnTo>
                  <a:lnTo>
                    <a:pt x="119" y="1227"/>
                  </a:lnTo>
                  <a:lnTo>
                    <a:pt x="153" y="1242"/>
                  </a:lnTo>
                  <a:lnTo>
                    <a:pt x="191" y="1256"/>
                  </a:lnTo>
                  <a:lnTo>
                    <a:pt x="230" y="1268"/>
                  </a:lnTo>
                  <a:lnTo>
                    <a:pt x="271" y="1276"/>
                  </a:lnTo>
                  <a:lnTo>
                    <a:pt x="315" y="1283"/>
                  </a:lnTo>
                  <a:lnTo>
                    <a:pt x="360" y="1287"/>
                  </a:lnTo>
                  <a:lnTo>
                    <a:pt x="408" y="1287"/>
                  </a:lnTo>
                  <a:lnTo>
                    <a:pt x="478" y="1287"/>
                  </a:lnTo>
                  <a:lnTo>
                    <a:pt x="547" y="1286"/>
                  </a:lnTo>
                  <a:lnTo>
                    <a:pt x="686" y="1280"/>
                  </a:lnTo>
                  <a:lnTo>
                    <a:pt x="967" y="1266"/>
                  </a:lnTo>
                  <a:lnTo>
                    <a:pt x="1013" y="1263"/>
                  </a:lnTo>
                  <a:lnTo>
                    <a:pt x="1057" y="1259"/>
                  </a:lnTo>
                  <a:lnTo>
                    <a:pt x="1078" y="1256"/>
                  </a:lnTo>
                  <a:lnTo>
                    <a:pt x="1098" y="1252"/>
                  </a:lnTo>
                  <a:lnTo>
                    <a:pt x="1117" y="1247"/>
                  </a:lnTo>
                  <a:lnTo>
                    <a:pt x="1135" y="1240"/>
                  </a:lnTo>
                  <a:lnTo>
                    <a:pt x="1152" y="1237"/>
                  </a:lnTo>
                  <a:lnTo>
                    <a:pt x="1169" y="1233"/>
                  </a:lnTo>
                  <a:lnTo>
                    <a:pt x="1185" y="1228"/>
                  </a:lnTo>
                  <a:lnTo>
                    <a:pt x="1199" y="1223"/>
                  </a:lnTo>
                  <a:lnTo>
                    <a:pt x="1213" y="1216"/>
                  </a:lnTo>
                  <a:lnTo>
                    <a:pt x="1225" y="1207"/>
                  </a:lnTo>
                  <a:lnTo>
                    <a:pt x="1237" y="1199"/>
                  </a:lnTo>
                  <a:lnTo>
                    <a:pt x="1248" y="1189"/>
                  </a:lnTo>
                  <a:lnTo>
                    <a:pt x="1258" y="1178"/>
                  </a:lnTo>
                  <a:lnTo>
                    <a:pt x="1266" y="1167"/>
                  </a:lnTo>
                  <a:lnTo>
                    <a:pt x="1275" y="1154"/>
                  </a:lnTo>
                  <a:lnTo>
                    <a:pt x="1282" y="1141"/>
                  </a:lnTo>
                  <a:lnTo>
                    <a:pt x="1287" y="1126"/>
                  </a:lnTo>
                  <a:lnTo>
                    <a:pt x="1291" y="1112"/>
                  </a:lnTo>
                  <a:lnTo>
                    <a:pt x="1294" y="1095"/>
                  </a:lnTo>
                  <a:lnTo>
                    <a:pt x="1297" y="1078"/>
                  </a:lnTo>
                  <a:lnTo>
                    <a:pt x="1300" y="1029"/>
                  </a:lnTo>
                  <a:lnTo>
                    <a:pt x="1301" y="978"/>
                  </a:lnTo>
                  <a:lnTo>
                    <a:pt x="1300" y="926"/>
                  </a:lnTo>
                  <a:lnTo>
                    <a:pt x="1298" y="876"/>
                  </a:lnTo>
                  <a:lnTo>
                    <a:pt x="1293" y="772"/>
                  </a:lnTo>
                  <a:lnTo>
                    <a:pt x="1291" y="720"/>
                  </a:lnTo>
                  <a:lnTo>
                    <a:pt x="1290" y="666"/>
                  </a:lnTo>
                  <a:lnTo>
                    <a:pt x="1291" y="606"/>
                  </a:lnTo>
                  <a:lnTo>
                    <a:pt x="1293" y="545"/>
                  </a:lnTo>
                  <a:lnTo>
                    <a:pt x="1300" y="426"/>
                  </a:lnTo>
                  <a:lnTo>
                    <a:pt x="1301" y="367"/>
                  </a:lnTo>
                  <a:lnTo>
                    <a:pt x="1303" y="307"/>
                  </a:lnTo>
                  <a:lnTo>
                    <a:pt x="1301" y="246"/>
                  </a:lnTo>
                  <a:lnTo>
                    <a:pt x="1298" y="215"/>
                  </a:lnTo>
                  <a:lnTo>
                    <a:pt x="1296" y="184"/>
                  </a:lnTo>
                  <a:lnTo>
                    <a:pt x="1293" y="166"/>
                  </a:lnTo>
                  <a:lnTo>
                    <a:pt x="1289" y="148"/>
                  </a:lnTo>
                  <a:lnTo>
                    <a:pt x="1284" y="131"/>
                  </a:lnTo>
                  <a:lnTo>
                    <a:pt x="1279" y="115"/>
                  </a:lnTo>
                  <a:lnTo>
                    <a:pt x="1270" y="100"/>
                  </a:lnTo>
                  <a:lnTo>
                    <a:pt x="1263" y="86"/>
                  </a:lnTo>
                  <a:lnTo>
                    <a:pt x="1254" y="73"/>
                  </a:lnTo>
                  <a:lnTo>
                    <a:pt x="1244" y="62"/>
                  </a:lnTo>
                  <a:lnTo>
                    <a:pt x="1232" y="51"/>
                  </a:lnTo>
                  <a:lnTo>
                    <a:pt x="1220" y="41"/>
                  </a:lnTo>
                  <a:lnTo>
                    <a:pt x="1207" y="31"/>
                  </a:lnTo>
                  <a:lnTo>
                    <a:pt x="1193" y="24"/>
                  </a:lnTo>
                  <a:lnTo>
                    <a:pt x="1179" y="17"/>
                  </a:lnTo>
                  <a:lnTo>
                    <a:pt x="1164" y="10"/>
                  </a:lnTo>
                  <a:lnTo>
                    <a:pt x="1148" y="6"/>
                  </a:lnTo>
                  <a:lnTo>
                    <a:pt x="1131" y="0"/>
                  </a:lnTo>
                  <a:close/>
                  <a:moveTo>
                    <a:pt x="44" y="1026"/>
                  </a:moveTo>
                  <a:lnTo>
                    <a:pt x="37" y="842"/>
                  </a:lnTo>
                  <a:lnTo>
                    <a:pt x="30" y="738"/>
                  </a:lnTo>
                  <a:lnTo>
                    <a:pt x="23" y="613"/>
                  </a:lnTo>
                  <a:lnTo>
                    <a:pt x="28" y="662"/>
                  </a:lnTo>
                  <a:lnTo>
                    <a:pt x="32" y="713"/>
                  </a:lnTo>
                  <a:lnTo>
                    <a:pt x="37" y="763"/>
                  </a:lnTo>
                  <a:lnTo>
                    <a:pt x="38" y="815"/>
                  </a:lnTo>
                  <a:lnTo>
                    <a:pt x="42" y="919"/>
                  </a:lnTo>
                  <a:lnTo>
                    <a:pt x="44" y="1026"/>
                  </a:lnTo>
                  <a:close/>
                  <a:moveTo>
                    <a:pt x="20" y="260"/>
                  </a:moveTo>
                  <a:lnTo>
                    <a:pt x="20" y="260"/>
                  </a:lnTo>
                  <a:lnTo>
                    <a:pt x="18" y="266"/>
                  </a:lnTo>
                  <a:lnTo>
                    <a:pt x="18" y="269"/>
                  </a:lnTo>
                  <a:lnTo>
                    <a:pt x="17" y="269"/>
                  </a:lnTo>
                  <a:lnTo>
                    <a:pt x="15" y="267"/>
                  </a:lnTo>
                  <a:lnTo>
                    <a:pt x="13" y="262"/>
                  </a:lnTo>
                  <a:lnTo>
                    <a:pt x="13" y="259"/>
                  </a:lnTo>
                  <a:lnTo>
                    <a:pt x="13" y="242"/>
                  </a:lnTo>
                  <a:lnTo>
                    <a:pt x="14" y="224"/>
                  </a:lnTo>
                  <a:lnTo>
                    <a:pt x="18" y="191"/>
                  </a:lnTo>
                  <a:lnTo>
                    <a:pt x="23" y="181"/>
                  </a:lnTo>
                  <a:lnTo>
                    <a:pt x="20" y="260"/>
                  </a:lnTo>
                  <a:close/>
                  <a:moveTo>
                    <a:pt x="540" y="1272"/>
                  </a:moveTo>
                  <a:lnTo>
                    <a:pt x="540" y="1272"/>
                  </a:lnTo>
                  <a:lnTo>
                    <a:pt x="453" y="1273"/>
                  </a:lnTo>
                  <a:lnTo>
                    <a:pt x="409" y="1273"/>
                  </a:lnTo>
                  <a:lnTo>
                    <a:pt x="367" y="1272"/>
                  </a:lnTo>
                  <a:lnTo>
                    <a:pt x="326" y="1269"/>
                  </a:lnTo>
                  <a:lnTo>
                    <a:pt x="287" y="1263"/>
                  </a:lnTo>
                  <a:lnTo>
                    <a:pt x="249" y="1256"/>
                  </a:lnTo>
                  <a:lnTo>
                    <a:pt x="214" y="1247"/>
                  </a:lnTo>
                  <a:lnTo>
                    <a:pt x="311" y="1256"/>
                  </a:lnTo>
                  <a:lnTo>
                    <a:pt x="384" y="1261"/>
                  </a:lnTo>
                  <a:lnTo>
                    <a:pt x="458" y="1261"/>
                  </a:lnTo>
                  <a:lnTo>
                    <a:pt x="534" y="1261"/>
                  </a:lnTo>
                  <a:lnTo>
                    <a:pt x="613" y="1259"/>
                  </a:lnTo>
                  <a:lnTo>
                    <a:pt x="769" y="1255"/>
                  </a:lnTo>
                  <a:lnTo>
                    <a:pt x="847" y="1254"/>
                  </a:lnTo>
                  <a:lnTo>
                    <a:pt x="925" y="1254"/>
                  </a:lnTo>
                  <a:lnTo>
                    <a:pt x="828" y="1261"/>
                  </a:lnTo>
                  <a:lnTo>
                    <a:pt x="732" y="1265"/>
                  </a:lnTo>
                  <a:lnTo>
                    <a:pt x="638" y="1269"/>
                  </a:lnTo>
                  <a:lnTo>
                    <a:pt x="540" y="1272"/>
                  </a:lnTo>
                  <a:close/>
                  <a:moveTo>
                    <a:pt x="947" y="1254"/>
                  </a:moveTo>
                  <a:lnTo>
                    <a:pt x="947" y="1254"/>
                  </a:lnTo>
                  <a:lnTo>
                    <a:pt x="927" y="1254"/>
                  </a:lnTo>
                  <a:lnTo>
                    <a:pt x="936" y="1252"/>
                  </a:lnTo>
                  <a:lnTo>
                    <a:pt x="946" y="1251"/>
                  </a:lnTo>
                  <a:lnTo>
                    <a:pt x="956" y="1251"/>
                  </a:lnTo>
                  <a:lnTo>
                    <a:pt x="964" y="1252"/>
                  </a:lnTo>
                  <a:lnTo>
                    <a:pt x="961" y="1255"/>
                  </a:lnTo>
                  <a:lnTo>
                    <a:pt x="957" y="1255"/>
                  </a:lnTo>
                  <a:lnTo>
                    <a:pt x="947" y="1254"/>
                  </a:lnTo>
                  <a:close/>
                  <a:moveTo>
                    <a:pt x="1280" y="1077"/>
                  </a:moveTo>
                  <a:lnTo>
                    <a:pt x="1280" y="1077"/>
                  </a:lnTo>
                  <a:lnTo>
                    <a:pt x="1279" y="1092"/>
                  </a:lnTo>
                  <a:lnTo>
                    <a:pt x="1276" y="1108"/>
                  </a:lnTo>
                  <a:lnTo>
                    <a:pt x="1272" y="1122"/>
                  </a:lnTo>
                  <a:lnTo>
                    <a:pt x="1268" y="1134"/>
                  </a:lnTo>
                  <a:lnTo>
                    <a:pt x="1261" y="1147"/>
                  </a:lnTo>
                  <a:lnTo>
                    <a:pt x="1254" y="1157"/>
                  </a:lnTo>
                  <a:lnTo>
                    <a:pt x="1245" y="1167"/>
                  </a:lnTo>
                  <a:lnTo>
                    <a:pt x="1235" y="1176"/>
                  </a:lnTo>
                  <a:lnTo>
                    <a:pt x="1224" y="1185"/>
                  </a:lnTo>
                  <a:lnTo>
                    <a:pt x="1213" y="1192"/>
                  </a:lnTo>
                  <a:lnTo>
                    <a:pt x="1202" y="1199"/>
                  </a:lnTo>
                  <a:lnTo>
                    <a:pt x="1189" y="1204"/>
                  </a:lnTo>
                  <a:lnTo>
                    <a:pt x="1161" y="1214"/>
                  </a:lnTo>
                  <a:lnTo>
                    <a:pt x="1131" y="1223"/>
                  </a:lnTo>
                  <a:lnTo>
                    <a:pt x="1102" y="1227"/>
                  </a:lnTo>
                  <a:lnTo>
                    <a:pt x="1072" y="1231"/>
                  </a:lnTo>
                  <a:lnTo>
                    <a:pt x="1041" y="1233"/>
                  </a:lnTo>
                  <a:lnTo>
                    <a:pt x="1010" y="1234"/>
                  </a:lnTo>
                  <a:lnTo>
                    <a:pt x="949" y="1234"/>
                  </a:lnTo>
                  <a:lnTo>
                    <a:pt x="887" y="1234"/>
                  </a:lnTo>
                  <a:lnTo>
                    <a:pt x="741" y="1238"/>
                  </a:lnTo>
                  <a:lnTo>
                    <a:pt x="596" y="1242"/>
                  </a:lnTo>
                  <a:lnTo>
                    <a:pt x="524" y="1244"/>
                  </a:lnTo>
                  <a:lnTo>
                    <a:pt x="454" y="1244"/>
                  </a:lnTo>
                  <a:lnTo>
                    <a:pt x="384" y="1242"/>
                  </a:lnTo>
                  <a:lnTo>
                    <a:pt x="316" y="1238"/>
                  </a:lnTo>
                  <a:lnTo>
                    <a:pt x="261" y="1233"/>
                  </a:lnTo>
                  <a:lnTo>
                    <a:pt x="236" y="1230"/>
                  </a:lnTo>
                  <a:lnTo>
                    <a:pt x="211" y="1224"/>
                  </a:lnTo>
                  <a:lnTo>
                    <a:pt x="186" y="1219"/>
                  </a:lnTo>
                  <a:lnTo>
                    <a:pt x="162" y="1211"/>
                  </a:lnTo>
                  <a:lnTo>
                    <a:pt x="139" y="1204"/>
                  </a:lnTo>
                  <a:lnTo>
                    <a:pt x="118" y="1195"/>
                  </a:lnTo>
                  <a:lnTo>
                    <a:pt x="112" y="1190"/>
                  </a:lnTo>
                  <a:lnTo>
                    <a:pt x="107" y="1185"/>
                  </a:lnTo>
                  <a:lnTo>
                    <a:pt x="97" y="1172"/>
                  </a:lnTo>
                  <a:lnTo>
                    <a:pt x="98" y="1176"/>
                  </a:lnTo>
                  <a:lnTo>
                    <a:pt x="97" y="1181"/>
                  </a:lnTo>
                  <a:lnTo>
                    <a:pt x="96" y="1181"/>
                  </a:lnTo>
                  <a:lnTo>
                    <a:pt x="94" y="1181"/>
                  </a:lnTo>
                  <a:lnTo>
                    <a:pt x="90" y="1178"/>
                  </a:lnTo>
                  <a:lnTo>
                    <a:pt x="83" y="1169"/>
                  </a:lnTo>
                  <a:lnTo>
                    <a:pt x="77" y="1161"/>
                  </a:lnTo>
                  <a:lnTo>
                    <a:pt x="73" y="1152"/>
                  </a:lnTo>
                  <a:lnTo>
                    <a:pt x="69" y="1143"/>
                  </a:lnTo>
                  <a:lnTo>
                    <a:pt x="62" y="1122"/>
                  </a:lnTo>
                  <a:lnTo>
                    <a:pt x="58" y="1099"/>
                  </a:lnTo>
                  <a:lnTo>
                    <a:pt x="55" y="1075"/>
                  </a:lnTo>
                  <a:lnTo>
                    <a:pt x="52" y="1051"/>
                  </a:lnTo>
                  <a:lnTo>
                    <a:pt x="51" y="1002"/>
                  </a:lnTo>
                  <a:lnTo>
                    <a:pt x="44" y="790"/>
                  </a:lnTo>
                  <a:lnTo>
                    <a:pt x="39" y="683"/>
                  </a:lnTo>
                  <a:lnTo>
                    <a:pt x="37" y="576"/>
                  </a:lnTo>
                  <a:lnTo>
                    <a:pt x="35" y="471"/>
                  </a:lnTo>
                  <a:lnTo>
                    <a:pt x="35" y="366"/>
                  </a:lnTo>
                  <a:lnTo>
                    <a:pt x="38" y="263"/>
                  </a:lnTo>
                  <a:lnTo>
                    <a:pt x="42" y="160"/>
                  </a:lnTo>
                  <a:lnTo>
                    <a:pt x="45" y="144"/>
                  </a:lnTo>
                  <a:lnTo>
                    <a:pt x="51" y="128"/>
                  </a:lnTo>
                  <a:lnTo>
                    <a:pt x="58" y="113"/>
                  </a:lnTo>
                  <a:lnTo>
                    <a:pt x="67" y="99"/>
                  </a:lnTo>
                  <a:lnTo>
                    <a:pt x="69" y="96"/>
                  </a:lnTo>
                  <a:lnTo>
                    <a:pt x="72" y="94"/>
                  </a:lnTo>
                  <a:lnTo>
                    <a:pt x="72" y="93"/>
                  </a:lnTo>
                  <a:lnTo>
                    <a:pt x="84" y="83"/>
                  </a:lnTo>
                  <a:lnTo>
                    <a:pt x="97" y="76"/>
                  </a:lnTo>
                  <a:lnTo>
                    <a:pt x="112" y="68"/>
                  </a:lnTo>
                  <a:lnTo>
                    <a:pt x="128" y="62"/>
                  </a:lnTo>
                  <a:lnTo>
                    <a:pt x="145" y="56"/>
                  </a:lnTo>
                  <a:lnTo>
                    <a:pt x="163" y="52"/>
                  </a:lnTo>
                  <a:lnTo>
                    <a:pt x="183" y="49"/>
                  </a:lnTo>
                  <a:lnTo>
                    <a:pt x="202" y="48"/>
                  </a:lnTo>
                  <a:lnTo>
                    <a:pt x="309" y="41"/>
                  </a:lnTo>
                  <a:lnTo>
                    <a:pt x="417" y="35"/>
                  </a:lnTo>
                  <a:lnTo>
                    <a:pt x="526" y="33"/>
                  </a:lnTo>
                  <a:lnTo>
                    <a:pt x="635" y="30"/>
                  </a:lnTo>
                  <a:lnTo>
                    <a:pt x="852" y="27"/>
                  </a:lnTo>
                  <a:lnTo>
                    <a:pt x="1065" y="23"/>
                  </a:lnTo>
                  <a:lnTo>
                    <a:pt x="1082" y="25"/>
                  </a:lnTo>
                  <a:lnTo>
                    <a:pt x="1099" y="27"/>
                  </a:lnTo>
                  <a:lnTo>
                    <a:pt x="1114" y="31"/>
                  </a:lnTo>
                  <a:lnTo>
                    <a:pt x="1130" y="35"/>
                  </a:lnTo>
                  <a:lnTo>
                    <a:pt x="1144" y="40"/>
                  </a:lnTo>
                  <a:lnTo>
                    <a:pt x="1158" y="47"/>
                  </a:lnTo>
                  <a:lnTo>
                    <a:pt x="1172" y="52"/>
                  </a:lnTo>
                  <a:lnTo>
                    <a:pt x="1183" y="61"/>
                  </a:lnTo>
                  <a:lnTo>
                    <a:pt x="1196" y="69"/>
                  </a:lnTo>
                  <a:lnTo>
                    <a:pt x="1207" y="77"/>
                  </a:lnTo>
                  <a:lnTo>
                    <a:pt x="1217" y="87"/>
                  </a:lnTo>
                  <a:lnTo>
                    <a:pt x="1225" y="99"/>
                  </a:lnTo>
                  <a:lnTo>
                    <a:pt x="1234" y="111"/>
                  </a:lnTo>
                  <a:lnTo>
                    <a:pt x="1241" y="124"/>
                  </a:lnTo>
                  <a:lnTo>
                    <a:pt x="1248" y="138"/>
                  </a:lnTo>
                  <a:lnTo>
                    <a:pt x="1252" y="152"/>
                  </a:lnTo>
                  <a:lnTo>
                    <a:pt x="1265" y="385"/>
                  </a:lnTo>
                  <a:lnTo>
                    <a:pt x="1270" y="502"/>
                  </a:lnTo>
                  <a:lnTo>
                    <a:pt x="1276" y="618"/>
                  </a:lnTo>
                  <a:lnTo>
                    <a:pt x="1279" y="734"/>
                  </a:lnTo>
                  <a:lnTo>
                    <a:pt x="1282" y="849"/>
                  </a:lnTo>
                  <a:lnTo>
                    <a:pt x="1282" y="963"/>
                  </a:lnTo>
                  <a:lnTo>
                    <a:pt x="1280" y="1077"/>
                  </a:lnTo>
                  <a:close/>
                  <a:moveTo>
                    <a:pt x="1268" y="121"/>
                  </a:moveTo>
                  <a:lnTo>
                    <a:pt x="1268" y="121"/>
                  </a:lnTo>
                  <a:lnTo>
                    <a:pt x="1270" y="121"/>
                  </a:lnTo>
                  <a:lnTo>
                    <a:pt x="1272" y="122"/>
                  </a:lnTo>
                  <a:lnTo>
                    <a:pt x="1276" y="141"/>
                  </a:lnTo>
                  <a:lnTo>
                    <a:pt x="1280" y="160"/>
                  </a:lnTo>
                  <a:lnTo>
                    <a:pt x="1286" y="200"/>
                  </a:lnTo>
                  <a:lnTo>
                    <a:pt x="1289" y="242"/>
                  </a:lnTo>
                  <a:lnTo>
                    <a:pt x="1290" y="284"/>
                  </a:lnTo>
                  <a:lnTo>
                    <a:pt x="1290" y="328"/>
                  </a:lnTo>
                  <a:lnTo>
                    <a:pt x="1289" y="371"/>
                  </a:lnTo>
                  <a:lnTo>
                    <a:pt x="1283" y="451"/>
                  </a:lnTo>
                  <a:lnTo>
                    <a:pt x="1283" y="464"/>
                  </a:lnTo>
                  <a:lnTo>
                    <a:pt x="1282" y="471"/>
                  </a:lnTo>
                  <a:lnTo>
                    <a:pt x="1280" y="477"/>
                  </a:lnTo>
                  <a:lnTo>
                    <a:pt x="1279" y="389"/>
                  </a:lnTo>
                  <a:lnTo>
                    <a:pt x="1276" y="305"/>
                  </a:lnTo>
                  <a:lnTo>
                    <a:pt x="1273" y="262"/>
                  </a:lnTo>
                  <a:lnTo>
                    <a:pt x="1270" y="219"/>
                  </a:lnTo>
                  <a:lnTo>
                    <a:pt x="1266" y="176"/>
                  </a:lnTo>
                  <a:lnTo>
                    <a:pt x="1261" y="134"/>
                  </a:lnTo>
                  <a:lnTo>
                    <a:pt x="1248" y="111"/>
                  </a:lnTo>
                  <a:lnTo>
                    <a:pt x="1235" y="92"/>
                  </a:lnTo>
                  <a:lnTo>
                    <a:pt x="1218" y="73"/>
                  </a:lnTo>
                  <a:lnTo>
                    <a:pt x="1200" y="56"/>
                  </a:lnTo>
                  <a:lnTo>
                    <a:pt x="1179" y="41"/>
                  </a:lnTo>
                  <a:lnTo>
                    <a:pt x="1155" y="30"/>
                  </a:lnTo>
                  <a:lnTo>
                    <a:pt x="1130" y="18"/>
                  </a:lnTo>
                  <a:lnTo>
                    <a:pt x="1102" y="11"/>
                  </a:lnTo>
                  <a:lnTo>
                    <a:pt x="1124" y="14"/>
                  </a:lnTo>
                  <a:lnTo>
                    <a:pt x="1144" y="17"/>
                  </a:lnTo>
                  <a:lnTo>
                    <a:pt x="1162" y="23"/>
                  </a:lnTo>
                  <a:lnTo>
                    <a:pt x="1180" y="30"/>
                  </a:lnTo>
                  <a:lnTo>
                    <a:pt x="1197" y="38"/>
                  </a:lnTo>
                  <a:lnTo>
                    <a:pt x="1213" y="48"/>
                  </a:lnTo>
                  <a:lnTo>
                    <a:pt x="1228" y="59"/>
                  </a:lnTo>
                  <a:lnTo>
                    <a:pt x="1241" y="69"/>
                  </a:lnTo>
                  <a:lnTo>
                    <a:pt x="1235" y="73"/>
                  </a:lnTo>
                  <a:lnTo>
                    <a:pt x="1245" y="83"/>
                  </a:lnTo>
                  <a:lnTo>
                    <a:pt x="1254" y="94"/>
                  </a:lnTo>
                  <a:lnTo>
                    <a:pt x="1262" y="107"/>
                  </a:lnTo>
                  <a:lnTo>
                    <a:pt x="1268" y="12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000">
                <a:solidFill>
                  <a:srgbClr val="595959"/>
                </a:solidFill>
              </a:endParaRPr>
            </a:p>
          </p:txBody>
        </p:sp>
        <p:sp>
          <p:nvSpPr>
            <p:cNvPr id="198" name="文本框 7"/>
            <p:cNvSpPr txBox="1">
              <a:spLocks noChangeArrowheads="1"/>
            </p:cNvSpPr>
            <p:nvPr/>
          </p:nvSpPr>
          <p:spPr bwMode="auto">
            <a:xfrm>
              <a:off x="6052085" y="1785658"/>
              <a:ext cx="995362" cy="77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b="1" dirty="0">
                  <a:solidFill>
                    <a:srgbClr val="595959"/>
                  </a:solidFill>
                  <a:latin typeface="汉仪小麦体简" panose="00020600040101010101" pitchFamily="18" charset="-122"/>
                  <a:ea typeface="汉仪小麦体简" panose="00020600040101010101" pitchFamily="18" charset="-122"/>
                </a:rPr>
                <a:t>01</a:t>
              </a:r>
              <a:endParaRPr lang="zh-CN" altLang="en-US" sz="4400" b="1" dirty="0">
                <a:solidFill>
                  <a:srgbClr val="595959"/>
                </a:solidFill>
                <a:latin typeface="汉仪小麦体简" panose="00020600040101010101" pitchFamily="18" charset="-122"/>
                <a:ea typeface="汉仪小麦体简" panose="00020600040101010101" pitchFamily="18" charset="-122"/>
              </a:endParaRPr>
            </a:p>
          </p:txBody>
        </p:sp>
        <p:sp>
          <p:nvSpPr>
            <p:cNvPr id="199" name="矩形 39"/>
            <p:cNvSpPr>
              <a:spLocks noChangeArrowheads="1"/>
            </p:cNvSpPr>
            <p:nvPr/>
          </p:nvSpPr>
          <p:spPr bwMode="auto">
            <a:xfrm>
              <a:off x="7085547" y="2222241"/>
              <a:ext cx="4376253" cy="41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4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4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00" name="矩形 39"/>
            <p:cNvSpPr>
              <a:spLocks noChangeArrowheads="1"/>
            </p:cNvSpPr>
            <p:nvPr/>
          </p:nvSpPr>
          <p:spPr bwMode="auto">
            <a:xfrm>
              <a:off x="7085547" y="1683379"/>
              <a:ext cx="4376253" cy="64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4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4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202" name="组合 201"/>
          <p:cNvGrpSpPr/>
          <p:nvPr/>
        </p:nvGrpSpPr>
        <p:grpSpPr>
          <a:xfrm>
            <a:off x="6230345" y="2691544"/>
            <a:ext cx="5041609" cy="940970"/>
            <a:chOff x="6052085" y="1683379"/>
            <a:chExt cx="5409715" cy="1009674"/>
          </a:xfrm>
        </p:grpSpPr>
        <p:sp>
          <p:nvSpPr>
            <p:cNvPr id="203" name="Freeform 400"/>
            <p:cNvSpPr>
              <a:spLocks noEditPoints="1" noChangeArrowheads="1"/>
            </p:cNvSpPr>
            <p:nvPr/>
          </p:nvSpPr>
          <p:spPr bwMode="auto">
            <a:xfrm>
              <a:off x="6090185" y="1785003"/>
              <a:ext cx="919162" cy="908050"/>
            </a:xfrm>
            <a:custGeom>
              <a:avLst/>
              <a:gdLst>
                <a:gd name="T0" fmla="*/ 375 w 1303"/>
                <a:gd name="T1" fmla="*/ 23 h 1287"/>
                <a:gd name="T2" fmla="*/ 169 w 1303"/>
                <a:gd name="T3" fmla="*/ 35 h 1287"/>
                <a:gd name="T4" fmla="*/ 72 w 1303"/>
                <a:gd name="T5" fmla="*/ 72 h 1287"/>
                <a:gd name="T6" fmla="*/ 18 w 1303"/>
                <a:gd name="T7" fmla="*/ 149 h 1287"/>
                <a:gd name="T8" fmla="*/ 1 w 1303"/>
                <a:gd name="T9" fmla="*/ 239 h 1287"/>
                <a:gd name="T10" fmla="*/ 13 w 1303"/>
                <a:gd name="T11" fmla="*/ 489 h 1287"/>
                <a:gd name="T12" fmla="*/ 11 w 1303"/>
                <a:gd name="T13" fmla="*/ 693 h 1287"/>
                <a:gd name="T14" fmla="*/ 31 w 1303"/>
                <a:gd name="T15" fmla="*/ 1058 h 1287"/>
                <a:gd name="T16" fmla="*/ 59 w 1303"/>
                <a:gd name="T17" fmla="*/ 1182 h 1287"/>
                <a:gd name="T18" fmla="*/ 89 w 1303"/>
                <a:gd name="T19" fmla="*/ 1227 h 1287"/>
                <a:gd name="T20" fmla="*/ 87 w 1303"/>
                <a:gd name="T21" fmla="*/ 1209 h 1287"/>
                <a:gd name="T22" fmla="*/ 271 w 1303"/>
                <a:gd name="T23" fmla="*/ 1276 h 1287"/>
                <a:gd name="T24" fmla="*/ 547 w 1303"/>
                <a:gd name="T25" fmla="*/ 1286 h 1287"/>
                <a:gd name="T26" fmla="*/ 1078 w 1303"/>
                <a:gd name="T27" fmla="*/ 1256 h 1287"/>
                <a:gd name="T28" fmla="*/ 1169 w 1303"/>
                <a:gd name="T29" fmla="*/ 1233 h 1287"/>
                <a:gd name="T30" fmla="*/ 1248 w 1303"/>
                <a:gd name="T31" fmla="*/ 1189 h 1287"/>
                <a:gd name="T32" fmla="*/ 1291 w 1303"/>
                <a:gd name="T33" fmla="*/ 1112 h 1287"/>
                <a:gd name="T34" fmla="*/ 1300 w 1303"/>
                <a:gd name="T35" fmla="*/ 926 h 1287"/>
                <a:gd name="T36" fmla="*/ 1291 w 1303"/>
                <a:gd name="T37" fmla="*/ 606 h 1287"/>
                <a:gd name="T38" fmla="*/ 1298 w 1303"/>
                <a:gd name="T39" fmla="*/ 215 h 1287"/>
                <a:gd name="T40" fmla="*/ 1279 w 1303"/>
                <a:gd name="T41" fmla="*/ 115 h 1287"/>
                <a:gd name="T42" fmla="*/ 1220 w 1303"/>
                <a:gd name="T43" fmla="*/ 41 h 1287"/>
                <a:gd name="T44" fmla="*/ 1131 w 1303"/>
                <a:gd name="T45" fmla="*/ 0 h 1287"/>
                <a:gd name="T46" fmla="*/ 23 w 1303"/>
                <a:gd name="T47" fmla="*/ 613 h 1287"/>
                <a:gd name="T48" fmla="*/ 42 w 1303"/>
                <a:gd name="T49" fmla="*/ 919 h 1287"/>
                <a:gd name="T50" fmla="*/ 18 w 1303"/>
                <a:gd name="T51" fmla="*/ 269 h 1287"/>
                <a:gd name="T52" fmla="*/ 13 w 1303"/>
                <a:gd name="T53" fmla="*/ 242 h 1287"/>
                <a:gd name="T54" fmla="*/ 540 w 1303"/>
                <a:gd name="T55" fmla="*/ 1272 h 1287"/>
                <a:gd name="T56" fmla="*/ 287 w 1303"/>
                <a:gd name="T57" fmla="*/ 1263 h 1287"/>
                <a:gd name="T58" fmla="*/ 458 w 1303"/>
                <a:gd name="T59" fmla="*/ 1261 h 1287"/>
                <a:gd name="T60" fmla="*/ 925 w 1303"/>
                <a:gd name="T61" fmla="*/ 1254 h 1287"/>
                <a:gd name="T62" fmla="*/ 947 w 1303"/>
                <a:gd name="T63" fmla="*/ 1254 h 1287"/>
                <a:gd name="T64" fmla="*/ 956 w 1303"/>
                <a:gd name="T65" fmla="*/ 1251 h 1287"/>
                <a:gd name="T66" fmla="*/ 947 w 1303"/>
                <a:gd name="T67" fmla="*/ 1254 h 1287"/>
                <a:gd name="T68" fmla="*/ 1268 w 1303"/>
                <a:gd name="T69" fmla="*/ 1134 h 1287"/>
                <a:gd name="T70" fmla="*/ 1213 w 1303"/>
                <a:gd name="T71" fmla="*/ 1192 h 1287"/>
                <a:gd name="T72" fmla="*/ 1102 w 1303"/>
                <a:gd name="T73" fmla="*/ 1227 h 1287"/>
                <a:gd name="T74" fmla="*/ 887 w 1303"/>
                <a:gd name="T75" fmla="*/ 1234 h 1287"/>
                <a:gd name="T76" fmla="*/ 316 w 1303"/>
                <a:gd name="T77" fmla="*/ 1238 h 1287"/>
                <a:gd name="T78" fmla="*/ 162 w 1303"/>
                <a:gd name="T79" fmla="*/ 1211 h 1287"/>
                <a:gd name="T80" fmla="*/ 97 w 1303"/>
                <a:gd name="T81" fmla="*/ 1172 h 1287"/>
                <a:gd name="T82" fmla="*/ 90 w 1303"/>
                <a:gd name="T83" fmla="*/ 1178 h 1287"/>
                <a:gd name="T84" fmla="*/ 62 w 1303"/>
                <a:gd name="T85" fmla="*/ 1122 h 1287"/>
                <a:gd name="T86" fmla="*/ 44 w 1303"/>
                <a:gd name="T87" fmla="*/ 790 h 1287"/>
                <a:gd name="T88" fmla="*/ 42 w 1303"/>
                <a:gd name="T89" fmla="*/ 160 h 1287"/>
                <a:gd name="T90" fmla="*/ 67 w 1303"/>
                <a:gd name="T91" fmla="*/ 99 h 1287"/>
                <a:gd name="T92" fmla="*/ 97 w 1303"/>
                <a:gd name="T93" fmla="*/ 76 h 1287"/>
                <a:gd name="T94" fmla="*/ 202 w 1303"/>
                <a:gd name="T95" fmla="*/ 48 h 1287"/>
                <a:gd name="T96" fmla="*/ 852 w 1303"/>
                <a:gd name="T97" fmla="*/ 27 h 1287"/>
                <a:gd name="T98" fmla="*/ 1130 w 1303"/>
                <a:gd name="T99" fmla="*/ 35 h 1287"/>
                <a:gd name="T100" fmla="*/ 1207 w 1303"/>
                <a:gd name="T101" fmla="*/ 77 h 1287"/>
                <a:gd name="T102" fmla="*/ 1252 w 1303"/>
                <a:gd name="T103" fmla="*/ 152 h 1287"/>
                <a:gd name="T104" fmla="*/ 1282 w 1303"/>
                <a:gd name="T105" fmla="*/ 849 h 1287"/>
                <a:gd name="T106" fmla="*/ 1270 w 1303"/>
                <a:gd name="T107" fmla="*/ 121 h 1287"/>
                <a:gd name="T108" fmla="*/ 1289 w 1303"/>
                <a:gd name="T109" fmla="*/ 242 h 1287"/>
                <a:gd name="T110" fmla="*/ 1283 w 1303"/>
                <a:gd name="T111" fmla="*/ 464 h 1287"/>
                <a:gd name="T112" fmla="*/ 1273 w 1303"/>
                <a:gd name="T113" fmla="*/ 262 h 1287"/>
                <a:gd name="T114" fmla="*/ 1235 w 1303"/>
                <a:gd name="T115" fmla="*/ 92 h 1287"/>
                <a:gd name="T116" fmla="*/ 1102 w 1303"/>
                <a:gd name="T117" fmla="*/ 11 h 1287"/>
                <a:gd name="T118" fmla="*/ 1197 w 1303"/>
                <a:gd name="T119" fmla="*/ 38 h 1287"/>
                <a:gd name="T120" fmla="*/ 1245 w 1303"/>
                <a:gd name="T121" fmla="*/ 83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3" h="1287">
                  <a:moveTo>
                    <a:pt x="1131" y="0"/>
                  </a:moveTo>
                  <a:lnTo>
                    <a:pt x="389" y="17"/>
                  </a:lnTo>
                  <a:lnTo>
                    <a:pt x="385" y="18"/>
                  </a:lnTo>
                  <a:lnTo>
                    <a:pt x="379" y="20"/>
                  </a:lnTo>
                  <a:lnTo>
                    <a:pt x="375" y="23"/>
                  </a:lnTo>
                  <a:lnTo>
                    <a:pt x="372" y="23"/>
                  </a:lnTo>
                  <a:lnTo>
                    <a:pt x="270" y="27"/>
                  </a:lnTo>
                  <a:lnTo>
                    <a:pt x="219" y="31"/>
                  </a:lnTo>
                  <a:lnTo>
                    <a:pt x="169" y="35"/>
                  </a:lnTo>
                  <a:lnTo>
                    <a:pt x="149" y="38"/>
                  </a:lnTo>
                  <a:lnTo>
                    <a:pt x="131" y="42"/>
                  </a:lnTo>
                  <a:lnTo>
                    <a:pt x="114" y="48"/>
                  </a:lnTo>
                  <a:lnTo>
                    <a:pt x="98" y="55"/>
                  </a:lnTo>
                  <a:lnTo>
                    <a:pt x="84" y="63"/>
                  </a:lnTo>
                  <a:lnTo>
                    <a:pt x="72" y="72"/>
                  </a:lnTo>
                  <a:lnTo>
                    <a:pt x="60" y="83"/>
                  </a:lnTo>
                  <a:lnTo>
                    <a:pt x="49" y="94"/>
                  </a:lnTo>
                  <a:lnTo>
                    <a:pt x="41" y="106"/>
                  </a:lnTo>
                  <a:lnTo>
                    <a:pt x="32" y="120"/>
                  </a:lnTo>
                  <a:lnTo>
                    <a:pt x="25" y="134"/>
                  </a:lnTo>
                  <a:lnTo>
                    <a:pt x="18" y="149"/>
                  </a:lnTo>
                  <a:lnTo>
                    <a:pt x="13" y="165"/>
                  </a:lnTo>
                  <a:lnTo>
                    <a:pt x="8" y="181"/>
                  </a:lnTo>
                  <a:lnTo>
                    <a:pt x="6" y="198"/>
                  </a:lnTo>
                  <a:lnTo>
                    <a:pt x="3" y="217"/>
                  </a:lnTo>
                  <a:lnTo>
                    <a:pt x="1" y="239"/>
                  </a:lnTo>
                  <a:lnTo>
                    <a:pt x="0" y="262"/>
                  </a:lnTo>
                  <a:lnTo>
                    <a:pt x="0" y="307"/>
                  </a:lnTo>
                  <a:lnTo>
                    <a:pt x="1" y="353"/>
                  </a:lnTo>
                  <a:lnTo>
                    <a:pt x="6" y="398"/>
                  </a:lnTo>
                  <a:lnTo>
                    <a:pt x="10" y="444"/>
                  </a:lnTo>
                  <a:lnTo>
                    <a:pt x="13" y="489"/>
                  </a:lnTo>
                  <a:lnTo>
                    <a:pt x="14" y="534"/>
                  </a:lnTo>
                  <a:lnTo>
                    <a:pt x="14" y="557"/>
                  </a:lnTo>
                  <a:lnTo>
                    <a:pt x="14" y="579"/>
                  </a:lnTo>
                  <a:lnTo>
                    <a:pt x="11" y="635"/>
                  </a:lnTo>
                  <a:lnTo>
                    <a:pt x="11" y="693"/>
                  </a:lnTo>
                  <a:lnTo>
                    <a:pt x="14" y="752"/>
                  </a:lnTo>
                  <a:lnTo>
                    <a:pt x="18" y="814"/>
                  </a:lnTo>
                  <a:lnTo>
                    <a:pt x="25" y="937"/>
                  </a:lnTo>
                  <a:lnTo>
                    <a:pt x="28" y="999"/>
                  </a:lnTo>
                  <a:lnTo>
                    <a:pt x="31" y="1058"/>
                  </a:lnTo>
                  <a:lnTo>
                    <a:pt x="31" y="1078"/>
                  </a:lnTo>
                  <a:lnTo>
                    <a:pt x="32" y="1095"/>
                  </a:lnTo>
                  <a:lnTo>
                    <a:pt x="35" y="1112"/>
                  </a:lnTo>
                  <a:lnTo>
                    <a:pt x="39" y="1127"/>
                  </a:lnTo>
                  <a:lnTo>
                    <a:pt x="48" y="1155"/>
                  </a:lnTo>
                  <a:lnTo>
                    <a:pt x="59" y="1182"/>
                  </a:lnTo>
                  <a:lnTo>
                    <a:pt x="65" y="1196"/>
                  </a:lnTo>
                  <a:lnTo>
                    <a:pt x="73" y="1210"/>
                  </a:lnTo>
                  <a:lnTo>
                    <a:pt x="77" y="1216"/>
                  </a:lnTo>
                  <a:lnTo>
                    <a:pt x="83" y="1221"/>
                  </a:lnTo>
                  <a:lnTo>
                    <a:pt x="89" y="1227"/>
                  </a:lnTo>
                  <a:lnTo>
                    <a:pt x="96" y="1231"/>
                  </a:lnTo>
                  <a:lnTo>
                    <a:pt x="94" y="1224"/>
                  </a:lnTo>
                  <a:lnTo>
                    <a:pt x="91" y="1219"/>
                  </a:lnTo>
                  <a:lnTo>
                    <a:pt x="89" y="1214"/>
                  </a:lnTo>
                  <a:lnTo>
                    <a:pt x="87" y="1209"/>
                  </a:lnTo>
                  <a:lnTo>
                    <a:pt x="119" y="1227"/>
                  </a:lnTo>
                  <a:lnTo>
                    <a:pt x="153" y="1242"/>
                  </a:lnTo>
                  <a:lnTo>
                    <a:pt x="191" y="1256"/>
                  </a:lnTo>
                  <a:lnTo>
                    <a:pt x="230" y="1268"/>
                  </a:lnTo>
                  <a:lnTo>
                    <a:pt x="271" y="1276"/>
                  </a:lnTo>
                  <a:lnTo>
                    <a:pt x="315" y="1283"/>
                  </a:lnTo>
                  <a:lnTo>
                    <a:pt x="360" y="1287"/>
                  </a:lnTo>
                  <a:lnTo>
                    <a:pt x="408" y="1287"/>
                  </a:lnTo>
                  <a:lnTo>
                    <a:pt x="478" y="1287"/>
                  </a:lnTo>
                  <a:lnTo>
                    <a:pt x="547" y="1286"/>
                  </a:lnTo>
                  <a:lnTo>
                    <a:pt x="686" y="1280"/>
                  </a:lnTo>
                  <a:lnTo>
                    <a:pt x="967" y="1266"/>
                  </a:lnTo>
                  <a:lnTo>
                    <a:pt x="1013" y="1263"/>
                  </a:lnTo>
                  <a:lnTo>
                    <a:pt x="1057" y="1259"/>
                  </a:lnTo>
                  <a:lnTo>
                    <a:pt x="1078" y="1256"/>
                  </a:lnTo>
                  <a:lnTo>
                    <a:pt x="1098" y="1252"/>
                  </a:lnTo>
                  <a:lnTo>
                    <a:pt x="1117" y="1247"/>
                  </a:lnTo>
                  <a:lnTo>
                    <a:pt x="1135" y="1240"/>
                  </a:lnTo>
                  <a:lnTo>
                    <a:pt x="1152" y="1237"/>
                  </a:lnTo>
                  <a:lnTo>
                    <a:pt x="1169" y="1233"/>
                  </a:lnTo>
                  <a:lnTo>
                    <a:pt x="1185" y="1228"/>
                  </a:lnTo>
                  <a:lnTo>
                    <a:pt x="1199" y="1223"/>
                  </a:lnTo>
                  <a:lnTo>
                    <a:pt x="1213" y="1216"/>
                  </a:lnTo>
                  <a:lnTo>
                    <a:pt x="1225" y="1207"/>
                  </a:lnTo>
                  <a:lnTo>
                    <a:pt x="1237" y="1199"/>
                  </a:lnTo>
                  <a:lnTo>
                    <a:pt x="1248" y="1189"/>
                  </a:lnTo>
                  <a:lnTo>
                    <a:pt x="1258" y="1178"/>
                  </a:lnTo>
                  <a:lnTo>
                    <a:pt x="1266" y="1167"/>
                  </a:lnTo>
                  <a:lnTo>
                    <a:pt x="1275" y="1154"/>
                  </a:lnTo>
                  <a:lnTo>
                    <a:pt x="1282" y="1141"/>
                  </a:lnTo>
                  <a:lnTo>
                    <a:pt x="1287" y="1126"/>
                  </a:lnTo>
                  <a:lnTo>
                    <a:pt x="1291" y="1112"/>
                  </a:lnTo>
                  <a:lnTo>
                    <a:pt x="1294" y="1095"/>
                  </a:lnTo>
                  <a:lnTo>
                    <a:pt x="1297" y="1078"/>
                  </a:lnTo>
                  <a:lnTo>
                    <a:pt x="1300" y="1029"/>
                  </a:lnTo>
                  <a:lnTo>
                    <a:pt x="1301" y="978"/>
                  </a:lnTo>
                  <a:lnTo>
                    <a:pt x="1300" y="926"/>
                  </a:lnTo>
                  <a:lnTo>
                    <a:pt x="1298" y="876"/>
                  </a:lnTo>
                  <a:lnTo>
                    <a:pt x="1293" y="772"/>
                  </a:lnTo>
                  <a:lnTo>
                    <a:pt x="1291" y="720"/>
                  </a:lnTo>
                  <a:lnTo>
                    <a:pt x="1290" y="666"/>
                  </a:lnTo>
                  <a:lnTo>
                    <a:pt x="1291" y="606"/>
                  </a:lnTo>
                  <a:lnTo>
                    <a:pt x="1293" y="545"/>
                  </a:lnTo>
                  <a:lnTo>
                    <a:pt x="1300" y="426"/>
                  </a:lnTo>
                  <a:lnTo>
                    <a:pt x="1301" y="367"/>
                  </a:lnTo>
                  <a:lnTo>
                    <a:pt x="1303" y="307"/>
                  </a:lnTo>
                  <a:lnTo>
                    <a:pt x="1301" y="246"/>
                  </a:lnTo>
                  <a:lnTo>
                    <a:pt x="1298" y="215"/>
                  </a:lnTo>
                  <a:lnTo>
                    <a:pt x="1296" y="184"/>
                  </a:lnTo>
                  <a:lnTo>
                    <a:pt x="1293" y="166"/>
                  </a:lnTo>
                  <a:lnTo>
                    <a:pt x="1289" y="148"/>
                  </a:lnTo>
                  <a:lnTo>
                    <a:pt x="1284" y="131"/>
                  </a:lnTo>
                  <a:lnTo>
                    <a:pt x="1279" y="115"/>
                  </a:lnTo>
                  <a:lnTo>
                    <a:pt x="1270" y="100"/>
                  </a:lnTo>
                  <a:lnTo>
                    <a:pt x="1263" y="86"/>
                  </a:lnTo>
                  <a:lnTo>
                    <a:pt x="1254" y="73"/>
                  </a:lnTo>
                  <a:lnTo>
                    <a:pt x="1244" y="62"/>
                  </a:lnTo>
                  <a:lnTo>
                    <a:pt x="1232" y="51"/>
                  </a:lnTo>
                  <a:lnTo>
                    <a:pt x="1220" y="41"/>
                  </a:lnTo>
                  <a:lnTo>
                    <a:pt x="1207" y="31"/>
                  </a:lnTo>
                  <a:lnTo>
                    <a:pt x="1193" y="24"/>
                  </a:lnTo>
                  <a:lnTo>
                    <a:pt x="1179" y="17"/>
                  </a:lnTo>
                  <a:lnTo>
                    <a:pt x="1164" y="10"/>
                  </a:lnTo>
                  <a:lnTo>
                    <a:pt x="1148" y="6"/>
                  </a:lnTo>
                  <a:lnTo>
                    <a:pt x="1131" y="0"/>
                  </a:lnTo>
                  <a:close/>
                  <a:moveTo>
                    <a:pt x="44" y="1026"/>
                  </a:moveTo>
                  <a:lnTo>
                    <a:pt x="37" y="842"/>
                  </a:lnTo>
                  <a:lnTo>
                    <a:pt x="30" y="738"/>
                  </a:lnTo>
                  <a:lnTo>
                    <a:pt x="23" y="613"/>
                  </a:lnTo>
                  <a:lnTo>
                    <a:pt x="28" y="662"/>
                  </a:lnTo>
                  <a:lnTo>
                    <a:pt x="32" y="713"/>
                  </a:lnTo>
                  <a:lnTo>
                    <a:pt x="37" y="763"/>
                  </a:lnTo>
                  <a:lnTo>
                    <a:pt x="38" y="815"/>
                  </a:lnTo>
                  <a:lnTo>
                    <a:pt x="42" y="919"/>
                  </a:lnTo>
                  <a:lnTo>
                    <a:pt x="44" y="1026"/>
                  </a:lnTo>
                  <a:close/>
                  <a:moveTo>
                    <a:pt x="20" y="260"/>
                  </a:moveTo>
                  <a:lnTo>
                    <a:pt x="20" y="260"/>
                  </a:lnTo>
                  <a:lnTo>
                    <a:pt x="18" y="266"/>
                  </a:lnTo>
                  <a:lnTo>
                    <a:pt x="18" y="269"/>
                  </a:lnTo>
                  <a:lnTo>
                    <a:pt x="17" y="269"/>
                  </a:lnTo>
                  <a:lnTo>
                    <a:pt x="15" y="267"/>
                  </a:lnTo>
                  <a:lnTo>
                    <a:pt x="13" y="262"/>
                  </a:lnTo>
                  <a:lnTo>
                    <a:pt x="13" y="259"/>
                  </a:lnTo>
                  <a:lnTo>
                    <a:pt x="13" y="242"/>
                  </a:lnTo>
                  <a:lnTo>
                    <a:pt x="14" y="224"/>
                  </a:lnTo>
                  <a:lnTo>
                    <a:pt x="18" y="191"/>
                  </a:lnTo>
                  <a:lnTo>
                    <a:pt x="23" y="181"/>
                  </a:lnTo>
                  <a:lnTo>
                    <a:pt x="20" y="260"/>
                  </a:lnTo>
                  <a:close/>
                  <a:moveTo>
                    <a:pt x="540" y="1272"/>
                  </a:moveTo>
                  <a:lnTo>
                    <a:pt x="540" y="1272"/>
                  </a:lnTo>
                  <a:lnTo>
                    <a:pt x="453" y="1273"/>
                  </a:lnTo>
                  <a:lnTo>
                    <a:pt x="409" y="1273"/>
                  </a:lnTo>
                  <a:lnTo>
                    <a:pt x="367" y="1272"/>
                  </a:lnTo>
                  <a:lnTo>
                    <a:pt x="326" y="1269"/>
                  </a:lnTo>
                  <a:lnTo>
                    <a:pt x="287" y="1263"/>
                  </a:lnTo>
                  <a:lnTo>
                    <a:pt x="249" y="1256"/>
                  </a:lnTo>
                  <a:lnTo>
                    <a:pt x="214" y="1247"/>
                  </a:lnTo>
                  <a:lnTo>
                    <a:pt x="311" y="1256"/>
                  </a:lnTo>
                  <a:lnTo>
                    <a:pt x="384" y="1261"/>
                  </a:lnTo>
                  <a:lnTo>
                    <a:pt x="458" y="1261"/>
                  </a:lnTo>
                  <a:lnTo>
                    <a:pt x="534" y="1261"/>
                  </a:lnTo>
                  <a:lnTo>
                    <a:pt x="613" y="1259"/>
                  </a:lnTo>
                  <a:lnTo>
                    <a:pt x="769" y="1255"/>
                  </a:lnTo>
                  <a:lnTo>
                    <a:pt x="847" y="1254"/>
                  </a:lnTo>
                  <a:lnTo>
                    <a:pt x="925" y="1254"/>
                  </a:lnTo>
                  <a:lnTo>
                    <a:pt x="828" y="1261"/>
                  </a:lnTo>
                  <a:lnTo>
                    <a:pt x="732" y="1265"/>
                  </a:lnTo>
                  <a:lnTo>
                    <a:pt x="638" y="1269"/>
                  </a:lnTo>
                  <a:lnTo>
                    <a:pt x="540" y="1272"/>
                  </a:lnTo>
                  <a:close/>
                  <a:moveTo>
                    <a:pt x="947" y="1254"/>
                  </a:moveTo>
                  <a:lnTo>
                    <a:pt x="947" y="1254"/>
                  </a:lnTo>
                  <a:lnTo>
                    <a:pt x="927" y="1254"/>
                  </a:lnTo>
                  <a:lnTo>
                    <a:pt x="936" y="1252"/>
                  </a:lnTo>
                  <a:lnTo>
                    <a:pt x="946" y="1251"/>
                  </a:lnTo>
                  <a:lnTo>
                    <a:pt x="956" y="1251"/>
                  </a:lnTo>
                  <a:lnTo>
                    <a:pt x="964" y="1252"/>
                  </a:lnTo>
                  <a:lnTo>
                    <a:pt x="961" y="1255"/>
                  </a:lnTo>
                  <a:lnTo>
                    <a:pt x="957" y="1255"/>
                  </a:lnTo>
                  <a:lnTo>
                    <a:pt x="947" y="1254"/>
                  </a:lnTo>
                  <a:close/>
                  <a:moveTo>
                    <a:pt x="1280" y="1077"/>
                  </a:moveTo>
                  <a:lnTo>
                    <a:pt x="1280" y="1077"/>
                  </a:lnTo>
                  <a:lnTo>
                    <a:pt x="1279" y="1092"/>
                  </a:lnTo>
                  <a:lnTo>
                    <a:pt x="1276" y="1108"/>
                  </a:lnTo>
                  <a:lnTo>
                    <a:pt x="1272" y="1122"/>
                  </a:lnTo>
                  <a:lnTo>
                    <a:pt x="1268" y="1134"/>
                  </a:lnTo>
                  <a:lnTo>
                    <a:pt x="1261" y="1147"/>
                  </a:lnTo>
                  <a:lnTo>
                    <a:pt x="1254" y="1157"/>
                  </a:lnTo>
                  <a:lnTo>
                    <a:pt x="1245" y="1167"/>
                  </a:lnTo>
                  <a:lnTo>
                    <a:pt x="1235" y="1176"/>
                  </a:lnTo>
                  <a:lnTo>
                    <a:pt x="1224" y="1185"/>
                  </a:lnTo>
                  <a:lnTo>
                    <a:pt x="1213" y="1192"/>
                  </a:lnTo>
                  <a:lnTo>
                    <a:pt x="1202" y="1199"/>
                  </a:lnTo>
                  <a:lnTo>
                    <a:pt x="1189" y="1204"/>
                  </a:lnTo>
                  <a:lnTo>
                    <a:pt x="1161" y="1214"/>
                  </a:lnTo>
                  <a:lnTo>
                    <a:pt x="1131" y="1223"/>
                  </a:lnTo>
                  <a:lnTo>
                    <a:pt x="1102" y="1227"/>
                  </a:lnTo>
                  <a:lnTo>
                    <a:pt x="1072" y="1231"/>
                  </a:lnTo>
                  <a:lnTo>
                    <a:pt x="1041" y="1233"/>
                  </a:lnTo>
                  <a:lnTo>
                    <a:pt x="1010" y="1234"/>
                  </a:lnTo>
                  <a:lnTo>
                    <a:pt x="949" y="1234"/>
                  </a:lnTo>
                  <a:lnTo>
                    <a:pt x="887" y="1234"/>
                  </a:lnTo>
                  <a:lnTo>
                    <a:pt x="741" y="1238"/>
                  </a:lnTo>
                  <a:lnTo>
                    <a:pt x="596" y="1242"/>
                  </a:lnTo>
                  <a:lnTo>
                    <a:pt x="524" y="1244"/>
                  </a:lnTo>
                  <a:lnTo>
                    <a:pt x="454" y="1244"/>
                  </a:lnTo>
                  <a:lnTo>
                    <a:pt x="384" y="1242"/>
                  </a:lnTo>
                  <a:lnTo>
                    <a:pt x="316" y="1238"/>
                  </a:lnTo>
                  <a:lnTo>
                    <a:pt x="261" y="1233"/>
                  </a:lnTo>
                  <a:lnTo>
                    <a:pt x="236" y="1230"/>
                  </a:lnTo>
                  <a:lnTo>
                    <a:pt x="211" y="1224"/>
                  </a:lnTo>
                  <a:lnTo>
                    <a:pt x="186" y="1219"/>
                  </a:lnTo>
                  <a:lnTo>
                    <a:pt x="162" y="1211"/>
                  </a:lnTo>
                  <a:lnTo>
                    <a:pt x="139" y="1204"/>
                  </a:lnTo>
                  <a:lnTo>
                    <a:pt x="118" y="1195"/>
                  </a:lnTo>
                  <a:lnTo>
                    <a:pt x="112" y="1190"/>
                  </a:lnTo>
                  <a:lnTo>
                    <a:pt x="107" y="1185"/>
                  </a:lnTo>
                  <a:lnTo>
                    <a:pt x="97" y="1172"/>
                  </a:lnTo>
                  <a:lnTo>
                    <a:pt x="98" y="1176"/>
                  </a:lnTo>
                  <a:lnTo>
                    <a:pt x="97" y="1181"/>
                  </a:lnTo>
                  <a:lnTo>
                    <a:pt x="96" y="1181"/>
                  </a:lnTo>
                  <a:lnTo>
                    <a:pt x="94" y="1181"/>
                  </a:lnTo>
                  <a:lnTo>
                    <a:pt x="90" y="1178"/>
                  </a:lnTo>
                  <a:lnTo>
                    <a:pt x="83" y="1169"/>
                  </a:lnTo>
                  <a:lnTo>
                    <a:pt x="77" y="1161"/>
                  </a:lnTo>
                  <a:lnTo>
                    <a:pt x="73" y="1152"/>
                  </a:lnTo>
                  <a:lnTo>
                    <a:pt x="69" y="1143"/>
                  </a:lnTo>
                  <a:lnTo>
                    <a:pt x="62" y="1122"/>
                  </a:lnTo>
                  <a:lnTo>
                    <a:pt x="58" y="1099"/>
                  </a:lnTo>
                  <a:lnTo>
                    <a:pt x="55" y="1075"/>
                  </a:lnTo>
                  <a:lnTo>
                    <a:pt x="52" y="1051"/>
                  </a:lnTo>
                  <a:lnTo>
                    <a:pt x="51" y="1002"/>
                  </a:lnTo>
                  <a:lnTo>
                    <a:pt x="44" y="790"/>
                  </a:lnTo>
                  <a:lnTo>
                    <a:pt x="39" y="683"/>
                  </a:lnTo>
                  <a:lnTo>
                    <a:pt x="37" y="576"/>
                  </a:lnTo>
                  <a:lnTo>
                    <a:pt x="35" y="471"/>
                  </a:lnTo>
                  <a:lnTo>
                    <a:pt x="35" y="366"/>
                  </a:lnTo>
                  <a:lnTo>
                    <a:pt x="38" y="263"/>
                  </a:lnTo>
                  <a:lnTo>
                    <a:pt x="42" y="160"/>
                  </a:lnTo>
                  <a:lnTo>
                    <a:pt x="45" y="144"/>
                  </a:lnTo>
                  <a:lnTo>
                    <a:pt x="51" y="128"/>
                  </a:lnTo>
                  <a:lnTo>
                    <a:pt x="58" y="113"/>
                  </a:lnTo>
                  <a:lnTo>
                    <a:pt x="67" y="99"/>
                  </a:lnTo>
                  <a:lnTo>
                    <a:pt x="69" y="96"/>
                  </a:lnTo>
                  <a:lnTo>
                    <a:pt x="72" y="94"/>
                  </a:lnTo>
                  <a:lnTo>
                    <a:pt x="72" y="93"/>
                  </a:lnTo>
                  <a:lnTo>
                    <a:pt x="84" y="83"/>
                  </a:lnTo>
                  <a:lnTo>
                    <a:pt x="97" y="76"/>
                  </a:lnTo>
                  <a:lnTo>
                    <a:pt x="112" y="68"/>
                  </a:lnTo>
                  <a:lnTo>
                    <a:pt x="128" y="62"/>
                  </a:lnTo>
                  <a:lnTo>
                    <a:pt x="145" y="56"/>
                  </a:lnTo>
                  <a:lnTo>
                    <a:pt x="163" y="52"/>
                  </a:lnTo>
                  <a:lnTo>
                    <a:pt x="183" y="49"/>
                  </a:lnTo>
                  <a:lnTo>
                    <a:pt x="202" y="48"/>
                  </a:lnTo>
                  <a:lnTo>
                    <a:pt x="309" y="41"/>
                  </a:lnTo>
                  <a:lnTo>
                    <a:pt x="417" y="35"/>
                  </a:lnTo>
                  <a:lnTo>
                    <a:pt x="526" y="33"/>
                  </a:lnTo>
                  <a:lnTo>
                    <a:pt x="635" y="30"/>
                  </a:lnTo>
                  <a:lnTo>
                    <a:pt x="852" y="27"/>
                  </a:lnTo>
                  <a:lnTo>
                    <a:pt x="1065" y="23"/>
                  </a:lnTo>
                  <a:lnTo>
                    <a:pt x="1082" y="25"/>
                  </a:lnTo>
                  <a:lnTo>
                    <a:pt x="1099" y="27"/>
                  </a:lnTo>
                  <a:lnTo>
                    <a:pt x="1114" y="31"/>
                  </a:lnTo>
                  <a:lnTo>
                    <a:pt x="1130" y="35"/>
                  </a:lnTo>
                  <a:lnTo>
                    <a:pt x="1144" y="40"/>
                  </a:lnTo>
                  <a:lnTo>
                    <a:pt x="1158" y="47"/>
                  </a:lnTo>
                  <a:lnTo>
                    <a:pt x="1172" y="52"/>
                  </a:lnTo>
                  <a:lnTo>
                    <a:pt x="1183" y="61"/>
                  </a:lnTo>
                  <a:lnTo>
                    <a:pt x="1196" y="69"/>
                  </a:lnTo>
                  <a:lnTo>
                    <a:pt x="1207" y="77"/>
                  </a:lnTo>
                  <a:lnTo>
                    <a:pt x="1217" y="87"/>
                  </a:lnTo>
                  <a:lnTo>
                    <a:pt x="1225" y="99"/>
                  </a:lnTo>
                  <a:lnTo>
                    <a:pt x="1234" y="111"/>
                  </a:lnTo>
                  <a:lnTo>
                    <a:pt x="1241" y="124"/>
                  </a:lnTo>
                  <a:lnTo>
                    <a:pt x="1248" y="138"/>
                  </a:lnTo>
                  <a:lnTo>
                    <a:pt x="1252" y="152"/>
                  </a:lnTo>
                  <a:lnTo>
                    <a:pt x="1265" y="385"/>
                  </a:lnTo>
                  <a:lnTo>
                    <a:pt x="1270" y="502"/>
                  </a:lnTo>
                  <a:lnTo>
                    <a:pt x="1276" y="618"/>
                  </a:lnTo>
                  <a:lnTo>
                    <a:pt x="1279" y="734"/>
                  </a:lnTo>
                  <a:lnTo>
                    <a:pt x="1282" y="849"/>
                  </a:lnTo>
                  <a:lnTo>
                    <a:pt x="1282" y="963"/>
                  </a:lnTo>
                  <a:lnTo>
                    <a:pt x="1280" y="1077"/>
                  </a:lnTo>
                  <a:close/>
                  <a:moveTo>
                    <a:pt x="1268" y="121"/>
                  </a:moveTo>
                  <a:lnTo>
                    <a:pt x="1268" y="121"/>
                  </a:lnTo>
                  <a:lnTo>
                    <a:pt x="1270" y="121"/>
                  </a:lnTo>
                  <a:lnTo>
                    <a:pt x="1272" y="122"/>
                  </a:lnTo>
                  <a:lnTo>
                    <a:pt x="1276" y="141"/>
                  </a:lnTo>
                  <a:lnTo>
                    <a:pt x="1280" y="160"/>
                  </a:lnTo>
                  <a:lnTo>
                    <a:pt x="1286" y="200"/>
                  </a:lnTo>
                  <a:lnTo>
                    <a:pt x="1289" y="242"/>
                  </a:lnTo>
                  <a:lnTo>
                    <a:pt x="1290" y="284"/>
                  </a:lnTo>
                  <a:lnTo>
                    <a:pt x="1290" y="328"/>
                  </a:lnTo>
                  <a:lnTo>
                    <a:pt x="1289" y="371"/>
                  </a:lnTo>
                  <a:lnTo>
                    <a:pt x="1283" y="451"/>
                  </a:lnTo>
                  <a:lnTo>
                    <a:pt x="1283" y="464"/>
                  </a:lnTo>
                  <a:lnTo>
                    <a:pt x="1282" y="471"/>
                  </a:lnTo>
                  <a:lnTo>
                    <a:pt x="1280" y="477"/>
                  </a:lnTo>
                  <a:lnTo>
                    <a:pt x="1279" y="389"/>
                  </a:lnTo>
                  <a:lnTo>
                    <a:pt x="1276" y="305"/>
                  </a:lnTo>
                  <a:lnTo>
                    <a:pt x="1273" y="262"/>
                  </a:lnTo>
                  <a:lnTo>
                    <a:pt x="1270" y="219"/>
                  </a:lnTo>
                  <a:lnTo>
                    <a:pt x="1266" y="176"/>
                  </a:lnTo>
                  <a:lnTo>
                    <a:pt x="1261" y="134"/>
                  </a:lnTo>
                  <a:lnTo>
                    <a:pt x="1248" y="111"/>
                  </a:lnTo>
                  <a:lnTo>
                    <a:pt x="1235" y="92"/>
                  </a:lnTo>
                  <a:lnTo>
                    <a:pt x="1218" y="73"/>
                  </a:lnTo>
                  <a:lnTo>
                    <a:pt x="1200" y="56"/>
                  </a:lnTo>
                  <a:lnTo>
                    <a:pt x="1179" y="41"/>
                  </a:lnTo>
                  <a:lnTo>
                    <a:pt x="1155" y="30"/>
                  </a:lnTo>
                  <a:lnTo>
                    <a:pt x="1130" y="18"/>
                  </a:lnTo>
                  <a:lnTo>
                    <a:pt x="1102" y="11"/>
                  </a:lnTo>
                  <a:lnTo>
                    <a:pt x="1124" y="14"/>
                  </a:lnTo>
                  <a:lnTo>
                    <a:pt x="1144" y="17"/>
                  </a:lnTo>
                  <a:lnTo>
                    <a:pt x="1162" y="23"/>
                  </a:lnTo>
                  <a:lnTo>
                    <a:pt x="1180" y="30"/>
                  </a:lnTo>
                  <a:lnTo>
                    <a:pt x="1197" y="38"/>
                  </a:lnTo>
                  <a:lnTo>
                    <a:pt x="1213" y="48"/>
                  </a:lnTo>
                  <a:lnTo>
                    <a:pt x="1228" y="59"/>
                  </a:lnTo>
                  <a:lnTo>
                    <a:pt x="1241" y="69"/>
                  </a:lnTo>
                  <a:lnTo>
                    <a:pt x="1235" y="73"/>
                  </a:lnTo>
                  <a:lnTo>
                    <a:pt x="1245" y="83"/>
                  </a:lnTo>
                  <a:lnTo>
                    <a:pt x="1254" y="94"/>
                  </a:lnTo>
                  <a:lnTo>
                    <a:pt x="1262" y="107"/>
                  </a:lnTo>
                  <a:lnTo>
                    <a:pt x="1268" y="12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000">
                <a:solidFill>
                  <a:srgbClr val="595959"/>
                </a:solidFill>
              </a:endParaRPr>
            </a:p>
          </p:txBody>
        </p:sp>
        <p:sp>
          <p:nvSpPr>
            <p:cNvPr id="204" name="文本框 7"/>
            <p:cNvSpPr txBox="1">
              <a:spLocks noChangeArrowheads="1"/>
            </p:cNvSpPr>
            <p:nvPr/>
          </p:nvSpPr>
          <p:spPr bwMode="auto">
            <a:xfrm>
              <a:off x="6052085" y="1785658"/>
              <a:ext cx="995362" cy="82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b="1" dirty="0">
                  <a:solidFill>
                    <a:srgbClr val="595959"/>
                  </a:solidFill>
                  <a:latin typeface="汉仪小麦体简" panose="00020600040101010101" pitchFamily="18" charset="-122"/>
                  <a:ea typeface="汉仪小麦体简" panose="00020600040101010101" pitchFamily="18" charset="-122"/>
                </a:rPr>
                <a:t>02</a:t>
              </a:r>
              <a:endParaRPr lang="zh-CN" altLang="en-US" sz="4400" b="1" dirty="0">
                <a:solidFill>
                  <a:srgbClr val="595959"/>
                </a:solidFill>
                <a:latin typeface="汉仪小麦体简" panose="00020600040101010101" pitchFamily="18" charset="-122"/>
                <a:ea typeface="汉仪小麦体简" panose="00020600040101010101" pitchFamily="18" charset="-122"/>
              </a:endParaRPr>
            </a:p>
          </p:txBody>
        </p:sp>
        <p:sp>
          <p:nvSpPr>
            <p:cNvPr id="205" name="矩形 39"/>
            <p:cNvSpPr>
              <a:spLocks noChangeArrowheads="1"/>
            </p:cNvSpPr>
            <p:nvPr/>
          </p:nvSpPr>
          <p:spPr bwMode="auto">
            <a:xfrm>
              <a:off x="7085547" y="2222241"/>
              <a:ext cx="4376253" cy="41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4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4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06" name="矩形 39"/>
            <p:cNvSpPr>
              <a:spLocks noChangeArrowheads="1"/>
            </p:cNvSpPr>
            <p:nvPr/>
          </p:nvSpPr>
          <p:spPr bwMode="auto">
            <a:xfrm>
              <a:off x="7085547" y="1683379"/>
              <a:ext cx="4376253" cy="64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4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4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207" name="组合 206"/>
          <p:cNvGrpSpPr/>
          <p:nvPr/>
        </p:nvGrpSpPr>
        <p:grpSpPr>
          <a:xfrm>
            <a:off x="6276971" y="3930877"/>
            <a:ext cx="5041609" cy="940970"/>
            <a:chOff x="6052085" y="1683379"/>
            <a:chExt cx="5409715" cy="1009674"/>
          </a:xfrm>
        </p:grpSpPr>
        <p:sp>
          <p:nvSpPr>
            <p:cNvPr id="208" name="Freeform 400"/>
            <p:cNvSpPr>
              <a:spLocks noEditPoints="1" noChangeArrowheads="1"/>
            </p:cNvSpPr>
            <p:nvPr/>
          </p:nvSpPr>
          <p:spPr bwMode="auto">
            <a:xfrm>
              <a:off x="6090185" y="1785003"/>
              <a:ext cx="919162" cy="908050"/>
            </a:xfrm>
            <a:custGeom>
              <a:avLst/>
              <a:gdLst>
                <a:gd name="T0" fmla="*/ 375 w 1303"/>
                <a:gd name="T1" fmla="*/ 23 h 1287"/>
                <a:gd name="T2" fmla="*/ 169 w 1303"/>
                <a:gd name="T3" fmla="*/ 35 h 1287"/>
                <a:gd name="T4" fmla="*/ 72 w 1303"/>
                <a:gd name="T5" fmla="*/ 72 h 1287"/>
                <a:gd name="T6" fmla="*/ 18 w 1303"/>
                <a:gd name="T7" fmla="*/ 149 h 1287"/>
                <a:gd name="T8" fmla="*/ 1 w 1303"/>
                <a:gd name="T9" fmla="*/ 239 h 1287"/>
                <a:gd name="T10" fmla="*/ 13 w 1303"/>
                <a:gd name="T11" fmla="*/ 489 h 1287"/>
                <a:gd name="T12" fmla="*/ 11 w 1303"/>
                <a:gd name="T13" fmla="*/ 693 h 1287"/>
                <a:gd name="T14" fmla="*/ 31 w 1303"/>
                <a:gd name="T15" fmla="*/ 1058 h 1287"/>
                <a:gd name="T16" fmla="*/ 59 w 1303"/>
                <a:gd name="T17" fmla="*/ 1182 h 1287"/>
                <a:gd name="T18" fmla="*/ 89 w 1303"/>
                <a:gd name="T19" fmla="*/ 1227 h 1287"/>
                <a:gd name="T20" fmla="*/ 87 w 1303"/>
                <a:gd name="T21" fmla="*/ 1209 h 1287"/>
                <a:gd name="T22" fmla="*/ 271 w 1303"/>
                <a:gd name="T23" fmla="*/ 1276 h 1287"/>
                <a:gd name="T24" fmla="*/ 547 w 1303"/>
                <a:gd name="T25" fmla="*/ 1286 h 1287"/>
                <a:gd name="T26" fmla="*/ 1078 w 1303"/>
                <a:gd name="T27" fmla="*/ 1256 h 1287"/>
                <a:gd name="T28" fmla="*/ 1169 w 1303"/>
                <a:gd name="T29" fmla="*/ 1233 h 1287"/>
                <a:gd name="T30" fmla="*/ 1248 w 1303"/>
                <a:gd name="T31" fmla="*/ 1189 h 1287"/>
                <a:gd name="T32" fmla="*/ 1291 w 1303"/>
                <a:gd name="T33" fmla="*/ 1112 h 1287"/>
                <a:gd name="T34" fmla="*/ 1300 w 1303"/>
                <a:gd name="T35" fmla="*/ 926 h 1287"/>
                <a:gd name="T36" fmla="*/ 1291 w 1303"/>
                <a:gd name="T37" fmla="*/ 606 h 1287"/>
                <a:gd name="T38" fmla="*/ 1298 w 1303"/>
                <a:gd name="T39" fmla="*/ 215 h 1287"/>
                <a:gd name="T40" fmla="*/ 1279 w 1303"/>
                <a:gd name="T41" fmla="*/ 115 h 1287"/>
                <a:gd name="T42" fmla="*/ 1220 w 1303"/>
                <a:gd name="T43" fmla="*/ 41 h 1287"/>
                <a:gd name="T44" fmla="*/ 1131 w 1303"/>
                <a:gd name="T45" fmla="*/ 0 h 1287"/>
                <a:gd name="T46" fmla="*/ 23 w 1303"/>
                <a:gd name="T47" fmla="*/ 613 h 1287"/>
                <a:gd name="T48" fmla="*/ 42 w 1303"/>
                <a:gd name="T49" fmla="*/ 919 h 1287"/>
                <a:gd name="T50" fmla="*/ 18 w 1303"/>
                <a:gd name="T51" fmla="*/ 269 h 1287"/>
                <a:gd name="T52" fmla="*/ 13 w 1303"/>
                <a:gd name="T53" fmla="*/ 242 h 1287"/>
                <a:gd name="T54" fmla="*/ 540 w 1303"/>
                <a:gd name="T55" fmla="*/ 1272 h 1287"/>
                <a:gd name="T56" fmla="*/ 287 w 1303"/>
                <a:gd name="T57" fmla="*/ 1263 h 1287"/>
                <a:gd name="T58" fmla="*/ 458 w 1303"/>
                <a:gd name="T59" fmla="*/ 1261 h 1287"/>
                <a:gd name="T60" fmla="*/ 925 w 1303"/>
                <a:gd name="T61" fmla="*/ 1254 h 1287"/>
                <a:gd name="T62" fmla="*/ 947 w 1303"/>
                <a:gd name="T63" fmla="*/ 1254 h 1287"/>
                <a:gd name="T64" fmla="*/ 956 w 1303"/>
                <a:gd name="T65" fmla="*/ 1251 h 1287"/>
                <a:gd name="T66" fmla="*/ 947 w 1303"/>
                <a:gd name="T67" fmla="*/ 1254 h 1287"/>
                <a:gd name="T68" fmla="*/ 1268 w 1303"/>
                <a:gd name="T69" fmla="*/ 1134 h 1287"/>
                <a:gd name="T70" fmla="*/ 1213 w 1303"/>
                <a:gd name="T71" fmla="*/ 1192 h 1287"/>
                <a:gd name="T72" fmla="*/ 1102 w 1303"/>
                <a:gd name="T73" fmla="*/ 1227 h 1287"/>
                <a:gd name="T74" fmla="*/ 887 w 1303"/>
                <a:gd name="T75" fmla="*/ 1234 h 1287"/>
                <a:gd name="T76" fmla="*/ 316 w 1303"/>
                <a:gd name="T77" fmla="*/ 1238 h 1287"/>
                <a:gd name="T78" fmla="*/ 162 w 1303"/>
                <a:gd name="T79" fmla="*/ 1211 h 1287"/>
                <a:gd name="T80" fmla="*/ 97 w 1303"/>
                <a:gd name="T81" fmla="*/ 1172 h 1287"/>
                <a:gd name="T82" fmla="*/ 90 w 1303"/>
                <a:gd name="T83" fmla="*/ 1178 h 1287"/>
                <a:gd name="T84" fmla="*/ 62 w 1303"/>
                <a:gd name="T85" fmla="*/ 1122 h 1287"/>
                <a:gd name="T86" fmla="*/ 44 w 1303"/>
                <a:gd name="T87" fmla="*/ 790 h 1287"/>
                <a:gd name="T88" fmla="*/ 42 w 1303"/>
                <a:gd name="T89" fmla="*/ 160 h 1287"/>
                <a:gd name="T90" fmla="*/ 67 w 1303"/>
                <a:gd name="T91" fmla="*/ 99 h 1287"/>
                <a:gd name="T92" fmla="*/ 97 w 1303"/>
                <a:gd name="T93" fmla="*/ 76 h 1287"/>
                <a:gd name="T94" fmla="*/ 202 w 1303"/>
                <a:gd name="T95" fmla="*/ 48 h 1287"/>
                <a:gd name="T96" fmla="*/ 852 w 1303"/>
                <a:gd name="T97" fmla="*/ 27 h 1287"/>
                <a:gd name="T98" fmla="*/ 1130 w 1303"/>
                <a:gd name="T99" fmla="*/ 35 h 1287"/>
                <a:gd name="T100" fmla="*/ 1207 w 1303"/>
                <a:gd name="T101" fmla="*/ 77 h 1287"/>
                <a:gd name="T102" fmla="*/ 1252 w 1303"/>
                <a:gd name="T103" fmla="*/ 152 h 1287"/>
                <a:gd name="T104" fmla="*/ 1282 w 1303"/>
                <a:gd name="T105" fmla="*/ 849 h 1287"/>
                <a:gd name="T106" fmla="*/ 1270 w 1303"/>
                <a:gd name="T107" fmla="*/ 121 h 1287"/>
                <a:gd name="T108" fmla="*/ 1289 w 1303"/>
                <a:gd name="T109" fmla="*/ 242 h 1287"/>
                <a:gd name="T110" fmla="*/ 1283 w 1303"/>
                <a:gd name="T111" fmla="*/ 464 h 1287"/>
                <a:gd name="T112" fmla="*/ 1273 w 1303"/>
                <a:gd name="T113" fmla="*/ 262 h 1287"/>
                <a:gd name="T114" fmla="*/ 1235 w 1303"/>
                <a:gd name="T115" fmla="*/ 92 h 1287"/>
                <a:gd name="T116" fmla="*/ 1102 w 1303"/>
                <a:gd name="T117" fmla="*/ 11 h 1287"/>
                <a:gd name="T118" fmla="*/ 1197 w 1303"/>
                <a:gd name="T119" fmla="*/ 38 h 1287"/>
                <a:gd name="T120" fmla="*/ 1245 w 1303"/>
                <a:gd name="T121" fmla="*/ 83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3" h="1287">
                  <a:moveTo>
                    <a:pt x="1131" y="0"/>
                  </a:moveTo>
                  <a:lnTo>
                    <a:pt x="389" y="17"/>
                  </a:lnTo>
                  <a:lnTo>
                    <a:pt x="385" y="18"/>
                  </a:lnTo>
                  <a:lnTo>
                    <a:pt x="379" y="20"/>
                  </a:lnTo>
                  <a:lnTo>
                    <a:pt x="375" y="23"/>
                  </a:lnTo>
                  <a:lnTo>
                    <a:pt x="372" y="23"/>
                  </a:lnTo>
                  <a:lnTo>
                    <a:pt x="270" y="27"/>
                  </a:lnTo>
                  <a:lnTo>
                    <a:pt x="219" y="31"/>
                  </a:lnTo>
                  <a:lnTo>
                    <a:pt x="169" y="35"/>
                  </a:lnTo>
                  <a:lnTo>
                    <a:pt x="149" y="38"/>
                  </a:lnTo>
                  <a:lnTo>
                    <a:pt x="131" y="42"/>
                  </a:lnTo>
                  <a:lnTo>
                    <a:pt x="114" y="48"/>
                  </a:lnTo>
                  <a:lnTo>
                    <a:pt x="98" y="55"/>
                  </a:lnTo>
                  <a:lnTo>
                    <a:pt x="84" y="63"/>
                  </a:lnTo>
                  <a:lnTo>
                    <a:pt x="72" y="72"/>
                  </a:lnTo>
                  <a:lnTo>
                    <a:pt x="60" y="83"/>
                  </a:lnTo>
                  <a:lnTo>
                    <a:pt x="49" y="94"/>
                  </a:lnTo>
                  <a:lnTo>
                    <a:pt x="41" y="106"/>
                  </a:lnTo>
                  <a:lnTo>
                    <a:pt x="32" y="120"/>
                  </a:lnTo>
                  <a:lnTo>
                    <a:pt x="25" y="134"/>
                  </a:lnTo>
                  <a:lnTo>
                    <a:pt x="18" y="149"/>
                  </a:lnTo>
                  <a:lnTo>
                    <a:pt x="13" y="165"/>
                  </a:lnTo>
                  <a:lnTo>
                    <a:pt x="8" y="181"/>
                  </a:lnTo>
                  <a:lnTo>
                    <a:pt x="6" y="198"/>
                  </a:lnTo>
                  <a:lnTo>
                    <a:pt x="3" y="217"/>
                  </a:lnTo>
                  <a:lnTo>
                    <a:pt x="1" y="239"/>
                  </a:lnTo>
                  <a:lnTo>
                    <a:pt x="0" y="262"/>
                  </a:lnTo>
                  <a:lnTo>
                    <a:pt x="0" y="307"/>
                  </a:lnTo>
                  <a:lnTo>
                    <a:pt x="1" y="353"/>
                  </a:lnTo>
                  <a:lnTo>
                    <a:pt x="6" y="398"/>
                  </a:lnTo>
                  <a:lnTo>
                    <a:pt x="10" y="444"/>
                  </a:lnTo>
                  <a:lnTo>
                    <a:pt x="13" y="489"/>
                  </a:lnTo>
                  <a:lnTo>
                    <a:pt x="14" y="534"/>
                  </a:lnTo>
                  <a:lnTo>
                    <a:pt x="14" y="557"/>
                  </a:lnTo>
                  <a:lnTo>
                    <a:pt x="14" y="579"/>
                  </a:lnTo>
                  <a:lnTo>
                    <a:pt x="11" y="635"/>
                  </a:lnTo>
                  <a:lnTo>
                    <a:pt x="11" y="693"/>
                  </a:lnTo>
                  <a:lnTo>
                    <a:pt x="14" y="752"/>
                  </a:lnTo>
                  <a:lnTo>
                    <a:pt x="18" y="814"/>
                  </a:lnTo>
                  <a:lnTo>
                    <a:pt x="25" y="937"/>
                  </a:lnTo>
                  <a:lnTo>
                    <a:pt x="28" y="999"/>
                  </a:lnTo>
                  <a:lnTo>
                    <a:pt x="31" y="1058"/>
                  </a:lnTo>
                  <a:lnTo>
                    <a:pt x="31" y="1078"/>
                  </a:lnTo>
                  <a:lnTo>
                    <a:pt x="32" y="1095"/>
                  </a:lnTo>
                  <a:lnTo>
                    <a:pt x="35" y="1112"/>
                  </a:lnTo>
                  <a:lnTo>
                    <a:pt x="39" y="1127"/>
                  </a:lnTo>
                  <a:lnTo>
                    <a:pt x="48" y="1155"/>
                  </a:lnTo>
                  <a:lnTo>
                    <a:pt x="59" y="1182"/>
                  </a:lnTo>
                  <a:lnTo>
                    <a:pt x="65" y="1196"/>
                  </a:lnTo>
                  <a:lnTo>
                    <a:pt x="73" y="1210"/>
                  </a:lnTo>
                  <a:lnTo>
                    <a:pt x="77" y="1216"/>
                  </a:lnTo>
                  <a:lnTo>
                    <a:pt x="83" y="1221"/>
                  </a:lnTo>
                  <a:lnTo>
                    <a:pt x="89" y="1227"/>
                  </a:lnTo>
                  <a:lnTo>
                    <a:pt x="96" y="1231"/>
                  </a:lnTo>
                  <a:lnTo>
                    <a:pt x="94" y="1224"/>
                  </a:lnTo>
                  <a:lnTo>
                    <a:pt x="91" y="1219"/>
                  </a:lnTo>
                  <a:lnTo>
                    <a:pt x="89" y="1214"/>
                  </a:lnTo>
                  <a:lnTo>
                    <a:pt x="87" y="1209"/>
                  </a:lnTo>
                  <a:lnTo>
                    <a:pt x="119" y="1227"/>
                  </a:lnTo>
                  <a:lnTo>
                    <a:pt x="153" y="1242"/>
                  </a:lnTo>
                  <a:lnTo>
                    <a:pt x="191" y="1256"/>
                  </a:lnTo>
                  <a:lnTo>
                    <a:pt x="230" y="1268"/>
                  </a:lnTo>
                  <a:lnTo>
                    <a:pt x="271" y="1276"/>
                  </a:lnTo>
                  <a:lnTo>
                    <a:pt x="315" y="1283"/>
                  </a:lnTo>
                  <a:lnTo>
                    <a:pt x="360" y="1287"/>
                  </a:lnTo>
                  <a:lnTo>
                    <a:pt x="408" y="1287"/>
                  </a:lnTo>
                  <a:lnTo>
                    <a:pt x="478" y="1287"/>
                  </a:lnTo>
                  <a:lnTo>
                    <a:pt x="547" y="1286"/>
                  </a:lnTo>
                  <a:lnTo>
                    <a:pt x="686" y="1280"/>
                  </a:lnTo>
                  <a:lnTo>
                    <a:pt x="967" y="1266"/>
                  </a:lnTo>
                  <a:lnTo>
                    <a:pt x="1013" y="1263"/>
                  </a:lnTo>
                  <a:lnTo>
                    <a:pt x="1057" y="1259"/>
                  </a:lnTo>
                  <a:lnTo>
                    <a:pt x="1078" y="1256"/>
                  </a:lnTo>
                  <a:lnTo>
                    <a:pt x="1098" y="1252"/>
                  </a:lnTo>
                  <a:lnTo>
                    <a:pt x="1117" y="1247"/>
                  </a:lnTo>
                  <a:lnTo>
                    <a:pt x="1135" y="1240"/>
                  </a:lnTo>
                  <a:lnTo>
                    <a:pt x="1152" y="1237"/>
                  </a:lnTo>
                  <a:lnTo>
                    <a:pt x="1169" y="1233"/>
                  </a:lnTo>
                  <a:lnTo>
                    <a:pt x="1185" y="1228"/>
                  </a:lnTo>
                  <a:lnTo>
                    <a:pt x="1199" y="1223"/>
                  </a:lnTo>
                  <a:lnTo>
                    <a:pt x="1213" y="1216"/>
                  </a:lnTo>
                  <a:lnTo>
                    <a:pt x="1225" y="1207"/>
                  </a:lnTo>
                  <a:lnTo>
                    <a:pt x="1237" y="1199"/>
                  </a:lnTo>
                  <a:lnTo>
                    <a:pt x="1248" y="1189"/>
                  </a:lnTo>
                  <a:lnTo>
                    <a:pt x="1258" y="1178"/>
                  </a:lnTo>
                  <a:lnTo>
                    <a:pt x="1266" y="1167"/>
                  </a:lnTo>
                  <a:lnTo>
                    <a:pt x="1275" y="1154"/>
                  </a:lnTo>
                  <a:lnTo>
                    <a:pt x="1282" y="1141"/>
                  </a:lnTo>
                  <a:lnTo>
                    <a:pt x="1287" y="1126"/>
                  </a:lnTo>
                  <a:lnTo>
                    <a:pt x="1291" y="1112"/>
                  </a:lnTo>
                  <a:lnTo>
                    <a:pt x="1294" y="1095"/>
                  </a:lnTo>
                  <a:lnTo>
                    <a:pt x="1297" y="1078"/>
                  </a:lnTo>
                  <a:lnTo>
                    <a:pt x="1300" y="1029"/>
                  </a:lnTo>
                  <a:lnTo>
                    <a:pt x="1301" y="978"/>
                  </a:lnTo>
                  <a:lnTo>
                    <a:pt x="1300" y="926"/>
                  </a:lnTo>
                  <a:lnTo>
                    <a:pt x="1298" y="876"/>
                  </a:lnTo>
                  <a:lnTo>
                    <a:pt x="1293" y="772"/>
                  </a:lnTo>
                  <a:lnTo>
                    <a:pt x="1291" y="720"/>
                  </a:lnTo>
                  <a:lnTo>
                    <a:pt x="1290" y="666"/>
                  </a:lnTo>
                  <a:lnTo>
                    <a:pt x="1291" y="606"/>
                  </a:lnTo>
                  <a:lnTo>
                    <a:pt x="1293" y="545"/>
                  </a:lnTo>
                  <a:lnTo>
                    <a:pt x="1300" y="426"/>
                  </a:lnTo>
                  <a:lnTo>
                    <a:pt x="1301" y="367"/>
                  </a:lnTo>
                  <a:lnTo>
                    <a:pt x="1303" y="307"/>
                  </a:lnTo>
                  <a:lnTo>
                    <a:pt x="1301" y="246"/>
                  </a:lnTo>
                  <a:lnTo>
                    <a:pt x="1298" y="215"/>
                  </a:lnTo>
                  <a:lnTo>
                    <a:pt x="1296" y="184"/>
                  </a:lnTo>
                  <a:lnTo>
                    <a:pt x="1293" y="166"/>
                  </a:lnTo>
                  <a:lnTo>
                    <a:pt x="1289" y="148"/>
                  </a:lnTo>
                  <a:lnTo>
                    <a:pt x="1284" y="131"/>
                  </a:lnTo>
                  <a:lnTo>
                    <a:pt x="1279" y="115"/>
                  </a:lnTo>
                  <a:lnTo>
                    <a:pt x="1270" y="100"/>
                  </a:lnTo>
                  <a:lnTo>
                    <a:pt x="1263" y="86"/>
                  </a:lnTo>
                  <a:lnTo>
                    <a:pt x="1254" y="73"/>
                  </a:lnTo>
                  <a:lnTo>
                    <a:pt x="1244" y="62"/>
                  </a:lnTo>
                  <a:lnTo>
                    <a:pt x="1232" y="51"/>
                  </a:lnTo>
                  <a:lnTo>
                    <a:pt x="1220" y="41"/>
                  </a:lnTo>
                  <a:lnTo>
                    <a:pt x="1207" y="31"/>
                  </a:lnTo>
                  <a:lnTo>
                    <a:pt x="1193" y="24"/>
                  </a:lnTo>
                  <a:lnTo>
                    <a:pt x="1179" y="17"/>
                  </a:lnTo>
                  <a:lnTo>
                    <a:pt x="1164" y="10"/>
                  </a:lnTo>
                  <a:lnTo>
                    <a:pt x="1148" y="6"/>
                  </a:lnTo>
                  <a:lnTo>
                    <a:pt x="1131" y="0"/>
                  </a:lnTo>
                  <a:close/>
                  <a:moveTo>
                    <a:pt x="44" y="1026"/>
                  </a:moveTo>
                  <a:lnTo>
                    <a:pt x="37" y="842"/>
                  </a:lnTo>
                  <a:lnTo>
                    <a:pt x="30" y="738"/>
                  </a:lnTo>
                  <a:lnTo>
                    <a:pt x="23" y="613"/>
                  </a:lnTo>
                  <a:lnTo>
                    <a:pt x="28" y="662"/>
                  </a:lnTo>
                  <a:lnTo>
                    <a:pt x="32" y="713"/>
                  </a:lnTo>
                  <a:lnTo>
                    <a:pt x="37" y="763"/>
                  </a:lnTo>
                  <a:lnTo>
                    <a:pt x="38" y="815"/>
                  </a:lnTo>
                  <a:lnTo>
                    <a:pt x="42" y="919"/>
                  </a:lnTo>
                  <a:lnTo>
                    <a:pt x="44" y="1026"/>
                  </a:lnTo>
                  <a:close/>
                  <a:moveTo>
                    <a:pt x="20" y="260"/>
                  </a:moveTo>
                  <a:lnTo>
                    <a:pt x="20" y="260"/>
                  </a:lnTo>
                  <a:lnTo>
                    <a:pt x="18" y="266"/>
                  </a:lnTo>
                  <a:lnTo>
                    <a:pt x="18" y="269"/>
                  </a:lnTo>
                  <a:lnTo>
                    <a:pt x="17" y="269"/>
                  </a:lnTo>
                  <a:lnTo>
                    <a:pt x="15" y="267"/>
                  </a:lnTo>
                  <a:lnTo>
                    <a:pt x="13" y="262"/>
                  </a:lnTo>
                  <a:lnTo>
                    <a:pt x="13" y="259"/>
                  </a:lnTo>
                  <a:lnTo>
                    <a:pt x="13" y="242"/>
                  </a:lnTo>
                  <a:lnTo>
                    <a:pt x="14" y="224"/>
                  </a:lnTo>
                  <a:lnTo>
                    <a:pt x="18" y="191"/>
                  </a:lnTo>
                  <a:lnTo>
                    <a:pt x="23" y="181"/>
                  </a:lnTo>
                  <a:lnTo>
                    <a:pt x="20" y="260"/>
                  </a:lnTo>
                  <a:close/>
                  <a:moveTo>
                    <a:pt x="540" y="1272"/>
                  </a:moveTo>
                  <a:lnTo>
                    <a:pt x="540" y="1272"/>
                  </a:lnTo>
                  <a:lnTo>
                    <a:pt x="453" y="1273"/>
                  </a:lnTo>
                  <a:lnTo>
                    <a:pt x="409" y="1273"/>
                  </a:lnTo>
                  <a:lnTo>
                    <a:pt x="367" y="1272"/>
                  </a:lnTo>
                  <a:lnTo>
                    <a:pt x="326" y="1269"/>
                  </a:lnTo>
                  <a:lnTo>
                    <a:pt x="287" y="1263"/>
                  </a:lnTo>
                  <a:lnTo>
                    <a:pt x="249" y="1256"/>
                  </a:lnTo>
                  <a:lnTo>
                    <a:pt x="214" y="1247"/>
                  </a:lnTo>
                  <a:lnTo>
                    <a:pt x="311" y="1256"/>
                  </a:lnTo>
                  <a:lnTo>
                    <a:pt x="384" y="1261"/>
                  </a:lnTo>
                  <a:lnTo>
                    <a:pt x="458" y="1261"/>
                  </a:lnTo>
                  <a:lnTo>
                    <a:pt x="534" y="1261"/>
                  </a:lnTo>
                  <a:lnTo>
                    <a:pt x="613" y="1259"/>
                  </a:lnTo>
                  <a:lnTo>
                    <a:pt x="769" y="1255"/>
                  </a:lnTo>
                  <a:lnTo>
                    <a:pt x="847" y="1254"/>
                  </a:lnTo>
                  <a:lnTo>
                    <a:pt x="925" y="1254"/>
                  </a:lnTo>
                  <a:lnTo>
                    <a:pt x="828" y="1261"/>
                  </a:lnTo>
                  <a:lnTo>
                    <a:pt x="732" y="1265"/>
                  </a:lnTo>
                  <a:lnTo>
                    <a:pt x="638" y="1269"/>
                  </a:lnTo>
                  <a:lnTo>
                    <a:pt x="540" y="1272"/>
                  </a:lnTo>
                  <a:close/>
                  <a:moveTo>
                    <a:pt x="947" y="1254"/>
                  </a:moveTo>
                  <a:lnTo>
                    <a:pt x="947" y="1254"/>
                  </a:lnTo>
                  <a:lnTo>
                    <a:pt x="927" y="1254"/>
                  </a:lnTo>
                  <a:lnTo>
                    <a:pt x="936" y="1252"/>
                  </a:lnTo>
                  <a:lnTo>
                    <a:pt x="946" y="1251"/>
                  </a:lnTo>
                  <a:lnTo>
                    <a:pt x="956" y="1251"/>
                  </a:lnTo>
                  <a:lnTo>
                    <a:pt x="964" y="1252"/>
                  </a:lnTo>
                  <a:lnTo>
                    <a:pt x="961" y="1255"/>
                  </a:lnTo>
                  <a:lnTo>
                    <a:pt x="957" y="1255"/>
                  </a:lnTo>
                  <a:lnTo>
                    <a:pt x="947" y="1254"/>
                  </a:lnTo>
                  <a:close/>
                  <a:moveTo>
                    <a:pt x="1280" y="1077"/>
                  </a:moveTo>
                  <a:lnTo>
                    <a:pt x="1280" y="1077"/>
                  </a:lnTo>
                  <a:lnTo>
                    <a:pt x="1279" y="1092"/>
                  </a:lnTo>
                  <a:lnTo>
                    <a:pt x="1276" y="1108"/>
                  </a:lnTo>
                  <a:lnTo>
                    <a:pt x="1272" y="1122"/>
                  </a:lnTo>
                  <a:lnTo>
                    <a:pt x="1268" y="1134"/>
                  </a:lnTo>
                  <a:lnTo>
                    <a:pt x="1261" y="1147"/>
                  </a:lnTo>
                  <a:lnTo>
                    <a:pt x="1254" y="1157"/>
                  </a:lnTo>
                  <a:lnTo>
                    <a:pt x="1245" y="1167"/>
                  </a:lnTo>
                  <a:lnTo>
                    <a:pt x="1235" y="1176"/>
                  </a:lnTo>
                  <a:lnTo>
                    <a:pt x="1224" y="1185"/>
                  </a:lnTo>
                  <a:lnTo>
                    <a:pt x="1213" y="1192"/>
                  </a:lnTo>
                  <a:lnTo>
                    <a:pt x="1202" y="1199"/>
                  </a:lnTo>
                  <a:lnTo>
                    <a:pt x="1189" y="1204"/>
                  </a:lnTo>
                  <a:lnTo>
                    <a:pt x="1161" y="1214"/>
                  </a:lnTo>
                  <a:lnTo>
                    <a:pt x="1131" y="1223"/>
                  </a:lnTo>
                  <a:lnTo>
                    <a:pt x="1102" y="1227"/>
                  </a:lnTo>
                  <a:lnTo>
                    <a:pt x="1072" y="1231"/>
                  </a:lnTo>
                  <a:lnTo>
                    <a:pt x="1041" y="1233"/>
                  </a:lnTo>
                  <a:lnTo>
                    <a:pt x="1010" y="1234"/>
                  </a:lnTo>
                  <a:lnTo>
                    <a:pt x="949" y="1234"/>
                  </a:lnTo>
                  <a:lnTo>
                    <a:pt x="887" y="1234"/>
                  </a:lnTo>
                  <a:lnTo>
                    <a:pt x="741" y="1238"/>
                  </a:lnTo>
                  <a:lnTo>
                    <a:pt x="596" y="1242"/>
                  </a:lnTo>
                  <a:lnTo>
                    <a:pt x="524" y="1244"/>
                  </a:lnTo>
                  <a:lnTo>
                    <a:pt x="454" y="1244"/>
                  </a:lnTo>
                  <a:lnTo>
                    <a:pt x="384" y="1242"/>
                  </a:lnTo>
                  <a:lnTo>
                    <a:pt x="316" y="1238"/>
                  </a:lnTo>
                  <a:lnTo>
                    <a:pt x="261" y="1233"/>
                  </a:lnTo>
                  <a:lnTo>
                    <a:pt x="236" y="1230"/>
                  </a:lnTo>
                  <a:lnTo>
                    <a:pt x="211" y="1224"/>
                  </a:lnTo>
                  <a:lnTo>
                    <a:pt x="186" y="1219"/>
                  </a:lnTo>
                  <a:lnTo>
                    <a:pt x="162" y="1211"/>
                  </a:lnTo>
                  <a:lnTo>
                    <a:pt x="139" y="1204"/>
                  </a:lnTo>
                  <a:lnTo>
                    <a:pt x="118" y="1195"/>
                  </a:lnTo>
                  <a:lnTo>
                    <a:pt x="112" y="1190"/>
                  </a:lnTo>
                  <a:lnTo>
                    <a:pt x="107" y="1185"/>
                  </a:lnTo>
                  <a:lnTo>
                    <a:pt x="97" y="1172"/>
                  </a:lnTo>
                  <a:lnTo>
                    <a:pt x="98" y="1176"/>
                  </a:lnTo>
                  <a:lnTo>
                    <a:pt x="97" y="1181"/>
                  </a:lnTo>
                  <a:lnTo>
                    <a:pt x="96" y="1181"/>
                  </a:lnTo>
                  <a:lnTo>
                    <a:pt x="94" y="1181"/>
                  </a:lnTo>
                  <a:lnTo>
                    <a:pt x="90" y="1178"/>
                  </a:lnTo>
                  <a:lnTo>
                    <a:pt x="83" y="1169"/>
                  </a:lnTo>
                  <a:lnTo>
                    <a:pt x="77" y="1161"/>
                  </a:lnTo>
                  <a:lnTo>
                    <a:pt x="73" y="1152"/>
                  </a:lnTo>
                  <a:lnTo>
                    <a:pt x="69" y="1143"/>
                  </a:lnTo>
                  <a:lnTo>
                    <a:pt x="62" y="1122"/>
                  </a:lnTo>
                  <a:lnTo>
                    <a:pt x="58" y="1099"/>
                  </a:lnTo>
                  <a:lnTo>
                    <a:pt x="55" y="1075"/>
                  </a:lnTo>
                  <a:lnTo>
                    <a:pt x="52" y="1051"/>
                  </a:lnTo>
                  <a:lnTo>
                    <a:pt x="51" y="1002"/>
                  </a:lnTo>
                  <a:lnTo>
                    <a:pt x="44" y="790"/>
                  </a:lnTo>
                  <a:lnTo>
                    <a:pt x="39" y="683"/>
                  </a:lnTo>
                  <a:lnTo>
                    <a:pt x="37" y="576"/>
                  </a:lnTo>
                  <a:lnTo>
                    <a:pt x="35" y="471"/>
                  </a:lnTo>
                  <a:lnTo>
                    <a:pt x="35" y="366"/>
                  </a:lnTo>
                  <a:lnTo>
                    <a:pt x="38" y="263"/>
                  </a:lnTo>
                  <a:lnTo>
                    <a:pt x="42" y="160"/>
                  </a:lnTo>
                  <a:lnTo>
                    <a:pt x="45" y="144"/>
                  </a:lnTo>
                  <a:lnTo>
                    <a:pt x="51" y="128"/>
                  </a:lnTo>
                  <a:lnTo>
                    <a:pt x="58" y="113"/>
                  </a:lnTo>
                  <a:lnTo>
                    <a:pt x="67" y="99"/>
                  </a:lnTo>
                  <a:lnTo>
                    <a:pt x="69" y="96"/>
                  </a:lnTo>
                  <a:lnTo>
                    <a:pt x="72" y="94"/>
                  </a:lnTo>
                  <a:lnTo>
                    <a:pt x="72" y="93"/>
                  </a:lnTo>
                  <a:lnTo>
                    <a:pt x="84" y="83"/>
                  </a:lnTo>
                  <a:lnTo>
                    <a:pt x="97" y="76"/>
                  </a:lnTo>
                  <a:lnTo>
                    <a:pt x="112" y="68"/>
                  </a:lnTo>
                  <a:lnTo>
                    <a:pt x="128" y="62"/>
                  </a:lnTo>
                  <a:lnTo>
                    <a:pt x="145" y="56"/>
                  </a:lnTo>
                  <a:lnTo>
                    <a:pt x="163" y="52"/>
                  </a:lnTo>
                  <a:lnTo>
                    <a:pt x="183" y="49"/>
                  </a:lnTo>
                  <a:lnTo>
                    <a:pt x="202" y="48"/>
                  </a:lnTo>
                  <a:lnTo>
                    <a:pt x="309" y="41"/>
                  </a:lnTo>
                  <a:lnTo>
                    <a:pt x="417" y="35"/>
                  </a:lnTo>
                  <a:lnTo>
                    <a:pt x="526" y="33"/>
                  </a:lnTo>
                  <a:lnTo>
                    <a:pt x="635" y="30"/>
                  </a:lnTo>
                  <a:lnTo>
                    <a:pt x="852" y="27"/>
                  </a:lnTo>
                  <a:lnTo>
                    <a:pt x="1065" y="23"/>
                  </a:lnTo>
                  <a:lnTo>
                    <a:pt x="1082" y="25"/>
                  </a:lnTo>
                  <a:lnTo>
                    <a:pt x="1099" y="27"/>
                  </a:lnTo>
                  <a:lnTo>
                    <a:pt x="1114" y="31"/>
                  </a:lnTo>
                  <a:lnTo>
                    <a:pt x="1130" y="35"/>
                  </a:lnTo>
                  <a:lnTo>
                    <a:pt x="1144" y="40"/>
                  </a:lnTo>
                  <a:lnTo>
                    <a:pt x="1158" y="47"/>
                  </a:lnTo>
                  <a:lnTo>
                    <a:pt x="1172" y="52"/>
                  </a:lnTo>
                  <a:lnTo>
                    <a:pt x="1183" y="61"/>
                  </a:lnTo>
                  <a:lnTo>
                    <a:pt x="1196" y="69"/>
                  </a:lnTo>
                  <a:lnTo>
                    <a:pt x="1207" y="77"/>
                  </a:lnTo>
                  <a:lnTo>
                    <a:pt x="1217" y="87"/>
                  </a:lnTo>
                  <a:lnTo>
                    <a:pt x="1225" y="99"/>
                  </a:lnTo>
                  <a:lnTo>
                    <a:pt x="1234" y="111"/>
                  </a:lnTo>
                  <a:lnTo>
                    <a:pt x="1241" y="124"/>
                  </a:lnTo>
                  <a:lnTo>
                    <a:pt x="1248" y="138"/>
                  </a:lnTo>
                  <a:lnTo>
                    <a:pt x="1252" y="152"/>
                  </a:lnTo>
                  <a:lnTo>
                    <a:pt x="1265" y="385"/>
                  </a:lnTo>
                  <a:lnTo>
                    <a:pt x="1270" y="502"/>
                  </a:lnTo>
                  <a:lnTo>
                    <a:pt x="1276" y="618"/>
                  </a:lnTo>
                  <a:lnTo>
                    <a:pt x="1279" y="734"/>
                  </a:lnTo>
                  <a:lnTo>
                    <a:pt x="1282" y="849"/>
                  </a:lnTo>
                  <a:lnTo>
                    <a:pt x="1282" y="963"/>
                  </a:lnTo>
                  <a:lnTo>
                    <a:pt x="1280" y="1077"/>
                  </a:lnTo>
                  <a:close/>
                  <a:moveTo>
                    <a:pt x="1268" y="121"/>
                  </a:moveTo>
                  <a:lnTo>
                    <a:pt x="1268" y="121"/>
                  </a:lnTo>
                  <a:lnTo>
                    <a:pt x="1270" y="121"/>
                  </a:lnTo>
                  <a:lnTo>
                    <a:pt x="1272" y="122"/>
                  </a:lnTo>
                  <a:lnTo>
                    <a:pt x="1276" y="141"/>
                  </a:lnTo>
                  <a:lnTo>
                    <a:pt x="1280" y="160"/>
                  </a:lnTo>
                  <a:lnTo>
                    <a:pt x="1286" y="200"/>
                  </a:lnTo>
                  <a:lnTo>
                    <a:pt x="1289" y="242"/>
                  </a:lnTo>
                  <a:lnTo>
                    <a:pt x="1290" y="284"/>
                  </a:lnTo>
                  <a:lnTo>
                    <a:pt x="1290" y="328"/>
                  </a:lnTo>
                  <a:lnTo>
                    <a:pt x="1289" y="371"/>
                  </a:lnTo>
                  <a:lnTo>
                    <a:pt x="1283" y="451"/>
                  </a:lnTo>
                  <a:lnTo>
                    <a:pt x="1283" y="464"/>
                  </a:lnTo>
                  <a:lnTo>
                    <a:pt x="1282" y="471"/>
                  </a:lnTo>
                  <a:lnTo>
                    <a:pt x="1280" y="477"/>
                  </a:lnTo>
                  <a:lnTo>
                    <a:pt x="1279" y="389"/>
                  </a:lnTo>
                  <a:lnTo>
                    <a:pt x="1276" y="305"/>
                  </a:lnTo>
                  <a:lnTo>
                    <a:pt x="1273" y="262"/>
                  </a:lnTo>
                  <a:lnTo>
                    <a:pt x="1270" y="219"/>
                  </a:lnTo>
                  <a:lnTo>
                    <a:pt x="1266" y="176"/>
                  </a:lnTo>
                  <a:lnTo>
                    <a:pt x="1261" y="134"/>
                  </a:lnTo>
                  <a:lnTo>
                    <a:pt x="1248" y="111"/>
                  </a:lnTo>
                  <a:lnTo>
                    <a:pt x="1235" y="92"/>
                  </a:lnTo>
                  <a:lnTo>
                    <a:pt x="1218" y="73"/>
                  </a:lnTo>
                  <a:lnTo>
                    <a:pt x="1200" y="56"/>
                  </a:lnTo>
                  <a:lnTo>
                    <a:pt x="1179" y="41"/>
                  </a:lnTo>
                  <a:lnTo>
                    <a:pt x="1155" y="30"/>
                  </a:lnTo>
                  <a:lnTo>
                    <a:pt x="1130" y="18"/>
                  </a:lnTo>
                  <a:lnTo>
                    <a:pt x="1102" y="11"/>
                  </a:lnTo>
                  <a:lnTo>
                    <a:pt x="1124" y="14"/>
                  </a:lnTo>
                  <a:lnTo>
                    <a:pt x="1144" y="17"/>
                  </a:lnTo>
                  <a:lnTo>
                    <a:pt x="1162" y="23"/>
                  </a:lnTo>
                  <a:lnTo>
                    <a:pt x="1180" y="30"/>
                  </a:lnTo>
                  <a:lnTo>
                    <a:pt x="1197" y="38"/>
                  </a:lnTo>
                  <a:lnTo>
                    <a:pt x="1213" y="48"/>
                  </a:lnTo>
                  <a:lnTo>
                    <a:pt x="1228" y="59"/>
                  </a:lnTo>
                  <a:lnTo>
                    <a:pt x="1241" y="69"/>
                  </a:lnTo>
                  <a:lnTo>
                    <a:pt x="1235" y="73"/>
                  </a:lnTo>
                  <a:lnTo>
                    <a:pt x="1245" y="83"/>
                  </a:lnTo>
                  <a:lnTo>
                    <a:pt x="1254" y="94"/>
                  </a:lnTo>
                  <a:lnTo>
                    <a:pt x="1262" y="107"/>
                  </a:lnTo>
                  <a:lnTo>
                    <a:pt x="1268" y="12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000">
                <a:solidFill>
                  <a:srgbClr val="595959"/>
                </a:solidFill>
              </a:endParaRPr>
            </a:p>
          </p:txBody>
        </p:sp>
        <p:sp>
          <p:nvSpPr>
            <p:cNvPr id="209" name="文本框 7"/>
            <p:cNvSpPr txBox="1">
              <a:spLocks noChangeArrowheads="1"/>
            </p:cNvSpPr>
            <p:nvPr/>
          </p:nvSpPr>
          <p:spPr bwMode="auto">
            <a:xfrm>
              <a:off x="6052085" y="1785658"/>
              <a:ext cx="995362" cy="82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b="1" dirty="0">
                  <a:solidFill>
                    <a:srgbClr val="595959"/>
                  </a:solidFill>
                  <a:latin typeface="汉仪小麦体简" panose="00020600040101010101" pitchFamily="18" charset="-122"/>
                  <a:ea typeface="汉仪小麦体简" panose="00020600040101010101" pitchFamily="18" charset="-122"/>
                </a:rPr>
                <a:t>03</a:t>
              </a:r>
              <a:endParaRPr lang="zh-CN" altLang="en-US" sz="4400" b="1" dirty="0">
                <a:solidFill>
                  <a:srgbClr val="595959"/>
                </a:solidFill>
                <a:latin typeface="汉仪小麦体简" panose="00020600040101010101" pitchFamily="18" charset="-122"/>
                <a:ea typeface="汉仪小麦体简" panose="00020600040101010101" pitchFamily="18" charset="-122"/>
              </a:endParaRPr>
            </a:p>
          </p:txBody>
        </p:sp>
        <p:sp>
          <p:nvSpPr>
            <p:cNvPr id="210" name="矩形 39"/>
            <p:cNvSpPr>
              <a:spLocks noChangeArrowheads="1"/>
            </p:cNvSpPr>
            <p:nvPr/>
          </p:nvSpPr>
          <p:spPr bwMode="auto">
            <a:xfrm>
              <a:off x="7085547" y="2222241"/>
              <a:ext cx="4376253" cy="41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4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4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11" name="矩形 39"/>
            <p:cNvSpPr>
              <a:spLocks noChangeArrowheads="1"/>
            </p:cNvSpPr>
            <p:nvPr/>
          </p:nvSpPr>
          <p:spPr bwMode="auto">
            <a:xfrm>
              <a:off x="7085547" y="1683379"/>
              <a:ext cx="4376253" cy="64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4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4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212" name="组合 211"/>
          <p:cNvGrpSpPr/>
          <p:nvPr/>
        </p:nvGrpSpPr>
        <p:grpSpPr>
          <a:xfrm>
            <a:off x="6308467" y="5263198"/>
            <a:ext cx="5041609" cy="940970"/>
            <a:chOff x="6052085" y="1683379"/>
            <a:chExt cx="5409715" cy="1009674"/>
          </a:xfrm>
        </p:grpSpPr>
        <p:sp>
          <p:nvSpPr>
            <p:cNvPr id="213" name="Freeform 400"/>
            <p:cNvSpPr>
              <a:spLocks noEditPoints="1" noChangeArrowheads="1"/>
            </p:cNvSpPr>
            <p:nvPr/>
          </p:nvSpPr>
          <p:spPr bwMode="auto">
            <a:xfrm>
              <a:off x="6090185" y="1785003"/>
              <a:ext cx="919162" cy="908050"/>
            </a:xfrm>
            <a:custGeom>
              <a:avLst/>
              <a:gdLst>
                <a:gd name="T0" fmla="*/ 375 w 1303"/>
                <a:gd name="T1" fmla="*/ 23 h 1287"/>
                <a:gd name="T2" fmla="*/ 169 w 1303"/>
                <a:gd name="T3" fmla="*/ 35 h 1287"/>
                <a:gd name="T4" fmla="*/ 72 w 1303"/>
                <a:gd name="T5" fmla="*/ 72 h 1287"/>
                <a:gd name="T6" fmla="*/ 18 w 1303"/>
                <a:gd name="T7" fmla="*/ 149 h 1287"/>
                <a:gd name="T8" fmla="*/ 1 w 1303"/>
                <a:gd name="T9" fmla="*/ 239 h 1287"/>
                <a:gd name="T10" fmla="*/ 13 w 1303"/>
                <a:gd name="T11" fmla="*/ 489 h 1287"/>
                <a:gd name="T12" fmla="*/ 11 w 1303"/>
                <a:gd name="T13" fmla="*/ 693 h 1287"/>
                <a:gd name="T14" fmla="*/ 31 w 1303"/>
                <a:gd name="T15" fmla="*/ 1058 h 1287"/>
                <a:gd name="T16" fmla="*/ 59 w 1303"/>
                <a:gd name="T17" fmla="*/ 1182 h 1287"/>
                <a:gd name="T18" fmla="*/ 89 w 1303"/>
                <a:gd name="T19" fmla="*/ 1227 h 1287"/>
                <a:gd name="T20" fmla="*/ 87 w 1303"/>
                <a:gd name="T21" fmla="*/ 1209 h 1287"/>
                <a:gd name="T22" fmla="*/ 271 w 1303"/>
                <a:gd name="T23" fmla="*/ 1276 h 1287"/>
                <a:gd name="T24" fmla="*/ 547 w 1303"/>
                <a:gd name="T25" fmla="*/ 1286 h 1287"/>
                <a:gd name="T26" fmla="*/ 1078 w 1303"/>
                <a:gd name="T27" fmla="*/ 1256 h 1287"/>
                <a:gd name="T28" fmla="*/ 1169 w 1303"/>
                <a:gd name="T29" fmla="*/ 1233 h 1287"/>
                <a:gd name="T30" fmla="*/ 1248 w 1303"/>
                <a:gd name="T31" fmla="*/ 1189 h 1287"/>
                <a:gd name="T32" fmla="*/ 1291 w 1303"/>
                <a:gd name="T33" fmla="*/ 1112 h 1287"/>
                <a:gd name="T34" fmla="*/ 1300 w 1303"/>
                <a:gd name="T35" fmla="*/ 926 h 1287"/>
                <a:gd name="T36" fmla="*/ 1291 w 1303"/>
                <a:gd name="T37" fmla="*/ 606 h 1287"/>
                <a:gd name="T38" fmla="*/ 1298 w 1303"/>
                <a:gd name="T39" fmla="*/ 215 h 1287"/>
                <a:gd name="T40" fmla="*/ 1279 w 1303"/>
                <a:gd name="T41" fmla="*/ 115 h 1287"/>
                <a:gd name="T42" fmla="*/ 1220 w 1303"/>
                <a:gd name="T43" fmla="*/ 41 h 1287"/>
                <a:gd name="T44" fmla="*/ 1131 w 1303"/>
                <a:gd name="T45" fmla="*/ 0 h 1287"/>
                <a:gd name="T46" fmla="*/ 23 w 1303"/>
                <a:gd name="T47" fmla="*/ 613 h 1287"/>
                <a:gd name="T48" fmla="*/ 42 w 1303"/>
                <a:gd name="T49" fmla="*/ 919 h 1287"/>
                <a:gd name="T50" fmla="*/ 18 w 1303"/>
                <a:gd name="T51" fmla="*/ 269 h 1287"/>
                <a:gd name="T52" fmla="*/ 13 w 1303"/>
                <a:gd name="T53" fmla="*/ 242 h 1287"/>
                <a:gd name="T54" fmla="*/ 540 w 1303"/>
                <a:gd name="T55" fmla="*/ 1272 h 1287"/>
                <a:gd name="T56" fmla="*/ 287 w 1303"/>
                <a:gd name="T57" fmla="*/ 1263 h 1287"/>
                <a:gd name="T58" fmla="*/ 458 w 1303"/>
                <a:gd name="T59" fmla="*/ 1261 h 1287"/>
                <a:gd name="T60" fmla="*/ 925 w 1303"/>
                <a:gd name="T61" fmla="*/ 1254 h 1287"/>
                <a:gd name="T62" fmla="*/ 947 w 1303"/>
                <a:gd name="T63" fmla="*/ 1254 h 1287"/>
                <a:gd name="T64" fmla="*/ 956 w 1303"/>
                <a:gd name="T65" fmla="*/ 1251 h 1287"/>
                <a:gd name="T66" fmla="*/ 947 w 1303"/>
                <a:gd name="T67" fmla="*/ 1254 h 1287"/>
                <a:gd name="T68" fmla="*/ 1268 w 1303"/>
                <a:gd name="T69" fmla="*/ 1134 h 1287"/>
                <a:gd name="T70" fmla="*/ 1213 w 1303"/>
                <a:gd name="T71" fmla="*/ 1192 h 1287"/>
                <a:gd name="T72" fmla="*/ 1102 w 1303"/>
                <a:gd name="T73" fmla="*/ 1227 h 1287"/>
                <a:gd name="T74" fmla="*/ 887 w 1303"/>
                <a:gd name="T75" fmla="*/ 1234 h 1287"/>
                <a:gd name="T76" fmla="*/ 316 w 1303"/>
                <a:gd name="T77" fmla="*/ 1238 h 1287"/>
                <a:gd name="T78" fmla="*/ 162 w 1303"/>
                <a:gd name="T79" fmla="*/ 1211 h 1287"/>
                <a:gd name="T80" fmla="*/ 97 w 1303"/>
                <a:gd name="T81" fmla="*/ 1172 h 1287"/>
                <a:gd name="T82" fmla="*/ 90 w 1303"/>
                <a:gd name="T83" fmla="*/ 1178 h 1287"/>
                <a:gd name="T84" fmla="*/ 62 w 1303"/>
                <a:gd name="T85" fmla="*/ 1122 h 1287"/>
                <a:gd name="T86" fmla="*/ 44 w 1303"/>
                <a:gd name="T87" fmla="*/ 790 h 1287"/>
                <a:gd name="T88" fmla="*/ 42 w 1303"/>
                <a:gd name="T89" fmla="*/ 160 h 1287"/>
                <a:gd name="T90" fmla="*/ 67 w 1303"/>
                <a:gd name="T91" fmla="*/ 99 h 1287"/>
                <a:gd name="T92" fmla="*/ 97 w 1303"/>
                <a:gd name="T93" fmla="*/ 76 h 1287"/>
                <a:gd name="T94" fmla="*/ 202 w 1303"/>
                <a:gd name="T95" fmla="*/ 48 h 1287"/>
                <a:gd name="T96" fmla="*/ 852 w 1303"/>
                <a:gd name="T97" fmla="*/ 27 h 1287"/>
                <a:gd name="T98" fmla="*/ 1130 w 1303"/>
                <a:gd name="T99" fmla="*/ 35 h 1287"/>
                <a:gd name="T100" fmla="*/ 1207 w 1303"/>
                <a:gd name="T101" fmla="*/ 77 h 1287"/>
                <a:gd name="T102" fmla="*/ 1252 w 1303"/>
                <a:gd name="T103" fmla="*/ 152 h 1287"/>
                <a:gd name="T104" fmla="*/ 1282 w 1303"/>
                <a:gd name="T105" fmla="*/ 849 h 1287"/>
                <a:gd name="T106" fmla="*/ 1270 w 1303"/>
                <a:gd name="T107" fmla="*/ 121 h 1287"/>
                <a:gd name="T108" fmla="*/ 1289 w 1303"/>
                <a:gd name="T109" fmla="*/ 242 h 1287"/>
                <a:gd name="T110" fmla="*/ 1283 w 1303"/>
                <a:gd name="T111" fmla="*/ 464 h 1287"/>
                <a:gd name="T112" fmla="*/ 1273 w 1303"/>
                <a:gd name="T113" fmla="*/ 262 h 1287"/>
                <a:gd name="T114" fmla="*/ 1235 w 1303"/>
                <a:gd name="T115" fmla="*/ 92 h 1287"/>
                <a:gd name="T116" fmla="*/ 1102 w 1303"/>
                <a:gd name="T117" fmla="*/ 11 h 1287"/>
                <a:gd name="T118" fmla="*/ 1197 w 1303"/>
                <a:gd name="T119" fmla="*/ 38 h 1287"/>
                <a:gd name="T120" fmla="*/ 1245 w 1303"/>
                <a:gd name="T121" fmla="*/ 83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3" h="1287">
                  <a:moveTo>
                    <a:pt x="1131" y="0"/>
                  </a:moveTo>
                  <a:lnTo>
                    <a:pt x="389" y="17"/>
                  </a:lnTo>
                  <a:lnTo>
                    <a:pt x="385" y="18"/>
                  </a:lnTo>
                  <a:lnTo>
                    <a:pt x="379" y="20"/>
                  </a:lnTo>
                  <a:lnTo>
                    <a:pt x="375" y="23"/>
                  </a:lnTo>
                  <a:lnTo>
                    <a:pt x="372" y="23"/>
                  </a:lnTo>
                  <a:lnTo>
                    <a:pt x="270" y="27"/>
                  </a:lnTo>
                  <a:lnTo>
                    <a:pt x="219" y="31"/>
                  </a:lnTo>
                  <a:lnTo>
                    <a:pt x="169" y="35"/>
                  </a:lnTo>
                  <a:lnTo>
                    <a:pt x="149" y="38"/>
                  </a:lnTo>
                  <a:lnTo>
                    <a:pt x="131" y="42"/>
                  </a:lnTo>
                  <a:lnTo>
                    <a:pt x="114" y="48"/>
                  </a:lnTo>
                  <a:lnTo>
                    <a:pt x="98" y="55"/>
                  </a:lnTo>
                  <a:lnTo>
                    <a:pt x="84" y="63"/>
                  </a:lnTo>
                  <a:lnTo>
                    <a:pt x="72" y="72"/>
                  </a:lnTo>
                  <a:lnTo>
                    <a:pt x="60" y="83"/>
                  </a:lnTo>
                  <a:lnTo>
                    <a:pt x="49" y="94"/>
                  </a:lnTo>
                  <a:lnTo>
                    <a:pt x="41" y="106"/>
                  </a:lnTo>
                  <a:lnTo>
                    <a:pt x="32" y="120"/>
                  </a:lnTo>
                  <a:lnTo>
                    <a:pt x="25" y="134"/>
                  </a:lnTo>
                  <a:lnTo>
                    <a:pt x="18" y="149"/>
                  </a:lnTo>
                  <a:lnTo>
                    <a:pt x="13" y="165"/>
                  </a:lnTo>
                  <a:lnTo>
                    <a:pt x="8" y="181"/>
                  </a:lnTo>
                  <a:lnTo>
                    <a:pt x="6" y="198"/>
                  </a:lnTo>
                  <a:lnTo>
                    <a:pt x="3" y="217"/>
                  </a:lnTo>
                  <a:lnTo>
                    <a:pt x="1" y="239"/>
                  </a:lnTo>
                  <a:lnTo>
                    <a:pt x="0" y="262"/>
                  </a:lnTo>
                  <a:lnTo>
                    <a:pt x="0" y="307"/>
                  </a:lnTo>
                  <a:lnTo>
                    <a:pt x="1" y="353"/>
                  </a:lnTo>
                  <a:lnTo>
                    <a:pt x="6" y="398"/>
                  </a:lnTo>
                  <a:lnTo>
                    <a:pt x="10" y="444"/>
                  </a:lnTo>
                  <a:lnTo>
                    <a:pt x="13" y="489"/>
                  </a:lnTo>
                  <a:lnTo>
                    <a:pt x="14" y="534"/>
                  </a:lnTo>
                  <a:lnTo>
                    <a:pt x="14" y="557"/>
                  </a:lnTo>
                  <a:lnTo>
                    <a:pt x="14" y="579"/>
                  </a:lnTo>
                  <a:lnTo>
                    <a:pt x="11" y="635"/>
                  </a:lnTo>
                  <a:lnTo>
                    <a:pt x="11" y="693"/>
                  </a:lnTo>
                  <a:lnTo>
                    <a:pt x="14" y="752"/>
                  </a:lnTo>
                  <a:lnTo>
                    <a:pt x="18" y="814"/>
                  </a:lnTo>
                  <a:lnTo>
                    <a:pt x="25" y="937"/>
                  </a:lnTo>
                  <a:lnTo>
                    <a:pt x="28" y="999"/>
                  </a:lnTo>
                  <a:lnTo>
                    <a:pt x="31" y="1058"/>
                  </a:lnTo>
                  <a:lnTo>
                    <a:pt x="31" y="1078"/>
                  </a:lnTo>
                  <a:lnTo>
                    <a:pt x="32" y="1095"/>
                  </a:lnTo>
                  <a:lnTo>
                    <a:pt x="35" y="1112"/>
                  </a:lnTo>
                  <a:lnTo>
                    <a:pt x="39" y="1127"/>
                  </a:lnTo>
                  <a:lnTo>
                    <a:pt x="48" y="1155"/>
                  </a:lnTo>
                  <a:lnTo>
                    <a:pt x="59" y="1182"/>
                  </a:lnTo>
                  <a:lnTo>
                    <a:pt x="65" y="1196"/>
                  </a:lnTo>
                  <a:lnTo>
                    <a:pt x="73" y="1210"/>
                  </a:lnTo>
                  <a:lnTo>
                    <a:pt x="77" y="1216"/>
                  </a:lnTo>
                  <a:lnTo>
                    <a:pt x="83" y="1221"/>
                  </a:lnTo>
                  <a:lnTo>
                    <a:pt x="89" y="1227"/>
                  </a:lnTo>
                  <a:lnTo>
                    <a:pt x="96" y="1231"/>
                  </a:lnTo>
                  <a:lnTo>
                    <a:pt x="94" y="1224"/>
                  </a:lnTo>
                  <a:lnTo>
                    <a:pt x="91" y="1219"/>
                  </a:lnTo>
                  <a:lnTo>
                    <a:pt x="89" y="1214"/>
                  </a:lnTo>
                  <a:lnTo>
                    <a:pt x="87" y="1209"/>
                  </a:lnTo>
                  <a:lnTo>
                    <a:pt x="119" y="1227"/>
                  </a:lnTo>
                  <a:lnTo>
                    <a:pt x="153" y="1242"/>
                  </a:lnTo>
                  <a:lnTo>
                    <a:pt x="191" y="1256"/>
                  </a:lnTo>
                  <a:lnTo>
                    <a:pt x="230" y="1268"/>
                  </a:lnTo>
                  <a:lnTo>
                    <a:pt x="271" y="1276"/>
                  </a:lnTo>
                  <a:lnTo>
                    <a:pt x="315" y="1283"/>
                  </a:lnTo>
                  <a:lnTo>
                    <a:pt x="360" y="1287"/>
                  </a:lnTo>
                  <a:lnTo>
                    <a:pt x="408" y="1287"/>
                  </a:lnTo>
                  <a:lnTo>
                    <a:pt x="478" y="1287"/>
                  </a:lnTo>
                  <a:lnTo>
                    <a:pt x="547" y="1286"/>
                  </a:lnTo>
                  <a:lnTo>
                    <a:pt x="686" y="1280"/>
                  </a:lnTo>
                  <a:lnTo>
                    <a:pt x="967" y="1266"/>
                  </a:lnTo>
                  <a:lnTo>
                    <a:pt x="1013" y="1263"/>
                  </a:lnTo>
                  <a:lnTo>
                    <a:pt x="1057" y="1259"/>
                  </a:lnTo>
                  <a:lnTo>
                    <a:pt x="1078" y="1256"/>
                  </a:lnTo>
                  <a:lnTo>
                    <a:pt x="1098" y="1252"/>
                  </a:lnTo>
                  <a:lnTo>
                    <a:pt x="1117" y="1247"/>
                  </a:lnTo>
                  <a:lnTo>
                    <a:pt x="1135" y="1240"/>
                  </a:lnTo>
                  <a:lnTo>
                    <a:pt x="1152" y="1237"/>
                  </a:lnTo>
                  <a:lnTo>
                    <a:pt x="1169" y="1233"/>
                  </a:lnTo>
                  <a:lnTo>
                    <a:pt x="1185" y="1228"/>
                  </a:lnTo>
                  <a:lnTo>
                    <a:pt x="1199" y="1223"/>
                  </a:lnTo>
                  <a:lnTo>
                    <a:pt x="1213" y="1216"/>
                  </a:lnTo>
                  <a:lnTo>
                    <a:pt x="1225" y="1207"/>
                  </a:lnTo>
                  <a:lnTo>
                    <a:pt x="1237" y="1199"/>
                  </a:lnTo>
                  <a:lnTo>
                    <a:pt x="1248" y="1189"/>
                  </a:lnTo>
                  <a:lnTo>
                    <a:pt x="1258" y="1178"/>
                  </a:lnTo>
                  <a:lnTo>
                    <a:pt x="1266" y="1167"/>
                  </a:lnTo>
                  <a:lnTo>
                    <a:pt x="1275" y="1154"/>
                  </a:lnTo>
                  <a:lnTo>
                    <a:pt x="1282" y="1141"/>
                  </a:lnTo>
                  <a:lnTo>
                    <a:pt x="1287" y="1126"/>
                  </a:lnTo>
                  <a:lnTo>
                    <a:pt x="1291" y="1112"/>
                  </a:lnTo>
                  <a:lnTo>
                    <a:pt x="1294" y="1095"/>
                  </a:lnTo>
                  <a:lnTo>
                    <a:pt x="1297" y="1078"/>
                  </a:lnTo>
                  <a:lnTo>
                    <a:pt x="1300" y="1029"/>
                  </a:lnTo>
                  <a:lnTo>
                    <a:pt x="1301" y="978"/>
                  </a:lnTo>
                  <a:lnTo>
                    <a:pt x="1300" y="926"/>
                  </a:lnTo>
                  <a:lnTo>
                    <a:pt x="1298" y="876"/>
                  </a:lnTo>
                  <a:lnTo>
                    <a:pt x="1293" y="772"/>
                  </a:lnTo>
                  <a:lnTo>
                    <a:pt x="1291" y="720"/>
                  </a:lnTo>
                  <a:lnTo>
                    <a:pt x="1290" y="666"/>
                  </a:lnTo>
                  <a:lnTo>
                    <a:pt x="1291" y="606"/>
                  </a:lnTo>
                  <a:lnTo>
                    <a:pt x="1293" y="545"/>
                  </a:lnTo>
                  <a:lnTo>
                    <a:pt x="1300" y="426"/>
                  </a:lnTo>
                  <a:lnTo>
                    <a:pt x="1301" y="367"/>
                  </a:lnTo>
                  <a:lnTo>
                    <a:pt x="1303" y="307"/>
                  </a:lnTo>
                  <a:lnTo>
                    <a:pt x="1301" y="246"/>
                  </a:lnTo>
                  <a:lnTo>
                    <a:pt x="1298" y="215"/>
                  </a:lnTo>
                  <a:lnTo>
                    <a:pt x="1296" y="184"/>
                  </a:lnTo>
                  <a:lnTo>
                    <a:pt x="1293" y="166"/>
                  </a:lnTo>
                  <a:lnTo>
                    <a:pt x="1289" y="148"/>
                  </a:lnTo>
                  <a:lnTo>
                    <a:pt x="1284" y="131"/>
                  </a:lnTo>
                  <a:lnTo>
                    <a:pt x="1279" y="115"/>
                  </a:lnTo>
                  <a:lnTo>
                    <a:pt x="1270" y="100"/>
                  </a:lnTo>
                  <a:lnTo>
                    <a:pt x="1263" y="86"/>
                  </a:lnTo>
                  <a:lnTo>
                    <a:pt x="1254" y="73"/>
                  </a:lnTo>
                  <a:lnTo>
                    <a:pt x="1244" y="62"/>
                  </a:lnTo>
                  <a:lnTo>
                    <a:pt x="1232" y="51"/>
                  </a:lnTo>
                  <a:lnTo>
                    <a:pt x="1220" y="41"/>
                  </a:lnTo>
                  <a:lnTo>
                    <a:pt x="1207" y="31"/>
                  </a:lnTo>
                  <a:lnTo>
                    <a:pt x="1193" y="24"/>
                  </a:lnTo>
                  <a:lnTo>
                    <a:pt x="1179" y="17"/>
                  </a:lnTo>
                  <a:lnTo>
                    <a:pt x="1164" y="10"/>
                  </a:lnTo>
                  <a:lnTo>
                    <a:pt x="1148" y="6"/>
                  </a:lnTo>
                  <a:lnTo>
                    <a:pt x="1131" y="0"/>
                  </a:lnTo>
                  <a:close/>
                  <a:moveTo>
                    <a:pt x="44" y="1026"/>
                  </a:moveTo>
                  <a:lnTo>
                    <a:pt x="37" y="842"/>
                  </a:lnTo>
                  <a:lnTo>
                    <a:pt x="30" y="738"/>
                  </a:lnTo>
                  <a:lnTo>
                    <a:pt x="23" y="613"/>
                  </a:lnTo>
                  <a:lnTo>
                    <a:pt x="28" y="662"/>
                  </a:lnTo>
                  <a:lnTo>
                    <a:pt x="32" y="713"/>
                  </a:lnTo>
                  <a:lnTo>
                    <a:pt x="37" y="763"/>
                  </a:lnTo>
                  <a:lnTo>
                    <a:pt x="38" y="815"/>
                  </a:lnTo>
                  <a:lnTo>
                    <a:pt x="42" y="919"/>
                  </a:lnTo>
                  <a:lnTo>
                    <a:pt x="44" y="1026"/>
                  </a:lnTo>
                  <a:close/>
                  <a:moveTo>
                    <a:pt x="20" y="260"/>
                  </a:moveTo>
                  <a:lnTo>
                    <a:pt x="20" y="260"/>
                  </a:lnTo>
                  <a:lnTo>
                    <a:pt x="18" y="266"/>
                  </a:lnTo>
                  <a:lnTo>
                    <a:pt x="18" y="269"/>
                  </a:lnTo>
                  <a:lnTo>
                    <a:pt x="17" y="269"/>
                  </a:lnTo>
                  <a:lnTo>
                    <a:pt x="15" y="267"/>
                  </a:lnTo>
                  <a:lnTo>
                    <a:pt x="13" y="262"/>
                  </a:lnTo>
                  <a:lnTo>
                    <a:pt x="13" y="259"/>
                  </a:lnTo>
                  <a:lnTo>
                    <a:pt x="13" y="242"/>
                  </a:lnTo>
                  <a:lnTo>
                    <a:pt x="14" y="224"/>
                  </a:lnTo>
                  <a:lnTo>
                    <a:pt x="18" y="191"/>
                  </a:lnTo>
                  <a:lnTo>
                    <a:pt x="23" y="181"/>
                  </a:lnTo>
                  <a:lnTo>
                    <a:pt x="20" y="260"/>
                  </a:lnTo>
                  <a:close/>
                  <a:moveTo>
                    <a:pt x="540" y="1272"/>
                  </a:moveTo>
                  <a:lnTo>
                    <a:pt x="540" y="1272"/>
                  </a:lnTo>
                  <a:lnTo>
                    <a:pt x="453" y="1273"/>
                  </a:lnTo>
                  <a:lnTo>
                    <a:pt x="409" y="1273"/>
                  </a:lnTo>
                  <a:lnTo>
                    <a:pt x="367" y="1272"/>
                  </a:lnTo>
                  <a:lnTo>
                    <a:pt x="326" y="1269"/>
                  </a:lnTo>
                  <a:lnTo>
                    <a:pt x="287" y="1263"/>
                  </a:lnTo>
                  <a:lnTo>
                    <a:pt x="249" y="1256"/>
                  </a:lnTo>
                  <a:lnTo>
                    <a:pt x="214" y="1247"/>
                  </a:lnTo>
                  <a:lnTo>
                    <a:pt x="311" y="1256"/>
                  </a:lnTo>
                  <a:lnTo>
                    <a:pt x="384" y="1261"/>
                  </a:lnTo>
                  <a:lnTo>
                    <a:pt x="458" y="1261"/>
                  </a:lnTo>
                  <a:lnTo>
                    <a:pt x="534" y="1261"/>
                  </a:lnTo>
                  <a:lnTo>
                    <a:pt x="613" y="1259"/>
                  </a:lnTo>
                  <a:lnTo>
                    <a:pt x="769" y="1255"/>
                  </a:lnTo>
                  <a:lnTo>
                    <a:pt x="847" y="1254"/>
                  </a:lnTo>
                  <a:lnTo>
                    <a:pt x="925" y="1254"/>
                  </a:lnTo>
                  <a:lnTo>
                    <a:pt x="828" y="1261"/>
                  </a:lnTo>
                  <a:lnTo>
                    <a:pt x="732" y="1265"/>
                  </a:lnTo>
                  <a:lnTo>
                    <a:pt x="638" y="1269"/>
                  </a:lnTo>
                  <a:lnTo>
                    <a:pt x="540" y="1272"/>
                  </a:lnTo>
                  <a:close/>
                  <a:moveTo>
                    <a:pt x="947" y="1254"/>
                  </a:moveTo>
                  <a:lnTo>
                    <a:pt x="947" y="1254"/>
                  </a:lnTo>
                  <a:lnTo>
                    <a:pt x="927" y="1254"/>
                  </a:lnTo>
                  <a:lnTo>
                    <a:pt x="936" y="1252"/>
                  </a:lnTo>
                  <a:lnTo>
                    <a:pt x="946" y="1251"/>
                  </a:lnTo>
                  <a:lnTo>
                    <a:pt x="956" y="1251"/>
                  </a:lnTo>
                  <a:lnTo>
                    <a:pt x="964" y="1252"/>
                  </a:lnTo>
                  <a:lnTo>
                    <a:pt x="961" y="1255"/>
                  </a:lnTo>
                  <a:lnTo>
                    <a:pt x="957" y="1255"/>
                  </a:lnTo>
                  <a:lnTo>
                    <a:pt x="947" y="1254"/>
                  </a:lnTo>
                  <a:close/>
                  <a:moveTo>
                    <a:pt x="1280" y="1077"/>
                  </a:moveTo>
                  <a:lnTo>
                    <a:pt x="1280" y="1077"/>
                  </a:lnTo>
                  <a:lnTo>
                    <a:pt x="1279" y="1092"/>
                  </a:lnTo>
                  <a:lnTo>
                    <a:pt x="1276" y="1108"/>
                  </a:lnTo>
                  <a:lnTo>
                    <a:pt x="1272" y="1122"/>
                  </a:lnTo>
                  <a:lnTo>
                    <a:pt x="1268" y="1134"/>
                  </a:lnTo>
                  <a:lnTo>
                    <a:pt x="1261" y="1147"/>
                  </a:lnTo>
                  <a:lnTo>
                    <a:pt x="1254" y="1157"/>
                  </a:lnTo>
                  <a:lnTo>
                    <a:pt x="1245" y="1167"/>
                  </a:lnTo>
                  <a:lnTo>
                    <a:pt x="1235" y="1176"/>
                  </a:lnTo>
                  <a:lnTo>
                    <a:pt x="1224" y="1185"/>
                  </a:lnTo>
                  <a:lnTo>
                    <a:pt x="1213" y="1192"/>
                  </a:lnTo>
                  <a:lnTo>
                    <a:pt x="1202" y="1199"/>
                  </a:lnTo>
                  <a:lnTo>
                    <a:pt x="1189" y="1204"/>
                  </a:lnTo>
                  <a:lnTo>
                    <a:pt x="1161" y="1214"/>
                  </a:lnTo>
                  <a:lnTo>
                    <a:pt x="1131" y="1223"/>
                  </a:lnTo>
                  <a:lnTo>
                    <a:pt x="1102" y="1227"/>
                  </a:lnTo>
                  <a:lnTo>
                    <a:pt x="1072" y="1231"/>
                  </a:lnTo>
                  <a:lnTo>
                    <a:pt x="1041" y="1233"/>
                  </a:lnTo>
                  <a:lnTo>
                    <a:pt x="1010" y="1234"/>
                  </a:lnTo>
                  <a:lnTo>
                    <a:pt x="949" y="1234"/>
                  </a:lnTo>
                  <a:lnTo>
                    <a:pt x="887" y="1234"/>
                  </a:lnTo>
                  <a:lnTo>
                    <a:pt x="741" y="1238"/>
                  </a:lnTo>
                  <a:lnTo>
                    <a:pt x="596" y="1242"/>
                  </a:lnTo>
                  <a:lnTo>
                    <a:pt x="524" y="1244"/>
                  </a:lnTo>
                  <a:lnTo>
                    <a:pt x="454" y="1244"/>
                  </a:lnTo>
                  <a:lnTo>
                    <a:pt x="384" y="1242"/>
                  </a:lnTo>
                  <a:lnTo>
                    <a:pt x="316" y="1238"/>
                  </a:lnTo>
                  <a:lnTo>
                    <a:pt x="261" y="1233"/>
                  </a:lnTo>
                  <a:lnTo>
                    <a:pt x="236" y="1230"/>
                  </a:lnTo>
                  <a:lnTo>
                    <a:pt x="211" y="1224"/>
                  </a:lnTo>
                  <a:lnTo>
                    <a:pt x="186" y="1219"/>
                  </a:lnTo>
                  <a:lnTo>
                    <a:pt x="162" y="1211"/>
                  </a:lnTo>
                  <a:lnTo>
                    <a:pt x="139" y="1204"/>
                  </a:lnTo>
                  <a:lnTo>
                    <a:pt x="118" y="1195"/>
                  </a:lnTo>
                  <a:lnTo>
                    <a:pt x="112" y="1190"/>
                  </a:lnTo>
                  <a:lnTo>
                    <a:pt x="107" y="1185"/>
                  </a:lnTo>
                  <a:lnTo>
                    <a:pt x="97" y="1172"/>
                  </a:lnTo>
                  <a:lnTo>
                    <a:pt x="98" y="1176"/>
                  </a:lnTo>
                  <a:lnTo>
                    <a:pt x="97" y="1181"/>
                  </a:lnTo>
                  <a:lnTo>
                    <a:pt x="96" y="1181"/>
                  </a:lnTo>
                  <a:lnTo>
                    <a:pt x="94" y="1181"/>
                  </a:lnTo>
                  <a:lnTo>
                    <a:pt x="90" y="1178"/>
                  </a:lnTo>
                  <a:lnTo>
                    <a:pt x="83" y="1169"/>
                  </a:lnTo>
                  <a:lnTo>
                    <a:pt x="77" y="1161"/>
                  </a:lnTo>
                  <a:lnTo>
                    <a:pt x="73" y="1152"/>
                  </a:lnTo>
                  <a:lnTo>
                    <a:pt x="69" y="1143"/>
                  </a:lnTo>
                  <a:lnTo>
                    <a:pt x="62" y="1122"/>
                  </a:lnTo>
                  <a:lnTo>
                    <a:pt x="58" y="1099"/>
                  </a:lnTo>
                  <a:lnTo>
                    <a:pt x="55" y="1075"/>
                  </a:lnTo>
                  <a:lnTo>
                    <a:pt x="52" y="1051"/>
                  </a:lnTo>
                  <a:lnTo>
                    <a:pt x="51" y="1002"/>
                  </a:lnTo>
                  <a:lnTo>
                    <a:pt x="44" y="790"/>
                  </a:lnTo>
                  <a:lnTo>
                    <a:pt x="39" y="683"/>
                  </a:lnTo>
                  <a:lnTo>
                    <a:pt x="37" y="576"/>
                  </a:lnTo>
                  <a:lnTo>
                    <a:pt x="35" y="471"/>
                  </a:lnTo>
                  <a:lnTo>
                    <a:pt x="35" y="366"/>
                  </a:lnTo>
                  <a:lnTo>
                    <a:pt x="38" y="263"/>
                  </a:lnTo>
                  <a:lnTo>
                    <a:pt x="42" y="160"/>
                  </a:lnTo>
                  <a:lnTo>
                    <a:pt x="45" y="144"/>
                  </a:lnTo>
                  <a:lnTo>
                    <a:pt x="51" y="128"/>
                  </a:lnTo>
                  <a:lnTo>
                    <a:pt x="58" y="113"/>
                  </a:lnTo>
                  <a:lnTo>
                    <a:pt x="67" y="99"/>
                  </a:lnTo>
                  <a:lnTo>
                    <a:pt x="69" y="96"/>
                  </a:lnTo>
                  <a:lnTo>
                    <a:pt x="72" y="94"/>
                  </a:lnTo>
                  <a:lnTo>
                    <a:pt x="72" y="93"/>
                  </a:lnTo>
                  <a:lnTo>
                    <a:pt x="84" y="83"/>
                  </a:lnTo>
                  <a:lnTo>
                    <a:pt x="97" y="76"/>
                  </a:lnTo>
                  <a:lnTo>
                    <a:pt x="112" y="68"/>
                  </a:lnTo>
                  <a:lnTo>
                    <a:pt x="128" y="62"/>
                  </a:lnTo>
                  <a:lnTo>
                    <a:pt x="145" y="56"/>
                  </a:lnTo>
                  <a:lnTo>
                    <a:pt x="163" y="52"/>
                  </a:lnTo>
                  <a:lnTo>
                    <a:pt x="183" y="49"/>
                  </a:lnTo>
                  <a:lnTo>
                    <a:pt x="202" y="48"/>
                  </a:lnTo>
                  <a:lnTo>
                    <a:pt x="309" y="41"/>
                  </a:lnTo>
                  <a:lnTo>
                    <a:pt x="417" y="35"/>
                  </a:lnTo>
                  <a:lnTo>
                    <a:pt x="526" y="33"/>
                  </a:lnTo>
                  <a:lnTo>
                    <a:pt x="635" y="30"/>
                  </a:lnTo>
                  <a:lnTo>
                    <a:pt x="852" y="27"/>
                  </a:lnTo>
                  <a:lnTo>
                    <a:pt x="1065" y="23"/>
                  </a:lnTo>
                  <a:lnTo>
                    <a:pt x="1082" y="25"/>
                  </a:lnTo>
                  <a:lnTo>
                    <a:pt x="1099" y="27"/>
                  </a:lnTo>
                  <a:lnTo>
                    <a:pt x="1114" y="31"/>
                  </a:lnTo>
                  <a:lnTo>
                    <a:pt x="1130" y="35"/>
                  </a:lnTo>
                  <a:lnTo>
                    <a:pt x="1144" y="40"/>
                  </a:lnTo>
                  <a:lnTo>
                    <a:pt x="1158" y="47"/>
                  </a:lnTo>
                  <a:lnTo>
                    <a:pt x="1172" y="52"/>
                  </a:lnTo>
                  <a:lnTo>
                    <a:pt x="1183" y="61"/>
                  </a:lnTo>
                  <a:lnTo>
                    <a:pt x="1196" y="69"/>
                  </a:lnTo>
                  <a:lnTo>
                    <a:pt x="1207" y="77"/>
                  </a:lnTo>
                  <a:lnTo>
                    <a:pt x="1217" y="87"/>
                  </a:lnTo>
                  <a:lnTo>
                    <a:pt x="1225" y="99"/>
                  </a:lnTo>
                  <a:lnTo>
                    <a:pt x="1234" y="111"/>
                  </a:lnTo>
                  <a:lnTo>
                    <a:pt x="1241" y="124"/>
                  </a:lnTo>
                  <a:lnTo>
                    <a:pt x="1248" y="138"/>
                  </a:lnTo>
                  <a:lnTo>
                    <a:pt x="1252" y="152"/>
                  </a:lnTo>
                  <a:lnTo>
                    <a:pt x="1265" y="385"/>
                  </a:lnTo>
                  <a:lnTo>
                    <a:pt x="1270" y="502"/>
                  </a:lnTo>
                  <a:lnTo>
                    <a:pt x="1276" y="618"/>
                  </a:lnTo>
                  <a:lnTo>
                    <a:pt x="1279" y="734"/>
                  </a:lnTo>
                  <a:lnTo>
                    <a:pt x="1282" y="849"/>
                  </a:lnTo>
                  <a:lnTo>
                    <a:pt x="1282" y="963"/>
                  </a:lnTo>
                  <a:lnTo>
                    <a:pt x="1280" y="1077"/>
                  </a:lnTo>
                  <a:close/>
                  <a:moveTo>
                    <a:pt x="1268" y="121"/>
                  </a:moveTo>
                  <a:lnTo>
                    <a:pt x="1268" y="121"/>
                  </a:lnTo>
                  <a:lnTo>
                    <a:pt x="1270" y="121"/>
                  </a:lnTo>
                  <a:lnTo>
                    <a:pt x="1272" y="122"/>
                  </a:lnTo>
                  <a:lnTo>
                    <a:pt x="1276" y="141"/>
                  </a:lnTo>
                  <a:lnTo>
                    <a:pt x="1280" y="160"/>
                  </a:lnTo>
                  <a:lnTo>
                    <a:pt x="1286" y="200"/>
                  </a:lnTo>
                  <a:lnTo>
                    <a:pt x="1289" y="242"/>
                  </a:lnTo>
                  <a:lnTo>
                    <a:pt x="1290" y="284"/>
                  </a:lnTo>
                  <a:lnTo>
                    <a:pt x="1290" y="328"/>
                  </a:lnTo>
                  <a:lnTo>
                    <a:pt x="1289" y="371"/>
                  </a:lnTo>
                  <a:lnTo>
                    <a:pt x="1283" y="451"/>
                  </a:lnTo>
                  <a:lnTo>
                    <a:pt x="1283" y="464"/>
                  </a:lnTo>
                  <a:lnTo>
                    <a:pt x="1282" y="471"/>
                  </a:lnTo>
                  <a:lnTo>
                    <a:pt x="1280" y="477"/>
                  </a:lnTo>
                  <a:lnTo>
                    <a:pt x="1279" y="389"/>
                  </a:lnTo>
                  <a:lnTo>
                    <a:pt x="1276" y="305"/>
                  </a:lnTo>
                  <a:lnTo>
                    <a:pt x="1273" y="262"/>
                  </a:lnTo>
                  <a:lnTo>
                    <a:pt x="1270" y="219"/>
                  </a:lnTo>
                  <a:lnTo>
                    <a:pt x="1266" y="176"/>
                  </a:lnTo>
                  <a:lnTo>
                    <a:pt x="1261" y="134"/>
                  </a:lnTo>
                  <a:lnTo>
                    <a:pt x="1248" y="111"/>
                  </a:lnTo>
                  <a:lnTo>
                    <a:pt x="1235" y="92"/>
                  </a:lnTo>
                  <a:lnTo>
                    <a:pt x="1218" y="73"/>
                  </a:lnTo>
                  <a:lnTo>
                    <a:pt x="1200" y="56"/>
                  </a:lnTo>
                  <a:lnTo>
                    <a:pt x="1179" y="41"/>
                  </a:lnTo>
                  <a:lnTo>
                    <a:pt x="1155" y="30"/>
                  </a:lnTo>
                  <a:lnTo>
                    <a:pt x="1130" y="18"/>
                  </a:lnTo>
                  <a:lnTo>
                    <a:pt x="1102" y="11"/>
                  </a:lnTo>
                  <a:lnTo>
                    <a:pt x="1124" y="14"/>
                  </a:lnTo>
                  <a:lnTo>
                    <a:pt x="1144" y="17"/>
                  </a:lnTo>
                  <a:lnTo>
                    <a:pt x="1162" y="23"/>
                  </a:lnTo>
                  <a:lnTo>
                    <a:pt x="1180" y="30"/>
                  </a:lnTo>
                  <a:lnTo>
                    <a:pt x="1197" y="38"/>
                  </a:lnTo>
                  <a:lnTo>
                    <a:pt x="1213" y="48"/>
                  </a:lnTo>
                  <a:lnTo>
                    <a:pt x="1228" y="59"/>
                  </a:lnTo>
                  <a:lnTo>
                    <a:pt x="1241" y="69"/>
                  </a:lnTo>
                  <a:lnTo>
                    <a:pt x="1235" y="73"/>
                  </a:lnTo>
                  <a:lnTo>
                    <a:pt x="1245" y="83"/>
                  </a:lnTo>
                  <a:lnTo>
                    <a:pt x="1254" y="94"/>
                  </a:lnTo>
                  <a:lnTo>
                    <a:pt x="1262" y="107"/>
                  </a:lnTo>
                  <a:lnTo>
                    <a:pt x="1268" y="12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000">
                <a:solidFill>
                  <a:srgbClr val="595959"/>
                </a:solidFill>
              </a:endParaRPr>
            </a:p>
          </p:txBody>
        </p:sp>
        <p:sp>
          <p:nvSpPr>
            <p:cNvPr id="214" name="文本框 7"/>
            <p:cNvSpPr txBox="1">
              <a:spLocks noChangeArrowheads="1"/>
            </p:cNvSpPr>
            <p:nvPr/>
          </p:nvSpPr>
          <p:spPr bwMode="auto">
            <a:xfrm>
              <a:off x="6052085" y="1785658"/>
              <a:ext cx="995362" cy="82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4400" b="1" dirty="0">
                  <a:solidFill>
                    <a:srgbClr val="595959"/>
                  </a:solidFill>
                  <a:latin typeface="汉仪小麦体简" panose="00020600040101010101" pitchFamily="18" charset="-122"/>
                  <a:ea typeface="汉仪小麦体简" panose="00020600040101010101" pitchFamily="18" charset="-122"/>
                </a:rPr>
                <a:t>04</a:t>
              </a:r>
              <a:endParaRPr lang="zh-CN" altLang="en-US" sz="4400" b="1" dirty="0">
                <a:solidFill>
                  <a:srgbClr val="595959"/>
                </a:solidFill>
                <a:latin typeface="汉仪小麦体简" panose="00020600040101010101" pitchFamily="18" charset="-122"/>
                <a:ea typeface="汉仪小麦体简" panose="00020600040101010101" pitchFamily="18" charset="-122"/>
              </a:endParaRPr>
            </a:p>
          </p:txBody>
        </p:sp>
        <p:sp>
          <p:nvSpPr>
            <p:cNvPr id="215" name="矩形 39"/>
            <p:cNvSpPr>
              <a:spLocks noChangeArrowheads="1"/>
            </p:cNvSpPr>
            <p:nvPr/>
          </p:nvSpPr>
          <p:spPr bwMode="auto">
            <a:xfrm>
              <a:off x="7085547" y="2222241"/>
              <a:ext cx="4376253" cy="41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4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4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16" name="矩形 39"/>
            <p:cNvSpPr>
              <a:spLocks noChangeArrowheads="1"/>
            </p:cNvSpPr>
            <p:nvPr/>
          </p:nvSpPr>
          <p:spPr bwMode="auto">
            <a:xfrm>
              <a:off x="7085547" y="1683379"/>
              <a:ext cx="4376253" cy="64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4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4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1"/>
                                        </p:tgtEl>
                                        <p:attrNameLst>
                                          <p:attrName>style.visibility</p:attrName>
                                        </p:attrNameLst>
                                      </p:cBhvr>
                                      <p:to>
                                        <p:strVal val="visible"/>
                                      </p:to>
                                    </p:set>
                                    <p:animEffect transition="in" filter="wipe(down)">
                                      <p:cBhvr>
                                        <p:cTn id="11" dur="500"/>
                                        <p:tgtEl>
                                          <p:spTgt spid="20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02"/>
                                        </p:tgtEl>
                                        <p:attrNameLst>
                                          <p:attrName>style.visibility</p:attrName>
                                        </p:attrNameLst>
                                      </p:cBhvr>
                                      <p:to>
                                        <p:strVal val="visible"/>
                                      </p:to>
                                    </p:set>
                                    <p:animEffect transition="in" filter="wipe(down)">
                                      <p:cBhvr>
                                        <p:cTn id="15" dur="500"/>
                                        <p:tgtEl>
                                          <p:spTgt spid="20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07"/>
                                        </p:tgtEl>
                                        <p:attrNameLst>
                                          <p:attrName>style.visibility</p:attrName>
                                        </p:attrNameLst>
                                      </p:cBhvr>
                                      <p:to>
                                        <p:strVal val="visible"/>
                                      </p:to>
                                    </p:set>
                                    <p:animEffect transition="in" filter="wipe(down)">
                                      <p:cBhvr>
                                        <p:cTn id="19" dur="500"/>
                                        <p:tgtEl>
                                          <p:spTgt spid="20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12"/>
                                        </p:tgtEl>
                                        <p:attrNameLst>
                                          <p:attrName>style.visibility</p:attrName>
                                        </p:attrNameLst>
                                      </p:cBhvr>
                                      <p:to>
                                        <p:strVal val="visible"/>
                                      </p:to>
                                    </p:set>
                                    <p:animEffect transition="in" filter="wipe(down)">
                                      <p:cBhvr>
                                        <p:cTn id="23"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Freeform 5"/>
          <p:cNvSpPr>
            <a:spLocks noEditPoints="1" noChangeArrowheads="1"/>
          </p:cNvSpPr>
          <p:nvPr/>
        </p:nvSpPr>
        <p:spPr bwMode="auto">
          <a:xfrm>
            <a:off x="2244725" y="1588294"/>
            <a:ext cx="7783512" cy="377348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A0CAEF"/>
          </a:solidFill>
          <a:ln>
            <a:noFill/>
          </a:ln>
        </p:spPr>
        <p:txBody>
          <a:bodyPr/>
          <a:lstStyle/>
          <a:p>
            <a:endParaRPr lang="zh-CN" altLang="en-US"/>
          </a:p>
        </p:txBody>
      </p:sp>
      <p:pic>
        <p:nvPicPr>
          <p:cNvPr id="14338"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93088" y="2252663"/>
            <a:ext cx="2808287"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文本框 7"/>
          <p:cNvSpPr txBox="1">
            <a:spLocks noChangeArrowheads="1"/>
          </p:cNvSpPr>
          <p:nvPr/>
        </p:nvSpPr>
        <p:spPr bwMode="auto">
          <a:xfrm>
            <a:off x="4429579" y="2570306"/>
            <a:ext cx="35333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6000" b="1" dirty="0">
                <a:solidFill>
                  <a:schemeClr val="bg1"/>
                </a:solidFill>
                <a:latin typeface="汉仪小麦体简" panose="00020600040101010101" pitchFamily="18" charset="-122"/>
                <a:ea typeface="汉仪小麦体简" panose="00020600040101010101" pitchFamily="18" charset="-122"/>
              </a:rPr>
              <a:t>第一部分</a:t>
            </a:r>
            <a:endParaRPr lang="zh-CN" altLang="en-US" sz="6000" b="1" dirty="0">
              <a:solidFill>
                <a:schemeClr val="bg1"/>
              </a:solidFill>
              <a:latin typeface="汉仪小麦体简" panose="00020600040101010101" pitchFamily="18" charset="-122"/>
              <a:ea typeface="汉仪小麦体简" panose="00020600040101010101" pitchFamily="18" charset="-122"/>
            </a:endParaRPr>
          </a:p>
        </p:txBody>
      </p:sp>
      <p:grpSp>
        <p:nvGrpSpPr>
          <p:cNvPr id="14341" name="Group 4"/>
          <p:cNvGrpSpPr>
            <a:grpSpLocks noChangeAspect="1"/>
          </p:cNvGrpSpPr>
          <p:nvPr/>
        </p:nvGrpSpPr>
        <p:grpSpPr bwMode="auto">
          <a:xfrm>
            <a:off x="1041400" y="3851275"/>
            <a:ext cx="2443163" cy="1816100"/>
            <a:chOff x="657" y="2550"/>
            <a:chExt cx="1539" cy="1144"/>
          </a:xfrm>
        </p:grpSpPr>
        <p:sp>
          <p:nvSpPr>
            <p:cNvPr id="14342" name="Freeform 5"/>
            <p:cNvSpPr>
              <a:spLocks noChangeArrowheads="1"/>
            </p:cNvSpPr>
            <p:nvPr/>
          </p:nvSpPr>
          <p:spPr bwMode="auto">
            <a:xfrm>
              <a:off x="1297" y="2898"/>
              <a:ext cx="802" cy="273"/>
            </a:xfrm>
            <a:custGeom>
              <a:avLst/>
              <a:gdLst>
                <a:gd name="T0" fmla="*/ 5 w 338"/>
                <a:gd name="T1" fmla="*/ 6 h 115"/>
                <a:gd name="T2" fmla="*/ 8 w 338"/>
                <a:gd name="T3" fmla="*/ 37 h 115"/>
                <a:gd name="T4" fmla="*/ 40 w 338"/>
                <a:gd name="T5" fmla="*/ 55 h 115"/>
                <a:gd name="T6" fmla="*/ 119 w 338"/>
                <a:gd name="T7" fmla="*/ 90 h 115"/>
                <a:gd name="T8" fmla="*/ 180 w 338"/>
                <a:gd name="T9" fmla="*/ 110 h 115"/>
                <a:gd name="T10" fmla="*/ 220 w 338"/>
                <a:gd name="T11" fmla="*/ 90 h 115"/>
                <a:gd name="T12" fmla="*/ 251 w 338"/>
                <a:gd name="T13" fmla="*/ 77 h 115"/>
                <a:gd name="T14" fmla="*/ 306 w 338"/>
                <a:gd name="T15" fmla="*/ 49 h 115"/>
                <a:gd name="T16" fmla="*/ 334 w 338"/>
                <a:gd name="T17" fmla="*/ 0 h 115"/>
                <a:gd name="T18" fmla="*/ 295 w 338"/>
                <a:gd name="T19" fmla="*/ 19 h 115"/>
                <a:gd name="T20" fmla="*/ 266 w 338"/>
                <a:gd name="T21" fmla="*/ 35 h 115"/>
                <a:gd name="T22" fmla="*/ 193 w 338"/>
                <a:gd name="T23" fmla="*/ 73 h 115"/>
                <a:gd name="T24" fmla="*/ 171 w 338"/>
                <a:gd name="T25" fmla="*/ 89 h 115"/>
                <a:gd name="T26" fmla="*/ 146 w 338"/>
                <a:gd name="T27" fmla="*/ 84 h 115"/>
                <a:gd name="T28" fmla="*/ 100 w 338"/>
                <a:gd name="T29" fmla="*/ 55 h 115"/>
                <a:gd name="T30" fmla="*/ 48 w 338"/>
                <a:gd name="T31" fmla="*/ 33 h 115"/>
                <a:gd name="T32" fmla="*/ 3 w 338"/>
                <a:gd name="T33"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115">
                  <a:moveTo>
                    <a:pt x="5" y="6"/>
                  </a:moveTo>
                  <a:cubicBezTo>
                    <a:pt x="4" y="17"/>
                    <a:pt x="0" y="28"/>
                    <a:pt x="8" y="37"/>
                  </a:cubicBezTo>
                  <a:cubicBezTo>
                    <a:pt x="16" y="45"/>
                    <a:pt x="30" y="50"/>
                    <a:pt x="40" y="55"/>
                  </a:cubicBezTo>
                  <a:cubicBezTo>
                    <a:pt x="65" y="70"/>
                    <a:pt x="93" y="77"/>
                    <a:pt x="119" y="90"/>
                  </a:cubicBezTo>
                  <a:cubicBezTo>
                    <a:pt x="135" y="98"/>
                    <a:pt x="164" y="115"/>
                    <a:pt x="180" y="110"/>
                  </a:cubicBezTo>
                  <a:cubicBezTo>
                    <a:pt x="194" y="105"/>
                    <a:pt x="207" y="96"/>
                    <a:pt x="220" y="90"/>
                  </a:cubicBezTo>
                  <a:cubicBezTo>
                    <a:pt x="230" y="86"/>
                    <a:pt x="241" y="83"/>
                    <a:pt x="251" y="77"/>
                  </a:cubicBezTo>
                  <a:cubicBezTo>
                    <a:pt x="268" y="67"/>
                    <a:pt x="288" y="57"/>
                    <a:pt x="306" y="49"/>
                  </a:cubicBezTo>
                  <a:cubicBezTo>
                    <a:pt x="326" y="39"/>
                    <a:pt x="338" y="25"/>
                    <a:pt x="334" y="0"/>
                  </a:cubicBezTo>
                  <a:cubicBezTo>
                    <a:pt x="321" y="2"/>
                    <a:pt x="307" y="13"/>
                    <a:pt x="295" y="19"/>
                  </a:cubicBezTo>
                  <a:cubicBezTo>
                    <a:pt x="284" y="23"/>
                    <a:pt x="276" y="31"/>
                    <a:pt x="266" y="35"/>
                  </a:cubicBezTo>
                  <a:cubicBezTo>
                    <a:pt x="239" y="46"/>
                    <a:pt x="216" y="55"/>
                    <a:pt x="193" y="73"/>
                  </a:cubicBezTo>
                  <a:cubicBezTo>
                    <a:pt x="186" y="79"/>
                    <a:pt x="179" y="86"/>
                    <a:pt x="171" y="89"/>
                  </a:cubicBezTo>
                  <a:cubicBezTo>
                    <a:pt x="163" y="92"/>
                    <a:pt x="155" y="88"/>
                    <a:pt x="146" y="84"/>
                  </a:cubicBezTo>
                  <a:cubicBezTo>
                    <a:pt x="129" y="77"/>
                    <a:pt x="116" y="65"/>
                    <a:pt x="100" y="55"/>
                  </a:cubicBezTo>
                  <a:cubicBezTo>
                    <a:pt x="83" y="46"/>
                    <a:pt x="64" y="44"/>
                    <a:pt x="48" y="33"/>
                  </a:cubicBezTo>
                  <a:cubicBezTo>
                    <a:pt x="41" y="29"/>
                    <a:pt x="10" y="0"/>
                    <a:pt x="3" y="1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3" name="Freeform 6"/>
            <p:cNvSpPr>
              <a:spLocks noEditPoints="1" noChangeArrowheads="1"/>
            </p:cNvSpPr>
            <p:nvPr/>
          </p:nvSpPr>
          <p:spPr bwMode="auto">
            <a:xfrm>
              <a:off x="1262" y="3066"/>
              <a:ext cx="925" cy="307"/>
            </a:xfrm>
            <a:custGeom>
              <a:avLst/>
              <a:gdLst>
                <a:gd name="T0" fmla="*/ 1 w 390"/>
                <a:gd name="T1" fmla="*/ 22 h 129"/>
                <a:gd name="T2" fmla="*/ 2 w 390"/>
                <a:gd name="T3" fmla="*/ 24 h 129"/>
                <a:gd name="T4" fmla="*/ 25 w 390"/>
                <a:gd name="T5" fmla="*/ 40 h 129"/>
                <a:gd name="T6" fmla="*/ 44 w 390"/>
                <a:gd name="T7" fmla="*/ 51 h 129"/>
                <a:gd name="T8" fmla="*/ 95 w 390"/>
                <a:gd name="T9" fmla="*/ 81 h 129"/>
                <a:gd name="T10" fmla="*/ 159 w 390"/>
                <a:gd name="T11" fmla="*/ 118 h 129"/>
                <a:gd name="T12" fmla="*/ 201 w 390"/>
                <a:gd name="T13" fmla="*/ 126 h 129"/>
                <a:gd name="T14" fmla="*/ 196 w 390"/>
                <a:gd name="T15" fmla="*/ 122 h 129"/>
                <a:gd name="T16" fmla="*/ 202 w 390"/>
                <a:gd name="T17" fmla="*/ 115 h 129"/>
                <a:gd name="T18" fmla="*/ 205 w 390"/>
                <a:gd name="T19" fmla="*/ 118 h 129"/>
                <a:gd name="T20" fmla="*/ 219 w 390"/>
                <a:gd name="T21" fmla="*/ 111 h 129"/>
                <a:gd name="T22" fmla="*/ 241 w 390"/>
                <a:gd name="T23" fmla="*/ 98 h 129"/>
                <a:gd name="T24" fmla="*/ 291 w 390"/>
                <a:gd name="T25" fmla="*/ 63 h 129"/>
                <a:gd name="T26" fmla="*/ 309 w 390"/>
                <a:gd name="T27" fmla="*/ 50 h 129"/>
                <a:gd name="T28" fmla="*/ 328 w 390"/>
                <a:gd name="T29" fmla="*/ 39 h 129"/>
                <a:gd name="T30" fmla="*/ 356 w 390"/>
                <a:gd name="T31" fmla="*/ 24 h 129"/>
                <a:gd name="T32" fmla="*/ 387 w 390"/>
                <a:gd name="T33" fmla="*/ 10 h 129"/>
                <a:gd name="T34" fmla="*/ 389 w 390"/>
                <a:gd name="T35" fmla="*/ 4 h 129"/>
                <a:gd name="T36" fmla="*/ 374 w 390"/>
                <a:gd name="T37" fmla="*/ 3 h 129"/>
                <a:gd name="T38" fmla="*/ 382 w 390"/>
                <a:gd name="T39" fmla="*/ 7 h 129"/>
                <a:gd name="T40" fmla="*/ 374 w 390"/>
                <a:gd name="T41" fmla="*/ 13 h 129"/>
                <a:gd name="T42" fmla="*/ 359 w 390"/>
                <a:gd name="T43" fmla="*/ 18 h 129"/>
                <a:gd name="T44" fmla="*/ 302 w 390"/>
                <a:gd name="T45" fmla="*/ 49 h 129"/>
                <a:gd name="T46" fmla="*/ 295 w 390"/>
                <a:gd name="T47" fmla="*/ 53 h 129"/>
                <a:gd name="T48" fmla="*/ 295 w 390"/>
                <a:gd name="T49" fmla="*/ 55 h 129"/>
                <a:gd name="T50" fmla="*/ 289 w 390"/>
                <a:gd name="T51" fmla="*/ 60 h 129"/>
                <a:gd name="T52" fmla="*/ 271 w 390"/>
                <a:gd name="T53" fmla="*/ 70 h 129"/>
                <a:gd name="T54" fmla="*/ 250 w 390"/>
                <a:gd name="T55" fmla="*/ 83 h 129"/>
                <a:gd name="T56" fmla="*/ 240 w 390"/>
                <a:gd name="T57" fmla="*/ 87 h 129"/>
                <a:gd name="T58" fmla="*/ 102 w 390"/>
                <a:gd name="T59" fmla="*/ 73 h 129"/>
                <a:gd name="T60" fmla="*/ 99 w 390"/>
                <a:gd name="T61" fmla="*/ 75 h 129"/>
                <a:gd name="T62" fmla="*/ 110 w 390"/>
                <a:gd name="T63" fmla="*/ 84 h 129"/>
                <a:gd name="T64" fmla="*/ 108 w 390"/>
                <a:gd name="T65" fmla="*/ 83 h 129"/>
                <a:gd name="T66" fmla="*/ 105 w 390"/>
                <a:gd name="T67" fmla="*/ 84 h 129"/>
                <a:gd name="T68" fmla="*/ 63 w 390"/>
                <a:gd name="T69" fmla="*/ 57 h 129"/>
                <a:gd name="T70" fmla="*/ 5 w 390"/>
                <a:gd name="T71" fmla="*/ 22 h 129"/>
                <a:gd name="T72" fmla="*/ 8 w 390"/>
                <a:gd name="T73" fmla="*/ 3 h 129"/>
                <a:gd name="T74" fmla="*/ 2 w 390"/>
                <a:gd name="T75" fmla="*/ 4 h 129"/>
                <a:gd name="T76" fmla="*/ 16 w 390"/>
                <a:gd name="T77" fmla="*/ 37 h 129"/>
                <a:gd name="T78" fmla="*/ 23 w 390"/>
                <a:gd name="T79" fmla="*/ 35 h 129"/>
                <a:gd name="T80" fmla="*/ 124 w 390"/>
                <a:gd name="T81" fmla="*/ 96 h 129"/>
                <a:gd name="T82" fmla="*/ 153 w 390"/>
                <a:gd name="T83" fmla="*/ 110 h 129"/>
                <a:gd name="T84" fmla="*/ 177 w 390"/>
                <a:gd name="T85" fmla="*/ 121 h 129"/>
                <a:gd name="T86" fmla="*/ 264 w 390"/>
                <a:gd name="T87" fmla="*/ 8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0" h="129">
                  <a:moveTo>
                    <a:pt x="2" y="4"/>
                  </a:moveTo>
                  <a:cubicBezTo>
                    <a:pt x="1" y="7"/>
                    <a:pt x="0" y="10"/>
                    <a:pt x="0" y="14"/>
                  </a:cubicBezTo>
                  <a:cubicBezTo>
                    <a:pt x="0" y="16"/>
                    <a:pt x="1" y="19"/>
                    <a:pt x="1" y="22"/>
                  </a:cubicBezTo>
                  <a:cubicBezTo>
                    <a:pt x="1" y="22"/>
                    <a:pt x="1" y="22"/>
                    <a:pt x="1" y="22"/>
                  </a:cubicBezTo>
                  <a:cubicBezTo>
                    <a:pt x="1" y="22"/>
                    <a:pt x="1" y="22"/>
                    <a:pt x="1" y="23"/>
                  </a:cubicBezTo>
                  <a:cubicBezTo>
                    <a:pt x="1" y="23"/>
                    <a:pt x="1" y="24"/>
                    <a:pt x="2" y="24"/>
                  </a:cubicBezTo>
                  <a:cubicBezTo>
                    <a:pt x="2" y="24"/>
                    <a:pt x="2" y="24"/>
                    <a:pt x="2" y="25"/>
                  </a:cubicBezTo>
                  <a:cubicBezTo>
                    <a:pt x="3" y="29"/>
                    <a:pt x="5" y="33"/>
                    <a:pt x="8" y="36"/>
                  </a:cubicBezTo>
                  <a:cubicBezTo>
                    <a:pt x="11" y="40"/>
                    <a:pt x="17" y="43"/>
                    <a:pt x="25" y="40"/>
                  </a:cubicBezTo>
                  <a:cubicBezTo>
                    <a:pt x="26" y="39"/>
                    <a:pt x="26" y="39"/>
                    <a:pt x="26" y="38"/>
                  </a:cubicBezTo>
                  <a:cubicBezTo>
                    <a:pt x="27" y="39"/>
                    <a:pt x="28" y="40"/>
                    <a:pt x="29" y="40"/>
                  </a:cubicBezTo>
                  <a:cubicBezTo>
                    <a:pt x="34" y="44"/>
                    <a:pt x="39" y="48"/>
                    <a:pt x="44" y="51"/>
                  </a:cubicBezTo>
                  <a:cubicBezTo>
                    <a:pt x="61" y="60"/>
                    <a:pt x="61" y="60"/>
                    <a:pt x="61" y="60"/>
                  </a:cubicBezTo>
                  <a:cubicBezTo>
                    <a:pt x="69" y="64"/>
                    <a:pt x="78" y="69"/>
                    <a:pt x="85" y="74"/>
                  </a:cubicBezTo>
                  <a:cubicBezTo>
                    <a:pt x="95" y="81"/>
                    <a:pt x="95" y="81"/>
                    <a:pt x="95" y="81"/>
                  </a:cubicBezTo>
                  <a:cubicBezTo>
                    <a:pt x="112" y="94"/>
                    <a:pt x="130" y="106"/>
                    <a:pt x="150" y="113"/>
                  </a:cubicBezTo>
                  <a:cubicBezTo>
                    <a:pt x="150" y="113"/>
                    <a:pt x="150" y="113"/>
                    <a:pt x="151" y="113"/>
                  </a:cubicBezTo>
                  <a:cubicBezTo>
                    <a:pt x="153" y="114"/>
                    <a:pt x="156" y="116"/>
                    <a:pt x="159" y="118"/>
                  </a:cubicBezTo>
                  <a:cubicBezTo>
                    <a:pt x="172" y="125"/>
                    <a:pt x="184" y="129"/>
                    <a:pt x="199" y="128"/>
                  </a:cubicBezTo>
                  <a:cubicBezTo>
                    <a:pt x="200" y="128"/>
                    <a:pt x="201" y="127"/>
                    <a:pt x="201" y="127"/>
                  </a:cubicBezTo>
                  <a:cubicBezTo>
                    <a:pt x="201" y="126"/>
                    <a:pt x="201" y="126"/>
                    <a:pt x="201" y="126"/>
                  </a:cubicBezTo>
                  <a:cubicBezTo>
                    <a:pt x="201" y="125"/>
                    <a:pt x="201" y="125"/>
                    <a:pt x="200" y="124"/>
                  </a:cubicBezTo>
                  <a:cubicBezTo>
                    <a:pt x="199" y="124"/>
                    <a:pt x="198" y="124"/>
                    <a:pt x="197" y="124"/>
                  </a:cubicBezTo>
                  <a:cubicBezTo>
                    <a:pt x="197" y="123"/>
                    <a:pt x="197" y="122"/>
                    <a:pt x="196" y="122"/>
                  </a:cubicBezTo>
                  <a:cubicBezTo>
                    <a:pt x="193" y="121"/>
                    <a:pt x="190" y="119"/>
                    <a:pt x="187" y="118"/>
                  </a:cubicBezTo>
                  <a:cubicBezTo>
                    <a:pt x="197" y="112"/>
                    <a:pt x="207" y="107"/>
                    <a:pt x="217" y="102"/>
                  </a:cubicBezTo>
                  <a:cubicBezTo>
                    <a:pt x="211" y="106"/>
                    <a:pt x="206" y="111"/>
                    <a:pt x="202" y="115"/>
                  </a:cubicBezTo>
                  <a:cubicBezTo>
                    <a:pt x="202" y="116"/>
                    <a:pt x="202" y="116"/>
                    <a:pt x="202" y="117"/>
                  </a:cubicBezTo>
                  <a:cubicBezTo>
                    <a:pt x="202" y="117"/>
                    <a:pt x="202" y="117"/>
                    <a:pt x="202" y="118"/>
                  </a:cubicBezTo>
                  <a:cubicBezTo>
                    <a:pt x="203" y="118"/>
                    <a:pt x="204" y="119"/>
                    <a:pt x="205" y="118"/>
                  </a:cubicBezTo>
                  <a:cubicBezTo>
                    <a:pt x="205" y="118"/>
                    <a:pt x="212" y="113"/>
                    <a:pt x="218" y="109"/>
                  </a:cubicBezTo>
                  <a:cubicBezTo>
                    <a:pt x="218" y="109"/>
                    <a:pt x="218" y="109"/>
                    <a:pt x="218" y="109"/>
                  </a:cubicBezTo>
                  <a:cubicBezTo>
                    <a:pt x="218" y="110"/>
                    <a:pt x="219" y="110"/>
                    <a:pt x="219" y="111"/>
                  </a:cubicBezTo>
                  <a:cubicBezTo>
                    <a:pt x="220" y="111"/>
                    <a:pt x="221" y="111"/>
                    <a:pt x="222" y="111"/>
                  </a:cubicBezTo>
                  <a:cubicBezTo>
                    <a:pt x="224" y="109"/>
                    <a:pt x="226" y="107"/>
                    <a:pt x="229" y="105"/>
                  </a:cubicBezTo>
                  <a:cubicBezTo>
                    <a:pt x="233" y="102"/>
                    <a:pt x="237" y="100"/>
                    <a:pt x="241" y="98"/>
                  </a:cubicBezTo>
                  <a:cubicBezTo>
                    <a:pt x="250" y="94"/>
                    <a:pt x="250" y="94"/>
                    <a:pt x="250" y="94"/>
                  </a:cubicBezTo>
                  <a:cubicBezTo>
                    <a:pt x="260" y="89"/>
                    <a:pt x="268" y="82"/>
                    <a:pt x="276" y="75"/>
                  </a:cubicBezTo>
                  <a:cubicBezTo>
                    <a:pt x="291" y="63"/>
                    <a:pt x="291" y="63"/>
                    <a:pt x="291" y="63"/>
                  </a:cubicBezTo>
                  <a:cubicBezTo>
                    <a:pt x="291" y="63"/>
                    <a:pt x="293" y="61"/>
                    <a:pt x="293" y="61"/>
                  </a:cubicBezTo>
                  <a:cubicBezTo>
                    <a:pt x="298" y="58"/>
                    <a:pt x="302" y="54"/>
                    <a:pt x="307" y="51"/>
                  </a:cubicBezTo>
                  <a:cubicBezTo>
                    <a:pt x="308" y="51"/>
                    <a:pt x="308" y="51"/>
                    <a:pt x="309" y="50"/>
                  </a:cubicBezTo>
                  <a:cubicBezTo>
                    <a:pt x="315" y="48"/>
                    <a:pt x="322" y="46"/>
                    <a:pt x="327" y="40"/>
                  </a:cubicBezTo>
                  <a:cubicBezTo>
                    <a:pt x="328" y="40"/>
                    <a:pt x="328" y="39"/>
                    <a:pt x="328" y="39"/>
                  </a:cubicBezTo>
                  <a:cubicBezTo>
                    <a:pt x="328" y="39"/>
                    <a:pt x="328" y="39"/>
                    <a:pt x="328" y="39"/>
                  </a:cubicBezTo>
                  <a:cubicBezTo>
                    <a:pt x="336" y="34"/>
                    <a:pt x="344" y="29"/>
                    <a:pt x="353" y="25"/>
                  </a:cubicBezTo>
                  <a:cubicBezTo>
                    <a:pt x="353" y="25"/>
                    <a:pt x="354" y="25"/>
                    <a:pt x="356" y="24"/>
                  </a:cubicBezTo>
                  <a:cubicBezTo>
                    <a:pt x="356" y="24"/>
                    <a:pt x="356" y="24"/>
                    <a:pt x="356" y="24"/>
                  </a:cubicBezTo>
                  <a:cubicBezTo>
                    <a:pt x="356" y="25"/>
                    <a:pt x="356" y="25"/>
                    <a:pt x="356" y="25"/>
                  </a:cubicBezTo>
                  <a:cubicBezTo>
                    <a:pt x="357" y="26"/>
                    <a:pt x="358" y="26"/>
                    <a:pt x="359" y="26"/>
                  </a:cubicBezTo>
                  <a:cubicBezTo>
                    <a:pt x="368" y="22"/>
                    <a:pt x="378" y="16"/>
                    <a:pt x="387" y="10"/>
                  </a:cubicBezTo>
                  <a:cubicBezTo>
                    <a:pt x="389" y="8"/>
                    <a:pt x="389" y="8"/>
                    <a:pt x="389" y="8"/>
                  </a:cubicBezTo>
                  <a:cubicBezTo>
                    <a:pt x="390" y="7"/>
                    <a:pt x="390" y="7"/>
                    <a:pt x="390" y="6"/>
                  </a:cubicBezTo>
                  <a:cubicBezTo>
                    <a:pt x="390" y="5"/>
                    <a:pt x="389" y="5"/>
                    <a:pt x="389" y="4"/>
                  </a:cubicBezTo>
                  <a:cubicBezTo>
                    <a:pt x="383" y="3"/>
                    <a:pt x="383" y="3"/>
                    <a:pt x="383" y="3"/>
                  </a:cubicBezTo>
                  <a:cubicBezTo>
                    <a:pt x="376" y="2"/>
                    <a:pt x="376" y="2"/>
                    <a:pt x="376" y="2"/>
                  </a:cubicBezTo>
                  <a:cubicBezTo>
                    <a:pt x="375" y="1"/>
                    <a:pt x="375" y="2"/>
                    <a:pt x="374" y="3"/>
                  </a:cubicBezTo>
                  <a:cubicBezTo>
                    <a:pt x="374" y="3"/>
                    <a:pt x="374" y="3"/>
                    <a:pt x="374" y="3"/>
                  </a:cubicBezTo>
                  <a:cubicBezTo>
                    <a:pt x="374" y="4"/>
                    <a:pt x="375" y="5"/>
                    <a:pt x="376" y="5"/>
                  </a:cubicBezTo>
                  <a:cubicBezTo>
                    <a:pt x="382" y="7"/>
                    <a:pt x="382" y="7"/>
                    <a:pt x="382" y="7"/>
                  </a:cubicBezTo>
                  <a:cubicBezTo>
                    <a:pt x="382" y="7"/>
                    <a:pt x="383" y="7"/>
                    <a:pt x="384" y="7"/>
                  </a:cubicBezTo>
                  <a:cubicBezTo>
                    <a:pt x="381" y="9"/>
                    <a:pt x="377" y="11"/>
                    <a:pt x="374" y="13"/>
                  </a:cubicBezTo>
                  <a:cubicBezTo>
                    <a:pt x="374" y="13"/>
                    <a:pt x="374" y="13"/>
                    <a:pt x="374" y="13"/>
                  </a:cubicBezTo>
                  <a:cubicBezTo>
                    <a:pt x="374" y="12"/>
                    <a:pt x="373" y="12"/>
                    <a:pt x="372" y="12"/>
                  </a:cubicBezTo>
                  <a:cubicBezTo>
                    <a:pt x="368" y="14"/>
                    <a:pt x="365" y="15"/>
                    <a:pt x="362" y="17"/>
                  </a:cubicBezTo>
                  <a:cubicBezTo>
                    <a:pt x="361" y="18"/>
                    <a:pt x="360" y="18"/>
                    <a:pt x="359" y="18"/>
                  </a:cubicBezTo>
                  <a:cubicBezTo>
                    <a:pt x="351" y="22"/>
                    <a:pt x="351" y="22"/>
                    <a:pt x="351" y="22"/>
                  </a:cubicBezTo>
                  <a:cubicBezTo>
                    <a:pt x="342" y="27"/>
                    <a:pt x="332" y="32"/>
                    <a:pt x="323" y="37"/>
                  </a:cubicBezTo>
                  <a:cubicBezTo>
                    <a:pt x="316" y="41"/>
                    <a:pt x="309" y="45"/>
                    <a:pt x="302" y="49"/>
                  </a:cubicBezTo>
                  <a:cubicBezTo>
                    <a:pt x="300" y="50"/>
                    <a:pt x="298" y="51"/>
                    <a:pt x="296" y="52"/>
                  </a:cubicBezTo>
                  <a:cubicBezTo>
                    <a:pt x="296" y="52"/>
                    <a:pt x="295" y="52"/>
                    <a:pt x="295" y="53"/>
                  </a:cubicBezTo>
                  <a:cubicBezTo>
                    <a:pt x="295" y="53"/>
                    <a:pt x="295" y="53"/>
                    <a:pt x="295" y="53"/>
                  </a:cubicBezTo>
                  <a:cubicBezTo>
                    <a:pt x="295" y="53"/>
                    <a:pt x="295" y="53"/>
                    <a:pt x="295" y="53"/>
                  </a:cubicBezTo>
                  <a:cubicBezTo>
                    <a:pt x="295" y="53"/>
                    <a:pt x="294" y="54"/>
                    <a:pt x="294" y="54"/>
                  </a:cubicBezTo>
                  <a:cubicBezTo>
                    <a:pt x="294" y="55"/>
                    <a:pt x="294" y="55"/>
                    <a:pt x="295" y="55"/>
                  </a:cubicBezTo>
                  <a:cubicBezTo>
                    <a:pt x="295" y="55"/>
                    <a:pt x="295" y="55"/>
                    <a:pt x="295" y="55"/>
                  </a:cubicBezTo>
                  <a:cubicBezTo>
                    <a:pt x="293" y="56"/>
                    <a:pt x="292" y="57"/>
                    <a:pt x="291" y="58"/>
                  </a:cubicBezTo>
                  <a:cubicBezTo>
                    <a:pt x="289" y="60"/>
                    <a:pt x="289" y="60"/>
                    <a:pt x="289" y="60"/>
                  </a:cubicBezTo>
                  <a:cubicBezTo>
                    <a:pt x="289" y="60"/>
                    <a:pt x="276" y="70"/>
                    <a:pt x="274" y="71"/>
                  </a:cubicBezTo>
                  <a:cubicBezTo>
                    <a:pt x="274" y="71"/>
                    <a:pt x="274" y="71"/>
                    <a:pt x="274" y="71"/>
                  </a:cubicBezTo>
                  <a:cubicBezTo>
                    <a:pt x="273" y="70"/>
                    <a:pt x="272" y="70"/>
                    <a:pt x="271" y="70"/>
                  </a:cubicBezTo>
                  <a:cubicBezTo>
                    <a:pt x="265" y="75"/>
                    <a:pt x="258" y="79"/>
                    <a:pt x="251" y="84"/>
                  </a:cubicBezTo>
                  <a:cubicBezTo>
                    <a:pt x="251" y="83"/>
                    <a:pt x="250" y="83"/>
                    <a:pt x="250" y="83"/>
                  </a:cubicBezTo>
                  <a:cubicBezTo>
                    <a:pt x="250" y="83"/>
                    <a:pt x="250" y="83"/>
                    <a:pt x="250" y="83"/>
                  </a:cubicBezTo>
                  <a:cubicBezTo>
                    <a:pt x="250" y="83"/>
                    <a:pt x="250" y="83"/>
                    <a:pt x="250" y="83"/>
                  </a:cubicBezTo>
                  <a:cubicBezTo>
                    <a:pt x="250" y="83"/>
                    <a:pt x="250" y="83"/>
                    <a:pt x="250" y="83"/>
                  </a:cubicBezTo>
                  <a:cubicBezTo>
                    <a:pt x="246" y="84"/>
                    <a:pt x="243" y="86"/>
                    <a:pt x="240" y="87"/>
                  </a:cubicBezTo>
                  <a:cubicBezTo>
                    <a:pt x="221" y="95"/>
                    <a:pt x="202" y="105"/>
                    <a:pt x="183" y="117"/>
                  </a:cubicBezTo>
                  <a:cubicBezTo>
                    <a:pt x="155" y="105"/>
                    <a:pt x="125" y="90"/>
                    <a:pt x="102" y="73"/>
                  </a:cubicBezTo>
                  <a:cubicBezTo>
                    <a:pt x="102" y="73"/>
                    <a:pt x="102" y="73"/>
                    <a:pt x="102" y="73"/>
                  </a:cubicBezTo>
                  <a:cubicBezTo>
                    <a:pt x="102" y="73"/>
                    <a:pt x="102" y="73"/>
                    <a:pt x="102" y="73"/>
                  </a:cubicBezTo>
                  <a:cubicBezTo>
                    <a:pt x="101" y="72"/>
                    <a:pt x="100" y="73"/>
                    <a:pt x="99" y="74"/>
                  </a:cubicBezTo>
                  <a:cubicBezTo>
                    <a:pt x="99" y="74"/>
                    <a:pt x="99" y="74"/>
                    <a:pt x="99" y="75"/>
                  </a:cubicBezTo>
                  <a:cubicBezTo>
                    <a:pt x="99" y="75"/>
                    <a:pt x="99" y="76"/>
                    <a:pt x="100" y="76"/>
                  </a:cubicBezTo>
                  <a:cubicBezTo>
                    <a:pt x="100" y="76"/>
                    <a:pt x="100" y="76"/>
                    <a:pt x="100" y="77"/>
                  </a:cubicBezTo>
                  <a:cubicBezTo>
                    <a:pt x="103" y="78"/>
                    <a:pt x="107" y="81"/>
                    <a:pt x="110" y="84"/>
                  </a:cubicBezTo>
                  <a:cubicBezTo>
                    <a:pt x="109" y="83"/>
                    <a:pt x="108" y="83"/>
                    <a:pt x="108" y="83"/>
                  </a:cubicBezTo>
                  <a:cubicBezTo>
                    <a:pt x="108" y="83"/>
                    <a:pt x="108" y="83"/>
                    <a:pt x="108" y="83"/>
                  </a:cubicBezTo>
                  <a:cubicBezTo>
                    <a:pt x="108" y="83"/>
                    <a:pt x="108" y="83"/>
                    <a:pt x="108" y="83"/>
                  </a:cubicBezTo>
                  <a:cubicBezTo>
                    <a:pt x="108" y="83"/>
                    <a:pt x="107" y="83"/>
                    <a:pt x="107" y="82"/>
                  </a:cubicBezTo>
                  <a:cubicBezTo>
                    <a:pt x="106" y="82"/>
                    <a:pt x="105" y="83"/>
                    <a:pt x="105" y="83"/>
                  </a:cubicBezTo>
                  <a:cubicBezTo>
                    <a:pt x="105" y="83"/>
                    <a:pt x="105" y="83"/>
                    <a:pt x="105" y="84"/>
                  </a:cubicBezTo>
                  <a:cubicBezTo>
                    <a:pt x="102" y="82"/>
                    <a:pt x="100" y="80"/>
                    <a:pt x="98" y="78"/>
                  </a:cubicBezTo>
                  <a:cubicBezTo>
                    <a:pt x="88" y="71"/>
                    <a:pt x="88" y="71"/>
                    <a:pt x="88" y="71"/>
                  </a:cubicBezTo>
                  <a:cubicBezTo>
                    <a:pt x="80" y="65"/>
                    <a:pt x="71" y="61"/>
                    <a:pt x="63" y="57"/>
                  </a:cubicBezTo>
                  <a:cubicBezTo>
                    <a:pt x="46" y="48"/>
                    <a:pt x="46" y="48"/>
                    <a:pt x="46" y="48"/>
                  </a:cubicBezTo>
                  <a:cubicBezTo>
                    <a:pt x="41" y="45"/>
                    <a:pt x="36" y="41"/>
                    <a:pt x="31" y="37"/>
                  </a:cubicBezTo>
                  <a:cubicBezTo>
                    <a:pt x="24" y="31"/>
                    <a:pt x="15" y="25"/>
                    <a:pt x="5" y="22"/>
                  </a:cubicBezTo>
                  <a:cubicBezTo>
                    <a:pt x="5" y="19"/>
                    <a:pt x="4" y="16"/>
                    <a:pt x="4" y="14"/>
                  </a:cubicBezTo>
                  <a:cubicBezTo>
                    <a:pt x="4" y="11"/>
                    <a:pt x="5" y="8"/>
                    <a:pt x="6" y="6"/>
                  </a:cubicBezTo>
                  <a:cubicBezTo>
                    <a:pt x="7" y="3"/>
                    <a:pt x="8" y="3"/>
                    <a:pt x="8" y="3"/>
                  </a:cubicBezTo>
                  <a:cubicBezTo>
                    <a:pt x="9" y="3"/>
                    <a:pt x="10" y="3"/>
                    <a:pt x="10" y="2"/>
                  </a:cubicBezTo>
                  <a:cubicBezTo>
                    <a:pt x="10" y="1"/>
                    <a:pt x="10" y="0"/>
                    <a:pt x="9" y="0"/>
                  </a:cubicBezTo>
                  <a:cubicBezTo>
                    <a:pt x="7" y="0"/>
                    <a:pt x="4" y="0"/>
                    <a:pt x="2" y="4"/>
                  </a:cubicBezTo>
                  <a:close/>
                  <a:moveTo>
                    <a:pt x="11" y="34"/>
                  </a:moveTo>
                  <a:cubicBezTo>
                    <a:pt x="11" y="33"/>
                    <a:pt x="10" y="33"/>
                    <a:pt x="10" y="32"/>
                  </a:cubicBezTo>
                  <a:cubicBezTo>
                    <a:pt x="12" y="34"/>
                    <a:pt x="14" y="36"/>
                    <a:pt x="16" y="37"/>
                  </a:cubicBezTo>
                  <a:cubicBezTo>
                    <a:pt x="14" y="36"/>
                    <a:pt x="13" y="35"/>
                    <a:pt x="11" y="34"/>
                  </a:cubicBezTo>
                  <a:close/>
                  <a:moveTo>
                    <a:pt x="10" y="28"/>
                  </a:moveTo>
                  <a:cubicBezTo>
                    <a:pt x="15" y="30"/>
                    <a:pt x="19" y="32"/>
                    <a:pt x="23" y="35"/>
                  </a:cubicBezTo>
                  <a:cubicBezTo>
                    <a:pt x="18" y="34"/>
                    <a:pt x="14" y="31"/>
                    <a:pt x="10" y="28"/>
                  </a:cubicBezTo>
                  <a:close/>
                  <a:moveTo>
                    <a:pt x="122" y="95"/>
                  </a:moveTo>
                  <a:cubicBezTo>
                    <a:pt x="123" y="96"/>
                    <a:pt x="123" y="96"/>
                    <a:pt x="124" y="96"/>
                  </a:cubicBezTo>
                  <a:cubicBezTo>
                    <a:pt x="124" y="96"/>
                    <a:pt x="123" y="96"/>
                    <a:pt x="122" y="95"/>
                  </a:cubicBezTo>
                  <a:close/>
                  <a:moveTo>
                    <a:pt x="161" y="114"/>
                  </a:moveTo>
                  <a:cubicBezTo>
                    <a:pt x="158" y="113"/>
                    <a:pt x="156" y="111"/>
                    <a:pt x="153" y="110"/>
                  </a:cubicBezTo>
                  <a:cubicBezTo>
                    <a:pt x="161" y="113"/>
                    <a:pt x="170" y="116"/>
                    <a:pt x="178" y="120"/>
                  </a:cubicBezTo>
                  <a:cubicBezTo>
                    <a:pt x="178" y="120"/>
                    <a:pt x="178" y="120"/>
                    <a:pt x="178" y="120"/>
                  </a:cubicBezTo>
                  <a:cubicBezTo>
                    <a:pt x="177" y="120"/>
                    <a:pt x="177" y="121"/>
                    <a:pt x="177" y="121"/>
                  </a:cubicBezTo>
                  <a:cubicBezTo>
                    <a:pt x="172" y="119"/>
                    <a:pt x="166" y="117"/>
                    <a:pt x="161" y="114"/>
                  </a:cubicBezTo>
                  <a:close/>
                  <a:moveTo>
                    <a:pt x="257" y="85"/>
                  </a:moveTo>
                  <a:cubicBezTo>
                    <a:pt x="257" y="85"/>
                    <a:pt x="260" y="82"/>
                    <a:pt x="264" y="80"/>
                  </a:cubicBezTo>
                  <a:cubicBezTo>
                    <a:pt x="260" y="83"/>
                    <a:pt x="257" y="85"/>
                    <a:pt x="253" y="88"/>
                  </a:cubicBezTo>
                  <a:cubicBezTo>
                    <a:pt x="254" y="87"/>
                    <a:pt x="255" y="86"/>
                    <a:pt x="257" y="85"/>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4" name="Freeform 7"/>
            <p:cNvSpPr>
              <a:spLocks noChangeArrowheads="1"/>
            </p:cNvSpPr>
            <p:nvPr/>
          </p:nvSpPr>
          <p:spPr bwMode="auto">
            <a:xfrm>
              <a:off x="1271" y="3026"/>
              <a:ext cx="887" cy="323"/>
            </a:xfrm>
            <a:custGeom>
              <a:avLst/>
              <a:gdLst>
                <a:gd name="T0" fmla="*/ 7 w 374"/>
                <a:gd name="T1" fmla="*/ 20 h 136"/>
                <a:gd name="T2" fmla="*/ 11 w 374"/>
                <a:gd name="T3" fmla="*/ 43 h 136"/>
                <a:gd name="T4" fmla="*/ 29 w 374"/>
                <a:gd name="T5" fmla="*/ 53 h 136"/>
                <a:gd name="T6" fmla="*/ 52 w 374"/>
                <a:gd name="T7" fmla="*/ 67 h 136"/>
                <a:gd name="T8" fmla="*/ 118 w 374"/>
                <a:gd name="T9" fmla="*/ 100 h 136"/>
                <a:gd name="T10" fmla="*/ 184 w 374"/>
                <a:gd name="T11" fmla="*/ 136 h 136"/>
                <a:gd name="T12" fmla="*/ 374 w 374"/>
                <a:gd name="T13" fmla="*/ 25 h 136"/>
                <a:gd name="T14" fmla="*/ 370 w 374"/>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36">
                  <a:moveTo>
                    <a:pt x="7" y="20"/>
                  </a:moveTo>
                  <a:cubicBezTo>
                    <a:pt x="1" y="30"/>
                    <a:pt x="0" y="35"/>
                    <a:pt x="11" y="43"/>
                  </a:cubicBezTo>
                  <a:cubicBezTo>
                    <a:pt x="17" y="47"/>
                    <a:pt x="23" y="50"/>
                    <a:pt x="29" y="53"/>
                  </a:cubicBezTo>
                  <a:cubicBezTo>
                    <a:pt x="37" y="57"/>
                    <a:pt x="44" y="63"/>
                    <a:pt x="52" y="67"/>
                  </a:cubicBezTo>
                  <a:cubicBezTo>
                    <a:pt x="74" y="78"/>
                    <a:pt x="96" y="88"/>
                    <a:pt x="118" y="100"/>
                  </a:cubicBezTo>
                  <a:cubicBezTo>
                    <a:pt x="139" y="113"/>
                    <a:pt x="161" y="126"/>
                    <a:pt x="184" y="136"/>
                  </a:cubicBezTo>
                  <a:cubicBezTo>
                    <a:pt x="241" y="93"/>
                    <a:pt x="309" y="56"/>
                    <a:pt x="374" y="25"/>
                  </a:cubicBezTo>
                  <a:cubicBezTo>
                    <a:pt x="369" y="18"/>
                    <a:pt x="370" y="9"/>
                    <a:pt x="37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5" name="Freeform 8"/>
            <p:cNvSpPr>
              <a:spLocks noChangeArrowheads="1"/>
            </p:cNvSpPr>
            <p:nvPr/>
          </p:nvSpPr>
          <p:spPr bwMode="auto">
            <a:xfrm>
              <a:off x="1264" y="3019"/>
              <a:ext cx="902" cy="337"/>
            </a:xfrm>
            <a:custGeom>
              <a:avLst/>
              <a:gdLst>
                <a:gd name="T0" fmla="*/ 370 w 380"/>
                <a:gd name="T1" fmla="*/ 3 h 142"/>
                <a:gd name="T2" fmla="*/ 370 w 380"/>
                <a:gd name="T3" fmla="*/ 6 h 142"/>
                <a:gd name="T4" fmla="*/ 370 w 380"/>
                <a:gd name="T5" fmla="*/ 11 h 142"/>
                <a:gd name="T6" fmla="*/ 373 w 380"/>
                <a:gd name="T7" fmla="*/ 27 h 142"/>
                <a:gd name="T8" fmla="*/ 187 w 380"/>
                <a:gd name="T9" fmla="*/ 136 h 142"/>
                <a:gd name="T10" fmla="*/ 133 w 380"/>
                <a:gd name="T11" fmla="*/ 107 h 142"/>
                <a:gd name="T12" fmla="*/ 122 w 380"/>
                <a:gd name="T13" fmla="*/ 101 h 142"/>
                <a:gd name="T14" fmla="*/ 80 w 380"/>
                <a:gd name="T15" fmla="*/ 79 h 142"/>
                <a:gd name="T16" fmla="*/ 57 w 380"/>
                <a:gd name="T17" fmla="*/ 68 h 142"/>
                <a:gd name="T18" fmla="*/ 45 w 380"/>
                <a:gd name="T19" fmla="*/ 61 h 142"/>
                <a:gd name="T20" fmla="*/ 33 w 380"/>
                <a:gd name="T21" fmla="*/ 53 h 142"/>
                <a:gd name="T22" fmla="*/ 28 w 380"/>
                <a:gd name="T23" fmla="*/ 51 h 142"/>
                <a:gd name="T24" fmla="*/ 16 w 380"/>
                <a:gd name="T25" fmla="*/ 44 h 142"/>
                <a:gd name="T26" fmla="*/ 8 w 380"/>
                <a:gd name="T27" fmla="*/ 34 h 142"/>
                <a:gd name="T28" fmla="*/ 12 w 380"/>
                <a:gd name="T29" fmla="*/ 25 h 142"/>
                <a:gd name="T30" fmla="*/ 13 w 380"/>
                <a:gd name="T31" fmla="*/ 23 h 142"/>
                <a:gd name="T32" fmla="*/ 12 w 380"/>
                <a:gd name="T33" fmla="*/ 21 h 142"/>
                <a:gd name="T34" fmla="*/ 8 w 380"/>
                <a:gd name="T35" fmla="*/ 21 h 142"/>
                <a:gd name="T36" fmla="*/ 12 w 380"/>
                <a:gd name="T37" fmla="*/ 48 h 142"/>
                <a:gd name="T38" fmla="*/ 25 w 380"/>
                <a:gd name="T39" fmla="*/ 56 h 142"/>
                <a:gd name="T40" fmla="*/ 31 w 380"/>
                <a:gd name="T41" fmla="*/ 58 h 142"/>
                <a:gd name="T42" fmla="*/ 42 w 380"/>
                <a:gd name="T43" fmla="*/ 65 h 142"/>
                <a:gd name="T44" fmla="*/ 54 w 380"/>
                <a:gd name="T45" fmla="*/ 73 h 142"/>
                <a:gd name="T46" fmla="*/ 77 w 380"/>
                <a:gd name="T47" fmla="*/ 84 h 142"/>
                <a:gd name="T48" fmla="*/ 119 w 380"/>
                <a:gd name="T49" fmla="*/ 106 h 142"/>
                <a:gd name="T50" fmla="*/ 130 w 380"/>
                <a:gd name="T51" fmla="*/ 112 h 142"/>
                <a:gd name="T52" fmla="*/ 186 w 380"/>
                <a:gd name="T53" fmla="*/ 141 h 142"/>
                <a:gd name="T54" fmla="*/ 189 w 380"/>
                <a:gd name="T55" fmla="*/ 141 h 142"/>
                <a:gd name="T56" fmla="*/ 378 w 380"/>
                <a:gd name="T57" fmla="*/ 30 h 142"/>
                <a:gd name="T58" fmla="*/ 380 w 380"/>
                <a:gd name="T59" fmla="*/ 29 h 142"/>
                <a:gd name="T60" fmla="*/ 379 w 380"/>
                <a:gd name="T61" fmla="*/ 26 h 142"/>
                <a:gd name="T62" fmla="*/ 376 w 380"/>
                <a:gd name="T63" fmla="*/ 6 h 142"/>
                <a:gd name="T64" fmla="*/ 376 w 380"/>
                <a:gd name="T65" fmla="*/ 3 h 142"/>
                <a:gd name="T66" fmla="*/ 373 w 380"/>
                <a:gd name="T67" fmla="*/ 0 h 142"/>
                <a:gd name="T68" fmla="*/ 370 w 380"/>
                <a:gd name="T69"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0" h="142">
                  <a:moveTo>
                    <a:pt x="370" y="3"/>
                  </a:moveTo>
                  <a:cubicBezTo>
                    <a:pt x="370" y="6"/>
                    <a:pt x="370" y="6"/>
                    <a:pt x="370" y="6"/>
                  </a:cubicBezTo>
                  <a:cubicBezTo>
                    <a:pt x="370" y="8"/>
                    <a:pt x="370" y="9"/>
                    <a:pt x="370" y="11"/>
                  </a:cubicBezTo>
                  <a:cubicBezTo>
                    <a:pt x="370" y="17"/>
                    <a:pt x="371" y="22"/>
                    <a:pt x="373" y="27"/>
                  </a:cubicBezTo>
                  <a:cubicBezTo>
                    <a:pt x="299" y="62"/>
                    <a:pt x="236" y="99"/>
                    <a:pt x="187" y="136"/>
                  </a:cubicBezTo>
                  <a:cubicBezTo>
                    <a:pt x="168" y="128"/>
                    <a:pt x="150" y="117"/>
                    <a:pt x="133" y="107"/>
                  </a:cubicBezTo>
                  <a:cubicBezTo>
                    <a:pt x="122" y="101"/>
                    <a:pt x="122" y="101"/>
                    <a:pt x="122" y="101"/>
                  </a:cubicBezTo>
                  <a:cubicBezTo>
                    <a:pt x="108" y="93"/>
                    <a:pt x="94" y="86"/>
                    <a:pt x="80" y="79"/>
                  </a:cubicBezTo>
                  <a:cubicBezTo>
                    <a:pt x="57" y="68"/>
                    <a:pt x="57" y="68"/>
                    <a:pt x="57" y="68"/>
                  </a:cubicBezTo>
                  <a:cubicBezTo>
                    <a:pt x="53" y="66"/>
                    <a:pt x="49" y="63"/>
                    <a:pt x="45" y="61"/>
                  </a:cubicBezTo>
                  <a:cubicBezTo>
                    <a:pt x="42" y="58"/>
                    <a:pt x="38" y="55"/>
                    <a:pt x="33" y="53"/>
                  </a:cubicBezTo>
                  <a:cubicBezTo>
                    <a:pt x="28" y="51"/>
                    <a:pt x="28" y="51"/>
                    <a:pt x="28" y="51"/>
                  </a:cubicBezTo>
                  <a:cubicBezTo>
                    <a:pt x="23" y="49"/>
                    <a:pt x="19" y="47"/>
                    <a:pt x="16" y="44"/>
                  </a:cubicBezTo>
                  <a:cubicBezTo>
                    <a:pt x="11" y="40"/>
                    <a:pt x="8" y="37"/>
                    <a:pt x="8" y="34"/>
                  </a:cubicBezTo>
                  <a:cubicBezTo>
                    <a:pt x="8" y="31"/>
                    <a:pt x="10" y="29"/>
                    <a:pt x="12" y="25"/>
                  </a:cubicBezTo>
                  <a:cubicBezTo>
                    <a:pt x="13" y="24"/>
                    <a:pt x="13" y="24"/>
                    <a:pt x="13" y="23"/>
                  </a:cubicBezTo>
                  <a:cubicBezTo>
                    <a:pt x="13" y="22"/>
                    <a:pt x="12" y="21"/>
                    <a:pt x="12" y="21"/>
                  </a:cubicBezTo>
                  <a:cubicBezTo>
                    <a:pt x="10" y="20"/>
                    <a:pt x="9" y="20"/>
                    <a:pt x="8" y="21"/>
                  </a:cubicBezTo>
                  <a:cubicBezTo>
                    <a:pt x="1" y="32"/>
                    <a:pt x="0" y="39"/>
                    <a:pt x="12" y="48"/>
                  </a:cubicBezTo>
                  <a:cubicBezTo>
                    <a:pt x="16" y="52"/>
                    <a:pt x="21" y="54"/>
                    <a:pt x="25" y="56"/>
                  </a:cubicBezTo>
                  <a:cubicBezTo>
                    <a:pt x="31" y="58"/>
                    <a:pt x="31" y="58"/>
                    <a:pt x="31" y="58"/>
                  </a:cubicBezTo>
                  <a:cubicBezTo>
                    <a:pt x="35" y="60"/>
                    <a:pt x="38" y="63"/>
                    <a:pt x="42" y="65"/>
                  </a:cubicBezTo>
                  <a:cubicBezTo>
                    <a:pt x="46" y="68"/>
                    <a:pt x="50" y="70"/>
                    <a:pt x="54" y="73"/>
                  </a:cubicBezTo>
                  <a:cubicBezTo>
                    <a:pt x="77" y="84"/>
                    <a:pt x="77" y="84"/>
                    <a:pt x="77" y="84"/>
                  </a:cubicBezTo>
                  <a:cubicBezTo>
                    <a:pt x="91" y="91"/>
                    <a:pt x="105" y="98"/>
                    <a:pt x="119" y="106"/>
                  </a:cubicBezTo>
                  <a:cubicBezTo>
                    <a:pt x="119" y="106"/>
                    <a:pt x="130" y="112"/>
                    <a:pt x="130" y="112"/>
                  </a:cubicBezTo>
                  <a:cubicBezTo>
                    <a:pt x="148" y="123"/>
                    <a:pt x="167" y="133"/>
                    <a:pt x="186" y="141"/>
                  </a:cubicBezTo>
                  <a:cubicBezTo>
                    <a:pt x="187" y="142"/>
                    <a:pt x="188" y="142"/>
                    <a:pt x="189" y="141"/>
                  </a:cubicBezTo>
                  <a:cubicBezTo>
                    <a:pt x="239" y="104"/>
                    <a:pt x="303" y="66"/>
                    <a:pt x="378" y="30"/>
                  </a:cubicBezTo>
                  <a:cubicBezTo>
                    <a:pt x="379" y="30"/>
                    <a:pt x="379" y="29"/>
                    <a:pt x="380" y="29"/>
                  </a:cubicBezTo>
                  <a:cubicBezTo>
                    <a:pt x="380" y="28"/>
                    <a:pt x="380" y="27"/>
                    <a:pt x="379" y="26"/>
                  </a:cubicBezTo>
                  <a:cubicBezTo>
                    <a:pt x="376" y="21"/>
                    <a:pt x="376" y="14"/>
                    <a:pt x="376" y="6"/>
                  </a:cubicBezTo>
                  <a:cubicBezTo>
                    <a:pt x="376" y="3"/>
                    <a:pt x="376" y="3"/>
                    <a:pt x="376" y="3"/>
                  </a:cubicBezTo>
                  <a:cubicBezTo>
                    <a:pt x="376" y="2"/>
                    <a:pt x="375" y="0"/>
                    <a:pt x="373" y="0"/>
                  </a:cubicBezTo>
                  <a:cubicBezTo>
                    <a:pt x="372" y="0"/>
                    <a:pt x="370" y="2"/>
                    <a:pt x="37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6" name="Freeform 9"/>
            <p:cNvSpPr>
              <a:spLocks noEditPoints="1" noChangeArrowheads="1"/>
            </p:cNvSpPr>
            <p:nvPr/>
          </p:nvSpPr>
          <p:spPr bwMode="auto">
            <a:xfrm>
              <a:off x="1286" y="2995"/>
              <a:ext cx="877" cy="269"/>
            </a:xfrm>
            <a:custGeom>
              <a:avLst/>
              <a:gdLst>
                <a:gd name="T0" fmla="*/ 346 w 370"/>
                <a:gd name="T1" fmla="*/ 6 h 113"/>
                <a:gd name="T2" fmla="*/ 327 w 370"/>
                <a:gd name="T3" fmla="*/ 19 h 113"/>
                <a:gd name="T4" fmla="*/ 325 w 370"/>
                <a:gd name="T5" fmla="*/ 18 h 113"/>
                <a:gd name="T6" fmla="*/ 286 w 370"/>
                <a:gd name="T7" fmla="*/ 39 h 113"/>
                <a:gd name="T8" fmla="*/ 193 w 370"/>
                <a:gd name="T9" fmla="*/ 92 h 113"/>
                <a:gd name="T10" fmla="*/ 174 w 370"/>
                <a:gd name="T11" fmla="*/ 99 h 113"/>
                <a:gd name="T12" fmla="*/ 137 w 370"/>
                <a:gd name="T13" fmla="*/ 75 h 113"/>
                <a:gd name="T14" fmla="*/ 54 w 370"/>
                <a:gd name="T15" fmla="*/ 38 h 113"/>
                <a:gd name="T16" fmla="*/ 12 w 370"/>
                <a:gd name="T17" fmla="*/ 18 h 113"/>
                <a:gd name="T18" fmla="*/ 3 w 370"/>
                <a:gd name="T19" fmla="*/ 25 h 113"/>
                <a:gd name="T20" fmla="*/ 1 w 370"/>
                <a:gd name="T21" fmla="*/ 28 h 113"/>
                <a:gd name="T22" fmla="*/ 51 w 370"/>
                <a:gd name="T23" fmla="*/ 60 h 113"/>
                <a:gd name="T24" fmla="*/ 62 w 370"/>
                <a:gd name="T25" fmla="*/ 61 h 113"/>
                <a:gd name="T26" fmla="*/ 111 w 370"/>
                <a:gd name="T27" fmla="*/ 80 h 113"/>
                <a:gd name="T28" fmla="*/ 179 w 370"/>
                <a:gd name="T29" fmla="*/ 111 h 113"/>
                <a:gd name="T30" fmla="*/ 197 w 370"/>
                <a:gd name="T31" fmla="*/ 111 h 113"/>
                <a:gd name="T32" fmla="*/ 195 w 370"/>
                <a:gd name="T33" fmla="*/ 106 h 113"/>
                <a:gd name="T34" fmla="*/ 247 w 370"/>
                <a:gd name="T35" fmla="*/ 74 h 113"/>
                <a:gd name="T36" fmla="*/ 266 w 370"/>
                <a:gd name="T37" fmla="*/ 60 h 113"/>
                <a:gd name="T38" fmla="*/ 307 w 370"/>
                <a:gd name="T39" fmla="*/ 42 h 113"/>
                <a:gd name="T40" fmla="*/ 347 w 370"/>
                <a:gd name="T41" fmla="*/ 19 h 113"/>
                <a:gd name="T42" fmla="*/ 369 w 370"/>
                <a:gd name="T43" fmla="*/ 6 h 113"/>
                <a:gd name="T44" fmla="*/ 356 w 370"/>
                <a:gd name="T45" fmla="*/ 8 h 113"/>
                <a:gd name="T46" fmla="*/ 356 w 370"/>
                <a:gd name="T47" fmla="*/ 0 h 113"/>
                <a:gd name="T48" fmla="*/ 347 w 370"/>
                <a:gd name="T49" fmla="*/ 12 h 113"/>
                <a:gd name="T50" fmla="*/ 350 w 370"/>
                <a:gd name="T51" fmla="*/ 8 h 113"/>
                <a:gd name="T52" fmla="*/ 25 w 370"/>
                <a:gd name="T53" fmla="*/ 36 h 113"/>
                <a:gd name="T54" fmla="*/ 9 w 370"/>
                <a:gd name="T55" fmla="*/ 29 h 113"/>
                <a:gd name="T56" fmla="*/ 23 w 370"/>
                <a:gd name="T57" fmla="*/ 29 h 113"/>
                <a:gd name="T58" fmla="*/ 23 w 370"/>
                <a:gd name="T59" fmla="*/ 29 h 113"/>
                <a:gd name="T60" fmla="*/ 26 w 370"/>
                <a:gd name="T61" fmla="*/ 44 h 113"/>
                <a:gd name="T62" fmla="*/ 52 w 370"/>
                <a:gd name="T63" fmla="*/ 41 h 113"/>
                <a:gd name="T64" fmla="*/ 60 w 370"/>
                <a:gd name="T65" fmla="*/ 50 h 113"/>
                <a:gd name="T66" fmla="*/ 19 w 370"/>
                <a:gd name="T67" fmla="*/ 23 h 113"/>
                <a:gd name="T68" fmla="*/ 72 w 370"/>
                <a:gd name="T69" fmla="*/ 55 h 113"/>
                <a:gd name="T70" fmla="*/ 73 w 370"/>
                <a:gd name="T71" fmla="*/ 61 h 113"/>
                <a:gd name="T72" fmla="*/ 89 w 370"/>
                <a:gd name="T73" fmla="*/ 61 h 113"/>
                <a:gd name="T74" fmla="*/ 143 w 370"/>
                <a:gd name="T75" fmla="*/ 88 h 113"/>
                <a:gd name="T76" fmla="*/ 131 w 370"/>
                <a:gd name="T77" fmla="*/ 83 h 113"/>
                <a:gd name="T78" fmla="*/ 105 w 370"/>
                <a:gd name="T79" fmla="*/ 71 h 113"/>
                <a:gd name="T80" fmla="*/ 148 w 370"/>
                <a:gd name="T81" fmla="*/ 94 h 113"/>
                <a:gd name="T82" fmla="*/ 147 w 370"/>
                <a:gd name="T83" fmla="*/ 93 h 113"/>
                <a:gd name="T84" fmla="*/ 107 w 370"/>
                <a:gd name="T85" fmla="*/ 66 h 113"/>
                <a:gd name="T86" fmla="*/ 156 w 370"/>
                <a:gd name="T87" fmla="*/ 92 h 113"/>
                <a:gd name="T88" fmla="*/ 321 w 370"/>
                <a:gd name="T89" fmla="*/ 24 h 113"/>
                <a:gd name="T90" fmla="*/ 229 w 370"/>
                <a:gd name="T91" fmla="*/ 76 h 113"/>
                <a:gd name="T92" fmla="*/ 257 w 370"/>
                <a:gd name="T93" fmla="*/ 56 h 113"/>
                <a:gd name="T94" fmla="*/ 264 w 370"/>
                <a:gd name="T95" fmla="*/ 56 h 113"/>
                <a:gd name="T96" fmla="*/ 316 w 370"/>
                <a:gd name="T97" fmla="*/ 27 h 113"/>
                <a:gd name="T98" fmla="*/ 187 w 370"/>
                <a:gd name="T99" fmla="*/ 101 h 113"/>
                <a:gd name="T100" fmla="*/ 188 w 370"/>
                <a:gd name="T101" fmla="*/ 103 h 113"/>
                <a:gd name="T102" fmla="*/ 232 w 370"/>
                <a:gd name="T103" fmla="*/ 81 h 113"/>
                <a:gd name="T104" fmla="*/ 239 w 370"/>
                <a:gd name="T105" fmla="*/ 76 h 113"/>
                <a:gd name="T106" fmla="*/ 206 w 370"/>
                <a:gd name="T107" fmla="*/ 9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0" h="113">
                  <a:moveTo>
                    <a:pt x="356" y="0"/>
                  </a:moveTo>
                  <a:cubicBezTo>
                    <a:pt x="356" y="0"/>
                    <a:pt x="355" y="0"/>
                    <a:pt x="355" y="0"/>
                  </a:cubicBezTo>
                  <a:cubicBezTo>
                    <a:pt x="354" y="0"/>
                    <a:pt x="354" y="0"/>
                    <a:pt x="353" y="0"/>
                  </a:cubicBezTo>
                  <a:cubicBezTo>
                    <a:pt x="346" y="6"/>
                    <a:pt x="346" y="6"/>
                    <a:pt x="346" y="6"/>
                  </a:cubicBezTo>
                  <a:cubicBezTo>
                    <a:pt x="341" y="10"/>
                    <a:pt x="334" y="14"/>
                    <a:pt x="330" y="20"/>
                  </a:cubicBezTo>
                  <a:cubicBezTo>
                    <a:pt x="329" y="20"/>
                    <a:pt x="328" y="21"/>
                    <a:pt x="327" y="21"/>
                  </a:cubicBezTo>
                  <a:cubicBezTo>
                    <a:pt x="327" y="21"/>
                    <a:pt x="328" y="21"/>
                    <a:pt x="328" y="20"/>
                  </a:cubicBezTo>
                  <a:cubicBezTo>
                    <a:pt x="328" y="20"/>
                    <a:pt x="328" y="19"/>
                    <a:pt x="327" y="19"/>
                  </a:cubicBezTo>
                  <a:cubicBezTo>
                    <a:pt x="327" y="18"/>
                    <a:pt x="326" y="18"/>
                    <a:pt x="325" y="18"/>
                  </a:cubicBezTo>
                  <a:cubicBezTo>
                    <a:pt x="325" y="18"/>
                    <a:pt x="325" y="18"/>
                    <a:pt x="325" y="18"/>
                  </a:cubicBezTo>
                  <a:cubicBezTo>
                    <a:pt x="325" y="18"/>
                    <a:pt x="325" y="18"/>
                    <a:pt x="325" y="18"/>
                  </a:cubicBezTo>
                  <a:cubicBezTo>
                    <a:pt x="325" y="18"/>
                    <a:pt x="325" y="18"/>
                    <a:pt x="325" y="18"/>
                  </a:cubicBezTo>
                  <a:cubicBezTo>
                    <a:pt x="311" y="23"/>
                    <a:pt x="299" y="31"/>
                    <a:pt x="287" y="40"/>
                  </a:cubicBezTo>
                  <a:cubicBezTo>
                    <a:pt x="287" y="39"/>
                    <a:pt x="287" y="39"/>
                    <a:pt x="287" y="39"/>
                  </a:cubicBezTo>
                  <a:cubicBezTo>
                    <a:pt x="287" y="39"/>
                    <a:pt x="287" y="39"/>
                    <a:pt x="286" y="39"/>
                  </a:cubicBezTo>
                  <a:cubicBezTo>
                    <a:pt x="286" y="39"/>
                    <a:pt x="286" y="39"/>
                    <a:pt x="286" y="39"/>
                  </a:cubicBezTo>
                  <a:cubicBezTo>
                    <a:pt x="286" y="39"/>
                    <a:pt x="286" y="39"/>
                    <a:pt x="286" y="39"/>
                  </a:cubicBezTo>
                  <a:cubicBezTo>
                    <a:pt x="281" y="40"/>
                    <a:pt x="276" y="43"/>
                    <a:pt x="272" y="45"/>
                  </a:cubicBezTo>
                  <a:cubicBezTo>
                    <a:pt x="252" y="54"/>
                    <a:pt x="232" y="64"/>
                    <a:pt x="218" y="78"/>
                  </a:cubicBezTo>
                  <a:cubicBezTo>
                    <a:pt x="208" y="81"/>
                    <a:pt x="201" y="87"/>
                    <a:pt x="193" y="92"/>
                  </a:cubicBezTo>
                  <a:cubicBezTo>
                    <a:pt x="185" y="98"/>
                    <a:pt x="185" y="98"/>
                    <a:pt x="185" y="98"/>
                  </a:cubicBezTo>
                  <a:cubicBezTo>
                    <a:pt x="183" y="99"/>
                    <a:pt x="181" y="100"/>
                    <a:pt x="180" y="101"/>
                  </a:cubicBezTo>
                  <a:cubicBezTo>
                    <a:pt x="178" y="100"/>
                    <a:pt x="177" y="100"/>
                    <a:pt x="175" y="100"/>
                  </a:cubicBezTo>
                  <a:cubicBezTo>
                    <a:pt x="175" y="100"/>
                    <a:pt x="174" y="100"/>
                    <a:pt x="174" y="99"/>
                  </a:cubicBezTo>
                  <a:cubicBezTo>
                    <a:pt x="174" y="99"/>
                    <a:pt x="175" y="99"/>
                    <a:pt x="175" y="99"/>
                  </a:cubicBezTo>
                  <a:cubicBezTo>
                    <a:pt x="175" y="98"/>
                    <a:pt x="175" y="98"/>
                    <a:pt x="175" y="98"/>
                  </a:cubicBezTo>
                  <a:cubicBezTo>
                    <a:pt x="175" y="97"/>
                    <a:pt x="175" y="97"/>
                    <a:pt x="175" y="96"/>
                  </a:cubicBezTo>
                  <a:cubicBezTo>
                    <a:pt x="167" y="88"/>
                    <a:pt x="150" y="81"/>
                    <a:pt x="137" y="75"/>
                  </a:cubicBezTo>
                  <a:cubicBezTo>
                    <a:pt x="128" y="71"/>
                    <a:pt x="128" y="71"/>
                    <a:pt x="128" y="71"/>
                  </a:cubicBezTo>
                  <a:cubicBezTo>
                    <a:pt x="118" y="66"/>
                    <a:pt x="104" y="60"/>
                    <a:pt x="91" y="57"/>
                  </a:cubicBezTo>
                  <a:cubicBezTo>
                    <a:pt x="84" y="53"/>
                    <a:pt x="77" y="50"/>
                    <a:pt x="71" y="49"/>
                  </a:cubicBezTo>
                  <a:cubicBezTo>
                    <a:pt x="65" y="45"/>
                    <a:pt x="60" y="42"/>
                    <a:pt x="54" y="38"/>
                  </a:cubicBezTo>
                  <a:cubicBezTo>
                    <a:pt x="46" y="33"/>
                    <a:pt x="46" y="33"/>
                    <a:pt x="46" y="33"/>
                  </a:cubicBezTo>
                  <a:cubicBezTo>
                    <a:pt x="41" y="30"/>
                    <a:pt x="41" y="30"/>
                    <a:pt x="41" y="30"/>
                  </a:cubicBezTo>
                  <a:cubicBezTo>
                    <a:pt x="33" y="24"/>
                    <a:pt x="23" y="17"/>
                    <a:pt x="14" y="17"/>
                  </a:cubicBezTo>
                  <a:cubicBezTo>
                    <a:pt x="13" y="17"/>
                    <a:pt x="13" y="18"/>
                    <a:pt x="12" y="18"/>
                  </a:cubicBezTo>
                  <a:cubicBezTo>
                    <a:pt x="12" y="19"/>
                    <a:pt x="12" y="19"/>
                    <a:pt x="12" y="19"/>
                  </a:cubicBezTo>
                  <a:cubicBezTo>
                    <a:pt x="12" y="20"/>
                    <a:pt x="12" y="20"/>
                    <a:pt x="12" y="20"/>
                  </a:cubicBezTo>
                  <a:cubicBezTo>
                    <a:pt x="13" y="21"/>
                    <a:pt x="13" y="22"/>
                    <a:pt x="14" y="23"/>
                  </a:cubicBezTo>
                  <a:cubicBezTo>
                    <a:pt x="10" y="23"/>
                    <a:pt x="7" y="23"/>
                    <a:pt x="3" y="25"/>
                  </a:cubicBezTo>
                  <a:cubicBezTo>
                    <a:pt x="3" y="25"/>
                    <a:pt x="2" y="25"/>
                    <a:pt x="1" y="25"/>
                  </a:cubicBezTo>
                  <a:cubicBezTo>
                    <a:pt x="1" y="26"/>
                    <a:pt x="0" y="26"/>
                    <a:pt x="0" y="27"/>
                  </a:cubicBezTo>
                  <a:cubicBezTo>
                    <a:pt x="0" y="27"/>
                    <a:pt x="1" y="28"/>
                    <a:pt x="1" y="28"/>
                  </a:cubicBezTo>
                  <a:cubicBezTo>
                    <a:pt x="1" y="28"/>
                    <a:pt x="1" y="28"/>
                    <a:pt x="1" y="28"/>
                  </a:cubicBezTo>
                  <a:cubicBezTo>
                    <a:pt x="1" y="29"/>
                    <a:pt x="1" y="29"/>
                    <a:pt x="2" y="29"/>
                  </a:cubicBezTo>
                  <a:cubicBezTo>
                    <a:pt x="2" y="29"/>
                    <a:pt x="3" y="30"/>
                    <a:pt x="3" y="30"/>
                  </a:cubicBezTo>
                  <a:cubicBezTo>
                    <a:pt x="5" y="32"/>
                    <a:pt x="7" y="34"/>
                    <a:pt x="9" y="35"/>
                  </a:cubicBezTo>
                  <a:cubicBezTo>
                    <a:pt x="18" y="47"/>
                    <a:pt x="37" y="54"/>
                    <a:pt x="51" y="60"/>
                  </a:cubicBezTo>
                  <a:cubicBezTo>
                    <a:pt x="60" y="64"/>
                    <a:pt x="60" y="64"/>
                    <a:pt x="60" y="64"/>
                  </a:cubicBezTo>
                  <a:cubicBezTo>
                    <a:pt x="60" y="64"/>
                    <a:pt x="61" y="64"/>
                    <a:pt x="62" y="63"/>
                  </a:cubicBezTo>
                  <a:cubicBezTo>
                    <a:pt x="62" y="63"/>
                    <a:pt x="62" y="62"/>
                    <a:pt x="62" y="62"/>
                  </a:cubicBezTo>
                  <a:cubicBezTo>
                    <a:pt x="62" y="62"/>
                    <a:pt x="62" y="62"/>
                    <a:pt x="62" y="61"/>
                  </a:cubicBezTo>
                  <a:cubicBezTo>
                    <a:pt x="67" y="64"/>
                    <a:pt x="73" y="67"/>
                    <a:pt x="78" y="69"/>
                  </a:cubicBezTo>
                  <a:cubicBezTo>
                    <a:pt x="85" y="72"/>
                    <a:pt x="92" y="73"/>
                    <a:pt x="99" y="75"/>
                  </a:cubicBezTo>
                  <a:cubicBezTo>
                    <a:pt x="102" y="76"/>
                    <a:pt x="105" y="77"/>
                    <a:pt x="108" y="77"/>
                  </a:cubicBezTo>
                  <a:cubicBezTo>
                    <a:pt x="109" y="78"/>
                    <a:pt x="110" y="79"/>
                    <a:pt x="111" y="80"/>
                  </a:cubicBezTo>
                  <a:cubicBezTo>
                    <a:pt x="112" y="80"/>
                    <a:pt x="112" y="80"/>
                    <a:pt x="112" y="81"/>
                  </a:cubicBezTo>
                  <a:cubicBezTo>
                    <a:pt x="131" y="92"/>
                    <a:pt x="156" y="102"/>
                    <a:pt x="182" y="108"/>
                  </a:cubicBezTo>
                  <a:cubicBezTo>
                    <a:pt x="181" y="109"/>
                    <a:pt x="180" y="109"/>
                    <a:pt x="180" y="110"/>
                  </a:cubicBezTo>
                  <a:cubicBezTo>
                    <a:pt x="179" y="110"/>
                    <a:pt x="179" y="111"/>
                    <a:pt x="179" y="111"/>
                  </a:cubicBezTo>
                  <a:cubicBezTo>
                    <a:pt x="179" y="112"/>
                    <a:pt x="179" y="112"/>
                    <a:pt x="180" y="112"/>
                  </a:cubicBezTo>
                  <a:cubicBezTo>
                    <a:pt x="180" y="113"/>
                    <a:pt x="181" y="113"/>
                    <a:pt x="182" y="113"/>
                  </a:cubicBezTo>
                  <a:cubicBezTo>
                    <a:pt x="184" y="112"/>
                    <a:pt x="187" y="111"/>
                    <a:pt x="189" y="110"/>
                  </a:cubicBezTo>
                  <a:cubicBezTo>
                    <a:pt x="192" y="110"/>
                    <a:pt x="194" y="111"/>
                    <a:pt x="197" y="111"/>
                  </a:cubicBezTo>
                  <a:cubicBezTo>
                    <a:pt x="197" y="111"/>
                    <a:pt x="198" y="111"/>
                    <a:pt x="199" y="110"/>
                  </a:cubicBezTo>
                  <a:cubicBezTo>
                    <a:pt x="199" y="110"/>
                    <a:pt x="199" y="109"/>
                    <a:pt x="199" y="109"/>
                  </a:cubicBezTo>
                  <a:cubicBezTo>
                    <a:pt x="199" y="109"/>
                    <a:pt x="198" y="108"/>
                    <a:pt x="198" y="108"/>
                  </a:cubicBezTo>
                  <a:cubicBezTo>
                    <a:pt x="197" y="107"/>
                    <a:pt x="196" y="107"/>
                    <a:pt x="195" y="106"/>
                  </a:cubicBezTo>
                  <a:cubicBezTo>
                    <a:pt x="202" y="102"/>
                    <a:pt x="208" y="98"/>
                    <a:pt x="214" y="93"/>
                  </a:cubicBezTo>
                  <a:cubicBezTo>
                    <a:pt x="214" y="93"/>
                    <a:pt x="215" y="92"/>
                    <a:pt x="215" y="92"/>
                  </a:cubicBezTo>
                  <a:cubicBezTo>
                    <a:pt x="221" y="90"/>
                    <a:pt x="227" y="88"/>
                    <a:pt x="234" y="84"/>
                  </a:cubicBezTo>
                  <a:cubicBezTo>
                    <a:pt x="239" y="81"/>
                    <a:pt x="243" y="77"/>
                    <a:pt x="247" y="74"/>
                  </a:cubicBezTo>
                  <a:cubicBezTo>
                    <a:pt x="250" y="71"/>
                    <a:pt x="253" y="69"/>
                    <a:pt x="256" y="66"/>
                  </a:cubicBezTo>
                  <a:cubicBezTo>
                    <a:pt x="256" y="66"/>
                    <a:pt x="256" y="66"/>
                    <a:pt x="256" y="66"/>
                  </a:cubicBezTo>
                  <a:cubicBezTo>
                    <a:pt x="259" y="64"/>
                    <a:pt x="263" y="62"/>
                    <a:pt x="266" y="60"/>
                  </a:cubicBezTo>
                  <a:cubicBezTo>
                    <a:pt x="266" y="60"/>
                    <a:pt x="266" y="60"/>
                    <a:pt x="266" y="60"/>
                  </a:cubicBezTo>
                  <a:cubicBezTo>
                    <a:pt x="269" y="58"/>
                    <a:pt x="271" y="56"/>
                    <a:pt x="273" y="55"/>
                  </a:cubicBezTo>
                  <a:cubicBezTo>
                    <a:pt x="273" y="55"/>
                    <a:pt x="273" y="55"/>
                    <a:pt x="273" y="55"/>
                  </a:cubicBezTo>
                  <a:cubicBezTo>
                    <a:pt x="273" y="55"/>
                    <a:pt x="273" y="56"/>
                    <a:pt x="273" y="56"/>
                  </a:cubicBezTo>
                  <a:cubicBezTo>
                    <a:pt x="278" y="61"/>
                    <a:pt x="290" y="54"/>
                    <a:pt x="307" y="42"/>
                  </a:cubicBezTo>
                  <a:cubicBezTo>
                    <a:pt x="316" y="39"/>
                    <a:pt x="325" y="33"/>
                    <a:pt x="334" y="27"/>
                  </a:cubicBezTo>
                  <a:cubicBezTo>
                    <a:pt x="334" y="27"/>
                    <a:pt x="338" y="24"/>
                    <a:pt x="341" y="22"/>
                  </a:cubicBezTo>
                  <a:cubicBezTo>
                    <a:pt x="343" y="21"/>
                    <a:pt x="344" y="20"/>
                    <a:pt x="346" y="19"/>
                  </a:cubicBezTo>
                  <a:cubicBezTo>
                    <a:pt x="346" y="19"/>
                    <a:pt x="346" y="19"/>
                    <a:pt x="347" y="19"/>
                  </a:cubicBezTo>
                  <a:cubicBezTo>
                    <a:pt x="347" y="19"/>
                    <a:pt x="348" y="19"/>
                    <a:pt x="349" y="18"/>
                  </a:cubicBezTo>
                  <a:cubicBezTo>
                    <a:pt x="349" y="18"/>
                    <a:pt x="349" y="18"/>
                    <a:pt x="349" y="17"/>
                  </a:cubicBezTo>
                  <a:cubicBezTo>
                    <a:pt x="352" y="16"/>
                    <a:pt x="355" y="14"/>
                    <a:pt x="355" y="14"/>
                  </a:cubicBezTo>
                  <a:cubicBezTo>
                    <a:pt x="360" y="12"/>
                    <a:pt x="365" y="9"/>
                    <a:pt x="369" y="6"/>
                  </a:cubicBezTo>
                  <a:cubicBezTo>
                    <a:pt x="370" y="6"/>
                    <a:pt x="370" y="5"/>
                    <a:pt x="370" y="5"/>
                  </a:cubicBezTo>
                  <a:cubicBezTo>
                    <a:pt x="370" y="4"/>
                    <a:pt x="370" y="4"/>
                    <a:pt x="370" y="4"/>
                  </a:cubicBezTo>
                  <a:cubicBezTo>
                    <a:pt x="369" y="3"/>
                    <a:pt x="369" y="3"/>
                    <a:pt x="368" y="3"/>
                  </a:cubicBezTo>
                  <a:cubicBezTo>
                    <a:pt x="364" y="4"/>
                    <a:pt x="360" y="6"/>
                    <a:pt x="356" y="8"/>
                  </a:cubicBezTo>
                  <a:cubicBezTo>
                    <a:pt x="358" y="6"/>
                    <a:pt x="359" y="4"/>
                    <a:pt x="359" y="2"/>
                  </a:cubicBezTo>
                  <a:cubicBezTo>
                    <a:pt x="359" y="2"/>
                    <a:pt x="359" y="2"/>
                    <a:pt x="359" y="2"/>
                  </a:cubicBezTo>
                  <a:cubicBezTo>
                    <a:pt x="359" y="1"/>
                    <a:pt x="358" y="1"/>
                    <a:pt x="358" y="0"/>
                  </a:cubicBezTo>
                  <a:cubicBezTo>
                    <a:pt x="357" y="0"/>
                    <a:pt x="357" y="0"/>
                    <a:pt x="356" y="0"/>
                  </a:cubicBezTo>
                  <a:close/>
                  <a:moveTo>
                    <a:pt x="353" y="6"/>
                  </a:moveTo>
                  <a:cubicBezTo>
                    <a:pt x="352" y="7"/>
                    <a:pt x="351" y="8"/>
                    <a:pt x="350" y="9"/>
                  </a:cubicBezTo>
                  <a:cubicBezTo>
                    <a:pt x="349" y="10"/>
                    <a:pt x="349" y="11"/>
                    <a:pt x="348" y="12"/>
                  </a:cubicBezTo>
                  <a:cubicBezTo>
                    <a:pt x="348" y="12"/>
                    <a:pt x="348" y="12"/>
                    <a:pt x="347" y="12"/>
                  </a:cubicBezTo>
                  <a:cubicBezTo>
                    <a:pt x="347" y="12"/>
                    <a:pt x="341" y="15"/>
                    <a:pt x="341" y="15"/>
                  </a:cubicBezTo>
                  <a:cubicBezTo>
                    <a:pt x="343" y="13"/>
                    <a:pt x="346" y="11"/>
                    <a:pt x="349" y="9"/>
                  </a:cubicBezTo>
                  <a:cubicBezTo>
                    <a:pt x="349" y="9"/>
                    <a:pt x="349" y="8"/>
                    <a:pt x="349" y="8"/>
                  </a:cubicBezTo>
                  <a:cubicBezTo>
                    <a:pt x="349" y="8"/>
                    <a:pt x="350" y="8"/>
                    <a:pt x="350" y="8"/>
                  </a:cubicBezTo>
                  <a:cubicBezTo>
                    <a:pt x="350" y="8"/>
                    <a:pt x="351" y="7"/>
                    <a:pt x="352" y="7"/>
                  </a:cubicBezTo>
                  <a:cubicBezTo>
                    <a:pt x="352" y="6"/>
                    <a:pt x="352" y="6"/>
                    <a:pt x="353" y="6"/>
                  </a:cubicBezTo>
                  <a:close/>
                  <a:moveTo>
                    <a:pt x="17" y="27"/>
                  </a:moveTo>
                  <a:cubicBezTo>
                    <a:pt x="19" y="30"/>
                    <a:pt x="22" y="33"/>
                    <a:pt x="25" y="36"/>
                  </a:cubicBezTo>
                  <a:cubicBezTo>
                    <a:pt x="24" y="36"/>
                    <a:pt x="23" y="36"/>
                    <a:pt x="22" y="35"/>
                  </a:cubicBezTo>
                  <a:cubicBezTo>
                    <a:pt x="20" y="34"/>
                    <a:pt x="19" y="33"/>
                    <a:pt x="17" y="33"/>
                  </a:cubicBezTo>
                  <a:cubicBezTo>
                    <a:pt x="17" y="33"/>
                    <a:pt x="14" y="31"/>
                    <a:pt x="11" y="29"/>
                  </a:cubicBezTo>
                  <a:cubicBezTo>
                    <a:pt x="10" y="29"/>
                    <a:pt x="10" y="29"/>
                    <a:pt x="9" y="29"/>
                  </a:cubicBezTo>
                  <a:cubicBezTo>
                    <a:pt x="9" y="28"/>
                    <a:pt x="8" y="28"/>
                    <a:pt x="8" y="28"/>
                  </a:cubicBezTo>
                  <a:cubicBezTo>
                    <a:pt x="7" y="28"/>
                    <a:pt x="7" y="28"/>
                    <a:pt x="7" y="28"/>
                  </a:cubicBezTo>
                  <a:cubicBezTo>
                    <a:pt x="10" y="26"/>
                    <a:pt x="13" y="26"/>
                    <a:pt x="17" y="27"/>
                  </a:cubicBezTo>
                  <a:close/>
                  <a:moveTo>
                    <a:pt x="23" y="29"/>
                  </a:moveTo>
                  <a:cubicBezTo>
                    <a:pt x="30" y="32"/>
                    <a:pt x="36" y="36"/>
                    <a:pt x="42" y="41"/>
                  </a:cubicBezTo>
                  <a:cubicBezTo>
                    <a:pt x="40" y="41"/>
                    <a:pt x="39" y="40"/>
                    <a:pt x="37" y="39"/>
                  </a:cubicBezTo>
                  <a:cubicBezTo>
                    <a:pt x="37" y="39"/>
                    <a:pt x="36" y="39"/>
                    <a:pt x="34" y="38"/>
                  </a:cubicBezTo>
                  <a:cubicBezTo>
                    <a:pt x="30" y="35"/>
                    <a:pt x="27" y="32"/>
                    <a:pt x="23" y="29"/>
                  </a:cubicBezTo>
                  <a:close/>
                  <a:moveTo>
                    <a:pt x="26" y="44"/>
                  </a:moveTo>
                  <a:cubicBezTo>
                    <a:pt x="27" y="45"/>
                    <a:pt x="29" y="45"/>
                    <a:pt x="31" y="46"/>
                  </a:cubicBezTo>
                  <a:cubicBezTo>
                    <a:pt x="38" y="49"/>
                    <a:pt x="44" y="52"/>
                    <a:pt x="50" y="56"/>
                  </a:cubicBezTo>
                  <a:cubicBezTo>
                    <a:pt x="42" y="52"/>
                    <a:pt x="33" y="48"/>
                    <a:pt x="26" y="44"/>
                  </a:cubicBezTo>
                  <a:close/>
                  <a:moveTo>
                    <a:pt x="18" y="22"/>
                  </a:moveTo>
                  <a:cubicBezTo>
                    <a:pt x="25" y="23"/>
                    <a:pt x="33" y="29"/>
                    <a:pt x="39" y="33"/>
                  </a:cubicBezTo>
                  <a:cubicBezTo>
                    <a:pt x="44" y="36"/>
                    <a:pt x="44" y="36"/>
                    <a:pt x="44" y="36"/>
                  </a:cubicBezTo>
                  <a:cubicBezTo>
                    <a:pt x="52" y="41"/>
                    <a:pt x="52" y="41"/>
                    <a:pt x="52" y="41"/>
                  </a:cubicBezTo>
                  <a:cubicBezTo>
                    <a:pt x="55" y="44"/>
                    <a:pt x="59" y="46"/>
                    <a:pt x="62" y="48"/>
                  </a:cubicBezTo>
                  <a:cubicBezTo>
                    <a:pt x="62" y="48"/>
                    <a:pt x="62" y="48"/>
                    <a:pt x="62" y="48"/>
                  </a:cubicBezTo>
                  <a:cubicBezTo>
                    <a:pt x="61" y="48"/>
                    <a:pt x="60" y="49"/>
                    <a:pt x="60" y="49"/>
                  </a:cubicBezTo>
                  <a:cubicBezTo>
                    <a:pt x="60" y="49"/>
                    <a:pt x="60" y="50"/>
                    <a:pt x="60" y="50"/>
                  </a:cubicBezTo>
                  <a:cubicBezTo>
                    <a:pt x="60" y="50"/>
                    <a:pt x="60" y="50"/>
                    <a:pt x="60" y="50"/>
                  </a:cubicBezTo>
                  <a:cubicBezTo>
                    <a:pt x="59" y="50"/>
                    <a:pt x="58" y="49"/>
                    <a:pt x="56" y="48"/>
                  </a:cubicBezTo>
                  <a:cubicBezTo>
                    <a:pt x="54" y="46"/>
                    <a:pt x="51" y="44"/>
                    <a:pt x="51" y="44"/>
                  </a:cubicBezTo>
                  <a:cubicBezTo>
                    <a:pt x="42" y="36"/>
                    <a:pt x="30" y="26"/>
                    <a:pt x="19" y="23"/>
                  </a:cubicBezTo>
                  <a:cubicBezTo>
                    <a:pt x="18" y="23"/>
                    <a:pt x="18" y="22"/>
                    <a:pt x="18" y="22"/>
                  </a:cubicBezTo>
                  <a:close/>
                  <a:moveTo>
                    <a:pt x="68" y="52"/>
                  </a:moveTo>
                  <a:cubicBezTo>
                    <a:pt x="68" y="53"/>
                    <a:pt x="69" y="53"/>
                    <a:pt x="69" y="53"/>
                  </a:cubicBezTo>
                  <a:cubicBezTo>
                    <a:pt x="70" y="53"/>
                    <a:pt x="71" y="54"/>
                    <a:pt x="72" y="55"/>
                  </a:cubicBezTo>
                  <a:cubicBezTo>
                    <a:pt x="72" y="55"/>
                    <a:pt x="72" y="55"/>
                    <a:pt x="71" y="55"/>
                  </a:cubicBezTo>
                  <a:cubicBezTo>
                    <a:pt x="70" y="54"/>
                    <a:pt x="69" y="53"/>
                    <a:pt x="68" y="52"/>
                  </a:cubicBezTo>
                  <a:close/>
                  <a:moveTo>
                    <a:pt x="71" y="59"/>
                  </a:moveTo>
                  <a:cubicBezTo>
                    <a:pt x="72" y="60"/>
                    <a:pt x="72" y="60"/>
                    <a:pt x="73" y="61"/>
                  </a:cubicBezTo>
                  <a:cubicBezTo>
                    <a:pt x="72" y="60"/>
                    <a:pt x="71" y="60"/>
                    <a:pt x="70" y="60"/>
                  </a:cubicBezTo>
                  <a:cubicBezTo>
                    <a:pt x="71" y="60"/>
                    <a:pt x="71" y="60"/>
                    <a:pt x="71" y="59"/>
                  </a:cubicBezTo>
                  <a:close/>
                  <a:moveTo>
                    <a:pt x="86" y="60"/>
                  </a:moveTo>
                  <a:cubicBezTo>
                    <a:pt x="87" y="60"/>
                    <a:pt x="88" y="60"/>
                    <a:pt x="89" y="61"/>
                  </a:cubicBezTo>
                  <a:cubicBezTo>
                    <a:pt x="92" y="62"/>
                    <a:pt x="96" y="64"/>
                    <a:pt x="99" y="66"/>
                  </a:cubicBezTo>
                  <a:cubicBezTo>
                    <a:pt x="111" y="73"/>
                    <a:pt x="111" y="73"/>
                    <a:pt x="111" y="73"/>
                  </a:cubicBezTo>
                  <a:cubicBezTo>
                    <a:pt x="111" y="73"/>
                    <a:pt x="124" y="79"/>
                    <a:pt x="124" y="79"/>
                  </a:cubicBezTo>
                  <a:cubicBezTo>
                    <a:pt x="131" y="82"/>
                    <a:pt x="137" y="85"/>
                    <a:pt x="143" y="88"/>
                  </a:cubicBezTo>
                  <a:cubicBezTo>
                    <a:pt x="139" y="86"/>
                    <a:pt x="135" y="85"/>
                    <a:pt x="131" y="84"/>
                  </a:cubicBezTo>
                  <a:cubicBezTo>
                    <a:pt x="131" y="84"/>
                    <a:pt x="131" y="84"/>
                    <a:pt x="131" y="83"/>
                  </a:cubicBezTo>
                  <a:cubicBezTo>
                    <a:pt x="131" y="83"/>
                    <a:pt x="131" y="83"/>
                    <a:pt x="131" y="83"/>
                  </a:cubicBezTo>
                  <a:cubicBezTo>
                    <a:pt x="131" y="83"/>
                    <a:pt x="131" y="83"/>
                    <a:pt x="131" y="83"/>
                  </a:cubicBezTo>
                  <a:cubicBezTo>
                    <a:pt x="131" y="83"/>
                    <a:pt x="131" y="83"/>
                    <a:pt x="131" y="83"/>
                  </a:cubicBezTo>
                  <a:cubicBezTo>
                    <a:pt x="126" y="80"/>
                    <a:pt x="121" y="78"/>
                    <a:pt x="115" y="76"/>
                  </a:cubicBezTo>
                  <a:cubicBezTo>
                    <a:pt x="112" y="74"/>
                    <a:pt x="109" y="73"/>
                    <a:pt x="106" y="72"/>
                  </a:cubicBezTo>
                  <a:cubicBezTo>
                    <a:pt x="106" y="72"/>
                    <a:pt x="105" y="71"/>
                    <a:pt x="105" y="71"/>
                  </a:cubicBezTo>
                  <a:cubicBezTo>
                    <a:pt x="99" y="67"/>
                    <a:pt x="93" y="64"/>
                    <a:pt x="87" y="61"/>
                  </a:cubicBezTo>
                  <a:cubicBezTo>
                    <a:pt x="87" y="61"/>
                    <a:pt x="87" y="60"/>
                    <a:pt x="86" y="60"/>
                  </a:cubicBezTo>
                  <a:close/>
                  <a:moveTo>
                    <a:pt x="147" y="93"/>
                  </a:moveTo>
                  <a:cubicBezTo>
                    <a:pt x="147" y="93"/>
                    <a:pt x="148" y="94"/>
                    <a:pt x="148" y="94"/>
                  </a:cubicBezTo>
                  <a:cubicBezTo>
                    <a:pt x="153" y="95"/>
                    <a:pt x="158" y="97"/>
                    <a:pt x="163" y="98"/>
                  </a:cubicBezTo>
                  <a:cubicBezTo>
                    <a:pt x="163" y="98"/>
                    <a:pt x="162" y="98"/>
                    <a:pt x="162" y="98"/>
                  </a:cubicBezTo>
                  <a:cubicBezTo>
                    <a:pt x="162" y="98"/>
                    <a:pt x="162" y="99"/>
                    <a:pt x="162" y="99"/>
                  </a:cubicBezTo>
                  <a:cubicBezTo>
                    <a:pt x="157" y="97"/>
                    <a:pt x="152" y="95"/>
                    <a:pt x="147" y="93"/>
                  </a:cubicBezTo>
                  <a:close/>
                  <a:moveTo>
                    <a:pt x="155" y="90"/>
                  </a:moveTo>
                  <a:cubicBezTo>
                    <a:pt x="146" y="84"/>
                    <a:pt x="136" y="80"/>
                    <a:pt x="126" y="75"/>
                  </a:cubicBezTo>
                  <a:cubicBezTo>
                    <a:pt x="112" y="69"/>
                    <a:pt x="112" y="69"/>
                    <a:pt x="112" y="69"/>
                  </a:cubicBezTo>
                  <a:cubicBezTo>
                    <a:pt x="112" y="69"/>
                    <a:pt x="110" y="68"/>
                    <a:pt x="107" y="66"/>
                  </a:cubicBezTo>
                  <a:cubicBezTo>
                    <a:pt x="114" y="69"/>
                    <a:pt x="121" y="72"/>
                    <a:pt x="126" y="75"/>
                  </a:cubicBezTo>
                  <a:cubicBezTo>
                    <a:pt x="135" y="78"/>
                    <a:pt x="135" y="78"/>
                    <a:pt x="135" y="78"/>
                  </a:cubicBezTo>
                  <a:cubicBezTo>
                    <a:pt x="146" y="83"/>
                    <a:pt x="159" y="88"/>
                    <a:pt x="167" y="95"/>
                  </a:cubicBezTo>
                  <a:cubicBezTo>
                    <a:pt x="163" y="94"/>
                    <a:pt x="159" y="93"/>
                    <a:pt x="156" y="92"/>
                  </a:cubicBezTo>
                  <a:cubicBezTo>
                    <a:pt x="156" y="91"/>
                    <a:pt x="155" y="91"/>
                    <a:pt x="155" y="90"/>
                  </a:cubicBezTo>
                  <a:close/>
                  <a:moveTo>
                    <a:pt x="321" y="24"/>
                  </a:moveTo>
                  <a:cubicBezTo>
                    <a:pt x="319" y="25"/>
                    <a:pt x="318" y="26"/>
                    <a:pt x="316" y="27"/>
                  </a:cubicBezTo>
                  <a:cubicBezTo>
                    <a:pt x="318" y="26"/>
                    <a:pt x="319" y="25"/>
                    <a:pt x="321" y="24"/>
                  </a:cubicBezTo>
                  <a:close/>
                  <a:moveTo>
                    <a:pt x="257" y="56"/>
                  </a:moveTo>
                  <a:cubicBezTo>
                    <a:pt x="257" y="56"/>
                    <a:pt x="257" y="57"/>
                    <a:pt x="257" y="57"/>
                  </a:cubicBezTo>
                  <a:cubicBezTo>
                    <a:pt x="247" y="63"/>
                    <a:pt x="247" y="63"/>
                    <a:pt x="247" y="63"/>
                  </a:cubicBezTo>
                  <a:cubicBezTo>
                    <a:pt x="240" y="67"/>
                    <a:pt x="233" y="71"/>
                    <a:pt x="229" y="76"/>
                  </a:cubicBezTo>
                  <a:cubicBezTo>
                    <a:pt x="228" y="76"/>
                    <a:pt x="228" y="76"/>
                    <a:pt x="228" y="77"/>
                  </a:cubicBezTo>
                  <a:cubicBezTo>
                    <a:pt x="228" y="76"/>
                    <a:pt x="227" y="76"/>
                    <a:pt x="227" y="76"/>
                  </a:cubicBezTo>
                  <a:cubicBezTo>
                    <a:pt x="226" y="76"/>
                    <a:pt x="226" y="76"/>
                    <a:pt x="225" y="76"/>
                  </a:cubicBezTo>
                  <a:cubicBezTo>
                    <a:pt x="235" y="68"/>
                    <a:pt x="245" y="62"/>
                    <a:pt x="257" y="56"/>
                  </a:cubicBezTo>
                  <a:close/>
                  <a:moveTo>
                    <a:pt x="276" y="48"/>
                  </a:moveTo>
                  <a:cubicBezTo>
                    <a:pt x="272" y="51"/>
                    <a:pt x="267" y="54"/>
                    <a:pt x="262" y="58"/>
                  </a:cubicBezTo>
                  <a:cubicBezTo>
                    <a:pt x="262" y="58"/>
                    <a:pt x="261" y="58"/>
                    <a:pt x="261" y="58"/>
                  </a:cubicBezTo>
                  <a:cubicBezTo>
                    <a:pt x="262" y="57"/>
                    <a:pt x="264" y="56"/>
                    <a:pt x="264" y="56"/>
                  </a:cubicBezTo>
                  <a:cubicBezTo>
                    <a:pt x="267" y="53"/>
                    <a:pt x="271" y="51"/>
                    <a:pt x="274" y="49"/>
                  </a:cubicBezTo>
                  <a:cubicBezTo>
                    <a:pt x="275" y="48"/>
                    <a:pt x="275" y="48"/>
                    <a:pt x="276" y="48"/>
                  </a:cubicBezTo>
                  <a:close/>
                  <a:moveTo>
                    <a:pt x="298" y="41"/>
                  </a:moveTo>
                  <a:cubicBezTo>
                    <a:pt x="304" y="36"/>
                    <a:pt x="309" y="31"/>
                    <a:pt x="316" y="27"/>
                  </a:cubicBezTo>
                  <a:cubicBezTo>
                    <a:pt x="309" y="31"/>
                    <a:pt x="305" y="35"/>
                    <a:pt x="304" y="39"/>
                  </a:cubicBezTo>
                  <a:cubicBezTo>
                    <a:pt x="291" y="49"/>
                    <a:pt x="284" y="52"/>
                    <a:pt x="280" y="54"/>
                  </a:cubicBezTo>
                  <a:cubicBezTo>
                    <a:pt x="286" y="50"/>
                    <a:pt x="292" y="45"/>
                    <a:pt x="298" y="41"/>
                  </a:cubicBezTo>
                  <a:close/>
                  <a:moveTo>
                    <a:pt x="187" y="101"/>
                  </a:moveTo>
                  <a:cubicBezTo>
                    <a:pt x="196" y="95"/>
                    <a:pt x="196" y="95"/>
                    <a:pt x="196" y="95"/>
                  </a:cubicBezTo>
                  <a:cubicBezTo>
                    <a:pt x="201" y="91"/>
                    <a:pt x="206" y="88"/>
                    <a:pt x="211" y="85"/>
                  </a:cubicBezTo>
                  <a:cubicBezTo>
                    <a:pt x="210" y="86"/>
                    <a:pt x="210" y="87"/>
                    <a:pt x="209" y="87"/>
                  </a:cubicBezTo>
                  <a:cubicBezTo>
                    <a:pt x="202" y="92"/>
                    <a:pt x="194" y="97"/>
                    <a:pt x="188" y="103"/>
                  </a:cubicBezTo>
                  <a:cubicBezTo>
                    <a:pt x="187" y="103"/>
                    <a:pt x="186" y="102"/>
                    <a:pt x="185" y="102"/>
                  </a:cubicBezTo>
                  <a:cubicBezTo>
                    <a:pt x="186" y="102"/>
                    <a:pt x="186" y="102"/>
                    <a:pt x="187" y="101"/>
                  </a:cubicBezTo>
                  <a:close/>
                  <a:moveTo>
                    <a:pt x="239" y="76"/>
                  </a:moveTo>
                  <a:cubicBezTo>
                    <a:pt x="236" y="78"/>
                    <a:pt x="234" y="79"/>
                    <a:pt x="232" y="81"/>
                  </a:cubicBezTo>
                  <a:cubicBezTo>
                    <a:pt x="229" y="83"/>
                    <a:pt x="225" y="85"/>
                    <a:pt x="222" y="86"/>
                  </a:cubicBezTo>
                  <a:cubicBezTo>
                    <a:pt x="222" y="86"/>
                    <a:pt x="222" y="86"/>
                    <a:pt x="222" y="86"/>
                  </a:cubicBezTo>
                  <a:cubicBezTo>
                    <a:pt x="225" y="83"/>
                    <a:pt x="228" y="81"/>
                    <a:pt x="231" y="79"/>
                  </a:cubicBezTo>
                  <a:cubicBezTo>
                    <a:pt x="233" y="78"/>
                    <a:pt x="236" y="77"/>
                    <a:pt x="239" y="76"/>
                  </a:cubicBezTo>
                  <a:close/>
                  <a:moveTo>
                    <a:pt x="206" y="94"/>
                  </a:moveTo>
                  <a:cubicBezTo>
                    <a:pt x="206" y="94"/>
                    <a:pt x="206" y="94"/>
                    <a:pt x="206" y="94"/>
                  </a:cubicBezTo>
                  <a:cubicBezTo>
                    <a:pt x="203" y="97"/>
                    <a:pt x="199" y="99"/>
                    <a:pt x="196" y="101"/>
                  </a:cubicBezTo>
                  <a:cubicBezTo>
                    <a:pt x="199" y="99"/>
                    <a:pt x="202" y="96"/>
                    <a:pt x="206" y="94"/>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7" name="Freeform 10"/>
            <p:cNvSpPr>
              <a:spLocks noEditPoints="1" noChangeArrowheads="1"/>
            </p:cNvSpPr>
            <p:nvPr/>
          </p:nvSpPr>
          <p:spPr bwMode="auto">
            <a:xfrm>
              <a:off x="1262" y="2919"/>
              <a:ext cx="842" cy="278"/>
            </a:xfrm>
            <a:custGeom>
              <a:avLst/>
              <a:gdLst>
                <a:gd name="T0" fmla="*/ 49 w 355"/>
                <a:gd name="T1" fmla="*/ 53 h 117"/>
                <a:gd name="T2" fmla="*/ 59 w 355"/>
                <a:gd name="T3" fmla="*/ 58 h 117"/>
                <a:gd name="T4" fmla="*/ 93 w 355"/>
                <a:gd name="T5" fmla="*/ 74 h 117"/>
                <a:gd name="T6" fmla="*/ 111 w 355"/>
                <a:gd name="T7" fmla="*/ 80 h 117"/>
                <a:gd name="T8" fmla="*/ 111 w 355"/>
                <a:gd name="T9" fmla="*/ 79 h 117"/>
                <a:gd name="T10" fmla="*/ 179 w 355"/>
                <a:gd name="T11" fmla="*/ 112 h 117"/>
                <a:gd name="T12" fmla="*/ 195 w 355"/>
                <a:gd name="T13" fmla="*/ 117 h 117"/>
                <a:gd name="T14" fmla="*/ 230 w 355"/>
                <a:gd name="T15" fmla="*/ 90 h 117"/>
                <a:gd name="T16" fmla="*/ 214 w 355"/>
                <a:gd name="T17" fmla="*/ 100 h 117"/>
                <a:gd name="T18" fmla="*/ 217 w 355"/>
                <a:gd name="T19" fmla="*/ 102 h 117"/>
                <a:gd name="T20" fmla="*/ 268 w 355"/>
                <a:gd name="T21" fmla="*/ 77 h 117"/>
                <a:gd name="T22" fmla="*/ 297 w 355"/>
                <a:gd name="T23" fmla="*/ 62 h 117"/>
                <a:gd name="T24" fmla="*/ 320 w 355"/>
                <a:gd name="T25" fmla="*/ 51 h 117"/>
                <a:gd name="T26" fmla="*/ 338 w 355"/>
                <a:gd name="T27" fmla="*/ 40 h 117"/>
                <a:gd name="T28" fmla="*/ 336 w 355"/>
                <a:gd name="T29" fmla="*/ 38 h 117"/>
                <a:gd name="T30" fmla="*/ 346 w 355"/>
                <a:gd name="T31" fmla="*/ 29 h 117"/>
                <a:gd name="T32" fmla="*/ 347 w 355"/>
                <a:gd name="T33" fmla="*/ 28 h 117"/>
                <a:gd name="T34" fmla="*/ 355 w 355"/>
                <a:gd name="T35" fmla="*/ 23 h 117"/>
                <a:gd name="T36" fmla="*/ 348 w 355"/>
                <a:gd name="T37" fmla="*/ 20 h 117"/>
                <a:gd name="T38" fmla="*/ 350 w 355"/>
                <a:gd name="T39" fmla="*/ 22 h 117"/>
                <a:gd name="T40" fmla="*/ 348 w 355"/>
                <a:gd name="T41" fmla="*/ 23 h 117"/>
                <a:gd name="T42" fmla="*/ 317 w 355"/>
                <a:gd name="T43" fmla="*/ 45 h 117"/>
                <a:gd name="T44" fmla="*/ 316 w 355"/>
                <a:gd name="T45" fmla="*/ 47 h 117"/>
                <a:gd name="T46" fmla="*/ 309 w 355"/>
                <a:gd name="T47" fmla="*/ 52 h 117"/>
                <a:gd name="T48" fmla="*/ 250 w 355"/>
                <a:gd name="T49" fmla="*/ 76 h 117"/>
                <a:gd name="T50" fmla="*/ 249 w 355"/>
                <a:gd name="T51" fmla="*/ 79 h 117"/>
                <a:gd name="T52" fmla="*/ 246 w 355"/>
                <a:gd name="T53" fmla="*/ 81 h 117"/>
                <a:gd name="T54" fmla="*/ 191 w 355"/>
                <a:gd name="T55" fmla="*/ 112 h 117"/>
                <a:gd name="T56" fmla="*/ 164 w 355"/>
                <a:gd name="T57" fmla="*/ 99 h 117"/>
                <a:gd name="T58" fmla="*/ 135 w 355"/>
                <a:gd name="T59" fmla="*/ 85 h 117"/>
                <a:gd name="T60" fmla="*/ 97 w 355"/>
                <a:gd name="T61" fmla="*/ 70 h 117"/>
                <a:gd name="T62" fmla="*/ 64 w 355"/>
                <a:gd name="T63" fmla="*/ 53 h 117"/>
                <a:gd name="T64" fmla="*/ 62 w 355"/>
                <a:gd name="T65" fmla="*/ 55 h 117"/>
                <a:gd name="T66" fmla="*/ 61 w 355"/>
                <a:gd name="T67" fmla="*/ 55 h 117"/>
                <a:gd name="T68" fmla="*/ 50 w 355"/>
                <a:gd name="T69" fmla="*/ 49 h 117"/>
                <a:gd name="T70" fmla="*/ 12 w 355"/>
                <a:gd name="T71" fmla="*/ 3 h 117"/>
                <a:gd name="T72" fmla="*/ 11 w 355"/>
                <a:gd name="T73" fmla="*/ 0 h 117"/>
                <a:gd name="T74" fmla="*/ 351 w 355"/>
                <a:gd name="T75" fmla="*/ 23 h 117"/>
                <a:gd name="T76" fmla="*/ 351 w 355"/>
                <a:gd name="T77" fmla="*/ 2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5" h="117">
                  <a:moveTo>
                    <a:pt x="9" y="1"/>
                  </a:moveTo>
                  <a:cubicBezTo>
                    <a:pt x="0" y="28"/>
                    <a:pt x="28" y="42"/>
                    <a:pt x="49" y="53"/>
                  </a:cubicBezTo>
                  <a:cubicBezTo>
                    <a:pt x="57" y="57"/>
                    <a:pt x="57" y="57"/>
                    <a:pt x="57" y="57"/>
                  </a:cubicBezTo>
                  <a:cubicBezTo>
                    <a:pt x="59" y="58"/>
                    <a:pt x="59" y="58"/>
                    <a:pt x="59" y="58"/>
                  </a:cubicBezTo>
                  <a:cubicBezTo>
                    <a:pt x="66" y="62"/>
                    <a:pt x="73" y="66"/>
                    <a:pt x="82" y="69"/>
                  </a:cubicBezTo>
                  <a:cubicBezTo>
                    <a:pt x="85" y="70"/>
                    <a:pt x="89" y="72"/>
                    <a:pt x="93" y="74"/>
                  </a:cubicBezTo>
                  <a:cubicBezTo>
                    <a:pt x="98" y="77"/>
                    <a:pt x="103" y="80"/>
                    <a:pt x="109" y="81"/>
                  </a:cubicBezTo>
                  <a:cubicBezTo>
                    <a:pt x="110" y="81"/>
                    <a:pt x="110" y="80"/>
                    <a:pt x="111" y="80"/>
                  </a:cubicBezTo>
                  <a:cubicBezTo>
                    <a:pt x="111" y="79"/>
                    <a:pt x="111" y="79"/>
                    <a:pt x="111" y="79"/>
                  </a:cubicBezTo>
                  <a:cubicBezTo>
                    <a:pt x="111" y="79"/>
                    <a:pt x="111" y="79"/>
                    <a:pt x="111" y="79"/>
                  </a:cubicBezTo>
                  <a:cubicBezTo>
                    <a:pt x="119" y="82"/>
                    <a:pt x="127" y="85"/>
                    <a:pt x="135" y="89"/>
                  </a:cubicBezTo>
                  <a:cubicBezTo>
                    <a:pt x="144" y="100"/>
                    <a:pt x="162" y="106"/>
                    <a:pt x="179" y="112"/>
                  </a:cubicBezTo>
                  <a:cubicBezTo>
                    <a:pt x="193" y="117"/>
                    <a:pt x="193" y="117"/>
                    <a:pt x="193" y="117"/>
                  </a:cubicBezTo>
                  <a:cubicBezTo>
                    <a:pt x="193" y="117"/>
                    <a:pt x="194" y="117"/>
                    <a:pt x="195" y="117"/>
                  </a:cubicBezTo>
                  <a:cubicBezTo>
                    <a:pt x="195" y="117"/>
                    <a:pt x="195" y="116"/>
                    <a:pt x="195" y="116"/>
                  </a:cubicBezTo>
                  <a:cubicBezTo>
                    <a:pt x="198" y="103"/>
                    <a:pt x="214" y="95"/>
                    <a:pt x="230" y="90"/>
                  </a:cubicBezTo>
                  <a:cubicBezTo>
                    <a:pt x="225" y="93"/>
                    <a:pt x="220" y="96"/>
                    <a:pt x="215" y="99"/>
                  </a:cubicBezTo>
                  <a:cubicBezTo>
                    <a:pt x="215" y="99"/>
                    <a:pt x="214" y="99"/>
                    <a:pt x="214" y="100"/>
                  </a:cubicBezTo>
                  <a:cubicBezTo>
                    <a:pt x="214" y="100"/>
                    <a:pt x="214" y="101"/>
                    <a:pt x="214" y="101"/>
                  </a:cubicBezTo>
                  <a:cubicBezTo>
                    <a:pt x="215" y="102"/>
                    <a:pt x="216" y="102"/>
                    <a:pt x="217" y="102"/>
                  </a:cubicBezTo>
                  <a:cubicBezTo>
                    <a:pt x="237" y="92"/>
                    <a:pt x="237" y="92"/>
                    <a:pt x="237" y="92"/>
                  </a:cubicBezTo>
                  <a:cubicBezTo>
                    <a:pt x="247" y="88"/>
                    <a:pt x="258" y="83"/>
                    <a:pt x="268" y="77"/>
                  </a:cubicBezTo>
                  <a:cubicBezTo>
                    <a:pt x="277" y="71"/>
                    <a:pt x="285" y="67"/>
                    <a:pt x="296" y="64"/>
                  </a:cubicBezTo>
                  <a:cubicBezTo>
                    <a:pt x="296" y="63"/>
                    <a:pt x="297" y="63"/>
                    <a:pt x="297" y="62"/>
                  </a:cubicBezTo>
                  <a:cubicBezTo>
                    <a:pt x="301" y="60"/>
                    <a:pt x="306" y="58"/>
                    <a:pt x="311" y="55"/>
                  </a:cubicBezTo>
                  <a:cubicBezTo>
                    <a:pt x="313" y="53"/>
                    <a:pt x="316" y="52"/>
                    <a:pt x="320" y="51"/>
                  </a:cubicBezTo>
                  <a:cubicBezTo>
                    <a:pt x="327" y="48"/>
                    <a:pt x="335" y="46"/>
                    <a:pt x="337" y="41"/>
                  </a:cubicBezTo>
                  <a:cubicBezTo>
                    <a:pt x="338" y="40"/>
                    <a:pt x="338" y="40"/>
                    <a:pt x="338" y="40"/>
                  </a:cubicBezTo>
                  <a:cubicBezTo>
                    <a:pt x="338" y="39"/>
                    <a:pt x="338" y="39"/>
                    <a:pt x="337" y="39"/>
                  </a:cubicBezTo>
                  <a:cubicBezTo>
                    <a:pt x="337" y="38"/>
                    <a:pt x="336" y="38"/>
                    <a:pt x="336" y="38"/>
                  </a:cubicBezTo>
                  <a:cubicBezTo>
                    <a:pt x="334" y="38"/>
                    <a:pt x="332" y="39"/>
                    <a:pt x="330" y="39"/>
                  </a:cubicBezTo>
                  <a:cubicBezTo>
                    <a:pt x="335" y="36"/>
                    <a:pt x="341" y="32"/>
                    <a:pt x="346" y="29"/>
                  </a:cubicBezTo>
                  <a:cubicBezTo>
                    <a:pt x="346" y="29"/>
                    <a:pt x="347" y="28"/>
                    <a:pt x="347" y="28"/>
                  </a:cubicBezTo>
                  <a:cubicBezTo>
                    <a:pt x="347" y="28"/>
                    <a:pt x="347" y="28"/>
                    <a:pt x="347" y="28"/>
                  </a:cubicBezTo>
                  <a:cubicBezTo>
                    <a:pt x="347" y="29"/>
                    <a:pt x="348" y="29"/>
                    <a:pt x="349" y="29"/>
                  </a:cubicBezTo>
                  <a:cubicBezTo>
                    <a:pt x="352" y="28"/>
                    <a:pt x="355" y="26"/>
                    <a:pt x="355" y="23"/>
                  </a:cubicBezTo>
                  <a:cubicBezTo>
                    <a:pt x="355" y="23"/>
                    <a:pt x="355" y="20"/>
                    <a:pt x="351" y="19"/>
                  </a:cubicBezTo>
                  <a:cubicBezTo>
                    <a:pt x="350" y="18"/>
                    <a:pt x="349" y="19"/>
                    <a:pt x="348" y="20"/>
                  </a:cubicBezTo>
                  <a:cubicBezTo>
                    <a:pt x="348" y="20"/>
                    <a:pt x="348" y="20"/>
                    <a:pt x="348" y="20"/>
                  </a:cubicBezTo>
                  <a:cubicBezTo>
                    <a:pt x="348" y="21"/>
                    <a:pt x="349" y="22"/>
                    <a:pt x="350" y="22"/>
                  </a:cubicBezTo>
                  <a:cubicBezTo>
                    <a:pt x="350" y="22"/>
                    <a:pt x="350" y="22"/>
                    <a:pt x="350" y="23"/>
                  </a:cubicBezTo>
                  <a:cubicBezTo>
                    <a:pt x="350" y="22"/>
                    <a:pt x="349" y="22"/>
                    <a:pt x="348" y="23"/>
                  </a:cubicBezTo>
                  <a:cubicBezTo>
                    <a:pt x="344" y="25"/>
                    <a:pt x="344" y="25"/>
                    <a:pt x="344" y="25"/>
                  </a:cubicBezTo>
                  <a:cubicBezTo>
                    <a:pt x="335" y="31"/>
                    <a:pt x="324" y="38"/>
                    <a:pt x="317" y="45"/>
                  </a:cubicBezTo>
                  <a:cubicBezTo>
                    <a:pt x="316" y="45"/>
                    <a:pt x="316" y="46"/>
                    <a:pt x="316" y="46"/>
                  </a:cubicBezTo>
                  <a:cubicBezTo>
                    <a:pt x="316" y="47"/>
                    <a:pt x="316" y="47"/>
                    <a:pt x="316" y="47"/>
                  </a:cubicBezTo>
                  <a:cubicBezTo>
                    <a:pt x="316" y="48"/>
                    <a:pt x="317" y="48"/>
                    <a:pt x="317" y="48"/>
                  </a:cubicBezTo>
                  <a:cubicBezTo>
                    <a:pt x="314" y="49"/>
                    <a:pt x="311" y="50"/>
                    <a:pt x="309" y="52"/>
                  </a:cubicBezTo>
                  <a:cubicBezTo>
                    <a:pt x="303" y="55"/>
                    <a:pt x="297" y="58"/>
                    <a:pt x="291" y="61"/>
                  </a:cubicBezTo>
                  <a:cubicBezTo>
                    <a:pt x="280" y="63"/>
                    <a:pt x="267" y="68"/>
                    <a:pt x="250" y="76"/>
                  </a:cubicBezTo>
                  <a:cubicBezTo>
                    <a:pt x="249" y="77"/>
                    <a:pt x="249" y="77"/>
                    <a:pt x="249" y="78"/>
                  </a:cubicBezTo>
                  <a:cubicBezTo>
                    <a:pt x="249" y="78"/>
                    <a:pt x="249" y="78"/>
                    <a:pt x="249" y="79"/>
                  </a:cubicBezTo>
                  <a:cubicBezTo>
                    <a:pt x="249" y="79"/>
                    <a:pt x="250" y="80"/>
                    <a:pt x="250" y="80"/>
                  </a:cubicBezTo>
                  <a:cubicBezTo>
                    <a:pt x="248" y="81"/>
                    <a:pt x="246" y="81"/>
                    <a:pt x="246" y="81"/>
                  </a:cubicBezTo>
                  <a:cubicBezTo>
                    <a:pt x="226" y="87"/>
                    <a:pt x="198" y="95"/>
                    <a:pt x="192" y="113"/>
                  </a:cubicBezTo>
                  <a:cubicBezTo>
                    <a:pt x="192" y="113"/>
                    <a:pt x="192" y="113"/>
                    <a:pt x="191" y="112"/>
                  </a:cubicBezTo>
                  <a:cubicBezTo>
                    <a:pt x="191" y="112"/>
                    <a:pt x="191" y="112"/>
                    <a:pt x="191" y="112"/>
                  </a:cubicBezTo>
                  <a:cubicBezTo>
                    <a:pt x="182" y="106"/>
                    <a:pt x="173" y="102"/>
                    <a:pt x="164" y="99"/>
                  </a:cubicBezTo>
                  <a:cubicBezTo>
                    <a:pt x="154" y="95"/>
                    <a:pt x="145" y="91"/>
                    <a:pt x="136" y="85"/>
                  </a:cubicBezTo>
                  <a:cubicBezTo>
                    <a:pt x="136" y="85"/>
                    <a:pt x="135" y="85"/>
                    <a:pt x="135" y="85"/>
                  </a:cubicBezTo>
                  <a:cubicBezTo>
                    <a:pt x="126" y="80"/>
                    <a:pt x="116" y="77"/>
                    <a:pt x="106" y="73"/>
                  </a:cubicBezTo>
                  <a:cubicBezTo>
                    <a:pt x="103" y="72"/>
                    <a:pt x="100" y="71"/>
                    <a:pt x="97" y="70"/>
                  </a:cubicBezTo>
                  <a:cubicBezTo>
                    <a:pt x="96" y="69"/>
                    <a:pt x="95" y="69"/>
                    <a:pt x="94" y="68"/>
                  </a:cubicBezTo>
                  <a:cubicBezTo>
                    <a:pt x="84" y="62"/>
                    <a:pt x="74" y="56"/>
                    <a:pt x="64" y="53"/>
                  </a:cubicBezTo>
                  <a:cubicBezTo>
                    <a:pt x="63" y="53"/>
                    <a:pt x="62" y="53"/>
                    <a:pt x="62" y="54"/>
                  </a:cubicBezTo>
                  <a:cubicBezTo>
                    <a:pt x="62" y="54"/>
                    <a:pt x="62" y="55"/>
                    <a:pt x="62" y="55"/>
                  </a:cubicBezTo>
                  <a:cubicBezTo>
                    <a:pt x="62" y="55"/>
                    <a:pt x="62" y="55"/>
                    <a:pt x="62" y="55"/>
                  </a:cubicBezTo>
                  <a:cubicBezTo>
                    <a:pt x="62" y="55"/>
                    <a:pt x="61" y="55"/>
                    <a:pt x="61" y="55"/>
                  </a:cubicBezTo>
                  <a:cubicBezTo>
                    <a:pt x="59" y="54"/>
                    <a:pt x="59" y="54"/>
                    <a:pt x="59" y="54"/>
                  </a:cubicBezTo>
                  <a:cubicBezTo>
                    <a:pt x="50" y="49"/>
                    <a:pt x="50" y="49"/>
                    <a:pt x="50" y="49"/>
                  </a:cubicBezTo>
                  <a:cubicBezTo>
                    <a:pt x="33" y="41"/>
                    <a:pt x="11" y="29"/>
                    <a:pt x="11" y="11"/>
                  </a:cubicBezTo>
                  <a:cubicBezTo>
                    <a:pt x="11" y="8"/>
                    <a:pt x="11" y="5"/>
                    <a:pt x="12" y="3"/>
                  </a:cubicBezTo>
                  <a:cubicBezTo>
                    <a:pt x="12" y="2"/>
                    <a:pt x="12" y="2"/>
                    <a:pt x="12" y="2"/>
                  </a:cubicBezTo>
                  <a:cubicBezTo>
                    <a:pt x="12" y="1"/>
                    <a:pt x="12" y="1"/>
                    <a:pt x="11" y="0"/>
                  </a:cubicBezTo>
                  <a:cubicBezTo>
                    <a:pt x="10" y="0"/>
                    <a:pt x="9" y="0"/>
                    <a:pt x="9" y="1"/>
                  </a:cubicBezTo>
                  <a:close/>
                  <a:moveTo>
                    <a:pt x="351" y="23"/>
                  </a:moveTo>
                  <a:cubicBezTo>
                    <a:pt x="351" y="23"/>
                    <a:pt x="351" y="23"/>
                    <a:pt x="351" y="23"/>
                  </a:cubicBezTo>
                  <a:cubicBezTo>
                    <a:pt x="351" y="23"/>
                    <a:pt x="351" y="23"/>
                    <a:pt x="351" y="23"/>
                  </a:cubicBezTo>
                  <a:cubicBezTo>
                    <a:pt x="351" y="23"/>
                    <a:pt x="351" y="23"/>
                    <a:pt x="351" y="23"/>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8" name="Freeform 11"/>
            <p:cNvSpPr>
              <a:spLocks noChangeArrowheads="1"/>
            </p:cNvSpPr>
            <p:nvPr/>
          </p:nvSpPr>
          <p:spPr bwMode="auto">
            <a:xfrm>
              <a:off x="1307" y="2893"/>
              <a:ext cx="391" cy="202"/>
            </a:xfrm>
            <a:custGeom>
              <a:avLst/>
              <a:gdLst>
                <a:gd name="T0" fmla="*/ 0 w 165"/>
                <a:gd name="T1" fmla="*/ 2 h 85"/>
                <a:gd name="T2" fmla="*/ 2 w 165"/>
                <a:gd name="T3" fmla="*/ 4 h 85"/>
                <a:gd name="T4" fmla="*/ 30 w 165"/>
                <a:gd name="T5" fmla="*/ 18 h 85"/>
                <a:gd name="T6" fmla="*/ 46 w 165"/>
                <a:gd name="T7" fmla="*/ 27 h 85"/>
                <a:gd name="T8" fmla="*/ 53 w 165"/>
                <a:gd name="T9" fmla="*/ 31 h 85"/>
                <a:gd name="T10" fmla="*/ 76 w 165"/>
                <a:gd name="T11" fmla="*/ 43 h 85"/>
                <a:gd name="T12" fmla="*/ 92 w 165"/>
                <a:gd name="T13" fmla="*/ 51 h 85"/>
                <a:gd name="T14" fmla="*/ 111 w 165"/>
                <a:gd name="T15" fmla="*/ 62 h 85"/>
                <a:gd name="T16" fmla="*/ 125 w 165"/>
                <a:gd name="T17" fmla="*/ 70 h 85"/>
                <a:gd name="T18" fmla="*/ 145 w 165"/>
                <a:gd name="T19" fmla="*/ 79 h 85"/>
                <a:gd name="T20" fmla="*/ 162 w 165"/>
                <a:gd name="T21" fmla="*/ 85 h 85"/>
                <a:gd name="T22" fmla="*/ 164 w 165"/>
                <a:gd name="T23" fmla="*/ 84 h 85"/>
                <a:gd name="T24" fmla="*/ 164 w 165"/>
                <a:gd name="T25" fmla="*/ 82 h 85"/>
                <a:gd name="T26" fmla="*/ 152 w 165"/>
                <a:gd name="T27" fmla="*/ 75 h 85"/>
                <a:gd name="T28" fmla="*/ 150 w 165"/>
                <a:gd name="T29" fmla="*/ 76 h 85"/>
                <a:gd name="T30" fmla="*/ 150 w 165"/>
                <a:gd name="T31" fmla="*/ 76 h 85"/>
                <a:gd name="T32" fmla="*/ 147 w 165"/>
                <a:gd name="T33" fmla="*/ 75 h 85"/>
                <a:gd name="T34" fmla="*/ 126 w 165"/>
                <a:gd name="T35" fmla="*/ 67 h 85"/>
                <a:gd name="T36" fmla="*/ 113 w 165"/>
                <a:gd name="T37" fmla="*/ 59 h 85"/>
                <a:gd name="T38" fmla="*/ 94 w 165"/>
                <a:gd name="T39" fmla="*/ 48 h 85"/>
                <a:gd name="T40" fmla="*/ 77 w 165"/>
                <a:gd name="T41" fmla="*/ 40 h 85"/>
                <a:gd name="T42" fmla="*/ 55 w 165"/>
                <a:gd name="T43" fmla="*/ 28 h 85"/>
                <a:gd name="T44" fmla="*/ 48 w 165"/>
                <a:gd name="T45" fmla="*/ 24 h 85"/>
                <a:gd name="T46" fmla="*/ 32 w 165"/>
                <a:gd name="T47" fmla="*/ 14 h 85"/>
                <a:gd name="T48" fmla="*/ 19 w 165"/>
                <a:gd name="T49" fmla="*/ 7 h 85"/>
                <a:gd name="T50" fmla="*/ 20 w 165"/>
                <a:gd name="T51" fmla="*/ 6 h 85"/>
                <a:gd name="T52" fmla="*/ 20 w 165"/>
                <a:gd name="T53" fmla="*/ 5 h 85"/>
                <a:gd name="T54" fmla="*/ 18 w 165"/>
                <a:gd name="T55" fmla="*/ 4 h 85"/>
                <a:gd name="T56" fmla="*/ 3 w 165"/>
                <a:gd name="T57" fmla="*/ 1 h 85"/>
                <a:gd name="T58" fmla="*/ 3 w 165"/>
                <a:gd name="T59" fmla="*/ 1 h 85"/>
                <a:gd name="T60" fmla="*/ 2 w 165"/>
                <a:gd name="T61" fmla="*/ 1 h 85"/>
                <a:gd name="T62" fmla="*/ 0 w 165"/>
                <a:gd name="T63" fmla="*/ 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85">
                  <a:moveTo>
                    <a:pt x="0" y="2"/>
                  </a:moveTo>
                  <a:cubicBezTo>
                    <a:pt x="0" y="3"/>
                    <a:pt x="1" y="4"/>
                    <a:pt x="2" y="4"/>
                  </a:cubicBezTo>
                  <a:cubicBezTo>
                    <a:pt x="8" y="6"/>
                    <a:pt x="17" y="10"/>
                    <a:pt x="30" y="18"/>
                  </a:cubicBezTo>
                  <a:cubicBezTo>
                    <a:pt x="46" y="27"/>
                    <a:pt x="46" y="27"/>
                    <a:pt x="46" y="27"/>
                  </a:cubicBezTo>
                  <a:cubicBezTo>
                    <a:pt x="53" y="31"/>
                    <a:pt x="53" y="31"/>
                    <a:pt x="53" y="31"/>
                  </a:cubicBezTo>
                  <a:cubicBezTo>
                    <a:pt x="60" y="36"/>
                    <a:pt x="68" y="39"/>
                    <a:pt x="76" y="43"/>
                  </a:cubicBezTo>
                  <a:cubicBezTo>
                    <a:pt x="92" y="51"/>
                    <a:pt x="92" y="51"/>
                    <a:pt x="92" y="51"/>
                  </a:cubicBezTo>
                  <a:cubicBezTo>
                    <a:pt x="92" y="51"/>
                    <a:pt x="111" y="62"/>
                    <a:pt x="111" y="62"/>
                  </a:cubicBezTo>
                  <a:cubicBezTo>
                    <a:pt x="125" y="70"/>
                    <a:pt x="125" y="70"/>
                    <a:pt x="125" y="70"/>
                  </a:cubicBezTo>
                  <a:cubicBezTo>
                    <a:pt x="131" y="74"/>
                    <a:pt x="138" y="77"/>
                    <a:pt x="145" y="79"/>
                  </a:cubicBezTo>
                  <a:cubicBezTo>
                    <a:pt x="151" y="81"/>
                    <a:pt x="157" y="82"/>
                    <a:pt x="162" y="85"/>
                  </a:cubicBezTo>
                  <a:cubicBezTo>
                    <a:pt x="163" y="85"/>
                    <a:pt x="164" y="85"/>
                    <a:pt x="164" y="84"/>
                  </a:cubicBezTo>
                  <a:cubicBezTo>
                    <a:pt x="165" y="84"/>
                    <a:pt x="165" y="82"/>
                    <a:pt x="164" y="82"/>
                  </a:cubicBezTo>
                  <a:cubicBezTo>
                    <a:pt x="160" y="78"/>
                    <a:pt x="156" y="76"/>
                    <a:pt x="152" y="75"/>
                  </a:cubicBezTo>
                  <a:cubicBezTo>
                    <a:pt x="151" y="74"/>
                    <a:pt x="150" y="75"/>
                    <a:pt x="150" y="76"/>
                  </a:cubicBezTo>
                  <a:cubicBezTo>
                    <a:pt x="150" y="76"/>
                    <a:pt x="150" y="76"/>
                    <a:pt x="150" y="76"/>
                  </a:cubicBezTo>
                  <a:cubicBezTo>
                    <a:pt x="149" y="76"/>
                    <a:pt x="148" y="75"/>
                    <a:pt x="147" y="75"/>
                  </a:cubicBezTo>
                  <a:cubicBezTo>
                    <a:pt x="139" y="73"/>
                    <a:pt x="133" y="71"/>
                    <a:pt x="126" y="67"/>
                  </a:cubicBezTo>
                  <a:cubicBezTo>
                    <a:pt x="126" y="67"/>
                    <a:pt x="113" y="59"/>
                    <a:pt x="113" y="59"/>
                  </a:cubicBezTo>
                  <a:cubicBezTo>
                    <a:pt x="94" y="48"/>
                    <a:pt x="94" y="48"/>
                    <a:pt x="94" y="48"/>
                  </a:cubicBezTo>
                  <a:cubicBezTo>
                    <a:pt x="77" y="40"/>
                    <a:pt x="77" y="40"/>
                    <a:pt x="77" y="40"/>
                  </a:cubicBezTo>
                  <a:cubicBezTo>
                    <a:pt x="70" y="36"/>
                    <a:pt x="62" y="32"/>
                    <a:pt x="55" y="28"/>
                  </a:cubicBezTo>
                  <a:cubicBezTo>
                    <a:pt x="48" y="24"/>
                    <a:pt x="48" y="24"/>
                    <a:pt x="48" y="24"/>
                  </a:cubicBezTo>
                  <a:cubicBezTo>
                    <a:pt x="32" y="14"/>
                    <a:pt x="32" y="14"/>
                    <a:pt x="32" y="14"/>
                  </a:cubicBezTo>
                  <a:cubicBezTo>
                    <a:pt x="27" y="11"/>
                    <a:pt x="23" y="9"/>
                    <a:pt x="19" y="7"/>
                  </a:cubicBezTo>
                  <a:cubicBezTo>
                    <a:pt x="19" y="7"/>
                    <a:pt x="20" y="7"/>
                    <a:pt x="20" y="6"/>
                  </a:cubicBezTo>
                  <a:cubicBezTo>
                    <a:pt x="20" y="6"/>
                    <a:pt x="20" y="6"/>
                    <a:pt x="20" y="5"/>
                  </a:cubicBezTo>
                  <a:cubicBezTo>
                    <a:pt x="20" y="5"/>
                    <a:pt x="19" y="4"/>
                    <a:pt x="18" y="4"/>
                  </a:cubicBezTo>
                  <a:cubicBezTo>
                    <a:pt x="18" y="4"/>
                    <a:pt x="3" y="1"/>
                    <a:pt x="3" y="1"/>
                  </a:cubicBezTo>
                  <a:cubicBezTo>
                    <a:pt x="3" y="1"/>
                    <a:pt x="3" y="1"/>
                    <a:pt x="3" y="1"/>
                  </a:cubicBezTo>
                  <a:cubicBezTo>
                    <a:pt x="3" y="1"/>
                    <a:pt x="2" y="1"/>
                    <a:pt x="2" y="1"/>
                  </a:cubicBezTo>
                  <a:cubicBezTo>
                    <a:pt x="1" y="0"/>
                    <a:pt x="0" y="1"/>
                    <a:pt x="0" y="2"/>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9" name="Freeform 12"/>
            <p:cNvSpPr>
              <a:spLocks noEditPoints="1" noChangeArrowheads="1"/>
            </p:cNvSpPr>
            <p:nvPr/>
          </p:nvSpPr>
          <p:spPr bwMode="auto">
            <a:xfrm>
              <a:off x="1720" y="2864"/>
              <a:ext cx="351" cy="217"/>
            </a:xfrm>
            <a:custGeom>
              <a:avLst/>
              <a:gdLst>
                <a:gd name="T0" fmla="*/ 133 w 148"/>
                <a:gd name="T1" fmla="*/ 3 h 91"/>
                <a:gd name="T2" fmla="*/ 130 w 148"/>
                <a:gd name="T3" fmla="*/ 5 h 91"/>
                <a:gd name="T4" fmla="*/ 111 w 148"/>
                <a:gd name="T5" fmla="*/ 13 h 91"/>
                <a:gd name="T6" fmla="*/ 113 w 148"/>
                <a:gd name="T7" fmla="*/ 15 h 91"/>
                <a:gd name="T8" fmla="*/ 110 w 148"/>
                <a:gd name="T9" fmla="*/ 22 h 91"/>
                <a:gd name="T10" fmla="*/ 106 w 148"/>
                <a:gd name="T11" fmla="*/ 23 h 91"/>
                <a:gd name="T12" fmla="*/ 107 w 148"/>
                <a:gd name="T13" fmla="*/ 21 h 91"/>
                <a:gd name="T14" fmla="*/ 111 w 148"/>
                <a:gd name="T15" fmla="*/ 15 h 91"/>
                <a:gd name="T16" fmla="*/ 110 w 148"/>
                <a:gd name="T17" fmla="*/ 13 h 91"/>
                <a:gd name="T18" fmla="*/ 62 w 148"/>
                <a:gd name="T19" fmla="*/ 33 h 91"/>
                <a:gd name="T20" fmla="*/ 38 w 148"/>
                <a:gd name="T21" fmla="*/ 50 h 91"/>
                <a:gd name="T22" fmla="*/ 0 w 148"/>
                <a:gd name="T23" fmla="*/ 81 h 91"/>
                <a:gd name="T24" fmla="*/ 2 w 148"/>
                <a:gd name="T25" fmla="*/ 83 h 91"/>
                <a:gd name="T26" fmla="*/ 17 w 148"/>
                <a:gd name="T27" fmla="*/ 77 h 91"/>
                <a:gd name="T28" fmla="*/ 20 w 148"/>
                <a:gd name="T29" fmla="*/ 75 h 91"/>
                <a:gd name="T30" fmla="*/ 8 w 148"/>
                <a:gd name="T31" fmla="*/ 86 h 91"/>
                <a:gd name="T32" fmla="*/ 5 w 148"/>
                <a:gd name="T33" fmla="*/ 89 h 91"/>
                <a:gd name="T34" fmla="*/ 8 w 148"/>
                <a:gd name="T35" fmla="*/ 91 h 91"/>
                <a:gd name="T36" fmla="*/ 37 w 148"/>
                <a:gd name="T37" fmla="*/ 66 h 91"/>
                <a:gd name="T38" fmla="*/ 34 w 148"/>
                <a:gd name="T39" fmla="*/ 73 h 91"/>
                <a:gd name="T40" fmla="*/ 36 w 148"/>
                <a:gd name="T41" fmla="*/ 75 h 91"/>
                <a:gd name="T42" fmla="*/ 50 w 148"/>
                <a:gd name="T43" fmla="*/ 65 h 91"/>
                <a:gd name="T44" fmla="*/ 86 w 148"/>
                <a:gd name="T45" fmla="*/ 44 h 91"/>
                <a:gd name="T46" fmla="*/ 111 w 148"/>
                <a:gd name="T47" fmla="*/ 31 h 91"/>
                <a:gd name="T48" fmla="*/ 147 w 148"/>
                <a:gd name="T49" fmla="*/ 12 h 91"/>
                <a:gd name="T50" fmla="*/ 148 w 148"/>
                <a:gd name="T51" fmla="*/ 10 h 91"/>
                <a:gd name="T52" fmla="*/ 109 w 148"/>
                <a:gd name="T53" fmla="*/ 27 h 91"/>
                <a:gd name="T54" fmla="*/ 112 w 148"/>
                <a:gd name="T55" fmla="*/ 25 h 91"/>
                <a:gd name="T56" fmla="*/ 143 w 148"/>
                <a:gd name="T57" fmla="*/ 9 h 91"/>
                <a:gd name="T58" fmla="*/ 145 w 148"/>
                <a:gd name="T59" fmla="*/ 8 h 91"/>
                <a:gd name="T60" fmla="*/ 142 w 148"/>
                <a:gd name="T61" fmla="*/ 6 h 91"/>
                <a:gd name="T62" fmla="*/ 142 w 148"/>
                <a:gd name="T63" fmla="*/ 6 h 91"/>
                <a:gd name="T64" fmla="*/ 131 w 148"/>
                <a:gd name="T65" fmla="*/ 9 h 91"/>
                <a:gd name="T66" fmla="*/ 145 w 148"/>
                <a:gd name="T67" fmla="*/ 2 h 91"/>
                <a:gd name="T68" fmla="*/ 143 w 148"/>
                <a:gd name="T69" fmla="*/ 0 h 91"/>
                <a:gd name="T70" fmla="*/ 99 w 148"/>
                <a:gd name="T71" fmla="*/ 23 h 91"/>
                <a:gd name="T72" fmla="*/ 62 w 148"/>
                <a:gd name="T73" fmla="*/ 43 h 91"/>
                <a:gd name="T74" fmla="*/ 83 w 148"/>
                <a:gd name="T75" fmla="*/ 30 h 91"/>
                <a:gd name="T76" fmla="*/ 84 w 148"/>
                <a:gd name="T77" fmla="*/ 27 h 91"/>
                <a:gd name="T78" fmla="*/ 76 w 148"/>
                <a:gd name="T79" fmla="*/ 28 h 91"/>
                <a:gd name="T80" fmla="*/ 64 w 148"/>
                <a:gd name="T81" fmla="*/ 36 h 91"/>
                <a:gd name="T82" fmla="*/ 22 w 148"/>
                <a:gd name="T83" fmla="*/ 64 h 91"/>
                <a:gd name="T84" fmla="*/ 8 w 148"/>
                <a:gd name="T85" fmla="*/ 77 h 91"/>
                <a:gd name="T86" fmla="*/ 51 w 148"/>
                <a:gd name="T87" fmla="*/ 47 h 91"/>
                <a:gd name="T88" fmla="*/ 40 w 148"/>
                <a:gd name="T89" fmla="*/ 53 h 91"/>
                <a:gd name="T90" fmla="*/ 77 w 148"/>
                <a:gd name="T91" fmla="*/ 40 h 91"/>
                <a:gd name="T92" fmla="*/ 87 w 148"/>
                <a:gd name="T93" fmla="*/ 36 h 91"/>
                <a:gd name="T94" fmla="*/ 90 w 148"/>
                <a:gd name="T95" fmla="*/ 38 h 91"/>
                <a:gd name="T96" fmla="*/ 85 w 148"/>
                <a:gd name="T97" fmla="*/ 41 h 91"/>
                <a:gd name="T98" fmla="*/ 47 w 148"/>
                <a:gd name="T99" fmla="*/ 62 h 91"/>
                <a:gd name="T100" fmla="*/ 40 w 148"/>
                <a:gd name="T101" fmla="*/ 68 h 91"/>
                <a:gd name="T102" fmla="*/ 77 w 148"/>
                <a:gd name="T103"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91">
                  <a:moveTo>
                    <a:pt x="143" y="0"/>
                  </a:moveTo>
                  <a:cubicBezTo>
                    <a:pt x="133" y="3"/>
                    <a:pt x="133" y="3"/>
                    <a:pt x="133" y="3"/>
                  </a:cubicBezTo>
                  <a:cubicBezTo>
                    <a:pt x="132" y="3"/>
                    <a:pt x="132" y="4"/>
                    <a:pt x="132" y="4"/>
                  </a:cubicBezTo>
                  <a:cubicBezTo>
                    <a:pt x="131" y="5"/>
                    <a:pt x="130" y="5"/>
                    <a:pt x="130" y="5"/>
                  </a:cubicBezTo>
                  <a:cubicBezTo>
                    <a:pt x="124" y="7"/>
                    <a:pt x="118" y="9"/>
                    <a:pt x="112" y="12"/>
                  </a:cubicBezTo>
                  <a:cubicBezTo>
                    <a:pt x="112" y="12"/>
                    <a:pt x="111" y="13"/>
                    <a:pt x="111" y="13"/>
                  </a:cubicBezTo>
                  <a:cubicBezTo>
                    <a:pt x="111" y="14"/>
                    <a:pt x="111" y="14"/>
                    <a:pt x="111" y="14"/>
                  </a:cubicBezTo>
                  <a:cubicBezTo>
                    <a:pt x="112" y="15"/>
                    <a:pt x="112" y="15"/>
                    <a:pt x="113" y="15"/>
                  </a:cubicBezTo>
                  <a:cubicBezTo>
                    <a:pt x="116" y="15"/>
                    <a:pt x="120" y="15"/>
                    <a:pt x="123" y="14"/>
                  </a:cubicBezTo>
                  <a:cubicBezTo>
                    <a:pt x="119" y="17"/>
                    <a:pt x="114" y="19"/>
                    <a:pt x="110" y="22"/>
                  </a:cubicBezTo>
                  <a:cubicBezTo>
                    <a:pt x="105" y="25"/>
                    <a:pt x="100" y="28"/>
                    <a:pt x="94" y="31"/>
                  </a:cubicBezTo>
                  <a:cubicBezTo>
                    <a:pt x="98" y="29"/>
                    <a:pt x="103" y="26"/>
                    <a:pt x="106" y="23"/>
                  </a:cubicBezTo>
                  <a:cubicBezTo>
                    <a:pt x="107" y="23"/>
                    <a:pt x="107" y="22"/>
                    <a:pt x="107" y="22"/>
                  </a:cubicBezTo>
                  <a:cubicBezTo>
                    <a:pt x="107" y="21"/>
                    <a:pt x="107" y="21"/>
                    <a:pt x="107" y="21"/>
                  </a:cubicBezTo>
                  <a:cubicBezTo>
                    <a:pt x="108" y="19"/>
                    <a:pt x="110" y="17"/>
                    <a:pt x="111" y="16"/>
                  </a:cubicBezTo>
                  <a:cubicBezTo>
                    <a:pt x="111" y="15"/>
                    <a:pt x="111" y="15"/>
                    <a:pt x="111" y="15"/>
                  </a:cubicBezTo>
                  <a:cubicBezTo>
                    <a:pt x="111" y="14"/>
                    <a:pt x="111" y="14"/>
                    <a:pt x="111" y="14"/>
                  </a:cubicBezTo>
                  <a:cubicBezTo>
                    <a:pt x="111" y="13"/>
                    <a:pt x="110" y="13"/>
                    <a:pt x="110" y="13"/>
                  </a:cubicBezTo>
                  <a:cubicBezTo>
                    <a:pt x="94" y="11"/>
                    <a:pt x="79" y="21"/>
                    <a:pt x="67" y="30"/>
                  </a:cubicBezTo>
                  <a:cubicBezTo>
                    <a:pt x="62" y="33"/>
                    <a:pt x="62" y="33"/>
                    <a:pt x="62" y="33"/>
                  </a:cubicBezTo>
                  <a:cubicBezTo>
                    <a:pt x="56" y="37"/>
                    <a:pt x="56" y="37"/>
                    <a:pt x="56" y="37"/>
                  </a:cubicBezTo>
                  <a:cubicBezTo>
                    <a:pt x="50" y="41"/>
                    <a:pt x="44" y="45"/>
                    <a:pt x="38" y="50"/>
                  </a:cubicBezTo>
                  <a:cubicBezTo>
                    <a:pt x="23" y="58"/>
                    <a:pt x="10" y="67"/>
                    <a:pt x="0" y="80"/>
                  </a:cubicBezTo>
                  <a:cubicBezTo>
                    <a:pt x="0" y="80"/>
                    <a:pt x="0" y="80"/>
                    <a:pt x="0" y="81"/>
                  </a:cubicBezTo>
                  <a:cubicBezTo>
                    <a:pt x="0" y="81"/>
                    <a:pt x="0" y="82"/>
                    <a:pt x="0" y="82"/>
                  </a:cubicBezTo>
                  <a:cubicBezTo>
                    <a:pt x="1" y="83"/>
                    <a:pt x="2" y="83"/>
                    <a:pt x="2" y="83"/>
                  </a:cubicBezTo>
                  <a:cubicBezTo>
                    <a:pt x="7" y="81"/>
                    <a:pt x="12" y="79"/>
                    <a:pt x="17" y="77"/>
                  </a:cubicBezTo>
                  <a:cubicBezTo>
                    <a:pt x="17" y="77"/>
                    <a:pt x="17" y="77"/>
                    <a:pt x="17" y="77"/>
                  </a:cubicBezTo>
                  <a:cubicBezTo>
                    <a:pt x="18" y="77"/>
                    <a:pt x="18" y="76"/>
                    <a:pt x="18" y="76"/>
                  </a:cubicBezTo>
                  <a:cubicBezTo>
                    <a:pt x="19" y="76"/>
                    <a:pt x="20" y="75"/>
                    <a:pt x="20" y="75"/>
                  </a:cubicBezTo>
                  <a:cubicBezTo>
                    <a:pt x="16" y="79"/>
                    <a:pt x="12" y="83"/>
                    <a:pt x="8" y="87"/>
                  </a:cubicBezTo>
                  <a:cubicBezTo>
                    <a:pt x="8" y="87"/>
                    <a:pt x="8" y="86"/>
                    <a:pt x="8" y="86"/>
                  </a:cubicBezTo>
                  <a:cubicBezTo>
                    <a:pt x="7" y="85"/>
                    <a:pt x="6" y="85"/>
                    <a:pt x="6" y="86"/>
                  </a:cubicBezTo>
                  <a:cubicBezTo>
                    <a:pt x="5" y="86"/>
                    <a:pt x="5" y="88"/>
                    <a:pt x="5" y="89"/>
                  </a:cubicBezTo>
                  <a:cubicBezTo>
                    <a:pt x="5" y="89"/>
                    <a:pt x="5" y="89"/>
                    <a:pt x="5" y="89"/>
                  </a:cubicBezTo>
                  <a:cubicBezTo>
                    <a:pt x="6" y="90"/>
                    <a:pt x="6" y="91"/>
                    <a:pt x="8" y="91"/>
                  </a:cubicBezTo>
                  <a:cubicBezTo>
                    <a:pt x="9" y="91"/>
                    <a:pt x="9" y="91"/>
                    <a:pt x="10" y="91"/>
                  </a:cubicBezTo>
                  <a:cubicBezTo>
                    <a:pt x="18" y="82"/>
                    <a:pt x="27" y="74"/>
                    <a:pt x="37" y="66"/>
                  </a:cubicBezTo>
                  <a:cubicBezTo>
                    <a:pt x="36" y="68"/>
                    <a:pt x="35" y="70"/>
                    <a:pt x="34" y="72"/>
                  </a:cubicBezTo>
                  <a:cubicBezTo>
                    <a:pt x="34" y="72"/>
                    <a:pt x="34" y="73"/>
                    <a:pt x="34" y="73"/>
                  </a:cubicBezTo>
                  <a:cubicBezTo>
                    <a:pt x="34" y="73"/>
                    <a:pt x="34" y="74"/>
                    <a:pt x="34" y="74"/>
                  </a:cubicBezTo>
                  <a:cubicBezTo>
                    <a:pt x="35" y="75"/>
                    <a:pt x="35" y="75"/>
                    <a:pt x="36" y="75"/>
                  </a:cubicBezTo>
                  <a:cubicBezTo>
                    <a:pt x="40" y="74"/>
                    <a:pt x="43" y="71"/>
                    <a:pt x="46" y="68"/>
                  </a:cubicBezTo>
                  <a:cubicBezTo>
                    <a:pt x="50" y="65"/>
                    <a:pt x="50" y="65"/>
                    <a:pt x="50" y="65"/>
                  </a:cubicBezTo>
                  <a:cubicBezTo>
                    <a:pt x="59" y="58"/>
                    <a:pt x="69" y="53"/>
                    <a:pt x="79" y="48"/>
                  </a:cubicBezTo>
                  <a:cubicBezTo>
                    <a:pt x="86" y="44"/>
                    <a:pt x="86" y="44"/>
                    <a:pt x="86" y="44"/>
                  </a:cubicBezTo>
                  <a:cubicBezTo>
                    <a:pt x="106" y="33"/>
                    <a:pt x="106" y="33"/>
                    <a:pt x="106" y="33"/>
                  </a:cubicBezTo>
                  <a:cubicBezTo>
                    <a:pt x="108" y="32"/>
                    <a:pt x="109" y="31"/>
                    <a:pt x="111" y="31"/>
                  </a:cubicBezTo>
                  <a:cubicBezTo>
                    <a:pt x="123" y="26"/>
                    <a:pt x="135" y="19"/>
                    <a:pt x="146" y="13"/>
                  </a:cubicBezTo>
                  <a:cubicBezTo>
                    <a:pt x="147" y="12"/>
                    <a:pt x="147" y="12"/>
                    <a:pt x="147" y="12"/>
                  </a:cubicBezTo>
                  <a:cubicBezTo>
                    <a:pt x="148" y="12"/>
                    <a:pt x="148" y="11"/>
                    <a:pt x="148" y="11"/>
                  </a:cubicBezTo>
                  <a:cubicBezTo>
                    <a:pt x="148" y="10"/>
                    <a:pt x="148" y="10"/>
                    <a:pt x="148" y="10"/>
                  </a:cubicBezTo>
                  <a:cubicBezTo>
                    <a:pt x="148" y="9"/>
                    <a:pt x="147" y="9"/>
                    <a:pt x="146" y="9"/>
                  </a:cubicBezTo>
                  <a:cubicBezTo>
                    <a:pt x="133" y="14"/>
                    <a:pt x="121" y="20"/>
                    <a:pt x="109" y="27"/>
                  </a:cubicBezTo>
                  <a:cubicBezTo>
                    <a:pt x="109" y="27"/>
                    <a:pt x="109" y="27"/>
                    <a:pt x="109" y="27"/>
                  </a:cubicBezTo>
                  <a:cubicBezTo>
                    <a:pt x="110" y="27"/>
                    <a:pt x="111" y="26"/>
                    <a:pt x="112" y="25"/>
                  </a:cubicBezTo>
                  <a:cubicBezTo>
                    <a:pt x="122" y="19"/>
                    <a:pt x="132" y="13"/>
                    <a:pt x="143" y="9"/>
                  </a:cubicBezTo>
                  <a:cubicBezTo>
                    <a:pt x="143" y="9"/>
                    <a:pt x="143" y="9"/>
                    <a:pt x="143" y="9"/>
                  </a:cubicBezTo>
                  <a:cubicBezTo>
                    <a:pt x="143" y="9"/>
                    <a:pt x="143" y="9"/>
                    <a:pt x="144" y="9"/>
                  </a:cubicBezTo>
                  <a:cubicBezTo>
                    <a:pt x="144" y="9"/>
                    <a:pt x="145" y="8"/>
                    <a:pt x="145" y="8"/>
                  </a:cubicBezTo>
                  <a:cubicBezTo>
                    <a:pt x="145" y="7"/>
                    <a:pt x="145" y="7"/>
                    <a:pt x="145" y="7"/>
                  </a:cubicBezTo>
                  <a:cubicBezTo>
                    <a:pt x="144" y="6"/>
                    <a:pt x="143" y="6"/>
                    <a:pt x="142" y="6"/>
                  </a:cubicBezTo>
                  <a:cubicBezTo>
                    <a:pt x="142" y="6"/>
                    <a:pt x="142" y="6"/>
                    <a:pt x="142" y="6"/>
                  </a:cubicBezTo>
                  <a:cubicBezTo>
                    <a:pt x="142" y="6"/>
                    <a:pt x="142" y="6"/>
                    <a:pt x="142" y="6"/>
                  </a:cubicBezTo>
                  <a:cubicBezTo>
                    <a:pt x="137" y="8"/>
                    <a:pt x="132" y="9"/>
                    <a:pt x="126" y="10"/>
                  </a:cubicBezTo>
                  <a:cubicBezTo>
                    <a:pt x="128" y="10"/>
                    <a:pt x="129" y="9"/>
                    <a:pt x="131" y="9"/>
                  </a:cubicBezTo>
                  <a:cubicBezTo>
                    <a:pt x="144" y="4"/>
                    <a:pt x="144" y="4"/>
                    <a:pt x="144" y="4"/>
                  </a:cubicBezTo>
                  <a:cubicBezTo>
                    <a:pt x="145" y="4"/>
                    <a:pt x="145" y="3"/>
                    <a:pt x="145" y="2"/>
                  </a:cubicBezTo>
                  <a:cubicBezTo>
                    <a:pt x="145" y="2"/>
                    <a:pt x="145" y="2"/>
                    <a:pt x="145" y="1"/>
                  </a:cubicBezTo>
                  <a:cubicBezTo>
                    <a:pt x="145" y="1"/>
                    <a:pt x="144" y="0"/>
                    <a:pt x="143" y="0"/>
                  </a:cubicBezTo>
                  <a:close/>
                  <a:moveTo>
                    <a:pt x="106" y="16"/>
                  </a:moveTo>
                  <a:cubicBezTo>
                    <a:pt x="104" y="18"/>
                    <a:pt x="102" y="21"/>
                    <a:pt x="99" y="23"/>
                  </a:cubicBezTo>
                  <a:cubicBezTo>
                    <a:pt x="86" y="29"/>
                    <a:pt x="73" y="36"/>
                    <a:pt x="61" y="44"/>
                  </a:cubicBezTo>
                  <a:cubicBezTo>
                    <a:pt x="62" y="44"/>
                    <a:pt x="62" y="43"/>
                    <a:pt x="62" y="43"/>
                  </a:cubicBezTo>
                  <a:cubicBezTo>
                    <a:pt x="63" y="42"/>
                    <a:pt x="65" y="41"/>
                    <a:pt x="66" y="39"/>
                  </a:cubicBezTo>
                  <a:cubicBezTo>
                    <a:pt x="72" y="36"/>
                    <a:pt x="78" y="33"/>
                    <a:pt x="83" y="30"/>
                  </a:cubicBezTo>
                  <a:cubicBezTo>
                    <a:pt x="84" y="29"/>
                    <a:pt x="84" y="29"/>
                    <a:pt x="84" y="28"/>
                  </a:cubicBezTo>
                  <a:cubicBezTo>
                    <a:pt x="84" y="28"/>
                    <a:pt x="84" y="28"/>
                    <a:pt x="84" y="27"/>
                  </a:cubicBezTo>
                  <a:cubicBezTo>
                    <a:pt x="84" y="27"/>
                    <a:pt x="83" y="26"/>
                    <a:pt x="82" y="26"/>
                  </a:cubicBezTo>
                  <a:cubicBezTo>
                    <a:pt x="80" y="26"/>
                    <a:pt x="78" y="27"/>
                    <a:pt x="76" y="28"/>
                  </a:cubicBezTo>
                  <a:cubicBezTo>
                    <a:pt x="85" y="22"/>
                    <a:pt x="95" y="16"/>
                    <a:pt x="106" y="16"/>
                  </a:cubicBezTo>
                  <a:close/>
                  <a:moveTo>
                    <a:pt x="64" y="36"/>
                  </a:moveTo>
                  <a:cubicBezTo>
                    <a:pt x="64" y="36"/>
                    <a:pt x="64" y="36"/>
                    <a:pt x="64" y="36"/>
                  </a:cubicBezTo>
                  <a:close/>
                  <a:moveTo>
                    <a:pt x="22" y="64"/>
                  </a:moveTo>
                  <a:cubicBezTo>
                    <a:pt x="19" y="67"/>
                    <a:pt x="17" y="70"/>
                    <a:pt x="15" y="73"/>
                  </a:cubicBezTo>
                  <a:cubicBezTo>
                    <a:pt x="13" y="75"/>
                    <a:pt x="10" y="76"/>
                    <a:pt x="8" y="77"/>
                  </a:cubicBezTo>
                  <a:cubicBezTo>
                    <a:pt x="12" y="72"/>
                    <a:pt x="17" y="68"/>
                    <a:pt x="22" y="64"/>
                  </a:cubicBezTo>
                  <a:close/>
                  <a:moveTo>
                    <a:pt x="51" y="47"/>
                  </a:moveTo>
                  <a:cubicBezTo>
                    <a:pt x="42" y="55"/>
                    <a:pt x="33" y="61"/>
                    <a:pt x="24" y="67"/>
                  </a:cubicBezTo>
                  <a:cubicBezTo>
                    <a:pt x="29" y="62"/>
                    <a:pt x="34" y="58"/>
                    <a:pt x="40" y="53"/>
                  </a:cubicBezTo>
                  <a:cubicBezTo>
                    <a:pt x="44" y="51"/>
                    <a:pt x="47" y="49"/>
                    <a:pt x="51" y="47"/>
                  </a:cubicBezTo>
                  <a:close/>
                  <a:moveTo>
                    <a:pt x="77" y="40"/>
                  </a:moveTo>
                  <a:cubicBezTo>
                    <a:pt x="81" y="39"/>
                    <a:pt x="85" y="37"/>
                    <a:pt x="88" y="35"/>
                  </a:cubicBezTo>
                  <a:cubicBezTo>
                    <a:pt x="88" y="35"/>
                    <a:pt x="87" y="35"/>
                    <a:pt x="87" y="36"/>
                  </a:cubicBezTo>
                  <a:cubicBezTo>
                    <a:pt x="87" y="36"/>
                    <a:pt x="87" y="36"/>
                    <a:pt x="88" y="36"/>
                  </a:cubicBezTo>
                  <a:cubicBezTo>
                    <a:pt x="88" y="37"/>
                    <a:pt x="89" y="38"/>
                    <a:pt x="90" y="38"/>
                  </a:cubicBezTo>
                  <a:cubicBezTo>
                    <a:pt x="90" y="38"/>
                    <a:pt x="90" y="38"/>
                    <a:pt x="90" y="38"/>
                  </a:cubicBezTo>
                  <a:cubicBezTo>
                    <a:pt x="88" y="39"/>
                    <a:pt x="85" y="41"/>
                    <a:pt x="85" y="41"/>
                  </a:cubicBezTo>
                  <a:cubicBezTo>
                    <a:pt x="78" y="44"/>
                    <a:pt x="78" y="44"/>
                    <a:pt x="78" y="44"/>
                  </a:cubicBezTo>
                  <a:cubicBezTo>
                    <a:pt x="67" y="49"/>
                    <a:pt x="57" y="55"/>
                    <a:pt x="47" y="62"/>
                  </a:cubicBezTo>
                  <a:cubicBezTo>
                    <a:pt x="44" y="65"/>
                    <a:pt x="44" y="65"/>
                    <a:pt x="44" y="65"/>
                  </a:cubicBezTo>
                  <a:cubicBezTo>
                    <a:pt x="42" y="67"/>
                    <a:pt x="41" y="68"/>
                    <a:pt x="40" y="68"/>
                  </a:cubicBezTo>
                  <a:cubicBezTo>
                    <a:pt x="46" y="59"/>
                    <a:pt x="57" y="52"/>
                    <a:pt x="67" y="46"/>
                  </a:cubicBezTo>
                  <a:cubicBezTo>
                    <a:pt x="72" y="43"/>
                    <a:pt x="77" y="40"/>
                    <a:pt x="77" y="40"/>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0" name="Freeform 13"/>
            <p:cNvSpPr>
              <a:spLocks noEditPoints="1" noChangeArrowheads="1"/>
            </p:cNvSpPr>
            <p:nvPr/>
          </p:nvSpPr>
          <p:spPr bwMode="auto">
            <a:xfrm>
              <a:off x="1321" y="2836"/>
              <a:ext cx="475" cy="275"/>
            </a:xfrm>
            <a:custGeom>
              <a:avLst/>
              <a:gdLst>
                <a:gd name="T0" fmla="*/ 45 w 200"/>
                <a:gd name="T1" fmla="*/ 6 h 116"/>
                <a:gd name="T2" fmla="*/ 49 w 200"/>
                <a:gd name="T3" fmla="*/ 10 h 116"/>
                <a:gd name="T4" fmla="*/ 30 w 200"/>
                <a:gd name="T5" fmla="*/ 6 h 116"/>
                <a:gd name="T6" fmla="*/ 38 w 200"/>
                <a:gd name="T7" fmla="*/ 14 h 116"/>
                <a:gd name="T8" fmla="*/ 23 w 200"/>
                <a:gd name="T9" fmla="*/ 13 h 116"/>
                <a:gd name="T10" fmla="*/ 59 w 200"/>
                <a:gd name="T11" fmla="*/ 34 h 116"/>
                <a:gd name="T12" fmla="*/ 58 w 200"/>
                <a:gd name="T13" fmla="*/ 37 h 116"/>
                <a:gd name="T14" fmla="*/ 0 w 200"/>
                <a:gd name="T15" fmla="*/ 17 h 116"/>
                <a:gd name="T16" fmla="*/ 7 w 200"/>
                <a:gd name="T17" fmla="*/ 27 h 116"/>
                <a:gd name="T18" fmla="*/ 58 w 200"/>
                <a:gd name="T19" fmla="*/ 53 h 116"/>
                <a:gd name="T20" fmla="*/ 126 w 200"/>
                <a:gd name="T21" fmla="*/ 92 h 116"/>
                <a:gd name="T22" fmla="*/ 174 w 200"/>
                <a:gd name="T23" fmla="*/ 114 h 116"/>
                <a:gd name="T24" fmla="*/ 163 w 200"/>
                <a:gd name="T25" fmla="*/ 101 h 116"/>
                <a:gd name="T26" fmla="*/ 133 w 200"/>
                <a:gd name="T27" fmla="*/ 80 h 116"/>
                <a:gd name="T28" fmla="*/ 132 w 200"/>
                <a:gd name="T29" fmla="*/ 71 h 116"/>
                <a:gd name="T30" fmla="*/ 175 w 200"/>
                <a:gd name="T31" fmla="*/ 96 h 116"/>
                <a:gd name="T32" fmla="*/ 184 w 200"/>
                <a:gd name="T33" fmla="*/ 92 h 116"/>
                <a:gd name="T34" fmla="*/ 181 w 200"/>
                <a:gd name="T35" fmla="*/ 83 h 116"/>
                <a:gd name="T36" fmla="*/ 200 w 200"/>
                <a:gd name="T37" fmla="*/ 83 h 116"/>
                <a:gd name="T38" fmla="*/ 188 w 200"/>
                <a:gd name="T39" fmla="*/ 78 h 116"/>
                <a:gd name="T40" fmla="*/ 151 w 200"/>
                <a:gd name="T41" fmla="*/ 52 h 116"/>
                <a:gd name="T42" fmla="*/ 44 w 200"/>
                <a:gd name="T43" fmla="*/ 2 h 116"/>
                <a:gd name="T44" fmla="*/ 8 w 200"/>
                <a:gd name="T45" fmla="*/ 20 h 116"/>
                <a:gd name="T46" fmla="*/ 59 w 200"/>
                <a:gd name="T47" fmla="*/ 46 h 116"/>
                <a:gd name="T48" fmla="*/ 18 w 200"/>
                <a:gd name="T49" fmla="*/ 29 h 116"/>
                <a:gd name="T50" fmla="*/ 46 w 200"/>
                <a:gd name="T51" fmla="*/ 14 h 116"/>
                <a:gd name="T52" fmla="*/ 63 w 200"/>
                <a:gd name="T53" fmla="*/ 32 h 116"/>
                <a:gd name="T54" fmla="*/ 72 w 200"/>
                <a:gd name="T55" fmla="*/ 46 h 116"/>
                <a:gd name="T56" fmla="*/ 92 w 200"/>
                <a:gd name="T57" fmla="*/ 54 h 116"/>
                <a:gd name="T58" fmla="*/ 84 w 200"/>
                <a:gd name="T59" fmla="*/ 53 h 116"/>
                <a:gd name="T60" fmla="*/ 99 w 200"/>
                <a:gd name="T61" fmla="*/ 43 h 116"/>
                <a:gd name="T62" fmla="*/ 124 w 200"/>
                <a:gd name="T63" fmla="*/ 62 h 116"/>
                <a:gd name="T64" fmla="*/ 86 w 200"/>
                <a:gd name="T65" fmla="*/ 67 h 116"/>
                <a:gd name="T66" fmla="*/ 118 w 200"/>
                <a:gd name="T67" fmla="*/ 69 h 116"/>
                <a:gd name="T68" fmla="*/ 116 w 200"/>
                <a:gd name="T69" fmla="*/ 64 h 116"/>
                <a:gd name="T70" fmla="*/ 120 w 200"/>
                <a:gd name="T71" fmla="*/ 70 h 116"/>
                <a:gd name="T72" fmla="*/ 126 w 200"/>
                <a:gd name="T73" fmla="*/ 69 h 116"/>
                <a:gd name="T74" fmla="*/ 116 w 200"/>
                <a:gd name="T75" fmla="*/ 73 h 116"/>
                <a:gd name="T76" fmla="*/ 127 w 200"/>
                <a:gd name="T77" fmla="*/ 85 h 116"/>
                <a:gd name="T78" fmla="*/ 141 w 200"/>
                <a:gd name="T79" fmla="*/ 91 h 116"/>
                <a:gd name="T80" fmla="*/ 123 w 200"/>
                <a:gd name="T81" fmla="*/ 86 h 116"/>
                <a:gd name="T82" fmla="*/ 137 w 200"/>
                <a:gd name="T83" fmla="*/ 69 h 116"/>
                <a:gd name="T84" fmla="*/ 133 w 200"/>
                <a:gd name="T85" fmla="*/ 64 h 116"/>
                <a:gd name="T86" fmla="*/ 115 w 200"/>
                <a:gd name="T87" fmla="*/ 50 h 116"/>
                <a:gd name="T88" fmla="*/ 118 w 200"/>
                <a:gd name="T89" fmla="*/ 49 h 116"/>
                <a:gd name="T90" fmla="*/ 161 w 200"/>
                <a:gd name="T91" fmla="*/ 79 h 116"/>
                <a:gd name="T92" fmla="*/ 135 w 200"/>
                <a:gd name="T93" fmla="*/ 47 h 116"/>
                <a:gd name="T94" fmla="*/ 131 w 200"/>
                <a:gd name="T95" fmla="*/ 49 h 116"/>
                <a:gd name="T96" fmla="*/ 151 w 200"/>
                <a:gd name="T97" fmla="*/ 63 h 116"/>
                <a:gd name="T98" fmla="*/ 179 w 200"/>
                <a:gd name="T99" fmla="*/ 80 h 116"/>
                <a:gd name="T100" fmla="*/ 159 w 200"/>
                <a:gd name="T101" fmla="*/ 82 h 116"/>
                <a:gd name="T102" fmla="*/ 167 w 200"/>
                <a:gd name="T103" fmla="*/ 89 h 116"/>
                <a:gd name="T104" fmla="*/ 178 w 200"/>
                <a:gd name="T105" fmla="*/ 8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16">
                  <a:moveTo>
                    <a:pt x="44" y="2"/>
                  </a:moveTo>
                  <a:cubicBezTo>
                    <a:pt x="41" y="5"/>
                    <a:pt x="41" y="5"/>
                    <a:pt x="41" y="5"/>
                  </a:cubicBezTo>
                  <a:cubicBezTo>
                    <a:pt x="41" y="5"/>
                    <a:pt x="41" y="5"/>
                    <a:pt x="42" y="6"/>
                  </a:cubicBezTo>
                  <a:cubicBezTo>
                    <a:pt x="42" y="7"/>
                    <a:pt x="44" y="7"/>
                    <a:pt x="45" y="6"/>
                  </a:cubicBezTo>
                  <a:cubicBezTo>
                    <a:pt x="45" y="6"/>
                    <a:pt x="45" y="6"/>
                    <a:pt x="45" y="6"/>
                  </a:cubicBezTo>
                  <a:cubicBezTo>
                    <a:pt x="50" y="4"/>
                    <a:pt x="72" y="16"/>
                    <a:pt x="86" y="23"/>
                  </a:cubicBezTo>
                  <a:cubicBezTo>
                    <a:pt x="74" y="17"/>
                    <a:pt x="63" y="12"/>
                    <a:pt x="51" y="9"/>
                  </a:cubicBezTo>
                  <a:cubicBezTo>
                    <a:pt x="50" y="8"/>
                    <a:pt x="49" y="9"/>
                    <a:pt x="49" y="10"/>
                  </a:cubicBezTo>
                  <a:cubicBezTo>
                    <a:pt x="49" y="10"/>
                    <a:pt x="49" y="10"/>
                    <a:pt x="49" y="10"/>
                  </a:cubicBezTo>
                  <a:cubicBezTo>
                    <a:pt x="49" y="11"/>
                    <a:pt x="49" y="12"/>
                    <a:pt x="50" y="12"/>
                  </a:cubicBezTo>
                  <a:cubicBezTo>
                    <a:pt x="48" y="11"/>
                    <a:pt x="33" y="5"/>
                    <a:pt x="33" y="5"/>
                  </a:cubicBezTo>
                  <a:cubicBezTo>
                    <a:pt x="32" y="4"/>
                    <a:pt x="31" y="5"/>
                    <a:pt x="30" y="6"/>
                  </a:cubicBezTo>
                  <a:cubicBezTo>
                    <a:pt x="30" y="6"/>
                    <a:pt x="30" y="6"/>
                    <a:pt x="30" y="7"/>
                  </a:cubicBezTo>
                  <a:cubicBezTo>
                    <a:pt x="30" y="7"/>
                    <a:pt x="30" y="8"/>
                    <a:pt x="31" y="8"/>
                  </a:cubicBezTo>
                  <a:cubicBezTo>
                    <a:pt x="31" y="8"/>
                    <a:pt x="35" y="11"/>
                    <a:pt x="39" y="14"/>
                  </a:cubicBezTo>
                  <a:cubicBezTo>
                    <a:pt x="39" y="14"/>
                    <a:pt x="38" y="14"/>
                    <a:pt x="38" y="14"/>
                  </a:cubicBezTo>
                  <a:cubicBezTo>
                    <a:pt x="37" y="14"/>
                    <a:pt x="36" y="15"/>
                    <a:pt x="36" y="16"/>
                  </a:cubicBezTo>
                  <a:cubicBezTo>
                    <a:pt x="36" y="16"/>
                    <a:pt x="36" y="16"/>
                    <a:pt x="36" y="16"/>
                  </a:cubicBezTo>
                  <a:cubicBezTo>
                    <a:pt x="36" y="16"/>
                    <a:pt x="36" y="16"/>
                    <a:pt x="37" y="17"/>
                  </a:cubicBezTo>
                  <a:cubicBezTo>
                    <a:pt x="32" y="15"/>
                    <a:pt x="28" y="13"/>
                    <a:pt x="23" y="13"/>
                  </a:cubicBezTo>
                  <a:cubicBezTo>
                    <a:pt x="22" y="12"/>
                    <a:pt x="21" y="13"/>
                    <a:pt x="21" y="14"/>
                  </a:cubicBezTo>
                  <a:cubicBezTo>
                    <a:pt x="21" y="14"/>
                    <a:pt x="21" y="14"/>
                    <a:pt x="21" y="14"/>
                  </a:cubicBezTo>
                  <a:cubicBezTo>
                    <a:pt x="21" y="15"/>
                    <a:pt x="21" y="16"/>
                    <a:pt x="22" y="16"/>
                  </a:cubicBezTo>
                  <a:cubicBezTo>
                    <a:pt x="34" y="23"/>
                    <a:pt x="46" y="28"/>
                    <a:pt x="59" y="34"/>
                  </a:cubicBezTo>
                  <a:cubicBezTo>
                    <a:pt x="60" y="35"/>
                    <a:pt x="61" y="36"/>
                    <a:pt x="63" y="36"/>
                  </a:cubicBezTo>
                  <a:cubicBezTo>
                    <a:pt x="65" y="38"/>
                    <a:pt x="67" y="39"/>
                    <a:pt x="69" y="41"/>
                  </a:cubicBezTo>
                  <a:cubicBezTo>
                    <a:pt x="69" y="41"/>
                    <a:pt x="68" y="40"/>
                    <a:pt x="67" y="40"/>
                  </a:cubicBezTo>
                  <a:cubicBezTo>
                    <a:pt x="58" y="37"/>
                    <a:pt x="58" y="37"/>
                    <a:pt x="58" y="37"/>
                  </a:cubicBezTo>
                  <a:cubicBezTo>
                    <a:pt x="53" y="36"/>
                    <a:pt x="48" y="33"/>
                    <a:pt x="42" y="31"/>
                  </a:cubicBezTo>
                  <a:cubicBezTo>
                    <a:pt x="41" y="30"/>
                    <a:pt x="39" y="29"/>
                    <a:pt x="37" y="28"/>
                  </a:cubicBezTo>
                  <a:cubicBezTo>
                    <a:pt x="26" y="22"/>
                    <a:pt x="14" y="15"/>
                    <a:pt x="2" y="16"/>
                  </a:cubicBezTo>
                  <a:cubicBezTo>
                    <a:pt x="1" y="16"/>
                    <a:pt x="0" y="17"/>
                    <a:pt x="0" y="17"/>
                  </a:cubicBezTo>
                  <a:cubicBezTo>
                    <a:pt x="0" y="17"/>
                    <a:pt x="0" y="18"/>
                    <a:pt x="0" y="18"/>
                  </a:cubicBezTo>
                  <a:cubicBezTo>
                    <a:pt x="0" y="18"/>
                    <a:pt x="0" y="19"/>
                    <a:pt x="0" y="19"/>
                  </a:cubicBezTo>
                  <a:cubicBezTo>
                    <a:pt x="3" y="22"/>
                    <a:pt x="6" y="24"/>
                    <a:pt x="8" y="26"/>
                  </a:cubicBezTo>
                  <a:cubicBezTo>
                    <a:pt x="8" y="27"/>
                    <a:pt x="8" y="27"/>
                    <a:pt x="7" y="27"/>
                  </a:cubicBezTo>
                  <a:cubicBezTo>
                    <a:pt x="7" y="27"/>
                    <a:pt x="7" y="28"/>
                    <a:pt x="7" y="28"/>
                  </a:cubicBezTo>
                  <a:cubicBezTo>
                    <a:pt x="7" y="29"/>
                    <a:pt x="8" y="29"/>
                    <a:pt x="8" y="30"/>
                  </a:cubicBezTo>
                  <a:cubicBezTo>
                    <a:pt x="13" y="32"/>
                    <a:pt x="18" y="34"/>
                    <a:pt x="22" y="36"/>
                  </a:cubicBezTo>
                  <a:cubicBezTo>
                    <a:pt x="34" y="43"/>
                    <a:pt x="46" y="49"/>
                    <a:pt x="58" y="53"/>
                  </a:cubicBezTo>
                  <a:cubicBezTo>
                    <a:pt x="59" y="55"/>
                    <a:pt x="61" y="56"/>
                    <a:pt x="63" y="57"/>
                  </a:cubicBezTo>
                  <a:cubicBezTo>
                    <a:pt x="77" y="66"/>
                    <a:pt x="91" y="75"/>
                    <a:pt x="106" y="81"/>
                  </a:cubicBezTo>
                  <a:cubicBezTo>
                    <a:pt x="111" y="84"/>
                    <a:pt x="116" y="87"/>
                    <a:pt x="121" y="90"/>
                  </a:cubicBezTo>
                  <a:cubicBezTo>
                    <a:pt x="126" y="92"/>
                    <a:pt x="126" y="92"/>
                    <a:pt x="126" y="92"/>
                  </a:cubicBezTo>
                  <a:cubicBezTo>
                    <a:pt x="138" y="99"/>
                    <a:pt x="138" y="99"/>
                    <a:pt x="138" y="99"/>
                  </a:cubicBezTo>
                  <a:cubicBezTo>
                    <a:pt x="149" y="105"/>
                    <a:pt x="160" y="112"/>
                    <a:pt x="172" y="116"/>
                  </a:cubicBezTo>
                  <a:cubicBezTo>
                    <a:pt x="173" y="116"/>
                    <a:pt x="174" y="116"/>
                    <a:pt x="174" y="115"/>
                  </a:cubicBezTo>
                  <a:cubicBezTo>
                    <a:pt x="174" y="114"/>
                    <a:pt x="174" y="114"/>
                    <a:pt x="174" y="114"/>
                  </a:cubicBezTo>
                  <a:cubicBezTo>
                    <a:pt x="174" y="113"/>
                    <a:pt x="174" y="113"/>
                    <a:pt x="174" y="112"/>
                  </a:cubicBezTo>
                  <a:cubicBezTo>
                    <a:pt x="163" y="104"/>
                    <a:pt x="163" y="104"/>
                    <a:pt x="163" y="104"/>
                  </a:cubicBezTo>
                  <a:cubicBezTo>
                    <a:pt x="163" y="104"/>
                    <a:pt x="159" y="101"/>
                    <a:pt x="156" y="98"/>
                  </a:cubicBezTo>
                  <a:cubicBezTo>
                    <a:pt x="158" y="99"/>
                    <a:pt x="161" y="100"/>
                    <a:pt x="163" y="101"/>
                  </a:cubicBezTo>
                  <a:cubicBezTo>
                    <a:pt x="164" y="102"/>
                    <a:pt x="165" y="101"/>
                    <a:pt x="165" y="100"/>
                  </a:cubicBezTo>
                  <a:cubicBezTo>
                    <a:pt x="166" y="100"/>
                    <a:pt x="166" y="100"/>
                    <a:pt x="166" y="99"/>
                  </a:cubicBezTo>
                  <a:cubicBezTo>
                    <a:pt x="166" y="99"/>
                    <a:pt x="165" y="98"/>
                    <a:pt x="165" y="98"/>
                  </a:cubicBezTo>
                  <a:cubicBezTo>
                    <a:pt x="155" y="90"/>
                    <a:pt x="145" y="85"/>
                    <a:pt x="133" y="80"/>
                  </a:cubicBezTo>
                  <a:cubicBezTo>
                    <a:pt x="131" y="78"/>
                    <a:pt x="129" y="76"/>
                    <a:pt x="127" y="74"/>
                  </a:cubicBezTo>
                  <a:cubicBezTo>
                    <a:pt x="128" y="74"/>
                    <a:pt x="130" y="73"/>
                    <a:pt x="131" y="73"/>
                  </a:cubicBezTo>
                  <a:cubicBezTo>
                    <a:pt x="131" y="73"/>
                    <a:pt x="132" y="73"/>
                    <a:pt x="132" y="72"/>
                  </a:cubicBezTo>
                  <a:cubicBezTo>
                    <a:pt x="132" y="72"/>
                    <a:pt x="132" y="72"/>
                    <a:pt x="132" y="71"/>
                  </a:cubicBezTo>
                  <a:cubicBezTo>
                    <a:pt x="133" y="72"/>
                    <a:pt x="135" y="73"/>
                    <a:pt x="136" y="73"/>
                  </a:cubicBezTo>
                  <a:cubicBezTo>
                    <a:pt x="140" y="76"/>
                    <a:pt x="144" y="79"/>
                    <a:pt x="148" y="82"/>
                  </a:cubicBezTo>
                  <a:cubicBezTo>
                    <a:pt x="156" y="88"/>
                    <a:pt x="164" y="95"/>
                    <a:pt x="173" y="96"/>
                  </a:cubicBezTo>
                  <a:cubicBezTo>
                    <a:pt x="174" y="97"/>
                    <a:pt x="175" y="96"/>
                    <a:pt x="175" y="96"/>
                  </a:cubicBezTo>
                  <a:cubicBezTo>
                    <a:pt x="175" y="95"/>
                    <a:pt x="175" y="95"/>
                    <a:pt x="175" y="95"/>
                  </a:cubicBezTo>
                  <a:cubicBezTo>
                    <a:pt x="175" y="94"/>
                    <a:pt x="175" y="94"/>
                    <a:pt x="175" y="94"/>
                  </a:cubicBezTo>
                  <a:cubicBezTo>
                    <a:pt x="175" y="93"/>
                    <a:pt x="174" y="92"/>
                    <a:pt x="173" y="91"/>
                  </a:cubicBezTo>
                  <a:cubicBezTo>
                    <a:pt x="177" y="92"/>
                    <a:pt x="181" y="92"/>
                    <a:pt x="184" y="92"/>
                  </a:cubicBezTo>
                  <a:cubicBezTo>
                    <a:pt x="185" y="92"/>
                    <a:pt x="186" y="91"/>
                    <a:pt x="186" y="91"/>
                  </a:cubicBezTo>
                  <a:cubicBezTo>
                    <a:pt x="186" y="91"/>
                    <a:pt x="186" y="90"/>
                    <a:pt x="186" y="90"/>
                  </a:cubicBezTo>
                  <a:cubicBezTo>
                    <a:pt x="186" y="90"/>
                    <a:pt x="186" y="89"/>
                    <a:pt x="186" y="89"/>
                  </a:cubicBezTo>
                  <a:cubicBezTo>
                    <a:pt x="185" y="87"/>
                    <a:pt x="183" y="85"/>
                    <a:pt x="181" y="83"/>
                  </a:cubicBezTo>
                  <a:cubicBezTo>
                    <a:pt x="182" y="82"/>
                    <a:pt x="182" y="82"/>
                    <a:pt x="182" y="81"/>
                  </a:cubicBezTo>
                  <a:cubicBezTo>
                    <a:pt x="182" y="81"/>
                    <a:pt x="182" y="81"/>
                    <a:pt x="182" y="81"/>
                  </a:cubicBezTo>
                  <a:cubicBezTo>
                    <a:pt x="188" y="83"/>
                    <a:pt x="193" y="85"/>
                    <a:pt x="198" y="85"/>
                  </a:cubicBezTo>
                  <a:cubicBezTo>
                    <a:pt x="200" y="85"/>
                    <a:pt x="200" y="84"/>
                    <a:pt x="200" y="83"/>
                  </a:cubicBezTo>
                  <a:cubicBezTo>
                    <a:pt x="200" y="83"/>
                    <a:pt x="200" y="83"/>
                    <a:pt x="200" y="83"/>
                  </a:cubicBezTo>
                  <a:cubicBezTo>
                    <a:pt x="200" y="82"/>
                    <a:pt x="200" y="81"/>
                    <a:pt x="199" y="81"/>
                  </a:cubicBezTo>
                  <a:cubicBezTo>
                    <a:pt x="195" y="81"/>
                    <a:pt x="191" y="80"/>
                    <a:pt x="188" y="79"/>
                  </a:cubicBezTo>
                  <a:cubicBezTo>
                    <a:pt x="188" y="79"/>
                    <a:pt x="188" y="78"/>
                    <a:pt x="188" y="78"/>
                  </a:cubicBezTo>
                  <a:cubicBezTo>
                    <a:pt x="185" y="74"/>
                    <a:pt x="180" y="72"/>
                    <a:pt x="175" y="70"/>
                  </a:cubicBezTo>
                  <a:cubicBezTo>
                    <a:pt x="175" y="70"/>
                    <a:pt x="175" y="69"/>
                    <a:pt x="174" y="69"/>
                  </a:cubicBezTo>
                  <a:cubicBezTo>
                    <a:pt x="171" y="66"/>
                    <a:pt x="165" y="63"/>
                    <a:pt x="158" y="59"/>
                  </a:cubicBezTo>
                  <a:cubicBezTo>
                    <a:pt x="156" y="56"/>
                    <a:pt x="154" y="54"/>
                    <a:pt x="151" y="52"/>
                  </a:cubicBezTo>
                  <a:cubicBezTo>
                    <a:pt x="140" y="44"/>
                    <a:pt x="128" y="39"/>
                    <a:pt x="116" y="33"/>
                  </a:cubicBezTo>
                  <a:cubicBezTo>
                    <a:pt x="100" y="26"/>
                    <a:pt x="100" y="26"/>
                    <a:pt x="100" y="26"/>
                  </a:cubicBezTo>
                  <a:cubicBezTo>
                    <a:pt x="94" y="23"/>
                    <a:pt x="94" y="23"/>
                    <a:pt x="94" y="23"/>
                  </a:cubicBezTo>
                  <a:cubicBezTo>
                    <a:pt x="72" y="11"/>
                    <a:pt x="51" y="0"/>
                    <a:pt x="44" y="2"/>
                  </a:cubicBezTo>
                  <a:close/>
                  <a:moveTo>
                    <a:pt x="8" y="20"/>
                  </a:moveTo>
                  <a:cubicBezTo>
                    <a:pt x="8" y="20"/>
                    <a:pt x="9" y="21"/>
                    <a:pt x="9" y="21"/>
                  </a:cubicBezTo>
                  <a:cubicBezTo>
                    <a:pt x="9" y="21"/>
                    <a:pt x="9" y="21"/>
                    <a:pt x="9" y="21"/>
                  </a:cubicBezTo>
                  <a:cubicBezTo>
                    <a:pt x="8" y="21"/>
                    <a:pt x="8" y="21"/>
                    <a:pt x="8" y="20"/>
                  </a:cubicBezTo>
                  <a:close/>
                  <a:moveTo>
                    <a:pt x="13" y="25"/>
                  </a:moveTo>
                  <a:cubicBezTo>
                    <a:pt x="22" y="30"/>
                    <a:pt x="32" y="33"/>
                    <a:pt x="41" y="37"/>
                  </a:cubicBezTo>
                  <a:cubicBezTo>
                    <a:pt x="44" y="38"/>
                    <a:pt x="47" y="39"/>
                    <a:pt x="50" y="40"/>
                  </a:cubicBezTo>
                  <a:cubicBezTo>
                    <a:pt x="51" y="42"/>
                    <a:pt x="59" y="46"/>
                    <a:pt x="59" y="46"/>
                  </a:cubicBezTo>
                  <a:cubicBezTo>
                    <a:pt x="63" y="49"/>
                    <a:pt x="68" y="52"/>
                    <a:pt x="72" y="55"/>
                  </a:cubicBezTo>
                  <a:cubicBezTo>
                    <a:pt x="68" y="53"/>
                    <a:pt x="63" y="51"/>
                    <a:pt x="63" y="51"/>
                  </a:cubicBezTo>
                  <a:cubicBezTo>
                    <a:pt x="60" y="49"/>
                    <a:pt x="57" y="48"/>
                    <a:pt x="53" y="46"/>
                  </a:cubicBezTo>
                  <a:cubicBezTo>
                    <a:pt x="42" y="39"/>
                    <a:pt x="30" y="33"/>
                    <a:pt x="18" y="29"/>
                  </a:cubicBezTo>
                  <a:cubicBezTo>
                    <a:pt x="16" y="27"/>
                    <a:pt x="15" y="26"/>
                    <a:pt x="13" y="25"/>
                  </a:cubicBezTo>
                  <a:close/>
                  <a:moveTo>
                    <a:pt x="46" y="14"/>
                  </a:moveTo>
                  <a:cubicBezTo>
                    <a:pt x="46" y="14"/>
                    <a:pt x="46" y="14"/>
                    <a:pt x="46" y="14"/>
                  </a:cubicBezTo>
                  <a:cubicBezTo>
                    <a:pt x="46" y="14"/>
                    <a:pt x="46" y="14"/>
                    <a:pt x="46" y="14"/>
                  </a:cubicBezTo>
                  <a:cubicBezTo>
                    <a:pt x="46" y="14"/>
                    <a:pt x="46" y="14"/>
                    <a:pt x="46" y="14"/>
                  </a:cubicBezTo>
                  <a:close/>
                  <a:moveTo>
                    <a:pt x="40" y="18"/>
                  </a:moveTo>
                  <a:cubicBezTo>
                    <a:pt x="43" y="19"/>
                    <a:pt x="45" y="19"/>
                    <a:pt x="47" y="20"/>
                  </a:cubicBezTo>
                  <a:cubicBezTo>
                    <a:pt x="53" y="24"/>
                    <a:pt x="58" y="28"/>
                    <a:pt x="63" y="32"/>
                  </a:cubicBezTo>
                  <a:cubicBezTo>
                    <a:pt x="63" y="31"/>
                    <a:pt x="62" y="31"/>
                    <a:pt x="61" y="31"/>
                  </a:cubicBezTo>
                  <a:cubicBezTo>
                    <a:pt x="54" y="26"/>
                    <a:pt x="47" y="22"/>
                    <a:pt x="40" y="18"/>
                  </a:cubicBezTo>
                  <a:close/>
                  <a:moveTo>
                    <a:pt x="84" y="53"/>
                  </a:moveTo>
                  <a:cubicBezTo>
                    <a:pt x="72" y="46"/>
                    <a:pt x="72" y="46"/>
                    <a:pt x="72" y="46"/>
                  </a:cubicBezTo>
                  <a:cubicBezTo>
                    <a:pt x="71" y="46"/>
                    <a:pt x="70" y="45"/>
                    <a:pt x="69" y="45"/>
                  </a:cubicBezTo>
                  <a:cubicBezTo>
                    <a:pt x="74" y="46"/>
                    <a:pt x="78" y="48"/>
                    <a:pt x="83" y="49"/>
                  </a:cubicBezTo>
                  <a:cubicBezTo>
                    <a:pt x="84" y="50"/>
                    <a:pt x="85" y="51"/>
                    <a:pt x="86" y="51"/>
                  </a:cubicBezTo>
                  <a:cubicBezTo>
                    <a:pt x="92" y="54"/>
                    <a:pt x="92" y="54"/>
                    <a:pt x="92" y="54"/>
                  </a:cubicBezTo>
                  <a:cubicBezTo>
                    <a:pt x="96" y="56"/>
                    <a:pt x="102" y="59"/>
                    <a:pt x="108" y="61"/>
                  </a:cubicBezTo>
                  <a:cubicBezTo>
                    <a:pt x="110" y="63"/>
                    <a:pt x="111" y="64"/>
                    <a:pt x="113" y="66"/>
                  </a:cubicBezTo>
                  <a:cubicBezTo>
                    <a:pt x="111" y="66"/>
                    <a:pt x="109" y="66"/>
                    <a:pt x="107" y="66"/>
                  </a:cubicBezTo>
                  <a:cubicBezTo>
                    <a:pt x="99" y="62"/>
                    <a:pt x="91" y="57"/>
                    <a:pt x="84" y="53"/>
                  </a:cubicBezTo>
                  <a:close/>
                  <a:moveTo>
                    <a:pt x="59" y="24"/>
                  </a:moveTo>
                  <a:cubicBezTo>
                    <a:pt x="69" y="27"/>
                    <a:pt x="80" y="32"/>
                    <a:pt x="90" y="36"/>
                  </a:cubicBezTo>
                  <a:cubicBezTo>
                    <a:pt x="90" y="36"/>
                    <a:pt x="91" y="36"/>
                    <a:pt x="91" y="36"/>
                  </a:cubicBezTo>
                  <a:cubicBezTo>
                    <a:pt x="94" y="38"/>
                    <a:pt x="96" y="41"/>
                    <a:pt x="99" y="43"/>
                  </a:cubicBezTo>
                  <a:cubicBezTo>
                    <a:pt x="104" y="46"/>
                    <a:pt x="108" y="50"/>
                    <a:pt x="113" y="53"/>
                  </a:cubicBezTo>
                  <a:cubicBezTo>
                    <a:pt x="119" y="56"/>
                    <a:pt x="119" y="56"/>
                    <a:pt x="119" y="56"/>
                  </a:cubicBezTo>
                  <a:cubicBezTo>
                    <a:pt x="122" y="58"/>
                    <a:pt x="124" y="60"/>
                    <a:pt x="127" y="62"/>
                  </a:cubicBezTo>
                  <a:cubicBezTo>
                    <a:pt x="126" y="62"/>
                    <a:pt x="125" y="62"/>
                    <a:pt x="124" y="62"/>
                  </a:cubicBezTo>
                  <a:cubicBezTo>
                    <a:pt x="115" y="54"/>
                    <a:pt x="100" y="47"/>
                    <a:pt x="88" y="42"/>
                  </a:cubicBezTo>
                  <a:cubicBezTo>
                    <a:pt x="88" y="42"/>
                    <a:pt x="84" y="41"/>
                    <a:pt x="82" y="40"/>
                  </a:cubicBezTo>
                  <a:cubicBezTo>
                    <a:pt x="74" y="35"/>
                    <a:pt x="66" y="29"/>
                    <a:pt x="59" y="24"/>
                  </a:cubicBezTo>
                  <a:close/>
                  <a:moveTo>
                    <a:pt x="86" y="67"/>
                  </a:moveTo>
                  <a:cubicBezTo>
                    <a:pt x="90" y="69"/>
                    <a:pt x="94" y="71"/>
                    <a:pt x="98" y="73"/>
                  </a:cubicBezTo>
                  <a:cubicBezTo>
                    <a:pt x="98" y="73"/>
                    <a:pt x="98" y="73"/>
                    <a:pt x="98" y="73"/>
                  </a:cubicBezTo>
                  <a:cubicBezTo>
                    <a:pt x="94" y="71"/>
                    <a:pt x="90" y="69"/>
                    <a:pt x="86" y="67"/>
                  </a:cubicBezTo>
                  <a:close/>
                  <a:moveTo>
                    <a:pt x="118" y="69"/>
                  </a:moveTo>
                  <a:cubicBezTo>
                    <a:pt x="118" y="68"/>
                    <a:pt x="118" y="68"/>
                    <a:pt x="118" y="68"/>
                  </a:cubicBezTo>
                  <a:cubicBezTo>
                    <a:pt x="118" y="67"/>
                    <a:pt x="118" y="67"/>
                    <a:pt x="118" y="67"/>
                  </a:cubicBezTo>
                  <a:cubicBezTo>
                    <a:pt x="117" y="66"/>
                    <a:pt x="116" y="65"/>
                    <a:pt x="116" y="64"/>
                  </a:cubicBezTo>
                  <a:cubicBezTo>
                    <a:pt x="116" y="64"/>
                    <a:pt x="116" y="64"/>
                    <a:pt x="116" y="64"/>
                  </a:cubicBezTo>
                  <a:cubicBezTo>
                    <a:pt x="117" y="64"/>
                    <a:pt x="118" y="65"/>
                    <a:pt x="119" y="65"/>
                  </a:cubicBezTo>
                  <a:cubicBezTo>
                    <a:pt x="119" y="66"/>
                    <a:pt x="119" y="66"/>
                    <a:pt x="119" y="66"/>
                  </a:cubicBezTo>
                  <a:cubicBezTo>
                    <a:pt x="119" y="66"/>
                    <a:pt x="119" y="66"/>
                    <a:pt x="119" y="66"/>
                  </a:cubicBezTo>
                  <a:cubicBezTo>
                    <a:pt x="119" y="67"/>
                    <a:pt x="119" y="69"/>
                    <a:pt x="120" y="70"/>
                  </a:cubicBezTo>
                  <a:cubicBezTo>
                    <a:pt x="119" y="70"/>
                    <a:pt x="118" y="70"/>
                    <a:pt x="117" y="69"/>
                  </a:cubicBezTo>
                  <a:cubicBezTo>
                    <a:pt x="117" y="69"/>
                    <a:pt x="117" y="69"/>
                    <a:pt x="118" y="69"/>
                  </a:cubicBezTo>
                  <a:close/>
                  <a:moveTo>
                    <a:pt x="123" y="68"/>
                  </a:moveTo>
                  <a:cubicBezTo>
                    <a:pt x="124" y="68"/>
                    <a:pt x="125" y="69"/>
                    <a:pt x="126" y="69"/>
                  </a:cubicBezTo>
                  <a:cubicBezTo>
                    <a:pt x="126" y="69"/>
                    <a:pt x="126" y="70"/>
                    <a:pt x="127" y="70"/>
                  </a:cubicBezTo>
                  <a:cubicBezTo>
                    <a:pt x="126" y="70"/>
                    <a:pt x="125" y="70"/>
                    <a:pt x="125" y="70"/>
                  </a:cubicBezTo>
                  <a:cubicBezTo>
                    <a:pt x="124" y="70"/>
                    <a:pt x="124" y="69"/>
                    <a:pt x="123" y="68"/>
                  </a:cubicBezTo>
                  <a:close/>
                  <a:moveTo>
                    <a:pt x="116" y="73"/>
                  </a:moveTo>
                  <a:cubicBezTo>
                    <a:pt x="118" y="74"/>
                    <a:pt x="121" y="74"/>
                    <a:pt x="123" y="74"/>
                  </a:cubicBezTo>
                  <a:cubicBezTo>
                    <a:pt x="123" y="75"/>
                    <a:pt x="124" y="75"/>
                    <a:pt x="124" y="76"/>
                  </a:cubicBezTo>
                  <a:cubicBezTo>
                    <a:pt x="122" y="75"/>
                    <a:pt x="119" y="74"/>
                    <a:pt x="116" y="73"/>
                  </a:cubicBezTo>
                  <a:close/>
                  <a:moveTo>
                    <a:pt x="127" y="85"/>
                  </a:moveTo>
                  <a:cubicBezTo>
                    <a:pt x="127" y="85"/>
                    <a:pt x="127" y="84"/>
                    <a:pt x="127" y="84"/>
                  </a:cubicBezTo>
                  <a:cubicBezTo>
                    <a:pt x="127" y="84"/>
                    <a:pt x="127" y="84"/>
                    <a:pt x="127" y="84"/>
                  </a:cubicBezTo>
                  <a:cubicBezTo>
                    <a:pt x="130" y="85"/>
                    <a:pt x="133" y="87"/>
                    <a:pt x="136" y="88"/>
                  </a:cubicBezTo>
                  <a:cubicBezTo>
                    <a:pt x="138" y="89"/>
                    <a:pt x="139" y="90"/>
                    <a:pt x="141" y="91"/>
                  </a:cubicBezTo>
                  <a:cubicBezTo>
                    <a:pt x="142" y="92"/>
                    <a:pt x="161" y="107"/>
                    <a:pt x="161" y="107"/>
                  </a:cubicBezTo>
                  <a:cubicBezTo>
                    <a:pt x="154" y="104"/>
                    <a:pt x="147" y="100"/>
                    <a:pt x="139" y="96"/>
                  </a:cubicBezTo>
                  <a:cubicBezTo>
                    <a:pt x="128" y="89"/>
                    <a:pt x="128" y="89"/>
                    <a:pt x="128" y="89"/>
                  </a:cubicBezTo>
                  <a:cubicBezTo>
                    <a:pt x="123" y="86"/>
                    <a:pt x="123" y="86"/>
                    <a:pt x="123" y="86"/>
                  </a:cubicBezTo>
                  <a:cubicBezTo>
                    <a:pt x="122" y="86"/>
                    <a:pt x="121" y="85"/>
                    <a:pt x="120" y="85"/>
                  </a:cubicBezTo>
                  <a:cubicBezTo>
                    <a:pt x="122" y="85"/>
                    <a:pt x="123" y="86"/>
                    <a:pt x="125" y="86"/>
                  </a:cubicBezTo>
                  <a:cubicBezTo>
                    <a:pt x="126" y="86"/>
                    <a:pt x="127" y="86"/>
                    <a:pt x="127" y="85"/>
                  </a:cubicBezTo>
                  <a:close/>
                  <a:moveTo>
                    <a:pt x="137" y="69"/>
                  </a:moveTo>
                  <a:cubicBezTo>
                    <a:pt x="140" y="70"/>
                    <a:pt x="144" y="72"/>
                    <a:pt x="148" y="74"/>
                  </a:cubicBezTo>
                  <a:cubicBezTo>
                    <a:pt x="145" y="73"/>
                    <a:pt x="142" y="72"/>
                    <a:pt x="139" y="70"/>
                  </a:cubicBezTo>
                  <a:cubicBezTo>
                    <a:pt x="138" y="70"/>
                    <a:pt x="137" y="69"/>
                    <a:pt x="137" y="69"/>
                  </a:cubicBezTo>
                  <a:close/>
                  <a:moveTo>
                    <a:pt x="133" y="64"/>
                  </a:moveTo>
                  <a:cubicBezTo>
                    <a:pt x="133" y="63"/>
                    <a:pt x="133" y="63"/>
                    <a:pt x="133" y="63"/>
                  </a:cubicBezTo>
                  <a:cubicBezTo>
                    <a:pt x="133" y="63"/>
                    <a:pt x="133" y="62"/>
                    <a:pt x="133" y="62"/>
                  </a:cubicBezTo>
                  <a:cubicBezTo>
                    <a:pt x="129" y="58"/>
                    <a:pt x="125" y="55"/>
                    <a:pt x="120" y="53"/>
                  </a:cubicBezTo>
                  <a:cubicBezTo>
                    <a:pt x="115" y="50"/>
                    <a:pt x="115" y="50"/>
                    <a:pt x="115" y="50"/>
                  </a:cubicBezTo>
                  <a:cubicBezTo>
                    <a:pt x="111" y="47"/>
                    <a:pt x="108" y="45"/>
                    <a:pt x="105" y="42"/>
                  </a:cubicBezTo>
                  <a:cubicBezTo>
                    <a:pt x="107" y="43"/>
                    <a:pt x="111" y="45"/>
                    <a:pt x="111" y="45"/>
                  </a:cubicBezTo>
                  <a:cubicBezTo>
                    <a:pt x="112" y="45"/>
                    <a:pt x="112" y="45"/>
                    <a:pt x="112" y="45"/>
                  </a:cubicBezTo>
                  <a:cubicBezTo>
                    <a:pt x="114" y="46"/>
                    <a:pt x="116" y="48"/>
                    <a:pt x="118" y="49"/>
                  </a:cubicBezTo>
                  <a:cubicBezTo>
                    <a:pt x="131" y="57"/>
                    <a:pt x="144" y="65"/>
                    <a:pt x="158" y="72"/>
                  </a:cubicBezTo>
                  <a:cubicBezTo>
                    <a:pt x="161" y="73"/>
                    <a:pt x="164" y="75"/>
                    <a:pt x="168" y="76"/>
                  </a:cubicBezTo>
                  <a:cubicBezTo>
                    <a:pt x="170" y="78"/>
                    <a:pt x="172" y="80"/>
                    <a:pt x="175" y="81"/>
                  </a:cubicBezTo>
                  <a:cubicBezTo>
                    <a:pt x="171" y="81"/>
                    <a:pt x="167" y="80"/>
                    <a:pt x="161" y="79"/>
                  </a:cubicBezTo>
                  <a:cubicBezTo>
                    <a:pt x="153" y="72"/>
                    <a:pt x="142" y="65"/>
                    <a:pt x="133" y="64"/>
                  </a:cubicBezTo>
                  <a:cubicBezTo>
                    <a:pt x="133" y="64"/>
                    <a:pt x="133" y="64"/>
                    <a:pt x="133" y="64"/>
                  </a:cubicBezTo>
                  <a:close/>
                  <a:moveTo>
                    <a:pt x="121" y="40"/>
                  </a:moveTo>
                  <a:cubicBezTo>
                    <a:pt x="126" y="42"/>
                    <a:pt x="131" y="44"/>
                    <a:pt x="135" y="47"/>
                  </a:cubicBezTo>
                  <a:cubicBezTo>
                    <a:pt x="131" y="44"/>
                    <a:pt x="126" y="42"/>
                    <a:pt x="121" y="40"/>
                  </a:cubicBezTo>
                  <a:close/>
                  <a:moveTo>
                    <a:pt x="131" y="49"/>
                  </a:moveTo>
                  <a:cubicBezTo>
                    <a:pt x="131" y="49"/>
                    <a:pt x="132" y="49"/>
                    <a:pt x="132" y="49"/>
                  </a:cubicBezTo>
                  <a:cubicBezTo>
                    <a:pt x="132" y="49"/>
                    <a:pt x="131" y="49"/>
                    <a:pt x="131" y="49"/>
                  </a:cubicBezTo>
                  <a:cubicBezTo>
                    <a:pt x="131" y="49"/>
                    <a:pt x="131" y="49"/>
                    <a:pt x="131" y="49"/>
                  </a:cubicBezTo>
                  <a:close/>
                  <a:moveTo>
                    <a:pt x="148" y="61"/>
                  </a:moveTo>
                  <a:cubicBezTo>
                    <a:pt x="149" y="61"/>
                    <a:pt x="149" y="61"/>
                    <a:pt x="150" y="62"/>
                  </a:cubicBezTo>
                  <a:cubicBezTo>
                    <a:pt x="150" y="62"/>
                    <a:pt x="151" y="62"/>
                    <a:pt x="151" y="63"/>
                  </a:cubicBezTo>
                  <a:cubicBezTo>
                    <a:pt x="150" y="62"/>
                    <a:pt x="149" y="61"/>
                    <a:pt x="148" y="61"/>
                  </a:cubicBezTo>
                  <a:close/>
                  <a:moveTo>
                    <a:pt x="178" y="79"/>
                  </a:moveTo>
                  <a:cubicBezTo>
                    <a:pt x="178" y="79"/>
                    <a:pt x="178" y="79"/>
                    <a:pt x="179" y="80"/>
                  </a:cubicBezTo>
                  <a:cubicBezTo>
                    <a:pt x="179" y="80"/>
                    <a:pt x="179" y="80"/>
                    <a:pt x="179" y="80"/>
                  </a:cubicBezTo>
                  <a:cubicBezTo>
                    <a:pt x="179" y="80"/>
                    <a:pt x="179" y="80"/>
                    <a:pt x="179" y="80"/>
                  </a:cubicBezTo>
                  <a:cubicBezTo>
                    <a:pt x="178" y="80"/>
                    <a:pt x="178" y="80"/>
                    <a:pt x="178" y="79"/>
                  </a:cubicBezTo>
                  <a:close/>
                  <a:moveTo>
                    <a:pt x="159" y="82"/>
                  </a:moveTo>
                  <a:cubicBezTo>
                    <a:pt x="159" y="82"/>
                    <a:pt x="159" y="82"/>
                    <a:pt x="159" y="82"/>
                  </a:cubicBezTo>
                  <a:cubicBezTo>
                    <a:pt x="159" y="82"/>
                    <a:pt x="159" y="82"/>
                    <a:pt x="159" y="82"/>
                  </a:cubicBezTo>
                  <a:cubicBezTo>
                    <a:pt x="159" y="82"/>
                    <a:pt x="159" y="82"/>
                    <a:pt x="159" y="82"/>
                  </a:cubicBezTo>
                  <a:close/>
                  <a:moveTo>
                    <a:pt x="160" y="86"/>
                  </a:moveTo>
                  <a:cubicBezTo>
                    <a:pt x="162" y="87"/>
                    <a:pt x="165" y="88"/>
                    <a:pt x="167" y="89"/>
                  </a:cubicBezTo>
                  <a:cubicBezTo>
                    <a:pt x="168" y="90"/>
                    <a:pt x="168" y="90"/>
                    <a:pt x="169" y="91"/>
                  </a:cubicBezTo>
                  <a:cubicBezTo>
                    <a:pt x="166" y="90"/>
                    <a:pt x="163" y="88"/>
                    <a:pt x="160" y="86"/>
                  </a:cubicBezTo>
                  <a:close/>
                  <a:moveTo>
                    <a:pt x="167" y="84"/>
                  </a:moveTo>
                  <a:cubicBezTo>
                    <a:pt x="172" y="85"/>
                    <a:pt x="175" y="85"/>
                    <a:pt x="178" y="85"/>
                  </a:cubicBezTo>
                  <a:cubicBezTo>
                    <a:pt x="179" y="86"/>
                    <a:pt x="180" y="87"/>
                    <a:pt x="181" y="88"/>
                  </a:cubicBezTo>
                  <a:cubicBezTo>
                    <a:pt x="177" y="88"/>
                    <a:pt x="173" y="87"/>
                    <a:pt x="169" y="86"/>
                  </a:cubicBezTo>
                  <a:cubicBezTo>
                    <a:pt x="168" y="85"/>
                    <a:pt x="168" y="85"/>
                    <a:pt x="167" y="84"/>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1" name="Freeform 14"/>
            <p:cNvSpPr>
              <a:spLocks noEditPoints="1" noChangeArrowheads="1"/>
            </p:cNvSpPr>
            <p:nvPr/>
          </p:nvSpPr>
          <p:spPr bwMode="auto">
            <a:xfrm>
              <a:off x="1278" y="2824"/>
              <a:ext cx="840" cy="299"/>
            </a:xfrm>
            <a:custGeom>
              <a:avLst/>
              <a:gdLst>
                <a:gd name="T0" fmla="*/ 60 w 354"/>
                <a:gd name="T1" fmla="*/ 1 h 126"/>
                <a:gd name="T2" fmla="*/ 24 w 354"/>
                <a:gd name="T3" fmla="*/ 21 h 126"/>
                <a:gd name="T4" fmla="*/ 2 w 354"/>
                <a:gd name="T5" fmla="*/ 31 h 126"/>
                <a:gd name="T6" fmla="*/ 0 w 354"/>
                <a:gd name="T7" fmla="*/ 34 h 126"/>
                <a:gd name="T8" fmla="*/ 2 w 354"/>
                <a:gd name="T9" fmla="*/ 36 h 126"/>
                <a:gd name="T10" fmla="*/ 31 w 354"/>
                <a:gd name="T11" fmla="*/ 50 h 126"/>
                <a:gd name="T12" fmla="*/ 49 w 354"/>
                <a:gd name="T13" fmla="*/ 59 h 126"/>
                <a:gd name="T14" fmla="*/ 101 w 354"/>
                <a:gd name="T15" fmla="*/ 87 h 126"/>
                <a:gd name="T16" fmla="*/ 180 w 354"/>
                <a:gd name="T17" fmla="*/ 126 h 126"/>
                <a:gd name="T18" fmla="*/ 183 w 354"/>
                <a:gd name="T19" fmla="*/ 125 h 126"/>
                <a:gd name="T20" fmla="*/ 263 w 354"/>
                <a:gd name="T21" fmla="*/ 73 h 126"/>
                <a:gd name="T22" fmla="*/ 278 w 354"/>
                <a:gd name="T23" fmla="*/ 65 h 126"/>
                <a:gd name="T24" fmla="*/ 300 w 354"/>
                <a:gd name="T25" fmla="*/ 54 h 126"/>
                <a:gd name="T26" fmla="*/ 353 w 354"/>
                <a:gd name="T27" fmla="*/ 25 h 126"/>
                <a:gd name="T28" fmla="*/ 354 w 354"/>
                <a:gd name="T29" fmla="*/ 21 h 126"/>
                <a:gd name="T30" fmla="*/ 351 w 354"/>
                <a:gd name="T31" fmla="*/ 19 h 126"/>
                <a:gd name="T32" fmla="*/ 334 w 354"/>
                <a:gd name="T33" fmla="*/ 15 h 126"/>
                <a:gd name="T34" fmla="*/ 320 w 354"/>
                <a:gd name="T35" fmla="*/ 9 h 126"/>
                <a:gd name="T36" fmla="*/ 316 w 354"/>
                <a:gd name="T37" fmla="*/ 12 h 126"/>
                <a:gd name="T38" fmla="*/ 316 w 354"/>
                <a:gd name="T39" fmla="*/ 12 h 126"/>
                <a:gd name="T40" fmla="*/ 319 w 354"/>
                <a:gd name="T41" fmla="*/ 15 h 126"/>
                <a:gd name="T42" fmla="*/ 331 w 354"/>
                <a:gd name="T43" fmla="*/ 20 h 126"/>
                <a:gd name="T44" fmla="*/ 343 w 354"/>
                <a:gd name="T45" fmla="*/ 25 h 126"/>
                <a:gd name="T46" fmla="*/ 298 w 354"/>
                <a:gd name="T47" fmla="*/ 49 h 126"/>
                <a:gd name="T48" fmla="*/ 276 w 354"/>
                <a:gd name="T49" fmla="*/ 60 h 126"/>
                <a:gd name="T50" fmla="*/ 261 w 354"/>
                <a:gd name="T51" fmla="*/ 68 h 126"/>
                <a:gd name="T52" fmla="*/ 181 w 354"/>
                <a:gd name="T53" fmla="*/ 120 h 126"/>
                <a:gd name="T54" fmla="*/ 104 w 354"/>
                <a:gd name="T55" fmla="*/ 82 h 126"/>
                <a:gd name="T56" fmla="*/ 52 w 354"/>
                <a:gd name="T57" fmla="*/ 54 h 126"/>
                <a:gd name="T58" fmla="*/ 33 w 354"/>
                <a:gd name="T59" fmla="*/ 45 h 126"/>
                <a:gd name="T60" fmla="*/ 10 w 354"/>
                <a:gd name="T61" fmla="*/ 33 h 126"/>
                <a:gd name="T62" fmla="*/ 27 w 354"/>
                <a:gd name="T63" fmla="*/ 26 h 126"/>
                <a:gd name="T64" fmla="*/ 64 w 354"/>
                <a:gd name="T65" fmla="*/ 5 h 126"/>
                <a:gd name="T66" fmla="*/ 65 w 354"/>
                <a:gd name="T67" fmla="*/ 3 h 126"/>
                <a:gd name="T68" fmla="*/ 64 w 354"/>
                <a:gd name="T69" fmla="*/ 1 h 126"/>
                <a:gd name="T70" fmla="*/ 60 w 354"/>
                <a:gd name="T71" fmla="*/ 1 h 126"/>
                <a:gd name="T72" fmla="*/ 352 w 354"/>
                <a:gd name="T73" fmla="*/ 25 h 126"/>
                <a:gd name="T74" fmla="*/ 351 w 354"/>
                <a:gd name="T75" fmla="*/ 25 h 126"/>
                <a:gd name="T76" fmla="*/ 352 w 354"/>
                <a:gd name="T77" fmla="*/ 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4" h="126">
                  <a:moveTo>
                    <a:pt x="60" y="1"/>
                  </a:moveTo>
                  <a:cubicBezTo>
                    <a:pt x="49" y="11"/>
                    <a:pt x="37" y="15"/>
                    <a:pt x="24" y="21"/>
                  </a:cubicBezTo>
                  <a:cubicBezTo>
                    <a:pt x="17" y="24"/>
                    <a:pt x="9" y="27"/>
                    <a:pt x="2" y="31"/>
                  </a:cubicBezTo>
                  <a:cubicBezTo>
                    <a:pt x="1" y="32"/>
                    <a:pt x="0" y="33"/>
                    <a:pt x="0" y="34"/>
                  </a:cubicBezTo>
                  <a:cubicBezTo>
                    <a:pt x="0" y="35"/>
                    <a:pt x="1" y="36"/>
                    <a:pt x="2" y="36"/>
                  </a:cubicBezTo>
                  <a:cubicBezTo>
                    <a:pt x="12" y="40"/>
                    <a:pt x="21" y="45"/>
                    <a:pt x="31" y="50"/>
                  </a:cubicBezTo>
                  <a:cubicBezTo>
                    <a:pt x="49" y="59"/>
                    <a:pt x="49" y="59"/>
                    <a:pt x="49" y="59"/>
                  </a:cubicBezTo>
                  <a:cubicBezTo>
                    <a:pt x="66" y="67"/>
                    <a:pt x="84" y="77"/>
                    <a:pt x="101" y="87"/>
                  </a:cubicBezTo>
                  <a:cubicBezTo>
                    <a:pt x="127" y="102"/>
                    <a:pt x="153" y="117"/>
                    <a:pt x="180" y="126"/>
                  </a:cubicBezTo>
                  <a:cubicBezTo>
                    <a:pt x="181" y="126"/>
                    <a:pt x="182" y="126"/>
                    <a:pt x="183" y="125"/>
                  </a:cubicBezTo>
                  <a:cubicBezTo>
                    <a:pt x="206" y="103"/>
                    <a:pt x="235" y="88"/>
                    <a:pt x="263" y="73"/>
                  </a:cubicBezTo>
                  <a:cubicBezTo>
                    <a:pt x="278" y="65"/>
                    <a:pt x="278" y="65"/>
                    <a:pt x="278" y="65"/>
                  </a:cubicBezTo>
                  <a:cubicBezTo>
                    <a:pt x="300" y="54"/>
                    <a:pt x="300" y="54"/>
                    <a:pt x="300" y="54"/>
                  </a:cubicBezTo>
                  <a:cubicBezTo>
                    <a:pt x="319" y="45"/>
                    <a:pt x="338" y="36"/>
                    <a:pt x="353" y="25"/>
                  </a:cubicBezTo>
                  <a:cubicBezTo>
                    <a:pt x="354" y="24"/>
                    <a:pt x="354" y="22"/>
                    <a:pt x="354" y="21"/>
                  </a:cubicBezTo>
                  <a:cubicBezTo>
                    <a:pt x="353" y="20"/>
                    <a:pt x="352" y="19"/>
                    <a:pt x="351" y="19"/>
                  </a:cubicBezTo>
                  <a:cubicBezTo>
                    <a:pt x="345" y="20"/>
                    <a:pt x="340" y="18"/>
                    <a:pt x="334" y="15"/>
                  </a:cubicBezTo>
                  <a:cubicBezTo>
                    <a:pt x="329" y="13"/>
                    <a:pt x="325" y="10"/>
                    <a:pt x="320" y="9"/>
                  </a:cubicBezTo>
                  <a:cubicBezTo>
                    <a:pt x="318" y="9"/>
                    <a:pt x="317" y="10"/>
                    <a:pt x="316" y="12"/>
                  </a:cubicBezTo>
                  <a:cubicBezTo>
                    <a:pt x="316" y="12"/>
                    <a:pt x="316" y="12"/>
                    <a:pt x="316" y="12"/>
                  </a:cubicBezTo>
                  <a:cubicBezTo>
                    <a:pt x="316" y="14"/>
                    <a:pt x="317" y="15"/>
                    <a:pt x="319" y="15"/>
                  </a:cubicBezTo>
                  <a:cubicBezTo>
                    <a:pt x="323" y="16"/>
                    <a:pt x="327" y="18"/>
                    <a:pt x="331" y="20"/>
                  </a:cubicBezTo>
                  <a:cubicBezTo>
                    <a:pt x="335" y="22"/>
                    <a:pt x="339" y="24"/>
                    <a:pt x="343" y="25"/>
                  </a:cubicBezTo>
                  <a:cubicBezTo>
                    <a:pt x="329" y="34"/>
                    <a:pt x="313" y="42"/>
                    <a:pt x="298" y="49"/>
                  </a:cubicBezTo>
                  <a:cubicBezTo>
                    <a:pt x="276" y="60"/>
                    <a:pt x="276" y="60"/>
                    <a:pt x="276" y="60"/>
                  </a:cubicBezTo>
                  <a:cubicBezTo>
                    <a:pt x="261" y="68"/>
                    <a:pt x="261" y="68"/>
                    <a:pt x="261" y="68"/>
                  </a:cubicBezTo>
                  <a:cubicBezTo>
                    <a:pt x="233" y="83"/>
                    <a:pt x="204" y="98"/>
                    <a:pt x="181" y="120"/>
                  </a:cubicBezTo>
                  <a:cubicBezTo>
                    <a:pt x="155" y="111"/>
                    <a:pt x="129" y="96"/>
                    <a:pt x="104" y="82"/>
                  </a:cubicBezTo>
                  <a:cubicBezTo>
                    <a:pt x="87" y="72"/>
                    <a:pt x="69" y="62"/>
                    <a:pt x="52" y="54"/>
                  </a:cubicBezTo>
                  <a:cubicBezTo>
                    <a:pt x="33" y="45"/>
                    <a:pt x="33" y="45"/>
                    <a:pt x="33" y="45"/>
                  </a:cubicBezTo>
                  <a:cubicBezTo>
                    <a:pt x="26" y="41"/>
                    <a:pt x="18" y="37"/>
                    <a:pt x="10" y="33"/>
                  </a:cubicBezTo>
                  <a:cubicBezTo>
                    <a:pt x="15" y="31"/>
                    <a:pt x="21" y="28"/>
                    <a:pt x="27" y="26"/>
                  </a:cubicBezTo>
                  <a:cubicBezTo>
                    <a:pt x="40" y="21"/>
                    <a:pt x="52" y="15"/>
                    <a:pt x="64" y="5"/>
                  </a:cubicBezTo>
                  <a:cubicBezTo>
                    <a:pt x="64" y="4"/>
                    <a:pt x="65" y="4"/>
                    <a:pt x="65" y="3"/>
                  </a:cubicBezTo>
                  <a:cubicBezTo>
                    <a:pt x="65" y="2"/>
                    <a:pt x="65" y="1"/>
                    <a:pt x="64" y="1"/>
                  </a:cubicBezTo>
                  <a:cubicBezTo>
                    <a:pt x="63" y="0"/>
                    <a:pt x="61" y="0"/>
                    <a:pt x="60" y="1"/>
                  </a:cubicBezTo>
                  <a:close/>
                  <a:moveTo>
                    <a:pt x="352" y="25"/>
                  </a:moveTo>
                  <a:cubicBezTo>
                    <a:pt x="351" y="25"/>
                    <a:pt x="351" y="25"/>
                    <a:pt x="351" y="25"/>
                  </a:cubicBezTo>
                  <a:cubicBezTo>
                    <a:pt x="351" y="25"/>
                    <a:pt x="351" y="25"/>
                    <a:pt x="352" y="2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2" name="Freeform 15"/>
            <p:cNvSpPr>
              <a:spLocks noChangeArrowheads="1"/>
            </p:cNvSpPr>
            <p:nvPr/>
          </p:nvSpPr>
          <p:spPr bwMode="auto">
            <a:xfrm>
              <a:off x="1267" y="2900"/>
              <a:ext cx="38" cy="112"/>
            </a:xfrm>
            <a:custGeom>
              <a:avLst/>
              <a:gdLst>
                <a:gd name="T0" fmla="*/ 10 w 16"/>
                <a:gd name="T1" fmla="*/ 1 h 47"/>
                <a:gd name="T2" fmla="*/ 0 w 16"/>
                <a:gd name="T3" fmla="*/ 19 h 47"/>
                <a:gd name="T4" fmla="*/ 11 w 16"/>
                <a:gd name="T5" fmla="*/ 46 h 47"/>
                <a:gd name="T6" fmla="*/ 15 w 16"/>
                <a:gd name="T7" fmla="*/ 46 h 47"/>
                <a:gd name="T8" fmla="*/ 15 w 16"/>
                <a:gd name="T9" fmla="*/ 42 h 47"/>
                <a:gd name="T10" fmla="*/ 6 w 16"/>
                <a:gd name="T11" fmla="*/ 19 h 47"/>
                <a:gd name="T12" fmla="*/ 13 w 16"/>
                <a:gd name="T13" fmla="*/ 6 h 47"/>
                <a:gd name="T14" fmla="*/ 14 w 16"/>
                <a:gd name="T15" fmla="*/ 2 h 47"/>
                <a:gd name="T16" fmla="*/ 10 w 16"/>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7">
                  <a:moveTo>
                    <a:pt x="10" y="1"/>
                  </a:moveTo>
                  <a:cubicBezTo>
                    <a:pt x="4" y="5"/>
                    <a:pt x="1" y="11"/>
                    <a:pt x="0" y="19"/>
                  </a:cubicBezTo>
                  <a:cubicBezTo>
                    <a:pt x="0" y="28"/>
                    <a:pt x="4" y="39"/>
                    <a:pt x="11" y="46"/>
                  </a:cubicBezTo>
                  <a:cubicBezTo>
                    <a:pt x="12" y="47"/>
                    <a:pt x="14" y="47"/>
                    <a:pt x="15" y="46"/>
                  </a:cubicBezTo>
                  <a:cubicBezTo>
                    <a:pt x="16" y="45"/>
                    <a:pt x="16" y="43"/>
                    <a:pt x="15" y="42"/>
                  </a:cubicBezTo>
                  <a:cubicBezTo>
                    <a:pt x="9" y="36"/>
                    <a:pt x="6" y="27"/>
                    <a:pt x="6" y="19"/>
                  </a:cubicBezTo>
                  <a:cubicBezTo>
                    <a:pt x="6" y="15"/>
                    <a:pt x="8" y="10"/>
                    <a:pt x="13" y="6"/>
                  </a:cubicBezTo>
                  <a:cubicBezTo>
                    <a:pt x="14" y="5"/>
                    <a:pt x="14" y="3"/>
                    <a:pt x="14" y="2"/>
                  </a:cubicBezTo>
                  <a:cubicBezTo>
                    <a:pt x="13" y="0"/>
                    <a:pt x="11" y="0"/>
                    <a:pt x="10"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3" name="Freeform 16"/>
            <p:cNvSpPr>
              <a:spLocks noChangeArrowheads="1"/>
            </p:cNvSpPr>
            <p:nvPr/>
          </p:nvSpPr>
          <p:spPr bwMode="auto">
            <a:xfrm>
              <a:off x="2068" y="2895"/>
              <a:ext cx="38" cy="102"/>
            </a:xfrm>
            <a:custGeom>
              <a:avLst/>
              <a:gdLst>
                <a:gd name="T0" fmla="*/ 12 w 16"/>
                <a:gd name="T1" fmla="*/ 1 h 43"/>
                <a:gd name="T2" fmla="*/ 3 w 16"/>
                <a:gd name="T3" fmla="*/ 41 h 43"/>
                <a:gd name="T4" fmla="*/ 6 w 16"/>
                <a:gd name="T5" fmla="*/ 43 h 43"/>
                <a:gd name="T6" fmla="*/ 8 w 16"/>
                <a:gd name="T7" fmla="*/ 39 h 43"/>
                <a:gd name="T8" fmla="*/ 14 w 16"/>
                <a:gd name="T9" fmla="*/ 6 h 43"/>
                <a:gd name="T10" fmla="*/ 16 w 16"/>
                <a:gd name="T11" fmla="*/ 2 h 43"/>
                <a:gd name="T12" fmla="*/ 12 w 16"/>
                <a:gd name="T13" fmla="*/ 1 h 43"/>
              </a:gdLst>
              <a:ahLst/>
              <a:cxnLst>
                <a:cxn ang="0">
                  <a:pos x="T0" y="T1"/>
                </a:cxn>
                <a:cxn ang="0">
                  <a:pos x="T2" y="T3"/>
                </a:cxn>
                <a:cxn ang="0">
                  <a:pos x="T4" y="T5"/>
                </a:cxn>
                <a:cxn ang="0">
                  <a:pos x="T6" y="T7"/>
                </a:cxn>
                <a:cxn ang="0">
                  <a:pos x="T8" y="T9"/>
                </a:cxn>
                <a:cxn ang="0">
                  <a:pos x="T10" y="T11"/>
                </a:cxn>
                <a:cxn ang="0">
                  <a:pos x="T12" y="T13"/>
                </a:cxn>
              </a:cxnLst>
              <a:rect l="0" t="0" r="r" b="b"/>
              <a:pathLst>
                <a:path w="16" h="43">
                  <a:moveTo>
                    <a:pt x="12" y="1"/>
                  </a:moveTo>
                  <a:cubicBezTo>
                    <a:pt x="3" y="5"/>
                    <a:pt x="0" y="30"/>
                    <a:pt x="3" y="41"/>
                  </a:cubicBezTo>
                  <a:cubicBezTo>
                    <a:pt x="3" y="42"/>
                    <a:pt x="5" y="43"/>
                    <a:pt x="6" y="43"/>
                  </a:cubicBezTo>
                  <a:cubicBezTo>
                    <a:pt x="8" y="42"/>
                    <a:pt x="9" y="41"/>
                    <a:pt x="8" y="39"/>
                  </a:cubicBezTo>
                  <a:cubicBezTo>
                    <a:pt x="5" y="28"/>
                    <a:pt x="10" y="8"/>
                    <a:pt x="14" y="6"/>
                  </a:cubicBezTo>
                  <a:cubicBezTo>
                    <a:pt x="16" y="5"/>
                    <a:pt x="16" y="3"/>
                    <a:pt x="16" y="2"/>
                  </a:cubicBezTo>
                  <a:cubicBezTo>
                    <a:pt x="15" y="1"/>
                    <a:pt x="13" y="0"/>
                    <a:pt x="1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4" name="Freeform 17"/>
            <p:cNvSpPr>
              <a:spLocks noChangeArrowheads="1"/>
            </p:cNvSpPr>
            <p:nvPr/>
          </p:nvSpPr>
          <p:spPr bwMode="auto">
            <a:xfrm>
              <a:off x="1715" y="2969"/>
              <a:ext cx="375" cy="202"/>
            </a:xfrm>
            <a:custGeom>
              <a:avLst/>
              <a:gdLst>
                <a:gd name="T0" fmla="*/ 153 w 158"/>
                <a:gd name="T1" fmla="*/ 1 h 85"/>
                <a:gd name="T2" fmla="*/ 127 w 158"/>
                <a:gd name="T3" fmla="*/ 16 h 85"/>
                <a:gd name="T4" fmla="*/ 92 w 158"/>
                <a:gd name="T5" fmla="*/ 35 h 85"/>
                <a:gd name="T6" fmla="*/ 66 w 158"/>
                <a:gd name="T7" fmla="*/ 46 h 85"/>
                <a:gd name="T8" fmla="*/ 48 w 158"/>
                <a:gd name="T9" fmla="*/ 54 h 85"/>
                <a:gd name="T10" fmla="*/ 28 w 158"/>
                <a:gd name="T11" fmla="*/ 66 h 85"/>
                <a:gd name="T12" fmla="*/ 2 w 158"/>
                <a:gd name="T13" fmla="*/ 79 h 85"/>
                <a:gd name="T14" fmla="*/ 0 w 158"/>
                <a:gd name="T15" fmla="*/ 83 h 85"/>
                <a:gd name="T16" fmla="*/ 3 w 158"/>
                <a:gd name="T17" fmla="*/ 85 h 85"/>
                <a:gd name="T18" fmla="*/ 31 w 158"/>
                <a:gd name="T19" fmla="*/ 71 h 85"/>
                <a:gd name="T20" fmla="*/ 50 w 158"/>
                <a:gd name="T21" fmla="*/ 59 h 85"/>
                <a:gd name="T22" fmla="*/ 68 w 158"/>
                <a:gd name="T23" fmla="*/ 52 h 85"/>
                <a:gd name="T24" fmla="*/ 94 w 158"/>
                <a:gd name="T25" fmla="*/ 40 h 85"/>
                <a:gd name="T26" fmla="*/ 129 w 158"/>
                <a:gd name="T27" fmla="*/ 21 h 85"/>
                <a:gd name="T28" fmla="*/ 156 w 158"/>
                <a:gd name="T29" fmla="*/ 6 h 85"/>
                <a:gd name="T30" fmla="*/ 157 w 158"/>
                <a:gd name="T31" fmla="*/ 2 h 85"/>
                <a:gd name="T32" fmla="*/ 153 w 158"/>
                <a:gd name="T33" fmla="*/ 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85">
                  <a:moveTo>
                    <a:pt x="153" y="1"/>
                  </a:moveTo>
                  <a:cubicBezTo>
                    <a:pt x="127" y="16"/>
                    <a:pt x="127" y="16"/>
                    <a:pt x="127" y="16"/>
                  </a:cubicBezTo>
                  <a:cubicBezTo>
                    <a:pt x="92" y="35"/>
                    <a:pt x="92" y="35"/>
                    <a:pt x="92" y="35"/>
                  </a:cubicBezTo>
                  <a:cubicBezTo>
                    <a:pt x="84" y="40"/>
                    <a:pt x="75" y="43"/>
                    <a:pt x="66" y="46"/>
                  </a:cubicBezTo>
                  <a:cubicBezTo>
                    <a:pt x="48" y="54"/>
                    <a:pt x="48" y="54"/>
                    <a:pt x="48" y="54"/>
                  </a:cubicBezTo>
                  <a:cubicBezTo>
                    <a:pt x="41" y="57"/>
                    <a:pt x="35" y="61"/>
                    <a:pt x="28" y="66"/>
                  </a:cubicBezTo>
                  <a:cubicBezTo>
                    <a:pt x="19" y="71"/>
                    <a:pt x="9" y="77"/>
                    <a:pt x="2" y="79"/>
                  </a:cubicBezTo>
                  <a:cubicBezTo>
                    <a:pt x="1" y="79"/>
                    <a:pt x="0" y="81"/>
                    <a:pt x="0" y="83"/>
                  </a:cubicBezTo>
                  <a:cubicBezTo>
                    <a:pt x="0" y="84"/>
                    <a:pt x="2" y="85"/>
                    <a:pt x="3" y="85"/>
                  </a:cubicBezTo>
                  <a:cubicBezTo>
                    <a:pt x="11" y="83"/>
                    <a:pt x="21" y="77"/>
                    <a:pt x="31" y="71"/>
                  </a:cubicBezTo>
                  <a:cubicBezTo>
                    <a:pt x="37" y="66"/>
                    <a:pt x="44" y="62"/>
                    <a:pt x="50" y="59"/>
                  </a:cubicBezTo>
                  <a:cubicBezTo>
                    <a:pt x="68" y="52"/>
                    <a:pt x="68" y="52"/>
                    <a:pt x="68" y="52"/>
                  </a:cubicBezTo>
                  <a:cubicBezTo>
                    <a:pt x="77" y="48"/>
                    <a:pt x="86" y="45"/>
                    <a:pt x="94" y="40"/>
                  </a:cubicBezTo>
                  <a:cubicBezTo>
                    <a:pt x="129" y="21"/>
                    <a:pt x="129" y="21"/>
                    <a:pt x="129" y="21"/>
                  </a:cubicBezTo>
                  <a:cubicBezTo>
                    <a:pt x="156" y="6"/>
                    <a:pt x="156" y="6"/>
                    <a:pt x="156" y="6"/>
                  </a:cubicBezTo>
                  <a:cubicBezTo>
                    <a:pt x="157" y="5"/>
                    <a:pt x="158" y="3"/>
                    <a:pt x="157" y="2"/>
                  </a:cubicBezTo>
                  <a:cubicBezTo>
                    <a:pt x="156" y="0"/>
                    <a:pt x="154" y="0"/>
                    <a:pt x="153"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5" name="Freeform 18"/>
            <p:cNvSpPr>
              <a:spLocks noChangeArrowheads="1"/>
            </p:cNvSpPr>
            <p:nvPr/>
          </p:nvSpPr>
          <p:spPr bwMode="auto">
            <a:xfrm>
              <a:off x="1290" y="2914"/>
              <a:ext cx="425" cy="266"/>
            </a:xfrm>
            <a:custGeom>
              <a:avLst/>
              <a:gdLst>
                <a:gd name="T0" fmla="*/ 2 w 179"/>
                <a:gd name="T1" fmla="*/ 2 h 112"/>
                <a:gd name="T2" fmla="*/ 3 w 179"/>
                <a:gd name="T3" fmla="*/ 27 h 112"/>
                <a:gd name="T4" fmla="*/ 4 w 179"/>
                <a:gd name="T5" fmla="*/ 28 h 112"/>
                <a:gd name="T6" fmla="*/ 100 w 179"/>
                <a:gd name="T7" fmla="*/ 76 h 112"/>
                <a:gd name="T8" fmla="*/ 175 w 179"/>
                <a:gd name="T9" fmla="*/ 111 h 112"/>
                <a:gd name="T10" fmla="*/ 178 w 179"/>
                <a:gd name="T11" fmla="*/ 110 h 112"/>
                <a:gd name="T12" fmla="*/ 179 w 179"/>
                <a:gd name="T13" fmla="*/ 109 h 112"/>
                <a:gd name="T14" fmla="*/ 177 w 179"/>
                <a:gd name="T15" fmla="*/ 106 h 112"/>
                <a:gd name="T16" fmla="*/ 102 w 179"/>
                <a:gd name="T17" fmla="*/ 71 h 112"/>
                <a:gd name="T18" fmla="*/ 8 w 179"/>
                <a:gd name="T19" fmla="*/ 24 h 112"/>
                <a:gd name="T20" fmla="*/ 6 w 179"/>
                <a:gd name="T21" fmla="*/ 15 h 112"/>
                <a:gd name="T22" fmla="*/ 8 w 179"/>
                <a:gd name="T23" fmla="*/ 4 h 112"/>
                <a:gd name="T24" fmla="*/ 8 w 179"/>
                <a:gd name="T25" fmla="*/ 3 h 112"/>
                <a:gd name="T26" fmla="*/ 6 w 179"/>
                <a:gd name="T27" fmla="*/ 0 h 112"/>
                <a:gd name="T28" fmla="*/ 2 w 179"/>
                <a:gd name="T29"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12">
                  <a:moveTo>
                    <a:pt x="2" y="2"/>
                  </a:moveTo>
                  <a:cubicBezTo>
                    <a:pt x="0" y="11"/>
                    <a:pt x="0" y="20"/>
                    <a:pt x="3" y="27"/>
                  </a:cubicBezTo>
                  <a:cubicBezTo>
                    <a:pt x="3" y="27"/>
                    <a:pt x="3" y="28"/>
                    <a:pt x="4" y="28"/>
                  </a:cubicBezTo>
                  <a:cubicBezTo>
                    <a:pt x="34" y="48"/>
                    <a:pt x="67" y="62"/>
                    <a:pt x="100" y="76"/>
                  </a:cubicBezTo>
                  <a:cubicBezTo>
                    <a:pt x="125" y="87"/>
                    <a:pt x="151" y="98"/>
                    <a:pt x="175" y="111"/>
                  </a:cubicBezTo>
                  <a:cubicBezTo>
                    <a:pt x="176" y="112"/>
                    <a:pt x="178" y="112"/>
                    <a:pt x="178" y="110"/>
                  </a:cubicBezTo>
                  <a:cubicBezTo>
                    <a:pt x="179" y="110"/>
                    <a:pt x="179" y="109"/>
                    <a:pt x="179" y="109"/>
                  </a:cubicBezTo>
                  <a:cubicBezTo>
                    <a:pt x="179" y="108"/>
                    <a:pt x="178" y="107"/>
                    <a:pt x="177" y="106"/>
                  </a:cubicBezTo>
                  <a:cubicBezTo>
                    <a:pt x="153" y="93"/>
                    <a:pt x="127" y="82"/>
                    <a:pt x="102" y="71"/>
                  </a:cubicBezTo>
                  <a:cubicBezTo>
                    <a:pt x="70" y="57"/>
                    <a:pt x="37" y="43"/>
                    <a:pt x="8" y="24"/>
                  </a:cubicBezTo>
                  <a:cubicBezTo>
                    <a:pt x="7" y="21"/>
                    <a:pt x="6" y="18"/>
                    <a:pt x="6" y="15"/>
                  </a:cubicBezTo>
                  <a:cubicBezTo>
                    <a:pt x="6" y="11"/>
                    <a:pt x="7" y="8"/>
                    <a:pt x="8" y="4"/>
                  </a:cubicBezTo>
                  <a:cubicBezTo>
                    <a:pt x="8" y="4"/>
                    <a:pt x="8" y="3"/>
                    <a:pt x="8" y="3"/>
                  </a:cubicBezTo>
                  <a:cubicBezTo>
                    <a:pt x="8" y="2"/>
                    <a:pt x="7" y="1"/>
                    <a:pt x="6" y="0"/>
                  </a:cubicBezTo>
                  <a:cubicBezTo>
                    <a:pt x="4" y="0"/>
                    <a:pt x="3" y="1"/>
                    <a:pt x="2"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6" name="Freeform 19"/>
            <p:cNvSpPr>
              <a:spLocks noChangeArrowheads="1"/>
            </p:cNvSpPr>
            <p:nvPr/>
          </p:nvSpPr>
          <p:spPr bwMode="auto">
            <a:xfrm>
              <a:off x="1689" y="3107"/>
              <a:ext cx="31" cy="73"/>
            </a:xfrm>
            <a:custGeom>
              <a:avLst/>
              <a:gdLst>
                <a:gd name="T0" fmla="*/ 1 w 13"/>
                <a:gd name="T1" fmla="*/ 2 h 31"/>
                <a:gd name="T2" fmla="*/ 9 w 13"/>
                <a:gd name="T3" fmla="*/ 30 h 31"/>
                <a:gd name="T4" fmla="*/ 12 w 13"/>
                <a:gd name="T5" fmla="*/ 29 h 31"/>
                <a:gd name="T6" fmla="*/ 11 w 13"/>
                <a:gd name="T7" fmla="*/ 25 h 31"/>
                <a:gd name="T8" fmla="*/ 11 w 13"/>
                <a:gd name="T9" fmla="*/ 25 h 31"/>
                <a:gd name="T10" fmla="*/ 7 w 13"/>
                <a:gd name="T11" fmla="*/ 3 h 31"/>
                <a:gd name="T12" fmla="*/ 4 w 13"/>
                <a:gd name="T13" fmla="*/ 0 h 31"/>
                <a:gd name="T14" fmla="*/ 1 w 13"/>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 y="2"/>
                  </a:moveTo>
                  <a:cubicBezTo>
                    <a:pt x="0" y="12"/>
                    <a:pt x="3" y="28"/>
                    <a:pt x="9" y="30"/>
                  </a:cubicBezTo>
                  <a:cubicBezTo>
                    <a:pt x="10" y="31"/>
                    <a:pt x="12" y="30"/>
                    <a:pt x="12" y="29"/>
                  </a:cubicBezTo>
                  <a:cubicBezTo>
                    <a:pt x="13" y="28"/>
                    <a:pt x="12" y="26"/>
                    <a:pt x="11" y="25"/>
                  </a:cubicBezTo>
                  <a:cubicBezTo>
                    <a:pt x="11" y="25"/>
                    <a:pt x="11" y="25"/>
                    <a:pt x="11" y="25"/>
                  </a:cubicBezTo>
                  <a:cubicBezTo>
                    <a:pt x="9" y="24"/>
                    <a:pt x="6" y="12"/>
                    <a:pt x="7" y="3"/>
                  </a:cubicBezTo>
                  <a:cubicBezTo>
                    <a:pt x="7" y="2"/>
                    <a:pt x="6" y="0"/>
                    <a:pt x="4" y="0"/>
                  </a:cubicBezTo>
                  <a:cubicBezTo>
                    <a:pt x="3" y="0"/>
                    <a:pt x="1"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7" name="Freeform 20"/>
            <p:cNvSpPr>
              <a:spLocks noChangeArrowheads="1"/>
            </p:cNvSpPr>
            <p:nvPr/>
          </p:nvSpPr>
          <p:spPr bwMode="auto">
            <a:xfrm>
              <a:off x="1290" y="2945"/>
              <a:ext cx="835" cy="276"/>
            </a:xfrm>
            <a:custGeom>
              <a:avLst/>
              <a:gdLst>
                <a:gd name="T0" fmla="*/ 335 w 352"/>
                <a:gd name="T1" fmla="*/ 2 h 116"/>
                <a:gd name="T2" fmla="*/ 334 w 352"/>
                <a:gd name="T3" fmla="*/ 4 h 116"/>
                <a:gd name="T4" fmla="*/ 336 w 352"/>
                <a:gd name="T5" fmla="*/ 6 h 116"/>
                <a:gd name="T6" fmla="*/ 345 w 352"/>
                <a:gd name="T7" fmla="*/ 16 h 116"/>
                <a:gd name="T8" fmla="*/ 277 w 352"/>
                <a:gd name="T9" fmla="*/ 55 h 116"/>
                <a:gd name="T10" fmla="*/ 269 w 352"/>
                <a:gd name="T11" fmla="*/ 59 h 116"/>
                <a:gd name="T12" fmla="*/ 228 w 352"/>
                <a:gd name="T13" fmla="*/ 82 h 116"/>
                <a:gd name="T14" fmla="*/ 210 w 352"/>
                <a:gd name="T15" fmla="*/ 91 h 116"/>
                <a:gd name="T16" fmla="*/ 179 w 352"/>
                <a:gd name="T17" fmla="*/ 109 h 116"/>
                <a:gd name="T18" fmla="*/ 134 w 352"/>
                <a:gd name="T19" fmla="*/ 89 h 116"/>
                <a:gd name="T20" fmla="*/ 99 w 352"/>
                <a:gd name="T21" fmla="*/ 72 h 116"/>
                <a:gd name="T22" fmla="*/ 5 w 352"/>
                <a:gd name="T23" fmla="*/ 24 h 116"/>
                <a:gd name="T24" fmla="*/ 1 w 352"/>
                <a:gd name="T25" fmla="*/ 25 h 116"/>
                <a:gd name="T26" fmla="*/ 2 w 352"/>
                <a:gd name="T27" fmla="*/ 29 h 116"/>
                <a:gd name="T28" fmla="*/ 97 w 352"/>
                <a:gd name="T29" fmla="*/ 78 h 116"/>
                <a:gd name="T30" fmla="*/ 131 w 352"/>
                <a:gd name="T31" fmla="*/ 94 h 116"/>
                <a:gd name="T32" fmla="*/ 179 w 352"/>
                <a:gd name="T33" fmla="*/ 115 h 116"/>
                <a:gd name="T34" fmla="*/ 182 w 352"/>
                <a:gd name="T35" fmla="*/ 114 h 116"/>
                <a:gd name="T36" fmla="*/ 212 w 352"/>
                <a:gd name="T37" fmla="*/ 96 h 116"/>
                <a:gd name="T38" fmla="*/ 231 w 352"/>
                <a:gd name="T39" fmla="*/ 87 h 116"/>
                <a:gd name="T40" fmla="*/ 272 w 352"/>
                <a:gd name="T41" fmla="*/ 64 h 116"/>
                <a:gd name="T42" fmla="*/ 280 w 352"/>
                <a:gd name="T43" fmla="*/ 60 h 116"/>
                <a:gd name="T44" fmla="*/ 350 w 352"/>
                <a:gd name="T45" fmla="*/ 19 h 116"/>
                <a:gd name="T46" fmla="*/ 351 w 352"/>
                <a:gd name="T47" fmla="*/ 16 h 116"/>
                <a:gd name="T48" fmla="*/ 339 w 352"/>
                <a:gd name="T49" fmla="*/ 1 h 116"/>
                <a:gd name="T50" fmla="*/ 335 w 352"/>
                <a:gd name="T5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2" h="116">
                  <a:moveTo>
                    <a:pt x="335" y="2"/>
                  </a:moveTo>
                  <a:cubicBezTo>
                    <a:pt x="335" y="3"/>
                    <a:pt x="334" y="3"/>
                    <a:pt x="334" y="4"/>
                  </a:cubicBezTo>
                  <a:cubicBezTo>
                    <a:pt x="334" y="5"/>
                    <a:pt x="335" y="6"/>
                    <a:pt x="336" y="6"/>
                  </a:cubicBezTo>
                  <a:cubicBezTo>
                    <a:pt x="340" y="8"/>
                    <a:pt x="343" y="12"/>
                    <a:pt x="345" y="16"/>
                  </a:cubicBezTo>
                  <a:cubicBezTo>
                    <a:pt x="326" y="31"/>
                    <a:pt x="300" y="44"/>
                    <a:pt x="277" y="55"/>
                  </a:cubicBezTo>
                  <a:cubicBezTo>
                    <a:pt x="269" y="59"/>
                    <a:pt x="269" y="59"/>
                    <a:pt x="269" y="59"/>
                  </a:cubicBezTo>
                  <a:cubicBezTo>
                    <a:pt x="257" y="65"/>
                    <a:pt x="244" y="73"/>
                    <a:pt x="228" y="82"/>
                  </a:cubicBezTo>
                  <a:cubicBezTo>
                    <a:pt x="223" y="86"/>
                    <a:pt x="216" y="88"/>
                    <a:pt x="210" y="91"/>
                  </a:cubicBezTo>
                  <a:cubicBezTo>
                    <a:pt x="198" y="96"/>
                    <a:pt x="186" y="101"/>
                    <a:pt x="179" y="109"/>
                  </a:cubicBezTo>
                  <a:cubicBezTo>
                    <a:pt x="162" y="104"/>
                    <a:pt x="148" y="97"/>
                    <a:pt x="134" y="89"/>
                  </a:cubicBezTo>
                  <a:cubicBezTo>
                    <a:pt x="123" y="83"/>
                    <a:pt x="111" y="77"/>
                    <a:pt x="99" y="72"/>
                  </a:cubicBezTo>
                  <a:cubicBezTo>
                    <a:pt x="65" y="59"/>
                    <a:pt x="33" y="43"/>
                    <a:pt x="5" y="24"/>
                  </a:cubicBezTo>
                  <a:cubicBezTo>
                    <a:pt x="3" y="23"/>
                    <a:pt x="2" y="24"/>
                    <a:pt x="1" y="25"/>
                  </a:cubicBezTo>
                  <a:cubicBezTo>
                    <a:pt x="0" y="26"/>
                    <a:pt x="0" y="28"/>
                    <a:pt x="2" y="29"/>
                  </a:cubicBezTo>
                  <a:cubicBezTo>
                    <a:pt x="30" y="48"/>
                    <a:pt x="62" y="64"/>
                    <a:pt x="97" y="78"/>
                  </a:cubicBezTo>
                  <a:cubicBezTo>
                    <a:pt x="109" y="83"/>
                    <a:pt x="120" y="89"/>
                    <a:pt x="131" y="94"/>
                  </a:cubicBezTo>
                  <a:cubicBezTo>
                    <a:pt x="146" y="102"/>
                    <a:pt x="161" y="110"/>
                    <a:pt x="179" y="115"/>
                  </a:cubicBezTo>
                  <a:cubicBezTo>
                    <a:pt x="180" y="116"/>
                    <a:pt x="181" y="115"/>
                    <a:pt x="182" y="114"/>
                  </a:cubicBezTo>
                  <a:cubicBezTo>
                    <a:pt x="188" y="106"/>
                    <a:pt x="200" y="101"/>
                    <a:pt x="212" y="96"/>
                  </a:cubicBezTo>
                  <a:cubicBezTo>
                    <a:pt x="218" y="94"/>
                    <a:pt x="225" y="91"/>
                    <a:pt x="231" y="87"/>
                  </a:cubicBezTo>
                  <a:cubicBezTo>
                    <a:pt x="247" y="77"/>
                    <a:pt x="259" y="70"/>
                    <a:pt x="272" y="64"/>
                  </a:cubicBezTo>
                  <a:cubicBezTo>
                    <a:pt x="280" y="60"/>
                    <a:pt x="280" y="60"/>
                    <a:pt x="280" y="60"/>
                  </a:cubicBezTo>
                  <a:cubicBezTo>
                    <a:pt x="304" y="49"/>
                    <a:pt x="331" y="35"/>
                    <a:pt x="350" y="19"/>
                  </a:cubicBezTo>
                  <a:cubicBezTo>
                    <a:pt x="351" y="18"/>
                    <a:pt x="352" y="17"/>
                    <a:pt x="351" y="16"/>
                  </a:cubicBezTo>
                  <a:cubicBezTo>
                    <a:pt x="349" y="9"/>
                    <a:pt x="344" y="4"/>
                    <a:pt x="339" y="1"/>
                  </a:cubicBezTo>
                  <a:cubicBezTo>
                    <a:pt x="337" y="0"/>
                    <a:pt x="335" y="1"/>
                    <a:pt x="33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8" name="Freeform 21"/>
            <p:cNvSpPr>
              <a:spLocks noEditPoints="1" noChangeArrowheads="1"/>
            </p:cNvSpPr>
            <p:nvPr/>
          </p:nvSpPr>
          <p:spPr bwMode="auto">
            <a:xfrm>
              <a:off x="1283" y="2969"/>
              <a:ext cx="885" cy="318"/>
            </a:xfrm>
            <a:custGeom>
              <a:avLst/>
              <a:gdLst>
                <a:gd name="T0" fmla="*/ 347 w 373"/>
                <a:gd name="T1" fmla="*/ 2 h 134"/>
                <a:gd name="T2" fmla="*/ 347 w 373"/>
                <a:gd name="T3" fmla="*/ 3 h 134"/>
                <a:gd name="T4" fmla="*/ 349 w 373"/>
                <a:gd name="T5" fmla="*/ 6 h 134"/>
                <a:gd name="T6" fmla="*/ 366 w 373"/>
                <a:gd name="T7" fmla="*/ 20 h 134"/>
                <a:gd name="T8" fmla="*/ 303 w 373"/>
                <a:gd name="T9" fmla="*/ 59 h 134"/>
                <a:gd name="T10" fmla="*/ 284 w 373"/>
                <a:gd name="T11" fmla="*/ 68 h 134"/>
                <a:gd name="T12" fmla="*/ 260 w 373"/>
                <a:gd name="T13" fmla="*/ 80 h 134"/>
                <a:gd name="T14" fmla="*/ 196 w 373"/>
                <a:gd name="T15" fmla="*/ 117 h 134"/>
                <a:gd name="T16" fmla="*/ 194 w 373"/>
                <a:gd name="T17" fmla="*/ 119 h 134"/>
                <a:gd name="T18" fmla="*/ 168 w 373"/>
                <a:gd name="T19" fmla="*/ 121 h 134"/>
                <a:gd name="T20" fmla="*/ 163 w 373"/>
                <a:gd name="T21" fmla="*/ 119 h 134"/>
                <a:gd name="T22" fmla="*/ 123 w 373"/>
                <a:gd name="T23" fmla="*/ 101 h 134"/>
                <a:gd name="T24" fmla="*/ 115 w 373"/>
                <a:gd name="T25" fmla="*/ 98 h 134"/>
                <a:gd name="T26" fmla="*/ 95 w 373"/>
                <a:gd name="T27" fmla="*/ 90 h 134"/>
                <a:gd name="T28" fmla="*/ 5 w 373"/>
                <a:gd name="T29" fmla="*/ 43 h 134"/>
                <a:gd name="T30" fmla="*/ 4 w 373"/>
                <a:gd name="T31" fmla="*/ 42 h 134"/>
                <a:gd name="T32" fmla="*/ 1 w 373"/>
                <a:gd name="T33" fmla="*/ 43 h 134"/>
                <a:gd name="T34" fmla="*/ 0 w 373"/>
                <a:gd name="T35" fmla="*/ 45 h 134"/>
                <a:gd name="T36" fmla="*/ 0 w 373"/>
                <a:gd name="T37" fmla="*/ 45 h 134"/>
                <a:gd name="T38" fmla="*/ 2 w 373"/>
                <a:gd name="T39" fmla="*/ 49 h 134"/>
                <a:gd name="T40" fmla="*/ 0 w 373"/>
                <a:gd name="T41" fmla="*/ 46 h 134"/>
                <a:gd name="T42" fmla="*/ 1 w 373"/>
                <a:gd name="T43" fmla="*/ 46 h 134"/>
                <a:gd name="T44" fmla="*/ 0 w 373"/>
                <a:gd name="T45" fmla="*/ 45 h 134"/>
                <a:gd name="T46" fmla="*/ 1 w 373"/>
                <a:gd name="T47" fmla="*/ 46 h 134"/>
                <a:gd name="T48" fmla="*/ 1 w 373"/>
                <a:gd name="T49" fmla="*/ 45 h 134"/>
                <a:gd name="T50" fmla="*/ 5 w 373"/>
                <a:gd name="T51" fmla="*/ 44 h 134"/>
                <a:gd name="T52" fmla="*/ 6 w 373"/>
                <a:gd name="T53" fmla="*/ 44 h 134"/>
                <a:gd name="T54" fmla="*/ 6 w 373"/>
                <a:gd name="T55" fmla="*/ 45 h 134"/>
                <a:gd name="T56" fmla="*/ 5 w 373"/>
                <a:gd name="T57" fmla="*/ 46 h 134"/>
                <a:gd name="T58" fmla="*/ 2 w 373"/>
                <a:gd name="T59" fmla="*/ 47 h 134"/>
                <a:gd name="T60" fmla="*/ 1 w 373"/>
                <a:gd name="T61" fmla="*/ 46 h 134"/>
                <a:gd name="T62" fmla="*/ 1 w 373"/>
                <a:gd name="T63" fmla="*/ 47 h 134"/>
                <a:gd name="T64" fmla="*/ 92 w 373"/>
                <a:gd name="T65" fmla="*/ 95 h 134"/>
                <a:gd name="T66" fmla="*/ 113 w 373"/>
                <a:gd name="T67" fmla="*/ 103 h 134"/>
                <a:gd name="T68" fmla="*/ 121 w 373"/>
                <a:gd name="T69" fmla="*/ 107 h 134"/>
                <a:gd name="T70" fmla="*/ 161 w 373"/>
                <a:gd name="T71" fmla="*/ 124 h 134"/>
                <a:gd name="T72" fmla="*/ 165 w 373"/>
                <a:gd name="T73" fmla="*/ 126 h 134"/>
                <a:gd name="T74" fmla="*/ 197 w 373"/>
                <a:gd name="T75" fmla="*/ 124 h 134"/>
                <a:gd name="T76" fmla="*/ 199 w 373"/>
                <a:gd name="T77" fmla="*/ 122 h 134"/>
                <a:gd name="T78" fmla="*/ 262 w 373"/>
                <a:gd name="T79" fmla="*/ 86 h 134"/>
                <a:gd name="T80" fmla="*/ 286 w 373"/>
                <a:gd name="T81" fmla="*/ 73 h 134"/>
                <a:gd name="T82" fmla="*/ 305 w 373"/>
                <a:gd name="T83" fmla="*/ 64 h 134"/>
                <a:gd name="T84" fmla="*/ 372 w 373"/>
                <a:gd name="T85" fmla="*/ 23 h 134"/>
                <a:gd name="T86" fmla="*/ 373 w 373"/>
                <a:gd name="T87" fmla="*/ 19 h 134"/>
                <a:gd name="T88" fmla="*/ 351 w 373"/>
                <a:gd name="T89" fmla="*/ 1 h 134"/>
                <a:gd name="T90" fmla="*/ 347 w 373"/>
                <a:gd name="T91" fmla="*/ 2 h 134"/>
                <a:gd name="T92" fmla="*/ 1 w 373"/>
                <a:gd name="T93" fmla="*/ 46 h 134"/>
                <a:gd name="T94" fmla="*/ 1 w 373"/>
                <a:gd name="T95" fmla="*/ 46 h 134"/>
                <a:gd name="T96" fmla="*/ 1 w 373"/>
                <a:gd name="T97" fmla="*/ 46 h 134"/>
                <a:gd name="T98" fmla="*/ 1 w 373"/>
                <a:gd name="T99" fmla="*/ 4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134">
                  <a:moveTo>
                    <a:pt x="347" y="2"/>
                  </a:moveTo>
                  <a:cubicBezTo>
                    <a:pt x="347" y="2"/>
                    <a:pt x="347" y="3"/>
                    <a:pt x="347" y="3"/>
                  </a:cubicBezTo>
                  <a:cubicBezTo>
                    <a:pt x="347" y="4"/>
                    <a:pt x="348" y="5"/>
                    <a:pt x="349" y="6"/>
                  </a:cubicBezTo>
                  <a:cubicBezTo>
                    <a:pt x="356" y="9"/>
                    <a:pt x="363" y="15"/>
                    <a:pt x="366" y="20"/>
                  </a:cubicBezTo>
                  <a:cubicBezTo>
                    <a:pt x="350" y="35"/>
                    <a:pt x="325" y="47"/>
                    <a:pt x="303" y="59"/>
                  </a:cubicBezTo>
                  <a:cubicBezTo>
                    <a:pt x="284" y="68"/>
                    <a:pt x="284" y="68"/>
                    <a:pt x="284" y="68"/>
                  </a:cubicBezTo>
                  <a:cubicBezTo>
                    <a:pt x="260" y="80"/>
                    <a:pt x="260" y="80"/>
                    <a:pt x="260" y="80"/>
                  </a:cubicBezTo>
                  <a:cubicBezTo>
                    <a:pt x="238" y="91"/>
                    <a:pt x="216" y="102"/>
                    <a:pt x="196" y="117"/>
                  </a:cubicBezTo>
                  <a:cubicBezTo>
                    <a:pt x="194" y="119"/>
                    <a:pt x="194" y="119"/>
                    <a:pt x="194" y="119"/>
                  </a:cubicBezTo>
                  <a:cubicBezTo>
                    <a:pt x="182" y="128"/>
                    <a:pt x="182" y="128"/>
                    <a:pt x="168" y="121"/>
                  </a:cubicBezTo>
                  <a:cubicBezTo>
                    <a:pt x="163" y="119"/>
                    <a:pt x="163" y="119"/>
                    <a:pt x="163" y="119"/>
                  </a:cubicBezTo>
                  <a:cubicBezTo>
                    <a:pt x="150" y="112"/>
                    <a:pt x="136" y="107"/>
                    <a:pt x="123" y="101"/>
                  </a:cubicBezTo>
                  <a:cubicBezTo>
                    <a:pt x="115" y="98"/>
                    <a:pt x="115" y="98"/>
                    <a:pt x="115" y="98"/>
                  </a:cubicBezTo>
                  <a:cubicBezTo>
                    <a:pt x="95" y="90"/>
                    <a:pt x="95" y="90"/>
                    <a:pt x="95" y="90"/>
                  </a:cubicBezTo>
                  <a:cubicBezTo>
                    <a:pt x="63" y="77"/>
                    <a:pt x="33" y="65"/>
                    <a:pt x="5" y="43"/>
                  </a:cubicBezTo>
                  <a:cubicBezTo>
                    <a:pt x="5" y="42"/>
                    <a:pt x="5" y="42"/>
                    <a:pt x="4" y="42"/>
                  </a:cubicBezTo>
                  <a:cubicBezTo>
                    <a:pt x="3" y="41"/>
                    <a:pt x="1" y="42"/>
                    <a:pt x="1" y="43"/>
                  </a:cubicBezTo>
                  <a:cubicBezTo>
                    <a:pt x="0" y="44"/>
                    <a:pt x="0" y="44"/>
                    <a:pt x="0" y="45"/>
                  </a:cubicBezTo>
                  <a:cubicBezTo>
                    <a:pt x="0" y="45"/>
                    <a:pt x="0" y="45"/>
                    <a:pt x="0" y="45"/>
                  </a:cubicBezTo>
                  <a:cubicBezTo>
                    <a:pt x="0" y="46"/>
                    <a:pt x="0" y="48"/>
                    <a:pt x="2" y="49"/>
                  </a:cubicBezTo>
                  <a:cubicBezTo>
                    <a:pt x="1" y="48"/>
                    <a:pt x="0" y="47"/>
                    <a:pt x="0" y="46"/>
                  </a:cubicBezTo>
                  <a:cubicBezTo>
                    <a:pt x="0" y="46"/>
                    <a:pt x="1" y="46"/>
                    <a:pt x="1" y="46"/>
                  </a:cubicBezTo>
                  <a:cubicBezTo>
                    <a:pt x="0" y="46"/>
                    <a:pt x="0" y="46"/>
                    <a:pt x="0" y="45"/>
                  </a:cubicBezTo>
                  <a:cubicBezTo>
                    <a:pt x="0" y="46"/>
                    <a:pt x="0" y="46"/>
                    <a:pt x="1" y="46"/>
                  </a:cubicBezTo>
                  <a:cubicBezTo>
                    <a:pt x="1" y="46"/>
                    <a:pt x="1" y="45"/>
                    <a:pt x="1" y="45"/>
                  </a:cubicBezTo>
                  <a:cubicBezTo>
                    <a:pt x="2" y="43"/>
                    <a:pt x="3" y="43"/>
                    <a:pt x="5" y="44"/>
                  </a:cubicBezTo>
                  <a:cubicBezTo>
                    <a:pt x="5" y="44"/>
                    <a:pt x="5" y="44"/>
                    <a:pt x="6" y="44"/>
                  </a:cubicBezTo>
                  <a:cubicBezTo>
                    <a:pt x="6" y="45"/>
                    <a:pt x="6" y="45"/>
                    <a:pt x="6" y="45"/>
                  </a:cubicBezTo>
                  <a:cubicBezTo>
                    <a:pt x="6" y="45"/>
                    <a:pt x="6" y="46"/>
                    <a:pt x="5" y="46"/>
                  </a:cubicBezTo>
                  <a:cubicBezTo>
                    <a:pt x="4" y="47"/>
                    <a:pt x="3" y="48"/>
                    <a:pt x="2" y="47"/>
                  </a:cubicBezTo>
                  <a:cubicBezTo>
                    <a:pt x="1" y="47"/>
                    <a:pt x="1" y="47"/>
                    <a:pt x="1" y="46"/>
                  </a:cubicBezTo>
                  <a:cubicBezTo>
                    <a:pt x="1" y="47"/>
                    <a:pt x="1" y="47"/>
                    <a:pt x="1" y="47"/>
                  </a:cubicBezTo>
                  <a:cubicBezTo>
                    <a:pt x="30" y="70"/>
                    <a:pt x="60" y="82"/>
                    <a:pt x="92" y="95"/>
                  </a:cubicBezTo>
                  <a:cubicBezTo>
                    <a:pt x="113" y="103"/>
                    <a:pt x="113" y="103"/>
                    <a:pt x="113" y="103"/>
                  </a:cubicBezTo>
                  <a:cubicBezTo>
                    <a:pt x="121" y="107"/>
                    <a:pt x="121" y="107"/>
                    <a:pt x="121" y="107"/>
                  </a:cubicBezTo>
                  <a:cubicBezTo>
                    <a:pt x="134" y="112"/>
                    <a:pt x="147" y="118"/>
                    <a:pt x="161" y="124"/>
                  </a:cubicBezTo>
                  <a:cubicBezTo>
                    <a:pt x="165" y="126"/>
                    <a:pt x="165" y="126"/>
                    <a:pt x="165" y="126"/>
                  </a:cubicBezTo>
                  <a:cubicBezTo>
                    <a:pt x="182" y="134"/>
                    <a:pt x="183" y="134"/>
                    <a:pt x="197" y="124"/>
                  </a:cubicBezTo>
                  <a:cubicBezTo>
                    <a:pt x="199" y="122"/>
                    <a:pt x="199" y="122"/>
                    <a:pt x="199" y="122"/>
                  </a:cubicBezTo>
                  <a:cubicBezTo>
                    <a:pt x="219" y="107"/>
                    <a:pt x="240" y="97"/>
                    <a:pt x="262" y="86"/>
                  </a:cubicBezTo>
                  <a:cubicBezTo>
                    <a:pt x="286" y="73"/>
                    <a:pt x="286" y="73"/>
                    <a:pt x="286" y="73"/>
                  </a:cubicBezTo>
                  <a:cubicBezTo>
                    <a:pt x="305" y="64"/>
                    <a:pt x="305" y="64"/>
                    <a:pt x="305" y="64"/>
                  </a:cubicBezTo>
                  <a:cubicBezTo>
                    <a:pt x="329" y="52"/>
                    <a:pt x="356" y="39"/>
                    <a:pt x="372" y="23"/>
                  </a:cubicBezTo>
                  <a:cubicBezTo>
                    <a:pt x="373" y="22"/>
                    <a:pt x="373" y="20"/>
                    <a:pt x="373" y="19"/>
                  </a:cubicBezTo>
                  <a:cubicBezTo>
                    <a:pt x="369" y="12"/>
                    <a:pt x="361" y="5"/>
                    <a:pt x="351" y="1"/>
                  </a:cubicBezTo>
                  <a:cubicBezTo>
                    <a:pt x="350" y="0"/>
                    <a:pt x="348" y="1"/>
                    <a:pt x="347" y="2"/>
                  </a:cubicBezTo>
                  <a:close/>
                  <a:moveTo>
                    <a:pt x="1" y="46"/>
                  </a:moveTo>
                  <a:cubicBezTo>
                    <a:pt x="1" y="46"/>
                    <a:pt x="1" y="46"/>
                    <a:pt x="1" y="46"/>
                  </a:cubicBezTo>
                  <a:cubicBezTo>
                    <a:pt x="1" y="46"/>
                    <a:pt x="1" y="46"/>
                    <a:pt x="1" y="46"/>
                  </a:cubicBezTo>
                  <a:cubicBezTo>
                    <a:pt x="1" y="46"/>
                    <a:pt x="1" y="46"/>
                    <a:pt x="1" y="4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9" name="Freeform 22"/>
            <p:cNvSpPr>
              <a:spLocks noChangeArrowheads="1"/>
            </p:cNvSpPr>
            <p:nvPr/>
          </p:nvSpPr>
          <p:spPr bwMode="auto">
            <a:xfrm>
              <a:off x="1262" y="3019"/>
              <a:ext cx="52" cy="45"/>
            </a:xfrm>
            <a:custGeom>
              <a:avLst/>
              <a:gdLst>
                <a:gd name="T0" fmla="*/ 17 w 22"/>
                <a:gd name="T1" fmla="*/ 1 h 19"/>
                <a:gd name="T2" fmla="*/ 2 w 22"/>
                <a:gd name="T3" fmla="*/ 14 h 19"/>
                <a:gd name="T4" fmla="*/ 1 w 22"/>
                <a:gd name="T5" fmla="*/ 18 h 19"/>
                <a:gd name="T6" fmla="*/ 5 w 22"/>
                <a:gd name="T7" fmla="*/ 19 h 19"/>
                <a:gd name="T8" fmla="*/ 21 w 22"/>
                <a:gd name="T9" fmla="*/ 5 h 19"/>
                <a:gd name="T10" fmla="*/ 21 w 22"/>
                <a:gd name="T11" fmla="*/ 1 h 19"/>
                <a:gd name="T12" fmla="*/ 17 w 22"/>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17" y="1"/>
                  </a:moveTo>
                  <a:cubicBezTo>
                    <a:pt x="13" y="7"/>
                    <a:pt x="8" y="11"/>
                    <a:pt x="2" y="14"/>
                  </a:cubicBezTo>
                  <a:cubicBezTo>
                    <a:pt x="1" y="15"/>
                    <a:pt x="0" y="16"/>
                    <a:pt x="1" y="18"/>
                  </a:cubicBezTo>
                  <a:cubicBezTo>
                    <a:pt x="2" y="19"/>
                    <a:pt x="4" y="19"/>
                    <a:pt x="5" y="19"/>
                  </a:cubicBezTo>
                  <a:cubicBezTo>
                    <a:pt x="11" y="15"/>
                    <a:pt x="16" y="11"/>
                    <a:pt x="21" y="5"/>
                  </a:cubicBezTo>
                  <a:cubicBezTo>
                    <a:pt x="22" y="4"/>
                    <a:pt x="22" y="2"/>
                    <a:pt x="21" y="1"/>
                  </a:cubicBezTo>
                  <a:cubicBezTo>
                    <a:pt x="20" y="0"/>
                    <a:pt x="18" y="0"/>
                    <a:pt x="17"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0" name="Freeform 23"/>
            <p:cNvSpPr>
              <a:spLocks noChangeArrowheads="1"/>
            </p:cNvSpPr>
            <p:nvPr/>
          </p:nvSpPr>
          <p:spPr bwMode="auto">
            <a:xfrm>
              <a:off x="1691" y="3271"/>
              <a:ext cx="19" cy="92"/>
            </a:xfrm>
            <a:custGeom>
              <a:avLst/>
              <a:gdLst>
                <a:gd name="T0" fmla="*/ 0 w 8"/>
                <a:gd name="T1" fmla="*/ 3 h 39"/>
                <a:gd name="T2" fmla="*/ 0 w 8"/>
                <a:gd name="T3" fmla="*/ 4 h 39"/>
                <a:gd name="T4" fmla="*/ 2 w 8"/>
                <a:gd name="T5" fmla="*/ 36 h 39"/>
                <a:gd name="T6" fmla="*/ 6 w 8"/>
                <a:gd name="T7" fmla="*/ 38 h 39"/>
                <a:gd name="T8" fmla="*/ 8 w 8"/>
                <a:gd name="T9" fmla="*/ 35 h 39"/>
                <a:gd name="T10" fmla="*/ 6 w 8"/>
                <a:gd name="T11" fmla="*/ 4 h 39"/>
                <a:gd name="T12" fmla="*/ 6 w 8"/>
                <a:gd name="T13" fmla="*/ 3 h 39"/>
                <a:gd name="T14" fmla="*/ 3 w 8"/>
                <a:gd name="T15" fmla="*/ 0 h 39"/>
                <a:gd name="T16" fmla="*/ 0 w 8"/>
                <a:gd name="T1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9">
                  <a:moveTo>
                    <a:pt x="0" y="3"/>
                  </a:moveTo>
                  <a:cubicBezTo>
                    <a:pt x="0" y="4"/>
                    <a:pt x="0" y="4"/>
                    <a:pt x="0" y="4"/>
                  </a:cubicBezTo>
                  <a:cubicBezTo>
                    <a:pt x="0" y="18"/>
                    <a:pt x="0" y="31"/>
                    <a:pt x="2" y="36"/>
                  </a:cubicBezTo>
                  <a:cubicBezTo>
                    <a:pt x="3" y="38"/>
                    <a:pt x="5" y="39"/>
                    <a:pt x="6" y="38"/>
                  </a:cubicBezTo>
                  <a:cubicBezTo>
                    <a:pt x="7" y="38"/>
                    <a:pt x="8" y="36"/>
                    <a:pt x="8" y="35"/>
                  </a:cubicBezTo>
                  <a:cubicBezTo>
                    <a:pt x="6" y="30"/>
                    <a:pt x="6" y="13"/>
                    <a:pt x="6" y="4"/>
                  </a:cubicBezTo>
                  <a:cubicBezTo>
                    <a:pt x="6" y="3"/>
                    <a:pt x="6" y="3"/>
                    <a:pt x="6" y="3"/>
                  </a:cubicBezTo>
                  <a:cubicBezTo>
                    <a:pt x="6" y="1"/>
                    <a:pt x="5" y="0"/>
                    <a:pt x="3" y="0"/>
                  </a:cubicBezTo>
                  <a:cubicBezTo>
                    <a:pt x="2" y="0"/>
                    <a:pt x="0" y="1"/>
                    <a:pt x="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1" name="Freeform 24"/>
            <p:cNvSpPr>
              <a:spLocks noChangeArrowheads="1"/>
            </p:cNvSpPr>
            <p:nvPr/>
          </p:nvSpPr>
          <p:spPr bwMode="auto">
            <a:xfrm>
              <a:off x="1240" y="3054"/>
              <a:ext cx="956" cy="343"/>
            </a:xfrm>
            <a:custGeom>
              <a:avLst/>
              <a:gdLst>
                <a:gd name="T0" fmla="*/ 384 w 403"/>
                <a:gd name="T1" fmla="*/ 3 h 144"/>
                <a:gd name="T2" fmla="*/ 384 w 403"/>
                <a:gd name="T3" fmla="*/ 4 h 144"/>
                <a:gd name="T4" fmla="*/ 386 w 403"/>
                <a:gd name="T5" fmla="*/ 6 h 144"/>
                <a:gd name="T6" fmla="*/ 396 w 403"/>
                <a:gd name="T7" fmla="*/ 14 h 144"/>
                <a:gd name="T8" fmla="*/ 350 w 403"/>
                <a:gd name="T9" fmla="*/ 42 h 144"/>
                <a:gd name="T10" fmla="*/ 321 w 403"/>
                <a:gd name="T11" fmla="*/ 55 h 144"/>
                <a:gd name="T12" fmla="*/ 281 w 403"/>
                <a:gd name="T13" fmla="*/ 83 h 144"/>
                <a:gd name="T14" fmla="*/ 242 w 403"/>
                <a:gd name="T15" fmla="*/ 111 h 144"/>
                <a:gd name="T16" fmla="*/ 228 w 403"/>
                <a:gd name="T17" fmla="*/ 121 h 144"/>
                <a:gd name="T18" fmla="*/ 201 w 403"/>
                <a:gd name="T19" fmla="*/ 138 h 144"/>
                <a:gd name="T20" fmla="*/ 173 w 403"/>
                <a:gd name="T21" fmla="*/ 126 h 144"/>
                <a:gd name="T22" fmla="*/ 160 w 403"/>
                <a:gd name="T23" fmla="*/ 120 h 144"/>
                <a:gd name="T24" fmla="*/ 93 w 403"/>
                <a:gd name="T25" fmla="*/ 83 h 144"/>
                <a:gd name="T26" fmla="*/ 31 w 403"/>
                <a:gd name="T27" fmla="*/ 48 h 144"/>
                <a:gd name="T28" fmla="*/ 7 w 403"/>
                <a:gd name="T29" fmla="*/ 25 h 144"/>
                <a:gd name="T30" fmla="*/ 13 w 403"/>
                <a:gd name="T31" fmla="*/ 5 h 144"/>
                <a:gd name="T32" fmla="*/ 12 w 403"/>
                <a:gd name="T33" fmla="*/ 1 h 144"/>
                <a:gd name="T34" fmla="*/ 8 w 403"/>
                <a:gd name="T35" fmla="*/ 2 h 144"/>
                <a:gd name="T36" fmla="*/ 2 w 403"/>
                <a:gd name="T37" fmla="*/ 27 h 144"/>
                <a:gd name="T38" fmla="*/ 29 w 403"/>
                <a:gd name="T39" fmla="*/ 53 h 144"/>
                <a:gd name="T40" fmla="*/ 90 w 403"/>
                <a:gd name="T41" fmla="*/ 87 h 144"/>
                <a:gd name="T42" fmla="*/ 157 w 403"/>
                <a:gd name="T43" fmla="*/ 125 h 144"/>
                <a:gd name="T44" fmla="*/ 170 w 403"/>
                <a:gd name="T45" fmla="*/ 131 h 144"/>
                <a:gd name="T46" fmla="*/ 201 w 403"/>
                <a:gd name="T47" fmla="*/ 143 h 144"/>
                <a:gd name="T48" fmla="*/ 231 w 403"/>
                <a:gd name="T49" fmla="*/ 125 h 144"/>
                <a:gd name="T50" fmla="*/ 245 w 403"/>
                <a:gd name="T51" fmla="*/ 116 h 144"/>
                <a:gd name="T52" fmla="*/ 284 w 403"/>
                <a:gd name="T53" fmla="*/ 88 h 144"/>
                <a:gd name="T54" fmla="*/ 324 w 403"/>
                <a:gd name="T55" fmla="*/ 60 h 144"/>
                <a:gd name="T56" fmla="*/ 352 w 403"/>
                <a:gd name="T57" fmla="*/ 47 h 144"/>
                <a:gd name="T58" fmla="*/ 402 w 403"/>
                <a:gd name="T59" fmla="*/ 17 h 144"/>
                <a:gd name="T60" fmla="*/ 403 w 403"/>
                <a:gd name="T61" fmla="*/ 14 h 144"/>
                <a:gd name="T62" fmla="*/ 388 w 403"/>
                <a:gd name="T63" fmla="*/ 1 h 144"/>
                <a:gd name="T64" fmla="*/ 384 w 403"/>
                <a:gd name="T6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3" h="144">
                  <a:moveTo>
                    <a:pt x="384" y="3"/>
                  </a:moveTo>
                  <a:cubicBezTo>
                    <a:pt x="384" y="3"/>
                    <a:pt x="384" y="3"/>
                    <a:pt x="384" y="4"/>
                  </a:cubicBezTo>
                  <a:cubicBezTo>
                    <a:pt x="384" y="5"/>
                    <a:pt x="385" y="6"/>
                    <a:pt x="386" y="6"/>
                  </a:cubicBezTo>
                  <a:cubicBezTo>
                    <a:pt x="390" y="8"/>
                    <a:pt x="394" y="11"/>
                    <a:pt x="396" y="14"/>
                  </a:cubicBezTo>
                  <a:cubicBezTo>
                    <a:pt x="384" y="27"/>
                    <a:pt x="367" y="34"/>
                    <a:pt x="350" y="42"/>
                  </a:cubicBezTo>
                  <a:cubicBezTo>
                    <a:pt x="340" y="46"/>
                    <a:pt x="330" y="50"/>
                    <a:pt x="321" y="55"/>
                  </a:cubicBezTo>
                  <a:cubicBezTo>
                    <a:pt x="307" y="63"/>
                    <a:pt x="294" y="74"/>
                    <a:pt x="281" y="83"/>
                  </a:cubicBezTo>
                  <a:cubicBezTo>
                    <a:pt x="268" y="93"/>
                    <a:pt x="255" y="103"/>
                    <a:pt x="242" y="111"/>
                  </a:cubicBezTo>
                  <a:cubicBezTo>
                    <a:pt x="238" y="113"/>
                    <a:pt x="233" y="116"/>
                    <a:pt x="228" y="121"/>
                  </a:cubicBezTo>
                  <a:cubicBezTo>
                    <a:pt x="219" y="127"/>
                    <a:pt x="206" y="137"/>
                    <a:pt x="201" y="138"/>
                  </a:cubicBezTo>
                  <a:cubicBezTo>
                    <a:pt x="195" y="139"/>
                    <a:pt x="182" y="131"/>
                    <a:pt x="173" y="126"/>
                  </a:cubicBezTo>
                  <a:cubicBezTo>
                    <a:pt x="160" y="120"/>
                    <a:pt x="160" y="120"/>
                    <a:pt x="160" y="120"/>
                  </a:cubicBezTo>
                  <a:cubicBezTo>
                    <a:pt x="135" y="109"/>
                    <a:pt x="114" y="96"/>
                    <a:pt x="93" y="83"/>
                  </a:cubicBezTo>
                  <a:cubicBezTo>
                    <a:pt x="73" y="71"/>
                    <a:pt x="54" y="58"/>
                    <a:pt x="31" y="48"/>
                  </a:cubicBezTo>
                  <a:cubicBezTo>
                    <a:pt x="18" y="42"/>
                    <a:pt x="9" y="34"/>
                    <a:pt x="7" y="25"/>
                  </a:cubicBezTo>
                  <a:cubicBezTo>
                    <a:pt x="6" y="19"/>
                    <a:pt x="8" y="12"/>
                    <a:pt x="13" y="5"/>
                  </a:cubicBezTo>
                  <a:cubicBezTo>
                    <a:pt x="14" y="4"/>
                    <a:pt x="14" y="2"/>
                    <a:pt x="12" y="1"/>
                  </a:cubicBezTo>
                  <a:cubicBezTo>
                    <a:pt x="11" y="0"/>
                    <a:pt x="9" y="1"/>
                    <a:pt x="8" y="2"/>
                  </a:cubicBezTo>
                  <a:cubicBezTo>
                    <a:pt x="2" y="10"/>
                    <a:pt x="0" y="19"/>
                    <a:pt x="2" y="27"/>
                  </a:cubicBezTo>
                  <a:cubicBezTo>
                    <a:pt x="5" y="40"/>
                    <a:pt x="18" y="48"/>
                    <a:pt x="29" y="53"/>
                  </a:cubicBezTo>
                  <a:cubicBezTo>
                    <a:pt x="51" y="63"/>
                    <a:pt x="71" y="75"/>
                    <a:pt x="90" y="87"/>
                  </a:cubicBezTo>
                  <a:cubicBezTo>
                    <a:pt x="111" y="101"/>
                    <a:pt x="133" y="114"/>
                    <a:pt x="157" y="125"/>
                  </a:cubicBezTo>
                  <a:cubicBezTo>
                    <a:pt x="170" y="131"/>
                    <a:pt x="170" y="131"/>
                    <a:pt x="170" y="131"/>
                  </a:cubicBezTo>
                  <a:cubicBezTo>
                    <a:pt x="182" y="138"/>
                    <a:pt x="194" y="144"/>
                    <a:pt x="201" y="143"/>
                  </a:cubicBezTo>
                  <a:cubicBezTo>
                    <a:pt x="208" y="142"/>
                    <a:pt x="220" y="134"/>
                    <a:pt x="231" y="125"/>
                  </a:cubicBezTo>
                  <a:cubicBezTo>
                    <a:pt x="236" y="121"/>
                    <a:pt x="241" y="117"/>
                    <a:pt x="245" y="116"/>
                  </a:cubicBezTo>
                  <a:cubicBezTo>
                    <a:pt x="258" y="107"/>
                    <a:pt x="271" y="98"/>
                    <a:pt x="284" y="88"/>
                  </a:cubicBezTo>
                  <a:cubicBezTo>
                    <a:pt x="297" y="78"/>
                    <a:pt x="310" y="68"/>
                    <a:pt x="324" y="60"/>
                  </a:cubicBezTo>
                  <a:cubicBezTo>
                    <a:pt x="333" y="55"/>
                    <a:pt x="342" y="51"/>
                    <a:pt x="352" y="47"/>
                  </a:cubicBezTo>
                  <a:cubicBezTo>
                    <a:pt x="370" y="40"/>
                    <a:pt x="389" y="32"/>
                    <a:pt x="402" y="17"/>
                  </a:cubicBezTo>
                  <a:cubicBezTo>
                    <a:pt x="403" y="16"/>
                    <a:pt x="403" y="15"/>
                    <a:pt x="403" y="14"/>
                  </a:cubicBezTo>
                  <a:cubicBezTo>
                    <a:pt x="400" y="8"/>
                    <a:pt x="394" y="3"/>
                    <a:pt x="388" y="1"/>
                  </a:cubicBezTo>
                  <a:cubicBezTo>
                    <a:pt x="386" y="0"/>
                    <a:pt x="385" y="1"/>
                    <a:pt x="384"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2" name="Freeform 25"/>
            <p:cNvSpPr>
              <a:spLocks noChangeArrowheads="1"/>
            </p:cNvSpPr>
            <p:nvPr/>
          </p:nvSpPr>
          <p:spPr bwMode="auto">
            <a:xfrm>
              <a:off x="1976" y="2717"/>
              <a:ext cx="118" cy="104"/>
            </a:xfrm>
            <a:custGeom>
              <a:avLst/>
              <a:gdLst>
                <a:gd name="T0" fmla="*/ 22 w 50"/>
                <a:gd name="T1" fmla="*/ 1 h 44"/>
                <a:gd name="T2" fmla="*/ 19 w 50"/>
                <a:gd name="T3" fmla="*/ 3 h 44"/>
                <a:gd name="T4" fmla="*/ 19 w 50"/>
                <a:gd name="T5" fmla="*/ 3 h 44"/>
                <a:gd name="T6" fmla="*/ 19 w 50"/>
                <a:gd name="T7" fmla="*/ 3 h 44"/>
                <a:gd name="T8" fmla="*/ 1 w 50"/>
                <a:gd name="T9" fmla="*/ 10 h 44"/>
                <a:gd name="T10" fmla="*/ 0 w 50"/>
                <a:gd name="T11" fmla="*/ 12 h 44"/>
                <a:gd name="T12" fmla="*/ 1 w 50"/>
                <a:gd name="T13" fmla="*/ 14 h 44"/>
                <a:gd name="T14" fmla="*/ 5 w 50"/>
                <a:gd name="T15" fmla="*/ 14 h 44"/>
                <a:gd name="T16" fmla="*/ 26 w 50"/>
                <a:gd name="T17" fmla="*/ 9 h 44"/>
                <a:gd name="T18" fmla="*/ 29 w 50"/>
                <a:gd name="T19" fmla="*/ 11 h 44"/>
                <a:gd name="T20" fmla="*/ 39 w 50"/>
                <a:gd name="T21" fmla="*/ 17 h 44"/>
                <a:gd name="T22" fmla="*/ 40 w 50"/>
                <a:gd name="T23" fmla="*/ 17 h 44"/>
                <a:gd name="T24" fmla="*/ 40 w 50"/>
                <a:gd name="T25" fmla="*/ 18 h 44"/>
                <a:gd name="T26" fmla="*/ 40 w 50"/>
                <a:gd name="T27" fmla="*/ 18 h 44"/>
                <a:gd name="T28" fmla="*/ 38 w 50"/>
                <a:gd name="T29" fmla="*/ 21 h 44"/>
                <a:gd name="T30" fmla="*/ 38 w 50"/>
                <a:gd name="T31" fmla="*/ 22 h 44"/>
                <a:gd name="T32" fmla="*/ 40 w 50"/>
                <a:gd name="T33" fmla="*/ 25 h 44"/>
                <a:gd name="T34" fmla="*/ 44 w 50"/>
                <a:gd name="T35" fmla="*/ 37 h 44"/>
                <a:gd name="T36" fmla="*/ 44 w 50"/>
                <a:gd name="T37" fmla="*/ 37 h 44"/>
                <a:gd name="T38" fmla="*/ 43 w 50"/>
                <a:gd name="T39" fmla="*/ 38 h 44"/>
                <a:gd name="T40" fmla="*/ 41 w 50"/>
                <a:gd name="T41" fmla="*/ 40 h 44"/>
                <a:gd name="T42" fmla="*/ 41 w 50"/>
                <a:gd name="T43" fmla="*/ 41 h 44"/>
                <a:gd name="T44" fmla="*/ 44 w 50"/>
                <a:gd name="T45" fmla="*/ 43 h 44"/>
                <a:gd name="T46" fmla="*/ 45 w 50"/>
                <a:gd name="T47" fmla="*/ 43 h 44"/>
                <a:gd name="T48" fmla="*/ 50 w 50"/>
                <a:gd name="T49" fmla="*/ 40 h 44"/>
                <a:gd name="T50" fmla="*/ 50 w 50"/>
                <a:gd name="T51" fmla="*/ 39 h 44"/>
                <a:gd name="T52" fmla="*/ 50 w 50"/>
                <a:gd name="T53" fmla="*/ 38 h 44"/>
                <a:gd name="T54" fmla="*/ 50 w 50"/>
                <a:gd name="T55" fmla="*/ 36 h 44"/>
                <a:gd name="T56" fmla="*/ 47 w 50"/>
                <a:gd name="T57" fmla="*/ 27 h 44"/>
                <a:gd name="T58" fmla="*/ 48 w 50"/>
                <a:gd name="T59" fmla="*/ 26 h 44"/>
                <a:gd name="T60" fmla="*/ 48 w 50"/>
                <a:gd name="T61" fmla="*/ 24 h 44"/>
                <a:gd name="T62" fmla="*/ 41 w 50"/>
                <a:gd name="T63" fmla="*/ 9 h 44"/>
                <a:gd name="T64" fmla="*/ 22 w 50"/>
                <a:gd name="T6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44">
                  <a:moveTo>
                    <a:pt x="22" y="1"/>
                  </a:moveTo>
                  <a:cubicBezTo>
                    <a:pt x="21" y="1"/>
                    <a:pt x="20" y="2"/>
                    <a:pt x="19" y="3"/>
                  </a:cubicBezTo>
                  <a:cubicBezTo>
                    <a:pt x="19" y="3"/>
                    <a:pt x="19" y="3"/>
                    <a:pt x="19" y="3"/>
                  </a:cubicBezTo>
                  <a:cubicBezTo>
                    <a:pt x="19" y="3"/>
                    <a:pt x="19" y="3"/>
                    <a:pt x="19" y="3"/>
                  </a:cubicBezTo>
                  <a:cubicBezTo>
                    <a:pt x="12" y="4"/>
                    <a:pt x="5" y="6"/>
                    <a:pt x="1" y="10"/>
                  </a:cubicBezTo>
                  <a:cubicBezTo>
                    <a:pt x="1" y="10"/>
                    <a:pt x="0" y="11"/>
                    <a:pt x="0" y="12"/>
                  </a:cubicBezTo>
                  <a:cubicBezTo>
                    <a:pt x="0" y="12"/>
                    <a:pt x="1" y="13"/>
                    <a:pt x="1" y="14"/>
                  </a:cubicBezTo>
                  <a:cubicBezTo>
                    <a:pt x="2" y="15"/>
                    <a:pt x="4" y="15"/>
                    <a:pt x="5" y="14"/>
                  </a:cubicBezTo>
                  <a:cubicBezTo>
                    <a:pt x="9" y="11"/>
                    <a:pt x="18" y="8"/>
                    <a:pt x="26" y="9"/>
                  </a:cubicBezTo>
                  <a:cubicBezTo>
                    <a:pt x="27" y="10"/>
                    <a:pt x="29" y="11"/>
                    <a:pt x="29" y="11"/>
                  </a:cubicBezTo>
                  <a:cubicBezTo>
                    <a:pt x="32" y="13"/>
                    <a:pt x="36" y="15"/>
                    <a:pt x="39" y="17"/>
                  </a:cubicBezTo>
                  <a:cubicBezTo>
                    <a:pt x="39" y="17"/>
                    <a:pt x="40" y="17"/>
                    <a:pt x="40" y="17"/>
                  </a:cubicBezTo>
                  <a:cubicBezTo>
                    <a:pt x="40" y="17"/>
                    <a:pt x="40" y="18"/>
                    <a:pt x="40" y="18"/>
                  </a:cubicBezTo>
                  <a:cubicBezTo>
                    <a:pt x="40" y="18"/>
                    <a:pt x="40" y="18"/>
                    <a:pt x="40" y="18"/>
                  </a:cubicBezTo>
                  <a:cubicBezTo>
                    <a:pt x="39" y="19"/>
                    <a:pt x="38" y="20"/>
                    <a:pt x="38" y="21"/>
                  </a:cubicBezTo>
                  <a:cubicBezTo>
                    <a:pt x="38" y="21"/>
                    <a:pt x="38" y="21"/>
                    <a:pt x="38" y="22"/>
                  </a:cubicBezTo>
                  <a:cubicBezTo>
                    <a:pt x="39" y="23"/>
                    <a:pt x="39" y="24"/>
                    <a:pt x="40" y="25"/>
                  </a:cubicBezTo>
                  <a:cubicBezTo>
                    <a:pt x="42" y="29"/>
                    <a:pt x="43" y="33"/>
                    <a:pt x="44" y="37"/>
                  </a:cubicBezTo>
                  <a:cubicBezTo>
                    <a:pt x="44" y="37"/>
                    <a:pt x="44" y="37"/>
                    <a:pt x="44" y="37"/>
                  </a:cubicBezTo>
                  <a:cubicBezTo>
                    <a:pt x="44" y="38"/>
                    <a:pt x="43" y="38"/>
                    <a:pt x="43" y="38"/>
                  </a:cubicBezTo>
                  <a:cubicBezTo>
                    <a:pt x="41" y="38"/>
                    <a:pt x="41" y="39"/>
                    <a:pt x="41" y="40"/>
                  </a:cubicBezTo>
                  <a:cubicBezTo>
                    <a:pt x="41" y="41"/>
                    <a:pt x="41" y="41"/>
                    <a:pt x="41" y="41"/>
                  </a:cubicBezTo>
                  <a:cubicBezTo>
                    <a:pt x="41" y="43"/>
                    <a:pt x="43" y="44"/>
                    <a:pt x="44" y="43"/>
                  </a:cubicBezTo>
                  <a:cubicBezTo>
                    <a:pt x="45" y="43"/>
                    <a:pt x="45" y="43"/>
                    <a:pt x="45" y="43"/>
                  </a:cubicBezTo>
                  <a:cubicBezTo>
                    <a:pt x="46" y="43"/>
                    <a:pt x="48" y="43"/>
                    <a:pt x="50" y="40"/>
                  </a:cubicBezTo>
                  <a:cubicBezTo>
                    <a:pt x="50" y="40"/>
                    <a:pt x="50" y="39"/>
                    <a:pt x="50" y="39"/>
                  </a:cubicBezTo>
                  <a:cubicBezTo>
                    <a:pt x="50" y="38"/>
                    <a:pt x="50" y="38"/>
                    <a:pt x="50" y="38"/>
                  </a:cubicBezTo>
                  <a:cubicBezTo>
                    <a:pt x="50" y="36"/>
                    <a:pt x="50" y="36"/>
                    <a:pt x="50" y="36"/>
                  </a:cubicBezTo>
                  <a:cubicBezTo>
                    <a:pt x="49" y="33"/>
                    <a:pt x="48" y="30"/>
                    <a:pt x="47" y="27"/>
                  </a:cubicBezTo>
                  <a:cubicBezTo>
                    <a:pt x="47" y="27"/>
                    <a:pt x="47" y="27"/>
                    <a:pt x="48" y="26"/>
                  </a:cubicBezTo>
                  <a:cubicBezTo>
                    <a:pt x="48" y="26"/>
                    <a:pt x="48" y="25"/>
                    <a:pt x="48" y="24"/>
                  </a:cubicBezTo>
                  <a:cubicBezTo>
                    <a:pt x="48" y="19"/>
                    <a:pt x="45" y="14"/>
                    <a:pt x="41" y="9"/>
                  </a:cubicBezTo>
                  <a:cubicBezTo>
                    <a:pt x="36" y="3"/>
                    <a:pt x="28" y="0"/>
                    <a:pt x="22" y="1"/>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3" name="Freeform 26"/>
            <p:cNvSpPr>
              <a:spLocks noEditPoints="1" noChangeArrowheads="1"/>
            </p:cNvSpPr>
            <p:nvPr/>
          </p:nvSpPr>
          <p:spPr bwMode="auto">
            <a:xfrm>
              <a:off x="1423" y="2802"/>
              <a:ext cx="633" cy="179"/>
            </a:xfrm>
            <a:custGeom>
              <a:avLst/>
              <a:gdLst>
                <a:gd name="T0" fmla="*/ 1 w 267"/>
                <a:gd name="T1" fmla="*/ 2 h 75"/>
                <a:gd name="T2" fmla="*/ 0 w 267"/>
                <a:gd name="T3" fmla="*/ 3 h 75"/>
                <a:gd name="T4" fmla="*/ 2 w 267"/>
                <a:gd name="T5" fmla="*/ 5 h 75"/>
                <a:gd name="T6" fmla="*/ 59 w 267"/>
                <a:gd name="T7" fmla="*/ 32 h 75"/>
                <a:gd name="T8" fmla="*/ 78 w 267"/>
                <a:gd name="T9" fmla="*/ 40 h 75"/>
                <a:gd name="T10" fmla="*/ 99 w 267"/>
                <a:gd name="T11" fmla="*/ 51 h 75"/>
                <a:gd name="T12" fmla="*/ 105 w 267"/>
                <a:gd name="T13" fmla="*/ 56 h 75"/>
                <a:gd name="T14" fmla="*/ 126 w 267"/>
                <a:gd name="T15" fmla="*/ 69 h 75"/>
                <a:gd name="T16" fmla="*/ 145 w 267"/>
                <a:gd name="T17" fmla="*/ 71 h 75"/>
                <a:gd name="T18" fmla="*/ 146 w 267"/>
                <a:gd name="T19" fmla="*/ 71 h 75"/>
                <a:gd name="T20" fmla="*/ 145 w 267"/>
                <a:gd name="T21" fmla="*/ 72 h 75"/>
                <a:gd name="T22" fmla="*/ 146 w 267"/>
                <a:gd name="T23" fmla="*/ 74 h 75"/>
                <a:gd name="T24" fmla="*/ 150 w 267"/>
                <a:gd name="T25" fmla="*/ 74 h 75"/>
                <a:gd name="T26" fmla="*/ 151 w 267"/>
                <a:gd name="T27" fmla="*/ 73 h 75"/>
                <a:gd name="T28" fmla="*/ 154 w 267"/>
                <a:gd name="T29" fmla="*/ 74 h 75"/>
                <a:gd name="T30" fmla="*/ 157 w 267"/>
                <a:gd name="T31" fmla="*/ 71 h 75"/>
                <a:gd name="T32" fmla="*/ 157 w 267"/>
                <a:gd name="T33" fmla="*/ 70 h 75"/>
                <a:gd name="T34" fmla="*/ 156 w 267"/>
                <a:gd name="T35" fmla="*/ 70 h 75"/>
                <a:gd name="T36" fmla="*/ 249 w 267"/>
                <a:gd name="T37" fmla="*/ 23 h 75"/>
                <a:gd name="T38" fmla="*/ 266 w 267"/>
                <a:gd name="T39" fmla="*/ 16 h 75"/>
                <a:gd name="T40" fmla="*/ 267 w 267"/>
                <a:gd name="T41" fmla="*/ 13 h 75"/>
                <a:gd name="T42" fmla="*/ 267 w 267"/>
                <a:gd name="T43" fmla="*/ 12 h 75"/>
                <a:gd name="T44" fmla="*/ 264 w 267"/>
                <a:gd name="T45" fmla="*/ 10 h 75"/>
                <a:gd name="T46" fmla="*/ 213 w 267"/>
                <a:gd name="T47" fmla="*/ 30 h 75"/>
                <a:gd name="T48" fmla="*/ 193 w 267"/>
                <a:gd name="T49" fmla="*/ 41 h 75"/>
                <a:gd name="T50" fmla="*/ 168 w 267"/>
                <a:gd name="T51" fmla="*/ 53 h 75"/>
                <a:gd name="T52" fmla="*/ 150 w 267"/>
                <a:gd name="T53" fmla="*/ 62 h 75"/>
                <a:gd name="T54" fmla="*/ 146 w 267"/>
                <a:gd name="T55" fmla="*/ 64 h 75"/>
                <a:gd name="T56" fmla="*/ 144 w 267"/>
                <a:gd name="T57" fmla="*/ 63 h 75"/>
                <a:gd name="T58" fmla="*/ 136 w 267"/>
                <a:gd name="T59" fmla="*/ 58 h 75"/>
                <a:gd name="T60" fmla="*/ 124 w 267"/>
                <a:gd name="T61" fmla="*/ 54 h 75"/>
                <a:gd name="T62" fmla="*/ 107 w 267"/>
                <a:gd name="T63" fmla="*/ 47 h 75"/>
                <a:gd name="T64" fmla="*/ 79 w 267"/>
                <a:gd name="T65" fmla="*/ 34 h 75"/>
                <a:gd name="T66" fmla="*/ 72 w 267"/>
                <a:gd name="T67" fmla="*/ 31 h 75"/>
                <a:gd name="T68" fmla="*/ 50 w 267"/>
                <a:gd name="T69" fmla="*/ 21 h 75"/>
                <a:gd name="T70" fmla="*/ 44 w 267"/>
                <a:gd name="T71" fmla="*/ 17 h 75"/>
                <a:gd name="T72" fmla="*/ 4 w 267"/>
                <a:gd name="T73" fmla="*/ 0 h 75"/>
                <a:gd name="T74" fmla="*/ 1 w 267"/>
                <a:gd name="T75" fmla="*/ 2 h 75"/>
                <a:gd name="T76" fmla="*/ 128 w 267"/>
                <a:gd name="T77" fmla="*/ 64 h 75"/>
                <a:gd name="T78" fmla="*/ 118 w 267"/>
                <a:gd name="T79" fmla="*/ 58 h 75"/>
                <a:gd name="T80" fmla="*/ 122 w 267"/>
                <a:gd name="T81" fmla="*/ 59 h 75"/>
                <a:gd name="T82" fmla="*/ 134 w 267"/>
                <a:gd name="T83" fmla="*/ 64 h 75"/>
                <a:gd name="T84" fmla="*/ 140 w 267"/>
                <a:gd name="T85" fmla="*/ 67 h 75"/>
                <a:gd name="T86" fmla="*/ 128 w 267"/>
                <a:gd name="T87"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7" h="75">
                  <a:moveTo>
                    <a:pt x="1" y="2"/>
                  </a:moveTo>
                  <a:cubicBezTo>
                    <a:pt x="0" y="2"/>
                    <a:pt x="0" y="3"/>
                    <a:pt x="0" y="3"/>
                  </a:cubicBezTo>
                  <a:cubicBezTo>
                    <a:pt x="0" y="4"/>
                    <a:pt x="1" y="5"/>
                    <a:pt x="2" y="5"/>
                  </a:cubicBezTo>
                  <a:cubicBezTo>
                    <a:pt x="19" y="17"/>
                    <a:pt x="39" y="25"/>
                    <a:pt x="59" y="32"/>
                  </a:cubicBezTo>
                  <a:cubicBezTo>
                    <a:pt x="65" y="35"/>
                    <a:pt x="72" y="37"/>
                    <a:pt x="78" y="40"/>
                  </a:cubicBezTo>
                  <a:cubicBezTo>
                    <a:pt x="86" y="44"/>
                    <a:pt x="93" y="47"/>
                    <a:pt x="99" y="51"/>
                  </a:cubicBezTo>
                  <a:cubicBezTo>
                    <a:pt x="105" y="56"/>
                    <a:pt x="105" y="56"/>
                    <a:pt x="105" y="56"/>
                  </a:cubicBezTo>
                  <a:cubicBezTo>
                    <a:pt x="111" y="60"/>
                    <a:pt x="117" y="65"/>
                    <a:pt x="126" y="69"/>
                  </a:cubicBezTo>
                  <a:cubicBezTo>
                    <a:pt x="136" y="74"/>
                    <a:pt x="139" y="74"/>
                    <a:pt x="145" y="71"/>
                  </a:cubicBezTo>
                  <a:cubicBezTo>
                    <a:pt x="146" y="71"/>
                    <a:pt x="146" y="71"/>
                    <a:pt x="146" y="71"/>
                  </a:cubicBezTo>
                  <a:cubicBezTo>
                    <a:pt x="146" y="71"/>
                    <a:pt x="145" y="72"/>
                    <a:pt x="145" y="72"/>
                  </a:cubicBezTo>
                  <a:cubicBezTo>
                    <a:pt x="145" y="73"/>
                    <a:pt x="146" y="74"/>
                    <a:pt x="146" y="74"/>
                  </a:cubicBezTo>
                  <a:cubicBezTo>
                    <a:pt x="147" y="75"/>
                    <a:pt x="149" y="75"/>
                    <a:pt x="150" y="74"/>
                  </a:cubicBezTo>
                  <a:cubicBezTo>
                    <a:pt x="151" y="74"/>
                    <a:pt x="151" y="74"/>
                    <a:pt x="151" y="73"/>
                  </a:cubicBezTo>
                  <a:cubicBezTo>
                    <a:pt x="152" y="74"/>
                    <a:pt x="153" y="74"/>
                    <a:pt x="154" y="74"/>
                  </a:cubicBezTo>
                  <a:cubicBezTo>
                    <a:pt x="156" y="73"/>
                    <a:pt x="157" y="72"/>
                    <a:pt x="157" y="71"/>
                  </a:cubicBezTo>
                  <a:cubicBezTo>
                    <a:pt x="157" y="71"/>
                    <a:pt x="157" y="71"/>
                    <a:pt x="157" y="70"/>
                  </a:cubicBezTo>
                  <a:cubicBezTo>
                    <a:pt x="157" y="70"/>
                    <a:pt x="157" y="70"/>
                    <a:pt x="156" y="70"/>
                  </a:cubicBezTo>
                  <a:cubicBezTo>
                    <a:pt x="180" y="52"/>
                    <a:pt x="216" y="36"/>
                    <a:pt x="249" y="23"/>
                  </a:cubicBezTo>
                  <a:cubicBezTo>
                    <a:pt x="266" y="16"/>
                    <a:pt x="266" y="16"/>
                    <a:pt x="266" y="16"/>
                  </a:cubicBezTo>
                  <a:cubicBezTo>
                    <a:pt x="267" y="15"/>
                    <a:pt x="267" y="14"/>
                    <a:pt x="267" y="13"/>
                  </a:cubicBezTo>
                  <a:cubicBezTo>
                    <a:pt x="267" y="13"/>
                    <a:pt x="267" y="13"/>
                    <a:pt x="267" y="12"/>
                  </a:cubicBezTo>
                  <a:cubicBezTo>
                    <a:pt x="267" y="11"/>
                    <a:pt x="266" y="10"/>
                    <a:pt x="264" y="10"/>
                  </a:cubicBezTo>
                  <a:cubicBezTo>
                    <a:pt x="247" y="13"/>
                    <a:pt x="230" y="22"/>
                    <a:pt x="213" y="30"/>
                  </a:cubicBezTo>
                  <a:cubicBezTo>
                    <a:pt x="193" y="41"/>
                    <a:pt x="193" y="41"/>
                    <a:pt x="193" y="41"/>
                  </a:cubicBezTo>
                  <a:cubicBezTo>
                    <a:pt x="168" y="53"/>
                    <a:pt x="168" y="53"/>
                    <a:pt x="168" y="53"/>
                  </a:cubicBezTo>
                  <a:cubicBezTo>
                    <a:pt x="150" y="62"/>
                    <a:pt x="150" y="62"/>
                    <a:pt x="150" y="62"/>
                  </a:cubicBezTo>
                  <a:cubicBezTo>
                    <a:pt x="150" y="62"/>
                    <a:pt x="147" y="63"/>
                    <a:pt x="146" y="64"/>
                  </a:cubicBezTo>
                  <a:cubicBezTo>
                    <a:pt x="145" y="64"/>
                    <a:pt x="145" y="64"/>
                    <a:pt x="144" y="63"/>
                  </a:cubicBezTo>
                  <a:cubicBezTo>
                    <a:pt x="142" y="61"/>
                    <a:pt x="139" y="60"/>
                    <a:pt x="136" y="58"/>
                  </a:cubicBezTo>
                  <a:cubicBezTo>
                    <a:pt x="136" y="58"/>
                    <a:pt x="124" y="54"/>
                    <a:pt x="124" y="54"/>
                  </a:cubicBezTo>
                  <a:cubicBezTo>
                    <a:pt x="118" y="52"/>
                    <a:pt x="112" y="50"/>
                    <a:pt x="107" y="47"/>
                  </a:cubicBezTo>
                  <a:cubicBezTo>
                    <a:pt x="98" y="42"/>
                    <a:pt x="89" y="38"/>
                    <a:pt x="79" y="34"/>
                  </a:cubicBezTo>
                  <a:cubicBezTo>
                    <a:pt x="77" y="33"/>
                    <a:pt x="74" y="32"/>
                    <a:pt x="72" y="31"/>
                  </a:cubicBezTo>
                  <a:cubicBezTo>
                    <a:pt x="64" y="28"/>
                    <a:pt x="57" y="24"/>
                    <a:pt x="50" y="21"/>
                  </a:cubicBezTo>
                  <a:cubicBezTo>
                    <a:pt x="44" y="17"/>
                    <a:pt x="44" y="17"/>
                    <a:pt x="44" y="17"/>
                  </a:cubicBezTo>
                  <a:cubicBezTo>
                    <a:pt x="31" y="10"/>
                    <a:pt x="18" y="2"/>
                    <a:pt x="4" y="0"/>
                  </a:cubicBezTo>
                  <a:cubicBezTo>
                    <a:pt x="2" y="0"/>
                    <a:pt x="1" y="1"/>
                    <a:pt x="1" y="2"/>
                  </a:cubicBezTo>
                  <a:close/>
                  <a:moveTo>
                    <a:pt x="128" y="64"/>
                  </a:moveTo>
                  <a:cubicBezTo>
                    <a:pt x="124" y="62"/>
                    <a:pt x="121" y="60"/>
                    <a:pt x="118" y="58"/>
                  </a:cubicBezTo>
                  <a:cubicBezTo>
                    <a:pt x="119" y="58"/>
                    <a:pt x="121" y="59"/>
                    <a:pt x="122" y="59"/>
                  </a:cubicBezTo>
                  <a:cubicBezTo>
                    <a:pt x="134" y="64"/>
                    <a:pt x="134" y="64"/>
                    <a:pt x="134" y="64"/>
                  </a:cubicBezTo>
                  <a:cubicBezTo>
                    <a:pt x="136" y="64"/>
                    <a:pt x="138" y="66"/>
                    <a:pt x="140" y="67"/>
                  </a:cubicBezTo>
                  <a:cubicBezTo>
                    <a:pt x="137" y="68"/>
                    <a:pt x="135" y="67"/>
                    <a:pt x="128" y="64"/>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4" name="Freeform 27"/>
            <p:cNvSpPr>
              <a:spLocks noChangeArrowheads="1"/>
            </p:cNvSpPr>
            <p:nvPr/>
          </p:nvSpPr>
          <p:spPr bwMode="auto">
            <a:xfrm>
              <a:off x="1397" y="2722"/>
              <a:ext cx="669" cy="240"/>
            </a:xfrm>
            <a:custGeom>
              <a:avLst/>
              <a:gdLst>
                <a:gd name="T0" fmla="*/ 263 w 282"/>
                <a:gd name="T1" fmla="*/ 12 h 101"/>
                <a:gd name="T2" fmla="*/ 282 w 282"/>
                <a:gd name="T3" fmla="*/ 37 h 101"/>
                <a:gd name="T4" fmla="*/ 254 w 282"/>
                <a:gd name="T5" fmla="*/ 49 h 101"/>
                <a:gd name="T6" fmla="*/ 221 w 282"/>
                <a:gd name="T7" fmla="*/ 62 h 101"/>
                <a:gd name="T8" fmla="*/ 160 w 282"/>
                <a:gd name="T9" fmla="*/ 101 h 101"/>
                <a:gd name="T10" fmla="*/ 74 w 282"/>
                <a:gd name="T11" fmla="*/ 59 h 101"/>
                <a:gd name="T12" fmla="*/ 4 w 282"/>
                <a:gd name="T13" fmla="*/ 35 h 101"/>
                <a:gd name="T14" fmla="*/ 0 w 282"/>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01">
                  <a:moveTo>
                    <a:pt x="263" y="12"/>
                  </a:moveTo>
                  <a:cubicBezTo>
                    <a:pt x="277" y="15"/>
                    <a:pt x="282" y="23"/>
                    <a:pt x="282" y="37"/>
                  </a:cubicBezTo>
                  <a:cubicBezTo>
                    <a:pt x="271" y="39"/>
                    <a:pt x="263" y="45"/>
                    <a:pt x="254" y="49"/>
                  </a:cubicBezTo>
                  <a:cubicBezTo>
                    <a:pt x="243" y="53"/>
                    <a:pt x="231" y="57"/>
                    <a:pt x="221" y="62"/>
                  </a:cubicBezTo>
                  <a:cubicBezTo>
                    <a:pt x="199" y="73"/>
                    <a:pt x="178" y="85"/>
                    <a:pt x="160" y="101"/>
                  </a:cubicBezTo>
                  <a:cubicBezTo>
                    <a:pt x="135" y="82"/>
                    <a:pt x="102" y="72"/>
                    <a:pt x="74" y="59"/>
                  </a:cubicBezTo>
                  <a:cubicBezTo>
                    <a:pt x="69" y="56"/>
                    <a:pt x="4" y="26"/>
                    <a:pt x="4" y="35"/>
                  </a:cubicBezTo>
                  <a:cubicBezTo>
                    <a:pt x="4" y="24"/>
                    <a:pt x="7" y="8"/>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5" name="Freeform 28"/>
            <p:cNvSpPr>
              <a:spLocks noEditPoints="1" noChangeArrowheads="1"/>
            </p:cNvSpPr>
            <p:nvPr/>
          </p:nvSpPr>
          <p:spPr bwMode="auto">
            <a:xfrm>
              <a:off x="1392" y="2712"/>
              <a:ext cx="681" cy="257"/>
            </a:xfrm>
            <a:custGeom>
              <a:avLst/>
              <a:gdLst>
                <a:gd name="T0" fmla="*/ 1 w 287"/>
                <a:gd name="T1" fmla="*/ 1 h 108"/>
                <a:gd name="T2" fmla="*/ 0 w 287"/>
                <a:gd name="T3" fmla="*/ 4 h 108"/>
                <a:gd name="T4" fmla="*/ 0 w 287"/>
                <a:gd name="T5" fmla="*/ 5 h 108"/>
                <a:gd name="T6" fmla="*/ 4 w 287"/>
                <a:gd name="T7" fmla="*/ 23 h 108"/>
                <a:gd name="T8" fmla="*/ 4 w 287"/>
                <a:gd name="T9" fmla="*/ 33 h 108"/>
                <a:gd name="T10" fmla="*/ 3 w 287"/>
                <a:gd name="T11" fmla="*/ 39 h 108"/>
                <a:gd name="T12" fmla="*/ 6 w 287"/>
                <a:gd name="T13" fmla="*/ 42 h 108"/>
                <a:gd name="T14" fmla="*/ 8 w 287"/>
                <a:gd name="T15" fmla="*/ 41 h 108"/>
                <a:gd name="T16" fmla="*/ 75 w 287"/>
                <a:gd name="T17" fmla="*/ 65 h 108"/>
                <a:gd name="T18" fmla="*/ 75 w 287"/>
                <a:gd name="T19" fmla="*/ 65 h 108"/>
                <a:gd name="T20" fmla="*/ 100 w 287"/>
                <a:gd name="T21" fmla="*/ 76 h 108"/>
                <a:gd name="T22" fmla="*/ 160 w 287"/>
                <a:gd name="T23" fmla="*/ 107 h 108"/>
                <a:gd name="T24" fmla="*/ 164 w 287"/>
                <a:gd name="T25" fmla="*/ 107 h 108"/>
                <a:gd name="T26" fmla="*/ 224 w 287"/>
                <a:gd name="T27" fmla="*/ 69 h 108"/>
                <a:gd name="T28" fmla="*/ 249 w 287"/>
                <a:gd name="T29" fmla="*/ 58 h 108"/>
                <a:gd name="T30" fmla="*/ 257 w 287"/>
                <a:gd name="T31" fmla="*/ 56 h 108"/>
                <a:gd name="T32" fmla="*/ 268 w 287"/>
                <a:gd name="T33" fmla="*/ 50 h 108"/>
                <a:gd name="T34" fmla="*/ 284 w 287"/>
                <a:gd name="T35" fmla="*/ 44 h 108"/>
                <a:gd name="T36" fmla="*/ 286 w 287"/>
                <a:gd name="T37" fmla="*/ 41 h 108"/>
                <a:gd name="T38" fmla="*/ 266 w 287"/>
                <a:gd name="T39" fmla="*/ 13 h 108"/>
                <a:gd name="T40" fmla="*/ 263 w 287"/>
                <a:gd name="T41" fmla="*/ 15 h 108"/>
                <a:gd name="T42" fmla="*/ 263 w 287"/>
                <a:gd name="T43" fmla="*/ 16 h 108"/>
                <a:gd name="T44" fmla="*/ 265 w 287"/>
                <a:gd name="T45" fmla="*/ 19 h 108"/>
                <a:gd name="T46" fmla="*/ 281 w 287"/>
                <a:gd name="T47" fmla="*/ 39 h 108"/>
                <a:gd name="T48" fmla="*/ 281 w 287"/>
                <a:gd name="T49" fmla="*/ 39 h 108"/>
                <a:gd name="T50" fmla="*/ 265 w 287"/>
                <a:gd name="T51" fmla="*/ 45 h 108"/>
                <a:gd name="T52" fmla="*/ 255 w 287"/>
                <a:gd name="T53" fmla="*/ 50 h 108"/>
                <a:gd name="T54" fmla="*/ 247 w 287"/>
                <a:gd name="T55" fmla="*/ 53 h 108"/>
                <a:gd name="T56" fmla="*/ 221 w 287"/>
                <a:gd name="T57" fmla="*/ 63 h 108"/>
                <a:gd name="T58" fmla="*/ 162 w 287"/>
                <a:gd name="T59" fmla="*/ 101 h 108"/>
                <a:gd name="T60" fmla="*/ 102 w 287"/>
                <a:gd name="T61" fmla="*/ 71 h 108"/>
                <a:gd name="T62" fmla="*/ 77 w 287"/>
                <a:gd name="T63" fmla="*/ 60 h 108"/>
                <a:gd name="T64" fmla="*/ 77 w 287"/>
                <a:gd name="T65" fmla="*/ 60 h 108"/>
                <a:gd name="T66" fmla="*/ 77 w 287"/>
                <a:gd name="T67" fmla="*/ 60 h 108"/>
                <a:gd name="T68" fmla="*/ 9 w 287"/>
                <a:gd name="T69" fmla="*/ 35 h 108"/>
                <a:gd name="T70" fmla="*/ 9 w 287"/>
                <a:gd name="T71" fmla="*/ 33 h 108"/>
                <a:gd name="T72" fmla="*/ 10 w 287"/>
                <a:gd name="T73" fmla="*/ 23 h 108"/>
                <a:gd name="T74" fmla="*/ 5 w 287"/>
                <a:gd name="T75" fmla="*/ 2 h 108"/>
                <a:gd name="T76" fmla="*/ 1 w 287"/>
                <a:gd name="T77" fmla="*/ 1 h 108"/>
                <a:gd name="T78" fmla="*/ 9 w 287"/>
                <a:gd name="T79" fmla="*/ 39 h 108"/>
                <a:gd name="T80" fmla="*/ 9 w 287"/>
                <a:gd name="T81" fmla="*/ 39 h 108"/>
                <a:gd name="T82" fmla="*/ 9 w 287"/>
                <a:gd name="T83"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08">
                  <a:moveTo>
                    <a:pt x="1" y="1"/>
                  </a:moveTo>
                  <a:cubicBezTo>
                    <a:pt x="0" y="2"/>
                    <a:pt x="0" y="3"/>
                    <a:pt x="0" y="4"/>
                  </a:cubicBezTo>
                  <a:cubicBezTo>
                    <a:pt x="0" y="4"/>
                    <a:pt x="0" y="5"/>
                    <a:pt x="0" y="5"/>
                  </a:cubicBezTo>
                  <a:cubicBezTo>
                    <a:pt x="3" y="10"/>
                    <a:pt x="4" y="16"/>
                    <a:pt x="4" y="23"/>
                  </a:cubicBezTo>
                  <a:cubicBezTo>
                    <a:pt x="4" y="26"/>
                    <a:pt x="4" y="29"/>
                    <a:pt x="4" y="33"/>
                  </a:cubicBezTo>
                  <a:cubicBezTo>
                    <a:pt x="4" y="33"/>
                    <a:pt x="3" y="39"/>
                    <a:pt x="3" y="39"/>
                  </a:cubicBezTo>
                  <a:cubicBezTo>
                    <a:pt x="3" y="41"/>
                    <a:pt x="4" y="42"/>
                    <a:pt x="6" y="42"/>
                  </a:cubicBezTo>
                  <a:cubicBezTo>
                    <a:pt x="7" y="42"/>
                    <a:pt x="8" y="42"/>
                    <a:pt x="8" y="41"/>
                  </a:cubicBezTo>
                  <a:cubicBezTo>
                    <a:pt x="12" y="39"/>
                    <a:pt x="35" y="47"/>
                    <a:pt x="75" y="65"/>
                  </a:cubicBezTo>
                  <a:cubicBezTo>
                    <a:pt x="75" y="65"/>
                    <a:pt x="75" y="65"/>
                    <a:pt x="75" y="65"/>
                  </a:cubicBezTo>
                  <a:cubicBezTo>
                    <a:pt x="75" y="65"/>
                    <a:pt x="100" y="76"/>
                    <a:pt x="100" y="76"/>
                  </a:cubicBezTo>
                  <a:cubicBezTo>
                    <a:pt x="121" y="85"/>
                    <a:pt x="143" y="94"/>
                    <a:pt x="160" y="107"/>
                  </a:cubicBezTo>
                  <a:cubicBezTo>
                    <a:pt x="161" y="108"/>
                    <a:pt x="163" y="108"/>
                    <a:pt x="164" y="107"/>
                  </a:cubicBezTo>
                  <a:cubicBezTo>
                    <a:pt x="180" y="93"/>
                    <a:pt x="200" y="81"/>
                    <a:pt x="224" y="69"/>
                  </a:cubicBezTo>
                  <a:cubicBezTo>
                    <a:pt x="232" y="64"/>
                    <a:pt x="241" y="61"/>
                    <a:pt x="249" y="58"/>
                  </a:cubicBezTo>
                  <a:cubicBezTo>
                    <a:pt x="257" y="56"/>
                    <a:pt x="257" y="56"/>
                    <a:pt x="257" y="56"/>
                  </a:cubicBezTo>
                  <a:cubicBezTo>
                    <a:pt x="261" y="54"/>
                    <a:pt x="264" y="52"/>
                    <a:pt x="268" y="50"/>
                  </a:cubicBezTo>
                  <a:cubicBezTo>
                    <a:pt x="273" y="47"/>
                    <a:pt x="278" y="45"/>
                    <a:pt x="284" y="44"/>
                  </a:cubicBezTo>
                  <a:cubicBezTo>
                    <a:pt x="285" y="44"/>
                    <a:pt x="286" y="42"/>
                    <a:pt x="286" y="41"/>
                  </a:cubicBezTo>
                  <a:cubicBezTo>
                    <a:pt x="287" y="26"/>
                    <a:pt x="281" y="17"/>
                    <a:pt x="266" y="13"/>
                  </a:cubicBezTo>
                  <a:cubicBezTo>
                    <a:pt x="265" y="13"/>
                    <a:pt x="263" y="14"/>
                    <a:pt x="263" y="15"/>
                  </a:cubicBezTo>
                  <a:cubicBezTo>
                    <a:pt x="263" y="16"/>
                    <a:pt x="263" y="16"/>
                    <a:pt x="263" y="16"/>
                  </a:cubicBezTo>
                  <a:cubicBezTo>
                    <a:pt x="263" y="17"/>
                    <a:pt x="264" y="19"/>
                    <a:pt x="265" y="19"/>
                  </a:cubicBezTo>
                  <a:cubicBezTo>
                    <a:pt x="276" y="22"/>
                    <a:pt x="281" y="28"/>
                    <a:pt x="281" y="39"/>
                  </a:cubicBezTo>
                  <a:cubicBezTo>
                    <a:pt x="281" y="39"/>
                    <a:pt x="281" y="39"/>
                    <a:pt x="281" y="39"/>
                  </a:cubicBezTo>
                  <a:cubicBezTo>
                    <a:pt x="275" y="40"/>
                    <a:pt x="270" y="43"/>
                    <a:pt x="265" y="45"/>
                  </a:cubicBezTo>
                  <a:cubicBezTo>
                    <a:pt x="262" y="47"/>
                    <a:pt x="258" y="49"/>
                    <a:pt x="255" y="50"/>
                  </a:cubicBezTo>
                  <a:cubicBezTo>
                    <a:pt x="255" y="50"/>
                    <a:pt x="247" y="53"/>
                    <a:pt x="247" y="53"/>
                  </a:cubicBezTo>
                  <a:cubicBezTo>
                    <a:pt x="239" y="56"/>
                    <a:pt x="230" y="59"/>
                    <a:pt x="221" y="63"/>
                  </a:cubicBezTo>
                  <a:cubicBezTo>
                    <a:pt x="198" y="75"/>
                    <a:pt x="178" y="88"/>
                    <a:pt x="162" y="101"/>
                  </a:cubicBezTo>
                  <a:cubicBezTo>
                    <a:pt x="144" y="88"/>
                    <a:pt x="123" y="79"/>
                    <a:pt x="102" y="71"/>
                  </a:cubicBezTo>
                  <a:cubicBezTo>
                    <a:pt x="77" y="60"/>
                    <a:pt x="77" y="60"/>
                    <a:pt x="77" y="60"/>
                  </a:cubicBezTo>
                  <a:cubicBezTo>
                    <a:pt x="77" y="60"/>
                    <a:pt x="77" y="60"/>
                    <a:pt x="77" y="60"/>
                  </a:cubicBezTo>
                  <a:cubicBezTo>
                    <a:pt x="77" y="60"/>
                    <a:pt x="77" y="60"/>
                    <a:pt x="77" y="60"/>
                  </a:cubicBezTo>
                  <a:cubicBezTo>
                    <a:pt x="31" y="39"/>
                    <a:pt x="15" y="35"/>
                    <a:pt x="9" y="35"/>
                  </a:cubicBezTo>
                  <a:cubicBezTo>
                    <a:pt x="9" y="34"/>
                    <a:pt x="9" y="33"/>
                    <a:pt x="9" y="33"/>
                  </a:cubicBezTo>
                  <a:cubicBezTo>
                    <a:pt x="9" y="30"/>
                    <a:pt x="10" y="26"/>
                    <a:pt x="10" y="23"/>
                  </a:cubicBezTo>
                  <a:cubicBezTo>
                    <a:pt x="10" y="15"/>
                    <a:pt x="9" y="7"/>
                    <a:pt x="5" y="2"/>
                  </a:cubicBezTo>
                  <a:cubicBezTo>
                    <a:pt x="4" y="1"/>
                    <a:pt x="2" y="0"/>
                    <a:pt x="1" y="1"/>
                  </a:cubicBezTo>
                  <a:close/>
                  <a:moveTo>
                    <a:pt x="9" y="39"/>
                  </a:moveTo>
                  <a:cubicBezTo>
                    <a:pt x="9" y="39"/>
                    <a:pt x="9" y="39"/>
                    <a:pt x="9" y="39"/>
                  </a:cubicBezTo>
                  <a:cubicBezTo>
                    <a:pt x="9" y="39"/>
                    <a:pt x="9" y="39"/>
                    <a:pt x="9" y="3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6" name="Freeform 29"/>
            <p:cNvSpPr>
              <a:spLocks noEditPoints="1" noChangeArrowheads="1"/>
            </p:cNvSpPr>
            <p:nvPr/>
          </p:nvSpPr>
          <p:spPr bwMode="auto">
            <a:xfrm>
              <a:off x="1402" y="2555"/>
              <a:ext cx="633" cy="319"/>
            </a:xfrm>
            <a:custGeom>
              <a:avLst/>
              <a:gdLst>
                <a:gd name="T0" fmla="*/ 0 w 267"/>
                <a:gd name="T1" fmla="*/ 61 h 134"/>
                <a:gd name="T2" fmla="*/ 5 w 267"/>
                <a:gd name="T3" fmla="*/ 65 h 134"/>
                <a:gd name="T4" fmla="*/ 20 w 267"/>
                <a:gd name="T5" fmla="*/ 66 h 134"/>
                <a:gd name="T6" fmla="*/ 18 w 267"/>
                <a:gd name="T7" fmla="*/ 72 h 134"/>
                <a:gd name="T8" fmla="*/ 27 w 267"/>
                <a:gd name="T9" fmla="*/ 76 h 134"/>
                <a:gd name="T10" fmla="*/ 26 w 267"/>
                <a:gd name="T11" fmla="*/ 80 h 134"/>
                <a:gd name="T12" fmla="*/ 42 w 267"/>
                <a:gd name="T13" fmla="*/ 79 h 134"/>
                <a:gd name="T14" fmla="*/ 41 w 267"/>
                <a:gd name="T15" fmla="*/ 90 h 134"/>
                <a:gd name="T16" fmla="*/ 53 w 267"/>
                <a:gd name="T17" fmla="*/ 90 h 134"/>
                <a:gd name="T18" fmla="*/ 63 w 267"/>
                <a:gd name="T19" fmla="*/ 94 h 134"/>
                <a:gd name="T20" fmla="*/ 83 w 267"/>
                <a:gd name="T21" fmla="*/ 104 h 134"/>
                <a:gd name="T22" fmla="*/ 127 w 267"/>
                <a:gd name="T23" fmla="*/ 130 h 134"/>
                <a:gd name="T24" fmla="*/ 142 w 267"/>
                <a:gd name="T25" fmla="*/ 128 h 134"/>
                <a:gd name="T26" fmla="*/ 144 w 267"/>
                <a:gd name="T27" fmla="*/ 133 h 134"/>
                <a:gd name="T28" fmla="*/ 163 w 267"/>
                <a:gd name="T29" fmla="*/ 123 h 134"/>
                <a:gd name="T30" fmla="*/ 251 w 267"/>
                <a:gd name="T31" fmla="*/ 78 h 134"/>
                <a:gd name="T32" fmla="*/ 263 w 267"/>
                <a:gd name="T33" fmla="*/ 74 h 134"/>
                <a:gd name="T34" fmla="*/ 181 w 267"/>
                <a:gd name="T35" fmla="*/ 37 h 134"/>
                <a:gd name="T36" fmla="*/ 177 w 267"/>
                <a:gd name="T37" fmla="*/ 36 h 134"/>
                <a:gd name="T38" fmla="*/ 162 w 267"/>
                <a:gd name="T39" fmla="*/ 33 h 134"/>
                <a:gd name="T40" fmla="*/ 163 w 267"/>
                <a:gd name="T41" fmla="*/ 32 h 134"/>
                <a:gd name="T42" fmla="*/ 164 w 267"/>
                <a:gd name="T43" fmla="*/ 28 h 134"/>
                <a:gd name="T44" fmla="*/ 128 w 267"/>
                <a:gd name="T45" fmla="*/ 43 h 134"/>
                <a:gd name="T46" fmla="*/ 63 w 267"/>
                <a:gd name="T47" fmla="*/ 77 h 134"/>
                <a:gd name="T48" fmla="*/ 96 w 267"/>
                <a:gd name="T49" fmla="*/ 54 h 134"/>
                <a:gd name="T50" fmla="*/ 163 w 267"/>
                <a:gd name="T51" fmla="*/ 15 h 134"/>
                <a:gd name="T52" fmla="*/ 154 w 267"/>
                <a:gd name="T53" fmla="*/ 18 h 134"/>
                <a:gd name="T54" fmla="*/ 136 w 267"/>
                <a:gd name="T55" fmla="*/ 20 h 134"/>
                <a:gd name="T56" fmla="*/ 90 w 267"/>
                <a:gd name="T57" fmla="*/ 36 h 134"/>
                <a:gd name="T58" fmla="*/ 133 w 267"/>
                <a:gd name="T59" fmla="*/ 7 h 134"/>
                <a:gd name="T60" fmla="*/ 125 w 267"/>
                <a:gd name="T61" fmla="*/ 4 h 134"/>
                <a:gd name="T62" fmla="*/ 116 w 267"/>
                <a:gd name="T63" fmla="*/ 8 h 134"/>
                <a:gd name="T64" fmla="*/ 116 w 267"/>
                <a:gd name="T65" fmla="*/ 8 h 134"/>
                <a:gd name="T66" fmla="*/ 153 w 267"/>
                <a:gd name="T67" fmla="*/ 38 h 134"/>
                <a:gd name="T68" fmla="*/ 81 w 267"/>
                <a:gd name="T69" fmla="*/ 73 h 134"/>
                <a:gd name="T70" fmla="*/ 131 w 267"/>
                <a:gd name="T71" fmla="*/ 48 h 134"/>
                <a:gd name="T72" fmla="*/ 165 w 267"/>
                <a:gd name="T73" fmla="*/ 40 h 134"/>
                <a:gd name="T74" fmla="*/ 162 w 267"/>
                <a:gd name="T75" fmla="*/ 40 h 134"/>
                <a:gd name="T76" fmla="*/ 156 w 267"/>
                <a:gd name="T77" fmla="*/ 43 h 134"/>
                <a:gd name="T78" fmla="*/ 105 w 267"/>
                <a:gd name="T79" fmla="*/ 74 h 134"/>
                <a:gd name="T80" fmla="*/ 90 w 267"/>
                <a:gd name="T81" fmla="*/ 79 h 134"/>
                <a:gd name="T82" fmla="*/ 180 w 267"/>
                <a:gd name="T83" fmla="*/ 44 h 134"/>
                <a:gd name="T84" fmla="*/ 120 w 267"/>
                <a:gd name="T85" fmla="*/ 74 h 134"/>
                <a:gd name="T86" fmla="*/ 182 w 267"/>
                <a:gd name="T87" fmla="*/ 50 h 134"/>
                <a:gd name="T88" fmla="*/ 182 w 267"/>
                <a:gd name="T89" fmla="*/ 100 h 134"/>
                <a:gd name="T90" fmla="*/ 142 w 267"/>
                <a:gd name="T91" fmla="*/ 117 h 134"/>
                <a:gd name="T92" fmla="*/ 96 w 267"/>
                <a:gd name="T93" fmla="*/ 97 h 134"/>
                <a:gd name="T94" fmla="*/ 182 w 267"/>
                <a:gd name="T95" fmla="*/ 50 h 134"/>
                <a:gd name="T96" fmla="*/ 249 w 267"/>
                <a:gd name="T97" fmla="*/ 70 h 134"/>
                <a:gd name="T98" fmla="*/ 241 w 267"/>
                <a:gd name="T99" fmla="*/ 74 h 134"/>
                <a:gd name="T100" fmla="*/ 234 w 267"/>
                <a:gd name="T101" fmla="*/ 78 h 134"/>
                <a:gd name="T102" fmla="*/ 234 w 267"/>
                <a:gd name="T103" fmla="*/ 78 h 134"/>
                <a:gd name="T104" fmla="*/ 149 w 267"/>
                <a:gd name="T105" fmla="*/ 12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34">
                  <a:moveTo>
                    <a:pt x="122" y="1"/>
                  </a:moveTo>
                  <a:cubicBezTo>
                    <a:pt x="84" y="11"/>
                    <a:pt x="47" y="34"/>
                    <a:pt x="19" y="53"/>
                  </a:cubicBezTo>
                  <a:cubicBezTo>
                    <a:pt x="14" y="56"/>
                    <a:pt x="8" y="57"/>
                    <a:pt x="3" y="58"/>
                  </a:cubicBezTo>
                  <a:cubicBezTo>
                    <a:pt x="1" y="58"/>
                    <a:pt x="0" y="60"/>
                    <a:pt x="0" y="61"/>
                  </a:cubicBezTo>
                  <a:cubicBezTo>
                    <a:pt x="0" y="61"/>
                    <a:pt x="0" y="61"/>
                    <a:pt x="0" y="61"/>
                  </a:cubicBezTo>
                  <a:cubicBezTo>
                    <a:pt x="1" y="63"/>
                    <a:pt x="2" y="64"/>
                    <a:pt x="4" y="64"/>
                  </a:cubicBezTo>
                  <a:cubicBezTo>
                    <a:pt x="5" y="64"/>
                    <a:pt x="5" y="63"/>
                    <a:pt x="6" y="63"/>
                  </a:cubicBezTo>
                  <a:cubicBezTo>
                    <a:pt x="6" y="64"/>
                    <a:pt x="5" y="64"/>
                    <a:pt x="5" y="65"/>
                  </a:cubicBezTo>
                  <a:cubicBezTo>
                    <a:pt x="5" y="66"/>
                    <a:pt x="5" y="66"/>
                    <a:pt x="6" y="66"/>
                  </a:cubicBezTo>
                  <a:cubicBezTo>
                    <a:pt x="6" y="68"/>
                    <a:pt x="8" y="68"/>
                    <a:pt x="9" y="68"/>
                  </a:cubicBezTo>
                  <a:cubicBezTo>
                    <a:pt x="12" y="67"/>
                    <a:pt x="14" y="66"/>
                    <a:pt x="17" y="65"/>
                  </a:cubicBezTo>
                  <a:cubicBezTo>
                    <a:pt x="18" y="66"/>
                    <a:pt x="19" y="66"/>
                    <a:pt x="20" y="66"/>
                  </a:cubicBezTo>
                  <a:cubicBezTo>
                    <a:pt x="22" y="66"/>
                    <a:pt x="24" y="65"/>
                    <a:pt x="26" y="64"/>
                  </a:cubicBezTo>
                  <a:cubicBezTo>
                    <a:pt x="24" y="66"/>
                    <a:pt x="21" y="67"/>
                    <a:pt x="19" y="69"/>
                  </a:cubicBezTo>
                  <a:cubicBezTo>
                    <a:pt x="18" y="69"/>
                    <a:pt x="18" y="70"/>
                    <a:pt x="18" y="71"/>
                  </a:cubicBezTo>
                  <a:cubicBezTo>
                    <a:pt x="18" y="71"/>
                    <a:pt x="18" y="72"/>
                    <a:pt x="18" y="72"/>
                  </a:cubicBezTo>
                  <a:cubicBezTo>
                    <a:pt x="19" y="73"/>
                    <a:pt x="20" y="74"/>
                    <a:pt x="21" y="74"/>
                  </a:cubicBezTo>
                  <a:cubicBezTo>
                    <a:pt x="29" y="72"/>
                    <a:pt x="37" y="69"/>
                    <a:pt x="45" y="65"/>
                  </a:cubicBezTo>
                  <a:cubicBezTo>
                    <a:pt x="39" y="69"/>
                    <a:pt x="33" y="72"/>
                    <a:pt x="27" y="76"/>
                  </a:cubicBezTo>
                  <a:cubicBezTo>
                    <a:pt x="27" y="76"/>
                    <a:pt x="27" y="76"/>
                    <a:pt x="27" y="76"/>
                  </a:cubicBezTo>
                  <a:cubicBezTo>
                    <a:pt x="27" y="76"/>
                    <a:pt x="27" y="76"/>
                    <a:pt x="27" y="76"/>
                  </a:cubicBezTo>
                  <a:cubicBezTo>
                    <a:pt x="27" y="76"/>
                    <a:pt x="27" y="76"/>
                    <a:pt x="26" y="76"/>
                  </a:cubicBezTo>
                  <a:cubicBezTo>
                    <a:pt x="26" y="77"/>
                    <a:pt x="25" y="78"/>
                    <a:pt x="25" y="79"/>
                  </a:cubicBezTo>
                  <a:cubicBezTo>
                    <a:pt x="25" y="79"/>
                    <a:pt x="25" y="80"/>
                    <a:pt x="26" y="80"/>
                  </a:cubicBezTo>
                  <a:cubicBezTo>
                    <a:pt x="26" y="81"/>
                    <a:pt x="28" y="82"/>
                    <a:pt x="29" y="81"/>
                  </a:cubicBezTo>
                  <a:cubicBezTo>
                    <a:pt x="32" y="79"/>
                    <a:pt x="35" y="78"/>
                    <a:pt x="38" y="76"/>
                  </a:cubicBezTo>
                  <a:cubicBezTo>
                    <a:pt x="38" y="77"/>
                    <a:pt x="38" y="78"/>
                    <a:pt x="38" y="78"/>
                  </a:cubicBezTo>
                  <a:cubicBezTo>
                    <a:pt x="39" y="79"/>
                    <a:pt x="41" y="80"/>
                    <a:pt x="42" y="79"/>
                  </a:cubicBezTo>
                  <a:cubicBezTo>
                    <a:pt x="46" y="77"/>
                    <a:pt x="49" y="75"/>
                    <a:pt x="53" y="73"/>
                  </a:cubicBezTo>
                  <a:cubicBezTo>
                    <a:pt x="48" y="77"/>
                    <a:pt x="44" y="82"/>
                    <a:pt x="41" y="87"/>
                  </a:cubicBezTo>
                  <a:cubicBezTo>
                    <a:pt x="41" y="87"/>
                    <a:pt x="41" y="88"/>
                    <a:pt x="41" y="88"/>
                  </a:cubicBezTo>
                  <a:cubicBezTo>
                    <a:pt x="41" y="89"/>
                    <a:pt x="41" y="89"/>
                    <a:pt x="41" y="90"/>
                  </a:cubicBezTo>
                  <a:cubicBezTo>
                    <a:pt x="42" y="91"/>
                    <a:pt x="43" y="91"/>
                    <a:pt x="44" y="91"/>
                  </a:cubicBezTo>
                  <a:cubicBezTo>
                    <a:pt x="47" y="90"/>
                    <a:pt x="51" y="89"/>
                    <a:pt x="54" y="88"/>
                  </a:cubicBezTo>
                  <a:cubicBezTo>
                    <a:pt x="54" y="88"/>
                    <a:pt x="54" y="88"/>
                    <a:pt x="54" y="89"/>
                  </a:cubicBezTo>
                  <a:cubicBezTo>
                    <a:pt x="53" y="89"/>
                    <a:pt x="53" y="89"/>
                    <a:pt x="53" y="90"/>
                  </a:cubicBezTo>
                  <a:cubicBezTo>
                    <a:pt x="53" y="90"/>
                    <a:pt x="53" y="91"/>
                    <a:pt x="53" y="91"/>
                  </a:cubicBezTo>
                  <a:cubicBezTo>
                    <a:pt x="54" y="92"/>
                    <a:pt x="54" y="92"/>
                    <a:pt x="55" y="93"/>
                  </a:cubicBezTo>
                  <a:cubicBezTo>
                    <a:pt x="57" y="94"/>
                    <a:pt x="60" y="93"/>
                    <a:pt x="63" y="93"/>
                  </a:cubicBezTo>
                  <a:cubicBezTo>
                    <a:pt x="63" y="93"/>
                    <a:pt x="63" y="94"/>
                    <a:pt x="63" y="94"/>
                  </a:cubicBezTo>
                  <a:cubicBezTo>
                    <a:pt x="63" y="94"/>
                    <a:pt x="63" y="95"/>
                    <a:pt x="63" y="95"/>
                  </a:cubicBezTo>
                  <a:cubicBezTo>
                    <a:pt x="63" y="96"/>
                    <a:pt x="64" y="97"/>
                    <a:pt x="65" y="97"/>
                  </a:cubicBezTo>
                  <a:cubicBezTo>
                    <a:pt x="67" y="97"/>
                    <a:pt x="68" y="97"/>
                    <a:pt x="69" y="97"/>
                  </a:cubicBezTo>
                  <a:cubicBezTo>
                    <a:pt x="74" y="99"/>
                    <a:pt x="78" y="101"/>
                    <a:pt x="83" y="104"/>
                  </a:cubicBezTo>
                  <a:cubicBezTo>
                    <a:pt x="94" y="110"/>
                    <a:pt x="105" y="117"/>
                    <a:pt x="117" y="119"/>
                  </a:cubicBezTo>
                  <a:cubicBezTo>
                    <a:pt x="122" y="121"/>
                    <a:pt x="127" y="123"/>
                    <a:pt x="132" y="125"/>
                  </a:cubicBezTo>
                  <a:cubicBezTo>
                    <a:pt x="131" y="126"/>
                    <a:pt x="129" y="127"/>
                    <a:pt x="128" y="128"/>
                  </a:cubicBezTo>
                  <a:cubicBezTo>
                    <a:pt x="128" y="128"/>
                    <a:pt x="127" y="129"/>
                    <a:pt x="127" y="130"/>
                  </a:cubicBezTo>
                  <a:cubicBezTo>
                    <a:pt x="127" y="130"/>
                    <a:pt x="128" y="131"/>
                    <a:pt x="128" y="131"/>
                  </a:cubicBezTo>
                  <a:cubicBezTo>
                    <a:pt x="128" y="133"/>
                    <a:pt x="130" y="133"/>
                    <a:pt x="131" y="133"/>
                  </a:cubicBezTo>
                  <a:cubicBezTo>
                    <a:pt x="135" y="132"/>
                    <a:pt x="138" y="130"/>
                    <a:pt x="142" y="128"/>
                  </a:cubicBezTo>
                  <a:cubicBezTo>
                    <a:pt x="142" y="128"/>
                    <a:pt x="142" y="128"/>
                    <a:pt x="142" y="128"/>
                  </a:cubicBezTo>
                  <a:cubicBezTo>
                    <a:pt x="142" y="128"/>
                    <a:pt x="142" y="128"/>
                    <a:pt x="142" y="128"/>
                  </a:cubicBezTo>
                  <a:cubicBezTo>
                    <a:pt x="141" y="128"/>
                    <a:pt x="140" y="129"/>
                    <a:pt x="140" y="130"/>
                  </a:cubicBezTo>
                  <a:cubicBezTo>
                    <a:pt x="140" y="131"/>
                    <a:pt x="140" y="131"/>
                    <a:pt x="141" y="132"/>
                  </a:cubicBezTo>
                  <a:cubicBezTo>
                    <a:pt x="141" y="133"/>
                    <a:pt x="143" y="134"/>
                    <a:pt x="144" y="133"/>
                  </a:cubicBezTo>
                  <a:cubicBezTo>
                    <a:pt x="145" y="133"/>
                    <a:pt x="145" y="133"/>
                    <a:pt x="145" y="133"/>
                  </a:cubicBezTo>
                  <a:cubicBezTo>
                    <a:pt x="145" y="133"/>
                    <a:pt x="145" y="133"/>
                    <a:pt x="145" y="133"/>
                  </a:cubicBezTo>
                  <a:cubicBezTo>
                    <a:pt x="148" y="131"/>
                    <a:pt x="152" y="129"/>
                    <a:pt x="155" y="127"/>
                  </a:cubicBezTo>
                  <a:cubicBezTo>
                    <a:pt x="158" y="126"/>
                    <a:pt x="161" y="125"/>
                    <a:pt x="163" y="123"/>
                  </a:cubicBezTo>
                  <a:cubicBezTo>
                    <a:pt x="164" y="123"/>
                    <a:pt x="164" y="123"/>
                    <a:pt x="164" y="123"/>
                  </a:cubicBezTo>
                  <a:cubicBezTo>
                    <a:pt x="175" y="120"/>
                    <a:pt x="188" y="113"/>
                    <a:pt x="200" y="105"/>
                  </a:cubicBezTo>
                  <a:cubicBezTo>
                    <a:pt x="201" y="104"/>
                    <a:pt x="203" y="103"/>
                    <a:pt x="204" y="103"/>
                  </a:cubicBezTo>
                  <a:cubicBezTo>
                    <a:pt x="220" y="96"/>
                    <a:pt x="237" y="89"/>
                    <a:pt x="251" y="78"/>
                  </a:cubicBezTo>
                  <a:cubicBezTo>
                    <a:pt x="251" y="78"/>
                    <a:pt x="251" y="77"/>
                    <a:pt x="252" y="77"/>
                  </a:cubicBezTo>
                  <a:cubicBezTo>
                    <a:pt x="252" y="76"/>
                    <a:pt x="253" y="76"/>
                    <a:pt x="253" y="75"/>
                  </a:cubicBezTo>
                  <a:cubicBezTo>
                    <a:pt x="253" y="75"/>
                    <a:pt x="253" y="75"/>
                    <a:pt x="253" y="75"/>
                  </a:cubicBezTo>
                  <a:cubicBezTo>
                    <a:pt x="256" y="73"/>
                    <a:pt x="260" y="72"/>
                    <a:pt x="263" y="74"/>
                  </a:cubicBezTo>
                  <a:cubicBezTo>
                    <a:pt x="264" y="74"/>
                    <a:pt x="266" y="73"/>
                    <a:pt x="266" y="72"/>
                  </a:cubicBezTo>
                  <a:cubicBezTo>
                    <a:pt x="267" y="71"/>
                    <a:pt x="267" y="69"/>
                    <a:pt x="266" y="69"/>
                  </a:cubicBezTo>
                  <a:cubicBezTo>
                    <a:pt x="258" y="63"/>
                    <a:pt x="236" y="52"/>
                    <a:pt x="222" y="54"/>
                  </a:cubicBezTo>
                  <a:cubicBezTo>
                    <a:pt x="211" y="47"/>
                    <a:pt x="195" y="41"/>
                    <a:pt x="181" y="37"/>
                  </a:cubicBezTo>
                  <a:cubicBezTo>
                    <a:pt x="181" y="37"/>
                    <a:pt x="181" y="37"/>
                    <a:pt x="181" y="36"/>
                  </a:cubicBezTo>
                  <a:cubicBezTo>
                    <a:pt x="180" y="35"/>
                    <a:pt x="178" y="35"/>
                    <a:pt x="177" y="36"/>
                  </a:cubicBezTo>
                  <a:cubicBezTo>
                    <a:pt x="177" y="36"/>
                    <a:pt x="177" y="36"/>
                    <a:pt x="177" y="36"/>
                  </a:cubicBezTo>
                  <a:cubicBezTo>
                    <a:pt x="177" y="36"/>
                    <a:pt x="177" y="36"/>
                    <a:pt x="177" y="36"/>
                  </a:cubicBezTo>
                  <a:cubicBezTo>
                    <a:pt x="173" y="35"/>
                    <a:pt x="170" y="35"/>
                    <a:pt x="166" y="34"/>
                  </a:cubicBezTo>
                  <a:cubicBezTo>
                    <a:pt x="166" y="34"/>
                    <a:pt x="166" y="34"/>
                    <a:pt x="166" y="34"/>
                  </a:cubicBezTo>
                  <a:cubicBezTo>
                    <a:pt x="166" y="33"/>
                    <a:pt x="164" y="32"/>
                    <a:pt x="162" y="33"/>
                  </a:cubicBezTo>
                  <a:cubicBezTo>
                    <a:pt x="162" y="33"/>
                    <a:pt x="162" y="33"/>
                    <a:pt x="162" y="33"/>
                  </a:cubicBezTo>
                  <a:cubicBezTo>
                    <a:pt x="162" y="33"/>
                    <a:pt x="161" y="34"/>
                    <a:pt x="161" y="34"/>
                  </a:cubicBezTo>
                  <a:cubicBezTo>
                    <a:pt x="160" y="34"/>
                    <a:pt x="160" y="34"/>
                    <a:pt x="160" y="34"/>
                  </a:cubicBezTo>
                  <a:cubicBezTo>
                    <a:pt x="161" y="33"/>
                    <a:pt x="162" y="33"/>
                    <a:pt x="163" y="32"/>
                  </a:cubicBezTo>
                  <a:cubicBezTo>
                    <a:pt x="163" y="32"/>
                    <a:pt x="163" y="32"/>
                    <a:pt x="163" y="32"/>
                  </a:cubicBezTo>
                  <a:cubicBezTo>
                    <a:pt x="163" y="32"/>
                    <a:pt x="163" y="32"/>
                    <a:pt x="163" y="32"/>
                  </a:cubicBezTo>
                  <a:cubicBezTo>
                    <a:pt x="163" y="32"/>
                    <a:pt x="163" y="32"/>
                    <a:pt x="163" y="32"/>
                  </a:cubicBezTo>
                  <a:cubicBezTo>
                    <a:pt x="164" y="32"/>
                    <a:pt x="164" y="31"/>
                    <a:pt x="164" y="30"/>
                  </a:cubicBezTo>
                  <a:cubicBezTo>
                    <a:pt x="164" y="29"/>
                    <a:pt x="164" y="29"/>
                    <a:pt x="164" y="28"/>
                  </a:cubicBezTo>
                  <a:cubicBezTo>
                    <a:pt x="163" y="27"/>
                    <a:pt x="161" y="27"/>
                    <a:pt x="160" y="27"/>
                  </a:cubicBezTo>
                  <a:cubicBezTo>
                    <a:pt x="155" y="30"/>
                    <a:pt x="149" y="33"/>
                    <a:pt x="143" y="36"/>
                  </a:cubicBezTo>
                  <a:cubicBezTo>
                    <a:pt x="139" y="38"/>
                    <a:pt x="135" y="39"/>
                    <a:pt x="132" y="41"/>
                  </a:cubicBezTo>
                  <a:cubicBezTo>
                    <a:pt x="132" y="41"/>
                    <a:pt x="129" y="42"/>
                    <a:pt x="128" y="43"/>
                  </a:cubicBezTo>
                  <a:cubicBezTo>
                    <a:pt x="126" y="44"/>
                    <a:pt x="124" y="45"/>
                    <a:pt x="122" y="46"/>
                  </a:cubicBezTo>
                  <a:cubicBezTo>
                    <a:pt x="96" y="57"/>
                    <a:pt x="96" y="57"/>
                    <a:pt x="96" y="57"/>
                  </a:cubicBezTo>
                  <a:cubicBezTo>
                    <a:pt x="95" y="58"/>
                    <a:pt x="93" y="59"/>
                    <a:pt x="91" y="60"/>
                  </a:cubicBezTo>
                  <a:cubicBezTo>
                    <a:pt x="81" y="65"/>
                    <a:pt x="71" y="71"/>
                    <a:pt x="63" y="77"/>
                  </a:cubicBezTo>
                  <a:cubicBezTo>
                    <a:pt x="59" y="79"/>
                    <a:pt x="55" y="82"/>
                    <a:pt x="51" y="83"/>
                  </a:cubicBezTo>
                  <a:cubicBezTo>
                    <a:pt x="60" y="74"/>
                    <a:pt x="74" y="66"/>
                    <a:pt x="85" y="61"/>
                  </a:cubicBezTo>
                  <a:cubicBezTo>
                    <a:pt x="87" y="59"/>
                    <a:pt x="87" y="59"/>
                    <a:pt x="87" y="59"/>
                  </a:cubicBezTo>
                  <a:cubicBezTo>
                    <a:pt x="96" y="54"/>
                    <a:pt x="96" y="54"/>
                    <a:pt x="96" y="54"/>
                  </a:cubicBezTo>
                  <a:cubicBezTo>
                    <a:pt x="119" y="42"/>
                    <a:pt x="142" y="30"/>
                    <a:pt x="165" y="21"/>
                  </a:cubicBezTo>
                  <a:cubicBezTo>
                    <a:pt x="166" y="20"/>
                    <a:pt x="167" y="19"/>
                    <a:pt x="167" y="18"/>
                  </a:cubicBezTo>
                  <a:cubicBezTo>
                    <a:pt x="167" y="18"/>
                    <a:pt x="167" y="17"/>
                    <a:pt x="167" y="17"/>
                  </a:cubicBezTo>
                  <a:cubicBezTo>
                    <a:pt x="166" y="16"/>
                    <a:pt x="165" y="15"/>
                    <a:pt x="163" y="15"/>
                  </a:cubicBezTo>
                  <a:cubicBezTo>
                    <a:pt x="163" y="15"/>
                    <a:pt x="163" y="15"/>
                    <a:pt x="163" y="15"/>
                  </a:cubicBezTo>
                  <a:cubicBezTo>
                    <a:pt x="163" y="15"/>
                    <a:pt x="163" y="15"/>
                    <a:pt x="163" y="15"/>
                  </a:cubicBezTo>
                  <a:cubicBezTo>
                    <a:pt x="163" y="15"/>
                    <a:pt x="163" y="15"/>
                    <a:pt x="163" y="15"/>
                  </a:cubicBezTo>
                  <a:cubicBezTo>
                    <a:pt x="160" y="16"/>
                    <a:pt x="157" y="17"/>
                    <a:pt x="154" y="18"/>
                  </a:cubicBezTo>
                  <a:cubicBezTo>
                    <a:pt x="154" y="18"/>
                    <a:pt x="154" y="18"/>
                    <a:pt x="154" y="18"/>
                  </a:cubicBezTo>
                  <a:cubicBezTo>
                    <a:pt x="153" y="17"/>
                    <a:pt x="152" y="16"/>
                    <a:pt x="150" y="17"/>
                  </a:cubicBezTo>
                  <a:cubicBezTo>
                    <a:pt x="144" y="19"/>
                    <a:pt x="137" y="21"/>
                    <a:pt x="129" y="24"/>
                  </a:cubicBezTo>
                  <a:cubicBezTo>
                    <a:pt x="131" y="22"/>
                    <a:pt x="134" y="21"/>
                    <a:pt x="136" y="20"/>
                  </a:cubicBezTo>
                  <a:cubicBezTo>
                    <a:pt x="136" y="19"/>
                    <a:pt x="137" y="18"/>
                    <a:pt x="137" y="18"/>
                  </a:cubicBezTo>
                  <a:cubicBezTo>
                    <a:pt x="137" y="17"/>
                    <a:pt x="137" y="17"/>
                    <a:pt x="137" y="16"/>
                  </a:cubicBezTo>
                  <a:cubicBezTo>
                    <a:pt x="136" y="15"/>
                    <a:pt x="134" y="14"/>
                    <a:pt x="133" y="15"/>
                  </a:cubicBezTo>
                  <a:cubicBezTo>
                    <a:pt x="119" y="21"/>
                    <a:pt x="104" y="29"/>
                    <a:pt x="90" y="36"/>
                  </a:cubicBezTo>
                  <a:cubicBezTo>
                    <a:pt x="76" y="44"/>
                    <a:pt x="62" y="52"/>
                    <a:pt x="47" y="58"/>
                  </a:cubicBezTo>
                  <a:cubicBezTo>
                    <a:pt x="56" y="53"/>
                    <a:pt x="64" y="49"/>
                    <a:pt x="72" y="45"/>
                  </a:cubicBezTo>
                  <a:cubicBezTo>
                    <a:pt x="93" y="34"/>
                    <a:pt x="114" y="23"/>
                    <a:pt x="132" y="9"/>
                  </a:cubicBezTo>
                  <a:cubicBezTo>
                    <a:pt x="133" y="8"/>
                    <a:pt x="133" y="8"/>
                    <a:pt x="133" y="7"/>
                  </a:cubicBezTo>
                  <a:cubicBezTo>
                    <a:pt x="133" y="6"/>
                    <a:pt x="133" y="6"/>
                    <a:pt x="133" y="5"/>
                  </a:cubicBezTo>
                  <a:cubicBezTo>
                    <a:pt x="132" y="4"/>
                    <a:pt x="131" y="4"/>
                    <a:pt x="129" y="4"/>
                  </a:cubicBezTo>
                  <a:cubicBezTo>
                    <a:pt x="128" y="5"/>
                    <a:pt x="126" y="5"/>
                    <a:pt x="125" y="6"/>
                  </a:cubicBezTo>
                  <a:cubicBezTo>
                    <a:pt x="125" y="6"/>
                    <a:pt x="125" y="5"/>
                    <a:pt x="125" y="4"/>
                  </a:cubicBezTo>
                  <a:cubicBezTo>
                    <a:pt x="126" y="4"/>
                    <a:pt x="126" y="4"/>
                    <a:pt x="126" y="4"/>
                  </a:cubicBezTo>
                  <a:cubicBezTo>
                    <a:pt x="126" y="3"/>
                    <a:pt x="125" y="2"/>
                    <a:pt x="125" y="2"/>
                  </a:cubicBezTo>
                  <a:cubicBezTo>
                    <a:pt x="124" y="1"/>
                    <a:pt x="123" y="0"/>
                    <a:pt x="122" y="1"/>
                  </a:cubicBezTo>
                  <a:close/>
                  <a:moveTo>
                    <a:pt x="116" y="8"/>
                  </a:moveTo>
                  <a:cubicBezTo>
                    <a:pt x="116" y="9"/>
                    <a:pt x="115" y="10"/>
                    <a:pt x="115" y="10"/>
                  </a:cubicBezTo>
                  <a:cubicBezTo>
                    <a:pt x="107" y="14"/>
                    <a:pt x="99" y="18"/>
                    <a:pt x="90" y="21"/>
                  </a:cubicBezTo>
                  <a:cubicBezTo>
                    <a:pt x="83" y="23"/>
                    <a:pt x="75" y="26"/>
                    <a:pt x="68" y="29"/>
                  </a:cubicBezTo>
                  <a:cubicBezTo>
                    <a:pt x="83" y="21"/>
                    <a:pt x="100" y="14"/>
                    <a:pt x="116" y="8"/>
                  </a:cubicBezTo>
                  <a:close/>
                  <a:moveTo>
                    <a:pt x="155" y="36"/>
                  </a:moveTo>
                  <a:cubicBezTo>
                    <a:pt x="155" y="36"/>
                    <a:pt x="155" y="36"/>
                    <a:pt x="155" y="37"/>
                  </a:cubicBezTo>
                  <a:cubicBezTo>
                    <a:pt x="155" y="37"/>
                    <a:pt x="155" y="37"/>
                    <a:pt x="155" y="37"/>
                  </a:cubicBezTo>
                  <a:cubicBezTo>
                    <a:pt x="154" y="37"/>
                    <a:pt x="153" y="38"/>
                    <a:pt x="153" y="38"/>
                  </a:cubicBezTo>
                  <a:cubicBezTo>
                    <a:pt x="127" y="50"/>
                    <a:pt x="98" y="64"/>
                    <a:pt x="75" y="82"/>
                  </a:cubicBezTo>
                  <a:cubicBezTo>
                    <a:pt x="70" y="85"/>
                    <a:pt x="65" y="87"/>
                    <a:pt x="61" y="87"/>
                  </a:cubicBezTo>
                  <a:cubicBezTo>
                    <a:pt x="63" y="86"/>
                    <a:pt x="64" y="84"/>
                    <a:pt x="66" y="82"/>
                  </a:cubicBezTo>
                  <a:cubicBezTo>
                    <a:pt x="71" y="79"/>
                    <a:pt x="76" y="76"/>
                    <a:pt x="81" y="73"/>
                  </a:cubicBezTo>
                  <a:cubicBezTo>
                    <a:pt x="85" y="70"/>
                    <a:pt x="89" y="68"/>
                    <a:pt x="94" y="66"/>
                  </a:cubicBezTo>
                  <a:cubicBezTo>
                    <a:pt x="96" y="64"/>
                    <a:pt x="99" y="63"/>
                    <a:pt x="101" y="62"/>
                  </a:cubicBezTo>
                  <a:cubicBezTo>
                    <a:pt x="112" y="57"/>
                    <a:pt x="112" y="57"/>
                    <a:pt x="112" y="57"/>
                  </a:cubicBezTo>
                  <a:cubicBezTo>
                    <a:pt x="112" y="57"/>
                    <a:pt x="125" y="51"/>
                    <a:pt x="131" y="48"/>
                  </a:cubicBezTo>
                  <a:cubicBezTo>
                    <a:pt x="136" y="46"/>
                    <a:pt x="141" y="43"/>
                    <a:pt x="146" y="41"/>
                  </a:cubicBezTo>
                  <a:cubicBezTo>
                    <a:pt x="149" y="40"/>
                    <a:pt x="152" y="38"/>
                    <a:pt x="155" y="36"/>
                  </a:cubicBezTo>
                  <a:close/>
                  <a:moveTo>
                    <a:pt x="162" y="40"/>
                  </a:moveTo>
                  <a:cubicBezTo>
                    <a:pt x="163" y="40"/>
                    <a:pt x="164" y="40"/>
                    <a:pt x="165" y="40"/>
                  </a:cubicBezTo>
                  <a:cubicBezTo>
                    <a:pt x="164" y="40"/>
                    <a:pt x="163" y="41"/>
                    <a:pt x="162" y="41"/>
                  </a:cubicBezTo>
                  <a:cubicBezTo>
                    <a:pt x="162" y="41"/>
                    <a:pt x="162" y="41"/>
                    <a:pt x="162" y="41"/>
                  </a:cubicBezTo>
                  <a:cubicBezTo>
                    <a:pt x="161" y="41"/>
                    <a:pt x="161" y="40"/>
                    <a:pt x="161" y="40"/>
                  </a:cubicBezTo>
                  <a:cubicBezTo>
                    <a:pt x="161" y="40"/>
                    <a:pt x="162" y="40"/>
                    <a:pt x="162" y="40"/>
                  </a:cubicBezTo>
                  <a:close/>
                  <a:moveTo>
                    <a:pt x="90" y="79"/>
                  </a:moveTo>
                  <a:cubicBezTo>
                    <a:pt x="98" y="74"/>
                    <a:pt x="98" y="74"/>
                    <a:pt x="98" y="74"/>
                  </a:cubicBezTo>
                  <a:cubicBezTo>
                    <a:pt x="98" y="74"/>
                    <a:pt x="118" y="63"/>
                    <a:pt x="118" y="63"/>
                  </a:cubicBezTo>
                  <a:cubicBezTo>
                    <a:pt x="131" y="56"/>
                    <a:pt x="143" y="49"/>
                    <a:pt x="156" y="43"/>
                  </a:cubicBezTo>
                  <a:cubicBezTo>
                    <a:pt x="156" y="43"/>
                    <a:pt x="156" y="43"/>
                    <a:pt x="157" y="44"/>
                  </a:cubicBezTo>
                  <a:cubicBezTo>
                    <a:pt x="148" y="48"/>
                    <a:pt x="140" y="53"/>
                    <a:pt x="131" y="58"/>
                  </a:cubicBezTo>
                  <a:cubicBezTo>
                    <a:pt x="117" y="67"/>
                    <a:pt x="117" y="67"/>
                    <a:pt x="117" y="67"/>
                  </a:cubicBezTo>
                  <a:cubicBezTo>
                    <a:pt x="105" y="74"/>
                    <a:pt x="105" y="74"/>
                    <a:pt x="105" y="74"/>
                  </a:cubicBezTo>
                  <a:cubicBezTo>
                    <a:pt x="97" y="79"/>
                    <a:pt x="87" y="86"/>
                    <a:pt x="78" y="89"/>
                  </a:cubicBezTo>
                  <a:cubicBezTo>
                    <a:pt x="78" y="89"/>
                    <a:pt x="77" y="88"/>
                    <a:pt x="76" y="88"/>
                  </a:cubicBezTo>
                  <a:cubicBezTo>
                    <a:pt x="77" y="88"/>
                    <a:pt x="78" y="87"/>
                    <a:pt x="78" y="87"/>
                  </a:cubicBezTo>
                  <a:cubicBezTo>
                    <a:pt x="82" y="84"/>
                    <a:pt x="86" y="82"/>
                    <a:pt x="90" y="79"/>
                  </a:cubicBezTo>
                  <a:close/>
                  <a:moveTo>
                    <a:pt x="178" y="42"/>
                  </a:moveTo>
                  <a:cubicBezTo>
                    <a:pt x="178" y="42"/>
                    <a:pt x="179" y="42"/>
                    <a:pt x="180" y="42"/>
                  </a:cubicBezTo>
                  <a:cubicBezTo>
                    <a:pt x="180" y="43"/>
                    <a:pt x="180" y="43"/>
                    <a:pt x="180" y="43"/>
                  </a:cubicBezTo>
                  <a:cubicBezTo>
                    <a:pt x="180" y="43"/>
                    <a:pt x="180" y="44"/>
                    <a:pt x="180" y="44"/>
                  </a:cubicBezTo>
                  <a:cubicBezTo>
                    <a:pt x="178" y="44"/>
                    <a:pt x="176" y="44"/>
                    <a:pt x="174" y="44"/>
                  </a:cubicBezTo>
                  <a:cubicBezTo>
                    <a:pt x="176" y="43"/>
                    <a:pt x="177" y="42"/>
                    <a:pt x="178" y="42"/>
                  </a:cubicBezTo>
                  <a:close/>
                  <a:moveTo>
                    <a:pt x="117" y="75"/>
                  </a:moveTo>
                  <a:cubicBezTo>
                    <a:pt x="118" y="75"/>
                    <a:pt x="119" y="75"/>
                    <a:pt x="120" y="74"/>
                  </a:cubicBezTo>
                  <a:cubicBezTo>
                    <a:pt x="112" y="79"/>
                    <a:pt x="104" y="83"/>
                    <a:pt x="97" y="87"/>
                  </a:cubicBezTo>
                  <a:cubicBezTo>
                    <a:pt x="103" y="83"/>
                    <a:pt x="109" y="79"/>
                    <a:pt x="115" y="75"/>
                  </a:cubicBezTo>
                  <a:cubicBezTo>
                    <a:pt x="116" y="75"/>
                    <a:pt x="116" y="76"/>
                    <a:pt x="117" y="75"/>
                  </a:cubicBezTo>
                  <a:close/>
                  <a:moveTo>
                    <a:pt x="182" y="50"/>
                  </a:moveTo>
                  <a:cubicBezTo>
                    <a:pt x="189" y="62"/>
                    <a:pt x="211" y="70"/>
                    <a:pt x="227" y="75"/>
                  </a:cubicBezTo>
                  <a:cubicBezTo>
                    <a:pt x="225" y="77"/>
                    <a:pt x="223" y="78"/>
                    <a:pt x="220" y="80"/>
                  </a:cubicBezTo>
                  <a:cubicBezTo>
                    <a:pt x="209" y="84"/>
                    <a:pt x="197" y="90"/>
                    <a:pt x="186" y="98"/>
                  </a:cubicBezTo>
                  <a:cubicBezTo>
                    <a:pt x="185" y="99"/>
                    <a:pt x="184" y="99"/>
                    <a:pt x="182" y="100"/>
                  </a:cubicBezTo>
                  <a:cubicBezTo>
                    <a:pt x="179" y="101"/>
                    <a:pt x="176" y="102"/>
                    <a:pt x="172" y="103"/>
                  </a:cubicBezTo>
                  <a:cubicBezTo>
                    <a:pt x="172" y="103"/>
                    <a:pt x="171" y="103"/>
                    <a:pt x="171" y="103"/>
                  </a:cubicBezTo>
                  <a:cubicBezTo>
                    <a:pt x="166" y="104"/>
                    <a:pt x="162" y="106"/>
                    <a:pt x="158" y="109"/>
                  </a:cubicBezTo>
                  <a:cubicBezTo>
                    <a:pt x="152" y="112"/>
                    <a:pt x="147" y="114"/>
                    <a:pt x="142" y="117"/>
                  </a:cubicBezTo>
                  <a:cubicBezTo>
                    <a:pt x="142" y="117"/>
                    <a:pt x="142" y="116"/>
                    <a:pt x="141" y="116"/>
                  </a:cubicBezTo>
                  <a:cubicBezTo>
                    <a:pt x="132" y="109"/>
                    <a:pt x="118" y="105"/>
                    <a:pt x="106" y="100"/>
                  </a:cubicBezTo>
                  <a:cubicBezTo>
                    <a:pt x="97" y="97"/>
                    <a:pt x="97" y="97"/>
                    <a:pt x="97" y="97"/>
                  </a:cubicBezTo>
                  <a:cubicBezTo>
                    <a:pt x="96" y="97"/>
                    <a:pt x="96" y="97"/>
                    <a:pt x="96" y="97"/>
                  </a:cubicBezTo>
                  <a:cubicBezTo>
                    <a:pt x="95" y="96"/>
                    <a:pt x="94" y="96"/>
                    <a:pt x="93" y="95"/>
                  </a:cubicBezTo>
                  <a:cubicBezTo>
                    <a:pt x="115" y="85"/>
                    <a:pt x="138" y="70"/>
                    <a:pt x="158" y="56"/>
                  </a:cubicBezTo>
                  <a:cubicBezTo>
                    <a:pt x="158" y="56"/>
                    <a:pt x="159" y="55"/>
                    <a:pt x="159" y="55"/>
                  </a:cubicBezTo>
                  <a:cubicBezTo>
                    <a:pt x="167" y="52"/>
                    <a:pt x="175" y="51"/>
                    <a:pt x="182" y="50"/>
                  </a:cubicBezTo>
                  <a:close/>
                  <a:moveTo>
                    <a:pt x="248" y="70"/>
                  </a:moveTo>
                  <a:cubicBezTo>
                    <a:pt x="243" y="67"/>
                    <a:pt x="238" y="63"/>
                    <a:pt x="232" y="60"/>
                  </a:cubicBezTo>
                  <a:cubicBezTo>
                    <a:pt x="239" y="61"/>
                    <a:pt x="247" y="64"/>
                    <a:pt x="254" y="68"/>
                  </a:cubicBezTo>
                  <a:cubicBezTo>
                    <a:pt x="252" y="69"/>
                    <a:pt x="251" y="69"/>
                    <a:pt x="249" y="70"/>
                  </a:cubicBezTo>
                  <a:cubicBezTo>
                    <a:pt x="249" y="70"/>
                    <a:pt x="248" y="70"/>
                    <a:pt x="248" y="70"/>
                  </a:cubicBezTo>
                  <a:close/>
                  <a:moveTo>
                    <a:pt x="238" y="75"/>
                  </a:moveTo>
                  <a:cubicBezTo>
                    <a:pt x="238" y="74"/>
                    <a:pt x="238" y="73"/>
                    <a:pt x="237" y="73"/>
                  </a:cubicBezTo>
                  <a:cubicBezTo>
                    <a:pt x="238" y="73"/>
                    <a:pt x="240" y="74"/>
                    <a:pt x="241" y="74"/>
                  </a:cubicBezTo>
                  <a:cubicBezTo>
                    <a:pt x="241" y="74"/>
                    <a:pt x="241" y="75"/>
                    <a:pt x="241" y="75"/>
                  </a:cubicBezTo>
                  <a:cubicBezTo>
                    <a:pt x="240" y="75"/>
                    <a:pt x="239" y="75"/>
                    <a:pt x="238" y="76"/>
                  </a:cubicBezTo>
                  <a:cubicBezTo>
                    <a:pt x="238" y="75"/>
                    <a:pt x="238" y="75"/>
                    <a:pt x="238" y="75"/>
                  </a:cubicBezTo>
                  <a:close/>
                  <a:moveTo>
                    <a:pt x="234" y="78"/>
                  </a:moveTo>
                  <a:cubicBezTo>
                    <a:pt x="234" y="77"/>
                    <a:pt x="234" y="77"/>
                    <a:pt x="234" y="77"/>
                  </a:cubicBezTo>
                  <a:cubicBezTo>
                    <a:pt x="234" y="77"/>
                    <a:pt x="234" y="77"/>
                    <a:pt x="234" y="78"/>
                  </a:cubicBezTo>
                  <a:cubicBezTo>
                    <a:pt x="234" y="78"/>
                    <a:pt x="233" y="78"/>
                    <a:pt x="233" y="78"/>
                  </a:cubicBezTo>
                  <a:cubicBezTo>
                    <a:pt x="233" y="78"/>
                    <a:pt x="234" y="78"/>
                    <a:pt x="234" y="78"/>
                  </a:cubicBezTo>
                  <a:close/>
                  <a:moveTo>
                    <a:pt x="166" y="112"/>
                  </a:moveTo>
                  <a:cubicBezTo>
                    <a:pt x="165" y="113"/>
                    <a:pt x="165" y="113"/>
                    <a:pt x="164" y="114"/>
                  </a:cubicBezTo>
                  <a:cubicBezTo>
                    <a:pt x="160" y="117"/>
                    <a:pt x="156" y="119"/>
                    <a:pt x="152" y="122"/>
                  </a:cubicBezTo>
                  <a:cubicBezTo>
                    <a:pt x="151" y="122"/>
                    <a:pt x="150" y="122"/>
                    <a:pt x="149" y="122"/>
                  </a:cubicBezTo>
                  <a:cubicBezTo>
                    <a:pt x="150" y="122"/>
                    <a:pt x="151" y="121"/>
                    <a:pt x="152" y="120"/>
                  </a:cubicBezTo>
                  <a:cubicBezTo>
                    <a:pt x="155" y="118"/>
                    <a:pt x="158" y="116"/>
                    <a:pt x="160" y="114"/>
                  </a:cubicBezTo>
                  <a:cubicBezTo>
                    <a:pt x="162" y="113"/>
                    <a:pt x="164" y="113"/>
                    <a:pt x="166" y="112"/>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7" name="Freeform 30"/>
            <p:cNvSpPr>
              <a:spLocks noChangeArrowheads="1"/>
            </p:cNvSpPr>
            <p:nvPr/>
          </p:nvSpPr>
          <p:spPr bwMode="auto">
            <a:xfrm>
              <a:off x="1385" y="2550"/>
              <a:ext cx="700" cy="193"/>
            </a:xfrm>
            <a:custGeom>
              <a:avLst/>
              <a:gdLst>
                <a:gd name="T0" fmla="*/ 125 w 295"/>
                <a:gd name="T1" fmla="*/ 1 h 81"/>
                <a:gd name="T2" fmla="*/ 96 w 295"/>
                <a:gd name="T3" fmla="*/ 14 h 81"/>
                <a:gd name="T4" fmla="*/ 2 w 295"/>
                <a:gd name="T5" fmla="*/ 64 h 81"/>
                <a:gd name="T6" fmla="*/ 1 w 295"/>
                <a:gd name="T7" fmla="*/ 68 h 81"/>
                <a:gd name="T8" fmla="*/ 5 w 295"/>
                <a:gd name="T9" fmla="*/ 68 h 81"/>
                <a:gd name="T10" fmla="*/ 98 w 295"/>
                <a:gd name="T11" fmla="*/ 19 h 81"/>
                <a:gd name="T12" fmla="*/ 126 w 295"/>
                <a:gd name="T13" fmla="*/ 7 h 81"/>
                <a:gd name="T14" fmla="*/ 188 w 295"/>
                <a:gd name="T15" fmla="*/ 37 h 81"/>
                <a:gd name="T16" fmla="*/ 221 w 295"/>
                <a:gd name="T17" fmla="*/ 51 h 81"/>
                <a:gd name="T18" fmla="*/ 248 w 295"/>
                <a:gd name="T19" fmla="*/ 61 h 81"/>
                <a:gd name="T20" fmla="*/ 290 w 295"/>
                <a:gd name="T21" fmla="*/ 80 h 81"/>
                <a:gd name="T22" fmla="*/ 294 w 295"/>
                <a:gd name="T23" fmla="*/ 79 h 81"/>
                <a:gd name="T24" fmla="*/ 293 w 295"/>
                <a:gd name="T25" fmla="*/ 75 h 81"/>
                <a:gd name="T26" fmla="*/ 250 w 295"/>
                <a:gd name="T27" fmla="*/ 56 h 81"/>
                <a:gd name="T28" fmla="*/ 224 w 295"/>
                <a:gd name="T29" fmla="*/ 46 h 81"/>
                <a:gd name="T30" fmla="*/ 190 w 295"/>
                <a:gd name="T31" fmla="*/ 31 h 81"/>
                <a:gd name="T32" fmla="*/ 128 w 295"/>
                <a:gd name="T33" fmla="*/ 1 h 81"/>
                <a:gd name="T34" fmla="*/ 125 w 295"/>
                <a:gd name="T35"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81">
                  <a:moveTo>
                    <a:pt x="125" y="1"/>
                  </a:moveTo>
                  <a:cubicBezTo>
                    <a:pt x="96" y="14"/>
                    <a:pt x="96" y="14"/>
                    <a:pt x="96" y="14"/>
                  </a:cubicBezTo>
                  <a:cubicBezTo>
                    <a:pt x="63" y="28"/>
                    <a:pt x="25" y="45"/>
                    <a:pt x="2" y="64"/>
                  </a:cubicBezTo>
                  <a:cubicBezTo>
                    <a:pt x="0" y="65"/>
                    <a:pt x="0" y="66"/>
                    <a:pt x="1" y="68"/>
                  </a:cubicBezTo>
                  <a:cubicBezTo>
                    <a:pt x="2" y="69"/>
                    <a:pt x="4" y="69"/>
                    <a:pt x="5" y="68"/>
                  </a:cubicBezTo>
                  <a:cubicBezTo>
                    <a:pt x="28" y="49"/>
                    <a:pt x="65" y="33"/>
                    <a:pt x="98" y="19"/>
                  </a:cubicBezTo>
                  <a:cubicBezTo>
                    <a:pt x="98" y="19"/>
                    <a:pt x="124" y="8"/>
                    <a:pt x="126" y="7"/>
                  </a:cubicBezTo>
                  <a:cubicBezTo>
                    <a:pt x="145" y="19"/>
                    <a:pt x="167" y="28"/>
                    <a:pt x="188" y="37"/>
                  </a:cubicBezTo>
                  <a:cubicBezTo>
                    <a:pt x="199" y="41"/>
                    <a:pt x="211" y="46"/>
                    <a:pt x="221" y="51"/>
                  </a:cubicBezTo>
                  <a:cubicBezTo>
                    <a:pt x="230" y="55"/>
                    <a:pt x="239" y="58"/>
                    <a:pt x="248" y="61"/>
                  </a:cubicBezTo>
                  <a:cubicBezTo>
                    <a:pt x="263" y="66"/>
                    <a:pt x="279" y="71"/>
                    <a:pt x="290" y="80"/>
                  </a:cubicBezTo>
                  <a:cubicBezTo>
                    <a:pt x="291" y="81"/>
                    <a:pt x="293" y="80"/>
                    <a:pt x="294" y="79"/>
                  </a:cubicBezTo>
                  <a:cubicBezTo>
                    <a:pt x="295" y="78"/>
                    <a:pt x="295" y="76"/>
                    <a:pt x="293" y="75"/>
                  </a:cubicBezTo>
                  <a:cubicBezTo>
                    <a:pt x="281" y="65"/>
                    <a:pt x="265" y="60"/>
                    <a:pt x="250" y="56"/>
                  </a:cubicBezTo>
                  <a:cubicBezTo>
                    <a:pt x="241" y="53"/>
                    <a:pt x="232" y="50"/>
                    <a:pt x="224" y="46"/>
                  </a:cubicBezTo>
                  <a:cubicBezTo>
                    <a:pt x="213" y="41"/>
                    <a:pt x="201" y="36"/>
                    <a:pt x="190" y="31"/>
                  </a:cubicBezTo>
                  <a:cubicBezTo>
                    <a:pt x="169" y="23"/>
                    <a:pt x="147" y="13"/>
                    <a:pt x="128" y="1"/>
                  </a:cubicBezTo>
                  <a:cubicBezTo>
                    <a:pt x="127" y="0"/>
                    <a:pt x="126" y="0"/>
                    <a:pt x="125"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8" name="Freeform 31"/>
            <p:cNvSpPr>
              <a:spLocks noChangeArrowheads="1"/>
            </p:cNvSpPr>
            <p:nvPr/>
          </p:nvSpPr>
          <p:spPr bwMode="auto">
            <a:xfrm>
              <a:off x="2064" y="2731"/>
              <a:ext cx="42" cy="112"/>
            </a:xfrm>
            <a:custGeom>
              <a:avLst/>
              <a:gdLst>
                <a:gd name="T0" fmla="*/ 1 w 18"/>
                <a:gd name="T1" fmla="*/ 2 h 47"/>
                <a:gd name="T2" fmla="*/ 2 w 18"/>
                <a:gd name="T3" fmla="*/ 6 h 47"/>
                <a:gd name="T4" fmla="*/ 11 w 18"/>
                <a:gd name="T5" fmla="*/ 23 h 47"/>
                <a:gd name="T6" fmla="*/ 6 w 18"/>
                <a:gd name="T7" fmla="*/ 42 h 47"/>
                <a:gd name="T8" fmla="*/ 5 w 18"/>
                <a:gd name="T9" fmla="*/ 46 h 47"/>
                <a:gd name="T10" fmla="*/ 9 w 18"/>
                <a:gd name="T11" fmla="*/ 46 h 47"/>
                <a:gd name="T12" fmla="*/ 17 w 18"/>
                <a:gd name="T13" fmla="*/ 22 h 47"/>
                <a:gd name="T14" fmla="*/ 5 w 18"/>
                <a:gd name="T15" fmla="*/ 1 h 47"/>
                <a:gd name="T16" fmla="*/ 1 w 18"/>
                <a:gd name="T1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7">
                  <a:moveTo>
                    <a:pt x="1" y="2"/>
                  </a:moveTo>
                  <a:cubicBezTo>
                    <a:pt x="0" y="3"/>
                    <a:pt x="1" y="5"/>
                    <a:pt x="2" y="6"/>
                  </a:cubicBezTo>
                  <a:cubicBezTo>
                    <a:pt x="7" y="9"/>
                    <a:pt x="10" y="15"/>
                    <a:pt x="11" y="23"/>
                  </a:cubicBezTo>
                  <a:cubicBezTo>
                    <a:pt x="12" y="30"/>
                    <a:pt x="10" y="38"/>
                    <a:pt x="6" y="42"/>
                  </a:cubicBezTo>
                  <a:cubicBezTo>
                    <a:pt x="4" y="43"/>
                    <a:pt x="4" y="44"/>
                    <a:pt x="5" y="46"/>
                  </a:cubicBezTo>
                  <a:cubicBezTo>
                    <a:pt x="6" y="47"/>
                    <a:pt x="8" y="47"/>
                    <a:pt x="9" y="46"/>
                  </a:cubicBezTo>
                  <a:cubicBezTo>
                    <a:pt x="15" y="41"/>
                    <a:pt x="18" y="32"/>
                    <a:pt x="17" y="22"/>
                  </a:cubicBezTo>
                  <a:cubicBezTo>
                    <a:pt x="16" y="13"/>
                    <a:pt x="11" y="5"/>
                    <a:pt x="5" y="1"/>
                  </a:cubicBezTo>
                  <a:cubicBezTo>
                    <a:pt x="4" y="0"/>
                    <a:pt x="2" y="0"/>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9" name="Freeform 32"/>
            <p:cNvSpPr>
              <a:spLocks noChangeArrowheads="1"/>
            </p:cNvSpPr>
            <p:nvPr/>
          </p:nvSpPr>
          <p:spPr bwMode="auto">
            <a:xfrm>
              <a:off x="1385" y="2705"/>
              <a:ext cx="380" cy="188"/>
            </a:xfrm>
            <a:custGeom>
              <a:avLst/>
              <a:gdLst>
                <a:gd name="T0" fmla="*/ 1 w 160"/>
                <a:gd name="T1" fmla="*/ 1 h 79"/>
                <a:gd name="T2" fmla="*/ 2 w 160"/>
                <a:gd name="T3" fmla="*/ 5 h 79"/>
                <a:gd name="T4" fmla="*/ 156 w 160"/>
                <a:gd name="T5" fmla="*/ 78 h 79"/>
                <a:gd name="T6" fmla="*/ 160 w 160"/>
                <a:gd name="T7" fmla="*/ 77 h 79"/>
                <a:gd name="T8" fmla="*/ 158 w 160"/>
                <a:gd name="T9" fmla="*/ 73 h 79"/>
                <a:gd name="T10" fmla="*/ 5 w 160"/>
                <a:gd name="T11" fmla="*/ 0 h 79"/>
                <a:gd name="T12" fmla="*/ 1 w 160"/>
                <a:gd name="T13" fmla="*/ 1 h 79"/>
              </a:gdLst>
              <a:ahLst/>
              <a:cxnLst>
                <a:cxn ang="0">
                  <a:pos x="T0" y="T1"/>
                </a:cxn>
                <a:cxn ang="0">
                  <a:pos x="T2" y="T3"/>
                </a:cxn>
                <a:cxn ang="0">
                  <a:pos x="T4" y="T5"/>
                </a:cxn>
                <a:cxn ang="0">
                  <a:pos x="T6" y="T7"/>
                </a:cxn>
                <a:cxn ang="0">
                  <a:pos x="T8" y="T9"/>
                </a:cxn>
                <a:cxn ang="0">
                  <a:pos x="T10" y="T11"/>
                </a:cxn>
                <a:cxn ang="0">
                  <a:pos x="T12" y="T13"/>
                </a:cxn>
              </a:cxnLst>
              <a:rect l="0" t="0" r="r" b="b"/>
              <a:pathLst>
                <a:path w="160" h="79">
                  <a:moveTo>
                    <a:pt x="1" y="1"/>
                  </a:moveTo>
                  <a:cubicBezTo>
                    <a:pt x="0" y="3"/>
                    <a:pt x="1" y="4"/>
                    <a:pt x="2" y="5"/>
                  </a:cubicBezTo>
                  <a:cubicBezTo>
                    <a:pt x="49" y="34"/>
                    <a:pt x="106" y="58"/>
                    <a:pt x="156" y="78"/>
                  </a:cubicBezTo>
                  <a:cubicBezTo>
                    <a:pt x="158" y="79"/>
                    <a:pt x="159" y="78"/>
                    <a:pt x="160" y="77"/>
                  </a:cubicBezTo>
                  <a:cubicBezTo>
                    <a:pt x="160" y="75"/>
                    <a:pt x="160" y="74"/>
                    <a:pt x="158" y="73"/>
                  </a:cubicBezTo>
                  <a:cubicBezTo>
                    <a:pt x="109" y="53"/>
                    <a:pt x="52" y="29"/>
                    <a:pt x="5" y="0"/>
                  </a:cubicBezTo>
                  <a:cubicBezTo>
                    <a:pt x="4" y="0"/>
                    <a:pt x="2" y="0"/>
                    <a:pt x="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0" name="Freeform 33"/>
            <p:cNvSpPr>
              <a:spLocks noChangeArrowheads="1"/>
            </p:cNvSpPr>
            <p:nvPr/>
          </p:nvSpPr>
          <p:spPr bwMode="auto">
            <a:xfrm>
              <a:off x="1760" y="2738"/>
              <a:ext cx="315" cy="155"/>
            </a:xfrm>
            <a:custGeom>
              <a:avLst/>
              <a:gdLst>
                <a:gd name="T0" fmla="*/ 95 w 133"/>
                <a:gd name="T1" fmla="*/ 9 h 65"/>
                <a:gd name="T2" fmla="*/ 87 w 133"/>
                <a:gd name="T3" fmla="*/ 13 h 65"/>
                <a:gd name="T4" fmla="*/ 10 w 133"/>
                <a:gd name="T5" fmla="*/ 54 h 65"/>
                <a:gd name="T6" fmla="*/ 1 w 133"/>
                <a:gd name="T7" fmla="*/ 59 h 65"/>
                <a:gd name="T8" fmla="*/ 1 w 133"/>
                <a:gd name="T9" fmla="*/ 63 h 65"/>
                <a:gd name="T10" fmla="*/ 4 w 133"/>
                <a:gd name="T11" fmla="*/ 64 h 65"/>
                <a:gd name="T12" fmla="*/ 13 w 133"/>
                <a:gd name="T13" fmla="*/ 59 h 65"/>
                <a:gd name="T14" fmla="*/ 89 w 133"/>
                <a:gd name="T15" fmla="*/ 18 h 65"/>
                <a:gd name="T16" fmla="*/ 97 w 133"/>
                <a:gd name="T17" fmla="*/ 14 h 65"/>
                <a:gd name="T18" fmla="*/ 117 w 133"/>
                <a:gd name="T19" fmla="*/ 8 h 65"/>
                <a:gd name="T20" fmla="*/ 125 w 133"/>
                <a:gd name="T21" fmla="*/ 17 h 65"/>
                <a:gd name="T22" fmla="*/ 123 w 133"/>
                <a:gd name="T23" fmla="*/ 39 h 65"/>
                <a:gd name="T24" fmla="*/ 125 w 133"/>
                <a:gd name="T25" fmla="*/ 43 h 65"/>
                <a:gd name="T26" fmla="*/ 128 w 133"/>
                <a:gd name="T27" fmla="*/ 42 h 65"/>
                <a:gd name="T28" fmla="*/ 130 w 133"/>
                <a:gd name="T29" fmla="*/ 15 h 65"/>
                <a:gd name="T30" fmla="*/ 120 w 133"/>
                <a:gd name="T31" fmla="*/ 3 h 65"/>
                <a:gd name="T32" fmla="*/ 95 w 133"/>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65">
                  <a:moveTo>
                    <a:pt x="95" y="9"/>
                  </a:moveTo>
                  <a:cubicBezTo>
                    <a:pt x="87" y="13"/>
                    <a:pt x="87" y="13"/>
                    <a:pt x="87" y="13"/>
                  </a:cubicBezTo>
                  <a:cubicBezTo>
                    <a:pt x="59" y="24"/>
                    <a:pt x="35" y="38"/>
                    <a:pt x="10" y="54"/>
                  </a:cubicBezTo>
                  <a:cubicBezTo>
                    <a:pt x="1" y="59"/>
                    <a:pt x="1" y="59"/>
                    <a:pt x="1" y="59"/>
                  </a:cubicBezTo>
                  <a:cubicBezTo>
                    <a:pt x="0" y="60"/>
                    <a:pt x="0" y="62"/>
                    <a:pt x="1" y="63"/>
                  </a:cubicBezTo>
                  <a:cubicBezTo>
                    <a:pt x="1" y="65"/>
                    <a:pt x="3" y="65"/>
                    <a:pt x="4" y="64"/>
                  </a:cubicBezTo>
                  <a:cubicBezTo>
                    <a:pt x="13" y="59"/>
                    <a:pt x="13" y="59"/>
                    <a:pt x="13" y="59"/>
                  </a:cubicBezTo>
                  <a:cubicBezTo>
                    <a:pt x="38" y="43"/>
                    <a:pt x="61" y="29"/>
                    <a:pt x="89" y="18"/>
                  </a:cubicBezTo>
                  <a:cubicBezTo>
                    <a:pt x="97" y="14"/>
                    <a:pt x="97" y="14"/>
                    <a:pt x="97" y="14"/>
                  </a:cubicBezTo>
                  <a:cubicBezTo>
                    <a:pt x="104" y="10"/>
                    <a:pt x="113" y="6"/>
                    <a:pt x="117" y="8"/>
                  </a:cubicBezTo>
                  <a:cubicBezTo>
                    <a:pt x="121" y="10"/>
                    <a:pt x="123" y="13"/>
                    <a:pt x="125" y="17"/>
                  </a:cubicBezTo>
                  <a:cubicBezTo>
                    <a:pt x="127" y="24"/>
                    <a:pt x="126" y="34"/>
                    <a:pt x="123" y="39"/>
                  </a:cubicBezTo>
                  <a:cubicBezTo>
                    <a:pt x="123" y="41"/>
                    <a:pt x="123" y="43"/>
                    <a:pt x="125" y="43"/>
                  </a:cubicBezTo>
                  <a:cubicBezTo>
                    <a:pt x="126" y="44"/>
                    <a:pt x="128" y="43"/>
                    <a:pt x="128" y="42"/>
                  </a:cubicBezTo>
                  <a:cubicBezTo>
                    <a:pt x="132" y="35"/>
                    <a:pt x="133" y="24"/>
                    <a:pt x="130" y="15"/>
                  </a:cubicBezTo>
                  <a:cubicBezTo>
                    <a:pt x="128" y="9"/>
                    <a:pt x="125" y="5"/>
                    <a:pt x="120" y="3"/>
                  </a:cubicBezTo>
                  <a:cubicBezTo>
                    <a:pt x="113" y="0"/>
                    <a:pt x="103" y="5"/>
                    <a:pt x="95" y="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1" name="Freeform 34"/>
            <p:cNvSpPr>
              <a:spLocks noChangeArrowheads="1"/>
            </p:cNvSpPr>
            <p:nvPr/>
          </p:nvSpPr>
          <p:spPr bwMode="auto">
            <a:xfrm>
              <a:off x="1366" y="2779"/>
              <a:ext cx="724" cy="228"/>
            </a:xfrm>
            <a:custGeom>
              <a:avLst/>
              <a:gdLst>
                <a:gd name="T0" fmla="*/ 19 w 305"/>
                <a:gd name="T1" fmla="*/ 0 h 96"/>
                <a:gd name="T2" fmla="*/ 1 w 305"/>
                <a:gd name="T3" fmla="*/ 9 h 96"/>
                <a:gd name="T4" fmla="*/ 1 w 305"/>
                <a:gd name="T5" fmla="*/ 9 h 96"/>
                <a:gd name="T6" fmla="*/ 1 w 305"/>
                <a:gd name="T7" fmla="*/ 9 h 96"/>
                <a:gd name="T8" fmla="*/ 0 w 305"/>
                <a:gd name="T9" fmla="*/ 11 h 96"/>
                <a:gd name="T10" fmla="*/ 1 w 305"/>
                <a:gd name="T11" fmla="*/ 13 h 96"/>
                <a:gd name="T12" fmla="*/ 5 w 305"/>
                <a:gd name="T13" fmla="*/ 13 h 96"/>
                <a:gd name="T14" fmla="*/ 3 w 305"/>
                <a:gd name="T15" fmla="*/ 13 h 96"/>
                <a:gd name="T16" fmla="*/ 95 w 305"/>
                <a:gd name="T17" fmla="*/ 54 h 96"/>
                <a:gd name="T18" fmla="*/ 118 w 305"/>
                <a:gd name="T19" fmla="*/ 65 h 96"/>
                <a:gd name="T20" fmla="*/ 145 w 305"/>
                <a:gd name="T21" fmla="*/ 79 h 96"/>
                <a:gd name="T22" fmla="*/ 177 w 305"/>
                <a:gd name="T23" fmla="*/ 95 h 96"/>
                <a:gd name="T24" fmla="*/ 180 w 305"/>
                <a:gd name="T25" fmla="*/ 94 h 96"/>
                <a:gd name="T26" fmla="*/ 264 w 305"/>
                <a:gd name="T27" fmla="*/ 44 h 96"/>
                <a:gd name="T28" fmla="*/ 303 w 305"/>
                <a:gd name="T29" fmla="*/ 26 h 96"/>
                <a:gd name="T30" fmla="*/ 304 w 305"/>
                <a:gd name="T31" fmla="*/ 22 h 96"/>
                <a:gd name="T32" fmla="*/ 300 w 305"/>
                <a:gd name="T33" fmla="*/ 21 h 96"/>
                <a:gd name="T34" fmla="*/ 261 w 305"/>
                <a:gd name="T35" fmla="*/ 38 h 96"/>
                <a:gd name="T36" fmla="*/ 177 w 305"/>
                <a:gd name="T37" fmla="*/ 89 h 96"/>
                <a:gd name="T38" fmla="*/ 148 w 305"/>
                <a:gd name="T39" fmla="*/ 74 h 96"/>
                <a:gd name="T40" fmla="*/ 120 w 305"/>
                <a:gd name="T41" fmla="*/ 60 h 96"/>
                <a:gd name="T42" fmla="*/ 97 w 305"/>
                <a:gd name="T43" fmla="*/ 49 h 96"/>
                <a:gd name="T44" fmla="*/ 9 w 305"/>
                <a:gd name="T45" fmla="*/ 9 h 96"/>
                <a:gd name="T46" fmla="*/ 19 w 305"/>
                <a:gd name="T47" fmla="*/ 5 h 96"/>
                <a:gd name="T48" fmla="*/ 22 w 305"/>
                <a:gd name="T49" fmla="*/ 3 h 96"/>
                <a:gd name="T50" fmla="*/ 22 w 305"/>
                <a:gd name="T51" fmla="*/ 2 h 96"/>
                <a:gd name="T52" fmla="*/ 19 w 305"/>
                <a:gd name="T5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5" h="96">
                  <a:moveTo>
                    <a:pt x="19" y="0"/>
                  </a:moveTo>
                  <a:cubicBezTo>
                    <a:pt x="12" y="0"/>
                    <a:pt x="5" y="4"/>
                    <a:pt x="1" y="9"/>
                  </a:cubicBezTo>
                  <a:cubicBezTo>
                    <a:pt x="1" y="9"/>
                    <a:pt x="1" y="9"/>
                    <a:pt x="1" y="9"/>
                  </a:cubicBezTo>
                  <a:cubicBezTo>
                    <a:pt x="1" y="9"/>
                    <a:pt x="1" y="9"/>
                    <a:pt x="1" y="9"/>
                  </a:cubicBezTo>
                  <a:cubicBezTo>
                    <a:pt x="0" y="9"/>
                    <a:pt x="0" y="10"/>
                    <a:pt x="0" y="11"/>
                  </a:cubicBezTo>
                  <a:cubicBezTo>
                    <a:pt x="0" y="11"/>
                    <a:pt x="0" y="12"/>
                    <a:pt x="1" y="13"/>
                  </a:cubicBezTo>
                  <a:cubicBezTo>
                    <a:pt x="2" y="14"/>
                    <a:pt x="4" y="14"/>
                    <a:pt x="5" y="13"/>
                  </a:cubicBezTo>
                  <a:cubicBezTo>
                    <a:pt x="4" y="13"/>
                    <a:pt x="3" y="13"/>
                    <a:pt x="3" y="13"/>
                  </a:cubicBezTo>
                  <a:cubicBezTo>
                    <a:pt x="9" y="14"/>
                    <a:pt x="67" y="41"/>
                    <a:pt x="95" y="54"/>
                  </a:cubicBezTo>
                  <a:cubicBezTo>
                    <a:pt x="118" y="65"/>
                    <a:pt x="118" y="65"/>
                    <a:pt x="118" y="65"/>
                  </a:cubicBezTo>
                  <a:cubicBezTo>
                    <a:pt x="127" y="69"/>
                    <a:pt x="136" y="74"/>
                    <a:pt x="145" y="79"/>
                  </a:cubicBezTo>
                  <a:cubicBezTo>
                    <a:pt x="155" y="85"/>
                    <a:pt x="166" y="91"/>
                    <a:pt x="177" y="95"/>
                  </a:cubicBezTo>
                  <a:cubicBezTo>
                    <a:pt x="178" y="96"/>
                    <a:pt x="180" y="95"/>
                    <a:pt x="180" y="94"/>
                  </a:cubicBezTo>
                  <a:cubicBezTo>
                    <a:pt x="198" y="70"/>
                    <a:pt x="231" y="57"/>
                    <a:pt x="264" y="44"/>
                  </a:cubicBezTo>
                  <a:cubicBezTo>
                    <a:pt x="278" y="38"/>
                    <a:pt x="291" y="32"/>
                    <a:pt x="303" y="26"/>
                  </a:cubicBezTo>
                  <a:cubicBezTo>
                    <a:pt x="304" y="25"/>
                    <a:pt x="305" y="24"/>
                    <a:pt x="304" y="22"/>
                  </a:cubicBezTo>
                  <a:cubicBezTo>
                    <a:pt x="303" y="21"/>
                    <a:pt x="301" y="20"/>
                    <a:pt x="300" y="21"/>
                  </a:cubicBezTo>
                  <a:cubicBezTo>
                    <a:pt x="289" y="27"/>
                    <a:pt x="275" y="33"/>
                    <a:pt x="261" y="38"/>
                  </a:cubicBezTo>
                  <a:cubicBezTo>
                    <a:pt x="229" y="52"/>
                    <a:pt x="196" y="65"/>
                    <a:pt x="177" y="89"/>
                  </a:cubicBezTo>
                  <a:cubicBezTo>
                    <a:pt x="167" y="85"/>
                    <a:pt x="158" y="80"/>
                    <a:pt x="148" y="74"/>
                  </a:cubicBezTo>
                  <a:cubicBezTo>
                    <a:pt x="139" y="69"/>
                    <a:pt x="130" y="64"/>
                    <a:pt x="120" y="60"/>
                  </a:cubicBezTo>
                  <a:cubicBezTo>
                    <a:pt x="97" y="49"/>
                    <a:pt x="97" y="49"/>
                    <a:pt x="97" y="49"/>
                  </a:cubicBezTo>
                  <a:cubicBezTo>
                    <a:pt x="42" y="23"/>
                    <a:pt x="19" y="13"/>
                    <a:pt x="9" y="9"/>
                  </a:cubicBezTo>
                  <a:cubicBezTo>
                    <a:pt x="12" y="7"/>
                    <a:pt x="16" y="6"/>
                    <a:pt x="19" y="5"/>
                  </a:cubicBezTo>
                  <a:cubicBezTo>
                    <a:pt x="21" y="5"/>
                    <a:pt x="22" y="4"/>
                    <a:pt x="22" y="3"/>
                  </a:cubicBezTo>
                  <a:cubicBezTo>
                    <a:pt x="22" y="2"/>
                    <a:pt x="22" y="2"/>
                    <a:pt x="22" y="2"/>
                  </a:cubicBezTo>
                  <a:cubicBezTo>
                    <a:pt x="22" y="1"/>
                    <a:pt x="20" y="0"/>
                    <a:pt x="19"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2" name="Freeform 35"/>
            <p:cNvSpPr>
              <a:spLocks noChangeArrowheads="1"/>
            </p:cNvSpPr>
            <p:nvPr/>
          </p:nvSpPr>
          <p:spPr bwMode="auto">
            <a:xfrm>
              <a:off x="1755" y="2881"/>
              <a:ext cx="29" cy="78"/>
            </a:xfrm>
            <a:custGeom>
              <a:avLst/>
              <a:gdLst>
                <a:gd name="T0" fmla="*/ 2 w 12"/>
                <a:gd name="T1" fmla="*/ 1 h 33"/>
                <a:gd name="T2" fmla="*/ 0 w 12"/>
                <a:gd name="T3" fmla="*/ 4 h 33"/>
                <a:gd name="T4" fmla="*/ 4 w 12"/>
                <a:gd name="T5" fmla="*/ 6 h 33"/>
                <a:gd name="T6" fmla="*/ 5 w 12"/>
                <a:gd name="T7" fmla="*/ 13 h 33"/>
                <a:gd name="T8" fmla="*/ 3 w 12"/>
                <a:gd name="T9" fmla="*/ 30 h 33"/>
                <a:gd name="T10" fmla="*/ 3 w 12"/>
                <a:gd name="T11" fmla="*/ 30 h 33"/>
                <a:gd name="T12" fmla="*/ 5 w 12"/>
                <a:gd name="T13" fmla="*/ 32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1 w 12"/>
                <a:gd name="T27" fmla="*/ 14 h 33"/>
                <a:gd name="T28" fmla="*/ 8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7"/>
                    <a:pt x="4" y="6"/>
                  </a:cubicBezTo>
                  <a:cubicBezTo>
                    <a:pt x="4" y="7"/>
                    <a:pt x="5" y="10"/>
                    <a:pt x="5" y="13"/>
                  </a:cubicBezTo>
                  <a:cubicBezTo>
                    <a:pt x="5" y="18"/>
                    <a:pt x="4" y="23"/>
                    <a:pt x="3" y="30"/>
                  </a:cubicBezTo>
                  <a:cubicBezTo>
                    <a:pt x="3" y="30"/>
                    <a:pt x="3" y="30"/>
                    <a:pt x="3" y="30"/>
                  </a:cubicBezTo>
                  <a:cubicBezTo>
                    <a:pt x="3" y="31"/>
                    <a:pt x="4" y="32"/>
                    <a:pt x="5" y="32"/>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1" y="17"/>
                    <a:pt x="11" y="14"/>
                  </a:cubicBezTo>
                  <a:cubicBezTo>
                    <a:pt x="11" y="9"/>
                    <a:pt x="10" y="4"/>
                    <a:pt x="8"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3" name="Freeform 36"/>
            <p:cNvSpPr>
              <a:spLocks noChangeArrowheads="1"/>
            </p:cNvSpPr>
            <p:nvPr/>
          </p:nvSpPr>
          <p:spPr bwMode="auto">
            <a:xfrm>
              <a:off x="1641" y="2686"/>
              <a:ext cx="292" cy="145"/>
            </a:xfrm>
            <a:custGeom>
              <a:avLst/>
              <a:gdLst>
                <a:gd name="T0" fmla="*/ 81 w 123"/>
                <a:gd name="T1" fmla="*/ 0 h 61"/>
                <a:gd name="T2" fmla="*/ 123 w 123"/>
                <a:gd name="T3" fmla="*/ 18 h 61"/>
                <a:gd name="T4" fmla="*/ 43 w 123"/>
                <a:gd name="T5" fmla="*/ 60 h 61"/>
                <a:gd name="T6" fmla="*/ 0 w 123"/>
                <a:gd name="T7" fmla="*/ 38 h 61"/>
                <a:gd name="T8" fmla="*/ 81 w 123"/>
                <a:gd name="T9" fmla="*/ 0 h 61"/>
              </a:gdLst>
              <a:ahLst/>
              <a:cxnLst>
                <a:cxn ang="0">
                  <a:pos x="T0" y="T1"/>
                </a:cxn>
                <a:cxn ang="0">
                  <a:pos x="T2" y="T3"/>
                </a:cxn>
                <a:cxn ang="0">
                  <a:pos x="T4" y="T5"/>
                </a:cxn>
                <a:cxn ang="0">
                  <a:pos x="T6" y="T7"/>
                </a:cxn>
                <a:cxn ang="0">
                  <a:pos x="T8" y="T9"/>
                </a:cxn>
              </a:cxnLst>
              <a:rect l="0" t="0" r="r" b="b"/>
              <a:pathLst>
                <a:path w="123" h="61">
                  <a:moveTo>
                    <a:pt x="81" y="0"/>
                  </a:moveTo>
                  <a:cubicBezTo>
                    <a:pt x="94" y="9"/>
                    <a:pt x="110" y="10"/>
                    <a:pt x="123" y="18"/>
                  </a:cubicBezTo>
                  <a:cubicBezTo>
                    <a:pt x="97" y="34"/>
                    <a:pt x="69" y="46"/>
                    <a:pt x="43" y="60"/>
                  </a:cubicBezTo>
                  <a:cubicBezTo>
                    <a:pt x="42" y="61"/>
                    <a:pt x="4" y="39"/>
                    <a:pt x="0" y="38"/>
                  </a:cubicBezTo>
                  <a:cubicBezTo>
                    <a:pt x="12" y="43"/>
                    <a:pt x="68" y="5"/>
                    <a:pt x="8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4" name="Freeform 37"/>
            <p:cNvSpPr>
              <a:spLocks noEditPoints="1" noChangeArrowheads="1"/>
            </p:cNvSpPr>
            <p:nvPr/>
          </p:nvSpPr>
          <p:spPr bwMode="auto">
            <a:xfrm>
              <a:off x="1634" y="2679"/>
              <a:ext cx="306" cy="159"/>
            </a:xfrm>
            <a:custGeom>
              <a:avLst/>
              <a:gdLst>
                <a:gd name="T0" fmla="*/ 83 w 129"/>
                <a:gd name="T1" fmla="*/ 0 h 67"/>
                <a:gd name="T2" fmla="*/ 59 w 129"/>
                <a:gd name="T3" fmla="*/ 13 h 67"/>
                <a:gd name="T4" fmla="*/ 4 w 129"/>
                <a:gd name="T5" fmla="*/ 38 h 67"/>
                <a:gd name="T6" fmla="*/ 0 w 129"/>
                <a:gd name="T7" fmla="*/ 40 h 67"/>
                <a:gd name="T8" fmla="*/ 2 w 129"/>
                <a:gd name="T9" fmla="*/ 43 h 67"/>
                <a:gd name="T10" fmla="*/ 18 w 129"/>
                <a:gd name="T11" fmla="*/ 52 h 67"/>
                <a:gd name="T12" fmla="*/ 48 w 129"/>
                <a:gd name="T13" fmla="*/ 66 h 67"/>
                <a:gd name="T14" fmla="*/ 80 w 129"/>
                <a:gd name="T15" fmla="*/ 49 h 67"/>
                <a:gd name="T16" fmla="*/ 128 w 129"/>
                <a:gd name="T17" fmla="*/ 24 h 67"/>
                <a:gd name="T18" fmla="*/ 129 w 129"/>
                <a:gd name="T19" fmla="*/ 21 h 67"/>
                <a:gd name="T20" fmla="*/ 128 w 129"/>
                <a:gd name="T21" fmla="*/ 19 h 67"/>
                <a:gd name="T22" fmla="*/ 108 w 129"/>
                <a:gd name="T23" fmla="*/ 10 h 67"/>
                <a:gd name="T24" fmla="*/ 86 w 129"/>
                <a:gd name="T25" fmla="*/ 0 h 67"/>
                <a:gd name="T26" fmla="*/ 83 w 129"/>
                <a:gd name="T27" fmla="*/ 0 h 67"/>
                <a:gd name="T28" fmla="*/ 2 w 129"/>
                <a:gd name="T29" fmla="*/ 43 h 67"/>
                <a:gd name="T30" fmla="*/ 3 w 129"/>
                <a:gd name="T31" fmla="*/ 44 h 67"/>
                <a:gd name="T32" fmla="*/ 2 w 129"/>
                <a:gd name="T33" fmla="*/ 43 h 67"/>
                <a:gd name="T34" fmla="*/ 62 w 129"/>
                <a:gd name="T35" fmla="*/ 18 h 67"/>
                <a:gd name="T36" fmla="*/ 84 w 129"/>
                <a:gd name="T37" fmla="*/ 6 h 67"/>
                <a:gd name="T38" fmla="*/ 106 w 129"/>
                <a:gd name="T39" fmla="*/ 16 h 67"/>
                <a:gd name="T40" fmla="*/ 120 w 129"/>
                <a:gd name="T41" fmla="*/ 22 h 67"/>
                <a:gd name="T42" fmla="*/ 78 w 129"/>
                <a:gd name="T43" fmla="*/ 44 h 67"/>
                <a:gd name="T44" fmla="*/ 46 w 129"/>
                <a:gd name="T45" fmla="*/ 60 h 67"/>
                <a:gd name="T46" fmla="*/ 20 w 129"/>
                <a:gd name="T47" fmla="*/ 47 h 67"/>
                <a:gd name="T48" fmla="*/ 13 w 129"/>
                <a:gd name="T49" fmla="*/ 43 h 67"/>
                <a:gd name="T50" fmla="*/ 62 w 129"/>
                <a:gd name="T51"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67">
                  <a:moveTo>
                    <a:pt x="83" y="0"/>
                  </a:moveTo>
                  <a:cubicBezTo>
                    <a:pt x="79" y="2"/>
                    <a:pt x="70" y="7"/>
                    <a:pt x="59" y="13"/>
                  </a:cubicBezTo>
                  <a:cubicBezTo>
                    <a:pt x="41" y="23"/>
                    <a:pt x="11" y="41"/>
                    <a:pt x="4" y="38"/>
                  </a:cubicBezTo>
                  <a:cubicBezTo>
                    <a:pt x="3" y="37"/>
                    <a:pt x="1" y="38"/>
                    <a:pt x="0" y="40"/>
                  </a:cubicBezTo>
                  <a:cubicBezTo>
                    <a:pt x="0" y="41"/>
                    <a:pt x="0" y="43"/>
                    <a:pt x="2" y="43"/>
                  </a:cubicBezTo>
                  <a:cubicBezTo>
                    <a:pt x="3" y="44"/>
                    <a:pt x="10" y="48"/>
                    <a:pt x="18" y="52"/>
                  </a:cubicBezTo>
                  <a:cubicBezTo>
                    <a:pt x="46" y="67"/>
                    <a:pt x="46" y="67"/>
                    <a:pt x="48" y="66"/>
                  </a:cubicBezTo>
                  <a:cubicBezTo>
                    <a:pt x="58" y="60"/>
                    <a:pt x="69" y="55"/>
                    <a:pt x="80" y="49"/>
                  </a:cubicBezTo>
                  <a:cubicBezTo>
                    <a:pt x="96" y="41"/>
                    <a:pt x="112" y="33"/>
                    <a:pt x="128" y="24"/>
                  </a:cubicBezTo>
                  <a:cubicBezTo>
                    <a:pt x="129" y="23"/>
                    <a:pt x="129" y="22"/>
                    <a:pt x="129" y="21"/>
                  </a:cubicBezTo>
                  <a:cubicBezTo>
                    <a:pt x="129" y="21"/>
                    <a:pt x="129" y="20"/>
                    <a:pt x="128" y="19"/>
                  </a:cubicBezTo>
                  <a:cubicBezTo>
                    <a:pt x="121" y="15"/>
                    <a:pt x="114" y="13"/>
                    <a:pt x="108" y="10"/>
                  </a:cubicBezTo>
                  <a:cubicBezTo>
                    <a:pt x="100" y="8"/>
                    <a:pt x="93" y="5"/>
                    <a:pt x="86" y="0"/>
                  </a:cubicBezTo>
                  <a:cubicBezTo>
                    <a:pt x="85" y="0"/>
                    <a:pt x="84" y="0"/>
                    <a:pt x="83" y="0"/>
                  </a:cubicBezTo>
                  <a:close/>
                  <a:moveTo>
                    <a:pt x="2" y="43"/>
                  </a:moveTo>
                  <a:cubicBezTo>
                    <a:pt x="2" y="43"/>
                    <a:pt x="3" y="43"/>
                    <a:pt x="3" y="44"/>
                  </a:cubicBezTo>
                  <a:cubicBezTo>
                    <a:pt x="3" y="44"/>
                    <a:pt x="2" y="43"/>
                    <a:pt x="2" y="43"/>
                  </a:cubicBezTo>
                  <a:close/>
                  <a:moveTo>
                    <a:pt x="62" y="18"/>
                  </a:moveTo>
                  <a:cubicBezTo>
                    <a:pt x="72" y="12"/>
                    <a:pt x="80" y="8"/>
                    <a:pt x="84" y="6"/>
                  </a:cubicBezTo>
                  <a:cubicBezTo>
                    <a:pt x="91" y="10"/>
                    <a:pt x="98" y="13"/>
                    <a:pt x="106" y="16"/>
                  </a:cubicBezTo>
                  <a:cubicBezTo>
                    <a:pt x="111" y="17"/>
                    <a:pt x="116" y="19"/>
                    <a:pt x="120" y="22"/>
                  </a:cubicBezTo>
                  <a:cubicBezTo>
                    <a:pt x="106" y="30"/>
                    <a:pt x="92" y="37"/>
                    <a:pt x="78" y="44"/>
                  </a:cubicBezTo>
                  <a:cubicBezTo>
                    <a:pt x="67" y="49"/>
                    <a:pt x="56" y="55"/>
                    <a:pt x="46" y="60"/>
                  </a:cubicBezTo>
                  <a:cubicBezTo>
                    <a:pt x="43" y="59"/>
                    <a:pt x="29" y="52"/>
                    <a:pt x="20" y="47"/>
                  </a:cubicBezTo>
                  <a:cubicBezTo>
                    <a:pt x="17" y="45"/>
                    <a:pt x="15" y="44"/>
                    <a:pt x="13" y="43"/>
                  </a:cubicBezTo>
                  <a:cubicBezTo>
                    <a:pt x="24" y="39"/>
                    <a:pt x="41" y="30"/>
                    <a:pt x="62" y="18"/>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5" name="Freeform 38"/>
            <p:cNvSpPr>
              <a:spLocks noChangeArrowheads="1"/>
            </p:cNvSpPr>
            <p:nvPr/>
          </p:nvSpPr>
          <p:spPr bwMode="auto">
            <a:xfrm>
              <a:off x="1255" y="3123"/>
              <a:ext cx="116" cy="103"/>
            </a:xfrm>
            <a:custGeom>
              <a:avLst/>
              <a:gdLst>
                <a:gd name="T0" fmla="*/ 21 w 49"/>
                <a:gd name="T1" fmla="*/ 1 h 43"/>
                <a:gd name="T2" fmla="*/ 18 w 49"/>
                <a:gd name="T3" fmla="*/ 3 h 43"/>
                <a:gd name="T4" fmla="*/ 18 w 49"/>
                <a:gd name="T5" fmla="*/ 3 h 43"/>
                <a:gd name="T6" fmla="*/ 18 w 49"/>
                <a:gd name="T7" fmla="*/ 4 h 43"/>
                <a:gd name="T8" fmla="*/ 1 w 49"/>
                <a:gd name="T9" fmla="*/ 11 h 43"/>
                <a:gd name="T10" fmla="*/ 0 w 49"/>
                <a:gd name="T11" fmla="*/ 13 h 43"/>
                <a:gd name="T12" fmla="*/ 1 w 49"/>
                <a:gd name="T13" fmla="*/ 15 h 43"/>
                <a:gd name="T14" fmla="*/ 5 w 49"/>
                <a:gd name="T15" fmla="*/ 15 h 43"/>
                <a:gd name="T16" fmla="*/ 25 w 49"/>
                <a:gd name="T17" fmla="*/ 9 h 43"/>
                <a:gd name="T18" fmla="*/ 28 w 49"/>
                <a:gd name="T19" fmla="*/ 10 h 43"/>
                <a:gd name="T20" fmla="*/ 38 w 49"/>
                <a:gd name="T21" fmla="*/ 16 h 43"/>
                <a:gd name="T22" fmla="*/ 38 w 49"/>
                <a:gd name="T23" fmla="*/ 16 h 43"/>
                <a:gd name="T24" fmla="*/ 39 w 49"/>
                <a:gd name="T25" fmla="*/ 17 h 43"/>
                <a:gd name="T26" fmla="*/ 38 w 49"/>
                <a:gd name="T27" fmla="*/ 18 h 43"/>
                <a:gd name="T28" fmla="*/ 37 w 49"/>
                <a:gd name="T29" fmla="*/ 20 h 43"/>
                <a:gd name="T30" fmla="*/ 37 w 49"/>
                <a:gd name="T31" fmla="*/ 21 h 43"/>
                <a:gd name="T32" fmla="*/ 38 w 49"/>
                <a:gd name="T33" fmla="*/ 25 h 43"/>
                <a:gd name="T34" fmla="*/ 43 w 49"/>
                <a:gd name="T35" fmla="*/ 37 h 43"/>
                <a:gd name="T36" fmla="*/ 43 w 49"/>
                <a:gd name="T37" fmla="*/ 37 h 43"/>
                <a:gd name="T38" fmla="*/ 41 w 49"/>
                <a:gd name="T39" fmla="*/ 38 h 43"/>
                <a:gd name="T40" fmla="*/ 39 w 49"/>
                <a:gd name="T41" fmla="*/ 40 h 43"/>
                <a:gd name="T42" fmla="*/ 40 w 49"/>
                <a:gd name="T43" fmla="*/ 41 h 43"/>
                <a:gd name="T44" fmla="*/ 43 w 49"/>
                <a:gd name="T45" fmla="*/ 43 h 43"/>
                <a:gd name="T46" fmla="*/ 44 w 49"/>
                <a:gd name="T47" fmla="*/ 43 h 43"/>
                <a:gd name="T48" fmla="*/ 49 w 49"/>
                <a:gd name="T49" fmla="*/ 40 h 43"/>
                <a:gd name="T50" fmla="*/ 49 w 49"/>
                <a:gd name="T51" fmla="*/ 38 h 43"/>
                <a:gd name="T52" fmla="*/ 49 w 49"/>
                <a:gd name="T53" fmla="*/ 37 h 43"/>
                <a:gd name="T54" fmla="*/ 48 w 49"/>
                <a:gd name="T55" fmla="*/ 35 h 43"/>
                <a:gd name="T56" fmla="*/ 46 w 49"/>
                <a:gd name="T57" fmla="*/ 27 h 43"/>
                <a:gd name="T58" fmla="*/ 46 w 49"/>
                <a:gd name="T59" fmla="*/ 26 h 43"/>
                <a:gd name="T60" fmla="*/ 46 w 49"/>
                <a:gd name="T61" fmla="*/ 23 h 43"/>
                <a:gd name="T62" fmla="*/ 39 w 49"/>
                <a:gd name="T63" fmla="*/ 8 h 43"/>
                <a:gd name="T64" fmla="*/ 21 w 49"/>
                <a:gd name="T65"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3">
                  <a:moveTo>
                    <a:pt x="21" y="1"/>
                  </a:moveTo>
                  <a:cubicBezTo>
                    <a:pt x="19" y="1"/>
                    <a:pt x="19" y="2"/>
                    <a:pt x="18" y="3"/>
                  </a:cubicBezTo>
                  <a:cubicBezTo>
                    <a:pt x="18" y="3"/>
                    <a:pt x="18" y="3"/>
                    <a:pt x="18" y="3"/>
                  </a:cubicBezTo>
                  <a:cubicBezTo>
                    <a:pt x="18" y="3"/>
                    <a:pt x="18" y="3"/>
                    <a:pt x="18" y="4"/>
                  </a:cubicBezTo>
                  <a:cubicBezTo>
                    <a:pt x="11" y="4"/>
                    <a:pt x="5" y="7"/>
                    <a:pt x="1" y="11"/>
                  </a:cubicBezTo>
                  <a:cubicBezTo>
                    <a:pt x="0" y="11"/>
                    <a:pt x="0" y="12"/>
                    <a:pt x="0" y="13"/>
                  </a:cubicBezTo>
                  <a:cubicBezTo>
                    <a:pt x="0" y="13"/>
                    <a:pt x="0" y="14"/>
                    <a:pt x="1" y="15"/>
                  </a:cubicBezTo>
                  <a:cubicBezTo>
                    <a:pt x="2" y="16"/>
                    <a:pt x="3" y="16"/>
                    <a:pt x="5" y="15"/>
                  </a:cubicBezTo>
                  <a:cubicBezTo>
                    <a:pt x="8" y="11"/>
                    <a:pt x="17" y="9"/>
                    <a:pt x="25" y="9"/>
                  </a:cubicBezTo>
                  <a:cubicBezTo>
                    <a:pt x="26" y="10"/>
                    <a:pt x="28" y="10"/>
                    <a:pt x="28" y="10"/>
                  </a:cubicBezTo>
                  <a:cubicBezTo>
                    <a:pt x="31" y="13"/>
                    <a:pt x="35" y="15"/>
                    <a:pt x="38" y="16"/>
                  </a:cubicBezTo>
                  <a:cubicBezTo>
                    <a:pt x="38" y="16"/>
                    <a:pt x="38" y="16"/>
                    <a:pt x="38" y="16"/>
                  </a:cubicBezTo>
                  <a:cubicBezTo>
                    <a:pt x="39" y="17"/>
                    <a:pt x="39" y="17"/>
                    <a:pt x="39" y="17"/>
                  </a:cubicBezTo>
                  <a:cubicBezTo>
                    <a:pt x="39" y="17"/>
                    <a:pt x="39" y="17"/>
                    <a:pt x="38" y="18"/>
                  </a:cubicBezTo>
                  <a:cubicBezTo>
                    <a:pt x="37" y="18"/>
                    <a:pt x="37" y="19"/>
                    <a:pt x="37" y="20"/>
                  </a:cubicBezTo>
                  <a:cubicBezTo>
                    <a:pt x="37" y="21"/>
                    <a:pt x="37" y="21"/>
                    <a:pt x="37" y="21"/>
                  </a:cubicBezTo>
                  <a:cubicBezTo>
                    <a:pt x="38" y="23"/>
                    <a:pt x="38" y="24"/>
                    <a:pt x="38" y="25"/>
                  </a:cubicBezTo>
                  <a:cubicBezTo>
                    <a:pt x="40" y="28"/>
                    <a:pt x="42" y="32"/>
                    <a:pt x="43" y="37"/>
                  </a:cubicBezTo>
                  <a:cubicBezTo>
                    <a:pt x="43" y="37"/>
                    <a:pt x="43" y="37"/>
                    <a:pt x="43" y="37"/>
                  </a:cubicBezTo>
                  <a:cubicBezTo>
                    <a:pt x="43" y="37"/>
                    <a:pt x="41" y="38"/>
                    <a:pt x="41" y="38"/>
                  </a:cubicBezTo>
                  <a:cubicBezTo>
                    <a:pt x="40" y="38"/>
                    <a:pt x="39" y="39"/>
                    <a:pt x="39" y="40"/>
                  </a:cubicBezTo>
                  <a:cubicBezTo>
                    <a:pt x="39" y="40"/>
                    <a:pt x="40" y="41"/>
                    <a:pt x="40" y="41"/>
                  </a:cubicBezTo>
                  <a:cubicBezTo>
                    <a:pt x="40" y="42"/>
                    <a:pt x="42" y="43"/>
                    <a:pt x="43" y="43"/>
                  </a:cubicBezTo>
                  <a:cubicBezTo>
                    <a:pt x="44" y="43"/>
                    <a:pt x="44" y="43"/>
                    <a:pt x="44" y="43"/>
                  </a:cubicBezTo>
                  <a:cubicBezTo>
                    <a:pt x="46" y="42"/>
                    <a:pt x="47" y="42"/>
                    <a:pt x="49" y="40"/>
                  </a:cubicBezTo>
                  <a:cubicBezTo>
                    <a:pt x="49" y="39"/>
                    <a:pt x="49" y="39"/>
                    <a:pt x="49" y="38"/>
                  </a:cubicBezTo>
                  <a:cubicBezTo>
                    <a:pt x="49" y="38"/>
                    <a:pt x="49" y="38"/>
                    <a:pt x="49" y="37"/>
                  </a:cubicBezTo>
                  <a:cubicBezTo>
                    <a:pt x="48" y="35"/>
                    <a:pt x="48" y="35"/>
                    <a:pt x="48" y="35"/>
                  </a:cubicBezTo>
                  <a:cubicBezTo>
                    <a:pt x="48" y="32"/>
                    <a:pt x="47" y="30"/>
                    <a:pt x="46" y="27"/>
                  </a:cubicBezTo>
                  <a:cubicBezTo>
                    <a:pt x="46" y="26"/>
                    <a:pt x="46" y="26"/>
                    <a:pt x="46" y="26"/>
                  </a:cubicBezTo>
                  <a:cubicBezTo>
                    <a:pt x="46" y="25"/>
                    <a:pt x="46" y="24"/>
                    <a:pt x="46" y="23"/>
                  </a:cubicBezTo>
                  <a:cubicBezTo>
                    <a:pt x="46" y="18"/>
                    <a:pt x="44" y="13"/>
                    <a:pt x="39" y="8"/>
                  </a:cubicBezTo>
                  <a:cubicBezTo>
                    <a:pt x="34" y="3"/>
                    <a:pt x="27" y="0"/>
                    <a:pt x="21" y="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6" name="Freeform 39"/>
            <p:cNvSpPr>
              <a:spLocks noEditPoints="1" noChangeArrowheads="1"/>
            </p:cNvSpPr>
            <p:nvPr/>
          </p:nvSpPr>
          <p:spPr bwMode="auto">
            <a:xfrm>
              <a:off x="714" y="3233"/>
              <a:ext cx="621" cy="173"/>
            </a:xfrm>
            <a:custGeom>
              <a:avLst/>
              <a:gdLst>
                <a:gd name="T0" fmla="*/ 258 w 262"/>
                <a:gd name="T1" fmla="*/ 1 h 73"/>
                <a:gd name="T2" fmla="*/ 209 w 262"/>
                <a:gd name="T3" fmla="*/ 24 h 73"/>
                <a:gd name="T4" fmla="*/ 189 w 262"/>
                <a:gd name="T5" fmla="*/ 35 h 73"/>
                <a:gd name="T6" fmla="*/ 165 w 262"/>
                <a:gd name="T7" fmla="*/ 49 h 73"/>
                <a:gd name="T8" fmla="*/ 147 w 262"/>
                <a:gd name="T9" fmla="*/ 59 h 73"/>
                <a:gd name="T10" fmla="*/ 143 w 262"/>
                <a:gd name="T11" fmla="*/ 61 h 73"/>
                <a:gd name="T12" fmla="*/ 141 w 262"/>
                <a:gd name="T13" fmla="*/ 61 h 73"/>
                <a:gd name="T14" fmla="*/ 133 w 262"/>
                <a:gd name="T15" fmla="*/ 56 h 73"/>
                <a:gd name="T16" fmla="*/ 121 w 262"/>
                <a:gd name="T17" fmla="*/ 52 h 73"/>
                <a:gd name="T18" fmla="*/ 104 w 262"/>
                <a:gd name="T19" fmla="*/ 46 h 73"/>
                <a:gd name="T20" fmla="*/ 79 w 262"/>
                <a:gd name="T21" fmla="*/ 35 h 73"/>
                <a:gd name="T22" fmla="*/ 70 w 262"/>
                <a:gd name="T23" fmla="*/ 31 h 73"/>
                <a:gd name="T24" fmla="*/ 49 w 262"/>
                <a:gd name="T25" fmla="*/ 22 h 73"/>
                <a:gd name="T26" fmla="*/ 43 w 262"/>
                <a:gd name="T27" fmla="*/ 18 h 73"/>
                <a:gd name="T28" fmla="*/ 3 w 262"/>
                <a:gd name="T29" fmla="*/ 3 h 73"/>
                <a:gd name="T30" fmla="*/ 0 w 262"/>
                <a:gd name="T31" fmla="*/ 5 h 73"/>
                <a:gd name="T32" fmla="*/ 0 w 262"/>
                <a:gd name="T33" fmla="*/ 6 h 73"/>
                <a:gd name="T34" fmla="*/ 1 w 262"/>
                <a:gd name="T35" fmla="*/ 8 h 73"/>
                <a:gd name="T36" fmla="*/ 57 w 262"/>
                <a:gd name="T37" fmla="*/ 33 h 73"/>
                <a:gd name="T38" fmla="*/ 74 w 262"/>
                <a:gd name="T39" fmla="*/ 39 h 73"/>
                <a:gd name="T40" fmla="*/ 97 w 262"/>
                <a:gd name="T41" fmla="*/ 51 h 73"/>
                <a:gd name="T42" fmla="*/ 102 w 262"/>
                <a:gd name="T43" fmla="*/ 54 h 73"/>
                <a:gd name="T44" fmla="*/ 123 w 262"/>
                <a:gd name="T45" fmla="*/ 67 h 73"/>
                <a:gd name="T46" fmla="*/ 143 w 262"/>
                <a:gd name="T47" fmla="*/ 68 h 73"/>
                <a:gd name="T48" fmla="*/ 143 w 262"/>
                <a:gd name="T49" fmla="*/ 68 h 73"/>
                <a:gd name="T50" fmla="*/ 143 w 262"/>
                <a:gd name="T51" fmla="*/ 69 h 73"/>
                <a:gd name="T52" fmla="*/ 143 w 262"/>
                <a:gd name="T53" fmla="*/ 71 h 73"/>
                <a:gd name="T54" fmla="*/ 147 w 262"/>
                <a:gd name="T55" fmla="*/ 72 h 73"/>
                <a:gd name="T56" fmla="*/ 149 w 262"/>
                <a:gd name="T57" fmla="*/ 70 h 73"/>
                <a:gd name="T58" fmla="*/ 152 w 262"/>
                <a:gd name="T59" fmla="*/ 70 h 73"/>
                <a:gd name="T60" fmla="*/ 154 w 262"/>
                <a:gd name="T61" fmla="*/ 68 h 73"/>
                <a:gd name="T62" fmla="*/ 154 w 262"/>
                <a:gd name="T63" fmla="*/ 67 h 73"/>
                <a:gd name="T64" fmla="*/ 153 w 262"/>
                <a:gd name="T65" fmla="*/ 66 h 73"/>
                <a:gd name="T66" fmla="*/ 243 w 262"/>
                <a:gd name="T67" fmla="*/ 14 h 73"/>
                <a:gd name="T68" fmla="*/ 260 w 262"/>
                <a:gd name="T69" fmla="*/ 6 h 73"/>
                <a:gd name="T70" fmla="*/ 262 w 262"/>
                <a:gd name="T71" fmla="*/ 3 h 73"/>
                <a:gd name="T72" fmla="*/ 261 w 262"/>
                <a:gd name="T73" fmla="*/ 3 h 73"/>
                <a:gd name="T74" fmla="*/ 258 w 262"/>
                <a:gd name="T75" fmla="*/ 1 h 73"/>
                <a:gd name="T76" fmla="*/ 126 w 262"/>
                <a:gd name="T77" fmla="*/ 62 h 73"/>
                <a:gd name="T78" fmla="*/ 115 w 262"/>
                <a:gd name="T79" fmla="*/ 56 h 73"/>
                <a:gd name="T80" fmla="*/ 120 w 262"/>
                <a:gd name="T81" fmla="*/ 58 h 73"/>
                <a:gd name="T82" fmla="*/ 131 w 262"/>
                <a:gd name="T83" fmla="*/ 61 h 73"/>
                <a:gd name="T84" fmla="*/ 137 w 262"/>
                <a:gd name="T85" fmla="*/ 65 h 73"/>
                <a:gd name="T86" fmla="*/ 126 w 262"/>
                <a:gd name="T87"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 h="73">
                  <a:moveTo>
                    <a:pt x="258" y="1"/>
                  </a:moveTo>
                  <a:cubicBezTo>
                    <a:pt x="241" y="4"/>
                    <a:pt x="225" y="14"/>
                    <a:pt x="209" y="24"/>
                  </a:cubicBezTo>
                  <a:cubicBezTo>
                    <a:pt x="189" y="35"/>
                    <a:pt x="189" y="35"/>
                    <a:pt x="189" y="35"/>
                  </a:cubicBezTo>
                  <a:cubicBezTo>
                    <a:pt x="189" y="35"/>
                    <a:pt x="165" y="49"/>
                    <a:pt x="165" y="49"/>
                  </a:cubicBezTo>
                  <a:cubicBezTo>
                    <a:pt x="147" y="59"/>
                    <a:pt x="147" y="59"/>
                    <a:pt x="147" y="59"/>
                  </a:cubicBezTo>
                  <a:cubicBezTo>
                    <a:pt x="147" y="59"/>
                    <a:pt x="144" y="60"/>
                    <a:pt x="143" y="61"/>
                  </a:cubicBezTo>
                  <a:cubicBezTo>
                    <a:pt x="142" y="61"/>
                    <a:pt x="142" y="61"/>
                    <a:pt x="141" y="61"/>
                  </a:cubicBezTo>
                  <a:cubicBezTo>
                    <a:pt x="139" y="59"/>
                    <a:pt x="136" y="57"/>
                    <a:pt x="133" y="56"/>
                  </a:cubicBezTo>
                  <a:cubicBezTo>
                    <a:pt x="133" y="56"/>
                    <a:pt x="121" y="52"/>
                    <a:pt x="121" y="52"/>
                  </a:cubicBezTo>
                  <a:cubicBezTo>
                    <a:pt x="115" y="50"/>
                    <a:pt x="110" y="49"/>
                    <a:pt x="104" y="46"/>
                  </a:cubicBezTo>
                  <a:cubicBezTo>
                    <a:pt x="96" y="41"/>
                    <a:pt x="87" y="38"/>
                    <a:pt x="79" y="35"/>
                  </a:cubicBezTo>
                  <a:cubicBezTo>
                    <a:pt x="76" y="33"/>
                    <a:pt x="73" y="32"/>
                    <a:pt x="70" y="31"/>
                  </a:cubicBezTo>
                  <a:cubicBezTo>
                    <a:pt x="63" y="28"/>
                    <a:pt x="56" y="25"/>
                    <a:pt x="49" y="22"/>
                  </a:cubicBezTo>
                  <a:cubicBezTo>
                    <a:pt x="49" y="22"/>
                    <a:pt x="43" y="18"/>
                    <a:pt x="43" y="18"/>
                  </a:cubicBezTo>
                  <a:cubicBezTo>
                    <a:pt x="30" y="12"/>
                    <a:pt x="17" y="4"/>
                    <a:pt x="3" y="3"/>
                  </a:cubicBezTo>
                  <a:cubicBezTo>
                    <a:pt x="2" y="3"/>
                    <a:pt x="1" y="4"/>
                    <a:pt x="0" y="5"/>
                  </a:cubicBezTo>
                  <a:cubicBezTo>
                    <a:pt x="0" y="5"/>
                    <a:pt x="0" y="5"/>
                    <a:pt x="0" y="6"/>
                  </a:cubicBezTo>
                  <a:cubicBezTo>
                    <a:pt x="0" y="7"/>
                    <a:pt x="0" y="8"/>
                    <a:pt x="1" y="8"/>
                  </a:cubicBezTo>
                  <a:cubicBezTo>
                    <a:pt x="18" y="19"/>
                    <a:pt x="38" y="26"/>
                    <a:pt x="57" y="33"/>
                  </a:cubicBezTo>
                  <a:cubicBezTo>
                    <a:pt x="63" y="35"/>
                    <a:pt x="69" y="37"/>
                    <a:pt x="74" y="39"/>
                  </a:cubicBezTo>
                  <a:cubicBezTo>
                    <a:pt x="83" y="42"/>
                    <a:pt x="90" y="46"/>
                    <a:pt x="97" y="51"/>
                  </a:cubicBezTo>
                  <a:cubicBezTo>
                    <a:pt x="102" y="54"/>
                    <a:pt x="102" y="54"/>
                    <a:pt x="102" y="54"/>
                  </a:cubicBezTo>
                  <a:cubicBezTo>
                    <a:pt x="109" y="59"/>
                    <a:pt x="115" y="64"/>
                    <a:pt x="123" y="67"/>
                  </a:cubicBezTo>
                  <a:cubicBezTo>
                    <a:pt x="134" y="72"/>
                    <a:pt x="136" y="72"/>
                    <a:pt x="143" y="68"/>
                  </a:cubicBezTo>
                  <a:cubicBezTo>
                    <a:pt x="143" y="68"/>
                    <a:pt x="143" y="68"/>
                    <a:pt x="143" y="68"/>
                  </a:cubicBezTo>
                  <a:cubicBezTo>
                    <a:pt x="143" y="69"/>
                    <a:pt x="143" y="69"/>
                    <a:pt x="143" y="69"/>
                  </a:cubicBezTo>
                  <a:cubicBezTo>
                    <a:pt x="143" y="70"/>
                    <a:pt x="143" y="71"/>
                    <a:pt x="143" y="71"/>
                  </a:cubicBezTo>
                  <a:cubicBezTo>
                    <a:pt x="144" y="73"/>
                    <a:pt x="146" y="73"/>
                    <a:pt x="147" y="72"/>
                  </a:cubicBezTo>
                  <a:cubicBezTo>
                    <a:pt x="148" y="71"/>
                    <a:pt x="148" y="71"/>
                    <a:pt x="149" y="70"/>
                  </a:cubicBezTo>
                  <a:cubicBezTo>
                    <a:pt x="150" y="71"/>
                    <a:pt x="151" y="71"/>
                    <a:pt x="152" y="70"/>
                  </a:cubicBezTo>
                  <a:cubicBezTo>
                    <a:pt x="153" y="70"/>
                    <a:pt x="154" y="69"/>
                    <a:pt x="154" y="68"/>
                  </a:cubicBezTo>
                  <a:cubicBezTo>
                    <a:pt x="154" y="68"/>
                    <a:pt x="154" y="67"/>
                    <a:pt x="154" y="67"/>
                  </a:cubicBezTo>
                  <a:cubicBezTo>
                    <a:pt x="154" y="67"/>
                    <a:pt x="154" y="67"/>
                    <a:pt x="153" y="66"/>
                  </a:cubicBezTo>
                  <a:cubicBezTo>
                    <a:pt x="177" y="47"/>
                    <a:pt x="212" y="30"/>
                    <a:pt x="243" y="14"/>
                  </a:cubicBezTo>
                  <a:cubicBezTo>
                    <a:pt x="260" y="6"/>
                    <a:pt x="260" y="6"/>
                    <a:pt x="260" y="6"/>
                  </a:cubicBezTo>
                  <a:cubicBezTo>
                    <a:pt x="261" y="6"/>
                    <a:pt x="262" y="5"/>
                    <a:pt x="262" y="3"/>
                  </a:cubicBezTo>
                  <a:cubicBezTo>
                    <a:pt x="262" y="3"/>
                    <a:pt x="261" y="3"/>
                    <a:pt x="261" y="3"/>
                  </a:cubicBezTo>
                  <a:cubicBezTo>
                    <a:pt x="261" y="1"/>
                    <a:pt x="260" y="0"/>
                    <a:pt x="258" y="1"/>
                  </a:cubicBezTo>
                  <a:close/>
                  <a:moveTo>
                    <a:pt x="126" y="62"/>
                  </a:moveTo>
                  <a:cubicBezTo>
                    <a:pt x="122" y="60"/>
                    <a:pt x="118" y="58"/>
                    <a:pt x="115" y="56"/>
                  </a:cubicBezTo>
                  <a:cubicBezTo>
                    <a:pt x="117" y="57"/>
                    <a:pt x="118" y="57"/>
                    <a:pt x="120" y="58"/>
                  </a:cubicBezTo>
                  <a:cubicBezTo>
                    <a:pt x="131" y="61"/>
                    <a:pt x="131" y="61"/>
                    <a:pt x="131" y="61"/>
                  </a:cubicBezTo>
                  <a:cubicBezTo>
                    <a:pt x="133" y="62"/>
                    <a:pt x="135" y="63"/>
                    <a:pt x="137" y="65"/>
                  </a:cubicBezTo>
                  <a:cubicBezTo>
                    <a:pt x="134" y="66"/>
                    <a:pt x="132" y="65"/>
                    <a:pt x="126" y="62"/>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7" name="Freeform 40"/>
            <p:cNvSpPr>
              <a:spLocks noChangeArrowheads="1"/>
            </p:cNvSpPr>
            <p:nvPr/>
          </p:nvSpPr>
          <p:spPr bwMode="auto">
            <a:xfrm>
              <a:off x="688" y="3157"/>
              <a:ext cx="654" cy="228"/>
            </a:xfrm>
            <a:custGeom>
              <a:avLst/>
              <a:gdLst>
                <a:gd name="T0" fmla="*/ 258 w 276"/>
                <a:gd name="T1" fmla="*/ 0 h 96"/>
                <a:gd name="T2" fmla="*/ 276 w 276"/>
                <a:gd name="T3" fmla="*/ 25 h 96"/>
                <a:gd name="T4" fmla="*/ 248 w 276"/>
                <a:gd name="T5" fmla="*/ 38 h 96"/>
                <a:gd name="T6" fmla="*/ 216 w 276"/>
                <a:gd name="T7" fmla="*/ 53 h 96"/>
                <a:gd name="T8" fmla="*/ 157 w 276"/>
                <a:gd name="T9" fmla="*/ 96 h 96"/>
                <a:gd name="T10" fmla="*/ 73 w 276"/>
                <a:gd name="T11" fmla="*/ 57 h 96"/>
                <a:gd name="T12" fmla="*/ 4 w 276"/>
                <a:gd name="T13" fmla="*/ 37 h 96"/>
                <a:gd name="T14" fmla="*/ 0 w 276"/>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96">
                  <a:moveTo>
                    <a:pt x="258" y="0"/>
                  </a:moveTo>
                  <a:cubicBezTo>
                    <a:pt x="271" y="3"/>
                    <a:pt x="276" y="11"/>
                    <a:pt x="276" y="25"/>
                  </a:cubicBezTo>
                  <a:cubicBezTo>
                    <a:pt x="265" y="27"/>
                    <a:pt x="258" y="34"/>
                    <a:pt x="248" y="38"/>
                  </a:cubicBezTo>
                  <a:cubicBezTo>
                    <a:pt x="238" y="43"/>
                    <a:pt x="226" y="47"/>
                    <a:pt x="216" y="53"/>
                  </a:cubicBezTo>
                  <a:cubicBezTo>
                    <a:pt x="195" y="65"/>
                    <a:pt x="175" y="79"/>
                    <a:pt x="157" y="96"/>
                  </a:cubicBezTo>
                  <a:cubicBezTo>
                    <a:pt x="132" y="78"/>
                    <a:pt x="100" y="69"/>
                    <a:pt x="73" y="57"/>
                  </a:cubicBezTo>
                  <a:cubicBezTo>
                    <a:pt x="68" y="55"/>
                    <a:pt x="4" y="27"/>
                    <a:pt x="4" y="37"/>
                  </a:cubicBezTo>
                  <a:cubicBezTo>
                    <a:pt x="4" y="25"/>
                    <a:pt x="6" y="9"/>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8" name="Freeform 41"/>
            <p:cNvSpPr>
              <a:spLocks noEditPoints="1" noChangeArrowheads="1"/>
            </p:cNvSpPr>
            <p:nvPr/>
          </p:nvSpPr>
          <p:spPr bwMode="auto">
            <a:xfrm>
              <a:off x="681" y="3150"/>
              <a:ext cx="669" cy="242"/>
            </a:xfrm>
            <a:custGeom>
              <a:avLst/>
              <a:gdLst>
                <a:gd name="T0" fmla="*/ 1 w 282"/>
                <a:gd name="T1" fmla="*/ 1 h 102"/>
                <a:gd name="T2" fmla="*/ 0 w 282"/>
                <a:gd name="T3" fmla="*/ 3 h 102"/>
                <a:gd name="T4" fmla="*/ 1 w 282"/>
                <a:gd name="T5" fmla="*/ 5 h 102"/>
                <a:gd name="T6" fmla="*/ 4 w 282"/>
                <a:gd name="T7" fmla="*/ 23 h 102"/>
                <a:gd name="T8" fmla="*/ 4 w 282"/>
                <a:gd name="T9" fmla="*/ 33 h 102"/>
                <a:gd name="T10" fmla="*/ 4 w 282"/>
                <a:gd name="T11" fmla="*/ 40 h 102"/>
                <a:gd name="T12" fmla="*/ 7 w 282"/>
                <a:gd name="T13" fmla="*/ 42 h 102"/>
                <a:gd name="T14" fmla="*/ 9 w 282"/>
                <a:gd name="T15" fmla="*/ 41 h 102"/>
                <a:gd name="T16" fmla="*/ 74 w 282"/>
                <a:gd name="T17" fmla="*/ 63 h 102"/>
                <a:gd name="T18" fmla="*/ 74 w 282"/>
                <a:gd name="T19" fmla="*/ 63 h 102"/>
                <a:gd name="T20" fmla="*/ 99 w 282"/>
                <a:gd name="T21" fmla="*/ 72 h 102"/>
                <a:gd name="T22" fmla="*/ 158 w 282"/>
                <a:gd name="T23" fmla="*/ 101 h 102"/>
                <a:gd name="T24" fmla="*/ 162 w 282"/>
                <a:gd name="T25" fmla="*/ 101 h 102"/>
                <a:gd name="T26" fmla="*/ 221 w 282"/>
                <a:gd name="T27" fmla="*/ 59 h 102"/>
                <a:gd name="T28" fmla="*/ 245 w 282"/>
                <a:gd name="T29" fmla="*/ 47 h 102"/>
                <a:gd name="T30" fmla="*/ 253 w 282"/>
                <a:gd name="T31" fmla="*/ 44 h 102"/>
                <a:gd name="T32" fmla="*/ 263 w 282"/>
                <a:gd name="T33" fmla="*/ 38 h 102"/>
                <a:gd name="T34" fmla="*/ 279 w 282"/>
                <a:gd name="T35" fmla="*/ 31 h 102"/>
                <a:gd name="T36" fmla="*/ 281 w 282"/>
                <a:gd name="T37" fmla="*/ 28 h 102"/>
                <a:gd name="T38" fmla="*/ 261 w 282"/>
                <a:gd name="T39" fmla="*/ 1 h 102"/>
                <a:gd name="T40" fmla="*/ 258 w 282"/>
                <a:gd name="T41" fmla="*/ 3 h 102"/>
                <a:gd name="T42" fmla="*/ 258 w 282"/>
                <a:gd name="T43" fmla="*/ 3 h 102"/>
                <a:gd name="T44" fmla="*/ 260 w 282"/>
                <a:gd name="T45" fmla="*/ 6 h 102"/>
                <a:gd name="T46" fmla="*/ 276 w 282"/>
                <a:gd name="T47" fmla="*/ 26 h 102"/>
                <a:gd name="T48" fmla="*/ 276 w 282"/>
                <a:gd name="T49" fmla="*/ 26 h 102"/>
                <a:gd name="T50" fmla="*/ 261 w 282"/>
                <a:gd name="T51" fmla="*/ 33 h 102"/>
                <a:gd name="T52" fmla="*/ 250 w 282"/>
                <a:gd name="T53" fmla="*/ 39 h 102"/>
                <a:gd name="T54" fmla="*/ 243 w 282"/>
                <a:gd name="T55" fmla="*/ 42 h 102"/>
                <a:gd name="T56" fmla="*/ 218 w 282"/>
                <a:gd name="T57" fmla="*/ 54 h 102"/>
                <a:gd name="T58" fmla="*/ 160 w 282"/>
                <a:gd name="T59" fmla="*/ 95 h 102"/>
                <a:gd name="T60" fmla="*/ 101 w 282"/>
                <a:gd name="T61" fmla="*/ 67 h 102"/>
                <a:gd name="T62" fmla="*/ 77 w 282"/>
                <a:gd name="T63" fmla="*/ 58 h 102"/>
                <a:gd name="T64" fmla="*/ 76 w 282"/>
                <a:gd name="T65" fmla="*/ 57 h 102"/>
                <a:gd name="T66" fmla="*/ 10 w 282"/>
                <a:gd name="T67" fmla="*/ 35 h 102"/>
                <a:gd name="T68" fmla="*/ 10 w 282"/>
                <a:gd name="T69" fmla="*/ 33 h 102"/>
                <a:gd name="T70" fmla="*/ 10 w 282"/>
                <a:gd name="T71" fmla="*/ 23 h 102"/>
                <a:gd name="T72" fmla="*/ 5 w 282"/>
                <a:gd name="T73" fmla="*/ 2 h 102"/>
                <a:gd name="T74" fmla="*/ 1 w 282"/>
                <a:gd name="T75" fmla="*/ 1 h 102"/>
                <a:gd name="T76" fmla="*/ 10 w 282"/>
                <a:gd name="T77" fmla="*/ 40 h 102"/>
                <a:gd name="T78" fmla="*/ 10 w 282"/>
                <a:gd name="T79" fmla="*/ 40 h 102"/>
                <a:gd name="T80" fmla="*/ 10 w 282"/>
                <a:gd name="T81" fmla="*/ 40 h 102"/>
                <a:gd name="T82" fmla="*/ 10 w 282"/>
                <a:gd name="T83"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 h="102">
                  <a:moveTo>
                    <a:pt x="1" y="1"/>
                  </a:moveTo>
                  <a:cubicBezTo>
                    <a:pt x="0" y="2"/>
                    <a:pt x="0" y="2"/>
                    <a:pt x="0" y="3"/>
                  </a:cubicBezTo>
                  <a:cubicBezTo>
                    <a:pt x="0" y="4"/>
                    <a:pt x="0" y="4"/>
                    <a:pt x="1" y="5"/>
                  </a:cubicBezTo>
                  <a:cubicBezTo>
                    <a:pt x="4" y="9"/>
                    <a:pt x="4" y="16"/>
                    <a:pt x="4" y="23"/>
                  </a:cubicBezTo>
                  <a:cubicBezTo>
                    <a:pt x="4" y="26"/>
                    <a:pt x="4" y="30"/>
                    <a:pt x="4" y="33"/>
                  </a:cubicBezTo>
                  <a:cubicBezTo>
                    <a:pt x="4" y="33"/>
                    <a:pt x="4" y="40"/>
                    <a:pt x="4" y="40"/>
                  </a:cubicBezTo>
                  <a:cubicBezTo>
                    <a:pt x="4" y="41"/>
                    <a:pt x="5" y="42"/>
                    <a:pt x="7" y="42"/>
                  </a:cubicBezTo>
                  <a:cubicBezTo>
                    <a:pt x="8" y="42"/>
                    <a:pt x="9" y="42"/>
                    <a:pt x="9" y="41"/>
                  </a:cubicBezTo>
                  <a:cubicBezTo>
                    <a:pt x="13" y="39"/>
                    <a:pt x="35" y="46"/>
                    <a:pt x="74" y="63"/>
                  </a:cubicBezTo>
                  <a:cubicBezTo>
                    <a:pt x="74" y="63"/>
                    <a:pt x="74" y="63"/>
                    <a:pt x="74" y="63"/>
                  </a:cubicBezTo>
                  <a:cubicBezTo>
                    <a:pt x="74" y="63"/>
                    <a:pt x="99" y="72"/>
                    <a:pt x="99" y="72"/>
                  </a:cubicBezTo>
                  <a:cubicBezTo>
                    <a:pt x="119" y="80"/>
                    <a:pt x="141" y="89"/>
                    <a:pt x="158" y="101"/>
                  </a:cubicBezTo>
                  <a:cubicBezTo>
                    <a:pt x="159" y="102"/>
                    <a:pt x="161" y="102"/>
                    <a:pt x="162" y="101"/>
                  </a:cubicBezTo>
                  <a:cubicBezTo>
                    <a:pt x="178" y="86"/>
                    <a:pt x="197" y="72"/>
                    <a:pt x="221" y="59"/>
                  </a:cubicBezTo>
                  <a:cubicBezTo>
                    <a:pt x="228" y="54"/>
                    <a:pt x="237" y="51"/>
                    <a:pt x="245" y="47"/>
                  </a:cubicBezTo>
                  <a:cubicBezTo>
                    <a:pt x="253" y="44"/>
                    <a:pt x="253" y="44"/>
                    <a:pt x="253" y="44"/>
                  </a:cubicBezTo>
                  <a:cubicBezTo>
                    <a:pt x="256" y="42"/>
                    <a:pt x="260" y="40"/>
                    <a:pt x="263" y="38"/>
                  </a:cubicBezTo>
                  <a:cubicBezTo>
                    <a:pt x="269" y="35"/>
                    <a:pt x="274" y="32"/>
                    <a:pt x="279" y="31"/>
                  </a:cubicBezTo>
                  <a:cubicBezTo>
                    <a:pt x="280" y="30"/>
                    <a:pt x="281" y="29"/>
                    <a:pt x="281" y="28"/>
                  </a:cubicBezTo>
                  <a:cubicBezTo>
                    <a:pt x="282" y="12"/>
                    <a:pt x="276" y="4"/>
                    <a:pt x="261" y="1"/>
                  </a:cubicBezTo>
                  <a:cubicBezTo>
                    <a:pt x="260" y="0"/>
                    <a:pt x="258" y="1"/>
                    <a:pt x="258" y="3"/>
                  </a:cubicBezTo>
                  <a:cubicBezTo>
                    <a:pt x="258" y="3"/>
                    <a:pt x="258" y="3"/>
                    <a:pt x="258" y="3"/>
                  </a:cubicBezTo>
                  <a:cubicBezTo>
                    <a:pt x="258" y="5"/>
                    <a:pt x="259" y="6"/>
                    <a:pt x="260" y="6"/>
                  </a:cubicBezTo>
                  <a:cubicBezTo>
                    <a:pt x="271" y="8"/>
                    <a:pt x="276" y="14"/>
                    <a:pt x="276" y="26"/>
                  </a:cubicBezTo>
                  <a:cubicBezTo>
                    <a:pt x="276" y="26"/>
                    <a:pt x="276" y="26"/>
                    <a:pt x="276" y="26"/>
                  </a:cubicBezTo>
                  <a:cubicBezTo>
                    <a:pt x="270" y="28"/>
                    <a:pt x="265" y="30"/>
                    <a:pt x="261" y="33"/>
                  </a:cubicBezTo>
                  <a:cubicBezTo>
                    <a:pt x="257" y="35"/>
                    <a:pt x="254" y="37"/>
                    <a:pt x="250" y="39"/>
                  </a:cubicBezTo>
                  <a:cubicBezTo>
                    <a:pt x="250" y="39"/>
                    <a:pt x="243" y="42"/>
                    <a:pt x="243" y="42"/>
                  </a:cubicBezTo>
                  <a:cubicBezTo>
                    <a:pt x="235" y="45"/>
                    <a:pt x="226" y="49"/>
                    <a:pt x="218" y="54"/>
                  </a:cubicBezTo>
                  <a:cubicBezTo>
                    <a:pt x="195" y="67"/>
                    <a:pt x="176" y="81"/>
                    <a:pt x="160" y="95"/>
                  </a:cubicBezTo>
                  <a:cubicBezTo>
                    <a:pt x="142" y="83"/>
                    <a:pt x="121" y="75"/>
                    <a:pt x="101" y="67"/>
                  </a:cubicBezTo>
                  <a:cubicBezTo>
                    <a:pt x="77" y="58"/>
                    <a:pt x="77" y="58"/>
                    <a:pt x="77" y="58"/>
                  </a:cubicBezTo>
                  <a:cubicBezTo>
                    <a:pt x="76" y="57"/>
                    <a:pt x="76" y="57"/>
                    <a:pt x="76" y="57"/>
                  </a:cubicBezTo>
                  <a:cubicBezTo>
                    <a:pt x="31" y="38"/>
                    <a:pt x="16" y="35"/>
                    <a:pt x="10" y="35"/>
                  </a:cubicBezTo>
                  <a:cubicBezTo>
                    <a:pt x="10" y="34"/>
                    <a:pt x="10" y="33"/>
                    <a:pt x="10" y="33"/>
                  </a:cubicBezTo>
                  <a:cubicBezTo>
                    <a:pt x="10" y="30"/>
                    <a:pt x="10" y="27"/>
                    <a:pt x="10" y="23"/>
                  </a:cubicBezTo>
                  <a:cubicBezTo>
                    <a:pt x="10" y="15"/>
                    <a:pt x="9" y="7"/>
                    <a:pt x="5" y="2"/>
                  </a:cubicBezTo>
                  <a:cubicBezTo>
                    <a:pt x="4" y="0"/>
                    <a:pt x="2" y="0"/>
                    <a:pt x="1" y="1"/>
                  </a:cubicBezTo>
                  <a:close/>
                  <a:moveTo>
                    <a:pt x="10" y="40"/>
                  </a:moveTo>
                  <a:cubicBezTo>
                    <a:pt x="10" y="40"/>
                    <a:pt x="10" y="40"/>
                    <a:pt x="10" y="40"/>
                  </a:cubicBezTo>
                  <a:cubicBezTo>
                    <a:pt x="10" y="40"/>
                    <a:pt x="10" y="40"/>
                    <a:pt x="10" y="40"/>
                  </a:cubicBezTo>
                  <a:cubicBezTo>
                    <a:pt x="10" y="40"/>
                    <a:pt x="10" y="40"/>
                    <a:pt x="10" y="4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9" name="Freeform 42"/>
            <p:cNvSpPr>
              <a:spLocks noEditPoints="1" noChangeArrowheads="1"/>
            </p:cNvSpPr>
            <p:nvPr/>
          </p:nvSpPr>
          <p:spPr bwMode="auto">
            <a:xfrm>
              <a:off x="693" y="2976"/>
              <a:ext cx="619" cy="321"/>
            </a:xfrm>
            <a:custGeom>
              <a:avLst/>
              <a:gdLst>
                <a:gd name="T0" fmla="*/ 0 w 261"/>
                <a:gd name="T1" fmla="*/ 67 h 135"/>
                <a:gd name="T2" fmla="*/ 5 w 261"/>
                <a:gd name="T3" fmla="*/ 71 h 135"/>
                <a:gd name="T4" fmla="*/ 19 w 261"/>
                <a:gd name="T5" fmla="*/ 72 h 135"/>
                <a:gd name="T6" fmla="*/ 17 w 261"/>
                <a:gd name="T7" fmla="*/ 78 h 135"/>
                <a:gd name="T8" fmla="*/ 25 w 261"/>
                <a:gd name="T9" fmla="*/ 82 h 135"/>
                <a:gd name="T10" fmla="*/ 25 w 261"/>
                <a:gd name="T11" fmla="*/ 86 h 135"/>
                <a:gd name="T12" fmla="*/ 41 w 261"/>
                <a:gd name="T13" fmla="*/ 84 h 135"/>
                <a:gd name="T14" fmla="*/ 40 w 261"/>
                <a:gd name="T15" fmla="*/ 95 h 135"/>
                <a:gd name="T16" fmla="*/ 52 w 261"/>
                <a:gd name="T17" fmla="*/ 94 h 135"/>
                <a:gd name="T18" fmla="*/ 61 w 261"/>
                <a:gd name="T19" fmla="*/ 98 h 135"/>
                <a:gd name="T20" fmla="*/ 81 w 261"/>
                <a:gd name="T21" fmla="*/ 107 h 135"/>
                <a:gd name="T22" fmla="*/ 125 w 261"/>
                <a:gd name="T23" fmla="*/ 132 h 135"/>
                <a:gd name="T24" fmla="*/ 139 w 261"/>
                <a:gd name="T25" fmla="*/ 129 h 135"/>
                <a:gd name="T26" fmla="*/ 138 w 261"/>
                <a:gd name="T27" fmla="*/ 133 h 135"/>
                <a:gd name="T28" fmla="*/ 151 w 261"/>
                <a:gd name="T29" fmla="*/ 128 h 135"/>
                <a:gd name="T30" fmla="*/ 200 w 261"/>
                <a:gd name="T31" fmla="*/ 100 h 135"/>
                <a:gd name="T32" fmla="*/ 247 w 261"/>
                <a:gd name="T33" fmla="*/ 69 h 135"/>
                <a:gd name="T34" fmla="*/ 217 w 261"/>
                <a:gd name="T35" fmla="*/ 50 h 135"/>
                <a:gd name="T36" fmla="*/ 172 w 261"/>
                <a:gd name="T37" fmla="*/ 33 h 135"/>
                <a:gd name="T38" fmla="*/ 158 w 261"/>
                <a:gd name="T39" fmla="*/ 31 h 135"/>
                <a:gd name="T40" fmla="*/ 158 w 261"/>
                <a:gd name="T41" fmla="*/ 30 h 135"/>
                <a:gd name="T42" fmla="*/ 160 w 261"/>
                <a:gd name="T43" fmla="*/ 28 h 135"/>
                <a:gd name="T44" fmla="*/ 128 w 261"/>
                <a:gd name="T45" fmla="*/ 41 h 135"/>
                <a:gd name="T46" fmla="*/ 88 w 261"/>
                <a:gd name="T47" fmla="*/ 63 h 135"/>
                <a:gd name="T48" fmla="*/ 85 w 261"/>
                <a:gd name="T49" fmla="*/ 61 h 135"/>
                <a:gd name="T50" fmla="*/ 162 w 261"/>
                <a:gd name="T51" fmla="*/ 14 h 135"/>
                <a:gd name="T52" fmla="*/ 158 w 261"/>
                <a:gd name="T53" fmla="*/ 13 h 135"/>
                <a:gd name="T54" fmla="*/ 126 w 261"/>
                <a:gd name="T55" fmla="*/ 23 h 135"/>
                <a:gd name="T56" fmla="*/ 129 w 261"/>
                <a:gd name="T57" fmla="*/ 14 h 135"/>
                <a:gd name="T58" fmla="*/ 128 w 261"/>
                <a:gd name="T59" fmla="*/ 8 h 135"/>
                <a:gd name="T60" fmla="*/ 121 w 261"/>
                <a:gd name="T61" fmla="*/ 5 h 135"/>
                <a:gd name="T62" fmla="*/ 118 w 261"/>
                <a:gd name="T63" fmla="*/ 0 h 135"/>
                <a:gd name="T64" fmla="*/ 66 w 261"/>
                <a:gd name="T65" fmla="*/ 31 h 135"/>
                <a:gd name="T66" fmla="*/ 145 w 261"/>
                <a:gd name="T67" fmla="*/ 38 h 135"/>
                <a:gd name="T68" fmla="*/ 60 w 261"/>
                <a:gd name="T69" fmla="*/ 91 h 135"/>
                <a:gd name="T70" fmla="*/ 99 w 261"/>
                <a:gd name="T71" fmla="*/ 63 h 135"/>
                <a:gd name="T72" fmla="*/ 144 w 261"/>
                <a:gd name="T73" fmla="*/ 39 h 135"/>
                <a:gd name="T74" fmla="*/ 157 w 261"/>
                <a:gd name="T75" fmla="*/ 38 h 135"/>
                <a:gd name="T76" fmla="*/ 96 w 261"/>
                <a:gd name="T77" fmla="*/ 76 h 135"/>
                <a:gd name="T78" fmla="*/ 128 w 261"/>
                <a:gd name="T79" fmla="*/ 58 h 135"/>
                <a:gd name="T80" fmla="*/ 74 w 261"/>
                <a:gd name="T81" fmla="*/ 92 h 135"/>
                <a:gd name="T82" fmla="*/ 175 w 261"/>
                <a:gd name="T83" fmla="*/ 40 h 135"/>
                <a:gd name="T84" fmla="*/ 173 w 261"/>
                <a:gd name="T85" fmla="*/ 39 h 135"/>
                <a:gd name="T86" fmla="*/ 112 w 261"/>
                <a:gd name="T87" fmla="*/ 77 h 135"/>
                <a:gd name="T88" fmla="*/ 215 w 261"/>
                <a:gd name="T89" fmla="*/ 76 h 135"/>
                <a:gd name="T90" fmla="*/ 167 w 261"/>
                <a:gd name="T91" fmla="*/ 102 h 135"/>
                <a:gd name="T92" fmla="*/ 103 w 261"/>
                <a:gd name="T93" fmla="*/ 103 h 135"/>
                <a:gd name="T94" fmla="*/ 154 w 261"/>
                <a:gd name="T95" fmla="*/ 54 h 135"/>
                <a:gd name="T96" fmla="*/ 214 w 261"/>
                <a:gd name="T97" fmla="*/ 60 h 135"/>
                <a:gd name="T98" fmla="*/ 243 w 261"/>
                <a:gd name="T99" fmla="*/ 64 h 135"/>
                <a:gd name="T100" fmla="*/ 243 w 261"/>
                <a:gd name="T101" fmla="*/ 64 h 135"/>
                <a:gd name="T102" fmla="*/ 235 w 261"/>
                <a:gd name="T103" fmla="*/ 70 h 135"/>
                <a:gd name="T104" fmla="*/ 228 w 261"/>
                <a:gd name="T105" fmla="*/ 73 h 135"/>
                <a:gd name="T106" fmla="*/ 117 w 261"/>
                <a:gd name="T107" fmla="*/ 113 h 135"/>
                <a:gd name="T108" fmla="*/ 162 w 261"/>
                <a:gd name="T109" fmla="*/ 111 h 135"/>
                <a:gd name="T110" fmla="*/ 149 w 261"/>
                <a:gd name="T111" fmla="*/ 12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1" h="135">
                  <a:moveTo>
                    <a:pt x="118" y="0"/>
                  </a:moveTo>
                  <a:cubicBezTo>
                    <a:pt x="81" y="12"/>
                    <a:pt x="45" y="37"/>
                    <a:pt x="18" y="59"/>
                  </a:cubicBezTo>
                  <a:cubicBezTo>
                    <a:pt x="13" y="61"/>
                    <a:pt x="7" y="63"/>
                    <a:pt x="2" y="64"/>
                  </a:cubicBezTo>
                  <a:cubicBezTo>
                    <a:pt x="1" y="65"/>
                    <a:pt x="0" y="66"/>
                    <a:pt x="0" y="67"/>
                  </a:cubicBezTo>
                  <a:cubicBezTo>
                    <a:pt x="0" y="67"/>
                    <a:pt x="0" y="68"/>
                    <a:pt x="0" y="68"/>
                  </a:cubicBezTo>
                  <a:cubicBezTo>
                    <a:pt x="0" y="69"/>
                    <a:pt x="1" y="70"/>
                    <a:pt x="3" y="70"/>
                  </a:cubicBezTo>
                  <a:cubicBezTo>
                    <a:pt x="4" y="70"/>
                    <a:pt x="5" y="70"/>
                    <a:pt x="5" y="69"/>
                  </a:cubicBezTo>
                  <a:cubicBezTo>
                    <a:pt x="5" y="70"/>
                    <a:pt x="5" y="71"/>
                    <a:pt x="5" y="71"/>
                  </a:cubicBezTo>
                  <a:cubicBezTo>
                    <a:pt x="5" y="72"/>
                    <a:pt x="5" y="72"/>
                    <a:pt x="5" y="73"/>
                  </a:cubicBezTo>
                  <a:cubicBezTo>
                    <a:pt x="6" y="74"/>
                    <a:pt x="7" y="74"/>
                    <a:pt x="8" y="74"/>
                  </a:cubicBezTo>
                  <a:cubicBezTo>
                    <a:pt x="11" y="73"/>
                    <a:pt x="13" y="72"/>
                    <a:pt x="16" y="71"/>
                  </a:cubicBezTo>
                  <a:cubicBezTo>
                    <a:pt x="17" y="72"/>
                    <a:pt x="18" y="72"/>
                    <a:pt x="19" y="72"/>
                  </a:cubicBezTo>
                  <a:cubicBezTo>
                    <a:pt x="21" y="71"/>
                    <a:pt x="23" y="70"/>
                    <a:pt x="25" y="69"/>
                  </a:cubicBezTo>
                  <a:cubicBezTo>
                    <a:pt x="23" y="71"/>
                    <a:pt x="20" y="73"/>
                    <a:pt x="18" y="74"/>
                  </a:cubicBezTo>
                  <a:cubicBezTo>
                    <a:pt x="17" y="75"/>
                    <a:pt x="17" y="76"/>
                    <a:pt x="17" y="77"/>
                  </a:cubicBezTo>
                  <a:cubicBezTo>
                    <a:pt x="17" y="77"/>
                    <a:pt x="17" y="78"/>
                    <a:pt x="17" y="78"/>
                  </a:cubicBezTo>
                  <a:cubicBezTo>
                    <a:pt x="18" y="79"/>
                    <a:pt x="19" y="80"/>
                    <a:pt x="21" y="79"/>
                  </a:cubicBezTo>
                  <a:cubicBezTo>
                    <a:pt x="28" y="77"/>
                    <a:pt x="36" y="73"/>
                    <a:pt x="43" y="70"/>
                  </a:cubicBezTo>
                  <a:cubicBezTo>
                    <a:pt x="37" y="74"/>
                    <a:pt x="31" y="78"/>
                    <a:pt x="25" y="82"/>
                  </a:cubicBezTo>
                  <a:cubicBezTo>
                    <a:pt x="25" y="82"/>
                    <a:pt x="25" y="82"/>
                    <a:pt x="25" y="82"/>
                  </a:cubicBezTo>
                  <a:cubicBezTo>
                    <a:pt x="25" y="82"/>
                    <a:pt x="25" y="82"/>
                    <a:pt x="25" y="82"/>
                  </a:cubicBezTo>
                  <a:cubicBezTo>
                    <a:pt x="25" y="82"/>
                    <a:pt x="25" y="82"/>
                    <a:pt x="25" y="82"/>
                  </a:cubicBezTo>
                  <a:cubicBezTo>
                    <a:pt x="24" y="82"/>
                    <a:pt x="24" y="83"/>
                    <a:pt x="24" y="84"/>
                  </a:cubicBezTo>
                  <a:cubicBezTo>
                    <a:pt x="24" y="85"/>
                    <a:pt x="24" y="85"/>
                    <a:pt x="25" y="86"/>
                  </a:cubicBezTo>
                  <a:cubicBezTo>
                    <a:pt x="25" y="87"/>
                    <a:pt x="27" y="87"/>
                    <a:pt x="28" y="86"/>
                  </a:cubicBezTo>
                  <a:cubicBezTo>
                    <a:pt x="31" y="85"/>
                    <a:pt x="34" y="83"/>
                    <a:pt x="36" y="81"/>
                  </a:cubicBezTo>
                  <a:cubicBezTo>
                    <a:pt x="36" y="82"/>
                    <a:pt x="37" y="83"/>
                    <a:pt x="37" y="83"/>
                  </a:cubicBezTo>
                  <a:cubicBezTo>
                    <a:pt x="38" y="84"/>
                    <a:pt x="39" y="84"/>
                    <a:pt x="41" y="84"/>
                  </a:cubicBezTo>
                  <a:cubicBezTo>
                    <a:pt x="44" y="82"/>
                    <a:pt x="48" y="80"/>
                    <a:pt x="51" y="78"/>
                  </a:cubicBezTo>
                  <a:cubicBezTo>
                    <a:pt x="47" y="82"/>
                    <a:pt x="42" y="87"/>
                    <a:pt x="40" y="92"/>
                  </a:cubicBezTo>
                  <a:cubicBezTo>
                    <a:pt x="39" y="92"/>
                    <a:pt x="39" y="93"/>
                    <a:pt x="39" y="93"/>
                  </a:cubicBezTo>
                  <a:cubicBezTo>
                    <a:pt x="39" y="94"/>
                    <a:pt x="39" y="94"/>
                    <a:pt x="40" y="95"/>
                  </a:cubicBezTo>
                  <a:cubicBezTo>
                    <a:pt x="40" y="96"/>
                    <a:pt x="42" y="96"/>
                    <a:pt x="43" y="96"/>
                  </a:cubicBezTo>
                  <a:cubicBezTo>
                    <a:pt x="46" y="95"/>
                    <a:pt x="49" y="94"/>
                    <a:pt x="52" y="93"/>
                  </a:cubicBezTo>
                  <a:cubicBezTo>
                    <a:pt x="52" y="93"/>
                    <a:pt x="52" y="93"/>
                    <a:pt x="52" y="93"/>
                  </a:cubicBezTo>
                  <a:cubicBezTo>
                    <a:pt x="52" y="93"/>
                    <a:pt x="52" y="94"/>
                    <a:pt x="52" y="94"/>
                  </a:cubicBezTo>
                  <a:cubicBezTo>
                    <a:pt x="52" y="95"/>
                    <a:pt x="52" y="95"/>
                    <a:pt x="52" y="95"/>
                  </a:cubicBezTo>
                  <a:cubicBezTo>
                    <a:pt x="52" y="96"/>
                    <a:pt x="53" y="97"/>
                    <a:pt x="54" y="97"/>
                  </a:cubicBezTo>
                  <a:cubicBezTo>
                    <a:pt x="56" y="98"/>
                    <a:pt x="59" y="97"/>
                    <a:pt x="61" y="97"/>
                  </a:cubicBezTo>
                  <a:cubicBezTo>
                    <a:pt x="61" y="97"/>
                    <a:pt x="61" y="97"/>
                    <a:pt x="61" y="98"/>
                  </a:cubicBezTo>
                  <a:cubicBezTo>
                    <a:pt x="61" y="98"/>
                    <a:pt x="61" y="99"/>
                    <a:pt x="61" y="99"/>
                  </a:cubicBezTo>
                  <a:cubicBezTo>
                    <a:pt x="61" y="100"/>
                    <a:pt x="62" y="101"/>
                    <a:pt x="64" y="101"/>
                  </a:cubicBezTo>
                  <a:cubicBezTo>
                    <a:pt x="65" y="101"/>
                    <a:pt x="66" y="101"/>
                    <a:pt x="68" y="100"/>
                  </a:cubicBezTo>
                  <a:cubicBezTo>
                    <a:pt x="72" y="102"/>
                    <a:pt x="76" y="105"/>
                    <a:pt x="81" y="107"/>
                  </a:cubicBezTo>
                  <a:cubicBezTo>
                    <a:pt x="92" y="113"/>
                    <a:pt x="103" y="119"/>
                    <a:pt x="114" y="121"/>
                  </a:cubicBezTo>
                  <a:cubicBezTo>
                    <a:pt x="119" y="123"/>
                    <a:pt x="124" y="125"/>
                    <a:pt x="129" y="126"/>
                  </a:cubicBezTo>
                  <a:cubicBezTo>
                    <a:pt x="128" y="128"/>
                    <a:pt x="127" y="128"/>
                    <a:pt x="125" y="130"/>
                  </a:cubicBezTo>
                  <a:cubicBezTo>
                    <a:pt x="125" y="130"/>
                    <a:pt x="125" y="131"/>
                    <a:pt x="125" y="132"/>
                  </a:cubicBezTo>
                  <a:cubicBezTo>
                    <a:pt x="125" y="132"/>
                    <a:pt x="125" y="133"/>
                    <a:pt x="125" y="133"/>
                  </a:cubicBezTo>
                  <a:cubicBezTo>
                    <a:pt x="126" y="134"/>
                    <a:pt x="127" y="135"/>
                    <a:pt x="128" y="134"/>
                  </a:cubicBezTo>
                  <a:cubicBezTo>
                    <a:pt x="132" y="133"/>
                    <a:pt x="136" y="131"/>
                    <a:pt x="139" y="129"/>
                  </a:cubicBezTo>
                  <a:cubicBezTo>
                    <a:pt x="139" y="129"/>
                    <a:pt x="139" y="129"/>
                    <a:pt x="139" y="129"/>
                  </a:cubicBezTo>
                  <a:cubicBezTo>
                    <a:pt x="139" y="129"/>
                    <a:pt x="139" y="129"/>
                    <a:pt x="139" y="129"/>
                  </a:cubicBezTo>
                  <a:cubicBezTo>
                    <a:pt x="139" y="129"/>
                    <a:pt x="139" y="129"/>
                    <a:pt x="139" y="129"/>
                  </a:cubicBezTo>
                  <a:cubicBezTo>
                    <a:pt x="138" y="129"/>
                    <a:pt x="137" y="130"/>
                    <a:pt x="137" y="131"/>
                  </a:cubicBezTo>
                  <a:cubicBezTo>
                    <a:pt x="137" y="132"/>
                    <a:pt x="137" y="132"/>
                    <a:pt x="138" y="133"/>
                  </a:cubicBezTo>
                  <a:cubicBezTo>
                    <a:pt x="139" y="134"/>
                    <a:pt x="140" y="135"/>
                    <a:pt x="142" y="134"/>
                  </a:cubicBezTo>
                  <a:cubicBezTo>
                    <a:pt x="142" y="134"/>
                    <a:pt x="142" y="134"/>
                    <a:pt x="142" y="134"/>
                  </a:cubicBezTo>
                  <a:cubicBezTo>
                    <a:pt x="142" y="134"/>
                    <a:pt x="142" y="134"/>
                    <a:pt x="142" y="134"/>
                  </a:cubicBezTo>
                  <a:cubicBezTo>
                    <a:pt x="145" y="132"/>
                    <a:pt x="148" y="130"/>
                    <a:pt x="151" y="128"/>
                  </a:cubicBezTo>
                  <a:cubicBezTo>
                    <a:pt x="155" y="127"/>
                    <a:pt x="158" y="125"/>
                    <a:pt x="160" y="122"/>
                  </a:cubicBezTo>
                  <a:cubicBezTo>
                    <a:pt x="160" y="122"/>
                    <a:pt x="160" y="122"/>
                    <a:pt x="161" y="122"/>
                  </a:cubicBezTo>
                  <a:cubicBezTo>
                    <a:pt x="172" y="119"/>
                    <a:pt x="184" y="111"/>
                    <a:pt x="195" y="102"/>
                  </a:cubicBezTo>
                  <a:cubicBezTo>
                    <a:pt x="197" y="101"/>
                    <a:pt x="198" y="101"/>
                    <a:pt x="200" y="100"/>
                  </a:cubicBezTo>
                  <a:cubicBezTo>
                    <a:pt x="215" y="92"/>
                    <a:pt x="231" y="84"/>
                    <a:pt x="245" y="73"/>
                  </a:cubicBezTo>
                  <a:cubicBezTo>
                    <a:pt x="246" y="72"/>
                    <a:pt x="246" y="72"/>
                    <a:pt x="246" y="71"/>
                  </a:cubicBezTo>
                  <a:cubicBezTo>
                    <a:pt x="247" y="71"/>
                    <a:pt x="247" y="70"/>
                    <a:pt x="247" y="70"/>
                  </a:cubicBezTo>
                  <a:cubicBezTo>
                    <a:pt x="247" y="70"/>
                    <a:pt x="247" y="69"/>
                    <a:pt x="247" y="69"/>
                  </a:cubicBezTo>
                  <a:cubicBezTo>
                    <a:pt x="251" y="67"/>
                    <a:pt x="254" y="67"/>
                    <a:pt x="257" y="68"/>
                  </a:cubicBezTo>
                  <a:cubicBezTo>
                    <a:pt x="258" y="68"/>
                    <a:pt x="260" y="67"/>
                    <a:pt x="260" y="66"/>
                  </a:cubicBezTo>
                  <a:cubicBezTo>
                    <a:pt x="261" y="65"/>
                    <a:pt x="261" y="63"/>
                    <a:pt x="259" y="62"/>
                  </a:cubicBezTo>
                  <a:cubicBezTo>
                    <a:pt x="252" y="57"/>
                    <a:pt x="230" y="47"/>
                    <a:pt x="217" y="50"/>
                  </a:cubicBezTo>
                  <a:cubicBezTo>
                    <a:pt x="205" y="43"/>
                    <a:pt x="190" y="37"/>
                    <a:pt x="176" y="34"/>
                  </a:cubicBezTo>
                  <a:cubicBezTo>
                    <a:pt x="176" y="34"/>
                    <a:pt x="176" y="34"/>
                    <a:pt x="176" y="34"/>
                  </a:cubicBezTo>
                  <a:cubicBezTo>
                    <a:pt x="175" y="32"/>
                    <a:pt x="174" y="32"/>
                    <a:pt x="172" y="33"/>
                  </a:cubicBezTo>
                  <a:cubicBezTo>
                    <a:pt x="172" y="33"/>
                    <a:pt x="172" y="33"/>
                    <a:pt x="172" y="33"/>
                  </a:cubicBezTo>
                  <a:cubicBezTo>
                    <a:pt x="172" y="33"/>
                    <a:pt x="172" y="33"/>
                    <a:pt x="172" y="33"/>
                  </a:cubicBezTo>
                  <a:cubicBezTo>
                    <a:pt x="168" y="33"/>
                    <a:pt x="165" y="32"/>
                    <a:pt x="162" y="32"/>
                  </a:cubicBezTo>
                  <a:cubicBezTo>
                    <a:pt x="162" y="32"/>
                    <a:pt x="162" y="32"/>
                    <a:pt x="162" y="32"/>
                  </a:cubicBezTo>
                  <a:cubicBezTo>
                    <a:pt x="161" y="31"/>
                    <a:pt x="159" y="30"/>
                    <a:pt x="158" y="31"/>
                  </a:cubicBezTo>
                  <a:cubicBezTo>
                    <a:pt x="158" y="31"/>
                    <a:pt x="158" y="31"/>
                    <a:pt x="158" y="31"/>
                  </a:cubicBezTo>
                  <a:cubicBezTo>
                    <a:pt x="158" y="31"/>
                    <a:pt x="157" y="32"/>
                    <a:pt x="156" y="32"/>
                  </a:cubicBezTo>
                  <a:cubicBezTo>
                    <a:pt x="156" y="32"/>
                    <a:pt x="156" y="32"/>
                    <a:pt x="155" y="32"/>
                  </a:cubicBezTo>
                  <a:cubicBezTo>
                    <a:pt x="156" y="31"/>
                    <a:pt x="157" y="31"/>
                    <a:pt x="158" y="30"/>
                  </a:cubicBezTo>
                  <a:cubicBezTo>
                    <a:pt x="159" y="30"/>
                    <a:pt x="159" y="30"/>
                    <a:pt x="159" y="30"/>
                  </a:cubicBezTo>
                  <a:cubicBezTo>
                    <a:pt x="159" y="30"/>
                    <a:pt x="159" y="30"/>
                    <a:pt x="159" y="30"/>
                  </a:cubicBezTo>
                  <a:cubicBezTo>
                    <a:pt x="159" y="30"/>
                    <a:pt x="159" y="30"/>
                    <a:pt x="159" y="30"/>
                  </a:cubicBezTo>
                  <a:cubicBezTo>
                    <a:pt x="159" y="30"/>
                    <a:pt x="160" y="29"/>
                    <a:pt x="160" y="28"/>
                  </a:cubicBezTo>
                  <a:cubicBezTo>
                    <a:pt x="160" y="27"/>
                    <a:pt x="160" y="27"/>
                    <a:pt x="160" y="26"/>
                  </a:cubicBezTo>
                  <a:cubicBezTo>
                    <a:pt x="159" y="25"/>
                    <a:pt x="157" y="25"/>
                    <a:pt x="156" y="25"/>
                  </a:cubicBezTo>
                  <a:cubicBezTo>
                    <a:pt x="150" y="29"/>
                    <a:pt x="145" y="32"/>
                    <a:pt x="139" y="35"/>
                  </a:cubicBezTo>
                  <a:cubicBezTo>
                    <a:pt x="135" y="37"/>
                    <a:pt x="132" y="39"/>
                    <a:pt x="128" y="41"/>
                  </a:cubicBezTo>
                  <a:cubicBezTo>
                    <a:pt x="128" y="41"/>
                    <a:pt x="125" y="42"/>
                    <a:pt x="125" y="43"/>
                  </a:cubicBezTo>
                  <a:cubicBezTo>
                    <a:pt x="123" y="44"/>
                    <a:pt x="120" y="45"/>
                    <a:pt x="118" y="46"/>
                  </a:cubicBezTo>
                  <a:cubicBezTo>
                    <a:pt x="94" y="59"/>
                    <a:pt x="94" y="59"/>
                    <a:pt x="94" y="59"/>
                  </a:cubicBezTo>
                  <a:cubicBezTo>
                    <a:pt x="92" y="60"/>
                    <a:pt x="90" y="61"/>
                    <a:pt x="88" y="63"/>
                  </a:cubicBezTo>
                  <a:cubicBezTo>
                    <a:pt x="79" y="68"/>
                    <a:pt x="69" y="74"/>
                    <a:pt x="61" y="81"/>
                  </a:cubicBezTo>
                  <a:cubicBezTo>
                    <a:pt x="57" y="83"/>
                    <a:pt x="53" y="86"/>
                    <a:pt x="50" y="87"/>
                  </a:cubicBezTo>
                  <a:cubicBezTo>
                    <a:pt x="58" y="77"/>
                    <a:pt x="72" y="69"/>
                    <a:pt x="82" y="63"/>
                  </a:cubicBezTo>
                  <a:cubicBezTo>
                    <a:pt x="85" y="61"/>
                    <a:pt x="85" y="61"/>
                    <a:pt x="85" y="61"/>
                  </a:cubicBezTo>
                  <a:cubicBezTo>
                    <a:pt x="85" y="61"/>
                    <a:pt x="94" y="56"/>
                    <a:pt x="94" y="56"/>
                  </a:cubicBezTo>
                  <a:cubicBezTo>
                    <a:pt x="116" y="42"/>
                    <a:pt x="138" y="29"/>
                    <a:pt x="161" y="18"/>
                  </a:cubicBezTo>
                  <a:cubicBezTo>
                    <a:pt x="162" y="18"/>
                    <a:pt x="163" y="17"/>
                    <a:pt x="163" y="16"/>
                  </a:cubicBezTo>
                  <a:cubicBezTo>
                    <a:pt x="163" y="15"/>
                    <a:pt x="162" y="15"/>
                    <a:pt x="162" y="14"/>
                  </a:cubicBezTo>
                  <a:cubicBezTo>
                    <a:pt x="162" y="13"/>
                    <a:pt x="160" y="12"/>
                    <a:pt x="159" y="13"/>
                  </a:cubicBezTo>
                  <a:cubicBezTo>
                    <a:pt x="159" y="13"/>
                    <a:pt x="159" y="13"/>
                    <a:pt x="158" y="13"/>
                  </a:cubicBezTo>
                  <a:cubicBezTo>
                    <a:pt x="158" y="13"/>
                    <a:pt x="158" y="13"/>
                    <a:pt x="158" y="13"/>
                  </a:cubicBezTo>
                  <a:cubicBezTo>
                    <a:pt x="158" y="13"/>
                    <a:pt x="158" y="13"/>
                    <a:pt x="158" y="13"/>
                  </a:cubicBezTo>
                  <a:cubicBezTo>
                    <a:pt x="155" y="14"/>
                    <a:pt x="153" y="15"/>
                    <a:pt x="150" y="17"/>
                  </a:cubicBezTo>
                  <a:cubicBezTo>
                    <a:pt x="150" y="17"/>
                    <a:pt x="150" y="16"/>
                    <a:pt x="150" y="16"/>
                  </a:cubicBezTo>
                  <a:cubicBezTo>
                    <a:pt x="149" y="15"/>
                    <a:pt x="147" y="14"/>
                    <a:pt x="146" y="15"/>
                  </a:cubicBezTo>
                  <a:cubicBezTo>
                    <a:pt x="140" y="17"/>
                    <a:pt x="133" y="20"/>
                    <a:pt x="126" y="23"/>
                  </a:cubicBezTo>
                  <a:cubicBezTo>
                    <a:pt x="128" y="22"/>
                    <a:pt x="130" y="20"/>
                    <a:pt x="132" y="19"/>
                  </a:cubicBezTo>
                  <a:cubicBezTo>
                    <a:pt x="133" y="18"/>
                    <a:pt x="133" y="17"/>
                    <a:pt x="133" y="17"/>
                  </a:cubicBezTo>
                  <a:cubicBezTo>
                    <a:pt x="133" y="16"/>
                    <a:pt x="133" y="16"/>
                    <a:pt x="133" y="15"/>
                  </a:cubicBezTo>
                  <a:cubicBezTo>
                    <a:pt x="132" y="14"/>
                    <a:pt x="130" y="13"/>
                    <a:pt x="129" y="14"/>
                  </a:cubicBezTo>
                  <a:cubicBezTo>
                    <a:pt x="115" y="21"/>
                    <a:pt x="101" y="30"/>
                    <a:pt x="88" y="38"/>
                  </a:cubicBezTo>
                  <a:cubicBezTo>
                    <a:pt x="74" y="46"/>
                    <a:pt x="60" y="55"/>
                    <a:pt x="46" y="62"/>
                  </a:cubicBezTo>
                  <a:cubicBezTo>
                    <a:pt x="54" y="57"/>
                    <a:pt x="62" y="52"/>
                    <a:pt x="70" y="47"/>
                  </a:cubicBezTo>
                  <a:cubicBezTo>
                    <a:pt x="90" y="35"/>
                    <a:pt x="111" y="23"/>
                    <a:pt x="128" y="8"/>
                  </a:cubicBezTo>
                  <a:cubicBezTo>
                    <a:pt x="129" y="7"/>
                    <a:pt x="129" y="7"/>
                    <a:pt x="129" y="6"/>
                  </a:cubicBezTo>
                  <a:cubicBezTo>
                    <a:pt x="129" y="5"/>
                    <a:pt x="129" y="5"/>
                    <a:pt x="129" y="4"/>
                  </a:cubicBezTo>
                  <a:cubicBezTo>
                    <a:pt x="128" y="3"/>
                    <a:pt x="127" y="3"/>
                    <a:pt x="125" y="3"/>
                  </a:cubicBezTo>
                  <a:cubicBezTo>
                    <a:pt x="124" y="4"/>
                    <a:pt x="122" y="5"/>
                    <a:pt x="121" y="5"/>
                  </a:cubicBezTo>
                  <a:cubicBezTo>
                    <a:pt x="121" y="5"/>
                    <a:pt x="122" y="4"/>
                    <a:pt x="122" y="4"/>
                  </a:cubicBezTo>
                  <a:cubicBezTo>
                    <a:pt x="122" y="3"/>
                    <a:pt x="122" y="3"/>
                    <a:pt x="122" y="3"/>
                  </a:cubicBezTo>
                  <a:cubicBezTo>
                    <a:pt x="122" y="2"/>
                    <a:pt x="122" y="1"/>
                    <a:pt x="121" y="1"/>
                  </a:cubicBezTo>
                  <a:cubicBezTo>
                    <a:pt x="120" y="0"/>
                    <a:pt x="119" y="0"/>
                    <a:pt x="118" y="0"/>
                  </a:cubicBezTo>
                  <a:close/>
                  <a:moveTo>
                    <a:pt x="113" y="8"/>
                  </a:moveTo>
                  <a:cubicBezTo>
                    <a:pt x="112" y="9"/>
                    <a:pt x="112" y="10"/>
                    <a:pt x="111" y="10"/>
                  </a:cubicBezTo>
                  <a:cubicBezTo>
                    <a:pt x="103" y="14"/>
                    <a:pt x="95" y="18"/>
                    <a:pt x="87" y="23"/>
                  </a:cubicBezTo>
                  <a:cubicBezTo>
                    <a:pt x="80" y="25"/>
                    <a:pt x="73" y="28"/>
                    <a:pt x="66" y="31"/>
                  </a:cubicBezTo>
                  <a:cubicBezTo>
                    <a:pt x="81" y="22"/>
                    <a:pt x="97" y="14"/>
                    <a:pt x="113" y="8"/>
                  </a:cubicBezTo>
                  <a:close/>
                  <a:moveTo>
                    <a:pt x="151" y="35"/>
                  </a:moveTo>
                  <a:cubicBezTo>
                    <a:pt x="151" y="35"/>
                    <a:pt x="151" y="35"/>
                    <a:pt x="151" y="35"/>
                  </a:cubicBezTo>
                  <a:cubicBezTo>
                    <a:pt x="150" y="36"/>
                    <a:pt x="146" y="37"/>
                    <a:pt x="145" y="38"/>
                  </a:cubicBezTo>
                  <a:cubicBezTo>
                    <a:pt x="147" y="37"/>
                    <a:pt x="149" y="36"/>
                    <a:pt x="151" y="35"/>
                  </a:cubicBezTo>
                  <a:close/>
                  <a:moveTo>
                    <a:pt x="144" y="39"/>
                  </a:moveTo>
                  <a:cubicBezTo>
                    <a:pt x="120" y="52"/>
                    <a:pt x="94" y="67"/>
                    <a:pt x="73" y="85"/>
                  </a:cubicBezTo>
                  <a:cubicBezTo>
                    <a:pt x="68" y="88"/>
                    <a:pt x="63" y="91"/>
                    <a:pt x="60" y="91"/>
                  </a:cubicBezTo>
                  <a:cubicBezTo>
                    <a:pt x="61" y="89"/>
                    <a:pt x="63" y="87"/>
                    <a:pt x="65" y="86"/>
                  </a:cubicBezTo>
                  <a:cubicBezTo>
                    <a:pt x="69" y="83"/>
                    <a:pt x="74" y="79"/>
                    <a:pt x="79" y="76"/>
                  </a:cubicBezTo>
                  <a:cubicBezTo>
                    <a:pt x="83" y="73"/>
                    <a:pt x="87" y="70"/>
                    <a:pt x="91" y="67"/>
                  </a:cubicBezTo>
                  <a:cubicBezTo>
                    <a:pt x="94" y="66"/>
                    <a:pt x="96" y="65"/>
                    <a:pt x="99" y="63"/>
                  </a:cubicBezTo>
                  <a:cubicBezTo>
                    <a:pt x="109" y="57"/>
                    <a:pt x="109" y="57"/>
                    <a:pt x="109" y="57"/>
                  </a:cubicBezTo>
                  <a:cubicBezTo>
                    <a:pt x="109" y="57"/>
                    <a:pt x="121" y="51"/>
                    <a:pt x="127" y="48"/>
                  </a:cubicBezTo>
                  <a:cubicBezTo>
                    <a:pt x="132" y="45"/>
                    <a:pt x="137" y="43"/>
                    <a:pt x="142" y="40"/>
                  </a:cubicBezTo>
                  <a:cubicBezTo>
                    <a:pt x="143" y="40"/>
                    <a:pt x="143" y="39"/>
                    <a:pt x="144" y="39"/>
                  </a:cubicBezTo>
                  <a:close/>
                  <a:moveTo>
                    <a:pt x="161" y="38"/>
                  </a:moveTo>
                  <a:cubicBezTo>
                    <a:pt x="160" y="38"/>
                    <a:pt x="159" y="39"/>
                    <a:pt x="158" y="40"/>
                  </a:cubicBezTo>
                  <a:cubicBezTo>
                    <a:pt x="158" y="40"/>
                    <a:pt x="158" y="40"/>
                    <a:pt x="158" y="40"/>
                  </a:cubicBezTo>
                  <a:cubicBezTo>
                    <a:pt x="157" y="39"/>
                    <a:pt x="157" y="39"/>
                    <a:pt x="157" y="38"/>
                  </a:cubicBezTo>
                  <a:cubicBezTo>
                    <a:pt x="157" y="38"/>
                    <a:pt x="158" y="38"/>
                    <a:pt x="158" y="38"/>
                  </a:cubicBezTo>
                  <a:cubicBezTo>
                    <a:pt x="159" y="38"/>
                    <a:pt x="160" y="38"/>
                    <a:pt x="161" y="38"/>
                  </a:cubicBezTo>
                  <a:close/>
                  <a:moveTo>
                    <a:pt x="88" y="82"/>
                  </a:moveTo>
                  <a:cubicBezTo>
                    <a:pt x="96" y="76"/>
                    <a:pt x="96" y="76"/>
                    <a:pt x="96" y="76"/>
                  </a:cubicBezTo>
                  <a:cubicBezTo>
                    <a:pt x="116" y="64"/>
                    <a:pt x="116" y="64"/>
                    <a:pt x="116" y="64"/>
                  </a:cubicBezTo>
                  <a:cubicBezTo>
                    <a:pt x="127" y="56"/>
                    <a:pt x="140" y="48"/>
                    <a:pt x="152" y="41"/>
                  </a:cubicBezTo>
                  <a:cubicBezTo>
                    <a:pt x="152" y="42"/>
                    <a:pt x="152" y="42"/>
                    <a:pt x="153" y="42"/>
                  </a:cubicBezTo>
                  <a:cubicBezTo>
                    <a:pt x="144" y="47"/>
                    <a:pt x="136" y="53"/>
                    <a:pt x="128" y="58"/>
                  </a:cubicBezTo>
                  <a:cubicBezTo>
                    <a:pt x="113" y="68"/>
                    <a:pt x="113" y="68"/>
                    <a:pt x="113" y="68"/>
                  </a:cubicBezTo>
                  <a:cubicBezTo>
                    <a:pt x="102" y="76"/>
                    <a:pt x="102" y="76"/>
                    <a:pt x="102" y="76"/>
                  </a:cubicBezTo>
                  <a:cubicBezTo>
                    <a:pt x="94" y="82"/>
                    <a:pt x="85" y="88"/>
                    <a:pt x="76" y="92"/>
                  </a:cubicBezTo>
                  <a:cubicBezTo>
                    <a:pt x="75" y="92"/>
                    <a:pt x="75" y="92"/>
                    <a:pt x="74" y="92"/>
                  </a:cubicBezTo>
                  <a:cubicBezTo>
                    <a:pt x="75" y="91"/>
                    <a:pt x="76" y="90"/>
                    <a:pt x="76" y="90"/>
                  </a:cubicBezTo>
                  <a:cubicBezTo>
                    <a:pt x="80" y="87"/>
                    <a:pt x="84" y="85"/>
                    <a:pt x="88" y="82"/>
                  </a:cubicBezTo>
                  <a:close/>
                  <a:moveTo>
                    <a:pt x="173" y="39"/>
                  </a:moveTo>
                  <a:cubicBezTo>
                    <a:pt x="174" y="40"/>
                    <a:pt x="174" y="40"/>
                    <a:pt x="175" y="40"/>
                  </a:cubicBezTo>
                  <a:cubicBezTo>
                    <a:pt x="175" y="40"/>
                    <a:pt x="175" y="40"/>
                    <a:pt x="175" y="40"/>
                  </a:cubicBezTo>
                  <a:cubicBezTo>
                    <a:pt x="175" y="41"/>
                    <a:pt x="175" y="41"/>
                    <a:pt x="176" y="42"/>
                  </a:cubicBezTo>
                  <a:cubicBezTo>
                    <a:pt x="174" y="42"/>
                    <a:pt x="172" y="42"/>
                    <a:pt x="170" y="42"/>
                  </a:cubicBezTo>
                  <a:cubicBezTo>
                    <a:pt x="171" y="41"/>
                    <a:pt x="173" y="40"/>
                    <a:pt x="173" y="39"/>
                  </a:cubicBezTo>
                  <a:close/>
                  <a:moveTo>
                    <a:pt x="114" y="77"/>
                  </a:moveTo>
                  <a:cubicBezTo>
                    <a:pt x="115" y="76"/>
                    <a:pt x="116" y="76"/>
                    <a:pt x="117" y="75"/>
                  </a:cubicBezTo>
                  <a:cubicBezTo>
                    <a:pt x="109" y="80"/>
                    <a:pt x="102" y="85"/>
                    <a:pt x="94" y="89"/>
                  </a:cubicBezTo>
                  <a:cubicBezTo>
                    <a:pt x="100" y="85"/>
                    <a:pt x="106" y="81"/>
                    <a:pt x="112" y="77"/>
                  </a:cubicBezTo>
                  <a:cubicBezTo>
                    <a:pt x="113" y="77"/>
                    <a:pt x="114" y="77"/>
                    <a:pt x="114" y="77"/>
                  </a:cubicBezTo>
                  <a:close/>
                  <a:moveTo>
                    <a:pt x="178" y="47"/>
                  </a:moveTo>
                  <a:cubicBezTo>
                    <a:pt x="185" y="60"/>
                    <a:pt x="207" y="66"/>
                    <a:pt x="222" y="71"/>
                  </a:cubicBezTo>
                  <a:cubicBezTo>
                    <a:pt x="220" y="73"/>
                    <a:pt x="217" y="74"/>
                    <a:pt x="215" y="76"/>
                  </a:cubicBezTo>
                  <a:cubicBezTo>
                    <a:pt x="204" y="81"/>
                    <a:pt x="193" y="88"/>
                    <a:pt x="182" y="96"/>
                  </a:cubicBezTo>
                  <a:cubicBezTo>
                    <a:pt x="181" y="97"/>
                    <a:pt x="179" y="98"/>
                    <a:pt x="178" y="98"/>
                  </a:cubicBezTo>
                  <a:cubicBezTo>
                    <a:pt x="175" y="99"/>
                    <a:pt x="172" y="101"/>
                    <a:pt x="168" y="102"/>
                  </a:cubicBezTo>
                  <a:cubicBezTo>
                    <a:pt x="168" y="102"/>
                    <a:pt x="168" y="102"/>
                    <a:pt x="167" y="102"/>
                  </a:cubicBezTo>
                  <a:cubicBezTo>
                    <a:pt x="162" y="104"/>
                    <a:pt x="158" y="106"/>
                    <a:pt x="154" y="109"/>
                  </a:cubicBezTo>
                  <a:cubicBezTo>
                    <a:pt x="149" y="112"/>
                    <a:pt x="144" y="115"/>
                    <a:pt x="139" y="118"/>
                  </a:cubicBezTo>
                  <a:cubicBezTo>
                    <a:pt x="139" y="118"/>
                    <a:pt x="139" y="117"/>
                    <a:pt x="138" y="117"/>
                  </a:cubicBezTo>
                  <a:cubicBezTo>
                    <a:pt x="129" y="110"/>
                    <a:pt x="115" y="106"/>
                    <a:pt x="103" y="103"/>
                  </a:cubicBezTo>
                  <a:cubicBezTo>
                    <a:pt x="94" y="100"/>
                    <a:pt x="94" y="100"/>
                    <a:pt x="94" y="100"/>
                  </a:cubicBezTo>
                  <a:cubicBezTo>
                    <a:pt x="94" y="100"/>
                    <a:pt x="94" y="100"/>
                    <a:pt x="93" y="100"/>
                  </a:cubicBezTo>
                  <a:cubicBezTo>
                    <a:pt x="92" y="99"/>
                    <a:pt x="91" y="98"/>
                    <a:pt x="90" y="98"/>
                  </a:cubicBezTo>
                  <a:cubicBezTo>
                    <a:pt x="112" y="87"/>
                    <a:pt x="134" y="70"/>
                    <a:pt x="154" y="54"/>
                  </a:cubicBezTo>
                  <a:cubicBezTo>
                    <a:pt x="154" y="54"/>
                    <a:pt x="155" y="53"/>
                    <a:pt x="155" y="53"/>
                  </a:cubicBezTo>
                  <a:cubicBezTo>
                    <a:pt x="162" y="51"/>
                    <a:pt x="169" y="49"/>
                    <a:pt x="176" y="47"/>
                  </a:cubicBezTo>
                  <a:cubicBezTo>
                    <a:pt x="177" y="47"/>
                    <a:pt x="177" y="47"/>
                    <a:pt x="178" y="47"/>
                  </a:cubicBezTo>
                  <a:close/>
                  <a:moveTo>
                    <a:pt x="214" y="60"/>
                  </a:moveTo>
                  <a:cubicBezTo>
                    <a:pt x="214" y="60"/>
                    <a:pt x="214" y="60"/>
                    <a:pt x="215" y="60"/>
                  </a:cubicBezTo>
                  <a:cubicBezTo>
                    <a:pt x="215" y="61"/>
                    <a:pt x="216" y="61"/>
                    <a:pt x="217" y="62"/>
                  </a:cubicBezTo>
                  <a:cubicBezTo>
                    <a:pt x="216" y="61"/>
                    <a:pt x="215" y="61"/>
                    <a:pt x="214" y="60"/>
                  </a:cubicBezTo>
                  <a:close/>
                  <a:moveTo>
                    <a:pt x="243" y="64"/>
                  </a:moveTo>
                  <a:cubicBezTo>
                    <a:pt x="238" y="62"/>
                    <a:pt x="232" y="58"/>
                    <a:pt x="226" y="55"/>
                  </a:cubicBezTo>
                  <a:cubicBezTo>
                    <a:pt x="233" y="56"/>
                    <a:pt x="242" y="59"/>
                    <a:pt x="249" y="62"/>
                  </a:cubicBezTo>
                  <a:cubicBezTo>
                    <a:pt x="247" y="63"/>
                    <a:pt x="245" y="64"/>
                    <a:pt x="243" y="65"/>
                  </a:cubicBezTo>
                  <a:cubicBezTo>
                    <a:pt x="243" y="65"/>
                    <a:pt x="243" y="64"/>
                    <a:pt x="243" y="64"/>
                  </a:cubicBezTo>
                  <a:close/>
                  <a:moveTo>
                    <a:pt x="233" y="70"/>
                  </a:moveTo>
                  <a:cubicBezTo>
                    <a:pt x="233" y="69"/>
                    <a:pt x="232" y="68"/>
                    <a:pt x="231" y="68"/>
                  </a:cubicBezTo>
                  <a:cubicBezTo>
                    <a:pt x="233" y="68"/>
                    <a:pt x="234" y="69"/>
                    <a:pt x="236" y="69"/>
                  </a:cubicBezTo>
                  <a:cubicBezTo>
                    <a:pt x="235" y="70"/>
                    <a:pt x="235" y="70"/>
                    <a:pt x="235" y="70"/>
                  </a:cubicBezTo>
                  <a:cubicBezTo>
                    <a:pt x="234" y="70"/>
                    <a:pt x="233" y="71"/>
                    <a:pt x="233" y="71"/>
                  </a:cubicBezTo>
                  <a:cubicBezTo>
                    <a:pt x="233" y="71"/>
                    <a:pt x="233" y="71"/>
                    <a:pt x="233" y="70"/>
                  </a:cubicBezTo>
                  <a:close/>
                  <a:moveTo>
                    <a:pt x="228" y="73"/>
                  </a:moveTo>
                  <a:cubicBezTo>
                    <a:pt x="228" y="73"/>
                    <a:pt x="228" y="73"/>
                    <a:pt x="228" y="73"/>
                  </a:cubicBezTo>
                  <a:cubicBezTo>
                    <a:pt x="228" y="73"/>
                    <a:pt x="229" y="73"/>
                    <a:pt x="229" y="73"/>
                  </a:cubicBezTo>
                  <a:cubicBezTo>
                    <a:pt x="229" y="73"/>
                    <a:pt x="228" y="73"/>
                    <a:pt x="228" y="73"/>
                  </a:cubicBezTo>
                  <a:cubicBezTo>
                    <a:pt x="228" y="73"/>
                    <a:pt x="228" y="73"/>
                    <a:pt x="228" y="73"/>
                  </a:cubicBezTo>
                  <a:close/>
                  <a:moveTo>
                    <a:pt x="117" y="113"/>
                  </a:moveTo>
                  <a:cubicBezTo>
                    <a:pt x="117" y="113"/>
                    <a:pt x="117" y="113"/>
                    <a:pt x="117" y="113"/>
                  </a:cubicBezTo>
                  <a:cubicBezTo>
                    <a:pt x="117" y="113"/>
                    <a:pt x="117" y="113"/>
                    <a:pt x="117" y="113"/>
                  </a:cubicBezTo>
                  <a:cubicBezTo>
                    <a:pt x="117" y="113"/>
                    <a:pt x="117" y="113"/>
                    <a:pt x="117" y="113"/>
                  </a:cubicBezTo>
                  <a:close/>
                  <a:moveTo>
                    <a:pt x="162" y="111"/>
                  </a:moveTo>
                  <a:cubicBezTo>
                    <a:pt x="162" y="112"/>
                    <a:pt x="161" y="113"/>
                    <a:pt x="160" y="114"/>
                  </a:cubicBezTo>
                  <a:cubicBezTo>
                    <a:pt x="156" y="117"/>
                    <a:pt x="152" y="120"/>
                    <a:pt x="148" y="122"/>
                  </a:cubicBezTo>
                  <a:cubicBezTo>
                    <a:pt x="148" y="123"/>
                    <a:pt x="147" y="123"/>
                    <a:pt x="146" y="123"/>
                  </a:cubicBezTo>
                  <a:cubicBezTo>
                    <a:pt x="147" y="122"/>
                    <a:pt x="148" y="121"/>
                    <a:pt x="149" y="121"/>
                  </a:cubicBezTo>
                  <a:cubicBezTo>
                    <a:pt x="151" y="118"/>
                    <a:pt x="154" y="116"/>
                    <a:pt x="157" y="114"/>
                  </a:cubicBezTo>
                  <a:cubicBezTo>
                    <a:pt x="159" y="113"/>
                    <a:pt x="160" y="112"/>
                    <a:pt x="162" y="11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0" name="Freeform 43"/>
            <p:cNvSpPr>
              <a:spLocks noChangeArrowheads="1"/>
            </p:cNvSpPr>
            <p:nvPr/>
          </p:nvSpPr>
          <p:spPr bwMode="auto">
            <a:xfrm>
              <a:off x="676" y="2971"/>
              <a:ext cx="683" cy="181"/>
            </a:xfrm>
            <a:custGeom>
              <a:avLst/>
              <a:gdLst>
                <a:gd name="T0" fmla="*/ 121 w 288"/>
                <a:gd name="T1" fmla="*/ 0 h 76"/>
                <a:gd name="T2" fmla="*/ 93 w 288"/>
                <a:gd name="T3" fmla="*/ 15 h 76"/>
                <a:gd name="T4" fmla="*/ 1 w 288"/>
                <a:gd name="T5" fmla="*/ 70 h 76"/>
                <a:gd name="T6" fmla="*/ 1 w 288"/>
                <a:gd name="T7" fmla="*/ 74 h 76"/>
                <a:gd name="T8" fmla="*/ 5 w 288"/>
                <a:gd name="T9" fmla="*/ 75 h 76"/>
                <a:gd name="T10" fmla="*/ 95 w 288"/>
                <a:gd name="T11" fmla="*/ 20 h 76"/>
                <a:gd name="T12" fmla="*/ 123 w 288"/>
                <a:gd name="T13" fmla="*/ 6 h 76"/>
                <a:gd name="T14" fmla="*/ 183 w 288"/>
                <a:gd name="T15" fmla="*/ 34 h 76"/>
                <a:gd name="T16" fmla="*/ 216 w 288"/>
                <a:gd name="T17" fmla="*/ 47 h 76"/>
                <a:gd name="T18" fmla="*/ 243 w 288"/>
                <a:gd name="T19" fmla="*/ 56 h 76"/>
                <a:gd name="T20" fmla="*/ 283 w 288"/>
                <a:gd name="T21" fmla="*/ 73 h 76"/>
                <a:gd name="T22" fmla="*/ 287 w 288"/>
                <a:gd name="T23" fmla="*/ 72 h 76"/>
                <a:gd name="T24" fmla="*/ 287 w 288"/>
                <a:gd name="T25" fmla="*/ 68 h 76"/>
                <a:gd name="T26" fmla="*/ 244 w 288"/>
                <a:gd name="T27" fmla="*/ 50 h 76"/>
                <a:gd name="T28" fmla="*/ 218 w 288"/>
                <a:gd name="T29" fmla="*/ 42 h 76"/>
                <a:gd name="T30" fmla="*/ 185 w 288"/>
                <a:gd name="T31" fmla="*/ 28 h 76"/>
                <a:gd name="T32" fmla="*/ 124 w 288"/>
                <a:gd name="T33" fmla="*/ 0 h 76"/>
                <a:gd name="T34" fmla="*/ 121 w 288"/>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76">
                  <a:moveTo>
                    <a:pt x="121" y="0"/>
                  </a:moveTo>
                  <a:cubicBezTo>
                    <a:pt x="93" y="15"/>
                    <a:pt x="93" y="15"/>
                    <a:pt x="93" y="15"/>
                  </a:cubicBezTo>
                  <a:cubicBezTo>
                    <a:pt x="60" y="31"/>
                    <a:pt x="23" y="50"/>
                    <a:pt x="1" y="70"/>
                  </a:cubicBezTo>
                  <a:cubicBezTo>
                    <a:pt x="0" y="71"/>
                    <a:pt x="0" y="73"/>
                    <a:pt x="1" y="74"/>
                  </a:cubicBezTo>
                  <a:cubicBezTo>
                    <a:pt x="2" y="76"/>
                    <a:pt x="4" y="76"/>
                    <a:pt x="5" y="75"/>
                  </a:cubicBezTo>
                  <a:cubicBezTo>
                    <a:pt x="26" y="55"/>
                    <a:pt x="63" y="36"/>
                    <a:pt x="95" y="20"/>
                  </a:cubicBezTo>
                  <a:cubicBezTo>
                    <a:pt x="95" y="20"/>
                    <a:pt x="120" y="7"/>
                    <a:pt x="123" y="6"/>
                  </a:cubicBezTo>
                  <a:cubicBezTo>
                    <a:pt x="141" y="18"/>
                    <a:pt x="163" y="26"/>
                    <a:pt x="183" y="34"/>
                  </a:cubicBezTo>
                  <a:cubicBezTo>
                    <a:pt x="194" y="38"/>
                    <a:pt x="206" y="42"/>
                    <a:pt x="216" y="47"/>
                  </a:cubicBezTo>
                  <a:cubicBezTo>
                    <a:pt x="224" y="51"/>
                    <a:pt x="234" y="53"/>
                    <a:pt x="243" y="56"/>
                  </a:cubicBezTo>
                  <a:cubicBezTo>
                    <a:pt x="257" y="60"/>
                    <a:pt x="272" y="64"/>
                    <a:pt x="283" y="73"/>
                  </a:cubicBezTo>
                  <a:cubicBezTo>
                    <a:pt x="285" y="74"/>
                    <a:pt x="286" y="73"/>
                    <a:pt x="287" y="72"/>
                  </a:cubicBezTo>
                  <a:cubicBezTo>
                    <a:pt x="288" y="71"/>
                    <a:pt x="288" y="69"/>
                    <a:pt x="287" y="68"/>
                  </a:cubicBezTo>
                  <a:cubicBezTo>
                    <a:pt x="275" y="59"/>
                    <a:pt x="259" y="55"/>
                    <a:pt x="244" y="50"/>
                  </a:cubicBezTo>
                  <a:cubicBezTo>
                    <a:pt x="235" y="48"/>
                    <a:pt x="226" y="45"/>
                    <a:pt x="218" y="42"/>
                  </a:cubicBezTo>
                  <a:cubicBezTo>
                    <a:pt x="208" y="37"/>
                    <a:pt x="196" y="33"/>
                    <a:pt x="185" y="28"/>
                  </a:cubicBezTo>
                  <a:cubicBezTo>
                    <a:pt x="164" y="20"/>
                    <a:pt x="143" y="12"/>
                    <a:pt x="124" y="0"/>
                  </a:cubicBezTo>
                  <a:cubicBezTo>
                    <a:pt x="123" y="0"/>
                    <a:pt x="122" y="0"/>
                    <a:pt x="12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1" name="Freeform 44"/>
            <p:cNvSpPr>
              <a:spLocks noChangeArrowheads="1"/>
            </p:cNvSpPr>
            <p:nvPr/>
          </p:nvSpPr>
          <p:spPr bwMode="auto">
            <a:xfrm>
              <a:off x="1340" y="3135"/>
              <a:ext cx="40" cy="114"/>
            </a:xfrm>
            <a:custGeom>
              <a:avLst/>
              <a:gdLst>
                <a:gd name="T0" fmla="*/ 1 w 17"/>
                <a:gd name="T1" fmla="*/ 2 h 48"/>
                <a:gd name="T2" fmla="*/ 2 w 17"/>
                <a:gd name="T3" fmla="*/ 6 h 48"/>
                <a:gd name="T4" fmla="*/ 10 w 17"/>
                <a:gd name="T5" fmla="*/ 22 h 48"/>
                <a:gd name="T6" fmla="*/ 5 w 17"/>
                <a:gd name="T7" fmla="*/ 42 h 48"/>
                <a:gd name="T8" fmla="*/ 5 w 17"/>
                <a:gd name="T9" fmla="*/ 47 h 48"/>
                <a:gd name="T10" fmla="*/ 9 w 17"/>
                <a:gd name="T11" fmla="*/ 46 h 48"/>
                <a:gd name="T12" fmla="*/ 16 w 17"/>
                <a:gd name="T13" fmla="*/ 21 h 48"/>
                <a:gd name="T14" fmla="*/ 5 w 17"/>
                <a:gd name="T15" fmla="*/ 1 h 48"/>
                <a:gd name="T16" fmla="*/ 1 w 17"/>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8">
                  <a:moveTo>
                    <a:pt x="1" y="2"/>
                  </a:moveTo>
                  <a:cubicBezTo>
                    <a:pt x="0" y="3"/>
                    <a:pt x="0" y="5"/>
                    <a:pt x="2" y="6"/>
                  </a:cubicBezTo>
                  <a:cubicBezTo>
                    <a:pt x="6" y="8"/>
                    <a:pt x="9" y="14"/>
                    <a:pt x="10" y="22"/>
                  </a:cubicBezTo>
                  <a:cubicBezTo>
                    <a:pt x="12" y="30"/>
                    <a:pt x="10" y="38"/>
                    <a:pt x="5" y="42"/>
                  </a:cubicBezTo>
                  <a:cubicBezTo>
                    <a:pt x="4" y="44"/>
                    <a:pt x="4" y="45"/>
                    <a:pt x="5" y="47"/>
                  </a:cubicBezTo>
                  <a:cubicBezTo>
                    <a:pt x="7" y="48"/>
                    <a:pt x="8" y="48"/>
                    <a:pt x="9" y="46"/>
                  </a:cubicBezTo>
                  <a:cubicBezTo>
                    <a:pt x="15" y="41"/>
                    <a:pt x="17" y="31"/>
                    <a:pt x="16" y="21"/>
                  </a:cubicBezTo>
                  <a:cubicBezTo>
                    <a:pt x="15" y="12"/>
                    <a:pt x="11" y="4"/>
                    <a:pt x="5" y="1"/>
                  </a:cubicBezTo>
                  <a:cubicBezTo>
                    <a:pt x="3" y="0"/>
                    <a:pt x="2"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2" name="Freeform 45"/>
            <p:cNvSpPr>
              <a:spLocks noChangeArrowheads="1"/>
            </p:cNvSpPr>
            <p:nvPr/>
          </p:nvSpPr>
          <p:spPr bwMode="auto">
            <a:xfrm>
              <a:off x="676" y="3140"/>
              <a:ext cx="372" cy="176"/>
            </a:xfrm>
            <a:custGeom>
              <a:avLst/>
              <a:gdLst>
                <a:gd name="T0" fmla="*/ 0 w 157"/>
                <a:gd name="T1" fmla="*/ 2 h 74"/>
                <a:gd name="T2" fmla="*/ 1 w 157"/>
                <a:gd name="T3" fmla="*/ 6 h 74"/>
                <a:gd name="T4" fmla="*/ 153 w 157"/>
                <a:gd name="T5" fmla="*/ 73 h 74"/>
                <a:gd name="T6" fmla="*/ 157 w 157"/>
                <a:gd name="T7" fmla="*/ 72 h 74"/>
                <a:gd name="T8" fmla="*/ 155 w 157"/>
                <a:gd name="T9" fmla="*/ 68 h 74"/>
                <a:gd name="T10" fmla="*/ 4 w 157"/>
                <a:gd name="T11" fmla="*/ 1 h 74"/>
                <a:gd name="T12" fmla="*/ 0 w 157"/>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57" h="74">
                  <a:moveTo>
                    <a:pt x="0" y="2"/>
                  </a:moveTo>
                  <a:cubicBezTo>
                    <a:pt x="0" y="3"/>
                    <a:pt x="0" y="5"/>
                    <a:pt x="1" y="6"/>
                  </a:cubicBezTo>
                  <a:cubicBezTo>
                    <a:pt x="48" y="33"/>
                    <a:pt x="104" y="55"/>
                    <a:pt x="153" y="73"/>
                  </a:cubicBezTo>
                  <a:cubicBezTo>
                    <a:pt x="155" y="74"/>
                    <a:pt x="156" y="73"/>
                    <a:pt x="157" y="72"/>
                  </a:cubicBezTo>
                  <a:cubicBezTo>
                    <a:pt x="157" y="70"/>
                    <a:pt x="156" y="68"/>
                    <a:pt x="155" y="68"/>
                  </a:cubicBezTo>
                  <a:cubicBezTo>
                    <a:pt x="106" y="50"/>
                    <a:pt x="50" y="28"/>
                    <a:pt x="4" y="1"/>
                  </a:cubicBezTo>
                  <a:cubicBezTo>
                    <a:pt x="3" y="0"/>
                    <a:pt x="1" y="1"/>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3" name="Freeform 46"/>
            <p:cNvSpPr>
              <a:spLocks noChangeArrowheads="1"/>
            </p:cNvSpPr>
            <p:nvPr/>
          </p:nvSpPr>
          <p:spPr bwMode="auto">
            <a:xfrm>
              <a:off x="1044" y="3145"/>
              <a:ext cx="308" cy="171"/>
            </a:xfrm>
            <a:custGeom>
              <a:avLst/>
              <a:gdLst>
                <a:gd name="T0" fmla="*/ 92 w 130"/>
                <a:gd name="T1" fmla="*/ 10 h 72"/>
                <a:gd name="T2" fmla="*/ 84 w 130"/>
                <a:gd name="T3" fmla="*/ 15 h 72"/>
                <a:gd name="T4" fmla="*/ 10 w 130"/>
                <a:gd name="T5" fmla="*/ 60 h 72"/>
                <a:gd name="T6" fmla="*/ 1 w 130"/>
                <a:gd name="T7" fmla="*/ 66 h 72"/>
                <a:gd name="T8" fmla="*/ 0 w 130"/>
                <a:gd name="T9" fmla="*/ 70 h 72"/>
                <a:gd name="T10" fmla="*/ 4 w 130"/>
                <a:gd name="T11" fmla="*/ 71 h 72"/>
                <a:gd name="T12" fmla="*/ 13 w 130"/>
                <a:gd name="T13" fmla="*/ 65 h 72"/>
                <a:gd name="T14" fmla="*/ 86 w 130"/>
                <a:gd name="T15" fmla="*/ 20 h 72"/>
                <a:gd name="T16" fmla="*/ 95 w 130"/>
                <a:gd name="T17" fmla="*/ 15 h 72"/>
                <a:gd name="T18" fmla="*/ 114 w 130"/>
                <a:gd name="T19" fmla="*/ 8 h 72"/>
                <a:gd name="T20" fmla="*/ 121 w 130"/>
                <a:gd name="T21" fmla="*/ 16 h 72"/>
                <a:gd name="T22" fmla="*/ 120 w 130"/>
                <a:gd name="T23" fmla="*/ 40 h 72"/>
                <a:gd name="T24" fmla="*/ 122 w 130"/>
                <a:gd name="T25" fmla="*/ 44 h 72"/>
                <a:gd name="T26" fmla="*/ 126 w 130"/>
                <a:gd name="T27" fmla="*/ 42 h 72"/>
                <a:gd name="T28" fmla="*/ 127 w 130"/>
                <a:gd name="T29" fmla="*/ 14 h 72"/>
                <a:gd name="T30" fmla="*/ 117 w 130"/>
                <a:gd name="T31" fmla="*/ 3 h 72"/>
                <a:gd name="T32" fmla="*/ 92 w 130"/>
                <a:gd name="T33"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72">
                  <a:moveTo>
                    <a:pt x="92" y="10"/>
                  </a:moveTo>
                  <a:cubicBezTo>
                    <a:pt x="84" y="15"/>
                    <a:pt x="84" y="15"/>
                    <a:pt x="84" y="15"/>
                  </a:cubicBezTo>
                  <a:cubicBezTo>
                    <a:pt x="57" y="27"/>
                    <a:pt x="34" y="43"/>
                    <a:pt x="10" y="60"/>
                  </a:cubicBezTo>
                  <a:cubicBezTo>
                    <a:pt x="1" y="66"/>
                    <a:pt x="1" y="66"/>
                    <a:pt x="1" y="66"/>
                  </a:cubicBezTo>
                  <a:cubicBezTo>
                    <a:pt x="0" y="67"/>
                    <a:pt x="0" y="69"/>
                    <a:pt x="0" y="70"/>
                  </a:cubicBezTo>
                  <a:cubicBezTo>
                    <a:pt x="1" y="71"/>
                    <a:pt x="3" y="72"/>
                    <a:pt x="4" y="71"/>
                  </a:cubicBezTo>
                  <a:cubicBezTo>
                    <a:pt x="13" y="65"/>
                    <a:pt x="13" y="65"/>
                    <a:pt x="13" y="65"/>
                  </a:cubicBezTo>
                  <a:cubicBezTo>
                    <a:pt x="37" y="48"/>
                    <a:pt x="60" y="32"/>
                    <a:pt x="86" y="20"/>
                  </a:cubicBezTo>
                  <a:cubicBezTo>
                    <a:pt x="95" y="15"/>
                    <a:pt x="95" y="15"/>
                    <a:pt x="95" y="15"/>
                  </a:cubicBezTo>
                  <a:cubicBezTo>
                    <a:pt x="102" y="11"/>
                    <a:pt x="110" y="6"/>
                    <a:pt x="114" y="8"/>
                  </a:cubicBezTo>
                  <a:cubicBezTo>
                    <a:pt x="118" y="9"/>
                    <a:pt x="120" y="12"/>
                    <a:pt x="121" y="16"/>
                  </a:cubicBezTo>
                  <a:cubicBezTo>
                    <a:pt x="124" y="23"/>
                    <a:pt x="123" y="34"/>
                    <a:pt x="120" y="40"/>
                  </a:cubicBezTo>
                  <a:cubicBezTo>
                    <a:pt x="120" y="41"/>
                    <a:pt x="120" y="43"/>
                    <a:pt x="122" y="44"/>
                  </a:cubicBezTo>
                  <a:cubicBezTo>
                    <a:pt x="123" y="44"/>
                    <a:pt x="125" y="44"/>
                    <a:pt x="126" y="42"/>
                  </a:cubicBezTo>
                  <a:cubicBezTo>
                    <a:pt x="129" y="35"/>
                    <a:pt x="130" y="23"/>
                    <a:pt x="127" y="14"/>
                  </a:cubicBezTo>
                  <a:cubicBezTo>
                    <a:pt x="125" y="9"/>
                    <a:pt x="121" y="5"/>
                    <a:pt x="117" y="3"/>
                  </a:cubicBezTo>
                  <a:cubicBezTo>
                    <a:pt x="109" y="0"/>
                    <a:pt x="100" y="5"/>
                    <a:pt x="92" y="1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4" name="Freeform 47"/>
            <p:cNvSpPr>
              <a:spLocks noChangeArrowheads="1"/>
            </p:cNvSpPr>
            <p:nvPr/>
          </p:nvSpPr>
          <p:spPr bwMode="auto">
            <a:xfrm>
              <a:off x="657" y="3214"/>
              <a:ext cx="709" cy="216"/>
            </a:xfrm>
            <a:custGeom>
              <a:avLst/>
              <a:gdLst>
                <a:gd name="T0" fmla="*/ 18 w 299"/>
                <a:gd name="T1" fmla="*/ 1 h 91"/>
                <a:gd name="T2" fmla="*/ 0 w 299"/>
                <a:gd name="T3" fmla="*/ 11 h 91"/>
                <a:gd name="T4" fmla="*/ 0 w 299"/>
                <a:gd name="T5" fmla="*/ 11 h 91"/>
                <a:gd name="T6" fmla="*/ 0 w 299"/>
                <a:gd name="T7" fmla="*/ 11 h 91"/>
                <a:gd name="T8" fmla="*/ 0 w 299"/>
                <a:gd name="T9" fmla="*/ 13 h 91"/>
                <a:gd name="T10" fmla="*/ 1 w 299"/>
                <a:gd name="T11" fmla="*/ 15 h 91"/>
                <a:gd name="T12" fmla="*/ 5 w 299"/>
                <a:gd name="T13" fmla="*/ 14 h 91"/>
                <a:gd name="T14" fmla="*/ 3 w 299"/>
                <a:gd name="T15" fmla="*/ 15 h 91"/>
                <a:gd name="T16" fmla="*/ 93 w 299"/>
                <a:gd name="T17" fmla="*/ 52 h 91"/>
                <a:gd name="T18" fmla="*/ 116 w 299"/>
                <a:gd name="T19" fmla="*/ 62 h 91"/>
                <a:gd name="T20" fmla="*/ 142 w 299"/>
                <a:gd name="T21" fmla="*/ 75 h 91"/>
                <a:gd name="T22" fmla="*/ 174 w 299"/>
                <a:gd name="T23" fmla="*/ 90 h 91"/>
                <a:gd name="T24" fmla="*/ 177 w 299"/>
                <a:gd name="T25" fmla="*/ 89 h 91"/>
                <a:gd name="T26" fmla="*/ 259 w 299"/>
                <a:gd name="T27" fmla="*/ 34 h 91"/>
                <a:gd name="T28" fmla="*/ 297 w 299"/>
                <a:gd name="T29" fmla="*/ 14 h 91"/>
                <a:gd name="T30" fmla="*/ 298 w 299"/>
                <a:gd name="T31" fmla="*/ 10 h 91"/>
                <a:gd name="T32" fmla="*/ 294 w 299"/>
                <a:gd name="T33" fmla="*/ 9 h 91"/>
                <a:gd name="T34" fmla="*/ 256 w 299"/>
                <a:gd name="T35" fmla="*/ 28 h 91"/>
                <a:gd name="T36" fmla="*/ 174 w 299"/>
                <a:gd name="T37" fmla="*/ 84 h 91"/>
                <a:gd name="T38" fmla="*/ 145 w 299"/>
                <a:gd name="T39" fmla="*/ 70 h 91"/>
                <a:gd name="T40" fmla="*/ 118 w 299"/>
                <a:gd name="T41" fmla="*/ 57 h 91"/>
                <a:gd name="T42" fmla="*/ 95 w 299"/>
                <a:gd name="T43" fmla="*/ 47 h 91"/>
                <a:gd name="T44" fmla="*/ 9 w 299"/>
                <a:gd name="T45" fmla="*/ 11 h 91"/>
                <a:gd name="T46" fmla="*/ 19 w 299"/>
                <a:gd name="T47" fmla="*/ 6 h 91"/>
                <a:gd name="T48" fmla="*/ 22 w 299"/>
                <a:gd name="T49" fmla="*/ 3 h 91"/>
                <a:gd name="T50" fmla="*/ 22 w 299"/>
                <a:gd name="T51" fmla="*/ 3 h 91"/>
                <a:gd name="T52" fmla="*/ 18 w 299"/>
                <a:gd name="T53"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91">
                  <a:moveTo>
                    <a:pt x="18" y="1"/>
                  </a:moveTo>
                  <a:cubicBezTo>
                    <a:pt x="11" y="2"/>
                    <a:pt x="5" y="5"/>
                    <a:pt x="0" y="11"/>
                  </a:cubicBezTo>
                  <a:cubicBezTo>
                    <a:pt x="0" y="11"/>
                    <a:pt x="0" y="11"/>
                    <a:pt x="0" y="11"/>
                  </a:cubicBezTo>
                  <a:cubicBezTo>
                    <a:pt x="0" y="11"/>
                    <a:pt x="0" y="11"/>
                    <a:pt x="0" y="11"/>
                  </a:cubicBezTo>
                  <a:cubicBezTo>
                    <a:pt x="0" y="11"/>
                    <a:pt x="0" y="12"/>
                    <a:pt x="0" y="13"/>
                  </a:cubicBezTo>
                  <a:cubicBezTo>
                    <a:pt x="0" y="13"/>
                    <a:pt x="0" y="14"/>
                    <a:pt x="1" y="15"/>
                  </a:cubicBezTo>
                  <a:cubicBezTo>
                    <a:pt x="2" y="16"/>
                    <a:pt x="4" y="16"/>
                    <a:pt x="5" y="14"/>
                  </a:cubicBezTo>
                  <a:cubicBezTo>
                    <a:pt x="4" y="15"/>
                    <a:pt x="3" y="15"/>
                    <a:pt x="3" y="15"/>
                  </a:cubicBezTo>
                  <a:cubicBezTo>
                    <a:pt x="9" y="15"/>
                    <a:pt x="66" y="40"/>
                    <a:pt x="93" y="52"/>
                  </a:cubicBezTo>
                  <a:cubicBezTo>
                    <a:pt x="116" y="62"/>
                    <a:pt x="116" y="62"/>
                    <a:pt x="116" y="62"/>
                  </a:cubicBezTo>
                  <a:cubicBezTo>
                    <a:pt x="125" y="66"/>
                    <a:pt x="134" y="71"/>
                    <a:pt x="142" y="75"/>
                  </a:cubicBezTo>
                  <a:cubicBezTo>
                    <a:pt x="153" y="81"/>
                    <a:pt x="163" y="87"/>
                    <a:pt x="174" y="90"/>
                  </a:cubicBezTo>
                  <a:cubicBezTo>
                    <a:pt x="175" y="91"/>
                    <a:pt x="177" y="90"/>
                    <a:pt x="177" y="89"/>
                  </a:cubicBezTo>
                  <a:cubicBezTo>
                    <a:pt x="195" y="64"/>
                    <a:pt x="227" y="49"/>
                    <a:pt x="259" y="34"/>
                  </a:cubicBezTo>
                  <a:cubicBezTo>
                    <a:pt x="272" y="27"/>
                    <a:pt x="286" y="21"/>
                    <a:pt x="297" y="14"/>
                  </a:cubicBezTo>
                  <a:cubicBezTo>
                    <a:pt x="298" y="13"/>
                    <a:pt x="299" y="11"/>
                    <a:pt x="298" y="10"/>
                  </a:cubicBezTo>
                  <a:cubicBezTo>
                    <a:pt x="297" y="9"/>
                    <a:pt x="295" y="8"/>
                    <a:pt x="294" y="9"/>
                  </a:cubicBezTo>
                  <a:cubicBezTo>
                    <a:pt x="283" y="16"/>
                    <a:pt x="270" y="22"/>
                    <a:pt x="256" y="28"/>
                  </a:cubicBezTo>
                  <a:cubicBezTo>
                    <a:pt x="226" y="43"/>
                    <a:pt x="193" y="59"/>
                    <a:pt x="174" y="84"/>
                  </a:cubicBezTo>
                  <a:cubicBezTo>
                    <a:pt x="165" y="81"/>
                    <a:pt x="155" y="76"/>
                    <a:pt x="145" y="70"/>
                  </a:cubicBezTo>
                  <a:cubicBezTo>
                    <a:pt x="136" y="66"/>
                    <a:pt x="127" y="61"/>
                    <a:pt x="118" y="57"/>
                  </a:cubicBezTo>
                  <a:cubicBezTo>
                    <a:pt x="95" y="47"/>
                    <a:pt x="95" y="47"/>
                    <a:pt x="95" y="47"/>
                  </a:cubicBezTo>
                  <a:cubicBezTo>
                    <a:pt x="41" y="23"/>
                    <a:pt x="19" y="14"/>
                    <a:pt x="9" y="11"/>
                  </a:cubicBezTo>
                  <a:cubicBezTo>
                    <a:pt x="12" y="9"/>
                    <a:pt x="15" y="7"/>
                    <a:pt x="19" y="6"/>
                  </a:cubicBezTo>
                  <a:cubicBezTo>
                    <a:pt x="21" y="6"/>
                    <a:pt x="22" y="5"/>
                    <a:pt x="22" y="3"/>
                  </a:cubicBezTo>
                  <a:cubicBezTo>
                    <a:pt x="22" y="3"/>
                    <a:pt x="22" y="3"/>
                    <a:pt x="22" y="3"/>
                  </a:cubicBezTo>
                  <a:cubicBezTo>
                    <a:pt x="21" y="1"/>
                    <a:pt x="20" y="0"/>
                    <a:pt x="1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5" name="Freeform 48"/>
            <p:cNvSpPr>
              <a:spLocks noChangeArrowheads="1"/>
            </p:cNvSpPr>
            <p:nvPr/>
          </p:nvSpPr>
          <p:spPr bwMode="auto">
            <a:xfrm>
              <a:off x="1039" y="3304"/>
              <a:ext cx="28" cy="78"/>
            </a:xfrm>
            <a:custGeom>
              <a:avLst/>
              <a:gdLst>
                <a:gd name="T0" fmla="*/ 2 w 12"/>
                <a:gd name="T1" fmla="*/ 1 h 33"/>
                <a:gd name="T2" fmla="*/ 0 w 12"/>
                <a:gd name="T3" fmla="*/ 4 h 33"/>
                <a:gd name="T4" fmla="*/ 4 w 12"/>
                <a:gd name="T5" fmla="*/ 6 h 33"/>
                <a:gd name="T6" fmla="*/ 5 w 12"/>
                <a:gd name="T7" fmla="*/ 14 h 33"/>
                <a:gd name="T8" fmla="*/ 3 w 12"/>
                <a:gd name="T9" fmla="*/ 30 h 33"/>
                <a:gd name="T10" fmla="*/ 3 w 12"/>
                <a:gd name="T11" fmla="*/ 30 h 33"/>
                <a:gd name="T12" fmla="*/ 5 w 12"/>
                <a:gd name="T13" fmla="*/ 33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0 w 12"/>
                <a:gd name="T27" fmla="*/ 14 h 33"/>
                <a:gd name="T28" fmla="*/ 7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6"/>
                    <a:pt x="4" y="6"/>
                  </a:cubicBezTo>
                  <a:cubicBezTo>
                    <a:pt x="4" y="7"/>
                    <a:pt x="5" y="10"/>
                    <a:pt x="5" y="14"/>
                  </a:cubicBezTo>
                  <a:cubicBezTo>
                    <a:pt x="5" y="18"/>
                    <a:pt x="4" y="24"/>
                    <a:pt x="3" y="30"/>
                  </a:cubicBezTo>
                  <a:cubicBezTo>
                    <a:pt x="3" y="30"/>
                    <a:pt x="3" y="30"/>
                    <a:pt x="3" y="30"/>
                  </a:cubicBezTo>
                  <a:cubicBezTo>
                    <a:pt x="3" y="32"/>
                    <a:pt x="4" y="32"/>
                    <a:pt x="5" y="33"/>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0" y="17"/>
                    <a:pt x="10" y="14"/>
                  </a:cubicBezTo>
                  <a:cubicBezTo>
                    <a:pt x="10" y="9"/>
                    <a:pt x="10" y="4"/>
                    <a:pt x="7"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6" name="Freeform 49"/>
            <p:cNvSpPr>
              <a:spLocks noEditPoints="1" noChangeArrowheads="1"/>
            </p:cNvSpPr>
            <p:nvPr/>
          </p:nvSpPr>
          <p:spPr bwMode="auto">
            <a:xfrm>
              <a:off x="1487" y="3235"/>
              <a:ext cx="190" cy="186"/>
            </a:xfrm>
            <a:custGeom>
              <a:avLst/>
              <a:gdLst>
                <a:gd name="T0" fmla="*/ 67 w 80"/>
                <a:gd name="T1" fmla="*/ 0 h 78"/>
                <a:gd name="T2" fmla="*/ 66 w 80"/>
                <a:gd name="T3" fmla="*/ 1 h 78"/>
                <a:gd name="T4" fmla="*/ 54 w 80"/>
                <a:gd name="T5" fmla="*/ 9 h 78"/>
                <a:gd name="T6" fmla="*/ 54 w 80"/>
                <a:gd name="T7" fmla="*/ 10 h 78"/>
                <a:gd name="T8" fmla="*/ 54 w 80"/>
                <a:gd name="T9" fmla="*/ 12 h 78"/>
                <a:gd name="T10" fmla="*/ 54 w 80"/>
                <a:gd name="T11" fmla="*/ 12 h 78"/>
                <a:gd name="T12" fmla="*/ 49 w 80"/>
                <a:gd name="T13" fmla="*/ 15 h 78"/>
                <a:gd name="T14" fmla="*/ 33 w 80"/>
                <a:gd name="T15" fmla="*/ 29 h 78"/>
                <a:gd name="T16" fmla="*/ 32 w 80"/>
                <a:gd name="T17" fmla="*/ 30 h 78"/>
                <a:gd name="T18" fmla="*/ 33 w 80"/>
                <a:gd name="T19" fmla="*/ 31 h 78"/>
                <a:gd name="T20" fmla="*/ 35 w 80"/>
                <a:gd name="T21" fmla="*/ 32 h 78"/>
                <a:gd name="T22" fmla="*/ 33 w 80"/>
                <a:gd name="T23" fmla="*/ 34 h 78"/>
                <a:gd name="T24" fmla="*/ 25 w 80"/>
                <a:gd name="T25" fmla="*/ 42 h 78"/>
                <a:gd name="T26" fmla="*/ 0 w 80"/>
                <a:gd name="T27" fmla="*/ 75 h 78"/>
                <a:gd name="T28" fmla="*/ 0 w 80"/>
                <a:gd name="T29" fmla="*/ 76 h 78"/>
                <a:gd name="T30" fmla="*/ 1 w 80"/>
                <a:gd name="T31" fmla="*/ 77 h 78"/>
                <a:gd name="T32" fmla="*/ 3 w 80"/>
                <a:gd name="T33" fmla="*/ 77 h 78"/>
                <a:gd name="T34" fmla="*/ 7 w 80"/>
                <a:gd name="T35" fmla="*/ 75 h 78"/>
                <a:gd name="T36" fmla="*/ 9 w 80"/>
                <a:gd name="T37" fmla="*/ 75 h 78"/>
                <a:gd name="T38" fmla="*/ 21 w 80"/>
                <a:gd name="T39" fmla="*/ 68 h 78"/>
                <a:gd name="T40" fmla="*/ 43 w 80"/>
                <a:gd name="T41" fmla="*/ 53 h 78"/>
                <a:gd name="T42" fmla="*/ 44 w 80"/>
                <a:gd name="T43" fmla="*/ 53 h 78"/>
                <a:gd name="T44" fmla="*/ 49 w 80"/>
                <a:gd name="T45" fmla="*/ 49 h 78"/>
                <a:gd name="T46" fmla="*/ 57 w 80"/>
                <a:gd name="T47" fmla="*/ 45 h 78"/>
                <a:gd name="T48" fmla="*/ 80 w 80"/>
                <a:gd name="T49" fmla="*/ 27 h 78"/>
                <a:gd name="T50" fmla="*/ 80 w 80"/>
                <a:gd name="T51" fmla="*/ 27 h 78"/>
                <a:gd name="T52" fmla="*/ 80 w 80"/>
                <a:gd name="T53" fmla="*/ 26 h 78"/>
                <a:gd name="T54" fmla="*/ 79 w 80"/>
                <a:gd name="T55" fmla="*/ 25 h 78"/>
                <a:gd name="T56" fmla="*/ 49 w 80"/>
                <a:gd name="T57" fmla="*/ 40 h 78"/>
                <a:gd name="T58" fmla="*/ 41 w 80"/>
                <a:gd name="T59" fmla="*/ 46 h 78"/>
                <a:gd name="T60" fmla="*/ 27 w 80"/>
                <a:gd name="T61" fmla="*/ 56 h 78"/>
                <a:gd name="T62" fmla="*/ 6 w 80"/>
                <a:gd name="T63" fmla="*/ 72 h 78"/>
                <a:gd name="T64" fmla="*/ 28 w 80"/>
                <a:gd name="T65" fmla="*/ 44 h 78"/>
                <a:gd name="T66" fmla="*/ 36 w 80"/>
                <a:gd name="T67" fmla="*/ 37 h 78"/>
                <a:gd name="T68" fmla="*/ 38 w 80"/>
                <a:gd name="T69" fmla="*/ 35 h 78"/>
                <a:gd name="T70" fmla="*/ 48 w 80"/>
                <a:gd name="T71" fmla="*/ 24 h 78"/>
                <a:gd name="T72" fmla="*/ 70 w 80"/>
                <a:gd name="T73" fmla="*/ 4 h 78"/>
                <a:gd name="T74" fmla="*/ 70 w 80"/>
                <a:gd name="T75" fmla="*/ 3 h 78"/>
                <a:gd name="T76" fmla="*/ 70 w 80"/>
                <a:gd name="T77" fmla="*/ 2 h 78"/>
                <a:gd name="T78" fmla="*/ 70 w 80"/>
                <a:gd name="T79" fmla="*/ 2 h 78"/>
                <a:gd name="T80" fmla="*/ 69 w 80"/>
                <a:gd name="T81" fmla="*/ 1 h 78"/>
                <a:gd name="T82" fmla="*/ 67 w 80"/>
                <a:gd name="T83" fmla="*/ 0 h 78"/>
                <a:gd name="T84" fmla="*/ 52 w 80"/>
                <a:gd name="T85" fmla="*/ 43 h 78"/>
                <a:gd name="T86" fmla="*/ 74 w 80"/>
                <a:gd name="T87" fmla="*/ 29 h 78"/>
                <a:gd name="T88" fmla="*/ 55 w 80"/>
                <a:gd name="T89" fmla="*/ 42 h 78"/>
                <a:gd name="T90" fmla="*/ 48 w 80"/>
                <a:gd name="T91" fmla="*/ 45 h 78"/>
                <a:gd name="T92" fmla="*/ 52 w 80"/>
                <a:gd name="T93"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78">
                  <a:moveTo>
                    <a:pt x="67" y="0"/>
                  </a:moveTo>
                  <a:cubicBezTo>
                    <a:pt x="66" y="1"/>
                    <a:pt x="66" y="1"/>
                    <a:pt x="66" y="1"/>
                  </a:cubicBezTo>
                  <a:cubicBezTo>
                    <a:pt x="62" y="3"/>
                    <a:pt x="58" y="6"/>
                    <a:pt x="54" y="9"/>
                  </a:cubicBezTo>
                  <a:cubicBezTo>
                    <a:pt x="54" y="9"/>
                    <a:pt x="54" y="10"/>
                    <a:pt x="54" y="10"/>
                  </a:cubicBezTo>
                  <a:cubicBezTo>
                    <a:pt x="54" y="11"/>
                    <a:pt x="54" y="11"/>
                    <a:pt x="54" y="12"/>
                  </a:cubicBezTo>
                  <a:cubicBezTo>
                    <a:pt x="54" y="12"/>
                    <a:pt x="54" y="12"/>
                    <a:pt x="54" y="12"/>
                  </a:cubicBezTo>
                  <a:cubicBezTo>
                    <a:pt x="53" y="13"/>
                    <a:pt x="51" y="14"/>
                    <a:pt x="49" y="15"/>
                  </a:cubicBezTo>
                  <a:cubicBezTo>
                    <a:pt x="43" y="19"/>
                    <a:pt x="37" y="23"/>
                    <a:pt x="33" y="29"/>
                  </a:cubicBezTo>
                  <a:cubicBezTo>
                    <a:pt x="33" y="29"/>
                    <a:pt x="32" y="30"/>
                    <a:pt x="32" y="30"/>
                  </a:cubicBezTo>
                  <a:cubicBezTo>
                    <a:pt x="32" y="31"/>
                    <a:pt x="33" y="31"/>
                    <a:pt x="33" y="31"/>
                  </a:cubicBezTo>
                  <a:cubicBezTo>
                    <a:pt x="33" y="32"/>
                    <a:pt x="34" y="32"/>
                    <a:pt x="35" y="32"/>
                  </a:cubicBezTo>
                  <a:cubicBezTo>
                    <a:pt x="35" y="32"/>
                    <a:pt x="33" y="34"/>
                    <a:pt x="33" y="34"/>
                  </a:cubicBezTo>
                  <a:cubicBezTo>
                    <a:pt x="25" y="42"/>
                    <a:pt x="25" y="42"/>
                    <a:pt x="25" y="42"/>
                  </a:cubicBezTo>
                  <a:cubicBezTo>
                    <a:pt x="15" y="51"/>
                    <a:pt x="3" y="63"/>
                    <a:pt x="0" y="75"/>
                  </a:cubicBezTo>
                  <a:cubicBezTo>
                    <a:pt x="0" y="75"/>
                    <a:pt x="0" y="75"/>
                    <a:pt x="0" y="76"/>
                  </a:cubicBezTo>
                  <a:cubicBezTo>
                    <a:pt x="0" y="76"/>
                    <a:pt x="0" y="77"/>
                    <a:pt x="1" y="77"/>
                  </a:cubicBezTo>
                  <a:cubicBezTo>
                    <a:pt x="1" y="78"/>
                    <a:pt x="2" y="78"/>
                    <a:pt x="3" y="77"/>
                  </a:cubicBezTo>
                  <a:cubicBezTo>
                    <a:pt x="4" y="77"/>
                    <a:pt x="6" y="76"/>
                    <a:pt x="7" y="75"/>
                  </a:cubicBezTo>
                  <a:cubicBezTo>
                    <a:pt x="8" y="75"/>
                    <a:pt x="8" y="75"/>
                    <a:pt x="9" y="75"/>
                  </a:cubicBezTo>
                  <a:cubicBezTo>
                    <a:pt x="21" y="68"/>
                    <a:pt x="21" y="68"/>
                    <a:pt x="21" y="68"/>
                  </a:cubicBezTo>
                  <a:cubicBezTo>
                    <a:pt x="29" y="64"/>
                    <a:pt x="38" y="59"/>
                    <a:pt x="43" y="53"/>
                  </a:cubicBezTo>
                  <a:cubicBezTo>
                    <a:pt x="44" y="53"/>
                    <a:pt x="44" y="53"/>
                    <a:pt x="44" y="53"/>
                  </a:cubicBezTo>
                  <a:cubicBezTo>
                    <a:pt x="46" y="51"/>
                    <a:pt x="49" y="49"/>
                    <a:pt x="49" y="49"/>
                  </a:cubicBezTo>
                  <a:cubicBezTo>
                    <a:pt x="57" y="45"/>
                    <a:pt x="57" y="45"/>
                    <a:pt x="57" y="45"/>
                  </a:cubicBezTo>
                  <a:cubicBezTo>
                    <a:pt x="66" y="40"/>
                    <a:pt x="78" y="34"/>
                    <a:pt x="80" y="27"/>
                  </a:cubicBezTo>
                  <a:cubicBezTo>
                    <a:pt x="80" y="27"/>
                    <a:pt x="80" y="27"/>
                    <a:pt x="80" y="27"/>
                  </a:cubicBezTo>
                  <a:cubicBezTo>
                    <a:pt x="80" y="26"/>
                    <a:pt x="80" y="26"/>
                    <a:pt x="80" y="26"/>
                  </a:cubicBezTo>
                  <a:cubicBezTo>
                    <a:pt x="80" y="25"/>
                    <a:pt x="79" y="25"/>
                    <a:pt x="79" y="25"/>
                  </a:cubicBezTo>
                  <a:cubicBezTo>
                    <a:pt x="69" y="24"/>
                    <a:pt x="58" y="32"/>
                    <a:pt x="49" y="40"/>
                  </a:cubicBezTo>
                  <a:cubicBezTo>
                    <a:pt x="41" y="46"/>
                    <a:pt x="41" y="46"/>
                    <a:pt x="41" y="46"/>
                  </a:cubicBezTo>
                  <a:cubicBezTo>
                    <a:pt x="27" y="56"/>
                    <a:pt x="27" y="56"/>
                    <a:pt x="27" y="56"/>
                  </a:cubicBezTo>
                  <a:cubicBezTo>
                    <a:pt x="20" y="62"/>
                    <a:pt x="13" y="68"/>
                    <a:pt x="6" y="72"/>
                  </a:cubicBezTo>
                  <a:cubicBezTo>
                    <a:pt x="10" y="62"/>
                    <a:pt x="20" y="52"/>
                    <a:pt x="28" y="44"/>
                  </a:cubicBezTo>
                  <a:cubicBezTo>
                    <a:pt x="36" y="37"/>
                    <a:pt x="36" y="37"/>
                    <a:pt x="36" y="37"/>
                  </a:cubicBezTo>
                  <a:cubicBezTo>
                    <a:pt x="38" y="35"/>
                    <a:pt x="38" y="35"/>
                    <a:pt x="38" y="35"/>
                  </a:cubicBezTo>
                  <a:cubicBezTo>
                    <a:pt x="41" y="31"/>
                    <a:pt x="45" y="28"/>
                    <a:pt x="48" y="24"/>
                  </a:cubicBezTo>
                  <a:cubicBezTo>
                    <a:pt x="57" y="18"/>
                    <a:pt x="64" y="11"/>
                    <a:pt x="70" y="4"/>
                  </a:cubicBezTo>
                  <a:cubicBezTo>
                    <a:pt x="70" y="4"/>
                    <a:pt x="70" y="3"/>
                    <a:pt x="70" y="3"/>
                  </a:cubicBezTo>
                  <a:cubicBezTo>
                    <a:pt x="70" y="3"/>
                    <a:pt x="70" y="2"/>
                    <a:pt x="70" y="2"/>
                  </a:cubicBezTo>
                  <a:cubicBezTo>
                    <a:pt x="70" y="2"/>
                    <a:pt x="70" y="2"/>
                    <a:pt x="70" y="2"/>
                  </a:cubicBezTo>
                  <a:cubicBezTo>
                    <a:pt x="70" y="1"/>
                    <a:pt x="70" y="1"/>
                    <a:pt x="69" y="1"/>
                  </a:cubicBezTo>
                  <a:cubicBezTo>
                    <a:pt x="69" y="0"/>
                    <a:pt x="68" y="0"/>
                    <a:pt x="67" y="0"/>
                  </a:cubicBezTo>
                  <a:close/>
                  <a:moveTo>
                    <a:pt x="52" y="43"/>
                  </a:moveTo>
                  <a:cubicBezTo>
                    <a:pt x="59" y="37"/>
                    <a:pt x="67" y="31"/>
                    <a:pt x="74" y="29"/>
                  </a:cubicBezTo>
                  <a:cubicBezTo>
                    <a:pt x="71" y="34"/>
                    <a:pt x="62" y="38"/>
                    <a:pt x="55" y="42"/>
                  </a:cubicBezTo>
                  <a:cubicBezTo>
                    <a:pt x="55" y="42"/>
                    <a:pt x="50" y="44"/>
                    <a:pt x="48" y="45"/>
                  </a:cubicBezTo>
                  <a:cubicBezTo>
                    <a:pt x="50" y="44"/>
                    <a:pt x="52" y="43"/>
                    <a:pt x="52" y="4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7" name="Freeform 50"/>
            <p:cNvSpPr>
              <a:spLocks noChangeArrowheads="1"/>
            </p:cNvSpPr>
            <p:nvPr/>
          </p:nvSpPr>
          <p:spPr bwMode="auto">
            <a:xfrm>
              <a:off x="1748" y="3280"/>
              <a:ext cx="50" cy="34"/>
            </a:xfrm>
            <a:custGeom>
              <a:avLst/>
              <a:gdLst>
                <a:gd name="T0" fmla="*/ 19 w 21"/>
                <a:gd name="T1" fmla="*/ 0 h 14"/>
                <a:gd name="T2" fmla="*/ 15 w 21"/>
                <a:gd name="T3" fmla="*/ 1 h 14"/>
                <a:gd name="T4" fmla="*/ 13 w 21"/>
                <a:gd name="T5" fmla="*/ 1 h 14"/>
                <a:gd name="T6" fmla="*/ 13 w 21"/>
                <a:gd name="T7" fmla="*/ 1 h 14"/>
                <a:gd name="T8" fmla="*/ 10 w 21"/>
                <a:gd name="T9" fmla="*/ 3 h 14"/>
                <a:gd name="T10" fmla="*/ 1 w 21"/>
                <a:gd name="T11" fmla="*/ 11 h 14"/>
                <a:gd name="T12" fmla="*/ 0 w 21"/>
                <a:gd name="T13" fmla="*/ 12 h 14"/>
                <a:gd name="T14" fmla="*/ 1 w 21"/>
                <a:gd name="T15" fmla="*/ 13 h 14"/>
                <a:gd name="T16" fmla="*/ 3 w 21"/>
                <a:gd name="T17" fmla="*/ 14 h 14"/>
                <a:gd name="T18" fmla="*/ 5 w 21"/>
                <a:gd name="T19" fmla="*/ 14 h 14"/>
                <a:gd name="T20" fmla="*/ 10 w 21"/>
                <a:gd name="T21" fmla="*/ 12 h 14"/>
                <a:gd name="T22" fmla="*/ 11 w 21"/>
                <a:gd name="T23" fmla="*/ 11 h 14"/>
                <a:gd name="T24" fmla="*/ 11 w 21"/>
                <a:gd name="T25" fmla="*/ 10 h 14"/>
                <a:gd name="T26" fmla="*/ 10 w 21"/>
                <a:gd name="T27" fmla="*/ 9 h 14"/>
                <a:gd name="T28" fmla="*/ 14 w 21"/>
                <a:gd name="T29" fmla="*/ 6 h 14"/>
                <a:gd name="T30" fmla="*/ 14 w 21"/>
                <a:gd name="T31" fmla="*/ 7 h 14"/>
                <a:gd name="T32" fmla="*/ 14 w 21"/>
                <a:gd name="T33" fmla="*/ 8 h 14"/>
                <a:gd name="T34" fmla="*/ 17 w 21"/>
                <a:gd name="T35" fmla="*/ 8 h 14"/>
                <a:gd name="T36" fmla="*/ 21 w 21"/>
                <a:gd name="T37" fmla="*/ 3 h 14"/>
                <a:gd name="T38" fmla="*/ 21 w 21"/>
                <a:gd name="T39" fmla="*/ 1 h 14"/>
                <a:gd name="T40" fmla="*/ 19 w 21"/>
                <a:gd name="T4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4">
                  <a:moveTo>
                    <a:pt x="19" y="0"/>
                  </a:moveTo>
                  <a:cubicBezTo>
                    <a:pt x="18" y="0"/>
                    <a:pt x="17" y="1"/>
                    <a:pt x="15" y="1"/>
                  </a:cubicBezTo>
                  <a:cubicBezTo>
                    <a:pt x="15" y="0"/>
                    <a:pt x="14" y="0"/>
                    <a:pt x="13" y="1"/>
                  </a:cubicBezTo>
                  <a:cubicBezTo>
                    <a:pt x="13" y="1"/>
                    <a:pt x="13" y="1"/>
                    <a:pt x="13" y="1"/>
                  </a:cubicBezTo>
                  <a:cubicBezTo>
                    <a:pt x="13" y="1"/>
                    <a:pt x="10" y="3"/>
                    <a:pt x="10" y="3"/>
                  </a:cubicBezTo>
                  <a:cubicBezTo>
                    <a:pt x="6" y="5"/>
                    <a:pt x="2" y="7"/>
                    <a:pt x="1" y="11"/>
                  </a:cubicBezTo>
                  <a:cubicBezTo>
                    <a:pt x="0" y="12"/>
                    <a:pt x="0" y="12"/>
                    <a:pt x="0" y="12"/>
                  </a:cubicBezTo>
                  <a:cubicBezTo>
                    <a:pt x="0" y="13"/>
                    <a:pt x="1" y="13"/>
                    <a:pt x="1" y="13"/>
                  </a:cubicBezTo>
                  <a:cubicBezTo>
                    <a:pt x="1" y="14"/>
                    <a:pt x="2" y="14"/>
                    <a:pt x="3" y="14"/>
                  </a:cubicBezTo>
                  <a:cubicBezTo>
                    <a:pt x="5" y="14"/>
                    <a:pt x="5" y="14"/>
                    <a:pt x="5" y="14"/>
                  </a:cubicBezTo>
                  <a:cubicBezTo>
                    <a:pt x="10" y="12"/>
                    <a:pt x="10" y="12"/>
                    <a:pt x="10" y="12"/>
                  </a:cubicBezTo>
                  <a:cubicBezTo>
                    <a:pt x="10" y="12"/>
                    <a:pt x="11" y="11"/>
                    <a:pt x="11" y="11"/>
                  </a:cubicBezTo>
                  <a:cubicBezTo>
                    <a:pt x="11" y="10"/>
                    <a:pt x="11" y="10"/>
                    <a:pt x="11" y="10"/>
                  </a:cubicBezTo>
                  <a:cubicBezTo>
                    <a:pt x="11" y="10"/>
                    <a:pt x="10" y="9"/>
                    <a:pt x="10" y="9"/>
                  </a:cubicBezTo>
                  <a:cubicBezTo>
                    <a:pt x="11" y="8"/>
                    <a:pt x="13" y="7"/>
                    <a:pt x="14" y="6"/>
                  </a:cubicBezTo>
                  <a:cubicBezTo>
                    <a:pt x="14" y="6"/>
                    <a:pt x="14" y="6"/>
                    <a:pt x="14" y="7"/>
                  </a:cubicBezTo>
                  <a:cubicBezTo>
                    <a:pt x="14" y="7"/>
                    <a:pt x="14" y="7"/>
                    <a:pt x="14" y="8"/>
                  </a:cubicBezTo>
                  <a:cubicBezTo>
                    <a:pt x="15" y="9"/>
                    <a:pt x="16" y="9"/>
                    <a:pt x="17" y="8"/>
                  </a:cubicBezTo>
                  <a:cubicBezTo>
                    <a:pt x="19" y="7"/>
                    <a:pt x="20" y="5"/>
                    <a:pt x="21" y="3"/>
                  </a:cubicBezTo>
                  <a:cubicBezTo>
                    <a:pt x="21" y="2"/>
                    <a:pt x="21" y="1"/>
                    <a:pt x="21" y="1"/>
                  </a:cubicBezTo>
                  <a:cubicBezTo>
                    <a:pt x="21" y="0"/>
                    <a:pt x="20" y="0"/>
                    <a:pt x="19" y="0"/>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8" name="Freeform 51"/>
            <p:cNvSpPr>
              <a:spLocks noEditPoints="1" noChangeArrowheads="1"/>
            </p:cNvSpPr>
            <p:nvPr/>
          </p:nvSpPr>
          <p:spPr bwMode="auto">
            <a:xfrm>
              <a:off x="1819" y="3423"/>
              <a:ext cx="294" cy="238"/>
            </a:xfrm>
            <a:custGeom>
              <a:avLst/>
              <a:gdLst>
                <a:gd name="T0" fmla="*/ 109 w 124"/>
                <a:gd name="T1" fmla="*/ 13 h 100"/>
                <a:gd name="T2" fmla="*/ 107 w 124"/>
                <a:gd name="T3" fmla="*/ 13 h 100"/>
                <a:gd name="T4" fmla="*/ 107 w 124"/>
                <a:gd name="T5" fmla="*/ 13 h 100"/>
                <a:gd name="T6" fmla="*/ 71 w 124"/>
                <a:gd name="T7" fmla="*/ 50 h 100"/>
                <a:gd name="T8" fmla="*/ 57 w 124"/>
                <a:gd name="T9" fmla="*/ 61 h 100"/>
                <a:gd name="T10" fmla="*/ 57 w 124"/>
                <a:gd name="T11" fmla="*/ 64 h 100"/>
                <a:gd name="T12" fmla="*/ 61 w 124"/>
                <a:gd name="T13" fmla="*/ 63 h 100"/>
                <a:gd name="T14" fmla="*/ 43 w 124"/>
                <a:gd name="T15" fmla="*/ 78 h 100"/>
                <a:gd name="T16" fmla="*/ 43 w 124"/>
                <a:gd name="T17" fmla="*/ 78 h 100"/>
                <a:gd name="T18" fmla="*/ 42 w 124"/>
                <a:gd name="T19" fmla="*/ 80 h 100"/>
                <a:gd name="T20" fmla="*/ 44 w 124"/>
                <a:gd name="T21" fmla="*/ 82 h 100"/>
                <a:gd name="T22" fmla="*/ 19 w 124"/>
                <a:gd name="T23" fmla="*/ 91 h 100"/>
                <a:gd name="T24" fmla="*/ 7 w 124"/>
                <a:gd name="T25" fmla="*/ 78 h 100"/>
                <a:gd name="T26" fmla="*/ 4 w 124"/>
                <a:gd name="T27" fmla="*/ 73 h 100"/>
                <a:gd name="T28" fmla="*/ 1 w 124"/>
                <a:gd name="T29" fmla="*/ 78 h 100"/>
                <a:gd name="T30" fmla="*/ 0 w 124"/>
                <a:gd name="T31" fmla="*/ 81 h 100"/>
                <a:gd name="T32" fmla="*/ 14 w 124"/>
                <a:gd name="T33" fmla="*/ 99 h 100"/>
                <a:gd name="T34" fmla="*/ 16 w 124"/>
                <a:gd name="T35" fmla="*/ 98 h 100"/>
                <a:gd name="T36" fmla="*/ 18 w 124"/>
                <a:gd name="T37" fmla="*/ 97 h 100"/>
                <a:gd name="T38" fmla="*/ 20 w 124"/>
                <a:gd name="T39" fmla="*/ 99 h 100"/>
                <a:gd name="T40" fmla="*/ 46 w 124"/>
                <a:gd name="T41" fmla="*/ 85 h 100"/>
                <a:gd name="T42" fmla="*/ 57 w 124"/>
                <a:gd name="T43" fmla="*/ 74 h 100"/>
                <a:gd name="T44" fmla="*/ 58 w 124"/>
                <a:gd name="T45" fmla="*/ 72 h 100"/>
                <a:gd name="T46" fmla="*/ 61 w 124"/>
                <a:gd name="T47" fmla="*/ 70 h 100"/>
                <a:gd name="T48" fmla="*/ 63 w 124"/>
                <a:gd name="T49" fmla="*/ 68 h 100"/>
                <a:gd name="T50" fmla="*/ 82 w 124"/>
                <a:gd name="T51" fmla="*/ 48 h 100"/>
                <a:gd name="T52" fmla="*/ 86 w 124"/>
                <a:gd name="T53" fmla="*/ 44 h 100"/>
                <a:gd name="T54" fmla="*/ 86 w 124"/>
                <a:gd name="T55" fmla="*/ 44 h 100"/>
                <a:gd name="T56" fmla="*/ 86 w 124"/>
                <a:gd name="T57" fmla="*/ 41 h 100"/>
                <a:gd name="T58" fmla="*/ 86 w 124"/>
                <a:gd name="T59" fmla="*/ 41 h 100"/>
                <a:gd name="T60" fmla="*/ 92 w 124"/>
                <a:gd name="T61" fmla="*/ 35 h 100"/>
                <a:gd name="T62" fmla="*/ 100 w 124"/>
                <a:gd name="T63" fmla="*/ 26 h 100"/>
                <a:gd name="T64" fmla="*/ 124 w 124"/>
                <a:gd name="T65" fmla="*/ 3 h 100"/>
                <a:gd name="T66" fmla="*/ 124 w 124"/>
                <a:gd name="T67" fmla="*/ 0 h 100"/>
                <a:gd name="T68" fmla="*/ 6 w 124"/>
                <a:gd name="T69" fmla="*/ 87 h 100"/>
                <a:gd name="T70" fmla="*/ 7 w 124"/>
                <a:gd name="T71"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 h="100">
                  <a:moveTo>
                    <a:pt x="121" y="1"/>
                  </a:moveTo>
                  <a:cubicBezTo>
                    <a:pt x="117" y="5"/>
                    <a:pt x="113" y="9"/>
                    <a:pt x="109" y="13"/>
                  </a:cubicBezTo>
                  <a:cubicBezTo>
                    <a:pt x="109" y="12"/>
                    <a:pt x="108" y="12"/>
                    <a:pt x="107" y="13"/>
                  </a:cubicBezTo>
                  <a:cubicBezTo>
                    <a:pt x="107" y="13"/>
                    <a:pt x="107" y="13"/>
                    <a:pt x="107" y="13"/>
                  </a:cubicBezTo>
                  <a:cubicBezTo>
                    <a:pt x="107" y="13"/>
                    <a:pt x="107" y="13"/>
                    <a:pt x="107" y="13"/>
                  </a:cubicBezTo>
                  <a:cubicBezTo>
                    <a:pt x="107" y="13"/>
                    <a:pt x="107" y="13"/>
                    <a:pt x="107" y="13"/>
                  </a:cubicBezTo>
                  <a:cubicBezTo>
                    <a:pt x="102" y="17"/>
                    <a:pt x="96" y="23"/>
                    <a:pt x="92" y="29"/>
                  </a:cubicBezTo>
                  <a:cubicBezTo>
                    <a:pt x="85" y="36"/>
                    <a:pt x="78" y="43"/>
                    <a:pt x="71" y="50"/>
                  </a:cubicBezTo>
                  <a:cubicBezTo>
                    <a:pt x="71" y="50"/>
                    <a:pt x="71" y="50"/>
                    <a:pt x="71" y="50"/>
                  </a:cubicBezTo>
                  <a:cubicBezTo>
                    <a:pt x="65" y="53"/>
                    <a:pt x="60" y="56"/>
                    <a:pt x="57" y="61"/>
                  </a:cubicBezTo>
                  <a:cubicBezTo>
                    <a:pt x="57" y="62"/>
                    <a:pt x="57" y="62"/>
                    <a:pt x="57" y="62"/>
                  </a:cubicBezTo>
                  <a:cubicBezTo>
                    <a:pt x="57" y="63"/>
                    <a:pt x="57" y="63"/>
                    <a:pt x="57" y="64"/>
                  </a:cubicBezTo>
                  <a:cubicBezTo>
                    <a:pt x="58" y="64"/>
                    <a:pt x="59" y="64"/>
                    <a:pt x="59" y="64"/>
                  </a:cubicBezTo>
                  <a:cubicBezTo>
                    <a:pt x="60" y="64"/>
                    <a:pt x="61" y="63"/>
                    <a:pt x="61" y="63"/>
                  </a:cubicBezTo>
                  <a:cubicBezTo>
                    <a:pt x="61" y="64"/>
                    <a:pt x="60" y="64"/>
                    <a:pt x="60" y="65"/>
                  </a:cubicBezTo>
                  <a:cubicBezTo>
                    <a:pt x="54" y="70"/>
                    <a:pt x="49" y="75"/>
                    <a:pt x="43" y="78"/>
                  </a:cubicBezTo>
                  <a:cubicBezTo>
                    <a:pt x="43" y="78"/>
                    <a:pt x="43" y="78"/>
                    <a:pt x="43" y="78"/>
                  </a:cubicBezTo>
                  <a:cubicBezTo>
                    <a:pt x="43" y="78"/>
                    <a:pt x="43" y="78"/>
                    <a:pt x="43" y="78"/>
                  </a:cubicBezTo>
                  <a:cubicBezTo>
                    <a:pt x="42" y="78"/>
                    <a:pt x="42" y="79"/>
                    <a:pt x="42" y="79"/>
                  </a:cubicBezTo>
                  <a:cubicBezTo>
                    <a:pt x="42" y="80"/>
                    <a:pt x="42" y="80"/>
                    <a:pt x="42" y="80"/>
                  </a:cubicBezTo>
                  <a:cubicBezTo>
                    <a:pt x="43" y="81"/>
                    <a:pt x="43" y="81"/>
                    <a:pt x="44" y="81"/>
                  </a:cubicBezTo>
                  <a:cubicBezTo>
                    <a:pt x="44" y="81"/>
                    <a:pt x="44" y="82"/>
                    <a:pt x="44" y="82"/>
                  </a:cubicBezTo>
                  <a:cubicBezTo>
                    <a:pt x="39" y="85"/>
                    <a:pt x="31" y="92"/>
                    <a:pt x="22" y="96"/>
                  </a:cubicBezTo>
                  <a:cubicBezTo>
                    <a:pt x="21" y="94"/>
                    <a:pt x="19" y="91"/>
                    <a:pt x="19" y="91"/>
                  </a:cubicBezTo>
                  <a:cubicBezTo>
                    <a:pt x="16" y="85"/>
                    <a:pt x="13" y="79"/>
                    <a:pt x="7" y="78"/>
                  </a:cubicBezTo>
                  <a:cubicBezTo>
                    <a:pt x="7" y="78"/>
                    <a:pt x="7" y="78"/>
                    <a:pt x="7" y="78"/>
                  </a:cubicBezTo>
                  <a:cubicBezTo>
                    <a:pt x="6" y="76"/>
                    <a:pt x="6" y="74"/>
                    <a:pt x="6" y="74"/>
                  </a:cubicBezTo>
                  <a:cubicBezTo>
                    <a:pt x="5" y="73"/>
                    <a:pt x="5" y="73"/>
                    <a:pt x="4" y="73"/>
                  </a:cubicBezTo>
                  <a:cubicBezTo>
                    <a:pt x="3" y="73"/>
                    <a:pt x="3" y="73"/>
                    <a:pt x="2" y="74"/>
                  </a:cubicBezTo>
                  <a:cubicBezTo>
                    <a:pt x="2" y="75"/>
                    <a:pt x="1" y="76"/>
                    <a:pt x="1" y="78"/>
                  </a:cubicBezTo>
                  <a:cubicBezTo>
                    <a:pt x="1" y="78"/>
                    <a:pt x="1" y="78"/>
                    <a:pt x="1" y="78"/>
                  </a:cubicBezTo>
                  <a:cubicBezTo>
                    <a:pt x="0" y="79"/>
                    <a:pt x="0" y="80"/>
                    <a:pt x="0" y="81"/>
                  </a:cubicBezTo>
                  <a:cubicBezTo>
                    <a:pt x="0" y="82"/>
                    <a:pt x="0" y="84"/>
                    <a:pt x="1" y="86"/>
                  </a:cubicBezTo>
                  <a:cubicBezTo>
                    <a:pt x="3" y="91"/>
                    <a:pt x="9" y="98"/>
                    <a:pt x="14" y="99"/>
                  </a:cubicBezTo>
                  <a:cubicBezTo>
                    <a:pt x="15" y="100"/>
                    <a:pt x="16" y="99"/>
                    <a:pt x="16" y="98"/>
                  </a:cubicBezTo>
                  <a:cubicBezTo>
                    <a:pt x="16" y="98"/>
                    <a:pt x="16" y="98"/>
                    <a:pt x="16" y="98"/>
                  </a:cubicBezTo>
                  <a:cubicBezTo>
                    <a:pt x="16" y="98"/>
                    <a:pt x="17" y="98"/>
                    <a:pt x="17" y="98"/>
                  </a:cubicBezTo>
                  <a:cubicBezTo>
                    <a:pt x="17" y="98"/>
                    <a:pt x="18" y="98"/>
                    <a:pt x="18" y="97"/>
                  </a:cubicBezTo>
                  <a:cubicBezTo>
                    <a:pt x="18" y="97"/>
                    <a:pt x="18" y="97"/>
                    <a:pt x="18" y="97"/>
                  </a:cubicBezTo>
                  <a:cubicBezTo>
                    <a:pt x="19" y="98"/>
                    <a:pt x="20" y="99"/>
                    <a:pt x="20" y="99"/>
                  </a:cubicBezTo>
                  <a:cubicBezTo>
                    <a:pt x="20" y="100"/>
                    <a:pt x="21" y="100"/>
                    <a:pt x="22" y="100"/>
                  </a:cubicBezTo>
                  <a:cubicBezTo>
                    <a:pt x="31" y="96"/>
                    <a:pt x="41" y="89"/>
                    <a:pt x="46" y="85"/>
                  </a:cubicBezTo>
                  <a:cubicBezTo>
                    <a:pt x="51" y="80"/>
                    <a:pt x="51" y="80"/>
                    <a:pt x="51" y="80"/>
                  </a:cubicBezTo>
                  <a:cubicBezTo>
                    <a:pt x="53" y="78"/>
                    <a:pt x="55" y="75"/>
                    <a:pt x="57" y="74"/>
                  </a:cubicBezTo>
                  <a:cubicBezTo>
                    <a:pt x="57" y="74"/>
                    <a:pt x="57" y="74"/>
                    <a:pt x="57" y="74"/>
                  </a:cubicBezTo>
                  <a:cubicBezTo>
                    <a:pt x="58" y="74"/>
                    <a:pt x="58" y="73"/>
                    <a:pt x="58" y="72"/>
                  </a:cubicBezTo>
                  <a:cubicBezTo>
                    <a:pt x="58" y="72"/>
                    <a:pt x="58" y="72"/>
                    <a:pt x="58" y="72"/>
                  </a:cubicBezTo>
                  <a:cubicBezTo>
                    <a:pt x="59" y="71"/>
                    <a:pt x="60" y="70"/>
                    <a:pt x="61" y="70"/>
                  </a:cubicBezTo>
                  <a:cubicBezTo>
                    <a:pt x="61" y="70"/>
                    <a:pt x="61" y="69"/>
                    <a:pt x="62" y="69"/>
                  </a:cubicBezTo>
                  <a:cubicBezTo>
                    <a:pt x="62" y="69"/>
                    <a:pt x="62" y="68"/>
                    <a:pt x="63" y="68"/>
                  </a:cubicBezTo>
                  <a:cubicBezTo>
                    <a:pt x="67" y="64"/>
                    <a:pt x="70" y="60"/>
                    <a:pt x="74" y="56"/>
                  </a:cubicBezTo>
                  <a:cubicBezTo>
                    <a:pt x="74" y="56"/>
                    <a:pt x="79" y="51"/>
                    <a:pt x="82" y="48"/>
                  </a:cubicBezTo>
                  <a:cubicBezTo>
                    <a:pt x="83" y="47"/>
                    <a:pt x="85" y="45"/>
                    <a:pt x="86" y="44"/>
                  </a:cubicBezTo>
                  <a:cubicBezTo>
                    <a:pt x="86" y="44"/>
                    <a:pt x="86" y="44"/>
                    <a:pt x="86" y="44"/>
                  </a:cubicBezTo>
                  <a:cubicBezTo>
                    <a:pt x="86" y="44"/>
                    <a:pt x="86" y="44"/>
                    <a:pt x="86" y="44"/>
                  </a:cubicBezTo>
                  <a:cubicBezTo>
                    <a:pt x="86" y="44"/>
                    <a:pt x="86" y="44"/>
                    <a:pt x="86" y="44"/>
                  </a:cubicBezTo>
                  <a:cubicBezTo>
                    <a:pt x="86" y="43"/>
                    <a:pt x="86" y="43"/>
                    <a:pt x="86" y="43"/>
                  </a:cubicBezTo>
                  <a:cubicBezTo>
                    <a:pt x="86" y="42"/>
                    <a:pt x="86" y="42"/>
                    <a:pt x="86" y="41"/>
                  </a:cubicBezTo>
                  <a:cubicBezTo>
                    <a:pt x="85" y="41"/>
                    <a:pt x="85" y="41"/>
                    <a:pt x="85" y="41"/>
                  </a:cubicBezTo>
                  <a:cubicBezTo>
                    <a:pt x="85" y="41"/>
                    <a:pt x="86" y="41"/>
                    <a:pt x="86" y="41"/>
                  </a:cubicBezTo>
                  <a:cubicBezTo>
                    <a:pt x="88" y="39"/>
                    <a:pt x="89" y="37"/>
                    <a:pt x="91" y="36"/>
                  </a:cubicBezTo>
                  <a:cubicBezTo>
                    <a:pt x="91" y="35"/>
                    <a:pt x="92" y="35"/>
                    <a:pt x="92" y="35"/>
                  </a:cubicBezTo>
                  <a:cubicBezTo>
                    <a:pt x="94" y="33"/>
                    <a:pt x="96" y="30"/>
                    <a:pt x="98" y="28"/>
                  </a:cubicBezTo>
                  <a:cubicBezTo>
                    <a:pt x="99" y="28"/>
                    <a:pt x="100" y="26"/>
                    <a:pt x="100" y="26"/>
                  </a:cubicBezTo>
                  <a:cubicBezTo>
                    <a:pt x="102" y="24"/>
                    <a:pt x="105" y="22"/>
                    <a:pt x="107" y="20"/>
                  </a:cubicBezTo>
                  <a:cubicBezTo>
                    <a:pt x="113" y="15"/>
                    <a:pt x="120" y="10"/>
                    <a:pt x="124" y="3"/>
                  </a:cubicBezTo>
                  <a:cubicBezTo>
                    <a:pt x="124" y="3"/>
                    <a:pt x="124" y="2"/>
                    <a:pt x="124" y="2"/>
                  </a:cubicBezTo>
                  <a:cubicBezTo>
                    <a:pt x="124" y="1"/>
                    <a:pt x="124" y="1"/>
                    <a:pt x="124" y="0"/>
                  </a:cubicBezTo>
                  <a:cubicBezTo>
                    <a:pt x="123" y="0"/>
                    <a:pt x="122" y="0"/>
                    <a:pt x="121" y="1"/>
                  </a:cubicBezTo>
                  <a:close/>
                  <a:moveTo>
                    <a:pt x="6" y="87"/>
                  </a:moveTo>
                  <a:cubicBezTo>
                    <a:pt x="6" y="88"/>
                    <a:pt x="7" y="88"/>
                    <a:pt x="7" y="88"/>
                  </a:cubicBezTo>
                  <a:cubicBezTo>
                    <a:pt x="7" y="88"/>
                    <a:pt x="7" y="88"/>
                    <a:pt x="7" y="89"/>
                  </a:cubicBezTo>
                  <a:cubicBezTo>
                    <a:pt x="7" y="88"/>
                    <a:pt x="6" y="88"/>
                    <a:pt x="6" y="87"/>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9" name="Freeform 52"/>
            <p:cNvSpPr>
              <a:spLocks noEditPoints="1" noChangeArrowheads="1"/>
            </p:cNvSpPr>
            <p:nvPr/>
          </p:nvSpPr>
          <p:spPr bwMode="auto">
            <a:xfrm>
              <a:off x="1392" y="3230"/>
              <a:ext cx="681" cy="359"/>
            </a:xfrm>
            <a:custGeom>
              <a:avLst/>
              <a:gdLst>
                <a:gd name="T0" fmla="*/ 66 w 287"/>
                <a:gd name="T1" fmla="*/ 22 h 151"/>
                <a:gd name="T2" fmla="*/ 20 w 287"/>
                <a:gd name="T3" fmla="*/ 48 h 151"/>
                <a:gd name="T4" fmla="*/ 30 w 287"/>
                <a:gd name="T5" fmla="*/ 59 h 151"/>
                <a:gd name="T6" fmla="*/ 20 w 287"/>
                <a:gd name="T7" fmla="*/ 79 h 151"/>
                <a:gd name="T8" fmla="*/ 43 w 287"/>
                <a:gd name="T9" fmla="*/ 81 h 151"/>
                <a:gd name="T10" fmla="*/ 63 w 287"/>
                <a:gd name="T11" fmla="*/ 81 h 151"/>
                <a:gd name="T12" fmla="*/ 71 w 287"/>
                <a:gd name="T13" fmla="*/ 88 h 151"/>
                <a:gd name="T14" fmla="*/ 78 w 287"/>
                <a:gd name="T15" fmla="*/ 92 h 151"/>
                <a:gd name="T16" fmla="*/ 102 w 287"/>
                <a:gd name="T17" fmla="*/ 108 h 151"/>
                <a:gd name="T18" fmla="*/ 120 w 287"/>
                <a:gd name="T19" fmla="*/ 111 h 151"/>
                <a:gd name="T20" fmla="*/ 141 w 287"/>
                <a:gd name="T21" fmla="*/ 115 h 151"/>
                <a:gd name="T22" fmla="*/ 156 w 287"/>
                <a:gd name="T23" fmla="*/ 130 h 151"/>
                <a:gd name="T24" fmla="*/ 171 w 287"/>
                <a:gd name="T25" fmla="*/ 135 h 151"/>
                <a:gd name="T26" fmla="*/ 190 w 287"/>
                <a:gd name="T27" fmla="*/ 148 h 151"/>
                <a:gd name="T28" fmla="*/ 287 w 287"/>
                <a:gd name="T29" fmla="*/ 56 h 151"/>
                <a:gd name="T30" fmla="*/ 269 w 287"/>
                <a:gd name="T31" fmla="*/ 50 h 151"/>
                <a:gd name="T32" fmla="*/ 238 w 287"/>
                <a:gd name="T33" fmla="*/ 51 h 151"/>
                <a:gd name="T34" fmla="*/ 198 w 287"/>
                <a:gd name="T35" fmla="*/ 89 h 151"/>
                <a:gd name="T36" fmla="*/ 231 w 287"/>
                <a:gd name="T37" fmla="*/ 43 h 151"/>
                <a:gd name="T38" fmla="*/ 196 w 287"/>
                <a:gd name="T39" fmla="*/ 69 h 151"/>
                <a:gd name="T40" fmla="*/ 149 w 287"/>
                <a:gd name="T41" fmla="*/ 109 h 151"/>
                <a:gd name="T42" fmla="*/ 200 w 287"/>
                <a:gd name="T43" fmla="*/ 39 h 151"/>
                <a:gd name="T44" fmla="*/ 154 w 287"/>
                <a:gd name="T45" fmla="*/ 78 h 151"/>
                <a:gd name="T46" fmla="*/ 164 w 287"/>
                <a:gd name="T47" fmla="*/ 52 h 151"/>
                <a:gd name="T48" fmla="*/ 179 w 287"/>
                <a:gd name="T49" fmla="*/ 26 h 151"/>
                <a:gd name="T50" fmla="*/ 103 w 287"/>
                <a:gd name="T51" fmla="*/ 73 h 151"/>
                <a:gd name="T52" fmla="*/ 136 w 287"/>
                <a:gd name="T53" fmla="*/ 40 h 151"/>
                <a:gd name="T54" fmla="*/ 152 w 287"/>
                <a:gd name="T55" fmla="*/ 22 h 151"/>
                <a:gd name="T56" fmla="*/ 92 w 287"/>
                <a:gd name="T57" fmla="*/ 49 h 151"/>
                <a:gd name="T58" fmla="*/ 97 w 287"/>
                <a:gd name="T59" fmla="*/ 31 h 151"/>
                <a:gd name="T60" fmla="*/ 49 w 287"/>
                <a:gd name="T61" fmla="*/ 36 h 151"/>
                <a:gd name="T62" fmla="*/ 36 w 287"/>
                <a:gd name="T63" fmla="*/ 42 h 151"/>
                <a:gd name="T64" fmla="*/ 70 w 287"/>
                <a:gd name="T65" fmla="*/ 35 h 151"/>
                <a:gd name="T66" fmla="*/ 54 w 287"/>
                <a:gd name="T67" fmla="*/ 48 h 151"/>
                <a:gd name="T68" fmla="*/ 102 w 287"/>
                <a:gd name="T69" fmla="*/ 31 h 151"/>
                <a:gd name="T70" fmla="*/ 136 w 287"/>
                <a:gd name="T71" fmla="*/ 22 h 151"/>
                <a:gd name="T72" fmla="*/ 80 w 287"/>
                <a:gd name="T73" fmla="*/ 64 h 151"/>
                <a:gd name="T74" fmla="*/ 115 w 287"/>
                <a:gd name="T75" fmla="*/ 52 h 151"/>
                <a:gd name="T76" fmla="*/ 98 w 287"/>
                <a:gd name="T77" fmla="*/ 66 h 151"/>
                <a:gd name="T78" fmla="*/ 72 w 287"/>
                <a:gd name="T79" fmla="*/ 77 h 151"/>
                <a:gd name="T80" fmla="*/ 85 w 287"/>
                <a:gd name="T81" fmla="*/ 85 h 151"/>
                <a:gd name="T82" fmla="*/ 126 w 287"/>
                <a:gd name="T83" fmla="*/ 66 h 151"/>
                <a:gd name="T84" fmla="*/ 150 w 287"/>
                <a:gd name="T85" fmla="*/ 58 h 151"/>
                <a:gd name="T86" fmla="*/ 161 w 287"/>
                <a:gd name="T87" fmla="*/ 61 h 151"/>
                <a:gd name="T88" fmla="*/ 115 w 287"/>
                <a:gd name="T89" fmla="*/ 99 h 151"/>
                <a:gd name="T90" fmla="*/ 127 w 287"/>
                <a:gd name="T91" fmla="*/ 103 h 151"/>
                <a:gd name="T92" fmla="*/ 138 w 287"/>
                <a:gd name="T93" fmla="*/ 104 h 151"/>
                <a:gd name="T94" fmla="*/ 132 w 287"/>
                <a:gd name="T95" fmla="*/ 111 h 151"/>
                <a:gd name="T96" fmla="*/ 187 w 287"/>
                <a:gd name="T97" fmla="*/ 69 h 151"/>
                <a:gd name="T98" fmla="*/ 189 w 287"/>
                <a:gd name="T99" fmla="*/ 74 h 151"/>
                <a:gd name="T100" fmla="*/ 181 w 287"/>
                <a:gd name="T101" fmla="*/ 89 h 151"/>
                <a:gd name="T102" fmla="*/ 162 w 287"/>
                <a:gd name="T103" fmla="*/ 113 h 151"/>
                <a:gd name="T104" fmla="*/ 213 w 287"/>
                <a:gd name="T105" fmla="*/ 83 h 151"/>
                <a:gd name="T106" fmla="*/ 244 w 287"/>
                <a:gd name="T107" fmla="*/ 59 h 151"/>
                <a:gd name="T108" fmla="*/ 255 w 287"/>
                <a:gd name="T109" fmla="*/ 55 h 151"/>
                <a:gd name="T110" fmla="*/ 246 w 287"/>
                <a:gd name="T111" fmla="*/ 66 h 151"/>
                <a:gd name="T112" fmla="*/ 181 w 287"/>
                <a:gd name="T113" fmla="*/ 123 h 151"/>
                <a:gd name="T114" fmla="*/ 178 w 287"/>
                <a:gd name="T115" fmla="*/ 128 h 151"/>
                <a:gd name="T116" fmla="*/ 204 w 287"/>
                <a:gd name="T117" fmla="*/ 108 h 151"/>
                <a:gd name="T118" fmla="*/ 228 w 287"/>
                <a:gd name="T119" fmla="*/ 88 h 151"/>
                <a:gd name="T120" fmla="*/ 255 w 287"/>
                <a:gd name="T121" fmla="*/ 73 h 151"/>
                <a:gd name="T122" fmla="*/ 195 w 287"/>
                <a:gd name="T123" fmla="*/ 14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7" h="151">
                  <a:moveTo>
                    <a:pt x="126" y="0"/>
                  </a:moveTo>
                  <a:cubicBezTo>
                    <a:pt x="122" y="2"/>
                    <a:pt x="117" y="4"/>
                    <a:pt x="112" y="7"/>
                  </a:cubicBezTo>
                  <a:cubicBezTo>
                    <a:pt x="113" y="6"/>
                    <a:pt x="113" y="5"/>
                    <a:pt x="113" y="5"/>
                  </a:cubicBezTo>
                  <a:cubicBezTo>
                    <a:pt x="113" y="5"/>
                    <a:pt x="113" y="5"/>
                    <a:pt x="113" y="5"/>
                  </a:cubicBezTo>
                  <a:cubicBezTo>
                    <a:pt x="113" y="4"/>
                    <a:pt x="113" y="4"/>
                    <a:pt x="113" y="3"/>
                  </a:cubicBezTo>
                  <a:cubicBezTo>
                    <a:pt x="112" y="2"/>
                    <a:pt x="110" y="2"/>
                    <a:pt x="108" y="2"/>
                  </a:cubicBezTo>
                  <a:cubicBezTo>
                    <a:pt x="106" y="2"/>
                    <a:pt x="104" y="3"/>
                    <a:pt x="101" y="4"/>
                  </a:cubicBezTo>
                  <a:cubicBezTo>
                    <a:pt x="101" y="4"/>
                    <a:pt x="101" y="4"/>
                    <a:pt x="101" y="4"/>
                  </a:cubicBezTo>
                  <a:cubicBezTo>
                    <a:pt x="100" y="3"/>
                    <a:pt x="100" y="3"/>
                    <a:pt x="99" y="4"/>
                  </a:cubicBezTo>
                  <a:cubicBezTo>
                    <a:pt x="99" y="3"/>
                    <a:pt x="98" y="3"/>
                    <a:pt x="97" y="3"/>
                  </a:cubicBezTo>
                  <a:cubicBezTo>
                    <a:pt x="89" y="8"/>
                    <a:pt x="81" y="13"/>
                    <a:pt x="72" y="19"/>
                  </a:cubicBezTo>
                  <a:cubicBezTo>
                    <a:pt x="70" y="20"/>
                    <a:pt x="68" y="21"/>
                    <a:pt x="66" y="22"/>
                  </a:cubicBezTo>
                  <a:cubicBezTo>
                    <a:pt x="70" y="19"/>
                    <a:pt x="75" y="15"/>
                    <a:pt x="75" y="15"/>
                  </a:cubicBezTo>
                  <a:cubicBezTo>
                    <a:pt x="75" y="15"/>
                    <a:pt x="76" y="15"/>
                    <a:pt x="76" y="14"/>
                  </a:cubicBezTo>
                  <a:cubicBezTo>
                    <a:pt x="76" y="14"/>
                    <a:pt x="76" y="14"/>
                    <a:pt x="75" y="13"/>
                  </a:cubicBezTo>
                  <a:cubicBezTo>
                    <a:pt x="75" y="13"/>
                    <a:pt x="74" y="13"/>
                    <a:pt x="74" y="13"/>
                  </a:cubicBezTo>
                  <a:cubicBezTo>
                    <a:pt x="68" y="15"/>
                    <a:pt x="65" y="19"/>
                    <a:pt x="61" y="22"/>
                  </a:cubicBezTo>
                  <a:cubicBezTo>
                    <a:pt x="54" y="27"/>
                    <a:pt x="54" y="27"/>
                    <a:pt x="54" y="27"/>
                  </a:cubicBezTo>
                  <a:cubicBezTo>
                    <a:pt x="52" y="29"/>
                    <a:pt x="49" y="31"/>
                    <a:pt x="46" y="32"/>
                  </a:cubicBezTo>
                  <a:cubicBezTo>
                    <a:pt x="45" y="33"/>
                    <a:pt x="43" y="34"/>
                    <a:pt x="42" y="35"/>
                  </a:cubicBezTo>
                  <a:cubicBezTo>
                    <a:pt x="35" y="39"/>
                    <a:pt x="35" y="39"/>
                    <a:pt x="35" y="39"/>
                  </a:cubicBezTo>
                  <a:cubicBezTo>
                    <a:pt x="35" y="39"/>
                    <a:pt x="34" y="39"/>
                    <a:pt x="34" y="39"/>
                  </a:cubicBezTo>
                  <a:cubicBezTo>
                    <a:pt x="32" y="41"/>
                    <a:pt x="29" y="42"/>
                    <a:pt x="26" y="44"/>
                  </a:cubicBezTo>
                  <a:cubicBezTo>
                    <a:pt x="24" y="45"/>
                    <a:pt x="22" y="47"/>
                    <a:pt x="20" y="48"/>
                  </a:cubicBezTo>
                  <a:cubicBezTo>
                    <a:pt x="20" y="48"/>
                    <a:pt x="20" y="48"/>
                    <a:pt x="20" y="48"/>
                  </a:cubicBezTo>
                  <a:cubicBezTo>
                    <a:pt x="12" y="53"/>
                    <a:pt x="5" y="59"/>
                    <a:pt x="1" y="66"/>
                  </a:cubicBezTo>
                  <a:cubicBezTo>
                    <a:pt x="0" y="66"/>
                    <a:pt x="0" y="67"/>
                    <a:pt x="0" y="67"/>
                  </a:cubicBezTo>
                  <a:cubicBezTo>
                    <a:pt x="0" y="67"/>
                    <a:pt x="0" y="68"/>
                    <a:pt x="1" y="68"/>
                  </a:cubicBezTo>
                  <a:cubicBezTo>
                    <a:pt x="1" y="68"/>
                    <a:pt x="2" y="68"/>
                    <a:pt x="2" y="68"/>
                  </a:cubicBezTo>
                  <a:cubicBezTo>
                    <a:pt x="2" y="68"/>
                    <a:pt x="15" y="61"/>
                    <a:pt x="18" y="59"/>
                  </a:cubicBezTo>
                  <a:cubicBezTo>
                    <a:pt x="15" y="61"/>
                    <a:pt x="13" y="63"/>
                    <a:pt x="11" y="66"/>
                  </a:cubicBezTo>
                  <a:cubicBezTo>
                    <a:pt x="11" y="66"/>
                    <a:pt x="11" y="66"/>
                    <a:pt x="11" y="67"/>
                  </a:cubicBezTo>
                  <a:cubicBezTo>
                    <a:pt x="11" y="67"/>
                    <a:pt x="11" y="67"/>
                    <a:pt x="11" y="68"/>
                  </a:cubicBezTo>
                  <a:cubicBezTo>
                    <a:pt x="11" y="68"/>
                    <a:pt x="12" y="68"/>
                    <a:pt x="13" y="68"/>
                  </a:cubicBezTo>
                  <a:cubicBezTo>
                    <a:pt x="13" y="68"/>
                    <a:pt x="25" y="59"/>
                    <a:pt x="38" y="50"/>
                  </a:cubicBezTo>
                  <a:cubicBezTo>
                    <a:pt x="34" y="54"/>
                    <a:pt x="31" y="57"/>
                    <a:pt x="30" y="59"/>
                  </a:cubicBezTo>
                  <a:cubicBezTo>
                    <a:pt x="30" y="59"/>
                    <a:pt x="30" y="59"/>
                    <a:pt x="30" y="59"/>
                  </a:cubicBezTo>
                  <a:cubicBezTo>
                    <a:pt x="30" y="59"/>
                    <a:pt x="30" y="60"/>
                    <a:pt x="30" y="60"/>
                  </a:cubicBezTo>
                  <a:cubicBezTo>
                    <a:pt x="30" y="60"/>
                    <a:pt x="30" y="60"/>
                    <a:pt x="30" y="60"/>
                  </a:cubicBezTo>
                  <a:cubicBezTo>
                    <a:pt x="24" y="65"/>
                    <a:pt x="17" y="71"/>
                    <a:pt x="11" y="77"/>
                  </a:cubicBezTo>
                  <a:cubicBezTo>
                    <a:pt x="11" y="78"/>
                    <a:pt x="11" y="78"/>
                    <a:pt x="11" y="78"/>
                  </a:cubicBezTo>
                  <a:cubicBezTo>
                    <a:pt x="11" y="79"/>
                    <a:pt x="11" y="79"/>
                    <a:pt x="11" y="79"/>
                  </a:cubicBezTo>
                  <a:cubicBezTo>
                    <a:pt x="12" y="80"/>
                    <a:pt x="12" y="80"/>
                    <a:pt x="13" y="80"/>
                  </a:cubicBezTo>
                  <a:cubicBezTo>
                    <a:pt x="15" y="78"/>
                    <a:pt x="18" y="77"/>
                    <a:pt x="20" y="75"/>
                  </a:cubicBezTo>
                  <a:cubicBezTo>
                    <a:pt x="20" y="76"/>
                    <a:pt x="19" y="76"/>
                    <a:pt x="19" y="77"/>
                  </a:cubicBezTo>
                  <a:cubicBezTo>
                    <a:pt x="18" y="77"/>
                    <a:pt x="18" y="77"/>
                    <a:pt x="18" y="78"/>
                  </a:cubicBezTo>
                  <a:cubicBezTo>
                    <a:pt x="18" y="78"/>
                    <a:pt x="18" y="78"/>
                    <a:pt x="19" y="78"/>
                  </a:cubicBezTo>
                  <a:cubicBezTo>
                    <a:pt x="19" y="79"/>
                    <a:pt x="20" y="79"/>
                    <a:pt x="20" y="79"/>
                  </a:cubicBezTo>
                  <a:cubicBezTo>
                    <a:pt x="32" y="73"/>
                    <a:pt x="44" y="63"/>
                    <a:pt x="55" y="53"/>
                  </a:cubicBezTo>
                  <a:cubicBezTo>
                    <a:pt x="55" y="53"/>
                    <a:pt x="60" y="48"/>
                    <a:pt x="65" y="44"/>
                  </a:cubicBezTo>
                  <a:cubicBezTo>
                    <a:pt x="72" y="39"/>
                    <a:pt x="78" y="35"/>
                    <a:pt x="83" y="31"/>
                  </a:cubicBezTo>
                  <a:cubicBezTo>
                    <a:pt x="91" y="26"/>
                    <a:pt x="98" y="22"/>
                    <a:pt x="105" y="17"/>
                  </a:cubicBezTo>
                  <a:cubicBezTo>
                    <a:pt x="97" y="23"/>
                    <a:pt x="89" y="29"/>
                    <a:pt x="82" y="35"/>
                  </a:cubicBezTo>
                  <a:cubicBezTo>
                    <a:pt x="66" y="47"/>
                    <a:pt x="50" y="59"/>
                    <a:pt x="34" y="72"/>
                  </a:cubicBezTo>
                  <a:cubicBezTo>
                    <a:pt x="34" y="72"/>
                    <a:pt x="34" y="72"/>
                    <a:pt x="34" y="73"/>
                  </a:cubicBezTo>
                  <a:cubicBezTo>
                    <a:pt x="34" y="73"/>
                    <a:pt x="34" y="73"/>
                    <a:pt x="34" y="74"/>
                  </a:cubicBezTo>
                  <a:cubicBezTo>
                    <a:pt x="34" y="74"/>
                    <a:pt x="35" y="74"/>
                    <a:pt x="36" y="74"/>
                  </a:cubicBezTo>
                  <a:cubicBezTo>
                    <a:pt x="44" y="71"/>
                    <a:pt x="51" y="66"/>
                    <a:pt x="59" y="60"/>
                  </a:cubicBezTo>
                  <a:cubicBezTo>
                    <a:pt x="62" y="57"/>
                    <a:pt x="66" y="55"/>
                    <a:pt x="70" y="52"/>
                  </a:cubicBezTo>
                  <a:cubicBezTo>
                    <a:pt x="59" y="61"/>
                    <a:pt x="49" y="70"/>
                    <a:pt x="43" y="81"/>
                  </a:cubicBezTo>
                  <a:cubicBezTo>
                    <a:pt x="42" y="81"/>
                    <a:pt x="42" y="81"/>
                    <a:pt x="42" y="81"/>
                  </a:cubicBezTo>
                  <a:cubicBezTo>
                    <a:pt x="42" y="82"/>
                    <a:pt x="43" y="82"/>
                    <a:pt x="43" y="82"/>
                  </a:cubicBezTo>
                  <a:cubicBezTo>
                    <a:pt x="43" y="83"/>
                    <a:pt x="44" y="83"/>
                    <a:pt x="44" y="83"/>
                  </a:cubicBezTo>
                  <a:cubicBezTo>
                    <a:pt x="54" y="81"/>
                    <a:pt x="63" y="74"/>
                    <a:pt x="72" y="68"/>
                  </a:cubicBezTo>
                  <a:cubicBezTo>
                    <a:pt x="72" y="68"/>
                    <a:pt x="72" y="68"/>
                    <a:pt x="72" y="68"/>
                  </a:cubicBezTo>
                  <a:cubicBezTo>
                    <a:pt x="71" y="69"/>
                    <a:pt x="70" y="70"/>
                    <a:pt x="69" y="72"/>
                  </a:cubicBezTo>
                  <a:cubicBezTo>
                    <a:pt x="68" y="72"/>
                    <a:pt x="68" y="72"/>
                    <a:pt x="68" y="72"/>
                  </a:cubicBezTo>
                  <a:cubicBezTo>
                    <a:pt x="56" y="81"/>
                    <a:pt x="56" y="81"/>
                    <a:pt x="56" y="81"/>
                  </a:cubicBezTo>
                  <a:cubicBezTo>
                    <a:pt x="55" y="81"/>
                    <a:pt x="55" y="82"/>
                    <a:pt x="55" y="82"/>
                  </a:cubicBezTo>
                  <a:cubicBezTo>
                    <a:pt x="55" y="83"/>
                    <a:pt x="55" y="83"/>
                    <a:pt x="55" y="83"/>
                  </a:cubicBezTo>
                  <a:cubicBezTo>
                    <a:pt x="55" y="84"/>
                    <a:pt x="56" y="84"/>
                    <a:pt x="57" y="84"/>
                  </a:cubicBezTo>
                  <a:cubicBezTo>
                    <a:pt x="59" y="83"/>
                    <a:pt x="61" y="82"/>
                    <a:pt x="63" y="81"/>
                  </a:cubicBezTo>
                  <a:cubicBezTo>
                    <a:pt x="62" y="83"/>
                    <a:pt x="62" y="85"/>
                    <a:pt x="62" y="87"/>
                  </a:cubicBezTo>
                  <a:cubicBezTo>
                    <a:pt x="62" y="87"/>
                    <a:pt x="62" y="87"/>
                    <a:pt x="62" y="87"/>
                  </a:cubicBezTo>
                  <a:cubicBezTo>
                    <a:pt x="62" y="88"/>
                    <a:pt x="62" y="88"/>
                    <a:pt x="62" y="88"/>
                  </a:cubicBezTo>
                  <a:cubicBezTo>
                    <a:pt x="63" y="89"/>
                    <a:pt x="63" y="89"/>
                    <a:pt x="64" y="88"/>
                  </a:cubicBezTo>
                  <a:cubicBezTo>
                    <a:pt x="72" y="83"/>
                    <a:pt x="81" y="76"/>
                    <a:pt x="89" y="69"/>
                  </a:cubicBezTo>
                  <a:cubicBezTo>
                    <a:pt x="88" y="70"/>
                    <a:pt x="87" y="72"/>
                    <a:pt x="85" y="73"/>
                  </a:cubicBezTo>
                  <a:cubicBezTo>
                    <a:pt x="83" y="74"/>
                    <a:pt x="82" y="76"/>
                    <a:pt x="80" y="78"/>
                  </a:cubicBezTo>
                  <a:cubicBezTo>
                    <a:pt x="75" y="81"/>
                    <a:pt x="71" y="84"/>
                    <a:pt x="67" y="87"/>
                  </a:cubicBezTo>
                  <a:cubicBezTo>
                    <a:pt x="67" y="87"/>
                    <a:pt x="66" y="87"/>
                    <a:pt x="66" y="88"/>
                  </a:cubicBezTo>
                  <a:cubicBezTo>
                    <a:pt x="66" y="88"/>
                    <a:pt x="67" y="88"/>
                    <a:pt x="67" y="88"/>
                  </a:cubicBezTo>
                  <a:cubicBezTo>
                    <a:pt x="67" y="89"/>
                    <a:pt x="68" y="89"/>
                    <a:pt x="69" y="89"/>
                  </a:cubicBezTo>
                  <a:cubicBezTo>
                    <a:pt x="69" y="89"/>
                    <a:pt x="70" y="88"/>
                    <a:pt x="71" y="88"/>
                  </a:cubicBezTo>
                  <a:cubicBezTo>
                    <a:pt x="71" y="88"/>
                    <a:pt x="71" y="88"/>
                    <a:pt x="71" y="88"/>
                  </a:cubicBezTo>
                  <a:cubicBezTo>
                    <a:pt x="72" y="88"/>
                    <a:pt x="73" y="88"/>
                    <a:pt x="73" y="88"/>
                  </a:cubicBezTo>
                  <a:cubicBezTo>
                    <a:pt x="73" y="88"/>
                    <a:pt x="73" y="88"/>
                    <a:pt x="73" y="88"/>
                  </a:cubicBezTo>
                  <a:cubicBezTo>
                    <a:pt x="73" y="88"/>
                    <a:pt x="73" y="88"/>
                    <a:pt x="73" y="88"/>
                  </a:cubicBezTo>
                  <a:cubicBezTo>
                    <a:pt x="73" y="88"/>
                    <a:pt x="73" y="88"/>
                    <a:pt x="73" y="88"/>
                  </a:cubicBezTo>
                  <a:cubicBezTo>
                    <a:pt x="75" y="87"/>
                    <a:pt x="76" y="85"/>
                    <a:pt x="77" y="84"/>
                  </a:cubicBezTo>
                  <a:cubicBezTo>
                    <a:pt x="81" y="82"/>
                    <a:pt x="85" y="80"/>
                    <a:pt x="89" y="78"/>
                  </a:cubicBezTo>
                  <a:cubicBezTo>
                    <a:pt x="89" y="78"/>
                    <a:pt x="88" y="79"/>
                    <a:pt x="88" y="80"/>
                  </a:cubicBezTo>
                  <a:cubicBezTo>
                    <a:pt x="84" y="83"/>
                    <a:pt x="79" y="86"/>
                    <a:pt x="76" y="90"/>
                  </a:cubicBezTo>
                  <a:cubicBezTo>
                    <a:pt x="76" y="90"/>
                    <a:pt x="76" y="91"/>
                    <a:pt x="76" y="91"/>
                  </a:cubicBezTo>
                  <a:cubicBezTo>
                    <a:pt x="76" y="91"/>
                    <a:pt x="76" y="92"/>
                    <a:pt x="76" y="92"/>
                  </a:cubicBezTo>
                  <a:cubicBezTo>
                    <a:pt x="77" y="92"/>
                    <a:pt x="77" y="93"/>
                    <a:pt x="78" y="92"/>
                  </a:cubicBezTo>
                  <a:cubicBezTo>
                    <a:pt x="80" y="92"/>
                    <a:pt x="83" y="91"/>
                    <a:pt x="85" y="90"/>
                  </a:cubicBezTo>
                  <a:cubicBezTo>
                    <a:pt x="84" y="90"/>
                    <a:pt x="84" y="91"/>
                    <a:pt x="83" y="92"/>
                  </a:cubicBezTo>
                  <a:cubicBezTo>
                    <a:pt x="83" y="92"/>
                    <a:pt x="82" y="93"/>
                    <a:pt x="82" y="93"/>
                  </a:cubicBezTo>
                  <a:cubicBezTo>
                    <a:pt x="82" y="93"/>
                    <a:pt x="82" y="93"/>
                    <a:pt x="83" y="93"/>
                  </a:cubicBezTo>
                  <a:cubicBezTo>
                    <a:pt x="83" y="94"/>
                    <a:pt x="83" y="94"/>
                    <a:pt x="83" y="94"/>
                  </a:cubicBezTo>
                  <a:cubicBezTo>
                    <a:pt x="87" y="96"/>
                    <a:pt x="92" y="96"/>
                    <a:pt x="97" y="94"/>
                  </a:cubicBezTo>
                  <a:cubicBezTo>
                    <a:pt x="96" y="94"/>
                    <a:pt x="95" y="95"/>
                    <a:pt x="95" y="96"/>
                  </a:cubicBezTo>
                  <a:cubicBezTo>
                    <a:pt x="95" y="96"/>
                    <a:pt x="95" y="97"/>
                    <a:pt x="95" y="97"/>
                  </a:cubicBezTo>
                  <a:cubicBezTo>
                    <a:pt x="95" y="97"/>
                    <a:pt x="95" y="97"/>
                    <a:pt x="95" y="98"/>
                  </a:cubicBezTo>
                  <a:cubicBezTo>
                    <a:pt x="96" y="98"/>
                    <a:pt x="96" y="98"/>
                    <a:pt x="97" y="98"/>
                  </a:cubicBezTo>
                  <a:cubicBezTo>
                    <a:pt x="101" y="97"/>
                    <a:pt x="105" y="94"/>
                    <a:pt x="109" y="91"/>
                  </a:cubicBezTo>
                  <a:cubicBezTo>
                    <a:pt x="106" y="96"/>
                    <a:pt x="103" y="102"/>
                    <a:pt x="102" y="108"/>
                  </a:cubicBezTo>
                  <a:cubicBezTo>
                    <a:pt x="102" y="108"/>
                    <a:pt x="102" y="108"/>
                    <a:pt x="102" y="108"/>
                  </a:cubicBezTo>
                  <a:cubicBezTo>
                    <a:pt x="102" y="109"/>
                    <a:pt x="102" y="109"/>
                    <a:pt x="102" y="109"/>
                  </a:cubicBezTo>
                  <a:cubicBezTo>
                    <a:pt x="103" y="110"/>
                    <a:pt x="103" y="110"/>
                    <a:pt x="104" y="109"/>
                  </a:cubicBezTo>
                  <a:cubicBezTo>
                    <a:pt x="106" y="109"/>
                    <a:pt x="108" y="108"/>
                    <a:pt x="110" y="106"/>
                  </a:cubicBezTo>
                  <a:cubicBezTo>
                    <a:pt x="110" y="107"/>
                    <a:pt x="110" y="107"/>
                    <a:pt x="110" y="107"/>
                  </a:cubicBezTo>
                  <a:cubicBezTo>
                    <a:pt x="111" y="108"/>
                    <a:pt x="111" y="108"/>
                    <a:pt x="112" y="107"/>
                  </a:cubicBezTo>
                  <a:cubicBezTo>
                    <a:pt x="115" y="105"/>
                    <a:pt x="118" y="103"/>
                    <a:pt x="121" y="100"/>
                  </a:cubicBezTo>
                  <a:cubicBezTo>
                    <a:pt x="121" y="102"/>
                    <a:pt x="122" y="103"/>
                    <a:pt x="122" y="104"/>
                  </a:cubicBezTo>
                  <a:cubicBezTo>
                    <a:pt x="121" y="106"/>
                    <a:pt x="119" y="108"/>
                    <a:pt x="118" y="110"/>
                  </a:cubicBezTo>
                  <a:cubicBezTo>
                    <a:pt x="118" y="110"/>
                    <a:pt x="118" y="110"/>
                    <a:pt x="118" y="110"/>
                  </a:cubicBezTo>
                  <a:cubicBezTo>
                    <a:pt x="118" y="111"/>
                    <a:pt x="118" y="111"/>
                    <a:pt x="119" y="111"/>
                  </a:cubicBezTo>
                  <a:cubicBezTo>
                    <a:pt x="119" y="112"/>
                    <a:pt x="120" y="112"/>
                    <a:pt x="120" y="111"/>
                  </a:cubicBezTo>
                  <a:cubicBezTo>
                    <a:pt x="128" y="107"/>
                    <a:pt x="135" y="101"/>
                    <a:pt x="141" y="94"/>
                  </a:cubicBezTo>
                  <a:cubicBezTo>
                    <a:pt x="142" y="93"/>
                    <a:pt x="144" y="92"/>
                    <a:pt x="145" y="90"/>
                  </a:cubicBezTo>
                  <a:cubicBezTo>
                    <a:pt x="145" y="91"/>
                    <a:pt x="144" y="92"/>
                    <a:pt x="144" y="92"/>
                  </a:cubicBezTo>
                  <a:cubicBezTo>
                    <a:pt x="135" y="100"/>
                    <a:pt x="128" y="108"/>
                    <a:pt x="128" y="116"/>
                  </a:cubicBezTo>
                  <a:cubicBezTo>
                    <a:pt x="128" y="116"/>
                    <a:pt x="128" y="116"/>
                    <a:pt x="128" y="116"/>
                  </a:cubicBezTo>
                  <a:cubicBezTo>
                    <a:pt x="128" y="116"/>
                    <a:pt x="128" y="117"/>
                    <a:pt x="128" y="117"/>
                  </a:cubicBezTo>
                  <a:cubicBezTo>
                    <a:pt x="128" y="117"/>
                    <a:pt x="129" y="117"/>
                    <a:pt x="129" y="117"/>
                  </a:cubicBezTo>
                  <a:cubicBezTo>
                    <a:pt x="133" y="117"/>
                    <a:pt x="136" y="116"/>
                    <a:pt x="139" y="113"/>
                  </a:cubicBezTo>
                  <a:cubicBezTo>
                    <a:pt x="139" y="114"/>
                    <a:pt x="139" y="114"/>
                    <a:pt x="139" y="114"/>
                  </a:cubicBezTo>
                  <a:cubicBezTo>
                    <a:pt x="139" y="114"/>
                    <a:pt x="139" y="114"/>
                    <a:pt x="139" y="114"/>
                  </a:cubicBezTo>
                  <a:cubicBezTo>
                    <a:pt x="139" y="114"/>
                    <a:pt x="140" y="115"/>
                    <a:pt x="140" y="115"/>
                  </a:cubicBezTo>
                  <a:cubicBezTo>
                    <a:pt x="140" y="115"/>
                    <a:pt x="141" y="115"/>
                    <a:pt x="141" y="115"/>
                  </a:cubicBezTo>
                  <a:cubicBezTo>
                    <a:pt x="143" y="115"/>
                    <a:pt x="144" y="115"/>
                    <a:pt x="146" y="114"/>
                  </a:cubicBezTo>
                  <a:cubicBezTo>
                    <a:pt x="145" y="117"/>
                    <a:pt x="143" y="120"/>
                    <a:pt x="142" y="123"/>
                  </a:cubicBezTo>
                  <a:cubicBezTo>
                    <a:pt x="142" y="123"/>
                    <a:pt x="142" y="123"/>
                    <a:pt x="142" y="123"/>
                  </a:cubicBezTo>
                  <a:cubicBezTo>
                    <a:pt x="142" y="124"/>
                    <a:pt x="142" y="124"/>
                    <a:pt x="143" y="124"/>
                  </a:cubicBezTo>
                  <a:cubicBezTo>
                    <a:pt x="143" y="125"/>
                    <a:pt x="144" y="125"/>
                    <a:pt x="144" y="125"/>
                  </a:cubicBezTo>
                  <a:cubicBezTo>
                    <a:pt x="147" y="124"/>
                    <a:pt x="150" y="123"/>
                    <a:pt x="153" y="121"/>
                  </a:cubicBezTo>
                  <a:cubicBezTo>
                    <a:pt x="153" y="121"/>
                    <a:pt x="153" y="122"/>
                    <a:pt x="153" y="122"/>
                  </a:cubicBezTo>
                  <a:cubicBezTo>
                    <a:pt x="154" y="122"/>
                    <a:pt x="154" y="122"/>
                    <a:pt x="155" y="122"/>
                  </a:cubicBezTo>
                  <a:cubicBezTo>
                    <a:pt x="157" y="121"/>
                    <a:pt x="160" y="119"/>
                    <a:pt x="162" y="117"/>
                  </a:cubicBezTo>
                  <a:cubicBezTo>
                    <a:pt x="162" y="117"/>
                    <a:pt x="163" y="117"/>
                    <a:pt x="163" y="117"/>
                  </a:cubicBezTo>
                  <a:cubicBezTo>
                    <a:pt x="161" y="121"/>
                    <a:pt x="158" y="125"/>
                    <a:pt x="157" y="130"/>
                  </a:cubicBezTo>
                  <a:cubicBezTo>
                    <a:pt x="157" y="130"/>
                    <a:pt x="156" y="130"/>
                    <a:pt x="156" y="130"/>
                  </a:cubicBezTo>
                  <a:cubicBezTo>
                    <a:pt x="156" y="131"/>
                    <a:pt x="157" y="131"/>
                    <a:pt x="157" y="131"/>
                  </a:cubicBezTo>
                  <a:cubicBezTo>
                    <a:pt x="158" y="132"/>
                    <a:pt x="158" y="132"/>
                    <a:pt x="159" y="131"/>
                  </a:cubicBezTo>
                  <a:cubicBezTo>
                    <a:pt x="162" y="129"/>
                    <a:pt x="164" y="127"/>
                    <a:pt x="166" y="124"/>
                  </a:cubicBezTo>
                  <a:cubicBezTo>
                    <a:pt x="166" y="126"/>
                    <a:pt x="165" y="127"/>
                    <a:pt x="164" y="129"/>
                  </a:cubicBezTo>
                  <a:cubicBezTo>
                    <a:pt x="164" y="129"/>
                    <a:pt x="164" y="129"/>
                    <a:pt x="164" y="129"/>
                  </a:cubicBezTo>
                  <a:cubicBezTo>
                    <a:pt x="164" y="130"/>
                    <a:pt x="164" y="130"/>
                    <a:pt x="165" y="130"/>
                  </a:cubicBezTo>
                  <a:cubicBezTo>
                    <a:pt x="166" y="131"/>
                    <a:pt x="166" y="131"/>
                    <a:pt x="167" y="130"/>
                  </a:cubicBezTo>
                  <a:cubicBezTo>
                    <a:pt x="170" y="126"/>
                    <a:pt x="174" y="122"/>
                    <a:pt x="177" y="118"/>
                  </a:cubicBezTo>
                  <a:cubicBezTo>
                    <a:pt x="176" y="120"/>
                    <a:pt x="175" y="123"/>
                    <a:pt x="174" y="125"/>
                  </a:cubicBezTo>
                  <a:cubicBezTo>
                    <a:pt x="174" y="125"/>
                    <a:pt x="174" y="126"/>
                    <a:pt x="174" y="126"/>
                  </a:cubicBezTo>
                  <a:cubicBezTo>
                    <a:pt x="174" y="126"/>
                    <a:pt x="174" y="127"/>
                    <a:pt x="175" y="127"/>
                  </a:cubicBezTo>
                  <a:cubicBezTo>
                    <a:pt x="173" y="129"/>
                    <a:pt x="172" y="132"/>
                    <a:pt x="171" y="135"/>
                  </a:cubicBezTo>
                  <a:cubicBezTo>
                    <a:pt x="171" y="135"/>
                    <a:pt x="171" y="135"/>
                    <a:pt x="171" y="135"/>
                  </a:cubicBezTo>
                  <a:cubicBezTo>
                    <a:pt x="171" y="136"/>
                    <a:pt x="171" y="136"/>
                    <a:pt x="172" y="136"/>
                  </a:cubicBezTo>
                  <a:cubicBezTo>
                    <a:pt x="172" y="137"/>
                    <a:pt x="173" y="137"/>
                    <a:pt x="174" y="136"/>
                  </a:cubicBezTo>
                  <a:cubicBezTo>
                    <a:pt x="177" y="133"/>
                    <a:pt x="177" y="133"/>
                    <a:pt x="177" y="133"/>
                  </a:cubicBezTo>
                  <a:cubicBezTo>
                    <a:pt x="181" y="130"/>
                    <a:pt x="185" y="126"/>
                    <a:pt x="190" y="122"/>
                  </a:cubicBezTo>
                  <a:cubicBezTo>
                    <a:pt x="185" y="129"/>
                    <a:pt x="182" y="136"/>
                    <a:pt x="181" y="143"/>
                  </a:cubicBezTo>
                  <a:cubicBezTo>
                    <a:pt x="181" y="143"/>
                    <a:pt x="181" y="144"/>
                    <a:pt x="181" y="144"/>
                  </a:cubicBezTo>
                  <a:cubicBezTo>
                    <a:pt x="181" y="144"/>
                    <a:pt x="181" y="145"/>
                    <a:pt x="181" y="145"/>
                  </a:cubicBezTo>
                  <a:cubicBezTo>
                    <a:pt x="182" y="145"/>
                    <a:pt x="182" y="145"/>
                    <a:pt x="183" y="145"/>
                  </a:cubicBezTo>
                  <a:cubicBezTo>
                    <a:pt x="187" y="141"/>
                    <a:pt x="191" y="136"/>
                    <a:pt x="195" y="132"/>
                  </a:cubicBezTo>
                  <a:cubicBezTo>
                    <a:pt x="195" y="134"/>
                    <a:pt x="194" y="135"/>
                    <a:pt x="194" y="137"/>
                  </a:cubicBezTo>
                  <a:cubicBezTo>
                    <a:pt x="192" y="141"/>
                    <a:pt x="190" y="144"/>
                    <a:pt x="190" y="148"/>
                  </a:cubicBezTo>
                  <a:cubicBezTo>
                    <a:pt x="190" y="148"/>
                    <a:pt x="190" y="149"/>
                    <a:pt x="190" y="149"/>
                  </a:cubicBezTo>
                  <a:cubicBezTo>
                    <a:pt x="190" y="150"/>
                    <a:pt x="191" y="150"/>
                    <a:pt x="191" y="150"/>
                  </a:cubicBezTo>
                  <a:cubicBezTo>
                    <a:pt x="192" y="151"/>
                    <a:pt x="192" y="150"/>
                    <a:pt x="193" y="150"/>
                  </a:cubicBezTo>
                  <a:cubicBezTo>
                    <a:pt x="195" y="148"/>
                    <a:pt x="197" y="145"/>
                    <a:pt x="200" y="142"/>
                  </a:cubicBezTo>
                  <a:cubicBezTo>
                    <a:pt x="198" y="144"/>
                    <a:pt x="197" y="146"/>
                    <a:pt x="195" y="149"/>
                  </a:cubicBezTo>
                  <a:cubicBezTo>
                    <a:pt x="195" y="149"/>
                    <a:pt x="195" y="149"/>
                    <a:pt x="195" y="149"/>
                  </a:cubicBezTo>
                  <a:cubicBezTo>
                    <a:pt x="195" y="150"/>
                    <a:pt x="195" y="150"/>
                    <a:pt x="196" y="150"/>
                  </a:cubicBezTo>
                  <a:cubicBezTo>
                    <a:pt x="196" y="151"/>
                    <a:pt x="197" y="151"/>
                    <a:pt x="197" y="151"/>
                  </a:cubicBezTo>
                  <a:cubicBezTo>
                    <a:pt x="208" y="144"/>
                    <a:pt x="218" y="131"/>
                    <a:pt x="227" y="119"/>
                  </a:cubicBezTo>
                  <a:cubicBezTo>
                    <a:pt x="238" y="106"/>
                    <a:pt x="238" y="106"/>
                    <a:pt x="238" y="106"/>
                  </a:cubicBezTo>
                  <a:cubicBezTo>
                    <a:pt x="255" y="87"/>
                    <a:pt x="270" y="71"/>
                    <a:pt x="286" y="58"/>
                  </a:cubicBezTo>
                  <a:cubicBezTo>
                    <a:pt x="287" y="58"/>
                    <a:pt x="287" y="57"/>
                    <a:pt x="287" y="56"/>
                  </a:cubicBezTo>
                  <a:cubicBezTo>
                    <a:pt x="286" y="56"/>
                    <a:pt x="286" y="55"/>
                    <a:pt x="285" y="56"/>
                  </a:cubicBezTo>
                  <a:cubicBezTo>
                    <a:pt x="277" y="60"/>
                    <a:pt x="269" y="66"/>
                    <a:pt x="261" y="72"/>
                  </a:cubicBezTo>
                  <a:cubicBezTo>
                    <a:pt x="263" y="70"/>
                    <a:pt x="264" y="68"/>
                    <a:pt x="266" y="66"/>
                  </a:cubicBezTo>
                  <a:cubicBezTo>
                    <a:pt x="269" y="64"/>
                    <a:pt x="271" y="62"/>
                    <a:pt x="274" y="59"/>
                  </a:cubicBezTo>
                  <a:cubicBezTo>
                    <a:pt x="274" y="59"/>
                    <a:pt x="274" y="59"/>
                    <a:pt x="274" y="58"/>
                  </a:cubicBezTo>
                  <a:cubicBezTo>
                    <a:pt x="274" y="58"/>
                    <a:pt x="274" y="58"/>
                    <a:pt x="274" y="58"/>
                  </a:cubicBezTo>
                  <a:cubicBezTo>
                    <a:pt x="274" y="57"/>
                    <a:pt x="273" y="57"/>
                    <a:pt x="273" y="57"/>
                  </a:cubicBezTo>
                  <a:cubicBezTo>
                    <a:pt x="271" y="57"/>
                    <a:pt x="269" y="58"/>
                    <a:pt x="266" y="59"/>
                  </a:cubicBezTo>
                  <a:cubicBezTo>
                    <a:pt x="268" y="56"/>
                    <a:pt x="270" y="54"/>
                    <a:pt x="271" y="51"/>
                  </a:cubicBezTo>
                  <a:cubicBezTo>
                    <a:pt x="272" y="51"/>
                    <a:pt x="272" y="51"/>
                    <a:pt x="272" y="51"/>
                  </a:cubicBezTo>
                  <a:cubicBezTo>
                    <a:pt x="272" y="50"/>
                    <a:pt x="272" y="50"/>
                    <a:pt x="271" y="50"/>
                  </a:cubicBezTo>
                  <a:cubicBezTo>
                    <a:pt x="271" y="49"/>
                    <a:pt x="270" y="49"/>
                    <a:pt x="269" y="50"/>
                  </a:cubicBezTo>
                  <a:cubicBezTo>
                    <a:pt x="268" y="51"/>
                    <a:pt x="267" y="52"/>
                    <a:pt x="266" y="54"/>
                  </a:cubicBezTo>
                  <a:cubicBezTo>
                    <a:pt x="262" y="53"/>
                    <a:pt x="259" y="52"/>
                    <a:pt x="256" y="52"/>
                  </a:cubicBezTo>
                  <a:cubicBezTo>
                    <a:pt x="257" y="52"/>
                    <a:pt x="258" y="51"/>
                    <a:pt x="258" y="51"/>
                  </a:cubicBezTo>
                  <a:cubicBezTo>
                    <a:pt x="259" y="51"/>
                    <a:pt x="259" y="50"/>
                    <a:pt x="259" y="50"/>
                  </a:cubicBezTo>
                  <a:cubicBezTo>
                    <a:pt x="259" y="49"/>
                    <a:pt x="259" y="49"/>
                    <a:pt x="259" y="49"/>
                  </a:cubicBezTo>
                  <a:cubicBezTo>
                    <a:pt x="259" y="48"/>
                    <a:pt x="258" y="48"/>
                    <a:pt x="257" y="48"/>
                  </a:cubicBezTo>
                  <a:cubicBezTo>
                    <a:pt x="253" y="51"/>
                    <a:pt x="248" y="51"/>
                    <a:pt x="244" y="51"/>
                  </a:cubicBezTo>
                  <a:cubicBezTo>
                    <a:pt x="244" y="50"/>
                    <a:pt x="245" y="50"/>
                    <a:pt x="246" y="49"/>
                  </a:cubicBezTo>
                  <a:cubicBezTo>
                    <a:pt x="246" y="49"/>
                    <a:pt x="246" y="48"/>
                    <a:pt x="246" y="48"/>
                  </a:cubicBezTo>
                  <a:cubicBezTo>
                    <a:pt x="246" y="48"/>
                    <a:pt x="246" y="47"/>
                    <a:pt x="245" y="47"/>
                  </a:cubicBezTo>
                  <a:cubicBezTo>
                    <a:pt x="245" y="46"/>
                    <a:pt x="244" y="46"/>
                    <a:pt x="244" y="47"/>
                  </a:cubicBezTo>
                  <a:cubicBezTo>
                    <a:pt x="242" y="48"/>
                    <a:pt x="240" y="50"/>
                    <a:pt x="238" y="51"/>
                  </a:cubicBezTo>
                  <a:cubicBezTo>
                    <a:pt x="238" y="51"/>
                    <a:pt x="237" y="51"/>
                    <a:pt x="237" y="51"/>
                  </a:cubicBezTo>
                  <a:cubicBezTo>
                    <a:pt x="236" y="51"/>
                    <a:pt x="236" y="52"/>
                    <a:pt x="236" y="52"/>
                  </a:cubicBezTo>
                  <a:cubicBezTo>
                    <a:pt x="236" y="52"/>
                    <a:pt x="236" y="53"/>
                    <a:pt x="236" y="53"/>
                  </a:cubicBezTo>
                  <a:cubicBezTo>
                    <a:pt x="236" y="53"/>
                    <a:pt x="236" y="53"/>
                    <a:pt x="236" y="53"/>
                  </a:cubicBezTo>
                  <a:cubicBezTo>
                    <a:pt x="229" y="59"/>
                    <a:pt x="222" y="67"/>
                    <a:pt x="215" y="75"/>
                  </a:cubicBezTo>
                  <a:cubicBezTo>
                    <a:pt x="206" y="85"/>
                    <a:pt x="206" y="85"/>
                    <a:pt x="206" y="85"/>
                  </a:cubicBezTo>
                  <a:cubicBezTo>
                    <a:pt x="206" y="85"/>
                    <a:pt x="205" y="86"/>
                    <a:pt x="204" y="88"/>
                  </a:cubicBezTo>
                  <a:cubicBezTo>
                    <a:pt x="216" y="74"/>
                    <a:pt x="228" y="61"/>
                    <a:pt x="239" y="47"/>
                  </a:cubicBezTo>
                  <a:cubicBezTo>
                    <a:pt x="239" y="47"/>
                    <a:pt x="239" y="46"/>
                    <a:pt x="239" y="46"/>
                  </a:cubicBezTo>
                  <a:cubicBezTo>
                    <a:pt x="239" y="46"/>
                    <a:pt x="239" y="45"/>
                    <a:pt x="239" y="45"/>
                  </a:cubicBezTo>
                  <a:cubicBezTo>
                    <a:pt x="238" y="44"/>
                    <a:pt x="237" y="44"/>
                    <a:pt x="237" y="45"/>
                  </a:cubicBezTo>
                  <a:cubicBezTo>
                    <a:pt x="222" y="58"/>
                    <a:pt x="210" y="74"/>
                    <a:pt x="198" y="89"/>
                  </a:cubicBezTo>
                  <a:cubicBezTo>
                    <a:pt x="193" y="95"/>
                    <a:pt x="193" y="95"/>
                    <a:pt x="193" y="95"/>
                  </a:cubicBezTo>
                  <a:cubicBezTo>
                    <a:pt x="193" y="95"/>
                    <a:pt x="192" y="96"/>
                    <a:pt x="191" y="97"/>
                  </a:cubicBezTo>
                  <a:cubicBezTo>
                    <a:pt x="185" y="105"/>
                    <a:pt x="178" y="112"/>
                    <a:pt x="171" y="120"/>
                  </a:cubicBezTo>
                  <a:cubicBezTo>
                    <a:pt x="172" y="119"/>
                    <a:pt x="172" y="118"/>
                    <a:pt x="173" y="117"/>
                  </a:cubicBezTo>
                  <a:cubicBezTo>
                    <a:pt x="180" y="108"/>
                    <a:pt x="187" y="99"/>
                    <a:pt x="194" y="90"/>
                  </a:cubicBezTo>
                  <a:cubicBezTo>
                    <a:pt x="197" y="86"/>
                    <a:pt x="199" y="82"/>
                    <a:pt x="202" y="78"/>
                  </a:cubicBezTo>
                  <a:cubicBezTo>
                    <a:pt x="204" y="76"/>
                    <a:pt x="205" y="75"/>
                    <a:pt x="206" y="74"/>
                  </a:cubicBezTo>
                  <a:cubicBezTo>
                    <a:pt x="214" y="66"/>
                    <a:pt x="222" y="58"/>
                    <a:pt x="228" y="49"/>
                  </a:cubicBezTo>
                  <a:cubicBezTo>
                    <a:pt x="230" y="47"/>
                    <a:pt x="231" y="46"/>
                    <a:pt x="233" y="45"/>
                  </a:cubicBezTo>
                  <a:cubicBezTo>
                    <a:pt x="233" y="45"/>
                    <a:pt x="233" y="44"/>
                    <a:pt x="233" y="44"/>
                  </a:cubicBezTo>
                  <a:cubicBezTo>
                    <a:pt x="233" y="43"/>
                    <a:pt x="233" y="43"/>
                    <a:pt x="233" y="43"/>
                  </a:cubicBezTo>
                  <a:cubicBezTo>
                    <a:pt x="232" y="42"/>
                    <a:pt x="231" y="42"/>
                    <a:pt x="231" y="43"/>
                  </a:cubicBezTo>
                  <a:cubicBezTo>
                    <a:pt x="231" y="43"/>
                    <a:pt x="223" y="49"/>
                    <a:pt x="221" y="50"/>
                  </a:cubicBezTo>
                  <a:cubicBezTo>
                    <a:pt x="219" y="51"/>
                    <a:pt x="217" y="52"/>
                    <a:pt x="216" y="53"/>
                  </a:cubicBezTo>
                  <a:cubicBezTo>
                    <a:pt x="215" y="54"/>
                    <a:pt x="214" y="55"/>
                    <a:pt x="213" y="56"/>
                  </a:cubicBezTo>
                  <a:cubicBezTo>
                    <a:pt x="217" y="51"/>
                    <a:pt x="221" y="46"/>
                    <a:pt x="225" y="42"/>
                  </a:cubicBezTo>
                  <a:cubicBezTo>
                    <a:pt x="225" y="42"/>
                    <a:pt x="225" y="42"/>
                    <a:pt x="225" y="41"/>
                  </a:cubicBezTo>
                  <a:cubicBezTo>
                    <a:pt x="225" y="41"/>
                    <a:pt x="225" y="41"/>
                    <a:pt x="225" y="40"/>
                  </a:cubicBezTo>
                  <a:cubicBezTo>
                    <a:pt x="224" y="40"/>
                    <a:pt x="224" y="40"/>
                    <a:pt x="223" y="40"/>
                  </a:cubicBezTo>
                  <a:cubicBezTo>
                    <a:pt x="223" y="40"/>
                    <a:pt x="223" y="40"/>
                    <a:pt x="223" y="40"/>
                  </a:cubicBezTo>
                  <a:cubicBezTo>
                    <a:pt x="223" y="40"/>
                    <a:pt x="223" y="40"/>
                    <a:pt x="223" y="40"/>
                  </a:cubicBezTo>
                  <a:cubicBezTo>
                    <a:pt x="223" y="40"/>
                    <a:pt x="223" y="40"/>
                    <a:pt x="223" y="40"/>
                  </a:cubicBezTo>
                  <a:cubicBezTo>
                    <a:pt x="215" y="48"/>
                    <a:pt x="208" y="56"/>
                    <a:pt x="202" y="64"/>
                  </a:cubicBezTo>
                  <a:cubicBezTo>
                    <a:pt x="200" y="65"/>
                    <a:pt x="198" y="67"/>
                    <a:pt x="196" y="69"/>
                  </a:cubicBezTo>
                  <a:cubicBezTo>
                    <a:pt x="198" y="65"/>
                    <a:pt x="201" y="62"/>
                    <a:pt x="203" y="59"/>
                  </a:cubicBezTo>
                  <a:cubicBezTo>
                    <a:pt x="208" y="53"/>
                    <a:pt x="213" y="47"/>
                    <a:pt x="218" y="41"/>
                  </a:cubicBezTo>
                  <a:cubicBezTo>
                    <a:pt x="218" y="41"/>
                    <a:pt x="218" y="41"/>
                    <a:pt x="218" y="40"/>
                  </a:cubicBezTo>
                  <a:cubicBezTo>
                    <a:pt x="218" y="40"/>
                    <a:pt x="218" y="40"/>
                    <a:pt x="217" y="39"/>
                  </a:cubicBezTo>
                  <a:cubicBezTo>
                    <a:pt x="217" y="39"/>
                    <a:pt x="217" y="39"/>
                    <a:pt x="216" y="39"/>
                  </a:cubicBezTo>
                  <a:cubicBezTo>
                    <a:pt x="216" y="39"/>
                    <a:pt x="216" y="39"/>
                    <a:pt x="216" y="39"/>
                  </a:cubicBezTo>
                  <a:cubicBezTo>
                    <a:pt x="217" y="39"/>
                    <a:pt x="217" y="38"/>
                    <a:pt x="217" y="38"/>
                  </a:cubicBezTo>
                  <a:cubicBezTo>
                    <a:pt x="217" y="38"/>
                    <a:pt x="217" y="37"/>
                    <a:pt x="216" y="37"/>
                  </a:cubicBezTo>
                  <a:cubicBezTo>
                    <a:pt x="216" y="37"/>
                    <a:pt x="215" y="36"/>
                    <a:pt x="215" y="37"/>
                  </a:cubicBezTo>
                  <a:cubicBezTo>
                    <a:pt x="202" y="41"/>
                    <a:pt x="192" y="56"/>
                    <a:pt x="184" y="67"/>
                  </a:cubicBezTo>
                  <a:cubicBezTo>
                    <a:pt x="184" y="67"/>
                    <a:pt x="182" y="70"/>
                    <a:pt x="181" y="72"/>
                  </a:cubicBezTo>
                  <a:cubicBezTo>
                    <a:pt x="169" y="83"/>
                    <a:pt x="157" y="95"/>
                    <a:pt x="149" y="109"/>
                  </a:cubicBezTo>
                  <a:cubicBezTo>
                    <a:pt x="147" y="110"/>
                    <a:pt x="145" y="111"/>
                    <a:pt x="143" y="112"/>
                  </a:cubicBezTo>
                  <a:cubicBezTo>
                    <a:pt x="143" y="111"/>
                    <a:pt x="143" y="111"/>
                    <a:pt x="143" y="111"/>
                  </a:cubicBezTo>
                  <a:cubicBezTo>
                    <a:pt x="151" y="104"/>
                    <a:pt x="160" y="93"/>
                    <a:pt x="166" y="84"/>
                  </a:cubicBezTo>
                  <a:cubicBezTo>
                    <a:pt x="166" y="84"/>
                    <a:pt x="166" y="83"/>
                    <a:pt x="166" y="83"/>
                  </a:cubicBezTo>
                  <a:cubicBezTo>
                    <a:pt x="173" y="76"/>
                    <a:pt x="180" y="69"/>
                    <a:pt x="186" y="61"/>
                  </a:cubicBezTo>
                  <a:cubicBezTo>
                    <a:pt x="189" y="58"/>
                    <a:pt x="191" y="55"/>
                    <a:pt x="191" y="55"/>
                  </a:cubicBezTo>
                  <a:cubicBezTo>
                    <a:pt x="210" y="35"/>
                    <a:pt x="210" y="35"/>
                    <a:pt x="210" y="35"/>
                  </a:cubicBezTo>
                  <a:cubicBezTo>
                    <a:pt x="211" y="35"/>
                    <a:pt x="211" y="35"/>
                    <a:pt x="211" y="34"/>
                  </a:cubicBezTo>
                  <a:cubicBezTo>
                    <a:pt x="211" y="34"/>
                    <a:pt x="211" y="34"/>
                    <a:pt x="211" y="33"/>
                  </a:cubicBezTo>
                  <a:cubicBezTo>
                    <a:pt x="210" y="33"/>
                    <a:pt x="209" y="33"/>
                    <a:pt x="209" y="33"/>
                  </a:cubicBezTo>
                  <a:cubicBezTo>
                    <a:pt x="205" y="36"/>
                    <a:pt x="201" y="39"/>
                    <a:pt x="198" y="42"/>
                  </a:cubicBezTo>
                  <a:cubicBezTo>
                    <a:pt x="198" y="41"/>
                    <a:pt x="199" y="40"/>
                    <a:pt x="200" y="39"/>
                  </a:cubicBezTo>
                  <a:cubicBezTo>
                    <a:pt x="200" y="39"/>
                    <a:pt x="200" y="39"/>
                    <a:pt x="200" y="38"/>
                  </a:cubicBezTo>
                  <a:cubicBezTo>
                    <a:pt x="200" y="38"/>
                    <a:pt x="199" y="37"/>
                    <a:pt x="199" y="37"/>
                  </a:cubicBezTo>
                  <a:cubicBezTo>
                    <a:pt x="198" y="37"/>
                    <a:pt x="198" y="37"/>
                    <a:pt x="197" y="37"/>
                  </a:cubicBezTo>
                  <a:cubicBezTo>
                    <a:pt x="191" y="46"/>
                    <a:pt x="183" y="53"/>
                    <a:pt x="176" y="61"/>
                  </a:cubicBezTo>
                  <a:cubicBezTo>
                    <a:pt x="178" y="59"/>
                    <a:pt x="202" y="31"/>
                    <a:pt x="202" y="31"/>
                  </a:cubicBezTo>
                  <a:cubicBezTo>
                    <a:pt x="202" y="31"/>
                    <a:pt x="202" y="31"/>
                    <a:pt x="202" y="30"/>
                  </a:cubicBezTo>
                  <a:cubicBezTo>
                    <a:pt x="202" y="30"/>
                    <a:pt x="202" y="30"/>
                    <a:pt x="202" y="29"/>
                  </a:cubicBezTo>
                  <a:cubicBezTo>
                    <a:pt x="201" y="29"/>
                    <a:pt x="201" y="29"/>
                    <a:pt x="200" y="29"/>
                  </a:cubicBezTo>
                  <a:cubicBezTo>
                    <a:pt x="192" y="36"/>
                    <a:pt x="184" y="44"/>
                    <a:pt x="177" y="53"/>
                  </a:cubicBezTo>
                  <a:cubicBezTo>
                    <a:pt x="173" y="58"/>
                    <a:pt x="168" y="64"/>
                    <a:pt x="163" y="69"/>
                  </a:cubicBezTo>
                  <a:cubicBezTo>
                    <a:pt x="156" y="76"/>
                    <a:pt x="156" y="76"/>
                    <a:pt x="156" y="76"/>
                  </a:cubicBezTo>
                  <a:cubicBezTo>
                    <a:pt x="156" y="76"/>
                    <a:pt x="155" y="77"/>
                    <a:pt x="154" y="78"/>
                  </a:cubicBezTo>
                  <a:cubicBezTo>
                    <a:pt x="156" y="75"/>
                    <a:pt x="158" y="72"/>
                    <a:pt x="160" y="69"/>
                  </a:cubicBezTo>
                  <a:cubicBezTo>
                    <a:pt x="162" y="67"/>
                    <a:pt x="164" y="64"/>
                    <a:pt x="166" y="61"/>
                  </a:cubicBezTo>
                  <a:cubicBezTo>
                    <a:pt x="174" y="54"/>
                    <a:pt x="183" y="46"/>
                    <a:pt x="190" y="38"/>
                  </a:cubicBezTo>
                  <a:cubicBezTo>
                    <a:pt x="190" y="38"/>
                    <a:pt x="190" y="37"/>
                    <a:pt x="190" y="37"/>
                  </a:cubicBezTo>
                  <a:cubicBezTo>
                    <a:pt x="190" y="37"/>
                    <a:pt x="190" y="36"/>
                    <a:pt x="190" y="36"/>
                  </a:cubicBezTo>
                  <a:cubicBezTo>
                    <a:pt x="189" y="36"/>
                    <a:pt x="189" y="36"/>
                    <a:pt x="189" y="36"/>
                  </a:cubicBezTo>
                  <a:cubicBezTo>
                    <a:pt x="190" y="35"/>
                    <a:pt x="191" y="34"/>
                    <a:pt x="192" y="32"/>
                  </a:cubicBezTo>
                  <a:cubicBezTo>
                    <a:pt x="193" y="32"/>
                    <a:pt x="193" y="32"/>
                    <a:pt x="193" y="32"/>
                  </a:cubicBezTo>
                  <a:cubicBezTo>
                    <a:pt x="193" y="31"/>
                    <a:pt x="193" y="31"/>
                    <a:pt x="192" y="31"/>
                  </a:cubicBezTo>
                  <a:cubicBezTo>
                    <a:pt x="192" y="30"/>
                    <a:pt x="191" y="30"/>
                    <a:pt x="190" y="30"/>
                  </a:cubicBezTo>
                  <a:cubicBezTo>
                    <a:pt x="186" y="34"/>
                    <a:pt x="182" y="38"/>
                    <a:pt x="178" y="42"/>
                  </a:cubicBezTo>
                  <a:cubicBezTo>
                    <a:pt x="173" y="46"/>
                    <a:pt x="169" y="49"/>
                    <a:pt x="164" y="52"/>
                  </a:cubicBezTo>
                  <a:cubicBezTo>
                    <a:pt x="165" y="51"/>
                    <a:pt x="166" y="50"/>
                    <a:pt x="167" y="49"/>
                  </a:cubicBezTo>
                  <a:cubicBezTo>
                    <a:pt x="173" y="44"/>
                    <a:pt x="180" y="38"/>
                    <a:pt x="184" y="32"/>
                  </a:cubicBezTo>
                  <a:cubicBezTo>
                    <a:pt x="184" y="31"/>
                    <a:pt x="184" y="31"/>
                    <a:pt x="184" y="31"/>
                  </a:cubicBezTo>
                  <a:cubicBezTo>
                    <a:pt x="184" y="30"/>
                    <a:pt x="184" y="30"/>
                    <a:pt x="184" y="30"/>
                  </a:cubicBezTo>
                  <a:cubicBezTo>
                    <a:pt x="183" y="29"/>
                    <a:pt x="182" y="29"/>
                    <a:pt x="182" y="30"/>
                  </a:cubicBezTo>
                  <a:cubicBezTo>
                    <a:pt x="180" y="31"/>
                    <a:pt x="178" y="33"/>
                    <a:pt x="177" y="35"/>
                  </a:cubicBezTo>
                  <a:cubicBezTo>
                    <a:pt x="179" y="32"/>
                    <a:pt x="181" y="30"/>
                    <a:pt x="183" y="28"/>
                  </a:cubicBezTo>
                  <a:cubicBezTo>
                    <a:pt x="183" y="27"/>
                    <a:pt x="183" y="27"/>
                    <a:pt x="183" y="27"/>
                  </a:cubicBezTo>
                  <a:cubicBezTo>
                    <a:pt x="183" y="26"/>
                    <a:pt x="183" y="26"/>
                    <a:pt x="183" y="26"/>
                  </a:cubicBezTo>
                  <a:cubicBezTo>
                    <a:pt x="182" y="25"/>
                    <a:pt x="182" y="25"/>
                    <a:pt x="181" y="26"/>
                  </a:cubicBezTo>
                  <a:cubicBezTo>
                    <a:pt x="178" y="27"/>
                    <a:pt x="176" y="30"/>
                    <a:pt x="174" y="32"/>
                  </a:cubicBezTo>
                  <a:cubicBezTo>
                    <a:pt x="175" y="30"/>
                    <a:pt x="177" y="28"/>
                    <a:pt x="179" y="26"/>
                  </a:cubicBezTo>
                  <a:cubicBezTo>
                    <a:pt x="179" y="25"/>
                    <a:pt x="179" y="25"/>
                    <a:pt x="179" y="25"/>
                  </a:cubicBezTo>
                  <a:cubicBezTo>
                    <a:pt x="179" y="24"/>
                    <a:pt x="179" y="24"/>
                    <a:pt x="179" y="24"/>
                  </a:cubicBezTo>
                  <a:cubicBezTo>
                    <a:pt x="178" y="23"/>
                    <a:pt x="178" y="23"/>
                    <a:pt x="177" y="24"/>
                  </a:cubicBezTo>
                  <a:cubicBezTo>
                    <a:pt x="174" y="25"/>
                    <a:pt x="172" y="27"/>
                    <a:pt x="170" y="29"/>
                  </a:cubicBezTo>
                  <a:cubicBezTo>
                    <a:pt x="169" y="29"/>
                    <a:pt x="169" y="29"/>
                    <a:pt x="169" y="29"/>
                  </a:cubicBezTo>
                  <a:cubicBezTo>
                    <a:pt x="169" y="28"/>
                    <a:pt x="168" y="28"/>
                    <a:pt x="167" y="28"/>
                  </a:cubicBezTo>
                  <a:cubicBezTo>
                    <a:pt x="155" y="37"/>
                    <a:pt x="143" y="48"/>
                    <a:pt x="132" y="57"/>
                  </a:cubicBezTo>
                  <a:cubicBezTo>
                    <a:pt x="131" y="57"/>
                    <a:pt x="131" y="57"/>
                    <a:pt x="130" y="57"/>
                  </a:cubicBezTo>
                  <a:cubicBezTo>
                    <a:pt x="123" y="61"/>
                    <a:pt x="115" y="66"/>
                    <a:pt x="108" y="72"/>
                  </a:cubicBezTo>
                  <a:cubicBezTo>
                    <a:pt x="102" y="76"/>
                    <a:pt x="96" y="80"/>
                    <a:pt x="90" y="84"/>
                  </a:cubicBezTo>
                  <a:cubicBezTo>
                    <a:pt x="94" y="81"/>
                    <a:pt x="100" y="75"/>
                    <a:pt x="100" y="75"/>
                  </a:cubicBezTo>
                  <a:cubicBezTo>
                    <a:pt x="101" y="74"/>
                    <a:pt x="102" y="74"/>
                    <a:pt x="103" y="73"/>
                  </a:cubicBezTo>
                  <a:cubicBezTo>
                    <a:pt x="103" y="73"/>
                    <a:pt x="104" y="73"/>
                    <a:pt x="104" y="72"/>
                  </a:cubicBezTo>
                  <a:cubicBezTo>
                    <a:pt x="109" y="67"/>
                    <a:pt x="115" y="63"/>
                    <a:pt x="121" y="58"/>
                  </a:cubicBezTo>
                  <a:cubicBezTo>
                    <a:pt x="133" y="50"/>
                    <a:pt x="145" y="42"/>
                    <a:pt x="157" y="34"/>
                  </a:cubicBezTo>
                  <a:cubicBezTo>
                    <a:pt x="157" y="34"/>
                    <a:pt x="157" y="33"/>
                    <a:pt x="157" y="33"/>
                  </a:cubicBezTo>
                  <a:cubicBezTo>
                    <a:pt x="157" y="33"/>
                    <a:pt x="157" y="32"/>
                    <a:pt x="157" y="32"/>
                  </a:cubicBezTo>
                  <a:cubicBezTo>
                    <a:pt x="157" y="31"/>
                    <a:pt x="156" y="31"/>
                    <a:pt x="155" y="32"/>
                  </a:cubicBezTo>
                  <a:cubicBezTo>
                    <a:pt x="142" y="38"/>
                    <a:pt x="131" y="47"/>
                    <a:pt x="120" y="55"/>
                  </a:cubicBezTo>
                  <a:cubicBezTo>
                    <a:pt x="117" y="57"/>
                    <a:pt x="114" y="60"/>
                    <a:pt x="110" y="62"/>
                  </a:cubicBezTo>
                  <a:cubicBezTo>
                    <a:pt x="110" y="62"/>
                    <a:pt x="110" y="62"/>
                    <a:pt x="110" y="61"/>
                  </a:cubicBezTo>
                  <a:cubicBezTo>
                    <a:pt x="111" y="61"/>
                    <a:pt x="111" y="61"/>
                    <a:pt x="112" y="60"/>
                  </a:cubicBezTo>
                  <a:cubicBezTo>
                    <a:pt x="116" y="57"/>
                    <a:pt x="116" y="57"/>
                    <a:pt x="116" y="57"/>
                  </a:cubicBezTo>
                  <a:cubicBezTo>
                    <a:pt x="136" y="40"/>
                    <a:pt x="136" y="40"/>
                    <a:pt x="136" y="40"/>
                  </a:cubicBezTo>
                  <a:cubicBezTo>
                    <a:pt x="136" y="40"/>
                    <a:pt x="146" y="32"/>
                    <a:pt x="155" y="25"/>
                  </a:cubicBezTo>
                  <a:cubicBezTo>
                    <a:pt x="159" y="23"/>
                    <a:pt x="162" y="20"/>
                    <a:pt x="165" y="17"/>
                  </a:cubicBezTo>
                  <a:cubicBezTo>
                    <a:pt x="165" y="17"/>
                    <a:pt x="165" y="17"/>
                    <a:pt x="165" y="17"/>
                  </a:cubicBezTo>
                  <a:cubicBezTo>
                    <a:pt x="165" y="17"/>
                    <a:pt x="165" y="17"/>
                    <a:pt x="165" y="17"/>
                  </a:cubicBezTo>
                  <a:cubicBezTo>
                    <a:pt x="165" y="17"/>
                    <a:pt x="165" y="17"/>
                    <a:pt x="166" y="17"/>
                  </a:cubicBezTo>
                  <a:cubicBezTo>
                    <a:pt x="166" y="17"/>
                    <a:pt x="166" y="16"/>
                    <a:pt x="166" y="16"/>
                  </a:cubicBezTo>
                  <a:cubicBezTo>
                    <a:pt x="166" y="15"/>
                    <a:pt x="166" y="15"/>
                    <a:pt x="166" y="15"/>
                  </a:cubicBezTo>
                  <a:cubicBezTo>
                    <a:pt x="165" y="14"/>
                    <a:pt x="164" y="14"/>
                    <a:pt x="164" y="15"/>
                  </a:cubicBezTo>
                  <a:cubicBezTo>
                    <a:pt x="164" y="15"/>
                    <a:pt x="158" y="19"/>
                    <a:pt x="153" y="23"/>
                  </a:cubicBezTo>
                  <a:cubicBezTo>
                    <a:pt x="153" y="23"/>
                    <a:pt x="153" y="24"/>
                    <a:pt x="152" y="24"/>
                  </a:cubicBezTo>
                  <a:cubicBezTo>
                    <a:pt x="152" y="24"/>
                    <a:pt x="153" y="23"/>
                    <a:pt x="153" y="23"/>
                  </a:cubicBezTo>
                  <a:cubicBezTo>
                    <a:pt x="153" y="23"/>
                    <a:pt x="153" y="22"/>
                    <a:pt x="152" y="22"/>
                  </a:cubicBezTo>
                  <a:cubicBezTo>
                    <a:pt x="152" y="22"/>
                    <a:pt x="151" y="21"/>
                    <a:pt x="151" y="22"/>
                  </a:cubicBezTo>
                  <a:cubicBezTo>
                    <a:pt x="141" y="25"/>
                    <a:pt x="133" y="32"/>
                    <a:pt x="125" y="38"/>
                  </a:cubicBezTo>
                  <a:cubicBezTo>
                    <a:pt x="124" y="39"/>
                    <a:pt x="124" y="39"/>
                    <a:pt x="122" y="40"/>
                  </a:cubicBezTo>
                  <a:cubicBezTo>
                    <a:pt x="123" y="40"/>
                    <a:pt x="123" y="40"/>
                    <a:pt x="123" y="40"/>
                  </a:cubicBezTo>
                  <a:cubicBezTo>
                    <a:pt x="132" y="32"/>
                    <a:pt x="141" y="24"/>
                    <a:pt x="147" y="15"/>
                  </a:cubicBezTo>
                  <a:cubicBezTo>
                    <a:pt x="148" y="15"/>
                    <a:pt x="148" y="14"/>
                    <a:pt x="148" y="14"/>
                  </a:cubicBezTo>
                  <a:cubicBezTo>
                    <a:pt x="148" y="14"/>
                    <a:pt x="148" y="13"/>
                    <a:pt x="147" y="13"/>
                  </a:cubicBezTo>
                  <a:cubicBezTo>
                    <a:pt x="147" y="13"/>
                    <a:pt x="146" y="13"/>
                    <a:pt x="146" y="13"/>
                  </a:cubicBezTo>
                  <a:cubicBezTo>
                    <a:pt x="141" y="14"/>
                    <a:pt x="137" y="17"/>
                    <a:pt x="133" y="20"/>
                  </a:cubicBezTo>
                  <a:cubicBezTo>
                    <a:pt x="122" y="24"/>
                    <a:pt x="109" y="35"/>
                    <a:pt x="100" y="43"/>
                  </a:cubicBezTo>
                  <a:cubicBezTo>
                    <a:pt x="95" y="48"/>
                    <a:pt x="95" y="48"/>
                    <a:pt x="95" y="48"/>
                  </a:cubicBezTo>
                  <a:cubicBezTo>
                    <a:pt x="92" y="49"/>
                    <a:pt x="92" y="49"/>
                    <a:pt x="92" y="49"/>
                  </a:cubicBezTo>
                  <a:cubicBezTo>
                    <a:pt x="90" y="52"/>
                    <a:pt x="87" y="54"/>
                    <a:pt x="84" y="57"/>
                  </a:cubicBezTo>
                  <a:cubicBezTo>
                    <a:pt x="83" y="57"/>
                    <a:pt x="83" y="57"/>
                    <a:pt x="82" y="57"/>
                  </a:cubicBezTo>
                  <a:cubicBezTo>
                    <a:pt x="70" y="66"/>
                    <a:pt x="70" y="66"/>
                    <a:pt x="70" y="66"/>
                  </a:cubicBezTo>
                  <a:cubicBezTo>
                    <a:pt x="63" y="71"/>
                    <a:pt x="56" y="76"/>
                    <a:pt x="48" y="79"/>
                  </a:cubicBezTo>
                  <a:cubicBezTo>
                    <a:pt x="57" y="66"/>
                    <a:pt x="71" y="55"/>
                    <a:pt x="84" y="45"/>
                  </a:cubicBezTo>
                  <a:cubicBezTo>
                    <a:pt x="87" y="43"/>
                    <a:pt x="91" y="41"/>
                    <a:pt x="91" y="41"/>
                  </a:cubicBezTo>
                  <a:cubicBezTo>
                    <a:pt x="106" y="33"/>
                    <a:pt x="123" y="25"/>
                    <a:pt x="134" y="14"/>
                  </a:cubicBezTo>
                  <a:cubicBezTo>
                    <a:pt x="134" y="14"/>
                    <a:pt x="134" y="13"/>
                    <a:pt x="134" y="13"/>
                  </a:cubicBezTo>
                  <a:cubicBezTo>
                    <a:pt x="134" y="13"/>
                    <a:pt x="134" y="13"/>
                    <a:pt x="134" y="13"/>
                  </a:cubicBezTo>
                  <a:cubicBezTo>
                    <a:pt x="134" y="12"/>
                    <a:pt x="133" y="12"/>
                    <a:pt x="133" y="12"/>
                  </a:cubicBezTo>
                  <a:cubicBezTo>
                    <a:pt x="124" y="10"/>
                    <a:pt x="109" y="22"/>
                    <a:pt x="100" y="29"/>
                  </a:cubicBezTo>
                  <a:cubicBezTo>
                    <a:pt x="97" y="31"/>
                    <a:pt x="97" y="31"/>
                    <a:pt x="97" y="31"/>
                  </a:cubicBezTo>
                  <a:cubicBezTo>
                    <a:pt x="88" y="38"/>
                    <a:pt x="88" y="38"/>
                    <a:pt x="88" y="38"/>
                  </a:cubicBezTo>
                  <a:cubicBezTo>
                    <a:pt x="86" y="39"/>
                    <a:pt x="85" y="41"/>
                    <a:pt x="83" y="42"/>
                  </a:cubicBezTo>
                  <a:cubicBezTo>
                    <a:pt x="77" y="45"/>
                    <a:pt x="71" y="48"/>
                    <a:pt x="71" y="48"/>
                  </a:cubicBezTo>
                  <a:cubicBezTo>
                    <a:pt x="66" y="51"/>
                    <a:pt x="61" y="55"/>
                    <a:pt x="57" y="58"/>
                  </a:cubicBezTo>
                  <a:cubicBezTo>
                    <a:pt x="54" y="60"/>
                    <a:pt x="52" y="62"/>
                    <a:pt x="49" y="64"/>
                  </a:cubicBezTo>
                  <a:cubicBezTo>
                    <a:pt x="60" y="55"/>
                    <a:pt x="72" y="46"/>
                    <a:pt x="83" y="37"/>
                  </a:cubicBezTo>
                  <a:cubicBezTo>
                    <a:pt x="98" y="26"/>
                    <a:pt x="113" y="15"/>
                    <a:pt x="128" y="3"/>
                  </a:cubicBezTo>
                  <a:cubicBezTo>
                    <a:pt x="128" y="2"/>
                    <a:pt x="128" y="2"/>
                    <a:pt x="128" y="2"/>
                  </a:cubicBezTo>
                  <a:cubicBezTo>
                    <a:pt x="128" y="1"/>
                    <a:pt x="128" y="1"/>
                    <a:pt x="128" y="1"/>
                  </a:cubicBezTo>
                  <a:cubicBezTo>
                    <a:pt x="128" y="0"/>
                    <a:pt x="127" y="0"/>
                    <a:pt x="126" y="0"/>
                  </a:cubicBezTo>
                  <a:close/>
                  <a:moveTo>
                    <a:pt x="59" y="29"/>
                  </a:moveTo>
                  <a:cubicBezTo>
                    <a:pt x="59" y="29"/>
                    <a:pt x="49" y="36"/>
                    <a:pt x="49" y="36"/>
                  </a:cubicBezTo>
                  <a:cubicBezTo>
                    <a:pt x="48" y="37"/>
                    <a:pt x="47" y="38"/>
                    <a:pt x="46" y="39"/>
                  </a:cubicBezTo>
                  <a:cubicBezTo>
                    <a:pt x="49" y="36"/>
                    <a:pt x="52" y="33"/>
                    <a:pt x="56" y="31"/>
                  </a:cubicBezTo>
                  <a:cubicBezTo>
                    <a:pt x="57" y="30"/>
                    <a:pt x="58" y="30"/>
                    <a:pt x="59" y="29"/>
                  </a:cubicBezTo>
                  <a:close/>
                  <a:moveTo>
                    <a:pt x="38" y="40"/>
                  </a:moveTo>
                  <a:cubicBezTo>
                    <a:pt x="39" y="40"/>
                    <a:pt x="40" y="39"/>
                    <a:pt x="41" y="39"/>
                  </a:cubicBezTo>
                  <a:cubicBezTo>
                    <a:pt x="36" y="43"/>
                    <a:pt x="32" y="46"/>
                    <a:pt x="28" y="50"/>
                  </a:cubicBezTo>
                  <a:cubicBezTo>
                    <a:pt x="24" y="52"/>
                    <a:pt x="21" y="54"/>
                    <a:pt x="18" y="56"/>
                  </a:cubicBezTo>
                  <a:cubicBezTo>
                    <a:pt x="18" y="56"/>
                    <a:pt x="15" y="58"/>
                    <a:pt x="12" y="59"/>
                  </a:cubicBezTo>
                  <a:cubicBezTo>
                    <a:pt x="15" y="56"/>
                    <a:pt x="18" y="53"/>
                    <a:pt x="22" y="50"/>
                  </a:cubicBezTo>
                  <a:cubicBezTo>
                    <a:pt x="22" y="50"/>
                    <a:pt x="23" y="49"/>
                    <a:pt x="24" y="49"/>
                  </a:cubicBezTo>
                  <a:cubicBezTo>
                    <a:pt x="25" y="48"/>
                    <a:pt x="26" y="47"/>
                    <a:pt x="28" y="47"/>
                  </a:cubicBezTo>
                  <a:cubicBezTo>
                    <a:pt x="30" y="45"/>
                    <a:pt x="33" y="43"/>
                    <a:pt x="36" y="42"/>
                  </a:cubicBezTo>
                  <a:cubicBezTo>
                    <a:pt x="37" y="41"/>
                    <a:pt x="37" y="41"/>
                    <a:pt x="38" y="40"/>
                  </a:cubicBezTo>
                  <a:close/>
                  <a:moveTo>
                    <a:pt x="77" y="22"/>
                  </a:moveTo>
                  <a:cubicBezTo>
                    <a:pt x="75" y="23"/>
                    <a:pt x="62" y="34"/>
                    <a:pt x="62" y="34"/>
                  </a:cubicBezTo>
                  <a:cubicBezTo>
                    <a:pt x="47" y="48"/>
                    <a:pt x="47" y="48"/>
                    <a:pt x="47" y="48"/>
                  </a:cubicBezTo>
                  <a:cubicBezTo>
                    <a:pt x="47" y="48"/>
                    <a:pt x="47" y="48"/>
                    <a:pt x="47" y="49"/>
                  </a:cubicBezTo>
                  <a:cubicBezTo>
                    <a:pt x="43" y="51"/>
                    <a:pt x="39" y="54"/>
                    <a:pt x="36" y="56"/>
                  </a:cubicBezTo>
                  <a:cubicBezTo>
                    <a:pt x="43" y="48"/>
                    <a:pt x="60" y="34"/>
                    <a:pt x="77" y="22"/>
                  </a:cubicBezTo>
                  <a:close/>
                  <a:moveTo>
                    <a:pt x="108" y="5"/>
                  </a:moveTo>
                  <a:cubicBezTo>
                    <a:pt x="109" y="5"/>
                    <a:pt x="110" y="5"/>
                    <a:pt x="110" y="5"/>
                  </a:cubicBezTo>
                  <a:cubicBezTo>
                    <a:pt x="109" y="7"/>
                    <a:pt x="106" y="9"/>
                    <a:pt x="101" y="13"/>
                  </a:cubicBezTo>
                  <a:cubicBezTo>
                    <a:pt x="93" y="19"/>
                    <a:pt x="85" y="24"/>
                    <a:pt x="77" y="30"/>
                  </a:cubicBezTo>
                  <a:cubicBezTo>
                    <a:pt x="70" y="35"/>
                    <a:pt x="70" y="35"/>
                    <a:pt x="70" y="35"/>
                  </a:cubicBezTo>
                  <a:cubicBezTo>
                    <a:pt x="70" y="35"/>
                    <a:pt x="69" y="35"/>
                    <a:pt x="69" y="35"/>
                  </a:cubicBezTo>
                  <a:cubicBezTo>
                    <a:pt x="66" y="37"/>
                    <a:pt x="62" y="39"/>
                    <a:pt x="59" y="41"/>
                  </a:cubicBezTo>
                  <a:cubicBezTo>
                    <a:pt x="61" y="39"/>
                    <a:pt x="64" y="36"/>
                    <a:pt x="64" y="36"/>
                  </a:cubicBezTo>
                  <a:cubicBezTo>
                    <a:pt x="80" y="24"/>
                    <a:pt x="80" y="24"/>
                    <a:pt x="80" y="24"/>
                  </a:cubicBezTo>
                  <a:cubicBezTo>
                    <a:pt x="85" y="19"/>
                    <a:pt x="91" y="15"/>
                    <a:pt x="96" y="10"/>
                  </a:cubicBezTo>
                  <a:cubicBezTo>
                    <a:pt x="101" y="7"/>
                    <a:pt x="105" y="5"/>
                    <a:pt x="108" y="5"/>
                  </a:cubicBezTo>
                  <a:close/>
                  <a:moveTo>
                    <a:pt x="117" y="8"/>
                  </a:moveTo>
                  <a:cubicBezTo>
                    <a:pt x="115" y="9"/>
                    <a:pt x="114" y="10"/>
                    <a:pt x="112" y="11"/>
                  </a:cubicBezTo>
                  <a:cubicBezTo>
                    <a:pt x="112" y="11"/>
                    <a:pt x="112" y="11"/>
                    <a:pt x="112" y="11"/>
                  </a:cubicBezTo>
                  <a:cubicBezTo>
                    <a:pt x="112" y="11"/>
                    <a:pt x="112" y="11"/>
                    <a:pt x="112" y="10"/>
                  </a:cubicBezTo>
                  <a:cubicBezTo>
                    <a:pt x="113" y="10"/>
                    <a:pt x="115" y="9"/>
                    <a:pt x="117" y="8"/>
                  </a:cubicBezTo>
                  <a:close/>
                  <a:moveTo>
                    <a:pt x="54" y="48"/>
                  </a:moveTo>
                  <a:cubicBezTo>
                    <a:pt x="51" y="49"/>
                    <a:pt x="49" y="51"/>
                    <a:pt x="47" y="52"/>
                  </a:cubicBezTo>
                  <a:cubicBezTo>
                    <a:pt x="47" y="52"/>
                    <a:pt x="48" y="51"/>
                    <a:pt x="48" y="51"/>
                  </a:cubicBezTo>
                  <a:cubicBezTo>
                    <a:pt x="50" y="50"/>
                    <a:pt x="52" y="49"/>
                    <a:pt x="54" y="48"/>
                  </a:cubicBezTo>
                  <a:close/>
                  <a:moveTo>
                    <a:pt x="40" y="59"/>
                  </a:moveTo>
                  <a:cubicBezTo>
                    <a:pt x="39" y="60"/>
                    <a:pt x="38" y="61"/>
                    <a:pt x="37" y="61"/>
                  </a:cubicBezTo>
                  <a:cubicBezTo>
                    <a:pt x="38" y="61"/>
                    <a:pt x="39" y="60"/>
                    <a:pt x="39" y="59"/>
                  </a:cubicBezTo>
                  <a:cubicBezTo>
                    <a:pt x="40" y="59"/>
                    <a:pt x="40" y="59"/>
                    <a:pt x="40" y="59"/>
                  </a:cubicBezTo>
                  <a:close/>
                  <a:moveTo>
                    <a:pt x="31" y="63"/>
                  </a:moveTo>
                  <a:cubicBezTo>
                    <a:pt x="29" y="65"/>
                    <a:pt x="27" y="66"/>
                    <a:pt x="25" y="68"/>
                  </a:cubicBezTo>
                  <a:cubicBezTo>
                    <a:pt x="27" y="66"/>
                    <a:pt x="29" y="65"/>
                    <a:pt x="31" y="63"/>
                  </a:cubicBezTo>
                  <a:close/>
                  <a:moveTo>
                    <a:pt x="99" y="34"/>
                  </a:moveTo>
                  <a:cubicBezTo>
                    <a:pt x="102" y="31"/>
                    <a:pt x="102" y="31"/>
                    <a:pt x="102" y="31"/>
                  </a:cubicBezTo>
                  <a:cubicBezTo>
                    <a:pt x="109" y="25"/>
                    <a:pt x="121" y="16"/>
                    <a:pt x="129" y="15"/>
                  </a:cubicBezTo>
                  <a:cubicBezTo>
                    <a:pt x="120" y="23"/>
                    <a:pt x="109" y="29"/>
                    <a:pt x="97" y="35"/>
                  </a:cubicBezTo>
                  <a:cubicBezTo>
                    <a:pt x="98" y="34"/>
                    <a:pt x="99" y="34"/>
                    <a:pt x="99" y="34"/>
                  </a:cubicBezTo>
                  <a:close/>
                  <a:moveTo>
                    <a:pt x="142" y="18"/>
                  </a:moveTo>
                  <a:cubicBezTo>
                    <a:pt x="142" y="18"/>
                    <a:pt x="141" y="18"/>
                    <a:pt x="141" y="18"/>
                  </a:cubicBezTo>
                  <a:cubicBezTo>
                    <a:pt x="141" y="18"/>
                    <a:pt x="141" y="18"/>
                    <a:pt x="141" y="18"/>
                  </a:cubicBezTo>
                  <a:cubicBezTo>
                    <a:pt x="141" y="18"/>
                    <a:pt x="141" y="18"/>
                    <a:pt x="141" y="18"/>
                  </a:cubicBezTo>
                  <a:cubicBezTo>
                    <a:pt x="141" y="18"/>
                    <a:pt x="141" y="18"/>
                    <a:pt x="142" y="18"/>
                  </a:cubicBezTo>
                  <a:close/>
                  <a:moveTo>
                    <a:pt x="136" y="22"/>
                  </a:moveTo>
                  <a:cubicBezTo>
                    <a:pt x="130" y="26"/>
                    <a:pt x="124" y="31"/>
                    <a:pt x="118" y="35"/>
                  </a:cubicBezTo>
                  <a:cubicBezTo>
                    <a:pt x="123" y="31"/>
                    <a:pt x="128" y="26"/>
                    <a:pt x="134" y="22"/>
                  </a:cubicBezTo>
                  <a:cubicBezTo>
                    <a:pt x="135" y="22"/>
                    <a:pt x="135" y="22"/>
                    <a:pt x="136" y="22"/>
                  </a:cubicBezTo>
                  <a:close/>
                  <a:moveTo>
                    <a:pt x="131" y="29"/>
                  </a:moveTo>
                  <a:cubicBezTo>
                    <a:pt x="128" y="32"/>
                    <a:pt x="124" y="35"/>
                    <a:pt x="121" y="37"/>
                  </a:cubicBezTo>
                  <a:cubicBezTo>
                    <a:pt x="116" y="42"/>
                    <a:pt x="112" y="46"/>
                    <a:pt x="107" y="50"/>
                  </a:cubicBezTo>
                  <a:cubicBezTo>
                    <a:pt x="103" y="51"/>
                    <a:pt x="98" y="53"/>
                    <a:pt x="94" y="55"/>
                  </a:cubicBezTo>
                  <a:cubicBezTo>
                    <a:pt x="95" y="54"/>
                    <a:pt x="97" y="52"/>
                    <a:pt x="99" y="51"/>
                  </a:cubicBezTo>
                  <a:cubicBezTo>
                    <a:pt x="109" y="45"/>
                    <a:pt x="120" y="37"/>
                    <a:pt x="131" y="29"/>
                  </a:cubicBezTo>
                  <a:close/>
                  <a:moveTo>
                    <a:pt x="146" y="28"/>
                  </a:moveTo>
                  <a:cubicBezTo>
                    <a:pt x="146" y="28"/>
                    <a:pt x="146" y="28"/>
                    <a:pt x="146" y="28"/>
                  </a:cubicBezTo>
                  <a:cubicBezTo>
                    <a:pt x="146" y="28"/>
                    <a:pt x="146" y="28"/>
                    <a:pt x="146" y="28"/>
                  </a:cubicBezTo>
                  <a:close/>
                  <a:moveTo>
                    <a:pt x="85" y="60"/>
                  </a:moveTo>
                  <a:cubicBezTo>
                    <a:pt x="84" y="60"/>
                    <a:pt x="83" y="61"/>
                    <a:pt x="82" y="62"/>
                  </a:cubicBezTo>
                  <a:cubicBezTo>
                    <a:pt x="81" y="63"/>
                    <a:pt x="81" y="63"/>
                    <a:pt x="80" y="64"/>
                  </a:cubicBezTo>
                  <a:cubicBezTo>
                    <a:pt x="82" y="62"/>
                    <a:pt x="83" y="61"/>
                    <a:pt x="85" y="60"/>
                  </a:cubicBezTo>
                  <a:close/>
                  <a:moveTo>
                    <a:pt x="102" y="54"/>
                  </a:moveTo>
                  <a:cubicBezTo>
                    <a:pt x="101" y="55"/>
                    <a:pt x="100" y="56"/>
                    <a:pt x="98" y="58"/>
                  </a:cubicBezTo>
                  <a:cubicBezTo>
                    <a:pt x="95" y="60"/>
                    <a:pt x="92" y="62"/>
                    <a:pt x="92" y="62"/>
                  </a:cubicBezTo>
                  <a:cubicBezTo>
                    <a:pt x="92" y="62"/>
                    <a:pt x="84" y="67"/>
                    <a:pt x="78" y="71"/>
                  </a:cubicBezTo>
                  <a:cubicBezTo>
                    <a:pt x="80" y="69"/>
                    <a:pt x="82" y="67"/>
                    <a:pt x="84" y="65"/>
                  </a:cubicBezTo>
                  <a:cubicBezTo>
                    <a:pt x="90" y="60"/>
                    <a:pt x="97" y="56"/>
                    <a:pt x="102" y="54"/>
                  </a:cubicBezTo>
                  <a:close/>
                  <a:moveTo>
                    <a:pt x="128" y="42"/>
                  </a:moveTo>
                  <a:cubicBezTo>
                    <a:pt x="130" y="41"/>
                    <a:pt x="131" y="40"/>
                    <a:pt x="133" y="39"/>
                  </a:cubicBezTo>
                  <a:cubicBezTo>
                    <a:pt x="131" y="41"/>
                    <a:pt x="114" y="55"/>
                    <a:pt x="114" y="55"/>
                  </a:cubicBezTo>
                  <a:cubicBezTo>
                    <a:pt x="114" y="55"/>
                    <a:pt x="112" y="56"/>
                    <a:pt x="111" y="57"/>
                  </a:cubicBezTo>
                  <a:cubicBezTo>
                    <a:pt x="113" y="55"/>
                    <a:pt x="114" y="54"/>
                    <a:pt x="115" y="52"/>
                  </a:cubicBezTo>
                  <a:cubicBezTo>
                    <a:pt x="115" y="52"/>
                    <a:pt x="115" y="52"/>
                    <a:pt x="115" y="51"/>
                  </a:cubicBezTo>
                  <a:cubicBezTo>
                    <a:pt x="115" y="51"/>
                    <a:pt x="115" y="51"/>
                    <a:pt x="115" y="51"/>
                  </a:cubicBezTo>
                  <a:cubicBezTo>
                    <a:pt x="116" y="51"/>
                    <a:pt x="118" y="49"/>
                    <a:pt x="118" y="49"/>
                  </a:cubicBezTo>
                  <a:cubicBezTo>
                    <a:pt x="118" y="49"/>
                    <a:pt x="119" y="48"/>
                    <a:pt x="120" y="47"/>
                  </a:cubicBezTo>
                  <a:cubicBezTo>
                    <a:pt x="123" y="45"/>
                    <a:pt x="128" y="42"/>
                    <a:pt x="128" y="42"/>
                  </a:cubicBezTo>
                  <a:close/>
                  <a:moveTo>
                    <a:pt x="103" y="62"/>
                  </a:moveTo>
                  <a:cubicBezTo>
                    <a:pt x="103" y="62"/>
                    <a:pt x="105" y="60"/>
                    <a:pt x="106" y="59"/>
                  </a:cubicBezTo>
                  <a:cubicBezTo>
                    <a:pt x="105" y="60"/>
                    <a:pt x="104" y="61"/>
                    <a:pt x="103" y="62"/>
                  </a:cubicBezTo>
                  <a:cubicBezTo>
                    <a:pt x="103" y="62"/>
                    <a:pt x="103" y="62"/>
                    <a:pt x="103" y="62"/>
                  </a:cubicBezTo>
                  <a:cubicBezTo>
                    <a:pt x="103" y="62"/>
                    <a:pt x="103" y="62"/>
                    <a:pt x="103" y="62"/>
                  </a:cubicBezTo>
                  <a:close/>
                  <a:moveTo>
                    <a:pt x="99" y="65"/>
                  </a:moveTo>
                  <a:cubicBezTo>
                    <a:pt x="99" y="65"/>
                    <a:pt x="98" y="65"/>
                    <a:pt x="98" y="66"/>
                  </a:cubicBezTo>
                  <a:cubicBezTo>
                    <a:pt x="98" y="66"/>
                    <a:pt x="98" y="65"/>
                    <a:pt x="99" y="65"/>
                  </a:cubicBezTo>
                  <a:cubicBezTo>
                    <a:pt x="99" y="65"/>
                    <a:pt x="99" y="65"/>
                    <a:pt x="99" y="65"/>
                  </a:cubicBezTo>
                  <a:close/>
                  <a:moveTo>
                    <a:pt x="75" y="71"/>
                  </a:moveTo>
                  <a:cubicBezTo>
                    <a:pt x="74" y="72"/>
                    <a:pt x="73" y="73"/>
                    <a:pt x="73" y="74"/>
                  </a:cubicBezTo>
                  <a:cubicBezTo>
                    <a:pt x="72" y="74"/>
                    <a:pt x="71" y="75"/>
                    <a:pt x="70" y="75"/>
                  </a:cubicBezTo>
                  <a:cubicBezTo>
                    <a:pt x="70" y="75"/>
                    <a:pt x="70" y="74"/>
                    <a:pt x="71" y="74"/>
                  </a:cubicBezTo>
                  <a:cubicBezTo>
                    <a:pt x="72" y="73"/>
                    <a:pt x="73" y="72"/>
                    <a:pt x="75" y="71"/>
                  </a:cubicBezTo>
                  <a:close/>
                  <a:moveTo>
                    <a:pt x="73" y="77"/>
                  </a:moveTo>
                  <a:cubicBezTo>
                    <a:pt x="73" y="77"/>
                    <a:pt x="76" y="76"/>
                    <a:pt x="78" y="75"/>
                  </a:cubicBezTo>
                  <a:cubicBezTo>
                    <a:pt x="74" y="78"/>
                    <a:pt x="69" y="81"/>
                    <a:pt x="65" y="84"/>
                  </a:cubicBezTo>
                  <a:cubicBezTo>
                    <a:pt x="66" y="82"/>
                    <a:pt x="66" y="81"/>
                    <a:pt x="67" y="80"/>
                  </a:cubicBezTo>
                  <a:cubicBezTo>
                    <a:pt x="68" y="79"/>
                    <a:pt x="70" y="78"/>
                    <a:pt x="72" y="77"/>
                  </a:cubicBezTo>
                  <a:cubicBezTo>
                    <a:pt x="72" y="78"/>
                    <a:pt x="73" y="78"/>
                    <a:pt x="73" y="77"/>
                  </a:cubicBezTo>
                  <a:close/>
                  <a:moveTo>
                    <a:pt x="102" y="70"/>
                  </a:moveTo>
                  <a:cubicBezTo>
                    <a:pt x="102" y="70"/>
                    <a:pt x="102" y="70"/>
                    <a:pt x="102" y="70"/>
                  </a:cubicBezTo>
                  <a:cubicBezTo>
                    <a:pt x="102" y="70"/>
                    <a:pt x="102" y="71"/>
                    <a:pt x="101" y="71"/>
                  </a:cubicBezTo>
                  <a:cubicBezTo>
                    <a:pt x="99" y="72"/>
                    <a:pt x="97" y="74"/>
                    <a:pt x="95" y="75"/>
                  </a:cubicBezTo>
                  <a:cubicBezTo>
                    <a:pt x="96" y="74"/>
                    <a:pt x="96" y="74"/>
                    <a:pt x="97" y="73"/>
                  </a:cubicBezTo>
                  <a:cubicBezTo>
                    <a:pt x="99" y="72"/>
                    <a:pt x="101" y="71"/>
                    <a:pt x="102" y="70"/>
                  </a:cubicBezTo>
                  <a:close/>
                  <a:moveTo>
                    <a:pt x="85" y="85"/>
                  </a:moveTo>
                  <a:cubicBezTo>
                    <a:pt x="85" y="86"/>
                    <a:pt x="85" y="86"/>
                    <a:pt x="86" y="86"/>
                  </a:cubicBezTo>
                  <a:cubicBezTo>
                    <a:pt x="86" y="86"/>
                    <a:pt x="86" y="86"/>
                    <a:pt x="86" y="86"/>
                  </a:cubicBezTo>
                  <a:cubicBezTo>
                    <a:pt x="85" y="87"/>
                    <a:pt x="84" y="87"/>
                    <a:pt x="83" y="87"/>
                  </a:cubicBezTo>
                  <a:cubicBezTo>
                    <a:pt x="84" y="87"/>
                    <a:pt x="85" y="86"/>
                    <a:pt x="85" y="85"/>
                  </a:cubicBezTo>
                  <a:close/>
                  <a:moveTo>
                    <a:pt x="108" y="77"/>
                  </a:moveTo>
                  <a:cubicBezTo>
                    <a:pt x="109" y="77"/>
                    <a:pt x="111" y="76"/>
                    <a:pt x="112" y="75"/>
                  </a:cubicBezTo>
                  <a:cubicBezTo>
                    <a:pt x="107" y="79"/>
                    <a:pt x="103" y="84"/>
                    <a:pt x="99" y="89"/>
                  </a:cubicBezTo>
                  <a:cubicBezTo>
                    <a:pt x="95" y="92"/>
                    <a:pt x="91" y="93"/>
                    <a:pt x="87" y="92"/>
                  </a:cubicBezTo>
                  <a:cubicBezTo>
                    <a:pt x="93" y="86"/>
                    <a:pt x="100" y="82"/>
                    <a:pt x="108" y="77"/>
                  </a:cubicBezTo>
                  <a:close/>
                  <a:moveTo>
                    <a:pt x="126" y="66"/>
                  </a:moveTo>
                  <a:cubicBezTo>
                    <a:pt x="131" y="61"/>
                    <a:pt x="131" y="61"/>
                    <a:pt x="131" y="61"/>
                  </a:cubicBezTo>
                  <a:cubicBezTo>
                    <a:pt x="138" y="55"/>
                    <a:pt x="146" y="49"/>
                    <a:pt x="153" y="43"/>
                  </a:cubicBezTo>
                  <a:cubicBezTo>
                    <a:pt x="144" y="52"/>
                    <a:pt x="133" y="62"/>
                    <a:pt x="121" y="72"/>
                  </a:cubicBezTo>
                  <a:cubicBezTo>
                    <a:pt x="116" y="76"/>
                    <a:pt x="116" y="76"/>
                    <a:pt x="116" y="76"/>
                  </a:cubicBezTo>
                  <a:cubicBezTo>
                    <a:pt x="114" y="78"/>
                    <a:pt x="111" y="80"/>
                    <a:pt x="108" y="83"/>
                  </a:cubicBezTo>
                  <a:cubicBezTo>
                    <a:pt x="114" y="76"/>
                    <a:pt x="121" y="70"/>
                    <a:pt x="126" y="66"/>
                  </a:cubicBezTo>
                  <a:close/>
                  <a:moveTo>
                    <a:pt x="118" y="78"/>
                  </a:moveTo>
                  <a:cubicBezTo>
                    <a:pt x="123" y="74"/>
                    <a:pt x="123" y="74"/>
                    <a:pt x="123" y="74"/>
                  </a:cubicBezTo>
                  <a:cubicBezTo>
                    <a:pt x="125" y="72"/>
                    <a:pt x="128" y="70"/>
                    <a:pt x="130" y="67"/>
                  </a:cubicBezTo>
                  <a:cubicBezTo>
                    <a:pt x="129" y="68"/>
                    <a:pt x="123" y="74"/>
                    <a:pt x="123" y="74"/>
                  </a:cubicBezTo>
                  <a:cubicBezTo>
                    <a:pt x="116" y="82"/>
                    <a:pt x="108" y="90"/>
                    <a:pt x="100" y="94"/>
                  </a:cubicBezTo>
                  <a:cubicBezTo>
                    <a:pt x="100" y="93"/>
                    <a:pt x="101" y="92"/>
                    <a:pt x="101" y="91"/>
                  </a:cubicBezTo>
                  <a:cubicBezTo>
                    <a:pt x="107" y="87"/>
                    <a:pt x="113" y="82"/>
                    <a:pt x="118" y="78"/>
                  </a:cubicBezTo>
                  <a:close/>
                  <a:moveTo>
                    <a:pt x="127" y="75"/>
                  </a:moveTo>
                  <a:cubicBezTo>
                    <a:pt x="130" y="72"/>
                    <a:pt x="130" y="72"/>
                    <a:pt x="130" y="72"/>
                  </a:cubicBezTo>
                  <a:cubicBezTo>
                    <a:pt x="136" y="66"/>
                    <a:pt x="143" y="60"/>
                    <a:pt x="149" y="55"/>
                  </a:cubicBezTo>
                  <a:cubicBezTo>
                    <a:pt x="154" y="51"/>
                    <a:pt x="158" y="47"/>
                    <a:pt x="162" y="43"/>
                  </a:cubicBezTo>
                  <a:cubicBezTo>
                    <a:pt x="158" y="48"/>
                    <a:pt x="154" y="53"/>
                    <a:pt x="150" y="58"/>
                  </a:cubicBezTo>
                  <a:cubicBezTo>
                    <a:pt x="148" y="60"/>
                    <a:pt x="148" y="60"/>
                    <a:pt x="146" y="62"/>
                  </a:cubicBezTo>
                  <a:cubicBezTo>
                    <a:pt x="130" y="74"/>
                    <a:pt x="116" y="87"/>
                    <a:pt x="111" y="103"/>
                  </a:cubicBezTo>
                  <a:cubicBezTo>
                    <a:pt x="109" y="104"/>
                    <a:pt x="107" y="104"/>
                    <a:pt x="106" y="105"/>
                  </a:cubicBezTo>
                  <a:cubicBezTo>
                    <a:pt x="109" y="94"/>
                    <a:pt x="118" y="84"/>
                    <a:pt x="127" y="75"/>
                  </a:cubicBezTo>
                  <a:close/>
                  <a:moveTo>
                    <a:pt x="146" y="68"/>
                  </a:moveTo>
                  <a:cubicBezTo>
                    <a:pt x="145" y="70"/>
                    <a:pt x="144" y="70"/>
                    <a:pt x="143" y="71"/>
                  </a:cubicBezTo>
                  <a:cubicBezTo>
                    <a:pt x="144" y="70"/>
                    <a:pt x="144" y="70"/>
                    <a:pt x="145" y="69"/>
                  </a:cubicBezTo>
                  <a:cubicBezTo>
                    <a:pt x="145" y="69"/>
                    <a:pt x="145" y="69"/>
                    <a:pt x="146" y="68"/>
                  </a:cubicBezTo>
                  <a:close/>
                  <a:moveTo>
                    <a:pt x="160" y="58"/>
                  </a:moveTo>
                  <a:cubicBezTo>
                    <a:pt x="163" y="56"/>
                    <a:pt x="166" y="54"/>
                    <a:pt x="169" y="52"/>
                  </a:cubicBezTo>
                  <a:cubicBezTo>
                    <a:pt x="169" y="53"/>
                    <a:pt x="168" y="54"/>
                    <a:pt x="167" y="56"/>
                  </a:cubicBezTo>
                  <a:cubicBezTo>
                    <a:pt x="165" y="57"/>
                    <a:pt x="163" y="59"/>
                    <a:pt x="161" y="61"/>
                  </a:cubicBezTo>
                  <a:cubicBezTo>
                    <a:pt x="158" y="64"/>
                    <a:pt x="155" y="67"/>
                    <a:pt x="151" y="70"/>
                  </a:cubicBezTo>
                  <a:cubicBezTo>
                    <a:pt x="148" y="74"/>
                    <a:pt x="144" y="77"/>
                    <a:pt x="141" y="80"/>
                  </a:cubicBezTo>
                  <a:cubicBezTo>
                    <a:pt x="136" y="84"/>
                    <a:pt x="132" y="88"/>
                    <a:pt x="127" y="92"/>
                  </a:cubicBezTo>
                  <a:cubicBezTo>
                    <a:pt x="131" y="89"/>
                    <a:pt x="134" y="85"/>
                    <a:pt x="137" y="82"/>
                  </a:cubicBezTo>
                  <a:cubicBezTo>
                    <a:pt x="143" y="76"/>
                    <a:pt x="143" y="76"/>
                    <a:pt x="143" y="76"/>
                  </a:cubicBezTo>
                  <a:cubicBezTo>
                    <a:pt x="143" y="76"/>
                    <a:pt x="152" y="66"/>
                    <a:pt x="156" y="61"/>
                  </a:cubicBezTo>
                  <a:cubicBezTo>
                    <a:pt x="157" y="60"/>
                    <a:pt x="159" y="59"/>
                    <a:pt x="160" y="58"/>
                  </a:cubicBezTo>
                  <a:close/>
                  <a:moveTo>
                    <a:pt x="118" y="93"/>
                  </a:moveTo>
                  <a:cubicBezTo>
                    <a:pt x="118" y="93"/>
                    <a:pt x="118" y="93"/>
                    <a:pt x="118" y="94"/>
                  </a:cubicBezTo>
                  <a:cubicBezTo>
                    <a:pt x="118" y="94"/>
                    <a:pt x="118" y="94"/>
                    <a:pt x="119" y="95"/>
                  </a:cubicBezTo>
                  <a:cubicBezTo>
                    <a:pt x="119" y="95"/>
                    <a:pt x="120" y="95"/>
                    <a:pt x="120" y="95"/>
                  </a:cubicBezTo>
                  <a:cubicBezTo>
                    <a:pt x="119" y="96"/>
                    <a:pt x="117" y="98"/>
                    <a:pt x="115" y="99"/>
                  </a:cubicBezTo>
                  <a:cubicBezTo>
                    <a:pt x="116" y="97"/>
                    <a:pt x="117" y="95"/>
                    <a:pt x="118" y="93"/>
                  </a:cubicBezTo>
                  <a:close/>
                  <a:moveTo>
                    <a:pt x="126" y="97"/>
                  </a:moveTo>
                  <a:cubicBezTo>
                    <a:pt x="125" y="98"/>
                    <a:pt x="125" y="99"/>
                    <a:pt x="124" y="100"/>
                  </a:cubicBezTo>
                  <a:cubicBezTo>
                    <a:pt x="124" y="100"/>
                    <a:pt x="124" y="99"/>
                    <a:pt x="124" y="99"/>
                  </a:cubicBezTo>
                  <a:cubicBezTo>
                    <a:pt x="125" y="98"/>
                    <a:pt x="125" y="97"/>
                    <a:pt x="126" y="97"/>
                  </a:cubicBezTo>
                  <a:close/>
                  <a:moveTo>
                    <a:pt x="156" y="70"/>
                  </a:moveTo>
                  <a:cubicBezTo>
                    <a:pt x="151" y="78"/>
                    <a:pt x="145" y="85"/>
                    <a:pt x="139" y="92"/>
                  </a:cubicBezTo>
                  <a:cubicBezTo>
                    <a:pt x="135" y="95"/>
                    <a:pt x="132" y="98"/>
                    <a:pt x="128" y="100"/>
                  </a:cubicBezTo>
                  <a:cubicBezTo>
                    <a:pt x="132" y="93"/>
                    <a:pt x="137" y="88"/>
                    <a:pt x="143" y="82"/>
                  </a:cubicBezTo>
                  <a:cubicBezTo>
                    <a:pt x="146" y="79"/>
                    <a:pt x="150" y="76"/>
                    <a:pt x="153" y="73"/>
                  </a:cubicBezTo>
                  <a:cubicBezTo>
                    <a:pt x="154" y="72"/>
                    <a:pt x="155" y="71"/>
                    <a:pt x="156" y="70"/>
                  </a:cubicBezTo>
                  <a:close/>
                  <a:moveTo>
                    <a:pt x="127" y="103"/>
                  </a:moveTo>
                  <a:cubicBezTo>
                    <a:pt x="126" y="104"/>
                    <a:pt x="125" y="104"/>
                    <a:pt x="125" y="105"/>
                  </a:cubicBezTo>
                  <a:cubicBezTo>
                    <a:pt x="125" y="105"/>
                    <a:pt x="125" y="105"/>
                    <a:pt x="125" y="104"/>
                  </a:cubicBezTo>
                  <a:cubicBezTo>
                    <a:pt x="126" y="104"/>
                    <a:pt x="126" y="104"/>
                    <a:pt x="127" y="103"/>
                  </a:cubicBezTo>
                  <a:close/>
                  <a:moveTo>
                    <a:pt x="154" y="87"/>
                  </a:moveTo>
                  <a:cubicBezTo>
                    <a:pt x="163" y="79"/>
                    <a:pt x="163" y="79"/>
                    <a:pt x="163" y="79"/>
                  </a:cubicBezTo>
                  <a:cubicBezTo>
                    <a:pt x="163" y="79"/>
                    <a:pt x="174" y="68"/>
                    <a:pt x="174" y="68"/>
                  </a:cubicBezTo>
                  <a:cubicBezTo>
                    <a:pt x="177" y="65"/>
                    <a:pt x="179" y="62"/>
                    <a:pt x="182" y="59"/>
                  </a:cubicBezTo>
                  <a:cubicBezTo>
                    <a:pt x="179" y="62"/>
                    <a:pt x="176" y="66"/>
                    <a:pt x="173" y="69"/>
                  </a:cubicBezTo>
                  <a:cubicBezTo>
                    <a:pt x="173" y="69"/>
                    <a:pt x="172" y="71"/>
                    <a:pt x="171" y="72"/>
                  </a:cubicBezTo>
                  <a:cubicBezTo>
                    <a:pt x="169" y="74"/>
                    <a:pt x="166" y="77"/>
                    <a:pt x="166" y="77"/>
                  </a:cubicBezTo>
                  <a:cubicBezTo>
                    <a:pt x="160" y="83"/>
                    <a:pt x="154" y="89"/>
                    <a:pt x="149" y="95"/>
                  </a:cubicBezTo>
                  <a:cubicBezTo>
                    <a:pt x="145" y="99"/>
                    <a:pt x="141" y="102"/>
                    <a:pt x="138" y="104"/>
                  </a:cubicBezTo>
                  <a:cubicBezTo>
                    <a:pt x="140" y="101"/>
                    <a:pt x="143" y="98"/>
                    <a:pt x="145" y="94"/>
                  </a:cubicBezTo>
                  <a:cubicBezTo>
                    <a:pt x="148" y="92"/>
                    <a:pt x="151" y="89"/>
                    <a:pt x="154" y="87"/>
                  </a:cubicBezTo>
                  <a:close/>
                  <a:moveTo>
                    <a:pt x="154" y="94"/>
                  </a:moveTo>
                  <a:cubicBezTo>
                    <a:pt x="152" y="97"/>
                    <a:pt x="149" y="101"/>
                    <a:pt x="147" y="103"/>
                  </a:cubicBezTo>
                  <a:cubicBezTo>
                    <a:pt x="148" y="101"/>
                    <a:pt x="149" y="99"/>
                    <a:pt x="151" y="97"/>
                  </a:cubicBezTo>
                  <a:cubicBezTo>
                    <a:pt x="152" y="96"/>
                    <a:pt x="153" y="95"/>
                    <a:pt x="154" y="94"/>
                  </a:cubicBezTo>
                  <a:close/>
                  <a:moveTo>
                    <a:pt x="134" y="111"/>
                  </a:moveTo>
                  <a:cubicBezTo>
                    <a:pt x="136" y="109"/>
                    <a:pt x="139" y="107"/>
                    <a:pt x="143" y="104"/>
                  </a:cubicBezTo>
                  <a:cubicBezTo>
                    <a:pt x="142" y="106"/>
                    <a:pt x="141" y="107"/>
                    <a:pt x="141" y="109"/>
                  </a:cubicBezTo>
                  <a:cubicBezTo>
                    <a:pt x="137" y="112"/>
                    <a:pt x="134" y="114"/>
                    <a:pt x="131" y="114"/>
                  </a:cubicBezTo>
                  <a:cubicBezTo>
                    <a:pt x="131" y="113"/>
                    <a:pt x="132" y="112"/>
                    <a:pt x="132" y="111"/>
                  </a:cubicBezTo>
                  <a:cubicBezTo>
                    <a:pt x="132" y="111"/>
                    <a:pt x="132" y="111"/>
                    <a:pt x="132" y="111"/>
                  </a:cubicBezTo>
                  <a:cubicBezTo>
                    <a:pt x="133" y="111"/>
                    <a:pt x="133" y="111"/>
                    <a:pt x="134" y="111"/>
                  </a:cubicBezTo>
                  <a:close/>
                  <a:moveTo>
                    <a:pt x="210" y="42"/>
                  </a:moveTo>
                  <a:cubicBezTo>
                    <a:pt x="204" y="49"/>
                    <a:pt x="198" y="56"/>
                    <a:pt x="191" y="62"/>
                  </a:cubicBezTo>
                  <a:cubicBezTo>
                    <a:pt x="196" y="54"/>
                    <a:pt x="203" y="47"/>
                    <a:pt x="210" y="42"/>
                  </a:cubicBezTo>
                  <a:close/>
                  <a:moveTo>
                    <a:pt x="187" y="69"/>
                  </a:moveTo>
                  <a:cubicBezTo>
                    <a:pt x="192" y="65"/>
                    <a:pt x="197" y="60"/>
                    <a:pt x="202" y="55"/>
                  </a:cubicBezTo>
                  <a:cubicBezTo>
                    <a:pt x="201" y="56"/>
                    <a:pt x="201" y="56"/>
                    <a:pt x="201" y="57"/>
                  </a:cubicBezTo>
                  <a:cubicBezTo>
                    <a:pt x="197" y="61"/>
                    <a:pt x="194" y="64"/>
                    <a:pt x="190" y="68"/>
                  </a:cubicBezTo>
                  <a:cubicBezTo>
                    <a:pt x="185" y="73"/>
                    <a:pt x="180" y="78"/>
                    <a:pt x="176" y="84"/>
                  </a:cubicBezTo>
                  <a:cubicBezTo>
                    <a:pt x="177" y="82"/>
                    <a:pt x="181" y="76"/>
                    <a:pt x="181" y="76"/>
                  </a:cubicBezTo>
                  <a:cubicBezTo>
                    <a:pt x="181" y="76"/>
                    <a:pt x="182" y="75"/>
                    <a:pt x="183" y="74"/>
                  </a:cubicBezTo>
                  <a:cubicBezTo>
                    <a:pt x="184" y="72"/>
                    <a:pt x="186" y="71"/>
                    <a:pt x="187" y="69"/>
                  </a:cubicBezTo>
                  <a:close/>
                  <a:moveTo>
                    <a:pt x="212" y="61"/>
                  </a:moveTo>
                  <a:cubicBezTo>
                    <a:pt x="212" y="61"/>
                    <a:pt x="211" y="62"/>
                    <a:pt x="211" y="62"/>
                  </a:cubicBezTo>
                  <a:cubicBezTo>
                    <a:pt x="211" y="62"/>
                    <a:pt x="212" y="61"/>
                    <a:pt x="212" y="61"/>
                  </a:cubicBezTo>
                  <a:close/>
                  <a:moveTo>
                    <a:pt x="171" y="85"/>
                  </a:moveTo>
                  <a:cubicBezTo>
                    <a:pt x="167" y="91"/>
                    <a:pt x="161" y="98"/>
                    <a:pt x="156" y="103"/>
                  </a:cubicBezTo>
                  <a:cubicBezTo>
                    <a:pt x="160" y="97"/>
                    <a:pt x="165" y="91"/>
                    <a:pt x="171" y="85"/>
                  </a:cubicBezTo>
                  <a:close/>
                  <a:moveTo>
                    <a:pt x="162" y="100"/>
                  </a:moveTo>
                  <a:cubicBezTo>
                    <a:pt x="159" y="106"/>
                    <a:pt x="156" y="111"/>
                    <a:pt x="154" y="116"/>
                  </a:cubicBezTo>
                  <a:cubicBezTo>
                    <a:pt x="152" y="118"/>
                    <a:pt x="149" y="120"/>
                    <a:pt x="146" y="121"/>
                  </a:cubicBezTo>
                  <a:cubicBezTo>
                    <a:pt x="148" y="118"/>
                    <a:pt x="149" y="114"/>
                    <a:pt x="151" y="111"/>
                  </a:cubicBezTo>
                  <a:cubicBezTo>
                    <a:pt x="155" y="108"/>
                    <a:pt x="159" y="105"/>
                    <a:pt x="162" y="100"/>
                  </a:cubicBezTo>
                  <a:close/>
                  <a:moveTo>
                    <a:pt x="189" y="74"/>
                  </a:moveTo>
                  <a:cubicBezTo>
                    <a:pt x="188" y="75"/>
                    <a:pt x="187" y="76"/>
                    <a:pt x="186" y="77"/>
                  </a:cubicBezTo>
                  <a:cubicBezTo>
                    <a:pt x="178" y="85"/>
                    <a:pt x="170" y="95"/>
                    <a:pt x="165" y="105"/>
                  </a:cubicBezTo>
                  <a:cubicBezTo>
                    <a:pt x="163" y="107"/>
                    <a:pt x="161" y="110"/>
                    <a:pt x="159" y="112"/>
                  </a:cubicBezTo>
                  <a:cubicBezTo>
                    <a:pt x="166" y="98"/>
                    <a:pt x="177" y="86"/>
                    <a:pt x="189" y="74"/>
                  </a:cubicBezTo>
                  <a:close/>
                  <a:moveTo>
                    <a:pt x="194" y="74"/>
                  </a:moveTo>
                  <a:cubicBezTo>
                    <a:pt x="193" y="75"/>
                    <a:pt x="192" y="77"/>
                    <a:pt x="191" y="79"/>
                  </a:cubicBezTo>
                  <a:cubicBezTo>
                    <a:pt x="184" y="89"/>
                    <a:pt x="184" y="89"/>
                    <a:pt x="184" y="89"/>
                  </a:cubicBezTo>
                  <a:cubicBezTo>
                    <a:pt x="182" y="92"/>
                    <a:pt x="179" y="96"/>
                    <a:pt x="176" y="100"/>
                  </a:cubicBezTo>
                  <a:cubicBezTo>
                    <a:pt x="173" y="103"/>
                    <a:pt x="170" y="106"/>
                    <a:pt x="167" y="109"/>
                  </a:cubicBezTo>
                  <a:cubicBezTo>
                    <a:pt x="167" y="108"/>
                    <a:pt x="167" y="107"/>
                    <a:pt x="168" y="106"/>
                  </a:cubicBezTo>
                  <a:cubicBezTo>
                    <a:pt x="171" y="102"/>
                    <a:pt x="174" y="98"/>
                    <a:pt x="177" y="95"/>
                  </a:cubicBezTo>
                  <a:cubicBezTo>
                    <a:pt x="181" y="89"/>
                    <a:pt x="181" y="89"/>
                    <a:pt x="181" y="89"/>
                  </a:cubicBezTo>
                  <a:cubicBezTo>
                    <a:pt x="181" y="89"/>
                    <a:pt x="185" y="84"/>
                    <a:pt x="188" y="79"/>
                  </a:cubicBezTo>
                  <a:cubicBezTo>
                    <a:pt x="190" y="77"/>
                    <a:pt x="192" y="76"/>
                    <a:pt x="194" y="74"/>
                  </a:cubicBezTo>
                  <a:close/>
                  <a:moveTo>
                    <a:pt x="208" y="66"/>
                  </a:moveTo>
                  <a:cubicBezTo>
                    <a:pt x="205" y="69"/>
                    <a:pt x="203" y="72"/>
                    <a:pt x="200" y="76"/>
                  </a:cubicBezTo>
                  <a:cubicBezTo>
                    <a:pt x="200" y="76"/>
                    <a:pt x="200" y="76"/>
                    <a:pt x="199" y="76"/>
                  </a:cubicBezTo>
                  <a:cubicBezTo>
                    <a:pt x="202" y="73"/>
                    <a:pt x="205" y="69"/>
                    <a:pt x="208" y="66"/>
                  </a:cubicBezTo>
                  <a:close/>
                  <a:moveTo>
                    <a:pt x="187" y="94"/>
                  </a:moveTo>
                  <a:cubicBezTo>
                    <a:pt x="184" y="99"/>
                    <a:pt x="181" y="103"/>
                    <a:pt x="177" y="107"/>
                  </a:cubicBezTo>
                  <a:cubicBezTo>
                    <a:pt x="179" y="105"/>
                    <a:pt x="180" y="103"/>
                    <a:pt x="181" y="101"/>
                  </a:cubicBezTo>
                  <a:cubicBezTo>
                    <a:pt x="181" y="101"/>
                    <a:pt x="184" y="97"/>
                    <a:pt x="187" y="94"/>
                  </a:cubicBezTo>
                  <a:close/>
                  <a:moveTo>
                    <a:pt x="163" y="112"/>
                  </a:moveTo>
                  <a:cubicBezTo>
                    <a:pt x="163" y="113"/>
                    <a:pt x="162" y="113"/>
                    <a:pt x="162" y="113"/>
                  </a:cubicBezTo>
                  <a:cubicBezTo>
                    <a:pt x="162" y="114"/>
                    <a:pt x="161" y="114"/>
                    <a:pt x="160" y="115"/>
                  </a:cubicBezTo>
                  <a:cubicBezTo>
                    <a:pt x="161" y="114"/>
                    <a:pt x="162" y="113"/>
                    <a:pt x="163" y="112"/>
                  </a:cubicBezTo>
                  <a:close/>
                  <a:moveTo>
                    <a:pt x="173" y="109"/>
                  </a:moveTo>
                  <a:cubicBezTo>
                    <a:pt x="172" y="111"/>
                    <a:pt x="171" y="114"/>
                    <a:pt x="170" y="116"/>
                  </a:cubicBezTo>
                  <a:cubicBezTo>
                    <a:pt x="168" y="118"/>
                    <a:pt x="165" y="121"/>
                    <a:pt x="163" y="124"/>
                  </a:cubicBezTo>
                  <a:cubicBezTo>
                    <a:pt x="165" y="119"/>
                    <a:pt x="169" y="114"/>
                    <a:pt x="173" y="109"/>
                  </a:cubicBezTo>
                  <a:close/>
                  <a:moveTo>
                    <a:pt x="201" y="95"/>
                  </a:moveTo>
                  <a:cubicBezTo>
                    <a:pt x="208" y="87"/>
                    <a:pt x="208" y="87"/>
                    <a:pt x="208" y="87"/>
                  </a:cubicBezTo>
                  <a:cubicBezTo>
                    <a:pt x="217" y="77"/>
                    <a:pt x="217" y="77"/>
                    <a:pt x="217" y="77"/>
                  </a:cubicBezTo>
                  <a:cubicBezTo>
                    <a:pt x="223" y="71"/>
                    <a:pt x="228" y="64"/>
                    <a:pt x="234" y="59"/>
                  </a:cubicBezTo>
                  <a:cubicBezTo>
                    <a:pt x="230" y="63"/>
                    <a:pt x="227" y="67"/>
                    <a:pt x="223" y="71"/>
                  </a:cubicBezTo>
                  <a:cubicBezTo>
                    <a:pt x="220" y="75"/>
                    <a:pt x="216" y="79"/>
                    <a:pt x="213" y="83"/>
                  </a:cubicBezTo>
                  <a:cubicBezTo>
                    <a:pt x="208" y="88"/>
                    <a:pt x="204" y="93"/>
                    <a:pt x="200" y="98"/>
                  </a:cubicBezTo>
                  <a:cubicBezTo>
                    <a:pt x="195" y="103"/>
                    <a:pt x="195" y="103"/>
                    <a:pt x="195" y="103"/>
                  </a:cubicBezTo>
                  <a:cubicBezTo>
                    <a:pt x="190" y="109"/>
                    <a:pt x="190" y="109"/>
                    <a:pt x="190" y="109"/>
                  </a:cubicBezTo>
                  <a:cubicBezTo>
                    <a:pt x="186" y="112"/>
                    <a:pt x="183" y="115"/>
                    <a:pt x="180" y="119"/>
                  </a:cubicBezTo>
                  <a:cubicBezTo>
                    <a:pt x="181" y="118"/>
                    <a:pt x="182" y="116"/>
                    <a:pt x="182" y="115"/>
                  </a:cubicBezTo>
                  <a:cubicBezTo>
                    <a:pt x="187" y="108"/>
                    <a:pt x="194" y="101"/>
                    <a:pt x="201" y="95"/>
                  </a:cubicBezTo>
                  <a:close/>
                  <a:moveTo>
                    <a:pt x="241" y="54"/>
                  </a:moveTo>
                  <a:cubicBezTo>
                    <a:pt x="242" y="54"/>
                    <a:pt x="244" y="54"/>
                    <a:pt x="244" y="54"/>
                  </a:cubicBezTo>
                  <a:cubicBezTo>
                    <a:pt x="246" y="54"/>
                    <a:pt x="249" y="54"/>
                    <a:pt x="251" y="54"/>
                  </a:cubicBezTo>
                  <a:cubicBezTo>
                    <a:pt x="249" y="56"/>
                    <a:pt x="248" y="58"/>
                    <a:pt x="246" y="59"/>
                  </a:cubicBezTo>
                  <a:cubicBezTo>
                    <a:pt x="246" y="59"/>
                    <a:pt x="246" y="59"/>
                    <a:pt x="245" y="60"/>
                  </a:cubicBezTo>
                  <a:cubicBezTo>
                    <a:pt x="245" y="59"/>
                    <a:pt x="244" y="59"/>
                    <a:pt x="244" y="59"/>
                  </a:cubicBezTo>
                  <a:cubicBezTo>
                    <a:pt x="244" y="59"/>
                    <a:pt x="243" y="59"/>
                    <a:pt x="243" y="59"/>
                  </a:cubicBezTo>
                  <a:cubicBezTo>
                    <a:pt x="243" y="59"/>
                    <a:pt x="243" y="59"/>
                    <a:pt x="243" y="59"/>
                  </a:cubicBezTo>
                  <a:cubicBezTo>
                    <a:pt x="243" y="59"/>
                    <a:pt x="243" y="59"/>
                    <a:pt x="243" y="59"/>
                  </a:cubicBezTo>
                  <a:cubicBezTo>
                    <a:pt x="243" y="60"/>
                    <a:pt x="242" y="61"/>
                    <a:pt x="241" y="61"/>
                  </a:cubicBezTo>
                  <a:cubicBezTo>
                    <a:pt x="241" y="61"/>
                    <a:pt x="240" y="62"/>
                    <a:pt x="240" y="62"/>
                  </a:cubicBezTo>
                  <a:cubicBezTo>
                    <a:pt x="240" y="62"/>
                    <a:pt x="240" y="62"/>
                    <a:pt x="240" y="61"/>
                  </a:cubicBezTo>
                  <a:cubicBezTo>
                    <a:pt x="240" y="61"/>
                    <a:pt x="241" y="61"/>
                    <a:pt x="241" y="60"/>
                  </a:cubicBezTo>
                  <a:cubicBezTo>
                    <a:pt x="241" y="60"/>
                    <a:pt x="240" y="60"/>
                    <a:pt x="240" y="59"/>
                  </a:cubicBezTo>
                  <a:cubicBezTo>
                    <a:pt x="240" y="59"/>
                    <a:pt x="239" y="59"/>
                    <a:pt x="238" y="59"/>
                  </a:cubicBezTo>
                  <a:cubicBezTo>
                    <a:pt x="237" y="60"/>
                    <a:pt x="236" y="61"/>
                    <a:pt x="234" y="62"/>
                  </a:cubicBezTo>
                  <a:cubicBezTo>
                    <a:pt x="237" y="60"/>
                    <a:pt x="239" y="57"/>
                    <a:pt x="241" y="54"/>
                  </a:cubicBezTo>
                  <a:close/>
                  <a:moveTo>
                    <a:pt x="255" y="55"/>
                  </a:moveTo>
                  <a:cubicBezTo>
                    <a:pt x="257" y="55"/>
                    <a:pt x="259" y="55"/>
                    <a:pt x="261" y="56"/>
                  </a:cubicBezTo>
                  <a:cubicBezTo>
                    <a:pt x="259" y="56"/>
                    <a:pt x="256" y="57"/>
                    <a:pt x="254" y="57"/>
                  </a:cubicBezTo>
                  <a:cubicBezTo>
                    <a:pt x="253" y="58"/>
                    <a:pt x="253" y="58"/>
                    <a:pt x="252" y="58"/>
                  </a:cubicBezTo>
                  <a:cubicBezTo>
                    <a:pt x="253" y="57"/>
                    <a:pt x="255" y="55"/>
                    <a:pt x="255" y="55"/>
                  </a:cubicBezTo>
                  <a:close/>
                  <a:moveTo>
                    <a:pt x="241" y="65"/>
                  </a:moveTo>
                  <a:cubicBezTo>
                    <a:pt x="241" y="65"/>
                    <a:pt x="241" y="65"/>
                    <a:pt x="241" y="66"/>
                  </a:cubicBezTo>
                  <a:cubicBezTo>
                    <a:pt x="241" y="66"/>
                    <a:pt x="241" y="66"/>
                    <a:pt x="241" y="66"/>
                  </a:cubicBezTo>
                  <a:cubicBezTo>
                    <a:pt x="241" y="65"/>
                    <a:pt x="241" y="65"/>
                    <a:pt x="241" y="65"/>
                  </a:cubicBezTo>
                  <a:close/>
                  <a:moveTo>
                    <a:pt x="254" y="60"/>
                  </a:moveTo>
                  <a:cubicBezTo>
                    <a:pt x="256" y="60"/>
                    <a:pt x="258" y="59"/>
                    <a:pt x="261" y="59"/>
                  </a:cubicBezTo>
                  <a:cubicBezTo>
                    <a:pt x="260" y="60"/>
                    <a:pt x="258" y="61"/>
                    <a:pt x="257" y="62"/>
                  </a:cubicBezTo>
                  <a:cubicBezTo>
                    <a:pt x="253" y="64"/>
                    <a:pt x="249" y="65"/>
                    <a:pt x="246" y="66"/>
                  </a:cubicBezTo>
                  <a:cubicBezTo>
                    <a:pt x="247" y="64"/>
                    <a:pt x="248" y="63"/>
                    <a:pt x="249" y="61"/>
                  </a:cubicBezTo>
                  <a:cubicBezTo>
                    <a:pt x="251" y="61"/>
                    <a:pt x="253" y="61"/>
                    <a:pt x="254" y="60"/>
                  </a:cubicBezTo>
                  <a:close/>
                  <a:moveTo>
                    <a:pt x="267" y="61"/>
                  </a:moveTo>
                  <a:cubicBezTo>
                    <a:pt x="267" y="61"/>
                    <a:pt x="267" y="62"/>
                    <a:pt x="267" y="62"/>
                  </a:cubicBezTo>
                  <a:cubicBezTo>
                    <a:pt x="266" y="62"/>
                    <a:pt x="266" y="62"/>
                    <a:pt x="265" y="62"/>
                  </a:cubicBezTo>
                  <a:cubicBezTo>
                    <a:pt x="265" y="62"/>
                    <a:pt x="264" y="64"/>
                    <a:pt x="264" y="64"/>
                  </a:cubicBezTo>
                  <a:cubicBezTo>
                    <a:pt x="263" y="65"/>
                    <a:pt x="262" y="66"/>
                    <a:pt x="260" y="66"/>
                  </a:cubicBezTo>
                  <a:cubicBezTo>
                    <a:pt x="261" y="65"/>
                    <a:pt x="262" y="64"/>
                    <a:pt x="263" y="63"/>
                  </a:cubicBezTo>
                  <a:cubicBezTo>
                    <a:pt x="264" y="62"/>
                    <a:pt x="266" y="62"/>
                    <a:pt x="267" y="61"/>
                  </a:cubicBezTo>
                  <a:close/>
                  <a:moveTo>
                    <a:pt x="192" y="111"/>
                  </a:moveTo>
                  <a:cubicBezTo>
                    <a:pt x="192" y="111"/>
                    <a:pt x="194" y="108"/>
                    <a:pt x="196" y="106"/>
                  </a:cubicBezTo>
                  <a:cubicBezTo>
                    <a:pt x="191" y="113"/>
                    <a:pt x="186" y="120"/>
                    <a:pt x="181" y="123"/>
                  </a:cubicBezTo>
                  <a:cubicBezTo>
                    <a:pt x="184" y="119"/>
                    <a:pt x="188" y="115"/>
                    <a:pt x="192" y="111"/>
                  </a:cubicBezTo>
                  <a:close/>
                  <a:moveTo>
                    <a:pt x="225" y="74"/>
                  </a:moveTo>
                  <a:cubicBezTo>
                    <a:pt x="221" y="79"/>
                    <a:pt x="218" y="84"/>
                    <a:pt x="214" y="88"/>
                  </a:cubicBezTo>
                  <a:cubicBezTo>
                    <a:pt x="214" y="88"/>
                    <a:pt x="203" y="101"/>
                    <a:pt x="199" y="107"/>
                  </a:cubicBezTo>
                  <a:cubicBezTo>
                    <a:pt x="199" y="106"/>
                    <a:pt x="200" y="105"/>
                    <a:pt x="200" y="104"/>
                  </a:cubicBezTo>
                  <a:cubicBezTo>
                    <a:pt x="206" y="96"/>
                    <a:pt x="206" y="96"/>
                    <a:pt x="206" y="96"/>
                  </a:cubicBezTo>
                  <a:cubicBezTo>
                    <a:pt x="209" y="92"/>
                    <a:pt x="212" y="88"/>
                    <a:pt x="215" y="85"/>
                  </a:cubicBezTo>
                  <a:cubicBezTo>
                    <a:pt x="218" y="81"/>
                    <a:pt x="222" y="78"/>
                    <a:pt x="225" y="74"/>
                  </a:cubicBezTo>
                  <a:close/>
                  <a:moveTo>
                    <a:pt x="179" y="127"/>
                  </a:moveTo>
                  <a:cubicBezTo>
                    <a:pt x="178" y="128"/>
                    <a:pt x="177" y="129"/>
                    <a:pt x="176" y="130"/>
                  </a:cubicBezTo>
                  <a:cubicBezTo>
                    <a:pt x="176" y="130"/>
                    <a:pt x="177" y="129"/>
                    <a:pt x="177" y="128"/>
                  </a:cubicBezTo>
                  <a:cubicBezTo>
                    <a:pt x="177" y="128"/>
                    <a:pt x="178" y="128"/>
                    <a:pt x="178" y="128"/>
                  </a:cubicBezTo>
                  <a:cubicBezTo>
                    <a:pt x="178" y="128"/>
                    <a:pt x="178" y="128"/>
                    <a:pt x="178" y="128"/>
                  </a:cubicBezTo>
                  <a:cubicBezTo>
                    <a:pt x="179" y="128"/>
                    <a:pt x="179" y="127"/>
                    <a:pt x="179" y="127"/>
                  </a:cubicBezTo>
                  <a:close/>
                  <a:moveTo>
                    <a:pt x="204" y="108"/>
                  </a:moveTo>
                  <a:cubicBezTo>
                    <a:pt x="210" y="102"/>
                    <a:pt x="215" y="96"/>
                    <a:pt x="220" y="89"/>
                  </a:cubicBezTo>
                  <a:cubicBezTo>
                    <a:pt x="226" y="82"/>
                    <a:pt x="232" y="74"/>
                    <a:pt x="239" y="68"/>
                  </a:cubicBezTo>
                  <a:cubicBezTo>
                    <a:pt x="239" y="68"/>
                    <a:pt x="239" y="68"/>
                    <a:pt x="239" y="68"/>
                  </a:cubicBezTo>
                  <a:cubicBezTo>
                    <a:pt x="236" y="72"/>
                    <a:pt x="233" y="76"/>
                    <a:pt x="230" y="80"/>
                  </a:cubicBezTo>
                  <a:cubicBezTo>
                    <a:pt x="225" y="87"/>
                    <a:pt x="219" y="93"/>
                    <a:pt x="214" y="100"/>
                  </a:cubicBezTo>
                  <a:cubicBezTo>
                    <a:pt x="206" y="112"/>
                    <a:pt x="206" y="112"/>
                    <a:pt x="206" y="112"/>
                  </a:cubicBezTo>
                  <a:cubicBezTo>
                    <a:pt x="199" y="122"/>
                    <a:pt x="193" y="131"/>
                    <a:pt x="185" y="139"/>
                  </a:cubicBezTo>
                  <a:cubicBezTo>
                    <a:pt x="188" y="130"/>
                    <a:pt x="194" y="120"/>
                    <a:pt x="201" y="112"/>
                  </a:cubicBezTo>
                  <a:cubicBezTo>
                    <a:pt x="202" y="111"/>
                    <a:pt x="203" y="110"/>
                    <a:pt x="204" y="108"/>
                  </a:cubicBezTo>
                  <a:close/>
                  <a:moveTo>
                    <a:pt x="253" y="67"/>
                  </a:moveTo>
                  <a:cubicBezTo>
                    <a:pt x="248" y="73"/>
                    <a:pt x="242" y="80"/>
                    <a:pt x="237" y="86"/>
                  </a:cubicBezTo>
                  <a:cubicBezTo>
                    <a:pt x="230" y="94"/>
                    <a:pt x="222" y="102"/>
                    <a:pt x="217" y="111"/>
                  </a:cubicBezTo>
                  <a:cubicBezTo>
                    <a:pt x="217" y="112"/>
                    <a:pt x="217" y="112"/>
                    <a:pt x="217" y="112"/>
                  </a:cubicBezTo>
                  <a:cubicBezTo>
                    <a:pt x="217" y="112"/>
                    <a:pt x="217" y="112"/>
                    <a:pt x="217" y="112"/>
                  </a:cubicBezTo>
                  <a:cubicBezTo>
                    <a:pt x="217" y="113"/>
                    <a:pt x="216" y="113"/>
                    <a:pt x="216" y="114"/>
                  </a:cubicBezTo>
                  <a:cubicBezTo>
                    <a:pt x="210" y="119"/>
                    <a:pt x="203" y="125"/>
                    <a:pt x="198" y="132"/>
                  </a:cubicBezTo>
                  <a:cubicBezTo>
                    <a:pt x="199" y="128"/>
                    <a:pt x="200" y="125"/>
                    <a:pt x="202" y="123"/>
                  </a:cubicBezTo>
                  <a:cubicBezTo>
                    <a:pt x="202" y="122"/>
                    <a:pt x="203" y="121"/>
                    <a:pt x="203" y="121"/>
                  </a:cubicBezTo>
                  <a:cubicBezTo>
                    <a:pt x="206" y="117"/>
                    <a:pt x="209" y="113"/>
                    <a:pt x="212" y="109"/>
                  </a:cubicBezTo>
                  <a:cubicBezTo>
                    <a:pt x="218" y="102"/>
                    <a:pt x="218" y="102"/>
                    <a:pt x="218" y="102"/>
                  </a:cubicBezTo>
                  <a:cubicBezTo>
                    <a:pt x="228" y="88"/>
                    <a:pt x="228" y="88"/>
                    <a:pt x="228" y="88"/>
                  </a:cubicBezTo>
                  <a:cubicBezTo>
                    <a:pt x="230" y="86"/>
                    <a:pt x="231" y="84"/>
                    <a:pt x="232" y="82"/>
                  </a:cubicBezTo>
                  <a:cubicBezTo>
                    <a:pt x="235" y="79"/>
                    <a:pt x="237" y="76"/>
                    <a:pt x="239" y="73"/>
                  </a:cubicBezTo>
                  <a:cubicBezTo>
                    <a:pt x="239" y="73"/>
                    <a:pt x="242" y="70"/>
                    <a:pt x="243" y="69"/>
                  </a:cubicBezTo>
                  <a:cubicBezTo>
                    <a:pt x="246" y="69"/>
                    <a:pt x="250" y="68"/>
                    <a:pt x="253" y="67"/>
                  </a:cubicBezTo>
                  <a:close/>
                  <a:moveTo>
                    <a:pt x="253" y="71"/>
                  </a:moveTo>
                  <a:cubicBezTo>
                    <a:pt x="253" y="71"/>
                    <a:pt x="252" y="72"/>
                    <a:pt x="252" y="72"/>
                  </a:cubicBezTo>
                  <a:cubicBezTo>
                    <a:pt x="252" y="73"/>
                    <a:pt x="252" y="73"/>
                    <a:pt x="251" y="73"/>
                  </a:cubicBezTo>
                  <a:cubicBezTo>
                    <a:pt x="252" y="72"/>
                    <a:pt x="253" y="72"/>
                    <a:pt x="253" y="71"/>
                  </a:cubicBezTo>
                  <a:close/>
                  <a:moveTo>
                    <a:pt x="255" y="73"/>
                  </a:moveTo>
                  <a:cubicBezTo>
                    <a:pt x="253" y="76"/>
                    <a:pt x="250" y="80"/>
                    <a:pt x="250" y="80"/>
                  </a:cubicBezTo>
                  <a:cubicBezTo>
                    <a:pt x="251" y="78"/>
                    <a:pt x="253" y="76"/>
                    <a:pt x="254" y="74"/>
                  </a:cubicBezTo>
                  <a:cubicBezTo>
                    <a:pt x="254" y="74"/>
                    <a:pt x="255" y="74"/>
                    <a:pt x="255" y="73"/>
                  </a:cubicBezTo>
                  <a:close/>
                  <a:moveTo>
                    <a:pt x="240" y="87"/>
                  </a:moveTo>
                  <a:cubicBezTo>
                    <a:pt x="240" y="87"/>
                    <a:pt x="240" y="87"/>
                    <a:pt x="241" y="86"/>
                  </a:cubicBezTo>
                  <a:cubicBezTo>
                    <a:pt x="238" y="89"/>
                    <a:pt x="236" y="92"/>
                    <a:pt x="234" y="95"/>
                  </a:cubicBezTo>
                  <a:cubicBezTo>
                    <a:pt x="236" y="92"/>
                    <a:pt x="237" y="90"/>
                    <a:pt x="239" y="88"/>
                  </a:cubicBezTo>
                  <a:cubicBezTo>
                    <a:pt x="239" y="88"/>
                    <a:pt x="239" y="88"/>
                    <a:pt x="240" y="87"/>
                  </a:cubicBezTo>
                  <a:close/>
                  <a:moveTo>
                    <a:pt x="208" y="125"/>
                  </a:moveTo>
                  <a:cubicBezTo>
                    <a:pt x="206" y="128"/>
                    <a:pt x="203" y="131"/>
                    <a:pt x="200" y="134"/>
                  </a:cubicBezTo>
                  <a:cubicBezTo>
                    <a:pt x="202" y="131"/>
                    <a:pt x="205" y="128"/>
                    <a:pt x="208" y="125"/>
                  </a:cubicBezTo>
                  <a:close/>
                  <a:moveTo>
                    <a:pt x="196" y="141"/>
                  </a:moveTo>
                  <a:cubicBezTo>
                    <a:pt x="198" y="140"/>
                    <a:pt x="199" y="139"/>
                    <a:pt x="200" y="138"/>
                  </a:cubicBezTo>
                  <a:cubicBezTo>
                    <a:pt x="198" y="140"/>
                    <a:pt x="196" y="142"/>
                    <a:pt x="194" y="145"/>
                  </a:cubicBezTo>
                  <a:cubicBezTo>
                    <a:pt x="194" y="144"/>
                    <a:pt x="194" y="142"/>
                    <a:pt x="195" y="141"/>
                  </a:cubicBezTo>
                  <a:cubicBezTo>
                    <a:pt x="196" y="141"/>
                    <a:pt x="196" y="141"/>
                    <a:pt x="196" y="141"/>
                  </a:cubicBezTo>
                  <a:close/>
                  <a:moveTo>
                    <a:pt x="270" y="69"/>
                  </a:moveTo>
                  <a:cubicBezTo>
                    <a:pt x="259" y="79"/>
                    <a:pt x="247" y="90"/>
                    <a:pt x="236" y="104"/>
                  </a:cubicBezTo>
                  <a:cubicBezTo>
                    <a:pt x="225" y="118"/>
                    <a:pt x="225" y="118"/>
                    <a:pt x="225" y="118"/>
                  </a:cubicBezTo>
                  <a:cubicBezTo>
                    <a:pt x="218" y="126"/>
                    <a:pt x="210" y="136"/>
                    <a:pt x="203" y="143"/>
                  </a:cubicBezTo>
                  <a:cubicBezTo>
                    <a:pt x="217" y="121"/>
                    <a:pt x="234" y="102"/>
                    <a:pt x="251" y="83"/>
                  </a:cubicBezTo>
                  <a:cubicBezTo>
                    <a:pt x="257" y="78"/>
                    <a:pt x="263" y="73"/>
                    <a:pt x="270" y="69"/>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0" name="Freeform 53"/>
            <p:cNvSpPr>
              <a:spLocks noEditPoints="1" noChangeArrowheads="1"/>
            </p:cNvSpPr>
            <p:nvPr/>
          </p:nvSpPr>
          <p:spPr bwMode="auto">
            <a:xfrm>
              <a:off x="1380" y="3397"/>
              <a:ext cx="458" cy="247"/>
            </a:xfrm>
            <a:custGeom>
              <a:avLst/>
              <a:gdLst>
                <a:gd name="T0" fmla="*/ 2 w 193"/>
                <a:gd name="T1" fmla="*/ 8 h 104"/>
                <a:gd name="T2" fmla="*/ 1 w 193"/>
                <a:gd name="T3" fmla="*/ 10 h 104"/>
                <a:gd name="T4" fmla="*/ 15 w 193"/>
                <a:gd name="T5" fmla="*/ 23 h 104"/>
                <a:gd name="T6" fmla="*/ 21 w 193"/>
                <a:gd name="T7" fmla="*/ 23 h 104"/>
                <a:gd name="T8" fmla="*/ 63 w 193"/>
                <a:gd name="T9" fmla="*/ 46 h 104"/>
                <a:gd name="T10" fmla="*/ 64 w 193"/>
                <a:gd name="T11" fmla="*/ 43 h 104"/>
                <a:gd name="T12" fmla="*/ 101 w 193"/>
                <a:gd name="T13" fmla="*/ 58 h 104"/>
                <a:gd name="T14" fmla="*/ 171 w 193"/>
                <a:gd name="T15" fmla="*/ 93 h 104"/>
                <a:gd name="T16" fmla="*/ 191 w 193"/>
                <a:gd name="T17" fmla="*/ 104 h 104"/>
                <a:gd name="T18" fmla="*/ 192 w 193"/>
                <a:gd name="T19" fmla="*/ 101 h 104"/>
                <a:gd name="T20" fmla="*/ 187 w 193"/>
                <a:gd name="T21" fmla="*/ 97 h 104"/>
                <a:gd name="T22" fmla="*/ 181 w 193"/>
                <a:gd name="T23" fmla="*/ 95 h 104"/>
                <a:gd name="T24" fmla="*/ 189 w 193"/>
                <a:gd name="T25" fmla="*/ 94 h 104"/>
                <a:gd name="T26" fmla="*/ 182 w 193"/>
                <a:gd name="T27" fmla="*/ 89 h 104"/>
                <a:gd name="T28" fmla="*/ 191 w 193"/>
                <a:gd name="T29" fmla="*/ 87 h 104"/>
                <a:gd name="T30" fmla="*/ 177 w 193"/>
                <a:gd name="T31" fmla="*/ 79 h 104"/>
                <a:gd name="T32" fmla="*/ 138 w 193"/>
                <a:gd name="T33" fmla="*/ 56 h 104"/>
                <a:gd name="T34" fmla="*/ 91 w 193"/>
                <a:gd name="T35" fmla="*/ 32 h 104"/>
                <a:gd name="T36" fmla="*/ 10 w 193"/>
                <a:gd name="T37" fmla="*/ 5 h 104"/>
                <a:gd name="T38" fmla="*/ 9 w 193"/>
                <a:gd name="T39" fmla="*/ 8 h 104"/>
                <a:gd name="T40" fmla="*/ 21 w 193"/>
                <a:gd name="T41" fmla="*/ 20 h 104"/>
                <a:gd name="T42" fmla="*/ 5 w 193"/>
                <a:gd name="T43" fmla="*/ 2 h 104"/>
                <a:gd name="T44" fmla="*/ 2 w 193"/>
                <a:gd name="T45" fmla="*/ 2 h 104"/>
                <a:gd name="T46" fmla="*/ 7 w 193"/>
                <a:gd name="T47" fmla="*/ 14 h 104"/>
                <a:gd name="T48" fmla="*/ 57 w 193"/>
                <a:gd name="T49" fmla="*/ 30 h 104"/>
                <a:gd name="T50" fmla="*/ 35 w 193"/>
                <a:gd name="T51" fmla="*/ 30 h 104"/>
                <a:gd name="T52" fmla="*/ 86 w 193"/>
                <a:gd name="T53" fmla="*/ 47 h 104"/>
                <a:gd name="T54" fmla="*/ 57 w 193"/>
                <a:gd name="T55" fmla="*/ 33 h 104"/>
                <a:gd name="T56" fmla="*/ 103 w 193"/>
                <a:gd name="T57" fmla="*/ 55 h 104"/>
                <a:gd name="T58" fmla="*/ 77 w 193"/>
                <a:gd name="T59" fmla="*/ 37 h 104"/>
                <a:gd name="T60" fmla="*/ 91 w 193"/>
                <a:gd name="T61" fmla="*/ 43 h 104"/>
                <a:gd name="T62" fmla="*/ 89 w 193"/>
                <a:gd name="T63" fmla="*/ 34 h 104"/>
                <a:gd name="T64" fmla="*/ 98 w 193"/>
                <a:gd name="T65" fmla="*/ 42 h 104"/>
                <a:gd name="T66" fmla="*/ 89 w 193"/>
                <a:gd name="T67" fmla="*/ 34 h 104"/>
                <a:gd name="T68" fmla="*/ 119 w 193"/>
                <a:gd name="T69" fmla="*/ 62 h 104"/>
                <a:gd name="T70" fmla="*/ 116 w 193"/>
                <a:gd name="T71" fmla="*/ 56 h 104"/>
                <a:gd name="T72" fmla="*/ 111 w 193"/>
                <a:gd name="T73" fmla="*/ 50 h 104"/>
                <a:gd name="T74" fmla="*/ 127 w 193"/>
                <a:gd name="T75" fmla="*/ 61 h 104"/>
                <a:gd name="T76" fmla="*/ 116 w 193"/>
                <a:gd name="T77" fmla="*/ 56 h 104"/>
                <a:gd name="T78" fmla="*/ 137 w 193"/>
                <a:gd name="T79" fmla="*/ 74 h 104"/>
                <a:gd name="T80" fmla="*/ 149 w 193"/>
                <a:gd name="T81" fmla="*/ 78 h 104"/>
                <a:gd name="T82" fmla="*/ 172 w 193"/>
                <a:gd name="T83" fmla="*/ 90 h 104"/>
                <a:gd name="T84" fmla="*/ 146 w 193"/>
                <a:gd name="T85" fmla="*/ 76 h 104"/>
                <a:gd name="T86" fmla="*/ 151 w 193"/>
                <a:gd name="T87" fmla="*/ 69 h 104"/>
                <a:gd name="T88" fmla="*/ 179 w 193"/>
                <a:gd name="T89" fmla="*/ 85 h 104"/>
                <a:gd name="T90" fmla="*/ 141 w 193"/>
                <a:gd name="T91" fmla="*/ 68 h 104"/>
                <a:gd name="T92" fmla="*/ 137 w 193"/>
                <a:gd name="T93" fmla="*/ 59 h 104"/>
                <a:gd name="T94" fmla="*/ 169 w 193"/>
                <a:gd name="T95" fmla="*/ 75 h 104"/>
                <a:gd name="T96" fmla="*/ 118 w 193"/>
                <a:gd name="T97" fmla="*/ 51 h 104"/>
                <a:gd name="T98" fmla="*/ 185 w 193"/>
                <a:gd name="T99"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3" h="104">
                  <a:moveTo>
                    <a:pt x="2" y="2"/>
                  </a:moveTo>
                  <a:cubicBezTo>
                    <a:pt x="2" y="3"/>
                    <a:pt x="2" y="4"/>
                    <a:pt x="2" y="6"/>
                  </a:cubicBezTo>
                  <a:cubicBezTo>
                    <a:pt x="2" y="6"/>
                    <a:pt x="2" y="7"/>
                    <a:pt x="2" y="8"/>
                  </a:cubicBezTo>
                  <a:cubicBezTo>
                    <a:pt x="2" y="8"/>
                    <a:pt x="1" y="8"/>
                    <a:pt x="1" y="9"/>
                  </a:cubicBezTo>
                  <a:cubicBezTo>
                    <a:pt x="1" y="9"/>
                    <a:pt x="0" y="9"/>
                    <a:pt x="0" y="9"/>
                  </a:cubicBezTo>
                  <a:cubicBezTo>
                    <a:pt x="0" y="10"/>
                    <a:pt x="1" y="10"/>
                    <a:pt x="1" y="10"/>
                  </a:cubicBezTo>
                  <a:cubicBezTo>
                    <a:pt x="1" y="10"/>
                    <a:pt x="3" y="13"/>
                    <a:pt x="3" y="13"/>
                  </a:cubicBezTo>
                  <a:cubicBezTo>
                    <a:pt x="3" y="16"/>
                    <a:pt x="5" y="19"/>
                    <a:pt x="8" y="21"/>
                  </a:cubicBezTo>
                  <a:cubicBezTo>
                    <a:pt x="10" y="23"/>
                    <a:pt x="12" y="23"/>
                    <a:pt x="15" y="23"/>
                  </a:cubicBezTo>
                  <a:cubicBezTo>
                    <a:pt x="15" y="23"/>
                    <a:pt x="16" y="23"/>
                    <a:pt x="16" y="23"/>
                  </a:cubicBezTo>
                  <a:cubicBezTo>
                    <a:pt x="17" y="23"/>
                    <a:pt x="19" y="23"/>
                    <a:pt x="21" y="23"/>
                  </a:cubicBezTo>
                  <a:cubicBezTo>
                    <a:pt x="21" y="23"/>
                    <a:pt x="21" y="23"/>
                    <a:pt x="21" y="23"/>
                  </a:cubicBezTo>
                  <a:cubicBezTo>
                    <a:pt x="21" y="24"/>
                    <a:pt x="22" y="24"/>
                    <a:pt x="22" y="24"/>
                  </a:cubicBezTo>
                  <a:cubicBezTo>
                    <a:pt x="23" y="25"/>
                    <a:pt x="24" y="26"/>
                    <a:pt x="25" y="26"/>
                  </a:cubicBezTo>
                  <a:cubicBezTo>
                    <a:pt x="36" y="36"/>
                    <a:pt x="48" y="45"/>
                    <a:pt x="63" y="46"/>
                  </a:cubicBezTo>
                  <a:cubicBezTo>
                    <a:pt x="64" y="46"/>
                    <a:pt x="64" y="45"/>
                    <a:pt x="64" y="44"/>
                  </a:cubicBezTo>
                  <a:cubicBezTo>
                    <a:pt x="64" y="44"/>
                    <a:pt x="64" y="44"/>
                    <a:pt x="64" y="44"/>
                  </a:cubicBezTo>
                  <a:cubicBezTo>
                    <a:pt x="64" y="44"/>
                    <a:pt x="64" y="43"/>
                    <a:pt x="64" y="43"/>
                  </a:cubicBezTo>
                  <a:cubicBezTo>
                    <a:pt x="73" y="48"/>
                    <a:pt x="82" y="52"/>
                    <a:pt x="92" y="56"/>
                  </a:cubicBezTo>
                  <a:cubicBezTo>
                    <a:pt x="93" y="56"/>
                    <a:pt x="93" y="56"/>
                    <a:pt x="94" y="55"/>
                  </a:cubicBezTo>
                  <a:cubicBezTo>
                    <a:pt x="97" y="56"/>
                    <a:pt x="101" y="58"/>
                    <a:pt x="101" y="58"/>
                  </a:cubicBezTo>
                  <a:cubicBezTo>
                    <a:pt x="105" y="59"/>
                    <a:pt x="109" y="61"/>
                    <a:pt x="113" y="63"/>
                  </a:cubicBezTo>
                  <a:cubicBezTo>
                    <a:pt x="125" y="71"/>
                    <a:pt x="139" y="78"/>
                    <a:pt x="152" y="84"/>
                  </a:cubicBezTo>
                  <a:cubicBezTo>
                    <a:pt x="158" y="88"/>
                    <a:pt x="165" y="91"/>
                    <a:pt x="171" y="93"/>
                  </a:cubicBezTo>
                  <a:cubicBezTo>
                    <a:pt x="178" y="96"/>
                    <a:pt x="185" y="100"/>
                    <a:pt x="191" y="104"/>
                  </a:cubicBezTo>
                  <a:cubicBezTo>
                    <a:pt x="191" y="104"/>
                    <a:pt x="191" y="104"/>
                    <a:pt x="191" y="104"/>
                  </a:cubicBezTo>
                  <a:cubicBezTo>
                    <a:pt x="191" y="104"/>
                    <a:pt x="191" y="104"/>
                    <a:pt x="191" y="104"/>
                  </a:cubicBezTo>
                  <a:cubicBezTo>
                    <a:pt x="192" y="104"/>
                    <a:pt x="192" y="104"/>
                    <a:pt x="193" y="103"/>
                  </a:cubicBezTo>
                  <a:cubicBezTo>
                    <a:pt x="193" y="103"/>
                    <a:pt x="193" y="103"/>
                    <a:pt x="193" y="103"/>
                  </a:cubicBezTo>
                  <a:cubicBezTo>
                    <a:pt x="193" y="102"/>
                    <a:pt x="193" y="102"/>
                    <a:pt x="192" y="101"/>
                  </a:cubicBezTo>
                  <a:cubicBezTo>
                    <a:pt x="192" y="101"/>
                    <a:pt x="192" y="101"/>
                    <a:pt x="192" y="101"/>
                  </a:cubicBezTo>
                  <a:cubicBezTo>
                    <a:pt x="190" y="101"/>
                    <a:pt x="189" y="99"/>
                    <a:pt x="188" y="98"/>
                  </a:cubicBezTo>
                  <a:cubicBezTo>
                    <a:pt x="187" y="97"/>
                    <a:pt x="187" y="97"/>
                    <a:pt x="187" y="97"/>
                  </a:cubicBezTo>
                  <a:cubicBezTo>
                    <a:pt x="187" y="96"/>
                    <a:pt x="186" y="96"/>
                    <a:pt x="185" y="97"/>
                  </a:cubicBezTo>
                  <a:cubicBezTo>
                    <a:pt x="185" y="97"/>
                    <a:pt x="185" y="97"/>
                    <a:pt x="185" y="97"/>
                  </a:cubicBezTo>
                  <a:cubicBezTo>
                    <a:pt x="183" y="97"/>
                    <a:pt x="182" y="96"/>
                    <a:pt x="181" y="95"/>
                  </a:cubicBezTo>
                  <a:cubicBezTo>
                    <a:pt x="183" y="95"/>
                    <a:pt x="185" y="95"/>
                    <a:pt x="187" y="95"/>
                  </a:cubicBezTo>
                  <a:cubicBezTo>
                    <a:pt x="188" y="95"/>
                    <a:pt x="189" y="95"/>
                    <a:pt x="189" y="94"/>
                  </a:cubicBezTo>
                  <a:cubicBezTo>
                    <a:pt x="189" y="94"/>
                    <a:pt x="189" y="94"/>
                    <a:pt x="189" y="94"/>
                  </a:cubicBezTo>
                  <a:cubicBezTo>
                    <a:pt x="189" y="93"/>
                    <a:pt x="189" y="93"/>
                    <a:pt x="188" y="93"/>
                  </a:cubicBezTo>
                  <a:cubicBezTo>
                    <a:pt x="186" y="91"/>
                    <a:pt x="184" y="90"/>
                    <a:pt x="182" y="89"/>
                  </a:cubicBezTo>
                  <a:cubicBezTo>
                    <a:pt x="182" y="89"/>
                    <a:pt x="182" y="89"/>
                    <a:pt x="182" y="89"/>
                  </a:cubicBezTo>
                  <a:cubicBezTo>
                    <a:pt x="182" y="89"/>
                    <a:pt x="182" y="89"/>
                    <a:pt x="182" y="88"/>
                  </a:cubicBezTo>
                  <a:cubicBezTo>
                    <a:pt x="185" y="88"/>
                    <a:pt x="188" y="88"/>
                    <a:pt x="190" y="88"/>
                  </a:cubicBezTo>
                  <a:cubicBezTo>
                    <a:pt x="191" y="88"/>
                    <a:pt x="191" y="87"/>
                    <a:pt x="191" y="87"/>
                  </a:cubicBezTo>
                  <a:cubicBezTo>
                    <a:pt x="191" y="87"/>
                    <a:pt x="191" y="86"/>
                    <a:pt x="191" y="86"/>
                  </a:cubicBezTo>
                  <a:cubicBezTo>
                    <a:pt x="191" y="86"/>
                    <a:pt x="191" y="85"/>
                    <a:pt x="191" y="85"/>
                  </a:cubicBezTo>
                  <a:cubicBezTo>
                    <a:pt x="187" y="82"/>
                    <a:pt x="182" y="80"/>
                    <a:pt x="177" y="79"/>
                  </a:cubicBezTo>
                  <a:cubicBezTo>
                    <a:pt x="171" y="72"/>
                    <a:pt x="159" y="66"/>
                    <a:pt x="150" y="62"/>
                  </a:cubicBezTo>
                  <a:cubicBezTo>
                    <a:pt x="142" y="58"/>
                    <a:pt x="142" y="58"/>
                    <a:pt x="142" y="58"/>
                  </a:cubicBezTo>
                  <a:cubicBezTo>
                    <a:pt x="138" y="56"/>
                    <a:pt x="138" y="56"/>
                    <a:pt x="138" y="56"/>
                  </a:cubicBezTo>
                  <a:cubicBezTo>
                    <a:pt x="128" y="51"/>
                    <a:pt x="118" y="45"/>
                    <a:pt x="108" y="43"/>
                  </a:cubicBezTo>
                  <a:cubicBezTo>
                    <a:pt x="103" y="39"/>
                    <a:pt x="98" y="36"/>
                    <a:pt x="93" y="33"/>
                  </a:cubicBezTo>
                  <a:cubicBezTo>
                    <a:pt x="91" y="32"/>
                    <a:pt x="91" y="32"/>
                    <a:pt x="91" y="32"/>
                  </a:cubicBezTo>
                  <a:cubicBezTo>
                    <a:pt x="72" y="21"/>
                    <a:pt x="42" y="3"/>
                    <a:pt x="20" y="10"/>
                  </a:cubicBezTo>
                  <a:cubicBezTo>
                    <a:pt x="17" y="8"/>
                    <a:pt x="13" y="7"/>
                    <a:pt x="10" y="5"/>
                  </a:cubicBezTo>
                  <a:cubicBezTo>
                    <a:pt x="10" y="5"/>
                    <a:pt x="10" y="5"/>
                    <a:pt x="10" y="5"/>
                  </a:cubicBezTo>
                  <a:cubicBezTo>
                    <a:pt x="9" y="5"/>
                    <a:pt x="8" y="5"/>
                    <a:pt x="8" y="6"/>
                  </a:cubicBezTo>
                  <a:cubicBezTo>
                    <a:pt x="8" y="6"/>
                    <a:pt x="8" y="6"/>
                    <a:pt x="8" y="6"/>
                  </a:cubicBezTo>
                  <a:cubicBezTo>
                    <a:pt x="8" y="7"/>
                    <a:pt x="8" y="7"/>
                    <a:pt x="9" y="8"/>
                  </a:cubicBezTo>
                  <a:cubicBezTo>
                    <a:pt x="17" y="12"/>
                    <a:pt x="25" y="17"/>
                    <a:pt x="33" y="23"/>
                  </a:cubicBezTo>
                  <a:cubicBezTo>
                    <a:pt x="35" y="25"/>
                    <a:pt x="38" y="27"/>
                    <a:pt x="40" y="28"/>
                  </a:cubicBezTo>
                  <a:cubicBezTo>
                    <a:pt x="34" y="25"/>
                    <a:pt x="28" y="22"/>
                    <a:pt x="21" y="20"/>
                  </a:cubicBezTo>
                  <a:cubicBezTo>
                    <a:pt x="16" y="15"/>
                    <a:pt x="11" y="12"/>
                    <a:pt x="5" y="9"/>
                  </a:cubicBezTo>
                  <a:cubicBezTo>
                    <a:pt x="5" y="8"/>
                    <a:pt x="5" y="7"/>
                    <a:pt x="5" y="6"/>
                  </a:cubicBezTo>
                  <a:cubicBezTo>
                    <a:pt x="5" y="4"/>
                    <a:pt x="5" y="3"/>
                    <a:pt x="5" y="2"/>
                  </a:cubicBezTo>
                  <a:cubicBezTo>
                    <a:pt x="5" y="2"/>
                    <a:pt x="5" y="2"/>
                    <a:pt x="5" y="2"/>
                  </a:cubicBezTo>
                  <a:cubicBezTo>
                    <a:pt x="5" y="1"/>
                    <a:pt x="4" y="0"/>
                    <a:pt x="4" y="0"/>
                  </a:cubicBezTo>
                  <a:cubicBezTo>
                    <a:pt x="3" y="0"/>
                    <a:pt x="2" y="1"/>
                    <a:pt x="2" y="2"/>
                  </a:cubicBezTo>
                  <a:close/>
                  <a:moveTo>
                    <a:pt x="7" y="13"/>
                  </a:moveTo>
                  <a:cubicBezTo>
                    <a:pt x="7" y="14"/>
                    <a:pt x="8" y="14"/>
                    <a:pt x="8" y="14"/>
                  </a:cubicBezTo>
                  <a:cubicBezTo>
                    <a:pt x="8" y="14"/>
                    <a:pt x="8" y="14"/>
                    <a:pt x="7" y="14"/>
                  </a:cubicBezTo>
                  <a:cubicBezTo>
                    <a:pt x="7" y="14"/>
                    <a:pt x="7" y="14"/>
                    <a:pt x="7" y="13"/>
                  </a:cubicBezTo>
                  <a:close/>
                  <a:moveTo>
                    <a:pt x="32" y="18"/>
                  </a:moveTo>
                  <a:cubicBezTo>
                    <a:pt x="40" y="22"/>
                    <a:pt x="48" y="26"/>
                    <a:pt x="57" y="30"/>
                  </a:cubicBezTo>
                  <a:cubicBezTo>
                    <a:pt x="54" y="30"/>
                    <a:pt x="52" y="29"/>
                    <a:pt x="50" y="29"/>
                  </a:cubicBezTo>
                  <a:cubicBezTo>
                    <a:pt x="44" y="26"/>
                    <a:pt x="38" y="22"/>
                    <a:pt x="32" y="18"/>
                  </a:cubicBezTo>
                  <a:close/>
                  <a:moveTo>
                    <a:pt x="35" y="30"/>
                  </a:moveTo>
                  <a:cubicBezTo>
                    <a:pt x="41" y="34"/>
                    <a:pt x="48" y="37"/>
                    <a:pt x="55" y="41"/>
                  </a:cubicBezTo>
                  <a:cubicBezTo>
                    <a:pt x="47" y="39"/>
                    <a:pt x="41" y="35"/>
                    <a:pt x="35" y="30"/>
                  </a:cubicBezTo>
                  <a:close/>
                  <a:moveTo>
                    <a:pt x="86" y="47"/>
                  </a:moveTo>
                  <a:cubicBezTo>
                    <a:pt x="82" y="46"/>
                    <a:pt x="82" y="46"/>
                    <a:pt x="82" y="46"/>
                  </a:cubicBezTo>
                  <a:cubicBezTo>
                    <a:pt x="79" y="44"/>
                    <a:pt x="79" y="44"/>
                    <a:pt x="79" y="44"/>
                  </a:cubicBezTo>
                  <a:cubicBezTo>
                    <a:pt x="71" y="40"/>
                    <a:pt x="64" y="37"/>
                    <a:pt x="57" y="33"/>
                  </a:cubicBezTo>
                  <a:cubicBezTo>
                    <a:pt x="59" y="33"/>
                    <a:pt x="62" y="33"/>
                    <a:pt x="64" y="34"/>
                  </a:cubicBezTo>
                  <a:cubicBezTo>
                    <a:pt x="77" y="40"/>
                    <a:pt x="90" y="47"/>
                    <a:pt x="103" y="54"/>
                  </a:cubicBezTo>
                  <a:cubicBezTo>
                    <a:pt x="103" y="54"/>
                    <a:pt x="103" y="54"/>
                    <a:pt x="103" y="55"/>
                  </a:cubicBezTo>
                  <a:cubicBezTo>
                    <a:pt x="103" y="55"/>
                    <a:pt x="103" y="55"/>
                    <a:pt x="103" y="55"/>
                  </a:cubicBezTo>
                  <a:cubicBezTo>
                    <a:pt x="97" y="53"/>
                    <a:pt x="91" y="50"/>
                    <a:pt x="86" y="47"/>
                  </a:cubicBezTo>
                  <a:close/>
                  <a:moveTo>
                    <a:pt x="77" y="37"/>
                  </a:moveTo>
                  <a:cubicBezTo>
                    <a:pt x="82" y="38"/>
                    <a:pt x="87" y="40"/>
                    <a:pt x="91" y="42"/>
                  </a:cubicBezTo>
                  <a:cubicBezTo>
                    <a:pt x="91" y="42"/>
                    <a:pt x="91" y="43"/>
                    <a:pt x="91" y="43"/>
                  </a:cubicBezTo>
                  <a:cubicBezTo>
                    <a:pt x="91" y="43"/>
                    <a:pt x="91" y="43"/>
                    <a:pt x="91" y="43"/>
                  </a:cubicBezTo>
                  <a:cubicBezTo>
                    <a:pt x="91" y="44"/>
                    <a:pt x="91" y="44"/>
                    <a:pt x="91" y="44"/>
                  </a:cubicBezTo>
                  <a:cubicBezTo>
                    <a:pt x="86" y="42"/>
                    <a:pt x="82" y="39"/>
                    <a:pt x="77" y="37"/>
                  </a:cubicBezTo>
                  <a:close/>
                  <a:moveTo>
                    <a:pt x="89" y="34"/>
                  </a:moveTo>
                  <a:cubicBezTo>
                    <a:pt x="92" y="36"/>
                    <a:pt x="92" y="36"/>
                    <a:pt x="92" y="36"/>
                  </a:cubicBezTo>
                  <a:cubicBezTo>
                    <a:pt x="95" y="38"/>
                    <a:pt x="98" y="40"/>
                    <a:pt x="101" y="42"/>
                  </a:cubicBezTo>
                  <a:cubicBezTo>
                    <a:pt x="100" y="42"/>
                    <a:pt x="99" y="42"/>
                    <a:pt x="98" y="42"/>
                  </a:cubicBezTo>
                  <a:cubicBezTo>
                    <a:pt x="87" y="37"/>
                    <a:pt x="76" y="33"/>
                    <a:pt x="65" y="31"/>
                  </a:cubicBezTo>
                  <a:cubicBezTo>
                    <a:pt x="51" y="24"/>
                    <a:pt x="38" y="18"/>
                    <a:pt x="25" y="12"/>
                  </a:cubicBezTo>
                  <a:cubicBezTo>
                    <a:pt x="45" y="9"/>
                    <a:pt x="72" y="24"/>
                    <a:pt x="89" y="34"/>
                  </a:cubicBezTo>
                  <a:close/>
                  <a:moveTo>
                    <a:pt x="115" y="60"/>
                  </a:moveTo>
                  <a:cubicBezTo>
                    <a:pt x="115" y="60"/>
                    <a:pt x="115" y="60"/>
                    <a:pt x="115" y="60"/>
                  </a:cubicBezTo>
                  <a:cubicBezTo>
                    <a:pt x="117" y="61"/>
                    <a:pt x="118" y="61"/>
                    <a:pt x="119" y="62"/>
                  </a:cubicBezTo>
                  <a:cubicBezTo>
                    <a:pt x="118" y="61"/>
                    <a:pt x="116" y="61"/>
                    <a:pt x="114" y="60"/>
                  </a:cubicBezTo>
                  <a:cubicBezTo>
                    <a:pt x="115" y="60"/>
                    <a:pt x="115" y="60"/>
                    <a:pt x="115" y="60"/>
                  </a:cubicBezTo>
                  <a:close/>
                  <a:moveTo>
                    <a:pt x="116" y="56"/>
                  </a:moveTo>
                  <a:cubicBezTo>
                    <a:pt x="110" y="52"/>
                    <a:pt x="104" y="48"/>
                    <a:pt x="97" y="44"/>
                  </a:cubicBezTo>
                  <a:cubicBezTo>
                    <a:pt x="97" y="44"/>
                    <a:pt x="97" y="44"/>
                    <a:pt x="97" y="44"/>
                  </a:cubicBezTo>
                  <a:cubicBezTo>
                    <a:pt x="102" y="46"/>
                    <a:pt x="106" y="48"/>
                    <a:pt x="111" y="50"/>
                  </a:cubicBezTo>
                  <a:cubicBezTo>
                    <a:pt x="111" y="50"/>
                    <a:pt x="114" y="52"/>
                    <a:pt x="116" y="53"/>
                  </a:cubicBezTo>
                  <a:cubicBezTo>
                    <a:pt x="118" y="55"/>
                    <a:pt x="121" y="56"/>
                    <a:pt x="122" y="58"/>
                  </a:cubicBezTo>
                  <a:cubicBezTo>
                    <a:pt x="122" y="58"/>
                    <a:pt x="125" y="60"/>
                    <a:pt x="127" y="61"/>
                  </a:cubicBezTo>
                  <a:cubicBezTo>
                    <a:pt x="127" y="61"/>
                    <a:pt x="127" y="61"/>
                    <a:pt x="127" y="61"/>
                  </a:cubicBezTo>
                  <a:cubicBezTo>
                    <a:pt x="124" y="59"/>
                    <a:pt x="121" y="58"/>
                    <a:pt x="119" y="57"/>
                  </a:cubicBezTo>
                  <a:cubicBezTo>
                    <a:pt x="118" y="57"/>
                    <a:pt x="117" y="56"/>
                    <a:pt x="116" y="56"/>
                  </a:cubicBezTo>
                  <a:close/>
                  <a:moveTo>
                    <a:pt x="124" y="67"/>
                  </a:moveTo>
                  <a:cubicBezTo>
                    <a:pt x="126" y="67"/>
                    <a:pt x="128" y="68"/>
                    <a:pt x="130" y="68"/>
                  </a:cubicBezTo>
                  <a:cubicBezTo>
                    <a:pt x="132" y="70"/>
                    <a:pt x="135" y="72"/>
                    <a:pt x="137" y="74"/>
                  </a:cubicBezTo>
                  <a:cubicBezTo>
                    <a:pt x="133" y="71"/>
                    <a:pt x="129" y="69"/>
                    <a:pt x="124" y="67"/>
                  </a:cubicBezTo>
                  <a:close/>
                  <a:moveTo>
                    <a:pt x="146" y="76"/>
                  </a:moveTo>
                  <a:cubicBezTo>
                    <a:pt x="147" y="77"/>
                    <a:pt x="149" y="78"/>
                    <a:pt x="149" y="78"/>
                  </a:cubicBezTo>
                  <a:cubicBezTo>
                    <a:pt x="155" y="81"/>
                    <a:pt x="161" y="84"/>
                    <a:pt x="167" y="86"/>
                  </a:cubicBezTo>
                  <a:cubicBezTo>
                    <a:pt x="171" y="88"/>
                    <a:pt x="176" y="90"/>
                    <a:pt x="181" y="92"/>
                  </a:cubicBezTo>
                  <a:cubicBezTo>
                    <a:pt x="178" y="92"/>
                    <a:pt x="175" y="91"/>
                    <a:pt x="172" y="90"/>
                  </a:cubicBezTo>
                  <a:cubicBezTo>
                    <a:pt x="167" y="88"/>
                    <a:pt x="161" y="85"/>
                    <a:pt x="155" y="82"/>
                  </a:cubicBezTo>
                  <a:cubicBezTo>
                    <a:pt x="155" y="82"/>
                    <a:pt x="154" y="82"/>
                    <a:pt x="154" y="82"/>
                  </a:cubicBezTo>
                  <a:cubicBezTo>
                    <a:pt x="151" y="80"/>
                    <a:pt x="149" y="78"/>
                    <a:pt x="146" y="76"/>
                  </a:cubicBezTo>
                  <a:close/>
                  <a:moveTo>
                    <a:pt x="141" y="68"/>
                  </a:moveTo>
                  <a:cubicBezTo>
                    <a:pt x="141" y="68"/>
                    <a:pt x="132" y="61"/>
                    <a:pt x="128" y="58"/>
                  </a:cubicBezTo>
                  <a:cubicBezTo>
                    <a:pt x="136" y="62"/>
                    <a:pt x="143" y="65"/>
                    <a:pt x="151" y="69"/>
                  </a:cubicBezTo>
                  <a:cubicBezTo>
                    <a:pt x="168" y="78"/>
                    <a:pt x="168" y="78"/>
                    <a:pt x="168" y="78"/>
                  </a:cubicBezTo>
                  <a:cubicBezTo>
                    <a:pt x="168" y="78"/>
                    <a:pt x="176" y="81"/>
                    <a:pt x="176" y="81"/>
                  </a:cubicBezTo>
                  <a:cubicBezTo>
                    <a:pt x="177" y="82"/>
                    <a:pt x="178" y="84"/>
                    <a:pt x="179" y="85"/>
                  </a:cubicBezTo>
                  <a:cubicBezTo>
                    <a:pt x="176" y="85"/>
                    <a:pt x="173" y="84"/>
                    <a:pt x="170" y="83"/>
                  </a:cubicBezTo>
                  <a:cubicBezTo>
                    <a:pt x="161" y="79"/>
                    <a:pt x="153" y="75"/>
                    <a:pt x="146" y="71"/>
                  </a:cubicBezTo>
                  <a:cubicBezTo>
                    <a:pt x="144" y="70"/>
                    <a:pt x="142" y="69"/>
                    <a:pt x="141" y="68"/>
                  </a:cubicBezTo>
                  <a:cubicBezTo>
                    <a:pt x="141" y="68"/>
                    <a:pt x="141" y="68"/>
                    <a:pt x="141" y="68"/>
                  </a:cubicBezTo>
                  <a:close/>
                  <a:moveTo>
                    <a:pt x="115" y="48"/>
                  </a:moveTo>
                  <a:cubicBezTo>
                    <a:pt x="122" y="51"/>
                    <a:pt x="130" y="55"/>
                    <a:pt x="137" y="59"/>
                  </a:cubicBezTo>
                  <a:cubicBezTo>
                    <a:pt x="140" y="61"/>
                    <a:pt x="140" y="61"/>
                    <a:pt x="140" y="61"/>
                  </a:cubicBezTo>
                  <a:cubicBezTo>
                    <a:pt x="149" y="65"/>
                    <a:pt x="149" y="65"/>
                    <a:pt x="149" y="65"/>
                  </a:cubicBezTo>
                  <a:cubicBezTo>
                    <a:pt x="155" y="68"/>
                    <a:pt x="163" y="71"/>
                    <a:pt x="169" y="75"/>
                  </a:cubicBezTo>
                  <a:cubicBezTo>
                    <a:pt x="167" y="74"/>
                    <a:pt x="152" y="67"/>
                    <a:pt x="152" y="67"/>
                  </a:cubicBezTo>
                  <a:cubicBezTo>
                    <a:pt x="143" y="62"/>
                    <a:pt x="134" y="57"/>
                    <a:pt x="124" y="53"/>
                  </a:cubicBezTo>
                  <a:cubicBezTo>
                    <a:pt x="124" y="53"/>
                    <a:pt x="121" y="52"/>
                    <a:pt x="118" y="51"/>
                  </a:cubicBezTo>
                  <a:cubicBezTo>
                    <a:pt x="117" y="50"/>
                    <a:pt x="116" y="49"/>
                    <a:pt x="115" y="48"/>
                  </a:cubicBezTo>
                  <a:close/>
                  <a:moveTo>
                    <a:pt x="181" y="83"/>
                  </a:moveTo>
                  <a:cubicBezTo>
                    <a:pt x="182" y="84"/>
                    <a:pt x="184" y="85"/>
                    <a:pt x="185" y="85"/>
                  </a:cubicBezTo>
                  <a:cubicBezTo>
                    <a:pt x="184" y="85"/>
                    <a:pt x="183" y="85"/>
                    <a:pt x="182" y="85"/>
                  </a:cubicBezTo>
                  <a:cubicBezTo>
                    <a:pt x="181" y="85"/>
                    <a:pt x="181" y="84"/>
                    <a:pt x="181" y="8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1" name="Freeform 54"/>
            <p:cNvSpPr>
              <a:spLocks noChangeArrowheads="1"/>
            </p:cNvSpPr>
            <p:nvPr/>
          </p:nvSpPr>
          <p:spPr bwMode="auto">
            <a:xfrm>
              <a:off x="1855" y="3392"/>
              <a:ext cx="239" cy="254"/>
            </a:xfrm>
            <a:custGeom>
              <a:avLst/>
              <a:gdLst>
                <a:gd name="T0" fmla="*/ 8 w 101"/>
                <a:gd name="T1" fmla="*/ 83 h 107"/>
                <a:gd name="T2" fmla="*/ 1 w 101"/>
                <a:gd name="T3" fmla="*/ 95 h 107"/>
                <a:gd name="T4" fmla="*/ 6 w 101"/>
                <a:gd name="T5" fmla="*/ 106 h 107"/>
                <a:gd name="T6" fmla="*/ 19 w 101"/>
                <a:gd name="T7" fmla="*/ 98 h 107"/>
                <a:gd name="T8" fmla="*/ 29 w 101"/>
                <a:gd name="T9" fmla="*/ 88 h 107"/>
                <a:gd name="T10" fmla="*/ 38 w 101"/>
                <a:gd name="T11" fmla="*/ 78 h 107"/>
                <a:gd name="T12" fmla="*/ 68 w 101"/>
                <a:gd name="T13" fmla="*/ 48 h 107"/>
                <a:gd name="T14" fmla="*/ 101 w 101"/>
                <a:gd name="T15" fmla="*/ 15 h 107"/>
                <a:gd name="T16" fmla="*/ 94 w 101"/>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7">
                  <a:moveTo>
                    <a:pt x="8" y="83"/>
                  </a:moveTo>
                  <a:cubicBezTo>
                    <a:pt x="4" y="86"/>
                    <a:pt x="0" y="89"/>
                    <a:pt x="1" y="95"/>
                  </a:cubicBezTo>
                  <a:cubicBezTo>
                    <a:pt x="2" y="99"/>
                    <a:pt x="1" y="107"/>
                    <a:pt x="6" y="106"/>
                  </a:cubicBezTo>
                  <a:cubicBezTo>
                    <a:pt x="9" y="105"/>
                    <a:pt x="16" y="99"/>
                    <a:pt x="19" y="98"/>
                  </a:cubicBezTo>
                  <a:cubicBezTo>
                    <a:pt x="22" y="95"/>
                    <a:pt x="26" y="92"/>
                    <a:pt x="29" y="88"/>
                  </a:cubicBezTo>
                  <a:cubicBezTo>
                    <a:pt x="32" y="85"/>
                    <a:pt x="35" y="81"/>
                    <a:pt x="38" y="78"/>
                  </a:cubicBezTo>
                  <a:cubicBezTo>
                    <a:pt x="48" y="67"/>
                    <a:pt x="58" y="58"/>
                    <a:pt x="68" y="48"/>
                  </a:cubicBezTo>
                  <a:cubicBezTo>
                    <a:pt x="71" y="45"/>
                    <a:pt x="101" y="14"/>
                    <a:pt x="101" y="15"/>
                  </a:cubicBezTo>
                  <a:cubicBezTo>
                    <a:pt x="96" y="12"/>
                    <a:pt x="94" y="6"/>
                    <a:pt x="9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2" name="Freeform 55"/>
            <p:cNvSpPr>
              <a:spLocks noEditPoints="1" noChangeArrowheads="1"/>
            </p:cNvSpPr>
            <p:nvPr/>
          </p:nvSpPr>
          <p:spPr bwMode="auto">
            <a:xfrm>
              <a:off x="1848" y="3385"/>
              <a:ext cx="253" cy="266"/>
            </a:xfrm>
            <a:custGeom>
              <a:avLst/>
              <a:gdLst>
                <a:gd name="T0" fmla="*/ 95 w 107"/>
                <a:gd name="T1" fmla="*/ 3 h 112"/>
                <a:gd name="T2" fmla="*/ 95 w 107"/>
                <a:gd name="T3" fmla="*/ 5 h 112"/>
                <a:gd name="T4" fmla="*/ 100 w 107"/>
                <a:gd name="T5" fmla="*/ 18 h 112"/>
                <a:gd name="T6" fmla="*/ 80 w 107"/>
                <a:gd name="T7" fmla="*/ 37 h 112"/>
                <a:gd name="T8" fmla="*/ 69 w 107"/>
                <a:gd name="T9" fmla="*/ 49 h 112"/>
                <a:gd name="T10" fmla="*/ 65 w 107"/>
                <a:gd name="T11" fmla="*/ 53 h 112"/>
                <a:gd name="T12" fmla="*/ 39 w 107"/>
                <a:gd name="T13" fmla="*/ 79 h 112"/>
                <a:gd name="T14" fmla="*/ 32 w 107"/>
                <a:gd name="T15" fmla="*/ 86 h 112"/>
                <a:gd name="T16" fmla="*/ 29 w 107"/>
                <a:gd name="T17" fmla="*/ 90 h 112"/>
                <a:gd name="T18" fmla="*/ 20 w 107"/>
                <a:gd name="T19" fmla="*/ 99 h 112"/>
                <a:gd name="T20" fmla="*/ 8 w 107"/>
                <a:gd name="T21" fmla="*/ 106 h 112"/>
                <a:gd name="T22" fmla="*/ 7 w 107"/>
                <a:gd name="T23" fmla="*/ 101 h 112"/>
                <a:gd name="T24" fmla="*/ 7 w 107"/>
                <a:gd name="T25" fmla="*/ 97 h 112"/>
                <a:gd name="T26" fmla="*/ 7 w 107"/>
                <a:gd name="T27" fmla="*/ 96 h 112"/>
                <a:gd name="T28" fmla="*/ 13 w 107"/>
                <a:gd name="T29" fmla="*/ 89 h 112"/>
                <a:gd name="T30" fmla="*/ 14 w 107"/>
                <a:gd name="T31" fmla="*/ 86 h 112"/>
                <a:gd name="T32" fmla="*/ 13 w 107"/>
                <a:gd name="T33" fmla="*/ 85 h 112"/>
                <a:gd name="T34" fmla="*/ 10 w 107"/>
                <a:gd name="T35" fmla="*/ 84 h 112"/>
                <a:gd name="T36" fmla="*/ 1 w 107"/>
                <a:gd name="T37" fmla="*/ 98 h 112"/>
                <a:gd name="T38" fmla="*/ 2 w 107"/>
                <a:gd name="T39" fmla="*/ 101 h 112"/>
                <a:gd name="T40" fmla="*/ 5 w 107"/>
                <a:gd name="T41" fmla="*/ 111 h 112"/>
                <a:gd name="T42" fmla="*/ 10 w 107"/>
                <a:gd name="T43" fmla="*/ 111 h 112"/>
                <a:gd name="T44" fmla="*/ 23 w 107"/>
                <a:gd name="T45" fmla="*/ 103 h 112"/>
                <a:gd name="T46" fmla="*/ 33 w 107"/>
                <a:gd name="T47" fmla="*/ 94 h 112"/>
                <a:gd name="T48" fmla="*/ 37 w 107"/>
                <a:gd name="T49" fmla="*/ 90 h 112"/>
                <a:gd name="T50" fmla="*/ 43 w 107"/>
                <a:gd name="T51" fmla="*/ 83 h 112"/>
                <a:gd name="T52" fmla="*/ 69 w 107"/>
                <a:gd name="T53" fmla="*/ 57 h 112"/>
                <a:gd name="T54" fmla="*/ 73 w 107"/>
                <a:gd name="T55" fmla="*/ 53 h 112"/>
                <a:gd name="T56" fmla="*/ 85 w 107"/>
                <a:gd name="T57" fmla="*/ 41 h 112"/>
                <a:gd name="T58" fmla="*/ 106 w 107"/>
                <a:gd name="T59" fmla="*/ 20 h 112"/>
                <a:gd name="T60" fmla="*/ 107 w 107"/>
                <a:gd name="T61" fmla="*/ 17 h 112"/>
                <a:gd name="T62" fmla="*/ 105 w 107"/>
                <a:gd name="T63" fmla="*/ 15 h 112"/>
                <a:gd name="T64" fmla="*/ 100 w 107"/>
                <a:gd name="T65" fmla="*/ 3 h 112"/>
                <a:gd name="T66" fmla="*/ 98 w 107"/>
                <a:gd name="T67" fmla="*/ 0 h 112"/>
                <a:gd name="T68" fmla="*/ 95 w 107"/>
                <a:gd name="T69" fmla="*/ 3 h 112"/>
                <a:gd name="T70" fmla="*/ 104 w 107"/>
                <a:gd name="T71" fmla="*/ 15 h 112"/>
                <a:gd name="T72" fmla="*/ 104 w 107"/>
                <a:gd name="T73" fmla="*/ 15 h 112"/>
                <a:gd name="T74" fmla="*/ 104 w 107"/>
                <a:gd name="T75" fmla="*/ 15 h 112"/>
                <a:gd name="T76" fmla="*/ 102 w 107"/>
                <a:gd name="T77" fmla="*/ 16 h 112"/>
                <a:gd name="T78" fmla="*/ 102 w 107"/>
                <a:gd name="T79" fmla="*/ 16 h 112"/>
                <a:gd name="T80" fmla="*/ 102 w 107"/>
                <a:gd name="T81" fmla="*/ 16 h 112"/>
                <a:gd name="T82" fmla="*/ 102 w 107"/>
                <a:gd name="T83"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12">
                  <a:moveTo>
                    <a:pt x="95" y="3"/>
                  </a:moveTo>
                  <a:cubicBezTo>
                    <a:pt x="95" y="3"/>
                    <a:pt x="95" y="4"/>
                    <a:pt x="95" y="5"/>
                  </a:cubicBezTo>
                  <a:cubicBezTo>
                    <a:pt x="95" y="10"/>
                    <a:pt x="97" y="15"/>
                    <a:pt x="100" y="18"/>
                  </a:cubicBezTo>
                  <a:cubicBezTo>
                    <a:pt x="97" y="21"/>
                    <a:pt x="91" y="27"/>
                    <a:pt x="80" y="37"/>
                  </a:cubicBezTo>
                  <a:cubicBezTo>
                    <a:pt x="69" y="49"/>
                    <a:pt x="69" y="49"/>
                    <a:pt x="69" y="49"/>
                  </a:cubicBezTo>
                  <a:cubicBezTo>
                    <a:pt x="65" y="53"/>
                    <a:pt x="65" y="53"/>
                    <a:pt x="65" y="53"/>
                  </a:cubicBezTo>
                  <a:cubicBezTo>
                    <a:pt x="56" y="61"/>
                    <a:pt x="47" y="70"/>
                    <a:pt x="39" y="79"/>
                  </a:cubicBezTo>
                  <a:cubicBezTo>
                    <a:pt x="32" y="86"/>
                    <a:pt x="32" y="86"/>
                    <a:pt x="32" y="86"/>
                  </a:cubicBezTo>
                  <a:cubicBezTo>
                    <a:pt x="29" y="90"/>
                    <a:pt x="29" y="90"/>
                    <a:pt x="29" y="90"/>
                  </a:cubicBezTo>
                  <a:cubicBezTo>
                    <a:pt x="26" y="93"/>
                    <a:pt x="23" y="96"/>
                    <a:pt x="20" y="99"/>
                  </a:cubicBezTo>
                  <a:cubicBezTo>
                    <a:pt x="17" y="101"/>
                    <a:pt x="10" y="105"/>
                    <a:pt x="8" y="106"/>
                  </a:cubicBezTo>
                  <a:cubicBezTo>
                    <a:pt x="8" y="105"/>
                    <a:pt x="8" y="102"/>
                    <a:pt x="7" y="101"/>
                  </a:cubicBezTo>
                  <a:cubicBezTo>
                    <a:pt x="7" y="97"/>
                    <a:pt x="7" y="97"/>
                    <a:pt x="7" y="97"/>
                  </a:cubicBezTo>
                  <a:cubicBezTo>
                    <a:pt x="7" y="96"/>
                    <a:pt x="7" y="96"/>
                    <a:pt x="7" y="96"/>
                  </a:cubicBezTo>
                  <a:cubicBezTo>
                    <a:pt x="7" y="93"/>
                    <a:pt x="9" y="91"/>
                    <a:pt x="13" y="89"/>
                  </a:cubicBezTo>
                  <a:cubicBezTo>
                    <a:pt x="13" y="88"/>
                    <a:pt x="14" y="87"/>
                    <a:pt x="14" y="86"/>
                  </a:cubicBezTo>
                  <a:cubicBezTo>
                    <a:pt x="14" y="86"/>
                    <a:pt x="14" y="85"/>
                    <a:pt x="13" y="85"/>
                  </a:cubicBezTo>
                  <a:cubicBezTo>
                    <a:pt x="13" y="84"/>
                    <a:pt x="11" y="83"/>
                    <a:pt x="10" y="84"/>
                  </a:cubicBezTo>
                  <a:cubicBezTo>
                    <a:pt x="5" y="87"/>
                    <a:pt x="0" y="90"/>
                    <a:pt x="1" y="98"/>
                  </a:cubicBezTo>
                  <a:cubicBezTo>
                    <a:pt x="2" y="101"/>
                    <a:pt x="2" y="101"/>
                    <a:pt x="2" y="101"/>
                  </a:cubicBezTo>
                  <a:cubicBezTo>
                    <a:pt x="2" y="105"/>
                    <a:pt x="2" y="109"/>
                    <a:pt x="5" y="111"/>
                  </a:cubicBezTo>
                  <a:cubicBezTo>
                    <a:pt x="6" y="111"/>
                    <a:pt x="8" y="112"/>
                    <a:pt x="10" y="111"/>
                  </a:cubicBezTo>
                  <a:cubicBezTo>
                    <a:pt x="13" y="110"/>
                    <a:pt x="22" y="104"/>
                    <a:pt x="23" y="103"/>
                  </a:cubicBezTo>
                  <a:cubicBezTo>
                    <a:pt x="27" y="100"/>
                    <a:pt x="30" y="97"/>
                    <a:pt x="33" y="94"/>
                  </a:cubicBezTo>
                  <a:cubicBezTo>
                    <a:pt x="37" y="90"/>
                    <a:pt x="37" y="90"/>
                    <a:pt x="37" y="90"/>
                  </a:cubicBezTo>
                  <a:cubicBezTo>
                    <a:pt x="43" y="83"/>
                    <a:pt x="43" y="83"/>
                    <a:pt x="43" y="83"/>
                  </a:cubicBezTo>
                  <a:cubicBezTo>
                    <a:pt x="51" y="74"/>
                    <a:pt x="60" y="65"/>
                    <a:pt x="69" y="57"/>
                  </a:cubicBezTo>
                  <a:cubicBezTo>
                    <a:pt x="73" y="53"/>
                    <a:pt x="73" y="53"/>
                    <a:pt x="73" y="53"/>
                  </a:cubicBezTo>
                  <a:cubicBezTo>
                    <a:pt x="73" y="53"/>
                    <a:pt x="85" y="41"/>
                    <a:pt x="85" y="41"/>
                  </a:cubicBezTo>
                  <a:cubicBezTo>
                    <a:pt x="92" y="33"/>
                    <a:pt x="104" y="21"/>
                    <a:pt x="106" y="20"/>
                  </a:cubicBezTo>
                  <a:cubicBezTo>
                    <a:pt x="106" y="19"/>
                    <a:pt x="107" y="18"/>
                    <a:pt x="107" y="17"/>
                  </a:cubicBezTo>
                  <a:cubicBezTo>
                    <a:pt x="107" y="16"/>
                    <a:pt x="106" y="16"/>
                    <a:pt x="105" y="15"/>
                  </a:cubicBezTo>
                  <a:cubicBezTo>
                    <a:pt x="101" y="13"/>
                    <a:pt x="100" y="7"/>
                    <a:pt x="100" y="3"/>
                  </a:cubicBezTo>
                  <a:cubicBezTo>
                    <a:pt x="100" y="2"/>
                    <a:pt x="99" y="0"/>
                    <a:pt x="98" y="0"/>
                  </a:cubicBezTo>
                  <a:cubicBezTo>
                    <a:pt x="96" y="0"/>
                    <a:pt x="95" y="1"/>
                    <a:pt x="95" y="3"/>
                  </a:cubicBezTo>
                  <a:close/>
                  <a:moveTo>
                    <a:pt x="104" y="15"/>
                  </a:moveTo>
                  <a:cubicBezTo>
                    <a:pt x="104" y="15"/>
                    <a:pt x="104" y="15"/>
                    <a:pt x="104" y="15"/>
                  </a:cubicBezTo>
                  <a:cubicBezTo>
                    <a:pt x="104" y="15"/>
                    <a:pt x="104" y="15"/>
                    <a:pt x="104" y="15"/>
                  </a:cubicBezTo>
                  <a:close/>
                  <a:moveTo>
                    <a:pt x="102" y="16"/>
                  </a:moveTo>
                  <a:cubicBezTo>
                    <a:pt x="102" y="16"/>
                    <a:pt x="102" y="16"/>
                    <a:pt x="102" y="16"/>
                  </a:cubicBezTo>
                  <a:cubicBezTo>
                    <a:pt x="102" y="16"/>
                    <a:pt x="102" y="16"/>
                    <a:pt x="102" y="16"/>
                  </a:cubicBezTo>
                  <a:cubicBezTo>
                    <a:pt x="102" y="16"/>
                    <a:pt x="102" y="16"/>
                    <a:pt x="102" y="1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3" name="Freeform 56"/>
            <p:cNvSpPr>
              <a:spLocks noChangeArrowheads="1"/>
            </p:cNvSpPr>
            <p:nvPr/>
          </p:nvSpPr>
          <p:spPr bwMode="auto">
            <a:xfrm>
              <a:off x="1836" y="3399"/>
              <a:ext cx="296" cy="295"/>
            </a:xfrm>
            <a:custGeom>
              <a:avLst/>
              <a:gdLst>
                <a:gd name="T0" fmla="*/ 106 w 125"/>
                <a:gd name="T1" fmla="*/ 3 h 124"/>
                <a:gd name="T2" fmla="*/ 105 w 125"/>
                <a:gd name="T3" fmla="*/ 7 h 124"/>
                <a:gd name="T4" fmla="*/ 108 w 125"/>
                <a:gd name="T5" fmla="*/ 8 h 124"/>
                <a:gd name="T6" fmla="*/ 118 w 125"/>
                <a:gd name="T7" fmla="*/ 12 h 124"/>
                <a:gd name="T8" fmla="*/ 86 w 125"/>
                <a:gd name="T9" fmla="*/ 47 h 124"/>
                <a:gd name="T10" fmla="*/ 71 w 125"/>
                <a:gd name="T11" fmla="*/ 63 h 124"/>
                <a:gd name="T12" fmla="*/ 41 w 125"/>
                <a:gd name="T13" fmla="*/ 91 h 124"/>
                <a:gd name="T14" fmla="*/ 37 w 125"/>
                <a:gd name="T15" fmla="*/ 95 h 124"/>
                <a:gd name="T16" fmla="*/ 6 w 125"/>
                <a:gd name="T17" fmla="*/ 108 h 124"/>
                <a:gd name="T18" fmla="*/ 2 w 125"/>
                <a:gd name="T19" fmla="*/ 108 h 124"/>
                <a:gd name="T20" fmla="*/ 2 w 125"/>
                <a:gd name="T21" fmla="*/ 112 h 124"/>
                <a:gd name="T22" fmla="*/ 40 w 125"/>
                <a:gd name="T23" fmla="*/ 100 h 124"/>
                <a:gd name="T24" fmla="*/ 45 w 125"/>
                <a:gd name="T25" fmla="*/ 95 h 124"/>
                <a:gd name="T26" fmla="*/ 75 w 125"/>
                <a:gd name="T27" fmla="*/ 67 h 124"/>
                <a:gd name="T28" fmla="*/ 91 w 125"/>
                <a:gd name="T29" fmla="*/ 51 h 124"/>
                <a:gd name="T30" fmla="*/ 124 w 125"/>
                <a:gd name="T31" fmla="*/ 14 h 124"/>
                <a:gd name="T32" fmla="*/ 124 w 125"/>
                <a:gd name="T33" fmla="*/ 11 h 124"/>
                <a:gd name="T34" fmla="*/ 106 w 125"/>
                <a:gd name="T35"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24">
                  <a:moveTo>
                    <a:pt x="106" y="3"/>
                  </a:moveTo>
                  <a:cubicBezTo>
                    <a:pt x="105" y="4"/>
                    <a:pt x="104" y="5"/>
                    <a:pt x="105" y="7"/>
                  </a:cubicBezTo>
                  <a:cubicBezTo>
                    <a:pt x="105" y="8"/>
                    <a:pt x="107" y="9"/>
                    <a:pt x="108" y="8"/>
                  </a:cubicBezTo>
                  <a:cubicBezTo>
                    <a:pt x="111" y="7"/>
                    <a:pt x="114" y="7"/>
                    <a:pt x="118" y="12"/>
                  </a:cubicBezTo>
                  <a:cubicBezTo>
                    <a:pt x="109" y="24"/>
                    <a:pt x="98" y="36"/>
                    <a:pt x="86" y="47"/>
                  </a:cubicBezTo>
                  <a:cubicBezTo>
                    <a:pt x="71" y="63"/>
                    <a:pt x="71" y="63"/>
                    <a:pt x="71" y="63"/>
                  </a:cubicBezTo>
                  <a:cubicBezTo>
                    <a:pt x="62" y="73"/>
                    <a:pt x="53" y="81"/>
                    <a:pt x="41" y="91"/>
                  </a:cubicBezTo>
                  <a:cubicBezTo>
                    <a:pt x="37" y="95"/>
                    <a:pt x="37" y="95"/>
                    <a:pt x="37" y="95"/>
                  </a:cubicBezTo>
                  <a:cubicBezTo>
                    <a:pt x="25" y="106"/>
                    <a:pt x="13" y="116"/>
                    <a:pt x="6" y="108"/>
                  </a:cubicBezTo>
                  <a:cubicBezTo>
                    <a:pt x="5" y="107"/>
                    <a:pt x="3" y="107"/>
                    <a:pt x="2" y="108"/>
                  </a:cubicBezTo>
                  <a:cubicBezTo>
                    <a:pt x="0" y="109"/>
                    <a:pt x="0" y="111"/>
                    <a:pt x="2" y="112"/>
                  </a:cubicBezTo>
                  <a:cubicBezTo>
                    <a:pt x="14" y="124"/>
                    <a:pt x="30" y="109"/>
                    <a:pt x="40" y="100"/>
                  </a:cubicBezTo>
                  <a:cubicBezTo>
                    <a:pt x="45" y="95"/>
                    <a:pt x="45" y="95"/>
                    <a:pt x="45" y="95"/>
                  </a:cubicBezTo>
                  <a:cubicBezTo>
                    <a:pt x="56" y="86"/>
                    <a:pt x="66" y="77"/>
                    <a:pt x="75" y="67"/>
                  </a:cubicBezTo>
                  <a:cubicBezTo>
                    <a:pt x="75" y="67"/>
                    <a:pt x="91" y="51"/>
                    <a:pt x="91" y="51"/>
                  </a:cubicBezTo>
                  <a:cubicBezTo>
                    <a:pt x="102" y="39"/>
                    <a:pt x="114" y="27"/>
                    <a:pt x="124" y="14"/>
                  </a:cubicBezTo>
                  <a:cubicBezTo>
                    <a:pt x="125" y="13"/>
                    <a:pt x="125" y="12"/>
                    <a:pt x="124" y="11"/>
                  </a:cubicBezTo>
                  <a:cubicBezTo>
                    <a:pt x="118" y="3"/>
                    <a:pt x="112" y="0"/>
                    <a:pt x="106"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4" name="Freeform 57"/>
            <p:cNvSpPr>
              <a:spLocks noChangeArrowheads="1"/>
            </p:cNvSpPr>
            <p:nvPr/>
          </p:nvSpPr>
          <p:spPr bwMode="auto">
            <a:xfrm>
              <a:off x="1361" y="3378"/>
              <a:ext cx="501" cy="295"/>
            </a:xfrm>
            <a:custGeom>
              <a:avLst/>
              <a:gdLst>
                <a:gd name="T0" fmla="*/ 8 w 211"/>
                <a:gd name="T1" fmla="*/ 1 h 124"/>
                <a:gd name="T2" fmla="*/ 2 w 211"/>
                <a:gd name="T3" fmla="*/ 22 h 124"/>
                <a:gd name="T4" fmla="*/ 31 w 211"/>
                <a:gd name="T5" fmla="*/ 45 h 124"/>
                <a:gd name="T6" fmla="*/ 57 w 211"/>
                <a:gd name="T7" fmla="*/ 55 h 124"/>
                <a:gd name="T8" fmla="*/ 103 w 211"/>
                <a:gd name="T9" fmla="*/ 75 h 124"/>
                <a:gd name="T10" fmla="*/ 131 w 211"/>
                <a:gd name="T11" fmla="*/ 89 h 124"/>
                <a:gd name="T12" fmla="*/ 207 w 211"/>
                <a:gd name="T13" fmla="*/ 124 h 124"/>
                <a:gd name="T14" fmla="*/ 211 w 211"/>
                <a:gd name="T15" fmla="*/ 122 h 124"/>
                <a:gd name="T16" fmla="*/ 209 w 211"/>
                <a:gd name="T17" fmla="*/ 118 h 124"/>
                <a:gd name="T18" fmla="*/ 134 w 211"/>
                <a:gd name="T19" fmla="*/ 84 h 124"/>
                <a:gd name="T20" fmla="*/ 105 w 211"/>
                <a:gd name="T21" fmla="*/ 70 h 124"/>
                <a:gd name="T22" fmla="*/ 59 w 211"/>
                <a:gd name="T23" fmla="*/ 50 h 124"/>
                <a:gd name="T24" fmla="*/ 33 w 211"/>
                <a:gd name="T25" fmla="*/ 39 h 124"/>
                <a:gd name="T26" fmla="*/ 7 w 211"/>
                <a:gd name="T27" fmla="*/ 20 h 124"/>
                <a:gd name="T28" fmla="*/ 13 w 211"/>
                <a:gd name="T29" fmla="*/ 5 h 124"/>
                <a:gd name="T30" fmla="*/ 12 w 211"/>
                <a:gd name="T31" fmla="*/ 1 h 124"/>
                <a:gd name="T32" fmla="*/ 8 w 211"/>
                <a:gd name="T33"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24">
                  <a:moveTo>
                    <a:pt x="8" y="1"/>
                  </a:moveTo>
                  <a:cubicBezTo>
                    <a:pt x="2" y="9"/>
                    <a:pt x="0" y="16"/>
                    <a:pt x="2" y="22"/>
                  </a:cubicBezTo>
                  <a:cubicBezTo>
                    <a:pt x="5" y="33"/>
                    <a:pt x="20" y="40"/>
                    <a:pt x="31" y="45"/>
                  </a:cubicBezTo>
                  <a:cubicBezTo>
                    <a:pt x="57" y="55"/>
                    <a:pt x="57" y="55"/>
                    <a:pt x="57" y="55"/>
                  </a:cubicBezTo>
                  <a:cubicBezTo>
                    <a:pt x="72" y="61"/>
                    <a:pt x="88" y="68"/>
                    <a:pt x="103" y="75"/>
                  </a:cubicBezTo>
                  <a:cubicBezTo>
                    <a:pt x="131" y="89"/>
                    <a:pt x="131" y="89"/>
                    <a:pt x="131" y="89"/>
                  </a:cubicBezTo>
                  <a:cubicBezTo>
                    <a:pt x="156" y="102"/>
                    <a:pt x="182" y="115"/>
                    <a:pt x="207" y="124"/>
                  </a:cubicBezTo>
                  <a:cubicBezTo>
                    <a:pt x="209" y="124"/>
                    <a:pt x="210" y="124"/>
                    <a:pt x="211" y="122"/>
                  </a:cubicBezTo>
                  <a:cubicBezTo>
                    <a:pt x="211" y="121"/>
                    <a:pt x="211" y="119"/>
                    <a:pt x="209" y="118"/>
                  </a:cubicBezTo>
                  <a:cubicBezTo>
                    <a:pt x="185" y="110"/>
                    <a:pt x="159" y="97"/>
                    <a:pt x="134" y="84"/>
                  </a:cubicBezTo>
                  <a:cubicBezTo>
                    <a:pt x="105" y="70"/>
                    <a:pt x="105" y="70"/>
                    <a:pt x="105" y="70"/>
                  </a:cubicBezTo>
                  <a:cubicBezTo>
                    <a:pt x="90" y="62"/>
                    <a:pt x="74" y="56"/>
                    <a:pt x="59" y="50"/>
                  </a:cubicBezTo>
                  <a:cubicBezTo>
                    <a:pt x="33" y="39"/>
                    <a:pt x="33" y="39"/>
                    <a:pt x="33" y="39"/>
                  </a:cubicBezTo>
                  <a:cubicBezTo>
                    <a:pt x="23" y="35"/>
                    <a:pt x="10" y="29"/>
                    <a:pt x="7" y="20"/>
                  </a:cubicBezTo>
                  <a:cubicBezTo>
                    <a:pt x="6" y="16"/>
                    <a:pt x="8" y="11"/>
                    <a:pt x="13" y="5"/>
                  </a:cubicBezTo>
                  <a:cubicBezTo>
                    <a:pt x="14" y="4"/>
                    <a:pt x="14" y="2"/>
                    <a:pt x="12" y="1"/>
                  </a:cubicBezTo>
                  <a:cubicBezTo>
                    <a:pt x="11" y="0"/>
                    <a:pt x="9" y="0"/>
                    <a:pt x="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5" name="Freeform 58"/>
            <p:cNvSpPr>
              <a:spLocks noChangeArrowheads="1"/>
            </p:cNvSpPr>
            <p:nvPr/>
          </p:nvSpPr>
          <p:spPr bwMode="auto">
            <a:xfrm>
              <a:off x="1383" y="3209"/>
              <a:ext cx="711" cy="399"/>
            </a:xfrm>
            <a:custGeom>
              <a:avLst/>
              <a:gdLst>
                <a:gd name="T0" fmla="*/ 111 w 300"/>
                <a:gd name="T1" fmla="*/ 0 h 168"/>
                <a:gd name="T2" fmla="*/ 64 w 300"/>
                <a:gd name="T3" fmla="*/ 30 h 168"/>
                <a:gd name="T4" fmla="*/ 3 w 300"/>
                <a:gd name="T5" fmla="*/ 66 h 168"/>
                <a:gd name="T6" fmla="*/ 2 w 300"/>
                <a:gd name="T7" fmla="*/ 69 h 168"/>
                <a:gd name="T8" fmla="*/ 6 w 300"/>
                <a:gd name="T9" fmla="*/ 71 h 168"/>
                <a:gd name="T10" fmla="*/ 67 w 300"/>
                <a:gd name="T11" fmla="*/ 34 h 168"/>
                <a:gd name="T12" fmla="*/ 112 w 300"/>
                <a:gd name="T13" fmla="*/ 6 h 168"/>
                <a:gd name="T14" fmla="*/ 191 w 300"/>
                <a:gd name="T15" fmla="*/ 38 h 168"/>
                <a:gd name="T16" fmla="*/ 210 w 300"/>
                <a:gd name="T17" fmla="*/ 43 h 168"/>
                <a:gd name="T18" fmla="*/ 228 w 300"/>
                <a:gd name="T19" fmla="*/ 49 h 168"/>
                <a:gd name="T20" fmla="*/ 292 w 300"/>
                <a:gd name="T21" fmla="*/ 71 h 168"/>
                <a:gd name="T22" fmla="*/ 271 w 300"/>
                <a:gd name="T23" fmla="*/ 92 h 168"/>
                <a:gd name="T24" fmla="*/ 233 w 300"/>
                <a:gd name="T25" fmla="*/ 127 h 168"/>
                <a:gd name="T26" fmla="*/ 216 w 300"/>
                <a:gd name="T27" fmla="*/ 145 h 168"/>
                <a:gd name="T28" fmla="*/ 208 w 300"/>
                <a:gd name="T29" fmla="*/ 154 h 168"/>
                <a:gd name="T30" fmla="*/ 207 w 300"/>
                <a:gd name="T31" fmla="*/ 155 h 168"/>
                <a:gd name="T32" fmla="*/ 199 w 300"/>
                <a:gd name="T33" fmla="*/ 162 h 168"/>
                <a:gd name="T34" fmla="*/ 193 w 300"/>
                <a:gd name="T35" fmla="*/ 157 h 168"/>
                <a:gd name="T36" fmla="*/ 190 w 300"/>
                <a:gd name="T37" fmla="*/ 155 h 168"/>
                <a:gd name="T38" fmla="*/ 176 w 300"/>
                <a:gd name="T39" fmla="*/ 147 h 168"/>
                <a:gd name="T40" fmla="*/ 164 w 300"/>
                <a:gd name="T41" fmla="*/ 142 h 168"/>
                <a:gd name="T42" fmla="*/ 150 w 300"/>
                <a:gd name="T43" fmla="*/ 136 h 168"/>
                <a:gd name="T44" fmla="*/ 76 w 300"/>
                <a:gd name="T45" fmla="*/ 102 h 168"/>
                <a:gd name="T46" fmla="*/ 67 w 300"/>
                <a:gd name="T47" fmla="*/ 98 h 168"/>
                <a:gd name="T48" fmla="*/ 46 w 300"/>
                <a:gd name="T49" fmla="*/ 90 h 168"/>
                <a:gd name="T50" fmla="*/ 5 w 300"/>
                <a:gd name="T51" fmla="*/ 72 h 168"/>
                <a:gd name="T52" fmla="*/ 1 w 300"/>
                <a:gd name="T53" fmla="*/ 73 h 168"/>
                <a:gd name="T54" fmla="*/ 1 w 300"/>
                <a:gd name="T55" fmla="*/ 77 h 168"/>
                <a:gd name="T56" fmla="*/ 44 w 300"/>
                <a:gd name="T57" fmla="*/ 96 h 168"/>
                <a:gd name="T58" fmla="*/ 64 w 300"/>
                <a:gd name="T59" fmla="*/ 103 h 168"/>
                <a:gd name="T60" fmla="*/ 74 w 300"/>
                <a:gd name="T61" fmla="*/ 107 h 168"/>
                <a:gd name="T62" fmla="*/ 147 w 300"/>
                <a:gd name="T63" fmla="*/ 141 h 168"/>
                <a:gd name="T64" fmla="*/ 162 w 300"/>
                <a:gd name="T65" fmla="*/ 147 h 168"/>
                <a:gd name="T66" fmla="*/ 173 w 300"/>
                <a:gd name="T67" fmla="*/ 152 h 168"/>
                <a:gd name="T68" fmla="*/ 186 w 300"/>
                <a:gd name="T69" fmla="*/ 159 h 168"/>
                <a:gd name="T70" fmla="*/ 189 w 300"/>
                <a:gd name="T71" fmla="*/ 162 h 168"/>
                <a:gd name="T72" fmla="*/ 199 w 300"/>
                <a:gd name="T73" fmla="*/ 168 h 168"/>
                <a:gd name="T74" fmla="*/ 212 w 300"/>
                <a:gd name="T75" fmla="*/ 159 h 168"/>
                <a:gd name="T76" fmla="*/ 212 w 300"/>
                <a:gd name="T77" fmla="*/ 158 h 168"/>
                <a:gd name="T78" fmla="*/ 220 w 300"/>
                <a:gd name="T79" fmla="*/ 149 h 168"/>
                <a:gd name="T80" fmla="*/ 237 w 300"/>
                <a:gd name="T81" fmla="*/ 131 h 168"/>
                <a:gd name="T82" fmla="*/ 275 w 300"/>
                <a:gd name="T83" fmla="*/ 96 h 168"/>
                <a:gd name="T84" fmla="*/ 299 w 300"/>
                <a:gd name="T85" fmla="*/ 72 h 168"/>
                <a:gd name="T86" fmla="*/ 300 w 300"/>
                <a:gd name="T87" fmla="*/ 70 h 168"/>
                <a:gd name="T88" fmla="*/ 299 w 300"/>
                <a:gd name="T89" fmla="*/ 68 h 168"/>
                <a:gd name="T90" fmla="*/ 230 w 300"/>
                <a:gd name="T91" fmla="*/ 43 h 168"/>
                <a:gd name="T92" fmla="*/ 212 w 300"/>
                <a:gd name="T93" fmla="*/ 38 h 168"/>
                <a:gd name="T94" fmla="*/ 193 w 300"/>
                <a:gd name="T95" fmla="*/ 32 h 168"/>
                <a:gd name="T96" fmla="*/ 114 w 300"/>
                <a:gd name="T97" fmla="*/ 1 h 168"/>
                <a:gd name="T98" fmla="*/ 111 w 300"/>
                <a:gd name="T9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0" h="168">
                  <a:moveTo>
                    <a:pt x="111" y="0"/>
                  </a:moveTo>
                  <a:cubicBezTo>
                    <a:pt x="95" y="9"/>
                    <a:pt x="79" y="20"/>
                    <a:pt x="64" y="30"/>
                  </a:cubicBezTo>
                  <a:cubicBezTo>
                    <a:pt x="44" y="42"/>
                    <a:pt x="24" y="55"/>
                    <a:pt x="3" y="66"/>
                  </a:cubicBezTo>
                  <a:cubicBezTo>
                    <a:pt x="2" y="66"/>
                    <a:pt x="1" y="68"/>
                    <a:pt x="2" y="69"/>
                  </a:cubicBezTo>
                  <a:cubicBezTo>
                    <a:pt x="3" y="71"/>
                    <a:pt x="5" y="71"/>
                    <a:pt x="6" y="71"/>
                  </a:cubicBezTo>
                  <a:cubicBezTo>
                    <a:pt x="27" y="60"/>
                    <a:pt x="47" y="47"/>
                    <a:pt x="67" y="34"/>
                  </a:cubicBezTo>
                  <a:cubicBezTo>
                    <a:pt x="82" y="25"/>
                    <a:pt x="97" y="15"/>
                    <a:pt x="112" y="6"/>
                  </a:cubicBezTo>
                  <a:cubicBezTo>
                    <a:pt x="132" y="22"/>
                    <a:pt x="164" y="30"/>
                    <a:pt x="191" y="38"/>
                  </a:cubicBezTo>
                  <a:cubicBezTo>
                    <a:pt x="210" y="43"/>
                    <a:pt x="210" y="43"/>
                    <a:pt x="210" y="43"/>
                  </a:cubicBezTo>
                  <a:cubicBezTo>
                    <a:pt x="228" y="49"/>
                    <a:pt x="228" y="49"/>
                    <a:pt x="228" y="49"/>
                  </a:cubicBezTo>
                  <a:cubicBezTo>
                    <a:pt x="250" y="55"/>
                    <a:pt x="272" y="61"/>
                    <a:pt x="292" y="71"/>
                  </a:cubicBezTo>
                  <a:cubicBezTo>
                    <a:pt x="288" y="75"/>
                    <a:pt x="271" y="92"/>
                    <a:pt x="271" y="92"/>
                  </a:cubicBezTo>
                  <a:cubicBezTo>
                    <a:pt x="259" y="104"/>
                    <a:pt x="246" y="116"/>
                    <a:pt x="233" y="127"/>
                  </a:cubicBezTo>
                  <a:cubicBezTo>
                    <a:pt x="227" y="132"/>
                    <a:pt x="221" y="139"/>
                    <a:pt x="216" y="145"/>
                  </a:cubicBezTo>
                  <a:cubicBezTo>
                    <a:pt x="208" y="154"/>
                    <a:pt x="208" y="154"/>
                    <a:pt x="208" y="154"/>
                  </a:cubicBezTo>
                  <a:cubicBezTo>
                    <a:pt x="207" y="155"/>
                    <a:pt x="207" y="155"/>
                    <a:pt x="207" y="155"/>
                  </a:cubicBezTo>
                  <a:cubicBezTo>
                    <a:pt x="202" y="161"/>
                    <a:pt x="200" y="162"/>
                    <a:pt x="199" y="162"/>
                  </a:cubicBezTo>
                  <a:cubicBezTo>
                    <a:pt x="198" y="162"/>
                    <a:pt x="195" y="159"/>
                    <a:pt x="193" y="157"/>
                  </a:cubicBezTo>
                  <a:cubicBezTo>
                    <a:pt x="190" y="155"/>
                    <a:pt x="190" y="155"/>
                    <a:pt x="190" y="155"/>
                  </a:cubicBezTo>
                  <a:cubicBezTo>
                    <a:pt x="185" y="151"/>
                    <a:pt x="180" y="149"/>
                    <a:pt x="176" y="147"/>
                  </a:cubicBezTo>
                  <a:cubicBezTo>
                    <a:pt x="164" y="142"/>
                    <a:pt x="164" y="142"/>
                    <a:pt x="164" y="142"/>
                  </a:cubicBezTo>
                  <a:cubicBezTo>
                    <a:pt x="159" y="140"/>
                    <a:pt x="155" y="138"/>
                    <a:pt x="150" y="136"/>
                  </a:cubicBezTo>
                  <a:cubicBezTo>
                    <a:pt x="126" y="123"/>
                    <a:pt x="100" y="112"/>
                    <a:pt x="76" y="102"/>
                  </a:cubicBezTo>
                  <a:cubicBezTo>
                    <a:pt x="67" y="98"/>
                    <a:pt x="67" y="98"/>
                    <a:pt x="67" y="98"/>
                  </a:cubicBezTo>
                  <a:cubicBezTo>
                    <a:pt x="46" y="90"/>
                    <a:pt x="46" y="90"/>
                    <a:pt x="46" y="90"/>
                  </a:cubicBezTo>
                  <a:cubicBezTo>
                    <a:pt x="31" y="85"/>
                    <a:pt x="13" y="79"/>
                    <a:pt x="5" y="72"/>
                  </a:cubicBezTo>
                  <a:cubicBezTo>
                    <a:pt x="4" y="71"/>
                    <a:pt x="2" y="71"/>
                    <a:pt x="1" y="73"/>
                  </a:cubicBezTo>
                  <a:cubicBezTo>
                    <a:pt x="0" y="74"/>
                    <a:pt x="0" y="76"/>
                    <a:pt x="1" y="77"/>
                  </a:cubicBezTo>
                  <a:cubicBezTo>
                    <a:pt x="11" y="84"/>
                    <a:pt x="28" y="90"/>
                    <a:pt x="44" y="96"/>
                  </a:cubicBezTo>
                  <a:cubicBezTo>
                    <a:pt x="64" y="103"/>
                    <a:pt x="64" y="103"/>
                    <a:pt x="64" y="103"/>
                  </a:cubicBezTo>
                  <a:cubicBezTo>
                    <a:pt x="74" y="107"/>
                    <a:pt x="74" y="107"/>
                    <a:pt x="74" y="107"/>
                  </a:cubicBezTo>
                  <a:cubicBezTo>
                    <a:pt x="98" y="118"/>
                    <a:pt x="123" y="128"/>
                    <a:pt x="147" y="141"/>
                  </a:cubicBezTo>
                  <a:cubicBezTo>
                    <a:pt x="152" y="143"/>
                    <a:pt x="157" y="145"/>
                    <a:pt x="162" y="147"/>
                  </a:cubicBezTo>
                  <a:cubicBezTo>
                    <a:pt x="173" y="152"/>
                    <a:pt x="173" y="152"/>
                    <a:pt x="173" y="152"/>
                  </a:cubicBezTo>
                  <a:cubicBezTo>
                    <a:pt x="178" y="154"/>
                    <a:pt x="182" y="156"/>
                    <a:pt x="186" y="159"/>
                  </a:cubicBezTo>
                  <a:cubicBezTo>
                    <a:pt x="186" y="159"/>
                    <a:pt x="189" y="162"/>
                    <a:pt x="189" y="162"/>
                  </a:cubicBezTo>
                  <a:cubicBezTo>
                    <a:pt x="192" y="165"/>
                    <a:pt x="196" y="168"/>
                    <a:pt x="199" y="168"/>
                  </a:cubicBezTo>
                  <a:cubicBezTo>
                    <a:pt x="202" y="168"/>
                    <a:pt x="205" y="166"/>
                    <a:pt x="212" y="159"/>
                  </a:cubicBezTo>
                  <a:cubicBezTo>
                    <a:pt x="212" y="158"/>
                    <a:pt x="212" y="158"/>
                    <a:pt x="212" y="158"/>
                  </a:cubicBezTo>
                  <a:cubicBezTo>
                    <a:pt x="212" y="158"/>
                    <a:pt x="220" y="149"/>
                    <a:pt x="220" y="149"/>
                  </a:cubicBezTo>
                  <a:cubicBezTo>
                    <a:pt x="225" y="143"/>
                    <a:pt x="231" y="137"/>
                    <a:pt x="237" y="131"/>
                  </a:cubicBezTo>
                  <a:cubicBezTo>
                    <a:pt x="250" y="120"/>
                    <a:pt x="263" y="108"/>
                    <a:pt x="275" y="96"/>
                  </a:cubicBezTo>
                  <a:cubicBezTo>
                    <a:pt x="299" y="72"/>
                    <a:pt x="299" y="72"/>
                    <a:pt x="299" y="72"/>
                  </a:cubicBezTo>
                  <a:cubicBezTo>
                    <a:pt x="300" y="72"/>
                    <a:pt x="300" y="71"/>
                    <a:pt x="300" y="70"/>
                  </a:cubicBezTo>
                  <a:cubicBezTo>
                    <a:pt x="300" y="69"/>
                    <a:pt x="299" y="68"/>
                    <a:pt x="299" y="68"/>
                  </a:cubicBezTo>
                  <a:cubicBezTo>
                    <a:pt x="277" y="57"/>
                    <a:pt x="253" y="50"/>
                    <a:pt x="230" y="43"/>
                  </a:cubicBezTo>
                  <a:cubicBezTo>
                    <a:pt x="212" y="38"/>
                    <a:pt x="212" y="38"/>
                    <a:pt x="212" y="38"/>
                  </a:cubicBezTo>
                  <a:cubicBezTo>
                    <a:pt x="193" y="32"/>
                    <a:pt x="193" y="32"/>
                    <a:pt x="193" y="32"/>
                  </a:cubicBezTo>
                  <a:cubicBezTo>
                    <a:pt x="165" y="25"/>
                    <a:pt x="133" y="16"/>
                    <a:pt x="114" y="1"/>
                  </a:cubicBezTo>
                  <a:cubicBezTo>
                    <a:pt x="113" y="0"/>
                    <a:pt x="112" y="0"/>
                    <a:pt x="11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6" name="Freeform 59"/>
            <p:cNvSpPr>
              <a:spLocks noChangeArrowheads="1"/>
            </p:cNvSpPr>
            <p:nvPr/>
          </p:nvSpPr>
          <p:spPr bwMode="auto">
            <a:xfrm>
              <a:off x="1395" y="3399"/>
              <a:ext cx="35" cy="74"/>
            </a:xfrm>
            <a:custGeom>
              <a:avLst/>
              <a:gdLst>
                <a:gd name="T0" fmla="*/ 6 w 15"/>
                <a:gd name="T1" fmla="*/ 2 h 31"/>
                <a:gd name="T2" fmla="*/ 9 w 15"/>
                <a:gd name="T3" fmla="*/ 29 h 31"/>
                <a:gd name="T4" fmla="*/ 13 w 15"/>
                <a:gd name="T5" fmla="*/ 30 h 31"/>
                <a:gd name="T6" fmla="*/ 14 w 15"/>
                <a:gd name="T7" fmla="*/ 26 h 31"/>
                <a:gd name="T8" fmla="*/ 11 w 15"/>
                <a:gd name="T9" fmla="*/ 5 h 31"/>
                <a:gd name="T10" fmla="*/ 10 w 15"/>
                <a:gd name="T11" fmla="*/ 1 h 31"/>
                <a:gd name="T12" fmla="*/ 6 w 15"/>
                <a:gd name="T13" fmla="*/ 2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6" y="2"/>
                  </a:moveTo>
                  <a:cubicBezTo>
                    <a:pt x="0" y="10"/>
                    <a:pt x="3" y="22"/>
                    <a:pt x="9" y="29"/>
                  </a:cubicBezTo>
                  <a:cubicBezTo>
                    <a:pt x="10" y="31"/>
                    <a:pt x="12" y="31"/>
                    <a:pt x="13" y="30"/>
                  </a:cubicBezTo>
                  <a:cubicBezTo>
                    <a:pt x="15" y="29"/>
                    <a:pt x="15" y="27"/>
                    <a:pt x="14" y="26"/>
                  </a:cubicBezTo>
                  <a:cubicBezTo>
                    <a:pt x="9" y="20"/>
                    <a:pt x="7" y="11"/>
                    <a:pt x="11" y="5"/>
                  </a:cubicBezTo>
                  <a:cubicBezTo>
                    <a:pt x="12" y="4"/>
                    <a:pt x="12" y="2"/>
                    <a:pt x="10" y="1"/>
                  </a:cubicBezTo>
                  <a:cubicBezTo>
                    <a:pt x="9" y="0"/>
                    <a:pt x="7" y="0"/>
                    <a:pt x="6"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7" name="Freeform 60"/>
            <p:cNvSpPr>
              <a:spLocks noChangeArrowheads="1"/>
            </p:cNvSpPr>
            <p:nvPr/>
          </p:nvSpPr>
          <p:spPr bwMode="auto">
            <a:xfrm>
              <a:off x="1819" y="3580"/>
              <a:ext cx="38" cy="83"/>
            </a:xfrm>
            <a:custGeom>
              <a:avLst/>
              <a:gdLst>
                <a:gd name="T0" fmla="*/ 5 w 16"/>
                <a:gd name="T1" fmla="*/ 2 h 35"/>
                <a:gd name="T2" fmla="*/ 1 w 16"/>
                <a:gd name="T3" fmla="*/ 19 h 35"/>
                <a:gd name="T4" fmla="*/ 11 w 16"/>
                <a:gd name="T5" fmla="*/ 34 h 35"/>
                <a:gd name="T6" fmla="*/ 15 w 16"/>
                <a:gd name="T7" fmla="*/ 33 h 35"/>
                <a:gd name="T8" fmla="*/ 14 w 16"/>
                <a:gd name="T9" fmla="*/ 29 h 35"/>
                <a:gd name="T10" fmla="*/ 7 w 16"/>
                <a:gd name="T11" fmla="*/ 18 h 35"/>
                <a:gd name="T12" fmla="*/ 10 w 16"/>
                <a:gd name="T13" fmla="*/ 5 h 35"/>
                <a:gd name="T14" fmla="*/ 9 w 16"/>
                <a:gd name="T15" fmla="*/ 1 h 35"/>
                <a:gd name="T16" fmla="*/ 5 w 16"/>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2"/>
                  </a:moveTo>
                  <a:cubicBezTo>
                    <a:pt x="1" y="6"/>
                    <a:pt x="0" y="12"/>
                    <a:pt x="1" y="19"/>
                  </a:cubicBezTo>
                  <a:cubicBezTo>
                    <a:pt x="2" y="26"/>
                    <a:pt x="6" y="32"/>
                    <a:pt x="11" y="34"/>
                  </a:cubicBezTo>
                  <a:cubicBezTo>
                    <a:pt x="13" y="35"/>
                    <a:pt x="14" y="34"/>
                    <a:pt x="15" y="33"/>
                  </a:cubicBezTo>
                  <a:cubicBezTo>
                    <a:pt x="16" y="31"/>
                    <a:pt x="15" y="30"/>
                    <a:pt x="14" y="29"/>
                  </a:cubicBezTo>
                  <a:cubicBezTo>
                    <a:pt x="10" y="27"/>
                    <a:pt x="8" y="23"/>
                    <a:pt x="7" y="18"/>
                  </a:cubicBezTo>
                  <a:cubicBezTo>
                    <a:pt x="6" y="13"/>
                    <a:pt x="7" y="8"/>
                    <a:pt x="10" y="5"/>
                  </a:cubicBezTo>
                  <a:cubicBezTo>
                    <a:pt x="11" y="4"/>
                    <a:pt x="11" y="3"/>
                    <a:pt x="9" y="1"/>
                  </a:cubicBezTo>
                  <a:cubicBezTo>
                    <a:pt x="8" y="0"/>
                    <a:pt x="7" y="0"/>
                    <a:pt x="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8" name="Freeform 61"/>
            <p:cNvSpPr>
              <a:spLocks noChangeArrowheads="1"/>
            </p:cNvSpPr>
            <p:nvPr/>
          </p:nvSpPr>
          <p:spPr bwMode="auto">
            <a:xfrm>
              <a:off x="1509" y="3271"/>
              <a:ext cx="270" cy="183"/>
            </a:xfrm>
            <a:custGeom>
              <a:avLst/>
              <a:gdLst>
                <a:gd name="T0" fmla="*/ 38 w 114"/>
                <a:gd name="T1" fmla="*/ 21 h 77"/>
                <a:gd name="T2" fmla="*/ 61 w 114"/>
                <a:gd name="T3" fmla="*/ 4 h 77"/>
                <a:gd name="T4" fmla="*/ 73 w 114"/>
                <a:gd name="T5" fmla="*/ 5 h 77"/>
                <a:gd name="T6" fmla="*/ 90 w 114"/>
                <a:gd name="T7" fmla="*/ 13 h 77"/>
                <a:gd name="T8" fmla="*/ 114 w 114"/>
                <a:gd name="T9" fmla="*/ 24 h 77"/>
                <a:gd name="T10" fmla="*/ 96 w 114"/>
                <a:gd name="T11" fmla="*/ 40 h 77"/>
                <a:gd name="T12" fmla="*/ 75 w 114"/>
                <a:gd name="T13" fmla="*/ 59 h 77"/>
                <a:gd name="T14" fmla="*/ 58 w 114"/>
                <a:gd name="T15" fmla="*/ 77 h 77"/>
                <a:gd name="T16" fmla="*/ 40 w 114"/>
                <a:gd name="T17" fmla="*/ 69 h 77"/>
                <a:gd name="T18" fmla="*/ 22 w 114"/>
                <a:gd name="T19" fmla="*/ 59 h 77"/>
                <a:gd name="T20" fmla="*/ 0 w 114"/>
                <a:gd name="T21" fmla="*/ 49 h 77"/>
                <a:gd name="T22" fmla="*/ 18 w 114"/>
                <a:gd name="T23" fmla="*/ 36 h 77"/>
                <a:gd name="T24" fmla="*/ 38 w 114"/>
                <a:gd name="T25" fmla="*/ 2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77">
                  <a:moveTo>
                    <a:pt x="38" y="21"/>
                  </a:moveTo>
                  <a:cubicBezTo>
                    <a:pt x="46" y="15"/>
                    <a:pt x="54" y="9"/>
                    <a:pt x="61" y="4"/>
                  </a:cubicBezTo>
                  <a:cubicBezTo>
                    <a:pt x="67" y="0"/>
                    <a:pt x="66" y="1"/>
                    <a:pt x="73" y="5"/>
                  </a:cubicBezTo>
                  <a:cubicBezTo>
                    <a:pt x="79" y="8"/>
                    <a:pt x="84" y="11"/>
                    <a:pt x="90" y="13"/>
                  </a:cubicBezTo>
                  <a:cubicBezTo>
                    <a:pt x="98" y="17"/>
                    <a:pt x="107" y="20"/>
                    <a:pt x="114" y="24"/>
                  </a:cubicBezTo>
                  <a:cubicBezTo>
                    <a:pt x="110" y="31"/>
                    <a:pt x="102" y="35"/>
                    <a:pt x="96" y="40"/>
                  </a:cubicBezTo>
                  <a:cubicBezTo>
                    <a:pt x="89" y="46"/>
                    <a:pt x="82" y="53"/>
                    <a:pt x="75" y="59"/>
                  </a:cubicBezTo>
                  <a:cubicBezTo>
                    <a:pt x="69" y="65"/>
                    <a:pt x="64" y="71"/>
                    <a:pt x="58" y="77"/>
                  </a:cubicBezTo>
                  <a:cubicBezTo>
                    <a:pt x="52" y="72"/>
                    <a:pt x="46" y="71"/>
                    <a:pt x="40" y="69"/>
                  </a:cubicBezTo>
                  <a:cubicBezTo>
                    <a:pt x="34" y="66"/>
                    <a:pt x="28" y="62"/>
                    <a:pt x="22" y="59"/>
                  </a:cubicBezTo>
                  <a:cubicBezTo>
                    <a:pt x="14" y="55"/>
                    <a:pt x="8" y="53"/>
                    <a:pt x="0" y="49"/>
                  </a:cubicBezTo>
                  <a:cubicBezTo>
                    <a:pt x="7" y="46"/>
                    <a:pt x="12" y="40"/>
                    <a:pt x="18" y="36"/>
                  </a:cubicBezTo>
                  <a:cubicBezTo>
                    <a:pt x="25" y="31"/>
                    <a:pt x="32" y="26"/>
                    <a:pt x="3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9" name="Freeform 62"/>
            <p:cNvSpPr>
              <a:spLocks noEditPoints="1" noChangeArrowheads="1"/>
            </p:cNvSpPr>
            <p:nvPr/>
          </p:nvSpPr>
          <p:spPr bwMode="auto">
            <a:xfrm>
              <a:off x="1504" y="3266"/>
              <a:ext cx="282" cy="195"/>
            </a:xfrm>
            <a:custGeom>
              <a:avLst/>
              <a:gdLst>
                <a:gd name="T0" fmla="*/ 62 w 119"/>
                <a:gd name="T1" fmla="*/ 3 h 82"/>
                <a:gd name="T2" fmla="*/ 45 w 119"/>
                <a:gd name="T3" fmla="*/ 16 h 82"/>
                <a:gd name="T4" fmla="*/ 39 w 119"/>
                <a:gd name="T5" fmla="*/ 21 h 82"/>
                <a:gd name="T6" fmla="*/ 39 w 119"/>
                <a:gd name="T7" fmla="*/ 21 h 82"/>
                <a:gd name="T8" fmla="*/ 27 w 119"/>
                <a:gd name="T9" fmla="*/ 29 h 82"/>
                <a:gd name="T10" fmla="*/ 18 w 119"/>
                <a:gd name="T11" fmla="*/ 36 h 82"/>
                <a:gd name="T12" fmla="*/ 13 w 119"/>
                <a:gd name="T13" fmla="*/ 40 h 82"/>
                <a:gd name="T14" fmla="*/ 1 w 119"/>
                <a:gd name="T15" fmla="*/ 48 h 82"/>
                <a:gd name="T16" fmla="*/ 0 w 119"/>
                <a:gd name="T17" fmla="*/ 50 h 82"/>
                <a:gd name="T18" fmla="*/ 0 w 119"/>
                <a:gd name="T19" fmla="*/ 51 h 82"/>
                <a:gd name="T20" fmla="*/ 1 w 119"/>
                <a:gd name="T21" fmla="*/ 53 h 82"/>
                <a:gd name="T22" fmla="*/ 15 w 119"/>
                <a:gd name="T23" fmla="*/ 60 h 82"/>
                <a:gd name="T24" fmla="*/ 23 w 119"/>
                <a:gd name="T25" fmla="*/ 63 h 82"/>
                <a:gd name="T26" fmla="*/ 31 w 119"/>
                <a:gd name="T27" fmla="*/ 68 h 82"/>
                <a:gd name="T28" fmla="*/ 41 w 119"/>
                <a:gd name="T29" fmla="*/ 73 h 82"/>
                <a:gd name="T30" fmla="*/ 47 w 119"/>
                <a:gd name="T31" fmla="*/ 76 h 82"/>
                <a:gd name="T32" fmla="*/ 58 w 119"/>
                <a:gd name="T33" fmla="*/ 81 h 82"/>
                <a:gd name="T34" fmla="*/ 62 w 119"/>
                <a:gd name="T35" fmla="*/ 81 h 82"/>
                <a:gd name="T36" fmla="*/ 70 w 119"/>
                <a:gd name="T37" fmla="*/ 72 h 82"/>
                <a:gd name="T38" fmla="*/ 79 w 119"/>
                <a:gd name="T39" fmla="*/ 63 h 82"/>
                <a:gd name="T40" fmla="*/ 90 w 119"/>
                <a:gd name="T41" fmla="*/ 53 h 82"/>
                <a:gd name="T42" fmla="*/ 100 w 119"/>
                <a:gd name="T43" fmla="*/ 44 h 82"/>
                <a:gd name="T44" fmla="*/ 106 w 119"/>
                <a:gd name="T45" fmla="*/ 39 h 82"/>
                <a:gd name="T46" fmla="*/ 119 w 119"/>
                <a:gd name="T47" fmla="*/ 28 h 82"/>
                <a:gd name="T48" fmla="*/ 119 w 119"/>
                <a:gd name="T49" fmla="*/ 25 h 82"/>
                <a:gd name="T50" fmla="*/ 118 w 119"/>
                <a:gd name="T51" fmla="*/ 24 h 82"/>
                <a:gd name="T52" fmla="*/ 102 w 119"/>
                <a:gd name="T53" fmla="*/ 16 h 82"/>
                <a:gd name="T54" fmla="*/ 93 w 119"/>
                <a:gd name="T55" fmla="*/ 13 h 82"/>
                <a:gd name="T56" fmla="*/ 76 w 119"/>
                <a:gd name="T57" fmla="*/ 4 h 82"/>
                <a:gd name="T58" fmla="*/ 74 w 119"/>
                <a:gd name="T59" fmla="*/ 3 h 82"/>
                <a:gd name="T60" fmla="*/ 62 w 119"/>
                <a:gd name="T61" fmla="*/ 3 h 82"/>
                <a:gd name="T62" fmla="*/ 42 w 119"/>
                <a:gd name="T63" fmla="*/ 25 h 82"/>
                <a:gd name="T64" fmla="*/ 48 w 119"/>
                <a:gd name="T65" fmla="*/ 20 h 82"/>
                <a:gd name="T66" fmla="*/ 65 w 119"/>
                <a:gd name="T67" fmla="*/ 8 h 82"/>
                <a:gd name="T68" fmla="*/ 71 w 119"/>
                <a:gd name="T69" fmla="*/ 8 h 82"/>
                <a:gd name="T70" fmla="*/ 73 w 119"/>
                <a:gd name="T71" fmla="*/ 9 h 82"/>
                <a:gd name="T72" fmla="*/ 91 w 119"/>
                <a:gd name="T73" fmla="*/ 18 h 82"/>
                <a:gd name="T74" fmla="*/ 100 w 119"/>
                <a:gd name="T75" fmla="*/ 22 h 82"/>
                <a:gd name="T76" fmla="*/ 112 w 119"/>
                <a:gd name="T77" fmla="*/ 27 h 82"/>
                <a:gd name="T78" fmla="*/ 103 w 119"/>
                <a:gd name="T79" fmla="*/ 34 h 82"/>
                <a:gd name="T80" fmla="*/ 96 w 119"/>
                <a:gd name="T81" fmla="*/ 40 h 82"/>
                <a:gd name="T82" fmla="*/ 86 w 119"/>
                <a:gd name="T83" fmla="*/ 49 h 82"/>
                <a:gd name="T84" fmla="*/ 75 w 119"/>
                <a:gd name="T85" fmla="*/ 59 h 82"/>
                <a:gd name="T86" fmla="*/ 66 w 119"/>
                <a:gd name="T87" fmla="*/ 68 h 82"/>
                <a:gd name="T88" fmla="*/ 59 w 119"/>
                <a:gd name="T89" fmla="*/ 75 h 82"/>
                <a:gd name="T90" fmla="*/ 49 w 119"/>
                <a:gd name="T91" fmla="*/ 70 h 82"/>
                <a:gd name="T92" fmla="*/ 43 w 119"/>
                <a:gd name="T93" fmla="*/ 68 h 82"/>
                <a:gd name="T94" fmla="*/ 34 w 119"/>
                <a:gd name="T95" fmla="*/ 63 h 82"/>
                <a:gd name="T96" fmla="*/ 25 w 119"/>
                <a:gd name="T97" fmla="*/ 58 h 82"/>
                <a:gd name="T98" fmla="*/ 17 w 119"/>
                <a:gd name="T99" fmla="*/ 55 h 82"/>
                <a:gd name="T100" fmla="*/ 8 w 119"/>
                <a:gd name="T101" fmla="*/ 51 h 82"/>
                <a:gd name="T102" fmla="*/ 16 w 119"/>
                <a:gd name="T103" fmla="*/ 45 h 82"/>
                <a:gd name="T104" fmla="*/ 21 w 119"/>
                <a:gd name="T105" fmla="*/ 40 h 82"/>
                <a:gd name="T106" fmla="*/ 30 w 119"/>
                <a:gd name="T107" fmla="*/ 34 h 82"/>
                <a:gd name="T108" fmla="*/ 42 w 119"/>
                <a:gd name="T109" fmla="*/ 25 h 82"/>
                <a:gd name="T110" fmla="*/ 39 w 119"/>
                <a:gd name="T111" fmla="*/ 21 h 82"/>
                <a:gd name="T112" fmla="*/ 39 w 119"/>
                <a:gd name="T113" fmla="*/ 21 h 82"/>
                <a:gd name="T114" fmla="*/ 39 w 119"/>
                <a:gd name="T115" fmla="*/ 21 h 82"/>
                <a:gd name="T116" fmla="*/ 39 w 119"/>
                <a:gd name="T117" fmla="*/ 21 h 82"/>
                <a:gd name="T118" fmla="*/ 39 w 119"/>
                <a:gd name="T119" fmla="*/ 21 h 82"/>
                <a:gd name="T120" fmla="*/ 42 w 119"/>
                <a:gd name="T121" fmla="*/ 25 h 82"/>
                <a:gd name="T122" fmla="*/ 42 w 119"/>
                <a:gd name="T123"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 h="82">
                  <a:moveTo>
                    <a:pt x="62" y="3"/>
                  </a:moveTo>
                  <a:cubicBezTo>
                    <a:pt x="56" y="7"/>
                    <a:pt x="50" y="11"/>
                    <a:pt x="45" y="16"/>
                  </a:cubicBezTo>
                  <a:cubicBezTo>
                    <a:pt x="39" y="21"/>
                    <a:pt x="39" y="21"/>
                    <a:pt x="39" y="21"/>
                  </a:cubicBezTo>
                  <a:cubicBezTo>
                    <a:pt x="39" y="21"/>
                    <a:pt x="39" y="21"/>
                    <a:pt x="39" y="21"/>
                  </a:cubicBezTo>
                  <a:cubicBezTo>
                    <a:pt x="27" y="29"/>
                    <a:pt x="27" y="29"/>
                    <a:pt x="27" y="29"/>
                  </a:cubicBezTo>
                  <a:cubicBezTo>
                    <a:pt x="18" y="36"/>
                    <a:pt x="18" y="36"/>
                    <a:pt x="18" y="36"/>
                  </a:cubicBezTo>
                  <a:cubicBezTo>
                    <a:pt x="18" y="36"/>
                    <a:pt x="13" y="40"/>
                    <a:pt x="13" y="40"/>
                  </a:cubicBezTo>
                  <a:cubicBezTo>
                    <a:pt x="9" y="43"/>
                    <a:pt x="6" y="47"/>
                    <a:pt x="1" y="48"/>
                  </a:cubicBezTo>
                  <a:cubicBezTo>
                    <a:pt x="0" y="48"/>
                    <a:pt x="0" y="49"/>
                    <a:pt x="0" y="50"/>
                  </a:cubicBezTo>
                  <a:cubicBezTo>
                    <a:pt x="0" y="50"/>
                    <a:pt x="0" y="51"/>
                    <a:pt x="0" y="51"/>
                  </a:cubicBezTo>
                  <a:cubicBezTo>
                    <a:pt x="0" y="52"/>
                    <a:pt x="0" y="53"/>
                    <a:pt x="1" y="53"/>
                  </a:cubicBezTo>
                  <a:cubicBezTo>
                    <a:pt x="6" y="56"/>
                    <a:pt x="10" y="58"/>
                    <a:pt x="15" y="60"/>
                  </a:cubicBezTo>
                  <a:cubicBezTo>
                    <a:pt x="23" y="63"/>
                    <a:pt x="23" y="63"/>
                    <a:pt x="23" y="63"/>
                  </a:cubicBezTo>
                  <a:cubicBezTo>
                    <a:pt x="31" y="68"/>
                    <a:pt x="31" y="68"/>
                    <a:pt x="31" y="68"/>
                  </a:cubicBezTo>
                  <a:cubicBezTo>
                    <a:pt x="41" y="73"/>
                    <a:pt x="41" y="73"/>
                    <a:pt x="41" y="73"/>
                  </a:cubicBezTo>
                  <a:cubicBezTo>
                    <a:pt x="41" y="73"/>
                    <a:pt x="47" y="76"/>
                    <a:pt x="47" y="76"/>
                  </a:cubicBezTo>
                  <a:cubicBezTo>
                    <a:pt x="51" y="77"/>
                    <a:pt x="55" y="78"/>
                    <a:pt x="58" y="81"/>
                  </a:cubicBezTo>
                  <a:cubicBezTo>
                    <a:pt x="59" y="82"/>
                    <a:pt x="61" y="82"/>
                    <a:pt x="62" y="81"/>
                  </a:cubicBezTo>
                  <a:cubicBezTo>
                    <a:pt x="70" y="72"/>
                    <a:pt x="70" y="72"/>
                    <a:pt x="70" y="72"/>
                  </a:cubicBezTo>
                  <a:cubicBezTo>
                    <a:pt x="79" y="63"/>
                    <a:pt x="79" y="63"/>
                    <a:pt x="79" y="63"/>
                  </a:cubicBezTo>
                  <a:cubicBezTo>
                    <a:pt x="90" y="53"/>
                    <a:pt x="90" y="53"/>
                    <a:pt x="90" y="53"/>
                  </a:cubicBezTo>
                  <a:cubicBezTo>
                    <a:pt x="100" y="44"/>
                    <a:pt x="100" y="44"/>
                    <a:pt x="100" y="44"/>
                  </a:cubicBezTo>
                  <a:cubicBezTo>
                    <a:pt x="106" y="39"/>
                    <a:pt x="106" y="39"/>
                    <a:pt x="106" y="39"/>
                  </a:cubicBezTo>
                  <a:cubicBezTo>
                    <a:pt x="111" y="36"/>
                    <a:pt x="116" y="32"/>
                    <a:pt x="119" y="28"/>
                  </a:cubicBezTo>
                  <a:cubicBezTo>
                    <a:pt x="119" y="27"/>
                    <a:pt x="119" y="26"/>
                    <a:pt x="119" y="25"/>
                  </a:cubicBezTo>
                  <a:cubicBezTo>
                    <a:pt x="119" y="25"/>
                    <a:pt x="119" y="24"/>
                    <a:pt x="118" y="24"/>
                  </a:cubicBezTo>
                  <a:cubicBezTo>
                    <a:pt x="113" y="21"/>
                    <a:pt x="107" y="18"/>
                    <a:pt x="102" y="16"/>
                  </a:cubicBezTo>
                  <a:cubicBezTo>
                    <a:pt x="93" y="13"/>
                    <a:pt x="93" y="13"/>
                    <a:pt x="93" y="13"/>
                  </a:cubicBezTo>
                  <a:cubicBezTo>
                    <a:pt x="86" y="10"/>
                    <a:pt x="81" y="7"/>
                    <a:pt x="76" y="4"/>
                  </a:cubicBezTo>
                  <a:cubicBezTo>
                    <a:pt x="74" y="3"/>
                    <a:pt x="74" y="3"/>
                    <a:pt x="74" y="3"/>
                  </a:cubicBezTo>
                  <a:cubicBezTo>
                    <a:pt x="69" y="0"/>
                    <a:pt x="68" y="0"/>
                    <a:pt x="62" y="3"/>
                  </a:cubicBezTo>
                  <a:close/>
                  <a:moveTo>
                    <a:pt x="42" y="25"/>
                  </a:moveTo>
                  <a:cubicBezTo>
                    <a:pt x="48" y="20"/>
                    <a:pt x="48" y="20"/>
                    <a:pt x="48" y="20"/>
                  </a:cubicBezTo>
                  <a:cubicBezTo>
                    <a:pt x="54" y="16"/>
                    <a:pt x="59" y="12"/>
                    <a:pt x="65" y="8"/>
                  </a:cubicBezTo>
                  <a:cubicBezTo>
                    <a:pt x="68" y="6"/>
                    <a:pt x="68" y="6"/>
                    <a:pt x="71" y="8"/>
                  </a:cubicBezTo>
                  <a:cubicBezTo>
                    <a:pt x="73" y="9"/>
                    <a:pt x="73" y="9"/>
                    <a:pt x="73" y="9"/>
                  </a:cubicBezTo>
                  <a:cubicBezTo>
                    <a:pt x="78" y="12"/>
                    <a:pt x="84" y="15"/>
                    <a:pt x="91" y="18"/>
                  </a:cubicBezTo>
                  <a:cubicBezTo>
                    <a:pt x="91" y="18"/>
                    <a:pt x="100" y="22"/>
                    <a:pt x="100" y="22"/>
                  </a:cubicBezTo>
                  <a:cubicBezTo>
                    <a:pt x="104" y="23"/>
                    <a:pt x="108" y="25"/>
                    <a:pt x="112" y="27"/>
                  </a:cubicBezTo>
                  <a:cubicBezTo>
                    <a:pt x="110" y="30"/>
                    <a:pt x="107" y="32"/>
                    <a:pt x="103" y="34"/>
                  </a:cubicBezTo>
                  <a:cubicBezTo>
                    <a:pt x="96" y="40"/>
                    <a:pt x="96" y="40"/>
                    <a:pt x="96" y="40"/>
                  </a:cubicBezTo>
                  <a:cubicBezTo>
                    <a:pt x="96" y="40"/>
                    <a:pt x="86" y="49"/>
                    <a:pt x="86" y="49"/>
                  </a:cubicBezTo>
                  <a:cubicBezTo>
                    <a:pt x="75" y="59"/>
                    <a:pt x="75" y="59"/>
                    <a:pt x="75" y="59"/>
                  </a:cubicBezTo>
                  <a:cubicBezTo>
                    <a:pt x="66" y="68"/>
                    <a:pt x="66" y="68"/>
                    <a:pt x="66" y="68"/>
                  </a:cubicBezTo>
                  <a:cubicBezTo>
                    <a:pt x="66" y="68"/>
                    <a:pt x="61" y="73"/>
                    <a:pt x="59" y="75"/>
                  </a:cubicBezTo>
                  <a:cubicBezTo>
                    <a:pt x="56" y="73"/>
                    <a:pt x="53" y="72"/>
                    <a:pt x="49" y="70"/>
                  </a:cubicBezTo>
                  <a:cubicBezTo>
                    <a:pt x="43" y="68"/>
                    <a:pt x="43" y="68"/>
                    <a:pt x="43" y="68"/>
                  </a:cubicBezTo>
                  <a:cubicBezTo>
                    <a:pt x="34" y="63"/>
                    <a:pt x="34" y="63"/>
                    <a:pt x="34" y="63"/>
                  </a:cubicBezTo>
                  <a:cubicBezTo>
                    <a:pt x="25" y="58"/>
                    <a:pt x="25" y="58"/>
                    <a:pt x="25" y="58"/>
                  </a:cubicBezTo>
                  <a:cubicBezTo>
                    <a:pt x="17" y="55"/>
                    <a:pt x="17" y="55"/>
                    <a:pt x="17" y="55"/>
                  </a:cubicBezTo>
                  <a:cubicBezTo>
                    <a:pt x="14" y="53"/>
                    <a:pt x="11" y="52"/>
                    <a:pt x="8" y="51"/>
                  </a:cubicBezTo>
                  <a:cubicBezTo>
                    <a:pt x="11" y="49"/>
                    <a:pt x="14" y="47"/>
                    <a:pt x="16" y="45"/>
                  </a:cubicBezTo>
                  <a:cubicBezTo>
                    <a:pt x="21" y="40"/>
                    <a:pt x="21" y="40"/>
                    <a:pt x="21" y="40"/>
                  </a:cubicBezTo>
                  <a:cubicBezTo>
                    <a:pt x="30" y="34"/>
                    <a:pt x="30" y="34"/>
                    <a:pt x="30" y="34"/>
                  </a:cubicBezTo>
                  <a:cubicBezTo>
                    <a:pt x="42" y="25"/>
                    <a:pt x="42" y="25"/>
                    <a:pt x="42" y="25"/>
                  </a:cubicBezTo>
                  <a:close/>
                  <a:moveTo>
                    <a:pt x="39" y="21"/>
                  </a:moveTo>
                  <a:cubicBezTo>
                    <a:pt x="39" y="21"/>
                    <a:pt x="39" y="21"/>
                    <a:pt x="39" y="21"/>
                  </a:cubicBezTo>
                  <a:moveTo>
                    <a:pt x="39" y="21"/>
                  </a:moveTo>
                  <a:cubicBezTo>
                    <a:pt x="39" y="21"/>
                    <a:pt x="39" y="21"/>
                    <a:pt x="39" y="21"/>
                  </a:cubicBezTo>
                  <a:cubicBezTo>
                    <a:pt x="39" y="21"/>
                    <a:pt x="39" y="21"/>
                    <a:pt x="39" y="21"/>
                  </a:cubicBezTo>
                  <a:close/>
                  <a:moveTo>
                    <a:pt x="42" y="25"/>
                  </a:moveTo>
                  <a:cubicBezTo>
                    <a:pt x="42" y="25"/>
                    <a:pt x="42" y="25"/>
                    <a:pt x="42" y="25"/>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400" name="Freeform 63"/>
            <p:cNvSpPr>
              <a:spLocks noEditPoints="1" noChangeArrowheads="1"/>
            </p:cNvSpPr>
            <p:nvPr/>
          </p:nvSpPr>
          <p:spPr bwMode="auto">
            <a:xfrm>
              <a:off x="911" y="3073"/>
              <a:ext cx="318" cy="181"/>
            </a:xfrm>
            <a:custGeom>
              <a:avLst/>
              <a:gdLst>
                <a:gd name="T0" fmla="*/ 87 w 134"/>
                <a:gd name="T1" fmla="*/ 0 h 76"/>
                <a:gd name="T2" fmla="*/ 50 w 134"/>
                <a:gd name="T3" fmla="*/ 26 h 76"/>
                <a:gd name="T4" fmla="*/ 2 w 134"/>
                <a:gd name="T5" fmla="*/ 57 h 76"/>
                <a:gd name="T6" fmla="*/ 0 w 134"/>
                <a:gd name="T7" fmla="*/ 61 h 76"/>
                <a:gd name="T8" fmla="*/ 3 w 134"/>
                <a:gd name="T9" fmla="*/ 63 h 76"/>
                <a:gd name="T10" fmla="*/ 28 w 134"/>
                <a:gd name="T11" fmla="*/ 50 h 76"/>
                <a:gd name="T12" fmla="*/ 16 w 134"/>
                <a:gd name="T13" fmla="*/ 68 h 76"/>
                <a:gd name="T14" fmla="*/ 15 w 134"/>
                <a:gd name="T15" fmla="*/ 69 h 76"/>
                <a:gd name="T16" fmla="*/ 16 w 134"/>
                <a:gd name="T17" fmla="*/ 71 h 76"/>
                <a:gd name="T18" fmla="*/ 18 w 134"/>
                <a:gd name="T19" fmla="*/ 72 h 76"/>
                <a:gd name="T20" fmla="*/ 47 w 134"/>
                <a:gd name="T21" fmla="*/ 63 h 76"/>
                <a:gd name="T22" fmla="*/ 49 w 134"/>
                <a:gd name="T23" fmla="*/ 64 h 76"/>
                <a:gd name="T24" fmla="*/ 67 w 134"/>
                <a:gd name="T25" fmla="*/ 61 h 76"/>
                <a:gd name="T26" fmla="*/ 54 w 134"/>
                <a:gd name="T27" fmla="*/ 70 h 76"/>
                <a:gd name="T28" fmla="*/ 53 w 134"/>
                <a:gd name="T29" fmla="*/ 70 h 76"/>
                <a:gd name="T30" fmla="*/ 52 w 134"/>
                <a:gd name="T31" fmla="*/ 73 h 76"/>
                <a:gd name="T32" fmla="*/ 52 w 134"/>
                <a:gd name="T33" fmla="*/ 74 h 76"/>
                <a:gd name="T34" fmla="*/ 56 w 134"/>
                <a:gd name="T35" fmla="*/ 75 h 76"/>
                <a:gd name="T36" fmla="*/ 56 w 134"/>
                <a:gd name="T37" fmla="*/ 75 h 76"/>
                <a:gd name="T38" fmla="*/ 56 w 134"/>
                <a:gd name="T39" fmla="*/ 75 h 76"/>
                <a:gd name="T40" fmla="*/ 133 w 134"/>
                <a:gd name="T41" fmla="*/ 24 h 76"/>
                <a:gd name="T42" fmla="*/ 134 w 134"/>
                <a:gd name="T43" fmla="*/ 21 h 76"/>
                <a:gd name="T44" fmla="*/ 130 w 134"/>
                <a:gd name="T45" fmla="*/ 19 h 76"/>
                <a:gd name="T46" fmla="*/ 98 w 134"/>
                <a:gd name="T47" fmla="*/ 37 h 76"/>
                <a:gd name="T48" fmla="*/ 59 w 134"/>
                <a:gd name="T49" fmla="*/ 58 h 76"/>
                <a:gd name="T50" fmla="*/ 74 w 134"/>
                <a:gd name="T51" fmla="*/ 47 h 76"/>
                <a:gd name="T52" fmla="*/ 111 w 134"/>
                <a:gd name="T53" fmla="*/ 16 h 76"/>
                <a:gd name="T54" fmla="*/ 112 w 134"/>
                <a:gd name="T55" fmla="*/ 14 h 76"/>
                <a:gd name="T56" fmla="*/ 112 w 134"/>
                <a:gd name="T57" fmla="*/ 13 h 76"/>
                <a:gd name="T58" fmla="*/ 108 w 134"/>
                <a:gd name="T59" fmla="*/ 12 h 76"/>
                <a:gd name="T60" fmla="*/ 103 w 134"/>
                <a:gd name="T61" fmla="*/ 15 h 76"/>
                <a:gd name="T62" fmla="*/ 99 w 134"/>
                <a:gd name="T63" fmla="*/ 14 h 76"/>
                <a:gd name="T64" fmla="*/ 99 w 134"/>
                <a:gd name="T65" fmla="*/ 14 h 76"/>
                <a:gd name="T66" fmla="*/ 99 w 134"/>
                <a:gd name="T67" fmla="*/ 14 h 76"/>
                <a:gd name="T68" fmla="*/ 98 w 134"/>
                <a:gd name="T69" fmla="*/ 15 h 76"/>
                <a:gd name="T70" fmla="*/ 87 w 134"/>
                <a:gd name="T71" fmla="*/ 20 h 76"/>
                <a:gd name="T72" fmla="*/ 85 w 134"/>
                <a:gd name="T73" fmla="*/ 22 h 76"/>
                <a:gd name="T74" fmla="*/ 96 w 134"/>
                <a:gd name="T75" fmla="*/ 6 h 76"/>
                <a:gd name="T76" fmla="*/ 96 w 134"/>
                <a:gd name="T77" fmla="*/ 5 h 76"/>
                <a:gd name="T78" fmla="*/ 95 w 134"/>
                <a:gd name="T79" fmla="*/ 3 h 76"/>
                <a:gd name="T80" fmla="*/ 92 w 134"/>
                <a:gd name="T81" fmla="*/ 3 h 76"/>
                <a:gd name="T82" fmla="*/ 91 w 134"/>
                <a:gd name="T83" fmla="*/ 3 h 76"/>
                <a:gd name="T84" fmla="*/ 91 w 134"/>
                <a:gd name="T85" fmla="*/ 3 h 76"/>
                <a:gd name="T86" fmla="*/ 91 w 134"/>
                <a:gd name="T87" fmla="*/ 1 h 76"/>
                <a:gd name="T88" fmla="*/ 87 w 134"/>
                <a:gd name="T89" fmla="*/ 0 h 76"/>
                <a:gd name="T90" fmla="*/ 85 w 134"/>
                <a:gd name="T91" fmla="*/ 13 h 76"/>
                <a:gd name="T92" fmla="*/ 70 w 134"/>
                <a:gd name="T93" fmla="*/ 25 h 76"/>
                <a:gd name="T94" fmla="*/ 77 w 134"/>
                <a:gd name="T95" fmla="*/ 19 h 76"/>
                <a:gd name="T96" fmla="*/ 85 w 134"/>
                <a:gd name="T97" fmla="*/ 13 h 76"/>
                <a:gd name="T98" fmla="*/ 54 w 134"/>
                <a:gd name="T99" fmla="*/ 31 h 76"/>
                <a:gd name="T100" fmla="*/ 56 w 134"/>
                <a:gd name="T101" fmla="*/ 29 h 76"/>
                <a:gd name="T102" fmla="*/ 48 w 134"/>
                <a:gd name="T103" fmla="*/ 37 h 76"/>
                <a:gd name="T104" fmla="*/ 39 w 134"/>
                <a:gd name="T105" fmla="*/ 42 h 76"/>
                <a:gd name="T106" fmla="*/ 54 w 134"/>
                <a:gd name="T107" fmla="*/ 31 h 76"/>
                <a:gd name="T108" fmla="*/ 47 w 134"/>
                <a:gd name="T109" fmla="*/ 49 h 76"/>
                <a:gd name="T110" fmla="*/ 41 w 134"/>
                <a:gd name="T111" fmla="*/ 53 h 76"/>
                <a:gd name="T112" fmla="*/ 42 w 134"/>
                <a:gd name="T113" fmla="*/ 52 h 76"/>
                <a:gd name="T114" fmla="*/ 47 w 134"/>
                <a:gd name="T115" fmla="*/ 49 h 76"/>
                <a:gd name="T116" fmla="*/ 59 w 134"/>
                <a:gd name="T117" fmla="*/ 47 h 76"/>
                <a:gd name="T118" fmla="*/ 75 w 134"/>
                <a:gd name="T119" fmla="*/ 35 h 76"/>
                <a:gd name="T120" fmla="*/ 74 w 134"/>
                <a:gd name="T121" fmla="*/ 36 h 76"/>
                <a:gd name="T122" fmla="*/ 44 w 134"/>
                <a:gd name="T123" fmla="*/ 58 h 76"/>
                <a:gd name="T124" fmla="*/ 59 w 134"/>
                <a:gd name="T125" fmla="*/ 4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 h="76">
                  <a:moveTo>
                    <a:pt x="87" y="0"/>
                  </a:moveTo>
                  <a:cubicBezTo>
                    <a:pt x="76" y="6"/>
                    <a:pt x="63" y="16"/>
                    <a:pt x="50" y="26"/>
                  </a:cubicBezTo>
                  <a:cubicBezTo>
                    <a:pt x="33" y="40"/>
                    <a:pt x="15" y="55"/>
                    <a:pt x="2" y="57"/>
                  </a:cubicBezTo>
                  <a:cubicBezTo>
                    <a:pt x="1" y="58"/>
                    <a:pt x="0" y="59"/>
                    <a:pt x="0" y="61"/>
                  </a:cubicBezTo>
                  <a:cubicBezTo>
                    <a:pt x="0" y="62"/>
                    <a:pt x="2" y="63"/>
                    <a:pt x="3" y="63"/>
                  </a:cubicBezTo>
                  <a:cubicBezTo>
                    <a:pt x="11" y="61"/>
                    <a:pt x="19" y="57"/>
                    <a:pt x="28" y="50"/>
                  </a:cubicBezTo>
                  <a:cubicBezTo>
                    <a:pt x="23" y="55"/>
                    <a:pt x="18" y="61"/>
                    <a:pt x="16" y="68"/>
                  </a:cubicBezTo>
                  <a:cubicBezTo>
                    <a:pt x="15" y="69"/>
                    <a:pt x="15" y="69"/>
                    <a:pt x="15" y="69"/>
                  </a:cubicBezTo>
                  <a:cubicBezTo>
                    <a:pt x="15" y="70"/>
                    <a:pt x="16" y="70"/>
                    <a:pt x="16" y="71"/>
                  </a:cubicBezTo>
                  <a:cubicBezTo>
                    <a:pt x="16" y="72"/>
                    <a:pt x="17" y="72"/>
                    <a:pt x="18" y="72"/>
                  </a:cubicBezTo>
                  <a:cubicBezTo>
                    <a:pt x="28" y="72"/>
                    <a:pt x="37" y="69"/>
                    <a:pt x="47" y="63"/>
                  </a:cubicBezTo>
                  <a:cubicBezTo>
                    <a:pt x="47" y="64"/>
                    <a:pt x="48" y="64"/>
                    <a:pt x="49" y="64"/>
                  </a:cubicBezTo>
                  <a:cubicBezTo>
                    <a:pt x="55" y="65"/>
                    <a:pt x="61" y="63"/>
                    <a:pt x="67" y="61"/>
                  </a:cubicBezTo>
                  <a:cubicBezTo>
                    <a:pt x="62" y="65"/>
                    <a:pt x="58" y="68"/>
                    <a:pt x="54" y="70"/>
                  </a:cubicBezTo>
                  <a:cubicBezTo>
                    <a:pt x="53" y="70"/>
                    <a:pt x="53" y="70"/>
                    <a:pt x="53" y="70"/>
                  </a:cubicBezTo>
                  <a:cubicBezTo>
                    <a:pt x="52" y="71"/>
                    <a:pt x="52" y="72"/>
                    <a:pt x="52" y="73"/>
                  </a:cubicBezTo>
                  <a:cubicBezTo>
                    <a:pt x="52" y="73"/>
                    <a:pt x="52" y="74"/>
                    <a:pt x="52" y="74"/>
                  </a:cubicBezTo>
                  <a:cubicBezTo>
                    <a:pt x="53" y="76"/>
                    <a:pt x="55" y="76"/>
                    <a:pt x="56" y="75"/>
                  </a:cubicBezTo>
                  <a:cubicBezTo>
                    <a:pt x="56" y="75"/>
                    <a:pt x="56" y="75"/>
                    <a:pt x="56" y="75"/>
                  </a:cubicBezTo>
                  <a:cubicBezTo>
                    <a:pt x="56" y="75"/>
                    <a:pt x="56" y="75"/>
                    <a:pt x="56" y="75"/>
                  </a:cubicBezTo>
                  <a:cubicBezTo>
                    <a:pt x="88" y="56"/>
                    <a:pt x="112" y="40"/>
                    <a:pt x="133" y="24"/>
                  </a:cubicBezTo>
                  <a:cubicBezTo>
                    <a:pt x="134" y="23"/>
                    <a:pt x="134" y="22"/>
                    <a:pt x="134" y="21"/>
                  </a:cubicBezTo>
                  <a:cubicBezTo>
                    <a:pt x="133" y="19"/>
                    <a:pt x="131" y="19"/>
                    <a:pt x="130" y="19"/>
                  </a:cubicBezTo>
                  <a:cubicBezTo>
                    <a:pt x="120" y="23"/>
                    <a:pt x="109" y="30"/>
                    <a:pt x="98" y="37"/>
                  </a:cubicBezTo>
                  <a:cubicBezTo>
                    <a:pt x="85" y="46"/>
                    <a:pt x="71" y="55"/>
                    <a:pt x="59" y="58"/>
                  </a:cubicBezTo>
                  <a:cubicBezTo>
                    <a:pt x="64" y="54"/>
                    <a:pt x="69" y="50"/>
                    <a:pt x="74" y="47"/>
                  </a:cubicBezTo>
                  <a:cubicBezTo>
                    <a:pt x="87" y="37"/>
                    <a:pt x="100" y="28"/>
                    <a:pt x="111" y="16"/>
                  </a:cubicBezTo>
                  <a:cubicBezTo>
                    <a:pt x="112" y="16"/>
                    <a:pt x="112" y="15"/>
                    <a:pt x="112" y="14"/>
                  </a:cubicBezTo>
                  <a:cubicBezTo>
                    <a:pt x="112" y="14"/>
                    <a:pt x="112" y="13"/>
                    <a:pt x="112" y="13"/>
                  </a:cubicBezTo>
                  <a:cubicBezTo>
                    <a:pt x="111" y="12"/>
                    <a:pt x="110" y="11"/>
                    <a:pt x="108" y="12"/>
                  </a:cubicBezTo>
                  <a:cubicBezTo>
                    <a:pt x="106" y="13"/>
                    <a:pt x="104" y="14"/>
                    <a:pt x="103" y="15"/>
                  </a:cubicBezTo>
                  <a:cubicBezTo>
                    <a:pt x="102" y="14"/>
                    <a:pt x="100" y="13"/>
                    <a:pt x="99" y="14"/>
                  </a:cubicBezTo>
                  <a:cubicBezTo>
                    <a:pt x="99" y="14"/>
                    <a:pt x="99" y="14"/>
                    <a:pt x="99" y="14"/>
                  </a:cubicBezTo>
                  <a:cubicBezTo>
                    <a:pt x="99" y="14"/>
                    <a:pt x="99" y="14"/>
                    <a:pt x="99" y="14"/>
                  </a:cubicBezTo>
                  <a:cubicBezTo>
                    <a:pt x="99" y="14"/>
                    <a:pt x="98" y="15"/>
                    <a:pt x="98" y="15"/>
                  </a:cubicBezTo>
                  <a:cubicBezTo>
                    <a:pt x="94" y="16"/>
                    <a:pt x="91" y="18"/>
                    <a:pt x="87" y="20"/>
                  </a:cubicBezTo>
                  <a:cubicBezTo>
                    <a:pt x="86" y="21"/>
                    <a:pt x="86" y="21"/>
                    <a:pt x="85" y="22"/>
                  </a:cubicBezTo>
                  <a:cubicBezTo>
                    <a:pt x="90" y="17"/>
                    <a:pt x="93" y="12"/>
                    <a:pt x="96" y="6"/>
                  </a:cubicBezTo>
                  <a:cubicBezTo>
                    <a:pt x="96" y="6"/>
                    <a:pt x="96" y="6"/>
                    <a:pt x="96" y="5"/>
                  </a:cubicBezTo>
                  <a:cubicBezTo>
                    <a:pt x="96" y="4"/>
                    <a:pt x="96" y="4"/>
                    <a:pt x="95" y="3"/>
                  </a:cubicBezTo>
                  <a:cubicBezTo>
                    <a:pt x="94" y="2"/>
                    <a:pt x="93" y="2"/>
                    <a:pt x="92" y="3"/>
                  </a:cubicBezTo>
                  <a:cubicBezTo>
                    <a:pt x="92" y="3"/>
                    <a:pt x="92" y="3"/>
                    <a:pt x="91" y="3"/>
                  </a:cubicBezTo>
                  <a:cubicBezTo>
                    <a:pt x="91" y="3"/>
                    <a:pt x="91" y="3"/>
                    <a:pt x="91" y="3"/>
                  </a:cubicBezTo>
                  <a:cubicBezTo>
                    <a:pt x="91" y="2"/>
                    <a:pt x="91" y="2"/>
                    <a:pt x="91" y="1"/>
                  </a:cubicBezTo>
                  <a:cubicBezTo>
                    <a:pt x="90" y="0"/>
                    <a:pt x="88" y="0"/>
                    <a:pt x="87" y="0"/>
                  </a:cubicBezTo>
                  <a:close/>
                  <a:moveTo>
                    <a:pt x="85" y="13"/>
                  </a:moveTo>
                  <a:cubicBezTo>
                    <a:pt x="81" y="18"/>
                    <a:pt x="76" y="22"/>
                    <a:pt x="70" y="25"/>
                  </a:cubicBezTo>
                  <a:cubicBezTo>
                    <a:pt x="73" y="23"/>
                    <a:pt x="75" y="21"/>
                    <a:pt x="77" y="19"/>
                  </a:cubicBezTo>
                  <a:cubicBezTo>
                    <a:pt x="80" y="17"/>
                    <a:pt x="82" y="15"/>
                    <a:pt x="85" y="13"/>
                  </a:cubicBezTo>
                  <a:close/>
                  <a:moveTo>
                    <a:pt x="54" y="31"/>
                  </a:moveTo>
                  <a:cubicBezTo>
                    <a:pt x="55" y="30"/>
                    <a:pt x="55" y="30"/>
                    <a:pt x="56" y="29"/>
                  </a:cubicBezTo>
                  <a:cubicBezTo>
                    <a:pt x="53" y="32"/>
                    <a:pt x="51" y="35"/>
                    <a:pt x="48" y="37"/>
                  </a:cubicBezTo>
                  <a:cubicBezTo>
                    <a:pt x="45" y="39"/>
                    <a:pt x="42" y="40"/>
                    <a:pt x="39" y="42"/>
                  </a:cubicBezTo>
                  <a:cubicBezTo>
                    <a:pt x="44" y="39"/>
                    <a:pt x="49" y="35"/>
                    <a:pt x="54" y="31"/>
                  </a:cubicBezTo>
                  <a:close/>
                  <a:moveTo>
                    <a:pt x="47" y="49"/>
                  </a:moveTo>
                  <a:cubicBezTo>
                    <a:pt x="45" y="50"/>
                    <a:pt x="43" y="52"/>
                    <a:pt x="41" y="53"/>
                  </a:cubicBezTo>
                  <a:cubicBezTo>
                    <a:pt x="41" y="53"/>
                    <a:pt x="42" y="53"/>
                    <a:pt x="42" y="52"/>
                  </a:cubicBezTo>
                  <a:cubicBezTo>
                    <a:pt x="44" y="51"/>
                    <a:pt x="45" y="50"/>
                    <a:pt x="47" y="49"/>
                  </a:cubicBezTo>
                  <a:close/>
                  <a:moveTo>
                    <a:pt x="59" y="47"/>
                  </a:moveTo>
                  <a:cubicBezTo>
                    <a:pt x="64" y="43"/>
                    <a:pt x="70" y="39"/>
                    <a:pt x="75" y="35"/>
                  </a:cubicBezTo>
                  <a:cubicBezTo>
                    <a:pt x="75" y="35"/>
                    <a:pt x="75" y="36"/>
                    <a:pt x="74" y="36"/>
                  </a:cubicBezTo>
                  <a:cubicBezTo>
                    <a:pt x="64" y="44"/>
                    <a:pt x="54" y="52"/>
                    <a:pt x="44" y="58"/>
                  </a:cubicBezTo>
                  <a:cubicBezTo>
                    <a:pt x="49" y="55"/>
                    <a:pt x="54" y="51"/>
                    <a:pt x="59" y="47"/>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68" name="文本框 7"/>
          <p:cNvSpPr txBox="1">
            <a:spLocks noChangeArrowheads="1"/>
          </p:cNvSpPr>
          <p:nvPr/>
        </p:nvSpPr>
        <p:spPr bwMode="auto">
          <a:xfrm>
            <a:off x="3757840" y="3580309"/>
            <a:ext cx="487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4400" b="1" dirty="0">
                <a:solidFill>
                  <a:srgbClr val="595959"/>
                </a:solidFill>
                <a:latin typeface="汉仪小麦体简" panose="00020600040101010101" pitchFamily="18" charset="-122"/>
                <a:ea typeface="汉仪小麦体简" panose="00020600040101010101" pitchFamily="18" charset="-122"/>
              </a:rPr>
              <a:t>点击此次添加标题</a:t>
            </a:r>
            <a:endParaRPr lang="zh-CN" altLang="en-US" sz="4400" b="1" dirty="0">
              <a:solidFill>
                <a:srgbClr val="595959"/>
              </a:solidFill>
              <a:latin typeface="汉仪小麦体简" panose="00020600040101010101" pitchFamily="18" charset="-122"/>
              <a:ea typeface="汉仪小麦体简"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wipe(left)">
                                      <p:cBhvr>
                                        <p:cTn id="7" dur="500"/>
                                        <p:tgtEl>
                                          <p:spTgt spid="1433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fade">
                                      <p:cBhvr>
                                        <p:cTn id="10" dur="1000"/>
                                        <p:tgtEl>
                                          <p:spTgt spid="14339"/>
                                        </p:tgtEl>
                                      </p:cBhvr>
                                    </p:animEffect>
                                    <p:anim calcmode="lin" valueType="num">
                                      <p:cBhvr>
                                        <p:cTn id="11" dur="1000" fill="hold"/>
                                        <p:tgtEl>
                                          <p:spTgt spid="14339"/>
                                        </p:tgtEl>
                                        <p:attrNameLst>
                                          <p:attrName>ppt_x</p:attrName>
                                        </p:attrNameLst>
                                      </p:cBhvr>
                                      <p:tavLst>
                                        <p:tav tm="0">
                                          <p:val>
                                            <p:strVal val="#ppt_x"/>
                                          </p:val>
                                        </p:tav>
                                        <p:tav tm="100000">
                                          <p:val>
                                            <p:strVal val="#ppt_x"/>
                                          </p:val>
                                        </p:tav>
                                      </p:tavLst>
                                    </p:anim>
                                    <p:anim calcmode="lin" valueType="num">
                                      <p:cBhvr>
                                        <p:cTn id="12" dur="1000" fill="hold"/>
                                        <p:tgtEl>
                                          <p:spTgt spid="1433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anim calcmode="lin" valueType="num">
                                      <p:cBhvr>
                                        <p:cTn id="16" dur="1000" fill="hold"/>
                                        <p:tgtEl>
                                          <p:spTgt spid="68"/>
                                        </p:tgtEl>
                                        <p:attrNameLst>
                                          <p:attrName>ppt_x</p:attrName>
                                        </p:attrNameLst>
                                      </p:cBhvr>
                                      <p:tavLst>
                                        <p:tav tm="0">
                                          <p:val>
                                            <p:strVal val="#ppt_x"/>
                                          </p:val>
                                        </p:tav>
                                        <p:tav tm="100000">
                                          <p:val>
                                            <p:strVal val="#ppt_x"/>
                                          </p:val>
                                        </p:tav>
                                      </p:tavLst>
                                    </p:anim>
                                    <p:anim calcmode="lin" valueType="num">
                                      <p:cBhvr>
                                        <p:cTn id="17" dur="1000" fill="hold"/>
                                        <p:tgtEl>
                                          <p:spTgt spid="6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wipe(down)">
                                      <p:cBhvr>
                                        <p:cTn id="21" dur="500"/>
                                        <p:tgtEl>
                                          <p:spTgt spid="14338"/>
                                        </p:tgtEl>
                                      </p:cBhvr>
                                    </p:animEffect>
                                  </p:childTnLst>
                                </p:cTn>
                              </p:par>
                              <p:par>
                                <p:cTn id="22" presetID="22" presetClass="entr" presetSubtype="4" fill="hold" nodeType="withEffect">
                                  <p:stCondLst>
                                    <p:cond delay="0"/>
                                  </p:stCondLst>
                                  <p:childTnLst>
                                    <p:set>
                                      <p:cBhvr>
                                        <p:cTn id="23" dur="1" fill="hold">
                                          <p:stCondLst>
                                            <p:cond delay="0"/>
                                          </p:stCondLst>
                                        </p:cTn>
                                        <p:tgtEl>
                                          <p:spTgt spid="14341"/>
                                        </p:tgtEl>
                                        <p:attrNameLst>
                                          <p:attrName>style.visibility</p:attrName>
                                        </p:attrNameLst>
                                      </p:cBhvr>
                                      <p:to>
                                        <p:strVal val="visible"/>
                                      </p:to>
                                    </p:set>
                                    <p:animEffect transition="in" filter="wipe(down)">
                                      <p:cBhvr>
                                        <p:cTn id="24"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animBg="1"/>
      <p:bldP spid="14339" grpId="0"/>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485775" y="485078"/>
            <a:ext cx="2581275" cy="591247"/>
            <a:chOff x="485775" y="485078"/>
            <a:chExt cx="2581275" cy="591247"/>
          </a:xfrm>
        </p:grpSpPr>
        <p:pic>
          <p:nvPicPr>
            <p:cNvPr id="22" name="图片 21"/>
            <p:cNvPicPr>
              <a:picLocks noChangeAspect="1"/>
            </p:cNvPicPr>
            <p:nvPr/>
          </p:nvPicPr>
          <p:blipFill>
            <a:blip r:embed="rId1">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23" name="文本框 22"/>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grpSp>
        <p:nvGrpSpPr>
          <p:cNvPr id="2" name="组合 1"/>
          <p:cNvGrpSpPr/>
          <p:nvPr/>
        </p:nvGrpSpPr>
        <p:grpSpPr>
          <a:xfrm>
            <a:off x="7295335" y="3080265"/>
            <a:ext cx="2791180" cy="2395258"/>
            <a:chOff x="7295335" y="3080265"/>
            <a:chExt cx="2791180" cy="2395258"/>
          </a:xfrm>
        </p:grpSpPr>
        <p:grpSp>
          <p:nvGrpSpPr>
            <p:cNvPr id="16" name="组合 15"/>
            <p:cNvGrpSpPr/>
            <p:nvPr/>
          </p:nvGrpSpPr>
          <p:grpSpPr>
            <a:xfrm>
              <a:off x="7295335" y="3916341"/>
              <a:ext cx="2791180" cy="1559182"/>
              <a:chOff x="1804604" y="4267243"/>
              <a:chExt cx="2791180" cy="1559182"/>
            </a:xfrm>
          </p:grpSpPr>
          <p:sp>
            <p:nvSpPr>
              <p:cNvPr id="17" name="文本框 16"/>
              <p:cNvSpPr txBox="1"/>
              <p:nvPr/>
            </p:nvSpPr>
            <p:spPr>
              <a:xfrm>
                <a:off x="2338901" y="4267243"/>
                <a:ext cx="1276350" cy="584775"/>
              </a:xfrm>
              <a:prstGeom prst="rect">
                <a:avLst/>
              </a:prstGeom>
              <a:noFill/>
            </p:spPr>
            <p:txBody>
              <a:bodyPr wrap="square" rtlCol="0">
                <a:spAutoFit/>
              </a:bodyPr>
              <a:lstStyle/>
              <a:p>
                <a:pPr algn="ctr"/>
                <a:r>
                  <a:rPr lang="en-US" altLang="zh-CN" sz="3200" b="1" spc="600" dirty="0">
                    <a:latin typeface="汉仪喵魂体W" panose="00020600040101010101" pitchFamily="18" charset="-122"/>
                    <a:ea typeface="汉仪喵魂体W" panose="00020600040101010101" pitchFamily="18" charset="-122"/>
                    <a:sym typeface="微软雅黑" panose="020B0503020204020204" pitchFamily="34" charset="-122"/>
                  </a:rPr>
                  <a:t>70%</a:t>
                </a:r>
                <a:endParaRPr lang="zh-CN" altLang="en-US" sz="3200" b="1" spc="600" dirty="0">
                  <a:latin typeface="汉仪喵魂体W" panose="00020600040101010101" pitchFamily="18" charset="-122"/>
                  <a:ea typeface="汉仪喵魂体W" panose="00020600040101010101" pitchFamily="18" charset="-122"/>
                  <a:sym typeface="微软雅黑" panose="020B0503020204020204" pitchFamily="34" charset="-122"/>
                </a:endParaRPr>
              </a:p>
            </p:txBody>
          </p:sp>
          <p:grpSp>
            <p:nvGrpSpPr>
              <p:cNvPr id="18" name="组合 17"/>
              <p:cNvGrpSpPr/>
              <p:nvPr/>
            </p:nvGrpSpPr>
            <p:grpSpPr>
              <a:xfrm>
                <a:off x="1804604" y="4770712"/>
                <a:ext cx="2791180" cy="1055713"/>
                <a:chOff x="6073159" y="4765543"/>
                <a:chExt cx="2791180" cy="1055713"/>
              </a:xfrm>
            </p:grpSpPr>
            <p:sp>
              <p:nvSpPr>
                <p:cNvPr id="19" name="文本框 18"/>
                <p:cNvSpPr txBox="1"/>
                <p:nvPr/>
              </p:nvSpPr>
              <p:spPr>
                <a:xfrm>
                  <a:off x="6073159" y="4765543"/>
                  <a:ext cx="2791180" cy="461665"/>
                </a:xfrm>
                <a:prstGeom prst="rect">
                  <a:avLst/>
                </a:prstGeom>
                <a:noFill/>
              </p:spPr>
              <p:txBody>
                <a:bodyPr wrap="square" rtlCol="0">
                  <a:spAutoFit/>
                </a:bodyPr>
                <a:lstStyle/>
                <a:p>
                  <a:r>
                    <a:rPr lang="zh-CN" altLang="en-US" sz="2400" b="1" spc="600" dirty="0">
                      <a:latin typeface="汉仪小麦体简" panose="00020600040101010101" pitchFamily="18" charset="-122"/>
                      <a:ea typeface="汉仪小麦体简" panose="00020600040101010101" pitchFamily="18" charset="-122"/>
                      <a:sym typeface="微软雅黑" panose="020B0503020204020204" pitchFamily="34" charset="-122"/>
                    </a:rPr>
                    <a:t>点击添加标题</a:t>
                  </a:r>
                  <a:endParaRPr lang="zh-CN" altLang="en-US" sz="2400" b="1" spc="600" dirty="0">
                    <a:latin typeface="汉仪小麦体简" panose="00020600040101010101" pitchFamily="18" charset="-122"/>
                    <a:ea typeface="汉仪小麦体简" panose="00020600040101010101" pitchFamily="18" charset="-122"/>
                    <a:sym typeface="微软雅黑" panose="020B0503020204020204" pitchFamily="34" charset="-122"/>
                  </a:endParaRPr>
                </a:p>
              </p:txBody>
            </p:sp>
            <p:sp>
              <p:nvSpPr>
                <p:cNvPr id="20" name="矩形 39"/>
                <p:cNvSpPr>
                  <a:spLocks noChangeArrowheads="1"/>
                </p:cNvSpPr>
                <p:nvPr/>
              </p:nvSpPr>
              <p:spPr bwMode="auto">
                <a:xfrm>
                  <a:off x="6111177" y="5174925"/>
                  <a:ext cx="25698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295">
                    <a:defRPr>
                      <a:solidFill>
                        <a:schemeClr val="tx1"/>
                      </a:solidFill>
                      <a:latin typeface="Arial" panose="020B0604020202020204" pitchFamily="34" charset="0"/>
                      <a:ea typeface="宋体" panose="02010600030101010101" pitchFamily="2" charset="-122"/>
                    </a:defRPr>
                  </a:lvl1pPr>
                  <a:lvl2pPr defTabSz="1217295">
                    <a:defRPr>
                      <a:solidFill>
                        <a:schemeClr val="tx1"/>
                      </a:solidFill>
                      <a:latin typeface="Arial" panose="020B0604020202020204" pitchFamily="34" charset="0"/>
                      <a:ea typeface="宋体" panose="02010600030101010101" pitchFamily="2" charset="-122"/>
                    </a:defRPr>
                  </a:lvl2pPr>
                  <a:lvl3pPr defTabSz="1217295">
                    <a:defRPr>
                      <a:solidFill>
                        <a:schemeClr val="tx1"/>
                      </a:solidFill>
                      <a:latin typeface="Arial" panose="020B0604020202020204" pitchFamily="34" charset="0"/>
                      <a:ea typeface="宋体" panose="02010600030101010101" pitchFamily="2" charset="-122"/>
                    </a:defRPr>
                  </a:lvl3pPr>
                  <a:lvl4pPr defTabSz="1217295">
                    <a:defRPr>
                      <a:solidFill>
                        <a:schemeClr val="tx1"/>
                      </a:solidFill>
                      <a:latin typeface="Arial" panose="020B0604020202020204" pitchFamily="34" charset="0"/>
                      <a:ea typeface="宋体" panose="02010600030101010101" pitchFamily="2" charset="-122"/>
                    </a:defRPr>
                  </a:lvl4pPr>
                  <a:lvl5pPr defTabSz="1217295">
                    <a:defRPr>
                      <a:solidFill>
                        <a:schemeClr val="tx1"/>
                      </a:solidFill>
                      <a:latin typeface="Arial" panose="020B0604020202020204" pitchFamily="34" charset="0"/>
                      <a:ea typeface="宋体" panose="02010600030101010101" pitchFamily="2" charset="-122"/>
                    </a:defRPr>
                  </a:lvl5pPr>
                  <a:lvl6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spcBef>
                      <a:spcPts val="1000"/>
                    </a:spcBef>
                  </a:pPr>
                  <a:r>
                    <a:rPr lang="zh-CN" altLang="en-US" sz="1200" dirty="0">
                      <a:solidFill>
                        <a:srgbClr val="080808"/>
                      </a:solidFill>
                      <a:latin typeface="隶书" panose="02010509060101010101" pitchFamily="49" charset="-122"/>
                      <a:ea typeface="隶书" panose="02010509060101010101" pitchFamily="49" charset="-122"/>
                    </a:rPr>
                    <a:t>单击此处添加段落文本单击此处添加段落文本单击此处添加段落文本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endParaRPr>
                </a:p>
              </p:txBody>
            </p:sp>
          </p:grpSp>
        </p:grpSp>
        <p:grpSp>
          <p:nvGrpSpPr>
            <p:cNvPr id="24" name="组合 11"/>
            <p:cNvGrpSpPr/>
            <p:nvPr/>
          </p:nvGrpSpPr>
          <p:grpSpPr bwMode="auto">
            <a:xfrm>
              <a:off x="8266112" y="3080265"/>
              <a:ext cx="541338" cy="508000"/>
              <a:chOff x="7002966" y="4415883"/>
              <a:chExt cx="507443" cy="461687"/>
            </a:xfrm>
          </p:grpSpPr>
          <p:grpSp>
            <p:nvGrpSpPr>
              <p:cNvPr id="25" name="组合 9"/>
              <p:cNvGrpSpPr/>
              <p:nvPr/>
            </p:nvGrpSpPr>
            <p:grpSpPr bwMode="auto">
              <a:xfrm>
                <a:off x="7002966" y="4415883"/>
                <a:ext cx="507443" cy="461687"/>
                <a:chOff x="7002966" y="4415883"/>
                <a:chExt cx="602999" cy="548627"/>
              </a:xfrm>
            </p:grpSpPr>
            <p:sp>
              <p:nvSpPr>
                <p:cNvPr id="30" name="任意多边形 7"/>
                <p:cNvSpPr/>
                <p:nvPr/>
              </p:nvSpPr>
              <p:spPr>
                <a:xfrm>
                  <a:off x="7002966" y="4415883"/>
                  <a:ext cx="602999" cy="548627"/>
                </a:xfrm>
                <a:custGeom>
                  <a:avLst/>
                  <a:gdLst>
                    <a:gd name="connsiteX0" fmla="*/ 0 w 602999"/>
                    <a:gd name="connsiteY0" fmla="*/ 22302 h 548627"/>
                    <a:gd name="connsiteX1" fmla="*/ 11151 w 602999"/>
                    <a:gd name="connsiteY1" fmla="*/ 546410 h 548627"/>
                    <a:gd name="connsiteX2" fmla="*/ 412595 w 602999"/>
                    <a:gd name="connsiteY2" fmla="*/ 535258 h 548627"/>
                    <a:gd name="connsiteX3" fmla="*/ 591014 w 602999"/>
                    <a:gd name="connsiteY3" fmla="*/ 401444 h 548627"/>
                    <a:gd name="connsiteX4" fmla="*/ 568712 w 602999"/>
                    <a:gd name="connsiteY4" fmla="*/ 0 h 548627"/>
                    <a:gd name="connsiteX5" fmla="*/ 0 w 602999"/>
                    <a:gd name="connsiteY5" fmla="*/ 22302 h 54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999" h="548627">
                      <a:moveTo>
                        <a:pt x="0" y="22302"/>
                      </a:moveTo>
                      <a:lnTo>
                        <a:pt x="11151" y="546410"/>
                      </a:lnTo>
                      <a:cubicBezTo>
                        <a:pt x="144966" y="542693"/>
                        <a:pt x="315951" y="559419"/>
                        <a:pt x="412595" y="535258"/>
                      </a:cubicBezTo>
                      <a:cubicBezTo>
                        <a:pt x="509239" y="511097"/>
                        <a:pt x="564995" y="490654"/>
                        <a:pt x="591014" y="401444"/>
                      </a:cubicBezTo>
                      <a:cubicBezTo>
                        <a:pt x="617033" y="312234"/>
                        <a:pt x="596590" y="70624"/>
                        <a:pt x="568712" y="0"/>
                      </a:cubicBezTo>
                      <a:lnTo>
                        <a:pt x="0" y="22302"/>
                      </a:lnTo>
                      <a:close/>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31" name="任意多边形 8"/>
                <p:cNvSpPr/>
                <p:nvPr/>
              </p:nvSpPr>
              <p:spPr>
                <a:xfrm>
                  <a:off x="7397303" y="4777634"/>
                  <a:ext cx="199820" cy="166302"/>
                </a:xfrm>
                <a:custGeom>
                  <a:avLst/>
                  <a:gdLst>
                    <a:gd name="connsiteX0" fmla="*/ 0 w 238298"/>
                    <a:gd name="connsiteY0" fmla="*/ 227214 h 227214"/>
                    <a:gd name="connsiteX1" fmla="*/ 60960 w 238298"/>
                    <a:gd name="connsiteY1" fmla="*/ 77585 h 227214"/>
                    <a:gd name="connsiteX2" fmla="*/ 44334 w 238298"/>
                    <a:gd name="connsiteY2" fmla="*/ 0 h 227214"/>
                    <a:gd name="connsiteX3" fmla="*/ 155170 w 238298"/>
                    <a:gd name="connsiteY3" fmla="*/ 27709 h 227214"/>
                    <a:gd name="connsiteX4" fmla="*/ 238298 w 238298"/>
                    <a:gd name="connsiteY4" fmla="*/ 0 h 227214"/>
                    <a:gd name="connsiteX0-1" fmla="*/ 0 w 238298"/>
                    <a:gd name="connsiteY0-2" fmla="*/ 227214 h 227214"/>
                    <a:gd name="connsiteX1-3" fmla="*/ 38793 w 238298"/>
                    <a:gd name="connsiteY1-4" fmla="*/ 99752 h 227214"/>
                    <a:gd name="connsiteX2-5" fmla="*/ 44334 w 238298"/>
                    <a:gd name="connsiteY2-6" fmla="*/ 0 h 227214"/>
                    <a:gd name="connsiteX3-7" fmla="*/ 155170 w 238298"/>
                    <a:gd name="connsiteY3-8" fmla="*/ 27709 h 227214"/>
                    <a:gd name="connsiteX4-9" fmla="*/ 238298 w 238298"/>
                    <a:gd name="connsiteY4-10" fmla="*/ 0 h 227214"/>
                    <a:gd name="connsiteX0-11" fmla="*/ 0 w 238298"/>
                    <a:gd name="connsiteY0-12" fmla="*/ 227214 h 227214"/>
                    <a:gd name="connsiteX1-13" fmla="*/ 38793 w 238298"/>
                    <a:gd name="connsiteY1-14" fmla="*/ 99752 h 227214"/>
                    <a:gd name="connsiteX2-15" fmla="*/ 44334 w 238298"/>
                    <a:gd name="connsiteY2-16" fmla="*/ 0 h 227214"/>
                    <a:gd name="connsiteX3-17" fmla="*/ 160712 w 238298"/>
                    <a:gd name="connsiteY3-18" fmla="*/ 16625 h 227214"/>
                    <a:gd name="connsiteX4-19" fmla="*/ 238298 w 238298"/>
                    <a:gd name="connsiteY4-20" fmla="*/ 0 h 227214"/>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238298" h="227214">
                      <a:moveTo>
                        <a:pt x="0" y="227214"/>
                      </a:moveTo>
                      <a:cubicBezTo>
                        <a:pt x="26785" y="171334"/>
                        <a:pt x="31404" y="137621"/>
                        <a:pt x="38793" y="99752"/>
                      </a:cubicBezTo>
                      <a:cubicBezTo>
                        <a:pt x="46182" y="61883"/>
                        <a:pt x="38792" y="11084"/>
                        <a:pt x="44334" y="0"/>
                      </a:cubicBezTo>
                      <a:cubicBezTo>
                        <a:pt x="81279" y="9236"/>
                        <a:pt x="128385" y="16625"/>
                        <a:pt x="160712" y="16625"/>
                      </a:cubicBezTo>
                      <a:cubicBezTo>
                        <a:pt x="193039" y="16625"/>
                        <a:pt x="212897" y="13854"/>
                        <a:pt x="238298" y="0"/>
                      </a:cubicBezTo>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sp>
            <p:nvSpPr>
              <p:cNvPr id="26" name="任意多边形 103"/>
              <p:cNvSpPr/>
              <p:nvPr/>
            </p:nvSpPr>
            <p:spPr>
              <a:xfrm>
                <a:off x="7077371" y="4606329"/>
                <a:ext cx="363097" cy="7214"/>
              </a:xfrm>
              <a:custGeom>
                <a:avLst/>
                <a:gdLst>
                  <a:gd name="connsiteX0" fmla="*/ 0 w 363297"/>
                  <a:gd name="connsiteY0" fmla="*/ 18689 h 21777"/>
                  <a:gd name="connsiteX1" fmla="*/ 95442 w 363297"/>
                  <a:gd name="connsiteY1" fmla="*/ 3295 h 21777"/>
                  <a:gd name="connsiteX2" fmla="*/ 197042 w 363297"/>
                  <a:gd name="connsiteY2" fmla="*/ 21767 h 21777"/>
                  <a:gd name="connsiteX3" fmla="*/ 270933 w 363297"/>
                  <a:gd name="connsiteY3" fmla="*/ 216 h 21777"/>
                  <a:gd name="connsiteX4" fmla="*/ 363297 w 363297"/>
                  <a:gd name="connsiteY4" fmla="*/ 12531 h 2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97" h="21777">
                    <a:moveTo>
                      <a:pt x="0" y="18689"/>
                    </a:moveTo>
                    <a:cubicBezTo>
                      <a:pt x="31301" y="10735"/>
                      <a:pt x="62602" y="2782"/>
                      <a:pt x="95442" y="3295"/>
                    </a:cubicBezTo>
                    <a:cubicBezTo>
                      <a:pt x="128282" y="3808"/>
                      <a:pt x="167794" y="22280"/>
                      <a:pt x="197042" y="21767"/>
                    </a:cubicBezTo>
                    <a:cubicBezTo>
                      <a:pt x="226290" y="21254"/>
                      <a:pt x="243224" y="1755"/>
                      <a:pt x="270933" y="216"/>
                    </a:cubicBezTo>
                    <a:cubicBezTo>
                      <a:pt x="298642" y="-1323"/>
                      <a:pt x="330969" y="5604"/>
                      <a:pt x="363297" y="12531"/>
                    </a:cubicBezTo>
                  </a:path>
                </a:pathLst>
              </a:custGeom>
              <a:noFill/>
              <a:ln w="25400" cap="rnd">
                <a:solidFill>
                  <a:srgbClr val="605448"/>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27" name="任意多边形 104"/>
              <p:cNvSpPr/>
              <p:nvPr/>
            </p:nvSpPr>
            <p:spPr>
              <a:xfrm>
                <a:off x="7074395" y="4516877"/>
                <a:ext cx="364585" cy="7214"/>
              </a:xfrm>
              <a:custGeom>
                <a:avLst/>
                <a:gdLst>
                  <a:gd name="connsiteX0" fmla="*/ 0 w 363297"/>
                  <a:gd name="connsiteY0" fmla="*/ 18689 h 21777"/>
                  <a:gd name="connsiteX1" fmla="*/ 95442 w 363297"/>
                  <a:gd name="connsiteY1" fmla="*/ 3295 h 21777"/>
                  <a:gd name="connsiteX2" fmla="*/ 197042 w 363297"/>
                  <a:gd name="connsiteY2" fmla="*/ 21767 h 21777"/>
                  <a:gd name="connsiteX3" fmla="*/ 270933 w 363297"/>
                  <a:gd name="connsiteY3" fmla="*/ 216 h 21777"/>
                  <a:gd name="connsiteX4" fmla="*/ 363297 w 363297"/>
                  <a:gd name="connsiteY4" fmla="*/ 12531 h 2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97" h="21777">
                    <a:moveTo>
                      <a:pt x="0" y="18689"/>
                    </a:moveTo>
                    <a:cubicBezTo>
                      <a:pt x="31301" y="10735"/>
                      <a:pt x="62602" y="2782"/>
                      <a:pt x="95442" y="3295"/>
                    </a:cubicBezTo>
                    <a:cubicBezTo>
                      <a:pt x="128282" y="3808"/>
                      <a:pt x="167794" y="22280"/>
                      <a:pt x="197042" y="21767"/>
                    </a:cubicBezTo>
                    <a:cubicBezTo>
                      <a:pt x="226290" y="21254"/>
                      <a:pt x="243224" y="1755"/>
                      <a:pt x="270933" y="216"/>
                    </a:cubicBezTo>
                    <a:cubicBezTo>
                      <a:pt x="298642" y="-1323"/>
                      <a:pt x="330969" y="5604"/>
                      <a:pt x="363297" y="12531"/>
                    </a:cubicBezTo>
                  </a:path>
                </a:pathLst>
              </a:custGeom>
              <a:noFill/>
              <a:ln w="25400" cap="rnd">
                <a:solidFill>
                  <a:srgbClr val="605448"/>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28" name="任意多边形 105"/>
              <p:cNvSpPr/>
              <p:nvPr/>
            </p:nvSpPr>
            <p:spPr>
              <a:xfrm>
                <a:off x="7089276" y="4685682"/>
                <a:ext cx="364585" cy="7213"/>
              </a:xfrm>
              <a:custGeom>
                <a:avLst/>
                <a:gdLst>
                  <a:gd name="connsiteX0" fmla="*/ 0 w 363297"/>
                  <a:gd name="connsiteY0" fmla="*/ 18689 h 21777"/>
                  <a:gd name="connsiteX1" fmla="*/ 95442 w 363297"/>
                  <a:gd name="connsiteY1" fmla="*/ 3295 h 21777"/>
                  <a:gd name="connsiteX2" fmla="*/ 197042 w 363297"/>
                  <a:gd name="connsiteY2" fmla="*/ 21767 h 21777"/>
                  <a:gd name="connsiteX3" fmla="*/ 270933 w 363297"/>
                  <a:gd name="connsiteY3" fmla="*/ 216 h 21777"/>
                  <a:gd name="connsiteX4" fmla="*/ 363297 w 363297"/>
                  <a:gd name="connsiteY4" fmla="*/ 12531 h 2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97" h="21777">
                    <a:moveTo>
                      <a:pt x="0" y="18689"/>
                    </a:moveTo>
                    <a:cubicBezTo>
                      <a:pt x="31301" y="10735"/>
                      <a:pt x="62602" y="2782"/>
                      <a:pt x="95442" y="3295"/>
                    </a:cubicBezTo>
                    <a:cubicBezTo>
                      <a:pt x="128282" y="3808"/>
                      <a:pt x="167794" y="22280"/>
                      <a:pt x="197042" y="21767"/>
                    </a:cubicBezTo>
                    <a:cubicBezTo>
                      <a:pt x="226290" y="21254"/>
                      <a:pt x="243224" y="1755"/>
                      <a:pt x="270933" y="216"/>
                    </a:cubicBezTo>
                    <a:cubicBezTo>
                      <a:pt x="298642" y="-1323"/>
                      <a:pt x="330969" y="5604"/>
                      <a:pt x="363297" y="12531"/>
                    </a:cubicBezTo>
                  </a:path>
                </a:pathLst>
              </a:custGeom>
              <a:noFill/>
              <a:ln w="25400" cap="rnd">
                <a:solidFill>
                  <a:srgbClr val="605448"/>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29" name="任意多边形 106"/>
              <p:cNvSpPr/>
              <p:nvPr/>
            </p:nvSpPr>
            <p:spPr>
              <a:xfrm>
                <a:off x="7081836" y="4766477"/>
                <a:ext cx="245536" cy="0"/>
              </a:xfrm>
              <a:custGeom>
                <a:avLst/>
                <a:gdLst>
                  <a:gd name="connsiteX0" fmla="*/ 0 w 363297"/>
                  <a:gd name="connsiteY0" fmla="*/ 18689 h 21777"/>
                  <a:gd name="connsiteX1" fmla="*/ 95442 w 363297"/>
                  <a:gd name="connsiteY1" fmla="*/ 3295 h 21777"/>
                  <a:gd name="connsiteX2" fmla="*/ 197042 w 363297"/>
                  <a:gd name="connsiteY2" fmla="*/ 21767 h 21777"/>
                  <a:gd name="connsiteX3" fmla="*/ 270933 w 363297"/>
                  <a:gd name="connsiteY3" fmla="*/ 216 h 21777"/>
                  <a:gd name="connsiteX4" fmla="*/ 363297 w 363297"/>
                  <a:gd name="connsiteY4" fmla="*/ 12531 h 2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97" h="21777">
                    <a:moveTo>
                      <a:pt x="0" y="18689"/>
                    </a:moveTo>
                    <a:cubicBezTo>
                      <a:pt x="31301" y="10735"/>
                      <a:pt x="62602" y="2782"/>
                      <a:pt x="95442" y="3295"/>
                    </a:cubicBezTo>
                    <a:cubicBezTo>
                      <a:pt x="128282" y="3808"/>
                      <a:pt x="167794" y="22280"/>
                      <a:pt x="197042" y="21767"/>
                    </a:cubicBezTo>
                    <a:cubicBezTo>
                      <a:pt x="226290" y="21254"/>
                      <a:pt x="243224" y="1755"/>
                      <a:pt x="270933" y="216"/>
                    </a:cubicBezTo>
                    <a:cubicBezTo>
                      <a:pt x="298642" y="-1323"/>
                      <a:pt x="330969" y="5604"/>
                      <a:pt x="363297" y="12531"/>
                    </a:cubicBezTo>
                  </a:path>
                </a:pathLst>
              </a:custGeom>
              <a:noFill/>
              <a:ln w="25400" cap="rnd">
                <a:solidFill>
                  <a:srgbClr val="605448"/>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grpSp>
      <p:grpSp>
        <p:nvGrpSpPr>
          <p:cNvPr id="3" name="组合 2"/>
          <p:cNvGrpSpPr/>
          <p:nvPr/>
        </p:nvGrpSpPr>
        <p:grpSpPr>
          <a:xfrm>
            <a:off x="1948869" y="3222968"/>
            <a:ext cx="2766096" cy="2252555"/>
            <a:chOff x="1948869" y="3222968"/>
            <a:chExt cx="2766096" cy="2252555"/>
          </a:xfrm>
        </p:grpSpPr>
        <p:grpSp>
          <p:nvGrpSpPr>
            <p:cNvPr id="9" name="组合 8"/>
            <p:cNvGrpSpPr/>
            <p:nvPr/>
          </p:nvGrpSpPr>
          <p:grpSpPr>
            <a:xfrm>
              <a:off x="1948869" y="3900662"/>
              <a:ext cx="2766096" cy="1574861"/>
              <a:chOff x="1842622" y="4251564"/>
              <a:chExt cx="2766096" cy="1574861"/>
            </a:xfrm>
          </p:grpSpPr>
          <p:sp>
            <p:nvSpPr>
              <p:cNvPr id="10" name="文本框 9"/>
              <p:cNvSpPr txBox="1"/>
              <p:nvPr/>
            </p:nvSpPr>
            <p:spPr>
              <a:xfrm>
                <a:off x="2338988" y="4251564"/>
                <a:ext cx="1472532" cy="584775"/>
              </a:xfrm>
              <a:prstGeom prst="rect">
                <a:avLst/>
              </a:prstGeom>
              <a:noFill/>
            </p:spPr>
            <p:txBody>
              <a:bodyPr wrap="square" rtlCol="0">
                <a:spAutoFit/>
              </a:bodyPr>
              <a:lstStyle/>
              <a:p>
                <a:pPr algn="ctr"/>
                <a:r>
                  <a:rPr lang="en-US" altLang="zh-CN" sz="3200" b="1" spc="600" dirty="0">
                    <a:latin typeface="汉仪喵魂体W" panose="00020600040101010101" pitchFamily="18" charset="-122"/>
                    <a:ea typeface="汉仪喵魂体W" panose="00020600040101010101" pitchFamily="18" charset="-122"/>
                    <a:sym typeface="微软雅黑" panose="020B0503020204020204" pitchFamily="34" charset="-122"/>
                  </a:rPr>
                  <a:t>30%</a:t>
                </a:r>
                <a:endParaRPr lang="zh-CN" altLang="en-US" sz="3200" b="1" spc="600" dirty="0">
                  <a:latin typeface="汉仪喵魂体W" panose="00020600040101010101" pitchFamily="18" charset="-122"/>
                  <a:ea typeface="汉仪喵魂体W" panose="00020600040101010101" pitchFamily="18" charset="-122"/>
                  <a:sym typeface="微软雅黑" panose="020B0503020204020204" pitchFamily="34" charset="-122"/>
                </a:endParaRPr>
              </a:p>
            </p:txBody>
          </p:sp>
          <p:grpSp>
            <p:nvGrpSpPr>
              <p:cNvPr id="11" name="组合 10"/>
              <p:cNvGrpSpPr/>
              <p:nvPr/>
            </p:nvGrpSpPr>
            <p:grpSpPr>
              <a:xfrm>
                <a:off x="1842622" y="4755990"/>
                <a:ext cx="2766096" cy="1070435"/>
                <a:chOff x="6111177" y="4750821"/>
                <a:chExt cx="2766096" cy="1070435"/>
              </a:xfrm>
            </p:grpSpPr>
            <p:sp>
              <p:nvSpPr>
                <p:cNvPr id="12" name="文本框 11"/>
                <p:cNvSpPr txBox="1"/>
                <p:nvPr/>
              </p:nvSpPr>
              <p:spPr>
                <a:xfrm>
                  <a:off x="6111177" y="4750821"/>
                  <a:ext cx="2766096" cy="461665"/>
                </a:xfrm>
                <a:prstGeom prst="rect">
                  <a:avLst/>
                </a:prstGeom>
                <a:noFill/>
              </p:spPr>
              <p:txBody>
                <a:bodyPr wrap="square" rtlCol="0">
                  <a:spAutoFit/>
                </a:bodyPr>
                <a:lstStyle/>
                <a:p>
                  <a:r>
                    <a:rPr lang="zh-CN" altLang="en-US" sz="2400" b="1" spc="600" dirty="0">
                      <a:latin typeface="汉仪小麦体简" panose="00020600040101010101" pitchFamily="18" charset="-122"/>
                      <a:ea typeface="汉仪小麦体简" panose="00020600040101010101" pitchFamily="18" charset="-122"/>
                      <a:sym typeface="微软雅黑" panose="020B0503020204020204" pitchFamily="34" charset="-122"/>
                    </a:rPr>
                    <a:t>点击添加标题</a:t>
                  </a:r>
                  <a:endParaRPr lang="zh-CN" altLang="en-US" sz="2400" b="1" spc="600" dirty="0">
                    <a:latin typeface="汉仪小麦体简" panose="00020600040101010101" pitchFamily="18" charset="-122"/>
                    <a:ea typeface="汉仪小麦体简" panose="00020600040101010101" pitchFamily="18" charset="-122"/>
                    <a:sym typeface="微软雅黑" panose="020B0503020204020204" pitchFamily="34" charset="-122"/>
                  </a:endParaRPr>
                </a:p>
              </p:txBody>
            </p:sp>
            <p:sp>
              <p:nvSpPr>
                <p:cNvPr id="13" name="矩形 39"/>
                <p:cNvSpPr>
                  <a:spLocks noChangeArrowheads="1"/>
                </p:cNvSpPr>
                <p:nvPr/>
              </p:nvSpPr>
              <p:spPr bwMode="auto">
                <a:xfrm>
                  <a:off x="6111177" y="5174925"/>
                  <a:ext cx="25698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295">
                    <a:defRPr>
                      <a:solidFill>
                        <a:schemeClr val="tx1"/>
                      </a:solidFill>
                      <a:latin typeface="Arial" panose="020B0604020202020204" pitchFamily="34" charset="0"/>
                      <a:ea typeface="宋体" panose="02010600030101010101" pitchFamily="2" charset="-122"/>
                    </a:defRPr>
                  </a:lvl1pPr>
                  <a:lvl2pPr defTabSz="1217295">
                    <a:defRPr>
                      <a:solidFill>
                        <a:schemeClr val="tx1"/>
                      </a:solidFill>
                      <a:latin typeface="Arial" panose="020B0604020202020204" pitchFamily="34" charset="0"/>
                      <a:ea typeface="宋体" panose="02010600030101010101" pitchFamily="2" charset="-122"/>
                    </a:defRPr>
                  </a:lvl2pPr>
                  <a:lvl3pPr defTabSz="1217295">
                    <a:defRPr>
                      <a:solidFill>
                        <a:schemeClr val="tx1"/>
                      </a:solidFill>
                      <a:latin typeface="Arial" panose="020B0604020202020204" pitchFamily="34" charset="0"/>
                      <a:ea typeface="宋体" panose="02010600030101010101" pitchFamily="2" charset="-122"/>
                    </a:defRPr>
                  </a:lvl3pPr>
                  <a:lvl4pPr defTabSz="1217295">
                    <a:defRPr>
                      <a:solidFill>
                        <a:schemeClr val="tx1"/>
                      </a:solidFill>
                      <a:latin typeface="Arial" panose="020B0604020202020204" pitchFamily="34" charset="0"/>
                      <a:ea typeface="宋体" panose="02010600030101010101" pitchFamily="2" charset="-122"/>
                    </a:defRPr>
                  </a:lvl4pPr>
                  <a:lvl5pPr defTabSz="1217295">
                    <a:defRPr>
                      <a:solidFill>
                        <a:schemeClr val="tx1"/>
                      </a:solidFill>
                      <a:latin typeface="Arial" panose="020B0604020202020204" pitchFamily="34" charset="0"/>
                      <a:ea typeface="宋体" panose="02010600030101010101" pitchFamily="2" charset="-122"/>
                    </a:defRPr>
                  </a:lvl5pPr>
                  <a:lvl6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spcBef>
                      <a:spcPts val="1000"/>
                    </a:spcBef>
                  </a:pPr>
                  <a:r>
                    <a:rPr lang="zh-CN" altLang="en-US" sz="1200" dirty="0">
                      <a:solidFill>
                        <a:srgbClr val="080808"/>
                      </a:solidFill>
                      <a:latin typeface="隶书" panose="02010509060101010101" pitchFamily="49" charset="-122"/>
                      <a:ea typeface="隶书" panose="02010509060101010101" pitchFamily="49" charset="-122"/>
                    </a:rPr>
                    <a:t>单击此处添加段落文本单击此处添加段落文本单击此处添加段落文本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endParaRPr>
                </a:p>
              </p:txBody>
            </p:sp>
          </p:grpSp>
        </p:grpSp>
        <p:grpSp>
          <p:nvGrpSpPr>
            <p:cNvPr id="32" name="组合 14"/>
            <p:cNvGrpSpPr/>
            <p:nvPr/>
          </p:nvGrpSpPr>
          <p:grpSpPr bwMode="auto">
            <a:xfrm>
              <a:off x="2936081" y="3222968"/>
              <a:ext cx="636587" cy="585787"/>
              <a:chOff x="4577745" y="4336117"/>
              <a:chExt cx="557229" cy="497597"/>
            </a:xfrm>
          </p:grpSpPr>
          <p:sp>
            <p:nvSpPr>
              <p:cNvPr id="33" name="任意多边形 12"/>
              <p:cNvSpPr/>
              <p:nvPr/>
            </p:nvSpPr>
            <p:spPr>
              <a:xfrm>
                <a:off x="4577745" y="4392754"/>
                <a:ext cx="557229" cy="440960"/>
              </a:xfrm>
              <a:custGeom>
                <a:avLst/>
                <a:gdLst>
                  <a:gd name="connsiteX0" fmla="*/ 14510 w 533941"/>
                  <a:gd name="connsiteY0" fmla="*/ 334613 h 439545"/>
                  <a:gd name="connsiteX1" fmla="*/ 33171 w 533941"/>
                  <a:gd name="connsiteY1" fmla="*/ 415479 h 439545"/>
                  <a:gd name="connsiteX2" fmla="*/ 219783 w 533941"/>
                  <a:gd name="connsiteY2" fmla="*/ 415479 h 439545"/>
                  <a:gd name="connsiteX3" fmla="*/ 505922 w 533941"/>
                  <a:gd name="connsiteY3" fmla="*/ 135560 h 439545"/>
                  <a:gd name="connsiteX4" fmla="*/ 487261 w 533941"/>
                  <a:gd name="connsiteY4" fmla="*/ 4932 h 439545"/>
                  <a:gd name="connsiteX5" fmla="*/ 188681 w 533941"/>
                  <a:gd name="connsiteY5" fmla="*/ 297291 h 439545"/>
                  <a:gd name="connsiteX6" fmla="*/ 14510 w 533941"/>
                  <a:gd name="connsiteY6" fmla="*/ 334613 h 439545"/>
                  <a:gd name="connsiteX0-1" fmla="*/ 11897 w 542181"/>
                  <a:gd name="connsiteY0-2" fmla="*/ 307480 h 440817"/>
                  <a:gd name="connsiteX1-3" fmla="*/ 41411 w 542181"/>
                  <a:gd name="connsiteY1-4" fmla="*/ 415479 h 440817"/>
                  <a:gd name="connsiteX2-5" fmla="*/ 228023 w 542181"/>
                  <a:gd name="connsiteY2-6" fmla="*/ 415479 h 440817"/>
                  <a:gd name="connsiteX3-7" fmla="*/ 514162 w 542181"/>
                  <a:gd name="connsiteY3-8" fmla="*/ 135560 h 440817"/>
                  <a:gd name="connsiteX4-9" fmla="*/ 495501 w 542181"/>
                  <a:gd name="connsiteY4-10" fmla="*/ 4932 h 440817"/>
                  <a:gd name="connsiteX5-11" fmla="*/ 196921 w 542181"/>
                  <a:gd name="connsiteY5-12" fmla="*/ 297291 h 440817"/>
                  <a:gd name="connsiteX6-13" fmla="*/ 11897 w 542181"/>
                  <a:gd name="connsiteY6-14" fmla="*/ 307480 h 440817"/>
                  <a:gd name="connsiteX0-15" fmla="*/ 26945 w 557229"/>
                  <a:gd name="connsiteY0-16" fmla="*/ 307480 h 440817"/>
                  <a:gd name="connsiteX1-17" fmla="*/ 23898 w 557229"/>
                  <a:gd name="connsiteY1-18" fmla="*/ 415479 h 440817"/>
                  <a:gd name="connsiteX2-19" fmla="*/ 243071 w 557229"/>
                  <a:gd name="connsiteY2-20" fmla="*/ 415479 h 440817"/>
                  <a:gd name="connsiteX3-21" fmla="*/ 529210 w 557229"/>
                  <a:gd name="connsiteY3-22" fmla="*/ 135560 h 440817"/>
                  <a:gd name="connsiteX4-23" fmla="*/ 510549 w 557229"/>
                  <a:gd name="connsiteY4-24" fmla="*/ 4932 h 440817"/>
                  <a:gd name="connsiteX5-25" fmla="*/ 211969 w 557229"/>
                  <a:gd name="connsiteY5-26" fmla="*/ 297291 h 440817"/>
                  <a:gd name="connsiteX6-27" fmla="*/ 26945 w 557229"/>
                  <a:gd name="connsiteY6-28" fmla="*/ 307480 h 440817"/>
                </a:gdLst>
                <a:ahLst/>
                <a:cxnLst>
                  <a:cxn ang="0">
                    <a:pos x="connsiteX0-15" y="connsiteY0-16"/>
                  </a:cxn>
                  <a:cxn ang="0">
                    <a:pos x="connsiteX1-17" y="connsiteY1-18"/>
                  </a:cxn>
                  <a:cxn ang="0">
                    <a:pos x="connsiteX2-19" y="connsiteY2-20"/>
                  </a:cxn>
                  <a:cxn ang="0">
                    <a:pos x="connsiteX3-21" y="connsiteY3-22"/>
                  </a:cxn>
                  <a:cxn ang="0">
                    <a:pos x="connsiteX4-23" y="connsiteY4-24"/>
                  </a:cxn>
                  <a:cxn ang="0">
                    <a:pos x="connsiteX5-25" y="connsiteY5-26"/>
                  </a:cxn>
                  <a:cxn ang="0">
                    <a:pos x="connsiteX6-27" y="connsiteY6-28"/>
                  </a:cxn>
                </a:cxnLst>
                <a:rect l="l" t="t" r="r" b="b"/>
                <a:pathLst>
                  <a:path w="557229" h="440817">
                    <a:moveTo>
                      <a:pt x="26945" y="307480"/>
                    </a:moveTo>
                    <a:cubicBezTo>
                      <a:pt x="-4400" y="327178"/>
                      <a:pt x="-12123" y="397479"/>
                      <a:pt x="23898" y="415479"/>
                    </a:cubicBezTo>
                    <a:cubicBezTo>
                      <a:pt x="59919" y="433479"/>
                      <a:pt x="158852" y="462132"/>
                      <a:pt x="243071" y="415479"/>
                    </a:cubicBezTo>
                    <a:cubicBezTo>
                      <a:pt x="327290" y="368826"/>
                      <a:pt x="484630" y="203984"/>
                      <a:pt x="529210" y="135560"/>
                    </a:cubicBezTo>
                    <a:cubicBezTo>
                      <a:pt x="573790" y="67136"/>
                      <a:pt x="563422" y="-22023"/>
                      <a:pt x="510549" y="4932"/>
                    </a:cubicBezTo>
                    <a:cubicBezTo>
                      <a:pt x="457676" y="31887"/>
                      <a:pt x="292570" y="246866"/>
                      <a:pt x="211969" y="297291"/>
                    </a:cubicBezTo>
                    <a:cubicBezTo>
                      <a:pt x="131368" y="347716"/>
                      <a:pt x="58290" y="287782"/>
                      <a:pt x="26945" y="307480"/>
                    </a:cubicBezTo>
                    <a:close/>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34" name="任意多边形 13"/>
              <p:cNvSpPr/>
              <p:nvPr/>
            </p:nvSpPr>
            <p:spPr>
              <a:xfrm>
                <a:off x="4611095" y="4336117"/>
                <a:ext cx="514152" cy="482764"/>
              </a:xfrm>
              <a:custGeom>
                <a:avLst/>
                <a:gdLst>
                  <a:gd name="connsiteX0" fmla="*/ 198035 w 502835"/>
                  <a:gd name="connsiteY0" fmla="*/ 493056 h 493056"/>
                  <a:gd name="connsiteX1" fmla="*/ 123390 w 502835"/>
                  <a:gd name="connsiteY1" fmla="*/ 368648 h 493056"/>
                  <a:gd name="connsiteX2" fmla="*/ 5203 w 502835"/>
                  <a:gd name="connsiteY2" fmla="*/ 393529 h 493056"/>
                  <a:gd name="connsiteX3" fmla="*/ 310003 w 502835"/>
                  <a:gd name="connsiteY3" fmla="*/ 32746 h 493056"/>
                  <a:gd name="connsiteX4" fmla="*/ 502835 w 502835"/>
                  <a:gd name="connsiteY4" fmla="*/ 38966 h 493056"/>
                  <a:gd name="connsiteX0-1" fmla="*/ 205934 w 510734"/>
                  <a:gd name="connsiteY0-2" fmla="*/ 491889 h 491889"/>
                  <a:gd name="connsiteX1-3" fmla="*/ 131289 w 510734"/>
                  <a:gd name="connsiteY1-4" fmla="*/ 367481 h 491889"/>
                  <a:gd name="connsiteX2-5" fmla="*/ 4962 w 510734"/>
                  <a:gd name="connsiteY2-6" fmla="*/ 376082 h 491889"/>
                  <a:gd name="connsiteX3-7" fmla="*/ 317902 w 510734"/>
                  <a:gd name="connsiteY3-8" fmla="*/ 31579 h 491889"/>
                  <a:gd name="connsiteX4-9" fmla="*/ 510734 w 510734"/>
                  <a:gd name="connsiteY4-10" fmla="*/ 37799 h 491889"/>
                  <a:gd name="connsiteX0-11" fmla="*/ 205532 w 510332"/>
                  <a:gd name="connsiteY0-12" fmla="*/ 491889 h 491889"/>
                  <a:gd name="connsiteX1-13" fmla="*/ 136314 w 510332"/>
                  <a:gd name="connsiteY1-14" fmla="*/ 383761 h 491889"/>
                  <a:gd name="connsiteX2-15" fmla="*/ 4560 w 510332"/>
                  <a:gd name="connsiteY2-16" fmla="*/ 376082 h 491889"/>
                  <a:gd name="connsiteX3-17" fmla="*/ 317500 w 510332"/>
                  <a:gd name="connsiteY3-18" fmla="*/ 31579 h 491889"/>
                  <a:gd name="connsiteX4-19" fmla="*/ 510332 w 510332"/>
                  <a:gd name="connsiteY4-20" fmla="*/ 37799 h 491889"/>
                  <a:gd name="connsiteX0-21" fmla="*/ 159192 w 510119"/>
                  <a:gd name="connsiteY0-22" fmla="*/ 489175 h 489175"/>
                  <a:gd name="connsiteX1-23" fmla="*/ 136101 w 510119"/>
                  <a:gd name="connsiteY1-24" fmla="*/ 383761 h 489175"/>
                  <a:gd name="connsiteX2-25" fmla="*/ 4347 w 510119"/>
                  <a:gd name="connsiteY2-26" fmla="*/ 376082 h 489175"/>
                  <a:gd name="connsiteX3-27" fmla="*/ 317287 w 510119"/>
                  <a:gd name="connsiteY3-28" fmla="*/ 31579 h 489175"/>
                  <a:gd name="connsiteX4-29" fmla="*/ 510119 w 510119"/>
                  <a:gd name="connsiteY4-30" fmla="*/ 37799 h 489175"/>
                  <a:gd name="connsiteX0-31" fmla="*/ 159192 w 510119"/>
                  <a:gd name="connsiteY0-32" fmla="*/ 489175 h 489175"/>
                  <a:gd name="connsiteX1-33" fmla="*/ 136101 w 510119"/>
                  <a:gd name="connsiteY1-34" fmla="*/ 383761 h 489175"/>
                  <a:gd name="connsiteX2-35" fmla="*/ 4347 w 510119"/>
                  <a:gd name="connsiteY2-36" fmla="*/ 376082 h 489175"/>
                  <a:gd name="connsiteX3-37" fmla="*/ 317287 w 510119"/>
                  <a:gd name="connsiteY3-38" fmla="*/ 31579 h 489175"/>
                  <a:gd name="connsiteX4-39" fmla="*/ 510119 w 510119"/>
                  <a:gd name="connsiteY4-40" fmla="*/ 37799 h 489175"/>
                  <a:gd name="connsiteX0-41" fmla="*/ 151016 w 510083"/>
                  <a:gd name="connsiteY0-42" fmla="*/ 483748 h 483748"/>
                  <a:gd name="connsiteX1-43" fmla="*/ 136065 w 510083"/>
                  <a:gd name="connsiteY1-44" fmla="*/ 383761 h 483748"/>
                  <a:gd name="connsiteX2-45" fmla="*/ 4311 w 510083"/>
                  <a:gd name="connsiteY2-46" fmla="*/ 376082 h 483748"/>
                  <a:gd name="connsiteX3-47" fmla="*/ 317251 w 510083"/>
                  <a:gd name="connsiteY3-48" fmla="*/ 31579 h 483748"/>
                  <a:gd name="connsiteX4-49" fmla="*/ 510083 w 510083"/>
                  <a:gd name="connsiteY4-50" fmla="*/ 37799 h 483748"/>
                  <a:gd name="connsiteX0-51" fmla="*/ 150514 w 509581"/>
                  <a:gd name="connsiteY0-52" fmla="*/ 483748 h 483748"/>
                  <a:gd name="connsiteX1-53" fmla="*/ 135563 w 509581"/>
                  <a:gd name="connsiteY1-54" fmla="*/ 383761 h 483748"/>
                  <a:gd name="connsiteX2-55" fmla="*/ 3809 w 509581"/>
                  <a:gd name="connsiteY2-56" fmla="*/ 376082 h 483748"/>
                  <a:gd name="connsiteX3-57" fmla="*/ 316749 w 509581"/>
                  <a:gd name="connsiteY3-58" fmla="*/ 31579 h 483748"/>
                  <a:gd name="connsiteX4-59" fmla="*/ 509581 w 509581"/>
                  <a:gd name="connsiteY4-60" fmla="*/ 37799 h 483748"/>
                  <a:gd name="connsiteX0-61" fmla="*/ 146758 w 505825"/>
                  <a:gd name="connsiteY0-62" fmla="*/ 483748 h 483748"/>
                  <a:gd name="connsiteX1-63" fmla="*/ 131807 w 505825"/>
                  <a:gd name="connsiteY1-64" fmla="*/ 383761 h 483748"/>
                  <a:gd name="connsiteX2-65" fmla="*/ 53 w 505825"/>
                  <a:gd name="connsiteY2-66" fmla="*/ 376082 h 483748"/>
                  <a:gd name="connsiteX3-67" fmla="*/ 312993 w 505825"/>
                  <a:gd name="connsiteY3-68" fmla="*/ 31579 h 483748"/>
                  <a:gd name="connsiteX4-69" fmla="*/ 505825 w 505825"/>
                  <a:gd name="connsiteY4-70" fmla="*/ 37799 h 483748"/>
                  <a:gd name="connsiteX0-71" fmla="*/ 154904 w 513971"/>
                  <a:gd name="connsiteY0-72" fmla="*/ 482779 h 482779"/>
                  <a:gd name="connsiteX1-73" fmla="*/ 139953 w 513971"/>
                  <a:gd name="connsiteY1-74" fmla="*/ 382792 h 482779"/>
                  <a:gd name="connsiteX2-75" fmla="*/ 59 w 513971"/>
                  <a:gd name="connsiteY2-76" fmla="*/ 361546 h 482779"/>
                  <a:gd name="connsiteX3-77" fmla="*/ 321139 w 513971"/>
                  <a:gd name="connsiteY3-78" fmla="*/ 30610 h 482779"/>
                  <a:gd name="connsiteX4-79" fmla="*/ 513971 w 513971"/>
                  <a:gd name="connsiteY4-80" fmla="*/ 36830 h 482779"/>
                  <a:gd name="connsiteX0-81" fmla="*/ 154895 w 513962"/>
                  <a:gd name="connsiteY0-82" fmla="*/ 482779 h 482779"/>
                  <a:gd name="connsiteX1-83" fmla="*/ 139944 w 513962"/>
                  <a:gd name="connsiteY1-84" fmla="*/ 382792 h 482779"/>
                  <a:gd name="connsiteX2-85" fmla="*/ 50 w 513962"/>
                  <a:gd name="connsiteY2-86" fmla="*/ 361546 h 482779"/>
                  <a:gd name="connsiteX3-87" fmla="*/ 321130 w 513962"/>
                  <a:gd name="connsiteY3-88" fmla="*/ 30610 h 482779"/>
                  <a:gd name="connsiteX4-89" fmla="*/ 513962 w 513962"/>
                  <a:gd name="connsiteY4-90" fmla="*/ 36830 h 482779"/>
                </a:gdLst>
                <a:ahLst/>
                <a:cxnLst>
                  <a:cxn ang="0">
                    <a:pos x="connsiteX0-81" y="connsiteY0-82"/>
                  </a:cxn>
                  <a:cxn ang="0">
                    <a:pos x="connsiteX1-83" y="connsiteY1-84"/>
                  </a:cxn>
                  <a:cxn ang="0">
                    <a:pos x="connsiteX2-85" y="connsiteY2-86"/>
                  </a:cxn>
                  <a:cxn ang="0">
                    <a:pos x="connsiteX3-87" y="connsiteY3-88"/>
                  </a:cxn>
                  <a:cxn ang="0">
                    <a:pos x="connsiteX4-89" y="connsiteY4-90"/>
                  </a:cxn>
                </a:cxnLst>
                <a:rect l="l" t="t" r="r" b="b"/>
                <a:pathLst>
                  <a:path w="513962" h="482779">
                    <a:moveTo>
                      <a:pt x="154895" y="482779"/>
                    </a:moveTo>
                    <a:cubicBezTo>
                      <a:pt x="158062" y="428869"/>
                      <a:pt x="144044" y="389430"/>
                      <a:pt x="139944" y="382792"/>
                    </a:cubicBezTo>
                    <a:cubicBezTo>
                      <a:pt x="135844" y="376154"/>
                      <a:pt x="-3014" y="379542"/>
                      <a:pt x="50" y="361546"/>
                    </a:cubicBezTo>
                    <a:cubicBezTo>
                      <a:pt x="3114" y="343550"/>
                      <a:pt x="235478" y="84729"/>
                      <a:pt x="321130" y="30610"/>
                    </a:cubicBezTo>
                    <a:cubicBezTo>
                      <a:pt x="406782" y="-23509"/>
                      <a:pt x="459015" y="4173"/>
                      <a:pt x="513962" y="36830"/>
                    </a:cubicBezTo>
                  </a:path>
                </a:pathLst>
              </a:custGeom>
              <a:noFill/>
              <a:ln w="25400" cap="rnd">
                <a:solidFill>
                  <a:srgbClr val="60544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grpSp>
      <p:grpSp>
        <p:nvGrpSpPr>
          <p:cNvPr id="35" name="Group 4"/>
          <p:cNvGrpSpPr>
            <a:grpSpLocks noChangeAspect="1"/>
          </p:cNvGrpSpPr>
          <p:nvPr/>
        </p:nvGrpSpPr>
        <p:grpSpPr bwMode="auto">
          <a:xfrm>
            <a:off x="4973447" y="1792893"/>
            <a:ext cx="2058987" cy="4006850"/>
            <a:chOff x="2975" y="721"/>
            <a:chExt cx="1558" cy="3031"/>
          </a:xfrm>
        </p:grpSpPr>
        <p:sp>
          <p:nvSpPr>
            <p:cNvPr id="36" name="Freeform 5"/>
            <p:cNvSpPr>
              <a:spLocks noEditPoints="1" noChangeArrowheads="1"/>
            </p:cNvSpPr>
            <p:nvPr/>
          </p:nvSpPr>
          <p:spPr bwMode="auto">
            <a:xfrm>
              <a:off x="3493" y="3247"/>
              <a:ext cx="29" cy="240"/>
            </a:xfrm>
            <a:custGeom>
              <a:avLst/>
              <a:gdLst>
                <a:gd name="T0" fmla="*/ 10 w 20"/>
                <a:gd name="T1" fmla="*/ 2 h 166"/>
                <a:gd name="T2" fmla="*/ 4 w 20"/>
                <a:gd name="T3" fmla="*/ 30 h 166"/>
                <a:gd name="T4" fmla="*/ 6 w 20"/>
                <a:gd name="T5" fmla="*/ 6 h 166"/>
                <a:gd name="T6" fmla="*/ 6 w 20"/>
                <a:gd name="T7" fmla="*/ 6 h 166"/>
                <a:gd name="T8" fmla="*/ 5 w 20"/>
                <a:gd name="T9" fmla="*/ 4 h 166"/>
                <a:gd name="T10" fmla="*/ 3 w 20"/>
                <a:gd name="T11" fmla="*/ 6 h 166"/>
                <a:gd name="T12" fmla="*/ 0 w 20"/>
                <a:gd name="T13" fmla="*/ 36 h 166"/>
                <a:gd name="T14" fmla="*/ 1 w 20"/>
                <a:gd name="T15" fmla="*/ 59 h 166"/>
                <a:gd name="T16" fmla="*/ 0 w 20"/>
                <a:gd name="T17" fmla="*/ 94 h 166"/>
                <a:gd name="T18" fmla="*/ 0 w 20"/>
                <a:gd name="T19" fmla="*/ 118 h 166"/>
                <a:gd name="T20" fmla="*/ 0 w 20"/>
                <a:gd name="T21" fmla="*/ 153 h 166"/>
                <a:gd name="T22" fmla="*/ 0 w 20"/>
                <a:gd name="T23" fmla="*/ 153 h 166"/>
                <a:gd name="T24" fmla="*/ 2 w 20"/>
                <a:gd name="T25" fmla="*/ 154 h 166"/>
                <a:gd name="T26" fmla="*/ 4 w 20"/>
                <a:gd name="T27" fmla="*/ 153 h 166"/>
                <a:gd name="T28" fmla="*/ 4 w 20"/>
                <a:gd name="T29" fmla="*/ 153 h 166"/>
                <a:gd name="T30" fmla="*/ 4 w 20"/>
                <a:gd name="T31" fmla="*/ 152 h 166"/>
                <a:gd name="T32" fmla="*/ 5 w 20"/>
                <a:gd name="T33" fmla="*/ 127 h 166"/>
                <a:gd name="T34" fmla="*/ 6 w 20"/>
                <a:gd name="T35" fmla="*/ 104 h 166"/>
                <a:gd name="T36" fmla="*/ 6 w 20"/>
                <a:gd name="T37" fmla="*/ 98 h 166"/>
                <a:gd name="T38" fmla="*/ 5 w 20"/>
                <a:gd name="T39" fmla="*/ 68 h 166"/>
                <a:gd name="T40" fmla="*/ 4 w 20"/>
                <a:gd name="T41" fmla="*/ 59 h 166"/>
                <a:gd name="T42" fmla="*/ 9 w 20"/>
                <a:gd name="T43" fmla="*/ 18 h 166"/>
                <a:gd name="T44" fmla="*/ 9 w 20"/>
                <a:gd name="T45" fmla="*/ 51 h 166"/>
                <a:gd name="T46" fmla="*/ 7 w 20"/>
                <a:gd name="T47" fmla="*/ 92 h 166"/>
                <a:gd name="T48" fmla="*/ 8 w 20"/>
                <a:gd name="T49" fmla="*/ 115 h 166"/>
                <a:gd name="T50" fmla="*/ 10 w 20"/>
                <a:gd name="T51" fmla="*/ 124 h 166"/>
                <a:gd name="T52" fmla="*/ 10 w 20"/>
                <a:gd name="T53" fmla="*/ 127 h 166"/>
                <a:gd name="T54" fmla="*/ 9 w 20"/>
                <a:gd name="T55" fmla="*/ 139 h 166"/>
                <a:gd name="T56" fmla="*/ 8 w 20"/>
                <a:gd name="T57" fmla="*/ 152 h 166"/>
                <a:gd name="T58" fmla="*/ 10 w 20"/>
                <a:gd name="T59" fmla="*/ 165 h 166"/>
                <a:gd name="T60" fmla="*/ 11 w 20"/>
                <a:gd name="T61" fmla="*/ 166 h 166"/>
                <a:gd name="T62" fmla="*/ 12 w 20"/>
                <a:gd name="T63" fmla="*/ 165 h 166"/>
                <a:gd name="T64" fmla="*/ 14 w 20"/>
                <a:gd name="T65" fmla="*/ 128 h 166"/>
                <a:gd name="T66" fmla="*/ 12 w 20"/>
                <a:gd name="T67" fmla="*/ 115 h 166"/>
                <a:gd name="T68" fmla="*/ 12 w 20"/>
                <a:gd name="T69" fmla="*/ 51 h 166"/>
                <a:gd name="T70" fmla="*/ 13 w 20"/>
                <a:gd name="T71" fmla="*/ 2 h 166"/>
                <a:gd name="T72" fmla="*/ 12 w 20"/>
                <a:gd name="T73" fmla="*/ 0 h 166"/>
                <a:gd name="T74" fmla="*/ 10 w 20"/>
                <a:gd name="T75" fmla="*/ 2 h 166"/>
                <a:gd name="T76" fmla="*/ 11 w 20"/>
                <a:gd name="T77" fmla="*/ 152 h 166"/>
                <a:gd name="T78" fmla="*/ 12 w 20"/>
                <a:gd name="T79" fmla="*/ 140 h 166"/>
                <a:gd name="T80" fmla="*/ 12 w 20"/>
                <a:gd name="T81" fmla="*/ 138 h 166"/>
                <a:gd name="T82" fmla="*/ 14 w 20"/>
                <a:gd name="T83" fmla="*/ 151 h 166"/>
                <a:gd name="T84" fmla="*/ 12 w 20"/>
                <a:gd name="T85" fmla="*/ 160 h 166"/>
                <a:gd name="T86" fmla="*/ 11 w 20"/>
                <a:gd name="T87" fmla="*/ 15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 h="166">
                  <a:moveTo>
                    <a:pt x="10" y="2"/>
                  </a:moveTo>
                  <a:cubicBezTo>
                    <a:pt x="7" y="11"/>
                    <a:pt x="5" y="20"/>
                    <a:pt x="4" y="30"/>
                  </a:cubicBezTo>
                  <a:cubicBezTo>
                    <a:pt x="4" y="22"/>
                    <a:pt x="5" y="14"/>
                    <a:pt x="6" y="6"/>
                  </a:cubicBezTo>
                  <a:cubicBezTo>
                    <a:pt x="6" y="6"/>
                    <a:pt x="6" y="6"/>
                    <a:pt x="6" y="6"/>
                  </a:cubicBezTo>
                  <a:cubicBezTo>
                    <a:pt x="6" y="5"/>
                    <a:pt x="6" y="4"/>
                    <a:pt x="5" y="4"/>
                  </a:cubicBezTo>
                  <a:cubicBezTo>
                    <a:pt x="4" y="4"/>
                    <a:pt x="3" y="5"/>
                    <a:pt x="3" y="6"/>
                  </a:cubicBezTo>
                  <a:cubicBezTo>
                    <a:pt x="1" y="15"/>
                    <a:pt x="0" y="26"/>
                    <a:pt x="0" y="36"/>
                  </a:cubicBezTo>
                  <a:cubicBezTo>
                    <a:pt x="0" y="44"/>
                    <a:pt x="0" y="51"/>
                    <a:pt x="1" y="59"/>
                  </a:cubicBezTo>
                  <a:cubicBezTo>
                    <a:pt x="0" y="70"/>
                    <a:pt x="0" y="82"/>
                    <a:pt x="0" y="94"/>
                  </a:cubicBezTo>
                  <a:cubicBezTo>
                    <a:pt x="0" y="102"/>
                    <a:pt x="0" y="110"/>
                    <a:pt x="0" y="118"/>
                  </a:cubicBezTo>
                  <a:cubicBezTo>
                    <a:pt x="0" y="118"/>
                    <a:pt x="0" y="153"/>
                    <a:pt x="0" y="153"/>
                  </a:cubicBezTo>
                  <a:cubicBezTo>
                    <a:pt x="0" y="153"/>
                    <a:pt x="0" y="153"/>
                    <a:pt x="0" y="153"/>
                  </a:cubicBezTo>
                  <a:cubicBezTo>
                    <a:pt x="0" y="154"/>
                    <a:pt x="1" y="154"/>
                    <a:pt x="2" y="154"/>
                  </a:cubicBezTo>
                  <a:cubicBezTo>
                    <a:pt x="3" y="154"/>
                    <a:pt x="4" y="154"/>
                    <a:pt x="4" y="153"/>
                  </a:cubicBezTo>
                  <a:cubicBezTo>
                    <a:pt x="4" y="153"/>
                    <a:pt x="4" y="153"/>
                    <a:pt x="4" y="153"/>
                  </a:cubicBezTo>
                  <a:cubicBezTo>
                    <a:pt x="4" y="153"/>
                    <a:pt x="4" y="152"/>
                    <a:pt x="4" y="152"/>
                  </a:cubicBezTo>
                  <a:cubicBezTo>
                    <a:pt x="4" y="145"/>
                    <a:pt x="4" y="136"/>
                    <a:pt x="5" y="127"/>
                  </a:cubicBezTo>
                  <a:cubicBezTo>
                    <a:pt x="6" y="104"/>
                    <a:pt x="6" y="104"/>
                    <a:pt x="6" y="104"/>
                  </a:cubicBezTo>
                  <a:cubicBezTo>
                    <a:pt x="6" y="102"/>
                    <a:pt x="6" y="100"/>
                    <a:pt x="6" y="98"/>
                  </a:cubicBezTo>
                  <a:cubicBezTo>
                    <a:pt x="6" y="88"/>
                    <a:pt x="6" y="78"/>
                    <a:pt x="5" y="68"/>
                  </a:cubicBezTo>
                  <a:cubicBezTo>
                    <a:pt x="5" y="65"/>
                    <a:pt x="5" y="62"/>
                    <a:pt x="4" y="59"/>
                  </a:cubicBezTo>
                  <a:cubicBezTo>
                    <a:pt x="5" y="45"/>
                    <a:pt x="7" y="31"/>
                    <a:pt x="9" y="18"/>
                  </a:cubicBezTo>
                  <a:cubicBezTo>
                    <a:pt x="9" y="29"/>
                    <a:pt x="9" y="40"/>
                    <a:pt x="9" y="51"/>
                  </a:cubicBezTo>
                  <a:cubicBezTo>
                    <a:pt x="8" y="64"/>
                    <a:pt x="7" y="78"/>
                    <a:pt x="7" y="92"/>
                  </a:cubicBezTo>
                  <a:cubicBezTo>
                    <a:pt x="7" y="99"/>
                    <a:pt x="8" y="107"/>
                    <a:pt x="8" y="115"/>
                  </a:cubicBezTo>
                  <a:cubicBezTo>
                    <a:pt x="8" y="117"/>
                    <a:pt x="9" y="121"/>
                    <a:pt x="10" y="124"/>
                  </a:cubicBezTo>
                  <a:cubicBezTo>
                    <a:pt x="10" y="125"/>
                    <a:pt x="10" y="126"/>
                    <a:pt x="10" y="127"/>
                  </a:cubicBezTo>
                  <a:cubicBezTo>
                    <a:pt x="10" y="131"/>
                    <a:pt x="9" y="135"/>
                    <a:pt x="9" y="139"/>
                  </a:cubicBezTo>
                  <a:cubicBezTo>
                    <a:pt x="8" y="144"/>
                    <a:pt x="8" y="148"/>
                    <a:pt x="8" y="152"/>
                  </a:cubicBezTo>
                  <a:cubicBezTo>
                    <a:pt x="8" y="157"/>
                    <a:pt x="8" y="161"/>
                    <a:pt x="10" y="165"/>
                  </a:cubicBezTo>
                  <a:cubicBezTo>
                    <a:pt x="10" y="165"/>
                    <a:pt x="10" y="166"/>
                    <a:pt x="11" y="166"/>
                  </a:cubicBezTo>
                  <a:cubicBezTo>
                    <a:pt x="11" y="166"/>
                    <a:pt x="12" y="166"/>
                    <a:pt x="12" y="165"/>
                  </a:cubicBezTo>
                  <a:cubicBezTo>
                    <a:pt x="20" y="158"/>
                    <a:pt x="17" y="142"/>
                    <a:pt x="14" y="128"/>
                  </a:cubicBezTo>
                  <a:cubicBezTo>
                    <a:pt x="13" y="123"/>
                    <a:pt x="12" y="118"/>
                    <a:pt x="12" y="115"/>
                  </a:cubicBezTo>
                  <a:cubicBezTo>
                    <a:pt x="10" y="94"/>
                    <a:pt x="11" y="72"/>
                    <a:pt x="12" y="51"/>
                  </a:cubicBezTo>
                  <a:cubicBezTo>
                    <a:pt x="13" y="35"/>
                    <a:pt x="13" y="18"/>
                    <a:pt x="13" y="2"/>
                  </a:cubicBezTo>
                  <a:cubicBezTo>
                    <a:pt x="13" y="1"/>
                    <a:pt x="12" y="1"/>
                    <a:pt x="12" y="0"/>
                  </a:cubicBezTo>
                  <a:cubicBezTo>
                    <a:pt x="11" y="0"/>
                    <a:pt x="10" y="1"/>
                    <a:pt x="10" y="2"/>
                  </a:cubicBezTo>
                  <a:close/>
                  <a:moveTo>
                    <a:pt x="11" y="152"/>
                  </a:moveTo>
                  <a:cubicBezTo>
                    <a:pt x="11" y="148"/>
                    <a:pt x="12" y="144"/>
                    <a:pt x="12" y="140"/>
                  </a:cubicBezTo>
                  <a:cubicBezTo>
                    <a:pt x="12" y="139"/>
                    <a:pt x="12" y="139"/>
                    <a:pt x="12" y="138"/>
                  </a:cubicBezTo>
                  <a:cubicBezTo>
                    <a:pt x="13" y="143"/>
                    <a:pt x="14" y="147"/>
                    <a:pt x="14" y="151"/>
                  </a:cubicBezTo>
                  <a:cubicBezTo>
                    <a:pt x="14" y="155"/>
                    <a:pt x="13" y="158"/>
                    <a:pt x="12" y="160"/>
                  </a:cubicBezTo>
                  <a:cubicBezTo>
                    <a:pt x="12" y="158"/>
                    <a:pt x="11" y="155"/>
                    <a:pt x="11" y="152"/>
                  </a:cubicBezTo>
                  <a:close/>
                </a:path>
              </a:pathLst>
            </a:custGeom>
            <a:solidFill>
              <a:srgbClr val="009B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 name="Freeform 6"/>
            <p:cNvSpPr>
              <a:spLocks noEditPoints="1" noChangeArrowheads="1"/>
            </p:cNvSpPr>
            <p:nvPr/>
          </p:nvSpPr>
          <p:spPr bwMode="auto">
            <a:xfrm>
              <a:off x="3594" y="3256"/>
              <a:ext cx="23" cy="242"/>
            </a:xfrm>
            <a:custGeom>
              <a:avLst/>
              <a:gdLst>
                <a:gd name="T0" fmla="*/ 13 w 16"/>
                <a:gd name="T1" fmla="*/ 1 h 168"/>
                <a:gd name="T2" fmla="*/ 11 w 16"/>
                <a:gd name="T3" fmla="*/ 59 h 168"/>
                <a:gd name="T4" fmla="*/ 9 w 16"/>
                <a:gd name="T5" fmla="*/ 111 h 168"/>
                <a:gd name="T6" fmla="*/ 9 w 16"/>
                <a:gd name="T7" fmla="*/ 107 h 168"/>
                <a:gd name="T8" fmla="*/ 9 w 16"/>
                <a:gd name="T9" fmla="*/ 93 h 168"/>
                <a:gd name="T10" fmla="*/ 11 w 16"/>
                <a:gd name="T11" fmla="*/ 50 h 168"/>
                <a:gd name="T12" fmla="*/ 12 w 16"/>
                <a:gd name="T13" fmla="*/ 8 h 168"/>
                <a:gd name="T14" fmla="*/ 12 w 16"/>
                <a:gd name="T15" fmla="*/ 7 h 168"/>
                <a:gd name="T16" fmla="*/ 11 w 16"/>
                <a:gd name="T17" fmla="*/ 5 h 168"/>
                <a:gd name="T18" fmla="*/ 9 w 16"/>
                <a:gd name="T19" fmla="*/ 6 h 168"/>
                <a:gd name="T20" fmla="*/ 5 w 16"/>
                <a:gd name="T21" fmla="*/ 13 h 168"/>
                <a:gd name="T22" fmla="*/ 5 w 16"/>
                <a:gd name="T23" fmla="*/ 1 h 168"/>
                <a:gd name="T24" fmla="*/ 4 w 16"/>
                <a:gd name="T25" fmla="*/ 0 h 168"/>
                <a:gd name="T26" fmla="*/ 2 w 16"/>
                <a:gd name="T27" fmla="*/ 1 h 168"/>
                <a:gd name="T28" fmla="*/ 1 w 16"/>
                <a:gd name="T29" fmla="*/ 30 h 168"/>
                <a:gd name="T30" fmla="*/ 1 w 16"/>
                <a:gd name="T31" fmla="*/ 39 h 168"/>
                <a:gd name="T32" fmla="*/ 1 w 16"/>
                <a:gd name="T33" fmla="*/ 47 h 168"/>
                <a:gd name="T34" fmla="*/ 0 w 16"/>
                <a:gd name="T35" fmla="*/ 111 h 168"/>
                <a:gd name="T36" fmla="*/ 0 w 16"/>
                <a:gd name="T37" fmla="*/ 124 h 168"/>
                <a:gd name="T38" fmla="*/ 0 w 16"/>
                <a:gd name="T39" fmla="*/ 138 h 168"/>
                <a:gd name="T40" fmla="*/ 3 w 16"/>
                <a:gd name="T41" fmla="*/ 167 h 168"/>
                <a:gd name="T42" fmla="*/ 5 w 16"/>
                <a:gd name="T43" fmla="*/ 168 h 168"/>
                <a:gd name="T44" fmla="*/ 6 w 16"/>
                <a:gd name="T45" fmla="*/ 167 h 168"/>
                <a:gd name="T46" fmla="*/ 7 w 16"/>
                <a:gd name="T47" fmla="*/ 147 h 168"/>
                <a:gd name="T48" fmla="*/ 10 w 16"/>
                <a:gd name="T49" fmla="*/ 160 h 168"/>
                <a:gd name="T50" fmla="*/ 12 w 16"/>
                <a:gd name="T51" fmla="*/ 161 h 168"/>
                <a:gd name="T52" fmla="*/ 14 w 16"/>
                <a:gd name="T53" fmla="*/ 159 h 168"/>
                <a:gd name="T54" fmla="*/ 14 w 16"/>
                <a:gd name="T55" fmla="*/ 60 h 168"/>
                <a:gd name="T56" fmla="*/ 16 w 16"/>
                <a:gd name="T57" fmla="*/ 1 h 168"/>
                <a:gd name="T58" fmla="*/ 14 w 16"/>
                <a:gd name="T59" fmla="*/ 0 h 168"/>
                <a:gd name="T60" fmla="*/ 13 w 16"/>
                <a:gd name="T61" fmla="*/ 1 h 168"/>
                <a:gd name="T62" fmla="*/ 9 w 16"/>
                <a:gd name="T63" fmla="*/ 14 h 168"/>
                <a:gd name="T64" fmla="*/ 7 w 16"/>
                <a:gd name="T65" fmla="*/ 50 h 168"/>
                <a:gd name="T66" fmla="*/ 6 w 16"/>
                <a:gd name="T67" fmla="*/ 82 h 168"/>
                <a:gd name="T68" fmla="*/ 5 w 16"/>
                <a:gd name="T69" fmla="*/ 65 h 168"/>
                <a:gd name="T70" fmla="*/ 5 w 16"/>
                <a:gd name="T71" fmla="*/ 52 h 168"/>
                <a:gd name="T72" fmla="*/ 5 w 16"/>
                <a:gd name="T73" fmla="*/ 47 h 168"/>
                <a:gd name="T74" fmla="*/ 5 w 16"/>
                <a:gd name="T75" fmla="*/ 30 h 168"/>
                <a:gd name="T76" fmla="*/ 9 w 16"/>
                <a:gd name="T77" fmla="*/ 14 h 168"/>
                <a:gd name="T78" fmla="*/ 4 w 16"/>
                <a:gd name="T79" fmla="*/ 138 h 168"/>
                <a:gd name="T80" fmla="*/ 4 w 16"/>
                <a:gd name="T81" fmla="*/ 135 h 168"/>
                <a:gd name="T82" fmla="*/ 4 w 16"/>
                <a:gd name="T83" fmla="*/ 140 h 168"/>
                <a:gd name="T84" fmla="*/ 4 w 16"/>
                <a:gd name="T85" fmla="*/ 142 h 168"/>
                <a:gd name="T86" fmla="*/ 4 w 16"/>
                <a:gd name="T87" fmla="*/ 138 h 168"/>
                <a:gd name="T88" fmla="*/ 10 w 16"/>
                <a:gd name="T89" fmla="*/ 159 h 168"/>
                <a:gd name="T90" fmla="*/ 10 w 16"/>
                <a:gd name="T91" fmla="*/ 159 h 168"/>
                <a:gd name="T92" fmla="*/ 10 w 16"/>
                <a:gd name="T93" fmla="*/ 159 h 168"/>
                <a:gd name="T94" fmla="*/ 10 w 16"/>
                <a:gd name="T95" fmla="*/ 15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 h="168">
                  <a:moveTo>
                    <a:pt x="13" y="1"/>
                  </a:moveTo>
                  <a:cubicBezTo>
                    <a:pt x="13" y="20"/>
                    <a:pt x="12" y="40"/>
                    <a:pt x="11" y="59"/>
                  </a:cubicBezTo>
                  <a:cubicBezTo>
                    <a:pt x="10" y="76"/>
                    <a:pt x="10" y="94"/>
                    <a:pt x="9" y="111"/>
                  </a:cubicBezTo>
                  <a:cubicBezTo>
                    <a:pt x="9" y="109"/>
                    <a:pt x="9" y="107"/>
                    <a:pt x="9" y="107"/>
                  </a:cubicBezTo>
                  <a:cubicBezTo>
                    <a:pt x="9" y="102"/>
                    <a:pt x="9" y="98"/>
                    <a:pt x="9" y="93"/>
                  </a:cubicBezTo>
                  <a:cubicBezTo>
                    <a:pt x="9" y="79"/>
                    <a:pt x="10" y="64"/>
                    <a:pt x="11" y="50"/>
                  </a:cubicBezTo>
                  <a:cubicBezTo>
                    <a:pt x="11" y="36"/>
                    <a:pt x="12" y="22"/>
                    <a:pt x="12" y="8"/>
                  </a:cubicBezTo>
                  <a:cubicBezTo>
                    <a:pt x="12" y="8"/>
                    <a:pt x="12" y="7"/>
                    <a:pt x="12" y="7"/>
                  </a:cubicBezTo>
                  <a:cubicBezTo>
                    <a:pt x="12" y="6"/>
                    <a:pt x="12" y="6"/>
                    <a:pt x="11" y="5"/>
                  </a:cubicBezTo>
                  <a:cubicBezTo>
                    <a:pt x="10" y="5"/>
                    <a:pt x="9" y="5"/>
                    <a:pt x="9" y="6"/>
                  </a:cubicBezTo>
                  <a:cubicBezTo>
                    <a:pt x="7" y="8"/>
                    <a:pt x="6" y="11"/>
                    <a:pt x="5" y="13"/>
                  </a:cubicBezTo>
                  <a:cubicBezTo>
                    <a:pt x="5" y="9"/>
                    <a:pt x="5" y="1"/>
                    <a:pt x="5" y="1"/>
                  </a:cubicBezTo>
                  <a:cubicBezTo>
                    <a:pt x="5" y="0"/>
                    <a:pt x="5" y="0"/>
                    <a:pt x="4" y="0"/>
                  </a:cubicBezTo>
                  <a:cubicBezTo>
                    <a:pt x="3" y="0"/>
                    <a:pt x="2" y="0"/>
                    <a:pt x="2" y="1"/>
                  </a:cubicBezTo>
                  <a:cubicBezTo>
                    <a:pt x="2" y="1"/>
                    <a:pt x="2" y="16"/>
                    <a:pt x="1" y="30"/>
                  </a:cubicBezTo>
                  <a:cubicBezTo>
                    <a:pt x="1" y="33"/>
                    <a:pt x="1" y="36"/>
                    <a:pt x="1" y="39"/>
                  </a:cubicBezTo>
                  <a:cubicBezTo>
                    <a:pt x="1" y="42"/>
                    <a:pt x="1" y="44"/>
                    <a:pt x="1" y="47"/>
                  </a:cubicBezTo>
                  <a:cubicBezTo>
                    <a:pt x="1" y="49"/>
                    <a:pt x="0" y="111"/>
                    <a:pt x="0" y="111"/>
                  </a:cubicBezTo>
                  <a:cubicBezTo>
                    <a:pt x="0" y="124"/>
                    <a:pt x="0" y="124"/>
                    <a:pt x="0" y="124"/>
                  </a:cubicBezTo>
                  <a:cubicBezTo>
                    <a:pt x="0" y="129"/>
                    <a:pt x="0" y="133"/>
                    <a:pt x="0" y="138"/>
                  </a:cubicBezTo>
                  <a:cubicBezTo>
                    <a:pt x="0" y="148"/>
                    <a:pt x="1" y="158"/>
                    <a:pt x="3" y="167"/>
                  </a:cubicBezTo>
                  <a:cubicBezTo>
                    <a:pt x="3" y="168"/>
                    <a:pt x="4" y="168"/>
                    <a:pt x="5" y="168"/>
                  </a:cubicBezTo>
                  <a:cubicBezTo>
                    <a:pt x="6" y="168"/>
                    <a:pt x="6" y="167"/>
                    <a:pt x="6" y="167"/>
                  </a:cubicBezTo>
                  <a:cubicBezTo>
                    <a:pt x="7" y="160"/>
                    <a:pt x="7" y="154"/>
                    <a:pt x="7" y="147"/>
                  </a:cubicBezTo>
                  <a:cubicBezTo>
                    <a:pt x="8" y="152"/>
                    <a:pt x="9" y="156"/>
                    <a:pt x="10" y="160"/>
                  </a:cubicBezTo>
                  <a:cubicBezTo>
                    <a:pt x="10" y="161"/>
                    <a:pt x="11" y="161"/>
                    <a:pt x="12" y="161"/>
                  </a:cubicBezTo>
                  <a:cubicBezTo>
                    <a:pt x="13" y="161"/>
                    <a:pt x="14" y="160"/>
                    <a:pt x="14" y="159"/>
                  </a:cubicBezTo>
                  <a:cubicBezTo>
                    <a:pt x="12" y="127"/>
                    <a:pt x="13" y="92"/>
                    <a:pt x="14" y="60"/>
                  </a:cubicBezTo>
                  <a:cubicBezTo>
                    <a:pt x="15" y="40"/>
                    <a:pt x="16" y="21"/>
                    <a:pt x="16" y="1"/>
                  </a:cubicBezTo>
                  <a:cubicBezTo>
                    <a:pt x="16" y="0"/>
                    <a:pt x="15" y="0"/>
                    <a:pt x="14" y="0"/>
                  </a:cubicBezTo>
                  <a:cubicBezTo>
                    <a:pt x="13" y="0"/>
                    <a:pt x="13" y="0"/>
                    <a:pt x="13" y="1"/>
                  </a:cubicBezTo>
                  <a:close/>
                  <a:moveTo>
                    <a:pt x="9" y="14"/>
                  </a:moveTo>
                  <a:cubicBezTo>
                    <a:pt x="8" y="26"/>
                    <a:pt x="8" y="39"/>
                    <a:pt x="7" y="50"/>
                  </a:cubicBezTo>
                  <a:cubicBezTo>
                    <a:pt x="7" y="61"/>
                    <a:pt x="6" y="71"/>
                    <a:pt x="6" y="82"/>
                  </a:cubicBezTo>
                  <a:cubicBezTo>
                    <a:pt x="6" y="73"/>
                    <a:pt x="5" y="65"/>
                    <a:pt x="5" y="65"/>
                  </a:cubicBezTo>
                  <a:cubicBezTo>
                    <a:pt x="5" y="52"/>
                    <a:pt x="5" y="52"/>
                    <a:pt x="5" y="52"/>
                  </a:cubicBezTo>
                  <a:cubicBezTo>
                    <a:pt x="5" y="50"/>
                    <a:pt x="5" y="49"/>
                    <a:pt x="5" y="47"/>
                  </a:cubicBezTo>
                  <a:cubicBezTo>
                    <a:pt x="5" y="42"/>
                    <a:pt x="5" y="38"/>
                    <a:pt x="5" y="30"/>
                  </a:cubicBezTo>
                  <a:cubicBezTo>
                    <a:pt x="6" y="24"/>
                    <a:pt x="7" y="19"/>
                    <a:pt x="9" y="14"/>
                  </a:cubicBezTo>
                  <a:close/>
                  <a:moveTo>
                    <a:pt x="4" y="138"/>
                  </a:moveTo>
                  <a:cubicBezTo>
                    <a:pt x="4" y="137"/>
                    <a:pt x="4" y="136"/>
                    <a:pt x="4" y="135"/>
                  </a:cubicBezTo>
                  <a:cubicBezTo>
                    <a:pt x="4" y="137"/>
                    <a:pt x="4" y="139"/>
                    <a:pt x="4" y="140"/>
                  </a:cubicBezTo>
                  <a:cubicBezTo>
                    <a:pt x="4" y="141"/>
                    <a:pt x="4" y="141"/>
                    <a:pt x="4" y="142"/>
                  </a:cubicBezTo>
                  <a:cubicBezTo>
                    <a:pt x="4" y="140"/>
                    <a:pt x="4" y="139"/>
                    <a:pt x="4" y="138"/>
                  </a:cubicBezTo>
                  <a:close/>
                  <a:moveTo>
                    <a:pt x="10" y="159"/>
                  </a:moveTo>
                  <a:cubicBezTo>
                    <a:pt x="10" y="159"/>
                    <a:pt x="10" y="159"/>
                    <a:pt x="10" y="159"/>
                  </a:cubicBezTo>
                  <a:cubicBezTo>
                    <a:pt x="10" y="159"/>
                    <a:pt x="10" y="159"/>
                    <a:pt x="10" y="159"/>
                  </a:cubicBezTo>
                  <a:cubicBezTo>
                    <a:pt x="10" y="159"/>
                    <a:pt x="10" y="159"/>
                    <a:pt x="10" y="159"/>
                  </a:cubicBezTo>
                  <a:close/>
                </a:path>
              </a:pathLst>
            </a:custGeom>
            <a:solidFill>
              <a:srgbClr val="009B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 name="Freeform 7"/>
            <p:cNvSpPr>
              <a:spLocks noChangeArrowheads="1"/>
            </p:cNvSpPr>
            <p:nvPr/>
          </p:nvSpPr>
          <p:spPr bwMode="auto">
            <a:xfrm>
              <a:off x="3377" y="3663"/>
              <a:ext cx="120" cy="32"/>
            </a:xfrm>
            <a:custGeom>
              <a:avLst/>
              <a:gdLst>
                <a:gd name="T0" fmla="*/ 1 w 83"/>
                <a:gd name="T1" fmla="*/ 0 h 22"/>
                <a:gd name="T2" fmla="*/ 3 w 83"/>
                <a:gd name="T3" fmla="*/ 18 h 22"/>
                <a:gd name="T4" fmla="*/ 11 w 83"/>
                <a:gd name="T5" fmla="*/ 22 h 22"/>
                <a:gd name="T6" fmla="*/ 42 w 83"/>
                <a:gd name="T7" fmla="*/ 20 h 22"/>
                <a:gd name="T8" fmla="*/ 83 w 83"/>
                <a:gd name="T9" fmla="*/ 15 h 22"/>
              </a:gdLst>
              <a:ahLst/>
              <a:cxnLst>
                <a:cxn ang="0">
                  <a:pos x="T0" y="T1"/>
                </a:cxn>
                <a:cxn ang="0">
                  <a:pos x="T2" y="T3"/>
                </a:cxn>
                <a:cxn ang="0">
                  <a:pos x="T4" y="T5"/>
                </a:cxn>
                <a:cxn ang="0">
                  <a:pos x="T6" y="T7"/>
                </a:cxn>
                <a:cxn ang="0">
                  <a:pos x="T8" y="T9"/>
                </a:cxn>
              </a:cxnLst>
              <a:rect l="0" t="0" r="r" b="b"/>
              <a:pathLst>
                <a:path w="83" h="22">
                  <a:moveTo>
                    <a:pt x="1" y="0"/>
                  </a:moveTo>
                  <a:cubicBezTo>
                    <a:pt x="0" y="4"/>
                    <a:pt x="1" y="13"/>
                    <a:pt x="3" y="18"/>
                  </a:cubicBezTo>
                  <a:cubicBezTo>
                    <a:pt x="5" y="22"/>
                    <a:pt x="5" y="22"/>
                    <a:pt x="11" y="22"/>
                  </a:cubicBezTo>
                  <a:cubicBezTo>
                    <a:pt x="21" y="22"/>
                    <a:pt x="31" y="20"/>
                    <a:pt x="42" y="20"/>
                  </a:cubicBezTo>
                  <a:cubicBezTo>
                    <a:pt x="54" y="20"/>
                    <a:pt x="73" y="20"/>
                    <a:pt x="83" y="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 name="Freeform 8"/>
            <p:cNvSpPr>
              <a:spLocks noChangeArrowheads="1"/>
            </p:cNvSpPr>
            <p:nvPr/>
          </p:nvSpPr>
          <p:spPr bwMode="auto">
            <a:xfrm>
              <a:off x="3374" y="3659"/>
              <a:ext cx="128" cy="40"/>
            </a:xfrm>
            <a:custGeom>
              <a:avLst/>
              <a:gdLst>
                <a:gd name="T0" fmla="*/ 1 w 88"/>
                <a:gd name="T1" fmla="*/ 2 h 28"/>
                <a:gd name="T2" fmla="*/ 2 w 88"/>
                <a:gd name="T3" fmla="*/ 22 h 28"/>
                <a:gd name="T4" fmla="*/ 11 w 88"/>
                <a:gd name="T5" fmla="*/ 28 h 28"/>
                <a:gd name="T6" fmla="*/ 13 w 88"/>
                <a:gd name="T7" fmla="*/ 28 h 28"/>
                <a:gd name="T8" fmla="*/ 29 w 88"/>
                <a:gd name="T9" fmla="*/ 27 h 28"/>
                <a:gd name="T10" fmla="*/ 44 w 88"/>
                <a:gd name="T11" fmla="*/ 26 h 28"/>
                <a:gd name="T12" fmla="*/ 86 w 88"/>
                <a:gd name="T13" fmla="*/ 21 h 28"/>
                <a:gd name="T14" fmla="*/ 88 w 88"/>
                <a:gd name="T15" fmla="*/ 17 h 28"/>
                <a:gd name="T16" fmla="*/ 84 w 88"/>
                <a:gd name="T17" fmla="*/ 16 h 28"/>
                <a:gd name="T18" fmla="*/ 44 w 88"/>
                <a:gd name="T19" fmla="*/ 20 h 28"/>
                <a:gd name="T20" fmla="*/ 29 w 88"/>
                <a:gd name="T21" fmla="*/ 21 h 28"/>
                <a:gd name="T22" fmla="*/ 13 w 88"/>
                <a:gd name="T23" fmla="*/ 22 h 28"/>
                <a:gd name="T24" fmla="*/ 11 w 88"/>
                <a:gd name="T25" fmla="*/ 22 h 28"/>
                <a:gd name="T26" fmla="*/ 8 w 88"/>
                <a:gd name="T27" fmla="*/ 22 h 28"/>
                <a:gd name="T28" fmla="*/ 7 w 88"/>
                <a:gd name="T29" fmla="*/ 20 h 28"/>
                <a:gd name="T30" fmla="*/ 5 w 88"/>
                <a:gd name="T31" fmla="*/ 9 h 28"/>
                <a:gd name="T32" fmla="*/ 6 w 88"/>
                <a:gd name="T33" fmla="*/ 3 h 28"/>
                <a:gd name="T34" fmla="*/ 6 w 88"/>
                <a:gd name="T35" fmla="*/ 3 h 28"/>
                <a:gd name="T36" fmla="*/ 4 w 88"/>
                <a:gd name="T37" fmla="*/ 0 h 28"/>
                <a:gd name="T38" fmla="*/ 1 w 88"/>
                <a:gd name="T3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28">
                  <a:moveTo>
                    <a:pt x="1" y="2"/>
                  </a:moveTo>
                  <a:cubicBezTo>
                    <a:pt x="0" y="7"/>
                    <a:pt x="0" y="17"/>
                    <a:pt x="2" y="22"/>
                  </a:cubicBezTo>
                  <a:cubicBezTo>
                    <a:pt x="5" y="27"/>
                    <a:pt x="6" y="28"/>
                    <a:pt x="11" y="28"/>
                  </a:cubicBezTo>
                  <a:cubicBezTo>
                    <a:pt x="13" y="28"/>
                    <a:pt x="13" y="28"/>
                    <a:pt x="13" y="28"/>
                  </a:cubicBezTo>
                  <a:cubicBezTo>
                    <a:pt x="18" y="28"/>
                    <a:pt x="24" y="27"/>
                    <a:pt x="29" y="27"/>
                  </a:cubicBezTo>
                  <a:cubicBezTo>
                    <a:pt x="44" y="26"/>
                    <a:pt x="44" y="26"/>
                    <a:pt x="44" y="26"/>
                  </a:cubicBezTo>
                  <a:cubicBezTo>
                    <a:pt x="55" y="26"/>
                    <a:pt x="75" y="25"/>
                    <a:pt x="86" y="21"/>
                  </a:cubicBezTo>
                  <a:cubicBezTo>
                    <a:pt x="88" y="20"/>
                    <a:pt x="88" y="19"/>
                    <a:pt x="88" y="17"/>
                  </a:cubicBezTo>
                  <a:cubicBezTo>
                    <a:pt x="87" y="16"/>
                    <a:pt x="86" y="15"/>
                    <a:pt x="84" y="16"/>
                  </a:cubicBezTo>
                  <a:cubicBezTo>
                    <a:pt x="74" y="20"/>
                    <a:pt x="54" y="20"/>
                    <a:pt x="44" y="20"/>
                  </a:cubicBezTo>
                  <a:cubicBezTo>
                    <a:pt x="29" y="21"/>
                    <a:pt x="29" y="21"/>
                    <a:pt x="29" y="21"/>
                  </a:cubicBezTo>
                  <a:cubicBezTo>
                    <a:pt x="24" y="22"/>
                    <a:pt x="18" y="22"/>
                    <a:pt x="13" y="22"/>
                  </a:cubicBezTo>
                  <a:cubicBezTo>
                    <a:pt x="11" y="22"/>
                    <a:pt x="11" y="22"/>
                    <a:pt x="11" y="22"/>
                  </a:cubicBezTo>
                  <a:cubicBezTo>
                    <a:pt x="10" y="22"/>
                    <a:pt x="9" y="22"/>
                    <a:pt x="8" y="22"/>
                  </a:cubicBezTo>
                  <a:cubicBezTo>
                    <a:pt x="8" y="22"/>
                    <a:pt x="7" y="20"/>
                    <a:pt x="7" y="20"/>
                  </a:cubicBezTo>
                  <a:cubicBezTo>
                    <a:pt x="6" y="17"/>
                    <a:pt x="5" y="13"/>
                    <a:pt x="5" y="9"/>
                  </a:cubicBezTo>
                  <a:cubicBezTo>
                    <a:pt x="5" y="7"/>
                    <a:pt x="6" y="5"/>
                    <a:pt x="6" y="3"/>
                  </a:cubicBezTo>
                  <a:cubicBezTo>
                    <a:pt x="6" y="3"/>
                    <a:pt x="6" y="3"/>
                    <a:pt x="6" y="3"/>
                  </a:cubicBezTo>
                  <a:cubicBezTo>
                    <a:pt x="6" y="1"/>
                    <a:pt x="5" y="0"/>
                    <a:pt x="4" y="0"/>
                  </a:cubicBezTo>
                  <a:cubicBezTo>
                    <a:pt x="2" y="0"/>
                    <a:pt x="1"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 name="Freeform 9"/>
            <p:cNvSpPr>
              <a:spLocks noEditPoints="1" noChangeArrowheads="1"/>
            </p:cNvSpPr>
            <p:nvPr/>
          </p:nvSpPr>
          <p:spPr bwMode="auto">
            <a:xfrm>
              <a:off x="3383" y="3542"/>
              <a:ext cx="158" cy="143"/>
            </a:xfrm>
            <a:custGeom>
              <a:avLst/>
              <a:gdLst>
                <a:gd name="T0" fmla="*/ 8 w 109"/>
                <a:gd name="T1" fmla="*/ 69 h 99"/>
                <a:gd name="T2" fmla="*/ 2 w 109"/>
                <a:gd name="T3" fmla="*/ 75 h 99"/>
                <a:gd name="T4" fmla="*/ 12 w 109"/>
                <a:gd name="T5" fmla="*/ 79 h 99"/>
                <a:gd name="T6" fmla="*/ 4 w 109"/>
                <a:gd name="T7" fmla="*/ 83 h 99"/>
                <a:gd name="T8" fmla="*/ 7 w 109"/>
                <a:gd name="T9" fmla="*/ 86 h 99"/>
                <a:gd name="T10" fmla="*/ 12 w 109"/>
                <a:gd name="T11" fmla="*/ 89 h 99"/>
                <a:gd name="T12" fmla="*/ 17 w 109"/>
                <a:gd name="T13" fmla="*/ 92 h 99"/>
                <a:gd name="T14" fmla="*/ 108 w 109"/>
                <a:gd name="T15" fmla="*/ 90 h 99"/>
                <a:gd name="T16" fmla="*/ 109 w 109"/>
                <a:gd name="T17" fmla="*/ 84 h 99"/>
                <a:gd name="T18" fmla="*/ 101 w 109"/>
                <a:gd name="T19" fmla="*/ 44 h 99"/>
                <a:gd name="T20" fmla="*/ 94 w 109"/>
                <a:gd name="T21" fmla="*/ 7 h 99"/>
                <a:gd name="T22" fmla="*/ 90 w 109"/>
                <a:gd name="T23" fmla="*/ 6 h 99"/>
                <a:gd name="T24" fmla="*/ 85 w 109"/>
                <a:gd name="T25" fmla="*/ 11 h 99"/>
                <a:gd name="T26" fmla="*/ 81 w 109"/>
                <a:gd name="T27" fmla="*/ 21 h 99"/>
                <a:gd name="T28" fmla="*/ 81 w 109"/>
                <a:gd name="T29" fmla="*/ 10 h 99"/>
                <a:gd name="T30" fmla="*/ 75 w 109"/>
                <a:gd name="T31" fmla="*/ 17 h 99"/>
                <a:gd name="T32" fmla="*/ 69 w 109"/>
                <a:gd name="T33" fmla="*/ 12 h 99"/>
                <a:gd name="T34" fmla="*/ 70 w 109"/>
                <a:gd name="T35" fmla="*/ 2 h 99"/>
                <a:gd name="T36" fmla="*/ 68 w 109"/>
                <a:gd name="T37" fmla="*/ 20 h 99"/>
                <a:gd name="T38" fmla="*/ 63 w 109"/>
                <a:gd name="T39" fmla="*/ 45 h 99"/>
                <a:gd name="T40" fmla="*/ 68 w 109"/>
                <a:gd name="T41" fmla="*/ 55 h 99"/>
                <a:gd name="T42" fmla="*/ 74 w 109"/>
                <a:gd name="T43" fmla="*/ 55 h 99"/>
                <a:gd name="T44" fmla="*/ 83 w 109"/>
                <a:gd name="T45" fmla="*/ 56 h 99"/>
                <a:gd name="T46" fmla="*/ 91 w 109"/>
                <a:gd name="T47" fmla="*/ 58 h 99"/>
                <a:gd name="T48" fmla="*/ 44 w 109"/>
                <a:gd name="T49" fmla="*/ 61 h 99"/>
                <a:gd name="T50" fmla="*/ 76 w 109"/>
                <a:gd name="T51" fmla="*/ 59 h 99"/>
                <a:gd name="T52" fmla="*/ 63 w 109"/>
                <a:gd name="T53" fmla="*/ 59 h 99"/>
                <a:gd name="T54" fmla="*/ 76 w 109"/>
                <a:gd name="T55" fmla="*/ 59 h 99"/>
                <a:gd name="T56" fmla="*/ 81 w 109"/>
                <a:gd name="T57" fmla="*/ 63 h 99"/>
                <a:gd name="T58" fmla="*/ 70 w 109"/>
                <a:gd name="T59" fmla="*/ 66 h 99"/>
                <a:gd name="T60" fmla="*/ 43 w 109"/>
                <a:gd name="T61" fmla="*/ 69 h 99"/>
                <a:gd name="T62" fmla="*/ 28 w 109"/>
                <a:gd name="T63" fmla="*/ 72 h 99"/>
                <a:gd name="T64" fmla="*/ 24 w 109"/>
                <a:gd name="T65" fmla="*/ 75 h 99"/>
                <a:gd name="T66" fmla="*/ 42 w 109"/>
                <a:gd name="T67" fmla="*/ 66 h 99"/>
                <a:gd name="T68" fmla="*/ 74 w 109"/>
                <a:gd name="T69" fmla="*/ 69 h 99"/>
                <a:gd name="T70" fmla="*/ 98 w 109"/>
                <a:gd name="T71" fmla="*/ 47 h 99"/>
                <a:gd name="T72" fmla="*/ 101 w 109"/>
                <a:gd name="T73" fmla="*/ 75 h 99"/>
                <a:gd name="T74" fmla="*/ 99 w 109"/>
                <a:gd name="T75" fmla="*/ 73 h 99"/>
                <a:gd name="T76" fmla="*/ 93 w 109"/>
                <a:gd name="T77" fmla="*/ 67 h 99"/>
                <a:gd name="T78" fmla="*/ 91 w 109"/>
                <a:gd name="T79" fmla="*/ 61 h 99"/>
                <a:gd name="T80" fmla="*/ 94 w 109"/>
                <a:gd name="T81" fmla="*/ 64 h 99"/>
                <a:gd name="T82" fmla="*/ 30 w 109"/>
                <a:gd name="T83" fmla="*/ 79 h 99"/>
                <a:gd name="T84" fmla="*/ 81 w 109"/>
                <a:gd name="T85" fmla="*/ 75 h 99"/>
                <a:gd name="T86" fmla="*/ 54 w 109"/>
                <a:gd name="T87" fmla="*/ 83 h 99"/>
                <a:gd name="T88" fmla="*/ 100 w 109"/>
                <a:gd name="T89" fmla="*/ 77 h 99"/>
                <a:gd name="T90" fmla="*/ 97 w 109"/>
                <a:gd name="T91" fmla="*/ 83 h 99"/>
                <a:gd name="T92" fmla="*/ 95 w 109"/>
                <a:gd name="T93" fmla="*/ 79 h 99"/>
                <a:gd name="T94" fmla="*/ 97 w 109"/>
                <a:gd name="T95" fmla="*/ 88 h 99"/>
                <a:gd name="T96" fmla="*/ 104 w 109"/>
                <a:gd name="T97" fmla="*/ 90 h 99"/>
                <a:gd name="T98" fmla="*/ 97 w 109"/>
                <a:gd name="T99" fmla="*/ 92 h 99"/>
                <a:gd name="T100" fmla="*/ 80 w 109"/>
                <a:gd name="T101" fmla="*/ 8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9" h="99">
                  <a:moveTo>
                    <a:pt x="67" y="2"/>
                  </a:moveTo>
                  <a:cubicBezTo>
                    <a:pt x="62" y="11"/>
                    <a:pt x="61" y="24"/>
                    <a:pt x="60" y="37"/>
                  </a:cubicBezTo>
                  <a:cubicBezTo>
                    <a:pt x="59" y="44"/>
                    <a:pt x="59" y="50"/>
                    <a:pt x="58" y="56"/>
                  </a:cubicBezTo>
                  <a:cubicBezTo>
                    <a:pt x="41" y="57"/>
                    <a:pt x="23" y="62"/>
                    <a:pt x="8" y="69"/>
                  </a:cubicBezTo>
                  <a:cubicBezTo>
                    <a:pt x="8" y="70"/>
                    <a:pt x="7" y="70"/>
                    <a:pt x="7" y="71"/>
                  </a:cubicBezTo>
                  <a:cubicBezTo>
                    <a:pt x="7" y="71"/>
                    <a:pt x="7" y="71"/>
                    <a:pt x="7" y="72"/>
                  </a:cubicBezTo>
                  <a:cubicBezTo>
                    <a:pt x="8" y="72"/>
                    <a:pt x="8" y="73"/>
                    <a:pt x="9" y="73"/>
                  </a:cubicBezTo>
                  <a:cubicBezTo>
                    <a:pt x="6" y="74"/>
                    <a:pt x="2" y="75"/>
                    <a:pt x="2" y="75"/>
                  </a:cubicBezTo>
                  <a:cubicBezTo>
                    <a:pt x="1" y="76"/>
                    <a:pt x="0" y="76"/>
                    <a:pt x="0" y="77"/>
                  </a:cubicBezTo>
                  <a:cubicBezTo>
                    <a:pt x="0" y="77"/>
                    <a:pt x="0" y="77"/>
                    <a:pt x="0" y="77"/>
                  </a:cubicBezTo>
                  <a:cubicBezTo>
                    <a:pt x="1" y="78"/>
                    <a:pt x="1" y="79"/>
                    <a:pt x="2" y="79"/>
                  </a:cubicBezTo>
                  <a:cubicBezTo>
                    <a:pt x="6" y="79"/>
                    <a:pt x="9" y="79"/>
                    <a:pt x="12" y="79"/>
                  </a:cubicBezTo>
                  <a:cubicBezTo>
                    <a:pt x="12" y="79"/>
                    <a:pt x="11" y="79"/>
                    <a:pt x="11" y="80"/>
                  </a:cubicBezTo>
                  <a:cubicBezTo>
                    <a:pt x="11" y="80"/>
                    <a:pt x="11" y="80"/>
                    <a:pt x="11" y="80"/>
                  </a:cubicBezTo>
                  <a:cubicBezTo>
                    <a:pt x="11" y="80"/>
                    <a:pt x="12" y="80"/>
                    <a:pt x="12" y="80"/>
                  </a:cubicBezTo>
                  <a:cubicBezTo>
                    <a:pt x="9" y="81"/>
                    <a:pt x="7" y="82"/>
                    <a:pt x="4" y="83"/>
                  </a:cubicBezTo>
                  <a:cubicBezTo>
                    <a:pt x="4" y="84"/>
                    <a:pt x="3" y="84"/>
                    <a:pt x="3" y="85"/>
                  </a:cubicBezTo>
                  <a:cubicBezTo>
                    <a:pt x="3" y="85"/>
                    <a:pt x="3" y="85"/>
                    <a:pt x="3" y="85"/>
                  </a:cubicBezTo>
                  <a:cubicBezTo>
                    <a:pt x="4" y="86"/>
                    <a:pt x="5" y="87"/>
                    <a:pt x="5" y="87"/>
                  </a:cubicBezTo>
                  <a:cubicBezTo>
                    <a:pt x="6" y="86"/>
                    <a:pt x="6" y="86"/>
                    <a:pt x="7" y="86"/>
                  </a:cubicBezTo>
                  <a:cubicBezTo>
                    <a:pt x="6" y="87"/>
                    <a:pt x="6" y="87"/>
                    <a:pt x="6" y="88"/>
                  </a:cubicBezTo>
                  <a:cubicBezTo>
                    <a:pt x="6" y="88"/>
                    <a:pt x="6" y="88"/>
                    <a:pt x="6" y="88"/>
                  </a:cubicBezTo>
                  <a:cubicBezTo>
                    <a:pt x="6" y="89"/>
                    <a:pt x="7" y="89"/>
                    <a:pt x="8" y="89"/>
                  </a:cubicBezTo>
                  <a:cubicBezTo>
                    <a:pt x="12" y="89"/>
                    <a:pt x="12" y="89"/>
                    <a:pt x="12" y="89"/>
                  </a:cubicBezTo>
                  <a:cubicBezTo>
                    <a:pt x="15" y="89"/>
                    <a:pt x="18" y="89"/>
                    <a:pt x="22" y="89"/>
                  </a:cubicBezTo>
                  <a:cubicBezTo>
                    <a:pt x="21" y="89"/>
                    <a:pt x="19" y="89"/>
                    <a:pt x="18" y="90"/>
                  </a:cubicBezTo>
                  <a:cubicBezTo>
                    <a:pt x="17" y="90"/>
                    <a:pt x="17" y="91"/>
                    <a:pt x="17" y="92"/>
                  </a:cubicBezTo>
                  <a:cubicBezTo>
                    <a:pt x="17" y="92"/>
                    <a:pt x="17" y="92"/>
                    <a:pt x="17" y="92"/>
                  </a:cubicBezTo>
                  <a:cubicBezTo>
                    <a:pt x="17" y="93"/>
                    <a:pt x="17" y="93"/>
                    <a:pt x="18" y="93"/>
                  </a:cubicBezTo>
                  <a:cubicBezTo>
                    <a:pt x="44" y="96"/>
                    <a:pt x="72" y="99"/>
                    <a:pt x="97" y="96"/>
                  </a:cubicBezTo>
                  <a:cubicBezTo>
                    <a:pt x="103" y="96"/>
                    <a:pt x="103" y="96"/>
                    <a:pt x="103" y="96"/>
                  </a:cubicBezTo>
                  <a:cubicBezTo>
                    <a:pt x="107" y="96"/>
                    <a:pt x="108" y="95"/>
                    <a:pt x="108" y="90"/>
                  </a:cubicBezTo>
                  <a:cubicBezTo>
                    <a:pt x="108" y="90"/>
                    <a:pt x="108" y="88"/>
                    <a:pt x="108" y="86"/>
                  </a:cubicBezTo>
                  <a:cubicBezTo>
                    <a:pt x="109" y="86"/>
                    <a:pt x="109" y="86"/>
                    <a:pt x="109" y="85"/>
                  </a:cubicBezTo>
                  <a:cubicBezTo>
                    <a:pt x="109" y="85"/>
                    <a:pt x="109" y="85"/>
                    <a:pt x="109" y="85"/>
                  </a:cubicBezTo>
                  <a:cubicBezTo>
                    <a:pt x="109" y="84"/>
                    <a:pt x="109" y="84"/>
                    <a:pt x="109" y="84"/>
                  </a:cubicBezTo>
                  <a:cubicBezTo>
                    <a:pt x="109" y="83"/>
                    <a:pt x="109" y="83"/>
                    <a:pt x="109" y="82"/>
                  </a:cubicBezTo>
                  <a:cubicBezTo>
                    <a:pt x="109" y="76"/>
                    <a:pt x="107" y="69"/>
                    <a:pt x="105" y="63"/>
                  </a:cubicBezTo>
                  <a:cubicBezTo>
                    <a:pt x="103" y="57"/>
                    <a:pt x="101" y="50"/>
                    <a:pt x="101" y="45"/>
                  </a:cubicBezTo>
                  <a:cubicBezTo>
                    <a:pt x="101" y="45"/>
                    <a:pt x="101" y="44"/>
                    <a:pt x="101" y="44"/>
                  </a:cubicBezTo>
                  <a:cubicBezTo>
                    <a:pt x="101" y="41"/>
                    <a:pt x="100" y="39"/>
                    <a:pt x="100" y="36"/>
                  </a:cubicBezTo>
                  <a:cubicBezTo>
                    <a:pt x="97" y="6"/>
                    <a:pt x="97" y="6"/>
                    <a:pt x="97" y="6"/>
                  </a:cubicBezTo>
                  <a:cubicBezTo>
                    <a:pt x="97" y="6"/>
                    <a:pt x="96" y="5"/>
                    <a:pt x="95" y="5"/>
                  </a:cubicBezTo>
                  <a:cubicBezTo>
                    <a:pt x="94" y="5"/>
                    <a:pt x="94" y="6"/>
                    <a:pt x="94" y="7"/>
                  </a:cubicBezTo>
                  <a:cubicBezTo>
                    <a:pt x="94" y="7"/>
                    <a:pt x="94" y="15"/>
                    <a:pt x="94" y="15"/>
                  </a:cubicBezTo>
                  <a:cubicBezTo>
                    <a:pt x="94" y="17"/>
                    <a:pt x="94" y="18"/>
                    <a:pt x="94" y="20"/>
                  </a:cubicBezTo>
                  <a:cubicBezTo>
                    <a:pt x="94" y="15"/>
                    <a:pt x="93" y="11"/>
                    <a:pt x="92" y="8"/>
                  </a:cubicBezTo>
                  <a:cubicBezTo>
                    <a:pt x="92" y="7"/>
                    <a:pt x="91" y="6"/>
                    <a:pt x="90" y="6"/>
                  </a:cubicBezTo>
                  <a:cubicBezTo>
                    <a:pt x="89" y="7"/>
                    <a:pt x="89" y="7"/>
                    <a:pt x="89" y="8"/>
                  </a:cubicBezTo>
                  <a:cubicBezTo>
                    <a:pt x="88" y="24"/>
                    <a:pt x="88" y="24"/>
                    <a:pt x="88" y="24"/>
                  </a:cubicBezTo>
                  <a:cubicBezTo>
                    <a:pt x="88" y="33"/>
                    <a:pt x="88" y="43"/>
                    <a:pt x="87" y="52"/>
                  </a:cubicBezTo>
                  <a:cubicBezTo>
                    <a:pt x="85" y="38"/>
                    <a:pt x="85" y="24"/>
                    <a:pt x="85" y="11"/>
                  </a:cubicBezTo>
                  <a:cubicBezTo>
                    <a:pt x="85" y="8"/>
                    <a:pt x="85" y="8"/>
                    <a:pt x="85" y="8"/>
                  </a:cubicBezTo>
                  <a:cubicBezTo>
                    <a:pt x="85" y="7"/>
                    <a:pt x="84" y="6"/>
                    <a:pt x="83" y="6"/>
                  </a:cubicBezTo>
                  <a:cubicBezTo>
                    <a:pt x="82" y="6"/>
                    <a:pt x="81" y="7"/>
                    <a:pt x="81" y="8"/>
                  </a:cubicBezTo>
                  <a:cubicBezTo>
                    <a:pt x="81" y="21"/>
                    <a:pt x="81" y="21"/>
                    <a:pt x="81" y="21"/>
                  </a:cubicBezTo>
                  <a:cubicBezTo>
                    <a:pt x="81" y="32"/>
                    <a:pt x="81" y="44"/>
                    <a:pt x="79" y="55"/>
                  </a:cubicBezTo>
                  <a:cubicBezTo>
                    <a:pt x="79" y="52"/>
                    <a:pt x="79" y="50"/>
                    <a:pt x="79" y="47"/>
                  </a:cubicBezTo>
                  <a:cubicBezTo>
                    <a:pt x="79" y="41"/>
                    <a:pt x="79" y="35"/>
                    <a:pt x="80" y="28"/>
                  </a:cubicBezTo>
                  <a:cubicBezTo>
                    <a:pt x="80" y="22"/>
                    <a:pt x="81" y="16"/>
                    <a:pt x="81" y="10"/>
                  </a:cubicBezTo>
                  <a:cubicBezTo>
                    <a:pt x="81" y="10"/>
                    <a:pt x="81" y="10"/>
                    <a:pt x="81" y="10"/>
                  </a:cubicBezTo>
                  <a:cubicBezTo>
                    <a:pt x="81" y="9"/>
                    <a:pt x="80" y="8"/>
                    <a:pt x="80" y="8"/>
                  </a:cubicBezTo>
                  <a:cubicBezTo>
                    <a:pt x="79" y="8"/>
                    <a:pt x="78" y="8"/>
                    <a:pt x="78" y="9"/>
                  </a:cubicBezTo>
                  <a:cubicBezTo>
                    <a:pt x="76" y="11"/>
                    <a:pt x="75" y="14"/>
                    <a:pt x="75" y="17"/>
                  </a:cubicBezTo>
                  <a:cubicBezTo>
                    <a:pt x="74" y="14"/>
                    <a:pt x="74" y="11"/>
                    <a:pt x="73" y="9"/>
                  </a:cubicBezTo>
                  <a:cubicBezTo>
                    <a:pt x="73" y="8"/>
                    <a:pt x="72" y="7"/>
                    <a:pt x="71" y="7"/>
                  </a:cubicBezTo>
                  <a:cubicBezTo>
                    <a:pt x="70" y="8"/>
                    <a:pt x="70" y="8"/>
                    <a:pt x="70" y="9"/>
                  </a:cubicBezTo>
                  <a:cubicBezTo>
                    <a:pt x="70" y="10"/>
                    <a:pt x="69" y="11"/>
                    <a:pt x="69" y="12"/>
                  </a:cubicBezTo>
                  <a:cubicBezTo>
                    <a:pt x="69" y="12"/>
                    <a:pt x="68" y="12"/>
                    <a:pt x="68" y="12"/>
                  </a:cubicBezTo>
                  <a:cubicBezTo>
                    <a:pt x="67" y="13"/>
                    <a:pt x="67" y="15"/>
                    <a:pt x="66" y="16"/>
                  </a:cubicBezTo>
                  <a:cubicBezTo>
                    <a:pt x="67" y="11"/>
                    <a:pt x="68" y="7"/>
                    <a:pt x="70" y="3"/>
                  </a:cubicBezTo>
                  <a:cubicBezTo>
                    <a:pt x="70" y="3"/>
                    <a:pt x="70" y="3"/>
                    <a:pt x="70" y="2"/>
                  </a:cubicBezTo>
                  <a:cubicBezTo>
                    <a:pt x="70" y="2"/>
                    <a:pt x="70" y="1"/>
                    <a:pt x="69" y="1"/>
                  </a:cubicBezTo>
                  <a:cubicBezTo>
                    <a:pt x="68" y="0"/>
                    <a:pt x="67" y="1"/>
                    <a:pt x="67" y="2"/>
                  </a:cubicBezTo>
                  <a:close/>
                  <a:moveTo>
                    <a:pt x="63" y="45"/>
                  </a:moveTo>
                  <a:cubicBezTo>
                    <a:pt x="64" y="37"/>
                    <a:pt x="65" y="28"/>
                    <a:pt x="68" y="20"/>
                  </a:cubicBezTo>
                  <a:cubicBezTo>
                    <a:pt x="68" y="23"/>
                    <a:pt x="68" y="25"/>
                    <a:pt x="68" y="27"/>
                  </a:cubicBezTo>
                  <a:cubicBezTo>
                    <a:pt x="67" y="37"/>
                    <a:pt x="66" y="46"/>
                    <a:pt x="64" y="55"/>
                  </a:cubicBezTo>
                  <a:cubicBezTo>
                    <a:pt x="63" y="55"/>
                    <a:pt x="62" y="55"/>
                    <a:pt x="61" y="55"/>
                  </a:cubicBezTo>
                  <a:cubicBezTo>
                    <a:pt x="62" y="52"/>
                    <a:pt x="63" y="45"/>
                    <a:pt x="63" y="45"/>
                  </a:cubicBezTo>
                  <a:close/>
                  <a:moveTo>
                    <a:pt x="71" y="39"/>
                  </a:moveTo>
                  <a:cubicBezTo>
                    <a:pt x="71" y="41"/>
                    <a:pt x="71" y="42"/>
                    <a:pt x="71" y="44"/>
                  </a:cubicBezTo>
                  <a:cubicBezTo>
                    <a:pt x="71" y="44"/>
                    <a:pt x="71" y="53"/>
                    <a:pt x="71" y="55"/>
                  </a:cubicBezTo>
                  <a:cubicBezTo>
                    <a:pt x="70" y="55"/>
                    <a:pt x="69" y="55"/>
                    <a:pt x="68" y="55"/>
                  </a:cubicBezTo>
                  <a:cubicBezTo>
                    <a:pt x="70" y="50"/>
                    <a:pt x="71" y="45"/>
                    <a:pt x="71" y="39"/>
                  </a:cubicBezTo>
                  <a:close/>
                  <a:moveTo>
                    <a:pt x="75" y="48"/>
                  </a:moveTo>
                  <a:cubicBezTo>
                    <a:pt x="75" y="50"/>
                    <a:pt x="76" y="53"/>
                    <a:pt x="76" y="56"/>
                  </a:cubicBezTo>
                  <a:cubicBezTo>
                    <a:pt x="75" y="55"/>
                    <a:pt x="75" y="55"/>
                    <a:pt x="74" y="55"/>
                  </a:cubicBezTo>
                  <a:cubicBezTo>
                    <a:pt x="75" y="53"/>
                    <a:pt x="75" y="50"/>
                    <a:pt x="75" y="48"/>
                  </a:cubicBezTo>
                  <a:close/>
                  <a:moveTo>
                    <a:pt x="83" y="52"/>
                  </a:moveTo>
                  <a:cubicBezTo>
                    <a:pt x="83" y="54"/>
                    <a:pt x="84" y="55"/>
                    <a:pt x="84" y="57"/>
                  </a:cubicBezTo>
                  <a:cubicBezTo>
                    <a:pt x="83" y="57"/>
                    <a:pt x="83" y="56"/>
                    <a:pt x="83" y="56"/>
                  </a:cubicBezTo>
                  <a:cubicBezTo>
                    <a:pt x="83" y="55"/>
                    <a:pt x="83" y="54"/>
                    <a:pt x="83" y="52"/>
                  </a:cubicBezTo>
                  <a:close/>
                  <a:moveTo>
                    <a:pt x="92" y="35"/>
                  </a:moveTo>
                  <a:cubicBezTo>
                    <a:pt x="92" y="36"/>
                    <a:pt x="92" y="38"/>
                    <a:pt x="92" y="40"/>
                  </a:cubicBezTo>
                  <a:cubicBezTo>
                    <a:pt x="92" y="46"/>
                    <a:pt x="92" y="52"/>
                    <a:pt x="91" y="58"/>
                  </a:cubicBezTo>
                  <a:cubicBezTo>
                    <a:pt x="91" y="58"/>
                    <a:pt x="91" y="58"/>
                    <a:pt x="91" y="58"/>
                  </a:cubicBezTo>
                  <a:cubicBezTo>
                    <a:pt x="90" y="58"/>
                    <a:pt x="90" y="58"/>
                    <a:pt x="89" y="58"/>
                  </a:cubicBezTo>
                  <a:cubicBezTo>
                    <a:pt x="91" y="50"/>
                    <a:pt x="91" y="43"/>
                    <a:pt x="92" y="35"/>
                  </a:cubicBezTo>
                  <a:close/>
                  <a:moveTo>
                    <a:pt x="44" y="61"/>
                  </a:moveTo>
                  <a:cubicBezTo>
                    <a:pt x="39" y="62"/>
                    <a:pt x="35" y="64"/>
                    <a:pt x="30" y="65"/>
                  </a:cubicBezTo>
                  <a:cubicBezTo>
                    <a:pt x="28" y="66"/>
                    <a:pt x="25" y="67"/>
                    <a:pt x="22" y="67"/>
                  </a:cubicBezTo>
                  <a:cubicBezTo>
                    <a:pt x="29" y="64"/>
                    <a:pt x="37" y="62"/>
                    <a:pt x="44" y="61"/>
                  </a:cubicBezTo>
                  <a:close/>
                  <a:moveTo>
                    <a:pt x="76" y="59"/>
                  </a:moveTo>
                  <a:cubicBezTo>
                    <a:pt x="77" y="60"/>
                    <a:pt x="77" y="62"/>
                    <a:pt x="77" y="63"/>
                  </a:cubicBezTo>
                  <a:cubicBezTo>
                    <a:pt x="70" y="62"/>
                    <a:pt x="62" y="61"/>
                    <a:pt x="54" y="63"/>
                  </a:cubicBezTo>
                  <a:cubicBezTo>
                    <a:pt x="57" y="62"/>
                    <a:pt x="60" y="61"/>
                    <a:pt x="62" y="60"/>
                  </a:cubicBezTo>
                  <a:cubicBezTo>
                    <a:pt x="62" y="60"/>
                    <a:pt x="62" y="59"/>
                    <a:pt x="63" y="59"/>
                  </a:cubicBezTo>
                  <a:cubicBezTo>
                    <a:pt x="63" y="59"/>
                    <a:pt x="64" y="59"/>
                    <a:pt x="65" y="59"/>
                  </a:cubicBezTo>
                  <a:cubicBezTo>
                    <a:pt x="65" y="59"/>
                    <a:pt x="65" y="59"/>
                    <a:pt x="65" y="59"/>
                  </a:cubicBezTo>
                  <a:cubicBezTo>
                    <a:pt x="66" y="59"/>
                    <a:pt x="66" y="59"/>
                    <a:pt x="67" y="59"/>
                  </a:cubicBezTo>
                  <a:cubicBezTo>
                    <a:pt x="70" y="59"/>
                    <a:pt x="73" y="59"/>
                    <a:pt x="76" y="59"/>
                  </a:cubicBezTo>
                  <a:close/>
                  <a:moveTo>
                    <a:pt x="82" y="60"/>
                  </a:moveTo>
                  <a:cubicBezTo>
                    <a:pt x="83" y="60"/>
                    <a:pt x="83" y="60"/>
                    <a:pt x="84" y="60"/>
                  </a:cubicBezTo>
                  <a:cubicBezTo>
                    <a:pt x="84" y="61"/>
                    <a:pt x="84" y="61"/>
                    <a:pt x="84" y="62"/>
                  </a:cubicBezTo>
                  <a:cubicBezTo>
                    <a:pt x="83" y="62"/>
                    <a:pt x="82" y="63"/>
                    <a:pt x="81" y="63"/>
                  </a:cubicBezTo>
                  <a:cubicBezTo>
                    <a:pt x="81" y="62"/>
                    <a:pt x="82" y="61"/>
                    <a:pt x="82" y="60"/>
                  </a:cubicBezTo>
                  <a:close/>
                  <a:moveTo>
                    <a:pt x="70" y="66"/>
                  </a:moveTo>
                  <a:cubicBezTo>
                    <a:pt x="65" y="66"/>
                    <a:pt x="61" y="66"/>
                    <a:pt x="57" y="66"/>
                  </a:cubicBezTo>
                  <a:cubicBezTo>
                    <a:pt x="61" y="65"/>
                    <a:pt x="65" y="65"/>
                    <a:pt x="70" y="66"/>
                  </a:cubicBezTo>
                  <a:close/>
                  <a:moveTo>
                    <a:pt x="42" y="66"/>
                  </a:moveTo>
                  <a:cubicBezTo>
                    <a:pt x="42" y="67"/>
                    <a:pt x="41" y="67"/>
                    <a:pt x="41" y="68"/>
                  </a:cubicBezTo>
                  <a:cubicBezTo>
                    <a:pt x="41" y="68"/>
                    <a:pt x="41" y="68"/>
                    <a:pt x="41" y="68"/>
                  </a:cubicBezTo>
                  <a:cubicBezTo>
                    <a:pt x="41" y="69"/>
                    <a:pt x="42" y="69"/>
                    <a:pt x="43" y="69"/>
                  </a:cubicBezTo>
                  <a:cubicBezTo>
                    <a:pt x="43" y="69"/>
                    <a:pt x="45" y="69"/>
                    <a:pt x="47" y="69"/>
                  </a:cubicBezTo>
                  <a:cubicBezTo>
                    <a:pt x="43" y="70"/>
                    <a:pt x="40" y="71"/>
                    <a:pt x="37" y="72"/>
                  </a:cubicBezTo>
                  <a:cubicBezTo>
                    <a:pt x="34" y="72"/>
                    <a:pt x="31" y="72"/>
                    <a:pt x="28" y="72"/>
                  </a:cubicBezTo>
                  <a:cubicBezTo>
                    <a:pt x="28" y="72"/>
                    <a:pt x="28" y="72"/>
                    <a:pt x="28" y="72"/>
                  </a:cubicBezTo>
                  <a:cubicBezTo>
                    <a:pt x="28" y="72"/>
                    <a:pt x="28" y="72"/>
                    <a:pt x="28" y="72"/>
                  </a:cubicBezTo>
                  <a:cubicBezTo>
                    <a:pt x="28" y="72"/>
                    <a:pt x="28" y="72"/>
                    <a:pt x="28" y="72"/>
                  </a:cubicBezTo>
                  <a:cubicBezTo>
                    <a:pt x="27" y="73"/>
                    <a:pt x="27" y="73"/>
                    <a:pt x="26" y="74"/>
                  </a:cubicBezTo>
                  <a:cubicBezTo>
                    <a:pt x="26" y="74"/>
                    <a:pt x="25" y="75"/>
                    <a:pt x="24" y="75"/>
                  </a:cubicBezTo>
                  <a:cubicBezTo>
                    <a:pt x="21" y="75"/>
                    <a:pt x="17" y="75"/>
                    <a:pt x="13" y="75"/>
                  </a:cubicBezTo>
                  <a:cubicBezTo>
                    <a:pt x="18" y="73"/>
                    <a:pt x="22" y="72"/>
                    <a:pt x="22" y="72"/>
                  </a:cubicBezTo>
                  <a:cubicBezTo>
                    <a:pt x="25" y="71"/>
                    <a:pt x="28" y="70"/>
                    <a:pt x="31" y="69"/>
                  </a:cubicBezTo>
                  <a:cubicBezTo>
                    <a:pt x="35" y="68"/>
                    <a:pt x="39" y="67"/>
                    <a:pt x="42" y="66"/>
                  </a:cubicBezTo>
                  <a:close/>
                  <a:moveTo>
                    <a:pt x="81" y="67"/>
                  </a:moveTo>
                  <a:cubicBezTo>
                    <a:pt x="82" y="67"/>
                    <a:pt x="83" y="68"/>
                    <a:pt x="84" y="68"/>
                  </a:cubicBezTo>
                  <a:cubicBezTo>
                    <a:pt x="80" y="69"/>
                    <a:pt x="74" y="70"/>
                    <a:pt x="69" y="71"/>
                  </a:cubicBezTo>
                  <a:cubicBezTo>
                    <a:pt x="70" y="70"/>
                    <a:pt x="72" y="70"/>
                    <a:pt x="74" y="69"/>
                  </a:cubicBezTo>
                  <a:cubicBezTo>
                    <a:pt x="74" y="69"/>
                    <a:pt x="74" y="69"/>
                    <a:pt x="74" y="69"/>
                  </a:cubicBezTo>
                  <a:cubicBezTo>
                    <a:pt x="77" y="68"/>
                    <a:pt x="79" y="68"/>
                    <a:pt x="81" y="67"/>
                  </a:cubicBezTo>
                  <a:close/>
                  <a:moveTo>
                    <a:pt x="94" y="64"/>
                  </a:moveTo>
                  <a:cubicBezTo>
                    <a:pt x="96" y="59"/>
                    <a:pt x="97" y="53"/>
                    <a:pt x="98" y="47"/>
                  </a:cubicBezTo>
                  <a:cubicBezTo>
                    <a:pt x="98" y="47"/>
                    <a:pt x="98" y="48"/>
                    <a:pt x="98" y="48"/>
                  </a:cubicBezTo>
                  <a:cubicBezTo>
                    <a:pt x="98" y="48"/>
                    <a:pt x="98" y="48"/>
                    <a:pt x="98" y="49"/>
                  </a:cubicBezTo>
                  <a:cubicBezTo>
                    <a:pt x="98" y="55"/>
                    <a:pt x="99" y="61"/>
                    <a:pt x="100" y="67"/>
                  </a:cubicBezTo>
                  <a:cubicBezTo>
                    <a:pt x="100" y="69"/>
                    <a:pt x="100" y="72"/>
                    <a:pt x="101" y="75"/>
                  </a:cubicBezTo>
                  <a:cubicBezTo>
                    <a:pt x="100" y="74"/>
                    <a:pt x="100" y="73"/>
                    <a:pt x="99" y="74"/>
                  </a:cubicBezTo>
                  <a:cubicBezTo>
                    <a:pt x="99" y="74"/>
                    <a:pt x="99" y="74"/>
                    <a:pt x="98" y="74"/>
                  </a:cubicBezTo>
                  <a:cubicBezTo>
                    <a:pt x="99" y="73"/>
                    <a:pt x="99" y="73"/>
                    <a:pt x="99" y="73"/>
                  </a:cubicBezTo>
                  <a:cubicBezTo>
                    <a:pt x="99" y="73"/>
                    <a:pt x="99" y="73"/>
                    <a:pt x="99" y="73"/>
                  </a:cubicBezTo>
                  <a:cubicBezTo>
                    <a:pt x="99" y="72"/>
                    <a:pt x="98" y="71"/>
                    <a:pt x="97" y="71"/>
                  </a:cubicBezTo>
                  <a:cubicBezTo>
                    <a:pt x="97" y="71"/>
                    <a:pt x="88" y="71"/>
                    <a:pt x="86" y="71"/>
                  </a:cubicBezTo>
                  <a:cubicBezTo>
                    <a:pt x="88" y="70"/>
                    <a:pt x="90" y="70"/>
                    <a:pt x="92" y="69"/>
                  </a:cubicBezTo>
                  <a:cubicBezTo>
                    <a:pt x="92" y="69"/>
                    <a:pt x="93" y="68"/>
                    <a:pt x="93" y="67"/>
                  </a:cubicBezTo>
                  <a:cubicBezTo>
                    <a:pt x="93" y="67"/>
                    <a:pt x="93" y="67"/>
                    <a:pt x="93" y="67"/>
                  </a:cubicBezTo>
                  <a:cubicBezTo>
                    <a:pt x="93" y="67"/>
                    <a:pt x="92" y="66"/>
                    <a:pt x="92" y="66"/>
                  </a:cubicBezTo>
                  <a:cubicBezTo>
                    <a:pt x="90" y="65"/>
                    <a:pt x="88" y="65"/>
                    <a:pt x="87" y="65"/>
                  </a:cubicBezTo>
                  <a:cubicBezTo>
                    <a:pt x="88" y="64"/>
                    <a:pt x="90" y="63"/>
                    <a:pt x="91" y="61"/>
                  </a:cubicBezTo>
                  <a:cubicBezTo>
                    <a:pt x="91" y="62"/>
                    <a:pt x="91" y="62"/>
                    <a:pt x="91" y="63"/>
                  </a:cubicBezTo>
                  <a:cubicBezTo>
                    <a:pt x="91" y="63"/>
                    <a:pt x="91" y="63"/>
                    <a:pt x="91" y="63"/>
                  </a:cubicBezTo>
                  <a:cubicBezTo>
                    <a:pt x="91" y="64"/>
                    <a:pt x="91" y="65"/>
                    <a:pt x="92" y="65"/>
                  </a:cubicBezTo>
                  <a:cubicBezTo>
                    <a:pt x="93" y="65"/>
                    <a:pt x="94" y="65"/>
                    <a:pt x="94" y="64"/>
                  </a:cubicBezTo>
                  <a:close/>
                  <a:moveTo>
                    <a:pt x="55" y="76"/>
                  </a:moveTo>
                  <a:cubicBezTo>
                    <a:pt x="61" y="76"/>
                    <a:pt x="68" y="76"/>
                    <a:pt x="73" y="77"/>
                  </a:cubicBezTo>
                  <a:cubicBezTo>
                    <a:pt x="67" y="77"/>
                    <a:pt x="61" y="77"/>
                    <a:pt x="55" y="78"/>
                  </a:cubicBezTo>
                  <a:cubicBezTo>
                    <a:pt x="47" y="78"/>
                    <a:pt x="39" y="78"/>
                    <a:pt x="30" y="79"/>
                  </a:cubicBezTo>
                  <a:cubicBezTo>
                    <a:pt x="38" y="77"/>
                    <a:pt x="47" y="76"/>
                    <a:pt x="55" y="76"/>
                  </a:cubicBezTo>
                  <a:close/>
                  <a:moveTo>
                    <a:pt x="93" y="75"/>
                  </a:moveTo>
                  <a:cubicBezTo>
                    <a:pt x="91" y="75"/>
                    <a:pt x="88" y="75"/>
                    <a:pt x="86" y="76"/>
                  </a:cubicBezTo>
                  <a:cubicBezTo>
                    <a:pt x="84" y="75"/>
                    <a:pt x="82" y="75"/>
                    <a:pt x="81" y="75"/>
                  </a:cubicBezTo>
                  <a:cubicBezTo>
                    <a:pt x="85" y="75"/>
                    <a:pt x="89" y="75"/>
                    <a:pt x="93" y="75"/>
                  </a:cubicBezTo>
                  <a:close/>
                  <a:moveTo>
                    <a:pt x="55" y="81"/>
                  </a:moveTo>
                  <a:cubicBezTo>
                    <a:pt x="62" y="81"/>
                    <a:pt x="68" y="81"/>
                    <a:pt x="75" y="80"/>
                  </a:cubicBezTo>
                  <a:cubicBezTo>
                    <a:pt x="68" y="82"/>
                    <a:pt x="61" y="83"/>
                    <a:pt x="54" y="83"/>
                  </a:cubicBezTo>
                  <a:cubicBezTo>
                    <a:pt x="49" y="83"/>
                    <a:pt x="44" y="83"/>
                    <a:pt x="44" y="83"/>
                  </a:cubicBezTo>
                  <a:cubicBezTo>
                    <a:pt x="36" y="83"/>
                    <a:pt x="28" y="83"/>
                    <a:pt x="21" y="84"/>
                  </a:cubicBezTo>
                  <a:cubicBezTo>
                    <a:pt x="32" y="82"/>
                    <a:pt x="44" y="82"/>
                    <a:pt x="55" y="81"/>
                  </a:cubicBezTo>
                  <a:close/>
                  <a:moveTo>
                    <a:pt x="100" y="77"/>
                  </a:moveTo>
                  <a:cubicBezTo>
                    <a:pt x="100" y="77"/>
                    <a:pt x="101" y="76"/>
                    <a:pt x="101" y="76"/>
                  </a:cubicBezTo>
                  <a:cubicBezTo>
                    <a:pt x="101" y="78"/>
                    <a:pt x="102" y="81"/>
                    <a:pt x="102" y="83"/>
                  </a:cubicBezTo>
                  <a:cubicBezTo>
                    <a:pt x="100" y="83"/>
                    <a:pt x="98" y="83"/>
                    <a:pt x="95" y="83"/>
                  </a:cubicBezTo>
                  <a:cubicBezTo>
                    <a:pt x="95" y="83"/>
                    <a:pt x="96" y="83"/>
                    <a:pt x="97" y="83"/>
                  </a:cubicBezTo>
                  <a:cubicBezTo>
                    <a:pt x="97" y="83"/>
                    <a:pt x="98" y="82"/>
                    <a:pt x="98" y="82"/>
                  </a:cubicBezTo>
                  <a:cubicBezTo>
                    <a:pt x="98" y="82"/>
                    <a:pt x="98" y="81"/>
                    <a:pt x="98" y="81"/>
                  </a:cubicBezTo>
                  <a:cubicBezTo>
                    <a:pt x="98" y="81"/>
                    <a:pt x="98" y="80"/>
                    <a:pt x="97" y="80"/>
                  </a:cubicBezTo>
                  <a:cubicBezTo>
                    <a:pt x="96" y="79"/>
                    <a:pt x="95" y="79"/>
                    <a:pt x="95" y="79"/>
                  </a:cubicBezTo>
                  <a:cubicBezTo>
                    <a:pt x="96" y="78"/>
                    <a:pt x="98" y="78"/>
                    <a:pt x="100" y="77"/>
                  </a:cubicBezTo>
                  <a:close/>
                  <a:moveTo>
                    <a:pt x="64" y="87"/>
                  </a:moveTo>
                  <a:cubicBezTo>
                    <a:pt x="73" y="94"/>
                    <a:pt x="88" y="91"/>
                    <a:pt x="96" y="89"/>
                  </a:cubicBezTo>
                  <a:cubicBezTo>
                    <a:pt x="97" y="89"/>
                    <a:pt x="97" y="89"/>
                    <a:pt x="97" y="88"/>
                  </a:cubicBezTo>
                  <a:cubicBezTo>
                    <a:pt x="97" y="88"/>
                    <a:pt x="97" y="88"/>
                    <a:pt x="97" y="88"/>
                  </a:cubicBezTo>
                  <a:cubicBezTo>
                    <a:pt x="99" y="88"/>
                    <a:pt x="101" y="87"/>
                    <a:pt x="103" y="87"/>
                  </a:cubicBezTo>
                  <a:cubicBezTo>
                    <a:pt x="103" y="88"/>
                    <a:pt x="103" y="88"/>
                    <a:pt x="103" y="88"/>
                  </a:cubicBezTo>
                  <a:cubicBezTo>
                    <a:pt x="103" y="89"/>
                    <a:pt x="104" y="89"/>
                    <a:pt x="104" y="90"/>
                  </a:cubicBezTo>
                  <a:cubicBezTo>
                    <a:pt x="104" y="90"/>
                    <a:pt x="104" y="90"/>
                    <a:pt x="104" y="90"/>
                  </a:cubicBezTo>
                  <a:cubicBezTo>
                    <a:pt x="104" y="90"/>
                    <a:pt x="104" y="92"/>
                    <a:pt x="104" y="92"/>
                  </a:cubicBezTo>
                  <a:cubicBezTo>
                    <a:pt x="104" y="92"/>
                    <a:pt x="103" y="92"/>
                    <a:pt x="103" y="92"/>
                  </a:cubicBezTo>
                  <a:cubicBezTo>
                    <a:pt x="97" y="92"/>
                    <a:pt x="97" y="92"/>
                    <a:pt x="97" y="92"/>
                  </a:cubicBezTo>
                  <a:cubicBezTo>
                    <a:pt x="75" y="95"/>
                    <a:pt x="51" y="93"/>
                    <a:pt x="28" y="91"/>
                  </a:cubicBezTo>
                  <a:cubicBezTo>
                    <a:pt x="39" y="88"/>
                    <a:pt x="51" y="87"/>
                    <a:pt x="64" y="87"/>
                  </a:cubicBezTo>
                  <a:close/>
                  <a:moveTo>
                    <a:pt x="73" y="87"/>
                  </a:moveTo>
                  <a:cubicBezTo>
                    <a:pt x="75" y="87"/>
                    <a:pt x="77" y="87"/>
                    <a:pt x="80" y="87"/>
                  </a:cubicBezTo>
                  <a:cubicBezTo>
                    <a:pt x="82" y="87"/>
                    <a:pt x="84" y="87"/>
                    <a:pt x="86" y="88"/>
                  </a:cubicBezTo>
                  <a:cubicBezTo>
                    <a:pt x="81" y="88"/>
                    <a:pt x="76" y="88"/>
                    <a:pt x="72" y="87"/>
                  </a:cubicBezTo>
                  <a:cubicBezTo>
                    <a:pt x="72" y="87"/>
                    <a:pt x="72" y="87"/>
                    <a:pt x="73" y="87"/>
                  </a:cubicBezTo>
                  <a:close/>
                </a:path>
              </a:pathLst>
            </a:custGeom>
            <a:solidFill>
              <a:srgbClr val="D8946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1" name="Freeform 10"/>
            <p:cNvSpPr>
              <a:spLocks noChangeArrowheads="1"/>
            </p:cNvSpPr>
            <p:nvPr/>
          </p:nvSpPr>
          <p:spPr bwMode="auto">
            <a:xfrm>
              <a:off x="3376" y="3533"/>
              <a:ext cx="179" cy="153"/>
            </a:xfrm>
            <a:custGeom>
              <a:avLst/>
              <a:gdLst>
                <a:gd name="T0" fmla="*/ 108 w 124"/>
                <a:gd name="T1" fmla="*/ 3 h 106"/>
                <a:gd name="T2" fmla="*/ 107 w 124"/>
                <a:gd name="T3" fmla="*/ 18 h 106"/>
                <a:gd name="T4" fmla="*/ 107 w 124"/>
                <a:gd name="T5" fmla="*/ 28 h 106"/>
                <a:gd name="T6" fmla="*/ 110 w 124"/>
                <a:gd name="T7" fmla="*/ 60 h 106"/>
                <a:gd name="T8" fmla="*/ 116 w 124"/>
                <a:gd name="T9" fmla="*/ 87 h 106"/>
                <a:gd name="T10" fmla="*/ 116 w 124"/>
                <a:gd name="T11" fmla="*/ 88 h 106"/>
                <a:gd name="T12" fmla="*/ 116 w 124"/>
                <a:gd name="T13" fmla="*/ 95 h 106"/>
                <a:gd name="T14" fmla="*/ 107 w 124"/>
                <a:gd name="T15" fmla="*/ 97 h 106"/>
                <a:gd name="T16" fmla="*/ 102 w 124"/>
                <a:gd name="T17" fmla="*/ 97 h 106"/>
                <a:gd name="T18" fmla="*/ 98 w 124"/>
                <a:gd name="T19" fmla="*/ 98 h 106"/>
                <a:gd name="T20" fmla="*/ 90 w 124"/>
                <a:gd name="T21" fmla="*/ 99 h 106"/>
                <a:gd name="T22" fmla="*/ 90 w 124"/>
                <a:gd name="T23" fmla="*/ 98 h 106"/>
                <a:gd name="T24" fmla="*/ 89 w 124"/>
                <a:gd name="T25" fmla="*/ 96 h 106"/>
                <a:gd name="T26" fmla="*/ 87 w 124"/>
                <a:gd name="T27" fmla="*/ 95 h 106"/>
                <a:gd name="T28" fmla="*/ 76 w 124"/>
                <a:gd name="T29" fmla="*/ 97 h 106"/>
                <a:gd name="T30" fmla="*/ 70 w 124"/>
                <a:gd name="T31" fmla="*/ 97 h 106"/>
                <a:gd name="T32" fmla="*/ 13 w 124"/>
                <a:gd name="T33" fmla="*/ 98 h 106"/>
                <a:gd name="T34" fmla="*/ 7 w 124"/>
                <a:gd name="T35" fmla="*/ 93 h 106"/>
                <a:gd name="T36" fmla="*/ 9 w 124"/>
                <a:gd name="T37" fmla="*/ 80 h 106"/>
                <a:gd name="T38" fmla="*/ 34 w 124"/>
                <a:gd name="T39" fmla="*/ 63 h 106"/>
                <a:gd name="T40" fmla="*/ 45 w 124"/>
                <a:gd name="T41" fmla="*/ 62 h 106"/>
                <a:gd name="T42" fmla="*/ 54 w 124"/>
                <a:gd name="T43" fmla="*/ 61 h 106"/>
                <a:gd name="T44" fmla="*/ 68 w 124"/>
                <a:gd name="T45" fmla="*/ 38 h 106"/>
                <a:gd name="T46" fmla="*/ 68 w 124"/>
                <a:gd name="T47" fmla="*/ 29 h 106"/>
                <a:gd name="T48" fmla="*/ 66 w 124"/>
                <a:gd name="T49" fmla="*/ 5 h 106"/>
                <a:gd name="T50" fmla="*/ 63 w 124"/>
                <a:gd name="T51" fmla="*/ 3 h 106"/>
                <a:gd name="T52" fmla="*/ 61 w 124"/>
                <a:gd name="T53" fmla="*/ 7 h 106"/>
                <a:gd name="T54" fmla="*/ 63 w 124"/>
                <a:gd name="T55" fmla="*/ 29 h 106"/>
                <a:gd name="T56" fmla="*/ 63 w 124"/>
                <a:gd name="T57" fmla="*/ 38 h 106"/>
                <a:gd name="T58" fmla="*/ 53 w 124"/>
                <a:gd name="T59" fmla="*/ 55 h 106"/>
                <a:gd name="T60" fmla="*/ 44 w 124"/>
                <a:gd name="T61" fmla="*/ 57 h 106"/>
                <a:gd name="T62" fmla="*/ 33 w 124"/>
                <a:gd name="T63" fmla="*/ 58 h 106"/>
                <a:gd name="T64" fmla="*/ 4 w 124"/>
                <a:gd name="T65" fmla="*/ 77 h 106"/>
                <a:gd name="T66" fmla="*/ 2 w 124"/>
                <a:gd name="T67" fmla="*/ 95 h 106"/>
                <a:gd name="T68" fmla="*/ 12 w 124"/>
                <a:gd name="T69" fmla="*/ 103 h 106"/>
                <a:gd name="T70" fmla="*/ 71 w 124"/>
                <a:gd name="T71" fmla="*/ 102 h 106"/>
                <a:gd name="T72" fmla="*/ 77 w 124"/>
                <a:gd name="T73" fmla="*/ 102 h 106"/>
                <a:gd name="T74" fmla="*/ 85 w 124"/>
                <a:gd name="T75" fmla="*/ 101 h 106"/>
                <a:gd name="T76" fmla="*/ 87 w 124"/>
                <a:gd name="T77" fmla="*/ 103 h 106"/>
                <a:gd name="T78" fmla="*/ 100 w 124"/>
                <a:gd name="T79" fmla="*/ 103 h 106"/>
                <a:gd name="T80" fmla="*/ 103 w 124"/>
                <a:gd name="T81" fmla="*/ 102 h 106"/>
                <a:gd name="T82" fmla="*/ 107 w 124"/>
                <a:gd name="T83" fmla="*/ 102 h 106"/>
                <a:gd name="T84" fmla="*/ 119 w 124"/>
                <a:gd name="T85" fmla="*/ 100 h 106"/>
                <a:gd name="T86" fmla="*/ 122 w 124"/>
                <a:gd name="T87" fmla="*/ 87 h 106"/>
                <a:gd name="T88" fmla="*/ 121 w 124"/>
                <a:gd name="T89" fmla="*/ 86 h 106"/>
                <a:gd name="T90" fmla="*/ 115 w 124"/>
                <a:gd name="T91" fmla="*/ 58 h 106"/>
                <a:gd name="T92" fmla="*/ 112 w 124"/>
                <a:gd name="T93" fmla="*/ 28 h 106"/>
                <a:gd name="T94" fmla="*/ 112 w 124"/>
                <a:gd name="T95" fmla="*/ 18 h 106"/>
                <a:gd name="T96" fmla="*/ 113 w 124"/>
                <a:gd name="T97" fmla="*/ 3 h 106"/>
                <a:gd name="T98" fmla="*/ 110 w 124"/>
                <a:gd name="T99" fmla="*/ 0 h 106"/>
                <a:gd name="T100" fmla="*/ 108 w 124"/>
                <a:gd name="T101"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 h="106">
                  <a:moveTo>
                    <a:pt x="108" y="3"/>
                  </a:moveTo>
                  <a:cubicBezTo>
                    <a:pt x="107" y="18"/>
                    <a:pt x="107" y="18"/>
                    <a:pt x="107" y="18"/>
                  </a:cubicBezTo>
                  <a:cubicBezTo>
                    <a:pt x="107" y="28"/>
                    <a:pt x="107" y="28"/>
                    <a:pt x="107" y="28"/>
                  </a:cubicBezTo>
                  <a:cubicBezTo>
                    <a:pt x="106" y="39"/>
                    <a:pt x="107" y="50"/>
                    <a:pt x="110" y="60"/>
                  </a:cubicBezTo>
                  <a:cubicBezTo>
                    <a:pt x="112" y="67"/>
                    <a:pt x="114" y="77"/>
                    <a:pt x="116" y="87"/>
                  </a:cubicBezTo>
                  <a:cubicBezTo>
                    <a:pt x="116" y="88"/>
                    <a:pt x="116" y="88"/>
                    <a:pt x="116" y="88"/>
                  </a:cubicBezTo>
                  <a:cubicBezTo>
                    <a:pt x="117" y="91"/>
                    <a:pt x="118" y="94"/>
                    <a:pt x="116" y="95"/>
                  </a:cubicBezTo>
                  <a:cubicBezTo>
                    <a:pt x="115" y="96"/>
                    <a:pt x="110" y="96"/>
                    <a:pt x="107" y="97"/>
                  </a:cubicBezTo>
                  <a:cubicBezTo>
                    <a:pt x="102" y="97"/>
                    <a:pt x="102" y="97"/>
                    <a:pt x="102" y="97"/>
                  </a:cubicBezTo>
                  <a:cubicBezTo>
                    <a:pt x="98" y="98"/>
                    <a:pt x="98" y="98"/>
                    <a:pt x="98" y="98"/>
                  </a:cubicBezTo>
                  <a:cubicBezTo>
                    <a:pt x="96" y="98"/>
                    <a:pt x="91" y="100"/>
                    <a:pt x="90" y="99"/>
                  </a:cubicBezTo>
                  <a:cubicBezTo>
                    <a:pt x="90" y="99"/>
                    <a:pt x="90" y="99"/>
                    <a:pt x="90" y="98"/>
                  </a:cubicBezTo>
                  <a:cubicBezTo>
                    <a:pt x="90" y="97"/>
                    <a:pt x="90" y="96"/>
                    <a:pt x="89" y="96"/>
                  </a:cubicBezTo>
                  <a:cubicBezTo>
                    <a:pt x="88" y="95"/>
                    <a:pt x="87" y="95"/>
                    <a:pt x="87" y="95"/>
                  </a:cubicBezTo>
                  <a:cubicBezTo>
                    <a:pt x="84" y="96"/>
                    <a:pt x="80" y="96"/>
                    <a:pt x="76" y="97"/>
                  </a:cubicBezTo>
                  <a:cubicBezTo>
                    <a:pt x="70" y="97"/>
                    <a:pt x="70" y="97"/>
                    <a:pt x="70" y="97"/>
                  </a:cubicBezTo>
                  <a:cubicBezTo>
                    <a:pt x="48" y="100"/>
                    <a:pt x="28" y="100"/>
                    <a:pt x="13" y="98"/>
                  </a:cubicBezTo>
                  <a:cubicBezTo>
                    <a:pt x="8" y="97"/>
                    <a:pt x="8" y="97"/>
                    <a:pt x="7" y="93"/>
                  </a:cubicBezTo>
                  <a:cubicBezTo>
                    <a:pt x="5" y="89"/>
                    <a:pt x="6" y="85"/>
                    <a:pt x="9" y="80"/>
                  </a:cubicBezTo>
                  <a:cubicBezTo>
                    <a:pt x="14" y="71"/>
                    <a:pt x="26" y="65"/>
                    <a:pt x="34" y="63"/>
                  </a:cubicBezTo>
                  <a:cubicBezTo>
                    <a:pt x="45" y="62"/>
                    <a:pt x="45" y="62"/>
                    <a:pt x="45" y="62"/>
                  </a:cubicBezTo>
                  <a:cubicBezTo>
                    <a:pt x="54" y="61"/>
                    <a:pt x="54" y="61"/>
                    <a:pt x="54" y="61"/>
                  </a:cubicBezTo>
                  <a:cubicBezTo>
                    <a:pt x="63" y="59"/>
                    <a:pt x="68" y="51"/>
                    <a:pt x="68" y="38"/>
                  </a:cubicBezTo>
                  <a:cubicBezTo>
                    <a:pt x="68" y="29"/>
                    <a:pt x="68" y="29"/>
                    <a:pt x="68" y="29"/>
                  </a:cubicBezTo>
                  <a:cubicBezTo>
                    <a:pt x="69" y="21"/>
                    <a:pt x="69" y="13"/>
                    <a:pt x="66" y="5"/>
                  </a:cubicBezTo>
                  <a:cubicBezTo>
                    <a:pt x="66" y="3"/>
                    <a:pt x="64" y="3"/>
                    <a:pt x="63" y="3"/>
                  </a:cubicBezTo>
                  <a:cubicBezTo>
                    <a:pt x="62" y="4"/>
                    <a:pt x="61" y="5"/>
                    <a:pt x="61" y="7"/>
                  </a:cubicBezTo>
                  <a:cubicBezTo>
                    <a:pt x="64" y="13"/>
                    <a:pt x="63" y="21"/>
                    <a:pt x="63" y="29"/>
                  </a:cubicBezTo>
                  <a:cubicBezTo>
                    <a:pt x="63" y="38"/>
                    <a:pt x="63" y="38"/>
                    <a:pt x="63" y="38"/>
                  </a:cubicBezTo>
                  <a:cubicBezTo>
                    <a:pt x="63" y="43"/>
                    <a:pt x="62" y="54"/>
                    <a:pt x="53" y="55"/>
                  </a:cubicBezTo>
                  <a:cubicBezTo>
                    <a:pt x="44" y="57"/>
                    <a:pt x="44" y="57"/>
                    <a:pt x="44" y="57"/>
                  </a:cubicBezTo>
                  <a:cubicBezTo>
                    <a:pt x="33" y="58"/>
                    <a:pt x="33" y="58"/>
                    <a:pt x="33" y="58"/>
                  </a:cubicBezTo>
                  <a:cubicBezTo>
                    <a:pt x="23" y="60"/>
                    <a:pt x="10" y="67"/>
                    <a:pt x="4" y="77"/>
                  </a:cubicBezTo>
                  <a:cubicBezTo>
                    <a:pt x="1" y="83"/>
                    <a:pt x="0" y="89"/>
                    <a:pt x="2" y="95"/>
                  </a:cubicBezTo>
                  <a:cubicBezTo>
                    <a:pt x="3" y="101"/>
                    <a:pt x="6" y="102"/>
                    <a:pt x="12" y="103"/>
                  </a:cubicBezTo>
                  <a:cubicBezTo>
                    <a:pt x="28" y="106"/>
                    <a:pt x="48" y="105"/>
                    <a:pt x="71" y="102"/>
                  </a:cubicBezTo>
                  <a:cubicBezTo>
                    <a:pt x="71" y="102"/>
                    <a:pt x="77" y="102"/>
                    <a:pt x="77" y="102"/>
                  </a:cubicBezTo>
                  <a:cubicBezTo>
                    <a:pt x="80" y="102"/>
                    <a:pt x="82" y="101"/>
                    <a:pt x="85" y="101"/>
                  </a:cubicBezTo>
                  <a:cubicBezTo>
                    <a:pt x="86" y="102"/>
                    <a:pt x="86" y="103"/>
                    <a:pt x="87" y="103"/>
                  </a:cubicBezTo>
                  <a:cubicBezTo>
                    <a:pt x="90" y="106"/>
                    <a:pt x="95" y="104"/>
                    <a:pt x="100" y="103"/>
                  </a:cubicBezTo>
                  <a:cubicBezTo>
                    <a:pt x="103" y="102"/>
                    <a:pt x="103" y="102"/>
                    <a:pt x="103" y="102"/>
                  </a:cubicBezTo>
                  <a:cubicBezTo>
                    <a:pt x="107" y="102"/>
                    <a:pt x="107" y="102"/>
                    <a:pt x="107" y="102"/>
                  </a:cubicBezTo>
                  <a:cubicBezTo>
                    <a:pt x="112" y="102"/>
                    <a:pt x="116" y="101"/>
                    <a:pt x="119" y="100"/>
                  </a:cubicBezTo>
                  <a:cubicBezTo>
                    <a:pt x="124" y="97"/>
                    <a:pt x="122" y="91"/>
                    <a:pt x="122" y="87"/>
                  </a:cubicBezTo>
                  <a:cubicBezTo>
                    <a:pt x="121" y="86"/>
                    <a:pt x="121" y="86"/>
                    <a:pt x="121" y="86"/>
                  </a:cubicBezTo>
                  <a:cubicBezTo>
                    <a:pt x="119" y="76"/>
                    <a:pt x="117" y="66"/>
                    <a:pt x="115" y="58"/>
                  </a:cubicBezTo>
                  <a:cubicBezTo>
                    <a:pt x="113" y="49"/>
                    <a:pt x="112" y="39"/>
                    <a:pt x="112" y="28"/>
                  </a:cubicBezTo>
                  <a:cubicBezTo>
                    <a:pt x="112" y="18"/>
                    <a:pt x="112" y="18"/>
                    <a:pt x="112" y="18"/>
                  </a:cubicBezTo>
                  <a:cubicBezTo>
                    <a:pt x="113" y="3"/>
                    <a:pt x="113" y="3"/>
                    <a:pt x="113" y="3"/>
                  </a:cubicBezTo>
                  <a:cubicBezTo>
                    <a:pt x="113" y="1"/>
                    <a:pt x="112" y="0"/>
                    <a:pt x="110" y="0"/>
                  </a:cubicBezTo>
                  <a:cubicBezTo>
                    <a:pt x="109" y="0"/>
                    <a:pt x="108" y="1"/>
                    <a:pt x="108"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2" name="Freeform 11"/>
            <p:cNvSpPr>
              <a:spLocks noChangeArrowheads="1"/>
            </p:cNvSpPr>
            <p:nvPr/>
          </p:nvSpPr>
          <p:spPr bwMode="auto">
            <a:xfrm>
              <a:off x="3487" y="3686"/>
              <a:ext cx="171" cy="26"/>
            </a:xfrm>
            <a:custGeom>
              <a:avLst/>
              <a:gdLst>
                <a:gd name="T0" fmla="*/ 0 w 118"/>
                <a:gd name="T1" fmla="*/ 1 h 18"/>
                <a:gd name="T2" fmla="*/ 3 w 118"/>
                <a:gd name="T3" fmla="*/ 13 h 18"/>
                <a:gd name="T4" fmla="*/ 48 w 118"/>
                <a:gd name="T5" fmla="*/ 14 h 18"/>
                <a:gd name="T6" fmla="*/ 86 w 118"/>
                <a:gd name="T7" fmla="*/ 6 h 18"/>
                <a:gd name="T8" fmla="*/ 88 w 118"/>
                <a:gd name="T9" fmla="*/ 13 h 18"/>
                <a:gd name="T10" fmla="*/ 95 w 118"/>
                <a:gd name="T11" fmla="*/ 14 h 18"/>
                <a:gd name="T12" fmla="*/ 116 w 118"/>
                <a:gd name="T13" fmla="*/ 11 h 18"/>
                <a:gd name="T14" fmla="*/ 118 w 118"/>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8">
                  <a:moveTo>
                    <a:pt x="0" y="1"/>
                  </a:moveTo>
                  <a:cubicBezTo>
                    <a:pt x="0" y="3"/>
                    <a:pt x="2" y="9"/>
                    <a:pt x="3" y="13"/>
                  </a:cubicBezTo>
                  <a:cubicBezTo>
                    <a:pt x="14" y="18"/>
                    <a:pt x="35" y="15"/>
                    <a:pt x="48" y="14"/>
                  </a:cubicBezTo>
                  <a:cubicBezTo>
                    <a:pt x="61" y="12"/>
                    <a:pt x="74" y="10"/>
                    <a:pt x="86" y="6"/>
                  </a:cubicBezTo>
                  <a:cubicBezTo>
                    <a:pt x="87" y="6"/>
                    <a:pt x="87" y="12"/>
                    <a:pt x="88" y="13"/>
                  </a:cubicBezTo>
                  <a:cubicBezTo>
                    <a:pt x="90" y="16"/>
                    <a:pt x="92" y="14"/>
                    <a:pt x="95" y="14"/>
                  </a:cubicBezTo>
                  <a:cubicBezTo>
                    <a:pt x="102" y="14"/>
                    <a:pt x="109" y="14"/>
                    <a:pt x="116" y="11"/>
                  </a:cubicBezTo>
                  <a:cubicBezTo>
                    <a:pt x="116" y="7"/>
                    <a:pt x="117" y="4"/>
                    <a:pt x="11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 name="Freeform 12"/>
            <p:cNvSpPr>
              <a:spLocks noEditPoints="1" noChangeArrowheads="1"/>
            </p:cNvSpPr>
            <p:nvPr/>
          </p:nvSpPr>
          <p:spPr bwMode="auto">
            <a:xfrm>
              <a:off x="3483" y="3682"/>
              <a:ext cx="179" cy="33"/>
            </a:xfrm>
            <a:custGeom>
              <a:avLst/>
              <a:gdLst>
                <a:gd name="T0" fmla="*/ 119 w 124"/>
                <a:gd name="T1" fmla="*/ 2 h 23"/>
                <a:gd name="T2" fmla="*/ 118 w 124"/>
                <a:gd name="T3" fmla="*/ 6 h 23"/>
                <a:gd name="T4" fmla="*/ 116 w 124"/>
                <a:gd name="T5" fmla="*/ 12 h 23"/>
                <a:gd name="T6" fmla="*/ 99 w 124"/>
                <a:gd name="T7" fmla="*/ 14 h 23"/>
                <a:gd name="T8" fmla="*/ 98 w 124"/>
                <a:gd name="T9" fmla="*/ 14 h 23"/>
                <a:gd name="T10" fmla="*/ 95 w 124"/>
                <a:gd name="T11" fmla="*/ 15 h 23"/>
                <a:gd name="T12" fmla="*/ 94 w 124"/>
                <a:gd name="T13" fmla="*/ 15 h 23"/>
                <a:gd name="T14" fmla="*/ 93 w 124"/>
                <a:gd name="T15" fmla="*/ 14 h 23"/>
                <a:gd name="T16" fmla="*/ 93 w 124"/>
                <a:gd name="T17" fmla="*/ 12 h 23"/>
                <a:gd name="T18" fmla="*/ 91 w 124"/>
                <a:gd name="T19" fmla="*/ 7 h 23"/>
                <a:gd name="T20" fmla="*/ 89 w 124"/>
                <a:gd name="T21" fmla="*/ 7 h 23"/>
                <a:gd name="T22" fmla="*/ 51 w 124"/>
                <a:gd name="T23" fmla="*/ 14 h 23"/>
                <a:gd name="T24" fmla="*/ 45 w 124"/>
                <a:gd name="T25" fmla="*/ 14 h 23"/>
                <a:gd name="T26" fmla="*/ 8 w 124"/>
                <a:gd name="T27" fmla="*/ 14 h 23"/>
                <a:gd name="T28" fmla="*/ 7 w 124"/>
                <a:gd name="T29" fmla="*/ 9 h 23"/>
                <a:gd name="T30" fmla="*/ 6 w 124"/>
                <a:gd name="T31" fmla="*/ 4 h 23"/>
                <a:gd name="T32" fmla="*/ 6 w 124"/>
                <a:gd name="T33" fmla="*/ 4 h 23"/>
                <a:gd name="T34" fmla="*/ 6 w 124"/>
                <a:gd name="T35" fmla="*/ 4 h 23"/>
                <a:gd name="T36" fmla="*/ 4 w 124"/>
                <a:gd name="T37" fmla="*/ 1 h 23"/>
                <a:gd name="T38" fmla="*/ 1 w 124"/>
                <a:gd name="T39" fmla="*/ 3 h 23"/>
                <a:gd name="T40" fmla="*/ 2 w 124"/>
                <a:gd name="T41" fmla="*/ 10 h 23"/>
                <a:gd name="T42" fmla="*/ 3 w 124"/>
                <a:gd name="T43" fmla="*/ 16 h 23"/>
                <a:gd name="T44" fmla="*/ 5 w 124"/>
                <a:gd name="T45" fmla="*/ 19 h 23"/>
                <a:gd name="T46" fmla="*/ 46 w 124"/>
                <a:gd name="T47" fmla="*/ 20 h 23"/>
                <a:gd name="T48" fmla="*/ 51 w 124"/>
                <a:gd name="T49" fmla="*/ 19 h 23"/>
                <a:gd name="T50" fmla="*/ 87 w 124"/>
                <a:gd name="T51" fmla="*/ 12 h 23"/>
                <a:gd name="T52" fmla="*/ 87 w 124"/>
                <a:gd name="T53" fmla="*/ 12 h 23"/>
                <a:gd name="T54" fmla="*/ 89 w 124"/>
                <a:gd name="T55" fmla="*/ 18 h 23"/>
                <a:gd name="T56" fmla="*/ 96 w 124"/>
                <a:gd name="T57" fmla="*/ 20 h 23"/>
                <a:gd name="T58" fmla="*/ 98 w 124"/>
                <a:gd name="T59" fmla="*/ 20 h 23"/>
                <a:gd name="T60" fmla="*/ 99 w 124"/>
                <a:gd name="T61" fmla="*/ 20 h 23"/>
                <a:gd name="T62" fmla="*/ 120 w 124"/>
                <a:gd name="T63" fmla="*/ 17 h 23"/>
                <a:gd name="T64" fmla="*/ 121 w 124"/>
                <a:gd name="T65" fmla="*/ 14 h 23"/>
                <a:gd name="T66" fmla="*/ 123 w 124"/>
                <a:gd name="T67" fmla="*/ 7 h 23"/>
                <a:gd name="T68" fmla="*/ 124 w 124"/>
                <a:gd name="T69" fmla="*/ 4 h 23"/>
                <a:gd name="T70" fmla="*/ 122 w 124"/>
                <a:gd name="T71" fmla="*/ 0 h 23"/>
                <a:gd name="T72" fmla="*/ 119 w 124"/>
                <a:gd name="T73" fmla="*/ 2 h 23"/>
                <a:gd name="T74" fmla="*/ 93 w 124"/>
                <a:gd name="T75" fmla="*/ 14 h 23"/>
                <a:gd name="T76" fmla="*/ 93 w 124"/>
                <a:gd name="T77" fmla="*/ 14 h 23"/>
                <a:gd name="T78" fmla="*/ 93 w 124"/>
                <a:gd name="T79" fmla="*/ 14 h 23"/>
                <a:gd name="T80" fmla="*/ 116 w 124"/>
                <a:gd name="T81" fmla="*/ 14 h 23"/>
                <a:gd name="T82" fmla="*/ 116 w 124"/>
                <a:gd name="T83" fmla="*/ 14 h 23"/>
                <a:gd name="T84" fmla="*/ 116 w 124"/>
                <a:gd name="T85" fmla="*/ 14 h 23"/>
                <a:gd name="T86" fmla="*/ 116 w 124"/>
                <a:gd name="T8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 h="23">
                  <a:moveTo>
                    <a:pt x="119" y="2"/>
                  </a:moveTo>
                  <a:cubicBezTo>
                    <a:pt x="118" y="6"/>
                    <a:pt x="118" y="6"/>
                    <a:pt x="118" y="6"/>
                  </a:cubicBezTo>
                  <a:cubicBezTo>
                    <a:pt x="117" y="8"/>
                    <a:pt x="116" y="10"/>
                    <a:pt x="116" y="12"/>
                  </a:cubicBezTo>
                  <a:cubicBezTo>
                    <a:pt x="111" y="14"/>
                    <a:pt x="105" y="14"/>
                    <a:pt x="99" y="14"/>
                  </a:cubicBezTo>
                  <a:cubicBezTo>
                    <a:pt x="98" y="14"/>
                    <a:pt x="98" y="14"/>
                    <a:pt x="98" y="14"/>
                  </a:cubicBezTo>
                  <a:cubicBezTo>
                    <a:pt x="95" y="15"/>
                    <a:pt x="95" y="15"/>
                    <a:pt x="95" y="15"/>
                  </a:cubicBezTo>
                  <a:cubicBezTo>
                    <a:pt x="94" y="15"/>
                    <a:pt x="94" y="15"/>
                    <a:pt x="94" y="15"/>
                  </a:cubicBezTo>
                  <a:cubicBezTo>
                    <a:pt x="94" y="15"/>
                    <a:pt x="93" y="15"/>
                    <a:pt x="93" y="14"/>
                  </a:cubicBezTo>
                  <a:cubicBezTo>
                    <a:pt x="93" y="14"/>
                    <a:pt x="93" y="12"/>
                    <a:pt x="93" y="12"/>
                  </a:cubicBezTo>
                  <a:cubicBezTo>
                    <a:pt x="92" y="9"/>
                    <a:pt x="92" y="8"/>
                    <a:pt x="91" y="7"/>
                  </a:cubicBezTo>
                  <a:cubicBezTo>
                    <a:pt x="90" y="6"/>
                    <a:pt x="89" y="6"/>
                    <a:pt x="89" y="7"/>
                  </a:cubicBezTo>
                  <a:cubicBezTo>
                    <a:pt x="77" y="10"/>
                    <a:pt x="64" y="12"/>
                    <a:pt x="51" y="14"/>
                  </a:cubicBezTo>
                  <a:cubicBezTo>
                    <a:pt x="45" y="14"/>
                    <a:pt x="45" y="14"/>
                    <a:pt x="45" y="14"/>
                  </a:cubicBezTo>
                  <a:cubicBezTo>
                    <a:pt x="33" y="16"/>
                    <a:pt x="17" y="17"/>
                    <a:pt x="8" y="14"/>
                  </a:cubicBezTo>
                  <a:cubicBezTo>
                    <a:pt x="7" y="12"/>
                    <a:pt x="7" y="9"/>
                    <a:pt x="7" y="9"/>
                  </a:cubicBezTo>
                  <a:cubicBezTo>
                    <a:pt x="7" y="8"/>
                    <a:pt x="6" y="5"/>
                    <a:pt x="6" y="4"/>
                  </a:cubicBezTo>
                  <a:cubicBezTo>
                    <a:pt x="6" y="4"/>
                    <a:pt x="6" y="4"/>
                    <a:pt x="6" y="4"/>
                  </a:cubicBezTo>
                  <a:cubicBezTo>
                    <a:pt x="6" y="4"/>
                    <a:pt x="6" y="4"/>
                    <a:pt x="6" y="4"/>
                  </a:cubicBezTo>
                  <a:cubicBezTo>
                    <a:pt x="6" y="2"/>
                    <a:pt x="5" y="1"/>
                    <a:pt x="4" y="1"/>
                  </a:cubicBezTo>
                  <a:cubicBezTo>
                    <a:pt x="2" y="1"/>
                    <a:pt x="1" y="2"/>
                    <a:pt x="1" y="3"/>
                  </a:cubicBezTo>
                  <a:cubicBezTo>
                    <a:pt x="0" y="5"/>
                    <a:pt x="1" y="8"/>
                    <a:pt x="2" y="10"/>
                  </a:cubicBezTo>
                  <a:cubicBezTo>
                    <a:pt x="3" y="16"/>
                    <a:pt x="3" y="16"/>
                    <a:pt x="3" y="16"/>
                  </a:cubicBezTo>
                  <a:cubicBezTo>
                    <a:pt x="3" y="17"/>
                    <a:pt x="4" y="19"/>
                    <a:pt x="5" y="19"/>
                  </a:cubicBezTo>
                  <a:cubicBezTo>
                    <a:pt x="15" y="23"/>
                    <a:pt x="33" y="21"/>
                    <a:pt x="46" y="20"/>
                  </a:cubicBezTo>
                  <a:cubicBezTo>
                    <a:pt x="51" y="19"/>
                    <a:pt x="51" y="19"/>
                    <a:pt x="51" y="19"/>
                  </a:cubicBezTo>
                  <a:cubicBezTo>
                    <a:pt x="64" y="18"/>
                    <a:pt x="76" y="16"/>
                    <a:pt x="87" y="12"/>
                  </a:cubicBezTo>
                  <a:cubicBezTo>
                    <a:pt x="87" y="12"/>
                    <a:pt x="87" y="12"/>
                    <a:pt x="87" y="12"/>
                  </a:cubicBezTo>
                  <a:cubicBezTo>
                    <a:pt x="88" y="16"/>
                    <a:pt x="88" y="17"/>
                    <a:pt x="89" y="18"/>
                  </a:cubicBezTo>
                  <a:cubicBezTo>
                    <a:pt x="92" y="21"/>
                    <a:pt x="94" y="20"/>
                    <a:pt x="96" y="20"/>
                  </a:cubicBezTo>
                  <a:cubicBezTo>
                    <a:pt x="98" y="20"/>
                    <a:pt x="98" y="20"/>
                    <a:pt x="98" y="20"/>
                  </a:cubicBezTo>
                  <a:cubicBezTo>
                    <a:pt x="98" y="20"/>
                    <a:pt x="99" y="20"/>
                    <a:pt x="99" y="20"/>
                  </a:cubicBezTo>
                  <a:cubicBezTo>
                    <a:pt x="106" y="20"/>
                    <a:pt x="112" y="19"/>
                    <a:pt x="120" y="17"/>
                  </a:cubicBezTo>
                  <a:cubicBezTo>
                    <a:pt x="121" y="16"/>
                    <a:pt x="121" y="15"/>
                    <a:pt x="121" y="14"/>
                  </a:cubicBezTo>
                  <a:cubicBezTo>
                    <a:pt x="121" y="12"/>
                    <a:pt x="122" y="10"/>
                    <a:pt x="123" y="7"/>
                  </a:cubicBezTo>
                  <a:cubicBezTo>
                    <a:pt x="124" y="4"/>
                    <a:pt x="124" y="4"/>
                    <a:pt x="124" y="4"/>
                  </a:cubicBezTo>
                  <a:cubicBezTo>
                    <a:pt x="124" y="2"/>
                    <a:pt x="123" y="1"/>
                    <a:pt x="122" y="0"/>
                  </a:cubicBezTo>
                  <a:cubicBezTo>
                    <a:pt x="121" y="0"/>
                    <a:pt x="119" y="1"/>
                    <a:pt x="119" y="2"/>
                  </a:cubicBezTo>
                  <a:close/>
                  <a:moveTo>
                    <a:pt x="93" y="14"/>
                  </a:moveTo>
                  <a:cubicBezTo>
                    <a:pt x="93" y="14"/>
                    <a:pt x="93" y="14"/>
                    <a:pt x="93" y="14"/>
                  </a:cubicBezTo>
                  <a:cubicBezTo>
                    <a:pt x="93" y="14"/>
                    <a:pt x="93" y="14"/>
                    <a:pt x="93" y="14"/>
                  </a:cubicBezTo>
                  <a:close/>
                  <a:moveTo>
                    <a:pt x="116" y="14"/>
                  </a:moveTo>
                  <a:cubicBezTo>
                    <a:pt x="116" y="14"/>
                    <a:pt x="116" y="14"/>
                    <a:pt x="116" y="14"/>
                  </a:cubicBezTo>
                  <a:cubicBezTo>
                    <a:pt x="116" y="14"/>
                    <a:pt x="116" y="14"/>
                    <a:pt x="116" y="14"/>
                  </a:cubicBezTo>
                  <a:cubicBezTo>
                    <a:pt x="116" y="14"/>
                    <a:pt x="116" y="14"/>
                    <a:pt x="116" y="14"/>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4" name="Freeform 13"/>
            <p:cNvSpPr>
              <a:spLocks noChangeArrowheads="1"/>
            </p:cNvSpPr>
            <p:nvPr/>
          </p:nvSpPr>
          <p:spPr bwMode="auto">
            <a:xfrm>
              <a:off x="3483" y="3546"/>
              <a:ext cx="179" cy="153"/>
            </a:xfrm>
            <a:custGeom>
              <a:avLst/>
              <a:gdLst>
                <a:gd name="T0" fmla="*/ 108 w 124"/>
                <a:gd name="T1" fmla="*/ 3 h 106"/>
                <a:gd name="T2" fmla="*/ 108 w 124"/>
                <a:gd name="T3" fmla="*/ 18 h 106"/>
                <a:gd name="T4" fmla="*/ 107 w 124"/>
                <a:gd name="T5" fmla="*/ 28 h 106"/>
                <a:gd name="T6" fmla="*/ 110 w 124"/>
                <a:gd name="T7" fmla="*/ 60 h 106"/>
                <a:gd name="T8" fmla="*/ 117 w 124"/>
                <a:gd name="T9" fmla="*/ 87 h 106"/>
                <a:gd name="T10" fmla="*/ 117 w 124"/>
                <a:gd name="T11" fmla="*/ 88 h 106"/>
                <a:gd name="T12" fmla="*/ 117 w 124"/>
                <a:gd name="T13" fmla="*/ 96 h 106"/>
                <a:gd name="T14" fmla="*/ 108 w 124"/>
                <a:gd name="T15" fmla="*/ 97 h 106"/>
                <a:gd name="T16" fmla="*/ 103 w 124"/>
                <a:gd name="T17" fmla="*/ 97 h 106"/>
                <a:gd name="T18" fmla="*/ 99 w 124"/>
                <a:gd name="T19" fmla="*/ 98 h 106"/>
                <a:gd name="T20" fmla="*/ 91 w 124"/>
                <a:gd name="T21" fmla="*/ 100 h 106"/>
                <a:gd name="T22" fmla="*/ 90 w 124"/>
                <a:gd name="T23" fmla="*/ 99 h 106"/>
                <a:gd name="T24" fmla="*/ 89 w 124"/>
                <a:gd name="T25" fmla="*/ 96 h 106"/>
                <a:gd name="T26" fmla="*/ 87 w 124"/>
                <a:gd name="T27" fmla="*/ 96 h 106"/>
                <a:gd name="T28" fmla="*/ 77 w 124"/>
                <a:gd name="T29" fmla="*/ 97 h 106"/>
                <a:gd name="T30" fmla="*/ 70 w 124"/>
                <a:gd name="T31" fmla="*/ 98 h 106"/>
                <a:gd name="T32" fmla="*/ 13 w 124"/>
                <a:gd name="T33" fmla="*/ 98 h 106"/>
                <a:gd name="T34" fmla="*/ 7 w 124"/>
                <a:gd name="T35" fmla="*/ 94 h 106"/>
                <a:gd name="T36" fmla="*/ 9 w 124"/>
                <a:gd name="T37" fmla="*/ 80 h 106"/>
                <a:gd name="T38" fmla="*/ 34 w 124"/>
                <a:gd name="T39" fmla="*/ 64 h 106"/>
                <a:gd name="T40" fmla="*/ 45 w 124"/>
                <a:gd name="T41" fmla="*/ 62 h 106"/>
                <a:gd name="T42" fmla="*/ 54 w 124"/>
                <a:gd name="T43" fmla="*/ 61 h 106"/>
                <a:gd name="T44" fmla="*/ 68 w 124"/>
                <a:gd name="T45" fmla="*/ 39 h 106"/>
                <a:gd name="T46" fmla="*/ 69 w 124"/>
                <a:gd name="T47" fmla="*/ 29 h 106"/>
                <a:gd name="T48" fmla="*/ 67 w 124"/>
                <a:gd name="T49" fmla="*/ 5 h 106"/>
                <a:gd name="T50" fmla="*/ 63 w 124"/>
                <a:gd name="T51" fmla="*/ 4 h 106"/>
                <a:gd name="T52" fmla="*/ 62 w 124"/>
                <a:gd name="T53" fmla="*/ 7 h 106"/>
                <a:gd name="T54" fmla="*/ 64 w 124"/>
                <a:gd name="T55" fmla="*/ 29 h 106"/>
                <a:gd name="T56" fmla="*/ 63 w 124"/>
                <a:gd name="T57" fmla="*/ 39 h 106"/>
                <a:gd name="T58" fmla="*/ 54 w 124"/>
                <a:gd name="T59" fmla="*/ 56 h 106"/>
                <a:gd name="T60" fmla="*/ 45 w 124"/>
                <a:gd name="T61" fmla="*/ 57 h 106"/>
                <a:gd name="T62" fmla="*/ 33 w 124"/>
                <a:gd name="T63" fmla="*/ 59 h 106"/>
                <a:gd name="T64" fmla="*/ 5 w 124"/>
                <a:gd name="T65" fmla="*/ 78 h 106"/>
                <a:gd name="T66" fmla="*/ 2 w 124"/>
                <a:gd name="T67" fmla="*/ 95 h 106"/>
                <a:gd name="T68" fmla="*/ 12 w 124"/>
                <a:gd name="T69" fmla="*/ 104 h 106"/>
                <a:gd name="T70" fmla="*/ 71 w 124"/>
                <a:gd name="T71" fmla="*/ 103 h 106"/>
                <a:gd name="T72" fmla="*/ 77 w 124"/>
                <a:gd name="T73" fmla="*/ 102 h 106"/>
                <a:gd name="T74" fmla="*/ 86 w 124"/>
                <a:gd name="T75" fmla="*/ 101 h 106"/>
                <a:gd name="T76" fmla="*/ 87 w 124"/>
                <a:gd name="T77" fmla="*/ 104 h 106"/>
                <a:gd name="T78" fmla="*/ 100 w 124"/>
                <a:gd name="T79" fmla="*/ 104 h 106"/>
                <a:gd name="T80" fmla="*/ 104 w 124"/>
                <a:gd name="T81" fmla="*/ 103 h 106"/>
                <a:gd name="T82" fmla="*/ 108 w 124"/>
                <a:gd name="T83" fmla="*/ 102 h 106"/>
                <a:gd name="T84" fmla="*/ 120 w 124"/>
                <a:gd name="T85" fmla="*/ 100 h 106"/>
                <a:gd name="T86" fmla="*/ 122 w 124"/>
                <a:gd name="T87" fmla="*/ 87 h 106"/>
                <a:gd name="T88" fmla="*/ 122 w 124"/>
                <a:gd name="T89" fmla="*/ 86 h 106"/>
                <a:gd name="T90" fmla="*/ 116 w 124"/>
                <a:gd name="T91" fmla="*/ 59 h 106"/>
                <a:gd name="T92" fmla="*/ 112 w 124"/>
                <a:gd name="T93" fmla="*/ 29 h 106"/>
                <a:gd name="T94" fmla="*/ 113 w 124"/>
                <a:gd name="T95" fmla="*/ 19 h 106"/>
                <a:gd name="T96" fmla="*/ 114 w 124"/>
                <a:gd name="T97" fmla="*/ 3 h 106"/>
                <a:gd name="T98" fmla="*/ 111 w 124"/>
                <a:gd name="T99" fmla="*/ 0 h 106"/>
                <a:gd name="T100" fmla="*/ 108 w 124"/>
                <a:gd name="T101"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 h="106">
                  <a:moveTo>
                    <a:pt x="108" y="3"/>
                  </a:moveTo>
                  <a:cubicBezTo>
                    <a:pt x="108" y="18"/>
                    <a:pt x="108" y="18"/>
                    <a:pt x="108" y="18"/>
                  </a:cubicBezTo>
                  <a:cubicBezTo>
                    <a:pt x="107" y="28"/>
                    <a:pt x="107" y="28"/>
                    <a:pt x="107" y="28"/>
                  </a:cubicBezTo>
                  <a:cubicBezTo>
                    <a:pt x="107" y="39"/>
                    <a:pt x="108" y="50"/>
                    <a:pt x="110" y="60"/>
                  </a:cubicBezTo>
                  <a:cubicBezTo>
                    <a:pt x="112" y="67"/>
                    <a:pt x="115" y="77"/>
                    <a:pt x="117" y="87"/>
                  </a:cubicBezTo>
                  <a:cubicBezTo>
                    <a:pt x="117" y="88"/>
                    <a:pt x="117" y="88"/>
                    <a:pt x="117" y="88"/>
                  </a:cubicBezTo>
                  <a:cubicBezTo>
                    <a:pt x="118" y="92"/>
                    <a:pt x="118" y="95"/>
                    <a:pt x="117" y="96"/>
                  </a:cubicBezTo>
                  <a:cubicBezTo>
                    <a:pt x="115" y="97"/>
                    <a:pt x="111" y="97"/>
                    <a:pt x="108" y="97"/>
                  </a:cubicBezTo>
                  <a:cubicBezTo>
                    <a:pt x="103" y="97"/>
                    <a:pt x="103" y="97"/>
                    <a:pt x="103" y="97"/>
                  </a:cubicBezTo>
                  <a:cubicBezTo>
                    <a:pt x="99" y="98"/>
                    <a:pt x="99" y="98"/>
                    <a:pt x="99" y="98"/>
                  </a:cubicBezTo>
                  <a:cubicBezTo>
                    <a:pt x="97" y="99"/>
                    <a:pt x="91" y="100"/>
                    <a:pt x="91" y="100"/>
                  </a:cubicBezTo>
                  <a:cubicBezTo>
                    <a:pt x="91" y="100"/>
                    <a:pt x="90" y="99"/>
                    <a:pt x="90" y="99"/>
                  </a:cubicBezTo>
                  <a:cubicBezTo>
                    <a:pt x="90" y="98"/>
                    <a:pt x="90" y="97"/>
                    <a:pt x="89" y="96"/>
                  </a:cubicBezTo>
                  <a:cubicBezTo>
                    <a:pt x="89" y="96"/>
                    <a:pt x="88" y="96"/>
                    <a:pt x="87" y="96"/>
                  </a:cubicBezTo>
                  <a:cubicBezTo>
                    <a:pt x="84" y="97"/>
                    <a:pt x="80" y="97"/>
                    <a:pt x="77" y="97"/>
                  </a:cubicBezTo>
                  <a:cubicBezTo>
                    <a:pt x="70" y="98"/>
                    <a:pt x="70" y="98"/>
                    <a:pt x="70" y="98"/>
                  </a:cubicBezTo>
                  <a:cubicBezTo>
                    <a:pt x="48" y="100"/>
                    <a:pt x="29" y="101"/>
                    <a:pt x="13" y="98"/>
                  </a:cubicBezTo>
                  <a:cubicBezTo>
                    <a:pt x="9" y="98"/>
                    <a:pt x="8" y="97"/>
                    <a:pt x="7" y="94"/>
                  </a:cubicBezTo>
                  <a:cubicBezTo>
                    <a:pt x="6" y="90"/>
                    <a:pt x="7" y="85"/>
                    <a:pt x="9" y="80"/>
                  </a:cubicBezTo>
                  <a:cubicBezTo>
                    <a:pt x="15" y="72"/>
                    <a:pt x="26" y="65"/>
                    <a:pt x="34" y="64"/>
                  </a:cubicBezTo>
                  <a:cubicBezTo>
                    <a:pt x="45" y="62"/>
                    <a:pt x="45" y="62"/>
                    <a:pt x="45" y="62"/>
                  </a:cubicBezTo>
                  <a:cubicBezTo>
                    <a:pt x="54" y="61"/>
                    <a:pt x="54" y="61"/>
                    <a:pt x="54" y="61"/>
                  </a:cubicBezTo>
                  <a:cubicBezTo>
                    <a:pt x="63" y="60"/>
                    <a:pt x="69" y="51"/>
                    <a:pt x="68" y="39"/>
                  </a:cubicBezTo>
                  <a:cubicBezTo>
                    <a:pt x="69" y="29"/>
                    <a:pt x="69" y="29"/>
                    <a:pt x="69" y="29"/>
                  </a:cubicBezTo>
                  <a:cubicBezTo>
                    <a:pt x="69" y="21"/>
                    <a:pt x="70" y="13"/>
                    <a:pt x="67" y="5"/>
                  </a:cubicBezTo>
                  <a:cubicBezTo>
                    <a:pt x="66" y="4"/>
                    <a:pt x="65" y="3"/>
                    <a:pt x="63" y="4"/>
                  </a:cubicBezTo>
                  <a:cubicBezTo>
                    <a:pt x="62" y="4"/>
                    <a:pt x="61" y="6"/>
                    <a:pt x="62" y="7"/>
                  </a:cubicBezTo>
                  <a:cubicBezTo>
                    <a:pt x="64" y="14"/>
                    <a:pt x="64" y="21"/>
                    <a:pt x="64" y="29"/>
                  </a:cubicBezTo>
                  <a:cubicBezTo>
                    <a:pt x="63" y="39"/>
                    <a:pt x="63" y="39"/>
                    <a:pt x="63" y="39"/>
                  </a:cubicBezTo>
                  <a:cubicBezTo>
                    <a:pt x="63" y="44"/>
                    <a:pt x="62" y="54"/>
                    <a:pt x="54" y="56"/>
                  </a:cubicBezTo>
                  <a:cubicBezTo>
                    <a:pt x="45" y="57"/>
                    <a:pt x="45" y="57"/>
                    <a:pt x="45" y="57"/>
                  </a:cubicBezTo>
                  <a:cubicBezTo>
                    <a:pt x="33" y="59"/>
                    <a:pt x="33" y="59"/>
                    <a:pt x="33" y="59"/>
                  </a:cubicBezTo>
                  <a:cubicBezTo>
                    <a:pt x="24" y="61"/>
                    <a:pt x="11" y="68"/>
                    <a:pt x="5" y="78"/>
                  </a:cubicBezTo>
                  <a:cubicBezTo>
                    <a:pt x="1" y="84"/>
                    <a:pt x="0" y="90"/>
                    <a:pt x="2" y="95"/>
                  </a:cubicBezTo>
                  <a:cubicBezTo>
                    <a:pt x="4" y="101"/>
                    <a:pt x="7" y="103"/>
                    <a:pt x="12" y="104"/>
                  </a:cubicBezTo>
                  <a:cubicBezTo>
                    <a:pt x="29" y="106"/>
                    <a:pt x="48" y="106"/>
                    <a:pt x="71" y="103"/>
                  </a:cubicBezTo>
                  <a:cubicBezTo>
                    <a:pt x="71" y="103"/>
                    <a:pt x="77" y="102"/>
                    <a:pt x="77" y="102"/>
                  </a:cubicBezTo>
                  <a:cubicBezTo>
                    <a:pt x="80" y="102"/>
                    <a:pt x="83" y="102"/>
                    <a:pt x="86" y="101"/>
                  </a:cubicBezTo>
                  <a:cubicBezTo>
                    <a:pt x="86" y="102"/>
                    <a:pt x="87" y="103"/>
                    <a:pt x="87" y="104"/>
                  </a:cubicBezTo>
                  <a:cubicBezTo>
                    <a:pt x="90" y="106"/>
                    <a:pt x="95" y="105"/>
                    <a:pt x="100" y="104"/>
                  </a:cubicBezTo>
                  <a:cubicBezTo>
                    <a:pt x="104" y="103"/>
                    <a:pt x="104" y="103"/>
                    <a:pt x="104" y="103"/>
                  </a:cubicBezTo>
                  <a:cubicBezTo>
                    <a:pt x="108" y="102"/>
                    <a:pt x="108" y="102"/>
                    <a:pt x="108" y="102"/>
                  </a:cubicBezTo>
                  <a:cubicBezTo>
                    <a:pt x="112" y="102"/>
                    <a:pt x="117" y="102"/>
                    <a:pt x="120" y="100"/>
                  </a:cubicBezTo>
                  <a:cubicBezTo>
                    <a:pt x="124" y="97"/>
                    <a:pt x="123" y="91"/>
                    <a:pt x="122" y="87"/>
                  </a:cubicBezTo>
                  <a:cubicBezTo>
                    <a:pt x="122" y="86"/>
                    <a:pt x="122" y="86"/>
                    <a:pt x="122" y="86"/>
                  </a:cubicBezTo>
                  <a:cubicBezTo>
                    <a:pt x="120" y="76"/>
                    <a:pt x="117" y="66"/>
                    <a:pt x="116" y="59"/>
                  </a:cubicBezTo>
                  <a:cubicBezTo>
                    <a:pt x="113" y="49"/>
                    <a:pt x="112" y="39"/>
                    <a:pt x="112" y="29"/>
                  </a:cubicBezTo>
                  <a:cubicBezTo>
                    <a:pt x="113" y="19"/>
                    <a:pt x="113" y="19"/>
                    <a:pt x="113" y="19"/>
                  </a:cubicBezTo>
                  <a:cubicBezTo>
                    <a:pt x="114" y="3"/>
                    <a:pt x="114" y="3"/>
                    <a:pt x="114" y="3"/>
                  </a:cubicBezTo>
                  <a:cubicBezTo>
                    <a:pt x="114" y="2"/>
                    <a:pt x="112" y="0"/>
                    <a:pt x="111" y="0"/>
                  </a:cubicBezTo>
                  <a:cubicBezTo>
                    <a:pt x="109" y="0"/>
                    <a:pt x="108" y="2"/>
                    <a:pt x="108"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5" name="Freeform 14"/>
            <p:cNvSpPr>
              <a:spLocks noEditPoints="1" noChangeArrowheads="1"/>
            </p:cNvSpPr>
            <p:nvPr/>
          </p:nvSpPr>
          <p:spPr bwMode="auto">
            <a:xfrm>
              <a:off x="3953" y="3254"/>
              <a:ext cx="155" cy="457"/>
            </a:xfrm>
            <a:custGeom>
              <a:avLst/>
              <a:gdLst>
                <a:gd name="T0" fmla="*/ 30 w 107"/>
                <a:gd name="T1" fmla="*/ 4 h 316"/>
                <a:gd name="T2" fmla="*/ 30 w 107"/>
                <a:gd name="T3" fmla="*/ 39 h 316"/>
                <a:gd name="T4" fmla="*/ 24 w 107"/>
                <a:gd name="T5" fmla="*/ 155 h 316"/>
                <a:gd name="T6" fmla="*/ 0 w 107"/>
                <a:gd name="T7" fmla="*/ 295 h 316"/>
                <a:gd name="T8" fmla="*/ 7 w 107"/>
                <a:gd name="T9" fmla="*/ 297 h 316"/>
                <a:gd name="T10" fmla="*/ 17 w 107"/>
                <a:gd name="T11" fmla="*/ 294 h 316"/>
                <a:gd name="T12" fmla="*/ 23 w 107"/>
                <a:gd name="T13" fmla="*/ 295 h 316"/>
                <a:gd name="T14" fmla="*/ 36 w 107"/>
                <a:gd name="T15" fmla="*/ 315 h 316"/>
                <a:gd name="T16" fmla="*/ 42 w 107"/>
                <a:gd name="T17" fmla="*/ 312 h 316"/>
                <a:gd name="T18" fmla="*/ 54 w 107"/>
                <a:gd name="T19" fmla="*/ 300 h 316"/>
                <a:gd name="T20" fmla="*/ 60 w 107"/>
                <a:gd name="T21" fmla="*/ 300 h 316"/>
                <a:gd name="T22" fmla="*/ 68 w 107"/>
                <a:gd name="T23" fmla="*/ 299 h 316"/>
                <a:gd name="T24" fmla="*/ 68 w 107"/>
                <a:gd name="T25" fmla="*/ 306 h 316"/>
                <a:gd name="T26" fmla="*/ 75 w 107"/>
                <a:gd name="T27" fmla="*/ 307 h 316"/>
                <a:gd name="T28" fmla="*/ 84 w 107"/>
                <a:gd name="T29" fmla="*/ 301 h 316"/>
                <a:gd name="T30" fmla="*/ 91 w 107"/>
                <a:gd name="T31" fmla="*/ 301 h 316"/>
                <a:gd name="T32" fmla="*/ 91 w 107"/>
                <a:gd name="T33" fmla="*/ 254 h 316"/>
                <a:gd name="T34" fmla="*/ 100 w 107"/>
                <a:gd name="T35" fmla="*/ 299 h 316"/>
                <a:gd name="T36" fmla="*/ 107 w 107"/>
                <a:gd name="T37" fmla="*/ 300 h 316"/>
                <a:gd name="T38" fmla="*/ 107 w 107"/>
                <a:gd name="T39" fmla="*/ 298 h 316"/>
                <a:gd name="T40" fmla="*/ 107 w 107"/>
                <a:gd name="T41" fmla="*/ 294 h 316"/>
                <a:gd name="T42" fmla="*/ 107 w 107"/>
                <a:gd name="T43" fmla="*/ 294 h 316"/>
                <a:gd name="T44" fmla="*/ 91 w 107"/>
                <a:gd name="T45" fmla="*/ 168 h 316"/>
                <a:gd name="T46" fmla="*/ 91 w 107"/>
                <a:gd name="T47" fmla="*/ 148 h 316"/>
                <a:gd name="T48" fmla="*/ 91 w 107"/>
                <a:gd name="T49" fmla="*/ 48 h 316"/>
                <a:gd name="T50" fmla="*/ 88 w 107"/>
                <a:gd name="T51" fmla="*/ 25 h 316"/>
                <a:gd name="T52" fmla="*/ 74 w 107"/>
                <a:gd name="T53" fmla="*/ 172 h 316"/>
                <a:gd name="T54" fmla="*/ 72 w 107"/>
                <a:gd name="T55" fmla="*/ 255 h 316"/>
                <a:gd name="T56" fmla="*/ 73 w 107"/>
                <a:gd name="T57" fmla="*/ 116 h 316"/>
                <a:gd name="T58" fmla="*/ 72 w 107"/>
                <a:gd name="T59" fmla="*/ 42 h 316"/>
                <a:gd name="T60" fmla="*/ 68 w 107"/>
                <a:gd name="T61" fmla="*/ 39 h 316"/>
                <a:gd name="T62" fmla="*/ 65 w 107"/>
                <a:gd name="T63" fmla="*/ 43 h 316"/>
                <a:gd name="T64" fmla="*/ 64 w 107"/>
                <a:gd name="T65" fmla="*/ 144 h 316"/>
                <a:gd name="T66" fmla="*/ 62 w 107"/>
                <a:gd name="T67" fmla="*/ 213 h 316"/>
                <a:gd name="T68" fmla="*/ 56 w 107"/>
                <a:gd name="T69" fmla="*/ 283 h 316"/>
                <a:gd name="T70" fmla="*/ 47 w 107"/>
                <a:gd name="T71" fmla="*/ 169 h 316"/>
                <a:gd name="T72" fmla="*/ 50 w 107"/>
                <a:gd name="T73" fmla="*/ 126 h 316"/>
                <a:gd name="T74" fmla="*/ 58 w 107"/>
                <a:gd name="T75" fmla="*/ 59 h 316"/>
                <a:gd name="T76" fmla="*/ 60 w 107"/>
                <a:gd name="T77" fmla="*/ 3 h 316"/>
                <a:gd name="T78" fmla="*/ 54 w 107"/>
                <a:gd name="T79" fmla="*/ 2 h 316"/>
                <a:gd name="T80" fmla="*/ 37 w 107"/>
                <a:gd name="T81" fmla="*/ 70 h 316"/>
                <a:gd name="T82" fmla="*/ 37 w 107"/>
                <a:gd name="T83" fmla="*/ 4 h 316"/>
                <a:gd name="T84" fmla="*/ 56 w 107"/>
                <a:gd name="T85" fmla="*/ 13 h 316"/>
                <a:gd name="T86" fmla="*/ 51 w 107"/>
                <a:gd name="T87" fmla="*/ 57 h 316"/>
                <a:gd name="T88" fmla="*/ 46 w 107"/>
                <a:gd name="T89" fmla="*/ 95 h 316"/>
                <a:gd name="T90" fmla="*/ 56 w 107"/>
                <a:gd name="T91" fmla="*/ 24 h 316"/>
                <a:gd name="T92" fmla="*/ 54 w 107"/>
                <a:gd name="T93" fmla="*/ 20 h 316"/>
                <a:gd name="T94" fmla="*/ 56 w 107"/>
                <a:gd name="T95" fmla="*/ 13 h 316"/>
                <a:gd name="T96" fmla="*/ 36 w 107"/>
                <a:gd name="T97" fmla="*/ 127 h 316"/>
                <a:gd name="T98" fmla="*/ 38 w 107"/>
                <a:gd name="T99" fmla="*/ 177 h 316"/>
                <a:gd name="T100" fmla="*/ 33 w 107"/>
                <a:gd name="T101" fmla="*/ 222 h 316"/>
                <a:gd name="T102" fmla="*/ 27 w 107"/>
                <a:gd name="T103" fmla="*/ 266 h 316"/>
                <a:gd name="T104" fmla="*/ 29 w 107"/>
                <a:gd name="T105" fmla="*/ 233 h 316"/>
                <a:gd name="T106" fmla="*/ 29 w 107"/>
                <a:gd name="T107" fmla="*/ 233 h 316"/>
                <a:gd name="T108" fmla="*/ 26 w 107"/>
                <a:gd name="T109" fmla="*/ 229 h 316"/>
                <a:gd name="T110" fmla="*/ 31 w 107"/>
                <a:gd name="T111" fmla="*/ 156 h 316"/>
                <a:gd name="T112" fmla="*/ 33 w 107"/>
                <a:gd name="T113" fmla="*/ 142 h 316"/>
                <a:gd name="T114" fmla="*/ 35 w 107"/>
                <a:gd name="T115" fmla="*/ 302 h 316"/>
                <a:gd name="T116" fmla="*/ 37 w 107"/>
                <a:gd name="T117" fmla="*/ 244 h 316"/>
                <a:gd name="T118" fmla="*/ 83 w 107"/>
                <a:gd name="T119" fmla="*/ 217 h 316"/>
                <a:gd name="T120" fmla="*/ 83 w 107"/>
                <a:gd name="T121" fmla="*/ 215 h 316"/>
                <a:gd name="T122" fmla="*/ 75 w 107"/>
                <a:gd name="T123" fmla="*/ 30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7" h="316">
                  <a:moveTo>
                    <a:pt x="33" y="0"/>
                  </a:moveTo>
                  <a:cubicBezTo>
                    <a:pt x="31" y="0"/>
                    <a:pt x="30" y="2"/>
                    <a:pt x="30" y="4"/>
                  </a:cubicBezTo>
                  <a:cubicBezTo>
                    <a:pt x="30" y="4"/>
                    <a:pt x="30" y="4"/>
                    <a:pt x="30" y="4"/>
                  </a:cubicBezTo>
                  <a:cubicBezTo>
                    <a:pt x="30" y="15"/>
                    <a:pt x="30" y="27"/>
                    <a:pt x="30" y="39"/>
                  </a:cubicBezTo>
                  <a:cubicBezTo>
                    <a:pt x="30" y="77"/>
                    <a:pt x="28" y="115"/>
                    <a:pt x="25" y="152"/>
                  </a:cubicBezTo>
                  <a:cubicBezTo>
                    <a:pt x="25" y="153"/>
                    <a:pt x="25" y="154"/>
                    <a:pt x="24" y="155"/>
                  </a:cubicBezTo>
                  <a:cubicBezTo>
                    <a:pt x="20" y="205"/>
                    <a:pt x="11" y="252"/>
                    <a:pt x="0" y="294"/>
                  </a:cubicBezTo>
                  <a:cubicBezTo>
                    <a:pt x="0" y="295"/>
                    <a:pt x="0" y="295"/>
                    <a:pt x="0" y="295"/>
                  </a:cubicBezTo>
                  <a:cubicBezTo>
                    <a:pt x="0" y="297"/>
                    <a:pt x="1" y="298"/>
                    <a:pt x="2" y="298"/>
                  </a:cubicBezTo>
                  <a:cubicBezTo>
                    <a:pt x="4" y="299"/>
                    <a:pt x="6" y="299"/>
                    <a:pt x="7" y="297"/>
                  </a:cubicBezTo>
                  <a:cubicBezTo>
                    <a:pt x="10" y="293"/>
                    <a:pt x="12" y="287"/>
                    <a:pt x="15" y="282"/>
                  </a:cubicBezTo>
                  <a:cubicBezTo>
                    <a:pt x="15" y="286"/>
                    <a:pt x="15" y="290"/>
                    <a:pt x="17" y="294"/>
                  </a:cubicBezTo>
                  <a:cubicBezTo>
                    <a:pt x="18" y="295"/>
                    <a:pt x="19" y="296"/>
                    <a:pt x="20" y="296"/>
                  </a:cubicBezTo>
                  <a:cubicBezTo>
                    <a:pt x="21" y="296"/>
                    <a:pt x="22" y="296"/>
                    <a:pt x="23" y="295"/>
                  </a:cubicBezTo>
                  <a:cubicBezTo>
                    <a:pt x="23" y="294"/>
                    <a:pt x="24" y="294"/>
                    <a:pt x="24" y="293"/>
                  </a:cubicBezTo>
                  <a:cubicBezTo>
                    <a:pt x="27" y="302"/>
                    <a:pt x="30" y="310"/>
                    <a:pt x="36" y="315"/>
                  </a:cubicBezTo>
                  <a:cubicBezTo>
                    <a:pt x="37" y="316"/>
                    <a:pt x="38" y="316"/>
                    <a:pt x="40" y="316"/>
                  </a:cubicBezTo>
                  <a:cubicBezTo>
                    <a:pt x="41" y="315"/>
                    <a:pt x="42" y="314"/>
                    <a:pt x="42" y="312"/>
                  </a:cubicBezTo>
                  <a:cubicBezTo>
                    <a:pt x="43" y="296"/>
                    <a:pt x="43" y="279"/>
                    <a:pt x="44" y="261"/>
                  </a:cubicBezTo>
                  <a:cubicBezTo>
                    <a:pt x="46" y="275"/>
                    <a:pt x="49" y="288"/>
                    <a:pt x="54" y="300"/>
                  </a:cubicBezTo>
                  <a:cubicBezTo>
                    <a:pt x="54" y="302"/>
                    <a:pt x="56" y="303"/>
                    <a:pt x="57" y="302"/>
                  </a:cubicBezTo>
                  <a:cubicBezTo>
                    <a:pt x="59" y="302"/>
                    <a:pt x="60" y="301"/>
                    <a:pt x="60" y="300"/>
                  </a:cubicBezTo>
                  <a:cubicBezTo>
                    <a:pt x="62" y="287"/>
                    <a:pt x="64" y="275"/>
                    <a:pt x="65" y="262"/>
                  </a:cubicBezTo>
                  <a:cubicBezTo>
                    <a:pt x="67" y="274"/>
                    <a:pt x="68" y="287"/>
                    <a:pt x="68" y="299"/>
                  </a:cubicBezTo>
                  <a:cubicBezTo>
                    <a:pt x="68" y="302"/>
                    <a:pt x="68" y="304"/>
                    <a:pt x="68" y="306"/>
                  </a:cubicBezTo>
                  <a:cubicBezTo>
                    <a:pt x="68" y="306"/>
                    <a:pt x="68" y="306"/>
                    <a:pt x="68" y="306"/>
                  </a:cubicBezTo>
                  <a:cubicBezTo>
                    <a:pt x="68" y="308"/>
                    <a:pt x="69" y="310"/>
                    <a:pt x="71" y="310"/>
                  </a:cubicBezTo>
                  <a:cubicBezTo>
                    <a:pt x="73" y="310"/>
                    <a:pt x="75" y="308"/>
                    <a:pt x="75" y="307"/>
                  </a:cubicBezTo>
                  <a:cubicBezTo>
                    <a:pt x="75" y="307"/>
                    <a:pt x="78" y="266"/>
                    <a:pt x="79" y="260"/>
                  </a:cubicBezTo>
                  <a:cubicBezTo>
                    <a:pt x="80" y="274"/>
                    <a:pt x="82" y="288"/>
                    <a:pt x="84" y="301"/>
                  </a:cubicBezTo>
                  <a:cubicBezTo>
                    <a:pt x="84" y="303"/>
                    <a:pt x="86" y="304"/>
                    <a:pt x="88" y="304"/>
                  </a:cubicBezTo>
                  <a:cubicBezTo>
                    <a:pt x="89" y="304"/>
                    <a:pt x="91" y="303"/>
                    <a:pt x="91" y="301"/>
                  </a:cubicBezTo>
                  <a:cubicBezTo>
                    <a:pt x="91" y="295"/>
                    <a:pt x="91" y="289"/>
                    <a:pt x="91" y="283"/>
                  </a:cubicBezTo>
                  <a:cubicBezTo>
                    <a:pt x="91" y="273"/>
                    <a:pt x="91" y="264"/>
                    <a:pt x="91" y="254"/>
                  </a:cubicBezTo>
                  <a:cubicBezTo>
                    <a:pt x="93" y="269"/>
                    <a:pt x="96" y="284"/>
                    <a:pt x="100" y="298"/>
                  </a:cubicBezTo>
                  <a:cubicBezTo>
                    <a:pt x="100" y="298"/>
                    <a:pt x="100" y="299"/>
                    <a:pt x="100" y="299"/>
                  </a:cubicBezTo>
                  <a:cubicBezTo>
                    <a:pt x="100" y="303"/>
                    <a:pt x="101" y="304"/>
                    <a:pt x="103" y="305"/>
                  </a:cubicBezTo>
                  <a:cubicBezTo>
                    <a:pt x="107" y="305"/>
                    <a:pt x="107" y="301"/>
                    <a:pt x="107" y="300"/>
                  </a:cubicBezTo>
                  <a:cubicBezTo>
                    <a:pt x="107" y="300"/>
                    <a:pt x="107" y="300"/>
                    <a:pt x="107" y="299"/>
                  </a:cubicBezTo>
                  <a:cubicBezTo>
                    <a:pt x="107" y="299"/>
                    <a:pt x="107" y="299"/>
                    <a:pt x="107" y="298"/>
                  </a:cubicBezTo>
                  <a:cubicBezTo>
                    <a:pt x="107" y="298"/>
                    <a:pt x="107" y="298"/>
                    <a:pt x="107" y="298"/>
                  </a:cubicBezTo>
                  <a:cubicBezTo>
                    <a:pt x="107" y="296"/>
                    <a:pt x="107" y="294"/>
                    <a:pt x="107" y="294"/>
                  </a:cubicBezTo>
                  <a:cubicBezTo>
                    <a:pt x="107" y="294"/>
                    <a:pt x="107" y="294"/>
                    <a:pt x="107" y="294"/>
                  </a:cubicBezTo>
                  <a:cubicBezTo>
                    <a:pt x="107" y="294"/>
                    <a:pt x="107" y="294"/>
                    <a:pt x="107" y="294"/>
                  </a:cubicBezTo>
                  <a:cubicBezTo>
                    <a:pt x="107" y="291"/>
                    <a:pt x="106" y="290"/>
                    <a:pt x="105" y="290"/>
                  </a:cubicBezTo>
                  <a:cubicBezTo>
                    <a:pt x="96" y="253"/>
                    <a:pt x="91" y="212"/>
                    <a:pt x="91" y="168"/>
                  </a:cubicBezTo>
                  <a:cubicBezTo>
                    <a:pt x="91" y="161"/>
                    <a:pt x="91" y="155"/>
                    <a:pt x="91" y="148"/>
                  </a:cubicBezTo>
                  <a:cubicBezTo>
                    <a:pt x="91" y="148"/>
                    <a:pt x="91" y="148"/>
                    <a:pt x="91" y="148"/>
                  </a:cubicBezTo>
                  <a:cubicBezTo>
                    <a:pt x="91" y="146"/>
                    <a:pt x="90" y="145"/>
                    <a:pt x="88" y="144"/>
                  </a:cubicBezTo>
                  <a:cubicBezTo>
                    <a:pt x="90" y="112"/>
                    <a:pt x="91" y="80"/>
                    <a:pt x="91" y="48"/>
                  </a:cubicBezTo>
                  <a:cubicBezTo>
                    <a:pt x="91" y="42"/>
                    <a:pt x="91" y="35"/>
                    <a:pt x="91" y="29"/>
                  </a:cubicBezTo>
                  <a:cubicBezTo>
                    <a:pt x="91" y="27"/>
                    <a:pt x="90" y="25"/>
                    <a:pt x="88" y="25"/>
                  </a:cubicBezTo>
                  <a:cubicBezTo>
                    <a:pt x="86" y="25"/>
                    <a:pt x="84" y="26"/>
                    <a:pt x="84" y="28"/>
                  </a:cubicBezTo>
                  <a:cubicBezTo>
                    <a:pt x="78" y="79"/>
                    <a:pt x="74" y="126"/>
                    <a:pt x="74" y="172"/>
                  </a:cubicBezTo>
                  <a:cubicBezTo>
                    <a:pt x="74" y="187"/>
                    <a:pt x="75" y="201"/>
                    <a:pt x="75" y="215"/>
                  </a:cubicBezTo>
                  <a:cubicBezTo>
                    <a:pt x="74" y="229"/>
                    <a:pt x="73" y="242"/>
                    <a:pt x="72" y="255"/>
                  </a:cubicBezTo>
                  <a:cubicBezTo>
                    <a:pt x="71" y="243"/>
                    <a:pt x="70" y="231"/>
                    <a:pt x="70" y="219"/>
                  </a:cubicBezTo>
                  <a:cubicBezTo>
                    <a:pt x="72" y="184"/>
                    <a:pt x="73" y="149"/>
                    <a:pt x="73" y="116"/>
                  </a:cubicBezTo>
                  <a:cubicBezTo>
                    <a:pt x="73" y="90"/>
                    <a:pt x="73" y="66"/>
                    <a:pt x="72" y="42"/>
                  </a:cubicBezTo>
                  <a:cubicBezTo>
                    <a:pt x="72" y="42"/>
                    <a:pt x="72" y="42"/>
                    <a:pt x="72" y="42"/>
                  </a:cubicBezTo>
                  <a:cubicBezTo>
                    <a:pt x="72" y="42"/>
                    <a:pt x="72" y="42"/>
                    <a:pt x="72" y="42"/>
                  </a:cubicBezTo>
                  <a:cubicBezTo>
                    <a:pt x="72" y="40"/>
                    <a:pt x="70" y="39"/>
                    <a:pt x="68" y="39"/>
                  </a:cubicBezTo>
                  <a:cubicBezTo>
                    <a:pt x="66" y="39"/>
                    <a:pt x="65" y="40"/>
                    <a:pt x="65" y="42"/>
                  </a:cubicBezTo>
                  <a:cubicBezTo>
                    <a:pt x="65" y="42"/>
                    <a:pt x="65" y="43"/>
                    <a:pt x="65" y="43"/>
                  </a:cubicBezTo>
                  <a:cubicBezTo>
                    <a:pt x="65" y="53"/>
                    <a:pt x="65" y="63"/>
                    <a:pt x="65" y="73"/>
                  </a:cubicBezTo>
                  <a:cubicBezTo>
                    <a:pt x="65" y="97"/>
                    <a:pt x="65" y="121"/>
                    <a:pt x="64" y="144"/>
                  </a:cubicBezTo>
                  <a:cubicBezTo>
                    <a:pt x="63" y="166"/>
                    <a:pt x="62" y="189"/>
                    <a:pt x="62" y="212"/>
                  </a:cubicBezTo>
                  <a:cubicBezTo>
                    <a:pt x="62" y="212"/>
                    <a:pt x="62" y="212"/>
                    <a:pt x="62" y="213"/>
                  </a:cubicBezTo>
                  <a:cubicBezTo>
                    <a:pt x="62" y="215"/>
                    <a:pt x="62" y="217"/>
                    <a:pt x="62" y="219"/>
                  </a:cubicBezTo>
                  <a:cubicBezTo>
                    <a:pt x="61" y="240"/>
                    <a:pt x="59" y="261"/>
                    <a:pt x="56" y="283"/>
                  </a:cubicBezTo>
                  <a:cubicBezTo>
                    <a:pt x="49" y="256"/>
                    <a:pt x="47" y="225"/>
                    <a:pt x="47" y="195"/>
                  </a:cubicBezTo>
                  <a:cubicBezTo>
                    <a:pt x="47" y="186"/>
                    <a:pt x="47" y="177"/>
                    <a:pt x="47" y="169"/>
                  </a:cubicBezTo>
                  <a:cubicBezTo>
                    <a:pt x="47" y="169"/>
                    <a:pt x="47" y="166"/>
                    <a:pt x="47" y="164"/>
                  </a:cubicBezTo>
                  <a:cubicBezTo>
                    <a:pt x="49" y="151"/>
                    <a:pt x="50" y="138"/>
                    <a:pt x="50" y="126"/>
                  </a:cubicBezTo>
                  <a:cubicBezTo>
                    <a:pt x="54" y="83"/>
                    <a:pt x="54" y="83"/>
                    <a:pt x="54" y="83"/>
                  </a:cubicBezTo>
                  <a:cubicBezTo>
                    <a:pt x="54" y="76"/>
                    <a:pt x="56" y="68"/>
                    <a:pt x="58" y="59"/>
                  </a:cubicBezTo>
                  <a:cubicBezTo>
                    <a:pt x="60" y="47"/>
                    <a:pt x="63" y="33"/>
                    <a:pt x="63" y="21"/>
                  </a:cubicBezTo>
                  <a:cubicBezTo>
                    <a:pt x="63" y="15"/>
                    <a:pt x="62" y="8"/>
                    <a:pt x="60" y="3"/>
                  </a:cubicBezTo>
                  <a:cubicBezTo>
                    <a:pt x="60" y="2"/>
                    <a:pt x="59" y="1"/>
                    <a:pt x="58" y="1"/>
                  </a:cubicBezTo>
                  <a:cubicBezTo>
                    <a:pt x="56" y="1"/>
                    <a:pt x="55" y="1"/>
                    <a:pt x="54" y="2"/>
                  </a:cubicBezTo>
                  <a:cubicBezTo>
                    <a:pt x="44" y="16"/>
                    <a:pt x="40" y="36"/>
                    <a:pt x="38" y="58"/>
                  </a:cubicBezTo>
                  <a:cubicBezTo>
                    <a:pt x="38" y="62"/>
                    <a:pt x="37" y="66"/>
                    <a:pt x="37" y="70"/>
                  </a:cubicBezTo>
                  <a:cubicBezTo>
                    <a:pt x="37" y="60"/>
                    <a:pt x="37" y="49"/>
                    <a:pt x="37" y="39"/>
                  </a:cubicBezTo>
                  <a:cubicBezTo>
                    <a:pt x="37" y="27"/>
                    <a:pt x="37" y="15"/>
                    <a:pt x="37" y="4"/>
                  </a:cubicBezTo>
                  <a:cubicBezTo>
                    <a:pt x="37" y="2"/>
                    <a:pt x="35" y="0"/>
                    <a:pt x="33" y="0"/>
                  </a:cubicBezTo>
                  <a:close/>
                  <a:moveTo>
                    <a:pt x="56" y="13"/>
                  </a:moveTo>
                  <a:cubicBezTo>
                    <a:pt x="56" y="16"/>
                    <a:pt x="56" y="18"/>
                    <a:pt x="56" y="21"/>
                  </a:cubicBezTo>
                  <a:cubicBezTo>
                    <a:pt x="56" y="32"/>
                    <a:pt x="53" y="45"/>
                    <a:pt x="51" y="57"/>
                  </a:cubicBezTo>
                  <a:cubicBezTo>
                    <a:pt x="49" y="66"/>
                    <a:pt x="47" y="75"/>
                    <a:pt x="47" y="82"/>
                  </a:cubicBezTo>
                  <a:cubicBezTo>
                    <a:pt x="47" y="82"/>
                    <a:pt x="46" y="88"/>
                    <a:pt x="46" y="95"/>
                  </a:cubicBezTo>
                  <a:cubicBezTo>
                    <a:pt x="45" y="90"/>
                    <a:pt x="45" y="84"/>
                    <a:pt x="45" y="79"/>
                  </a:cubicBezTo>
                  <a:cubicBezTo>
                    <a:pt x="48" y="62"/>
                    <a:pt x="52" y="44"/>
                    <a:pt x="56" y="24"/>
                  </a:cubicBezTo>
                  <a:cubicBezTo>
                    <a:pt x="56" y="24"/>
                    <a:pt x="56" y="24"/>
                    <a:pt x="56" y="23"/>
                  </a:cubicBezTo>
                  <a:cubicBezTo>
                    <a:pt x="56" y="22"/>
                    <a:pt x="55" y="21"/>
                    <a:pt x="54" y="20"/>
                  </a:cubicBezTo>
                  <a:cubicBezTo>
                    <a:pt x="53" y="20"/>
                    <a:pt x="53" y="20"/>
                    <a:pt x="53" y="20"/>
                  </a:cubicBezTo>
                  <a:cubicBezTo>
                    <a:pt x="53" y="18"/>
                    <a:pt x="54" y="15"/>
                    <a:pt x="56" y="13"/>
                  </a:cubicBezTo>
                  <a:close/>
                  <a:moveTo>
                    <a:pt x="33" y="142"/>
                  </a:moveTo>
                  <a:cubicBezTo>
                    <a:pt x="34" y="137"/>
                    <a:pt x="35" y="132"/>
                    <a:pt x="36" y="127"/>
                  </a:cubicBezTo>
                  <a:cubicBezTo>
                    <a:pt x="36" y="133"/>
                    <a:pt x="36" y="139"/>
                    <a:pt x="37" y="144"/>
                  </a:cubicBezTo>
                  <a:cubicBezTo>
                    <a:pt x="38" y="177"/>
                    <a:pt x="38" y="177"/>
                    <a:pt x="38" y="177"/>
                  </a:cubicBezTo>
                  <a:cubicBezTo>
                    <a:pt x="38" y="181"/>
                    <a:pt x="38" y="185"/>
                    <a:pt x="38" y="189"/>
                  </a:cubicBezTo>
                  <a:cubicBezTo>
                    <a:pt x="37" y="200"/>
                    <a:pt x="35" y="211"/>
                    <a:pt x="33" y="222"/>
                  </a:cubicBezTo>
                  <a:cubicBezTo>
                    <a:pt x="32" y="228"/>
                    <a:pt x="31" y="234"/>
                    <a:pt x="30" y="242"/>
                  </a:cubicBezTo>
                  <a:cubicBezTo>
                    <a:pt x="30" y="250"/>
                    <a:pt x="29" y="258"/>
                    <a:pt x="27" y="266"/>
                  </a:cubicBezTo>
                  <a:cubicBezTo>
                    <a:pt x="27" y="263"/>
                    <a:pt x="27" y="260"/>
                    <a:pt x="27" y="257"/>
                  </a:cubicBezTo>
                  <a:cubicBezTo>
                    <a:pt x="27" y="248"/>
                    <a:pt x="27" y="240"/>
                    <a:pt x="29" y="233"/>
                  </a:cubicBezTo>
                  <a:cubicBezTo>
                    <a:pt x="29" y="233"/>
                    <a:pt x="29" y="233"/>
                    <a:pt x="29" y="233"/>
                  </a:cubicBezTo>
                  <a:cubicBezTo>
                    <a:pt x="29" y="233"/>
                    <a:pt x="29" y="233"/>
                    <a:pt x="29" y="233"/>
                  </a:cubicBezTo>
                  <a:cubicBezTo>
                    <a:pt x="29" y="233"/>
                    <a:pt x="29" y="233"/>
                    <a:pt x="29" y="232"/>
                  </a:cubicBezTo>
                  <a:cubicBezTo>
                    <a:pt x="29" y="231"/>
                    <a:pt x="28" y="230"/>
                    <a:pt x="26" y="229"/>
                  </a:cubicBezTo>
                  <a:cubicBezTo>
                    <a:pt x="28" y="217"/>
                    <a:pt x="28" y="204"/>
                    <a:pt x="29" y="191"/>
                  </a:cubicBezTo>
                  <a:cubicBezTo>
                    <a:pt x="30" y="179"/>
                    <a:pt x="30" y="167"/>
                    <a:pt x="31" y="156"/>
                  </a:cubicBezTo>
                  <a:cubicBezTo>
                    <a:pt x="32" y="155"/>
                    <a:pt x="32" y="154"/>
                    <a:pt x="32" y="153"/>
                  </a:cubicBezTo>
                  <a:cubicBezTo>
                    <a:pt x="32" y="149"/>
                    <a:pt x="33" y="145"/>
                    <a:pt x="33" y="142"/>
                  </a:cubicBezTo>
                  <a:close/>
                  <a:moveTo>
                    <a:pt x="37" y="244"/>
                  </a:moveTo>
                  <a:cubicBezTo>
                    <a:pt x="37" y="265"/>
                    <a:pt x="36" y="284"/>
                    <a:pt x="35" y="302"/>
                  </a:cubicBezTo>
                  <a:cubicBezTo>
                    <a:pt x="32" y="297"/>
                    <a:pt x="31" y="291"/>
                    <a:pt x="29" y="284"/>
                  </a:cubicBezTo>
                  <a:cubicBezTo>
                    <a:pt x="34" y="272"/>
                    <a:pt x="36" y="257"/>
                    <a:pt x="37" y="244"/>
                  </a:cubicBezTo>
                  <a:close/>
                  <a:moveTo>
                    <a:pt x="83" y="215"/>
                  </a:moveTo>
                  <a:cubicBezTo>
                    <a:pt x="83" y="216"/>
                    <a:pt x="83" y="216"/>
                    <a:pt x="83" y="217"/>
                  </a:cubicBezTo>
                  <a:cubicBezTo>
                    <a:pt x="83" y="217"/>
                    <a:pt x="83" y="216"/>
                    <a:pt x="83" y="216"/>
                  </a:cubicBezTo>
                  <a:cubicBezTo>
                    <a:pt x="83" y="215"/>
                    <a:pt x="83" y="215"/>
                    <a:pt x="83" y="215"/>
                  </a:cubicBezTo>
                  <a:close/>
                  <a:moveTo>
                    <a:pt x="75" y="306"/>
                  </a:moveTo>
                  <a:cubicBezTo>
                    <a:pt x="75" y="306"/>
                    <a:pt x="75" y="306"/>
                    <a:pt x="75" y="306"/>
                  </a:cubicBezTo>
                  <a:cubicBezTo>
                    <a:pt x="75" y="306"/>
                    <a:pt x="75" y="306"/>
                    <a:pt x="75" y="306"/>
                  </a:cubicBezTo>
                  <a:close/>
                </a:path>
              </a:pathLst>
            </a:custGeom>
            <a:solidFill>
              <a:srgbClr val="C4827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6" name="Freeform 15"/>
            <p:cNvSpPr>
              <a:spLocks noEditPoints="1" noChangeArrowheads="1"/>
            </p:cNvSpPr>
            <p:nvPr/>
          </p:nvSpPr>
          <p:spPr bwMode="auto">
            <a:xfrm>
              <a:off x="3977" y="781"/>
              <a:ext cx="101" cy="93"/>
            </a:xfrm>
            <a:custGeom>
              <a:avLst/>
              <a:gdLst>
                <a:gd name="T0" fmla="*/ 34 w 70"/>
                <a:gd name="T1" fmla="*/ 8 h 64"/>
                <a:gd name="T2" fmla="*/ 33 w 70"/>
                <a:gd name="T3" fmla="*/ 8 h 64"/>
                <a:gd name="T4" fmla="*/ 20 w 70"/>
                <a:gd name="T5" fmla="*/ 11 h 64"/>
                <a:gd name="T6" fmla="*/ 19 w 70"/>
                <a:gd name="T7" fmla="*/ 13 h 64"/>
                <a:gd name="T8" fmla="*/ 15 w 70"/>
                <a:gd name="T9" fmla="*/ 14 h 64"/>
                <a:gd name="T10" fmla="*/ 11 w 70"/>
                <a:gd name="T11" fmla="*/ 14 h 64"/>
                <a:gd name="T12" fmla="*/ 4 w 70"/>
                <a:gd name="T13" fmla="*/ 15 h 64"/>
                <a:gd name="T14" fmla="*/ 1 w 70"/>
                <a:gd name="T15" fmla="*/ 18 h 64"/>
                <a:gd name="T16" fmla="*/ 0 w 70"/>
                <a:gd name="T17" fmla="*/ 24 h 64"/>
                <a:gd name="T18" fmla="*/ 24 w 70"/>
                <a:gd name="T19" fmla="*/ 61 h 64"/>
                <a:gd name="T20" fmla="*/ 48 w 70"/>
                <a:gd name="T21" fmla="*/ 56 h 64"/>
                <a:gd name="T22" fmla="*/ 70 w 70"/>
                <a:gd name="T23" fmla="*/ 28 h 64"/>
                <a:gd name="T24" fmla="*/ 70 w 70"/>
                <a:gd name="T25" fmla="*/ 24 h 64"/>
                <a:gd name="T26" fmla="*/ 57 w 70"/>
                <a:gd name="T27" fmla="*/ 4 h 64"/>
                <a:gd name="T28" fmla="*/ 34 w 70"/>
                <a:gd name="T29" fmla="*/ 8 h 64"/>
                <a:gd name="T30" fmla="*/ 12 w 70"/>
                <a:gd name="T31" fmla="*/ 23 h 64"/>
                <a:gd name="T32" fmla="*/ 10 w 70"/>
                <a:gd name="T33" fmla="*/ 31 h 64"/>
                <a:gd name="T34" fmla="*/ 10 w 70"/>
                <a:gd name="T35" fmla="*/ 26 h 64"/>
                <a:gd name="T36" fmla="*/ 10 w 70"/>
                <a:gd name="T37" fmla="*/ 24 h 64"/>
                <a:gd name="T38" fmla="*/ 12 w 70"/>
                <a:gd name="T39" fmla="*/ 23 h 64"/>
                <a:gd name="T40" fmla="*/ 25 w 70"/>
                <a:gd name="T41" fmla="*/ 20 h 64"/>
                <a:gd name="T42" fmla="*/ 24 w 70"/>
                <a:gd name="T43" fmla="*/ 27 h 64"/>
                <a:gd name="T44" fmla="*/ 24 w 70"/>
                <a:gd name="T45" fmla="*/ 32 h 64"/>
                <a:gd name="T46" fmla="*/ 37 w 70"/>
                <a:gd name="T47" fmla="*/ 45 h 64"/>
                <a:gd name="T48" fmla="*/ 22 w 70"/>
                <a:gd name="T49" fmla="*/ 44 h 64"/>
                <a:gd name="T50" fmla="*/ 20 w 70"/>
                <a:gd name="T51" fmla="*/ 43 h 64"/>
                <a:gd name="T52" fmla="*/ 19 w 70"/>
                <a:gd name="T53" fmla="*/ 41 h 64"/>
                <a:gd name="T54" fmla="*/ 17 w 70"/>
                <a:gd name="T55" fmla="*/ 33 h 64"/>
                <a:gd name="T56" fmla="*/ 21 w 70"/>
                <a:gd name="T57" fmla="*/ 21 h 64"/>
                <a:gd name="T58" fmla="*/ 25 w 70"/>
                <a:gd name="T59" fmla="*/ 20 h 64"/>
                <a:gd name="T60" fmla="*/ 31 w 70"/>
                <a:gd name="T61" fmla="*/ 30 h 64"/>
                <a:gd name="T62" fmla="*/ 31 w 70"/>
                <a:gd name="T63" fmla="*/ 27 h 64"/>
                <a:gd name="T64" fmla="*/ 32 w 70"/>
                <a:gd name="T65" fmla="*/ 21 h 64"/>
                <a:gd name="T66" fmla="*/ 46 w 70"/>
                <a:gd name="T67" fmla="*/ 25 h 64"/>
                <a:gd name="T68" fmla="*/ 49 w 70"/>
                <a:gd name="T69" fmla="*/ 32 h 64"/>
                <a:gd name="T70" fmla="*/ 49 w 70"/>
                <a:gd name="T71" fmla="*/ 33 h 64"/>
                <a:gd name="T72" fmla="*/ 44 w 70"/>
                <a:gd name="T73" fmla="*/ 40 h 64"/>
                <a:gd name="T74" fmla="*/ 31 w 70"/>
                <a:gd name="T75" fmla="*/ 30 h 64"/>
                <a:gd name="T76" fmla="*/ 54 w 70"/>
                <a:gd name="T77" fmla="*/ 10 h 64"/>
                <a:gd name="T78" fmla="*/ 63 w 70"/>
                <a:gd name="T79" fmla="*/ 25 h 64"/>
                <a:gd name="T80" fmla="*/ 63 w 70"/>
                <a:gd name="T81" fmla="*/ 27 h 64"/>
                <a:gd name="T82" fmla="*/ 57 w 70"/>
                <a:gd name="T83" fmla="*/ 41 h 64"/>
                <a:gd name="T84" fmla="*/ 58 w 70"/>
                <a:gd name="T85" fmla="*/ 35 h 64"/>
                <a:gd name="T86" fmla="*/ 47 w 70"/>
                <a:gd name="T87" fmla="*/ 15 h 64"/>
                <a:gd name="T88" fmla="*/ 41 w 70"/>
                <a:gd name="T89" fmla="*/ 11 h 64"/>
                <a:gd name="T90" fmla="*/ 54 w 70"/>
                <a:gd name="T91"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4">
                  <a:moveTo>
                    <a:pt x="34" y="8"/>
                  </a:moveTo>
                  <a:cubicBezTo>
                    <a:pt x="33" y="8"/>
                    <a:pt x="33" y="8"/>
                    <a:pt x="33" y="8"/>
                  </a:cubicBezTo>
                  <a:cubicBezTo>
                    <a:pt x="27" y="7"/>
                    <a:pt x="22" y="10"/>
                    <a:pt x="20" y="11"/>
                  </a:cubicBezTo>
                  <a:cubicBezTo>
                    <a:pt x="19" y="12"/>
                    <a:pt x="19" y="12"/>
                    <a:pt x="19" y="13"/>
                  </a:cubicBezTo>
                  <a:cubicBezTo>
                    <a:pt x="17" y="13"/>
                    <a:pt x="16" y="13"/>
                    <a:pt x="15" y="14"/>
                  </a:cubicBezTo>
                  <a:cubicBezTo>
                    <a:pt x="14" y="14"/>
                    <a:pt x="12" y="14"/>
                    <a:pt x="11" y="14"/>
                  </a:cubicBezTo>
                  <a:cubicBezTo>
                    <a:pt x="4" y="15"/>
                    <a:pt x="4" y="15"/>
                    <a:pt x="4" y="15"/>
                  </a:cubicBezTo>
                  <a:cubicBezTo>
                    <a:pt x="2" y="15"/>
                    <a:pt x="1" y="16"/>
                    <a:pt x="1" y="18"/>
                  </a:cubicBezTo>
                  <a:cubicBezTo>
                    <a:pt x="0" y="20"/>
                    <a:pt x="0" y="22"/>
                    <a:pt x="0" y="24"/>
                  </a:cubicBezTo>
                  <a:cubicBezTo>
                    <a:pt x="0" y="39"/>
                    <a:pt x="10" y="55"/>
                    <a:pt x="24" y="61"/>
                  </a:cubicBezTo>
                  <a:cubicBezTo>
                    <a:pt x="32" y="64"/>
                    <a:pt x="41" y="62"/>
                    <a:pt x="48" y="56"/>
                  </a:cubicBezTo>
                  <a:cubicBezTo>
                    <a:pt x="59" y="52"/>
                    <a:pt x="68" y="41"/>
                    <a:pt x="70" y="28"/>
                  </a:cubicBezTo>
                  <a:cubicBezTo>
                    <a:pt x="70" y="27"/>
                    <a:pt x="70" y="26"/>
                    <a:pt x="70" y="24"/>
                  </a:cubicBezTo>
                  <a:cubicBezTo>
                    <a:pt x="70" y="15"/>
                    <a:pt x="65" y="8"/>
                    <a:pt x="57" y="4"/>
                  </a:cubicBezTo>
                  <a:cubicBezTo>
                    <a:pt x="50" y="0"/>
                    <a:pt x="41" y="2"/>
                    <a:pt x="34" y="8"/>
                  </a:cubicBezTo>
                  <a:close/>
                  <a:moveTo>
                    <a:pt x="12" y="23"/>
                  </a:moveTo>
                  <a:cubicBezTo>
                    <a:pt x="11" y="25"/>
                    <a:pt x="11" y="28"/>
                    <a:pt x="10" y="31"/>
                  </a:cubicBezTo>
                  <a:cubicBezTo>
                    <a:pt x="10" y="30"/>
                    <a:pt x="10" y="28"/>
                    <a:pt x="10" y="26"/>
                  </a:cubicBezTo>
                  <a:cubicBezTo>
                    <a:pt x="10" y="26"/>
                    <a:pt x="10" y="25"/>
                    <a:pt x="10" y="24"/>
                  </a:cubicBezTo>
                  <a:cubicBezTo>
                    <a:pt x="11" y="23"/>
                    <a:pt x="11" y="23"/>
                    <a:pt x="12" y="23"/>
                  </a:cubicBezTo>
                  <a:close/>
                  <a:moveTo>
                    <a:pt x="25" y="20"/>
                  </a:moveTo>
                  <a:cubicBezTo>
                    <a:pt x="24" y="23"/>
                    <a:pt x="24" y="25"/>
                    <a:pt x="24" y="27"/>
                  </a:cubicBezTo>
                  <a:cubicBezTo>
                    <a:pt x="24" y="29"/>
                    <a:pt x="24" y="30"/>
                    <a:pt x="24" y="32"/>
                  </a:cubicBezTo>
                  <a:cubicBezTo>
                    <a:pt x="26" y="38"/>
                    <a:pt x="31" y="43"/>
                    <a:pt x="37" y="45"/>
                  </a:cubicBezTo>
                  <a:cubicBezTo>
                    <a:pt x="32" y="46"/>
                    <a:pt x="27" y="45"/>
                    <a:pt x="22" y="44"/>
                  </a:cubicBezTo>
                  <a:cubicBezTo>
                    <a:pt x="22" y="44"/>
                    <a:pt x="21" y="43"/>
                    <a:pt x="20" y="43"/>
                  </a:cubicBezTo>
                  <a:cubicBezTo>
                    <a:pt x="20" y="42"/>
                    <a:pt x="19" y="42"/>
                    <a:pt x="19" y="41"/>
                  </a:cubicBezTo>
                  <a:cubicBezTo>
                    <a:pt x="18" y="38"/>
                    <a:pt x="17" y="35"/>
                    <a:pt x="17" y="33"/>
                  </a:cubicBezTo>
                  <a:cubicBezTo>
                    <a:pt x="17" y="28"/>
                    <a:pt x="19" y="24"/>
                    <a:pt x="21" y="21"/>
                  </a:cubicBezTo>
                  <a:cubicBezTo>
                    <a:pt x="22" y="21"/>
                    <a:pt x="24" y="21"/>
                    <a:pt x="25" y="20"/>
                  </a:cubicBezTo>
                  <a:close/>
                  <a:moveTo>
                    <a:pt x="31" y="30"/>
                  </a:moveTo>
                  <a:cubicBezTo>
                    <a:pt x="31" y="29"/>
                    <a:pt x="31" y="28"/>
                    <a:pt x="31" y="27"/>
                  </a:cubicBezTo>
                  <a:cubicBezTo>
                    <a:pt x="31" y="25"/>
                    <a:pt x="31" y="23"/>
                    <a:pt x="32" y="21"/>
                  </a:cubicBezTo>
                  <a:cubicBezTo>
                    <a:pt x="38" y="21"/>
                    <a:pt x="43" y="22"/>
                    <a:pt x="46" y="25"/>
                  </a:cubicBezTo>
                  <a:cubicBezTo>
                    <a:pt x="48" y="26"/>
                    <a:pt x="49" y="29"/>
                    <a:pt x="49" y="32"/>
                  </a:cubicBezTo>
                  <a:cubicBezTo>
                    <a:pt x="49" y="32"/>
                    <a:pt x="49" y="32"/>
                    <a:pt x="49" y="33"/>
                  </a:cubicBezTo>
                  <a:cubicBezTo>
                    <a:pt x="49" y="37"/>
                    <a:pt x="48" y="39"/>
                    <a:pt x="44" y="40"/>
                  </a:cubicBezTo>
                  <a:cubicBezTo>
                    <a:pt x="40" y="40"/>
                    <a:pt x="33" y="36"/>
                    <a:pt x="31" y="30"/>
                  </a:cubicBezTo>
                  <a:close/>
                  <a:moveTo>
                    <a:pt x="54" y="10"/>
                  </a:moveTo>
                  <a:cubicBezTo>
                    <a:pt x="61" y="14"/>
                    <a:pt x="63" y="20"/>
                    <a:pt x="63" y="25"/>
                  </a:cubicBezTo>
                  <a:cubicBezTo>
                    <a:pt x="63" y="26"/>
                    <a:pt x="63" y="26"/>
                    <a:pt x="63" y="27"/>
                  </a:cubicBezTo>
                  <a:cubicBezTo>
                    <a:pt x="62" y="32"/>
                    <a:pt x="60" y="37"/>
                    <a:pt x="57" y="41"/>
                  </a:cubicBezTo>
                  <a:cubicBezTo>
                    <a:pt x="57" y="39"/>
                    <a:pt x="58" y="37"/>
                    <a:pt x="58" y="35"/>
                  </a:cubicBezTo>
                  <a:cubicBezTo>
                    <a:pt x="58" y="30"/>
                    <a:pt x="56" y="23"/>
                    <a:pt x="47" y="15"/>
                  </a:cubicBezTo>
                  <a:cubicBezTo>
                    <a:pt x="45" y="14"/>
                    <a:pt x="43" y="12"/>
                    <a:pt x="41" y="11"/>
                  </a:cubicBezTo>
                  <a:cubicBezTo>
                    <a:pt x="45" y="9"/>
                    <a:pt x="49" y="8"/>
                    <a:pt x="54" y="10"/>
                  </a:cubicBezTo>
                  <a:close/>
                </a:path>
              </a:pathLst>
            </a:custGeom>
            <a:solidFill>
              <a:srgbClr val="FDE77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 name="Freeform 16"/>
            <p:cNvSpPr>
              <a:spLocks noEditPoints="1" noChangeArrowheads="1"/>
            </p:cNvSpPr>
            <p:nvPr/>
          </p:nvSpPr>
          <p:spPr bwMode="auto">
            <a:xfrm>
              <a:off x="4155" y="1033"/>
              <a:ext cx="304" cy="328"/>
            </a:xfrm>
            <a:custGeom>
              <a:avLst/>
              <a:gdLst>
                <a:gd name="T0" fmla="*/ 47 w 210"/>
                <a:gd name="T1" fmla="*/ 22 h 227"/>
                <a:gd name="T2" fmla="*/ 31 w 210"/>
                <a:gd name="T3" fmla="*/ 195 h 227"/>
                <a:gd name="T4" fmla="*/ 37 w 210"/>
                <a:gd name="T5" fmla="*/ 192 h 227"/>
                <a:gd name="T6" fmla="*/ 83 w 210"/>
                <a:gd name="T7" fmla="*/ 220 h 227"/>
                <a:gd name="T8" fmla="*/ 94 w 210"/>
                <a:gd name="T9" fmla="*/ 223 h 227"/>
                <a:gd name="T10" fmla="*/ 101 w 210"/>
                <a:gd name="T11" fmla="*/ 216 h 227"/>
                <a:gd name="T12" fmla="*/ 117 w 210"/>
                <a:gd name="T13" fmla="*/ 200 h 227"/>
                <a:gd name="T14" fmla="*/ 128 w 210"/>
                <a:gd name="T15" fmla="*/ 205 h 227"/>
                <a:gd name="T16" fmla="*/ 133 w 210"/>
                <a:gd name="T17" fmla="*/ 222 h 227"/>
                <a:gd name="T18" fmla="*/ 185 w 210"/>
                <a:gd name="T19" fmla="*/ 181 h 227"/>
                <a:gd name="T20" fmla="*/ 185 w 210"/>
                <a:gd name="T21" fmla="*/ 47 h 227"/>
                <a:gd name="T22" fmla="*/ 118 w 210"/>
                <a:gd name="T23" fmla="*/ 4 h 227"/>
                <a:gd name="T24" fmla="*/ 109 w 210"/>
                <a:gd name="T25" fmla="*/ 2 h 227"/>
                <a:gd name="T26" fmla="*/ 110 w 210"/>
                <a:gd name="T27" fmla="*/ 112 h 227"/>
                <a:gd name="T28" fmla="*/ 104 w 210"/>
                <a:gd name="T29" fmla="*/ 40 h 227"/>
                <a:gd name="T30" fmla="*/ 87 w 210"/>
                <a:gd name="T31" fmla="*/ 31 h 227"/>
                <a:gd name="T32" fmla="*/ 83 w 210"/>
                <a:gd name="T33" fmla="*/ 202 h 227"/>
                <a:gd name="T34" fmla="*/ 84 w 210"/>
                <a:gd name="T35" fmla="*/ 17 h 227"/>
                <a:gd name="T36" fmla="*/ 43 w 210"/>
                <a:gd name="T37" fmla="*/ 99 h 227"/>
                <a:gd name="T38" fmla="*/ 69 w 210"/>
                <a:gd name="T39" fmla="*/ 18 h 227"/>
                <a:gd name="T40" fmla="*/ 87 w 210"/>
                <a:gd name="T41" fmla="*/ 4 h 227"/>
                <a:gd name="T42" fmla="*/ 22 w 210"/>
                <a:gd name="T43" fmla="*/ 120 h 227"/>
                <a:gd name="T44" fmla="*/ 18 w 210"/>
                <a:gd name="T45" fmla="*/ 137 h 227"/>
                <a:gd name="T46" fmla="*/ 30 w 210"/>
                <a:gd name="T47" fmla="*/ 118 h 227"/>
                <a:gd name="T48" fmla="*/ 33 w 210"/>
                <a:gd name="T49" fmla="*/ 139 h 227"/>
                <a:gd name="T50" fmla="*/ 66 w 210"/>
                <a:gd name="T51" fmla="*/ 179 h 227"/>
                <a:gd name="T52" fmla="*/ 86 w 210"/>
                <a:gd name="T53" fmla="*/ 160 h 227"/>
                <a:gd name="T54" fmla="*/ 88 w 210"/>
                <a:gd name="T55" fmla="*/ 131 h 227"/>
                <a:gd name="T56" fmla="*/ 86 w 210"/>
                <a:gd name="T57" fmla="*/ 160 h 227"/>
                <a:gd name="T58" fmla="*/ 94 w 210"/>
                <a:gd name="T59" fmla="*/ 97 h 227"/>
                <a:gd name="T60" fmla="*/ 98 w 210"/>
                <a:gd name="T61" fmla="*/ 120 h 227"/>
                <a:gd name="T62" fmla="*/ 98 w 210"/>
                <a:gd name="T63" fmla="*/ 182 h 227"/>
                <a:gd name="T64" fmla="*/ 155 w 210"/>
                <a:gd name="T65" fmla="*/ 53 h 227"/>
                <a:gd name="T66" fmla="*/ 142 w 210"/>
                <a:gd name="T67" fmla="*/ 56 h 227"/>
                <a:gd name="T68" fmla="*/ 134 w 210"/>
                <a:gd name="T69" fmla="*/ 46 h 227"/>
                <a:gd name="T70" fmla="*/ 117 w 210"/>
                <a:gd name="T71" fmla="*/ 71 h 227"/>
                <a:gd name="T72" fmla="*/ 115 w 210"/>
                <a:gd name="T73" fmla="*/ 134 h 227"/>
                <a:gd name="T74" fmla="*/ 126 w 210"/>
                <a:gd name="T75" fmla="*/ 141 h 227"/>
                <a:gd name="T76" fmla="*/ 154 w 210"/>
                <a:gd name="T77" fmla="*/ 29 h 227"/>
                <a:gd name="T78" fmla="*/ 170 w 210"/>
                <a:gd name="T79" fmla="*/ 49 h 227"/>
                <a:gd name="T80" fmla="*/ 95 w 210"/>
                <a:gd name="T81" fmla="*/ 208 h 227"/>
                <a:gd name="T82" fmla="*/ 126 w 210"/>
                <a:gd name="T83" fmla="*/ 197 h 227"/>
                <a:gd name="T84" fmla="*/ 157 w 210"/>
                <a:gd name="T85" fmla="*/ 122 h 227"/>
                <a:gd name="T86" fmla="*/ 166 w 210"/>
                <a:gd name="T87" fmla="*/ 85 h 227"/>
                <a:gd name="T88" fmla="*/ 170 w 210"/>
                <a:gd name="T89" fmla="*/ 164 h 227"/>
                <a:gd name="T90" fmla="*/ 173 w 210"/>
                <a:gd name="T91" fmla="*/ 115 h 227"/>
                <a:gd name="T92" fmla="*/ 186 w 210"/>
                <a:gd name="T93" fmla="*/ 68 h 227"/>
                <a:gd name="T94" fmla="*/ 188 w 210"/>
                <a:gd name="T95" fmla="*/ 89 h 227"/>
                <a:gd name="T96" fmla="*/ 195 w 210"/>
                <a:gd name="T97" fmla="*/ 85 h 227"/>
                <a:gd name="T98" fmla="*/ 194 w 210"/>
                <a:gd name="T99" fmla="*/ 126 h 227"/>
                <a:gd name="T100" fmla="*/ 145 w 210"/>
                <a:gd name="T101" fmla="*/ 190 h 227"/>
                <a:gd name="T102" fmla="*/ 163 w 210"/>
                <a:gd name="T103" fmla="*/ 176 h 227"/>
                <a:gd name="T104" fmla="*/ 158 w 210"/>
                <a:gd name="T105" fmla="*/ 190 h 227"/>
                <a:gd name="T106" fmla="*/ 160 w 210"/>
                <a:gd name="T107" fmla="*/ 19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227">
                  <a:moveTo>
                    <a:pt x="82" y="1"/>
                  </a:moveTo>
                  <a:cubicBezTo>
                    <a:pt x="75" y="4"/>
                    <a:pt x="68" y="8"/>
                    <a:pt x="62" y="12"/>
                  </a:cubicBezTo>
                  <a:cubicBezTo>
                    <a:pt x="62" y="12"/>
                    <a:pt x="62" y="11"/>
                    <a:pt x="61" y="11"/>
                  </a:cubicBezTo>
                  <a:cubicBezTo>
                    <a:pt x="60" y="10"/>
                    <a:pt x="58" y="10"/>
                    <a:pt x="56" y="11"/>
                  </a:cubicBezTo>
                  <a:cubicBezTo>
                    <a:pt x="53" y="14"/>
                    <a:pt x="50" y="18"/>
                    <a:pt x="47" y="22"/>
                  </a:cubicBezTo>
                  <a:cubicBezTo>
                    <a:pt x="16" y="45"/>
                    <a:pt x="0" y="72"/>
                    <a:pt x="0" y="103"/>
                  </a:cubicBezTo>
                  <a:cubicBezTo>
                    <a:pt x="0" y="111"/>
                    <a:pt x="1" y="119"/>
                    <a:pt x="3" y="128"/>
                  </a:cubicBezTo>
                  <a:cubicBezTo>
                    <a:pt x="5" y="136"/>
                    <a:pt x="8" y="145"/>
                    <a:pt x="13" y="153"/>
                  </a:cubicBezTo>
                  <a:cubicBezTo>
                    <a:pt x="17" y="168"/>
                    <a:pt x="23" y="182"/>
                    <a:pt x="31" y="195"/>
                  </a:cubicBezTo>
                  <a:cubicBezTo>
                    <a:pt x="31" y="195"/>
                    <a:pt x="31" y="195"/>
                    <a:pt x="31" y="195"/>
                  </a:cubicBezTo>
                  <a:cubicBezTo>
                    <a:pt x="31" y="195"/>
                    <a:pt x="31" y="195"/>
                    <a:pt x="31" y="195"/>
                  </a:cubicBezTo>
                  <a:cubicBezTo>
                    <a:pt x="31" y="195"/>
                    <a:pt x="31" y="195"/>
                    <a:pt x="31" y="195"/>
                  </a:cubicBezTo>
                  <a:cubicBezTo>
                    <a:pt x="32" y="197"/>
                    <a:pt x="34" y="197"/>
                    <a:pt x="36" y="196"/>
                  </a:cubicBezTo>
                  <a:cubicBezTo>
                    <a:pt x="37" y="196"/>
                    <a:pt x="37" y="194"/>
                    <a:pt x="37" y="193"/>
                  </a:cubicBezTo>
                  <a:cubicBezTo>
                    <a:pt x="37" y="193"/>
                    <a:pt x="37" y="192"/>
                    <a:pt x="37" y="192"/>
                  </a:cubicBezTo>
                  <a:cubicBezTo>
                    <a:pt x="35" y="188"/>
                    <a:pt x="34" y="183"/>
                    <a:pt x="32" y="179"/>
                  </a:cubicBezTo>
                  <a:cubicBezTo>
                    <a:pt x="36" y="184"/>
                    <a:pt x="41" y="189"/>
                    <a:pt x="47" y="193"/>
                  </a:cubicBezTo>
                  <a:cubicBezTo>
                    <a:pt x="53" y="200"/>
                    <a:pt x="59" y="205"/>
                    <a:pt x="66" y="209"/>
                  </a:cubicBezTo>
                  <a:cubicBezTo>
                    <a:pt x="70" y="213"/>
                    <a:pt x="74" y="216"/>
                    <a:pt x="78" y="220"/>
                  </a:cubicBezTo>
                  <a:cubicBezTo>
                    <a:pt x="80" y="221"/>
                    <a:pt x="82" y="221"/>
                    <a:pt x="83" y="220"/>
                  </a:cubicBezTo>
                  <a:cubicBezTo>
                    <a:pt x="83" y="220"/>
                    <a:pt x="83" y="219"/>
                    <a:pt x="84" y="219"/>
                  </a:cubicBezTo>
                  <a:cubicBezTo>
                    <a:pt x="85" y="221"/>
                    <a:pt x="86" y="223"/>
                    <a:pt x="87" y="225"/>
                  </a:cubicBezTo>
                  <a:cubicBezTo>
                    <a:pt x="88" y="227"/>
                    <a:pt x="90" y="227"/>
                    <a:pt x="92" y="227"/>
                  </a:cubicBezTo>
                  <a:cubicBezTo>
                    <a:pt x="93" y="226"/>
                    <a:pt x="94" y="225"/>
                    <a:pt x="94" y="223"/>
                  </a:cubicBezTo>
                  <a:cubicBezTo>
                    <a:pt x="94" y="223"/>
                    <a:pt x="94" y="223"/>
                    <a:pt x="94" y="223"/>
                  </a:cubicBezTo>
                  <a:cubicBezTo>
                    <a:pt x="94" y="223"/>
                    <a:pt x="93" y="219"/>
                    <a:pt x="93" y="217"/>
                  </a:cubicBezTo>
                  <a:cubicBezTo>
                    <a:pt x="93" y="217"/>
                    <a:pt x="93" y="217"/>
                    <a:pt x="93" y="217"/>
                  </a:cubicBezTo>
                  <a:cubicBezTo>
                    <a:pt x="94" y="217"/>
                    <a:pt x="94" y="217"/>
                    <a:pt x="95" y="217"/>
                  </a:cubicBezTo>
                  <a:cubicBezTo>
                    <a:pt x="95" y="218"/>
                    <a:pt x="96" y="218"/>
                    <a:pt x="96" y="218"/>
                  </a:cubicBezTo>
                  <a:cubicBezTo>
                    <a:pt x="98" y="219"/>
                    <a:pt x="100" y="218"/>
                    <a:pt x="101" y="216"/>
                  </a:cubicBezTo>
                  <a:cubicBezTo>
                    <a:pt x="101" y="215"/>
                    <a:pt x="101" y="215"/>
                    <a:pt x="101" y="214"/>
                  </a:cubicBezTo>
                  <a:cubicBezTo>
                    <a:pt x="103" y="215"/>
                    <a:pt x="105" y="214"/>
                    <a:pt x="106" y="212"/>
                  </a:cubicBezTo>
                  <a:cubicBezTo>
                    <a:pt x="109" y="207"/>
                    <a:pt x="111" y="202"/>
                    <a:pt x="114" y="196"/>
                  </a:cubicBezTo>
                  <a:cubicBezTo>
                    <a:pt x="114" y="197"/>
                    <a:pt x="115" y="198"/>
                    <a:pt x="116" y="200"/>
                  </a:cubicBezTo>
                  <a:cubicBezTo>
                    <a:pt x="116" y="200"/>
                    <a:pt x="117" y="200"/>
                    <a:pt x="117" y="200"/>
                  </a:cubicBezTo>
                  <a:cubicBezTo>
                    <a:pt x="117" y="203"/>
                    <a:pt x="116" y="206"/>
                    <a:pt x="115" y="209"/>
                  </a:cubicBezTo>
                  <a:cubicBezTo>
                    <a:pt x="115" y="209"/>
                    <a:pt x="115" y="210"/>
                    <a:pt x="115" y="210"/>
                  </a:cubicBezTo>
                  <a:cubicBezTo>
                    <a:pt x="115" y="211"/>
                    <a:pt x="115" y="212"/>
                    <a:pt x="116" y="213"/>
                  </a:cubicBezTo>
                  <a:cubicBezTo>
                    <a:pt x="118" y="214"/>
                    <a:pt x="120" y="214"/>
                    <a:pt x="121" y="213"/>
                  </a:cubicBezTo>
                  <a:cubicBezTo>
                    <a:pt x="123" y="210"/>
                    <a:pt x="126" y="207"/>
                    <a:pt x="128" y="205"/>
                  </a:cubicBezTo>
                  <a:cubicBezTo>
                    <a:pt x="128" y="205"/>
                    <a:pt x="128" y="205"/>
                    <a:pt x="128" y="206"/>
                  </a:cubicBezTo>
                  <a:cubicBezTo>
                    <a:pt x="128" y="206"/>
                    <a:pt x="128" y="207"/>
                    <a:pt x="129" y="208"/>
                  </a:cubicBezTo>
                  <a:cubicBezTo>
                    <a:pt x="130" y="209"/>
                    <a:pt x="132" y="209"/>
                    <a:pt x="133" y="209"/>
                  </a:cubicBezTo>
                  <a:cubicBezTo>
                    <a:pt x="135" y="208"/>
                    <a:pt x="136" y="207"/>
                    <a:pt x="137" y="206"/>
                  </a:cubicBezTo>
                  <a:cubicBezTo>
                    <a:pt x="135" y="211"/>
                    <a:pt x="134" y="216"/>
                    <a:pt x="133" y="222"/>
                  </a:cubicBezTo>
                  <a:cubicBezTo>
                    <a:pt x="133" y="222"/>
                    <a:pt x="133" y="222"/>
                    <a:pt x="133" y="222"/>
                  </a:cubicBezTo>
                  <a:cubicBezTo>
                    <a:pt x="133" y="223"/>
                    <a:pt x="134" y="224"/>
                    <a:pt x="135" y="225"/>
                  </a:cubicBezTo>
                  <a:cubicBezTo>
                    <a:pt x="136" y="225"/>
                    <a:pt x="137" y="226"/>
                    <a:pt x="138" y="225"/>
                  </a:cubicBezTo>
                  <a:cubicBezTo>
                    <a:pt x="153" y="219"/>
                    <a:pt x="164" y="208"/>
                    <a:pt x="172" y="194"/>
                  </a:cubicBezTo>
                  <a:cubicBezTo>
                    <a:pt x="176" y="190"/>
                    <a:pt x="181" y="186"/>
                    <a:pt x="185" y="181"/>
                  </a:cubicBezTo>
                  <a:cubicBezTo>
                    <a:pt x="185" y="181"/>
                    <a:pt x="185" y="181"/>
                    <a:pt x="185" y="182"/>
                  </a:cubicBezTo>
                  <a:cubicBezTo>
                    <a:pt x="186" y="183"/>
                    <a:pt x="189" y="182"/>
                    <a:pt x="190" y="181"/>
                  </a:cubicBezTo>
                  <a:cubicBezTo>
                    <a:pt x="203" y="160"/>
                    <a:pt x="210" y="129"/>
                    <a:pt x="208" y="104"/>
                  </a:cubicBezTo>
                  <a:cubicBezTo>
                    <a:pt x="207" y="97"/>
                    <a:pt x="202" y="60"/>
                    <a:pt x="189" y="47"/>
                  </a:cubicBezTo>
                  <a:cubicBezTo>
                    <a:pt x="188" y="46"/>
                    <a:pt x="186" y="46"/>
                    <a:pt x="185" y="47"/>
                  </a:cubicBezTo>
                  <a:cubicBezTo>
                    <a:pt x="185" y="47"/>
                    <a:pt x="185" y="47"/>
                    <a:pt x="185" y="47"/>
                  </a:cubicBezTo>
                  <a:cubicBezTo>
                    <a:pt x="179" y="40"/>
                    <a:pt x="172" y="33"/>
                    <a:pt x="164" y="28"/>
                  </a:cubicBezTo>
                  <a:cubicBezTo>
                    <a:pt x="156" y="19"/>
                    <a:pt x="146" y="13"/>
                    <a:pt x="137" y="11"/>
                  </a:cubicBezTo>
                  <a:cubicBezTo>
                    <a:pt x="135" y="11"/>
                    <a:pt x="134" y="11"/>
                    <a:pt x="133" y="12"/>
                  </a:cubicBezTo>
                  <a:cubicBezTo>
                    <a:pt x="129" y="9"/>
                    <a:pt x="124" y="6"/>
                    <a:pt x="118" y="4"/>
                  </a:cubicBezTo>
                  <a:cubicBezTo>
                    <a:pt x="117" y="3"/>
                    <a:pt x="116" y="3"/>
                    <a:pt x="115" y="3"/>
                  </a:cubicBezTo>
                  <a:cubicBezTo>
                    <a:pt x="115" y="4"/>
                    <a:pt x="114" y="4"/>
                    <a:pt x="113" y="5"/>
                  </a:cubicBezTo>
                  <a:cubicBezTo>
                    <a:pt x="113" y="5"/>
                    <a:pt x="113" y="5"/>
                    <a:pt x="113" y="5"/>
                  </a:cubicBezTo>
                  <a:cubicBezTo>
                    <a:pt x="113" y="5"/>
                    <a:pt x="113" y="5"/>
                    <a:pt x="113" y="4"/>
                  </a:cubicBezTo>
                  <a:cubicBezTo>
                    <a:pt x="112" y="3"/>
                    <a:pt x="111" y="2"/>
                    <a:pt x="109" y="2"/>
                  </a:cubicBezTo>
                  <a:cubicBezTo>
                    <a:pt x="108" y="2"/>
                    <a:pt x="106" y="4"/>
                    <a:pt x="106" y="5"/>
                  </a:cubicBezTo>
                  <a:cubicBezTo>
                    <a:pt x="106" y="11"/>
                    <a:pt x="106" y="17"/>
                    <a:pt x="106" y="22"/>
                  </a:cubicBezTo>
                  <a:cubicBezTo>
                    <a:pt x="106" y="36"/>
                    <a:pt x="107" y="50"/>
                    <a:pt x="108" y="63"/>
                  </a:cubicBezTo>
                  <a:cubicBezTo>
                    <a:pt x="109" y="77"/>
                    <a:pt x="110" y="91"/>
                    <a:pt x="110" y="104"/>
                  </a:cubicBezTo>
                  <a:cubicBezTo>
                    <a:pt x="110" y="107"/>
                    <a:pt x="110" y="109"/>
                    <a:pt x="110" y="112"/>
                  </a:cubicBezTo>
                  <a:cubicBezTo>
                    <a:pt x="109" y="125"/>
                    <a:pt x="108" y="138"/>
                    <a:pt x="106" y="151"/>
                  </a:cubicBezTo>
                  <a:cubicBezTo>
                    <a:pt x="106" y="148"/>
                    <a:pt x="106" y="145"/>
                    <a:pt x="106" y="142"/>
                  </a:cubicBezTo>
                  <a:cubicBezTo>
                    <a:pt x="105" y="120"/>
                    <a:pt x="105" y="120"/>
                    <a:pt x="105" y="120"/>
                  </a:cubicBezTo>
                  <a:cubicBezTo>
                    <a:pt x="105" y="94"/>
                    <a:pt x="104" y="69"/>
                    <a:pt x="104" y="44"/>
                  </a:cubicBezTo>
                  <a:cubicBezTo>
                    <a:pt x="104" y="44"/>
                    <a:pt x="104" y="40"/>
                    <a:pt x="104" y="40"/>
                  </a:cubicBezTo>
                  <a:cubicBezTo>
                    <a:pt x="104" y="30"/>
                    <a:pt x="104" y="20"/>
                    <a:pt x="98" y="13"/>
                  </a:cubicBezTo>
                  <a:cubicBezTo>
                    <a:pt x="97" y="11"/>
                    <a:pt x="96" y="11"/>
                    <a:pt x="94" y="11"/>
                  </a:cubicBezTo>
                  <a:cubicBezTo>
                    <a:pt x="93" y="11"/>
                    <a:pt x="92" y="12"/>
                    <a:pt x="92" y="14"/>
                  </a:cubicBezTo>
                  <a:cubicBezTo>
                    <a:pt x="90" y="19"/>
                    <a:pt x="89" y="25"/>
                    <a:pt x="88" y="31"/>
                  </a:cubicBezTo>
                  <a:cubicBezTo>
                    <a:pt x="88" y="31"/>
                    <a:pt x="87" y="31"/>
                    <a:pt x="87" y="31"/>
                  </a:cubicBezTo>
                  <a:cubicBezTo>
                    <a:pt x="85" y="30"/>
                    <a:pt x="83" y="32"/>
                    <a:pt x="83" y="34"/>
                  </a:cubicBezTo>
                  <a:cubicBezTo>
                    <a:pt x="79" y="69"/>
                    <a:pt x="79" y="69"/>
                    <a:pt x="79" y="69"/>
                  </a:cubicBezTo>
                  <a:cubicBezTo>
                    <a:pt x="77" y="90"/>
                    <a:pt x="74" y="111"/>
                    <a:pt x="74" y="133"/>
                  </a:cubicBezTo>
                  <a:cubicBezTo>
                    <a:pt x="74" y="136"/>
                    <a:pt x="74" y="139"/>
                    <a:pt x="74" y="142"/>
                  </a:cubicBezTo>
                  <a:cubicBezTo>
                    <a:pt x="75" y="163"/>
                    <a:pt x="79" y="182"/>
                    <a:pt x="83" y="202"/>
                  </a:cubicBezTo>
                  <a:cubicBezTo>
                    <a:pt x="83" y="202"/>
                    <a:pt x="83" y="202"/>
                    <a:pt x="82" y="202"/>
                  </a:cubicBezTo>
                  <a:cubicBezTo>
                    <a:pt x="72" y="179"/>
                    <a:pt x="67" y="154"/>
                    <a:pt x="67" y="129"/>
                  </a:cubicBezTo>
                  <a:cubicBezTo>
                    <a:pt x="67" y="91"/>
                    <a:pt x="77" y="52"/>
                    <a:pt x="86" y="21"/>
                  </a:cubicBezTo>
                  <a:cubicBezTo>
                    <a:pt x="86" y="21"/>
                    <a:pt x="86" y="20"/>
                    <a:pt x="86" y="20"/>
                  </a:cubicBezTo>
                  <a:cubicBezTo>
                    <a:pt x="86" y="19"/>
                    <a:pt x="85" y="18"/>
                    <a:pt x="84" y="17"/>
                  </a:cubicBezTo>
                  <a:cubicBezTo>
                    <a:pt x="83" y="16"/>
                    <a:pt x="81" y="16"/>
                    <a:pt x="80" y="18"/>
                  </a:cubicBezTo>
                  <a:cubicBezTo>
                    <a:pt x="58" y="38"/>
                    <a:pt x="49" y="74"/>
                    <a:pt x="49" y="111"/>
                  </a:cubicBezTo>
                  <a:cubicBezTo>
                    <a:pt x="49" y="133"/>
                    <a:pt x="52" y="156"/>
                    <a:pt x="58" y="176"/>
                  </a:cubicBezTo>
                  <a:cubicBezTo>
                    <a:pt x="49" y="157"/>
                    <a:pt x="44" y="135"/>
                    <a:pt x="43" y="106"/>
                  </a:cubicBezTo>
                  <a:cubicBezTo>
                    <a:pt x="43" y="104"/>
                    <a:pt x="43" y="102"/>
                    <a:pt x="43" y="99"/>
                  </a:cubicBezTo>
                  <a:cubicBezTo>
                    <a:pt x="43" y="87"/>
                    <a:pt x="44" y="72"/>
                    <a:pt x="48" y="58"/>
                  </a:cubicBezTo>
                  <a:cubicBezTo>
                    <a:pt x="54" y="46"/>
                    <a:pt x="63" y="35"/>
                    <a:pt x="73" y="24"/>
                  </a:cubicBezTo>
                  <a:cubicBezTo>
                    <a:pt x="73" y="23"/>
                    <a:pt x="74" y="22"/>
                    <a:pt x="74" y="22"/>
                  </a:cubicBezTo>
                  <a:cubicBezTo>
                    <a:pt x="74" y="21"/>
                    <a:pt x="73" y="20"/>
                    <a:pt x="73" y="20"/>
                  </a:cubicBezTo>
                  <a:cubicBezTo>
                    <a:pt x="72" y="18"/>
                    <a:pt x="70" y="18"/>
                    <a:pt x="69" y="18"/>
                  </a:cubicBezTo>
                  <a:cubicBezTo>
                    <a:pt x="54" y="23"/>
                    <a:pt x="46" y="38"/>
                    <a:pt x="41" y="56"/>
                  </a:cubicBezTo>
                  <a:cubicBezTo>
                    <a:pt x="37" y="62"/>
                    <a:pt x="35" y="69"/>
                    <a:pt x="32" y="75"/>
                  </a:cubicBezTo>
                  <a:cubicBezTo>
                    <a:pt x="36" y="57"/>
                    <a:pt x="44" y="40"/>
                    <a:pt x="54" y="25"/>
                  </a:cubicBezTo>
                  <a:cubicBezTo>
                    <a:pt x="63" y="19"/>
                    <a:pt x="74" y="13"/>
                    <a:pt x="85" y="7"/>
                  </a:cubicBezTo>
                  <a:cubicBezTo>
                    <a:pt x="87" y="6"/>
                    <a:pt x="87" y="5"/>
                    <a:pt x="87" y="4"/>
                  </a:cubicBezTo>
                  <a:cubicBezTo>
                    <a:pt x="87" y="3"/>
                    <a:pt x="87" y="3"/>
                    <a:pt x="87" y="2"/>
                  </a:cubicBezTo>
                  <a:cubicBezTo>
                    <a:pt x="86" y="1"/>
                    <a:pt x="84" y="0"/>
                    <a:pt x="82" y="1"/>
                  </a:cubicBezTo>
                  <a:close/>
                  <a:moveTo>
                    <a:pt x="28" y="63"/>
                  </a:moveTo>
                  <a:cubicBezTo>
                    <a:pt x="24" y="77"/>
                    <a:pt x="21" y="92"/>
                    <a:pt x="21" y="107"/>
                  </a:cubicBezTo>
                  <a:cubicBezTo>
                    <a:pt x="21" y="111"/>
                    <a:pt x="22" y="115"/>
                    <a:pt x="22" y="120"/>
                  </a:cubicBezTo>
                  <a:cubicBezTo>
                    <a:pt x="21" y="112"/>
                    <a:pt x="20" y="104"/>
                    <a:pt x="20" y="97"/>
                  </a:cubicBezTo>
                  <a:cubicBezTo>
                    <a:pt x="20" y="91"/>
                    <a:pt x="20" y="85"/>
                    <a:pt x="21" y="80"/>
                  </a:cubicBezTo>
                  <a:cubicBezTo>
                    <a:pt x="23" y="74"/>
                    <a:pt x="25" y="68"/>
                    <a:pt x="28" y="63"/>
                  </a:cubicBezTo>
                  <a:close/>
                  <a:moveTo>
                    <a:pt x="17" y="128"/>
                  </a:moveTo>
                  <a:cubicBezTo>
                    <a:pt x="17" y="131"/>
                    <a:pt x="18" y="134"/>
                    <a:pt x="18" y="137"/>
                  </a:cubicBezTo>
                  <a:cubicBezTo>
                    <a:pt x="21" y="146"/>
                    <a:pt x="24" y="156"/>
                    <a:pt x="28" y="164"/>
                  </a:cubicBezTo>
                  <a:cubicBezTo>
                    <a:pt x="26" y="162"/>
                    <a:pt x="25" y="160"/>
                    <a:pt x="23" y="157"/>
                  </a:cubicBezTo>
                  <a:cubicBezTo>
                    <a:pt x="20" y="148"/>
                    <a:pt x="18" y="138"/>
                    <a:pt x="17" y="128"/>
                  </a:cubicBezTo>
                  <a:close/>
                  <a:moveTo>
                    <a:pt x="32" y="135"/>
                  </a:moveTo>
                  <a:cubicBezTo>
                    <a:pt x="31" y="129"/>
                    <a:pt x="30" y="124"/>
                    <a:pt x="30" y="118"/>
                  </a:cubicBezTo>
                  <a:cubicBezTo>
                    <a:pt x="30" y="107"/>
                    <a:pt x="32" y="96"/>
                    <a:pt x="36" y="84"/>
                  </a:cubicBezTo>
                  <a:cubicBezTo>
                    <a:pt x="36" y="89"/>
                    <a:pt x="36" y="94"/>
                    <a:pt x="36" y="99"/>
                  </a:cubicBezTo>
                  <a:cubicBezTo>
                    <a:pt x="36" y="102"/>
                    <a:pt x="36" y="104"/>
                    <a:pt x="36" y="107"/>
                  </a:cubicBezTo>
                  <a:cubicBezTo>
                    <a:pt x="37" y="130"/>
                    <a:pt x="41" y="150"/>
                    <a:pt x="46" y="167"/>
                  </a:cubicBezTo>
                  <a:cubicBezTo>
                    <a:pt x="41" y="158"/>
                    <a:pt x="36" y="149"/>
                    <a:pt x="33" y="139"/>
                  </a:cubicBezTo>
                  <a:cubicBezTo>
                    <a:pt x="33" y="138"/>
                    <a:pt x="32" y="136"/>
                    <a:pt x="32" y="135"/>
                  </a:cubicBezTo>
                  <a:close/>
                  <a:moveTo>
                    <a:pt x="56" y="111"/>
                  </a:moveTo>
                  <a:cubicBezTo>
                    <a:pt x="56" y="83"/>
                    <a:pt x="62" y="55"/>
                    <a:pt x="74" y="36"/>
                  </a:cubicBezTo>
                  <a:cubicBezTo>
                    <a:pt x="67" y="64"/>
                    <a:pt x="60" y="96"/>
                    <a:pt x="60" y="129"/>
                  </a:cubicBezTo>
                  <a:cubicBezTo>
                    <a:pt x="60" y="146"/>
                    <a:pt x="62" y="163"/>
                    <a:pt x="66" y="179"/>
                  </a:cubicBezTo>
                  <a:cubicBezTo>
                    <a:pt x="60" y="158"/>
                    <a:pt x="56" y="135"/>
                    <a:pt x="56" y="111"/>
                  </a:cubicBezTo>
                  <a:close/>
                  <a:moveTo>
                    <a:pt x="67" y="180"/>
                  </a:moveTo>
                  <a:cubicBezTo>
                    <a:pt x="67" y="181"/>
                    <a:pt x="67" y="182"/>
                    <a:pt x="68" y="183"/>
                  </a:cubicBezTo>
                  <a:cubicBezTo>
                    <a:pt x="67" y="182"/>
                    <a:pt x="67" y="181"/>
                    <a:pt x="67" y="180"/>
                  </a:cubicBezTo>
                  <a:close/>
                  <a:moveTo>
                    <a:pt x="86" y="160"/>
                  </a:moveTo>
                  <a:cubicBezTo>
                    <a:pt x="86" y="155"/>
                    <a:pt x="86" y="151"/>
                    <a:pt x="86" y="147"/>
                  </a:cubicBezTo>
                  <a:cubicBezTo>
                    <a:pt x="86" y="135"/>
                    <a:pt x="86" y="135"/>
                    <a:pt x="86" y="135"/>
                  </a:cubicBezTo>
                  <a:cubicBezTo>
                    <a:pt x="86" y="135"/>
                    <a:pt x="86" y="135"/>
                    <a:pt x="86" y="135"/>
                  </a:cubicBezTo>
                  <a:cubicBezTo>
                    <a:pt x="86" y="123"/>
                    <a:pt x="87" y="111"/>
                    <a:pt x="87" y="100"/>
                  </a:cubicBezTo>
                  <a:cubicBezTo>
                    <a:pt x="88" y="110"/>
                    <a:pt x="88" y="121"/>
                    <a:pt x="88" y="131"/>
                  </a:cubicBezTo>
                  <a:cubicBezTo>
                    <a:pt x="88" y="131"/>
                    <a:pt x="88" y="131"/>
                    <a:pt x="88" y="131"/>
                  </a:cubicBezTo>
                  <a:cubicBezTo>
                    <a:pt x="88" y="138"/>
                    <a:pt x="89" y="145"/>
                    <a:pt x="90" y="153"/>
                  </a:cubicBezTo>
                  <a:cubicBezTo>
                    <a:pt x="90" y="163"/>
                    <a:pt x="91" y="173"/>
                    <a:pt x="91" y="182"/>
                  </a:cubicBezTo>
                  <a:cubicBezTo>
                    <a:pt x="91" y="188"/>
                    <a:pt x="91" y="194"/>
                    <a:pt x="90" y="200"/>
                  </a:cubicBezTo>
                  <a:cubicBezTo>
                    <a:pt x="86" y="188"/>
                    <a:pt x="86" y="173"/>
                    <a:pt x="86" y="160"/>
                  </a:cubicBezTo>
                  <a:close/>
                  <a:moveTo>
                    <a:pt x="98" y="182"/>
                  </a:moveTo>
                  <a:cubicBezTo>
                    <a:pt x="98" y="172"/>
                    <a:pt x="98" y="162"/>
                    <a:pt x="97" y="153"/>
                  </a:cubicBezTo>
                  <a:cubicBezTo>
                    <a:pt x="96" y="145"/>
                    <a:pt x="96" y="137"/>
                    <a:pt x="96" y="131"/>
                  </a:cubicBezTo>
                  <a:cubicBezTo>
                    <a:pt x="96" y="131"/>
                    <a:pt x="96" y="131"/>
                    <a:pt x="96" y="131"/>
                  </a:cubicBezTo>
                  <a:cubicBezTo>
                    <a:pt x="96" y="120"/>
                    <a:pt x="95" y="108"/>
                    <a:pt x="94" y="97"/>
                  </a:cubicBezTo>
                  <a:cubicBezTo>
                    <a:pt x="94" y="86"/>
                    <a:pt x="93" y="74"/>
                    <a:pt x="93" y="62"/>
                  </a:cubicBezTo>
                  <a:cubicBezTo>
                    <a:pt x="93" y="50"/>
                    <a:pt x="94" y="38"/>
                    <a:pt x="96" y="27"/>
                  </a:cubicBezTo>
                  <a:cubicBezTo>
                    <a:pt x="96" y="31"/>
                    <a:pt x="97" y="35"/>
                    <a:pt x="97" y="40"/>
                  </a:cubicBezTo>
                  <a:cubicBezTo>
                    <a:pt x="97" y="45"/>
                    <a:pt x="97" y="45"/>
                    <a:pt x="97" y="45"/>
                  </a:cubicBezTo>
                  <a:cubicBezTo>
                    <a:pt x="97" y="69"/>
                    <a:pt x="98" y="95"/>
                    <a:pt x="98" y="120"/>
                  </a:cubicBezTo>
                  <a:cubicBezTo>
                    <a:pt x="99" y="142"/>
                    <a:pt x="99" y="142"/>
                    <a:pt x="99" y="142"/>
                  </a:cubicBezTo>
                  <a:cubicBezTo>
                    <a:pt x="99" y="151"/>
                    <a:pt x="99" y="161"/>
                    <a:pt x="99" y="170"/>
                  </a:cubicBezTo>
                  <a:cubicBezTo>
                    <a:pt x="99" y="177"/>
                    <a:pt x="99" y="184"/>
                    <a:pt x="98" y="191"/>
                  </a:cubicBezTo>
                  <a:cubicBezTo>
                    <a:pt x="98" y="192"/>
                    <a:pt x="98" y="194"/>
                    <a:pt x="98" y="195"/>
                  </a:cubicBezTo>
                  <a:cubicBezTo>
                    <a:pt x="98" y="191"/>
                    <a:pt x="98" y="186"/>
                    <a:pt x="98" y="182"/>
                  </a:cubicBezTo>
                  <a:close/>
                  <a:moveTo>
                    <a:pt x="121" y="13"/>
                  </a:moveTo>
                  <a:cubicBezTo>
                    <a:pt x="136" y="21"/>
                    <a:pt x="148" y="31"/>
                    <a:pt x="157" y="43"/>
                  </a:cubicBezTo>
                  <a:cubicBezTo>
                    <a:pt x="156" y="44"/>
                    <a:pt x="155" y="45"/>
                    <a:pt x="155" y="46"/>
                  </a:cubicBezTo>
                  <a:cubicBezTo>
                    <a:pt x="155" y="48"/>
                    <a:pt x="155" y="49"/>
                    <a:pt x="155" y="51"/>
                  </a:cubicBezTo>
                  <a:cubicBezTo>
                    <a:pt x="155" y="52"/>
                    <a:pt x="155" y="52"/>
                    <a:pt x="155" y="53"/>
                  </a:cubicBezTo>
                  <a:cubicBezTo>
                    <a:pt x="155" y="53"/>
                    <a:pt x="155" y="53"/>
                    <a:pt x="154" y="53"/>
                  </a:cubicBezTo>
                  <a:cubicBezTo>
                    <a:pt x="153" y="53"/>
                    <a:pt x="151" y="54"/>
                    <a:pt x="151" y="55"/>
                  </a:cubicBezTo>
                  <a:cubicBezTo>
                    <a:pt x="149" y="61"/>
                    <a:pt x="147" y="67"/>
                    <a:pt x="146" y="73"/>
                  </a:cubicBezTo>
                  <a:cubicBezTo>
                    <a:pt x="145" y="69"/>
                    <a:pt x="145" y="65"/>
                    <a:pt x="144" y="61"/>
                  </a:cubicBezTo>
                  <a:cubicBezTo>
                    <a:pt x="142" y="56"/>
                    <a:pt x="142" y="56"/>
                    <a:pt x="142" y="56"/>
                  </a:cubicBezTo>
                  <a:cubicBezTo>
                    <a:pt x="142" y="55"/>
                    <a:pt x="142" y="54"/>
                    <a:pt x="142" y="54"/>
                  </a:cubicBezTo>
                  <a:cubicBezTo>
                    <a:pt x="142" y="50"/>
                    <a:pt x="142" y="46"/>
                    <a:pt x="141" y="42"/>
                  </a:cubicBezTo>
                  <a:cubicBezTo>
                    <a:pt x="141" y="40"/>
                    <a:pt x="140" y="39"/>
                    <a:pt x="138" y="39"/>
                  </a:cubicBezTo>
                  <a:cubicBezTo>
                    <a:pt x="136" y="38"/>
                    <a:pt x="135" y="39"/>
                    <a:pt x="134" y="41"/>
                  </a:cubicBezTo>
                  <a:cubicBezTo>
                    <a:pt x="134" y="43"/>
                    <a:pt x="134" y="45"/>
                    <a:pt x="134" y="46"/>
                  </a:cubicBezTo>
                  <a:cubicBezTo>
                    <a:pt x="130" y="35"/>
                    <a:pt x="127" y="24"/>
                    <a:pt x="121" y="13"/>
                  </a:cubicBezTo>
                  <a:close/>
                  <a:moveTo>
                    <a:pt x="115" y="63"/>
                  </a:moveTo>
                  <a:cubicBezTo>
                    <a:pt x="114" y="58"/>
                    <a:pt x="114" y="52"/>
                    <a:pt x="114" y="47"/>
                  </a:cubicBezTo>
                  <a:cubicBezTo>
                    <a:pt x="114" y="53"/>
                    <a:pt x="115" y="59"/>
                    <a:pt x="116" y="64"/>
                  </a:cubicBezTo>
                  <a:cubicBezTo>
                    <a:pt x="117" y="66"/>
                    <a:pt x="117" y="69"/>
                    <a:pt x="117" y="71"/>
                  </a:cubicBezTo>
                  <a:cubicBezTo>
                    <a:pt x="117" y="74"/>
                    <a:pt x="118" y="78"/>
                    <a:pt x="118" y="81"/>
                  </a:cubicBezTo>
                  <a:cubicBezTo>
                    <a:pt x="118" y="87"/>
                    <a:pt x="117" y="93"/>
                    <a:pt x="117" y="100"/>
                  </a:cubicBezTo>
                  <a:cubicBezTo>
                    <a:pt x="117" y="87"/>
                    <a:pt x="116" y="75"/>
                    <a:pt x="115" y="63"/>
                  </a:cubicBezTo>
                  <a:close/>
                  <a:moveTo>
                    <a:pt x="105" y="192"/>
                  </a:moveTo>
                  <a:cubicBezTo>
                    <a:pt x="109" y="173"/>
                    <a:pt x="113" y="154"/>
                    <a:pt x="115" y="134"/>
                  </a:cubicBezTo>
                  <a:cubicBezTo>
                    <a:pt x="114" y="152"/>
                    <a:pt x="111" y="173"/>
                    <a:pt x="105" y="192"/>
                  </a:cubicBezTo>
                  <a:close/>
                  <a:moveTo>
                    <a:pt x="123" y="53"/>
                  </a:moveTo>
                  <a:cubicBezTo>
                    <a:pt x="125" y="57"/>
                    <a:pt x="128" y="69"/>
                    <a:pt x="128" y="69"/>
                  </a:cubicBezTo>
                  <a:cubicBezTo>
                    <a:pt x="130" y="75"/>
                    <a:pt x="132" y="82"/>
                    <a:pt x="135" y="89"/>
                  </a:cubicBezTo>
                  <a:cubicBezTo>
                    <a:pt x="133" y="106"/>
                    <a:pt x="130" y="124"/>
                    <a:pt x="126" y="141"/>
                  </a:cubicBezTo>
                  <a:cubicBezTo>
                    <a:pt x="127" y="132"/>
                    <a:pt x="128" y="122"/>
                    <a:pt x="128" y="112"/>
                  </a:cubicBezTo>
                  <a:cubicBezTo>
                    <a:pt x="128" y="111"/>
                    <a:pt x="128" y="111"/>
                    <a:pt x="128" y="110"/>
                  </a:cubicBezTo>
                  <a:cubicBezTo>
                    <a:pt x="128" y="97"/>
                    <a:pt x="126" y="83"/>
                    <a:pt x="124" y="70"/>
                  </a:cubicBezTo>
                  <a:cubicBezTo>
                    <a:pt x="124" y="64"/>
                    <a:pt x="124" y="59"/>
                    <a:pt x="123" y="53"/>
                  </a:cubicBezTo>
                  <a:close/>
                  <a:moveTo>
                    <a:pt x="154" y="29"/>
                  </a:moveTo>
                  <a:cubicBezTo>
                    <a:pt x="156" y="30"/>
                    <a:pt x="158" y="32"/>
                    <a:pt x="160" y="33"/>
                  </a:cubicBezTo>
                  <a:cubicBezTo>
                    <a:pt x="161" y="34"/>
                    <a:pt x="162" y="36"/>
                    <a:pt x="164" y="37"/>
                  </a:cubicBezTo>
                  <a:cubicBezTo>
                    <a:pt x="166" y="40"/>
                    <a:pt x="169" y="43"/>
                    <a:pt x="171" y="46"/>
                  </a:cubicBezTo>
                  <a:cubicBezTo>
                    <a:pt x="171" y="47"/>
                    <a:pt x="170" y="48"/>
                    <a:pt x="170" y="49"/>
                  </a:cubicBezTo>
                  <a:cubicBezTo>
                    <a:pt x="170" y="49"/>
                    <a:pt x="170" y="49"/>
                    <a:pt x="170" y="49"/>
                  </a:cubicBezTo>
                  <a:cubicBezTo>
                    <a:pt x="166" y="42"/>
                    <a:pt x="160" y="35"/>
                    <a:pt x="154" y="29"/>
                  </a:cubicBezTo>
                  <a:close/>
                  <a:moveTo>
                    <a:pt x="95" y="208"/>
                  </a:moveTo>
                  <a:cubicBezTo>
                    <a:pt x="95" y="209"/>
                    <a:pt x="95" y="209"/>
                    <a:pt x="95" y="210"/>
                  </a:cubicBezTo>
                  <a:cubicBezTo>
                    <a:pt x="95" y="210"/>
                    <a:pt x="95" y="210"/>
                    <a:pt x="94" y="210"/>
                  </a:cubicBezTo>
                  <a:cubicBezTo>
                    <a:pt x="95" y="209"/>
                    <a:pt x="95" y="209"/>
                    <a:pt x="95" y="208"/>
                  </a:cubicBezTo>
                  <a:close/>
                  <a:moveTo>
                    <a:pt x="153" y="75"/>
                  </a:moveTo>
                  <a:cubicBezTo>
                    <a:pt x="154" y="79"/>
                    <a:pt x="155" y="84"/>
                    <a:pt x="156" y="89"/>
                  </a:cubicBezTo>
                  <a:cubicBezTo>
                    <a:pt x="158" y="101"/>
                    <a:pt x="161" y="114"/>
                    <a:pt x="161" y="127"/>
                  </a:cubicBezTo>
                  <a:cubicBezTo>
                    <a:pt x="161" y="130"/>
                    <a:pt x="161" y="133"/>
                    <a:pt x="160" y="136"/>
                  </a:cubicBezTo>
                  <a:cubicBezTo>
                    <a:pt x="158" y="155"/>
                    <a:pt x="146" y="175"/>
                    <a:pt x="126" y="197"/>
                  </a:cubicBezTo>
                  <a:cubicBezTo>
                    <a:pt x="128" y="191"/>
                    <a:pt x="130" y="185"/>
                    <a:pt x="133" y="179"/>
                  </a:cubicBezTo>
                  <a:cubicBezTo>
                    <a:pt x="138" y="166"/>
                    <a:pt x="143" y="153"/>
                    <a:pt x="146" y="139"/>
                  </a:cubicBezTo>
                  <a:cubicBezTo>
                    <a:pt x="147" y="131"/>
                    <a:pt x="148" y="124"/>
                    <a:pt x="149" y="117"/>
                  </a:cubicBezTo>
                  <a:cubicBezTo>
                    <a:pt x="150" y="118"/>
                    <a:pt x="151" y="120"/>
                    <a:pt x="153" y="122"/>
                  </a:cubicBezTo>
                  <a:cubicBezTo>
                    <a:pt x="154" y="123"/>
                    <a:pt x="156" y="123"/>
                    <a:pt x="157" y="122"/>
                  </a:cubicBezTo>
                  <a:cubicBezTo>
                    <a:pt x="158" y="122"/>
                    <a:pt x="159" y="120"/>
                    <a:pt x="159" y="119"/>
                  </a:cubicBezTo>
                  <a:cubicBezTo>
                    <a:pt x="159" y="119"/>
                    <a:pt x="159" y="119"/>
                    <a:pt x="159" y="119"/>
                  </a:cubicBezTo>
                  <a:cubicBezTo>
                    <a:pt x="159" y="109"/>
                    <a:pt x="154" y="99"/>
                    <a:pt x="149" y="89"/>
                  </a:cubicBezTo>
                  <a:cubicBezTo>
                    <a:pt x="150" y="84"/>
                    <a:pt x="152" y="80"/>
                    <a:pt x="153" y="75"/>
                  </a:cubicBezTo>
                  <a:close/>
                  <a:moveTo>
                    <a:pt x="166" y="85"/>
                  </a:moveTo>
                  <a:cubicBezTo>
                    <a:pt x="165" y="76"/>
                    <a:pt x="163" y="66"/>
                    <a:pt x="162" y="57"/>
                  </a:cubicBezTo>
                  <a:cubicBezTo>
                    <a:pt x="163" y="58"/>
                    <a:pt x="164" y="59"/>
                    <a:pt x="165" y="60"/>
                  </a:cubicBezTo>
                  <a:cubicBezTo>
                    <a:pt x="173" y="72"/>
                    <a:pt x="179" y="87"/>
                    <a:pt x="180" y="102"/>
                  </a:cubicBezTo>
                  <a:cubicBezTo>
                    <a:pt x="181" y="106"/>
                    <a:pt x="181" y="109"/>
                    <a:pt x="181" y="113"/>
                  </a:cubicBezTo>
                  <a:cubicBezTo>
                    <a:pt x="181" y="131"/>
                    <a:pt x="176" y="148"/>
                    <a:pt x="170" y="164"/>
                  </a:cubicBezTo>
                  <a:cubicBezTo>
                    <a:pt x="170" y="164"/>
                    <a:pt x="170" y="165"/>
                    <a:pt x="170" y="165"/>
                  </a:cubicBezTo>
                  <a:cubicBezTo>
                    <a:pt x="170" y="159"/>
                    <a:pt x="170" y="154"/>
                    <a:pt x="171" y="148"/>
                  </a:cubicBezTo>
                  <a:cubicBezTo>
                    <a:pt x="171" y="145"/>
                    <a:pt x="171" y="142"/>
                    <a:pt x="171" y="139"/>
                  </a:cubicBezTo>
                  <a:cubicBezTo>
                    <a:pt x="172" y="132"/>
                    <a:pt x="173" y="124"/>
                    <a:pt x="173" y="115"/>
                  </a:cubicBezTo>
                  <a:cubicBezTo>
                    <a:pt x="173" y="115"/>
                    <a:pt x="173" y="115"/>
                    <a:pt x="173" y="115"/>
                  </a:cubicBezTo>
                  <a:cubicBezTo>
                    <a:pt x="173" y="114"/>
                    <a:pt x="172" y="113"/>
                    <a:pt x="171" y="112"/>
                  </a:cubicBezTo>
                  <a:cubicBezTo>
                    <a:pt x="170" y="103"/>
                    <a:pt x="168" y="94"/>
                    <a:pt x="166" y="85"/>
                  </a:cubicBezTo>
                  <a:close/>
                  <a:moveTo>
                    <a:pt x="184" y="64"/>
                  </a:moveTo>
                  <a:cubicBezTo>
                    <a:pt x="185" y="65"/>
                    <a:pt x="186" y="66"/>
                    <a:pt x="186" y="67"/>
                  </a:cubicBezTo>
                  <a:cubicBezTo>
                    <a:pt x="186" y="67"/>
                    <a:pt x="186" y="68"/>
                    <a:pt x="186" y="68"/>
                  </a:cubicBezTo>
                  <a:cubicBezTo>
                    <a:pt x="186" y="67"/>
                    <a:pt x="185" y="66"/>
                    <a:pt x="184" y="64"/>
                  </a:cubicBezTo>
                  <a:close/>
                  <a:moveTo>
                    <a:pt x="188" y="89"/>
                  </a:moveTo>
                  <a:cubicBezTo>
                    <a:pt x="188" y="89"/>
                    <a:pt x="188" y="90"/>
                    <a:pt x="189" y="90"/>
                  </a:cubicBezTo>
                  <a:cubicBezTo>
                    <a:pt x="189" y="90"/>
                    <a:pt x="189" y="91"/>
                    <a:pt x="189" y="91"/>
                  </a:cubicBezTo>
                  <a:cubicBezTo>
                    <a:pt x="188" y="90"/>
                    <a:pt x="188" y="89"/>
                    <a:pt x="188" y="89"/>
                  </a:cubicBezTo>
                  <a:close/>
                  <a:moveTo>
                    <a:pt x="195" y="85"/>
                  </a:moveTo>
                  <a:cubicBezTo>
                    <a:pt x="195" y="85"/>
                    <a:pt x="195" y="86"/>
                    <a:pt x="196" y="86"/>
                  </a:cubicBezTo>
                  <a:cubicBezTo>
                    <a:pt x="196" y="88"/>
                    <a:pt x="196" y="89"/>
                    <a:pt x="196" y="91"/>
                  </a:cubicBezTo>
                  <a:cubicBezTo>
                    <a:pt x="196" y="90"/>
                    <a:pt x="196" y="89"/>
                    <a:pt x="195" y="88"/>
                  </a:cubicBezTo>
                  <a:cubicBezTo>
                    <a:pt x="195" y="87"/>
                    <a:pt x="195" y="86"/>
                    <a:pt x="195" y="85"/>
                  </a:cubicBezTo>
                  <a:close/>
                  <a:moveTo>
                    <a:pt x="193" y="119"/>
                  </a:moveTo>
                  <a:cubicBezTo>
                    <a:pt x="193" y="119"/>
                    <a:pt x="193" y="119"/>
                    <a:pt x="193" y="119"/>
                  </a:cubicBezTo>
                  <a:cubicBezTo>
                    <a:pt x="193" y="119"/>
                    <a:pt x="193" y="119"/>
                    <a:pt x="193" y="119"/>
                  </a:cubicBezTo>
                  <a:cubicBezTo>
                    <a:pt x="194" y="121"/>
                    <a:pt x="195" y="123"/>
                    <a:pt x="195" y="125"/>
                  </a:cubicBezTo>
                  <a:cubicBezTo>
                    <a:pt x="195" y="125"/>
                    <a:pt x="194" y="126"/>
                    <a:pt x="194" y="126"/>
                  </a:cubicBezTo>
                  <a:cubicBezTo>
                    <a:pt x="193" y="126"/>
                    <a:pt x="193" y="127"/>
                    <a:pt x="193" y="127"/>
                  </a:cubicBezTo>
                  <a:cubicBezTo>
                    <a:pt x="193" y="124"/>
                    <a:pt x="193" y="122"/>
                    <a:pt x="193" y="119"/>
                  </a:cubicBezTo>
                  <a:close/>
                  <a:moveTo>
                    <a:pt x="153" y="174"/>
                  </a:moveTo>
                  <a:cubicBezTo>
                    <a:pt x="151" y="177"/>
                    <a:pt x="149" y="181"/>
                    <a:pt x="148" y="184"/>
                  </a:cubicBezTo>
                  <a:cubicBezTo>
                    <a:pt x="147" y="186"/>
                    <a:pt x="146" y="188"/>
                    <a:pt x="145" y="190"/>
                  </a:cubicBezTo>
                  <a:cubicBezTo>
                    <a:pt x="145" y="190"/>
                    <a:pt x="144" y="190"/>
                    <a:pt x="144" y="190"/>
                  </a:cubicBezTo>
                  <a:cubicBezTo>
                    <a:pt x="142" y="192"/>
                    <a:pt x="140" y="193"/>
                    <a:pt x="137" y="195"/>
                  </a:cubicBezTo>
                  <a:cubicBezTo>
                    <a:pt x="143" y="188"/>
                    <a:pt x="149" y="181"/>
                    <a:pt x="153" y="174"/>
                  </a:cubicBezTo>
                  <a:close/>
                  <a:moveTo>
                    <a:pt x="163" y="173"/>
                  </a:moveTo>
                  <a:cubicBezTo>
                    <a:pt x="163" y="174"/>
                    <a:pt x="163" y="175"/>
                    <a:pt x="163" y="176"/>
                  </a:cubicBezTo>
                  <a:cubicBezTo>
                    <a:pt x="162" y="177"/>
                    <a:pt x="162" y="178"/>
                    <a:pt x="161" y="180"/>
                  </a:cubicBezTo>
                  <a:cubicBezTo>
                    <a:pt x="160" y="180"/>
                    <a:pt x="160" y="181"/>
                    <a:pt x="159" y="182"/>
                  </a:cubicBezTo>
                  <a:cubicBezTo>
                    <a:pt x="160" y="179"/>
                    <a:pt x="162" y="176"/>
                    <a:pt x="163" y="173"/>
                  </a:cubicBezTo>
                  <a:close/>
                  <a:moveTo>
                    <a:pt x="153" y="194"/>
                  </a:moveTo>
                  <a:cubicBezTo>
                    <a:pt x="155" y="193"/>
                    <a:pt x="156" y="191"/>
                    <a:pt x="158" y="190"/>
                  </a:cubicBezTo>
                  <a:cubicBezTo>
                    <a:pt x="158" y="191"/>
                    <a:pt x="158" y="192"/>
                    <a:pt x="159" y="192"/>
                  </a:cubicBezTo>
                  <a:cubicBezTo>
                    <a:pt x="159" y="192"/>
                    <a:pt x="160" y="192"/>
                    <a:pt x="160" y="192"/>
                  </a:cubicBezTo>
                  <a:cubicBezTo>
                    <a:pt x="160" y="193"/>
                    <a:pt x="159" y="196"/>
                    <a:pt x="159" y="196"/>
                  </a:cubicBezTo>
                  <a:cubicBezTo>
                    <a:pt x="159" y="196"/>
                    <a:pt x="159" y="197"/>
                    <a:pt x="159" y="197"/>
                  </a:cubicBezTo>
                  <a:cubicBezTo>
                    <a:pt x="159" y="198"/>
                    <a:pt x="160" y="199"/>
                    <a:pt x="160" y="199"/>
                  </a:cubicBezTo>
                  <a:cubicBezTo>
                    <a:pt x="155" y="206"/>
                    <a:pt x="149" y="212"/>
                    <a:pt x="142" y="216"/>
                  </a:cubicBezTo>
                  <a:cubicBezTo>
                    <a:pt x="143" y="209"/>
                    <a:pt x="146" y="202"/>
                    <a:pt x="150" y="195"/>
                  </a:cubicBezTo>
                  <a:cubicBezTo>
                    <a:pt x="151" y="195"/>
                    <a:pt x="152" y="194"/>
                    <a:pt x="153" y="194"/>
                  </a:cubicBezTo>
                  <a:close/>
                </a:path>
              </a:pathLst>
            </a:custGeom>
            <a:solidFill>
              <a:srgbClr val="FDE77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 name="Freeform 17"/>
            <p:cNvSpPr>
              <a:spLocks noEditPoints="1" noChangeArrowheads="1"/>
            </p:cNvSpPr>
            <p:nvPr/>
          </p:nvSpPr>
          <p:spPr bwMode="auto">
            <a:xfrm>
              <a:off x="3584" y="1005"/>
              <a:ext cx="313" cy="313"/>
            </a:xfrm>
            <a:custGeom>
              <a:avLst/>
              <a:gdLst>
                <a:gd name="T0" fmla="*/ 127 w 216"/>
                <a:gd name="T1" fmla="*/ 12 h 216"/>
                <a:gd name="T2" fmla="*/ 115 w 216"/>
                <a:gd name="T3" fmla="*/ 8 h 216"/>
                <a:gd name="T4" fmla="*/ 110 w 216"/>
                <a:gd name="T5" fmla="*/ 13 h 216"/>
                <a:gd name="T6" fmla="*/ 111 w 216"/>
                <a:gd name="T7" fmla="*/ 62 h 216"/>
                <a:gd name="T8" fmla="*/ 104 w 216"/>
                <a:gd name="T9" fmla="*/ 125 h 216"/>
                <a:gd name="T10" fmla="*/ 98 w 216"/>
                <a:gd name="T11" fmla="*/ 14 h 216"/>
                <a:gd name="T12" fmla="*/ 88 w 216"/>
                <a:gd name="T13" fmla="*/ 36 h 216"/>
                <a:gd name="T14" fmla="*/ 85 w 216"/>
                <a:gd name="T15" fmla="*/ 104 h 216"/>
                <a:gd name="T16" fmla="*/ 91 w 216"/>
                <a:gd name="T17" fmla="*/ 15 h 216"/>
                <a:gd name="T18" fmla="*/ 88 w 216"/>
                <a:gd name="T19" fmla="*/ 7 h 216"/>
                <a:gd name="T20" fmla="*/ 20 w 216"/>
                <a:gd name="T21" fmla="*/ 154 h 216"/>
                <a:gd name="T22" fmla="*/ 68 w 216"/>
                <a:gd name="T23" fmla="*/ 212 h 216"/>
                <a:gd name="T24" fmla="*/ 83 w 216"/>
                <a:gd name="T25" fmla="*/ 211 h 216"/>
                <a:gd name="T26" fmla="*/ 92 w 216"/>
                <a:gd name="T27" fmla="*/ 128 h 216"/>
                <a:gd name="T28" fmla="*/ 91 w 216"/>
                <a:gd name="T29" fmla="*/ 211 h 216"/>
                <a:gd name="T30" fmla="*/ 105 w 216"/>
                <a:gd name="T31" fmla="*/ 197 h 216"/>
                <a:gd name="T32" fmla="*/ 111 w 216"/>
                <a:gd name="T33" fmla="*/ 207 h 216"/>
                <a:gd name="T34" fmla="*/ 120 w 216"/>
                <a:gd name="T35" fmla="*/ 202 h 216"/>
                <a:gd name="T36" fmla="*/ 139 w 216"/>
                <a:gd name="T37" fmla="*/ 28 h 216"/>
                <a:gd name="T38" fmla="*/ 147 w 216"/>
                <a:gd name="T39" fmla="*/ 29 h 216"/>
                <a:gd name="T40" fmla="*/ 171 w 216"/>
                <a:gd name="T41" fmla="*/ 113 h 216"/>
                <a:gd name="T42" fmla="*/ 152 w 216"/>
                <a:gd name="T43" fmla="*/ 166 h 216"/>
                <a:gd name="T44" fmla="*/ 133 w 216"/>
                <a:gd name="T45" fmla="*/ 197 h 216"/>
                <a:gd name="T46" fmla="*/ 129 w 216"/>
                <a:gd name="T47" fmla="*/ 204 h 216"/>
                <a:gd name="T48" fmla="*/ 133 w 216"/>
                <a:gd name="T49" fmla="*/ 212 h 216"/>
                <a:gd name="T50" fmla="*/ 179 w 216"/>
                <a:gd name="T51" fmla="*/ 20 h 216"/>
                <a:gd name="T52" fmla="*/ 181 w 216"/>
                <a:gd name="T53" fmla="*/ 39 h 216"/>
                <a:gd name="T54" fmla="*/ 76 w 216"/>
                <a:gd name="T55" fmla="*/ 19 h 216"/>
                <a:gd name="T56" fmla="*/ 65 w 216"/>
                <a:gd name="T57" fmla="*/ 26 h 216"/>
                <a:gd name="T58" fmla="*/ 35 w 216"/>
                <a:gd name="T59" fmla="*/ 49 h 216"/>
                <a:gd name="T60" fmla="*/ 7 w 216"/>
                <a:gd name="T61" fmla="*/ 106 h 216"/>
                <a:gd name="T62" fmla="*/ 22 w 216"/>
                <a:gd name="T63" fmla="*/ 115 h 216"/>
                <a:gd name="T64" fmla="*/ 31 w 216"/>
                <a:gd name="T65" fmla="*/ 120 h 216"/>
                <a:gd name="T66" fmla="*/ 29 w 216"/>
                <a:gd name="T67" fmla="*/ 124 h 216"/>
                <a:gd name="T68" fmla="*/ 76 w 216"/>
                <a:gd name="T69" fmla="*/ 42 h 216"/>
                <a:gd name="T70" fmla="*/ 64 w 216"/>
                <a:gd name="T71" fmla="*/ 58 h 216"/>
                <a:gd name="T72" fmla="*/ 57 w 216"/>
                <a:gd name="T73" fmla="*/ 181 h 216"/>
                <a:gd name="T74" fmla="*/ 72 w 216"/>
                <a:gd name="T75" fmla="*/ 61 h 216"/>
                <a:gd name="T76" fmla="*/ 70 w 216"/>
                <a:gd name="T77" fmla="*/ 61 h 216"/>
                <a:gd name="T78" fmla="*/ 77 w 216"/>
                <a:gd name="T79" fmla="*/ 76 h 216"/>
                <a:gd name="T80" fmla="*/ 80 w 216"/>
                <a:gd name="T81" fmla="*/ 162 h 216"/>
                <a:gd name="T82" fmla="*/ 66 w 216"/>
                <a:gd name="T83" fmla="*/ 189 h 216"/>
                <a:gd name="T84" fmla="*/ 67 w 216"/>
                <a:gd name="T85" fmla="*/ 199 h 216"/>
                <a:gd name="T86" fmla="*/ 81 w 216"/>
                <a:gd name="T87" fmla="*/ 185 h 216"/>
                <a:gd name="T88" fmla="*/ 118 w 216"/>
                <a:gd name="T89" fmla="*/ 105 h 216"/>
                <a:gd name="T90" fmla="*/ 120 w 216"/>
                <a:gd name="T91" fmla="*/ 147 h 216"/>
                <a:gd name="T92" fmla="*/ 125 w 216"/>
                <a:gd name="T93" fmla="*/ 173 h 216"/>
                <a:gd name="T94" fmla="*/ 129 w 216"/>
                <a:gd name="T95" fmla="*/ 32 h 216"/>
                <a:gd name="T96" fmla="*/ 144 w 216"/>
                <a:gd name="T97" fmla="*/ 75 h 216"/>
                <a:gd name="T98" fmla="*/ 133 w 216"/>
                <a:gd name="T99" fmla="*/ 56 h 216"/>
                <a:gd name="T100" fmla="*/ 105 w 216"/>
                <a:gd name="T101" fmla="*/ 197 h 216"/>
                <a:gd name="T102" fmla="*/ 166 w 216"/>
                <a:gd name="T103" fmla="*/ 50 h 216"/>
                <a:gd name="T104" fmla="*/ 176 w 216"/>
                <a:gd name="T105" fmla="*/ 141 h 216"/>
                <a:gd name="T106" fmla="*/ 162 w 216"/>
                <a:gd name="T107" fmla="*/ 170 h 216"/>
                <a:gd name="T108" fmla="*/ 159 w 216"/>
                <a:gd name="T109" fmla="*/ 180 h 216"/>
                <a:gd name="T110" fmla="*/ 159 w 216"/>
                <a:gd name="T111" fmla="*/ 175 h 216"/>
                <a:gd name="T112" fmla="*/ 179 w 216"/>
                <a:gd name="T113" fmla="*/ 66 h 216"/>
                <a:gd name="T114" fmla="*/ 169 w 216"/>
                <a:gd name="T115" fmla="*/ 171 h 216"/>
                <a:gd name="T116" fmla="*/ 166 w 216"/>
                <a:gd name="T117" fmla="*/ 36 h 216"/>
                <a:gd name="T118" fmla="*/ 196 w 216"/>
                <a:gd name="T119" fmla="*/ 119 h 216"/>
                <a:gd name="T120" fmla="*/ 209 w 216"/>
                <a:gd name="T121" fmla="*/ 122 h 216"/>
                <a:gd name="T122" fmla="*/ 170 w 216"/>
                <a:gd name="T123"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 h="216">
                  <a:moveTo>
                    <a:pt x="128" y="1"/>
                  </a:moveTo>
                  <a:cubicBezTo>
                    <a:pt x="127" y="2"/>
                    <a:pt x="127" y="3"/>
                    <a:pt x="127" y="4"/>
                  </a:cubicBezTo>
                  <a:cubicBezTo>
                    <a:pt x="127" y="4"/>
                    <a:pt x="127" y="4"/>
                    <a:pt x="127" y="4"/>
                  </a:cubicBezTo>
                  <a:cubicBezTo>
                    <a:pt x="127" y="7"/>
                    <a:pt x="127" y="9"/>
                    <a:pt x="128" y="12"/>
                  </a:cubicBezTo>
                  <a:cubicBezTo>
                    <a:pt x="127" y="12"/>
                    <a:pt x="127" y="11"/>
                    <a:pt x="127" y="12"/>
                  </a:cubicBezTo>
                  <a:cubicBezTo>
                    <a:pt x="126" y="12"/>
                    <a:pt x="125" y="13"/>
                    <a:pt x="124" y="14"/>
                  </a:cubicBezTo>
                  <a:cubicBezTo>
                    <a:pt x="123" y="16"/>
                    <a:pt x="123" y="18"/>
                    <a:pt x="122" y="21"/>
                  </a:cubicBezTo>
                  <a:cubicBezTo>
                    <a:pt x="121" y="16"/>
                    <a:pt x="119" y="11"/>
                    <a:pt x="115" y="8"/>
                  </a:cubicBezTo>
                  <a:cubicBezTo>
                    <a:pt x="115" y="8"/>
                    <a:pt x="115" y="8"/>
                    <a:pt x="115" y="8"/>
                  </a:cubicBezTo>
                  <a:cubicBezTo>
                    <a:pt x="115" y="8"/>
                    <a:pt x="115" y="8"/>
                    <a:pt x="115" y="8"/>
                  </a:cubicBezTo>
                  <a:cubicBezTo>
                    <a:pt x="115" y="7"/>
                    <a:pt x="115" y="7"/>
                    <a:pt x="115" y="7"/>
                  </a:cubicBezTo>
                  <a:cubicBezTo>
                    <a:pt x="113" y="6"/>
                    <a:pt x="111" y="6"/>
                    <a:pt x="110" y="7"/>
                  </a:cubicBezTo>
                  <a:cubicBezTo>
                    <a:pt x="109" y="8"/>
                    <a:pt x="109" y="9"/>
                    <a:pt x="109" y="10"/>
                  </a:cubicBezTo>
                  <a:cubicBezTo>
                    <a:pt x="109" y="10"/>
                    <a:pt x="109" y="11"/>
                    <a:pt x="109" y="11"/>
                  </a:cubicBezTo>
                  <a:cubicBezTo>
                    <a:pt x="110" y="12"/>
                    <a:pt x="110" y="13"/>
                    <a:pt x="110" y="13"/>
                  </a:cubicBezTo>
                  <a:cubicBezTo>
                    <a:pt x="109" y="13"/>
                    <a:pt x="108" y="12"/>
                    <a:pt x="107" y="13"/>
                  </a:cubicBezTo>
                  <a:cubicBezTo>
                    <a:pt x="106" y="13"/>
                    <a:pt x="105" y="15"/>
                    <a:pt x="105" y="16"/>
                  </a:cubicBezTo>
                  <a:cubicBezTo>
                    <a:pt x="105" y="16"/>
                    <a:pt x="105" y="17"/>
                    <a:pt x="105" y="17"/>
                  </a:cubicBezTo>
                  <a:cubicBezTo>
                    <a:pt x="108" y="30"/>
                    <a:pt x="110" y="42"/>
                    <a:pt x="111" y="55"/>
                  </a:cubicBezTo>
                  <a:cubicBezTo>
                    <a:pt x="111" y="57"/>
                    <a:pt x="111" y="60"/>
                    <a:pt x="111" y="62"/>
                  </a:cubicBezTo>
                  <a:cubicBezTo>
                    <a:pt x="111" y="79"/>
                    <a:pt x="109" y="97"/>
                    <a:pt x="108" y="112"/>
                  </a:cubicBezTo>
                  <a:cubicBezTo>
                    <a:pt x="107" y="118"/>
                    <a:pt x="107" y="118"/>
                    <a:pt x="107" y="118"/>
                  </a:cubicBezTo>
                  <a:cubicBezTo>
                    <a:pt x="107" y="129"/>
                    <a:pt x="105" y="139"/>
                    <a:pt x="103" y="149"/>
                  </a:cubicBezTo>
                  <a:cubicBezTo>
                    <a:pt x="104" y="144"/>
                    <a:pt x="104" y="140"/>
                    <a:pt x="104" y="135"/>
                  </a:cubicBezTo>
                  <a:cubicBezTo>
                    <a:pt x="104" y="131"/>
                    <a:pt x="104" y="128"/>
                    <a:pt x="104" y="125"/>
                  </a:cubicBezTo>
                  <a:cubicBezTo>
                    <a:pt x="104" y="120"/>
                    <a:pt x="104" y="120"/>
                    <a:pt x="104" y="120"/>
                  </a:cubicBezTo>
                  <a:cubicBezTo>
                    <a:pt x="104" y="90"/>
                    <a:pt x="104" y="90"/>
                    <a:pt x="104" y="90"/>
                  </a:cubicBezTo>
                  <a:cubicBezTo>
                    <a:pt x="105" y="80"/>
                    <a:pt x="105" y="70"/>
                    <a:pt x="105" y="59"/>
                  </a:cubicBezTo>
                  <a:cubicBezTo>
                    <a:pt x="105" y="45"/>
                    <a:pt x="104" y="31"/>
                    <a:pt x="102" y="17"/>
                  </a:cubicBezTo>
                  <a:cubicBezTo>
                    <a:pt x="101" y="15"/>
                    <a:pt x="100" y="14"/>
                    <a:pt x="98" y="14"/>
                  </a:cubicBezTo>
                  <a:cubicBezTo>
                    <a:pt x="97" y="14"/>
                    <a:pt x="95" y="15"/>
                    <a:pt x="95" y="17"/>
                  </a:cubicBezTo>
                  <a:cubicBezTo>
                    <a:pt x="94" y="19"/>
                    <a:pt x="94" y="21"/>
                    <a:pt x="94" y="23"/>
                  </a:cubicBezTo>
                  <a:cubicBezTo>
                    <a:pt x="93" y="23"/>
                    <a:pt x="92" y="22"/>
                    <a:pt x="91" y="22"/>
                  </a:cubicBezTo>
                  <a:cubicBezTo>
                    <a:pt x="90" y="23"/>
                    <a:pt x="88" y="24"/>
                    <a:pt x="88" y="26"/>
                  </a:cubicBezTo>
                  <a:cubicBezTo>
                    <a:pt x="88" y="26"/>
                    <a:pt x="88" y="36"/>
                    <a:pt x="88" y="36"/>
                  </a:cubicBezTo>
                  <a:cubicBezTo>
                    <a:pt x="88" y="48"/>
                    <a:pt x="89" y="61"/>
                    <a:pt x="89" y="73"/>
                  </a:cubicBezTo>
                  <a:cubicBezTo>
                    <a:pt x="89" y="77"/>
                    <a:pt x="88" y="82"/>
                    <a:pt x="88" y="86"/>
                  </a:cubicBezTo>
                  <a:cubicBezTo>
                    <a:pt x="87" y="100"/>
                    <a:pt x="86" y="114"/>
                    <a:pt x="85" y="128"/>
                  </a:cubicBezTo>
                  <a:cubicBezTo>
                    <a:pt x="85" y="126"/>
                    <a:pt x="85" y="124"/>
                    <a:pt x="85" y="124"/>
                  </a:cubicBezTo>
                  <a:cubicBezTo>
                    <a:pt x="85" y="117"/>
                    <a:pt x="85" y="111"/>
                    <a:pt x="85" y="104"/>
                  </a:cubicBezTo>
                  <a:cubicBezTo>
                    <a:pt x="85" y="86"/>
                    <a:pt x="84" y="70"/>
                    <a:pt x="80" y="61"/>
                  </a:cubicBezTo>
                  <a:cubicBezTo>
                    <a:pt x="82" y="49"/>
                    <a:pt x="84" y="37"/>
                    <a:pt x="85" y="25"/>
                  </a:cubicBezTo>
                  <a:cubicBezTo>
                    <a:pt x="86" y="23"/>
                    <a:pt x="87" y="22"/>
                    <a:pt x="88" y="21"/>
                  </a:cubicBezTo>
                  <a:cubicBezTo>
                    <a:pt x="91" y="17"/>
                    <a:pt x="91" y="17"/>
                    <a:pt x="91" y="17"/>
                  </a:cubicBezTo>
                  <a:cubicBezTo>
                    <a:pt x="91" y="16"/>
                    <a:pt x="91" y="16"/>
                    <a:pt x="91" y="15"/>
                  </a:cubicBezTo>
                  <a:cubicBezTo>
                    <a:pt x="91" y="14"/>
                    <a:pt x="91" y="14"/>
                    <a:pt x="91" y="14"/>
                  </a:cubicBezTo>
                  <a:cubicBezTo>
                    <a:pt x="91" y="13"/>
                    <a:pt x="90" y="12"/>
                    <a:pt x="90" y="12"/>
                  </a:cubicBezTo>
                  <a:cubicBezTo>
                    <a:pt x="90" y="12"/>
                    <a:pt x="90" y="12"/>
                    <a:pt x="90" y="12"/>
                  </a:cubicBezTo>
                  <a:cubicBezTo>
                    <a:pt x="90" y="12"/>
                    <a:pt x="90" y="11"/>
                    <a:pt x="90" y="11"/>
                  </a:cubicBezTo>
                  <a:cubicBezTo>
                    <a:pt x="90" y="9"/>
                    <a:pt x="89" y="8"/>
                    <a:pt x="88" y="7"/>
                  </a:cubicBezTo>
                  <a:cubicBezTo>
                    <a:pt x="79" y="3"/>
                    <a:pt x="68" y="10"/>
                    <a:pt x="58" y="20"/>
                  </a:cubicBezTo>
                  <a:cubicBezTo>
                    <a:pt x="55" y="21"/>
                    <a:pt x="52" y="23"/>
                    <a:pt x="49" y="26"/>
                  </a:cubicBezTo>
                  <a:cubicBezTo>
                    <a:pt x="25" y="45"/>
                    <a:pt x="3" y="78"/>
                    <a:pt x="1" y="100"/>
                  </a:cubicBezTo>
                  <a:cubicBezTo>
                    <a:pt x="0" y="102"/>
                    <a:pt x="0" y="104"/>
                    <a:pt x="0" y="106"/>
                  </a:cubicBezTo>
                  <a:cubicBezTo>
                    <a:pt x="0" y="124"/>
                    <a:pt x="9" y="139"/>
                    <a:pt x="20" y="154"/>
                  </a:cubicBezTo>
                  <a:cubicBezTo>
                    <a:pt x="23" y="165"/>
                    <a:pt x="28" y="174"/>
                    <a:pt x="35" y="183"/>
                  </a:cubicBezTo>
                  <a:cubicBezTo>
                    <a:pt x="37" y="185"/>
                    <a:pt x="42" y="191"/>
                    <a:pt x="49" y="197"/>
                  </a:cubicBezTo>
                  <a:cubicBezTo>
                    <a:pt x="52" y="203"/>
                    <a:pt x="57" y="209"/>
                    <a:pt x="62" y="215"/>
                  </a:cubicBezTo>
                  <a:cubicBezTo>
                    <a:pt x="63" y="216"/>
                    <a:pt x="65" y="216"/>
                    <a:pt x="66" y="215"/>
                  </a:cubicBezTo>
                  <a:cubicBezTo>
                    <a:pt x="67" y="215"/>
                    <a:pt x="68" y="214"/>
                    <a:pt x="68" y="212"/>
                  </a:cubicBezTo>
                  <a:cubicBezTo>
                    <a:pt x="68" y="212"/>
                    <a:pt x="68" y="212"/>
                    <a:pt x="68" y="211"/>
                  </a:cubicBezTo>
                  <a:cubicBezTo>
                    <a:pt x="68" y="211"/>
                    <a:pt x="67" y="210"/>
                    <a:pt x="67" y="209"/>
                  </a:cubicBezTo>
                  <a:cubicBezTo>
                    <a:pt x="72" y="211"/>
                    <a:pt x="77" y="212"/>
                    <a:pt x="81" y="211"/>
                  </a:cubicBezTo>
                  <a:cubicBezTo>
                    <a:pt x="82" y="211"/>
                    <a:pt x="82" y="211"/>
                    <a:pt x="82" y="211"/>
                  </a:cubicBezTo>
                  <a:cubicBezTo>
                    <a:pt x="83" y="211"/>
                    <a:pt x="83" y="211"/>
                    <a:pt x="83" y="211"/>
                  </a:cubicBezTo>
                  <a:cubicBezTo>
                    <a:pt x="84" y="212"/>
                    <a:pt x="86" y="212"/>
                    <a:pt x="87" y="211"/>
                  </a:cubicBezTo>
                  <a:cubicBezTo>
                    <a:pt x="88" y="211"/>
                    <a:pt x="88" y="210"/>
                    <a:pt x="88" y="209"/>
                  </a:cubicBezTo>
                  <a:cubicBezTo>
                    <a:pt x="89" y="204"/>
                    <a:pt x="89" y="200"/>
                    <a:pt x="89" y="195"/>
                  </a:cubicBezTo>
                  <a:cubicBezTo>
                    <a:pt x="89" y="184"/>
                    <a:pt x="88" y="173"/>
                    <a:pt x="87" y="162"/>
                  </a:cubicBezTo>
                  <a:cubicBezTo>
                    <a:pt x="89" y="151"/>
                    <a:pt x="91" y="139"/>
                    <a:pt x="92" y="128"/>
                  </a:cubicBezTo>
                  <a:cubicBezTo>
                    <a:pt x="93" y="136"/>
                    <a:pt x="94" y="145"/>
                    <a:pt x="94" y="145"/>
                  </a:cubicBezTo>
                  <a:cubicBezTo>
                    <a:pt x="94" y="148"/>
                    <a:pt x="95" y="150"/>
                    <a:pt x="95" y="153"/>
                  </a:cubicBezTo>
                  <a:cubicBezTo>
                    <a:pt x="94" y="170"/>
                    <a:pt x="93" y="187"/>
                    <a:pt x="92" y="204"/>
                  </a:cubicBezTo>
                  <a:cubicBezTo>
                    <a:pt x="91" y="211"/>
                    <a:pt x="91" y="211"/>
                    <a:pt x="91" y="211"/>
                  </a:cubicBezTo>
                  <a:cubicBezTo>
                    <a:pt x="91" y="211"/>
                    <a:pt x="91" y="211"/>
                    <a:pt x="91" y="211"/>
                  </a:cubicBezTo>
                  <a:cubicBezTo>
                    <a:pt x="91" y="213"/>
                    <a:pt x="93" y="214"/>
                    <a:pt x="94" y="214"/>
                  </a:cubicBezTo>
                  <a:cubicBezTo>
                    <a:pt x="96" y="215"/>
                    <a:pt x="98" y="213"/>
                    <a:pt x="98" y="212"/>
                  </a:cubicBezTo>
                  <a:cubicBezTo>
                    <a:pt x="99" y="208"/>
                    <a:pt x="99" y="204"/>
                    <a:pt x="100" y="200"/>
                  </a:cubicBezTo>
                  <a:cubicBezTo>
                    <a:pt x="100" y="200"/>
                    <a:pt x="101" y="201"/>
                    <a:pt x="101" y="201"/>
                  </a:cubicBezTo>
                  <a:cubicBezTo>
                    <a:pt x="103" y="201"/>
                    <a:pt x="105" y="199"/>
                    <a:pt x="105" y="197"/>
                  </a:cubicBezTo>
                  <a:cubicBezTo>
                    <a:pt x="105" y="196"/>
                    <a:pt x="105" y="195"/>
                    <a:pt x="105" y="193"/>
                  </a:cubicBezTo>
                  <a:cubicBezTo>
                    <a:pt x="105" y="197"/>
                    <a:pt x="105" y="201"/>
                    <a:pt x="105" y="205"/>
                  </a:cubicBezTo>
                  <a:cubicBezTo>
                    <a:pt x="105" y="205"/>
                    <a:pt x="105" y="205"/>
                    <a:pt x="105" y="205"/>
                  </a:cubicBezTo>
                  <a:cubicBezTo>
                    <a:pt x="105" y="207"/>
                    <a:pt x="106" y="208"/>
                    <a:pt x="107" y="209"/>
                  </a:cubicBezTo>
                  <a:cubicBezTo>
                    <a:pt x="109" y="209"/>
                    <a:pt x="111" y="208"/>
                    <a:pt x="111" y="207"/>
                  </a:cubicBezTo>
                  <a:cubicBezTo>
                    <a:pt x="112" y="206"/>
                    <a:pt x="112" y="205"/>
                    <a:pt x="112" y="204"/>
                  </a:cubicBezTo>
                  <a:cubicBezTo>
                    <a:pt x="113" y="205"/>
                    <a:pt x="114" y="206"/>
                    <a:pt x="115" y="206"/>
                  </a:cubicBezTo>
                  <a:cubicBezTo>
                    <a:pt x="116" y="206"/>
                    <a:pt x="118" y="205"/>
                    <a:pt x="119" y="204"/>
                  </a:cubicBezTo>
                  <a:cubicBezTo>
                    <a:pt x="119" y="204"/>
                    <a:pt x="119" y="203"/>
                    <a:pt x="119" y="202"/>
                  </a:cubicBezTo>
                  <a:cubicBezTo>
                    <a:pt x="120" y="202"/>
                    <a:pt x="120" y="202"/>
                    <a:pt x="120" y="202"/>
                  </a:cubicBezTo>
                  <a:cubicBezTo>
                    <a:pt x="120" y="202"/>
                    <a:pt x="120" y="202"/>
                    <a:pt x="121" y="203"/>
                  </a:cubicBezTo>
                  <a:cubicBezTo>
                    <a:pt x="122" y="204"/>
                    <a:pt x="124" y="204"/>
                    <a:pt x="125" y="202"/>
                  </a:cubicBezTo>
                  <a:cubicBezTo>
                    <a:pt x="138" y="190"/>
                    <a:pt x="147" y="172"/>
                    <a:pt x="151" y="147"/>
                  </a:cubicBezTo>
                  <a:cubicBezTo>
                    <a:pt x="153" y="135"/>
                    <a:pt x="154" y="122"/>
                    <a:pt x="154" y="109"/>
                  </a:cubicBezTo>
                  <a:cubicBezTo>
                    <a:pt x="154" y="81"/>
                    <a:pt x="149" y="51"/>
                    <a:pt x="139" y="28"/>
                  </a:cubicBezTo>
                  <a:cubicBezTo>
                    <a:pt x="137" y="22"/>
                    <a:pt x="135" y="16"/>
                    <a:pt x="134" y="10"/>
                  </a:cubicBezTo>
                  <a:cubicBezTo>
                    <a:pt x="139" y="13"/>
                    <a:pt x="143" y="18"/>
                    <a:pt x="148" y="23"/>
                  </a:cubicBezTo>
                  <a:cubicBezTo>
                    <a:pt x="148" y="24"/>
                    <a:pt x="147" y="24"/>
                    <a:pt x="147" y="25"/>
                  </a:cubicBezTo>
                  <a:cubicBezTo>
                    <a:pt x="147" y="26"/>
                    <a:pt x="148" y="27"/>
                    <a:pt x="148" y="28"/>
                  </a:cubicBezTo>
                  <a:cubicBezTo>
                    <a:pt x="147" y="28"/>
                    <a:pt x="147" y="28"/>
                    <a:pt x="147" y="29"/>
                  </a:cubicBezTo>
                  <a:cubicBezTo>
                    <a:pt x="146" y="29"/>
                    <a:pt x="146" y="30"/>
                    <a:pt x="146" y="31"/>
                  </a:cubicBezTo>
                  <a:cubicBezTo>
                    <a:pt x="146" y="32"/>
                    <a:pt x="146" y="33"/>
                    <a:pt x="146" y="33"/>
                  </a:cubicBezTo>
                  <a:cubicBezTo>
                    <a:pt x="150" y="39"/>
                    <a:pt x="154" y="45"/>
                    <a:pt x="157" y="51"/>
                  </a:cubicBezTo>
                  <a:cubicBezTo>
                    <a:pt x="164" y="68"/>
                    <a:pt x="168" y="89"/>
                    <a:pt x="170" y="101"/>
                  </a:cubicBezTo>
                  <a:cubicBezTo>
                    <a:pt x="170" y="105"/>
                    <a:pt x="171" y="109"/>
                    <a:pt x="171" y="113"/>
                  </a:cubicBezTo>
                  <a:cubicBezTo>
                    <a:pt x="171" y="113"/>
                    <a:pt x="171" y="114"/>
                    <a:pt x="171" y="114"/>
                  </a:cubicBezTo>
                  <a:cubicBezTo>
                    <a:pt x="171" y="116"/>
                    <a:pt x="171" y="118"/>
                    <a:pt x="170" y="120"/>
                  </a:cubicBezTo>
                  <a:cubicBezTo>
                    <a:pt x="170" y="125"/>
                    <a:pt x="169" y="129"/>
                    <a:pt x="168" y="132"/>
                  </a:cubicBezTo>
                  <a:cubicBezTo>
                    <a:pt x="168" y="135"/>
                    <a:pt x="167" y="138"/>
                    <a:pt x="166" y="140"/>
                  </a:cubicBezTo>
                  <a:cubicBezTo>
                    <a:pt x="162" y="149"/>
                    <a:pt x="157" y="157"/>
                    <a:pt x="152" y="166"/>
                  </a:cubicBezTo>
                  <a:cubicBezTo>
                    <a:pt x="143" y="181"/>
                    <a:pt x="143" y="181"/>
                    <a:pt x="143" y="181"/>
                  </a:cubicBezTo>
                  <a:cubicBezTo>
                    <a:pt x="143" y="181"/>
                    <a:pt x="143" y="182"/>
                    <a:pt x="143" y="183"/>
                  </a:cubicBezTo>
                  <a:cubicBezTo>
                    <a:pt x="143" y="183"/>
                    <a:pt x="143" y="183"/>
                    <a:pt x="143" y="183"/>
                  </a:cubicBezTo>
                  <a:cubicBezTo>
                    <a:pt x="143" y="184"/>
                    <a:pt x="143" y="184"/>
                    <a:pt x="142" y="185"/>
                  </a:cubicBezTo>
                  <a:cubicBezTo>
                    <a:pt x="139" y="188"/>
                    <a:pt x="136" y="192"/>
                    <a:pt x="133" y="197"/>
                  </a:cubicBezTo>
                  <a:cubicBezTo>
                    <a:pt x="132" y="198"/>
                    <a:pt x="131" y="199"/>
                    <a:pt x="131" y="200"/>
                  </a:cubicBezTo>
                  <a:cubicBezTo>
                    <a:pt x="130" y="201"/>
                    <a:pt x="130" y="202"/>
                    <a:pt x="130" y="202"/>
                  </a:cubicBezTo>
                  <a:cubicBezTo>
                    <a:pt x="130" y="202"/>
                    <a:pt x="130" y="202"/>
                    <a:pt x="130" y="202"/>
                  </a:cubicBezTo>
                  <a:cubicBezTo>
                    <a:pt x="130" y="202"/>
                    <a:pt x="129" y="203"/>
                    <a:pt x="129" y="203"/>
                  </a:cubicBezTo>
                  <a:cubicBezTo>
                    <a:pt x="129" y="203"/>
                    <a:pt x="129" y="203"/>
                    <a:pt x="129" y="204"/>
                  </a:cubicBezTo>
                  <a:cubicBezTo>
                    <a:pt x="129" y="205"/>
                    <a:pt x="129" y="205"/>
                    <a:pt x="130" y="206"/>
                  </a:cubicBezTo>
                  <a:cubicBezTo>
                    <a:pt x="130" y="206"/>
                    <a:pt x="129" y="207"/>
                    <a:pt x="129" y="207"/>
                  </a:cubicBezTo>
                  <a:cubicBezTo>
                    <a:pt x="129" y="207"/>
                    <a:pt x="129" y="208"/>
                    <a:pt x="129" y="208"/>
                  </a:cubicBezTo>
                  <a:cubicBezTo>
                    <a:pt x="129" y="209"/>
                    <a:pt x="129" y="210"/>
                    <a:pt x="130" y="210"/>
                  </a:cubicBezTo>
                  <a:cubicBezTo>
                    <a:pt x="131" y="211"/>
                    <a:pt x="132" y="212"/>
                    <a:pt x="133" y="212"/>
                  </a:cubicBezTo>
                  <a:cubicBezTo>
                    <a:pt x="169" y="208"/>
                    <a:pt x="203" y="178"/>
                    <a:pt x="213" y="143"/>
                  </a:cubicBezTo>
                  <a:cubicBezTo>
                    <a:pt x="215" y="136"/>
                    <a:pt x="216" y="129"/>
                    <a:pt x="216" y="123"/>
                  </a:cubicBezTo>
                  <a:cubicBezTo>
                    <a:pt x="216" y="103"/>
                    <a:pt x="209" y="84"/>
                    <a:pt x="201" y="66"/>
                  </a:cubicBezTo>
                  <a:cubicBezTo>
                    <a:pt x="199" y="63"/>
                    <a:pt x="197" y="60"/>
                    <a:pt x="196" y="57"/>
                  </a:cubicBezTo>
                  <a:cubicBezTo>
                    <a:pt x="190" y="39"/>
                    <a:pt x="183" y="24"/>
                    <a:pt x="179" y="20"/>
                  </a:cubicBezTo>
                  <a:cubicBezTo>
                    <a:pt x="177" y="18"/>
                    <a:pt x="175" y="18"/>
                    <a:pt x="174" y="18"/>
                  </a:cubicBezTo>
                  <a:cubicBezTo>
                    <a:pt x="172" y="19"/>
                    <a:pt x="171" y="20"/>
                    <a:pt x="171" y="22"/>
                  </a:cubicBezTo>
                  <a:cubicBezTo>
                    <a:pt x="171" y="22"/>
                    <a:pt x="171" y="22"/>
                    <a:pt x="171" y="22"/>
                  </a:cubicBezTo>
                  <a:cubicBezTo>
                    <a:pt x="171" y="24"/>
                    <a:pt x="172" y="24"/>
                    <a:pt x="174" y="25"/>
                  </a:cubicBezTo>
                  <a:cubicBezTo>
                    <a:pt x="175" y="26"/>
                    <a:pt x="178" y="32"/>
                    <a:pt x="181" y="39"/>
                  </a:cubicBezTo>
                  <a:cubicBezTo>
                    <a:pt x="175" y="34"/>
                    <a:pt x="168" y="29"/>
                    <a:pt x="160" y="24"/>
                  </a:cubicBezTo>
                  <a:cubicBezTo>
                    <a:pt x="160" y="24"/>
                    <a:pt x="154" y="20"/>
                    <a:pt x="154" y="19"/>
                  </a:cubicBezTo>
                  <a:cubicBezTo>
                    <a:pt x="147" y="10"/>
                    <a:pt x="139" y="3"/>
                    <a:pt x="131" y="1"/>
                  </a:cubicBezTo>
                  <a:cubicBezTo>
                    <a:pt x="130" y="0"/>
                    <a:pt x="129" y="1"/>
                    <a:pt x="128" y="1"/>
                  </a:cubicBezTo>
                  <a:close/>
                  <a:moveTo>
                    <a:pt x="76" y="19"/>
                  </a:moveTo>
                  <a:cubicBezTo>
                    <a:pt x="74" y="24"/>
                    <a:pt x="73" y="28"/>
                    <a:pt x="71" y="32"/>
                  </a:cubicBezTo>
                  <a:cubicBezTo>
                    <a:pt x="68" y="36"/>
                    <a:pt x="66" y="40"/>
                    <a:pt x="63" y="45"/>
                  </a:cubicBezTo>
                  <a:cubicBezTo>
                    <a:pt x="65" y="40"/>
                    <a:pt x="66" y="34"/>
                    <a:pt x="67" y="29"/>
                  </a:cubicBezTo>
                  <a:cubicBezTo>
                    <a:pt x="67" y="29"/>
                    <a:pt x="67" y="29"/>
                    <a:pt x="67" y="28"/>
                  </a:cubicBezTo>
                  <a:cubicBezTo>
                    <a:pt x="67" y="27"/>
                    <a:pt x="66" y="26"/>
                    <a:pt x="65" y="26"/>
                  </a:cubicBezTo>
                  <a:cubicBezTo>
                    <a:pt x="65" y="25"/>
                    <a:pt x="64" y="25"/>
                    <a:pt x="63" y="25"/>
                  </a:cubicBezTo>
                  <a:cubicBezTo>
                    <a:pt x="67" y="22"/>
                    <a:pt x="72" y="21"/>
                    <a:pt x="76" y="19"/>
                  </a:cubicBezTo>
                  <a:close/>
                  <a:moveTo>
                    <a:pt x="7" y="106"/>
                  </a:moveTo>
                  <a:cubicBezTo>
                    <a:pt x="7" y="105"/>
                    <a:pt x="7" y="103"/>
                    <a:pt x="8" y="101"/>
                  </a:cubicBezTo>
                  <a:cubicBezTo>
                    <a:pt x="9" y="86"/>
                    <a:pt x="21" y="66"/>
                    <a:pt x="35" y="49"/>
                  </a:cubicBezTo>
                  <a:cubicBezTo>
                    <a:pt x="35" y="49"/>
                    <a:pt x="35" y="50"/>
                    <a:pt x="35" y="50"/>
                  </a:cubicBezTo>
                  <a:cubicBezTo>
                    <a:pt x="26" y="67"/>
                    <a:pt x="16" y="86"/>
                    <a:pt x="15" y="108"/>
                  </a:cubicBezTo>
                  <a:cubicBezTo>
                    <a:pt x="15" y="111"/>
                    <a:pt x="15" y="113"/>
                    <a:pt x="15" y="115"/>
                  </a:cubicBezTo>
                  <a:cubicBezTo>
                    <a:pt x="15" y="123"/>
                    <a:pt x="16" y="130"/>
                    <a:pt x="16" y="136"/>
                  </a:cubicBezTo>
                  <a:cubicBezTo>
                    <a:pt x="11" y="127"/>
                    <a:pt x="7" y="117"/>
                    <a:pt x="7" y="106"/>
                  </a:cubicBezTo>
                  <a:close/>
                  <a:moveTo>
                    <a:pt x="22" y="115"/>
                  </a:moveTo>
                  <a:cubicBezTo>
                    <a:pt x="22" y="113"/>
                    <a:pt x="22" y="111"/>
                    <a:pt x="22" y="109"/>
                  </a:cubicBezTo>
                  <a:cubicBezTo>
                    <a:pt x="23" y="96"/>
                    <a:pt x="27" y="84"/>
                    <a:pt x="31" y="73"/>
                  </a:cubicBezTo>
                  <a:cubicBezTo>
                    <a:pt x="26" y="88"/>
                    <a:pt x="23" y="104"/>
                    <a:pt x="22" y="116"/>
                  </a:cubicBezTo>
                  <a:cubicBezTo>
                    <a:pt x="22" y="115"/>
                    <a:pt x="22" y="115"/>
                    <a:pt x="22" y="115"/>
                  </a:cubicBezTo>
                  <a:close/>
                  <a:moveTo>
                    <a:pt x="29" y="124"/>
                  </a:moveTo>
                  <a:cubicBezTo>
                    <a:pt x="29" y="124"/>
                    <a:pt x="29" y="124"/>
                    <a:pt x="29" y="123"/>
                  </a:cubicBezTo>
                  <a:cubicBezTo>
                    <a:pt x="29" y="102"/>
                    <a:pt x="40" y="58"/>
                    <a:pt x="58" y="38"/>
                  </a:cubicBezTo>
                  <a:cubicBezTo>
                    <a:pt x="55" y="48"/>
                    <a:pt x="51" y="57"/>
                    <a:pt x="46" y="67"/>
                  </a:cubicBezTo>
                  <a:cubicBezTo>
                    <a:pt x="39" y="83"/>
                    <a:pt x="31" y="100"/>
                    <a:pt x="31" y="120"/>
                  </a:cubicBezTo>
                  <a:cubicBezTo>
                    <a:pt x="31" y="121"/>
                    <a:pt x="31" y="122"/>
                    <a:pt x="31" y="123"/>
                  </a:cubicBezTo>
                  <a:cubicBezTo>
                    <a:pt x="32" y="133"/>
                    <a:pt x="34" y="142"/>
                    <a:pt x="36" y="150"/>
                  </a:cubicBezTo>
                  <a:cubicBezTo>
                    <a:pt x="36" y="154"/>
                    <a:pt x="37" y="158"/>
                    <a:pt x="38" y="163"/>
                  </a:cubicBezTo>
                  <a:cubicBezTo>
                    <a:pt x="37" y="162"/>
                    <a:pt x="37" y="162"/>
                    <a:pt x="36" y="161"/>
                  </a:cubicBezTo>
                  <a:cubicBezTo>
                    <a:pt x="32" y="150"/>
                    <a:pt x="29" y="137"/>
                    <a:pt x="29" y="124"/>
                  </a:cubicBezTo>
                  <a:close/>
                  <a:moveTo>
                    <a:pt x="76" y="42"/>
                  </a:moveTo>
                  <a:cubicBezTo>
                    <a:pt x="75" y="46"/>
                    <a:pt x="74" y="50"/>
                    <a:pt x="74" y="54"/>
                  </a:cubicBezTo>
                  <a:cubicBezTo>
                    <a:pt x="73" y="54"/>
                    <a:pt x="73" y="54"/>
                    <a:pt x="73" y="54"/>
                  </a:cubicBezTo>
                  <a:cubicBezTo>
                    <a:pt x="73" y="54"/>
                    <a:pt x="72" y="54"/>
                    <a:pt x="72" y="53"/>
                  </a:cubicBezTo>
                  <a:cubicBezTo>
                    <a:pt x="73" y="50"/>
                    <a:pt x="74" y="46"/>
                    <a:pt x="76" y="42"/>
                  </a:cubicBezTo>
                  <a:close/>
                  <a:moveTo>
                    <a:pt x="43" y="139"/>
                  </a:moveTo>
                  <a:cubicBezTo>
                    <a:pt x="43" y="127"/>
                    <a:pt x="44" y="117"/>
                    <a:pt x="45" y="109"/>
                  </a:cubicBezTo>
                  <a:cubicBezTo>
                    <a:pt x="48" y="88"/>
                    <a:pt x="55" y="72"/>
                    <a:pt x="64" y="56"/>
                  </a:cubicBezTo>
                  <a:cubicBezTo>
                    <a:pt x="64" y="57"/>
                    <a:pt x="64" y="57"/>
                    <a:pt x="64" y="58"/>
                  </a:cubicBezTo>
                  <a:cubicBezTo>
                    <a:pt x="64" y="58"/>
                    <a:pt x="64" y="58"/>
                    <a:pt x="64" y="58"/>
                  </a:cubicBezTo>
                  <a:cubicBezTo>
                    <a:pt x="61" y="63"/>
                    <a:pt x="59" y="75"/>
                    <a:pt x="57" y="89"/>
                  </a:cubicBezTo>
                  <a:cubicBezTo>
                    <a:pt x="57" y="92"/>
                    <a:pt x="56" y="95"/>
                    <a:pt x="56" y="98"/>
                  </a:cubicBezTo>
                  <a:cubicBezTo>
                    <a:pt x="54" y="112"/>
                    <a:pt x="53" y="126"/>
                    <a:pt x="53" y="139"/>
                  </a:cubicBezTo>
                  <a:cubicBezTo>
                    <a:pt x="53" y="154"/>
                    <a:pt x="54" y="168"/>
                    <a:pt x="57" y="181"/>
                  </a:cubicBezTo>
                  <a:cubicBezTo>
                    <a:pt x="57" y="181"/>
                    <a:pt x="57" y="181"/>
                    <a:pt x="57" y="181"/>
                  </a:cubicBezTo>
                  <a:cubicBezTo>
                    <a:pt x="56" y="180"/>
                    <a:pt x="55" y="179"/>
                    <a:pt x="55" y="179"/>
                  </a:cubicBezTo>
                  <a:cubicBezTo>
                    <a:pt x="50" y="169"/>
                    <a:pt x="46" y="159"/>
                    <a:pt x="43" y="149"/>
                  </a:cubicBezTo>
                  <a:cubicBezTo>
                    <a:pt x="43" y="145"/>
                    <a:pt x="43" y="142"/>
                    <a:pt x="43" y="139"/>
                  </a:cubicBezTo>
                  <a:close/>
                  <a:moveTo>
                    <a:pt x="71" y="60"/>
                  </a:moveTo>
                  <a:cubicBezTo>
                    <a:pt x="71" y="61"/>
                    <a:pt x="72" y="61"/>
                    <a:pt x="72" y="61"/>
                  </a:cubicBezTo>
                  <a:cubicBezTo>
                    <a:pt x="72" y="63"/>
                    <a:pt x="72" y="64"/>
                    <a:pt x="72" y="65"/>
                  </a:cubicBezTo>
                  <a:cubicBezTo>
                    <a:pt x="68" y="84"/>
                    <a:pt x="65" y="103"/>
                    <a:pt x="64" y="123"/>
                  </a:cubicBezTo>
                  <a:cubicBezTo>
                    <a:pt x="64" y="119"/>
                    <a:pt x="64" y="115"/>
                    <a:pt x="64" y="112"/>
                  </a:cubicBezTo>
                  <a:cubicBezTo>
                    <a:pt x="64" y="104"/>
                    <a:pt x="64" y="96"/>
                    <a:pt x="65" y="89"/>
                  </a:cubicBezTo>
                  <a:cubicBezTo>
                    <a:pt x="66" y="80"/>
                    <a:pt x="68" y="70"/>
                    <a:pt x="70" y="61"/>
                  </a:cubicBezTo>
                  <a:cubicBezTo>
                    <a:pt x="71" y="61"/>
                    <a:pt x="71" y="60"/>
                    <a:pt x="71" y="60"/>
                  </a:cubicBezTo>
                  <a:close/>
                  <a:moveTo>
                    <a:pt x="71" y="145"/>
                  </a:moveTo>
                  <a:cubicBezTo>
                    <a:pt x="71" y="141"/>
                    <a:pt x="71" y="138"/>
                    <a:pt x="71" y="135"/>
                  </a:cubicBezTo>
                  <a:cubicBezTo>
                    <a:pt x="71" y="129"/>
                    <a:pt x="71" y="129"/>
                    <a:pt x="71" y="129"/>
                  </a:cubicBezTo>
                  <a:cubicBezTo>
                    <a:pt x="71" y="111"/>
                    <a:pt x="74" y="93"/>
                    <a:pt x="77" y="76"/>
                  </a:cubicBezTo>
                  <a:cubicBezTo>
                    <a:pt x="78" y="84"/>
                    <a:pt x="78" y="94"/>
                    <a:pt x="78" y="107"/>
                  </a:cubicBezTo>
                  <a:cubicBezTo>
                    <a:pt x="78" y="112"/>
                    <a:pt x="78" y="118"/>
                    <a:pt x="78" y="124"/>
                  </a:cubicBezTo>
                  <a:cubicBezTo>
                    <a:pt x="78" y="135"/>
                    <a:pt x="78" y="135"/>
                    <a:pt x="78" y="135"/>
                  </a:cubicBezTo>
                  <a:cubicBezTo>
                    <a:pt x="80" y="159"/>
                    <a:pt x="80" y="159"/>
                    <a:pt x="80" y="159"/>
                  </a:cubicBezTo>
                  <a:cubicBezTo>
                    <a:pt x="80" y="160"/>
                    <a:pt x="80" y="161"/>
                    <a:pt x="80" y="162"/>
                  </a:cubicBezTo>
                  <a:cubicBezTo>
                    <a:pt x="78" y="170"/>
                    <a:pt x="77" y="177"/>
                    <a:pt x="74" y="185"/>
                  </a:cubicBezTo>
                  <a:cubicBezTo>
                    <a:pt x="71" y="172"/>
                    <a:pt x="71" y="157"/>
                    <a:pt x="71" y="145"/>
                  </a:cubicBezTo>
                  <a:close/>
                  <a:moveTo>
                    <a:pt x="66" y="188"/>
                  </a:moveTo>
                  <a:cubicBezTo>
                    <a:pt x="66" y="188"/>
                    <a:pt x="66" y="189"/>
                    <a:pt x="66" y="189"/>
                  </a:cubicBezTo>
                  <a:cubicBezTo>
                    <a:pt x="66" y="189"/>
                    <a:pt x="66" y="189"/>
                    <a:pt x="66" y="189"/>
                  </a:cubicBezTo>
                  <a:cubicBezTo>
                    <a:pt x="66" y="188"/>
                    <a:pt x="66" y="188"/>
                    <a:pt x="66" y="188"/>
                  </a:cubicBezTo>
                  <a:close/>
                  <a:moveTo>
                    <a:pt x="67" y="199"/>
                  </a:moveTo>
                  <a:cubicBezTo>
                    <a:pt x="68" y="200"/>
                    <a:pt x="69" y="202"/>
                    <a:pt x="71" y="203"/>
                  </a:cubicBezTo>
                  <a:cubicBezTo>
                    <a:pt x="69" y="202"/>
                    <a:pt x="68" y="202"/>
                    <a:pt x="67" y="201"/>
                  </a:cubicBezTo>
                  <a:cubicBezTo>
                    <a:pt x="67" y="200"/>
                    <a:pt x="67" y="200"/>
                    <a:pt x="67" y="199"/>
                  </a:cubicBezTo>
                  <a:close/>
                  <a:moveTo>
                    <a:pt x="81" y="185"/>
                  </a:moveTo>
                  <a:cubicBezTo>
                    <a:pt x="82" y="189"/>
                    <a:pt x="82" y="192"/>
                    <a:pt x="82" y="195"/>
                  </a:cubicBezTo>
                  <a:cubicBezTo>
                    <a:pt x="82" y="197"/>
                    <a:pt x="82" y="199"/>
                    <a:pt x="82" y="201"/>
                  </a:cubicBezTo>
                  <a:cubicBezTo>
                    <a:pt x="80" y="200"/>
                    <a:pt x="79" y="198"/>
                    <a:pt x="78" y="196"/>
                  </a:cubicBezTo>
                  <a:cubicBezTo>
                    <a:pt x="79" y="192"/>
                    <a:pt x="80" y="189"/>
                    <a:pt x="81" y="185"/>
                  </a:cubicBezTo>
                  <a:close/>
                  <a:moveTo>
                    <a:pt x="112" y="17"/>
                  </a:moveTo>
                  <a:cubicBezTo>
                    <a:pt x="117" y="26"/>
                    <a:pt x="120" y="37"/>
                    <a:pt x="122" y="49"/>
                  </a:cubicBezTo>
                  <a:cubicBezTo>
                    <a:pt x="122" y="52"/>
                    <a:pt x="122" y="54"/>
                    <a:pt x="122" y="57"/>
                  </a:cubicBezTo>
                  <a:cubicBezTo>
                    <a:pt x="121" y="74"/>
                    <a:pt x="120" y="90"/>
                    <a:pt x="118" y="105"/>
                  </a:cubicBezTo>
                  <a:cubicBezTo>
                    <a:pt x="118" y="105"/>
                    <a:pt x="118" y="105"/>
                    <a:pt x="118" y="105"/>
                  </a:cubicBezTo>
                  <a:cubicBezTo>
                    <a:pt x="118" y="98"/>
                    <a:pt x="119" y="91"/>
                    <a:pt x="119" y="84"/>
                  </a:cubicBezTo>
                  <a:cubicBezTo>
                    <a:pt x="119" y="74"/>
                    <a:pt x="118" y="64"/>
                    <a:pt x="118" y="55"/>
                  </a:cubicBezTo>
                  <a:cubicBezTo>
                    <a:pt x="117" y="41"/>
                    <a:pt x="116" y="28"/>
                    <a:pt x="112" y="17"/>
                  </a:cubicBezTo>
                  <a:close/>
                  <a:moveTo>
                    <a:pt x="121" y="138"/>
                  </a:moveTo>
                  <a:cubicBezTo>
                    <a:pt x="120" y="142"/>
                    <a:pt x="120" y="147"/>
                    <a:pt x="120" y="147"/>
                  </a:cubicBezTo>
                  <a:cubicBezTo>
                    <a:pt x="120" y="152"/>
                    <a:pt x="119" y="158"/>
                    <a:pt x="119" y="163"/>
                  </a:cubicBezTo>
                  <a:cubicBezTo>
                    <a:pt x="118" y="166"/>
                    <a:pt x="118" y="169"/>
                    <a:pt x="117" y="172"/>
                  </a:cubicBezTo>
                  <a:cubicBezTo>
                    <a:pt x="117" y="161"/>
                    <a:pt x="119" y="149"/>
                    <a:pt x="121" y="138"/>
                  </a:cubicBezTo>
                  <a:close/>
                  <a:moveTo>
                    <a:pt x="127" y="159"/>
                  </a:moveTo>
                  <a:cubicBezTo>
                    <a:pt x="127" y="164"/>
                    <a:pt x="126" y="169"/>
                    <a:pt x="125" y="173"/>
                  </a:cubicBezTo>
                  <a:cubicBezTo>
                    <a:pt x="126" y="170"/>
                    <a:pt x="126" y="167"/>
                    <a:pt x="126" y="164"/>
                  </a:cubicBezTo>
                  <a:cubicBezTo>
                    <a:pt x="126" y="163"/>
                    <a:pt x="127" y="161"/>
                    <a:pt x="127" y="159"/>
                  </a:cubicBezTo>
                  <a:close/>
                  <a:moveTo>
                    <a:pt x="129" y="39"/>
                  </a:moveTo>
                  <a:cubicBezTo>
                    <a:pt x="129" y="38"/>
                    <a:pt x="129" y="37"/>
                    <a:pt x="129" y="37"/>
                  </a:cubicBezTo>
                  <a:cubicBezTo>
                    <a:pt x="129" y="32"/>
                    <a:pt x="129" y="32"/>
                    <a:pt x="129" y="32"/>
                  </a:cubicBezTo>
                  <a:cubicBezTo>
                    <a:pt x="129" y="31"/>
                    <a:pt x="129" y="29"/>
                    <a:pt x="129" y="27"/>
                  </a:cubicBezTo>
                  <a:cubicBezTo>
                    <a:pt x="129" y="27"/>
                    <a:pt x="129" y="26"/>
                    <a:pt x="129" y="25"/>
                  </a:cubicBezTo>
                  <a:cubicBezTo>
                    <a:pt x="130" y="27"/>
                    <a:pt x="131" y="29"/>
                    <a:pt x="132" y="31"/>
                  </a:cubicBezTo>
                  <a:cubicBezTo>
                    <a:pt x="133" y="35"/>
                    <a:pt x="134" y="39"/>
                    <a:pt x="136" y="43"/>
                  </a:cubicBezTo>
                  <a:cubicBezTo>
                    <a:pt x="139" y="53"/>
                    <a:pt x="142" y="64"/>
                    <a:pt x="144" y="75"/>
                  </a:cubicBezTo>
                  <a:cubicBezTo>
                    <a:pt x="145" y="85"/>
                    <a:pt x="146" y="95"/>
                    <a:pt x="146" y="105"/>
                  </a:cubicBezTo>
                  <a:cubicBezTo>
                    <a:pt x="146" y="125"/>
                    <a:pt x="143" y="144"/>
                    <a:pt x="136" y="163"/>
                  </a:cubicBezTo>
                  <a:cubicBezTo>
                    <a:pt x="140" y="149"/>
                    <a:pt x="143" y="134"/>
                    <a:pt x="143" y="118"/>
                  </a:cubicBezTo>
                  <a:cubicBezTo>
                    <a:pt x="143" y="115"/>
                    <a:pt x="143" y="112"/>
                    <a:pt x="143" y="109"/>
                  </a:cubicBezTo>
                  <a:cubicBezTo>
                    <a:pt x="142" y="90"/>
                    <a:pt x="138" y="72"/>
                    <a:pt x="133" y="56"/>
                  </a:cubicBezTo>
                  <a:cubicBezTo>
                    <a:pt x="132" y="50"/>
                    <a:pt x="131" y="45"/>
                    <a:pt x="129" y="39"/>
                  </a:cubicBezTo>
                  <a:cubicBezTo>
                    <a:pt x="129" y="39"/>
                    <a:pt x="129" y="39"/>
                    <a:pt x="129" y="39"/>
                  </a:cubicBezTo>
                  <a:close/>
                  <a:moveTo>
                    <a:pt x="105" y="197"/>
                  </a:moveTo>
                  <a:cubicBezTo>
                    <a:pt x="105" y="197"/>
                    <a:pt x="105" y="197"/>
                    <a:pt x="105" y="197"/>
                  </a:cubicBezTo>
                  <a:cubicBezTo>
                    <a:pt x="105" y="197"/>
                    <a:pt x="105" y="197"/>
                    <a:pt x="105" y="197"/>
                  </a:cubicBezTo>
                  <a:close/>
                  <a:moveTo>
                    <a:pt x="165" y="49"/>
                  </a:moveTo>
                  <a:cubicBezTo>
                    <a:pt x="165" y="49"/>
                    <a:pt x="164" y="46"/>
                    <a:pt x="163" y="44"/>
                  </a:cubicBezTo>
                  <a:cubicBezTo>
                    <a:pt x="164" y="46"/>
                    <a:pt x="165" y="47"/>
                    <a:pt x="166" y="48"/>
                  </a:cubicBezTo>
                  <a:cubicBezTo>
                    <a:pt x="166" y="49"/>
                    <a:pt x="166" y="49"/>
                    <a:pt x="166" y="49"/>
                  </a:cubicBezTo>
                  <a:cubicBezTo>
                    <a:pt x="166" y="49"/>
                    <a:pt x="166" y="50"/>
                    <a:pt x="166" y="50"/>
                  </a:cubicBezTo>
                  <a:cubicBezTo>
                    <a:pt x="166" y="51"/>
                    <a:pt x="167" y="51"/>
                    <a:pt x="167" y="52"/>
                  </a:cubicBezTo>
                  <a:cubicBezTo>
                    <a:pt x="166" y="51"/>
                    <a:pt x="166" y="50"/>
                    <a:pt x="165" y="49"/>
                  </a:cubicBezTo>
                  <a:close/>
                  <a:moveTo>
                    <a:pt x="179" y="126"/>
                  </a:moveTo>
                  <a:cubicBezTo>
                    <a:pt x="179" y="126"/>
                    <a:pt x="179" y="126"/>
                    <a:pt x="179" y="127"/>
                  </a:cubicBezTo>
                  <a:cubicBezTo>
                    <a:pt x="178" y="132"/>
                    <a:pt x="177" y="136"/>
                    <a:pt x="176" y="141"/>
                  </a:cubicBezTo>
                  <a:cubicBezTo>
                    <a:pt x="176" y="138"/>
                    <a:pt x="177" y="136"/>
                    <a:pt x="177" y="133"/>
                  </a:cubicBezTo>
                  <a:cubicBezTo>
                    <a:pt x="178" y="131"/>
                    <a:pt x="178" y="128"/>
                    <a:pt x="179" y="126"/>
                  </a:cubicBezTo>
                  <a:close/>
                  <a:moveTo>
                    <a:pt x="162" y="168"/>
                  </a:moveTo>
                  <a:cubicBezTo>
                    <a:pt x="162" y="168"/>
                    <a:pt x="162" y="168"/>
                    <a:pt x="162" y="168"/>
                  </a:cubicBezTo>
                  <a:cubicBezTo>
                    <a:pt x="162" y="169"/>
                    <a:pt x="162" y="169"/>
                    <a:pt x="162" y="170"/>
                  </a:cubicBezTo>
                  <a:cubicBezTo>
                    <a:pt x="162" y="169"/>
                    <a:pt x="162" y="169"/>
                    <a:pt x="162" y="168"/>
                  </a:cubicBezTo>
                  <a:close/>
                  <a:moveTo>
                    <a:pt x="159" y="175"/>
                  </a:moveTo>
                  <a:cubicBezTo>
                    <a:pt x="159" y="174"/>
                    <a:pt x="160" y="172"/>
                    <a:pt x="161" y="171"/>
                  </a:cubicBezTo>
                  <a:cubicBezTo>
                    <a:pt x="160" y="173"/>
                    <a:pt x="159" y="175"/>
                    <a:pt x="159" y="178"/>
                  </a:cubicBezTo>
                  <a:cubicBezTo>
                    <a:pt x="159" y="179"/>
                    <a:pt x="159" y="179"/>
                    <a:pt x="159" y="180"/>
                  </a:cubicBezTo>
                  <a:cubicBezTo>
                    <a:pt x="159" y="180"/>
                    <a:pt x="159" y="180"/>
                    <a:pt x="160" y="181"/>
                  </a:cubicBezTo>
                  <a:cubicBezTo>
                    <a:pt x="158" y="182"/>
                    <a:pt x="156" y="183"/>
                    <a:pt x="154" y="185"/>
                  </a:cubicBezTo>
                  <a:cubicBezTo>
                    <a:pt x="153" y="185"/>
                    <a:pt x="152" y="186"/>
                    <a:pt x="151" y="186"/>
                  </a:cubicBezTo>
                  <a:cubicBezTo>
                    <a:pt x="151" y="186"/>
                    <a:pt x="150" y="186"/>
                    <a:pt x="150" y="186"/>
                  </a:cubicBezTo>
                  <a:cubicBezTo>
                    <a:pt x="153" y="183"/>
                    <a:pt x="156" y="179"/>
                    <a:pt x="159" y="175"/>
                  </a:cubicBezTo>
                  <a:close/>
                  <a:moveTo>
                    <a:pt x="171" y="168"/>
                  </a:moveTo>
                  <a:cubicBezTo>
                    <a:pt x="171" y="168"/>
                    <a:pt x="174" y="163"/>
                    <a:pt x="174" y="163"/>
                  </a:cubicBezTo>
                  <a:cubicBezTo>
                    <a:pt x="179" y="151"/>
                    <a:pt x="185" y="141"/>
                    <a:pt x="186" y="127"/>
                  </a:cubicBezTo>
                  <a:cubicBezTo>
                    <a:pt x="186" y="123"/>
                    <a:pt x="187" y="119"/>
                    <a:pt x="187" y="114"/>
                  </a:cubicBezTo>
                  <a:cubicBezTo>
                    <a:pt x="187" y="99"/>
                    <a:pt x="184" y="83"/>
                    <a:pt x="179" y="66"/>
                  </a:cubicBezTo>
                  <a:cubicBezTo>
                    <a:pt x="186" y="78"/>
                    <a:pt x="189" y="91"/>
                    <a:pt x="189" y="106"/>
                  </a:cubicBezTo>
                  <a:cubicBezTo>
                    <a:pt x="189" y="110"/>
                    <a:pt x="189" y="114"/>
                    <a:pt x="189" y="119"/>
                  </a:cubicBezTo>
                  <a:cubicBezTo>
                    <a:pt x="186" y="138"/>
                    <a:pt x="182" y="154"/>
                    <a:pt x="174" y="166"/>
                  </a:cubicBezTo>
                  <a:cubicBezTo>
                    <a:pt x="173" y="168"/>
                    <a:pt x="171" y="170"/>
                    <a:pt x="169" y="172"/>
                  </a:cubicBezTo>
                  <a:cubicBezTo>
                    <a:pt x="169" y="172"/>
                    <a:pt x="169" y="172"/>
                    <a:pt x="169" y="171"/>
                  </a:cubicBezTo>
                  <a:cubicBezTo>
                    <a:pt x="169" y="171"/>
                    <a:pt x="171" y="168"/>
                    <a:pt x="171" y="168"/>
                  </a:cubicBezTo>
                  <a:close/>
                  <a:moveTo>
                    <a:pt x="196" y="119"/>
                  </a:moveTo>
                  <a:cubicBezTo>
                    <a:pt x="196" y="115"/>
                    <a:pt x="196" y="110"/>
                    <a:pt x="196" y="106"/>
                  </a:cubicBezTo>
                  <a:cubicBezTo>
                    <a:pt x="196" y="84"/>
                    <a:pt x="189" y="65"/>
                    <a:pt x="176" y="49"/>
                  </a:cubicBezTo>
                  <a:cubicBezTo>
                    <a:pt x="173" y="46"/>
                    <a:pt x="169" y="41"/>
                    <a:pt x="166" y="36"/>
                  </a:cubicBezTo>
                  <a:cubicBezTo>
                    <a:pt x="175" y="43"/>
                    <a:pt x="183" y="49"/>
                    <a:pt x="189" y="59"/>
                  </a:cubicBezTo>
                  <a:cubicBezTo>
                    <a:pt x="196" y="79"/>
                    <a:pt x="202" y="103"/>
                    <a:pt x="202" y="112"/>
                  </a:cubicBezTo>
                  <a:cubicBezTo>
                    <a:pt x="202" y="113"/>
                    <a:pt x="202" y="114"/>
                    <a:pt x="202" y="114"/>
                  </a:cubicBezTo>
                  <a:cubicBezTo>
                    <a:pt x="201" y="124"/>
                    <a:pt x="197" y="133"/>
                    <a:pt x="191" y="143"/>
                  </a:cubicBezTo>
                  <a:cubicBezTo>
                    <a:pt x="193" y="136"/>
                    <a:pt x="195" y="128"/>
                    <a:pt x="196" y="119"/>
                  </a:cubicBezTo>
                  <a:close/>
                  <a:moveTo>
                    <a:pt x="175" y="25"/>
                  </a:moveTo>
                  <a:cubicBezTo>
                    <a:pt x="175" y="25"/>
                    <a:pt x="175" y="25"/>
                    <a:pt x="175" y="25"/>
                  </a:cubicBezTo>
                  <a:cubicBezTo>
                    <a:pt x="175" y="25"/>
                    <a:pt x="175" y="25"/>
                    <a:pt x="175" y="25"/>
                  </a:cubicBezTo>
                  <a:close/>
                  <a:moveTo>
                    <a:pt x="208" y="119"/>
                  </a:moveTo>
                  <a:cubicBezTo>
                    <a:pt x="208" y="120"/>
                    <a:pt x="209" y="121"/>
                    <a:pt x="209" y="122"/>
                  </a:cubicBezTo>
                  <a:cubicBezTo>
                    <a:pt x="209" y="129"/>
                    <a:pt x="208" y="135"/>
                    <a:pt x="206" y="141"/>
                  </a:cubicBezTo>
                  <a:cubicBezTo>
                    <a:pt x="198" y="171"/>
                    <a:pt x="171" y="196"/>
                    <a:pt x="141" y="203"/>
                  </a:cubicBezTo>
                  <a:cubicBezTo>
                    <a:pt x="145" y="199"/>
                    <a:pt x="150" y="196"/>
                    <a:pt x="155" y="192"/>
                  </a:cubicBezTo>
                  <a:cubicBezTo>
                    <a:pt x="156" y="192"/>
                    <a:pt x="156" y="191"/>
                    <a:pt x="157" y="191"/>
                  </a:cubicBezTo>
                  <a:cubicBezTo>
                    <a:pt x="162" y="189"/>
                    <a:pt x="167" y="187"/>
                    <a:pt x="170" y="183"/>
                  </a:cubicBezTo>
                  <a:cubicBezTo>
                    <a:pt x="174" y="179"/>
                    <a:pt x="177" y="175"/>
                    <a:pt x="180" y="170"/>
                  </a:cubicBezTo>
                  <a:cubicBezTo>
                    <a:pt x="195" y="152"/>
                    <a:pt x="205" y="136"/>
                    <a:pt x="208" y="119"/>
                  </a:cubicBezTo>
                  <a:close/>
                </a:path>
              </a:pathLst>
            </a:custGeom>
            <a:solidFill>
              <a:srgbClr val="FDE77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 name="Freeform 18"/>
            <p:cNvSpPr>
              <a:spLocks noChangeArrowheads="1"/>
            </p:cNvSpPr>
            <p:nvPr/>
          </p:nvSpPr>
          <p:spPr bwMode="auto">
            <a:xfrm>
              <a:off x="3040" y="2492"/>
              <a:ext cx="47" cy="51"/>
            </a:xfrm>
            <a:custGeom>
              <a:avLst/>
              <a:gdLst>
                <a:gd name="T0" fmla="*/ 24 w 33"/>
                <a:gd name="T1" fmla="*/ 1 h 35"/>
                <a:gd name="T2" fmla="*/ 22 w 33"/>
                <a:gd name="T3" fmla="*/ 3 h 35"/>
                <a:gd name="T4" fmla="*/ 22 w 33"/>
                <a:gd name="T5" fmla="*/ 4 h 35"/>
                <a:gd name="T6" fmla="*/ 22 w 33"/>
                <a:gd name="T7" fmla="*/ 4 h 35"/>
                <a:gd name="T8" fmla="*/ 22 w 33"/>
                <a:gd name="T9" fmla="*/ 4 h 35"/>
                <a:gd name="T10" fmla="*/ 22 w 33"/>
                <a:gd name="T11" fmla="*/ 4 h 35"/>
                <a:gd name="T12" fmla="*/ 25 w 33"/>
                <a:gd name="T13" fmla="*/ 9 h 35"/>
                <a:gd name="T14" fmla="*/ 21 w 33"/>
                <a:gd name="T15" fmla="*/ 5 h 35"/>
                <a:gd name="T16" fmla="*/ 17 w 33"/>
                <a:gd name="T17" fmla="*/ 4 h 35"/>
                <a:gd name="T18" fmla="*/ 16 w 33"/>
                <a:gd name="T19" fmla="*/ 7 h 35"/>
                <a:gd name="T20" fmla="*/ 16 w 33"/>
                <a:gd name="T21" fmla="*/ 8 h 35"/>
                <a:gd name="T22" fmla="*/ 19 w 33"/>
                <a:gd name="T23" fmla="*/ 14 h 35"/>
                <a:gd name="T24" fmla="*/ 13 w 33"/>
                <a:gd name="T25" fmla="*/ 12 h 35"/>
                <a:gd name="T26" fmla="*/ 11 w 33"/>
                <a:gd name="T27" fmla="*/ 13 h 35"/>
                <a:gd name="T28" fmla="*/ 10 w 33"/>
                <a:gd name="T29" fmla="*/ 15 h 35"/>
                <a:gd name="T30" fmla="*/ 10 w 33"/>
                <a:gd name="T31" fmla="*/ 16 h 35"/>
                <a:gd name="T32" fmla="*/ 14 w 33"/>
                <a:gd name="T33" fmla="*/ 22 h 35"/>
                <a:gd name="T34" fmla="*/ 2 w 33"/>
                <a:gd name="T35" fmla="*/ 20 h 35"/>
                <a:gd name="T36" fmla="*/ 0 w 33"/>
                <a:gd name="T37" fmla="*/ 23 h 35"/>
                <a:gd name="T38" fmla="*/ 0 w 33"/>
                <a:gd name="T39" fmla="*/ 23 h 35"/>
                <a:gd name="T40" fmla="*/ 2 w 33"/>
                <a:gd name="T41" fmla="*/ 25 h 35"/>
                <a:gd name="T42" fmla="*/ 1 w 33"/>
                <a:gd name="T43" fmla="*/ 25 h 35"/>
                <a:gd name="T44" fmla="*/ 1 w 33"/>
                <a:gd name="T45" fmla="*/ 27 h 35"/>
                <a:gd name="T46" fmla="*/ 2 w 33"/>
                <a:gd name="T47" fmla="*/ 29 h 35"/>
                <a:gd name="T48" fmla="*/ 16 w 33"/>
                <a:gd name="T49" fmla="*/ 35 h 35"/>
                <a:gd name="T50" fmla="*/ 19 w 33"/>
                <a:gd name="T51" fmla="*/ 34 h 35"/>
                <a:gd name="T52" fmla="*/ 19 w 33"/>
                <a:gd name="T53" fmla="*/ 32 h 35"/>
                <a:gd name="T54" fmla="*/ 19 w 33"/>
                <a:gd name="T55" fmla="*/ 31 h 35"/>
                <a:gd name="T56" fmla="*/ 22 w 33"/>
                <a:gd name="T57" fmla="*/ 33 h 35"/>
                <a:gd name="T58" fmla="*/ 26 w 33"/>
                <a:gd name="T59" fmla="*/ 32 h 35"/>
                <a:gd name="T60" fmla="*/ 26 w 33"/>
                <a:gd name="T61" fmla="*/ 31 h 35"/>
                <a:gd name="T62" fmla="*/ 25 w 33"/>
                <a:gd name="T63" fmla="*/ 29 h 35"/>
                <a:gd name="T64" fmla="*/ 18 w 33"/>
                <a:gd name="T65" fmla="*/ 19 h 35"/>
                <a:gd name="T66" fmla="*/ 24 w 33"/>
                <a:gd name="T67" fmla="*/ 25 h 35"/>
                <a:gd name="T68" fmla="*/ 28 w 33"/>
                <a:gd name="T69" fmla="*/ 26 h 35"/>
                <a:gd name="T70" fmla="*/ 29 w 33"/>
                <a:gd name="T71" fmla="*/ 24 h 35"/>
                <a:gd name="T72" fmla="*/ 29 w 33"/>
                <a:gd name="T73" fmla="*/ 23 h 35"/>
                <a:gd name="T74" fmla="*/ 27 w 33"/>
                <a:gd name="T75" fmla="*/ 18 h 35"/>
                <a:gd name="T76" fmla="*/ 29 w 33"/>
                <a:gd name="T77" fmla="*/ 20 h 35"/>
                <a:gd name="T78" fmla="*/ 32 w 33"/>
                <a:gd name="T79" fmla="*/ 19 h 35"/>
                <a:gd name="T80" fmla="*/ 33 w 33"/>
                <a:gd name="T81" fmla="*/ 17 h 35"/>
                <a:gd name="T82" fmla="*/ 33 w 33"/>
                <a:gd name="T83" fmla="*/ 17 h 35"/>
                <a:gd name="T84" fmla="*/ 30 w 33"/>
                <a:gd name="T85" fmla="*/ 8 h 35"/>
                <a:gd name="T86" fmla="*/ 30 w 33"/>
                <a:gd name="T87" fmla="*/ 7 h 35"/>
                <a:gd name="T88" fmla="*/ 30 w 33"/>
                <a:gd name="T89" fmla="*/ 5 h 35"/>
                <a:gd name="T90" fmla="*/ 29 w 33"/>
                <a:gd name="T91" fmla="*/ 4 h 35"/>
                <a:gd name="T92" fmla="*/ 27 w 33"/>
                <a:gd name="T93" fmla="*/ 2 h 35"/>
                <a:gd name="T94" fmla="*/ 27 w 33"/>
                <a:gd name="T95" fmla="*/ 2 h 35"/>
                <a:gd name="T96" fmla="*/ 27 w 33"/>
                <a:gd name="T97" fmla="*/ 2 h 35"/>
                <a:gd name="T98" fmla="*/ 24 w 33"/>
                <a:gd name="T99"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 h="35">
                  <a:moveTo>
                    <a:pt x="24" y="1"/>
                  </a:moveTo>
                  <a:cubicBezTo>
                    <a:pt x="23" y="1"/>
                    <a:pt x="22" y="2"/>
                    <a:pt x="22" y="3"/>
                  </a:cubicBezTo>
                  <a:cubicBezTo>
                    <a:pt x="22" y="3"/>
                    <a:pt x="22" y="4"/>
                    <a:pt x="22" y="4"/>
                  </a:cubicBezTo>
                  <a:cubicBezTo>
                    <a:pt x="22" y="4"/>
                    <a:pt x="22" y="4"/>
                    <a:pt x="22" y="4"/>
                  </a:cubicBezTo>
                  <a:cubicBezTo>
                    <a:pt x="22" y="4"/>
                    <a:pt x="22" y="4"/>
                    <a:pt x="22" y="4"/>
                  </a:cubicBezTo>
                  <a:cubicBezTo>
                    <a:pt x="22" y="4"/>
                    <a:pt x="22" y="4"/>
                    <a:pt x="22" y="4"/>
                  </a:cubicBezTo>
                  <a:cubicBezTo>
                    <a:pt x="23" y="6"/>
                    <a:pt x="24" y="7"/>
                    <a:pt x="25" y="9"/>
                  </a:cubicBezTo>
                  <a:cubicBezTo>
                    <a:pt x="23" y="8"/>
                    <a:pt x="22" y="7"/>
                    <a:pt x="21" y="5"/>
                  </a:cubicBezTo>
                  <a:cubicBezTo>
                    <a:pt x="20" y="4"/>
                    <a:pt x="18" y="4"/>
                    <a:pt x="17" y="4"/>
                  </a:cubicBezTo>
                  <a:cubicBezTo>
                    <a:pt x="16" y="5"/>
                    <a:pt x="16" y="6"/>
                    <a:pt x="16" y="7"/>
                  </a:cubicBezTo>
                  <a:cubicBezTo>
                    <a:pt x="16" y="7"/>
                    <a:pt x="16" y="7"/>
                    <a:pt x="16" y="8"/>
                  </a:cubicBezTo>
                  <a:cubicBezTo>
                    <a:pt x="17" y="10"/>
                    <a:pt x="18" y="12"/>
                    <a:pt x="19" y="14"/>
                  </a:cubicBezTo>
                  <a:cubicBezTo>
                    <a:pt x="17" y="13"/>
                    <a:pt x="15" y="12"/>
                    <a:pt x="13" y="12"/>
                  </a:cubicBezTo>
                  <a:cubicBezTo>
                    <a:pt x="12" y="12"/>
                    <a:pt x="11" y="13"/>
                    <a:pt x="11" y="13"/>
                  </a:cubicBezTo>
                  <a:cubicBezTo>
                    <a:pt x="10" y="14"/>
                    <a:pt x="10" y="14"/>
                    <a:pt x="10" y="15"/>
                  </a:cubicBezTo>
                  <a:cubicBezTo>
                    <a:pt x="10" y="15"/>
                    <a:pt x="10" y="16"/>
                    <a:pt x="10" y="16"/>
                  </a:cubicBezTo>
                  <a:cubicBezTo>
                    <a:pt x="11" y="18"/>
                    <a:pt x="13" y="20"/>
                    <a:pt x="14" y="22"/>
                  </a:cubicBezTo>
                  <a:cubicBezTo>
                    <a:pt x="10" y="20"/>
                    <a:pt x="6" y="19"/>
                    <a:pt x="2" y="20"/>
                  </a:cubicBezTo>
                  <a:cubicBezTo>
                    <a:pt x="1" y="21"/>
                    <a:pt x="0" y="22"/>
                    <a:pt x="0" y="23"/>
                  </a:cubicBezTo>
                  <a:cubicBezTo>
                    <a:pt x="0" y="23"/>
                    <a:pt x="0" y="23"/>
                    <a:pt x="0" y="23"/>
                  </a:cubicBezTo>
                  <a:cubicBezTo>
                    <a:pt x="0" y="24"/>
                    <a:pt x="1" y="25"/>
                    <a:pt x="2" y="25"/>
                  </a:cubicBezTo>
                  <a:cubicBezTo>
                    <a:pt x="1" y="25"/>
                    <a:pt x="1" y="25"/>
                    <a:pt x="1" y="25"/>
                  </a:cubicBezTo>
                  <a:cubicBezTo>
                    <a:pt x="1" y="26"/>
                    <a:pt x="1" y="26"/>
                    <a:pt x="1" y="27"/>
                  </a:cubicBezTo>
                  <a:cubicBezTo>
                    <a:pt x="1" y="28"/>
                    <a:pt x="1" y="29"/>
                    <a:pt x="2" y="29"/>
                  </a:cubicBezTo>
                  <a:cubicBezTo>
                    <a:pt x="3" y="30"/>
                    <a:pt x="12" y="34"/>
                    <a:pt x="16" y="35"/>
                  </a:cubicBezTo>
                  <a:cubicBezTo>
                    <a:pt x="17" y="35"/>
                    <a:pt x="18" y="35"/>
                    <a:pt x="19" y="34"/>
                  </a:cubicBezTo>
                  <a:cubicBezTo>
                    <a:pt x="19" y="33"/>
                    <a:pt x="19" y="33"/>
                    <a:pt x="19" y="32"/>
                  </a:cubicBezTo>
                  <a:cubicBezTo>
                    <a:pt x="19" y="32"/>
                    <a:pt x="19" y="32"/>
                    <a:pt x="19" y="31"/>
                  </a:cubicBezTo>
                  <a:cubicBezTo>
                    <a:pt x="21" y="32"/>
                    <a:pt x="22" y="33"/>
                    <a:pt x="22" y="33"/>
                  </a:cubicBezTo>
                  <a:cubicBezTo>
                    <a:pt x="23" y="34"/>
                    <a:pt x="25" y="33"/>
                    <a:pt x="26" y="32"/>
                  </a:cubicBezTo>
                  <a:cubicBezTo>
                    <a:pt x="26" y="32"/>
                    <a:pt x="26" y="31"/>
                    <a:pt x="26" y="31"/>
                  </a:cubicBezTo>
                  <a:cubicBezTo>
                    <a:pt x="26" y="30"/>
                    <a:pt x="26" y="29"/>
                    <a:pt x="25" y="29"/>
                  </a:cubicBezTo>
                  <a:cubicBezTo>
                    <a:pt x="22" y="26"/>
                    <a:pt x="20" y="23"/>
                    <a:pt x="18" y="19"/>
                  </a:cubicBezTo>
                  <a:cubicBezTo>
                    <a:pt x="20" y="20"/>
                    <a:pt x="22" y="22"/>
                    <a:pt x="24" y="25"/>
                  </a:cubicBezTo>
                  <a:cubicBezTo>
                    <a:pt x="25" y="26"/>
                    <a:pt x="26" y="27"/>
                    <a:pt x="28" y="26"/>
                  </a:cubicBezTo>
                  <a:cubicBezTo>
                    <a:pt x="28" y="25"/>
                    <a:pt x="29" y="25"/>
                    <a:pt x="29" y="24"/>
                  </a:cubicBezTo>
                  <a:cubicBezTo>
                    <a:pt x="29" y="23"/>
                    <a:pt x="29" y="23"/>
                    <a:pt x="29" y="23"/>
                  </a:cubicBezTo>
                  <a:cubicBezTo>
                    <a:pt x="28" y="21"/>
                    <a:pt x="28" y="20"/>
                    <a:pt x="27" y="18"/>
                  </a:cubicBezTo>
                  <a:cubicBezTo>
                    <a:pt x="28" y="19"/>
                    <a:pt x="28" y="19"/>
                    <a:pt x="29" y="20"/>
                  </a:cubicBezTo>
                  <a:cubicBezTo>
                    <a:pt x="30" y="20"/>
                    <a:pt x="31" y="20"/>
                    <a:pt x="32" y="19"/>
                  </a:cubicBezTo>
                  <a:cubicBezTo>
                    <a:pt x="32" y="19"/>
                    <a:pt x="33" y="18"/>
                    <a:pt x="33" y="17"/>
                  </a:cubicBezTo>
                  <a:cubicBezTo>
                    <a:pt x="33" y="17"/>
                    <a:pt x="33" y="17"/>
                    <a:pt x="33" y="17"/>
                  </a:cubicBezTo>
                  <a:cubicBezTo>
                    <a:pt x="32" y="14"/>
                    <a:pt x="31" y="11"/>
                    <a:pt x="30" y="8"/>
                  </a:cubicBezTo>
                  <a:cubicBezTo>
                    <a:pt x="30" y="7"/>
                    <a:pt x="30" y="7"/>
                    <a:pt x="30" y="7"/>
                  </a:cubicBezTo>
                  <a:cubicBezTo>
                    <a:pt x="30" y="6"/>
                    <a:pt x="30" y="5"/>
                    <a:pt x="30" y="5"/>
                  </a:cubicBezTo>
                  <a:cubicBezTo>
                    <a:pt x="29" y="4"/>
                    <a:pt x="29" y="4"/>
                    <a:pt x="29" y="4"/>
                  </a:cubicBezTo>
                  <a:cubicBezTo>
                    <a:pt x="27" y="2"/>
                    <a:pt x="27" y="2"/>
                    <a:pt x="27" y="2"/>
                  </a:cubicBezTo>
                  <a:cubicBezTo>
                    <a:pt x="27" y="2"/>
                    <a:pt x="27" y="2"/>
                    <a:pt x="27" y="2"/>
                  </a:cubicBezTo>
                  <a:cubicBezTo>
                    <a:pt x="27" y="2"/>
                    <a:pt x="27" y="2"/>
                    <a:pt x="27" y="2"/>
                  </a:cubicBezTo>
                  <a:cubicBezTo>
                    <a:pt x="26" y="1"/>
                    <a:pt x="25" y="0"/>
                    <a:pt x="24" y="1"/>
                  </a:cubicBezTo>
                  <a:close/>
                </a:path>
              </a:pathLst>
            </a:custGeom>
            <a:solidFill>
              <a:srgbClr val="0089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 name="Freeform 19"/>
            <p:cNvSpPr>
              <a:spLocks noEditPoints="1" noChangeArrowheads="1"/>
            </p:cNvSpPr>
            <p:nvPr/>
          </p:nvSpPr>
          <p:spPr bwMode="auto">
            <a:xfrm>
              <a:off x="3072" y="2502"/>
              <a:ext cx="483" cy="237"/>
            </a:xfrm>
            <a:custGeom>
              <a:avLst/>
              <a:gdLst>
                <a:gd name="T0" fmla="*/ 21 w 334"/>
                <a:gd name="T1" fmla="*/ 9 h 164"/>
                <a:gd name="T2" fmla="*/ 0 w 334"/>
                <a:gd name="T3" fmla="*/ 52 h 164"/>
                <a:gd name="T4" fmla="*/ 10 w 334"/>
                <a:gd name="T5" fmla="*/ 70 h 164"/>
                <a:gd name="T6" fmla="*/ 31 w 334"/>
                <a:gd name="T7" fmla="*/ 89 h 164"/>
                <a:gd name="T8" fmla="*/ 50 w 334"/>
                <a:gd name="T9" fmla="*/ 96 h 164"/>
                <a:gd name="T10" fmla="*/ 55 w 334"/>
                <a:gd name="T11" fmla="*/ 94 h 164"/>
                <a:gd name="T12" fmla="*/ 78 w 334"/>
                <a:gd name="T13" fmla="*/ 106 h 164"/>
                <a:gd name="T14" fmla="*/ 112 w 334"/>
                <a:gd name="T15" fmla="*/ 132 h 164"/>
                <a:gd name="T16" fmla="*/ 156 w 334"/>
                <a:gd name="T17" fmla="*/ 144 h 164"/>
                <a:gd name="T18" fmla="*/ 186 w 334"/>
                <a:gd name="T19" fmla="*/ 150 h 164"/>
                <a:gd name="T20" fmla="*/ 279 w 334"/>
                <a:gd name="T21" fmla="*/ 153 h 164"/>
                <a:gd name="T22" fmla="*/ 325 w 334"/>
                <a:gd name="T23" fmla="*/ 133 h 164"/>
                <a:gd name="T24" fmla="*/ 334 w 334"/>
                <a:gd name="T25" fmla="*/ 118 h 164"/>
                <a:gd name="T26" fmla="*/ 331 w 334"/>
                <a:gd name="T27" fmla="*/ 107 h 164"/>
                <a:gd name="T28" fmla="*/ 314 w 334"/>
                <a:gd name="T29" fmla="*/ 110 h 164"/>
                <a:gd name="T30" fmla="*/ 302 w 334"/>
                <a:gd name="T31" fmla="*/ 124 h 164"/>
                <a:gd name="T32" fmla="*/ 271 w 334"/>
                <a:gd name="T33" fmla="*/ 138 h 164"/>
                <a:gd name="T34" fmla="*/ 275 w 334"/>
                <a:gd name="T35" fmla="*/ 141 h 164"/>
                <a:gd name="T36" fmla="*/ 254 w 334"/>
                <a:gd name="T37" fmla="*/ 141 h 164"/>
                <a:gd name="T38" fmla="*/ 202 w 334"/>
                <a:gd name="T39" fmla="*/ 136 h 164"/>
                <a:gd name="T40" fmla="*/ 112 w 334"/>
                <a:gd name="T41" fmla="*/ 98 h 164"/>
                <a:gd name="T42" fmla="*/ 65 w 334"/>
                <a:gd name="T43" fmla="*/ 44 h 164"/>
                <a:gd name="T44" fmla="*/ 34 w 334"/>
                <a:gd name="T45" fmla="*/ 11 h 164"/>
                <a:gd name="T46" fmla="*/ 32 w 334"/>
                <a:gd name="T47" fmla="*/ 1 h 164"/>
                <a:gd name="T48" fmla="*/ 8 w 334"/>
                <a:gd name="T49" fmla="*/ 35 h 164"/>
                <a:gd name="T50" fmla="*/ 13 w 334"/>
                <a:gd name="T51" fmla="*/ 43 h 164"/>
                <a:gd name="T52" fmla="*/ 22 w 334"/>
                <a:gd name="T53" fmla="*/ 43 h 164"/>
                <a:gd name="T54" fmla="*/ 31 w 334"/>
                <a:gd name="T55" fmla="*/ 74 h 164"/>
                <a:gd name="T56" fmla="*/ 27 w 334"/>
                <a:gd name="T57" fmla="*/ 61 h 164"/>
                <a:gd name="T58" fmla="*/ 27 w 334"/>
                <a:gd name="T59" fmla="*/ 22 h 164"/>
                <a:gd name="T60" fmla="*/ 46 w 334"/>
                <a:gd name="T61" fmla="*/ 61 h 164"/>
                <a:gd name="T62" fmla="*/ 40 w 334"/>
                <a:gd name="T63" fmla="*/ 51 h 164"/>
                <a:gd name="T64" fmla="*/ 58 w 334"/>
                <a:gd name="T65" fmla="*/ 74 h 164"/>
                <a:gd name="T66" fmla="*/ 65 w 334"/>
                <a:gd name="T67" fmla="*/ 68 h 164"/>
                <a:gd name="T68" fmla="*/ 34 w 334"/>
                <a:gd name="T69" fmla="*/ 85 h 164"/>
                <a:gd name="T70" fmla="*/ 41 w 334"/>
                <a:gd name="T71" fmla="*/ 88 h 164"/>
                <a:gd name="T72" fmla="*/ 48 w 334"/>
                <a:gd name="T73" fmla="*/ 78 h 164"/>
                <a:gd name="T74" fmla="*/ 46 w 334"/>
                <a:gd name="T75" fmla="*/ 79 h 164"/>
                <a:gd name="T76" fmla="*/ 63 w 334"/>
                <a:gd name="T77" fmla="*/ 88 h 164"/>
                <a:gd name="T78" fmla="*/ 58 w 334"/>
                <a:gd name="T79" fmla="*/ 88 h 164"/>
                <a:gd name="T80" fmla="*/ 83 w 334"/>
                <a:gd name="T81" fmla="*/ 85 h 164"/>
                <a:gd name="T82" fmla="*/ 68 w 334"/>
                <a:gd name="T83" fmla="*/ 84 h 164"/>
                <a:gd name="T84" fmla="*/ 71 w 334"/>
                <a:gd name="T85" fmla="*/ 70 h 164"/>
                <a:gd name="T86" fmla="*/ 79 w 334"/>
                <a:gd name="T87" fmla="*/ 81 h 164"/>
                <a:gd name="T88" fmla="*/ 114 w 334"/>
                <a:gd name="T89" fmla="*/ 119 h 164"/>
                <a:gd name="T90" fmla="*/ 125 w 334"/>
                <a:gd name="T91" fmla="*/ 119 h 164"/>
                <a:gd name="T92" fmla="*/ 89 w 334"/>
                <a:gd name="T93" fmla="*/ 91 h 164"/>
                <a:gd name="T94" fmla="*/ 125 w 334"/>
                <a:gd name="T95" fmla="*/ 128 h 164"/>
                <a:gd name="T96" fmla="*/ 156 w 334"/>
                <a:gd name="T97" fmla="*/ 152 h 164"/>
                <a:gd name="T98" fmla="*/ 140 w 334"/>
                <a:gd name="T99" fmla="*/ 127 h 164"/>
                <a:gd name="T100" fmla="*/ 132 w 334"/>
                <a:gd name="T101" fmla="*/ 125 h 164"/>
                <a:gd name="T102" fmla="*/ 198 w 334"/>
                <a:gd name="T103" fmla="*/ 143 h 164"/>
                <a:gd name="T104" fmla="*/ 329 w 334"/>
                <a:gd name="T105" fmla="*/ 117 h 164"/>
                <a:gd name="T106" fmla="*/ 309 w 334"/>
                <a:gd name="T107" fmla="*/ 127 h 164"/>
                <a:gd name="T108" fmla="*/ 221 w 334"/>
                <a:gd name="T109" fmla="*/ 146 h 164"/>
                <a:gd name="T110" fmla="*/ 207 w 334"/>
                <a:gd name="T111" fmla="*/ 153 h 164"/>
                <a:gd name="T112" fmla="*/ 223 w 334"/>
                <a:gd name="T113" fmla="*/ 155 h 164"/>
                <a:gd name="T114" fmla="*/ 234 w 334"/>
                <a:gd name="T115" fmla="*/ 153 h 164"/>
                <a:gd name="T116" fmla="*/ 287 w 334"/>
                <a:gd name="T117" fmla="*/ 15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4" h="164">
                  <a:moveTo>
                    <a:pt x="32" y="1"/>
                  </a:moveTo>
                  <a:cubicBezTo>
                    <a:pt x="31" y="2"/>
                    <a:pt x="31" y="2"/>
                    <a:pt x="31" y="2"/>
                  </a:cubicBezTo>
                  <a:cubicBezTo>
                    <a:pt x="28" y="5"/>
                    <a:pt x="25" y="8"/>
                    <a:pt x="22" y="11"/>
                  </a:cubicBezTo>
                  <a:cubicBezTo>
                    <a:pt x="22" y="11"/>
                    <a:pt x="22" y="10"/>
                    <a:pt x="21" y="9"/>
                  </a:cubicBezTo>
                  <a:cubicBezTo>
                    <a:pt x="20" y="9"/>
                    <a:pt x="18" y="9"/>
                    <a:pt x="18" y="10"/>
                  </a:cubicBezTo>
                  <a:cubicBezTo>
                    <a:pt x="16" y="13"/>
                    <a:pt x="14" y="16"/>
                    <a:pt x="13" y="20"/>
                  </a:cubicBezTo>
                  <a:cubicBezTo>
                    <a:pt x="8" y="23"/>
                    <a:pt x="5" y="27"/>
                    <a:pt x="3" y="33"/>
                  </a:cubicBezTo>
                  <a:cubicBezTo>
                    <a:pt x="1" y="39"/>
                    <a:pt x="0" y="45"/>
                    <a:pt x="0" y="52"/>
                  </a:cubicBezTo>
                  <a:cubicBezTo>
                    <a:pt x="0" y="61"/>
                    <a:pt x="2" y="70"/>
                    <a:pt x="5" y="75"/>
                  </a:cubicBezTo>
                  <a:cubicBezTo>
                    <a:pt x="6" y="76"/>
                    <a:pt x="7" y="76"/>
                    <a:pt x="8" y="76"/>
                  </a:cubicBezTo>
                  <a:cubicBezTo>
                    <a:pt x="9" y="76"/>
                    <a:pt x="10" y="75"/>
                    <a:pt x="10" y="74"/>
                  </a:cubicBezTo>
                  <a:cubicBezTo>
                    <a:pt x="10" y="72"/>
                    <a:pt x="10" y="71"/>
                    <a:pt x="10" y="70"/>
                  </a:cubicBezTo>
                  <a:cubicBezTo>
                    <a:pt x="10" y="67"/>
                    <a:pt x="10" y="65"/>
                    <a:pt x="10" y="62"/>
                  </a:cubicBezTo>
                  <a:cubicBezTo>
                    <a:pt x="12" y="68"/>
                    <a:pt x="15" y="73"/>
                    <a:pt x="20" y="75"/>
                  </a:cubicBezTo>
                  <a:cubicBezTo>
                    <a:pt x="20" y="75"/>
                    <a:pt x="20" y="75"/>
                    <a:pt x="20" y="75"/>
                  </a:cubicBezTo>
                  <a:cubicBezTo>
                    <a:pt x="23" y="81"/>
                    <a:pt x="26" y="86"/>
                    <a:pt x="31" y="89"/>
                  </a:cubicBezTo>
                  <a:cubicBezTo>
                    <a:pt x="35" y="92"/>
                    <a:pt x="40" y="93"/>
                    <a:pt x="44" y="93"/>
                  </a:cubicBezTo>
                  <a:cubicBezTo>
                    <a:pt x="45" y="93"/>
                    <a:pt x="46" y="92"/>
                    <a:pt x="46" y="92"/>
                  </a:cubicBezTo>
                  <a:cubicBezTo>
                    <a:pt x="47" y="93"/>
                    <a:pt x="49" y="95"/>
                    <a:pt x="50" y="96"/>
                  </a:cubicBezTo>
                  <a:cubicBezTo>
                    <a:pt x="50" y="96"/>
                    <a:pt x="50" y="96"/>
                    <a:pt x="50" y="96"/>
                  </a:cubicBezTo>
                  <a:cubicBezTo>
                    <a:pt x="50" y="96"/>
                    <a:pt x="50" y="96"/>
                    <a:pt x="50" y="96"/>
                  </a:cubicBezTo>
                  <a:cubicBezTo>
                    <a:pt x="51" y="96"/>
                    <a:pt x="51" y="96"/>
                    <a:pt x="51" y="96"/>
                  </a:cubicBezTo>
                  <a:cubicBezTo>
                    <a:pt x="52" y="97"/>
                    <a:pt x="53" y="97"/>
                    <a:pt x="54" y="96"/>
                  </a:cubicBezTo>
                  <a:cubicBezTo>
                    <a:pt x="55" y="95"/>
                    <a:pt x="55" y="95"/>
                    <a:pt x="55" y="94"/>
                  </a:cubicBezTo>
                  <a:cubicBezTo>
                    <a:pt x="55" y="93"/>
                    <a:pt x="55" y="93"/>
                    <a:pt x="54" y="92"/>
                  </a:cubicBezTo>
                  <a:cubicBezTo>
                    <a:pt x="52" y="90"/>
                    <a:pt x="51" y="89"/>
                    <a:pt x="49" y="87"/>
                  </a:cubicBezTo>
                  <a:cubicBezTo>
                    <a:pt x="49" y="87"/>
                    <a:pt x="50" y="86"/>
                    <a:pt x="50" y="86"/>
                  </a:cubicBezTo>
                  <a:cubicBezTo>
                    <a:pt x="55" y="94"/>
                    <a:pt x="68" y="101"/>
                    <a:pt x="78" y="106"/>
                  </a:cubicBezTo>
                  <a:cubicBezTo>
                    <a:pt x="84" y="109"/>
                    <a:pt x="84" y="109"/>
                    <a:pt x="84" y="109"/>
                  </a:cubicBezTo>
                  <a:cubicBezTo>
                    <a:pt x="84" y="109"/>
                    <a:pt x="84" y="109"/>
                    <a:pt x="85" y="110"/>
                  </a:cubicBezTo>
                  <a:cubicBezTo>
                    <a:pt x="93" y="117"/>
                    <a:pt x="102" y="124"/>
                    <a:pt x="111" y="131"/>
                  </a:cubicBezTo>
                  <a:cubicBezTo>
                    <a:pt x="111" y="131"/>
                    <a:pt x="112" y="132"/>
                    <a:pt x="112" y="132"/>
                  </a:cubicBezTo>
                  <a:cubicBezTo>
                    <a:pt x="149" y="161"/>
                    <a:pt x="155" y="158"/>
                    <a:pt x="157" y="158"/>
                  </a:cubicBezTo>
                  <a:cubicBezTo>
                    <a:pt x="159" y="157"/>
                    <a:pt x="160" y="156"/>
                    <a:pt x="161" y="154"/>
                  </a:cubicBezTo>
                  <a:cubicBezTo>
                    <a:pt x="161" y="153"/>
                    <a:pt x="161" y="153"/>
                    <a:pt x="161" y="152"/>
                  </a:cubicBezTo>
                  <a:cubicBezTo>
                    <a:pt x="161" y="149"/>
                    <a:pt x="159" y="146"/>
                    <a:pt x="156" y="144"/>
                  </a:cubicBezTo>
                  <a:cubicBezTo>
                    <a:pt x="162" y="145"/>
                    <a:pt x="168" y="147"/>
                    <a:pt x="173" y="146"/>
                  </a:cubicBezTo>
                  <a:cubicBezTo>
                    <a:pt x="173" y="146"/>
                    <a:pt x="174" y="146"/>
                    <a:pt x="174" y="145"/>
                  </a:cubicBezTo>
                  <a:cubicBezTo>
                    <a:pt x="178" y="147"/>
                    <a:pt x="182" y="148"/>
                    <a:pt x="185" y="148"/>
                  </a:cubicBezTo>
                  <a:cubicBezTo>
                    <a:pt x="185" y="149"/>
                    <a:pt x="186" y="149"/>
                    <a:pt x="186" y="150"/>
                  </a:cubicBezTo>
                  <a:cubicBezTo>
                    <a:pt x="196" y="164"/>
                    <a:pt x="220" y="161"/>
                    <a:pt x="232" y="160"/>
                  </a:cubicBezTo>
                  <a:cubicBezTo>
                    <a:pt x="243" y="159"/>
                    <a:pt x="243" y="159"/>
                    <a:pt x="243" y="159"/>
                  </a:cubicBezTo>
                  <a:cubicBezTo>
                    <a:pt x="254" y="158"/>
                    <a:pt x="266" y="157"/>
                    <a:pt x="276" y="154"/>
                  </a:cubicBezTo>
                  <a:cubicBezTo>
                    <a:pt x="277" y="154"/>
                    <a:pt x="278" y="154"/>
                    <a:pt x="279" y="153"/>
                  </a:cubicBezTo>
                  <a:cubicBezTo>
                    <a:pt x="279" y="155"/>
                    <a:pt x="280" y="156"/>
                    <a:pt x="281" y="156"/>
                  </a:cubicBezTo>
                  <a:cubicBezTo>
                    <a:pt x="289" y="157"/>
                    <a:pt x="300" y="150"/>
                    <a:pt x="310" y="143"/>
                  </a:cubicBezTo>
                  <a:cubicBezTo>
                    <a:pt x="315" y="139"/>
                    <a:pt x="321" y="135"/>
                    <a:pt x="325" y="133"/>
                  </a:cubicBezTo>
                  <a:cubicBezTo>
                    <a:pt x="325" y="133"/>
                    <a:pt x="325" y="133"/>
                    <a:pt x="325" y="133"/>
                  </a:cubicBezTo>
                  <a:cubicBezTo>
                    <a:pt x="326" y="133"/>
                    <a:pt x="327" y="132"/>
                    <a:pt x="327" y="131"/>
                  </a:cubicBezTo>
                  <a:cubicBezTo>
                    <a:pt x="327" y="130"/>
                    <a:pt x="327" y="130"/>
                    <a:pt x="327" y="130"/>
                  </a:cubicBezTo>
                  <a:cubicBezTo>
                    <a:pt x="326" y="129"/>
                    <a:pt x="326" y="129"/>
                    <a:pt x="325" y="128"/>
                  </a:cubicBezTo>
                  <a:cubicBezTo>
                    <a:pt x="330" y="125"/>
                    <a:pt x="333" y="121"/>
                    <a:pt x="334" y="118"/>
                  </a:cubicBezTo>
                  <a:cubicBezTo>
                    <a:pt x="334" y="117"/>
                    <a:pt x="334" y="117"/>
                    <a:pt x="334" y="116"/>
                  </a:cubicBezTo>
                  <a:cubicBezTo>
                    <a:pt x="334" y="115"/>
                    <a:pt x="334" y="113"/>
                    <a:pt x="332" y="111"/>
                  </a:cubicBezTo>
                  <a:cubicBezTo>
                    <a:pt x="331" y="110"/>
                    <a:pt x="330" y="110"/>
                    <a:pt x="329" y="109"/>
                  </a:cubicBezTo>
                  <a:cubicBezTo>
                    <a:pt x="330" y="109"/>
                    <a:pt x="331" y="108"/>
                    <a:pt x="331" y="107"/>
                  </a:cubicBezTo>
                  <a:cubicBezTo>
                    <a:pt x="331" y="107"/>
                    <a:pt x="332" y="106"/>
                    <a:pt x="332" y="106"/>
                  </a:cubicBezTo>
                  <a:cubicBezTo>
                    <a:pt x="332" y="105"/>
                    <a:pt x="331" y="105"/>
                    <a:pt x="331" y="104"/>
                  </a:cubicBezTo>
                  <a:cubicBezTo>
                    <a:pt x="331" y="104"/>
                    <a:pt x="330" y="103"/>
                    <a:pt x="329" y="103"/>
                  </a:cubicBezTo>
                  <a:cubicBezTo>
                    <a:pt x="324" y="103"/>
                    <a:pt x="319" y="106"/>
                    <a:pt x="314" y="110"/>
                  </a:cubicBezTo>
                  <a:cubicBezTo>
                    <a:pt x="314" y="111"/>
                    <a:pt x="314" y="111"/>
                    <a:pt x="314" y="112"/>
                  </a:cubicBezTo>
                  <a:cubicBezTo>
                    <a:pt x="314" y="113"/>
                    <a:pt x="314" y="113"/>
                    <a:pt x="314" y="114"/>
                  </a:cubicBezTo>
                  <a:cubicBezTo>
                    <a:pt x="315" y="114"/>
                    <a:pt x="315" y="114"/>
                    <a:pt x="315" y="114"/>
                  </a:cubicBezTo>
                  <a:cubicBezTo>
                    <a:pt x="311" y="117"/>
                    <a:pt x="307" y="120"/>
                    <a:pt x="302" y="124"/>
                  </a:cubicBezTo>
                  <a:cubicBezTo>
                    <a:pt x="299" y="126"/>
                    <a:pt x="299" y="126"/>
                    <a:pt x="299" y="126"/>
                  </a:cubicBezTo>
                  <a:cubicBezTo>
                    <a:pt x="291" y="131"/>
                    <a:pt x="284" y="133"/>
                    <a:pt x="276" y="135"/>
                  </a:cubicBezTo>
                  <a:cubicBezTo>
                    <a:pt x="273" y="136"/>
                    <a:pt x="273" y="136"/>
                    <a:pt x="273" y="136"/>
                  </a:cubicBezTo>
                  <a:cubicBezTo>
                    <a:pt x="272" y="136"/>
                    <a:pt x="271" y="137"/>
                    <a:pt x="271" y="138"/>
                  </a:cubicBezTo>
                  <a:cubicBezTo>
                    <a:pt x="271" y="139"/>
                    <a:pt x="271" y="139"/>
                    <a:pt x="271" y="139"/>
                  </a:cubicBezTo>
                  <a:cubicBezTo>
                    <a:pt x="271" y="140"/>
                    <a:pt x="273" y="141"/>
                    <a:pt x="274" y="141"/>
                  </a:cubicBezTo>
                  <a:cubicBezTo>
                    <a:pt x="274" y="141"/>
                    <a:pt x="274" y="141"/>
                    <a:pt x="275" y="141"/>
                  </a:cubicBezTo>
                  <a:cubicBezTo>
                    <a:pt x="275" y="141"/>
                    <a:pt x="275" y="141"/>
                    <a:pt x="275" y="141"/>
                  </a:cubicBezTo>
                  <a:cubicBezTo>
                    <a:pt x="275" y="141"/>
                    <a:pt x="275" y="141"/>
                    <a:pt x="275" y="141"/>
                  </a:cubicBezTo>
                  <a:cubicBezTo>
                    <a:pt x="276" y="141"/>
                    <a:pt x="278" y="140"/>
                    <a:pt x="280" y="140"/>
                  </a:cubicBezTo>
                  <a:cubicBezTo>
                    <a:pt x="280" y="140"/>
                    <a:pt x="277" y="141"/>
                    <a:pt x="275" y="142"/>
                  </a:cubicBezTo>
                  <a:cubicBezTo>
                    <a:pt x="268" y="142"/>
                    <a:pt x="261" y="142"/>
                    <a:pt x="254" y="141"/>
                  </a:cubicBezTo>
                  <a:cubicBezTo>
                    <a:pt x="244" y="141"/>
                    <a:pt x="235" y="140"/>
                    <a:pt x="226" y="140"/>
                  </a:cubicBezTo>
                  <a:cubicBezTo>
                    <a:pt x="223" y="140"/>
                    <a:pt x="221" y="140"/>
                    <a:pt x="218" y="139"/>
                  </a:cubicBezTo>
                  <a:cubicBezTo>
                    <a:pt x="218" y="139"/>
                    <a:pt x="214" y="138"/>
                    <a:pt x="209" y="138"/>
                  </a:cubicBezTo>
                  <a:cubicBezTo>
                    <a:pt x="207" y="137"/>
                    <a:pt x="205" y="137"/>
                    <a:pt x="202" y="136"/>
                  </a:cubicBezTo>
                  <a:cubicBezTo>
                    <a:pt x="191" y="133"/>
                    <a:pt x="180" y="129"/>
                    <a:pt x="169" y="130"/>
                  </a:cubicBezTo>
                  <a:cubicBezTo>
                    <a:pt x="169" y="130"/>
                    <a:pt x="169" y="130"/>
                    <a:pt x="169" y="130"/>
                  </a:cubicBezTo>
                  <a:cubicBezTo>
                    <a:pt x="161" y="127"/>
                    <a:pt x="154" y="125"/>
                    <a:pt x="147" y="123"/>
                  </a:cubicBezTo>
                  <a:cubicBezTo>
                    <a:pt x="135" y="115"/>
                    <a:pt x="123" y="107"/>
                    <a:pt x="112" y="98"/>
                  </a:cubicBezTo>
                  <a:cubicBezTo>
                    <a:pt x="112" y="98"/>
                    <a:pt x="89" y="82"/>
                    <a:pt x="87" y="80"/>
                  </a:cubicBezTo>
                  <a:cubicBezTo>
                    <a:pt x="85" y="78"/>
                    <a:pt x="84" y="75"/>
                    <a:pt x="82" y="73"/>
                  </a:cubicBezTo>
                  <a:cubicBezTo>
                    <a:pt x="79" y="66"/>
                    <a:pt x="74" y="58"/>
                    <a:pt x="70" y="52"/>
                  </a:cubicBezTo>
                  <a:cubicBezTo>
                    <a:pt x="65" y="44"/>
                    <a:pt x="65" y="44"/>
                    <a:pt x="65" y="44"/>
                  </a:cubicBezTo>
                  <a:cubicBezTo>
                    <a:pt x="65" y="44"/>
                    <a:pt x="63" y="40"/>
                    <a:pt x="63" y="40"/>
                  </a:cubicBezTo>
                  <a:cubicBezTo>
                    <a:pt x="59" y="32"/>
                    <a:pt x="52" y="20"/>
                    <a:pt x="43" y="16"/>
                  </a:cubicBezTo>
                  <a:cubicBezTo>
                    <a:pt x="41" y="13"/>
                    <a:pt x="38" y="12"/>
                    <a:pt x="35" y="11"/>
                  </a:cubicBezTo>
                  <a:cubicBezTo>
                    <a:pt x="35" y="11"/>
                    <a:pt x="34" y="11"/>
                    <a:pt x="34" y="11"/>
                  </a:cubicBezTo>
                  <a:cubicBezTo>
                    <a:pt x="35" y="9"/>
                    <a:pt x="36" y="6"/>
                    <a:pt x="36" y="4"/>
                  </a:cubicBezTo>
                  <a:cubicBezTo>
                    <a:pt x="36" y="3"/>
                    <a:pt x="36" y="3"/>
                    <a:pt x="36" y="2"/>
                  </a:cubicBezTo>
                  <a:cubicBezTo>
                    <a:pt x="36" y="1"/>
                    <a:pt x="35" y="0"/>
                    <a:pt x="34" y="0"/>
                  </a:cubicBezTo>
                  <a:cubicBezTo>
                    <a:pt x="33" y="0"/>
                    <a:pt x="32" y="0"/>
                    <a:pt x="32" y="1"/>
                  </a:cubicBezTo>
                  <a:close/>
                  <a:moveTo>
                    <a:pt x="8" y="35"/>
                  </a:moveTo>
                  <a:cubicBezTo>
                    <a:pt x="8" y="35"/>
                    <a:pt x="8" y="34"/>
                    <a:pt x="8" y="34"/>
                  </a:cubicBezTo>
                  <a:cubicBezTo>
                    <a:pt x="8" y="34"/>
                    <a:pt x="8" y="35"/>
                    <a:pt x="8" y="36"/>
                  </a:cubicBezTo>
                  <a:cubicBezTo>
                    <a:pt x="8" y="36"/>
                    <a:pt x="8" y="35"/>
                    <a:pt x="8" y="35"/>
                  </a:cubicBezTo>
                  <a:close/>
                  <a:moveTo>
                    <a:pt x="13" y="41"/>
                  </a:moveTo>
                  <a:cubicBezTo>
                    <a:pt x="14" y="41"/>
                    <a:pt x="14" y="42"/>
                    <a:pt x="14" y="42"/>
                  </a:cubicBezTo>
                  <a:cubicBezTo>
                    <a:pt x="14" y="42"/>
                    <a:pt x="14" y="43"/>
                    <a:pt x="14" y="43"/>
                  </a:cubicBezTo>
                  <a:cubicBezTo>
                    <a:pt x="14" y="43"/>
                    <a:pt x="14" y="43"/>
                    <a:pt x="13" y="43"/>
                  </a:cubicBezTo>
                  <a:cubicBezTo>
                    <a:pt x="13" y="42"/>
                    <a:pt x="13" y="42"/>
                    <a:pt x="13" y="41"/>
                  </a:cubicBezTo>
                  <a:close/>
                  <a:moveTo>
                    <a:pt x="20" y="37"/>
                  </a:moveTo>
                  <a:cubicBezTo>
                    <a:pt x="21" y="40"/>
                    <a:pt x="23" y="43"/>
                    <a:pt x="24" y="45"/>
                  </a:cubicBezTo>
                  <a:cubicBezTo>
                    <a:pt x="24" y="45"/>
                    <a:pt x="23" y="44"/>
                    <a:pt x="22" y="43"/>
                  </a:cubicBezTo>
                  <a:cubicBezTo>
                    <a:pt x="22" y="42"/>
                    <a:pt x="21" y="41"/>
                    <a:pt x="20" y="40"/>
                  </a:cubicBezTo>
                  <a:cubicBezTo>
                    <a:pt x="20" y="39"/>
                    <a:pt x="20" y="38"/>
                    <a:pt x="20" y="37"/>
                  </a:cubicBezTo>
                  <a:close/>
                  <a:moveTo>
                    <a:pt x="19" y="58"/>
                  </a:moveTo>
                  <a:cubicBezTo>
                    <a:pt x="22" y="63"/>
                    <a:pt x="26" y="69"/>
                    <a:pt x="31" y="74"/>
                  </a:cubicBezTo>
                  <a:cubicBezTo>
                    <a:pt x="28" y="72"/>
                    <a:pt x="24" y="69"/>
                    <a:pt x="22" y="66"/>
                  </a:cubicBezTo>
                  <a:cubicBezTo>
                    <a:pt x="20" y="63"/>
                    <a:pt x="19" y="60"/>
                    <a:pt x="19" y="58"/>
                  </a:cubicBezTo>
                  <a:close/>
                  <a:moveTo>
                    <a:pt x="19" y="48"/>
                  </a:moveTo>
                  <a:cubicBezTo>
                    <a:pt x="22" y="52"/>
                    <a:pt x="25" y="56"/>
                    <a:pt x="27" y="61"/>
                  </a:cubicBezTo>
                  <a:cubicBezTo>
                    <a:pt x="26" y="58"/>
                    <a:pt x="24" y="56"/>
                    <a:pt x="22" y="53"/>
                  </a:cubicBezTo>
                  <a:cubicBezTo>
                    <a:pt x="22" y="53"/>
                    <a:pt x="20" y="51"/>
                    <a:pt x="19" y="49"/>
                  </a:cubicBezTo>
                  <a:cubicBezTo>
                    <a:pt x="19" y="49"/>
                    <a:pt x="19" y="48"/>
                    <a:pt x="19" y="48"/>
                  </a:cubicBezTo>
                  <a:close/>
                  <a:moveTo>
                    <a:pt x="27" y="22"/>
                  </a:moveTo>
                  <a:cubicBezTo>
                    <a:pt x="28" y="24"/>
                    <a:pt x="30" y="26"/>
                    <a:pt x="31" y="27"/>
                  </a:cubicBezTo>
                  <a:cubicBezTo>
                    <a:pt x="33" y="34"/>
                    <a:pt x="36" y="40"/>
                    <a:pt x="39" y="46"/>
                  </a:cubicBezTo>
                  <a:cubicBezTo>
                    <a:pt x="45" y="59"/>
                    <a:pt x="45" y="59"/>
                    <a:pt x="45" y="59"/>
                  </a:cubicBezTo>
                  <a:cubicBezTo>
                    <a:pt x="46" y="61"/>
                    <a:pt x="46" y="61"/>
                    <a:pt x="46" y="61"/>
                  </a:cubicBezTo>
                  <a:cubicBezTo>
                    <a:pt x="47" y="64"/>
                    <a:pt x="48" y="67"/>
                    <a:pt x="50" y="70"/>
                  </a:cubicBezTo>
                  <a:cubicBezTo>
                    <a:pt x="49" y="68"/>
                    <a:pt x="48" y="66"/>
                    <a:pt x="47" y="64"/>
                  </a:cubicBezTo>
                  <a:cubicBezTo>
                    <a:pt x="42" y="56"/>
                    <a:pt x="42" y="56"/>
                    <a:pt x="42" y="56"/>
                  </a:cubicBezTo>
                  <a:cubicBezTo>
                    <a:pt x="40" y="51"/>
                    <a:pt x="40" y="51"/>
                    <a:pt x="40" y="51"/>
                  </a:cubicBezTo>
                  <a:cubicBezTo>
                    <a:pt x="35" y="42"/>
                    <a:pt x="29" y="33"/>
                    <a:pt x="26" y="23"/>
                  </a:cubicBezTo>
                  <a:cubicBezTo>
                    <a:pt x="26" y="23"/>
                    <a:pt x="26" y="23"/>
                    <a:pt x="27" y="22"/>
                  </a:cubicBezTo>
                  <a:close/>
                  <a:moveTo>
                    <a:pt x="51" y="61"/>
                  </a:moveTo>
                  <a:cubicBezTo>
                    <a:pt x="54" y="65"/>
                    <a:pt x="56" y="69"/>
                    <a:pt x="58" y="74"/>
                  </a:cubicBezTo>
                  <a:cubicBezTo>
                    <a:pt x="55" y="70"/>
                    <a:pt x="53" y="65"/>
                    <a:pt x="51" y="61"/>
                  </a:cubicBezTo>
                  <a:close/>
                  <a:moveTo>
                    <a:pt x="55" y="50"/>
                  </a:moveTo>
                  <a:cubicBezTo>
                    <a:pt x="55" y="50"/>
                    <a:pt x="55" y="50"/>
                    <a:pt x="55" y="50"/>
                  </a:cubicBezTo>
                  <a:cubicBezTo>
                    <a:pt x="58" y="55"/>
                    <a:pt x="64" y="62"/>
                    <a:pt x="65" y="68"/>
                  </a:cubicBezTo>
                  <a:cubicBezTo>
                    <a:pt x="64" y="66"/>
                    <a:pt x="63" y="65"/>
                    <a:pt x="61" y="63"/>
                  </a:cubicBezTo>
                  <a:cubicBezTo>
                    <a:pt x="60" y="61"/>
                    <a:pt x="59" y="60"/>
                    <a:pt x="59" y="58"/>
                  </a:cubicBezTo>
                  <a:cubicBezTo>
                    <a:pt x="57" y="55"/>
                    <a:pt x="56" y="52"/>
                    <a:pt x="55" y="50"/>
                  </a:cubicBezTo>
                  <a:close/>
                  <a:moveTo>
                    <a:pt x="34" y="85"/>
                  </a:moveTo>
                  <a:cubicBezTo>
                    <a:pt x="32" y="84"/>
                    <a:pt x="31" y="82"/>
                    <a:pt x="29" y="80"/>
                  </a:cubicBezTo>
                  <a:cubicBezTo>
                    <a:pt x="33" y="83"/>
                    <a:pt x="37" y="85"/>
                    <a:pt x="41" y="86"/>
                  </a:cubicBezTo>
                  <a:cubicBezTo>
                    <a:pt x="41" y="87"/>
                    <a:pt x="41" y="87"/>
                    <a:pt x="41" y="87"/>
                  </a:cubicBezTo>
                  <a:cubicBezTo>
                    <a:pt x="41" y="87"/>
                    <a:pt x="41" y="87"/>
                    <a:pt x="41" y="88"/>
                  </a:cubicBezTo>
                  <a:cubicBezTo>
                    <a:pt x="39" y="88"/>
                    <a:pt x="36" y="87"/>
                    <a:pt x="34" y="85"/>
                  </a:cubicBezTo>
                  <a:close/>
                  <a:moveTo>
                    <a:pt x="45" y="74"/>
                  </a:moveTo>
                  <a:cubicBezTo>
                    <a:pt x="46" y="75"/>
                    <a:pt x="46" y="76"/>
                    <a:pt x="47" y="77"/>
                  </a:cubicBezTo>
                  <a:cubicBezTo>
                    <a:pt x="47" y="77"/>
                    <a:pt x="48" y="78"/>
                    <a:pt x="48" y="78"/>
                  </a:cubicBezTo>
                  <a:cubicBezTo>
                    <a:pt x="48" y="78"/>
                    <a:pt x="47" y="79"/>
                    <a:pt x="47" y="80"/>
                  </a:cubicBezTo>
                  <a:cubicBezTo>
                    <a:pt x="47" y="80"/>
                    <a:pt x="47" y="80"/>
                    <a:pt x="47" y="80"/>
                  </a:cubicBezTo>
                  <a:cubicBezTo>
                    <a:pt x="47" y="81"/>
                    <a:pt x="48" y="81"/>
                    <a:pt x="48" y="82"/>
                  </a:cubicBezTo>
                  <a:cubicBezTo>
                    <a:pt x="47" y="81"/>
                    <a:pt x="47" y="80"/>
                    <a:pt x="46" y="79"/>
                  </a:cubicBezTo>
                  <a:cubicBezTo>
                    <a:pt x="46" y="78"/>
                    <a:pt x="46" y="76"/>
                    <a:pt x="45" y="74"/>
                  </a:cubicBezTo>
                  <a:close/>
                  <a:moveTo>
                    <a:pt x="60" y="88"/>
                  </a:moveTo>
                  <a:cubicBezTo>
                    <a:pt x="60" y="87"/>
                    <a:pt x="60" y="87"/>
                    <a:pt x="60" y="86"/>
                  </a:cubicBezTo>
                  <a:cubicBezTo>
                    <a:pt x="61" y="87"/>
                    <a:pt x="62" y="87"/>
                    <a:pt x="63" y="88"/>
                  </a:cubicBezTo>
                  <a:cubicBezTo>
                    <a:pt x="63" y="88"/>
                    <a:pt x="63" y="88"/>
                    <a:pt x="63" y="88"/>
                  </a:cubicBezTo>
                  <a:cubicBezTo>
                    <a:pt x="63" y="89"/>
                    <a:pt x="63" y="89"/>
                    <a:pt x="63" y="90"/>
                  </a:cubicBezTo>
                  <a:cubicBezTo>
                    <a:pt x="65" y="92"/>
                    <a:pt x="67" y="94"/>
                    <a:pt x="70" y="96"/>
                  </a:cubicBezTo>
                  <a:cubicBezTo>
                    <a:pt x="65" y="93"/>
                    <a:pt x="61" y="91"/>
                    <a:pt x="58" y="88"/>
                  </a:cubicBezTo>
                  <a:cubicBezTo>
                    <a:pt x="59" y="88"/>
                    <a:pt x="59" y="88"/>
                    <a:pt x="60" y="88"/>
                  </a:cubicBezTo>
                  <a:close/>
                  <a:moveTo>
                    <a:pt x="64" y="76"/>
                  </a:moveTo>
                  <a:cubicBezTo>
                    <a:pt x="69" y="82"/>
                    <a:pt x="75" y="87"/>
                    <a:pt x="81" y="86"/>
                  </a:cubicBezTo>
                  <a:cubicBezTo>
                    <a:pt x="82" y="86"/>
                    <a:pt x="82" y="86"/>
                    <a:pt x="83" y="85"/>
                  </a:cubicBezTo>
                  <a:cubicBezTo>
                    <a:pt x="83" y="86"/>
                    <a:pt x="83" y="86"/>
                    <a:pt x="83" y="87"/>
                  </a:cubicBezTo>
                  <a:cubicBezTo>
                    <a:pt x="84" y="88"/>
                    <a:pt x="84" y="89"/>
                    <a:pt x="84" y="90"/>
                  </a:cubicBezTo>
                  <a:cubicBezTo>
                    <a:pt x="84" y="91"/>
                    <a:pt x="84" y="91"/>
                    <a:pt x="84" y="91"/>
                  </a:cubicBezTo>
                  <a:cubicBezTo>
                    <a:pt x="82" y="92"/>
                    <a:pt x="73" y="87"/>
                    <a:pt x="68" y="84"/>
                  </a:cubicBezTo>
                  <a:cubicBezTo>
                    <a:pt x="67" y="84"/>
                    <a:pt x="66" y="83"/>
                    <a:pt x="65" y="83"/>
                  </a:cubicBezTo>
                  <a:cubicBezTo>
                    <a:pt x="65" y="81"/>
                    <a:pt x="65" y="79"/>
                    <a:pt x="64" y="76"/>
                  </a:cubicBezTo>
                  <a:close/>
                  <a:moveTo>
                    <a:pt x="70" y="74"/>
                  </a:moveTo>
                  <a:cubicBezTo>
                    <a:pt x="71" y="73"/>
                    <a:pt x="71" y="72"/>
                    <a:pt x="71" y="70"/>
                  </a:cubicBezTo>
                  <a:cubicBezTo>
                    <a:pt x="71" y="69"/>
                    <a:pt x="71" y="68"/>
                    <a:pt x="70" y="66"/>
                  </a:cubicBezTo>
                  <a:cubicBezTo>
                    <a:pt x="71" y="68"/>
                    <a:pt x="72" y="69"/>
                    <a:pt x="72" y="69"/>
                  </a:cubicBezTo>
                  <a:cubicBezTo>
                    <a:pt x="74" y="71"/>
                    <a:pt x="76" y="73"/>
                    <a:pt x="77" y="75"/>
                  </a:cubicBezTo>
                  <a:cubicBezTo>
                    <a:pt x="78" y="77"/>
                    <a:pt x="79" y="79"/>
                    <a:pt x="79" y="81"/>
                  </a:cubicBezTo>
                  <a:cubicBezTo>
                    <a:pt x="76" y="80"/>
                    <a:pt x="73" y="78"/>
                    <a:pt x="70" y="75"/>
                  </a:cubicBezTo>
                  <a:cubicBezTo>
                    <a:pt x="70" y="75"/>
                    <a:pt x="70" y="74"/>
                    <a:pt x="70" y="74"/>
                  </a:cubicBezTo>
                  <a:close/>
                  <a:moveTo>
                    <a:pt x="105" y="113"/>
                  </a:moveTo>
                  <a:cubicBezTo>
                    <a:pt x="108" y="115"/>
                    <a:pt x="111" y="117"/>
                    <a:pt x="114" y="119"/>
                  </a:cubicBezTo>
                  <a:cubicBezTo>
                    <a:pt x="112" y="119"/>
                    <a:pt x="111" y="118"/>
                    <a:pt x="109" y="117"/>
                  </a:cubicBezTo>
                  <a:cubicBezTo>
                    <a:pt x="108" y="116"/>
                    <a:pt x="106" y="114"/>
                    <a:pt x="105" y="113"/>
                  </a:cubicBezTo>
                  <a:close/>
                  <a:moveTo>
                    <a:pt x="89" y="91"/>
                  </a:moveTo>
                  <a:cubicBezTo>
                    <a:pt x="101" y="104"/>
                    <a:pt x="115" y="113"/>
                    <a:pt x="125" y="119"/>
                  </a:cubicBezTo>
                  <a:cubicBezTo>
                    <a:pt x="124" y="119"/>
                    <a:pt x="123" y="119"/>
                    <a:pt x="122" y="119"/>
                  </a:cubicBezTo>
                  <a:cubicBezTo>
                    <a:pt x="117" y="116"/>
                    <a:pt x="112" y="112"/>
                    <a:pt x="107" y="108"/>
                  </a:cubicBezTo>
                  <a:cubicBezTo>
                    <a:pt x="101" y="103"/>
                    <a:pt x="94" y="98"/>
                    <a:pt x="88" y="94"/>
                  </a:cubicBezTo>
                  <a:cubicBezTo>
                    <a:pt x="88" y="93"/>
                    <a:pt x="89" y="93"/>
                    <a:pt x="89" y="91"/>
                  </a:cubicBezTo>
                  <a:close/>
                  <a:moveTo>
                    <a:pt x="125" y="127"/>
                  </a:moveTo>
                  <a:cubicBezTo>
                    <a:pt x="126" y="128"/>
                    <a:pt x="127" y="128"/>
                    <a:pt x="128" y="129"/>
                  </a:cubicBezTo>
                  <a:cubicBezTo>
                    <a:pt x="128" y="129"/>
                    <a:pt x="128" y="129"/>
                    <a:pt x="128" y="129"/>
                  </a:cubicBezTo>
                  <a:cubicBezTo>
                    <a:pt x="127" y="128"/>
                    <a:pt x="126" y="128"/>
                    <a:pt x="125" y="128"/>
                  </a:cubicBezTo>
                  <a:cubicBezTo>
                    <a:pt x="125" y="128"/>
                    <a:pt x="125" y="128"/>
                    <a:pt x="125" y="127"/>
                  </a:cubicBezTo>
                  <a:close/>
                  <a:moveTo>
                    <a:pt x="119" y="130"/>
                  </a:moveTo>
                  <a:cubicBezTo>
                    <a:pt x="121" y="131"/>
                    <a:pt x="123" y="133"/>
                    <a:pt x="127" y="134"/>
                  </a:cubicBezTo>
                  <a:cubicBezTo>
                    <a:pt x="136" y="138"/>
                    <a:pt x="156" y="146"/>
                    <a:pt x="156" y="152"/>
                  </a:cubicBezTo>
                  <a:cubicBezTo>
                    <a:pt x="156" y="152"/>
                    <a:pt x="156" y="152"/>
                    <a:pt x="156" y="153"/>
                  </a:cubicBezTo>
                  <a:cubicBezTo>
                    <a:pt x="155" y="153"/>
                    <a:pt x="149" y="154"/>
                    <a:pt x="119" y="130"/>
                  </a:cubicBezTo>
                  <a:close/>
                  <a:moveTo>
                    <a:pt x="132" y="125"/>
                  </a:moveTo>
                  <a:cubicBezTo>
                    <a:pt x="135" y="125"/>
                    <a:pt x="138" y="126"/>
                    <a:pt x="140" y="127"/>
                  </a:cubicBezTo>
                  <a:cubicBezTo>
                    <a:pt x="142" y="127"/>
                    <a:pt x="142" y="127"/>
                    <a:pt x="142" y="127"/>
                  </a:cubicBezTo>
                  <a:cubicBezTo>
                    <a:pt x="145" y="129"/>
                    <a:pt x="148" y="130"/>
                    <a:pt x="150" y="131"/>
                  </a:cubicBezTo>
                  <a:cubicBezTo>
                    <a:pt x="152" y="132"/>
                    <a:pt x="153" y="133"/>
                    <a:pt x="155" y="134"/>
                  </a:cubicBezTo>
                  <a:cubicBezTo>
                    <a:pt x="148" y="131"/>
                    <a:pt x="140" y="128"/>
                    <a:pt x="132" y="125"/>
                  </a:cubicBezTo>
                  <a:close/>
                  <a:moveTo>
                    <a:pt x="192" y="140"/>
                  </a:moveTo>
                  <a:cubicBezTo>
                    <a:pt x="194" y="141"/>
                    <a:pt x="197" y="141"/>
                    <a:pt x="199" y="141"/>
                  </a:cubicBezTo>
                  <a:cubicBezTo>
                    <a:pt x="199" y="141"/>
                    <a:pt x="202" y="142"/>
                    <a:pt x="203" y="142"/>
                  </a:cubicBezTo>
                  <a:cubicBezTo>
                    <a:pt x="201" y="142"/>
                    <a:pt x="199" y="143"/>
                    <a:pt x="198" y="143"/>
                  </a:cubicBezTo>
                  <a:cubicBezTo>
                    <a:pt x="196" y="142"/>
                    <a:pt x="194" y="141"/>
                    <a:pt x="192" y="140"/>
                  </a:cubicBezTo>
                  <a:close/>
                  <a:moveTo>
                    <a:pt x="328" y="114"/>
                  </a:moveTo>
                  <a:cubicBezTo>
                    <a:pt x="329" y="115"/>
                    <a:pt x="329" y="116"/>
                    <a:pt x="329" y="116"/>
                  </a:cubicBezTo>
                  <a:cubicBezTo>
                    <a:pt x="329" y="116"/>
                    <a:pt x="329" y="117"/>
                    <a:pt x="329" y="117"/>
                  </a:cubicBezTo>
                  <a:cubicBezTo>
                    <a:pt x="328" y="122"/>
                    <a:pt x="313" y="129"/>
                    <a:pt x="302" y="135"/>
                  </a:cubicBezTo>
                  <a:cubicBezTo>
                    <a:pt x="301" y="135"/>
                    <a:pt x="301" y="136"/>
                    <a:pt x="300" y="136"/>
                  </a:cubicBezTo>
                  <a:cubicBezTo>
                    <a:pt x="303" y="134"/>
                    <a:pt x="307" y="131"/>
                    <a:pt x="309" y="128"/>
                  </a:cubicBezTo>
                  <a:cubicBezTo>
                    <a:pt x="309" y="128"/>
                    <a:pt x="309" y="127"/>
                    <a:pt x="309" y="127"/>
                  </a:cubicBezTo>
                  <a:cubicBezTo>
                    <a:pt x="315" y="123"/>
                    <a:pt x="320" y="119"/>
                    <a:pt x="324" y="115"/>
                  </a:cubicBezTo>
                  <a:cubicBezTo>
                    <a:pt x="326" y="114"/>
                    <a:pt x="327" y="114"/>
                    <a:pt x="328" y="114"/>
                  </a:cubicBezTo>
                  <a:close/>
                  <a:moveTo>
                    <a:pt x="221" y="146"/>
                  </a:moveTo>
                  <a:cubicBezTo>
                    <a:pt x="221" y="146"/>
                    <a:pt x="221" y="146"/>
                    <a:pt x="221" y="146"/>
                  </a:cubicBezTo>
                  <a:cubicBezTo>
                    <a:pt x="220" y="146"/>
                    <a:pt x="219" y="146"/>
                    <a:pt x="218" y="146"/>
                  </a:cubicBezTo>
                  <a:cubicBezTo>
                    <a:pt x="219" y="146"/>
                    <a:pt x="220" y="146"/>
                    <a:pt x="221" y="146"/>
                  </a:cubicBezTo>
                  <a:close/>
                  <a:moveTo>
                    <a:pt x="194" y="150"/>
                  </a:moveTo>
                  <a:cubicBezTo>
                    <a:pt x="198" y="152"/>
                    <a:pt x="203" y="152"/>
                    <a:pt x="207" y="153"/>
                  </a:cubicBezTo>
                  <a:cubicBezTo>
                    <a:pt x="209" y="153"/>
                    <a:pt x="210" y="153"/>
                    <a:pt x="210" y="151"/>
                  </a:cubicBezTo>
                  <a:cubicBezTo>
                    <a:pt x="216" y="151"/>
                    <a:pt x="221" y="151"/>
                    <a:pt x="227" y="151"/>
                  </a:cubicBezTo>
                  <a:cubicBezTo>
                    <a:pt x="226" y="152"/>
                    <a:pt x="225" y="153"/>
                    <a:pt x="224" y="153"/>
                  </a:cubicBezTo>
                  <a:cubicBezTo>
                    <a:pt x="224" y="154"/>
                    <a:pt x="223" y="155"/>
                    <a:pt x="223" y="155"/>
                  </a:cubicBezTo>
                  <a:cubicBezTo>
                    <a:pt x="223" y="155"/>
                    <a:pt x="223" y="155"/>
                    <a:pt x="223" y="155"/>
                  </a:cubicBezTo>
                  <a:cubicBezTo>
                    <a:pt x="214" y="156"/>
                    <a:pt x="202" y="156"/>
                    <a:pt x="194" y="150"/>
                  </a:cubicBezTo>
                  <a:close/>
                  <a:moveTo>
                    <a:pt x="256" y="149"/>
                  </a:moveTo>
                  <a:cubicBezTo>
                    <a:pt x="249" y="151"/>
                    <a:pt x="241" y="153"/>
                    <a:pt x="234" y="153"/>
                  </a:cubicBezTo>
                  <a:cubicBezTo>
                    <a:pt x="236" y="151"/>
                    <a:pt x="239" y="151"/>
                    <a:pt x="242" y="150"/>
                  </a:cubicBezTo>
                  <a:cubicBezTo>
                    <a:pt x="246" y="150"/>
                    <a:pt x="251" y="149"/>
                    <a:pt x="256" y="149"/>
                  </a:cubicBezTo>
                  <a:close/>
                  <a:moveTo>
                    <a:pt x="296" y="145"/>
                  </a:moveTo>
                  <a:cubicBezTo>
                    <a:pt x="293" y="147"/>
                    <a:pt x="290" y="149"/>
                    <a:pt x="287" y="150"/>
                  </a:cubicBezTo>
                  <a:cubicBezTo>
                    <a:pt x="288" y="149"/>
                    <a:pt x="289" y="148"/>
                    <a:pt x="290" y="147"/>
                  </a:cubicBezTo>
                  <a:cubicBezTo>
                    <a:pt x="292" y="147"/>
                    <a:pt x="294" y="146"/>
                    <a:pt x="296" y="145"/>
                  </a:cubicBezTo>
                  <a:close/>
                </a:path>
              </a:pathLst>
            </a:custGeom>
            <a:solidFill>
              <a:srgbClr val="0089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 name="Freeform 20"/>
            <p:cNvSpPr>
              <a:spLocks noChangeArrowheads="1"/>
            </p:cNvSpPr>
            <p:nvPr/>
          </p:nvSpPr>
          <p:spPr bwMode="auto">
            <a:xfrm>
              <a:off x="3978" y="3222"/>
              <a:ext cx="120" cy="42"/>
            </a:xfrm>
            <a:custGeom>
              <a:avLst/>
              <a:gdLst>
                <a:gd name="T0" fmla="*/ 60 w 83"/>
                <a:gd name="T1" fmla="*/ 1 h 29"/>
                <a:gd name="T2" fmla="*/ 61 w 83"/>
                <a:gd name="T3" fmla="*/ 5 h 29"/>
                <a:gd name="T4" fmla="*/ 65 w 83"/>
                <a:gd name="T5" fmla="*/ 7 h 29"/>
                <a:gd name="T6" fmla="*/ 77 w 83"/>
                <a:gd name="T7" fmla="*/ 16 h 29"/>
                <a:gd name="T8" fmla="*/ 77 w 83"/>
                <a:gd name="T9" fmla="*/ 19 h 29"/>
                <a:gd name="T10" fmla="*/ 57 w 83"/>
                <a:gd name="T11" fmla="*/ 22 h 29"/>
                <a:gd name="T12" fmla="*/ 51 w 83"/>
                <a:gd name="T13" fmla="*/ 22 h 29"/>
                <a:gd name="T14" fmla="*/ 47 w 83"/>
                <a:gd name="T15" fmla="*/ 22 h 29"/>
                <a:gd name="T16" fmla="*/ 10 w 83"/>
                <a:gd name="T17" fmla="*/ 18 h 29"/>
                <a:gd name="T18" fmla="*/ 5 w 83"/>
                <a:gd name="T19" fmla="*/ 15 h 29"/>
                <a:gd name="T20" fmla="*/ 18 w 83"/>
                <a:gd name="T21" fmla="*/ 10 h 29"/>
                <a:gd name="T22" fmla="*/ 22 w 83"/>
                <a:gd name="T23" fmla="*/ 9 h 29"/>
                <a:gd name="T24" fmla="*/ 24 w 83"/>
                <a:gd name="T25" fmla="*/ 7 h 29"/>
                <a:gd name="T26" fmla="*/ 24 w 83"/>
                <a:gd name="T27" fmla="*/ 6 h 29"/>
                <a:gd name="T28" fmla="*/ 21 w 83"/>
                <a:gd name="T29" fmla="*/ 4 h 29"/>
                <a:gd name="T30" fmla="*/ 17 w 83"/>
                <a:gd name="T31" fmla="*/ 5 h 29"/>
                <a:gd name="T32" fmla="*/ 0 w 83"/>
                <a:gd name="T33" fmla="*/ 14 h 29"/>
                <a:gd name="T34" fmla="*/ 7 w 83"/>
                <a:gd name="T35" fmla="*/ 23 h 29"/>
                <a:gd name="T36" fmla="*/ 47 w 83"/>
                <a:gd name="T37" fmla="*/ 27 h 29"/>
                <a:gd name="T38" fmla="*/ 51 w 83"/>
                <a:gd name="T39" fmla="*/ 27 h 29"/>
                <a:gd name="T40" fmla="*/ 57 w 83"/>
                <a:gd name="T41" fmla="*/ 27 h 29"/>
                <a:gd name="T42" fmla="*/ 81 w 83"/>
                <a:gd name="T43" fmla="*/ 22 h 29"/>
                <a:gd name="T44" fmla="*/ 82 w 83"/>
                <a:gd name="T45" fmla="*/ 15 h 29"/>
                <a:gd name="T46" fmla="*/ 67 w 83"/>
                <a:gd name="T47" fmla="*/ 2 h 29"/>
                <a:gd name="T48" fmla="*/ 64 w 83"/>
                <a:gd name="T49" fmla="*/ 0 h 29"/>
                <a:gd name="T50" fmla="*/ 60 w 83"/>
                <a:gd name="T51"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29">
                  <a:moveTo>
                    <a:pt x="60" y="1"/>
                  </a:moveTo>
                  <a:cubicBezTo>
                    <a:pt x="59" y="3"/>
                    <a:pt x="60" y="4"/>
                    <a:pt x="61" y="5"/>
                  </a:cubicBezTo>
                  <a:cubicBezTo>
                    <a:pt x="65" y="7"/>
                    <a:pt x="65" y="7"/>
                    <a:pt x="65" y="7"/>
                  </a:cubicBezTo>
                  <a:cubicBezTo>
                    <a:pt x="69" y="9"/>
                    <a:pt x="76" y="13"/>
                    <a:pt x="77" y="16"/>
                  </a:cubicBezTo>
                  <a:cubicBezTo>
                    <a:pt x="77" y="17"/>
                    <a:pt x="77" y="18"/>
                    <a:pt x="77" y="19"/>
                  </a:cubicBezTo>
                  <a:cubicBezTo>
                    <a:pt x="74" y="24"/>
                    <a:pt x="64" y="23"/>
                    <a:pt x="57" y="22"/>
                  </a:cubicBezTo>
                  <a:cubicBezTo>
                    <a:pt x="51" y="22"/>
                    <a:pt x="51" y="22"/>
                    <a:pt x="51" y="22"/>
                  </a:cubicBezTo>
                  <a:cubicBezTo>
                    <a:pt x="51" y="22"/>
                    <a:pt x="47" y="22"/>
                    <a:pt x="47" y="22"/>
                  </a:cubicBezTo>
                  <a:cubicBezTo>
                    <a:pt x="36" y="22"/>
                    <a:pt x="18" y="23"/>
                    <a:pt x="10" y="18"/>
                  </a:cubicBezTo>
                  <a:cubicBezTo>
                    <a:pt x="6" y="16"/>
                    <a:pt x="6" y="15"/>
                    <a:pt x="5" y="15"/>
                  </a:cubicBezTo>
                  <a:cubicBezTo>
                    <a:pt x="6" y="13"/>
                    <a:pt x="14" y="11"/>
                    <a:pt x="18" y="10"/>
                  </a:cubicBezTo>
                  <a:cubicBezTo>
                    <a:pt x="22" y="9"/>
                    <a:pt x="22" y="9"/>
                    <a:pt x="22" y="9"/>
                  </a:cubicBezTo>
                  <a:cubicBezTo>
                    <a:pt x="24" y="9"/>
                    <a:pt x="24" y="8"/>
                    <a:pt x="24" y="7"/>
                  </a:cubicBezTo>
                  <a:cubicBezTo>
                    <a:pt x="24" y="7"/>
                    <a:pt x="24" y="6"/>
                    <a:pt x="24" y="6"/>
                  </a:cubicBezTo>
                  <a:cubicBezTo>
                    <a:pt x="24" y="5"/>
                    <a:pt x="22" y="4"/>
                    <a:pt x="21" y="4"/>
                  </a:cubicBezTo>
                  <a:cubicBezTo>
                    <a:pt x="17" y="5"/>
                    <a:pt x="17" y="5"/>
                    <a:pt x="17" y="5"/>
                  </a:cubicBezTo>
                  <a:cubicBezTo>
                    <a:pt x="9" y="7"/>
                    <a:pt x="1" y="9"/>
                    <a:pt x="0" y="14"/>
                  </a:cubicBezTo>
                  <a:cubicBezTo>
                    <a:pt x="0" y="18"/>
                    <a:pt x="4" y="21"/>
                    <a:pt x="7" y="23"/>
                  </a:cubicBezTo>
                  <a:cubicBezTo>
                    <a:pt x="17" y="29"/>
                    <a:pt x="35" y="28"/>
                    <a:pt x="47" y="27"/>
                  </a:cubicBezTo>
                  <a:cubicBezTo>
                    <a:pt x="51" y="27"/>
                    <a:pt x="51" y="27"/>
                    <a:pt x="51" y="27"/>
                  </a:cubicBezTo>
                  <a:cubicBezTo>
                    <a:pt x="51" y="27"/>
                    <a:pt x="57" y="27"/>
                    <a:pt x="57" y="27"/>
                  </a:cubicBezTo>
                  <a:cubicBezTo>
                    <a:pt x="66" y="28"/>
                    <a:pt x="77" y="29"/>
                    <a:pt x="81" y="22"/>
                  </a:cubicBezTo>
                  <a:cubicBezTo>
                    <a:pt x="82" y="20"/>
                    <a:pt x="83" y="17"/>
                    <a:pt x="82" y="15"/>
                  </a:cubicBezTo>
                  <a:cubicBezTo>
                    <a:pt x="80" y="9"/>
                    <a:pt x="73" y="5"/>
                    <a:pt x="67" y="2"/>
                  </a:cubicBezTo>
                  <a:cubicBezTo>
                    <a:pt x="64" y="0"/>
                    <a:pt x="64" y="0"/>
                    <a:pt x="64" y="0"/>
                  </a:cubicBezTo>
                  <a:cubicBezTo>
                    <a:pt x="62" y="0"/>
                    <a:pt x="61" y="0"/>
                    <a:pt x="60"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 name="Freeform 21"/>
            <p:cNvSpPr>
              <a:spLocks noChangeArrowheads="1"/>
            </p:cNvSpPr>
            <p:nvPr/>
          </p:nvSpPr>
          <p:spPr bwMode="auto">
            <a:xfrm>
              <a:off x="3961" y="3245"/>
              <a:ext cx="34" cy="452"/>
            </a:xfrm>
            <a:custGeom>
              <a:avLst/>
              <a:gdLst>
                <a:gd name="T0" fmla="*/ 19 w 24"/>
                <a:gd name="T1" fmla="*/ 3 h 312"/>
                <a:gd name="T2" fmla="*/ 11 w 24"/>
                <a:gd name="T3" fmla="*/ 207 h 312"/>
                <a:gd name="T4" fmla="*/ 10 w 24"/>
                <a:gd name="T5" fmla="*/ 212 h 312"/>
                <a:gd name="T6" fmla="*/ 4 w 24"/>
                <a:gd name="T7" fmla="*/ 276 h 312"/>
                <a:gd name="T8" fmla="*/ 3 w 24"/>
                <a:gd name="T9" fmla="*/ 284 h 312"/>
                <a:gd name="T10" fmla="*/ 3 w 24"/>
                <a:gd name="T11" fmla="*/ 310 h 312"/>
                <a:gd name="T12" fmla="*/ 6 w 24"/>
                <a:gd name="T13" fmla="*/ 311 h 312"/>
                <a:gd name="T14" fmla="*/ 8 w 24"/>
                <a:gd name="T15" fmla="*/ 308 h 312"/>
                <a:gd name="T16" fmla="*/ 8 w 24"/>
                <a:gd name="T17" fmla="*/ 285 h 312"/>
                <a:gd name="T18" fmla="*/ 10 w 24"/>
                <a:gd name="T19" fmla="*/ 277 h 312"/>
                <a:gd name="T20" fmla="*/ 15 w 24"/>
                <a:gd name="T21" fmla="*/ 213 h 312"/>
                <a:gd name="T22" fmla="*/ 16 w 24"/>
                <a:gd name="T23" fmla="*/ 207 h 312"/>
                <a:gd name="T24" fmla="*/ 24 w 24"/>
                <a:gd name="T25" fmla="*/ 3 h 312"/>
                <a:gd name="T26" fmla="*/ 21 w 24"/>
                <a:gd name="T27" fmla="*/ 0 h 312"/>
                <a:gd name="T28" fmla="*/ 19 w 24"/>
                <a:gd name="T29" fmla="*/ 3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12">
                  <a:moveTo>
                    <a:pt x="19" y="3"/>
                  </a:moveTo>
                  <a:cubicBezTo>
                    <a:pt x="19" y="77"/>
                    <a:pt x="16" y="144"/>
                    <a:pt x="11" y="207"/>
                  </a:cubicBezTo>
                  <a:cubicBezTo>
                    <a:pt x="10" y="212"/>
                    <a:pt x="10" y="212"/>
                    <a:pt x="10" y="212"/>
                  </a:cubicBezTo>
                  <a:cubicBezTo>
                    <a:pt x="4" y="276"/>
                    <a:pt x="4" y="276"/>
                    <a:pt x="4" y="276"/>
                  </a:cubicBezTo>
                  <a:cubicBezTo>
                    <a:pt x="3" y="284"/>
                    <a:pt x="3" y="284"/>
                    <a:pt x="3" y="284"/>
                  </a:cubicBezTo>
                  <a:cubicBezTo>
                    <a:pt x="2" y="293"/>
                    <a:pt x="0" y="304"/>
                    <a:pt x="3" y="310"/>
                  </a:cubicBezTo>
                  <a:cubicBezTo>
                    <a:pt x="3" y="311"/>
                    <a:pt x="5" y="312"/>
                    <a:pt x="6" y="311"/>
                  </a:cubicBezTo>
                  <a:cubicBezTo>
                    <a:pt x="8" y="311"/>
                    <a:pt x="8" y="309"/>
                    <a:pt x="8" y="308"/>
                  </a:cubicBezTo>
                  <a:cubicBezTo>
                    <a:pt x="5" y="303"/>
                    <a:pt x="7" y="293"/>
                    <a:pt x="8" y="285"/>
                  </a:cubicBezTo>
                  <a:cubicBezTo>
                    <a:pt x="10" y="277"/>
                    <a:pt x="10" y="277"/>
                    <a:pt x="10" y="277"/>
                  </a:cubicBezTo>
                  <a:cubicBezTo>
                    <a:pt x="15" y="213"/>
                    <a:pt x="15" y="213"/>
                    <a:pt x="15" y="213"/>
                  </a:cubicBezTo>
                  <a:cubicBezTo>
                    <a:pt x="16" y="207"/>
                    <a:pt x="16" y="207"/>
                    <a:pt x="16" y="207"/>
                  </a:cubicBezTo>
                  <a:cubicBezTo>
                    <a:pt x="21" y="144"/>
                    <a:pt x="24" y="78"/>
                    <a:pt x="24" y="3"/>
                  </a:cubicBezTo>
                  <a:cubicBezTo>
                    <a:pt x="24" y="1"/>
                    <a:pt x="23" y="0"/>
                    <a:pt x="21" y="0"/>
                  </a:cubicBezTo>
                  <a:cubicBezTo>
                    <a:pt x="20" y="0"/>
                    <a:pt x="19" y="1"/>
                    <a:pt x="19"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 name="Freeform 22"/>
            <p:cNvSpPr>
              <a:spLocks noChangeArrowheads="1"/>
            </p:cNvSpPr>
            <p:nvPr/>
          </p:nvSpPr>
          <p:spPr bwMode="auto">
            <a:xfrm>
              <a:off x="3959" y="3682"/>
              <a:ext cx="165" cy="30"/>
            </a:xfrm>
            <a:custGeom>
              <a:avLst/>
              <a:gdLst>
                <a:gd name="T0" fmla="*/ 110 w 114"/>
                <a:gd name="T1" fmla="*/ 0 h 21"/>
                <a:gd name="T2" fmla="*/ 106 w 114"/>
                <a:gd name="T3" fmla="*/ 2 h 21"/>
                <a:gd name="T4" fmla="*/ 65 w 114"/>
                <a:gd name="T5" fmla="*/ 13 h 21"/>
                <a:gd name="T6" fmla="*/ 62 w 114"/>
                <a:gd name="T7" fmla="*/ 13 h 21"/>
                <a:gd name="T8" fmla="*/ 6 w 114"/>
                <a:gd name="T9" fmla="*/ 2 h 21"/>
                <a:gd name="T10" fmla="*/ 2 w 114"/>
                <a:gd name="T11" fmla="*/ 1 h 21"/>
                <a:gd name="T12" fmla="*/ 1 w 114"/>
                <a:gd name="T13" fmla="*/ 4 h 21"/>
                <a:gd name="T14" fmla="*/ 63 w 114"/>
                <a:gd name="T15" fmla="*/ 18 h 21"/>
                <a:gd name="T16" fmla="*/ 65 w 114"/>
                <a:gd name="T17" fmla="*/ 18 h 21"/>
                <a:gd name="T18" fmla="*/ 108 w 114"/>
                <a:gd name="T19" fmla="*/ 7 h 21"/>
                <a:gd name="T20" fmla="*/ 111 w 114"/>
                <a:gd name="T21" fmla="*/ 5 h 21"/>
                <a:gd name="T22" fmla="*/ 113 w 114"/>
                <a:gd name="T23" fmla="*/ 2 h 21"/>
                <a:gd name="T24" fmla="*/ 110 w 114"/>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21">
                  <a:moveTo>
                    <a:pt x="110" y="0"/>
                  </a:moveTo>
                  <a:cubicBezTo>
                    <a:pt x="106" y="2"/>
                    <a:pt x="106" y="2"/>
                    <a:pt x="106" y="2"/>
                  </a:cubicBezTo>
                  <a:cubicBezTo>
                    <a:pt x="92" y="7"/>
                    <a:pt x="80" y="12"/>
                    <a:pt x="65" y="13"/>
                  </a:cubicBezTo>
                  <a:cubicBezTo>
                    <a:pt x="62" y="13"/>
                    <a:pt x="62" y="13"/>
                    <a:pt x="62" y="13"/>
                  </a:cubicBezTo>
                  <a:cubicBezTo>
                    <a:pt x="47" y="13"/>
                    <a:pt x="15" y="15"/>
                    <a:pt x="6" y="2"/>
                  </a:cubicBezTo>
                  <a:cubicBezTo>
                    <a:pt x="5" y="0"/>
                    <a:pt x="3" y="0"/>
                    <a:pt x="2" y="1"/>
                  </a:cubicBezTo>
                  <a:cubicBezTo>
                    <a:pt x="1" y="2"/>
                    <a:pt x="0" y="3"/>
                    <a:pt x="1" y="4"/>
                  </a:cubicBezTo>
                  <a:cubicBezTo>
                    <a:pt x="12" y="21"/>
                    <a:pt x="45" y="19"/>
                    <a:pt x="63" y="18"/>
                  </a:cubicBezTo>
                  <a:cubicBezTo>
                    <a:pt x="65" y="18"/>
                    <a:pt x="65" y="18"/>
                    <a:pt x="65" y="18"/>
                  </a:cubicBezTo>
                  <a:cubicBezTo>
                    <a:pt x="82" y="17"/>
                    <a:pt x="95" y="12"/>
                    <a:pt x="108" y="7"/>
                  </a:cubicBezTo>
                  <a:cubicBezTo>
                    <a:pt x="111" y="5"/>
                    <a:pt x="111" y="5"/>
                    <a:pt x="111" y="5"/>
                  </a:cubicBezTo>
                  <a:cubicBezTo>
                    <a:pt x="113" y="5"/>
                    <a:pt x="114" y="3"/>
                    <a:pt x="113" y="2"/>
                  </a:cubicBezTo>
                  <a:cubicBezTo>
                    <a:pt x="112" y="1"/>
                    <a:pt x="111" y="0"/>
                    <a:pt x="110"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 name="Freeform 23"/>
            <p:cNvSpPr>
              <a:spLocks noChangeArrowheads="1"/>
            </p:cNvSpPr>
            <p:nvPr/>
          </p:nvSpPr>
          <p:spPr bwMode="auto">
            <a:xfrm>
              <a:off x="4088" y="3256"/>
              <a:ext cx="32" cy="429"/>
            </a:xfrm>
            <a:custGeom>
              <a:avLst/>
              <a:gdLst>
                <a:gd name="T0" fmla="*/ 1 w 22"/>
                <a:gd name="T1" fmla="*/ 1 h 297"/>
                <a:gd name="T2" fmla="*/ 1 w 22"/>
                <a:gd name="T3" fmla="*/ 5 h 297"/>
                <a:gd name="T4" fmla="*/ 1 w 22"/>
                <a:gd name="T5" fmla="*/ 5 h 297"/>
                <a:gd name="T6" fmla="*/ 1 w 22"/>
                <a:gd name="T7" fmla="*/ 22 h 297"/>
                <a:gd name="T8" fmla="*/ 1 w 22"/>
                <a:gd name="T9" fmla="*/ 28 h 297"/>
                <a:gd name="T10" fmla="*/ 2 w 22"/>
                <a:gd name="T11" fmla="*/ 69 h 297"/>
                <a:gd name="T12" fmla="*/ 3 w 22"/>
                <a:gd name="T13" fmla="*/ 100 h 297"/>
                <a:gd name="T14" fmla="*/ 16 w 22"/>
                <a:gd name="T15" fmla="*/ 294 h 297"/>
                <a:gd name="T16" fmla="*/ 19 w 22"/>
                <a:gd name="T17" fmla="*/ 297 h 297"/>
                <a:gd name="T18" fmla="*/ 21 w 22"/>
                <a:gd name="T19" fmla="*/ 293 h 297"/>
                <a:gd name="T20" fmla="*/ 8 w 22"/>
                <a:gd name="T21" fmla="*/ 100 h 297"/>
                <a:gd name="T22" fmla="*/ 7 w 22"/>
                <a:gd name="T23" fmla="*/ 69 h 297"/>
                <a:gd name="T24" fmla="*/ 7 w 22"/>
                <a:gd name="T25" fmla="*/ 28 h 297"/>
                <a:gd name="T26" fmla="*/ 7 w 22"/>
                <a:gd name="T27" fmla="*/ 22 h 297"/>
                <a:gd name="T28" fmla="*/ 4 w 22"/>
                <a:gd name="T29" fmla="*/ 1 h 297"/>
                <a:gd name="T30" fmla="*/ 1 w 22"/>
                <a:gd name="T31" fmla="*/ 1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97">
                  <a:moveTo>
                    <a:pt x="1" y="1"/>
                  </a:moveTo>
                  <a:cubicBezTo>
                    <a:pt x="0" y="2"/>
                    <a:pt x="0" y="4"/>
                    <a:pt x="1" y="5"/>
                  </a:cubicBezTo>
                  <a:cubicBezTo>
                    <a:pt x="1" y="5"/>
                    <a:pt x="1" y="5"/>
                    <a:pt x="1" y="5"/>
                  </a:cubicBezTo>
                  <a:cubicBezTo>
                    <a:pt x="2" y="7"/>
                    <a:pt x="2" y="17"/>
                    <a:pt x="1" y="22"/>
                  </a:cubicBezTo>
                  <a:cubicBezTo>
                    <a:pt x="1" y="28"/>
                    <a:pt x="1" y="28"/>
                    <a:pt x="1" y="28"/>
                  </a:cubicBezTo>
                  <a:cubicBezTo>
                    <a:pt x="2" y="69"/>
                    <a:pt x="2" y="69"/>
                    <a:pt x="2" y="69"/>
                  </a:cubicBezTo>
                  <a:cubicBezTo>
                    <a:pt x="3" y="100"/>
                    <a:pt x="3" y="100"/>
                    <a:pt x="3" y="100"/>
                  </a:cubicBezTo>
                  <a:cubicBezTo>
                    <a:pt x="3" y="163"/>
                    <a:pt x="5" y="230"/>
                    <a:pt x="16" y="294"/>
                  </a:cubicBezTo>
                  <a:cubicBezTo>
                    <a:pt x="16" y="296"/>
                    <a:pt x="18" y="297"/>
                    <a:pt x="19" y="297"/>
                  </a:cubicBezTo>
                  <a:cubicBezTo>
                    <a:pt x="21" y="296"/>
                    <a:pt x="22" y="295"/>
                    <a:pt x="21" y="293"/>
                  </a:cubicBezTo>
                  <a:cubicBezTo>
                    <a:pt x="10" y="229"/>
                    <a:pt x="9" y="163"/>
                    <a:pt x="8" y="100"/>
                  </a:cubicBezTo>
                  <a:cubicBezTo>
                    <a:pt x="7" y="69"/>
                    <a:pt x="7" y="69"/>
                    <a:pt x="7" y="69"/>
                  </a:cubicBezTo>
                  <a:cubicBezTo>
                    <a:pt x="7" y="28"/>
                    <a:pt x="7" y="28"/>
                    <a:pt x="7" y="28"/>
                  </a:cubicBezTo>
                  <a:cubicBezTo>
                    <a:pt x="7" y="22"/>
                    <a:pt x="7" y="22"/>
                    <a:pt x="7" y="22"/>
                  </a:cubicBezTo>
                  <a:cubicBezTo>
                    <a:pt x="7" y="9"/>
                    <a:pt x="7" y="3"/>
                    <a:pt x="4" y="1"/>
                  </a:cubicBezTo>
                  <a:cubicBezTo>
                    <a:pt x="3" y="0"/>
                    <a:pt x="2" y="0"/>
                    <a:pt x="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 name="Freeform 24"/>
            <p:cNvSpPr>
              <a:spLocks noChangeArrowheads="1"/>
            </p:cNvSpPr>
            <p:nvPr/>
          </p:nvSpPr>
          <p:spPr bwMode="auto">
            <a:xfrm>
              <a:off x="3939" y="3679"/>
              <a:ext cx="205" cy="73"/>
            </a:xfrm>
            <a:custGeom>
              <a:avLst/>
              <a:gdLst>
                <a:gd name="T0" fmla="*/ 126 w 142"/>
                <a:gd name="T1" fmla="*/ 0 h 50"/>
                <a:gd name="T2" fmla="*/ 123 w 142"/>
                <a:gd name="T3" fmla="*/ 2 h 50"/>
                <a:gd name="T4" fmla="*/ 123 w 142"/>
                <a:gd name="T5" fmla="*/ 2 h 50"/>
                <a:gd name="T6" fmla="*/ 130 w 142"/>
                <a:gd name="T7" fmla="*/ 22 h 50"/>
                <a:gd name="T8" fmla="*/ 136 w 142"/>
                <a:gd name="T9" fmla="*/ 39 h 50"/>
                <a:gd name="T10" fmla="*/ 76 w 142"/>
                <a:gd name="T11" fmla="*/ 42 h 50"/>
                <a:gd name="T12" fmla="*/ 56 w 142"/>
                <a:gd name="T13" fmla="*/ 42 h 50"/>
                <a:gd name="T14" fmla="*/ 52 w 142"/>
                <a:gd name="T15" fmla="*/ 42 h 50"/>
                <a:gd name="T16" fmla="*/ 8 w 142"/>
                <a:gd name="T17" fmla="*/ 34 h 50"/>
                <a:gd name="T18" fmla="*/ 16 w 142"/>
                <a:gd name="T19" fmla="*/ 5 h 50"/>
                <a:gd name="T20" fmla="*/ 15 w 142"/>
                <a:gd name="T21" fmla="*/ 1 h 50"/>
                <a:gd name="T22" fmla="*/ 11 w 142"/>
                <a:gd name="T23" fmla="*/ 2 h 50"/>
                <a:gd name="T24" fmla="*/ 3 w 142"/>
                <a:gd name="T25" fmla="*/ 36 h 50"/>
                <a:gd name="T26" fmla="*/ 52 w 142"/>
                <a:gd name="T27" fmla="*/ 47 h 50"/>
                <a:gd name="T28" fmla="*/ 56 w 142"/>
                <a:gd name="T29" fmla="*/ 47 h 50"/>
                <a:gd name="T30" fmla="*/ 76 w 142"/>
                <a:gd name="T31" fmla="*/ 48 h 50"/>
                <a:gd name="T32" fmla="*/ 140 w 142"/>
                <a:gd name="T33" fmla="*/ 44 h 50"/>
                <a:gd name="T34" fmla="*/ 142 w 142"/>
                <a:gd name="T35" fmla="*/ 41 h 50"/>
                <a:gd name="T36" fmla="*/ 135 w 142"/>
                <a:gd name="T37" fmla="*/ 20 h 50"/>
                <a:gd name="T38" fmla="*/ 129 w 142"/>
                <a:gd name="T39" fmla="*/ 2 h 50"/>
                <a:gd name="T40" fmla="*/ 126 w 14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 h="50">
                  <a:moveTo>
                    <a:pt x="126" y="0"/>
                  </a:moveTo>
                  <a:cubicBezTo>
                    <a:pt x="124" y="0"/>
                    <a:pt x="123" y="1"/>
                    <a:pt x="123" y="2"/>
                  </a:cubicBezTo>
                  <a:cubicBezTo>
                    <a:pt x="123" y="2"/>
                    <a:pt x="123" y="2"/>
                    <a:pt x="123" y="2"/>
                  </a:cubicBezTo>
                  <a:cubicBezTo>
                    <a:pt x="124" y="9"/>
                    <a:pt x="127" y="16"/>
                    <a:pt x="130" y="22"/>
                  </a:cubicBezTo>
                  <a:cubicBezTo>
                    <a:pt x="133" y="28"/>
                    <a:pt x="136" y="33"/>
                    <a:pt x="136" y="39"/>
                  </a:cubicBezTo>
                  <a:cubicBezTo>
                    <a:pt x="117" y="44"/>
                    <a:pt x="96" y="43"/>
                    <a:pt x="76" y="42"/>
                  </a:cubicBezTo>
                  <a:cubicBezTo>
                    <a:pt x="56" y="42"/>
                    <a:pt x="56" y="42"/>
                    <a:pt x="56" y="42"/>
                  </a:cubicBezTo>
                  <a:cubicBezTo>
                    <a:pt x="56" y="42"/>
                    <a:pt x="52" y="42"/>
                    <a:pt x="52" y="42"/>
                  </a:cubicBezTo>
                  <a:cubicBezTo>
                    <a:pt x="41" y="42"/>
                    <a:pt x="11" y="42"/>
                    <a:pt x="8" y="34"/>
                  </a:cubicBezTo>
                  <a:cubicBezTo>
                    <a:pt x="7" y="31"/>
                    <a:pt x="13" y="11"/>
                    <a:pt x="16" y="5"/>
                  </a:cubicBezTo>
                  <a:cubicBezTo>
                    <a:pt x="16" y="4"/>
                    <a:pt x="16" y="2"/>
                    <a:pt x="15" y="1"/>
                  </a:cubicBezTo>
                  <a:cubicBezTo>
                    <a:pt x="13" y="1"/>
                    <a:pt x="12" y="1"/>
                    <a:pt x="11" y="2"/>
                  </a:cubicBezTo>
                  <a:cubicBezTo>
                    <a:pt x="9" y="6"/>
                    <a:pt x="0" y="30"/>
                    <a:pt x="3" y="36"/>
                  </a:cubicBezTo>
                  <a:cubicBezTo>
                    <a:pt x="7" y="46"/>
                    <a:pt x="29" y="47"/>
                    <a:pt x="52" y="47"/>
                  </a:cubicBezTo>
                  <a:cubicBezTo>
                    <a:pt x="56" y="47"/>
                    <a:pt x="56" y="47"/>
                    <a:pt x="56" y="47"/>
                  </a:cubicBezTo>
                  <a:cubicBezTo>
                    <a:pt x="76" y="48"/>
                    <a:pt x="76" y="48"/>
                    <a:pt x="76" y="48"/>
                  </a:cubicBezTo>
                  <a:cubicBezTo>
                    <a:pt x="97" y="49"/>
                    <a:pt x="119" y="50"/>
                    <a:pt x="140" y="44"/>
                  </a:cubicBezTo>
                  <a:cubicBezTo>
                    <a:pt x="141" y="44"/>
                    <a:pt x="142" y="42"/>
                    <a:pt x="142" y="41"/>
                  </a:cubicBezTo>
                  <a:cubicBezTo>
                    <a:pt x="142" y="33"/>
                    <a:pt x="138" y="26"/>
                    <a:pt x="135" y="20"/>
                  </a:cubicBezTo>
                  <a:cubicBezTo>
                    <a:pt x="132" y="14"/>
                    <a:pt x="129" y="8"/>
                    <a:pt x="129" y="2"/>
                  </a:cubicBezTo>
                  <a:cubicBezTo>
                    <a:pt x="128" y="1"/>
                    <a:pt x="127" y="0"/>
                    <a:pt x="126"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 name="Freeform 25"/>
            <p:cNvSpPr>
              <a:spLocks noChangeArrowheads="1"/>
            </p:cNvSpPr>
            <p:nvPr/>
          </p:nvSpPr>
          <p:spPr bwMode="auto">
            <a:xfrm>
              <a:off x="3968" y="3699"/>
              <a:ext cx="19" cy="48"/>
            </a:xfrm>
            <a:custGeom>
              <a:avLst/>
              <a:gdLst>
                <a:gd name="T0" fmla="*/ 7 w 13"/>
                <a:gd name="T1" fmla="*/ 2 h 33"/>
                <a:gd name="T2" fmla="*/ 4 w 13"/>
                <a:gd name="T3" fmla="*/ 32 h 33"/>
                <a:gd name="T4" fmla="*/ 7 w 13"/>
                <a:gd name="T5" fmla="*/ 32 h 33"/>
                <a:gd name="T6" fmla="*/ 8 w 13"/>
                <a:gd name="T7" fmla="*/ 29 h 33"/>
                <a:gd name="T8" fmla="*/ 8 w 13"/>
                <a:gd name="T9" fmla="*/ 29 h 33"/>
                <a:gd name="T10" fmla="*/ 12 w 13"/>
                <a:gd name="T11" fmla="*/ 4 h 33"/>
                <a:gd name="T12" fmla="*/ 11 w 13"/>
                <a:gd name="T13" fmla="*/ 1 h 33"/>
                <a:gd name="T14" fmla="*/ 7 w 13"/>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3">
                  <a:moveTo>
                    <a:pt x="7" y="2"/>
                  </a:moveTo>
                  <a:cubicBezTo>
                    <a:pt x="5" y="7"/>
                    <a:pt x="0" y="28"/>
                    <a:pt x="4" y="32"/>
                  </a:cubicBezTo>
                  <a:cubicBezTo>
                    <a:pt x="4" y="33"/>
                    <a:pt x="6" y="33"/>
                    <a:pt x="7" y="32"/>
                  </a:cubicBezTo>
                  <a:cubicBezTo>
                    <a:pt x="8" y="31"/>
                    <a:pt x="8" y="30"/>
                    <a:pt x="8" y="29"/>
                  </a:cubicBezTo>
                  <a:cubicBezTo>
                    <a:pt x="8" y="29"/>
                    <a:pt x="8" y="29"/>
                    <a:pt x="8" y="29"/>
                  </a:cubicBezTo>
                  <a:cubicBezTo>
                    <a:pt x="7" y="26"/>
                    <a:pt x="10" y="10"/>
                    <a:pt x="12" y="4"/>
                  </a:cubicBezTo>
                  <a:cubicBezTo>
                    <a:pt x="13" y="3"/>
                    <a:pt x="12" y="1"/>
                    <a:pt x="11" y="1"/>
                  </a:cubicBezTo>
                  <a:cubicBezTo>
                    <a:pt x="9" y="0"/>
                    <a:pt x="8" y="1"/>
                    <a:pt x="7"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 name="Freeform 26"/>
            <p:cNvSpPr>
              <a:spLocks noChangeArrowheads="1"/>
            </p:cNvSpPr>
            <p:nvPr/>
          </p:nvSpPr>
          <p:spPr bwMode="auto">
            <a:xfrm>
              <a:off x="4011" y="3701"/>
              <a:ext cx="12" cy="42"/>
            </a:xfrm>
            <a:custGeom>
              <a:avLst/>
              <a:gdLst>
                <a:gd name="T0" fmla="*/ 3 w 8"/>
                <a:gd name="T1" fmla="*/ 2 h 29"/>
                <a:gd name="T2" fmla="*/ 0 w 8"/>
                <a:gd name="T3" fmla="*/ 23 h 29"/>
                <a:gd name="T4" fmla="*/ 0 w 8"/>
                <a:gd name="T5" fmla="*/ 26 h 29"/>
                <a:gd name="T6" fmla="*/ 3 w 8"/>
                <a:gd name="T7" fmla="*/ 29 h 29"/>
                <a:gd name="T8" fmla="*/ 5 w 8"/>
                <a:gd name="T9" fmla="*/ 27 h 29"/>
                <a:gd name="T10" fmla="*/ 6 w 8"/>
                <a:gd name="T11" fmla="*/ 24 h 29"/>
                <a:gd name="T12" fmla="*/ 8 w 8"/>
                <a:gd name="T13" fmla="*/ 5 h 29"/>
                <a:gd name="T14" fmla="*/ 6 w 8"/>
                <a:gd name="T15" fmla="*/ 1 h 29"/>
                <a:gd name="T16" fmla="*/ 3 w 8"/>
                <a:gd name="T17"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9">
                  <a:moveTo>
                    <a:pt x="3" y="2"/>
                  </a:moveTo>
                  <a:cubicBezTo>
                    <a:pt x="1" y="8"/>
                    <a:pt x="0" y="16"/>
                    <a:pt x="0" y="23"/>
                  </a:cubicBezTo>
                  <a:cubicBezTo>
                    <a:pt x="0" y="26"/>
                    <a:pt x="0" y="26"/>
                    <a:pt x="0" y="26"/>
                  </a:cubicBezTo>
                  <a:cubicBezTo>
                    <a:pt x="0" y="28"/>
                    <a:pt x="1" y="29"/>
                    <a:pt x="3" y="29"/>
                  </a:cubicBezTo>
                  <a:cubicBezTo>
                    <a:pt x="4" y="29"/>
                    <a:pt x="5" y="28"/>
                    <a:pt x="5" y="27"/>
                  </a:cubicBezTo>
                  <a:cubicBezTo>
                    <a:pt x="6" y="24"/>
                    <a:pt x="6" y="24"/>
                    <a:pt x="6" y="24"/>
                  </a:cubicBezTo>
                  <a:cubicBezTo>
                    <a:pt x="6" y="17"/>
                    <a:pt x="6" y="9"/>
                    <a:pt x="8" y="5"/>
                  </a:cubicBezTo>
                  <a:cubicBezTo>
                    <a:pt x="8" y="3"/>
                    <a:pt x="8" y="2"/>
                    <a:pt x="6" y="1"/>
                  </a:cubicBezTo>
                  <a:cubicBezTo>
                    <a:pt x="5" y="0"/>
                    <a:pt x="4" y="1"/>
                    <a:pt x="3"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8" name="Freeform 27"/>
            <p:cNvSpPr>
              <a:spLocks noChangeArrowheads="1"/>
            </p:cNvSpPr>
            <p:nvPr/>
          </p:nvSpPr>
          <p:spPr bwMode="auto">
            <a:xfrm>
              <a:off x="4053" y="3699"/>
              <a:ext cx="9" cy="48"/>
            </a:xfrm>
            <a:custGeom>
              <a:avLst/>
              <a:gdLst>
                <a:gd name="T0" fmla="*/ 1 w 6"/>
                <a:gd name="T1" fmla="*/ 3 h 33"/>
                <a:gd name="T2" fmla="*/ 1 w 6"/>
                <a:gd name="T3" fmla="*/ 21 h 33"/>
                <a:gd name="T4" fmla="*/ 1 w 6"/>
                <a:gd name="T5" fmla="*/ 30 h 33"/>
                <a:gd name="T6" fmla="*/ 4 w 6"/>
                <a:gd name="T7" fmla="*/ 33 h 33"/>
                <a:gd name="T8" fmla="*/ 6 w 6"/>
                <a:gd name="T9" fmla="*/ 30 h 33"/>
                <a:gd name="T10" fmla="*/ 6 w 6"/>
                <a:gd name="T11" fmla="*/ 21 h 33"/>
                <a:gd name="T12" fmla="*/ 6 w 6"/>
                <a:gd name="T13" fmla="*/ 4 h 33"/>
                <a:gd name="T14" fmla="*/ 4 w 6"/>
                <a:gd name="T15" fmla="*/ 1 h 33"/>
                <a:gd name="T16" fmla="*/ 1 w 6"/>
                <a:gd name="T17"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3">
                  <a:moveTo>
                    <a:pt x="1" y="3"/>
                  </a:moveTo>
                  <a:cubicBezTo>
                    <a:pt x="0" y="8"/>
                    <a:pt x="0" y="15"/>
                    <a:pt x="1" y="21"/>
                  </a:cubicBezTo>
                  <a:cubicBezTo>
                    <a:pt x="1" y="30"/>
                    <a:pt x="1" y="30"/>
                    <a:pt x="1" y="30"/>
                  </a:cubicBezTo>
                  <a:cubicBezTo>
                    <a:pt x="1" y="31"/>
                    <a:pt x="2" y="33"/>
                    <a:pt x="4" y="33"/>
                  </a:cubicBezTo>
                  <a:cubicBezTo>
                    <a:pt x="5" y="33"/>
                    <a:pt x="6" y="32"/>
                    <a:pt x="6" y="30"/>
                  </a:cubicBezTo>
                  <a:cubicBezTo>
                    <a:pt x="6" y="21"/>
                    <a:pt x="6" y="21"/>
                    <a:pt x="6" y="21"/>
                  </a:cubicBezTo>
                  <a:cubicBezTo>
                    <a:pt x="6" y="15"/>
                    <a:pt x="5" y="8"/>
                    <a:pt x="6" y="4"/>
                  </a:cubicBezTo>
                  <a:cubicBezTo>
                    <a:pt x="6" y="2"/>
                    <a:pt x="5" y="1"/>
                    <a:pt x="4" y="1"/>
                  </a:cubicBezTo>
                  <a:cubicBezTo>
                    <a:pt x="3" y="0"/>
                    <a:pt x="1" y="1"/>
                    <a:pt x="1"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9" name="Freeform 28"/>
            <p:cNvSpPr>
              <a:spLocks noChangeArrowheads="1"/>
            </p:cNvSpPr>
            <p:nvPr/>
          </p:nvSpPr>
          <p:spPr bwMode="auto">
            <a:xfrm>
              <a:off x="4095" y="3697"/>
              <a:ext cx="16" cy="50"/>
            </a:xfrm>
            <a:custGeom>
              <a:avLst/>
              <a:gdLst>
                <a:gd name="T0" fmla="*/ 3 w 11"/>
                <a:gd name="T1" fmla="*/ 0 h 35"/>
                <a:gd name="T2" fmla="*/ 0 w 11"/>
                <a:gd name="T3" fmla="*/ 3 h 35"/>
                <a:gd name="T4" fmla="*/ 6 w 11"/>
                <a:gd name="T5" fmla="*/ 33 h 35"/>
                <a:gd name="T6" fmla="*/ 9 w 11"/>
                <a:gd name="T7" fmla="*/ 35 h 35"/>
                <a:gd name="T8" fmla="*/ 11 w 11"/>
                <a:gd name="T9" fmla="*/ 32 h 35"/>
                <a:gd name="T10" fmla="*/ 6 w 11"/>
                <a:gd name="T11" fmla="*/ 2 h 35"/>
                <a:gd name="T12" fmla="*/ 3 w 11"/>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1" h="35">
                  <a:moveTo>
                    <a:pt x="3" y="0"/>
                  </a:moveTo>
                  <a:cubicBezTo>
                    <a:pt x="1" y="0"/>
                    <a:pt x="0" y="1"/>
                    <a:pt x="0" y="3"/>
                  </a:cubicBezTo>
                  <a:cubicBezTo>
                    <a:pt x="1" y="10"/>
                    <a:pt x="3" y="20"/>
                    <a:pt x="6" y="33"/>
                  </a:cubicBezTo>
                  <a:cubicBezTo>
                    <a:pt x="6" y="34"/>
                    <a:pt x="8" y="35"/>
                    <a:pt x="9" y="35"/>
                  </a:cubicBezTo>
                  <a:cubicBezTo>
                    <a:pt x="10" y="34"/>
                    <a:pt x="11" y="33"/>
                    <a:pt x="11" y="32"/>
                  </a:cubicBezTo>
                  <a:cubicBezTo>
                    <a:pt x="8" y="19"/>
                    <a:pt x="6" y="9"/>
                    <a:pt x="6" y="2"/>
                  </a:cubicBezTo>
                  <a:cubicBezTo>
                    <a:pt x="6" y="1"/>
                    <a:pt x="4" y="0"/>
                    <a:pt x="3"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0" name="Freeform 29"/>
            <p:cNvSpPr>
              <a:spLocks noChangeArrowheads="1"/>
            </p:cNvSpPr>
            <p:nvPr/>
          </p:nvSpPr>
          <p:spPr bwMode="auto">
            <a:xfrm>
              <a:off x="3990" y="3260"/>
              <a:ext cx="24" cy="441"/>
            </a:xfrm>
            <a:custGeom>
              <a:avLst/>
              <a:gdLst>
                <a:gd name="T0" fmla="*/ 11 w 17"/>
                <a:gd name="T1" fmla="*/ 2 h 305"/>
                <a:gd name="T2" fmla="*/ 11 w 17"/>
                <a:gd name="T3" fmla="*/ 41 h 305"/>
                <a:gd name="T4" fmla="*/ 11 w 17"/>
                <a:gd name="T5" fmla="*/ 93 h 305"/>
                <a:gd name="T6" fmla="*/ 7 w 17"/>
                <a:gd name="T7" fmla="*/ 185 h 305"/>
                <a:gd name="T8" fmla="*/ 7 w 17"/>
                <a:gd name="T9" fmla="*/ 210 h 305"/>
                <a:gd name="T10" fmla="*/ 0 w 17"/>
                <a:gd name="T11" fmla="*/ 301 h 305"/>
                <a:gd name="T12" fmla="*/ 2 w 17"/>
                <a:gd name="T13" fmla="*/ 304 h 305"/>
                <a:gd name="T14" fmla="*/ 5 w 17"/>
                <a:gd name="T15" fmla="*/ 303 h 305"/>
                <a:gd name="T16" fmla="*/ 13 w 17"/>
                <a:gd name="T17" fmla="*/ 210 h 305"/>
                <a:gd name="T18" fmla="*/ 12 w 17"/>
                <a:gd name="T19" fmla="*/ 185 h 305"/>
                <a:gd name="T20" fmla="*/ 16 w 17"/>
                <a:gd name="T21" fmla="*/ 93 h 305"/>
                <a:gd name="T22" fmla="*/ 16 w 17"/>
                <a:gd name="T23" fmla="*/ 40 h 305"/>
                <a:gd name="T24" fmla="*/ 16 w 17"/>
                <a:gd name="T25" fmla="*/ 3 h 305"/>
                <a:gd name="T26" fmla="*/ 14 w 17"/>
                <a:gd name="T27" fmla="*/ 0 h 305"/>
                <a:gd name="T28" fmla="*/ 11 w 17"/>
                <a:gd name="T29" fmla="*/ 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305">
                  <a:moveTo>
                    <a:pt x="11" y="2"/>
                  </a:moveTo>
                  <a:cubicBezTo>
                    <a:pt x="11" y="15"/>
                    <a:pt x="11" y="27"/>
                    <a:pt x="11" y="41"/>
                  </a:cubicBezTo>
                  <a:cubicBezTo>
                    <a:pt x="12" y="58"/>
                    <a:pt x="12" y="76"/>
                    <a:pt x="11" y="93"/>
                  </a:cubicBezTo>
                  <a:cubicBezTo>
                    <a:pt x="8" y="127"/>
                    <a:pt x="7" y="158"/>
                    <a:pt x="7" y="185"/>
                  </a:cubicBezTo>
                  <a:cubicBezTo>
                    <a:pt x="7" y="210"/>
                    <a:pt x="7" y="210"/>
                    <a:pt x="7" y="210"/>
                  </a:cubicBezTo>
                  <a:cubicBezTo>
                    <a:pt x="8" y="241"/>
                    <a:pt x="9" y="276"/>
                    <a:pt x="0" y="301"/>
                  </a:cubicBezTo>
                  <a:cubicBezTo>
                    <a:pt x="0" y="302"/>
                    <a:pt x="1" y="304"/>
                    <a:pt x="2" y="304"/>
                  </a:cubicBezTo>
                  <a:cubicBezTo>
                    <a:pt x="3" y="305"/>
                    <a:pt x="5" y="304"/>
                    <a:pt x="5" y="303"/>
                  </a:cubicBezTo>
                  <a:cubicBezTo>
                    <a:pt x="14" y="276"/>
                    <a:pt x="13" y="241"/>
                    <a:pt x="13" y="210"/>
                  </a:cubicBezTo>
                  <a:cubicBezTo>
                    <a:pt x="12" y="185"/>
                    <a:pt x="12" y="185"/>
                    <a:pt x="12" y="185"/>
                  </a:cubicBezTo>
                  <a:cubicBezTo>
                    <a:pt x="12" y="158"/>
                    <a:pt x="13" y="128"/>
                    <a:pt x="16" y="93"/>
                  </a:cubicBezTo>
                  <a:cubicBezTo>
                    <a:pt x="17" y="76"/>
                    <a:pt x="17" y="58"/>
                    <a:pt x="16" y="40"/>
                  </a:cubicBezTo>
                  <a:cubicBezTo>
                    <a:pt x="16" y="27"/>
                    <a:pt x="16" y="15"/>
                    <a:pt x="16" y="3"/>
                  </a:cubicBezTo>
                  <a:cubicBezTo>
                    <a:pt x="16" y="1"/>
                    <a:pt x="15" y="0"/>
                    <a:pt x="14" y="0"/>
                  </a:cubicBezTo>
                  <a:cubicBezTo>
                    <a:pt x="12" y="0"/>
                    <a:pt x="11" y="1"/>
                    <a:pt x="1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1" name="Freeform 30"/>
            <p:cNvSpPr>
              <a:spLocks noChangeArrowheads="1"/>
            </p:cNvSpPr>
            <p:nvPr/>
          </p:nvSpPr>
          <p:spPr bwMode="auto">
            <a:xfrm>
              <a:off x="4032" y="3263"/>
              <a:ext cx="17" cy="447"/>
            </a:xfrm>
            <a:custGeom>
              <a:avLst/>
              <a:gdLst>
                <a:gd name="T0" fmla="*/ 9 w 12"/>
                <a:gd name="T1" fmla="*/ 0 h 309"/>
                <a:gd name="T2" fmla="*/ 6 w 12"/>
                <a:gd name="T3" fmla="*/ 3 h 309"/>
                <a:gd name="T4" fmla="*/ 6 w 12"/>
                <a:gd name="T5" fmla="*/ 5 h 309"/>
                <a:gd name="T6" fmla="*/ 3 w 12"/>
                <a:gd name="T7" fmla="*/ 153 h 309"/>
                <a:gd name="T8" fmla="*/ 0 w 12"/>
                <a:gd name="T9" fmla="*/ 302 h 309"/>
                <a:gd name="T10" fmla="*/ 0 w 12"/>
                <a:gd name="T11" fmla="*/ 302 h 309"/>
                <a:gd name="T12" fmla="*/ 0 w 12"/>
                <a:gd name="T13" fmla="*/ 306 h 309"/>
                <a:gd name="T14" fmla="*/ 2 w 12"/>
                <a:gd name="T15" fmla="*/ 309 h 309"/>
                <a:gd name="T16" fmla="*/ 5 w 12"/>
                <a:gd name="T17" fmla="*/ 306 h 309"/>
                <a:gd name="T18" fmla="*/ 8 w 12"/>
                <a:gd name="T19" fmla="*/ 154 h 309"/>
                <a:gd name="T20" fmla="*/ 12 w 12"/>
                <a:gd name="T21" fmla="*/ 5 h 309"/>
                <a:gd name="T22" fmla="*/ 12 w 12"/>
                <a:gd name="T23" fmla="*/ 3 h 309"/>
                <a:gd name="T24" fmla="*/ 9 w 12"/>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09">
                  <a:moveTo>
                    <a:pt x="9" y="0"/>
                  </a:moveTo>
                  <a:cubicBezTo>
                    <a:pt x="8" y="0"/>
                    <a:pt x="6" y="2"/>
                    <a:pt x="6" y="3"/>
                  </a:cubicBezTo>
                  <a:cubicBezTo>
                    <a:pt x="6" y="3"/>
                    <a:pt x="6" y="4"/>
                    <a:pt x="6" y="5"/>
                  </a:cubicBezTo>
                  <a:cubicBezTo>
                    <a:pt x="6" y="53"/>
                    <a:pt x="5" y="104"/>
                    <a:pt x="3" y="153"/>
                  </a:cubicBezTo>
                  <a:cubicBezTo>
                    <a:pt x="1" y="203"/>
                    <a:pt x="0" y="253"/>
                    <a:pt x="0" y="302"/>
                  </a:cubicBezTo>
                  <a:cubicBezTo>
                    <a:pt x="0" y="302"/>
                    <a:pt x="0" y="302"/>
                    <a:pt x="0" y="302"/>
                  </a:cubicBezTo>
                  <a:cubicBezTo>
                    <a:pt x="0" y="306"/>
                    <a:pt x="0" y="306"/>
                    <a:pt x="0" y="306"/>
                  </a:cubicBezTo>
                  <a:cubicBezTo>
                    <a:pt x="0" y="308"/>
                    <a:pt x="1" y="309"/>
                    <a:pt x="2" y="309"/>
                  </a:cubicBezTo>
                  <a:cubicBezTo>
                    <a:pt x="4" y="309"/>
                    <a:pt x="5" y="308"/>
                    <a:pt x="5" y="306"/>
                  </a:cubicBezTo>
                  <a:cubicBezTo>
                    <a:pt x="5" y="256"/>
                    <a:pt x="7" y="204"/>
                    <a:pt x="8" y="154"/>
                  </a:cubicBezTo>
                  <a:cubicBezTo>
                    <a:pt x="10" y="104"/>
                    <a:pt x="12" y="53"/>
                    <a:pt x="12" y="5"/>
                  </a:cubicBezTo>
                  <a:cubicBezTo>
                    <a:pt x="12" y="4"/>
                    <a:pt x="12" y="4"/>
                    <a:pt x="12" y="3"/>
                  </a:cubicBezTo>
                  <a:cubicBezTo>
                    <a:pt x="12" y="2"/>
                    <a:pt x="11" y="0"/>
                    <a:pt x="9"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2" name="Freeform 31"/>
            <p:cNvSpPr>
              <a:spLocks noEditPoints="1" noChangeArrowheads="1"/>
            </p:cNvSpPr>
            <p:nvPr/>
          </p:nvSpPr>
          <p:spPr bwMode="auto">
            <a:xfrm>
              <a:off x="4066" y="3260"/>
              <a:ext cx="25" cy="442"/>
            </a:xfrm>
            <a:custGeom>
              <a:avLst/>
              <a:gdLst>
                <a:gd name="T0" fmla="*/ 0 w 17"/>
                <a:gd name="T1" fmla="*/ 2 h 306"/>
                <a:gd name="T2" fmla="*/ 3 w 17"/>
                <a:gd name="T3" fmla="*/ 98 h 306"/>
                <a:gd name="T4" fmla="*/ 5 w 17"/>
                <a:gd name="T5" fmla="*/ 193 h 306"/>
                <a:gd name="T6" fmla="*/ 7 w 17"/>
                <a:gd name="T7" fmla="*/ 267 h 306"/>
                <a:gd name="T8" fmla="*/ 7 w 17"/>
                <a:gd name="T9" fmla="*/ 273 h 306"/>
                <a:gd name="T10" fmla="*/ 10 w 17"/>
                <a:gd name="T11" fmla="*/ 300 h 306"/>
                <a:gd name="T12" fmla="*/ 10 w 17"/>
                <a:gd name="T13" fmla="*/ 300 h 306"/>
                <a:gd name="T14" fmla="*/ 11 w 17"/>
                <a:gd name="T15" fmla="*/ 303 h 306"/>
                <a:gd name="T16" fmla="*/ 11 w 17"/>
                <a:gd name="T17" fmla="*/ 304 h 306"/>
                <a:gd name="T18" fmla="*/ 11 w 17"/>
                <a:gd name="T19" fmla="*/ 303 h 306"/>
                <a:gd name="T20" fmla="*/ 11 w 17"/>
                <a:gd name="T21" fmla="*/ 304 h 306"/>
                <a:gd name="T22" fmla="*/ 15 w 17"/>
                <a:gd name="T23" fmla="*/ 305 h 306"/>
                <a:gd name="T24" fmla="*/ 16 w 17"/>
                <a:gd name="T25" fmla="*/ 302 h 306"/>
                <a:gd name="T26" fmla="*/ 13 w 17"/>
                <a:gd name="T27" fmla="*/ 273 h 306"/>
                <a:gd name="T28" fmla="*/ 12 w 17"/>
                <a:gd name="T29" fmla="*/ 266 h 306"/>
                <a:gd name="T30" fmla="*/ 11 w 17"/>
                <a:gd name="T31" fmla="*/ 193 h 306"/>
                <a:gd name="T32" fmla="*/ 8 w 17"/>
                <a:gd name="T33" fmla="*/ 98 h 306"/>
                <a:gd name="T34" fmla="*/ 5 w 17"/>
                <a:gd name="T35" fmla="*/ 2 h 306"/>
                <a:gd name="T36" fmla="*/ 3 w 17"/>
                <a:gd name="T37" fmla="*/ 0 h 306"/>
                <a:gd name="T38" fmla="*/ 0 w 17"/>
                <a:gd name="T39" fmla="*/ 2 h 306"/>
                <a:gd name="T40" fmla="*/ 12 w 17"/>
                <a:gd name="T41" fmla="*/ 300 h 306"/>
                <a:gd name="T42" fmla="*/ 15 w 17"/>
                <a:gd name="T43" fmla="*/ 300 h 306"/>
                <a:gd name="T44" fmla="*/ 13 w 17"/>
                <a:gd name="T45" fmla="*/ 301 h 306"/>
                <a:gd name="T46" fmla="*/ 11 w 17"/>
                <a:gd name="T47" fmla="*/ 301 h 306"/>
                <a:gd name="T48" fmla="*/ 12 w 17"/>
                <a:gd name="T49" fmla="*/ 30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306">
                  <a:moveTo>
                    <a:pt x="0" y="2"/>
                  </a:moveTo>
                  <a:cubicBezTo>
                    <a:pt x="0" y="34"/>
                    <a:pt x="1" y="67"/>
                    <a:pt x="3" y="98"/>
                  </a:cubicBezTo>
                  <a:cubicBezTo>
                    <a:pt x="4" y="129"/>
                    <a:pt x="5" y="162"/>
                    <a:pt x="5" y="193"/>
                  </a:cubicBezTo>
                  <a:cubicBezTo>
                    <a:pt x="5" y="219"/>
                    <a:pt x="6" y="243"/>
                    <a:pt x="7" y="267"/>
                  </a:cubicBezTo>
                  <a:cubicBezTo>
                    <a:pt x="7" y="273"/>
                    <a:pt x="7" y="273"/>
                    <a:pt x="7" y="273"/>
                  </a:cubicBezTo>
                  <a:cubicBezTo>
                    <a:pt x="8" y="282"/>
                    <a:pt x="8" y="292"/>
                    <a:pt x="10" y="300"/>
                  </a:cubicBezTo>
                  <a:cubicBezTo>
                    <a:pt x="10" y="300"/>
                    <a:pt x="10" y="300"/>
                    <a:pt x="10" y="300"/>
                  </a:cubicBezTo>
                  <a:cubicBezTo>
                    <a:pt x="10" y="300"/>
                    <a:pt x="10" y="302"/>
                    <a:pt x="11" y="303"/>
                  </a:cubicBezTo>
                  <a:cubicBezTo>
                    <a:pt x="11" y="303"/>
                    <a:pt x="11" y="303"/>
                    <a:pt x="11" y="304"/>
                  </a:cubicBezTo>
                  <a:cubicBezTo>
                    <a:pt x="11" y="303"/>
                    <a:pt x="11" y="303"/>
                    <a:pt x="11" y="303"/>
                  </a:cubicBezTo>
                  <a:cubicBezTo>
                    <a:pt x="11" y="304"/>
                    <a:pt x="11" y="304"/>
                    <a:pt x="11" y="304"/>
                  </a:cubicBezTo>
                  <a:cubicBezTo>
                    <a:pt x="12" y="305"/>
                    <a:pt x="13" y="306"/>
                    <a:pt x="15" y="305"/>
                  </a:cubicBezTo>
                  <a:cubicBezTo>
                    <a:pt x="16" y="305"/>
                    <a:pt x="17" y="303"/>
                    <a:pt x="16" y="302"/>
                  </a:cubicBezTo>
                  <a:cubicBezTo>
                    <a:pt x="13" y="294"/>
                    <a:pt x="13" y="283"/>
                    <a:pt x="13" y="273"/>
                  </a:cubicBezTo>
                  <a:cubicBezTo>
                    <a:pt x="12" y="266"/>
                    <a:pt x="12" y="266"/>
                    <a:pt x="12" y="266"/>
                  </a:cubicBezTo>
                  <a:cubicBezTo>
                    <a:pt x="11" y="243"/>
                    <a:pt x="11" y="219"/>
                    <a:pt x="11" y="193"/>
                  </a:cubicBezTo>
                  <a:cubicBezTo>
                    <a:pt x="11" y="161"/>
                    <a:pt x="9" y="129"/>
                    <a:pt x="8" y="98"/>
                  </a:cubicBezTo>
                  <a:cubicBezTo>
                    <a:pt x="7" y="67"/>
                    <a:pt x="5" y="34"/>
                    <a:pt x="5" y="2"/>
                  </a:cubicBezTo>
                  <a:cubicBezTo>
                    <a:pt x="5" y="1"/>
                    <a:pt x="4" y="0"/>
                    <a:pt x="3" y="0"/>
                  </a:cubicBezTo>
                  <a:cubicBezTo>
                    <a:pt x="1" y="0"/>
                    <a:pt x="0" y="1"/>
                    <a:pt x="0" y="2"/>
                  </a:cubicBezTo>
                  <a:close/>
                  <a:moveTo>
                    <a:pt x="12" y="300"/>
                  </a:moveTo>
                  <a:cubicBezTo>
                    <a:pt x="13" y="300"/>
                    <a:pt x="14" y="300"/>
                    <a:pt x="15" y="300"/>
                  </a:cubicBezTo>
                  <a:cubicBezTo>
                    <a:pt x="14" y="301"/>
                    <a:pt x="14" y="301"/>
                    <a:pt x="13" y="301"/>
                  </a:cubicBezTo>
                  <a:cubicBezTo>
                    <a:pt x="12" y="302"/>
                    <a:pt x="12" y="302"/>
                    <a:pt x="11" y="301"/>
                  </a:cubicBezTo>
                  <a:cubicBezTo>
                    <a:pt x="11" y="301"/>
                    <a:pt x="12" y="300"/>
                    <a:pt x="12" y="30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3" name="Freeform 32"/>
            <p:cNvSpPr>
              <a:spLocks noEditPoints="1" noChangeArrowheads="1"/>
            </p:cNvSpPr>
            <p:nvPr/>
          </p:nvSpPr>
          <p:spPr bwMode="auto">
            <a:xfrm>
              <a:off x="3629" y="2655"/>
              <a:ext cx="23" cy="60"/>
            </a:xfrm>
            <a:custGeom>
              <a:avLst/>
              <a:gdLst>
                <a:gd name="T0" fmla="*/ 1 w 16"/>
                <a:gd name="T1" fmla="*/ 1 h 41"/>
                <a:gd name="T2" fmla="*/ 0 w 16"/>
                <a:gd name="T3" fmla="*/ 2 h 41"/>
                <a:gd name="T4" fmla="*/ 0 w 16"/>
                <a:gd name="T5" fmla="*/ 3 h 41"/>
                <a:gd name="T6" fmla="*/ 4 w 16"/>
                <a:gd name="T7" fmla="*/ 16 h 41"/>
                <a:gd name="T8" fmla="*/ 3 w 16"/>
                <a:gd name="T9" fmla="*/ 24 h 41"/>
                <a:gd name="T10" fmla="*/ 5 w 16"/>
                <a:gd name="T11" fmla="*/ 40 h 41"/>
                <a:gd name="T12" fmla="*/ 6 w 16"/>
                <a:gd name="T13" fmla="*/ 41 h 41"/>
                <a:gd name="T14" fmla="*/ 8 w 16"/>
                <a:gd name="T15" fmla="*/ 39 h 41"/>
                <a:gd name="T16" fmla="*/ 8 w 16"/>
                <a:gd name="T17" fmla="*/ 33 h 41"/>
                <a:gd name="T18" fmla="*/ 8 w 16"/>
                <a:gd name="T19" fmla="*/ 26 h 41"/>
                <a:gd name="T20" fmla="*/ 10 w 16"/>
                <a:gd name="T21" fmla="*/ 33 h 41"/>
                <a:gd name="T22" fmla="*/ 11 w 16"/>
                <a:gd name="T23" fmla="*/ 34 h 41"/>
                <a:gd name="T24" fmla="*/ 12 w 16"/>
                <a:gd name="T25" fmla="*/ 36 h 41"/>
                <a:gd name="T26" fmla="*/ 12 w 16"/>
                <a:gd name="T27" fmla="*/ 37 h 41"/>
                <a:gd name="T28" fmla="*/ 15 w 16"/>
                <a:gd name="T29" fmla="*/ 38 h 41"/>
                <a:gd name="T30" fmla="*/ 16 w 16"/>
                <a:gd name="T31" fmla="*/ 36 h 41"/>
                <a:gd name="T32" fmla="*/ 16 w 16"/>
                <a:gd name="T33" fmla="*/ 35 h 41"/>
                <a:gd name="T34" fmla="*/ 16 w 16"/>
                <a:gd name="T35" fmla="*/ 36 h 41"/>
                <a:gd name="T36" fmla="*/ 14 w 16"/>
                <a:gd name="T37" fmla="*/ 36 h 41"/>
                <a:gd name="T38" fmla="*/ 13 w 16"/>
                <a:gd name="T39" fmla="*/ 35 h 41"/>
                <a:gd name="T40" fmla="*/ 13 w 16"/>
                <a:gd name="T41" fmla="*/ 35 h 41"/>
                <a:gd name="T42" fmla="*/ 15 w 16"/>
                <a:gd name="T43" fmla="*/ 35 h 41"/>
                <a:gd name="T44" fmla="*/ 15 w 16"/>
                <a:gd name="T45" fmla="*/ 35 h 41"/>
                <a:gd name="T46" fmla="*/ 15 w 16"/>
                <a:gd name="T47" fmla="*/ 35 h 41"/>
                <a:gd name="T48" fmla="*/ 15 w 16"/>
                <a:gd name="T49" fmla="*/ 35 h 41"/>
                <a:gd name="T50" fmla="*/ 15 w 16"/>
                <a:gd name="T51" fmla="*/ 35 h 41"/>
                <a:gd name="T52" fmla="*/ 15 w 16"/>
                <a:gd name="T53" fmla="*/ 33 h 41"/>
                <a:gd name="T54" fmla="*/ 13 w 16"/>
                <a:gd name="T55" fmla="*/ 28 h 41"/>
                <a:gd name="T56" fmla="*/ 11 w 16"/>
                <a:gd name="T57" fmla="*/ 21 h 41"/>
                <a:gd name="T58" fmla="*/ 10 w 16"/>
                <a:gd name="T59" fmla="*/ 20 h 41"/>
                <a:gd name="T60" fmla="*/ 9 w 16"/>
                <a:gd name="T61" fmla="*/ 11 h 41"/>
                <a:gd name="T62" fmla="*/ 9 w 16"/>
                <a:gd name="T63" fmla="*/ 10 h 41"/>
                <a:gd name="T64" fmla="*/ 8 w 16"/>
                <a:gd name="T65" fmla="*/ 8 h 41"/>
                <a:gd name="T66" fmla="*/ 6 w 16"/>
                <a:gd name="T67" fmla="*/ 9 h 41"/>
                <a:gd name="T68" fmla="*/ 3 w 16"/>
                <a:gd name="T69" fmla="*/ 1 h 41"/>
                <a:gd name="T70" fmla="*/ 1 w 16"/>
                <a:gd name="T71" fmla="*/ 1 h 41"/>
                <a:gd name="T72" fmla="*/ 13 w 16"/>
                <a:gd name="T73" fmla="*/ 36 h 41"/>
                <a:gd name="T74" fmla="*/ 13 w 16"/>
                <a:gd name="T75" fmla="*/ 36 h 41"/>
                <a:gd name="T76" fmla="*/ 13 w 16"/>
                <a:gd name="T77" fmla="*/ 36 h 41"/>
                <a:gd name="T78" fmla="*/ 13 w 16"/>
                <a:gd name="T79"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 h="41">
                  <a:moveTo>
                    <a:pt x="1" y="1"/>
                  </a:moveTo>
                  <a:cubicBezTo>
                    <a:pt x="0" y="1"/>
                    <a:pt x="0" y="2"/>
                    <a:pt x="0" y="2"/>
                  </a:cubicBezTo>
                  <a:cubicBezTo>
                    <a:pt x="0" y="3"/>
                    <a:pt x="0" y="3"/>
                    <a:pt x="0" y="3"/>
                  </a:cubicBezTo>
                  <a:cubicBezTo>
                    <a:pt x="2" y="6"/>
                    <a:pt x="3" y="11"/>
                    <a:pt x="4" y="16"/>
                  </a:cubicBezTo>
                  <a:cubicBezTo>
                    <a:pt x="3" y="19"/>
                    <a:pt x="3" y="21"/>
                    <a:pt x="3" y="24"/>
                  </a:cubicBezTo>
                  <a:cubicBezTo>
                    <a:pt x="3" y="30"/>
                    <a:pt x="4" y="36"/>
                    <a:pt x="5" y="40"/>
                  </a:cubicBezTo>
                  <a:cubicBezTo>
                    <a:pt x="5" y="40"/>
                    <a:pt x="6" y="41"/>
                    <a:pt x="6" y="41"/>
                  </a:cubicBezTo>
                  <a:cubicBezTo>
                    <a:pt x="7" y="41"/>
                    <a:pt x="8" y="40"/>
                    <a:pt x="8" y="39"/>
                  </a:cubicBezTo>
                  <a:cubicBezTo>
                    <a:pt x="8" y="39"/>
                    <a:pt x="8" y="33"/>
                    <a:pt x="8" y="33"/>
                  </a:cubicBezTo>
                  <a:cubicBezTo>
                    <a:pt x="8" y="31"/>
                    <a:pt x="8" y="28"/>
                    <a:pt x="8" y="26"/>
                  </a:cubicBezTo>
                  <a:cubicBezTo>
                    <a:pt x="9" y="28"/>
                    <a:pt x="9" y="31"/>
                    <a:pt x="10" y="33"/>
                  </a:cubicBezTo>
                  <a:cubicBezTo>
                    <a:pt x="10" y="34"/>
                    <a:pt x="11" y="34"/>
                    <a:pt x="11" y="34"/>
                  </a:cubicBezTo>
                  <a:cubicBezTo>
                    <a:pt x="11" y="34"/>
                    <a:pt x="12" y="36"/>
                    <a:pt x="12" y="36"/>
                  </a:cubicBezTo>
                  <a:cubicBezTo>
                    <a:pt x="12" y="37"/>
                    <a:pt x="12" y="37"/>
                    <a:pt x="12" y="37"/>
                  </a:cubicBezTo>
                  <a:cubicBezTo>
                    <a:pt x="13" y="38"/>
                    <a:pt x="14" y="39"/>
                    <a:pt x="15" y="38"/>
                  </a:cubicBezTo>
                  <a:cubicBezTo>
                    <a:pt x="16" y="38"/>
                    <a:pt x="16" y="37"/>
                    <a:pt x="16" y="36"/>
                  </a:cubicBezTo>
                  <a:cubicBezTo>
                    <a:pt x="16" y="35"/>
                    <a:pt x="16" y="35"/>
                    <a:pt x="16" y="35"/>
                  </a:cubicBezTo>
                  <a:cubicBezTo>
                    <a:pt x="16" y="36"/>
                    <a:pt x="16" y="36"/>
                    <a:pt x="16" y="36"/>
                  </a:cubicBezTo>
                  <a:cubicBezTo>
                    <a:pt x="16" y="37"/>
                    <a:pt x="15" y="37"/>
                    <a:pt x="14" y="36"/>
                  </a:cubicBezTo>
                  <a:cubicBezTo>
                    <a:pt x="14" y="36"/>
                    <a:pt x="13" y="36"/>
                    <a:pt x="13" y="35"/>
                  </a:cubicBezTo>
                  <a:cubicBezTo>
                    <a:pt x="13" y="35"/>
                    <a:pt x="13" y="35"/>
                    <a:pt x="13" y="35"/>
                  </a:cubicBezTo>
                  <a:cubicBezTo>
                    <a:pt x="14" y="35"/>
                    <a:pt x="14" y="34"/>
                    <a:pt x="15" y="35"/>
                  </a:cubicBezTo>
                  <a:cubicBezTo>
                    <a:pt x="15" y="35"/>
                    <a:pt x="15" y="35"/>
                    <a:pt x="15" y="35"/>
                  </a:cubicBezTo>
                  <a:cubicBezTo>
                    <a:pt x="15" y="35"/>
                    <a:pt x="15" y="35"/>
                    <a:pt x="15" y="35"/>
                  </a:cubicBezTo>
                  <a:cubicBezTo>
                    <a:pt x="15" y="35"/>
                    <a:pt x="15" y="35"/>
                    <a:pt x="15" y="35"/>
                  </a:cubicBezTo>
                  <a:cubicBezTo>
                    <a:pt x="15" y="35"/>
                    <a:pt x="15" y="35"/>
                    <a:pt x="15" y="35"/>
                  </a:cubicBezTo>
                  <a:cubicBezTo>
                    <a:pt x="15" y="34"/>
                    <a:pt x="15" y="33"/>
                    <a:pt x="15" y="33"/>
                  </a:cubicBezTo>
                  <a:cubicBezTo>
                    <a:pt x="14" y="31"/>
                    <a:pt x="13" y="30"/>
                    <a:pt x="13" y="28"/>
                  </a:cubicBezTo>
                  <a:cubicBezTo>
                    <a:pt x="13" y="26"/>
                    <a:pt x="12" y="23"/>
                    <a:pt x="11" y="21"/>
                  </a:cubicBezTo>
                  <a:cubicBezTo>
                    <a:pt x="11" y="21"/>
                    <a:pt x="11" y="20"/>
                    <a:pt x="10" y="20"/>
                  </a:cubicBezTo>
                  <a:cubicBezTo>
                    <a:pt x="9" y="17"/>
                    <a:pt x="9" y="14"/>
                    <a:pt x="9" y="11"/>
                  </a:cubicBezTo>
                  <a:cubicBezTo>
                    <a:pt x="9" y="10"/>
                    <a:pt x="9" y="10"/>
                    <a:pt x="9" y="10"/>
                  </a:cubicBezTo>
                  <a:cubicBezTo>
                    <a:pt x="9" y="9"/>
                    <a:pt x="8" y="8"/>
                    <a:pt x="8" y="8"/>
                  </a:cubicBezTo>
                  <a:cubicBezTo>
                    <a:pt x="7" y="8"/>
                    <a:pt x="6" y="8"/>
                    <a:pt x="6" y="9"/>
                  </a:cubicBezTo>
                  <a:cubicBezTo>
                    <a:pt x="5" y="6"/>
                    <a:pt x="4" y="3"/>
                    <a:pt x="3" y="1"/>
                  </a:cubicBezTo>
                  <a:cubicBezTo>
                    <a:pt x="3" y="1"/>
                    <a:pt x="2" y="0"/>
                    <a:pt x="1" y="1"/>
                  </a:cubicBezTo>
                  <a:close/>
                  <a:moveTo>
                    <a:pt x="13" y="36"/>
                  </a:moveTo>
                  <a:cubicBezTo>
                    <a:pt x="13" y="36"/>
                    <a:pt x="13" y="36"/>
                    <a:pt x="13" y="36"/>
                  </a:cubicBezTo>
                  <a:cubicBezTo>
                    <a:pt x="13" y="36"/>
                    <a:pt x="13" y="36"/>
                    <a:pt x="13" y="36"/>
                  </a:cubicBezTo>
                  <a:cubicBezTo>
                    <a:pt x="13" y="36"/>
                    <a:pt x="13" y="36"/>
                    <a:pt x="13" y="36"/>
                  </a:cubicBezTo>
                  <a:close/>
                </a:path>
              </a:pathLst>
            </a:custGeom>
            <a:solidFill>
              <a:srgbClr val="00AB9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4" name="Freeform 33"/>
            <p:cNvSpPr>
              <a:spLocks noChangeArrowheads="1"/>
            </p:cNvSpPr>
            <p:nvPr/>
          </p:nvSpPr>
          <p:spPr bwMode="auto">
            <a:xfrm>
              <a:off x="3629" y="2709"/>
              <a:ext cx="51" cy="52"/>
            </a:xfrm>
            <a:custGeom>
              <a:avLst/>
              <a:gdLst>
                <a:gd name="T0" fmla="*/ 25 w 35"/>
                <a:gd name="T1" fmla="*/ 0 h 36"/>
                <a:gd name="T2" fmla="*/ 0 w 35"/>
                <a:gd name="T3" fmla="*/ 21 h 36"/>
                <a:gd name="T4" fmla="*/ 2 w 35"/>
                <a:gd name="T5" fmla="*/ 23 h 36"/>
                <a:gd name="T6" fmla="*/ 3 w 35"/>
                <a:gd name="T7" fmla="*/ 21 h 36"/>
                <a:gd name="T8" fmla="*/ 3 w 35"/>
                <a:gd name="T9" fmla="*/ 21 h 36"/>
                <a:gd name="T10" fmla="*/ 17 w 35"/>
                <a:gd name="T11" fmla="*/ 8 h 36"/>
                <a:gd name="T12" fmla="*/ 15 w 35"/>
                <a:gd name="T13" fmla="*/ 10 h 36"/>
                <a:gd name="T14" fmla="*/ 13 w 35"/>
                <a:gd name="T15" fmla="*/ 12 h 36"/>
                <a:gd name="T16" fmla="*/ 6 w 35"/>
                <a:gd name="T17" fmla="*/ 19 h 36"/>
                <a:gd name="T18" fmla="*/ 6 w 35"/>
                <a:gd name="T19" fmla="*/ 19 h 36"/>
                <a:gd name="T20" fmla="*/ 6 w 35"/>
                <a:gd name="T21" fmla="*/ 19 h 36"/>
                <a:gd name="T22" fmla="*/ 6 w 35"/>
                <a:gd name="T23" fmla="*/ 19 h 36"/>
                <a:gd name="T24" fmla="*/ 6 w 35"/>
                <a:gd name="T25" fmla="*/ 20 h 36"/>
                <a:gd name="T26" fmla="*/ 6 w 35"/>
                <a:gd name="T27" fmla="*/ 21 h 36"/>
                <a:gd name="T28" fmla="*/ 3 w 35"/>
                <a:gd name="T29" fmla="*/ 24 h 36"/>
                <a:gd name="T30" fmla="*/ 3 w 35"/>
                <a:gd name="T31" fmla="*/ 25 h 36"/>
                <a:gd name="T32" fmla="*/ 3 w 35"/>
                <a:gd name="T33" fmla="*/ 26 h 36"/>
                <a:gd name="T34" fmla="*/ 5 w 35"/>
                <a:gd name="T35" fmla="*/ 27 h 36"/>
                <a:gd name="T36" fmla="*/ 16 w 35"/>
                <a:gd name="T37" fmla="*/ 21 h 36"/>
                <a:gd name="T38" fmla="*/ 15 w 35"/>
                <a:gd name="T39" fmla="*/ 21 h 36"/>
                <a:gd name="T40" fmla="*/ 9 w 35"/>
                <a:gd name="T41" fmla="*/ 30 h 36"/>
                <a:gd name="T42" fmla="*/ 9 w 35"/>
                <a:gd name="T43" fmla="*/ 31 h 36"/>
                <a:gd name="T44" fmla="*/ 10 w 35"/>
                <a:gd name="T45" fmla="*/ 33 h 36"/>
                <a:gd name="T46" fmla="*/ 12 w 35"/>
                <a:gd name="T47" fmla="*/ 32 h 36"/>
                <a:gd name="T48" fmla="*/ 17 w 35"/>
                <a:gd name="T49" fmla="*/ 28 h 36"/>
                <a:gd name="T50" fmla="*/ 26 w 35"/>
                <a:gd name="T51" fmla="*/ 19 h 36"/>
                <a:gd name="T52" fmla="*/ 16 w 35"/>
                <a:gd name="T53" fmla="*/ 33 h 36"/>
                <a:gd name="T54" fmla="*/ 16 w 35"/>
                <a:gd name="T55" fmla="*/ 34 h 36"/>
                <a:gd name="T56" fmla="*/ 16 w 35"/>
                <a:gd name="T57" fmla="*/ 35 h 36"/>
                <a:gd name="T58" fmla="*/ 19 w 35"/>
                <a:gd name="T59" fmla="*/ 35 h 36"/>
                <a:gd name="T60" fmla="*/ 34 w 35"/>
                <a:gd name="T61" fmla="*/ 25 h 36"/>
                <a:gd name="T62" fmla="*/ 35 w 35"/>
                <a:gd name="T63" fmla="*/ 23 h 36"/>
                <a:gd name="T64" fmla="*/ 33 w 35"/>
                <a:gd name="T65" fmla="*/ 21 h 36"/>
                <a:gd name="T66" fmla="*/ 27 w 35"/>
                <a:gd name="T67" fmla="*/ 24 h 36"/>
                <a:gd name="T68" fmla="*/ 30 w 35"/>
                <a:gd name="T69" fmla="*/ 16 h 36"/>
                <a:gd name="T70" fmla="*/ 30 w 35"/>
                <a:gd name="T71" fmla="*/ 16 h 36"/>
                <a:gd name="T72" fmla="*/ 30 w 35"/>
                <a:gd name="T73" fmla="*/ 15 h 36"/>
                <a:gd name="T74" fmla="*/ 28 w 35"/>
                <a:gd name="T75" fmla="*/ 14 h 36"/>
                <a:gd name="T76" fmla="*/ 23 w 35"/>
                <a:gd name="T77" fmla="*/ 17 h 36"/>
                <a:gd name="T78" fmla="*/ 25 w 35"/>
                <a:gd name="T79" fmla="*/ 14 h 36"/>
                <a:gd name="T80" fmla="*/ 25 w 35"/>
                <a:gd name="T81" fmla="*/ 13 h 36"/>
                <a:gd name="T82" fmla="*/ 24 w 35"/>
                <a:gd name="T83" fmla="*/ 12 h 36"/>
                <a:gd name="T84" fmla="*/ 22 w 35"/>
                <a:gd name="T85" fmla="*/ 12 h 36"/>
                <a:gd name="T86" fmla="*/ 15 w 35"/>
                <a:gd name="T87" fmla="*/ 17 h 36"/>
                <a:gd name="T88" fmla="*/ 13 w 35"/>
                <a:gd name="T89" fmla="*/ 19 h 36"/>
                <a:gd name="T90" fmla="*/ 22 w 35"/>
                <a:gd name="T91" fmla="*/ 10 h 36"/>
                <a:gd name="T92" fmla="*/ 23 w 35"/>
                <a:gd name="T93" fmla="*/ 9 h 36"/>
                <a:gd name="T94" fmla="*/ 23 w 35"/>
                <a:gd name="T95" fmla="*/ 8 h 36"/>
                <a:gd name="T96" fmla="*/ 23 w 35"/>
                <a:gd name="T97" fmla="*/ 8 h 36"/>
                <a:gd name="T98" fmla="*/ 27 w 35"/>
                <a:gd name="T99" fmla="*/ 3 h 36"/>
                <a:gd name="T100" fmla="*/ 28 w 35"/>
                <a:gd name="T101" fmla="*/ 2 h 36"/>
                <a:gd name="T102" fmla="*/ 27 w 35"/>
                <a:gd name="T103" fmla="*/ 0 h 36"/>
                <a:gd name="T104" fmla="*/ 25 w 35"/>
                <a:gd name="T10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 h="36">
                  <a:moveTo>
                    <a:pt x="25" y="0"/>
                  </a:moveTo>
                  <a:cubicBezTo>
                    <a:pt x="21" y="2"/>
                    <a:pt x="0" y="12"/>
                    <a:pt x="0" y="21"/>
                  </a:cubicBezTo>
                  <a:cubicBezTo>
                    <a:pt x="0" y="22"/>
                    <a:pt x="1" y="23"/>
                    <a:pt x="2" y="23"/>
                  </a:cubicBezTo>
                  <a:cubicBezTo>
                    <a:pt x="3" y="23"/>
                    <a:pt x="3" y="22"/>
                    <a:pt x="3" y="21"/>
                  </a:cubicBezTo>
                  <a:cubicBezTo>
                    <a:pt x="3" y="21"/>
                    <a:pt x="3" y="21"/>
                    <a:pt x="3" y="21"/>
                  </a:cubicBezTo>
                  <a:cubicBezTo>
                    <a:pt x="3" y="18"/>
                    <a:pt x="10" y="12"/>
                    <a:pt x="17" y="8"/>
                  </a:cubicBezTo>
                  <a:cubicBezTo>
                    <a:pt x="17" y="9"/>
                    <a:pt x="16" y="9"/>
                    <a:pt x="15" y="10"/>
                  </a:cubicBezTo>
                  <a:cubicBezTo>
                    <a:pt x="14" y="11"/>
                    <a:pt x="14" y="11"/>
                    <a:pt x="13" y="12"/>
                  </a:cubicBezTo>
                  <a:cubicBezTo>
                    <a:pt x="11" y="14"/>
                    <a:pt x="8" y="16"/>
                    <a:pt x="6" y="19"/>
                  </a:cubicBezTo>
                  <a:cubicBezTo>
                    <a:pt x="6" y="19"/>
                    <a:pt x="6" y="19"/>
                    <a:pt x="6" y="19"/>
                  </a:cubicBezTo>
                  <a:cubicBezTo>
                    <a:pt x="6" y="19"/>
                    <a:pt x="6" y="19"/>
                    <a:pt x="6" y="19"/>
                  </a:cubicBezTo>
                  <a:cubicBezTo>
                    <a:pt x="6" y="19"/>
                    <a:pt x="6" y="19"/>
                    <a:pt x="6" y="19"/>
                  </a:cubicBezTo>
                  <a:cubicBezTo>
                    <a:pt x="6" y="20"/>
                    <a:pt x="6" y="20"/>
                    <a:pt x="6" y="20"/>
                  </a:cubicBezTo>
                  <a:cubicBezTo>
                    <a:pt x="6" y="21"/>
                    <a:pt x="6" y="21"/>
                    <a:pt x="6" y="21"/>
                  </a:cubicBezTo>
                  <a:cubicBezTo>
                    <a:pt x="5" y="22"/>
                    <a:pt x="4" y="23"/>
                    <a:pt x="3" y="24"/>
                  </a:cubicBezTo>
                  <a:cubicBezTo>
                    <a:pt x="3" y="24"/>
                    <a:pt x="3" y="25"/>
                    <a:pt x="3" y="25"/>
                  </a:cubicBezTo>
                  <a:cubicBezTo>
                    <a:pt x="3" y="25"/>
                    <a:pt x="3" y="26"/>
                    <a:pt x="3" y="26"/>
                  </a:cubicBezTo>
                  <a:cubicBezTo>
                    <a:pt x="3" y="27"/>
                    <a:pt x="4" y="27"/>
                    <a:pt x="5" y="27"/>
                  </a:cubicBezTo>
                  <a:cubicBezTo>
                    <a:pt x="8" y="26"/>
                    <a:pt x="12" y="24"/>
                    <a:pt x="16" y="21"/>
                  </a:cubicBezTo>
                  <a:cubicBezTo>
                    <a:pt x="16" y="21"/>
                    <a:pt x="15" y="21"/>
                    <a:pt x="15" y="21"/>
                  </a:cubicBezTo>
                  <a:cubicBezTo>
                    <a:pt x="13" y="24"/>
                    <a:pt x="11" y="27"/>
                    <a:pt x="9" y="30"/>
                  </a:cubicBezTo>
                  <a:cubicBezTo>
                    <a:pt x="9" y="31"/>
                    <a:pt x="9" y="31"/>
                    <a:pt x="9" y="31"/>
                  </a:cubicBezTo>
                  <a:cubicBezTo>
                    <a:pt x="9" y="32"/>
                    <a:pt x="9" y="32"/>
                    <a:pt x="10" y="33"/>
                  </a:cubicBezTo>
                  <a:cubicBezTo>
                    <a:pt x="10" y="33"/>
                    <a:pt x="11" y="33"/>
                    <a:pt x="12" y="32"/>
                  </a:cubicBezTo>
                  <a:cubicBezTo>
                    <a:pt x="17" y="28"/>
                    <a:pt x="17" y="28"/>
                    <a:pt x="17" y="28"/>
                  </a:cubicBezTo>
                  <a:cubicBezTo>
                    <a:pt x="20" y="24"/>
                    <a:pt x="23" y="21"/>
                    <a:pt x="26" y="19"/>
                  </a:cubicBezTo>
                  <a:cubicBezTo>
                    <a:pt x="24" y="24"/>
                    <a:pt x="20" y="29"/>
                    <a:pt x="16" y="33"/>
                  </a:cubicBezTo>
                  <a:cubicBezTo>
                    <a:pt x="16" y="33"/>
                    <a:pt x="16" y="34"/>
                    <a:pt x="16" y="34"/>
                  </a:cubicBezTo>
                  <a:cubicBezTo>
                    <a:pt x="16" y="35"/>
                    <a:pt x="16" y="35"/>
                    <a:pt x="16" y="35"/>
                  </a:cubicBezTo>
                  <a:cubicBezTo>
                    <a:pt x="17" y="36"/>
                    <a:pt x="18" y="36"/>
                    <a:pt x="19" y="35"/>
                  </a:cubicBezTo>
                  <a:cubicBezTo>
                    <a:pt x="24" y="30"/>
                    <a:pt x="29" y="26"/>
                    <a:pt x="34" y="25"/>
                  </a:cubicBezTo>
                  <a:cubicBezTo>
                    <a:pt x="35" y="25"/>
                    <a:pt x="35" y="24"/>
                    <a:pt x="35" y="23"/>
                  </a:cubicBezTo>
                  <a:cubicBezTo>
                    <a:pt x="35" y="22"/>
                    <a:pt x="34" y="21"/>
                    <a:pt x="33" y="21"/>
                  </a:cubicBezTo>
                  <a:cubicBezTo>
                    <a:pt x="31" y="22"/>
                    <a:pt x="29" y="23"/>
                    <a:pt x="27" y="24"/>
                  </a:cubicBezTo>
                  <a:cubicBezTo>
                    <a:pt x="29" y="22"/>
                    <a:pt x="30" y="19"/>
                    <a:pt x="30" y="16"/>
                  </a:cubicBezTo>
                  <a:cubicBezTo>
                    <a:pt x="30" y="16"/>
                    <a:pt x="30" y="16"/>
                    <a:pt x="30" y="16"/>
                  </a:cubicBezTo>
                  <a:cubicBezTo>
                    <a:pt x="30" y="16"/>
                    <a:pt x="30" y="15"/>
                    <a:pt x="30" y="15"/>
                  </a:cubicBezTo>
                  <a:cubicBezTo>
                    <a:pt x="29" y="14"/>
                    <a:pt x="29" y="14"/>
                    <a:pt x="28" y="14"/>
                  </a:cubicBezTo>
                  <a:cubicBezTo>
                    <a:pt x="26" y="15"/>
                    <a:pt x="25" y="16"/>
                    <a:pt x="23" y="17"/>
                  </a:cubicBezTo>
                  <a:cubicBezTo>
                    <a:pt x="23" y="16"/>
                    <a:pt x="24" y="15"/>
                    <a:pt x="25" y="14"/>
                  </a:cubicBezTo>
                  <a:cubicBezTo>
                    <a:pt x="25" y="14"/>
                    <a:pt x="25" y="14"/>
                    <a:pt x="25" y="13"/>
                  </a:cubicBezTo>
                  <a:cubicBezTo>
                    <a:pt x="25" y="13"/>
                    <a:pt x="25" y="12"/>
                    <a:pt x="24" y="12"/>
                  </a:cubicBezTo>
                  <a:cubicBezTo>
                    <a:pt x="24" y="11"/>
                    <a:pt x="23" y="11"/>
                    <a:pt x="22" y="12"/>
                  </a:cubicBezTo>
                  <a:cubicBezTo>
                    <a:pt x="20" y="13"/>
                    <a:pt x="18" y="15"/>
                    <a:pt x="15" y="17"/>
                  </a:cubicBezTo>
                  <a:cubicBezTo>
                    <a:pt x="14" y="17"/>
                    <a:pt x="14" y="18"/>
                    <a:pt x="13" y="19"/>
                  </a:cubicBezTo>
                  <a:cubicBezTo>
                    <a:pt x="16" y="16"/>
                    <a:pt x="19" y="13"/>
                    <a:pt x="22" y="10"/>
                  </a:cubicBezTo>
                  <a:cubicBezTo>
                    <a:pt x="23" y="10"/>
                    <a:pt x="23" y="9"/>
                    <a:pt x="23" y="9"/>
                  </a:cubicBezTo>
                  <a:cubicBezTo>
                    <a:pt x="23" y="8"/>
                    <a:pt x="23" y="8"/>
                    <a:pt x="23" y="8"/>
                  </a:cubicBezTo>
                  <a:cubicBezTo>
                    <a:pt x="23" y="8"/>
                    <a:pt x="23" y="8"/>
                    <a:pt x="23" y="8"/>
                  </a:cubicBezTo>
                  <a:cubicBezTo>
                    <a:pt x="24" y="6"/>
                    <a:pt x="26" y="4"/>
                    <a:pt x="27" y="3"/>
                  </a:cubicBezTo>
                  <a:cubicBezTo>
                    <a:pt x="27" y="2"/>
                    <a:pt x="28" y="2"/>
                    <a:pt x="28" y="2"/>
                  </a:cubicBezTo>
                  <a:cubicBezTo>
                    <a:pt x="28" y="1"/>
                    <a:pt x="27" y="1"/>
                    <a:pt x="27" y="0"/>
                  </a:cubicBezTo>
                  <a:cubicBezTo>
                    <a:pt x="27" y="0"/>
                    <a:pt x="26" y="0"/>
                    <a:pt x="25" y="0"/>
                  </a:cubicBezTo>
                  <a:close/>
                </a:path>
              </a:pathLst>
            </a:custGeom>
            <a:solidFill>
              <a:srgbClr val="EB614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5" name="Freeform 34"/>
            <p:cNvSpPr>
              <a:spLocks noChangeArrowheads="1"/>
            </p:cNvSpPr>
            <p:nvPr/>
          </p:nvSpPr>
          <p:spPr bwMode="auto">
            <a:xfrm>
              <a:off x="3655" y="2749"/>
              <a:ext cx="57" cy="57"/>
            </a:xfrm>
            <a:custGeom>
              <a:avLst/>
              <a:gdLst>
                <a:gd name="T0" fmla="*/ 20 w 39"/>
                <a:gd name="T1" fmla="*/ 3 h 39"/>
                <a:gd name="T2" fmla="*/ 1 w 39"/>
                <a:gd name="T3" fmla="*/ 18 h 39"/>
                <a:gd name="T4" fmla="*/ 1 w 39"/>
                <a:gd name="T5" fmla="*/ 21 h 39"/>
                <a:gd name="T6" fmla="*/ 1 w 39"/>
                <a:gd name="T7" fmla="*/ 21 h 39"/>
                <a:gd name="T8" fmla="*/ 4 w 39"/>
                <a:gd name="T9" fmla="*/ 23 h 39"/>
                <a:gd name="T10" fmla="*/ 3 w 39"/>
                <a:gd name="T11" fmla="*/ 24 h 39"/>
                <a:gd name="T12" fmla="*/ 3 w 39"/>
                <a:gd name="T13" fmla="*/ 26 h 39"/>
                <a:gd name="T14" fmla="*/ 15 w 39"/>
                <a:gd name="T15" fmla="*/ 20 h 39"/>
                <a:gd name="T16" fmla="*/ 8 w 39"/>
                <a:gd name="T17" fmla="*/ 29 h 39"/>
                <a:gd name="T18" fmla="*/ 10 w 39"/>
                <a:gd name="T19" fmla="*/ 31 h 39"/>
                <a:gd name="T20" fmla="*/ 25 w 39"/>
                <a:gd name="T21" fmla="*/ 20 h 39"/>
                <a:gd name="T22" fmla="*/ 11 w 39"/>
                <a:gd name="T23" fmla="*/ 33 h 39"/>
                <a:gd name="T24" fmla="*/ 11 w 39"/>
                <a:gd name="T25" fmla="*/ 35 h 39"/>
                <a:gd name="T26" fmla="*/ 17 w 39"/>
                <a:gd name="T27" fmla="*/ 33 h 39"/>
                <a:gd name="T28" fmla="*/ 14 w 39"/>
                <a:gd name="T29" fmla="*/ 37 h 39"/>
                <a:gd name="T30" fmla="*/ 17 w 39"/>
                <a:gd name="T31" fmla="*/ 39 h 39"/>
                <a:gd name="T32" fmla="*/ 30 w 39"/>
                <a:gd name="T33" fmla="*/ 28 h 39"/>
                <a:gd name="T34" fmla="*/ 30 w 39"/>
                <a:gd name="T35" fmla="*/ 30 h 39"/>
                <a:gd name="T36" fmla="*/ 39 w 39"/>
                <a:gd name="T37" fmla="*/ 25 h 39"/>
                <a:gd name="T38" fmla="*/ 37 w 39"/>
                <a:gd name="T39" fmla="*/ 22 h 39"/>
                <a:gd name="T40" fmla="*/ 35 w 39"/>
                <a:gd name="T41" fmla="*/ 21 h 39"/>
                <a:gd name="T42" fmla="*/ 35 w 39"/>
                <a:gd name="T43" fmla="*/ 19 h 39"/>
                <a:gd name="T44" fmla="*/ 32 w 39"/>
                <a:gd name="T45" fmla="*/ 19 h 39"/>
                <a:gd name="T46" fmla="*/ 35 w 39"/>
                <a:gd name="T47" fmla="*/ 15 h 39"/>
                <a:gd name="T48" fmla="*/ 33 w 39"/>
                <a:gd name="T49" fmla="*/ 13 h 39"/>
                <a:gd name="T50" fmla="*/ 26 w 39"/>
                <a:gd name="T51" fmla="*/ 13 h 39"/>
                <a:gd name="T52" fmla="*/ 26 w 39"/>
                <a:gd name="T53" fmla="*/ 10 h 39"/>
                <a:gd name="T54" fmla="*/ 25 w 39"/>
                <a:gd name="T55" fmla="*/ 10 h 39"/>
                <a:gd name="T56" fmla="*/ 23 w 39"/>
                <a:gd name="T57" fmla="*/ 8 h 39"/>
                <a:gd name="T58" fmla="*/ 25 w 39"/>
                <a:gd name="T59" fmla="*/ 6 h 39"/>
                <a:gd name="T60" fmla="*/ 26 w 39"/>
                <a:gd name="T61" fmla="*/ 4 h 39"/>
                <a:gd name="T62" fmla="*/ 25 w 39"/>
                <a:gd name="T63" fmla="*/ 3 h 39"/>
                <a:gd name="T64" fmla="*/ 26 w 39"/>
                <a:gd name="T6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9">
                  <a:moveTo>
                    <a:pt x="23" y="0"/>
                  </a:moveTo>
                  <a:cubicBezTo>
                    <a:pt x="20" y="3"/>
                    <a:pt x="20" y="3"/>
                    <a:pt x="20" y="3"/>
                  </a:cubicBezTo>
                  <a:cubicBezTo>
                    <a:pt x="16" y="6"/>
                    <a:pt x="12" y="9"/>
                    <a:pt x="8" y="12"/>
                  </a:cubicBezTo>
                  <a:cubicBezTo>
                    <a:pt x="5" y="14"/>
                    <a:pt x="3" y="16"/>
                    <a:pt x="1" y="18"/>
                  </a:cubicBezTo>
                  <a:cubicBezTo>
                    <a:pt x="0" y="19"/>
                    <a:pt x="0" y="19"/>
                    <a:pt x="0" y="20"/>
                  </a:cubicBezTo>
                  <a:cubicBezTo>
                    <a:pt x="0" y="20"/>
                    <a:pt x="0" y="20"/>
                    <a:pt x="1" y="21"/>
                  </a:cubicBezTo>
                  <a:cubicBezTo>
                    <a:pt x="1" y="21"/>
                    <a:pt x="1" y="21"/>
                    <a:pt x="1" y="21"/>
                  </a:cubicBezTo>
                  <a:cubicBezTo>
                    <a:pt x="1" y="21"/>
                    <a:pt x="1" y="21"/>
                    <a:pt x="1" y="21"/>
                  </a:cubicBezTo>
                  <a:cubicBezTo>
                    <a:pt x="1" y="22"/>
                    <a:pt x="1" y="22"/>
                    <a:pt x="2" y="23"/>
                  </a:cubicBezTo>
                  <a:cubicBezTo>
                    <a:pt x="2" y="23"/>
                    <a:pt x="3" y="23"/>
                    <a:pt x="4" y="23"/>
                  </a:cubicBezTo>
                  <a:cubicBezTo>
                    <a:pt x="4" y="23"/>
                    <a:pt x="5" y="22"/>
                    <a:pt x="5" y="22"/>
                  </a:cubicBezTo>
                  <a:cubicBezTo>
                    <a:pt x="5" y="22"/>
                    <a:pt x="4" y="23"/>
                    <a:pt x="3" y="24"/>
                  </a:cubicBezTo>
                  <a:cubicBezTo>
                    <a:pt x="3" y="24"/>
                    <a:pt x="3" y="25"/>
                    <a:pt x="3" y="25"/>
                  </a:cubicBezTo>
                  <a:cubicBezTo>
                    <a:pt x="3" y="25"/>
                    <a:pt x="3" y="26"/>
                    <a:pt x="3" y="26"/>
                  </a:cubicBezTo>
                  <a:cubicBezTo>
                    <a:pt x="4" y="27"/>
                    <a:pt x="5" y="27"/>
                    <a:pt x="5" y="26"/>
                  </a:cubicBezTo>
                  <a:cubicBezTo>
                    <a:pt x="9" y="25"/>
                    <a:pt x="12" y="22"/>
                    <a:pt x="15" y="20"/>
                  </a:cubicBezTo>
                  <a:cubicBezTo>
                    <a:pt x="13" y="22"/>
                    <a:pt x="8" y="28"/>
                    <a:pt x="8" y="28"/>
                  </a:cubicBezTo>
                  <a:cubicBezTo>
                    <a:pt x="8" y="28"/>
                    <a:pt x="8" y="29"/>
                    <a:pt x="8" y="29"/>
                  </a:cubicBezTo>
                  <a:cubicBezTo>
                    <a:pt x="8" y="30"/>
                    <a:pt x="8" y="30"/>
                    <a:pt x="8" y="30"/>
                  </a:cubicBezTo>
                  <a:cubicBezTo>
                    <a:pt x="9" y="31"/>
                    <a:pt x="9" y="31"/>
                    <a:pt x="10" y="31"/>
                  </a:cubicBezTo>
                  <a:cubicBezTo>
                    <a:pt x="16" y="26"/>
                    <a:pt x="16" y="26"/>
                    <a:pt x="16" y="26"/>
                  </a:cubicBezTo>
                  <a:cubicBezTo>
                    <a:pt x="19" y="24"/>
                    <a:pt x="22" y="22"/>
                    <a:pt x="25" y="20"/>
                  </a:cubicBezTo>
                  <a:cubicBezTo>
                    <a:pt x="24" y="21"/>
                    <a:pt x="23" y="22"/>
                    <a:pt x="22" y="23"/>
                  </a:cubicBezTo>
                  <a:cubicBezTo>
                    <a:pt x="18" y="25"/>
                    <a:pt x="14" y="28"/>
                    <a:pt x="11" y="33"/>
                  </a:cubicBezTo>
                  <a:cubicBezTo>
                    <a:pt x="11" y="33"/>
                    <a:pt x="11" y="34"/>
                    <a:pt x="11" y="34"/>
                  </a:cubicBezTo>
                  <a:cubicBezTo>
                    <a:pt x="11" y="34"/>
                    <a:pt x="11" y="35"/>
                    <a:pt x="11" y="35"/>
                  </a:cubicBezTo>
                  <a:cubicBezTo>
                    <a:pt x="12" y="36"/>
                    <a:pt x="13" y="36"/>
                    <a:pt x="14" y="35"/>
                  </a:cubicBezTo>
                  <a:cubicBezTo>
                    <a:pt x="14" y="35"/>
                    <a:pt x="15" y="34"/>
                    <a:pt x="17" y="33"/>
                  </a:cubicBezTo>
                  <a:cubicBezTo>
                    <a:pt x="16" y="34"/>
                    <a:pt x="15" y="35"/>
                    <a:pt x="15" y="37"/>
                  </a:cubicBezTo>
                  <a:cubicBezTo>
                    <a:pt x="15" y="37"/>
                    <a:pt x="14" y="37"/>
                    <a:pt x="14" y="37"/>
                  </a:cubicBezTo>
                  <a:cubicBezTo>
                    <a:pt x="14" y="38"/>
                    <a:pt x="15" y="38"/>
                    <a:pt x="15" y="39"/>
                  </a:cubicBezTo>
                  <a:cubicBezTo>
                    <a:pt x="16" y="39"/>
                    <a:pt x="17" y="39"/>
                    <a:pt x="17" y="39"/>
                  </a:cubicBezTo>
                  <a:cubicBezTo>
                    <a:pt x="23" y="34"/>
                    <a:pt x="23" y="34"/>
                    <a:pt x="23" y="34"/>
                  </a:cubicBezTo>
                  <a:cubicBezTo>
                    <a:pt x="25" y="32"/>
                    <a:pt x="28" y="30"/>
                    <a:pt x="30" y="28"/>
                  </a:cubicBezTo>
                  <a:cubicBezTo>
                    <a:pt x="30" y="29"/>
                    <a:pt x="30" y="29"/>
                    <a:pt x="30" y="29"/>
                  </a:cubicBezTo>
                  <a:cubicBezTo>
                    <a:pt x="30" y="30"/>
                    <a:pt x="30" y="30"/>
                    <a:pt x="30" y="30"/>
                  </a:cubicBezTo>
                  <a:cubicBezTo>
                    <a:pt x="30" y="31"/>
                    <a:pt x="32" y="31"/>
                    <a:pt x="32" y="31"/>
                  </a:cubicBezTo>
                  <a:cubicBezTo>
                    <a:pt x="35" y="29"/>
                    <a:pt x="38" y="27"/>
                    <a:pt x="39" y="25"/>
                  </a:cubicBezTo>
                  <a:cubicBezTo>
                    <a:pt x="39" y="24"/>
                    <a:pt x="39" y="24"/>
                    <a:pt x="38" y="23"/>
                  </a:cubicBezTo>
                  <a:cubicBezTo>
                    <a:pt x="38" y="23"/>
                    <a:pt x="38" y="22"/>
                    <a:pt x="37" y="22"/>
                  </a:cubicBezTo>
                  <a:cubicBezTo>
                    <a:pt x="36" y="22"/>
                    <a:pt x="35" y="23"/>
                    <a:pt x="33" y="23"/>
                  </a:cubicBezTo>
                  <a:cubicBezTo>
                    <a:pt x="34" y="23"/>
                    <a:pt x="34" y="22"/>
                    <a:pt x="35" y="21"/>
                  </a:cubicBezTo>
                  <a:cubicBezTo>
                    <a:pt x="35" y="21"/>
                    <a:pt x="35" y="21"/>
                    <a:pt x="35" y="21"/>
                  </a:cubicBezTo>
                  <a:cubicBezTo>
                    <a:pt x="35" y="20"/>
                    <a:pt x="35" y="20"/>
                    <a:pt x="35" y="19"/>
                  </a:cubicBezTo>
                  <a:cubicBezTo>
                    <a:pt x="34" y="19"/>
                    <a:pt x="34" y="19"/>
                    <a:pt x="33" y="19"/>
                  </a:cubicBezTo>
                  <a:cubicBezTo>
                    <a:pt x="32" y="19"/>
                    <a:pt x="32" y="19"/>
                    <a:pt x="32" y="19"/>
                  </a:cubicBezTo>
                  <a:cubicBezTo>
                    <a:pt x="33" y="18"/>
                    <a:pt x="34" y="17"/>
                    <a:pt x="35" y="16"/>
                  </a:cubicBezTo>
                  <a:cubicBezTo>
                    <a:pt x="35" y="16"/>
                    <a:pt x="35" y="15"/>
                    <a:pt x="35" y="15"/>
                  </a:cubicBezTo>
                  <a:cubicBezTo>
                    <a:pt x="35" y="15"/>
                    <a:pt x="35" y="14"/>
                    <a:pt x="35" y="14"/>
                  </a:cubicBezTo>
                  <a:cubicBezTo>
                    <a:pt x="34" y="13"/>
                    <a:pt x="34" y="13"/>
                    <a:pt x="33" y="13"/>
                  </a:cubicBezTo>
                  <a:cubicBezTo>
                    <a:pt x="28" y="14"/>
                    <a:pt x="25" y="16"/>
                    <a:pt x="21" y="19"/>
                  </a:cubicBezTo>
                  <a:cubicBezTo>
                    <a:pt x="23" y="17"/>
                    <a:pt x="26" y="13"/>
                    <a:pt x="26" y="13"/>
                  </a:cubicBezTo>
                  <a:cubicBezTo>
                    <a:pt x="27" y="12"/>
                    <a:pt x="27" y="12"/>
                    <a:pt x="27" y="11"/>
                  </a:cubicBezTo>
                  <a:cubicBezTo>
                    <a:pt x="27" y="11"/>
                    <a:pt x="27" y="11"/>
                    <a:pt x="26" y="10"/>
                  </a:cubicBezTo>
                  <a:cubicBezTo>
                    <a:pt x="26" y="10"/>
                    <a:pt x="26" y="10"/>
                    <a:pt x="25" y="10"/>
                  </a:cubicBezTo>
                  <a:cubicBezTo>
                    <a:pt x="25" y="10"/>
                    <a:pt x="25" y="10"/>
                    <a:pt x="25" y="10"/>
                  </a:cubicBezTo>
                  <a:cubicBezTo>
                    <a:pt x="25" y="9"/>
                    <a:pt x="25" y="9"/>
                    <a:pt x="25" y="8"/>
                  </a:cubicBezTo>
                  <a:cubicBezTo>
                    <a:pt x="24" y="8"/>
                    <a:pt x="23" y="8"/>
                    <a:pt x="23" y="8"/>
                  </a:cubicBezTo>
                  <a:cubicBezTo>
                    <a:pt x="22" y="8"/>
                    <a:pt x="21" y="9"/>
                    <a:pt x="20" y="9"/>
                  </a:cubicBezTo>
                  <a:cubicBezTo>
                    <a:pt x="21" y="8"/>
                    <a:pt x="23" y="7"/>
                    <a:pt x="25" y="6"/>
                  </a:cubicBezTo>
                  <a:cubicBezTo>
                    <a:pt x="26" y="6"/>
                    <a:pt x="26" y="5"/>
                    <a:pt x="26" y="4"/>
                  </a:cubicBezTo>
                  <a:cubicBezTo>
                    <a:pt x="26" y="4"/>
                    <a:pt x="26" y="4"/>
                    <a:pt x="26" y="4"/>
                  </a:cubicBezTo>
                  <a:cubicBezTo>
                    <a:pt x="26" y="3"/>
                    <a:pt x="25" y="3"/>
                    <a:pt x="25" y="3"/>
                  </a:cubicBezTo>
                  <a:cubicBezTo>
                    <a:pt x="25" y="3"/>
                    <a:pt x="25" y="3"/>
                    <a:pt x="25" y="3"/>
                  </a:cubicBezTo>
                  <a:cubicBezTo>
                    <a:pt x="26" y="3"/>
                    <a:pt x="26" y="2"/>
                    <a:pt x="26" y="2"/>
                  </a:cubicBezTo>
                  <a:cubicBezTo>
                    <a:pt x="26" y="1"/>
                    <a:pt x="26" y="1"/>
                    <a:pt x="26" y="1"/>
                  </a:cubicBezTo>
                  <a:cubicBezTo>
                    <a:pt x="25" y="0"/>
                    <a:pt x="24" y="0"/>
                    <a:pt x="23" y="0"/>
                  </a:cubicBezTo>
                  <a:close/>
                </a:path>
              </a:pathLst>
            </a:custGeom>
            <a:solidFill>
              <a:srgbClr val="7E974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6" name="Freeform 35"/>
            <p:cNvSpPr>
              <a:spLocks noChangeArrowheads="1"/>
            </p:cNvSpPr>
            <p:nvPr/>
          </p:nvSpPr>
          <p:spPr bwMode="auto">
            <a:xfrm>
              <a:off x="3687" y="2796"/>
              <a:ext cx="64" cy="42"/>
            </a:xfrm>
            <a:custGeom>
              <a:avLst/>
              <a:gdLst>
                <a:gd name="T0" fmla="*/ 4 w 44"/>
                <a:gd name="T1" fmla="*/ 11 h 29"/>
                <a:gd name="T2" fmla="*/ 1 w 44"/>
                <a:gd name="T3" fmla="*/ 13 h 29"/>
                <a:gd name="T4" fmla="*/ 0 w 44"/>
                <a:gd name="T5" fmla="*/ 14 h 29"/>
                <a:gd name="T6" fmla="*/ 1 w 44"/>
                <a:gd name="T7" fmla="*/ 16 h 29"/>
                <a:gd name="T8" fmla="*/ 4 w 44"/>
                <a:gd name="T9" fmla="*/ 16 h 29"/>
                <a:gd name="T10" fmla="*/ 16 w 44"/>
                <a:gd name="T11" fmla="*/ 10 h 29"/>
                <a:gd name="T12" fmla="*/ 28 w 44"/>
                <a:gd name="T13" fmla="*/ 6 h 29"/>
                <a:gd name="T14" fmla="*/ 7 w 44"/>
                <a:gd name="T15" fmla="*/ 17 h 29"/>
                <a:gd name="T16" fmla="*/ 5 w 44"/>
                <a:gd name="T17" fmla="*/ 18 h 29"/>
                <a:gd name="T18" fmla="*/ 4 w 44"/>
                <a:gd name="T19" fmla="*/ 19 h 29"/>
                <a:gd name="T20" fmla="*/ 5 w 44"/>
                <a:gd name="T21" fmla="*/ 21 h 29"/>
                <a:gd name="T22" fmla="*/ 5 w 44"/>
                <a:gd name="T23" fmla="*/ 21 h 29"/>
                <a:gd name="T24" fmla="*/ 8 w 44"/>
                <a:gd name="T25" fmla="*/ 23 h 29"/>
                <a:gd name="T26" fmla="*/ 9 w 44"/>
                <a:gd name="T27" fmla="*/ 22 h 29"/>
                <a:gd name="T28" fmla="*/ 9 w 44"/>
                <a:gd name="T29" fmla="*/ 24 h 29"/>
                <a:gd name="T30" fmla="*/ 18 w 44"/>
                <a:gd name="T31" fmla="*/ 24 h 29"/>
                <a:gd name="T32" fmla="*/ 15 w 44"/>
                <a:gd name="T33" fmla="*/ 27 h 29"/>
                <a:gd name="T34" fmla="*/ 18 w 44"/>
                <a:gd name="T35" fmla="*/ 29 h 29"/>
                <a:gd name="T36" fmla="*/ 28 w 44"/>
                <a:gd name="T37" fmla="*/ 26 h 29"/>
                <a:gd name="T38" fmla="*/ 41 w 44"/>
                <a:gd name="T39" fmla="*/ 23 h 29"/>
                <a:gd name="T40" fmla="*/ 40 w 44"/>
                <a:gd name="T41" fmla="*/ 19 h 29"/>
                <a:gd name="T42" fmla="*/ 38 w 44"/>
                <a:gd name="T43" fmla="*/ 18 h 29"/>
                <a:gd name="T44" fmla="*/ 44 w 44"/>
                <a:gd name="T45" fmla="*/ 15 h 29"/>
                <a:gd name="T46" fmla="*/ 43 w 44"/>
                <a:gd name="T47" fmla="*/ 13 h 29"/>
                <a:gd name="T48" fmla="*/ 16 w 44"/>
                <a:gd name="T49" fmla="*/ 21 h 29"/>
                <a:gd name="T50" fmla="*/ 40 w 44"/>
                <a:gd name="T51" fmla="*/ 9 h 29"/>
                <a:gd name="T52" fmla="*/ 38 w 44"/>
                <a:gd name="T53" fmla="*/ 7 h 29"/>
                <a:gd name="T54" fmla="*/ 38 w 44"/>
                <a:gd name="T55" fmla="*/ 7 h 29"/>
                <a:gd name="T56" fmla="*/ 37 w 44"/>
                <a:gd name="T57" fmla="*/ 8 h 29"/>
                <a:gd name="T58" fmla="*/ 37 w 44"/>
                <a:gd name="T59" fmla="*/ 6 h 29"/>
                <a:gd name="T60" fmla="*/ 36 w 44"/>
                <a:gd name="T61" fmla="*/ 5 h 29"/>
                <a:gd name="T62" fmla="*/ 37 w 44"/>
                <a:gd name="T63" fmla="*/ 3 h 29"/>
                <a:gd name="T64" fmla="*/ 35 w 44"/>
                <a:gd name="T65" fmla="*/ 1 h 29"/>
                <a:gd name="T66" fmla="*/ 31 w 44"/>
                <a:gd name="T67"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9">
                  <a:moveTo>
                    <a:pt x="29" y="0"/>
                  </a:moveTo>
                  <a:cubicBezTo>
                    <a:pt x="21" y="3"/>
                    <a:pt x="10" y="6"/>
                    <a:pt x="4" y="11"/>
                  </a:cubicBezTo>
                  <a:cubicBezTo>
                    <a:pt x="3" y="11"/>
                    <a:pt x="2" y="12"/>
                    <a:pt x="1" y="13"/>
                  </a:cubicBezTo>
                  <a:cubicBezTo>
                    <a:pt x="1" y="13"/>
                    <a:pt x="1" y="13"/>
                    <a:pt x="1" y="13"/>
                  </a:cubicBezTo>
                  <a:cubicBezTo>
                    <a:pt x="1" y="13"/>
                    <a:pt x="0" y="13"/>
                    <a:pt x="0" y="13"/>
                  </a:cubicBezTo>
                  <a:cubicBezTo>
                    <a:pt x="0" y="13"/>
                    <a:pt x="0" y="14"/>
                    <a:pt x="0" y="14"/>
                  </a:cubicBezTo>
                  <a:cubicBezTo>
                    <a:pt x="0" y="15"/>
                    <a:pt x="0" y="15"/>
                    <a:pt x="0" y="15"/>
                  </a:cubicBezTo>
                  <a:cubicBezTo>
                    <a:pt x="0" y="15"/>
                    <a:pt x="0" y="15"/>
                    <a:pt x="1" y="16"/>
                  </a:cubicBezTo>
                  <a:cubicBezTo>
                    <a:pt x="1" y="16"/>
                    <a:pt x="1" y="17"/>
                    <a:pt x="2" y="17"/>
                  </a:cubicBezTo>
                  <a:cubicBezTo>
                    <a:pt x="2" y="18"/>
                    <a:pt x="3" y="17"/>
                    <a:pt x="4" y="16"/>
                  </a:cubicBezTo>
                  <a:cubicBezTo>
                    <a:pt x="4" y="15"/>
                    <a:pt x="5" y="15"/>
                    <a:pt x="6" y="14"/>
                  </a:cubicBezTo>
                  <a:cubicBezTo>
                    <a:pt x="9" y="12"/>
                    <a:pt x="12" y="11"/>
                    <a:pt x="16" y="10"/>
                  </a:cubicBezTo>
                  <a:cubicBezTo>
                    <a:pt x="19" y="9"/>
                    <a:pt x="22" y="8"/>
                    <a:pt x="25" y="6"/>
                  </a:cubicBezTo>
                  <a:cubicBezTo>
                    <a:pt x="26" y="6"/>
                    <a:pt x="27" y="6"/>
                    <a:pt x="28" y="6"/>
                  </a:cubicBezTo>
                  <a:cubicBezTo>
                    <a:pt x="24" y="7"/>
                    <a:pt x="21" y="8"/>
                    <a:pt x="18" y="10"/>
                  </a:cubicBezTo>
                  <a:cubicBezTo>
                    <a:pt x="13" y="12"/>
                    <a:pt x="9" y="14"/>
                    <a:pt x="7" y="17"/>
                  </a:cubicBezTo>
                  <a:cubicBezTo>
                    <a:pt x="6" y="17"/>
                    <a:pt x="5" y="18"/>
                    <a:pt x="5" y="18"/>
                  </a:cubicBezTo>
                  <a:cubicBezTo>
                    <a:pt x="5" y="18"/>
                    <a:pt x="5" y="18"/>
                    <a:pt x="5" y="18"/>
                  </a:cubicBezTo>
                  <a:cubicBezTo>
                    <a:pt x="5" y="18"/>
                    <a:pt x="5" y="18"/>
                    <a:pt x="5" y="18"/>
                  </a:cubicBezTo>
                  <a:cubicBezTo>
                    <a:pt x="5" y="18"/>
                    <a:pt x="4" y="19"/>
                    <a:pt x="4" y="19"/>
                  </a:cubicBezTo>
                  <a:cubicBezTo>
                    <a:pt x="4" y="20"/>
                    <a:pt x="4" y="20"/>
                    <a:pt x="5" y="20"/>
                  </a:cubicBezTo>
                  <a:cubicBezTo>
                    <a:pt x="5" y="20"/>
                    <a:pt x="5" y="20"/>
                    <a:pt x="5" y="21"/>
                  </a:cubicBezTo>
                  <a:cubicBezTo>
                    <a:pt x="5" y="21"/>
                    <a:pt x="5" y="21"/>
                    <a:pt x="5" y="21"/>
                  </a:cubicBezTo>
                  <a:cubicBezTo>
                    <a:pt x="5" y="21"/>
                    <a:pt x="5" y="21"/>
                    <a:pt x="5" y="21"/>
                  </a:cubicBezTo>
                  <a:cubicBezTo>
                    <a:pt x="5" y="21"/>
                    <a:pt x="5" y="22"/>
                    <a:pt x="6" y="22"/>
                  </a:cubicBezTo>
                  <a:cubicBezTo>
                    <a:pt x="6" y="23"/>
                    <a:pt x="7" y="23"/>
                    <a:pt x="8" y="23"/>
                  </a:cubicBezTo>
                  <a:cubicBezTo>
                    <a:pt x="8" y="23"/>
                    <a:pt x="9" y="22"/>
                    <a:pt x="10" y="21"/>
                  </a:cubicBezTo>
                  <a:cubicBezTo>
                    <a:pt x="10" y="22"/>
                    <a:pt x="9" y="22"/>
                    <a:pt x="9" y="22"/>
                  </a:cubicBezTo>
                  <a:cubicBezTo>
                    <a:pt x="9" y="23"/>
                    <a:pt x="9" y="23"/>
                    <a:pt x="9" y="23"/>
                  </a:cubicBezTo>
                  <a:cubicBezTo>
                    <a:pt x="9" y="24"/>
                    <a:pt x="9" y="24"/>
                    <a:pt x="9" y="24"/>
                  </a:cubicBezTo>
                  <a:cubicBezTo>
                    <a:pt x="9" y="25"/>
                    <a:pt x="10" y="25"/>
                    <a:pt x="11" y="25"/>
                  </a:cubicBezTo>
                  <a:cubicBezTo>
                    <a:pt x="13" y="25"/>
                    <a:pt x="16" y="25"/>
                    <a:pt x="18" y="24"/>
                  </a:cubicBezTo>
                  <a:cubicBezTo>
                    <a:pt x="17" y="24"/>
                    <a:pt x="16" y="25"/>
                    <a:pt x="16" y="26"/>
                  </a:cubicBezTo>
                  <a:cubicBezTo>
                    <a:pt x="15" y="26"/>
                    <a:pt x="15" y="27"/>
                    <a:pt x="15" y="27"/>
                  </a:cubicBezTo>
                  <a:cubicBezTo>
                    <a:pt x="15" y="28"/>
                    <a:pt x="15" y="28"/>
                    <a:pt x="15" y="28"/>
                  </a:cubicBezTo>
                  <a:cubicBezTo>
                    <a:pt x="16" y="29"/>
                    <a:pt x="17" y="29"/>
                    <a:pt x="18" y="29"/>
                  </a:cubicBezTo>
                  <a:cubicBezTo>
                    <a:pt x="21" y="27"/>
                    <a:pt x="24" y="26"/>
                    <a:pt x="28" y="25"/>
                  </a:cubicBezTo>
                  <a:cubicBezTo>
                    <a:pt x="28" y="25"/>
                    <a:pt x="28" y="25"/>
                    <a:pt x="28" y="26"/>
                  </a:cubicBezTo>
                  <a:cubicBezTo>
                    <a:pt x="28" y="25"/>
                    <a:pt x="31" y="25"/>
                    <a:pt x="33" y="25"/>
                  </a:cubicBezTo>
                  <a:cubicBezTo>
                    <a:pt x="36" y="24"/>
                    <a:pt x="39" y="24"/>
                    <a:pt x="41" y="23"/>
                  </a:cubicBezTo>
                  <a:cubicBezTo>
                    <a:pt x="42" y="22"/>
                    <a:pt x="42" y="21"/>
                    <a:pt x="42" y="21"/>
                  </a:cubicBezTo>
                  <a:cubicBezTo>
                    <a:pt x="42" y="20"/>
                    <a:pt x="41" y="19"/>
                    <a:pt x="40" y="19"/>
                  </a:cubicBezTo>
                  <a:cubicBezTo>
                    <a:pt x="37" y="20"/>
                    <a:pt x="34" y="20"/>
                    <a:pt x="31" y="21"/>
                  </a:cubicBezTo>
                  <a:cubicBezTo>
                    <a:pt x="33" y="20"/>
                    <a:pt x="36" y="19"/>
                    <a:pt x="38" y="18"/>
                  </a:cubicBezTo>
                  <a:cubicBezTo>
                    <a:pt x="43" y="16"/>
                    <a:pt x="43" y="16"/>
                    <a:pt x="43" y="16"/>
                  </a:cubicBezTo>
                  <a:cubicBezTo>
                    <a:pt x="44" y="16"/>
                    <a:pt x="44" y="15"/>
                    <a:pt x="44" y="15"/>
                  </a:cubicBezTo>
                  <a:cubicBezTo>
                    <a:pt x="44" y="14"/>
                    <a:pt x="44" y="14"/>
                    <a:pt x="44" y="14"/>
                  </a:cubicBezTo>
                  <a:cubicBezTo>
                    <a:pt x="44" y="13"/>
                    <a:pt x="44" y="13"/>
                    <a:pt x="43" y="13"/>
                  </a:cubicBezTo>
                  <a:cubicBezTo>
                    <a:pt x="36" y="12"/>
                    <a:pt x="30" y="15"/>
                    <a:pt x="24" y="18"/>
                  </a:cubicBezTo>
                  <a:cubicBezTo>
                    <a:pt x="21" y="19"/>
                    <a:pt x="19" y="20"/>
                    <a:pt x="16" y="21"/>
                  </a:cubicBezTo>
                  <a:cubicBezTo>
                    <a:pt x="21" y="17"/>
                    <a:pt x="28" y="14"/>
                    <a:pt x="38" y="11"/>
                  </a:cubicBezTo>
                  <a:cubicBezTo>
                    <a:pt x="39" y="11"/>
                    <a:pt x="40" y="10"/>
                    <a:pt x="40" y="9"/>
                  </a:cubicBezTo>
                  <a:cubicBezTo>
                    <a:pt x="40" y="9"/>
                    <a:pt x="40" y="9"/>
                    <a:pt x="40" y="9"/>
                  </a:cubicBezTo>
                  <a:cubicBezTo>
                    <a:pt x="39" y="8"/>
                    <a:pt x="39" y="7"/>
                    <a:pt x="38" y="7"/>
                  </a:cubicBezTo>
                  <a:cubicBezTo>
                    <a:pt x="38" y="7"/>
                    <a:pt x="38" y="7"/>
                    <a:pt x="38" y="7"/>
                  </a:cubicBezTo>
                  <a:cubicBezTo>
                    <a:pt x="38" y="7"/>
                    <a:pt x="38" y="7"/>
                    <a:pt x="38" y="7"/>
                  </a:cubicBezTo>
                  <a:cubicBezTo>
                    <a:pt x="37" y="7"/>
                    <a:pt x="37" y="7"/>
                    <a:pt x="37" y="7"/>
                  </a:cubicBezTo>
                  <a:cubicBezTo>
                    <a:pt x="37" y="8"/>
                    <a:pt x="37" y="8"/>
                    <a:pt x="37" y="8"/>
                  </a:cubicBezTo>
                  <a:cubicBezTo>
                    <a:pt x="37" y="7"/>
                    <a:pt x="37" y="7"/>
                    <a:pt x="37" y="6"/>
                  </a:cubicBezTo>
                  <a:cubicBezTo>
                    <a:pt x="37" y="6"/>
                    <a:pt x="37" y="6"/>
                    <a:pt x="37" y="6"/>
                  </a:cubicBezTo>
                  <a:cubicBezTo>
                    <a:pt x="37" y="5"/>
                    <a:pt x="36" y="5"/>
                    <a:pt x="36" y="5"/>
                  </a:cubicBezTo>
                  <a:cubicBezTo>
                    <a:pt x="36" y="5"/>
                    <a:pt x="36" y="5"/>
                    <a:pt x="36" y="5"/>
                  </a:cubicBezTo>
                  <a:cubicBezTo>
                    <a:pt x="36" y="5"/>
                    <a:pt x="36" y="4"/>
                    <a:pt x="36" y="4"/>
                  </a:cubicBezTo>
                  <a:cubicBezTo>
                    <a:pt x="36" y="4"/>
                    <a:pt x="37" y="3"/>
                    <a:pt x="37" y="3"/>
                  </a:cubicBezTo>
                  <a:cubicBezTo>
                    <a:pt x="37" y="3"/>
                    <a:pt x="37" y="3"/>
                    <a:pt x="37" y="2"/>
                  </a:cubicBezTo>
                  <a:cubicBezTo>
                    <a:pt x="36" y="2"/>
                    <a:pt x="36" y="1"/>
                    <a:pt x="35" y="1"/>
                  </a:cubicBezTo>
                  <a:cubicBezTo>
                    <a:pt x="33" y="1"/>
                    <a:pt x="32" y="2"/>
                    <a:pt x="31" y="2"/>
                  </a:cubicBezTo>
                  <a:cubicBezTo>
                    <a:pt x="31" y="2"/>
                    <a:pt x="31" y="1"/>
                    <a:pt x="31" y="1"/>
                  </a:cubicBezTo>
                  <a:cubicBezTo>
                    <a:pt x="30" y="1"/>
                    <a:pt x="30" y="0"/>
                    <a:pt x="29" y="0"/>
                  </a:cubicBezTo>
                  <a:close/>
                </a:path>
              </a:pathLst>
            </a:custGeom>
            <a:solidFill>
              <a:srgbClr val="EA63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 name="Freeform 36"/>
            <p:cNvSpPr>
              <a:spLocks noEditPoints="1" noChangeArrowheads="1"/>
            </p:cNvSpPr>
            <p:nvPr/>
          </p:nvSpPr>
          <p:spPr bwMode="auto">
            <a:xfrm>
              <a:off x="3714" y="2827"/>
              <a:ext cx="71" cy="53"/>
            </a:xfrm>
            <a:custGeom>
              <a:avLst/>
              <a:gdLst>
                <a:gd name="T0" fmla="*/ 11 w 49"/>
                <a:gd name="T1" fmla="*/ 12 h 36"/>
                <a:gd name="T2" fmla="*/ 4 w 49"/>
                <a:gd name="T3" fmla="*/ 15 h 36"/>
                <a:gd name="T4" fmla="*/ 4 w 49"/>
                <a:gd name="T5" fmla="*/ 16 h 36"/>
                <a:gd name="T6" fmla="*/ 1 w 49"/>
                <a:gd name="T7" fmla="*/ 17 h 36"/>
                <a:gd name="T8" fmla="*/ 0 w 49"/>
                <a:gd name="T9" fmla="*/ 19 h 36"/>
                <a:gd name="T10" fmla="*/ 2 w 49"/>
                <a:gd name="T11" fmla="*/ 21 h 36"/>
                <a:gd name="T12" fmla="*/ 14 w 49"/>
                <a:gd name="T13" fmla="*/ 15 h 36"/>
                <a:gd name="T14" fmla="*/ 13 w 49"/>
                <a:gd name="T15" fmla="*/ 20 h 36"/>
                <a:gd name="T16" fmla="*/ 13 w 49"/>
                <a:gd name="T17" fmla="*/ 21 h 36"/>
                <a:gd name="T18" fmla="*/ 9 w 49"/>
                <a:gd name="T19" fmla="*/ 25 h 36"/>
                <a:gd name="T20" fmla="*/ 11 w 49"/>
                <a:gd name="T21" fmla="*/ 27 h 36"/>
                <a:gd name="T22" fmla="*/ 11 w 49"/>
                <a:gd name="T23" fmla="*/ 28 h 36"/>
                <a:gd name="T24" fmla="*/ 12 w 49"/>
                <a:gd name="T25" fmla="*/ 29 h 36"/>
                <a:gd name="T26" fmla="*/ 22 w 49"/>
                <a:gd name="T27" fmla="*/ 29 h 36"/>
                <a:gd name="T28" fmla="*/ 14 w 49"/>
                <a:gd name="T29" fmla="*/ 33 h 36"/>
                <a:gd name="T30" fmla="*/ 13 w 49"/>
                <a:gd name="T31" fmla="*/ 33 h 36"/>
                <a:gd name="T32" fmla="*/ 13 w 49"/>
                <a:gd name="T33" fmla="*/ 35 h 36"/>
                <a:gd name="T34" fmla="*/ 21 w 49"/>
                <a:gd name="T35" fmla="*/ 33 h 36"/>
                <a:gd name="T36" fmla="*/ 29 w 49"/>
                <a:gd name="T37" fmla="*/ 30 h 36"/>
                <a:gd name="T38" fmla="*/ 44 w 49"/>
                <a:gd name="T39" fmla="*/ 23 h 36"/>
                <a:gd name="T40" fmla="*/ 48 w 49"/>
                <a:gd name="T41" fmla="*/ 20 h 36"/>
                <a:gd name="T42" fmla="*/ 49 w 49"/>
                <a:gd name="T43" fmla="*/ 18 h 36"/>
                <a:gd name="T44" fmla="*/ 34 w 49"/>
                <a:gd name="T45" fmla="*/ 20 h 36"/>
                <a:gd name="T46" fmla="*/ 42 w 49"/>
                <a:gd name="T47" fmla="*/ 16 h 36"/>
                <a:gd name="T48" fmla="*/ 49 w 49"/>
                <a:gd name="T49" fmla="*/ 12 h 36"/>
                <a:gd name="T50" fmla="*/ 47 w 49"/>
                <a:gd name="T51" fmla="*/ 10 h 36"/>
                <a:gd name="T52" fmla="*/ 42 w 49"/>
                <a:gd name="T53" fmla="*/ 12 h 36"/>
                <a:gd name="T54" fmla="*/ 43 w 49"/>
                <a:gd name="T55" fmla="*/ 10 h 36"/>
                <a:gd name="T56" fmla="*/ 27 w 49"/>
                <a:gd name="T57" fmla="*/ 14 h 36"/>
                <a:gd name="T58" fmla="*/ 20 w 49"/>
                <a:gd name="T59" fmla="*/ 17 h 36"/>
                <a:gd name="T60" fmla="*/ 44 w 49"/>
                <a:gd name="T61" fmla="*/ 3 h 36"/>
                <a:gd name="T62" fmla="*/ 44 w 49"/>
                <a:gd name="T63" fmla="*/ 1 h 36"/>
                <a:gd name="T64" fmla="*/ 41 w 49"/>
                <a:gd name="T65" fmla="*/ 13 h 36"/>
                <a:gd name="T66" fmla="*/ 40 w 49"/>
                <a:gd name="T67"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36">
                  <a:moveTo>
                    <a:pt x="43" y="0"/>
                  </a:moveTo>
                  <a:cubicBezTo>
                    <a:pt x="32" y="2"/>
                    <a:pt x="21" y="7"/>
                    <a:pt x="11" y="12"/>
                  </a:cubicBezTo>
                  <a:cubicBezTo>
                    <a:pt x="9" y="13"/>
                    <a:pt x="7" y="13"/>
                    <a:pt x="6" y="13"/>
                  </a:cubicBezTo>
                  <a:cubicBezTo>
                    <a:pt x="5" y="14"/>
                    <a:pt x="4" y="14"/>
                    <a:pt x="4" y="15"/>
                  </a:cubicBezTo>
                  <a:cubicBezTo>
                    <a:pt x="4" y="15"/>
                    <a:pt x="4" y="15"/>
                    <a:pt x="4" y="15"/>
                  </a:cubicBezTo>
                  <a:cubicBezTo>
                    <a:pt x="4" y="16"/>
                    <a:pt x="4" y="16"/>
                    <a:pt x="4" y="16"/>
                  </a:cubicBezTo>
                  <a:cubicBezTo>
                    <a:pt x="3" y="16"/>
                    <a:pt x="1" y="17"/>
                    <a:pt x="1" y="17"/>
                  </a:cubicBezTo>
                  <a:cubicBezTo>
                    <a:pt x="1" y="17"/>
                    <a:pt x="1" y="17"/>
                    <a:pt x="1" y="17"/>
                  </a:cubicBezTo>
                  <a:cubicBezTo>
                    <a:pt x="1" y="17"/>
                    <a:pt x="1" y="17"/>
                    <a:pt x="1" y="17"/>
                  </a:cubicBezTo>
                  <a:cubicBezTo>
                    <a:pt x="0" y="18"/>
                    <a:pt x="0" y="18"/>
                    <a:pt x="0" y="19"/>
                  </a:cubicBezTo>
                  <a:cubicBezTo>
                    <a:pt x="0" y="19"/>
                    <a:pt x="0" y="20"/>
                    <a:pt x="0" y="20"/>
                  </a:cubicBezTo>
                  <a:cubicBezTo>
                    <a:pt x="0" y="21"/>
                    <a:pt x="2" y="21"/>
                    <a:pt x="2" y="21"/>
                  </a:cubicBezTo>
                  <a:cubicBezTo>
                    <a:pt x="2" y="21"/>
                    <a:pt x="2" y="20"/>
                    <a:pt x="2" y="20"/>
                  </a:cubicBezTo>
                  <a:cubicBezTo>
                    <a:pt x="6" y="19"/>
                    <a:pt x="10" y="17"/>
                    <a:pt x="14" y="15"/>
                  </a:cubicBezTo>
                  <a:cubicBezTo>
                    <a:pt x="16" y="14"/>
                    <a:pt x="17" y="14"/>
                    <a:pt x="19" y="13"/>
                  </a:cubicBezTo>
                  <a:cubicBezTo>
                    <a:pt x="16" y="15"/>
                    <a:pt x="14" y="17"/>
                    <a:pt x="13" y="20"/>
                  </a:cubicBezTo>
                  <a:cubicBezTo>
                    <a:pt x="13" y="20"/>
                    <a:pt x="13" y="20"/>
                    <a:pt x="13" y="21"/>
                  </a:cubicBezTo>
                  <a:cubicBezTo>
                    <a:pt x="13" y="21"/>
                    <a:pt x="13" y="21"/>
                    <a:pt x="13" y="21"/>
                  </a:cubicBezTo>
                  <a:cubicBezTo>
                    <a:pt x="12" y="22"/>
                    <a:pt x="11" y="23"/>
                    <a:pt x="10" y="24"/>
                  </a:cubicBezTo>
                  <a:cubicBezTo>
                    <a:pt x="10" y="24"/>
                    <a:pt x="9" y="25"/>
                    <a:pt x="9" y="25"/>
                  </a:cubicBezTo>
                  <a:cubicBezTo>
                    <a:pt x="9" y="25"/>
                    <a:pt x="9" y="26"/>
                    <a:pt x="9" y="26"/>
                  </a:cubicBezTo>
                  <a:cubicBezTo>
                    <a:pt x="10" y="26"/>
                    <a:pt x="10" y="27"/>
                    <a:pt x="11" y="27"/>
                  </a:cubicBezTo>
                  <a:cubicBezTo>
                    <a:pt x="11" y="27"/>
                    <a:pt x="11" y="27"/>
                    <a:pt x="11" y="27"/>
                  </a:cubicBezTo>
                  <a:cubicBezTo>
                    <a:pt x="11" y="27"/>
                    <a:pt x="11" y="27"/>
                    <a:pt x="11" y="28"/>
                  </a:cubicBezTo>
                  <a:cubicBezTo>
                    <a:pt x="11" y="28"/>
                    <a:pt x="11" y="28"/>
                    <a:pt x="11" y="29"/>
                  </a:cubicBezTo>
                  <a:cubicBezTo>
                    <a:pt x="11" y="29"/>
                    <a:pt x="12" y="29"/>
                    <a:pt x="12" y="29"/>
                  </a:cubicBezTo>
                  <a:cubicBezTo>
                    <a:pt x="18" y="30"/>
                    <a:pt x="24" y="27"/>
                    <a:pt x="30" y="25"/>
                  </a:cubicBezTo>
                  <a:cubicBezTo>
                    <a:pt x="27" y="26"/>
                    <a:pt x="24" y="28"/>
                    <a:pt x="22" y="29"/>
                  </a:cubicBezTo>
                  <a:cubicBezTo>
                    <a:pt x="19" y="30"/>
                    <a:pt x="16" y="31"/>
                    <a:pt x="14" y="33"/>
                  </a:cubicBezTo>
                  <a:cubicBezTo>
                    <a:pt x="14" y="33"/>
                    <a:pt x="14" y="33"/>
                    <a:pt x="14" y="33"/>
                  </a:cubicBezTo>
                  <a:cubicBezTo>
                    <a:pt x="14" y="33"/>
                    <a:pt x="14" y="33"/>
                    <a:pt x="14" y="33"/>
                  </a:cubicBezTo>
                  <a:cubicBezTo>
                    <a:pt x="14" y="33"/>
                    <a:pt x="13" y="33"/>
                    <a:pt x="13" y="33"/>
                  </a:cubicBezTo>
                  <a:cubicBezTo>
                    <a:pt x="13" y="33"/>
                    <a:pt x="13" y="34"/>
                    <a:pt x="13" y="34"/>
                  </a:cubicBezTo>
                  <a:cubicBezTo>
                    <a:pt x="13" y="35"/>
                    <a:pt x="13" y="35"/>
                    <a:pt x="13" y="35"/>
                  </a:cubicBezTo>
                  <a:cubicBezTo>
                    <a:pt x="13" y="36"/>
                    <a:pt x="14" y="36"/>
                    <a:pt x="15" y="36"/>
                  </a:cubicBezTo>
                  <a:cubicBezTo>
                    <a:pt x="21" y="33"/>
                    <a:pt x="21" y="33"/>
                    <a:pt x="21" y="33"/>
                  </a:cubicBezTo>
                  <a:cubicBezTo>
                    <a:pt x="22" y="33"/>
                    <a:pt x="22" y="33"/>
                    <a:pt x="23" y="32"/>
                  </a:cubicBezTo>
                  <a:cubicBezTo>
                    <a:pt x="25" y="31"/>
                    <a:pt x="27" y="31"/>
                    <a:pt x="29" y="30"/>
                  </a:cubicBezTo>
                  <a:cubicBezTo>
                    <a:pt x="33" y="28"/>
                    <a:pt x="37" y="26"/>
                    <a:pt x="41" y="24"/>
                  </a:cubicBezTo>
                  <a:cubicBezTo>
                    <a:pt x="42" y="24"/>
                    <a:pt x="43" y="24"/>
                    <a:pt x="44" y="23"/>
                  </a:cubicBezTo>
                  <a:cubicBezTo>
                    <a:pt x="45" y="23"/>
                    <a:pt x="45" y="22"/>
                    <a:pt x="45" y="22"/>
                  </a:cubicBezTo>
                  <a:cubicBezTo>
                    <a:pt x="46" y="21"/>
                    <a:pt x="47" y="21"/>
                    <a:pt x="48" y="20"/>
                  </a:cubicBezTo>
                  <a:cubicBezTo>
                    <a:pt x="49" y="20"/>
                    <a:pt x="49" y="19"/>
                    <a:pt x="49" y="19"/>
                  </a:cubicBezTo>
                  <a:cubicBezTo>
                    <a:pt x="49" y="19"/>
                    <a:pt x="49" y="18"/>
                    <a:pt x="49" y="18"/>
                  </a:cubicBezTo>
                  <a:cubicBezTo>
                    <a:pt x="49" y="17"/>
                    <a:pt x="48" y="17"/>
                    <a:pt x="47" y="17"/>
                  </a:cubicBezTo>
                  <a:cubicBezTo>
                    <a:pt x="43" y="17"/>
                    <a:pt x="39" y="18"/>
                    <a:pt x="34" y="20"/>
                  </a:cubicBezTo>
                  <a:cubicBezTo>
                    <a:pt x="35" y="19"/>
                    <a:pt x="35" y="19"/>
                    <a:pt x="35" y="19"/>
                  </a:cubicBezTo>
                  <a:cubicBezTo>
                    <a:pt x="37" y="18"/>
                    <a:pt x="40" y="17"/>
                    <a:pt x="42" y="16"/>
                  </a:cubicBezTo>
                  <a:cubicBezTo>
                    <a:pt x="44" y="15"/>
                    <a:pt x="46" y="14"/>
                    <a:pt x="48" y="13"/>
                  </a:cubicBezTo>
                  <a:cubicBezTo>
                    <a:pt x="49" y="13"/>
                    <a:pt x="49" y="13"/>
                    <a:pt x="49" y="12"/>
                  </a:cubicBezTo>
                  <a:cubicBezTo>
                    <a:pt x="49" y="12"/>
                    <a:pt x="49" y="11"/>
                    <a:pt x="49" y="11"/>
                  </a:cubicBezTo>
                  <a:cubicBezTo>
                    <a:pt x="49" y="10"/>
                    <a:pt x="48" y="10"/>
                    <a:pt x="47" y="10"/>
                  </a:cubicBezTo>
                  <a:cubicBezTo>
                    <a:pt x="45" y="11"/>
                    <a:pt x="43" y="11"/>
                    <a:pt x="41" y="12"/>
                  </a:cubicBezTo>
                  <a:cubicBezTo>
                    <a:pt x="41" y="12"/>
                    <a:pt x="42" y="12"/>
                    <a:pt x="42" y="12"/>
                  </a:cubicBezTo>
                  <a:cubicBezTo>
                    <a:pt x="43" y="12"/>
                    <a:pt x="43" y="11"/>
                    <a:pt x="43" y="11"/>
                  </a:cubicBezTo>
                  <a:cubicBezTo>
                    <a:pt x="43" y="10"/>
                    <a:pt x="43" y="10"/>
                    <a:pt x="43" y="10"/>
                  </a:cubicBezTo>
                  <a:cubicBezTo>
                    <a:pt x="43" y="9"/>
                    <a:pt x="42" y="9"/>
                    <a:pt x="41" y="9"/>
                  </a:cubicBezTo>
                  <a:cubicBezTo>
                    <a:pt x="36" y="9"/>
                    <a:pt x="31" y="12"/>
                    <a:pt x="27" y="14"/>
                  </a:cubicBezTo>
                  <a:cubicBezTo>
                    <a:pt x="26" y="14"/>
                    <a:pt x="25" y="15"/>
                    <a:pt x="25" y="15"/>
                  </a:cubicBezTo>
                  <a:cubicBezTo>
                    <a:pt x="23" y="16"/>
                    <a:pt x="22" y="16"/>
                    <a:pt x="20" y="17"/>
                  </a:cubicBezTo>
                  <a:cubicBezTo>
                    <a:pt x="23" y="15"/>
                    <a:pt x="27" y="13"/>
                    <a:pt x="31" y="11"/>
                  </a:cubicBezTo>
                  <a:cubicBezTo>
                    <a:pt x="36" y="9"/>
                    <a:pt x="41" y="7"/>
                    <a:pt x="44" y="3"/>
                  </a:cubicBezTo>
                  <a:cubicBezTo>
                    <a:pt x="45" y="2"/>
                    <a:pt x="45" y="2"/>
                    <a:pt x="45" y="2"/>
                  </a:cubicBezTo>
                  <a:cubicBezTo>
                    <a:pt x="45" y="1"/>
                    <a:pt x="45" y="1"/>
                    <a:pt x="44" y="1"/>
                  </a:cubicBezTo>
                  <a:cubicBezTo>
                    <a:pt x="44" y="0"/>
                    <a:pt x="43" y="0"/>
                    <a:pt x="43" y="0"/>
                  </a:cubicBezTo>
                  <a:close/>
                  <a:moveTo>
                    <a:pt x="41" y="13"/>
                  </a:moveTo>
                  <a:cubicBezTo>
                    <a:pt x="41" y="13"/>
                    <a:pt x="41" y="13"/>
                    <a:pt x="40" y="13"/>
                  </a:cubicBezTo>
                  <a:cubicBezTo>
                    <a:pt x="40" y="13"/>
                    <a:pt x="40" y="13"/>
                    <a:pt x="40" y="13"/>
                  </a:cubicBezTo>
                  <a:cubicBezTo>
                    <a:pt x="40" y="13"/>
                    <a:pt x="41" y="13"/>
                    <a:pt x="41" y="13"/>
                  </a:cubicBezTo>
                  <a:close/>
                </a:path>
              </a:pathLst>
            </a:custGeom>
            <a:solidFill>
              <a:srgbClr val="7E974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8" name="Freeform 37"/>
            <p:cNvSpPr>
              <a:spLocks noEditPoints="1" noChangeArrowheads="1"/>
            </p:cNvSpPr>
            <p:nvPr/>
          </p:nvSpPr>
          <p:spPr bwMode="auto">
            <a:xfrm>
              <a:off x="3742" y="2867"/>
              <a:ext cx="81" cy="50"/>
            </a:xfrm>
            <a:custGeom>
              <a:avLst/>
              <a:gdLst>
                <a:gd name="T0" fmla="*/ 9 w 56"/>
                <a:gd name="T1" fmla="*/ 11 h 35"/>
                <a:gd name="T2" fmla="*/ 1 w 56"/>
                <a:gd name="T3" fmla="*/ 15 h 35"/>
                <a:gd name="T4" fmla="*/ 0 w 56"/>
                <a:gd name="T5" fmla="*/ 17 h 35"/>
                <a:gd name="T6" fmla="*/ 0 w 56"/>
                <a:gd name="T7" fmla="*/ 18 h 35"/>
                <a:gd name="T8" fmla="*/ 1 w 56"/>
                <a:gd name="T9" fmla="*/ 19 h 35"/>
                <a:gd name="T10" fmla="*/ 1 w 56"/>
                <a:gd name="T11" fmla="*/ 20 h 35"/>
                <a:gd name="T12" fmla="*/ 1 w 56"/>
                <a:gd name="T13" fmla="*/ 20 h 35"/>
                <a:gd name="T14" fmla="*/ 3 w 56"/>
                <a:gd name="T15" fmla="*/ 21 h 35"/>
                <a:gd name="T16" fmla="*/ 11 w 56"/>
                <a:gd name="T17" fmla="*/ 19 h 35"/>
                <a:gd name="T18" fmla="*/ 5 w 56"/>
                <a:gd name="T19" fmla="*/ 23 h 35"/>
                <a:gd name="T20" fmla="*/ 4 w 56"/>
                <a:gd name="T21" fmla="*/ 24 h 35"/>
                <a:gd name="T22" fmla="*/ 4 w 56"/>
                <a:gd name="T23" fmla="*/ 25 h 35"/>
                <a:gd name="T24" fmla="*/ 6 w 56"/>
                <a:gd name="T25" fmla="*/ 26 h 35"/>
                <a:gd name="T26" fmla="*/ 12 w 56"/>
                <a:gd name="T27" fmla="*/ 24 h 35"/>
                <a:gd name="T28" fmla="*/ 9 w 56"/>
                <a:gd name="T29" fmla="*/ 26 h 35"/>
                <a:gd name="T30" fmla="*/ 8 w 56"/>
                <a:gd name="T31" fmla="*/ 28 h 35"/>
                <a:gd name="T32" fmla="*/ 8 w 56"/>
                <a:gd name="T33" fmla="*/ 29 h 35"/>
                <a:gd name="T34" fmla="*/ 9 w 56"/>
                <a:gd name="T35" fmla="*/ 29 h 35"/>
                <a:gd name="T36" fmla="*/ 8 w 56"/>
                <a:gd name="T37" fmla="*/ 29 h 35"/>
                <a:gd name="T38" fmla="*/ 8 w 56"/>
                <a:gd name="T39" fmla="*/ 30 h 35"/>
                <a:gd name="T40" fmla="*/ 8 w 56"/>
                <a:gd name="T41" fmla="*/ 31 h 35"/>
                <a:gd name="T42" fmla="*/ 9 w 56"/>
                <a:gd name="T43" fmla="*/ 32 h 35"/>
                <a:gd name="T44" fmla="*/ 49 w 56"/>
                <a:gd name="T45" fmla="*/ 21 h 35"/>
                <a:gd name="T46" fmla="*/ 49 w 56"/>
                <a:gd name="T47" fmla="*/ 20 h 35"/>
                <a:gd name="T48" fmla="*/ 49 w 56"/>
                <a:gd name="T49" fmla="*/ 19 h 35"/>
                <a:gd name="T50" fmla="*/ 56 w 56"/>
                <a:gd name="T51" fmla="*/ 13 h 35"/>
                <a:gd name="T52" fmla="*/ 56 w 56"/>
                <a:gd name="T53" fmla="*/ 13 h 35"/>
                <a:gd name="T54" fmla="*/ 56 w 56"/>
                <a:gd name="T55" fmla="*/ 12 h 35"/>
                <a:gd name="T56" fmla="*/ 54 w 56"/>
                <a:gd name="T57" fmla="*/ 11 h 35"/>
                <a:gd name="T58" fmla="*/ 51 w 56"/>
                <a:gd name="T59" fmla="*/ 11 h 35"/>
                <a:gd name="T60" fmla="*/ 50 w 56"/>
                <a:gd name="T61" fmla="*/ 11 h 35"/>
                <a:gd name="T62" fmla="*/ 41 w 56"/>
                <a:gd name="T63" fmla="*/ 11 h 35"/>
                <a:gd name="T64" fmla="*/ 47 w 56"/>
                <a:gd name="T65" fmla="*/ 10 h 35"/>
                <a:gd name="T66" fmla="*/ 48 w 56"/>
                <a:gd name="T67" fmla="*/ 8 h 35"/>
                <a:gd name="T68" fmla="*/ 48 w 56"/>
                <a:gd name="T69" fmla="*/ 8 h 35"/>
                <a:gd name="T70" fmla="*/ 46 w 56"/>
                <a:gd name="T71" fmla="*/ 6 h 35"/>
                <a:gd name="T72" fmla="*/ 46 w 56"/>
                <a:gd name="T73" fmla="*/ 6 h 35"/>
                <a:gd name="T74" fmla="*/ 29 w 56"/>
                <a:gd name="T75" fmla="*/ 9 h 35"/>
                <a:gd name="T76" fmla="*/ 43 w 56"/>
                <a:gd name="T77" fmla="*/ 3 h 35"/>
                <a:gd name="T78" fmla="*/ 44 w 56"/>
                <a:gd name="T79" fmla="*/ 2 h 35"/>
                <a:gd name="T80" fmla="*/ 43 w 56"/>
                <a:gd name="T81" fmla="*/ 1 h 35"/>
                <a:gd name="T82" fmla="*/ 42 w 56"/>
                <a:gd name="T83" fmla="*/ 0 h 35"/>
                <a:gd name="T84" fmla="*/ 9 w 56"/>
                <a:gd name="T85" fmla="*/ 11 h 35"/>
                <a:gd name="T86" fmla="*/ 50 w 56"/>
                <a:gd name="T87" fmla="*/ 15 h 35"/>
                <a:gd name="T88" fmla="*/ 37 w 56"/>
                <a:gd name="T89" fmla="*/ 19 h 35"/>
                <a:gd name="T90" fmla="*/ 48 w 56"/>
                <a:gd name="T91" fmla="*/ 15 h 35"/>
                <a:gd name="T92" fmla="*/ 50 w 56"/>
                <a:gd name="T93" fmla="*/ 15 h 35"/>
                <a:gd name="T94" fmla="*/ 33 w 56"/>
                <a:gd name="T95" fmla="*/ 24 h 35"/>
                <a:gd name="T96" fmla="*/ 35 w 56"/>
                <a:gd name="T97" fmla="*/ 24 h 35"/>
                <a:gd name="T98" fmla="*/ 15 w 56"/>
                <a:gd name="T99" fmla="*/ 29 h 35"/>
                <a:gd name="T100" fmla="*/ 33 w 56"/>
                <a:gd name="T101"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35">
                  <a:moveTo>
                    <a:pt x="9" y="11"/>
                  </a:moveTo>
                  <a:cubicBezTo>
                    <a:pt x="1" y="15"/>
                    <a:pt x="1" y="15"/>
                    <a:pt x="1" y="15"/>
                  </a:cubicBezTo>
                  <a:cubicBezTo>
                    <a:pt x="0" y="16"/>
                    <a:pt x="0" y="16"/>
                    <a:pt x="0" y="17"/>
                  </a:cubicBezTo>
                  <a:cubicBezTo>
                    <a:pt x="0" y="17"/>
                    <a:pt x="0" y="18"/>
                    <a:pt x="0" y="18"/>
                  </a:cubicBezTo>
                  <a:cubicBezTo>
                    <a:pt x="0" y="18"/>
                    <a:pt x="1" y="19"/>
                    <a:pt x="1" y="19"/>
                  </a:cubicBezTo>
                  <a:cubicBezTo>
                    <a:pt x="1" y="19"/>
                    <a:pt x="1" y="19"/>
                    <a:pt x="1" y="20"/>
                  </a:cubicBezTo>
                  <a:cubicBezTo>
                    <a:pt x="1" y="20"/>
                    <a:pt x="1" y="20"/>
                    <a:pt x="1" y="20"/>
                  </a:cubicBezTo>
                  <a:cubicBezTo>
                    <a:pt x="1" y="21"/>
                    <a:pt x="2" y="22"/>
                    <a:pt x="3" y="21"/>
                  </a:cubicBezTo>
                  <a:cubicBezTo>
                    <a:pt x="6" y="21"/>
                    <a:pt x="8" y="20"/>
                    <a:pt x="11" y="19"/>
                  </a:cubicBezTo>
                  <a:cubicBezTo>
                    <a:pt x="9" y="20"/>
                    <a:pt x="7" y="21"/>
                    <a:pt x="5" y="23"/>
                  </a:cubicBezTo>
                  <a:cubicBezTo>
                    <a:pt x="4" y="23"/>
                    <a:pt x="4" y="24"/>
                    <a:pt x="4" y="24"/>
                  </a:cubicBezTo>
                  <a:cubicBezTo>
                    <a:pt x="4" y="24"/>
                    <a:pt x="4" y="25"/>
                    <a:pt x="4" y="25"/>
                  </a:cubicBezTo>
                  <a:cubicBezTo>
                    <a:pt x="5" y="26"/>
                    <a:pt x="5" y="26"/>
                    <a:pt x="6" y="26"/>
                  </a:cubicBezTo>
                  <a:cubicBezTo>
                    <a:pt x="8" y="26"/>
                    <a:pt x="10" y="25"/>
                    <a:pt x="12" y="24"/>
                  </a:cubicBezTo>
                  <a:cubicBezTo>
                    <a:pt x="11" y="25"/>
                    <a:pt x="10" y="26"/>
                    <a:pt x="9" y="26"/>
                  </a:cubicBezTo>
                  <a:cubicBezTo>
                    <a:pt x="8" y="27"/>
                    <a:pt x="8" y="27"/>
                    <a:pt x="8" y="28"/>
                  </a:cubicBezTo>
                  <a:cubicBezTo>
                    <a:pt x="8" y="28"/>
                    <a:pt x="8" y="28"/>
                    <a:pt x="8" y="29"/>
                  </a:cubicBezTo>
                  <a:cubicBezTo>
                    <a:pt x="8" y="29"/>
                    <a:pt x="8" y="29"/>
                    <a:pt x="9" y="29"/>
                  </a:cubicBezTo>
                  <a:cubicBezTo>
                    <a:pt x="9" y="29"/>
                    <a:pt x="8" y="29"/>
                    <a:pt x="8" y="29"/>
                  </a:cubicBezTo>
                  <a:cubicBezTo>
                    <a:pt x="8" y="30"/>
                    <a:pt x="8" y="30"/>
                    <a:pt x="8" y="30"/>
                  </a:cubicBezTo>
                  <a:cubicBezTo>
                    <a:pt x="8" y="31"/>
                    <a:pt x="8" y="31"/>
                    <a:pt x="8" y="31"/>
                  </a:cubicBezTo>
                  <a:cubicBezTo>
                    <a:pt x="8" y="31"/>
                    <a:pt x="8" y="32"/>
                    <a:pt x="9" y="32"/>
                  </a:cubicBezTo>
                  <a:cubicBezTo>
                    <a:pt x="15" y="35"/>
                    <a:pt x="45" y="24"/>
                    <a:pt x="49" y="21"/>
                  </a:cubicBezTo>
                  <a:cubicBezTo>
                    <a:pt x="49" y="21"/>
                    <a:pt x="49" y="20"/>
                    <a:pt x="49" y="20"/>
                  </a:cubicBezTo>
                  <a:cubicBezTo>
                    <a:pt x="49" y="20"/>
                    <a:pt x="49" y="20"/>
                    <a:pt x="49" y="19"/>
                  </a:cubicBezTo>
                  <a:cubicBezTo>
                    <a:pt x="52" y="18"/>
                    <a:pt x="55" y="16"/>
                    <a:pt x="56" y="13"/>
                  </a:cubicBezTo>
                  <a:cubicBezTo>
                    <a:pt x="56" y="13"/>
                    <a:pt x="56" y="13"/>
                    <a:pt x="56" y="13"/>
                  </a:cubicBezTo>
                  <a:cubicBezTo>
                    <a:pt x="56" y="12"/>
                    <a:pt x="56" y="12"/>
                    <a:pt x="56" y="12"/>
                  </a:cubicBezTo>
                  <a:cubicBezTo>
                    <a:pt x="56" y="11"/>
                    <a:pt x="55" y="11"/>
                    <a:pt x="54" y="11"/>
                  </a:cubicBezTo>
                  <a:cubicBezTo>
                    <a:pt x="53" y="11"/>
                    <a:pt x="52" y="11"/>
                    <a:pt x="51" y="11"/>
                  </a:cubicBezTo>
                  <a:cubicBezTo>
                    <a:pt x="50" y="11"/>
                    <a:pt x="50" y="11"/>
                    <a:pt x="50" y="11"/>
                  </a:cubicBezTo>
                  <a:cubicBezTo>
                    <a:pt x="47" y="11"/>
                    <a:pt x="44" y="11"/>
                    <a:pt x="41" y="11"/>
                  </a:cubicBezTo>
                  <a:cubicBezTo>
                    <a:pt x="44" y="11"/>
                    <a:pt x="47" y="10"/>
                    <a:pt x="47" y="10"/>
                  </a:cubicBezTo>
                  <a:cubicBezTo>
                    <a:pt x="48" y="9"/>
                    <a:pt x="48" y="9"/>
                    <a:pt x="48" y="8"/>
                  </a:cubicBezTo>
                  <a:cubicBezTo>
                    <a:pt x="48" y="8"/>
                    <a:pt x="48" y="8"/>
                    <a:pt x="48" y="8"/>
                  </a:cubicBezTo>
                  <a:cubicBezTo>
                    <a:pt x="48" y="7"/>
                    <a:pt x="47" y="6"/>
                    <a:pt x="46" y="6"/>
                  </a:cubicBezTo>
                  <a:cubicBezTo>
                    <a:pt x="46" y="6"/>
                    <a:pt x="46" y="6"/>
                    <a:pt x="46" y="6"/>
                  </a:cubicBezTo>
                  <a:cubicBezTo>
                    <a:pt x="40" y="6"/>
                    <a:pt x="35" y="7"/>
                    <a:pt x="29" y="9"/>
                  </a:cubicBezTo>
                  <a:cubicBezTo>
                    <a:pt x="34" y="7"/>
                    <a:pt x="38" y="6"/>
                    <a:pt x="43" y="3"/>
                  </a:cubicBezTo>
                  <a:cubicBezTo>
                    <a:pt x="43" y="3"/>
                    <a:pt x="44" y="2"/>
                    <a:pt x="44" y="2"/>
                  </a:cubicBezTo>
                  <a:cubicBezTo>
                    <a:pt x="44" y="2"/>
                    <a:pt x="44" y="1"/>
                    <a:pt x="43" y="1"/>
                  </a:cubicBezTo>
                  <a:cubicBezTo>
                    <a:pt x="43" y="0"/>
                    <a:pt x="43" y="0"/>
                    <a:pt x="42" y="0"/>
                  </a:cubicBezTo>
                  <a:cubicBezTo>
                    <a:pt x="31" y="0"/>
                    <a:pt x="19" y="6"/>
                    <a:pt x="9" y="11"/>
                  </a:cubicBezTo>
                  <a:close/>
                  <a:moveTo>
                    <a:pt x="50" y="15"/>
                  </a:moveTo>
                  <a:cubicBezTo>
                    <a:pt x="47" y="17"/>
                    <a:pt x="42" y="18"/>
                    <a:pt x="37" y="19"/>
                  </a:cubicBezTo>
                  <a:cubicBezTo>
                    <a:pt x="41" y="18"/>
                    <a:pt x="44" y="17"/>
                    <a:pt x="48" y="15"/>
                  </a:cubicBezTo>
                  <a:cubicBezTo>
                    <a:pt x="48" y="15"/>
                    <a:pt x="49" y="15"/>
                    <a:pt x="50" y="15"/>
                  </a:cubicBezTo>
                  <a:close/>
                  <a:moveTo>
                    <a:pt x="33" y="24"/>
                  </a:moveTo>
                  <a:cubicBezTo>
                    <a:pt x="33" y="24"/>
                    <a:pt x="34" y="24"/>
                    <a:pt x="35" y="24"/>
                  </a:cubicBezTo>
                  <a:cubicBezTo>
                    <a:pt x="28" y="26"/>
                    <a:pt x="20" y="28"/>
                    <a:pt x="15" y="29"/>
                  </a:cubicBezTo>
                  <a:cubicBezTo>
                    <a:pt x="20" y="26"/>
                    <a:pt x="26" y="25"/>
                    <a:pt x="33" y="24"/>
                  </a:cubicBezTo>
                  <a:close/>
                </a:path>
              </a:pathLst>
            </a:custGeom>
            <a:solidFill>
              <a:srgbClr val="EA63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9" name="Freeform 38"/>
            <p:cNvSpPr>
              <a:spLocks noEditPoints="1" noChangeArrowheads="1"/>
            </p:cNvSpPr>
            <p:nvPr/>
          </p:nvSpPr>
          <p:spPr bwMode="auto">
            <a:xfrm>
              <a:off x="3755" y="2914"/>
              <a:ext cx="80" cy="52"/>
            </a:xfrm>
            <a:custGeom>
              <a:avLst/>
              <a:gdLst>
                <a:gd name="T0" fmla="*/ 24 w 55"/>
                <a:gd name="T1" fmla="*/ 4 h 36"/>
                <a:gd name="T2" fmla="*/ 21 w 55"/>
                <a:gd name="T3" fmla="*/ 3 h 36"/>
                <a:gd name="T4" fmla="*/ 17 w 55"/>
                <a:gd name="T5" fmla="*/ 7 h 36"/>
                <a:gd name="T6" fmla="*/ 7 w 55"/>
                <a:gd name="T7" fmla="*/ 11 h 36"/>
                <a:gd name="T8" fmla="*/ 6 w 55"/>
                <a:gd name="T9" fmla="*/ 13 h 36"/>
                <a:gd name="T10" fmla="*/ 20 w 55"/>
                <a:gd name="T11" fmla="*/ 12 h 36"/>
                <a:gd name="T12" fmla="*/ 3 w 55"/>
                <a:gd name="T13" fmla="*/ 20 h 36"/>
                <a:gd name="T14" fmla="*/ 5 w 55"/>
                <a:gd name="T15" fmla="*/ 22 h 36"/>
                <a:gd name="T16" fmla="*/ 4 w 55"/>
                <a:gd name="T17" fmla="*/ 23 h 36"/>
                <a:gd name="T18" fmla="*/ 4 w 55"/>
                <a:gd name="T19" fmla="*/ 25 h 36"/>
                <a:gd name="T20" fmla="*/ 18 w 55"/>
                <a:gd name="T21" fmla="*/ 24 h 36"/>
                <a:gd name="T22" fmla="*/ 1 w 55"/>
                <a:gd name="T23" fmla="*/ 32 h 36"/>
                <a:gd name="T24" fmla="*/ 0 w 55"/>
                <a:gd name="T25" fmla="*/ 34 h 36"/>
                <a:gd name="T26" fmla="*/ 12 w 55"/>
                <a:gd name="T27" fmla="*/ 33 h 36"/>
                <a:gd name="T28" fmla="*/ 51 w 55"/>
                <a:gd name="T29" fmla="*/ 25 h 36"/>
                <a:gd name="T30" fmla="*/ 52 w 55"/>
                <a:gd name="T31" fmla="*/ 23 h 36"/>
                <a:gd name="T32" fmla="*/ 47 w 55"/>
                <a:gd name="T33" fmla="*/ 21 h 36"/>
                <a:gd name="T34" fmla="*/ 54 w 55"/>
                <a:gd name="T35" fmla="*/ 18 h 36"/>
                <a:gd name="T36" fmla="*/ 52 w 55"/>
                <a:gd name="T37" fmla="*/ 17 h 36"/>
                <a:gd name="T38" fmla="*/ 39 w 55"/>
                <a:gd name="T39" fmla="*/ 14 h 36"/>
                <a:gd name="T40" fmla="*/ 52 w 55"/>
                <a:gd name="T41" fmla="*/ 10 h 36"/>
                <a:gd name="T42" fmla="*/ 50 w 55"/>
                <a:gd name="T43" fmla="*/ 8 h 36"/>
                <a:gd name="T44" fmla="*/ 50 w 55"/>
                <a:gd name="T45" fmla="*/ 8 h 36"/>
                <a:gd name="T46" fmla="*/ 54 w 55"/>
                <a:gd name="T47" fmla="*/ 7 h 36"/>
                <a:gd name="T48" fmla="*/ 55 w 55"/>
                <a:gd name="T49" fmla="*/ 5 h 36"/>
                <a:gd name="T50" fmla="*/ 34 w 55"/>
                <a:gd name="T51" fmla="*/ 6 h 36"/>
                <a:gd name="T52" fmla="*/ 40 w 55"/>
                <a:gd name="T53" fmla="*/ 4 h 36"/>
                <a:gd name="T54" fmla="*/ 40 w 55"/>
                <a:gd name="T55" fmla="*/ 4 h 36"/>
                <a:gd name="T56" fmla="*/ 41 w 55"/>
                <a:gd name="T57" fmla="*/ 2 h 36"/>
                <a:gd name="T58" fmla="*/ 38 w 55"/>
                <a:gd name="T59" fmla="*/ 0 h 36"/>
                <a:gd name="T60" fmla="*/ 37 w 55"/>
                <a:gd name="T61" fmla="*/ 23 h 36"/>
                <a:gd name="T62" fmla="*/ 24 w 55"/>
                <a:gd name="T63" fmla="*/ 27 h 36"/>
                <a:gd name="T64" fmla="*/ 14 w 55"/>
                <a:gd name="T65"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36">
                  <a:moveTo>
                    <a:pt x="38" y="0"/>
                  </a:moveTo>
                  <a:cubicBezTo>
                    <a:pt x="33" y="3"/>
                    <a:pt x="28" y="4"/>
                    <a:pt x="24" y="4"/>
                  </a:cubicBezTo>
                  <a:cubicBezTo>
                    <a:pt x="24" y="4"/>
                    <a:pt x="24" y="4"/>
                    <a:pt x="24" y="4"/>
                  </a:cubicBezTo>
                  <a:cubicBezTo>
                    <a:pt x="23" y="3"/>
                    <a:pt x="22" y="3"/>
                    <a:pt x="21" y="3"/>
                  </a:cubicBezTo>
                  <a:cubicBezTo>
                    <a:pt x="18" y="5"/>
                    <a:pt x="18" y="5"/>
                    <a:pt x="18" y="5"/>
                  </a:cubicBezTo>
                  <a:cubicBezTo>
                    <a:pt x="17" y="6"/>
                    <a:pt x="17" y="6"/>
                    <a:pt x="17" y="7"/>
                  </a:cubicBezTo>
                  <a:cubicBezTo>
                    <a:pt x="17" y="7"/>
                    <a:pt x="17" y="7"/>
                    <a:pt x="17" y="7"/>
                  </a:cubicBezTo>
                  <a:cubicBezTo>
                    <a:pt x="14" y="8"/>
                    <a:pt x="10" y="9"/>
                    <a:pt x="7" y="11"/>
                  </a:cubicBezTo>
                  <a:cubicBezTo>
                    <a:pt x="7" y="11"/>
                    <a:pt x="6" y="11"/>
                    <a:pt x="6" y="12"/>
                  </a:cubicBezTo>
                  <a:cubicBezTo>
                    <a:pt x="6" y="12"/>
                    <a:pt x="6" y="13"/>
                    <a:pt x="6" y="13"/>
                  </a:cubicBezTo>
                  <a:cubicBezTo>
                    <a:pt x="7" y="14"/>
                    <a:pt x="8" y="14"/>
                    <a:pt x="8" y="14"/>
                  </a:cubicBezTo>
                  <a:cubicBezTo>
                    <a:pt x="12" y="13"/>
                    <a:pt x="16" y="12"/>
                    <a:pt x="20" y="12"/>
                  </a:cubicBezTo>
                  <a:cubicBezTo>
                    <a:pt x="14" y="13"/>
                    <a:pt x="9" y="15"/>
                    <a:pt x="3" y="19"/>
                  </a:cubicBezTo>
                  <a:cubicBezTo>
                    <a:pt x="3" y="19"/>
                    <a:pt x="3" y="20"/>
                    <a:pt x="3" y="20"/>
                  </a:cubicBezTo>
                  <a:cubicBezTo>
                    <a:pt x="3" y="21"/>
                    <a:pt x="3" y="21"/>
                    <a:pt x="3" y="21"/>
                  </a:cubicBezTo>
                  <a:cubicBezTo>
                    <a:pt x="3" y="22"/>
                    <a:pt x="4" y="22"/>
                    <a:pt x="5" y="22"/>
                  </a:cubicBezTo>
                  <a:cubicBezTo>
                    <a:pt x="6" y="22"/>
                    <a:pt x="7" y="21"/>
                    <a:pt x="8" y="21"/>
                  </a:cubicBezTo>
                  <a:cubicBezTo>
                    <a:pt x="7" y="22"/>
                    <a:pt x="6" y="22"/>
                    <a:pt x="4" y="23"/>
                  </a:cubicBezTo>
                  <a:cubicBezTo>
                    <a:pt x="4" y="23"/>
                    <a:pt x="4" y="24"/>
                    <a:pt x="4" y="25"/>
                  </a:cubicBezTo>
                  <a:cubicBezTo>
                    <a:pt x="4" y="25"/>
                    <a:pt x="4" y="25"/>
                    <a:pt x="4" y="25"/>
                  </a:cubicBezTo>
                  <a:cubicBezTo>
                    <a:pt x="4" y="26"/>
                    <a:pt x="5" y="27"/>
                    <a:pt x="6" y="26"/>
                  </a:cubicBezTo>
                  <a:cubicBezTo>
                    <a:pt x="10" y="25"/>
                    <a:pt x="14" y="25"/>
                    <a:pt x="18" y="24"/>
                  </a:cubicBezTo>
                  <a:cubicBezTo>
                    <a:pt x="13" y="25"/>
                    <a:pt x="10" y="27"/>
                    <a:pt x="7" y="31"/>
                  </a:cubicBezTo>
                  <a:cubicBezTo>
                    <a:pt x="4" y="31"/>
                    <a:pt x="1" y="32"/>
                    <a:pt x="1" y="32"/>
                  </a:cubicBezTo>
                  <a:cubicBezTo>
                    <a:pt x="0" y="32"/>
                    <a:pt x="0" y="33"/>
                    <a:pt x="0" y="34"/>
                  </a:cubicBezTo>
                  <a:cubicBezTo>
                    <a:pt x="0" y="34"/>
                    <a:pt x="0" y="34"/>
                    <a:pt x="0" y="34"/>
                  </a:cubicBezTo>
                  <a:cubicBezTo>
                    <a:pt x="0" y="35"/>
                    <a:pt x="1" y="36"/>
                    <a:pt x="2" y="35"/>
                  </a:cubicBezTo>
                  <a:cubicBezTo>
                    <a:pt x="2" y="35"/>
                    <a:pt x="7" y="34"/>
                    <a:pt x="12" y="33"/>
                  </a:cubicBezTo>
                  <a:cubicBezTo>
                    <a:pt x="16" y="33"/>
                    <a:pt x="21" y="32"/>
                    <a:pt x="25" y="31"/>
                  </a:cubicBezTo>
                  <a:cubicBezTo>
                    <a:pt x="34" y="29"/>
                    <a:pt x="43" y="27"/>
                    <a:pt x="51" y="25"/>
                  </a:cubicBezTo>
                  <a:cubicBezTo>
                    <a:pt x="52" y="24"/>
                    <a:pt x="52" y="24"/>
                    <a:pt x="52" y="23"/>
                  </a:cubicBezTo>
                  <a:cubicBezTo>
                    <a:pt x="52" y="23"/>
                    <a:pt x="52" y="23"/>
                    <a:pt x="52" y="23"/>
                  </a:cubicBezTo>
                  <a:cubicBezTo>
                    <a:pt x="52" y="22"/>
                    <a:pt x="52" y="21"/>
                    <a:pt x="51" y="21"/>
                  </a:cubicBezTo>
                  <a:cubicBezTo>
                    <a:pt x="49" y="21"/>
                    <a:pt x="48" y="21"/>
                    <a:pt x="47" y="21"/>
                  </a:cubicBezTo>
                  <a:cubicBezTo>
                    <a:pt x="49" y="21"/>
                    <a:pt x="51" y="21"/>
                    <a:pt x="52" y="20"/>
                  </a:cubicBezTo>
                  <a:cubicBezTo>
                    <a:pt x="53" y="20"/>
                    <a:pt x="54" y="19"/>
                    <a:pt x="54" y="18"/>
                  </a:cubicBezTo>
                  <a:cubicBezTo>
                    <a:pt x="54" y="18"/>
                    <a:pt x="54" y="18"/>
                    <a:pt x="54" y="18"/>
                  </a:cubicBezTo>
                  <a:cubicBezTo>
                    <a:pt x="53" y="17"/>
                    <a:pt x="53" y="17"/>
                    <a:pt x="52" y="17"/>
                  </a:cubicBezTo>
                  <a:cubicBezTo>
                    <a:pt x="41" y="17"/>
                    <a:pt x="30" y="18"/>
                    <a:pt x="19" y="20"/>
                  </a:cubicBezTo>
                  <a:cubicBezTo>
                    <a:pt x="25" y="18"/>
                    <a:pt x="32" y="16"/>
                    <a:pt x="39" y="14"/>
                  </a:cubicBezTo>
                  <a:cubicBezTo>
                    <a:pt x="39" y="14"/>
                    <a:pt x="51" y="12"/>
                    <a:pt x="51" y="12"/>
                  </a:cubicBezTo>
                  <a:cubicBezTo>
                    <a:pt x="52" y="12"/>
                    <a:pt x="52" y="11"/>
                    <a:pt x="52" y="10"/>
                  </a:cubicBezTo>
                  <a:cubicBezTo>
                    <a:pt x="52" y="10"/>
                    <a:pt x="52" y="10"/>
                    <a:pt x="52" y="10"/>
                  </a:cubicBezTo>
                  <a:cubicBezTo>
                    <a:pt x="52" y="9"/>
                    <a:pt x="51" y="8"/>
                    <a:pt x="50" y="8"/>
                  </a:cubicBezTo>
                  <a:cubicBezTo>
                    <a:pt x="50" y="8"/>
                    <a:pt x="50" y="8"/>
                    <a:pt x="50" y="8"/>
                  </a:cubicBezTo>
                  <a:cubicBezTo>
                    <a:pt x="50" y="8"/>
                    <a:pt x="50" y="8"/>
                    <a:pt x="50" y="8"/>
                  </a:cubicBezTo>
                  <a:cubicBezTo>
                    <a:pt x="48" y="9"/>
                    <a:pt x="45" y="9"/>
                    <a:pt x="43" y="10"/>
                  </a:cubicBezTo>
                  <a:cubicBezTo>
                    <a:pt x="46" y="9"/>
                    <a:pt x="50" y="8"/>
                    <a:pt x="54" y="7"/>
                  </a:cubicBezTo>
                  <a:cubicBezTo>
                    <a:pt x="55" y="6"/>
                    <a:pt x="55" y="6"/>
                    <a:pt x="55" y="5"/>
                  </a:cubicBezTo>
                  <a:cubicBezTo>
                    <a:pt x="55" y="5"/>
                    <a:pt x="55" y="5"/>
                    <a:pt x="55" y="5"/>
                  </a:cubicBezTo>
                  <a:cubicBezTo>
                    <a:pt x="55" y="4"/>
                    <a:pt x="54" y="3"/>
                    <a:pt x="53" y="3"/>
                  </a:cubicBezTo>
                  <a:cubicBezTo>
                    <a:pt x="34" y="6"/>
                    <a:pt x="34" y="6"/>
                    <a:pt x="34" y="6"/>
                  </a:cubicBezTo>
                  <a:cubicBezTo>
                    <a:pt x="33" y="6"/>
                    <a:pt x="33" y="6"/>
                    <a:pt x="33" y="6"/>
                  </a:cubicBezTo>
                  <a:cubicBezTo>
                    <a:pt x="35" y="5"/>
                    <a:pt x="38" y="5"/>
                    <a:pt x="40" y="4"/>
                  </a:cubicBezTo>
                  <a:cubicBezTo>
                    <a:pt x="40" y="4"/>
                    <a:pt x="40" y="4"/>
                    <a:pt x="40" y="4"/>
                  </a:cubicBezTo>
                  <a:cubicBezTo>
                    <a:pt x="40" y="4"/>
                    <a:pt x="40" y="4"/>
                    <a:pt x="40" y="4"/>
                  </a:cubicBezTo>
                  <a:cubicBezTo>
                    <a:pt x="40" y="4"/>
                    <a:pt x="40" y="4"/>
                    <a:pt x="40" y="4"/>
                  </a:cubicBezTo>
                  <a:cubicBezTo>
                    <a:pt x="41" y="3"/>
                    <a:pt x="41" y="3"/>
                    <a:pt x="41" y="2"/>
                  </a:cubicBezTo>
                  <a:cubicBezTo>
                    <a:pt x="41" y="2"/>
                    <a:pt x="41" y="2"/>
                    <a:pt x="41" y="1"/>
                  </a:cubicBezTo>
                  <a:cubicBezTo>
                    <a:pt x="40" y="0"/>
                    <a:pt x="39" y="0"/>
                    <a:pt x="38" y="0"/>
                  </a:cubicBezTo>
                  <a:close/>
                  <a:moveTo>
                    <a:pt x="37" y="23"/>
                  </a:moveTo>
                  <a:cubicBezTo>
                    <a:pt x="37" y="23"/>
                    <a:pt x="37" y="23"/>
                    <a:pt x="37" y="23"/>
                  </a:cubicBezTo>
                  <a:cubicBezTo>
                    <a:pt x="34" y="24"/>
                    <a:pt x="32" y="25"/>
                    <a:pt x="29" y="26"/>
                  </a:cubicBezTo>
                  <a:cubicBezTo>
                    <a:pt x="27" y="26"/>
                    <a:pt x="25" y="27"/>
                    <a:pt x="24" y="27"/>
                  </a:cubicBezTo>
                  <a:cubicBezTo>
                    <a:pt x="23" y="28"/>
                    <a:pt x="21" y="28"/>
                    <a:pt x="20" y="28"/>
                  </a:cubicBezTo>
                  <a:cubicBezTo>
                    <a:pt x="20" y="28"/>
                    <a:pt x="17" y="29"/>
                    <a:pt x="14" y="29"/>
                  </a:cubicBezTo>
                  <a:cubicBezTo>
                    <a:pt x="20" y="26"/>
                    <a:pt x="29" y="25"/>
                    <a:pt x="37" y="23"/>
                  </a:cubicBezTo>
                  <a:close/>
                </a:path>
              </a:pathLst>
            </a:custGeom>
            <a:solidFill>
              <a:srgbClr val="7E974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0" name="Freeform 39"/>
            <p:cNvSpPr>
              <a:spLocks noChangeArrowheads="1"/>
            </p:cNvSpPr>
            <p:nvPr/>
          </p:nvSpPr>
          <p:spPr bwMode="auto">
            <a:xfrm>
              <a:off x="3590" y="3151"/>
              <a:ext cx="53" cy="106"/>
            </a:xfrm>
            <a:custGeom>
              <a:avLst/>
              <a:gdLst>
                <a:gd name="T0" fmla="*/ 25 w 37"/>
                <a:gd name="T1" fmla="*/ 72 h 73"/>
                <a:gd name="T2" fmla="*/ 37 w 37"/>
                <a:gd name="T3" fmla="*/ 0 h 73"/>
                <a:gd name="T4" fmla="*/ 0 w 37"/>
                <a:gd name="T5" fmla="*/ 10 h 73"/>
                <a:gd name="T6" fmla="*/ 0 w 37"/>
                <a:gd name="T7" fmla="*/ 73 h 73"/>
                <a:gd name="T8" fmla="*/ 9 w 37"/>
                <a:gd name="T9" fmla="*/ 72 h 73"/>
                <a:gd name="T10" fmla="*/ 25 w 37"/>
                <a:gd name="T11" fmla="*/ 72 h 73"/>
              </a:gdLst>
              <a:ahLst/>
              <a:cxnLst>
                <a:cxn ang="0">
                  <a:pos x="T0" y="T1"/>
                </a:cxn>
                <a:cxn ang="0">
                  <a:pos x="T2" y="T3"/>
                </a:cxn>
                <a:cxn ang="0">
                  <a:pos x="T4" y="T5"/>
                </a:cxn>
                <a:cxn ang="0">
                  <a:pos x="T6" y="T7"/>
                </a:cxn>
                <a:cxn ang="0">
                  <a:pos x="T8" y="T9"/>
                </a:cxn>
                <a:cxn ang="0">
                  <a:pos x="T10" y="T11"/>
                </a:cxn>
              </a:cxnLst>
              <a:rect l="0" t="0" r="r" b="b"/>
              <a:pathLst>
                <a:path w="37" h="73">
                  <a:moveTo>
                    <a:pt x="25" y="72"/>
                  </a:moveTo>
                  <a:cubicBezTo>
                    <a:pt x="27" y="47"/>
                    <a:pt x="31" y="21"/>
                    <a:pt x="37" y="0"/>
                  </a:cubicBezTo>
                  <a:cubicBezTo>
                    <a:pt x="0" y="10"/>
                    <a:pt x="0" y="10"/>
                    <a:pt x="0" y="10"/>
                  </a:cubicBezTo>
                  <a:cubicBezTo>
                    <a:pt x="0" y="25"/>
                    <a:pt x="0" y="47"/>
                    <a:pt x="0" y="73"/>
                  </a:cubicBezTo>
                  <a:cubicBezTo>
                    <a:pt x="9" y="72"/>
                    <a:pt x="9" y="72"/>
                    <a:pt x="9" y="72"/>
                  </a:cubicBezTo>
                  <a:lnTo>
                    <a:pt x="25"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1" name="Freeform 40"/>
            <p:cNvSpPr>
              <a:spLocks noEditPoints="1" noChangeArrowheads="1"/>
            </p:cNvSpPr>
            <p:nvPr/>
          </p:nvSpPr>
          <p:spPr bwMode="auto">
            <a:xfrm>
              <a:off x="3586" y="3147"/>
              <a:ext cx="62" cy="113"/>
            </a:xfrm>
            <a:custGeom>
              <a:avLst/>
              <a:gdLst>
                <a:gd name="T0" fmla="*/ 39 w 43"/>
                <a:gd name="T1" fmla="*/ 0 h 78"/>
                <a:gd name="T2" fmla="*/ 2 w 43"/>
                <a:gd name="T3" fmla="*/ 11 h 78"/>
                <a:gd name="T4" fmla="*/ 0 w 43"/>
                <a:gd name="T5" fmla="*/ 13 h 78"/>
                <a:gd name="T6" fmla="*/ 1 w 43"/>
                <a:gd name="T7" fmla="*/ 76 h 78"/>
                <a:gd name="T8" fmla="*/ 1 w 43"/>
                <a:gd name="T9" fmla="*/ 78 h 78"/>
                <a:gd name="T10" fmla="*/ 3 w 43"/>
                <a:gd name="T11" fmla="*/ 78 h 78"/>
                <a:gd name="T12" fmla="*/ 13 w 43"/>
                <a:gd name="T13" fmla="*/ 78 h 78"/>
                <a:gd name="T14" fmla="*/ 28 w 43"/>
                <a:gd name="T15" fmla="*/ 77 h 78"/>
                <a:gd name="T16" fmla="*/ 31 w 43"/>
                <a:gd name="T17" fmla="*/ 75 h 78"/>
                <a:gd name="T18" fmla="*/ 42 w 43"/>
                <a:gd name="T19" fmla="*/ 4 h 78"/>
                <a:gd name="T20" fmla="*/ 42 w 43"/>
                <a:gd name="T21" fmla="*/ 1 h 78"/>
                <a:gd name="T22" fmla="*/ 39 w 43"/>
                <a:gd name="T23" fmla="*/ 0 h 78"/>
                <a:gd name="T24" fmla="*/ 36 w 43"/>
                <a:gd name="T25" fmla="*/ 7 h 78"/>
                <a:gd name="T26" fmla="*/ 26 w 43"/>
                <a:gd name="T27" fmla="*/ 72 h 78"/>
                <a:gd name="T28" fmla="*/ 12 w 43"/>
                <a:gd name="T29" fmla="*/ 73 h 78"/>
                <a:gd name="T30" fmla="*/ 6 w 43"/>
                <a:gd name="T31" fmla="*/ 73 h 78"/>
                <a:gd name="T32" fmla="*/ 5 w 43"/>
                <a:gd name="T33" fmla="*/ 15 h 78"/>
                <a:gd name="T34" fmla="*/ 36 w 43"/>
                <a:gd name="T35"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78">
                  <a:moveTo>
                    <a:pt x="39" y="0"/>
                  </a:moveTo>
                  <a:cubicBezTo>
                    <a:pt x="2" y="11"/>
                    <a:pt x="2" y="11"/>
                    <a:pt x="2" y="11"/>
                  </a:cubicBezTo>
                  <a:cubicBezTo>
                    <a:pt x="1" y="11"/>
                    <a:pt x="0" y="12"/>
                    <a:pt x="0" y="13"/>
                  </a:cubicBezTo>
                  <a:cubicBezTo>
                    <a:pt x="1" y="76"/>
                    <a:pt x="1" y="76"/>
                    <a:pt x="1" y="76"/>
                  </a:cubicBezTo>
                  <a:cubicBezTo>
                    <a:pt x="1" y="77"/>
                    <a:pt x="1" y="77"/>
                    <a:pt x="1" y="78"/>
                  </a:cubicBezTo>
                  <a:cubicBezTo>
                    <a:pt x="2" y="78"/>
                    <a:pt x="3" y="78"/>
                    <a:pt x="3" y="78"/>
                  </a:cubicBezTo>
                  <a:cubicBezTo>
                    <a:pt x="13" y="78"/>
                    <a:pt x="13" y="78"/>
                    <a:pt x="13" y="78"/>
                  </a:cubicBezTo>
                  <a:cubicBezTo>
                    <a:pt x="28" y="77"/>
                    <a:pt x="28" y="77"/>
                    <a:pt x="28" y="77"/>
                  </a:cubicBezTo>
                  <a:cubicBezTo>
                    <a:pt x="30" y="77"/>
                    <a:pt x="31" y="76"/>
                    <a:pt x="31" y="75"/>
                  </a:cubicBezTo>
                  <a:cubicBezTo>
                    <a:pt x="34" y="44"/>
                    <a:pt x="37" y="22"/>
                    <a:pt x="42" y="4"/>
                  </a:cubicBezTo>
                  <a:cubicBezTo>
                    <a:pt x="43" y="3"/>
                    <a:pt x="42" y="2"/>
                    <a:pt x="42" y="1"/>
                  </a:cubicBezTo>
                  <a:cubicBezTo>
                    <a:pt x="41" y="0"/>
                    <a:pt x="40" y="0"/>
                    <a:pt x="39" y="0"/>
                  </a:cubicBezTo>
                  <a:close/>
                  <a:moveTo>
                    <a:pt x="36" y="7"/>
                  </a:moveTo>
                  <a:cubicBezTo>
                    <a:pt x="32" y="24"/>
                    <a:pt x="28" y="44"/>
                    <a:pt x="26" y="72"/>
                  </a:cubicBezTo>
                  <a:cubicBezTo>
                    <a:pt x="23" y="72"/>
                    <a:pt x="12" y="73"/>
                    <a:pt x="12" y="73"/>
                  </a:cubicBezTo>
                  <a:cubicBezTo>
                    <a:pt x="12" y="73"/>
                    <a:pt x="9" y="73"/>
                    <a:pt x="6" y="73"/>
                  </a:cubicBezTo>
                  <a:cubicBezTo>
                    <a:pt x="6" y="68"/>
                    <a:pt x="5" y="19"/>
                    <a:pt x="5" y="15"/>
                  </a:cubicBezTo>
                  <a:cubicBezTo>
                    <a:pt x="8" y="15"/>
                    <a:pt x="30" y="8"/>
                    <a:pt x="36" y="7"/>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2" name="Freeform 41"/>
            <p:cNvSpPr>
              <a:spLocks noChangeArrowheads="1"/>
            </p:cNvSpPr>
            <p:nvPr/>
          </p:nvSpPr>
          <p:spPr bwMode="auto">
            <a:xfrm>
              <a:off x="3590" y="3256"/>
              <a:ext cx="13" cy="1"/>
            </a:xfrm>
            <a:custGeom>
              <a:avLst/>
              <a:gdLst>
                <a:gd name="T0" fmla="*/ 9 w 9"/>
                <a:gd name="T1" fmla="*/ 0 h 1"/>
                <a:gd name="T2" fmla="*/ 0 w 9"/>
                <a:gd name="T3" fmla="*/ 1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cubicBezTo>
                    <a:pt x="0" y="1"/>
                    <a:pt x="0" y="1"/>
                    <a:pt x="0" y="1"/>
                  </a:cubicBezTo>
                  <a:cubicBezTo>
                    <a:pt x="0" y="1"/>
                    <a:pt x="0" y="1"/>
                    <a:pt x="0" y="1"/>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3" name="Freeform 42"/>
            <p:cNvSpPr>
              <a:spLocks noChangeArrowheads="1"/>
            </p:cNvSpPr>
            <p:nvPr/>
          </p:nvSpPr>
          <p:spPr bwMode="auto">
            <a:xfrm>
              <a:off x="3587" y="3253"/>
              <a:ext cx="20" cy="8"/>
            </a:xfrm>
            <a:custGeom>
              <a:avLst/>
              <a:gdLst>
                <a:gd name="T0" fmla="*/ 11 w 14"/>
                <a:gd name="T1" fmla="*/ 0 h 6"/>
                <a:gd name="T2" fmla="*/ 2 w 14"/>
                <a:gd name="T3" fmla="*/ 0 h 6"/>
                <a:gd name="T4" fmla="*/ 2 w 14"/>
                <a:gd name="T5" fmla="*/ 0 h 6"/>
                <a:gd name="T6" fmla="*/ 2 w 14"/>
                <a:gd name="T7" fmla="*/ 0 h 6"/>
                <a:gd name="T8" fmla="*/ 0 w 14"/>
                <a:gd name="T9" fmla="*/ 3 h 6"/>
                <a:gd name="T10" fmla="*/ 0 w 14"/>
                <a:gd name="T11" fmla="*/ 3 h 6"/>
                <a:gd name="T12" fmla="*/ 2 w 14"/>
                <a:gd name="T13" fmla="*/ 5 h 6"/>
                <a:gd name="T14" fmla="*/ 2 w 14"/>
                <a:gd name="T15" fmla="*/ 5 h 6"/>
                <a:gd name="T16" fmla="*/ 2 w 14"/>
                <a:gd name="T17" fmla="*/ 6 h 6"/>
                <a:gd name="T18" fmla="*/ 12 w 14"/>
                <a:gd name="T19" fmla="*/ 5 h 6"/>
                <a:gd name="T20" fmla="*/ 14 w 14"/>
                <a:gd name="T21" fmla="*/ 2 h 6"/>
                <a:gd name="T22" fmla="*/ 11 w 1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
                  <a:moveTo>
                    <a:pt x="11" y="0"/>
                  </a:moveTo>
                  <a:cubicBezTo>
                    <a:pt x="2" y="0"/>
                    <a:pt x="2" y="0"/>
                    <a:pt x="2" y="0"/>
                  </a:cubicBezTo>
                  <a:cubicBezTo>
                    <a:pt x="2" y="0"/>
                    <a:pt x="2" y="0"/>
                    <a:pt x="2" y="0"/>
                  </a:cubicBezTo>
                  <a:cubicBezTo>
                    <a:pt x="2" y="0"/>
                    <a:pt x="2" y="0"/>
                    <a:pt x="2" y="0"/>
                  </a:cubicBezTo>
                  <a:cubicBezTo>
                    <a:pt x="1" y="0"/>
                    <a:pt x="0" y="1"/>
                    <a:pt x="0" y="3"/>
                  </a:cubicBezTo>
                  <a:cubicBezTo>
                    <a:pt x="0" y="3"/>
                    <a:pt x="0" y="3"/>
                    <a:pt x="0" y="3"/>
                  </a:cubicBezTo>
                  <a:cubicBezTo>
                    <a:pt x="0" y="4"/>
                    <a:pt x="1" y="6"/>
                    <a:pt x="2" y="5"/>
                  </a:cubicBezTo>
                  <a:cubicBezTo>
                    <a:pt x="2" y="5"/>
                    <a:pt x="2" y="5"/>
                    <a:pt x="2" y="5"/>
                  </a:cubicBezTo>
                  <a:cubicBezTo>
                    <a:pt x="2" y="5"/>
                    <a:pt x="2" y="6"/>
                    <a:pt x="2" y="6"/>
                  </a:cubicBezTo>
                  <a:cubicBezTo>
                    <a:pt x="12" y="5"/>
                    <a:pt x="12" y="5"/>
                    <a:pt x="12" y="5"/>
                  </a:cubicBezTo>
                  <a:cubicBezTo>
                    <a:pt x="13" y="5"/>
                    <a:pt x="14" y="4"/>
                    <a:pt x="14" y="2"/>
                  </a:cubicBezTo>
                  <a:cubicBezTo>
                    <a:pt x="14" y="1"/>
                    <a:pt x="13" y="0"/>
                    <a:pt x="1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4" name="Freeform 43"/>
            <p:cNvSpPr>
              <a:spLocks noChangeArrowheads="1"/>
            </p:cNvSpPr>
            <p:nvPr/>
          </p:nvSpPr>
          <p:spPr bwMode="auto">
            <a:xfrm>
              <a:off x="3603" y="3256"/>
              <a:ext cx="23" cy="0"/>
            </a:xfrm>
            <a:custGeom>
              <a:avLst/>
              <a:gdLst>
                <a:gd name="T0" fmla="*/ 16 w 16"/>
                <a:gd name="T1" fmla="*/ 0 h 1"/>
                <a:gd name="T2" fmla="*/ 0 w 16"/>
                <a:gd name="T3" fmla="*/ 0 h 1"/>
                <a:gd name="T4" fmla="*/ 16 w 16"/>
                <a:gd name="T5" fmla="*/ 0 h 1"/>
                <a:gd name="T6" fmla="*/ 16 w 16"/>
                <a:gd name="T7" fmla="*/ 0 h 1"/>
              </a:gdLst>
              <a:ahLst/>
              <a:cxnLst>
                <a:cxn ang="0">
                  <a:pos x="T0" y="T1"/>
                </a:cxn>
                <a:cxn ang="0">
                  <a:pos x="T2" y="T3"/>
                </a:cxn>
                <a:cxn ang="0">
                  <a:pos x="T4" y="T5"/>
                </a:cxn>
                <a:cxn ang="0">
                  <a:pos x="T6" y="T7"/>
                </a:cxn>
              </a:cxnLst>
              <a:rect l="0" t="0" r="r" b="b"/>
              <a:pathLst>
                <a:path w="16" h="1">
                  <a:moveTo>
                    <a:pt x="16" y="0"/>
                  </a:moveTo>
                  <a:cubicBezTo>
                    <a:pt x="0" y="0"/>
                    <a:pt x="0" y="0"/>
                    <a:pt x="0" y="0"/>
                  </a:cubicBezTo>
                  <a:cubicBezTo>
                    <a:pt x="16" y="0"/>
                    <a:pt x="16" y="0"/>
                    <a:pt x="16" y="0"/>
                  </a:cubicBezTo>
                  <a:cubicBezTo>
                    <a:pt x="16" y="0"/>
                    <a:pt x="16"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5" name="Freeform 44"/>
            <p:cNvSpPr>
              <a:spLocks noChangeArrowheads="1"/>
            </p:cNvSpPr>
            <p:nvPr/>
          </p:nvSpPr>
          <p:spPr bwMode="auto">
            <a:xfrm>
              <a:off x="3600" y="3251"/>
              <a:ext cx="30" cy="9"/>
            </a:xfrm>
            <a:custGeom>
              <a:avLst/>
              <a:gdLst>
                <a:gd name="T0" fmla="*/ 2 w 21"/>
                <a:gd name="T1" fmla="*/ 1 h 6"/>
                <a:gd name="T2" fmla="*/ 0 w 21"/>
                <a:gd name="T3" fmla="*/ 4 h 6"/>
                <a:gd name="T4" fmla="*/ 3 w 21"/>
                <a:gd name="T5" fmla="*/ 6 h 6"/>
                <a:gd name="T6" fmla="*/ 18 w 21"/>
                <a:gd name="T7" fmla="*/ 5 h 6"/>
                <a:gd name="T8" fmla="*/ 18 w 21"/>
                <a:gd name="T9" fmla="*/ 5 h 6"/>
                <a:gd name="T10" fmla="*/ 18 w 21"/>
                <a:gd name="T11" fmla="*/ 5 h 6"/>
                <a:gd name="T12" fmla="*/ 21 w 21"/>
                <a:gd name="T13" fmla="*/ 3 h 6"/>
                <a:gd name="T14" fmla="*/ 21 w 21"/>
                <a:gd name="T15" fmla="*/ 3 h 6"/>
                <a:gd name="T16" fmla="*/ 18 w 21"/>
                <a:gd name="T17" fmla="*/ 0 h 6"/>
                <a:gd name="T18" fmla="*/ 18 w 21"/>
                <a:gd name="T19" fmla="*/ 0 h 6"/>
                <a:gd name="T20" fmla="*/ 18 w 21"/>
                <a:gd name="T21" fmla="*/ 0 h 6"/>
                <a:gd name="T22" fmla="*/ 2 w 21"/>
                <a:gd name="T2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6">
                  <a:moveTo>
                    <a:pt x="2" y="1"/>
                  </a:moveTo>
                  <a:cubicBezTo>
                    <a:pt x="1" y="1"/>
                    <a:pt x="0" y="2"/>
                    <a:pt x="0" y="4"/>
                  </a:cubicBezTo>
                  <a:cubicBezTo>
                    <a:pt x="0" y="5"/>
                    <a:pt x="1" y="6"/>
                    <a:pt x="3" y="6"/>
                  </a:cubicBezTo>
                  <a:cubicBezTo>
                    <a:pt x="18" y="5"/>
                    <a:pt x="18" y="5"/>
                    <a:pt x="18" y="5"/>
                  </a:cubicBezTo>
                  <a:cubicBezTo>
                    <a:pt x="18" y="5"/>
                    <a:pt x="18" y="5"/>
                    <a:pt x="18" y="5"/>
                  </a:cubicBezTo>
                  <a:cubicBezTo>
                    <a:pt x="18" y="5"/>
                    <a:pt x="18" y="5"/>
                    <a:pt x="18" y="5"/>
                  </a:cubicBezTo>
                  <a:cubicBezTo>
                    <a:pt x="20" y="5"/>
                    <a:pt x="21" y="4"/>
                    <a:pt x="21" y="3"/>
                  </a:cubicBezTo>
                  <a:cubicBezTo>
                    <a:pt x="21" y="3"/>
                    <a:pt x="21" y="3"/>
                    <a:pt x="21" y="3"/>
                  </a:cubicBezTo>
                  <a:cubicBezTo>
                    <a:pt x="21" y="1"/>
                    <a:pt x="20" y="0"/>
                    <a:pt x="18" y="0"/>
                  </a:cubicBezTo>
                  <a:cubicBezTo>
                    <a:pt x="18" y="0"/>
                    <a:pt x="18" y="0"/>
                    <a:pt x="18" y="0"/>
                  </a:cubicBezTo>
                  <a:cubicBezTo>
                    <a:pt x="18" y="0"/>
                    <a:pt x="18" y="0"/>
                    <a:pt x="18" y="0"/>
                  </a:cubicBezTo>
                  <a:lnTo>
                    <a:pt x="2" y="1"/>
                  </a:ln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6" name="Freeform 45"/>
            <p:cNvSpPr>
              <a:spLocks noEditPoints="1" noChangeArrowheads="1"/>
            </p:cNvSpPr>
            <p:nvPr/>
          </p:nvSpPr>
          <p:spPr bwMode="auto">
            <a:xfrm>
              <a:off x="3586" y="3251"/>
              <a:ext cx="44" cy="250"/>
            </a:xfrm>
            <a:custGeom>
              <a:avLst/>
              <a:gdLst>
                <a:gd name="T0" fmla="*/ 28 w 31"/>
                <a:gd name="T1" fmla="*/ 0 h 173"/>
                <a:gd name="T2" fmla="*/ 12 w 31"/>
                <a:gd name="T3" fmla="*/ 1 h 173"/>
                <a:gd name="T4" fmla="*/ 3 w 31"/>
                <a:gd name="T5" fmla="*/ 1 h 173"/>
                <a:gd name="T6" fmla="*/ 1 w 31"/>
                <a:gd name="T7" fmla="*/ 4 h 173"/>
                <a:gd name="T8" fmla="*/ 0 w 31"/>
                <a:gd name="T9" fmla="*/ 164 h 173"/>
                <a:gd name="T10" fmla="*/ 2 w 31"/>
                <a:gd name="T11" fmla="*/ 167 h 173"/>
                <a:gd name="T12" fmla="*/ 23 w 31"/>
                <a:gd name="T13" fmla="*/ 173 h 173"/>
                <a:gd name="T14" fmla="*/ 25 w 31"/>
                <a:gd name="T15" fmla="*/ 173 h 173"/>
                <a:gd name="T16" fmla="*/ 26 w 31"/>
                <a:gd name="T17" fmla="*/ 171 h 173"/>
                <a:gd name="T18" fmla="*/ 27 w 31"/>
                <a:gd name="T19" fmla="*/ 113 h 173"/>
                <a:gd name="T20" fmla="*/ 27 w 31"/>
                <a:gd name="T21" fmla="*/ 58 h 173"/>
                <a:gd name="T22" fmla="*/ 28 w 31"/>
                <a:gd name="T23" fmla="*/ 38 h 173"/>
                <a:gd name="T24" fmla="*/ 31 w 31"/>
                <a:gd name="T25" fmla="*/ 3 h 173"/>
                <a:gd name="T26" fmla="*/ 30 w 31"/>
                <a:gd name="T27" fmla="*/ 1 h 173"/>
                <a:gd name="T28" fmla="*/ 28 w 31"/>
                <a:gd name="T29" fmla="*/ 0 h 173"/>
                <a:gd name="T30" fmla="*/ 25 w 31"/>
                <a:gd name="T31" fmla="*/ 6 h 173"/>
                <a:gd name="T32" fmla="*/ 23 w 31"/>
                <a:gd name="T33" fmla="*/ 38 h 173"/>
                <a:gd name="T34" fmla="*/ 22 w 31"/>
                <a:gd name="T35" fmla="*/ 57 h 173"/>
                <a:gd name="T36" fmla="*/ 21 w 31"/>
                <a:gd name="T37" fmla="*/ 113 h 173"/>
                <a:gd name="T38" fmla="*/ 21 w 31"/>
                <a:gd name="T39" fmla="*/ 167 h 173"/>
                <a:gd name="T40" fmla="*/ 6 w 31"/>
                <a:gd name="T41" fmla="*/ 162 h 173"/>
                <a:gd name="T42" fmla="*/ 6 w 31"/>
                <a:gd name="T43" fmla="*/ 61 h 173"/>
                <a:gd name="T44" fmla="*/ 6 w 31"/>
                <a:gd name="T45" fmla="*/ 6 h 173"/>
                <a:gd name="T46" fmla="*/ 13 w 31"/>
                <a:gd name="T47" fmla="*/ 6 h 173"/>
                <a:gd name="T48" fmla="*/ 25 w 31"/>
                <a:gd name="T49" fmla="*/ 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173">
                  <a:moveTo>
                    <a:pt x="28" y="0"/>
                  </a:moveTo>
                  <a:cubicBezTo>
                    <a:pt x="28" y="0"/>
                    <a:pt x="12" y="1"/>
                    <a:pt x="12" y="1"/>
                  </a:cubicBezTo>
                  <a:cubicBezTo>
                    <a:pt x="3" y="1"/>
                    <a:pt x="3" y="1"/>
                    <a:pt x="3" y="1"/>
                  </a:cubicBezTo>
                  <a:cubicBezTo>
                    <a:pt x="2" y="1"/>
                    <a:pt x="1" y="2"/>
                    <a:pt x="1" y="4"/>
                  </a:cubicBezTo>
                  <a:cubicBezTo>
                    <a:pt x="1" y="56"/>
                    <a:pt x="1" y="130"/>
                    <a:pt x="0" y="164"/>
                  </a:cubicBezTo>
                  <a:cubicBezTo>
                    <a:pt x="0" y="165"/>
                    <a:pt x="1" y="166"/>
                    <a:pt x="2" y="167"/>
                  </a:cubicBezTo>
                  <a:cubicBezTo>
                    <a:pt x="8" y="169"/>
                    <a:pt x="16" y="172"/>
                    <a:pt x="23" y="173"/>
                  </a:cubicBezTo>
                  <a:cubicBezTo>
                    <a:pt x="24" y="173"/>
                    <a:pt x="25" y="173"/>
                    <a:pt x="25" y="173"/>
                  </a:cubicBezTo>
                  <a:cubicBezTo>
                    <a:pt x="26" y="172"/>
                    <a:pt x="26" y="171"/>
                    <a:pt x="26" y="171"/>
                  </a:cubicBezTo>
                  <a:cubicBezTo>
                    <a:pt x="27" y="165"/>
                    <a:pt x="27" y="140"/>
                    <a:pt x="27" y="113"/>
                  </a:cubicBezTo>
                  <a:cubicBezTo>
                    <a:pt x="27" y="88"/>
                    <a:pt x="27" y="63"/>
                    <a:pt x="27" y="58"/>
                  </a:cubicBezTo>
                  <a:cubicBezTo>
                    <a:pt x="28" y="38"/>
                    <a:pt x="28" y="38"/>
                    <a:pt x="28" y="38"/>
                  </a:cubicBezTo>
                  <a:cubicBezTo>
                    <a:pt x="31" y="3"/>
                    <a:pt x="31" y="3"/>
                    <a:pt x="31" y="3"/>
                  </a:cubicBezTo>
                  <a:cubicBezTo>
                    <a:pt x="31" y="2"/>
                    <a:pt x="31" y="2"/>
                    <a:pt x="30" y="1"/>
                  </a:cubicBezTo>
                  <a:cubicBezTo>
                    <a:pt x="30" y="0"/>
                    <a:pt x="29" y="0"/>
                    <a:pt x="28" y="0"/>
                  </a:cubicBezTo>
                  <a:close/>
                  <a:moveTo>
                    <a:pt x="25" y="6"/>
                  </a:moveTo>
                  <a:cubicBezTo>
                    <a:pt x="25" y="11"/>
                    <a:pt x="23" y="38"/>
                    <a:pt x="23" y="38"/>
                  </a:cubicBezTo>
                  <a:cubicBezTo>
                    <a:pt x="22" y="57"/>
                    <a:pt x="22" y="57"/>
                    <a:pt x="22" y="57"/>
                  </a:cubicBezTo>
                  <a:cubicBezTo>
                    <a:pt x="22" y="62"/>
                    <a:pt x="22" y="87"/>
                    <a:pt x="21" y="113"/>
                  </a:cubicBezTo>
                  <a:cubicBezTo>
                    <a:pt x="21" y="135"/>
                    <a:pt x="21" y="158"/>
                    <a:pt x="21" y="167"/>
                  </a:cubicBezTo>
                  <a:cubicBezTo>
                    <a:pt x="16" y="166"/>
                    <a:pt x="10" y="164"/>
                    <a:pt x="6" y="162"/>
                  </a:cubicBezTo>
                  <a:cubicBezTo>
                    <a:pt x="6" y="139"/>
                    <a:pt x="6" y="100"/>
                    <a:pt x="6" y="61"/>
                  </a:cubicBezTo>
                  <a:cubicBezTo>
                    <a:pt x="6" y="42"/>
                    <a:pt x="6" y="23"/>
                    <a:pt x="6" y="6"/>
                  </a:cubicBezTo>
                  <a:cubicBezTo>
                    <a:pt x="9" y="6"/>
                    <a:pt x="13" y="6"/>
                    <a:pt x="13" y="6"/>
                  </a:cubicBezTo>
                  <a:cubicBezTo>
                    <a:pt x="13" y="6"/>
                    <a:pt x="22" y="6"/>
                    <a:pt x="25" y="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7" name="Freeform 46"/>
            <p:cNvSpPr>
              <a:spLocks noChangeArrowheads="1"/>
            </p:cNvSpPr>
            <p:nvPr/>
          </p:nvSpPr>
          <p:spPr bwMode="auto">
            <a:xfrm>
              <a:off x="3613" y="3487"/>
              <a:ext cx="7" cy="10"/>
            </a:xfrm>
            <a:custGeom>
              <a:avLst/>
              <a:gdLst>
                <a:gd name="T0" fmla="*/ 0 w 5"/>
                <a:gd name="T1" fmla="*/ 3 h 7"/>
                <a:gd name="T2" fmla="*/ 0 w 5"/>
                <a:gd name="T3" fmla="*/ 4 h 7"/>
                <a:gd name="T4" fmla="*/ 3 w 5"/>
                <a:gd name="T5" fmla="*/ 7 h 7"/>
                <a:gd name="T6" fmla="*/ 5 w 5"/>
                <a:gd name="T7" fmla="*/ 4 h 7"/>
                <a:gd name="T8" fmla="*/ 5 w 5"/>
                <a:gd name="T9" fmla="*/ 3 h 7"/>
                <a:gd name="T10" fmla="*/ 3 w 5"/>
                <a:gd name="T11" fmla="*/ 0 h 7"/>
                <a:gd name="T12" fmla="*/ 0 w 5"/>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0" y="3"/>
                  </a:moveTo>
                  <a:cubicBezTo>
                    <a:pt x="0" y="4"/>
                    <a:pt x="0" y="4"/>
                    <a:pt x="0" y="4"/>
                  </a:cubicBezTo>
                  <a:cubicBezTo>
                    <a:pt x="0" y="6"/>
                    <a:pt x="1" y="7"/>
                    <a:pt x="3" y="7"/>
                  </a:cubicBezTo>
                  <a:cubicBezTo>
                    <a:pt x="4" y="7"/>
                    <a:pt x="5" y="6"/>
                    <a:pt x="5" y="4"/>
                  </a:cubicBezTo>
                  <a:cubicBezTo>
                    <a:pt x="5" y="3"/>
                    <a:pt x="5" y="3"/>
                    <a:pt x="5" y="3"/>
                  </a:cubicBezTo>
                  <a:cubicBezTo>
                    <a:pt x="5" y="1"/>
                    <a:pt x="4" y="0"/>
                    <a:pt x="3" y="0"/>
                  </a:cubicBezTo>
                  <a:cubicBezTo>
                    <a:pt x="1" y="0"/>
                    <a:pt x="0" y="1"/>
                    <a:pt x="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8" name="Freeform 47"/>
            <p:cNvSpPr>
              <a:spLocks noEditPoints="1" noChangeArrowheads="1"/>
            </p:cNvSpPr>
            <p:nvPr/>
          </p:nvSpPr>
          <p:spPr bwMode="auto">
            <a:xfrm>
              <a:off x="3484" y="3242"/>
              <a:ext cx="47" cy="256"/>
            </a:xfrm>
            <a:custGeom>
              <a:avLst/>
              <a:gdLst>
                <a:gd name="T0" fmla="*/ 4 w 32"/>
                <a:gd name="T1" fmla="*/ 0 h 177"/>
                <a:gd name="T2" fmla="*/ 2 w 32"/>
                <a:gd name="T3" fmla="*/ 2 h 177"/>
                <a:gd name="T4" fmla="*/ 0 w 32"/>
                <a:gd name="T5" fmla="*/ 168 h 177"/>
                <a:gd name="T6" fmla="*/ 2 w 32"/>
                <a:gd name="T7" fmla="*/ 170 h 177"/>
                <a:gd name="T8" fmla="*/ 23 w 32"/>
                <a:gd name="T9" fmla="*/ 176 h 177"/>
                <a:gd name="T10" fmla="*/ 25 w 32"/>
                <a:gd name="T11" fmla="*/ 176 h 177"/>
                <a:gd name="T12" fmla="*/ 26 w 32"/>
                <a:gd name="T13" fmla="*/ 174 h 177"/>
                <a:gd name="T14" fmla="*/ 27 w 32"/>
                <a:gd name="T15" fmla="*/ 109 h 177"/>
                <a:gd name="T16" fmla="*/ 29 w 32"/>
                <a:gd name="T17" fmla="*/ 47 h 177"/>
                <a:gd name="T18" fmla="*/ 30 w 32"/>
                <a:gd name="T19" fmla="*/ 27 h 177"/>
                <a:gd name="T20" fmla="*/ 32 w 32"/>
                <a:gd name="T21" fmla="*/ 2 h 177"/>
                <a:gd name="T22" fmla="*/ 31 w 32"/>
                <a:gd name="T23" fmla="*/ 0 h 177"/>
                <a:gd name="T24" fmla="*/ 29 w 32"/>
                <a:gd name="T25" fmla="*/ 0 h 177"/>
                <a:gd name="T26" fmla="*/ 4 w 32"/>
                <a:gd name="T27" fmla="*/ 0 h 177"/>
                <a:gd name="T28" fmla="*/ 26 w 32"/>
                <a:gd name="T29" fmla="*/ 5 h 177"/>
                <a:gd name="T30" fmla="*/ 25 w 32"/>
                <a:gd name="T31" fmla="*/ 27 h 177"/>
                <a:gd name="T32" fmla="*/ 23 w 32"/>
                <a:gd name="T33" fmla="*/ 47 h 177"/>
                <a:gd name="T34" fmla="*/ 22 w 32"/>
                <a:gd name="T35" fmla="*/ 109 h 177"/>
                <a:gd name="T36" fmla="*/ 21 w 32"/>
                <a:gd name="T37" fmla="*/ 170 h 177"/>
                <a:gd name="T38" fmla="*/ 6 w 32"/>
                <a:gd name="T39" fmla="*/ 166 h 177"/>
                <a:gd name="T40" fmla="*/ 7 w 32"/>
                <a:gd name="T41" fmla="*/ 5 h 177"/>
                <a:gd name="T42" fmla="*/ 26 w 32"/>
                <a:gd name="T43" fmla="*/ 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177">
                  <a:moveTo>
                    <a:pt x="4" y="0"/>
                  </a:moveTo>
                  <a:cubicBezTo>
                    <a:pt x="3" y="0"/>
                    <a:pt x="2" y="1"/>
                    <a:pt x="2" y="2"/>
                  </a:cubicBezTo>
                  <a:cubicBezTo>
                    <a:pt x="0" y="168"/>
                    <a:pt x="0" y="168"/>
                    <a:pt x="0" y="168"/>
                  </a:cubicBezTo>
                  <a:cubicBezTo>
                    <a:pt x="0" y="169"/>
                    <a:pt x="1" y="170"/>
                    <a:pt x="2" y="170"/>
                  </a:cubicBezTo>
                  <a:cubicBezTo>
                    <a:pt x="9" y="172"/>
                    <a:pt x="16" y="175"/>
                    <a:pt x="23" y="176"/>
                  </a:cubicBezTo>
                  <a:cubicBezTo>
                    <a:pt x="24" y="177"/>
                    <a:pt x="25" y="176"/>
                    <a:pt x="25" y="176"/>
                  </a:cubicBezTo>
                  <a:cubicBezTo>
                    <a:pt x="26" y="175"/>
                    <a:pt x="26" y="175"/>
                    <a:pt x="26" y="174"/>
                  </a:cubicBezTo>
                  <a:cubicBezTo>
                    <a:pt x="27" y="169"/>
                    <a:pt x="27" y="138"/>
                    <a:pt x="27" y="109"/>
                  </a:cubicBezTo>
                  <a:cubicBezTo>
                    <a:pt x="28" y="81"/>
                    <a:pt x="28" y="52"/>
                    <a:pt x="29" y="47"/>
                  </a:cubicBezTo>
                  <a:cubicBezTo>
                    <a:pt x="30" y="27"/>
                    <a:pt x="30" y="27"/>
                    <a:pt x="30" y="27"/>
                  </a:cubicBezTo>
                  <a:cubicBezTo>
                    <a:pt x="32" y="2"/>
                    <a:pt x="32" y="2"/>
                    <a:pt x="32" y="2"/>
                  </a:cubicBezTo>
                  <a:cubicBezTo>
                    <a:pt x="32" y="2"/>
                    <a:pt x="31" y="1"/>
                    <a:pt x="31" y="0"/>
                  </a:cubicBezTo>
                  <a:cubicBezTo>
                    <a:pt x="30" y="0"/>
                    <a:pt x="30" y="0"/>
                    <a:pt x="29" y="0"/>
                  </a:cubicBezTo>
                  <a:lnTo>
                    <a:pt x="4" y="0"/>
                  </a:lnTo>
                  <a:close/>
                  <a:moveTo>
                    <a:pt x="26" y="5"/>
                  </a:moveTo>
                  <a:cubicBezTo>
                    <a:pt x="26" y="9"/>
                    <a:pt x="25" y="27"/>
                    <a:pt x="25" y="27"/>
                  </a:cubicBezTo>
                  <a:cubicBezTo>
                    <a:pt x="23" y="47"/>
                    <a:pt x="23" y="47"/>
                    <a:pt x="23" y="47"/>
                  </a:cubicBezTo>
                  <a:cubicBezTo>
                    <a:pt x="23" y="52"/>
                    <a:pt x="23" y="79"/>
                    <a:pt x="22" y="109"/>
                  </a:cubicBezTo>
                  <a:cubicBezTo>
                    <a:pt x="22" y="134"/>
                    <a:pt x="21" y="161"/>
                    <a:pt x="21" y="170"/>
                  </a:cubicBezTo>
                  <a:cubicBezTo>
                    <a:pt x="16" y="169"/>
                    <a:pt x="11" y="167"/>
                    <a:pt x="6" y="166"/>
                  </a:cubicBezTo>
                  <a:cubicBezTo>
                    <a:pt x="6" y="162"/>
                    <a:pt x="7" y="10"/>
                    <a:pt x="7" y="5"/>
                  </a:cubicBezTo>
                  <a:cubicBezTo>
                    <a:pt x="11" y="5"/>
                    <a:pt x="22" y="5"/>
                    <a:pt x="26" y="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9" name="Freeform 48"/>
            <p:cNvSpPr>
              <a:spLocks noChangeArrowheads="1"/>
            </p:cNvSpPr>
            <p:nvPr/>
          </p:nvSpPr>
          <p:spPr bwMode="auto">
            <a:xfrm>
              <a:off x="3490" y="3128"/>
              <a:ext cx="54" cy="117"/>
            </a:xfrm>
            <a:custGeom>
              <a:avLst/>
              <a:gdLst>
                <a:gd name="T0" fmla="*/ 37 w 37"/>
                <a:gd name="T1" fmla="*/ 0 h 81"/>
                <a:gd name="T2" fmla="*/ 0 w 37"/>
                <a:gd name="T3" fmla="*/ 10 h 81"/>
                <a:gd name="T4" fmla="*/ 0 w 37"/>
                <a:gd name="T5" fmla="*/ 81 h 81"/>
                <a:gd name="T6" fmla="*/ 25 w 37"/>
                <a:gd name="T7" fmla="*/ 81 h 81"/>
                <a:gd name="T8" fmla="*/ 37 w 37"/>
                <a:gd name="T9" fmla="*/ 0 h 81"/>
              </a:gdLst>
              <a:ahLst/>
              <a:cxnLst>
                <a:cxn ang="0">
                  <a:pos x="T0" y="T1"/>
                </a:cxn>
                <a:cxn ang="0">
                  <a:pos x="T2" y="T3"/>
                </a:cxn>
                <a:cxn ang="0">
                  <a:pos x="T4" y="T5"/>
                </a:cxn>
                <a:cxn ang="0">
                  <a:pos x="T6" y="T7"/>
                </a:cxn>
                <a:cxn ang="0">
                  <a:pos x="T8" y="T9"/>
                </a:cxn>
              </a:cxnLst>
              <a:rect l="0" t="0" r="r" b="b"/>
              <a:pathLst>
                <a:path w="37" h="81">
                  <a:moveTo>
                    <a:pt x="37" y="0"/>
                  </a:moveTo>
                  <a:cubicBezTo>
                    <a:pt x="0" y="10"/>
                    <a:pt x="0" y="10"/>
                    <a:pt x="0" y="10"/>
                  </a:cubicBezTo>
                  <a:cubicBezTo>
                    <a:pt x="0" y="25"/>
                    <a:pt x="0" y="51"/>
                    <a:pt x="0" y="81"/>
                  </a:cubicBezTo>
                  <a:cubicBezTo>
                    <a:pt x="25" y="81"/>
                    <a:pt x="25" y="81"/>
                    <a:pt x="25" y="81"/>
                  </a:cubicBezTo>
                  <a:cubicBezTo>
                    <a:pt x="27" y="53"/>
                    <a:pt x="30" y="24"/>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0" name="Freeform 49"/>
            <p:cNvSpPr>
              <a:spLocks noEditPoints="1" noChangeArrowheads="1"/>
            </p:cNvSpPr>
            <p:nvPr/>
          </p:nvSpPr>
          <p:spPr bwMode="auto">
            <a:xfrm>
              <a:off x="3486" y="3124"/>
              <a:ext cx="62" cy="126"/>
            </a:xfrm>
            <a:custGeom>
              <a:avLst/>
              <a:gdLst>
                <a:gd name="T0" fmla="*/ 40 w 43"/>
                <a:gd name="T1" fmla="*/ 0 h 87"/>
                <a:gd name="T2" fmla="*/ 2 w 43"/>
                <a:gd name="T3" fmla="*/ 11 h 87"/>
                <a:gd name="T4" fmla="*/ 0 w 43"/>
                <a:gd name="T5" fmla="*/ 13 h 87"/>
                <a:gd name="T6" fmla="*/ 1 w 43"/>
                <a:gd name="T7" fmla="*/ 84 h 87"/>
                <a:gd name="T8" fmla="*/ 3 w 43"/>
                <a:gd name="T9" fmla="*/ 87 h 87"/>
                <a:gd name="T10" fmla="*/ 28 w 43"/>
                <a:gd name="T11" fmla="*/ 87 h 87"/>
                <a:gd name="T12" fmla="*/ 31 w 43"/>
                <a:gd name="T13" fmla="*/ 84 h 87"/>
                <a:gd name="T14" fmla="*/ 43 w 43"/>
                <a:gd name="T15" fmla="*/ 3 h 87"/>
                <a:gd name="T16" fmla="*/ 42 w 43"/>
                <a:gd name="T17" fmla="*/ 1 h 87"/>
                <a:gd name="T18" fmla="*/ 40 w 43"/>
                <a:gd name="T19" fmla="*/ 0 h 87"/>
                <a:gd name="T20" fmla="*/ 37 w 43"/>
                <a:gd name="T21" fmla="*/ 6 h 87"/>
                <a:gd name="T22" fmla="*/ 25 w 43"/>
                <a:gd name="T23" fmla="*/ 82 h 87"/>
                <a:gd name="T24" fmla="*/ 6 w 43"/>
                <a:gd name="T25" fmla="*/ 82 h 87"/>
                <a:gd name="T26" fmla="*/ 6 w 43"/>
                <a:gd name="T27" fmla="*/ 15 h 87"/>
                <a:gd name="T28" fmla="*/ 37 w 43"/>
                <a:gd name="T29" fmla="*/ 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87">
                  <a:moveTo>
                    <a:pt x="40" y="0"/>
                  </a:moveTo>
                  <a:cubicBezTo>
                    <a:pt x="2" y="11"/>
                    <a:pt x="2" y="11"/>
                    <a:pt x="2" y="11"/>
                  </a:cubicBezTo>
                  <a:cubicBezTo>
                    <a:pt x="1" y="11"/>
                    <a:pt x="0" y="12"/>
                    <a:pt x="0" y="13"/>
                  </a:cubicBezTo>
                  <a:cubicBezTo>
                    <a:pt x="1" y="84"/>
                    <a:pt x="1" y="84"/>
                    <a:pt x="1" y="84"/>
                  </a:cubicBezTo>
                  <a:cubicBezTo>
                    <a:pt x="1" y="86"/>
                    <a:pt x="2" y="87"/>
                    <a:pt x="3" y="87"/>
                  </a:cubicBezTo>
                  <a:cubicBezTo>
                    <a:pt x="28" y="87"/>
                    <a:pt x="28" y="87"/>
                    <a:pt x="28" y="87"/>
                  </a:cubicBezTo>
                  <a:cubicBezTo>
                    <a:pt x="29" y="87"/>
                    <a:pt x="30" y="86"/>
                    <a:pt x="31" y="84"/>
                  </a:cubicBezTo>
                  <a:cubicBezTo>
                    <a:pt x="32" y="58"/>
                    <a:pt x="35" y="28"/>
                    <a:pt x="43" y="3"/>
                  </a:cubicBezTo>
                  <a:cubicBezTo>
                    <a:pt x="43" y="2"/>
                    <a:pt x="43" y="1"/>
                    <a:pt x="42" y="1"/>
                  </a:cubicBezTo>
                  <a:cubicBezTo>
                    <a:pt x="41" y="0"/>
                    <a:pt x="40" y="0"/>
                    <a:pt x="40" y="0"/>
                  </a:cubicBezTo>
                  <a:close/>
                  <a:moveTo>
                    <a:pt x="37" y="6"/>
                  </a:moveTo>
                  <a:cubicBezTo>
                    <a:pt x="30" y="30"/>
                    <a:pt x="27" y="57"/>
                    <a:pt x="25" y="82"/>
                  </a:cubicBezTo>
                  <a:cubicBezTo>
                    <a:pt x="22" y="82"/>
                    <a:pt x="10" y="82"/>
                    <a:pt x="6" y="82"/>
                  </a:cubicBezTo>
                  <a:cubicBezTo>
                    <a:pt x="6" y="77"/>
                    <a:pt x="6" y="19"/>
                    <a:pt x="6" y="15"/>
                  </a:cubicBezTo>
                  <a:cubicBezTo>
                    <a:pt x="9" y="14"/>
                    <a:pt x="30" y="8"/>
                    <a:pt x="37" y="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1" name="Freeform 50"/>
            <p:cNvSpPr>
              <a:spLocks noEditPoints="1" noChangeArrowheads="1"/>
            </p:cNvSpPr>
            <p:nvPr/>
          </p:nvSpPr>
          <p:spPr bwMode="auto">
            <a:xfrm>
              <a:off x="3444" y="3037"/>
              <a:ext cx="255" cy="151"/>
            </a:xfrm>
            <a:custGeom>
              <a:avLst/>
              <a:gdLst>
                <a:gd name="T0" fmla="*/ 62 w 176"/>
                <a:gd name="T1" fmla="*/ 6 h 104"/>
                <a:gd name="T2" fmla="*/ 53 w 176"/>
                <a:gd name="T3" fmla="*/ 27 h 104"/>
                <a:gd name="T4" fmla="*/ 51 w 176"/>
                <a:gd name="T5" fmla="*/ 6 h 104"/>
                <a:gd name="T6" fmla="*/ 44 w 176"/>
                <a:gd name="T7" fmla="*/ 5 h 104"/>
                <a:gd name="T8" fmla="*/ 39 w 176"/>
                <a:gd name="T9" fmla="*/ 7 h 104"/>
                <a:gd name="T10" fmla="*/ 26 w 176"/>
                <a:gd name="T11" fmla="*/ 47 h 104"/>
                <a:gd name="T12" fmla="*/ 2 w 176"/>
                <a:gd name="T13" fmla="*/ 97 h 104"/>
                <a:gd name="T14" fmla="*/ 21 w 176"/>
                <a:gd name="T15" fmla="*/ 92 h 104"/>
                <a:gd name="T16" fmla="*/ 25 w 176"/>
                <a:gd name="T17" fmla="*/ 94 h 104"/>
                <a:gd name="T18" fmla="*/ 30 w 176"/>
                <a:gd name="T19" fmla="*/ 89 h 104"/>
                <a:gd name="T20" fmla="*/ 39 w 176"/>
                <a:gd name="T21" fmla="*/ 76 h 104"/>
                <a:gd name="T22" fmla="*/ 44 w 176"/>
                <a:gd name="T23" fmla="*/ 91 h 104"/>
                <a:gd name="T24" fmla="*/ 49 w 176"/>
                <a:gd name="T25" fmla="*/ 91 h 104"/>
                <a:gd name="T26" fmla="*/ 49 w 176"/>
                <a:gd name="T27" fmla="*/ 93 h 104"/>
                <a:gd name="T28" fmla="*/ 55 w 176"/>
                <a:gd name="T29" fmla="*/ 93 h 104"/>
                <a:gd name="T30" fmla="*/ 58 w 176"/>
                <a:gd name="T31" fmla="*/ 62 h 104"/>
                <a:gd name="T32" fmla="*/ 61 w 176"/>
                <a:gd name="T33" fmla="*/ 90 h 104"/>
                <a:gd name="T34" fmla="*/ 64 w 176"/>
                <a:gd name="T35" fmla="*/ 84 h 104"/>
                <a:gd name="T36" fmla="*/ 74 w 176"/>
                <a:gd name="T37" fmla="*/ 102 h 104"/>
                <a:gd name="T38" fmla="*/ 84 w 176"/>
                <a:gd name="T39" fmla="*/ 86 h 104"/>
                <a:gd name="T40" fmla="*/ 87 w 176"/>
                <a:gd name="T41" fmla="*/ 60 h 104"/>
                <a:gd name="T42" fmla="*/ 91 w 176"/>
                <a:gd name="T43" fmla="*/ 100 h 104"/>
                <a:gd name="T44" fmla="*/ 96 w 176"/>
                <a:gd name="T45" fmla="*/ 49 h 104"/>
                <a:gd name="T46" fmla="*/ 109 w 176"/>
                <a:gd name="T47" fmla="*/ 89 h 104"/>
                <a:gd name="T48" fmla="*/ 115 w 176"/>
                <a:gd name="T49" fmla="*/ 92 h 104"/>
                <a:gd name="T50" fmla="*/ 117 w 176"/>
                <a:gd name="T51" fmla="*/ 60 h 104"/>
                <a:gd name="T52" fmla="*/ 127 w 176"/>
                <a:gd name="T53" fmla="*/ 87 h 104"/>
                <a:gd name="T54" fmla="*/ 128 w 176"/>
                <a:gd name="T55" fmla="*/ 63 h 104"/>
                <a:gd name="T56" fmla="*/ 133 w 176"/>
                <a:gd name="T57" fmla="*/ 86 h 104"/>
                <a:gd name="T58" fmla="*/ 134 w 176"/>
                <a:gd name="T59" fmla="*/ 64 h 104"/>
                <a:gd name="T60" fmla="*/ 141 w 176"/>
                <a:gd name="T61" fmla="*/ 85 h 104"/>
                <a:gd name="T62" fmla="*/ 139 w 176"/>
                <a:gd name="T63" fmla="*/ 90 h 104"/>
                <a:gd name="T64" fmla="*/ 145 w 176"/>
                <a:gd name="T65" fmla="*/ 89 h 104"/>
                <a:gd name="T66" fmla="*/ 174 w 176"/>
                <a:gd name="T67" fmla="*/ 78 h 104"/>
                <a:gd name="T68" fmla="*/ 147 w 176"/>
                <a:gd name="T69" fmla="*/ 48 h 104"/>
                <a:gd name="T70" fmla="*/ 136 w 176"/>
                <a:gd name="T71" fmla="*/ 19 h 104"/>
                <a:gd name="T72" fmla="*/ 129 w 176"/>
                <a:gd name="T73" fmla="*/ 10 h 104"/>
                <a:gd name="T74" fmla="*/ 124 w 176"/>
                <a:gd name="T75" fmla="*/ 22 h 104"/>
                <a:gd name="T76" fmla="*/ 113 w 176"/>
                <a:gd name="T77" fmla="*/ 6 h 104"/>
                <a:gd name="T78" fmla="*/ 104 w 176"/>
                <a:gd name="T79" fmla="*/ 4 h 104"/>
                <a:gd name="T80" fmla="*/ 96 w 176"/>
                <a:gd name="T81" fmla="*/ 4 h 104"/>
                <a:gd name="T82" fmla="*/ 86 w 176"/>
                <a:gd name="T83" fmla="*/ 8 h 104"/>
                <a:gd name="T84" fmla="*/ 77 w 176"/>
                <a:gd name="T85" fmla="*/ 12 h 104"/>
                <a:gd name="T86" fmla="*/ 69 w 176"/>
                <a:gd name="T87" fmla="*/ 4 h 104"/>
                <a:gd name="T88" fmla="*/ 75 w 176"/>
                <a:gd name="T89" fmla="*/ 71 h 104"/>
                <a:gd name="T90" fmla="*/ 75 w 176"/>
                <a:gd name="T91" fmla="*/ 71 h 104"/>
                <a:gd name="T92" fmla="*/ 117 w 176"/>
                <a:gd name="T93" fmla="*/ 58 h 104"/>
                <a:gd name="T94" fmla="*/ 149 w 176"/>
                <a:gd name="T95" fmla="*/ 82 h 104"/>
                <a:gd name="T96" fmla="*/ 156 w 176"/>
                <a:gd name="T97" fmla="*/ 80 h 104"/>
                <a:gd name="T98" fmla="*/ 165 w 176"/>
                <a:gd name="T99" fmla="*/ 78 h 104"/>
                <a:gd name="T100" fmla="*/ 173 w 176"/>
                <a:gd name="T101" fmla="*/ 78 h 104"/>
                <a:gd name="T102" fmla="*/ 49 w 176"/>
                <a:gd name="T103" fmla="*/ 9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104">
                  <a:moveTo>
                    <a:pt x="64" y="3"/>
                  </a:moveTo>
                  <a:cubicBezTo>
                    <a:pt x="64" y="3"/>
                    <a:pt x="64" y="3"/>
                    <a:pt x="64" y="3"/>
                  </a:cubicBezTo>
                  <a:cubicBezTo>
                    <a:pt x="63" y="3"/>
                    <a:pt x="63" y="3"/>
                    <a:pt x="62" y="4"/>
                  </a:cubicBezTo>
                  <a:cubicBezTo>
                    <a:pt x="62" y="5"/>
                    <a:pt x="62" y="5"/>
                    <a:pt x="62" y="6"/>
                  </a:cubicBezTo>
                  <a:cubicBezTo>
                    <a:pt x="61" y="5"/>
                    <a:pt x="61" y="4"/>
                    <a:pt x="60" y="4"/>
                  </a:cubicBezTo>
                  <a:cubicBezTo>
                    <a:pt x="58" y="4"/>
                    <a:pt x="57" y="5"/>
                    <a:pt x="57" y="6"/>
                  </a:cubicBezTo>
                  <a:cubicBezTo>
                    <a:pt x="54" y="18"/>
                    <a:pt x="54" y="18"/>
                    <a:pt x="54" y="18"/>
                  </a:cubicBezTo>
                  <a:cubicBezTo>
                    <a:pt x="54" y="21"/>
                    <a:pt x="53" y="24"/>
                    <a:pt x="53" y="27"/>
                  </a:cubicBezTo>
                  <a:cubicBezTo>
                    <a:pt x="53" y="22"/>
                    <a:pt x="53" y="18"/>
                    <a:pt x="53" y="13"/>
                  </a:cubicBezTo>
                  <a:cubicBezTo>
                    <a:pt x="53" y="12"/>
                    <a:pt x="53" y="10"/>
                    <a:pt x="53" y="8"/>
                  </a:cubicBezTo>
                  <a:cubicBezTo>
                    <a:pt x="53" y="8"/>
                    <a:pt x="53" y="7"/>
                    <a:pt x="52" y="6"/>
                  </a:cubicBezTo>
                  <a:cubicBezTo>
                    <a:pt x="52" y="6"/>
                    <a:pt x="51" y="6"/>
                    <a:pt x="51" y="6"/>
                  </a:cubicBezTo>
                  <a:cubicBezTo>
                    <a:pt x="50" y="5"/>
                    <a:pt x="48" y="6"/>
                    <a:pt x="48" y="7"/>
                  </a:cubicBezTo>
                  <a:cubicBezTo>
                    <a:pt x="46" y="11"/>
                    <a:pt x="44" y="16"/>
                    <a:pt x="43" y="20"/>
                  </a:cubicBezTo>
                  <a:cubicBezTo>
                    <a:pt x="43" y="16"/>
                    <a:pt x="44" y="12"/>
                    <a:pt x="44" y="7"/>
                  </a:cubicBezTo>
                  <a:cubicBezTo>
                    <a:pt x="44" y="6"/>
                    <a:pt x="44" y="6"/>
                    <a:pt x="44" y="5"/>
                  </a:cubicBezTo>
                  <a:cubicBezTo>
                    <a:pt x="44" y="3"/>
                    <a:pt x="43" y="2"/>
                    <a:pt x="41" y="2"/>
                  </a:cubicBezTo>
                  <a:cubicBezTo>
                    <a:pt x="40" y="2"/>
                    <a:pt x="39" y="3"/>
                    <a:pt x="39" y="5"/>
                  </a:cubicBezTo>
                  <a:cubicBezTo>
                    <a:pt x="39" y="5"/>
                    <a:pt x="39" y="5"/>
                    <a:pt x="39" y="5"/>
                  </a:cubicBezTo>
                  <a:cubicBezTo>
                    <a:pt x="39" y="6"/>
                    <a:pt x="39" y="7"/>
                    <a:pt x="39" y="7"/>
                  </a:cubicBezTo>
                  <a:cubicBezTo>
                    <a:pt x="39" y="10"/>
                    <a:pt x="38" y="12"/>
                    <a:pt x="38" y="15"/>
                  </a:cubicBezTo>
                  <a:cubicBezTo>
                    <a:pt x="38" y="15"/>
                    <a:pt x="38" y="15"/>
                    <a:pt x="38" y="15"/>
                  </a:cubicBezTo>
                  <a:cubicBezTo>
                    <a:pt x="33" y="28"/>
                    <a:pt x="33" y="28"/>
                    <a:pt x="33" y="28"/>
                  </a:cubicBezTo>
                  <a:cubicBezTo>
                    <a:pt x="31" y="34"/>
                    <a:pt x="28" y="41"/>
                    <a:pt x="26" y="47"/>
                  </a:cubicBezTo>
                  <a:cubicBezTo>
                    <a:pt x="23" y="52"/>
                    <a:pt x="20" y="57"/>
                    <a:pt x="18" y="61"/>
                  </a:cubicBezTo>
                  <a:cubicBezTo>
                    <a:pt x="11" y="72"/>
                    <a:pt x="5" y="83"/>
                    <a:pt x="1" y="94"/>
                  </a:cubicBezTo>
                  <a:cubicBezTo>
                    <a:pt x="0" y="94"/>
                    <a:pt x="0" y="94"/>
                    <a:pt x="0" y="95"/>
                  </a:cubicBezTo>
                  <a:cubicBezTo>
                    <a:pt x="0" y="96"/>
                    <a:pt x="1" y="96"/>
                    <a:pt x="2" y="97"/>
                  </a:cubicBezTo>
                  <a:cubicBezTo>
                    <a:pt x="3" y="98"/>
                    <a:pt x="4" y="97"/>
                    <a:pt x="5" y="96"/>
                  </a:cubicBezTo>
                  <a:cubicBezTo>
                    <a:pt x="17" y="82"/>
                    <a:pt x="24" y="66"/>
                    <a:pt x="31" y="49"/>
                  </a:cubicBezTo>
                  <a:cubicBezTo>
                    <a:pt x="31" y="48"/>
                    <a:pt x="32" y="47"/>
                    <a:pt x="33" y="46"/>
                  </a:cubicBezTo>
                  <a:cubicBezTo>
                    <a:pt x="30" y="62"/>
                    <a:pt x="25" y="79"/>
                    <a:pt x="21" y="92"/>
                  </a:cubicBezTo>
                  <a:cubicBezTo>
                    <a:pt x="20" y="92"/>
                    <a:pt x="20" y="92"/>
                    <a:pt x="20" y="93"/>
                  </a:cubicBezTo>
                  <a:cubicBezTo>
                    <a:pt x="20" y="94"/>
                    <a:pt x="21" y="95"/>
                    <a:pt x="22" y="95"/>
                  </a:cubicBezTo>
                  <a:cubicBezTo>
                    <a:pt x="23" y="96"/>
                    <a:pt x="25" y="95"/>
                    <a:pt x="25" y="94"/>
                  </a:cubicBezTo>
                  <a:cubicBezTo>
                    <a:pt x="25" y="94"/>
                    <a:pt x="25" y="94"/>
                    <a:pt x="25" y="94"/>
                  </a:cubicBezTo>
                  <a:cubicBezTo>
                    <a:pt x="25" y="94"/>
                    <a:pt x="25" y="94"/>
                    <a:pt x="25" y="94"/>
                  </a:cubicBezTo>
                  <a:cubicBezTo>
                    <a:pt x="25" y="94"/>
                    <a:pt x="25" y="94"/>
                    <a:pt x="25" y="94"/>
                  </a:cubicBezTo>
                  <a:cubicBezTo>
                    <a:pt x="28" y="90"/>
                    <a:pt x="29" y="86"/>
                    <a:pt x="31" y="81"/>
                  </a:cubicBezTo>
                  <a:cubicBezTo>
                    <a:pt x="31" y="84"/>
                    <a:pt x="30" y="86"/>
                    <a:pt x="30" y="89"/>
                  </a:cubicBezTo>
                  <a:cubicBezTo>
                    <a:pt x="30" y="89"/>
                    <a:pt x="30" y="89"/>
                    <a:pt x="30" y="89"/>
                  </a:cubicBezTo>
                  <a:cubicBezTo>
                    <a:pt x="30" y="90"/>
                    <a:pt x="31" y="91"/>
                    <a:pt x="32" y="91"/>
                  </a:cubicBezTo>
                  <a:cubicBezTo>
                    <a:pt x="33" y="92"/>
                    <a:pt x="35" y="91"/>
                    <a:pt x="35" y="90"/>
                  </a:cubicBezTo>
                  <a:cubicBezTo>
                    <a:pt x="39" y="76"/>
                    <a:pt x="39" y="76"/>
                    <a:pt x="39" y="76"/>
                  </a:cubicBezTo>
                  <a:cubicBezTo>
                    <a:pt x="41" y="67"/>
                    <a:pt x="44" y="59"/>
                    <a:pt x="46" y="50"/>
                  </a:cubicBezTo>
                  <a:cubicBezTo>
                    <a:pt x="46" y="50"/>
                    <a:pt x="46" y="51"/>
                    <a:pt x="46" y="52"/>
                  </a:cubicBezTo>
                  <a:cubicBezTo>
                    <a:pt x="45" y="65"/>
                    <a:pt x="44" y="78"/>
                    <a:pt x="44" y="91"/>
                  </a:cubicBezTo>
                  <a:cubicBezTo>
                    <a:pt x="44" y="91"/>
                    <a:pt x="44" y="91"/>
                    <a:pt x="44" y="91"/>
                  </a:cubicBezTo>
                  <a:cubicBezTo>
                    <a:pt x="44" y="91"/>
                    <a:pt x="44" y="91"/>
                    <a:pt x="44" y="91"/>
                  </a:cubicBezTo>
                  <a:cubicBezTo>
                    <a:pt x="44" y="91"/>
                    <a:pt x="44" y="91"/>
                    <a:pt x="44" y="91"/>
                  </a:cubicBezTo>
                  <a:cubicBezTo>
                    <a:pt x="44" y="93"/>
                    <a:pt x="45" y="94"/>
                    <a:pt x="47" y="94"/>
                  </a:cubicBezTo>
                  <a:cubicBezTo>
                    <a:pt x="48" y="94"/>
                    <a:pt x="49" y="93"/>
                    <a:pt x="49" y="91"/>
                  </a:cubicBezTo>
                  <a:cubicBezTo>
                    <a:pt x="49" y="91"/>
                    <a:pt x="49" y="91"/>
                    <a:pt x="49" y="90"/>
                  </a:cubicBezTo>
                  <a:cubicBezTo>
                    <a:pt x="49" y="91"/>
                    <a:pt x="49" y="92"/>
                    <a:pt x="49" y="93"/>
                  </a:cubicBezTo>
                  <a:cubicBezTo>
                    <a:pt x="49" y="93"/>
                    <a:pt x="49" y="93"/>
                    <a:pt x="49" y="93"/>
                  </a:cubicBezTo>
                  <a:cubicBezTo>
                    <a:pt x="49" y="93"/>
                    <a:pt x="49" y="93"/>
                    <a:pt x="49" y="93"/>
                  </a:cubicBezTo>
                  <a:cubicBezTo>
                    <a:pt x="49" y="93"/>
                    <a:pt x="49" y="93"/>
                    <a:pt x="49" y="93"/>
                  </a:cubicBezTo>
                  <a:cubicBezTo>
                    <a:pt x="50" y="94"/>
                    <a:pt x="51" y="95"/>
                    <a:pt x="52" y="95"/>
                  </a:cubicBezTo>
                  <a:cubicBezTo>
                    <a:pt x="54" y="95"/>
                    <a:pt x="55" y="94"/>
                    <a:pt x="55" y="93"/>
                  </a:cubicBezTo>
                  <a:cubicBezTo>
                    <a:pt x="55" y="93"/>
                    <a:pt x="55" y="93"/>
                    <a:pt x="55" y="93"/>
                  </a:cubicBezTo>
                  <a:cubicBezTo>
                    <a:pt x="55" y="91"/>
                    <a:pt x="55" y="90"/>
                    <a:pt x="55" y="88"/>
                  </a:cubicBezTo>
                  <a:cubicBezTo>
                    <a:pt x="55" y="76"/>
                    <a:pt x="57" y="63"/>
                    <a:pt x="58" y="50"/>
                  </a:cubicBezTo>
                  <a:cubicBezTo>
                    <a:pt x="58" y="50"/>
                    <a:pt x="58" y="50"/>
                    <a:pt x="59" y="49"/>
                  </a:cubicBezTo>
                  <a:cubicBezTo>
                    <a:pt x="58" y="54"/>
                    <a:pt x="58" y="58"/>
                    <a:pt x="58" y="62"/>
                  </a:cubicBezTo>
                  <a:cubicBezTo>
                    <a:pt x="58" y="66"/>
                    <a:pt x="58" y="70"/>
                    <a:pt x="58" y="74"/>
                  </a:cubicBezTo>
                  <a:cubicBezTo>
                    <a:pt x="58" y="87"/>
                    <a:pt x="58" y="87"/>
                    <a:pt x="58" y="87"/>
                  </a:cubicBezTo>
                  <a:cubicBezTo>
                    <a:pt x="58" y="87"/>
                    <a:pt x="58" y="87"/>
                    <a:pt x="58" y="87"/>
                  </a:cubicBezTo>
                  <a:cubicBezTo>
                    <a:pt x="58" y="89"/>
                    <a:pt x="60" y="90"/>
                    <a:pt x="61" y="90"/>
                  </a:cubicBezTo>
                  <a:cubicBezTo>
                    <a:pt x="63" y="90"/>
                    <a:pt x="64" y="89"/>
                    <a:pt x="64" y="87"/>
                  </a:cubicBezTo>
                  <a:cubicBezTo>
                    <a:pt x="64" y="87"/>
                    <a:pt x="64" y="87"/>
                    <a:pt x="64" y="87"/>
                  </a:cubicBezTo>
                  <a:cubicBezTo>
                    <a:pt x="64" y="87"/>
                    <a:pt x="64" y="87"/>
                    <a:pt x="64" y="87"/>
                  </a:cubicBezTo>
                  <a:cubicBezTo>
                    <a:pt x="64" y="86"/>
                    <a:pt x="64" y="85"/>
                    <a:pt x="64" y="84"/>
                  </a:cubicBezTo>
                  <a:cubicBezTo>
                    <a:pt x="64" y="85"/>
                    <a:pt x="65" y="86"/>
                    <a:pt x="66" y="86"/>
                  </a:cubicBezTo>
                  <a:cubicBezTo>
                    <a:pt x="67" y="87"/>
                    <a:pt x="69" y="86"/>
                    <a:pt x="69" y="84"/>
                  </a:cubicBezTo>
                  <a:cubicBezTo>
                    <a:pt x="70" y="82"/>
                    <a:pt x="70" y="80"/>
                    <a:pt x="70" y="78"/>
                  </a:cubicBezTo>
                  <a:cubicBezTo>
                    <a:pt x="71" y="87"/>
                    <a:pt x="72" y="95"/>
                    <a:pt x="74" y="102"/>
                  </a:cubicBezTo>
                  <a:cubicBezTo>
                    <a:pt x="75" y="104"/>
                    <a:pt x="76" y="104"/>
                    <a:pt x="77" y="104"/>
                  </a:cubicBezTo>
                  <a:cubicBezTo>
                    <a:pt x="79" y="104"/>
                    <a:pt x="79" y="103"/>
                    <a:pt x="80" y="102"/>
                  </a:cubicBezTo>
                  <a:cubicBezTo>
                    <a:pt x="81" y="91"/>
                    <a:pt x="81" y="81"/>
                    <a:pt x="81" y="71"/>
                  </a:cubicBezTo>
                  <a:cubicBezTo>
                    <a:pt x="82" y="76"/>
                    <a:pt x="83" y="81"/>
                    <a:pt x="84" y="86"/>
                  </a:cubicBezTo>
                  <a:cubicBezTo>
                    <a:pt x="84" y="88"/>
                    <a:pt x="86" y="88"/>
                    <a:pt x="87" y="88"/>
                  </a:cubicBezTo>
                  <a:cubicBezTo>
                    <a:pt x="88" y="88"/>
                    <a:pt x="89" y="87"/>
                    <a:pt x="89" y="86"/>
                  </a:cubicBezTo>
                  <a:cubicBezTo>
                    <a:pt x="89" y="85"/>
                    <a:pt x="89" y="85"/>
                    <a:pt x="89" y="85"/>
                  </a:cubicBezTo>
                  <a:cubicBezTo>
                    <a:pt x="88" y="77"/>
                    <a:pt x="87" y="69"/>
                    <a:pt x="87" y="60"/>
                  </a:cubicBezTo>
                  <a:cubicBezTo>
                    <a:pt x="86" y="49"/>
                    <a:pt x="85" y="38"/>
                    <a:pt x="83" y="28"/>
                  </a:cubicBezTo>
                  <a:cubicBezTo>
                    <a:pt x="83" y="25"/>
                    <a:pt x="83" y="23"/>
                    <a:pt x="84" y="20"/>
                  </a:cubicBezTo>
                  <a:cubicBezTo>
                    <a:pt x="88" y="35"/>
                    <a:pt x="88" y="53"/>
                    <a:pt x="89" y="71"/>
                  </a:cubicBezTo>
                  <a:cubicBezTo>
                    <a:pt x="90" y="81"/>
                    <a:pt x="90" y="91"/>
                    <a:pt x="91" y="100"/>
                  </a:cubicBezTo>
                  <a:cubicBezTo>
                    <a:pt x="91" y="102"/>
                    <a:pt x="92" y="103"/>
                    <a:pt x="94" y="103"/>
                  </a:cubicBezTo>
                  <a:cubicBezTo>
                    <a:pt x="95" y="103"/>
                    <a:pt x="96" y="102"/>
                    <a:pt x="96" y="100"/>
                  </a:cubicBezTo>
                  <a:cubicBezTo>
                    <a:pt x="96" y="58"/>
                    <a:pt x="96" y="58"/>
                    <a:pt x="96" y="58"/>
                  </a:cubicBezTo>
                  <a:cubicBezTo>
                    <a:pt x="96" y="58"/>
                    <a:pt x="96" y="52"/>
                    <a:pt x="96" y="49"/>
                  </a:cubicBezTo>
                  <a:cubicBezTo>
                    <a:pt x="97" y="64"/>
                    <a:pt x="99" y="78"/>
                    <a:pt x="103" y="91"/>
                  </a:cubicBezTo>
                  <a:cubicBezTo>
                    <a:pt x="104" y="92"/>
                    <a:pt x="105" y="93"/>
                    <a:pt x="106" y="92"/>
                  </a:cubicBezTo>
                  <a:cubicBezTo>
                    <a:pt x="108" y="92"/>
                    <a:pt x="109" y="91"/>
                    <a:pt x="109" y="90"/>
                  </a:cubicBezTo>
                  <a:cubicBezTo>
                    <a:pt x="109" y="90"/>
                    <a:pt x="109" y="89"/>
                    <a:pt x="109" y="89"/>
                  </a:cubicBezTo>
                  <a:cubicBezTo>
                    <a:pt x="107" y="76"/>
                    <a:pt x="107" y="76"/>
                    <a:pt x="107" y="76"/>
                  </a:cubicBezTo>
                  <a:cubicBezTo>
                    <a:pt x="105" y="59"/>
                    <a:pt x="103" y="41"/>
                    <a:pt x="103" y="24"/>
                  </a:cubicBezTo>
                  <a:cubicBezTo>
                    <a:pt x="104" y="31"/>
                    <a:pt x="105" y="39"/>
                    <a:pt x="106" y="46"/>
                  </a:cubicBezTo>
                  <a:cubicBezTo>
                    <a:pt x="107" y="62"/>
                    <a:pt x="109" y="78"/>
                    <a:pt x="115" y="92"/>
                  </a:cubicBezTo>
                  <a:cubicBezTo>
                    <a:pt x="115" y="93"/>
                    <a:pt x="116" y="94"/>
                    <a:pt x="118" y="93"/>
                  </a:cubicBezTo>
                  <a:cubicBezTo>
                    <a:pt x="119" y="93"/>
                    <a:pt x="120" y="92"/>
                    <a:pt x="120" y="91"/>
                  </a:cubicBezTo>
                  <a:cubicBezTo>
                    <a:pt x="120" y="91"/>
                    <a:pt x="120" y="91"/>
                    <a:pt x="120" y="91"/>
                  </a:cubicBezTo>
                  <a:cubicBezTo>
                    <a:pt x="120" y="81"/>
                    <a:pt x="118" y="70"/>
                    <a:pt x="117" y="60"/>
                  </a:cubicBezTo>
                  <a:cubicBezTo>
                    <a:pt x="118" y="70"/>
                    <a:pt x="120" y="79"/>
                    <a:pt x="122" y="88"/>
                  </a:cubicBezTo>
                  <a:cubicBezTo>
                    <a:pt x="122" y="89"/>
                    <a:pt x="123" y="90"/>
                    <a:pt x="125" y="90"/>
                  </a:cubicBezTo>
                  <a:cubicBezTo>
                    <a:pt x="126" y="90"/>
                    <a:pt x="127" y="89"/>
                    <a:pt x="127" y="87"/>
                  </a:cubicBezTo>
                  <a:cubicBezTo>
                    <a:pt x="127" y="87"/>
                    <a:pt x="127" y="87"/>
                    <a:pt x="127" y="87"/>
                  </a:cubicBezTo>
                  <a:cubicBezTo>
                    <a:pt x="126" y="68"/>
                    <a:pt x="124" y="48"/>
                    <a:pt x="120" y="29"/>
                  </a:cubicBezTo>
                  <a:cubicBezTo>
                    <a:pt x="120" y="29"/>
                    <a:pt x="120" y="28"/>
                    <a:pt x="120" y="27"/>
                  </a:cubicBezTo>
                  <a:cubicBezTo>
                    <a:pt x="120" y="27"/>
                    <a:pt x="120" y="26"/>
                    <a:pt x="120" y="26"/>
                  </a:cubicBezTo>
                  <a:cubicBezTo>
                    <a:pt x="123" y="38"/>
                    <a:pt x="126" y="51"/>
                    <a:pt x="128" y="63"/>
                  </a:cubicBezTo>
                  <a:cubicBezTo>
                    <a:pt x="129" y="71"/>
                    <a:pt x="131" y="79"/>
                    <a:pt x="133" y="86"/>
                  </a:cubicBezTo>
                  <a:cubicBezTo>
                    <a:pt x="133" y="86"/>
                    <a:pt x="133" y="86"/>
                    <a:pt x="133" y="86"/>
                  </a:cubicBezTo>
                  <a:cubicBezTo>
                    <a:pt x="133" y="86"/>
                    <a:pt x="133" y="86"/>
                    <a:pt x="133" y="86"/>
                  </a:cubicBezTo>
                  <a:cubicBezTo>
                    <a:pt x="133" y="86"/>
                    <a:pt x="133" y="86"/>
                    <a:pt x="133" y="86"/>
                  </a:cubicBezTo>
                  <a:cubicBezTo>
                    <a:pt x="133" y="87"/>
                    <a:pt x="134" y="88"/>
                    <a:pt x="136" y="88"/>
                  </a:cubicBezTo>
                  <a:cubicBezTo>
                    <a:pt x="137" y="88"/>
                    <a:pt x="138" y="87"/>
                    <a:pt x="138" y="85"/>
                  </a:cubicBezTo>
                  <a:cubicBezTo>
                    <a:pt x="138" y="85"/>
                    <a:pt x="138" y="85"/>
                    <a:pt x="138" y="85"/>
                  </a:cubicBezTo>
                  <a:cubicBezTo>
                    <a:pt x="134" y="64"/>
                    <a:pt x="134" y="64"/>
                    <a:pt x="134" y="64"/>
                  </a:cubicBezTo>
                  <a:cubicBezTo>
                    <a:pt x="134" y="63"/>
                    <a:pt x="133" y="63"/>
                    <a:pt x="133" y="62"/>
                  </a:cubicBezTo>
                  <a:cubicBezTo>
                    <a:pt x="133" y="57"/>
                    <a:pt x="132" y="52"/>
                    <a:pt x="131" y="47"/>
                  </a:cubicBezTo>
                  <a:cubicBezTo>
                    <a:pt x="134" y="60"/>
                    <a:pt x="138" y="73"/>
                    <a:pt x="143" y="84"/>
                  </a:cubicBezTo>
                  <a:cubicBezTo>
                    <a:pt x="142" y="85"/>
                    <a:pt x="141" y="85"/>
                    <a:pt x="141" y="85"/>
                  </a:cubicBezTo>
                  <a:cubicBezTo>
                    <a:pt x="140" y="85"/>
                    <a:pt x="140" y="85"/>
                    <a:pt x="139" y="85"/>
                  </a:cubicBezTo>
                  <a:cubicBezTo>
                    <a:pt x="138" y="86"/>
                    <a:pt x="138" y="87"/>
                    <a:pt x="138" y="88"/>
                  </a:cubicBezTo>
                  <a:cubicBezTo>
                    <a:pt x="138" y="88"/>
                    <a:pt x="138" y="88"/>
                    <a:pt x="138" y="89"/>
                  </a:cubicBezTo>
                  <a:cubicBezTo>
                    <a:pt x="138" y="89"/>
                    <a:pt x="139" y="90"/>
                    <a:pt x="139" y="90"/>
                  </a:cubicBezTo>
                  <a:cubicBezTo>
                    <a:pt x="140" y="91"/>
                    <a:pt x="140" y="91"/>
                    <a:pt x="140" y="91"/>
                  </a:cubicBezTo>
                  <a:cubicBezTo>
                    <a:pt x="141" y="92"/>
                    <a:pt x="143" y="92"/>
                    <a:pt x="144" y="92"/>
                  </a:cubicBezTo>
                  <a:cubicBezTo>
                    <a:pt x="145" y="91"/>
                    <a:pt x="145" y="90"/>
                    <a:pt x="145" y="90"/>
                  </a:cubicBezTo>
                  <a:cubicBezTo>
                    <a:pt x="145" y="89"/>
                    <a:pt x="145" y="89"/>
                    <a:pt x="145" y="89"/>
                  </a:cubicBezTo>
                  <a:cubicBezTo>
                    <a:pt x="147" y="88"/>
                    <a:pt x="150" y="88"/>
                    <a:pt x="150" y="88"/>
                  </a:cubicBezTo>
                  <a:cubicBezTo>
                    <a:pt x="157" y="85"/>
                    <a:pt x="168" y="81"/>
                    <a:pt x="172" y="83"/>
                  </a:cubicBezTo>
                  <a:cubicBezTo>
                    <a:pt x="173" y="83"/>
                    <a:pt x="175" y="83"/>
                    <a:pt x="175" y="81"/>
                  </a:cubicBezTo>
                  <a:cubicBezTo>
                    <a:pt x="176" y="80"/>
                    <a:pt x="175" y="79"/>
                    <a:pt x="174" y="78"/>
                  </a:cubicBezTo>
                  <a:cubicBezTo>
                    <a:pt x="168" y="75"/>
                    <a:pt x="165" y="69"/>
                    <a:pt x="162" y="62"/>
                  </a:cubicBezTo>
                  <a:cubicBezTo>
                    <a:pt x="159" y="56"/>
                    <a:pt x="156" y="50"/>
                    <a:pt x="152" y="46"/>
                  </a:cubicBezTo>
                  <a:cubicBezTo>
                    <a:pt x="151" y="45"/>
                    <a:pt x="150" y="45"/>
                    <a:pt x="149" y="46"/>
                  </a:cubicBezTo>
                  <a:cubicBezTo>
                    <a:pt x="148" y="46"/>
                    <a:pt x="148" y="47"/>
                    <a:pt x="147" y="48"/>
                  </a:cubicBezTo>
                  <a:cubicBezTo>
                    <a:pt x="147" y="45"/>
                    <a:pt x="146" y="41"/>
                    <a:pt x="145" y="38"/>
                  </a:cubicBezTo>
                  <a:cubicBezTo>
                    <a:pt x="143" y="32"/>
                    <a:pt x="141" y="26"/>
                    <a:pt x="139" y="20"/>
                  </a:cubicBezTo>
                  <a:cubicBezTo>
                    <a:pt x="139" y="19"/>
                    <a:pt x="137" y="18"/>
                    <a:pt x="136" y="19"/>
                  </a:cubicBezTo>
                  <a:cubicBezTo>
                    <a:pt x="136" y="19"/>
                    <a:pt x="136" y="19"/>
                    <a:pt x="136" y="19"/>
                  </a:cubicBezTo>
                  <a:cubicBezTo>
                    <a:pt x="135" y="18"/>
                    <a:pt x="134" y="16"/>
                    <a:pt x="134" y="15"/>
                  </a:cubicBezTo>
                  <a:cubicBezTo>
                    <a:pt x="133" y="14"/>
                    <a:pt x="132" y="13"/>
                    <a:pt x="131" y="13"/>
                  </a:cubicBezTo>
                  <a:cubicBezTo>
                    <a:pt x="130" y="13"/>
                    <a:pt x="130" y="14"/>
                    <a:pt x="130" y="14"/>
                  </a:cubicBezTo>
                  <a:cubicBezTo>
                    <a:pt x="129" y="13"/>
                    <a:pt x="129" y="10"/>
                    <a:pt x="129" y="10"/>
                  </a:cubicBezTo>
                  <a:cubicBezTo>
                    <a:pt x="128" y="9"/>
                    <a:pt x="127" y="8"/>
                    <a:pt x="126" y="8"/>
                  </a:cubicBezTo>
                  <a:cubicBezTo>
                    <a:pt x="124" y="8"/>
                    <a:pt x="123" y="9"/>
                    <a:pt x="123" y="11"/>
                  </a:cubicBezTo>
                  <a:cubicBezTo>
                    <a:pt x="123" y="11"/>
                    <a:pt x="123" y="11"/>
                    <a:pt x="123" y="11"/>
                  </a:cubicBezTo>
                  <a:cubicBezTo>
                    <a:pt x="123" y="14"/>
                    <a:pt x="124" y="19"/>
                    <a:pt x="124" y="22"/>
                  </a:cubicBezTo>
                  <a:cubicBezTo>
                    <a:pt x="123" y="19"/>
                    <a:pt x="121" y="16"/>
                    <a:pt x="120" y="13"/>
                  </a:cubicBezTo>
                  <a:cubicBezTo>
                    <a:pt x="119" y="12"/>
                    <a:pt x="118" y="11"/>
                    <a:pt x="117" y="11"/>
                  </a:cubicBezTo>
                  <a:cubicBezTo>
                    <a:pt x="116" y="11"/>
                    <a:pt x="115" y="12"/>
                    <a:pt x="115" y="13"/>
                  </a:cubicBezTo>
                  <a:cubicBezTo>
                    <a:pt x="114" y="11"/>
                    <a:pt x="114" y="8"/>
                    <a:pt x="113" y="6"/>
                  </a:cubicBezTo>
                  <a:cubicBezTo>
                    <a:pt x="112" y="5"/>
                    <a:pt x="111" y="4"/>
                    <a:pt x="110" y="5"/>
                  </a:cubicBezTo>
                  <a:cubicBezTo>
                    <a:pt x="109" y="5"/>
                    <a:pt x="108" y="6"/>
                    <a:pt x="108" y="7"/>
                  </a:cubicBezTo>
                  <a:cubicBezTo>
                    <a:pt x="107" y="10"/>
                    <a:pt x="107" y="14"/>
                    <a:pt x="107" y="17"/>
                  </a:cubicBezTo>
                  <a:cubicBezTo>
                    <a:pt x="106" y="13"/>
                    <a:pt x="105" y="8"/>
                    <a:pt x="104" y="4"/>
                  </a:cubicBezTo>
                  <a:cubicBezTo>
                    <a:pt x="103" y="3"/>
                    <a:pt x="102" y="2"/>
                    <a:pt x="101" y="2"/>
                  </a:cubicBezTo>
                  <a:cubicBezTo>
                    <a:pt x="100" y="3"/>
                    <a:pt x="99" y="4"/>
                    <a:pt x="99" y="5"/>
                  </a:cubicBezTo>
                  <a:cubicBezTo>
                    <a:pt x="98" y="8"/>
                    <a:pt x="98" y="11"/>
                    <a:pt x="98" y="14"/>
                  </a:cubicBezTo>
                  <a:cubicBezTo>
                    <a:pt x="98" y="11"/>
                    <a:pt x="97" y="8"/>
                    <a:pt x="96" y="4"/>
                  </a:cubicBezTo>
                  <a:cubicBezTo>
                    <a:pt x="96" y="3"/>
                    <a:pt x="94" y="2"/>
                    <a:pt x="93" y="2"/>
                  </a:cubicBezTo>
                  <a:cubicBezTo>
                    <a:pt x="92" y="3"/>
                    <a:pt x="91" y="4"/>
                    <a:pt x="91" y="5"/>
                  </a:cubicBezTo>
                  <a:cubicBezTo>
                    <a:pt x="91" y="5"/>
                    <a:pt x="91" y="17"/>
                    <a:pt x="91" y="28"/>
                  </a:cubicBezTo>
                  <a:cubicBezTo>
                    <a:pt x="90" y="21"/>
                    <a:pt x="88" y="14"/>
                    <a:pt x="86" y="8"/>
                  </a:cubicBezTo>
                  <a:cubicBezTo>
                    <a:pt x="85" y="7"/>
                    <a:pt x="84" y="6"/>
                    <a:pt x="83" y="6"/>
                  </a:cubicBezTo>
                  <a:cubicBezTo>
                    <a:pt x="82" y="6"/>
                    <a:pt x="81" y="7"/>
                    <a:pt x="81" y="8"/>
                  </a:cubicBezTo>
                  <a:cubicBezTo>
                    <a:pt x="80" y="10"/>
                    <a:pt x="80" y="11"/>
                    <a:pt x="80" y="13"/>
                  </a:cubicBezTo>
                  <a:cubicBezTo>
                    <a:pt x="79" y="12"/>
                    <a:pt x="78" y="11"/>
                    <a:pt x="77" y="12"/>
                  </a:cubicBezTo>
                  <a:cubicBezTo>
                    <a:pt x="76" y="12"/>
                    <a:pt x="75" y="12"/>
                    <a:pt x="75" y="13"/>
                  </a:cubicBezTo>
                  <a:cubicBezTo>
                    <a:pt x="74" y="10"/>
                    <a:pt x="74" y="8"/>
                    <a:pt x="73" y="5"/>
                  </a:cubicBezTo>
                  <a:cubicBezTo>
                    <a:pt x="72" y="4"/>
                    <a:pt x="71" y="3"/>
                    <a:pt x="70" y="3"/>
                  </a:cubicBezTo>
                  <a:cubicBezTo>
                    <a:pt x="69" y="3"/>
                    <a:pt x="69" y="4"/>
                    <a:pt x="69" y="4"/>
                  </a:cubicBezTo>
                  <a:cubicBezTo>
                    <a:pt x="69" y="4"/>
                    <a:pt x="69" y="3"/>
                    <a:pt x="69" y="3"/>
                  </a:cubicBezTo>
                  <a:cubicBezTo>
                    <a:pt x="69" y="2"/>
                    <a:pt x="68" y="1"/>
                    <a:pt x="66" y="1"/>
                  </a:cubicBezTo>
                  <a:cubicBezTo>
                    <a:pt x="65" y="0"/>
                    <a:pt x="64" y="1"/>
                    <a:pt x="64" y="3"/>
                  </a:cubicBezTo>
                  <a:close/>
                  <a:moveTo>
                    <a:pt x="75" y="71"/>
                  </a:moveTo>
                  <a:cubicBezTo>
                    <a:pt x="75" y="70"/>
                    <a:pt x="76" y="68"/>
                    <a:pt x="76" y="67"/>
                  </a:cubicBezTo>
                  <a:cubicBezTo>
                    <a:pt x="76" y="67"/>
                    <a:pt x="76" y="67"/>
                    <a:pt x="76" y="67"/>
                  </a:cubicBezTo>
                  <a:cubicBezTo>
                    <a:pt x="76" y="69"/>
                    <a:pt x="76" y="71"/>
                    <a:pt x="76" y="73"/>
                  </a:cubicBezTo>
                  <a:cubicBezTo>
                    <a:pt x="76" y="72"/>
                    <a:pt x="75" y="72"/>
                    <a:pt x="75" y="71"/>
                  </a:cubicBezTo>
                  <a:close/>
                  <a:moveTo>
                    <a:pt x="116" y="55"/>
                  </a:moveTo>
                  <a:cubicBezTo>
                    <a:pt x="115" y="45"/>
                    <a:pt x="113" y="34"/>
                    <a:pt x="113" y="24"/>
                  </a:cubicBezTo>
                  <a:cubicBezTo>
                    <a:pt x="113" y="26"/>
                    <a:pt x="114" y="28"/>
                    <a:pt x="114" y="30"/>
                  </a:cubicBezTo>
                  <a:cubicBezTo>
                    <a:pt x="115" y="40"/>
                    <a:pt x="115" y="49"/>
                    <a:pt x="117" y="58"/>
                  </a:cubicBezTo>
                  <a:cubicBezTo>
                    <a:pt x="116" y="57"/>
                    <a:pt x="116" y="56"/>
                    <a:pt x="116" y="55"/>
                  </a:cubicBezTo>
                  <a:close/>
                  <a:moveTo>
                    <a:pt x="148" y="77"/>
                  </a:moveTo>
                  <a:cubicBezTo>
                    <a:pt x="149" y="79"/>
                    <a:pt x="150" y="80"/>
                    <a:pt x="151" y="82"/>
                  </a:cubicBezTo>
                  <a:cubicBezTo>
                    <a:pt x="150" y="82"/>
                    <a:pt x="149" y="82"/>
                    <a:pt x="149" y="82"/>
                  </a:cubicBezTo>
                  <a:cubicBezTo>
                    <a:pt x="149" y="81"/>
                    <a:pt x="148" y="79"/>
                    <a:pt x="148" y="77"/>
                  </a:cubicBezTo>
                  <a:close/>
                  <a:moveTo>
                    <a:pt x="155" y="77"/>
                  </a:moveTo>
                  <a:cubicBezTo>
                    <a:pt x="156" y="78"/>
                    <a:pt x="157" y="79"/>
                    <a:pt x="157" y="80"/>
                  </a:cubicBezTo>
                  <a:cubicBezTo>
                    <a:pt x="157" y="80"/>
                    <a:pt x="156" y="80"/>
                    <a:pt x="156" y="80"/>
                  </a:cubicBezTo>
                  <a:cubicBezTo>
                    <a:pt x="155" y="79"/>
                    <a:pt x="155" y="78"/>
                    <a:pt x="155" y="77"/>
                  </a:cubicBezTo>
                  <a:close/>
                  <a:moveTo>
                    <a:pt x="162" y="75"/>
                  </a:moveTo>
                  <a:cubicBezTo>
                    <a:pt x="162" y="73"/>
                    <a:pt x="161" y="72"/>
                    <a:pt x="160" y="70"/>
                  </a:cubicBezTo>
                  <a:cubicBezTo>
                    <a:pt x="162" y="73"/>
                    <a:pt x="163" y="76"/>
                    <a:pt x="165" y="78"/>
                  </a:cubicBezTo>
                  <a:cubicBezTo>
                    <a:pt x="165" y="78"/>
                    <a:pt x="164" y="78"/>
                    <a:pt x="164" y="78"/>
                  </a:cubicBezTo>
                  <a:cubicBezTo>
                    <a:pt x="163" y="77"/>
                    <a:pt x="162" y="75"/>
                    <a:pt x="162" y="75"/>
                  </a:cubicBezTo>
                  <a:close/>
                  <a:moveTo>
                    <a:pt x="174" y="78"/>
                  </a:moveTo>
                  <a:cubicBezTo>
                    <a:pt x="174" y="78"/>
                    <a:pt x="173" y="78"/>
                    <a:pt x="173" y="78"/>
                  </a:cubicBezTo>
                  <a:cubicBezTo>
                    <a:pt x="173" y="78"/>
                    <a:pt x="173" y="78"/>
                    <a:pt x="174" y="78"/>
                  </a:cubicBezTo>
                  <a:close/>
                  <a:moveTo>
                    <a:pt x="49" y="93"/>
                  </a:moveTo>
                  <a:cubicBezTo>
                    <a:pt x="49" y="93"/>
                    <a:pt x="49" y="93"/>
                    <a:pt x="49" y="93"/>
                  </a:cubicBezTo>
                  <a:cubicBezTo>
                    <a:pt x="49" y="93"/>
                    <a:pt x="49" y="93"/>
                    <a:pt x="49" y="93"/>
                  </a:cubicBezTo>
                  <a:close/>
                </a:path>
              </a:pathLst>
            </a:custGeom>
            <a:solidFill>
              <a:srgbClr val="EA5D6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2" name="Freeform 51"/>
            <p:cNvSpPr>
              <a:spLocks noEditPoints="1" noChangeArrowheads="1"/>
            </p:cNvSpPr>
            <p:nvPr/>
          </p:nvSpPr>
          <p:spPr bwMode="auto">
            <a:xfrm>
              <a:off x="3483" y="2621"/>
              <a:ext cx="168" cy="407"/>
            </a:xfrm>
            <a:custGeom>
              <a:avLst/>
              <a:gdLst>
                <a:gd name="T0" fmla="*/ 47 w 116"/>
                <a:gd name="T1" fmla="*/ 34 h 282"/>
                <a:gd name="T2" fmla="*/ 36 w 116"/>
                <a:gd name="T3" fmla="*/ 93 h 282"/>
                <a:gd name="T4" fmla="*/ 0 w 116"/>
                <a:gd name="T5" fmla="*/ 241 h 282"/>
                <a:gd name="T6" fmla="*/ 20 w 116"/>
                <a:gd name="T7" fmla="*/ 269 h 282"/>
                <a:gd name="T8" fmla="*/ 28 w 116"/>
                <a:gd name="T9" fmla="*/ 269 h 282"/>
                <a:gd name="T10" fmla="*/ 39 w 116"/>
                <a:gd name="T11" fmla="*/ 255 h 282"/>
                <a:gd name="T12" fmla="*/ 50 w 116"/>
                <a:gd name="T13" fmla="*/ 257 h 282"/>
                <a:gd name="T14" fmla="*/ 64 w 116"/>
                <a:gd name="T15" fmla="*/ 255 h 282"/>
                <a:gd name="T16" fmla="*/ 75 w 116"/>
                <a:gd name="T17" fmla="*/ 255 h 282"/>
                <a:gd name="T18" fmla="*/ 82 w 116"/>
                <a:gd name="T19" fmla="*/ 256 h 282"/>
                <a:gd name="T20" fmla="*/ 110 w 116"/>
                <a:gd name="T21" fmla="*/ 281 h 282"/>
                <a:gd name="T22" fmla="*/ 116 w 116"/>
                <a:gd name="T23" fmla="*/ 273 h 282"/>
                <a:gd name="T24" fmla="*/ 92 w 116"/>
                <a:gd name="T25" fmla="*/ 107 h 282"/>
                <a:gd name="T26" fmla="*/ 82 w 116"/>
                <a:gd name="T27" fmla="*/ 32 h 282"/>
                <a:gd name="T28" fmla="*/ 79 w 116"/>
                <a:gd name="T29" fmla="*/ 174 h 282"/>
                <a:gd name="T30" fmla="*/ 79 w 116"/>
                <a:gd name="T31" fmla="*/ 47 h 282"/>
                <a:gd name="T32" fmla="*/ 73 w 116"/>
                <a:gd name="T33" fmla="*/ 45 h 282"/>
                <a:gd name="T34" fmla="*/ 71 w 116"/>
                <a:gd name="T35" fmla="*/ 115 h 282"/>
                <a:gd name="T36" fmla="*/ 66 w 116"/>
                <a:gd name="T37" fmla="*/ 34 h 282"/>
                <a:gd name="T38" fmla="*/ 58 w 116"/>
                <a:gd name="T39" fmla="*/ 32 h 282"/>
                <a:gd name="T40" fmla="*/ 74 w 116"/>
                <a:gd name="T41" fmla="*/ 5 h 282"/>
                <a:gd name="T42" fmla="*/ 45 w 116"/>
                <a:gd name="T43" fmla="*/ 63 h 282"/>
                <a:gd name="T44" fmla="*/ 53 w 116"/>
                <a:gd name="T45" fmla="*/ 65 h 282"/>
                <a:gd name="T46" fmla="*/ 30 w 116"/>
                <a:gd name="T47" fmla="*/ 153 h 282"/>
                <a:gd name="T48" fmla="*/ 32 w 116"/>
                <a:gd name="T49" fmla="*/ 163 h 282"/>
                <a:gd name="T50" fmla="*/ 21 w 116"/>
                <a:gd name="T51" fmla="*/ 260 h 282"/>
                <a:gd name="T52" fmla="*/ 10 w 116"/>
                <a:gd name="T53" fmla="*/ 234 h 282"/>
                <a:gd name="T54" fmla="*/ 26 w 116"/>
                <a:gd name="T55" fmla="*/ 199 h 282"/>
                <a:gd name="T56" fmla="*/ 34 w 116"/>
                <a:gd name="T57" fmla="*/ 184 h 282"/>
                <a:gd name="T58" fmla="*/ 30 w 116"/>
                <a:gd name="T59" fmla="*/ 204 h 282"/>
                <a:gd name="T60" fmla="*/ 40 w 116"/>
                <a:gd name="T61" fmla="*/ 224 h 282"/>
                <a:gd name="T62" fmla="*/ 50 w 116"/>
                <a:gd name="T63" fmla="*/ 120 h 282"/>
                <a:gd name="T64" fmla="*/ 26 w 116"/>
                <a:gd name="T65" fmla="*/ 254 h 282"/>
                <a:gd name="T66" fmla="*/ 28 w 116"/>
                <a:gd name="T67" fmla="*/ 263 h 282"/>
                <a:gd name="T68" fmla="*/ 52 w 116"/>
                <a:gd name="T69" fmla="*/ 157 h 282"/>
                <a:gd name="T70" fmla="*/ 61 w 116"/>
                <a:gd name="T71" fmla="*/ 131 h 282"/>
                <a:gd name="T72" fmla="*/ 65 w 116"/>
                <a:gd name="T73" fmla="*/ 105 h 282"/>
                <a:gd name="T74" fmla="*/ 74 w 116"/>
                <a:gd name="T75" fmla="*/ 149 h 282"/>
                <a:gd name="T76" fmla="*/ 74 w 116"/>
                <a:gd name="T77" fmla="*/ 183 h 282"/>
                <a:gd name="T78" fmla="*/ 63 w 116"/>
                <a:gd name="T79" fmla="*/ 193 h 282"/>
                <a:gd name="T80" fmla="*/ 69 w 116"/>
                <a:gd name="T81" fmla="*/ 205 h 282"/>
                <a:gd name="T82" fmla="*/ 88 w 116"/>
                <a:gd name="T83" fmla="*/ 184 h 282"/>
                <a:gd name="T84" fmla="*/ 88 w 116"/>
                <a:gd name="T85" fmla="*/ 184 h 282"/>
                <a:gd name="T86" fmla="*/ 84 w 116"/>
                <a:gd name="T87" fmla="*/ 217 h 282"/>
                <a:gd name="T88" fmla="*/ 56 w 116"/>
                <a:gd name="T89" fmla="*/ 243 h 282"/>
                <a:gd name="T90" fmla="*/ 71 w 116"/>
                <a:gd name="T91" fmla="*/ 246 h 282"/>
                <a:gd name="T92" fmla="*/ 82 w 116"/>
                <a:gd name="T93" fmla="*/ 248 h 282"/>
                <a:gd name="T94" fmla="*/ 96 w 116"/>
                <a:gd name="T95" fmla="*/ 196 h 282"/>
                <a:gd name="T96" fmla="*/ 97 w 116"/>
                <a:gd name="T97" fmla="*/ 241 h 282"/>
                <a:gd name="T98" fmla="*/ 95 w 116"/>
                <a:gd name="T99" fmla="*/ 253 h 282"/>
                <a:gd name="T100" fmla="*/ 39 w 116"/>
                <a:gd name="T101" fmla="*/ 254 h 282"/>
                <a:gd name="T102" fmla="*/ 108 w 116"/>
                <a:gd name="T103" fmla="*/ 26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282">
                  <a:moveTo>
                    <a:pt x="71" y="1"/>
                  </a:moveTo>
                  <a:cubicBezTo>
                    <a:pt x="63" y="7"/>
                    <a:pt x="58" y="16"/>
                    <a:pt x="55" y="25"/>
                  </a:cubicBezTo>
                  <a:cubicBezTo>
                    <a:pt x="53" y="27"/>
                    <a:pt x="52" y="29"/>
                    <a:pt x="51" y="31"/>
                  </a:cubicBezTo>
                  <a:cubicBezTo>
                    <a:pt x="50" y="31"/>
                    <a:pt x="50" y="31"/>
                    <a:pt x="49" y="31"/>
                  </a:cubicBezTo>
                  <a:cubicBezTo>
                    <a:pt x="48" y="32"/>
                    <a:pt x="48" y="33"/>
                    <a:pt x="47" y="34"/>
                  </a:cubicBezTo>
                  <a:cubicBezTo>
                    <a:pt x="46" y="34"/>
                    <a:pt x="46" y="34"/>
                    <a:pt x="46" y="33"/>
                  </a:cubicBezTo>
                  <a:cubicBezTo>
                    <a:pt x="44" y="33"/>
                    <a:pt x="43" y="33"/>
                    <a:pt x="42" y="35"/>
                  </a:cubicBezTo>
                  <a:cubicBezTo>
                    <a:pt x="36" y="47"/>
                    <a:pt x="36" y="63"/>
                    <a:pt x="36" y="78"/>
                  </a:cubicBezTo>
                  <a:cubicBezTo>
                    <a:pt x="36" y="80"/>
                    <a:pt x="36" y="83"/>
                    <a:pt x="36" y="85"/>
                  </a:cubicBezTo>
                  <a:cubicBezTo>
                    <a:pt x="36" y="88"/>
                    <a:pt x="36" y="90"/>
                    <a:pt x="36" y="93"/>
                  </a:cubicBezTo>
                  <a:cubicBezTo>
                    <a:pt x="36" y="98"/>
                    <a:pt x="36" y="104"/>
                    <a:pt x="35" y="109"/>
                  </a:cubicBezTo>
                  <a:cubicBezTo>
                    <a:pt x="34" y="122"/>
                    <a:pt x="30" y="134"/>
                    <a:pt x="25" y="147"/>
                  </a:cubicBezTo>
                  <a:cubicBezTo>
                    <a:pt x="22" y="156"/>
                    <a:pt x="19" y="166"/>
                    <a:pt x="16" y="176"/>
                  </a:cubicBezTo>
                  <a:cubicBezTo>
                    <a:pt x="16" y="176"/>
                    <a:pt x="15" y="183"/>
                    <a:pt x="14" y="189"/>
                  </a:cubicBezTo>
                  <a:cubicBezTo>
                    <a:pt x="7" y="206"/>
                    <a:pt x="0" y="225"/>
                    <a:pt x="0" y="241"/>
                  </a:cubicBezTo>
                  <a:cubicBezTo>
                    <a:pt x="0" y="246"/>
                    <a:pt x="1" y="251"/>
                    <a:pt x="3" y="256"/>
                  </a:cubicBezTo>
                  <a:cubicBezTo>
                    <a:pt x="4" y="257"/>
                    <a:pt x="5" y="259"/>
                    <a:pt x="6" y="260"/>
                  </a:cubicBezTo>
                  <a:cubicBezTo>
                    <a:pt x="6" y="261"/>
                    <a:pt x="6" y="261"/>
                    <a:pt x="6" y="262"/>
                  </a:cubicBezTo>
                  <a:cubicBezTo>
                    <a:pt x="9" y="266"/>
                    <a:pt x="14" y="268"/>
                    <a:pt x="20" y="269"/>
                  </a:cubicBezTo>
                  <a:cubicBezTo>
                    <a:pt x="20" y="269"/>
                    <a:pt x="20" y="269"/>
                    <a:pt x="20" y="269"/>
                  </a:cubicBezTo>
                  <a:cubicBezTo>
                    <a:pt x="20" y="269"/>
                    <a:pt x="20" y="269"/>
                    <a:pt x="20" y="269"/>
                  </a:cubicBezTo>
                  <a:cubicBezTo>
                    <a:pt x="21" y="269"/>
                    <a:pt x="21" y="269"/>
                    <a:pt x="21" y="269"/>
                  </a:cubicBezTo>
                  <a:cubicBezTo>
                    <a:pt x="22" y="269"/>
                    <a:pt x="23" y="268"/>
                    <a:pt x="24" y="267"/>
                  </a:cubicBezTo>
                  <a:cubicBezTo>
                    <a:pt x="24" y="267"/>
                    <a:pt x="25" y="268"/>
                    <a:pt x="25" y="269"/>
                  </a:cubicBezTo>
                  <a:cubicBezTo>
                    <a:pt x="26" y="270"/>
                    <a:pt x="27" y="270"/>
                    <a:pt x="28" y="269"/>
                  </a:cubicBezTo>
                  <a:cubicBezTo>
                    <a:pt x="35" y="266"/>
                    <a:pt x="36" y="258"/>
                    <a:pt x="36" y="251"/>
                  </a:cubicBezTo>
                  <a:cubicBezTo>
                    <a:pt x="36" y="246"/>
                    <a:pt x="36" y="242"/>
                    <a:pt x="36" y="238"/>
                  </a:cubicBezTo>
                  <a:cubicBezTo>
                    <a:pt x="35" y="231"/>
                    <a:pt x="35" y="231"/>
                    <a:pt x="35" y="231"/>
                  </a:cubicBezTo>
                  <a:cubicBezTo>
                    <a:pt x="35" y="231"/>
                    <a:pt x="35" y="231"/>
                    <a:pt x="35" y="231"/>
                  </a:cubicBezTo>
                  <a:cubicBezTo>
                    <a:pt x="36" y="239"/>
                    <a:pt x="37" y="247"/>
                    <a:pt x="39" y="255"/>
                  </a:cubicBezTo>
                  <a:cubicBezTo>
                    <a:pt x="40" y="256"/>
                    <a:pt x="41" y="257"/>
                    <a:pt x="42" y="257"/>
                  </a:cubicBezTo>
                  <a:cubicBezTo>
                    <a:pt x="43" y="257"/>
                    <a:pt x="43" y="257"/>
                    <a:pt x="43" y="256"/>
                  </a:cubicBezTo>
                  <a:cubicBezTo>
                    <a:pt x="43" y="256"/>
                    <a:pt x="43" y="256"/>
                    <a:pt x="43" y="256"/>
                  </a:cubicBezTo>
                  <a:cubicBezTo>
                    <a:pt x="45" y="256"/>
                    <a:pt x="47" y="255"/>
                    <a:pt x="50" y="255"/>
                  </a:cubicBezTo>
                  <a:cubicBezTo>
                    <a:pt x="50" y="256"/>
                    <a:pt x="50" y="256"/>
                    <a:pt x="50" y="257"/>
                  </a:cubicBezTo>
                  <a:cubicBezTo>
                    <a:pt x="50" y="258"/>
                    <a:pt x="50" y="259"/>
                    <a:pt x="50" y="260"/>
                  </a:cubicBezTo>
                  <a:cubicBezTo>
                    <a:pt x="50" y="261"/>
                    <a:pt x="51" y="262"/>
                    <a:pt x="53" y="262"/>
                  </a:cubicBezTo>
                  <a:cubicBezTo>
                    <a:pt x="54" y="262"/>
                    <a:pt x="55" y="261"/>
                    <a:pt x="55" y="260"/>
                  </a:cubicBezTo>
                  <a:cubicBezTo>
                    <a:pt x="55" y="258"/>
                    <a:pt x="55" y="256"/>
                    <a:pt x="56" y="255"/>
                  </a:cubicBezTo>
                  <a:cubicBezTo>
                    <a:pt x="58" y="255"/>
                    <a:pt x="61" y="255"/>
                    <a:pt x="64" y="255"/>
                  </a:cubicBezTo>
                  <a:cubicBezTo>
                    <a:pt x="64" y="255"/>
                    <a:pt x="64" y="255"/>
                    <a:pt x="64" y="256"/>
                  </a:cubicBezTo>
                  <a:cubicBezTo>
                    <a:pt x="64" y="257"/>
                    <a:pt x="65" y="258"/>
                    <a:pt x="66" y="258"/>
                  </a:cubicBezTo>
                  <a:cubicBezTo>
                    <a:pt x="68" y="258"/>
                    <a:pt x="69" y="257"/>
                    <a:pt x="69" y="256"/>
                  </a:cubicBezTo>
                  <a:cubicBezTo>
                    <a:pt x="69" y="256"/>
                    <a:pt x="69" y="255"/>
                    <a:pt x="69" y="255"/>
                  </a:cubicBezTo>
                  <a:cubicBezTo>
                    <a:pt x="71" y="255"/>
                    <a:pt x="74" y="255"/>
                    <a:pt x="75" y="255"/>
                  </a:cubicBezTo>
                  <a:cubicBezTo>
                    <a:pt x="76" y="255"/>
                    <a:pt x="76" y="255"/>
                    <a:pt x="76" y="255"/>
                  </a:cubicBezTo>
                  <a:cubicBezTo>
                    <a:pt x="76" y="256"/>
                    <a:pt x="77" y="257"/>
                    <a:pt x="77" y="259"/>
                  </a:cubicBezTo>
                  <a:cubicBezTo>
                    <a:pt x="77" y="260"/>
                    <a:pt x="78" y="261"/>
                    <a:pt x="80" y="261"/>
                  </a:cubicBezTo>
                  <a:cubicBezTo>
                    <a:pt x="81" y="260"/>
                    <a:pt x="82" y="259"/>
                    <a:pt x="82" y="258"/>
                  </a:cubicBezTo>
                  <a:cubicBezTo>
                    <a:pt x="82" y="258"/>
                    <a:pt x="82" y="256"/>
                    <a:pt x="82" y="256"/>
                  </a:cubicBezTo>
                  <a:cubicBezTo>
                    <a:pt x="92" y="258"/>
                    <a:pt x="98" y="264"/>
                    <a:pt x="104" y="270"/>
                  </a:cubicBezTo>
                  <a:cubicBezTo>
                    <a:pt x="105" y="274"/>
                    <a:pt x="107" y="278"/>
                    <a:pt x="110" y="280"/>
                  </a:cubicBezTo>
                  <a:cubicBezTo>
                    <a:pt x="110" y="280"/>
                    <a:pt x="110" y="281"/>
                    <a:pt x="110" y="281"/>
                  </a:cubicBezTo>
                  <a:cubicBezTo>
                    <a:pt x="110" y="281"/>
                    <a:pt x="110" y="281"/>
                    <a:pt x="110" y="281"/>
                  </a:cubicBezTo>
                  <a:cubicBezTo>
                    <a:pt x="110" y="281"/>
                    <a:pt x="110" y="281"/>
                    <a:pt x="110" y="281"/>
                  </a:cubicBezTo>
                  <a:cubicBezTo>
                    <a:pt x="111" y="282"/>
                    <a:pt x="113" y="282"/>
                    <a:pt x="114" y="281"/>
                  </a:cubicBezTo>
                  <a:cubicBezTo>
                    <a:pt x="115" y="281"/>
                    <a:pt x="115" y="280"/>
                    <a:pt x="115" y="279"/>
                  </a:cubicBezTo>
                  <a:cubicBezTo>
                    <a:pt x="115" y="279"/>
                    <a:pt x="115" y="279"/>
                    <a:pt x="115" y="279"/>
                  </a:cubicBezTo>
                  <a:cubicBezTo>
                    <a:pt x="115" y="278"/>
                    <a:pt x="116" y="278"/>
                    <a:pt x="116" y="277"/>
                  </a:cubicBezTo>
                  <a:cubicBezTo>
                    <a:pt x="116" y="276"/>
                    <a:pt x="116" y="274"/>
                    <a:pt x="116" y="273"/>
                  </a:cubicBezTo>
                  <a:cubicBezTo>
                    <a:pt x="116" y="265"/>
                    <a:pt x="112" y="258"/>
                    <a:pt x="107" y="252"/>
                  </a:cubicBezTo>
                  <a:cubicBezTo>
                    <a:pt x="105" y="248"/>
                    <a:pt x="104" y="244"/>
                    <a:pt x="103" y="240"/>
                  </a:cubicBezTo>
                  <a:cubicBezTo>
                    <a:pt x="101" y="225"/>
                    <a:pt x="101" y="211"/>
                    <a:pt x="101" y="196"/>
                  </a:cubicBezTo>
                  <a:cubicBezTo>
                    <a:pt x="101" y="194"/>
                    <a:pt x="101" y="188"/>
                    <a:pt x="101" y="186"/>
                  </a:cubicBezTo>
                  <a:cubicBezTo>
                    <a:pt x="101" y="159"/>
                    <a:pt x="100" y="132"/>
                    <a:pt x="92" y="107"/>
                  </a:cubicBezTo>
                  <a:cubicBezTo>
                    <a:pt x="92" y="99"/>
                    <a:pt x="93" y="91"/>
                    <a:pt x="93" y="83"/>
                  </a:cubicBezTo>
                  <a:cubicBezTo>
                    <a:pt x="93" y="66"/>
                    <a:pt x="91" y="48"/>
                    <a:pt x="88" y="32"/>
                  </a:cubicBezTo>
                  <a:cubicBezTo>
                    <a:pt x="87" y="30"/>
                    <a:pt x="86" y="29"/>
                    <a:pt x="85" y="30"/>
                  </a:cubicBezTo>
                  <a:cubicBezTo>
                    <a:pt x="83" y="30"/>
                    <a:pt x="82" y="31"/>
                    <a:pt x="82" y="32"/>
                  </a:cubicBezTo>
                  <a:cubicBezTo>
                    <a:pt x="82" y="32"/>
                    <a:pt x="82" y="32"/>
                    <a:pt x="82" y="32"/>
                  </a:cubicBezTo>
                  <a:cubicBezTo>
                    <a:pt x="83" y="41"/>
                    <a:pt x="83" y="50"/>
                    <a:pt x="83" y="59"/>
                  </a:cubicBezTo>
                  <a:cubicBezTo>
                    <a:pt x="83" y="111"/>
                    <a:pt x="80" y="164"/>
                    <a:pt x="78" y="216"/>
                  </a:cubicBezTo>
                  <a:cubicBezTo>
                    <a:pt x="78" y="216"/>
                    <a:pt x="78" y="222"/>
                    <a:pt x="78" y="226"/>
                  </a:cubicBezTo>
                  <a:cubicBezTo>
                    <a:pt x="78" y="222"/>
                    <a:pt x="78" y="219"/>
                    <a:pt x="78" y="216"/>
                  </a:cubicBezTo>
                  <a:cubicBezTo>
                    <a:pt x="78" y="202"/>
                    <a:pt x="79" y="188"/>
                    <a:pt x="79" y="174"/>
                  </a:cubicBezTo>
                  <a:cubicBezTo>
                    <a:pt x="80" y="161"/>
                    <a:pt x="81" y="149"/>
                    <a:pt x="81" y="137"/>
                  </a:cubicBezTo>
                  <a:cubicBezTo>
                    <a:pt x="81" y="117"/>
                    <a:pt x="81" y="117"/>
                    <a:pt x="81" y="117"/>
                  </a:cubicBezTo>
                  <a:cubicBezTo>
                    <a:pt x="81" y="110"/>
                    <a:pt x="81" y="104"/>
                    <a:pt x="81" y="97"/>
                  </a:cubicBezTo>
                  <a:cubicBezTo>
                    <a:pt x="81" y="82"/>
                    <a:pt x="81" y="67"/>
                    <a:pt x="79" y="52"/>
                  </a:cubicBezTo>
                  <a:cubicBezTo>
                    <a:pt x="79" y="52"/>
                    <a:pt x="79" y="49"/>
                    <a:pt x="79" y="47"/>
                  </a:cubicBezTo>
                  <a:cubicBezTo>
                    <a:pt x="78" y="40"/>
                    <a:pt x="78" y="32"/>
                    <a:pt x="77" y="25"/>
                  </a:cubicBezTo>
                  <a:cubicBezTo>
                    <a:pt x="77" y="24"/>
                    <a:pt x="76" y="23"/>
                    <a:pt x="74" y="23"/>
                  </a:cubicBezTo>
                  <a:cubicBezTo>
                    <a:pt x="73" y="23"/>
                    <a:pt x="72" y="24"/>
                    <a:pt x="72" y="25"/>
                  </a:cubicBezTo>
                  <a:cubicBezTo>
                    <a:pt x="72" y="26"/>
                    <a:pt x="72" y="27"/>
                    <a:pt x="72" y="28"/>
                  </a:cubicBezTo>
                  <a:cubicBezTo>
                    <a:pt x="72" y="34"/>
                    <a:pt x="72" y="40"/>
                    <a:pt x="73" y="45"/>
                  </a:cubicBezTo>
                  <a:cubicBezTo>
                    <a:pt x="73" y="45"/>
                    <a:pt x="73" y="46"/>
                    <a:pt x="73" y="48"/>
                  </a:cubicBezTo>
                  <a:cubicBezTo>
                    <a:pt x="74" y="51"/>
                    <a:pt x="74" y="55"/>
                    <a:pt x="74" y="59"/>
                  </a:cubicBezTo>
                  <a:cubicBezTo>
                    <a:pt x="74" y="77"/>
                    <a:pt x="72" y="96"/>
                    <a:pt x="71" y="115"/>
                  </a:cubicBezTo>
                  <a:cubicBezTo>
                    <a:pt x="71" y="115"/>
                    <a:pt x="71" y="115"/>
                    <a:pt x="71" y="115"/>
                  </a:cubicBezTo>
                  <a:cubicBezTo>
                    <a:pt x="71" y="115"/>
                    <a:pt x="71" y="115"/>
                    <a:pt x="71" y="115"/>
                  </a:cubicBezTo>
                  <a:cubicBezTo>
                    <a:pt x="71" y="92"/>
                    <a:pt x="72" y="68"/>
                    <a:pt x="72" y="49"/>
                  </a:cubicBezTo>
                  <a:cubicBezTo>
                    <a:pt x="72" y="47"/>
                    <a:pt x="72" y="38"/>
                    <a:pt x="72" y="38"/>
                  </a:cubicBezTo>
                  <a:cubicBezTo>
                    <a:pt x="72" y="37"/>
                    <a:pt x="70" y="35"/>
                    <a:pt x="69" y="35"/>
                  </a:cubicBezTo>
                  <a:cubicBezTo>
                    <a:pt x="69" y="35"/>
                    <a:pt x="69" y="36"/>
                    <a:pt x="68" y="36"/>
                  </a:cubicBezTo>
                  <a:cubicBezTo>
                    <a:pt x="68" y="35"/>
                    <a:pt x="67" y="34"/>
                    <a:pt x="66" y="34"/>
                  </a:cubicBezTo>
                  <a:cubicBezTo>
                    <a:pt x="65" y="33"/>
                    <a:pt x="64" y="34"/>
                    <a:pt x="64" y="35"/>
                  </a:cubicBezTo>
                  <a:cubicBezTo>
                    <a:pt x="62" y="38"/>
                    <a:pt x="61" y="41"/>
                    <a:pt x="60" y="44"/>
                  </a:cubicBezTo>
                  <a:cubicBezTo>
                    <a:pt x="60" y="43"/>
                    <a:pt x="60" y="42"/>
                    <a:pt x="59" y="42"/>
                  </a:cubicBezTo>
                  <a:cubicBezTo>
                    <a:pt x="59" y="39"/>
                    <a:pt x="59" y="36"/>
                    <a:pt x="59" y="34"/>
                  </a:cubicBezTo>
                  <a:cubicBezTo>
                    <a:pt x="59" y="33"/>
                    <a:pt x="59" y="32"/>
                    <a:pt x="58" y="32"/>
                  </a:cubicBezTo>
                  <a:cubicBezTo>
                    <a:pt x="59" y="31"/>
                    <a:pt x="59" y="29"/>
                    <a:pt x="59" y="28"/>
                  </a:cubicBezTo>
                  <a:cubicBezTo>
                    <a:pt x="60" y="27"/>
                    <a:pt x="60" y="27"/>
                    <a:pt x="61" y="26"/>
                  </a:cubicBezTo>
                  <a:cubicBezTo>
                    <a:pt x="66" y="20"/>
                    <a:pt x="66" y="20"/>
                    <a:pt x="66" y="20"/>
                  </a:cubicBezTo>
                  <a:cubicBezTo>
                    <a:pt x="70" y="13"/>
                    <a:pt x="70" y="13"/>
                    <a:pt x="70" y="13"/>
                  </a:cubicBezTo>
                  <a:cubicBezTo>
                    <a:pt x="71" y="10"/>
                    <a:pt x="72" y="7"/>
                    <a:pt x="74" y="5"/>
                  </a:cubicBezTo>
                  <a:cubicBezTo>
                    <a:pt x="75" y="4"/>
                    <a:pt x="75" y="4"/>
                    <a:pt x="75" y="3"/>
                  </a:cubicBezTo>
                  <a:cubicBezTo>
                    <a:pt x="75" y="3"/>
                    <a:pt x="75" y="2"/>
                    <a:pt x="74" y="1"/>
                  </a:cubicBezTo>
                  <a:cubicBezTo>
                    <a:pt x="74" y="0"/>
                    <a:pt x="72" y="0"/>
                    <a:pt x="71" y="1"/>
                  </a:cubicBezTo>
                  <a:close/>
                  <a:moveTo>
                    <a:pt x="47" y="47"/>
                  </a:moveTo>
                  <a:cubicBezTo>
                    <a:pt x="46" y="52"/>
                    <a:pt x="45" y="57"/>
                    <a:pt x="45" y="63"/>
                  </a:cubicBezTo>
                  <a:cubicBezTo>
                    <a:pt x="45" y="57"/>
                    <a:pt x="45" y="51"/>
                    <a:pt x="47" y="47"/>
                  </a:cubicBezTo>
                  <a:close/>
                  <a:moveTo>
                    <a:pt x="54" y="59"/>
                  </a:moveTo>
                  <a:cubicBezTo>
                    <a:pt x="54" y="61"/>
                    <a:pt x="54" y="63"/>
                    <a:pt x="54" y="65"/>
                  </a:cubicBezTo>
                  <a:cubicBezTo>
                    <a:pt x="54" y="65"/>
                    <a:pt x="54" y="65"/>
                    <a:pt x="54" y="66"/>
                  </a:cubicBezTo>
                  <a:cubicBezTo>
                    <a:pt x="54" y="65"/>
                    <a:pt x="54" y="65"/>
                    <a:pt x="53" y="65"/>
                  </a:cubicBezTo>
                  <a:cubicBezTo>
                    <a:pt x="53" y="64"/>
                    <a:pt x="53" y="63"/>
                    <a:pt x="53" y="62"/>
                  </a:cubicBezTo>
                  <a:cubicBezTo>
                    <a:pt x="54" y="61"/>
                    <a:pt x="54" y="60"/>
                    <a:pt x="54" y="59"/>
                  </a:cubicBezTo>
                  <a:close/>
                  <a:moveTo>
                    <a:pt x="30" y="149"/>
                  </a:moveTo>
                  <a:cubicBezTo>
                    <a:pt x="32" y="144"/>
                    <a:pt x="34" y="138"/>
                    <a:pt x="35" y="133"/>
                  </a:cubicBezTo>
                  <a:cubicBezTo>
                    <a:pt x="34" y="140"/>
                    <a:pt x="32" y="146"/>
                    <a:pt x="30" y="153"/>
                  </a:cubicBezTo>
                  <a:cubicBezTo>
                    <a:pt x="29" y="156"/>
                    <a:pt x="27" y="160"/>
                    <a:pt x="25" y="165"/>
                  </a:cubicBezTo>
                  <a:cubicBezTo>
                    <a:pt x="26" y="160"/>
                    <a:pt x="28" y="154"/>
                    <a:pt x="30" y="149"/>
                  </a:cubicBezTo>
                  <a:close/>
                  <a:moveTo>
                    <a:pt x="27" y="174"/>
                  </a:moveTo>
                  <a:cubicBezTo>
                    <a:pt x="29" y="169"/>
                    <a:pt x="31" y="164"/>
                    <a:pt x="33" y="160"/>
                  </a:cubicBezTo>
                  <a:cubicBezTo>
                    <a:pt x="33" y="161"/>
                    <a:pt x="33" y="162"/>
                    <a:pt x="32" y="163"/>
                  </a:cubicBezTo>
                  <a:cubicBezTo>
                    <a:pt x="31" y="169"/>
                    <a:pt x="29" y="174"/>
                    <a:pt x="27" y="180"/>
                  </a:cubicBezTo>
                  <a:cubicBezTo>
                    <a:pt x="25" y="187"/>
                    <a:pt x="25" y="187"/>
                    <a:pt x="25" y="187"/>
                  </a:cubicBezTo>
                  <a:cubicBezTo>
                    <a:pt x="19" y="201"/>
                    <a:pt x="11" y="224"/>
                    <a:pt x="11" y="241"/>
                  </a:cubicBezTo>
                  <a:cubicBezTo>
                    <a:pt x="11" y="249"/>
                    <a:pt x="13" y="256"/>
                    <a:pt x="18" y="260"/>
                  </a:cubicBezTo>
                  <a:cubicBezTo>
                    <a:pt x="19" y="261"/>
                    <a:pt x="20" y="261"/>
                    <a:pt x="21" y="260"/>
                  </a:cubicBezTo>
                  <a:cubicBezTo>
                    <a:pt x="21" y="262"/>
                    <a:pt x="22" y="263"/>
                    <a:pt x="22" y="264"/>
                  </a:cubicBezTo>
                  <a:cubicBezTo>
                    <a:pt x="22" y="264"/>
                    <a:pt x="22" y="264"/>
                    <a:pt x="22" y="264"/>
                  </a:cubicBezTo>
                  <a:cubicBezTo>
                    <a:pt x="17" y="262"/>
                    <a:pt x="13" y="260"/>
                    <a:pt x="10" y="257"/>
                  </a:cubicBezTo>
                  <a:cubicBezTo>
                    <a:pt x="9" y="255"/>
                    <a:pt x="8" y="252"/>
                    <a:pt x="8" y="249"/>
                  </a:cubicBezTo>
                  <a:cubicBezTo>
                    <a:pt x="8" y="245"/>
                    <a:pt x="9" y="240"/>
                    <a:pt x="10" y="234"/>
                  </a:cubicBezTo>
                  <a:cubicBezTo>
                    <a:pt x="17" y="201"/>
                    <a:pt x="17" y="201"/>
                    <a:pt x="17" y="201"/>
                  </a:cubicBezTo>
                  <a:cubicBezTo>
                    <a:pt x="17" y="201"/>
                    <a:pt x="18" y="196"/>
                    <a:pt x="19" y="191"/>
                  </a:cubicBezTo>
                  <a:cubicBezTo>
                    <a:pt x="22" y="185"/>
                    <a:pt x="24" y="179"/>
                    <a:pt x="27" y="174"/>
                  </a:cubicBezTo>
                  <a:close/>
                  <a:moveTo>
                    <a:pt x="16" y="241"/>
                  </a:moveTo>
                  <a:cubicBezTo>
                    <a:pt x="16" y="228"/>
                    <a:pt x="21" y="212"/>
                    <a:pt x="26" y="199"/>
                  </a:cubicBezTo>
                  <a:cubicBezTo>
                    <a:pt x="26" y="200"/>
                    <a:pt x="25" y="201"/>
                    <a:pt x="25" y="203"/>
                  </a:cubicBezTo>
                  <a:cubicBezTo>
                    <a:pt x="22" y="218"/>
                    <a:pt x="18" y="234"/>
                    <a:pt x="17" y="250"/>
                  </a:cubicBezTo>
                  <a:cubicBezTo>
                    <a:pt x="17" y="247"/>
                    <a:pt x="16" y="244"/>
                    <a:pt x="16" y="241"/>
                  </a:cubicBezTo>
                  <a:close/>
                  <a:moveTo>
                    <a:pt x="30" y="204"/>
                  </a:moveTo>
                  <a:cubicBezTo>
                    <a:pt x="32" y="197"/>
                    <a:pt x="33" y="191"/>
                    <a:pt x="34" y="184"/>
                  </a:cubicBezTo>
                  <a:cubicBezTo>
                    <a:pt x="34" y="189"/>
                    <a:pt x="33" y="194"/>
                    <a:pt x="33" y="198"/>
                  </a:cubicBezTo>
                  <a:cubicBezTo>
                    <a:pt x="32" y="200"/>
                    <a:pt x="32" y="201"/>
                    <a:pt x="32" y="203"/>
                  </a:cubicBezTo>
                  <a:cubicBezTo>
                    <a:pt x="31" y="207"/>
                    <a:pt x="30" y="211"/>
                    <a:pt x="29" y="215"/>
                  </a:cubicBezTo>
                  <a:cubicBezTo>
                    <a:pt x="29" y="215"/>
                    <a:pt x="26" y="226"/>
                    <a:pt x="25" y="229"/>
                  </a:cubicBezTo>
                  <a:cubicBezTo>
                    <a:pt x="27" y="220"/>
                    <a:pt x="28" y="212"/>
                    <a:pt x="30" y="204"/>
                  </a:cubicBezTo>
                  <a:close/>
                  <a:moveTo>
                    <a:pt x="50" y="120"/>
                  </a:moveTo>
                  <a:cubicBezTo>
                    <a:pt x="51" y="118"/>
                    <a:pt x="51" y="115"/>
                    <a:pt x="51" y="113"/>
                  </a:cubicBezTo>
                  <a:cubicBezTo>
                    <a:pt x="50" y="135"/>
                    <a:pt x="47" y="157"/>
                    <a:pt x="45" y="178"/>
                  </a:cubicBezTo>
                  <a:cubicBezTo>
                    <a:pt x="45" y="178"/>
                    <a:pt x="44" y="189"/>
                    <a:pt x="44" y="189"/>
                  </a:cubicBezTo>
                  <a:cubicBezTo>
                    <a:pt x="42" y="200"/>
                    <a:pt x="41" y="212"/>
                    <a:pt x="40" y="224"/>
                  </a:cubicBezTo>
                  <a:cubicBezTo>
                    <a:pt x="40" y="219"/>
                    <a:pt x="39" y="214"/>
                    <a:pt x="39" y="209"/>
                  </a:cubicBezTo>
                  <a:cubicBezTo>
                    <a:pt x="39" y="203"/>
                    <a:pt x="39" y="197"/>
                    <a:pt x="40" y="192"/>
                  </a:cubicBezTo>
                  <a:cubicBezTo>
                    <a:pt x="41" y="188"/>
                    <a:pt x="41" y="184"/>
                    <a:pt x="42" y="180"/>
                  </a:cubicBezTo>
                  <a:cubicBezTo>
                    <a:pt x="42" y="180"/>
                    <a:pt x="43" y="169"/>
                    <a:pt x="43" y="159"/>
                  </a:cubicBezTo>
                  <a:cubicBezTo>
                    <a:pt x="45" y="146"/>
                    <a:pt x="48" y="133"/>
                    <a:pt x="50" y="120"/>
                  </a:cubicBezTo>
                  <a:close/>
                  <a:moveTo>
                    <a:pt x="17" y="258"/>
                  </a:moveTo>
                  <a:cubicBezTo>
                    <a:pt x="17" y="258"/>
                    <a:pt x="17" y="258"/>
                    <a:pt x="17" y="258"/>
                  </a:cubicBezTo>
                  <a:cubicBezTo>
                    <a:pt x="17" y="258"/>
                    <a:pt x="17" y="258"/>
                    <a:pt x="17" y="258"/>
                  </a:cubicBezTo>
                  <a:cubicBezTo>
                    <a:pt x="17" y="258"/>
                    <a:pt x="17" y="258"/>
                    <a:pt x="17" y="258"/>
                  </a:cubicBezTo>
                  <a:close/>
                  <a:moveTo>
                    <a:pt x="26" y="254"/>
                  </a:moveTo>
                  <a:cubicBezTo>
                    <a:pt x="26" y="248"/>
                    <a:pt x="28" y="241"/>
                    <a:pt x="29" y="235"/>
                  </a:cubicBezTo>
                  <a:cubicBezTo>
                    <a:pt x="29" y="235"/>
                    <a:pt x="30" y="232"/>
                    <a:pt x="30" y="232"/>
                  </a:cubicBezTo>
                  <a:cubicBezTo>
                    <a:pt x="30" y="234"/>
                    <a:pt x="30" y="239"/>
                    <a:pt x="30" y="239"/>
                  </a:cubicBezTo>
                  <a:cubicBezTo>
                    <a:pt x="31" y="242"/>
                    <a:pt x="31" y="247"/>
                    <a:pt x="31" y="251"/>
                  </a:cubicBezTo>
                  <a:cubicBezTo>
                    <a:pt x="31" y="255"/>
                    <a:pt x="30" y="260"/>
                    <a:pt x="28" y="263"/>
                  </a:cubicBezTo>
                  <a:cubicBezTo>
                    <a:pt x="26" y="260"/>
                    <a:pt x="26" y="258"/>
                    <a:pt x="26" y="254"/>
                  </a:cubicBezTo>
                  <a:close/>
                  <a:moveTo>
                    <a:pt x="44" y="245"/>
                  </a:moveTo>
                  <a:cubicBezTo>
                    <a:pt x="44" y="228"/>
                    <a:pt x="47" y="208"/>
                    <a:pt x="49" y="189"/>
                  </a:cubicBezTo>
                  <a:cubicBezTo>
                    <a:pt x="50" y="178"/>
                    <a:pt x="50" y="178"/>
                    <a:pt x="50" y="178"/>
                  </a:cubicBezTo>
                  <a:cubicBezTo>
                    <a:pt x="51" y="172"/>
                    <a:pt x="52" y="164"/>
                    <a:pt x="52" y="157"/>
                  </a:cubicBezTo>
                  <a:cubicBezTo>
                    <a:pt x="51" y="188"/>
                    <a:pt x="50" y="219"/>
                    <a:pt x="50" y="249"/>
                  </a:cubicBezTo>
                  <a:cubicBezTo>
                    <a:pt x="48" y="249"/>
                    <a:pt x="46" y="250"/>
                    <a:pt x="44" y="250"/>
                  </a:cubicBezTo>
                  <a:cubicBezTo>
                    <a:pt x="44" y="249"/>
                    <a:pt x="44" y="247"/>
                    <a:pt x="44" y="245"/>
                  </a:cubicBezTo>
                  <a:close/>
                  <a:moveTo>
                    <a:pt x="60" y="159"/>
                  </a:moveTo>
                  <a:cubicBezTo>
                    <a:pt x="61" y="131"/>
                    <a:pt x="61" y="131"/>
                    <a:pt x="61" y="131"/>
                  </a:cubicBezTo>
                  <a:cubicBezTo>
                    <a:pt x="61" y="105"/>
                    <a:pt x="62" y="81"/>
                    <a:pt x="64" y="59"/>
                  </a:cubicBezTo>
                  <a:cubicBezTo>
                    <a:pt x="64" y="58"/>
                    <a:pt x="64" y="56"/>
                    <a:pt x="64" y="55"/>
                  </a:cubicBezTo>
                  <a:cubicBezTo>
                    <a:pt x="64" y="66"/>
                    <a:pt x="65" y="78"/>
                    <a:pt x="65" y="89"/>
                  </a:cubicBezTo>
                  <a:cubicBezTo>
                    <a:pt x="65" y="93"/>
                    <a:pt x="65" y="97"/>
                    <a:pt x="65" y="101"/>
                  </a:cubicBezTo>
                  <a:cubicBezTo>
                    <a:pt x="65" y="102"/>
                    <a:pt x="65" y="104"/>
                    <a:pt x="65" y="105"/>
                  </a:cubicBezTo>
                  <a:cubicBezTo>
                    <a:pt x="65" y="105"/>
                    <a:pt x="65" y="121"/>
                    <a:pt x="64" y="137"/>
                  </a:cubicBezTo>
                  <a:cubicBezTo>
                    <a:pt x="64" y="139"/>
                    <a:pt x="64" y="142"/>
                    <a:pt x="64" y="144"/>
                  </a:cubicBezTo>
                  <a:cubicBezTo>
                    <a:pt x="63" y="154"/>
                    <a:pt x="61" y="164"/>
                    <a:pt x="60" y="175"/>
                  </a:cubicBezTo>
                  <a:cubicBezTo>
                    <a:pt x="60" y="170"/>
                    <a:pt x="60" y="164"/>
                    <a:pt x="60" y="159"/>
                  </a:cubicBezTo>
                  <a:close/>
                  <a:moveTo>
                    <a:pt x="74" y="149"/>
                  </a:moveTo>
                  <a:cubicBezTo>
                    <a:pt x="76" y="119"/>
                    <a:pt x="76" y="119"/>
                    <a:pt x="76" y="119"/>
                  </a:cubicBezTo>
                  <a:cubicBezTo>
                    <a:pt x="76" y="119"/>
                    <a:pt x="76" y="117"/>
                    <a:pt x="76" y="116"/>
                  </a:cubicBezTo>
                  <a:cubicBezTo>
                    <a:pt x="76" y="116"/>
                    <a:pt x="76" y="137"/>
                    <a:pt x="76" y="137"/>
                  </a:cubicBezTo>
                  <a:cubicBezTo>
                    <a:pt x="76" y="148"/>
                    <a:pt x="75" y="161"/>
                    <a:pt x="74" y="174"/>
                  </a:cubicBezTo>
                  <a:cubicBezTo>
                    <a:pt x="74" y="177"/>
                    <a:pt x="74" y="180"/>
                    <a:pt x="74" y="183"/>
                  </a:cubicBezTo>
                  <a:cubicBezTo>
                    <a:pt x="73" y="176"/>
                    <a:pt x="73" y="169"/>
                    <a:pt x="73" y="163"/>
                  </a:cubicBezTo>
                  <a:cubicBezTo>
                    <a:pt x="73" y="158"/>
                    <a:pt x="73" y="153"/>
                    <a:pt x="74" y="149"/>
                  </a:cubicBezTo>
                  <a:close/>
                  <a:moveTo>
                    <a:pt x="63" y="193"/>
                  </a:moveTo>
                  <a:cubicBezTo>
                    <a:pt x="63" y="193"/>
                    <a:pt x="63" y="192"/>
                    <a:pt x="63" y="192"/>
                  </a:cubicBezTo>
                  <a:cubicBezTo>
                    <a:pt x="63" y="192"/>
                    <a:pt x="63" y="193"/>
                    <a:pt x="63" y="193"/>
                  </a:cubicBezTo>
                  <a:cubicBezTo>
                    <a:pt x="62" y="200"/>
                    <a:pt x="62" y="207"/>
                    <a:pt x="62" y="214"/>
                  </a:cubicBezTo>
                  <a:cubicBezTo>
                    <a:pt x="61" y="218"/>
                    <a:pt x="61" y="221"/>
                    <a:pt x="60" y="224"/>
                  </a:cubicBezTo>
                  <a:cubicBezTo>
                    <a:pt x="60" y="220"/>
                    <a:pt x="60" y="216"/>
                    <a:pt x="60" y="212"/>
                  </a:cubicBezTo>
                  <a:cubicBezTo>
                    <a:pt x="61" y="205"/>
                    <a:pt x="62" y="199"/>
                    <a:pt x="63" y="193"/>
                  </a:cubicBezTo>
                  <a:close/>
                  <a:moveTo>
                    <a:pt x="69" y="205"/>
                  </a:moveTo>
                  <a:cubicBezTo>
                    <a:pt x="69" y="214"/>
                    <a:pt x="68" y="224"/>
                    <a:pt x="67" y="233"/>
                  </a:cubicBezTo>
                  <a:cubicBezTo>
                    <a:pt x="67" y="230"/>
                    <a:pt x="67" y="227"/>
                    <a:pt x="67" y="223"/>
                  </a:cubicBezTo>
                  <a:cubicBezTo>
                    <a:pt x="67" y="221"/>
                    <a:pt x="67" y="218"/>
                    <a:pt x="67" y="215"/>
                  </a:cubicBezTo>
                  <a:cubicBezTo>
                    <a:pt x="68" y="212"/>
                    <a:pt x="68" y="208"/>
                    <a:pt x="69" y="205"/>
                  </a:cubicBezTo>
                  <a:close/>
                  <a:moveTo>
                    <a:pt x="88" y="184"/>
                  </a:moveTo>
                  <a:cubicBezTo>
                    <a:pt x="88" y="179"/>
                    <a:pt x="88" y="175"/>
                    <a:pt x="88" y="171"/>
                  </a:cubicBezTo>
                  <a:cubicBezTo>
                    <a:pt x="88" y="171"/>
                    <a:pt x="89" y="157"/>
                    <a:pt x="89" y="148"/>
                  </a:cubicBezTo>
                  <a:cubicBezTo>
                    <a:pt x="89" y="148"/>
                    <a:pt x="90" y="148"/>
                    <a:pt x="90" y="148"/>
                  </a:cubicBezTo>
                  <a:cubicBezTo>
                    <a:pt x="90" y="162"/>
                    <a:pt x="89" y="176"/>
                    <a:pt x="88" y="190"/>
                  </a:cubicBezTo>
                  <a:cubicBezTo>
                    <a:pt x="88" y="188"/>
                    <a:pt x="88" y="186"/>
                    <a:pt x="88" y="184"/>
                  </a:cubicBezTo>
                  <a:close/>
                  <a:moveTo>
                    <a:pt x="84" y="217"/>
                  </a:moveTo>
                  <a:cubicBezTo>
                    <a:pt x="84" y="219"/>
                    <a:pt x="84" y="220"/>
                    <a:pt x="84" y="222"/>
                  </a:cubicBezTo>
                  <a:cubicBezTo>
                    <a:pt x="84" y="222"/>
                    <a:pt x="84" y="222"/>
                    <a:pt x="84" y="222"/>
                  </a:cubicBezTo>
                  <a:cubicBezTo>
                    <a:pt x="84" y="222"/>
                    <a:pt x="84" y="222"/>
                    <a:pt x="83" y="222"/>
                  </a:cubicBezTo>
                  <a:cubicBezTo>
                    <a:pt x="84" y="221"/>
                    <a:pt x="84" y="217"/>
                    <a:pt x="84" y="217"/>
                  </a:cubicBezTo>
                  <a:close/>
                  <a:moveTo>
                    <a:pt x="61" y="242"/>
                  </a:moveTo>
                  <a:cubicBezTo>
                    <a:pt x="61" y="241"/>
                    <a:pt x="62" y="239"/>
                    <a:pt x="62" y="237"/>
                  </a:cubicBezTo>
                  <a:cubicBezTo>
                    <a:pt x="62" y="240"/>
                    <a:pt x="63" y="243"/>
                    <a:pt x="63" y="246"/>
                  </a:cubicBezTo>
                  <a:cubicBezTo>
                    <a:pt x="61" y="247"/>
                    <a:pt x="58" y="247"/>
                    <a:pt x="56" y="247"/>
                  </a:cubicBezTo>
                  <a:cubicBezTo>
                    <a:pt x="56" y="246"/>
                    <a:pt x="56" y="244"/>
                    <a:pt x="56" y="243"/>
                  </a:cubicBezTo>
                  <a:cubicBezTo>
                    <a:pt x="57" y="243"/>
                    <a:pt x="57" y="244"/>
                    <a:pt x="58" y="244"/>
                  </a:cubicBezTo>
                  <a:cubicBezTo>
                    <a:pt x="59" y="244"/>
                    <a:pt x="60" y="243"/>
                    <a:pt x="61" y="242"/>
                  </a:cubicBezTo>
                  <a:close/>
                  <a:moveTo>
                    <a:pt x="73" y="231"/>
                  </a:moveTo>
                  <a:cubicBezTo>
                    <a:pt x="73" y="236"/>
                    <a:pt x="74" y="241"/>
                    <a:pt x="75" y="246"/>
                  </a:cubicBezTo>
                  <a:cubicBezTo>
                    <a:pt x="73" y="246"/>
                    <a:pt x="72" y="246"/>
                    <a:pt x="71" y="246"/>
                  </a:cubicBezTo>
                  <a:cubicBezTo>
                    <a:pt x="72" y="241"/>
                    <a:pt x="72" y="236"/>
                    <a:pt x="73" y="231"/>
                  </a:cubicBezTo>
                  <a:close/>
                  <a:moveTo>
                    <a:pt x="83" y="230"/>
                  </a:moveTo>
                  <a:cubicBezTo>
                    <a:pt x="84" y="230"/>
                    <a:pt x="84" y="231"/>
                    <a:pt x="84" y="232"/>
                  </a:cubicBezTo>
                  <a:cubicBezTo>
                    <a:pt x="85" y="240"/>
                    <a:pt x="85" y="248"/>
                    <a:pt x="85" y="249"/>
                  </a:cubicBezTo>
                  <a:cubicBezTo>
                    <a:pt x="84" y="249"/>
                    <a:pt x="83" y="248"/>
                    <a:pt x="82" y="248"/>
                  </a:cubicBezTo>
                  <a:cubicBezTo>
                    <a:pt x="83" y="241"/>
                    <a:pt x="83" y="238"/>
                    <a:pt x="83" y="230"/>
                  </a:cubicBezTo>
                  <a:close/>
                  <a:moveTo>
                    <a:pt x="93" y="200"/>
                  </a:moveTo>
                  <a:cubicBezTo>
                    <a:pt x="94" y="185"/>
                    <a:pt x="95" y="169"/>
                    <a:pt x="95" y="153"/>
                  </a:cubicBezTo>
                  <a:cubicBezTo>
                    <a:pt x="95" y="164"/>
                    <a:pt x="96" y="175"/>
                    <a:pt x="96" y="186"/>
                  </a:cubicBezTo>
                  <a:cubicBezTo>
                    <a:pt x="96" y="188"/>
                    <a:pt x="96" y="194"/>
                    <a:pt x="96" y="196"/>
                  </a:cubicBezTo>
                  <a:cubicBezTo>
                    <a:pt x="96" y="201"/>
                    <a:pt x="96" y="207"/>
                    <a:pt x="96" y="212"/>
                  </a:cubicBezTo>
                  <a:cubicBezTo>
                    <a:pt x="95" y="212"/>
                    <a:pt x="95" y="212"/>
                    <a:pt x="94" y="212"/>
                  </a:cubicBezTo>
                  <a:cubicBezTo>
                    <a:pt x="93" y="212"/>
                    <a:pt x="92" y="213"/>
                    <a:pt x="92" y="215"/>
                  </a:cubicBezTo>
                  <a:cubicBezTo>
                    <a:pt x="92" y="215"/>
                    <a:pt x="92" y="215"/>
                    <a:pt x="92" y="215"/>
                  </a:cubicBezTo>
                  <a:cubicBezTo>
                    <a:pt x="93" y="224"/>
                    <a:pt x="95" y="233"/>
                    <a:pt x="97" y="241"/>
                  </a:cubicBezTo>
                  <a:cubicBezTo>
                    <a:pt x="95" y="238"/>
                    <a:pt x="93" y="235"/>
                    <a:pt x="91" y="233"/>
                  </a:cubicBezTo>
                  <a:cubicBezTo>
                    <a:pt x="91" y="222"/>
                    <a:pt x="92" y="211"/>
                    <a:pt x="93" y="200"/>
                  </a:cubicBezTo>
                  <a:close/>
                  <a:moveTo>
                    <a:pt x="90" y="249"/>
                  </a:moveTo>
                  <a:cubicBezTo>
                    <a:pt x="90" y="248"/>
                    <a:pt x="91" y="246"/>
                    <a:pt x="91" y="245"/>
                  </a:cubicBezTo>
                  <a:cubicBezTo>
                    <a:pt x="92" y="247"/>
                    <a:pt x="93" y="250"/>
                    <a:pt x="95" y="253"/>
                  </a:cubicBezTo>
                  <a:cubicBezTo>
                    <a:pt x="93" y="252"/>
                    <a:pt x="92" y="251"/>
                    <a:pt x="90" y="250"/>
                  </a:cubicBezTo>
                  <a:cubicBezTo>
                    <a:pt x="90" y="250"/>
                    <a:pt x="90" y="250"/>
                    <a:pt x="90" y="249"/>
                  </a:cubicBezTo>
                  <a:close/>
                  <a:moveTo>
                    <a:pt x="39" y="254"/>
                  </a:moveTo>
                  <a:cubicBezTo>
                    <a:pt x="39" y="254"/>
                    <a:pt x="39" y="254"/>
                    <a:pt x="39" y="254"/>
                  </a:cubicBezTo>
                  <a:cubicBezTo>
                    <a:pt x="39" y="254"/>
                    <a:pt x="39" y="254"/>
                    <a:pt x="39" y="254"/>
                  </a:cubicBezTo>
                  <a:cubicBezTo>
                    <a:pt x="39" y="254"/>
                    <a:pt x="39" y="254"/>
                    <a:pt x="39" y="254"/>
                  </a:cubicBezTo>
                  <a:close/>
                  <a:moveTo>
                    <a:pt x="110" y="267"/>
                  </a:moveTo>
                  <a:cubicBezTo>
                    <a:pt x="110" y="268"/>
                    <a:pt x="110" y="269"/>
                    <a:pt x="110" y="270"/>
                  </a:cubicBezTo>
                  <a:cubicBezTo>
                    <a:pt x="110" y="269"/>
                    <a:pt x="110" y="269"/>
                    <a:pt x="109" y="268"/>
                  </a:cubicBezTo>
                  <a:cubicBezTo>
                    <a:pt x="109" y="268"/>
                    <a:pt x="109" y="268"/>
                    <a:pt x="108" y="267"/>
                  </a:cubicBezTo>
                  <a:cubicBezTo>
                    <a:pt x="109" y="267"/>
                    <a:pt x="109" y="267"/>
                    <a:pt x="110" y="267"/>
                  </a:cubicBezTo>
                  <a:close/>
                </a:path>
              </a:pathLst>
            </a:custGeom>
            <a:solidFill>
              <a:srgbClr val="0089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3" name="Freeform 52"/>
            <p:cNvSpPr>
              <a:spLocks noEditPoints="1" noChangeArrowheads="1"/>
            </p:cNvSpPr>
            <p:nvPr/>
          </p:nvSpPr>
          <p:spPr bwMode="auto">
            <a:xfrm>
              <a:off x="3507" y="2995"/>
              <a:ext cx="125" cy="44"/>
            </a:xfrm>
            <a:custGeom>
              <a:avLst/>
              <a:gdLst>
                <a:gd name="T0" fmla="*/ 1 w 86"/>
                <a:gd name="T1" fmla="*/ 18 h 30"/>
                <a:gd name="T2" fmla="*/ 1 w 86"/>
                <a:gd name="T3" fmla="*/ 21 h 30"/>
                <a:gd name="T4" fmla="*/ 3 w 86"/>
                <a:gd name="T5" fmla="*/ 23 h 30"/>
                <a:gd name="T6" fmla="*/ 20 w 86"/>
                <a:gd name="T7" fmla="*/ 20 h 30"/>
                <a:gd name="T8" fmla="*/ 34 w 86"/>
                <a:gd name="T9" fmla="*/ 17 h 30"/>
                <a:gd name="T10" fmla="*/ 32 w 86"/>
                <a:gd name="T11" fmla="*/ 19 h 30"/>
                <a:gd name="T12" fmla="*/ 32 w 86"/>
                <a:gd name="T13" fmla="*/ 19 h 30"/>
                <a:gd name="T14" fmla="*/ 34 w 86"/>
                <a:gd name="T15" fmla="*/ 22 h 30"/>
                <a:gd name="T16" fmla="*/ 54 w 86"/>
                <a:gd name="T17" fmla="*/ 24 h 30"/>
                <a:gd name="T18" fmla="*/ 77 w 86"/>
                <a:gd name="T19" fmla="*/ 26 h 30"/>
                <a:gd name="T20" fmla="*/ 81 w 86"/>
                <a:gd name="T21" fmla="*/ 29 h 30"/>
                <a:gd name="T22" fmla="*/ 85 w 86"/>
                <a:gd name="T23" fmla="*/ 29 h 30"/>
                <a:gd name="T24" fmla="*/ 86 w 86"/>
                <a:gd name="T25" fmla="*/ 27 h 30"/>
                <a:gd name="T26" fmla="*/ 85 w 86"/>
                <a:gd name="T27" fmla="*/ 25 h 30"/>
                <a:gd name="T28" fmla="*/ 84 w 86"/>
                <a:gd name="T29" fmla="*/ 25 h 30"/>
                <a:gd name="T30" fmla="*/ 86 w 86"/>
                <a:gd name="T31" fmla="*/ 24 h 30"/>
                <a:gd name="T32" fmla="*/ 86 w 86"/>
                <a:gd name="T33" fmla="*/ 23 h 30"/>
                <a:gd name="T34" fmla="*/ 84 w 86"/>
                <a:gd name="T35" fmla="*/ 21 h 30"/>
                <a:gd name="T36" fmla="*/ 1 w 86"/>
                <a:gd name="T37" fmla="*/ 18 h 30"/>
                <a:gd name="T38" fmla="*/ 37 w 86"/>
                <a:gd name="T39" fmla="*/ 17 h 30"/>
                <a:gd name="T40" fmla="*/ 65 w 86"/>
                <a:gd name="T41" fmla="*/ 20 h 30"/>
                <a:gd name="T42" fmla="*/ 55 w 86"/>
                <a:gd name="T43" fmla="*/ 19 h 30"/>
                <a:gd name="T44" fmla="*/ 35 w 86"/>
                <a:gd name="T45" fmla="*/ 17 h 30"/>
                <a:gd name="T46" fmla="*/ 37 w 86"/>
                <a:gd name="T47"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30">
                  <a:moveTo>
                    <a:pt x="1" y="18"/>
                  </a:moveTo>
                  <a:cubicBezTo>
                    <a:pt x="1" y="19"/>
                    <a:pt x="0" y="20"/>
                    <a:pt x="1" y="21"/>
                  </a:cubicBezTo>
                  <a:cubicBezTo>
                    <a:pt x="1" y="22"/>
                    <a:pt x="2" y="23"/>
                    <a:pt x="3" y="23"/>
                  </a:cubicBezTo>
                  <a:cubicBezTo>
                    <a:pt x="9" y="23"/>
                    <a:pt x="15" y="21"/>
                    <a:pt x="20" y="20"/>
                  </a:cubicBezTo>
                  <a:cubicBezTo>
                    <a:pt x="24" y="18"/>
                    <a:pt x="29" y="17"/>
                    <a:pt x="34" y="17"/>
                  </a:cubicBezTo>
                  <a:cubicBezTo>
                    <a:pt x="33" y="17"/>
                    <a:pt x="32" y="18"/>
                    <a:pt x="32" y="19"/>
                  </a:cubicBezTo>
                  <a:cubicBezTo>
                    <a:pt x="32" y="19"/>
                    <a:pt x="32" y="19"/>
                    <a:pt x="32" y="19"/>
                  </a:cubicBezTo>
                  <a:cubicBezTo>
                    <a:pt x="32" y="21"/>
                    <a:pt x="33" y="22"/>
                    <a:pt x="34" y="22"/>
                  </a:cubicBezTo>
                  <a:cubicBezTo>
                    <a:pt x="41" y="22"/>
                    <a:pt x="48" y="23"/>
                    <a:pt x="54" y="24"/>
                  </a:cubicBezTo>
                  <a:cubicBezTo>
                    <a:pt x="62" y="25"/>
                    <a:pt x="69" y="26"/>
                    <a:pt x="77" y="26"/>
                  </a:cubicBezTo>
                  <a:cubicBezTo>
                    <a:pt x="79" y="27"/>
                    <a:pt x="80" y="28"/>
                    <a:pt x="81" y="29"/>
                  </a:cubicBezTo>
                  <a:cubicBezTo>
                    <a:pt x="82" y="30"/>
                    <a:pt x="84" y="30"/>
                    <a:pt x="85" y="29"/>
                  </a:cubicBezTo>
                  <a:cubicBezTo>
                    <a:pt x="85" y="29"/>
                    <a:pt x="86" y="28"/>
                    <a:pt x="86" y="27"/>
                  </a:cubicBezTo>
                  <a:cubicBezTo>
                    <a:pt x="86" y="27"/>
                    <a:pt x="85" y="26"/>
                    <a:pt x="85" y="25"/>
                  </a:cubicBezTo>
                  <a:cubicBezTo>
                    <a:pt x="85" y="25"/>
                    <a:pt x="85" y="25"/>
                    <a:pt x="84" y="25"/>
                  </a:cubicBezTo>
                  <a:cubicBezTo>
                    <a:pt x="85" y="25"/>
                    <a:pt x="85" y="24"/>
                    <a:pt x="86" y="24"/>
                  </a:cubicBezTo>
                  <a:cubicBezTo>
                    <a:pt x="86" y="23"/>
                    <a:pt x="86" y="23"/>
                    <a:pt x="86" y="23"/>
                  </a:cubicBezTo>
                  <a:cubicBezTo>
                    <a:pt x="86" y="22"/>
                    <a:pt x="85" y="21"/>
                    <a:pt x="84" y="21"/>
                  </a:cubicBezTo>
                  <a:cubicBezTo>
                    <a:pt x="63" y="9"/>
                    <a:pt x="23" y="0"/>
                    <a:pt x="1" y="18"/>
                  </a:cubicBezTo>
                  <a:close/>
                  <a:moveTo>
                    <a:pt x="37" y="17"/>
                  </a:moveTo>
                  <a:cubicBezTo>
                    <a:pt x="46" y="17"/>
                    <a:pt x="56" y="17"/>
                    <a:pt x="65" y="20"/>
                  </a:cubicBezTo>
                  <a:cubicBezTo>
                    <a:pt x="62" y="20"/>
                    <a:pt x="59" y="19"/>
                    <a:pt x="55" y="19"/>
                  </a:cubicBezTo>
                  <a:cubicBezTo>
                    <a:pt x="49" y="18"/>
                    <a:pt x="42" y="17"/>
                    <a:pt x="35" y="17"/>
                  </a:cubicBezTo>
                  <a:cubicBezTo>
                    <a:pt x="36" y="17"/>
                    <a:pt x="36" y="16"/>
                    <a:pt x="37" y="17"/>
                  </a:cubicBezTo>
                  <a:close/>
                </a:path>
              </a:pathLst>
            </a:custGeom>
            <a:solidFill>
              <a:srgbClr val="0089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4" name="Freeform 53"/>
            <p:cNvSpPr>
              <a:spLocks noChangeArrowheads="1"/>
            </p:cNvSpPr>
            <p:nvPr/>
          </p:nvSpPr>
          <p:spPr bwMode="auto">
            <a:xfrm>
              <a:off x="3577" y="2629"/>
              <a:ext cx="40" cy="34"/>
            </a:xfrm>
            <a:custGeom>
              <a:avLst/>
              <a:gdLst>
                <a:gd name="T0" fmla="*/ 2 w 28"/>
                <a:gd name="T1" fmla="*/ 15 h 23"/>
                <a:gd name="T2" fmla="*/ 2 w 28"/>
                <a:gd name="T3" fmla="*/ 22 h 23"/>
                <a:gd name="T4" fmla="*/ 5 w 28"/>
                <a:gd name="T5" fmla="*/ 22 h 23"/>
                <a:gd name="T6" fmla="*/ 6 w 28"/>
                <a:gd name="T7" fmla="*/ 19 h 23"/>
                <a:gd name="T8" fmla="*/ 6 w 28"/>
                <a:gd name="T9" fmla="*/ 19 h 23"/>
                <a:gd name="T10" fmla="*/ 13 w 28"/>
                <a:gd name="T11" fmla="*/ 12 h 23"/>
                <a:gd name="T12" fmla="*/ 25 w 28"/>
                <a:gd name="T13" fmla="*/ 7 h 23"/>
                <a:gd name="T14" fmla="*/ 28 w 28"/>
                <a:gd name="T15" fmla="*/ 5 h 23"/>
                <a:gd name="T16" fmla="*/ 26 w 28"/>
                <a:gd name="T17" fmla="*/ 2 h 23"/>
                <a:gd name="T18" fmla="*/ 2 w 28"/>
                <a:gd name="T1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3">
                  <a:moveTo>
                    <a:pt x="2" y="15"/>
                  </a:moveTo>
                  <a:cubicBezTo>
                    <a:pt x="0" y="19"/>
                    <a:pt x="1" y="21"/>
                    <a:pt x="2" y="22"/>
                  </a:cubicBezTo>
                  <a:cubicBezTo>
                    <a:pt x="3" y="23"/>
                    <a:pt x="4" y="23"/>
                    <a:pt x="5" y="22"/>
                  </a:cubicBezTo>
                  <a:cubicBezTo>
                    <a:pt x="6" y="22"/>
                    <a:pt x="6" y="20"/>
                    <a:pt x="6" y="19"/>
                  </a:cubicBezTo>
                  <a:cubicBezTo>
                    <a:pt x="6" y="19"/>
                    <a:pt x="6" y="19"/>
                    <a:pt x="6" y="19"/>
                  </a:cubicBezTo>
                  <a:cubicBezTo>
                    <a:pt x="6" y="18"/>
                    <a:pt x="8" y="15"/>
                    <a:pt x="13" y="12"/>
                  </a:cubicBezTo>
                  <a:cubicBezTo>
                    <a:pt x="17" y="8"/>
                    <a:pt x="22" y="6"/>
                    <a:pt x="25" y="7"/>
                  </a:cubicBezTo>
                  <a:cubicBezTo>
                    <a:pt x="26" y="7"/>
                    <a:pt x="28" y="6"/>
                    <a:pt x="28" y="5"/>
                  </a:cubicBezTo>
                  <a:cubicBezTo>
                    <a:pt x="28" y="3"/>
                    <a:pt x="27" y="2"/>
                    <a:pt x="26" y="2"/>
                  </a:cubicBezTo>
                  <a:cubicBezTo>
                    <a:pt x="17" y="0"/>
                    <a:pt x="6" y="9"/>
                    <a:pt x="2" y="15"/>
                  </a:cubicBezTo>
                  <a:close/>
                </a:path>
              </a:pathLst>
            </a:custGeom>
            <a:solidFill>
              <a:srgbClr val="00978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5" name="Freeform 54"/>
            <p:cNvSpPr>
              <a:spLocks noChangeArrowheads="1"/>
            </p:cNvSpPr>
            <p:nvPr/>
          </p:nvSpPr>
          <p:spPr bwMode="auto">
            <a:xfrm>
              <a:off x="3360" y="2268"/>
              <a:ext cx="279" cy="302"/>
            </a:xfrm>
            <a:custGeom>
              <a:avLst/>
              <a:gdLst>
                <a:gd name="T0" fmla="*/ 104 w 193"/>
                <a:gd name="T1" fmla="*/ 198 h 209"/>
                <a:gd name="T2" fmla="*/ 193 w 193"/>
                <a:gd name="T3" fmla="*/ 62 h 209"/>
                <a:gd name="T4" fmla="*/ 58 w 193"/>
                <a:gd name="T5" fmla="*/ 0 h 209"/>
                <a:gd name="T6" fmla="*/ 34 w 193"/>
                <a:gd name="T7" fmla="*/ 40 h 209"/>
                <a:gd name="T8" fmla="*/ 0 w 193"/>
                <a:gd name="T9" fmla="*/ 51 h 209"/>
                <a:gd name="T10" fmla="*/ 24 w 193"/>
                <a:gd name="T11" fmla="*/ 63 h 209"/>
                <a:gd name="T12" fmla="*/ 27 w 193"/>
                <a:gd name="T13" fmla="*/ 151 h 209"/>
                <a:gd name="T14" fmla="*/ 104 w 193"/>
                <a:gd name="T15" fmla="*/ 198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209">
                  <a:moveTo>
                    <a:pt x="104" y="198"/>
                  </a:moveTo>
                  <a:cubicBezTo>
                    <a:pt x="191" y="209"/>
                    <a:pt x="157" y="108"/>
                    <a:pt x="193" y="62"/>
                  </a:cubicBezTo>
                  <a:cubicBezTo>
                    <a:pt x="149" y="40"/>
                    <a:pt x="97" y="33"/>
                    <a:pt x="58" y="0"/>
                  </a:cubicBezTo>
                  <a:cubicBezTo>
                    <a:pt x="52" y="13"/>
                    <a:pt x="46" y="32"/>
                    <a:pt x="34" y="40"/>
                  </a:cubicBezTo>
                  <a:cubicBezTo>
                    <a:pt x="23" y="48"/>
                    <a:pt x="9" y="41"/>
                    <a:pt x="0" y="51"/>
                  </a:cubicBezTo>
                  <a:cubicBezTo>
                    <a:pt x="6" y="57"/>
                    <a:pt x="15" y="61"/>
                    <a:pt x="24" y="63"/>
                  </a:cubicBezTo>
                  <a:cubicBezTo>
                    <a:pt x="23" y="92"/>
                    <a:pt x="11" y="124"/>
                    <a:pt x="27" y="151"/>
                  </a:cubicBezTo>
                  <a:cubicBezTo>
                    <a:pt x="41" y="174"/>
                    <a:pt x="76" y="195"/>
                    <a:pt x="104" y="1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6" name="Freeform 55"/>
            <p:cNvSpPr>
              <a:spLocks noChangeArrowheads="1"/>
            </p:cNvSpPr>
            <p:nvPr/>
          </p:nvSpPr>
          <p:spPr bwMode="auto">
            <a:xfrm>
              <a:off x="3355" y="2258"/>
              <a:ext cx="288" cy="319"/>
            </a:xfrm>
            <a:custGeom>
              <a:avLst/>
              <a:gdLst>
                <a:gd name="T0" fmla="*/ 54 w 199"/>
                <a:gd name="T1" fmla="*/ 1 h 221"/>
                <a:gd name="T2" fmla="*/ 46 w 199"/>
                <a:gd name="T3" fmla="*/ 20 h 221"/>
                <a:gd name="T4" fmla="*/ 34 w 199"/>
                <a:gd name="T5" fmla="*/ 41 h 221"/>
                <a:gd name="T6" fmla="*/ 17 w 199"/>
                <a:gd name="T7" fmla="*/ 47 h 221"/>
                <a:gd name="T8" fmla="*/ 2 w 199"/>
                <a:gd name="T9" fmla="*/ 51 h 221"/>
                <a:gd name="T10" fmla="*/ 0 w 199"/>
                <a:gd name="T11" fmla="*/ 53 h 221"/>
                <a:gd name="T12" fmla="*/ 1 w 199"/>
                <a:gd name="T13" fmla="*/ 54 h 221"/>
                <a:gd name="T14" fmla="*/ 23 w 199"/>
                <a:gd name="T15" fmla="*/ 72 h 221"/>
                <a:gd name="T16" fmla="*/ 18 w 199"/>
                <a:gd name="T17" fmla="*/ 106 h 221"/>
                <a:gd name="T18" fmla="*/ 62 w 199"/>
                <a:gd name="T19" fmla="*/ 190 h 221"/>
                <a:gd name="T20" fmla="*/ 198 w 199"/>
                <a:gd name="T21" fmla="*/ 165 h 221"/>
                <a:gd name="T22" fmla="*/ 198 w 199"/>
                <a:gd name="T23" fmla="*/ 161 h 221"/>
                <a:gd name="T24" fmla="*/ 194 w 199"/>
                <a:gd name="T25" fmla="*/ 161 h 221"/>
                <a:gd name="T26" fmla="*/ 65 w 199"/>
                <a:gd name="T27" fmla="*/ 186 h 221"/>
                <a:gd name="T28" fmla="*/ 24 w 199"/>
                <a:gd name="T29" fmla="*/ 106 h 221"/>
                <a:gd name="T30" fmla="*/ 28 w 199"/>
                <a:gd name="T31" fmla="*/ 71 h 221"/>
                <a:gd name="T32" fmla="*/ 28 w 199"/>
                <a:gd name="T33" fmla="*/ 70 h 221"/>
                <a:gd name="T34" fmla="*/ 27 w 199"/>
                <a:gd name="T35" fmla="*/ 68 h 221"/>
                <a:gd name="T36" fmla="*/ 7 w 199"/>
                <a:gd name="T37" fmla="*/ 55 h 221"/>
                <a:gd name="T38" fmla="*/ 18 w 199"/>
                <a:gd name="T39" fmla="*/ 52 h 221"/>
                <a:gd name="T40" fmla="*/ 37 w 199"/>
                <a:gd name="T41" fmla="*/ 46 h 221"/>
                <a:gd name="T42" fmla="*/ 51 w 199"/>
                <a:gd name="T43" fmla="*/ 21 h 221"/>
                <a:gd name="T44" fmla="*/ 58 w 199"/>
                <a:gd name="T45" fmla="*/ 5 h 221"/>
                <a:gd name="T46" fmla="*/ 59 w 199"/>
                <a:gd name="T47" fmla="*/ 3 h 221"/>
                <a:gd name="T48" fmla="*/ 58 w 199"/>
                <a:gd name="T49" fmla="*/ 1 h 221"/>
                <a:gd name="T50" fmla="*/ 54 w 199"/>
                <a:gd name="T51" fmla="*/ 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9" h="221">
                  <a:moveTo>
                    <a:pt x="54" y="1"/>
                  </a:moveTo>
                  <a:cubicBezTo>
                    <a:pt x="50" y="7"/>
                    <a:pt x="48" y="13"/>
                    <a:pt x="46" y="20"/>
                  </a:cubicBezTo>
                  <a:cubicBezTo>
                    <a:pt x="43" y="29"/>
                    <a:pt x="41" y="37"/>
                    <a:pt x="34" y="41"/>
                  </a:cubicBezTo>
                  <a:cubicBezTo>
                    <a:pt x="29" y="44"/>
                    <a:pt x="24" y="45"/>
                    <a:pt x="17" y="47"/>
                  </a:cubicBezTo>
                  <a:cubicBezTo>
                    <a:pt x="12" y="48"/>
                    <a:pt x="7" y="49"/>
                    <a:pt x="2" y="51"/>
                  </a:cubicBezTo>
                  <a:cubicBezTo>
                    <a:pt x="1" y="51"/>
                    <a:pt x="0" y="52"/>
                    <a:pt x="0" y="53"/>
                  </a:cubicBezTo>
                  <a:cubicBezTo>
                    <a:pt x="0" y="54"/>
                    <a:pt x="0" y="54"/>
                    <a:pt x="1" y="54"/>
                  </a:cubicBezTo>
                  <a:cubicBezTo>
                    <a:pt x="3" y="63"/>
                    <a:pt x="13" y="68"/>
                    <a:pt x="23" y="72"/>
                  </a:cubicBezTo>
                  <a:cubicBezTo>
                    <a:pt x="20" y="84"/>
                    <a:pt x="18" y="95"/>
                    <a:pt x="18" y="106"/>
                  </a:cubicBezTo>
                  <a:cubicBezTo>
                    <a:pt x="18" y="142"/>
                    <a:pt x="34" y="173"/>
                    <a:pt x="62" y="190"/>
                  </a:cubicBezTo>
                  <a:cubicBezTo>
                    <a:pt x="110" y="220"/>
                    <a:pt x="157" y="211"/>
                    <a:pt x="198" y="165"/>
                  </a:cubicBezTo>
                  <a:cubicBezTo>
                    <a:pt x="199" y="164"/>
                    <a:pt x="199" y="162"/>
                    <a:pt x="198" y="161"/>
                  </a:cubicBezTo>
                  <a:cubicBezTo>
                    <a:pt x="197" y="160"/>
                    <a:pt x="195" y="160"/>
                    <a:pt x="194" y="161"/>
                  </a:cubicBezTo>
                  <a:cubicBezTo>
                    <a:pt x="167" y="192"/>
                    <a:pt x="122" y="221"/>
                    <a:pt x="65" y="186"/>
                  </a:cubicBezTo>
                  <a:cubicBezTo>
                    <a:pt x="38" y="169"/>
                    <a:pt x="24" y="140"/>
                    <a:pt x="24" y="106"/>
                  </a:cubicBezTo>
                  <a:cubicBezTo>
                    <a:pt x="24" y="95"/>
                    <a:pt x="25" y="83"/>
                    <a:pt x="28" y="71"/>
                  </a:cubicBezTo>
                  <a:cubicBezTo>
                    <a:pt x="28" y="71"/>
                    <a:pt x="28" y="71"/>
                    <a:pt x="28" y="70"/>
                  </a:cubicBezTo>
                  <a:cubicBezTo>
                    <a:pt x="28" y="69"/>
                    <a:pt x="28" y="68"/>
                    <a:pt x="27" y="68"/>
                  </a:cubicBezTo>
                  <a:cubicBezTo>
                    <a:pt x="19" y="65"/>
                    <a:pt x="11" y="61"/>
                    <a:pt x="7" y="55"/>
                  </a:cubicBezTo>
                  <a:cubicBezTo>
                    <a:pt x="10" y="53"/>
                    <a:pt x="14" y="53"/>
                    <a:pt x="18" y="52"/>
                  </a:cubicBezTo>
                  <a:cubicBezTo>
                    <a:pt x="25" y="51"/>
                    <a:pt x="32" y="49"/>
                    <a:pt x="37" y="46"/>
                  </a:cubicBezTo>
                  <a:cubicBezTo>
                    <a:pt x="46" y="40"/>
                    <a:pt x="48" y="31"/>
                    <a:pt x="51" y="21"/>
                  </a:cubicBezTo>
                  <a:cubicBezTo>
                    <a:pt x="53" y="15"/>
                    <a:pt x="55" y="9"/>
                    <a:pt x="58" y="5"/>
                  </a:cubicBezTo>
                  <a:cubicBezTo>
                    <a:pt x="59" y="4"/>
                    <a:pt x="59" y="4"/>
                    <a:pt x="59" y="3"/>
                  </a:cubicBezTo>
                  <a:cubicBezTo>
                    <a:pt x="59" y="2"/>
                    <a:pt x="58" y="1"/>
                    <a:pt x="58" y="1"/>
                  </a:cubicBezTo>
                  <a:cubicBezTo>
                    <a:pt x="57" y="0"/>
                    <a:pt x="55" y="0"/>
                    <a:pt x="54"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7" name="Freeform 56"/>
            <p:cNvSpPr>
              <a:spLocks noChangeArrowheads="1"/>
            </p:cNvSpPr>
            <p:nvPr/>
          </p:nvSpPr>
          <p:spPr bwMode="auto">
            <a:xfrm>
              <a:off x="3370" y="2041"/>
              <a:ext cx="628" cy="580"/>
            </a:xfrm>
            <a:custGeom>
              <a:avLst/>
              <a:gdLst>
                <a:gd name="T0" fmla="*/ 88 w 434"/>
                <a:gd name="T1" fmla="*/ 24 h 401"/>
                <a:gd name="T2" fmla="*/ 0 w 434"/>
                <a:gd name="T3" fmla="*/ 134 h 401"/>
                <a:gd name="T4" fmla="*/ 0 w 434"/>
                <a:gd name="T5" fmla="*/ 133 h 401"/>
                <a:gd name="T6" fmla="*/ 0 w 434"/>
                <a:gd name="T7" fmla="*/ 136 h 401"/>
                <a:gd name="T8" fmla="*/ 131 w 434"/>
                <a:gd name="T9" fmla="*/ 195 h 401"/>
                <a:gd name="T10" fmla="*/ 187 w 434"/>
                <a:gd name="T11" fmla="*/ 218 h 401"/>
                <a:gd name="T12" fmla="*/ 190 w 434"/>
                <a:gd name="T13" fmla="*/ 217 h 401"/>
                <a:gd name="T14" fmla="*/ 191 w 434"/>
                <a:gd name="T15" fmla="*/ 216 h 401"/>
                <a:gd name="T16" fmla="*/ 189 w 434"/>
                <a:gd name="T17" fmla="*/ 214 h 401"/>
                <a:gd name="T18" fmla="*/ 133 w 434"/>
                <a:gd name="T19" fmla="*/ 190 h 401"/>
                <a:gd name="T20" fmla="*/ 5 w 434"/>
                <a:gd name="T21" fmla="*/ 134 h 401"/>
                <a:gd name="T22" fmla="*/ 226 w 434"/>
                <a:gd name="T23" fmla="*/ 16 h 401"/>
                <a:gd name="T24" fmla="*/ 414 w 434"/>
                <a:gd name="T25" fmla="*/ 237 h 401"/>
                <a:gd name="T26" fmla="*/ 343 w 434"/>
                <a:gd name="T27" fmla="*/ 358 h 401"/>
                <a:gd name="T28" fmla="*/ 170 w 434"/>
                <a:gd name="T29" fmla="*/ 381 h 401"/>
                <a:gd name="T30" fmla="*/ 167 w 434"/>
                <a:gd name="T31" fmla="*/ 383 h 401"/>
                <a:gd name="T32" fmla="*/ 169 w 434"/>
                <a:gd name="T33" fmla="*/ 386 h 401"/>
                <a:gd name="T34" fmla="*/ 346 w 434"/>
                <a:gd name="T35" fmla="*/ 362 h 401"/>
                <a:gd name="T36" fmla="*/ 419 w 434"/>
                <a:gd name="T37" fmla="*/ 238 h 401"/>
                <a:gd name="T38" fmla="*/ 227 w 434"/>
                <a:gd name="T39" fmla="*/ 11 h 401"/>
                <a:gd name="T40" fmla="*/ 88 w 434"/>
                <a:gd name="T41" fmla="*/ 2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4" h="401">
                  <a:moveTo>
                    <a:pt x="88" y="24"/>
                  </a:moveTo>
                  <a:cubicBezTo>
                    <a:pt x="44" y="46"/>
                    <a:pt x="13" y="83"/>
                    <a:pt x="0" y="134"/>
                  </a:cubicBezTo>
                  <a:cubicBezTo>
                    <a:pt x="0" y="134"/>
                    <a:pt x="0" y="133"/>
                    <a:pt x="0" y="133"/>
                  </a:cubicBezTo>
                  <a:cubicBezTo>
                    <a:pt x="0" y="136"/>
                    <a:pt x="0" y="136"/>
                    <a:pt x="0" y="136"/>
                  </a:cubicBezTo>
                  <a:cubicBezTo>
                    <a:pt x="3" y="143"/>
                    <a:pt x="42" y="160"/>
                    <a:pt x="131" y="195"/>
                  </a:cubicBezTo>
                  <a:cubicBezTo>
                    <a:pt x="158" y="206"/>
                    <a:pt x="182" y="216"/>
                    <a:pt x="187" y="218"/>
                  </a:cubicBezTo>
                  <a:cubicBezTo>
                    <a:pt x="188" y="219"/>
                    <a:pt x="190" y="219"/>
                    <a:pt x="190" y="217"/>
                  </a:cubicBezTo>
                  <a:cubicBezTo>
                    <a:pt x="191" y="217"/>
                    <a:pt x="191" y="217"/>
                    <a:pt x="191" y="216"/>
                  </a:cubicBezTo>
                  <a:cubicBezTo>
                    <a:pt x="191" y="215"/>
                    <a:pt x="190" y="214"/>
                    <a:pt x="189" y="214"/>
                  </a:cubicBezTo>
                  <a:cubicBezTo>
                    <a:pt x="185" y="211"/>
                    <a:pt x="162" y="202"/>
                    <a:pt x="133" y="190"/>
                  </a:cubicBezTo>
                  <a:cubicBezTo>
                    <a:pt x="87" y="172"/>
                    <a:pt x="12" y="141"/>
                    <a:pt x="5" y="134"/>
                  </a:cubicBezTo>
                  <a:cubicBezTo>
                    <a:pt x="36" y="21"/>
                    <a:pt x="143" y="0"/>
                    <a:pt x="226" y="16"/>
                  </a:cubicBezTo>
                  <a:cubicBezTo>
                    <a:pt x="331" y="36"/>
                    <a:pt x="429" y="119"/>
                    <a:pt x="414" y="237"/>
                  </a:cubicBezTo>
                  <a:cubicBezTo>
                    <a:pt x="407" y="288"/>
                    <a:pt x="386" y="324"/>
                    <a:pt x="343" y="358"/>
                  </a:cubicBezTo>
                  <a:cubicBezTo>
                    <a:pt x="303" y="388"/>
                    <a:pt x="245" y="396"/>
                    <a:pt x="170" y="381"/>
                  </a:cubicBezTo>
                  <a:cubicBezTo>
                    <a:pt x="168" y="381"/>
                    <a:pt x="167" y="382"/>
                    <a:pt x="167" y="383"/>
                  </a:cubicBezTo>
                  <a:cubicBezTo>
                    <a:pt x="166" y="384"/>
                    <a:pt x="167" y="386"/>
                    <a:pt x="169" y="386"/>
                  </a:cubicBezTo>
                  <a:cubicBezTo>
                    <a:pt x="246" y="401"/>
                    <a:pt x="305" y="393"/>
                    <a:pt x="346" y="362"/>
                  </a:cubicBezTo>
                  <a:cubicBezTo>
                    <a:pt x="391" y="328"/>
                    <a:pt x="412" y="291"/>
                    <a:pt x="419" y="238"/>
                  </a:cubicBezTo>
                  <a:cubicBezTo>
                    <a:pt x="434" y="116"/>
                    <a:pt x="334" y="32"/>
                    <a:pt x="227" y="11"/>
                  </a:cubicBezTo>
                  <a:cubicBezTo>
                    <a:pt x="177" y="1"/>
                    <a:pt x="128" y="6"/>
                    <a:pt x="88" y="24"/>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8" name="Freeform 57"/>
            <p:cNvSpPr>
              <a:spLocks noChangeArrowheads="1"/>
            </p:cNvSpPr>
            <p:nvPr/>
          </p:nvSpPr>
          <p:spPr bwMode="auto">
            <a:xfrm>
              <a:off x="3590" y="2334"/>
              <a:ext cx="52" cy="278"/>
            </a:xfrm>
            <a:custGeom>
              <a:avLst/>
              <a:gdLst>
                <a:gd name="T0" fmla="*/ 32 w 36"/>
                <a:gd name="T1" fmla="*/ 0 h 192"/>
                <a:gd name="T2" fmla="*/ 30 w 36"/>
                <a:gd name="T3" fmla="*/ 3 h 192"/>
                <a:gd name="T4" fmla="*/ 22 w 36"/>
                <a:gd name="T5" fmla="*/ 35 h 192"/>
                <a:gd name="T6" fmla="*/ 16 w 36"/>
                <a:gd name="T7" fmla="*/ 53 h 192"/>
                <a:gd name="T8" fmla="*/ 6 w 36"/>
                <a:gd name="T9" fmla="*/ 118 h 192"/>
                <a:gd name="T10" fmla="*/ 10 w 36"/>
                <a:gd name="T11" fmla="*/ 190 h 192"/>
                <a:gd name="T12" fmla="*/ 14 w 36"/>
                <a:gd name="T13" fmla="*/ 191 h 192"/>
                <a:gd name="T14" fmla="*/ 15 w 36"/>
                <a:gd name="T15" fmla="*/ 187 h 192"/>
                <a:gd name="T16" fmla="*/ 11 w 36"/>
                <a:gd name="T17" fmla="*/ 119 h 192"/>
                <a:gd name="T18" fmla="*/ 21 w 36"/>
                <a:gd name="T19" fmla="*/ 54 h 192"/>
                <a:gd name="T20" fmla="*/ 27 w 36"/>
                <a:gd name="T21" fmla="*/ 37 h 192"/>
                <a:gd name="T22" fmla="*/ 35 w 36"/>
                <a:gd name="T23" fmla="*/ 2 h 192"/>
                <a:gd name="T24" fmla="*/ 32 w 36"/>
                <a:gd name="T2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192">
                  <a:moveTo>
                    <a:pt x="32" y="0"/>
                  </a:moveTo>
                  <a:cubicBezTo>
                    <a:pt x="31" y="0"/>
                    <a:pt x="29" y="1"/>
                    <a:pt x="30" y="3"/>
                  </a:cubicBezTo>
                  <a:cubicBezTo>
                    <a:pt x="30" y="13"/>
                    <a:pt x="26" y="24"/>
                    <a:pt x="22" y="35"/>
                  </a:cubicBezTo>
                  <a:cubicBezTo>
                    <a:pt x="20" y="41"/>
                    <a:pt x="17" y="47"/>
                    <a:pt x="16" y="53"/>
                  </a:cubicBezTo>
                  <a:cubicBezTo>
                    <a:pt x="11" y="74"/>
                    <a:pt x="8" y="96"/>
                    <a:pt x="6" y="118"/>
                  </a:cubicBezTo>
                  <a:cubicBezTo>
                    <a:pt x="4" y="138"/>
                    <a:pt x="0" y="171"/>
                    <a:pt x="10" y="190"/>
                  </a:cubicBezTo>
                  <a:cubicBezTo>
                    <a:pt x="11" y="191"/>
                    <a:pt x="12" y="192"/>
                    <a:pt x="14" y="191"/>
                  </a:cubicBezTo>
                  <a:cubicBezTo>
                    <a:pt x="15" y="190"/>
                    <a:pt x="15" y="189"/>
                    <a:pt x="15" y="187"/>
                  </a:cubicBezTo>
                  <a:cubicBezTo>
                    <a:pt x="6" y="170"/>
                    <a:pt x="9" y="138"/>
                    <a:pt x="11" y="119"/>
                  </a:cubicBezTo>
                  <a:cubicBezTo>
                    <a:pt x="14" y="97"/>
                    <a:pt x="16" y="75"/>
                    <a:pt x="21" y="54"/>
                  </a:cubicBezTo>
                  <a:cubicBezTo>
                    <a:pt x="23" y="49"/>
                    <a:pt x="25" y="43"/>
                    <a:pt x="27" y="37"/>
                  </a:cubicBezTo>
                  <a:cubicBezTo>
                    <a:pt x="31" y="26"/>
                    <a:pt x="36" y="14"/>
                    <a:pt x="35" y="2"/>
                  </a:cubicBezTo>
                  <a:cubicBezTo>
                    <a:pt x="35" y="1"/>
                    <a:pt x="33" y="0"/>
                    <a:pt x="32"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9" name="Freeform 58"/>
            <p:cNvSpPr>
              <a:spLocks noChangeArrowheads="1"/>
            </p:cNvSpPr>
            <p:nvPr/>
          </p:nvSpPr>
          <p:spPr bwMode="auto">
            <a:xfrm>
              <a:off x="3386" y="2067"/>
              <a:ext cx="447" cy="157"/>
            </a:xfrm>
            <a:custGeom>
              <a:avLst/>
              <a:gdLst>
                <a:gd name="T0" fmla="*/ 169 w 309"/>
                <a:gd name="T1" fmla="*/ 1 h 109"/>
                <a:gd name="T2" fmla="*/ 0 w 309"/>
                <a:gd name="T3" fmla="*/ 105 h 109"/>
                <a:gd name="T4" fmla="*/ 2 w 309"/>
                <a:gd name="T5" fmla="*/ 108 h 109"/>
                <a:gd name="T6" fmla="*/ 5 w 309"/>
                <a:gd name="T7" fmla="*/ 107 h 109"/>
                <a:gd name="T8" fmla="*/ 169 w 309"/>
                <a:gd name="T9" fmla="*/ 7 h 109"/>
                <a:gd name="T10" fmla="*/ 273 w 309"/>
                <a:gd name="T11" fmla="*/ 28 h 109"/>
                <a:gd name="T12" fmla="*/ 305 w 309"/>
                <a:gd name="T13" fmla="*/ 39 h 109"/>
                <a:gd name="T14" fmla="*/ 308 w 309"/>
                <a:gd name="T15" fmla="*/ 37 h 109"/>
                <a:gd name="T16" fmla="*/ 306 w 309"/>
                <a:gd name="T17" fmla="*/ 34 h 109"/>
                <a:gd name="T18" fmla="*/ 275 w 309"/>
                <a:gd name="T19" fmla="*/ 23 h 109"/>
                <a:gd name="T20" fmla="*/ 169 w 309"/>
                <a:gd name="T21" fmla="*/ 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9" h="109">
                  <a:moveTo>
                    <a:pt x="169" y="1"/>
                  </a:moveTo>
                  <a:cubicBezTo>
                    <a:pt x="118" y="4"/>
                    <a:pt x="29" y="20"/>
                    <a:pt x="0" y="105"/>
                  </a:cubicBezTo>
                  <a:cubicBezTo>
                    <a:pt x="0" y="106"/>
                    <a:pt x="0" y="108"/>
                    <a:pt x="2" y="108"/>
                  </a:cubicBezTo>
                  <a:cubicBezTo>
                    <a:pt x="3" y="109"/>
                    <a:pt x="5" y="108"/>
                    <a:pt x="5" y="107"/>
                  </a:cubicBezTo>
                  <a:cubicBezTo>
                    <a:pt x="33" y="25"/>
                    <a:pt x="120" y="9"/>
                    <a:pt x="169" y="7"/>
                  </a:cubicBezTo>
                  <a:cubicBezTo>
                    <a:pt x="209" y="5"/>
                    <a:pt x="239" y="16"/>
                    <a:pt x="273" y="28"/>
                  </a:cubicBezTo>
                  <a:cubicBezTo>
                    <a:pt x="305" y="39"/>
                    <a:pt x="305" y="39"/>
                    <a:pt x="305" y="39"/>
                  </a:cubicBezTo>
                  <a:cubicBezTo>
                    <a:pt x="306" y="39"/>
                    <a:pt x="308" y="38"/>
                    <a:pt x="308" y="37"/>
                  </a:cubicBezTo>
                  <a:cubicBezTo>
                    <a:pt x="309" y="36"/>
                    <a:pt x="308" y="34"/>
                    <a:pt x="306" y="34"/>
                  </a:cubicBezTo>
                  <a:cubicBezTo>
                    <a:pt x="275" y="23"/>
                    <a:pt x="275" y="23"/>
                    <a:pt x="275" y="23"/>
                  </a:cubicBezTo>
                  <a:cubicBezTo>
                    <a:pt x="242" y="11"/>
                    <a:pt x="210" y="0"/>
                    <a:pt x="169"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0" name="Freeform 59"/>
            <p:cNvSpPr>
              <a:spLocks noEditPoints="1" noChangeArrowheads="1"/>
            </p:cNvSpPr>
            <p:nvPr/>
          </p:nvSpPr>
          <p:spPr bwMode="auto">
            <a:xfrm>
              <a:off x="3402" y="2089"/>
              <a:ext cx="548" cy="527"/>
            </a:xfrm>
            <a:custGeom>
              <a:avLst/>
              <a:gdLst>
                <a:gd name="T0" fmla="*/ 5 w 379"/>
                <a:gd name="T1" fmla="*/ 64 h 365"/>
                <a:gd name="T2" fmla="*/ 53 w 379"/>
                <a:gd name="T3" fmla="*/ 56 h 365"/>
                <a:gd name="T4" fmla="*/ 44 w 379"/>
                <a:gd name="T5" fmla="*/ 134 h 365"/>
                <a:gd name="T6" fmla="*/ 115 w 379"/>
                <a:gd name="T7" fmla="*/ 131 h 365"/>
                <a:gd name="T8" fmla="*/ 209 w 379"/>
                <a:gd name="T9" fmla="*/ 104 h 365"/>
                <a:gd name="T10" fmla="*/ 252 w 379"/>
                <a:gd name="T11" fmla="*/ 83 h 365"/>
                <a:gd name="T12" fmla="*/ 153 w 379"/>
                <a:gd name="T13" fmla="*/ 224 h 365"/>
                <a:gd name="T14" fmla="*/ 196 w 379"/>
                <a:gd name="T15" fmla="*/ 224 h 365"/>
                <a:gd name="T16" fmla="*/ 248 w 379"/>
                <a:gd name="T17" fmla="*/ 193 h 365"/>
                <a:gd name="T18" fmla="*/ 154 w 379"/>
                <a:gd name="T19" fmla="*/ 288 h 365"/>
                <a:gd name="T20" fmla="*/ 238 w 379"/>
                <a:gd name="T21" fmla="*/ 287 h 365"/>
                <a:gd name="T22" fmla="*/ 168 w 379"/>
                <a:gd name="T23" fmla="*/ 347 h 365"/>
                <a:gd name="T24" fmla="*/ 337 w 379"/>
                <a:gd name="T25" fmla="*/ 286 h 365"/>
                <a:gd name="T26" fmla="*/ 319 w 379"/>
                <a:gd name="T27" fmla="*/ 51 h 365"/>
                <a:gd name="T28" fmla="*/ 304 w 379"/>
                <a:gd name="T29" fmla="*/ 54 h 365"/>
                <a:gd name="T30" fmla="*/ 317 w 379"/>
                <a:gd name="T31" fmla="*/ 31 h 365"/>
                <a:gd name="T32" fmla="*/ 301 w 379"/>
                <a:gd name="T33" fmla="*/ 18 h 365"/>
                <a:gd name="T34" fmla="*/ 247 w 379"/>
                <a:gd name="T35" fmla="*/ 2 h 365"/>
                <a:gd name="T36" fmla="*/ 127 w 379"/>
                <a:gd name="T37" fmla="*/ 14 h 365"/>
                <a:gd name="T38" fmla="*/ 115 w 379"/>
                <a:gd name="T39" fmla="*/ 22 h 365"/>
                <a:gd name="T40" fmla="*/ 19 w 379"/>
                <a:gd name="T41" fmla="*/ 106 h 365"/>
                <a:gd name="T42" fmla="*/ 101 w 379"/>
                <a:gd name="T43" fmla="*/ 130 h 365"/>
                <a:gd name="T44" fmla="*/ 225 w 379"/>
                <a:gd name="T45" fmla="*/ 34 h 365"/>
                <a:gd name="T46" fmla="*/ 290 w 379"/>
                <a:gd name="T47" fmla="*/ 26 h 365"/>
                <a:gd name="T48" fmla="*/ 233 w 379"/>
                <a:gd name="T49" fmla="*/ 12 h 365"/>
                <a:gd name="T50" fmla="*/ 309 w 379"/>
                <a:gd name="T51" fmla="*/ 33 h 365"/>
                <a:gd name="T52" fmla="*/ 114 w 379"/>
                <a:gd name="T53" fmla="*/ 144 h 365"/>
                <a:gd name="T54" fmla="*/ 301 w 379"/>
                <a:gd name="T55" fmla="*/ 43 h 365"/>
                <a:gd name="T56" fmla="*/ 262 w 379"/>
                <a:gd name="T57" fmla="*/ 71 h 365"/>
                <a:gd name="T58" fmla="*/ 275 w 379"/>
                <a:gd name="T59" fmla="*/ 69 h 365"/>
                <a:gd name="T60" fmla="*/ 280 w 379"/>
                <a:gd name="T61" fmla="*/ 76 h 365"/>
                <a:gd name="T62" fmla="*/ 212 w 379"/>
                <a:gd name="T63" fmla="*/ 176 h 365"/>
                <a:gd name="T64" fmla="*/ 211 w 379"/>
                <a:gd name="T65" fmla="*/ 200 h 365"/>
                <a:gd name="T66" fmla="*/ 222 w 379"/>
                <a:gd name="T67" fmla="*/ 189 h 365"/>
                <a:gd name="T68" fmla="*/ 294 w 379"/>
                <a:gd name="T69" fmla="*/ 68 h 365"/>
                <a:gd name="T70" fmla="*/ 258 w 379"/>
                <a:gd name="T71" fmla="*/ 164 h 365"/>
                <a:gd name="T72" fmla="*/ 267 w 379"/>
                <a:gd name="T73" fmla="*/ 151 h 365"/>
                <a:gd name="T74" fmla="*/ 308 w 379"/>
                <a:gd name="T75" fmla="*/ 76 h 365"/>
                <a:gd name="T76" fmla="*/ 313 w 379"/>
                <a:gd name="T77" fmla="*/ 124 h 365"/>
                <a:gd name="T78" fmla="*/ 354 w 379"/>
                <a:gd name="T79" fmla="*/ 247 h 365"/>
                <a:gd name="T80" fmla="*/ 333 w 379"/>
                <a:gd name="T81" fmla="*/ 106 h 365"/>
                <a:gd name="T82" fmla="*/ 342 w 379"/>
                <a:gd name="T83" fmla="*/ 104 h 365"/>
                <a:gd name="T84" fmla="*/ 293 w 379"/>
                <a:gd name="T85" fmla="*/ 143 h 365"/>
                <a:gd name="T86" fmla="*/ 306 w 379"/>
                <a:gd name="T87" fmla="*/ 126 h 365"/>
                <a:gd name="T88" fmla="*/ 169 w 379"/>
                <a:gd name="T89" fmla="*/ 269 h 365"/>
                <a:gd name="T90" fmla="*/ 236 w 379"/>
                <a:gd name="T91" fmla="*/ 202 h 365"/>
                <a:gd name="T92" fmla="*/ 263 w 379"/>
                <a:gd name="T93" fmla="*/ 179 h 365"/>
                <a:gd name="T94" fmla="*/ 263 w 379"/>
                <a:gd name="T95" fmla="*/ 224 h 365"/>
                <a:gd name="T96" fmla="*/ 305 w 379"/>
                <a:gd name="T97" fmla="*/ 150 h 365"/>
                <a:gd name="T98" fmla="*/ 329 w 379"/>
                <a:gd name="T99" fmla="*/ 122 h 365"/>
                <a:gd name="T100" fmla="*/ 326 w 379"/>
                <a:gd name="T101" fmla="*/ 144 h 365"/>
                <a:gd name="T102" fmla="*/ 295 w 379"/>
                <a:gd name="T103" fmla="*/ 218 h 365"/>
                <a:gd name="T104" fmla="*/ 313 w 379"/>
                <a:gd name="T105" fmla="*/ 175 h 365"/>
                <a:gd name="T106" fmla="*/ 328 w 379"/>
                <a:gd name="T107" fmla="*/ 172 h 365"/>
                <a:gd name="T108" fmla="*/ 221 w 379"/>
                <a:gd name="T109" fmla="*/ 315 h 365"/>
                <a:gd name="T110" fmla="*/ 328 w 379"/>
                <a:gd name="T111" fmla="*/ 250 h 365"/>
                <a:gd name="T112" fmla="*/ 221 w 379"/>
                <a:gd name="T113" fmla="*/ 323 h 365"/>
                <a:gd name="T114" fmla="*/ 226 w 379"/>
                <a:gd name="T115" fmla="*/ 320 h 365"/>
                <a:gd name="T116" fmla="*/ 330 w 379"/>
                <a:gd name="T117" fmla="*/ 278 h 365"/>
                <a:gd name="T118" fmla="*/ 339 w 379"/>
                <a:gd name="T119" fmla="*/ 27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9" h="365">
                  <a:moveTo>
                    <a:pt x="247" y="2"/>
                  </a:moveTo>
                  <a:cubicBezTo>
                    <a:pt x="226" y="0"/>
                    <a:pt x="205" y="2"/>
                    <a:pt x="182" y="7"/>
                  </a:cubicBezTo>
                  <a:cubicBezTo>
                    <a:pt x="180" y="7"/>
                    <a:pt x="179" y="7"/>
                    <a:pt x="177" y="8"/>
                  </a:cubicBezTo>
                  <a:cubicBezTo>
                    <a:pt x="175" y="8"/>
                    <a:pt x="172" y="8"/>
                    <a:pt x="170" y="8"/>
                  </a:cubicBezTo>
                  <a:cubicBezTo>
                    <a:pt x="169" y="8"/>
                    <a:pt x="169" y="8"/>
                    <a:pt x="169" y="8"/>
                  </a:cubicBezTo>
                  <a:cubicBezTo>
                    <a:pt x="164" y="8"/>
                    <a:pt x="159" y="9"/>
                    <a:pt x="154" y="10"/>
                  </a:cubicBezTo>
                  <a:cubicBezTo>
                    <a:pt x="95" y="5"/>
                    <a:pt x="40" y="13"/>
                    <a:pt x="5" y="62"/>
                  </a:cubicBezTo>
                  <a:cubicBezTo>
                    <a:pt x="5" y="63"/>
                    <a:pt x="5" y="64"/>
                    <a:pt x="5" y="64"/>
                  </a:cubicBezTo>
                  <a:cubicBezTo>
                    <a:pt x="6" y="65"/>
                    <a:pt x="7" y="66"/>
                    <a:pt x="8" y="66"/>
                  </a:cubicBezTo>
                  <a:cubicBezTo>
                    <a:pt x="12" y="66"/>
                    <a:pt x="17" y="65"/>
                    <a:pt x="22" y="64"/>
                  </a:cubicBezTo>
                  <a:cubicBezTo>
                    <a:pt x="12" y="74"/>
                    <a:pt x="4" y="86"/>
                    <a:pt x="0" y="100"/>
                  </a:cubicBezTo>
                  <a:cubicBezTo>
                    <a:pt x="0" y="101"/>
                    <a:pt x="0" y="101"/>
                    <a:pt x="0" y="101"/>
                  </a:cubicBezTo>
                  <a:cubicBezTo>
                    <a:pt x="0" y="102"/>
                    <a:pt x="1" y="103"/>
                    <a:pt x="2" y="104"/>
                  </a:cubicBezTo>
                  <a:cubicBezTo>
                    <a:pt x="3" y="104"/>
                    <a:pt x="5" y="103"/>
                    <a:pt x="5" y="102"/>
                  </a:cubicBezTo>
                  <a:cubicBezTo>
                    <a:pt x="10" y="86"/>
                    <a:pt x="19" y="73"/>
                    <a:pt x="31" y="62"/>
                  </a:cubicBezTo>
                  <a:cubicBezTo>
                    <a:pt x="38" y="61"/>
                    <a:pt x="46" y="59"/>
                    <a:pt x="53" y="56"/>
                  </a:cubicBezTo>
                  <a:cubicBezTo>
                    <a:pt x="31" y="73"/>
                    <a:pt x="17" y="93"/>
                    <a:pt x="11" y="114"/>
                  </a:cubicBezTo>
                  <a:cubicBezTo>
                    <a:pt x="10" y="115"/>
                    <a:pt x="10" y="115"/>
                    <a:pt x="10" y="115"/>
                  </a:cubicBezTo>
                  <a:cubicBezTo>
                    <a:pt x="10" y="116"/>
                    <a:pt x="11" y="117"/>
                    <a:pt x="12" y="117"/>
                  </a:cubicBezTo>
                  <a:cubicBezTo>
                    <a:pt x="13" y="118"/>
                    <a:pt x="14" y="118"/>
                    <a:pt x="15" y="117"/>
                  </a:cubicBezTo>
                  <a:cubicBezTo>
                    <a:pt x="63" y="74"/>
                    <a:pt x="114" y="45"/>
                    <a:pt x="174" y="26"/>
                  </a:cubicBezTo>
                  <a:cubicBezTo>
                    <a:pt x="121" y="52"/>
                    <a:pt x="68" y="94"/>
                    <a:pt x="44" y="131"/>
                  </a:cubicBezTo>
                  <a:cubicBezTo>
                    <a:pt x="44" y="131"/>
                    <a:pt x="44" y="132"/>
                    <a:pt x="44" y="132"/>
                  </a:cubicBezTo>
                  <a:cubicBezTo>
                    <a:pt x="44" y="133"/>
                    <a:pt x="44" y="133"/>
                    <a:pt x="44" y="134"/>
                  </a:cubicBezTo>
                  <a:cubicBezTo>
                    <a:pt x="45" y="135"/>
                    <a:pt x="47" y="135"/>
                    <a:pt x="48" y="134"/>
                  </a:cubicBezTo>
                  <a:cubicBezTo>
                    <a:pt x="68" y="124"/>
                    <a:pt x="89" y="111"/>
                    <a:pt x="109" y="98"/>
                  </a:cubicBezTo>
                  <a:cubicBezTo>
                    <a:pt x="117" y="93"/>
                    <a:pt x="124" y="88"/>
                    <a:pt x="132" y="83"/>
                  </a:cubicBezTo>
                  <a:cubicBezTo>
                    <a:pt x="116" y="97"/>
                    <a:pt x="102" y="114"/>
                    <a:pt x="94" y="133"/>
                  </a:cubicBezTo>
                  <a:cubicBezTo>
                    <a:pt x="94" y="133"/>
                    <a:pt x="93" y="133"/>
                    <a:pt x="93" y="134"/>
                  </a:cubicBezTo>
                  <a:cubicBezTo>
                    <a:pt x="93" y="134"/>
                    <a:pt x="94" y="135"/>
                    <a:pt x="94" y="135"/>
                  </a:cubicBezTo>
                  <a:cubicBezTo>
                    <a:pt x="94" y="136"/>
                    <a:pt x="95" y="136"/>
                    <a:pt x="96" y="136"/>
                  </a:cubicBezTo>
                  <a:cubicBezTo>
                    <a:pt x="102" y="136"/>
                    <a:pt x="108" y="134"/>
                    <a:pt x="115" y="131"/>
                  </a:cubicBezTo>
                  <a:cubicBezTo>
                    <a:pt x="112" y="137"/>
                    <a:pt x="109" y="142"/>
                    <a:pt x="107" y="148"/>
                  </a:cubicBezTo>
                  <a:cubicBezTo>
                    <a:pt x="107" y="148"/>
                    <a:pt x="107" y="148"/>
                    <a:pt x="107" y="149"/>
                  </a:cubicBezTo>
                  <a:cubicBezTo>
                    <a:pt x="107" y="149"/>
                    <a:pt x="107" y="150"/>
                    <a:pt x="107" y="150"/>
                  </a:cubicBezTo>
                  <a:cubicBezTo>
                    <a:pt x="108" y="151"/>
                    <a:pt x="109" y="152"/>
                    <a:pt x="110" y="151"/>
                  </a:cubicBezTo>
                  <a:cubicBezTo>
                    <a:pt x="151" y="141"/>
                    <a:pt x="194" y="112"/>
                    <a:pt x="235" y="85"/>
                  </a:cubicBezTo>
                  <a:cubicBezTo>
                    <a:pt x="238" y="82"/>
                    <a:pt x="242" y="79"/>
                    <a:pt x="246" y="77"/>
                  </a:cubicBezTo>
                  <a:cubicBezTo>
                    <a:pt x="242" y="80"/>
                    <a:pt x="238" y="83"/>
                    <a:pt x="235" y="87"/>
                  </a:cubicBezTo>
                  <a:cubicBezTo>
                    <a:pt x="225" y="92"/>
                    <a:pt x="216" y="98"/>
                    <a:pt x="209" y="104"/>
                  </a:cubicBezTo>
                  <a:cubicBezTo>
                    <a:pt x="183" y="125"/>
                    <a:pt x="163" y="150"/>
                    <a:pt x="145" y="173"/>
                  </a:cubicBezTo>
                  <a:cubicBezTo>
                    <a:pt x="145" y="173"/>
                    <a:pt x="145" y="174"/>
                    <a:pt x="145" y="175"/>
                  </a:cubicBezTo>
                  <a:cubicBezTo>
                    <a:pt x="145" y="175"/>
                    <a:pt x="145" y="176"/>
                    <a:pt x="146" y="176"/>
                  </a:cubicBezTo>
                  <a:cubicBezTo>
                    <a:pt x="146" y="177"/>
                    <a:pt x="148" y="178"/>
                    <a:pt x="149" y="177"/>
                  </a:cubicBezTo>
                  <a:cubicBezTo>
                    <a:pt x="167" y="168"/>
                    <a:pt x="181" y="151"/>
                    <a:pt x="195" y="135"/>
                  </a:cubicBezTo>
                  <a:cubicBezTo>
                    <a:pt x="203" y="126"/>
                    <a:pt x="203" y="126"/>
                    <a:pt x="203" y="126"/>
                  </a:cubicBezTo>
                  <a:cubicBezTo>
                    <a:pt x="214" y="112"/>
                    <a:pt x="226" y="101"/>
                    <a:pt x="238" y="91"/>
                  </a:cubicBezTo>
                  <a:cubicBezTo>
                    <a:pt x="242" y="88"/>
                    <a:pt x="247" y="86"/>
                    <a:pt x="252" y="83"/>
                  </a:cubicBezTo>
                  <a:cubicBezTo>
                    <a:pt x="256" y="80"/>
                    <a:pt x="260" y="78"/>
                    <a:pt x="265" y="76"/>
                  </a:cubicBezTo>
                  <a:cubicBezTo>
                    <a:pt x="257" y="90"/>
                    <a:pt x="249" y="108"/>
                    <a:pt x="241" y="129"/>
                  </a:cubicBezTo>
                  <a:cubicBezTo>
                    <a:pt x="232" y="140"/>
                    <a:pt x="222" y="152"/>
                    <a:pt x="212" y="163"/>
                  </a:cubicBezTo>
                  <a:cubicBezTo>
                    <a:pt x="207" y="167"/>
                    <a:pt x="201" y="171"/>
                    <a:pt x="196" y="175"/>
                  </a:cubicBezTo>
                  <a:cubicBezTo>
                    <a:pt x="178" y="188"/>
                    <a:pt x="160" y="202"/>
                    <a:pt x="149" y="220"/>
                  </a:cubicBezTo>
                  <a:cubicBezTo>
                    <a:pt x="149" y="221"/>
                    <a:pt x="149" y="221"/>
                    <a:pt x="149" y="222"/>
                  </a:cubicBezTo>
                  <a:cubicBezTo>
                    <a:pt x="149" y="222"/>
                    <a:pt x="149" y="223"/>
                    <a:pt x="150" y="224"/>
                  </a:cubicBezTo>
                  <a:cubicBezTo>
                    <a:pt x="151" y="224"/>
                    <a:pt x="152" y="224"/>
                    <a:pt x="153" y="224"/>
                  </a:cubicBezTo>
                  <a:cubicBezTo>
                    <a:pt x="155" y="222"/>
                    <a:pt x="157" y="221"/>
                    <a:pt x="159" y="219"/>
                  </a:cubicBezTo>
                  <a:cubicBezTo>
                    <a:pt x="157" y="222"/>
                    <a:pt x="154" y="226"/>
                    <a:pt x="153" y="229"/>
                  </a:cubicBezTo>
                  <a:cubicBezTo>
                    <a:pt x="153" y="229"/>
                    <a:pt x="153" y="230"/>
                    <a:pt x="153" y="230"/>
                  </a:cubicBezTo>
                  <a:cubicBezTo>
                    <a:pt x="153" y="231"/>
                    <a:pt x="153" y="231"/>
                    <a:pt x="153" y="232"/>
                  </a:cubicBezTo>
                  <a:cubicBezTo>
                    <a:pt x="153" y="232"/>
                    <a:pt x="154" y="233"/>
                    <a:pt x="155" y="233"/>
                  </a:cubicBezTo>
                  <a:cubicBezTo>
                    <a:pt x="171" y="235"/>
                    <a:pt x="188" y="226"/>
                    <a:pt x="206" y="212"/>
                  </a:cubicBezTo>
                  <a:cubicBezTo>
                    <a:pt x="205" y="214"/>
                    <a:pt x="203" y="216"/>
                    <a:pt x="202" y="218"/>
                  </a:cubicBezTo>
                  <a:cubicBezTo>
                    <a:pt x="200" y="220"/>
                    <a:pt x="198" y="222"/>
                    <a:pt x="196" y="224"/>
                  </a:cubicBezTo>
                  <a:cubicBezTo>
                    <a:pt x="194" y="225"/>
                    <a:pt x="192" y="227"/>
                    <a:pt x="190" y="228"/>
                  </a:cubicBezTo>
                  <a:cubicBezTo>
                    <a:pt x="184" y="232"/>
                    <a:pt x="178" y="235"/>
                    <a:pt x="171" y="239"/>
                  </a:cubicBezTo>
                  <a:cubicBezTo>
                    <a:pt x="168" y="240"/>
                    <a:pt x="168" y="240"/>
                    <a:pt x="168" y="240"/>
                  </a:cubicBezTo>
                  <a:cubicBezTo>
                    <a:pt x="155" y="247"/>
                    <a:pt x="146" y="251"/>
                    <a:pt x="146" y="267"/>
                  </a:cubicBezTo>
                  <a:cubicBezTo>
                    <a:pt x="146" y="271"/>
                    <a:pt x="147" y="277"/>
                    <a:pt x="148" y="283"/>
                  </a:cubicBezTo>
                  <a:cubicBezTo>
                    <a:pt x="149" y="285"/>
                    <a:pt x="150" y="286"/>
                    <a:pt x="151" y="285"/>
                  </a:cubicBezTo>
                  <a:cubicBezTo>
                    <a:pt x="161" y="284"/>
                    <a:pt x="170" y="277"/>
                    <a:pt x="179" y="266"/>
                  </a:cubicBezTo>
                  <a:cubicBezTo>
                    <a:pt x="209" y="255"/>
                    <a:pt x="229" y="224"/>
                    <a:pt x="248" y="193"/>
                  </a:cubicBezTo>
                  <a:cubicBezTo>
                    <a:pt x="248" y="192"/>
                    <a:pt x="249" y="192"/>
                    <a:pt x="249" y="191"/>
                  </a:cubicBezTo>
                  <a:cubicBezTo>
                    <a:pt x="250" y="190"/>
                    <a:pt x="252" y="189"/>
                    <a:pt x="253" y="187"/>
                  </a:cubicBezTo>
                  <a:cubicBezTo>
                    <a:pt x="252" y="192"/>
                    <a:pt x="251" y="197"/>
                    <a:pt x="249" y="202"/>
                  </a:cubicBezTo>
                  <a:cubicBezTo>
                    <a:pt x="247" y="211"/>
                    <a:pt x="244" y="220"/>
                    <a:pt x="242" y="229"/>
                  </a:cubicBezTo>
                  <a:cubicBezTo>
                    <a:pt x="241" y="229"/>
                    <a:pt x="241" y="229"/>
                    <a:pt x="241" y="229"/>
                  </a:cubicBezTo>
                  <a:cubicBezTo>
                    <a:pt x="241" y="230"/>
                    <a:pt x="242" y="231"/>
                    <a:pt x="243" y="232"/>
                  </a:cubicBezTo>
                  <a:cubicBezTo>
                    <a:pt x="243" y="232"/>
                    <a:pt x="244" y="232"/>
                    <a:pt x="244" y="232"/>
                  </a:cubicBezTo>
                  <a:cubicBezTo>
                    <a:pt x="217" y="259"/>
                    <a:pt x="185" y="281"/>
                    <a:pt x="154" y="288"/>
                  </a:cubicBezTo>
                  <a:cubicBezTo>
                    <a:pt x="153" y="288"/>
                    <a:pt x="152" y="289"/>
                    <a:pt x="152" y="290"/>
                  </a:cubicBezTo>
                  <a:cubicBezTo>
                    <a:pt x="152" y="290"/>
                    <a:pt x="152" y="290"/>
                    <a:pt x="152" y="290"/>
                  </a:cubicBezTo>
                  <a:cubicBezTo>
                    <a:pt x="152" y="291"/>
                    <a:pt x="153" y="292"/>
                    <a:pt x="153" y="293"/>
                  </a:cubicBezTo>
                  <a:cubicBezTo>
                    <a:pt x="202" y="317"/>
                    <a:pt x="236" y="269"/>
                    <a:pt x="267" y="227"/>
                  </a:cubicBezTo>
                  <a:cubicBezTo>
                    <a:pt x="275" y="215"/>
                    <a:pt x="284" y="204"/>
                    <a:pt x="292" y="195"/>
                  </a:cubicBezTo>
                  <a:cubicBezTo>
                    <a:pt x="292" y="198"/>
                    <a:pt x="292" y="201"/>
                    <a:pt x="293" y="205"/>
                  </a:cubicBezTo>
                  <a:cubicBezTo>
                    <a:pt x="279" y="232"/>
                    <a:pt x="263" y="259"/>
                    <a:pt x="244" y="283"/>
                  </a:cubicBezTo>
                  <a:cubicBezTo>
                    <a:pt x="242" y="284"/>
                    <a:pt x="240" y="285"/>
                    <a:pt x="238" y="287"/>
                  </a:cubicBezTo>
                  <a:cubicBezTo>
                    <a:pt x="224" y="296"/>
                    <a:pt x="207" y="299"/>
                    <a:pt x="191" y="303"/>
                  </a:cubicBezTo>
                  <a:cubicBezTo>
                    <a:pt x="177" y="306"/>
                    <a:pt x="162" y="309"/>
                    <a:pt x="149" y="315"/>
                  </a:cubicBezTo>
                  <a:cubicBezTo>
                    <a:pt x="148" y="316"/>
                    <a:pt x="148" y="317"/>
                    <a:pt x="148" y="318"/>
                  </a:cubicBezTo>
                  <a:cubicBezTo>
                    <a:pt x="148" y="318"/>
                    <a:pt x="148" y="318"/>
                    <a:pt x="148" y="319"/>
                  </a:cubicBezTo>
                  <a:cubicBezTo>
                    <a:pt x="148" y="320"/>
                    <a:pt x="149" y="321"/>
                    <a:pt x="151" y="320"/>
                  </a:cubicBezTo>
                  <a:cubicBezTo>
                    <a:pt x="163" y="318"/>
                    <a:pt x="176" y="319"/>
                    <a:pt x="189" y="320"/>
                  </a:cubicBezTo>
                  <a:cubicBezTo>
                    <a:pt x="195" y="321"/>
                    <a:pt x="201" y="321"/>
                    <a:pt x="207" y="321"/>
                  </a:cubicBezTo>
                  <a:cubicBezTo>
                    <a:pt x="195" y="331"/>
                    <a:pt x="182" y="340"/>
                    <a:pt x="168" y="347"/>
                  </a:cubicBezTo>
                  <a:cubicBezTo>
                    <a:pt x="167" y="347"/>
                    <a:pt x="166" y="348"/>
                    <a:pt x="166" y="349"/>
                  </a:cubicBezTo>
                  <a:cubicBezTo>
                    <a:pt x="166" y="349"/>
                    <a:pt x="166" y="349"/>
                    <a:pt x="166" y="349"/>
                  </a:cubicBezTo>
                  <a:cubicBezTo>
                    <a:pt x="166" y="350"/>
                    <a:pt x="167" y="351"/>
                    <a:pt x="167" y="351"/>
                  </a:cubicBezTo>
                  <a:cubicBezTo>
                    <a:pt x="184" y="363"/>
                    <a:pt x="204" y="365"/>
                    <a:pt x="226" y="358"/>
                  </a:cubicBezTo>
                  <a:cubicBezTo>
                    <a:pt x="239" y="354"/>
                    <a:pt x="252" y="346"/>
                    <a:pt x="265" y="337"/>
                  </a:cubicBezTo>
                  <a:cubicBezTo>
                    <a:pt x="289" y="329"/>
                    <a:pt x="314" y="306"/>
                    <a:pt x="333" y="283"/>
                  </a:cubicBezTo>
                  <a:cubicBezTo>
                    <a:pt x="334" y="284"/>
                    <a:pt x="334" y="284"/>
                    <a:pt x="335" y="285"/>
                  </a:cubicBezTo>
                  <a:cubicBezTo>
                    <a:pt x="336" y="286"/>
                    <a:pt x="336" y="286"/>
                    <a:pt x="337" y="286"/>
                  </a:cubicBezTo>
                  <a:cubicBezTo>
                    <a:pt x="338" y="286"/>
                    <a:pt x="338" y="286"/>
                    <a:pt x="339" y="285"/>
                  </a:cubicBezTo>
                  <a:cubicBezTo>
                    <a:pt x="345" y="279"/>
                    <a:pt x="348" y="270"/>
                    <a:pt x="351" y="261"/>
                  </a:cubicBezTo>
                  <a:cubicBezTo>
                    <a:pt x="357" y="252"/>
                    <a:pt x="361" y="245"/>
                    <a:pt x="364" y="239"/>
                  </a:cubicBezTo>
                  <a:cubicBezTo>
                    <a:pt x="374" y="221"/>
                    <a:pt x="379" y="192"/>
                    <a:pt x="379" y="162"/>
                  </a:cubicBezTo>
                  <a:cubicBezTo>
                    <a:pt x="379" y="136"/>
                    <a:pt x="375" y="110"/>
                    <a:pt x="366" y="89"/>
                  </a:cubicBezTo>
                  <a:cubicBezTo>
                    <a:pt x="356" y="67"/>
                    <a:pt x="341" y="53"/>
                    <a:pt x="323" y="49"/>
                  </a:cubicBezTo>
                  <a:cubicBezTo>
                    <a:pt x="322" y="49"/>
                    <a:pt x="321" y="49"/>
                    <a:pt x="320" y="49"/>
                  </a:cubicBezTo>
                  <a:cubicBezTo>
                    <a:pt x="320" y="50"/>
                    <a:pt x="319" y="50"/>
                    <a:pt x="319" y="51"/>
                  </a:cubicBezTo>
                  <a:cubicBezTo>
                    <a:pt x="319" y="54"/>
                    <a:pt x="319" y="56"/>
                    <a:pt x="319" y="59"/>
                  </a:cubicBezTo>
                  <a:cubicBezTo>
                    <a:pt x="317" y="55"/>
                    <a:pt x="315" y="52"/>
                    <a:pt x="313" y="49"/>
                  </a:cubicBezTo>
                  <a:cubicBezTo>
                    <a:pt x="312" y="48"/>
                    <a:pt x="311" y="48"/>
                    <a:pt x="310" y="48"/>
                  </a:cubicBezTo>
                  <a:cubicBezTo>
                    <a:pt x="309" y="48"/>
                    <a:pt x="308" y="49"/>
                    <a:pt x="308" y="50"/>
                  </a:cubicBezTo>
                  <a:cubicBezTo>
                    <a:pt x="308" y="51"/>
                    <a:pt x="308" y="51"/>
                    <a:pt x="308" y="51"/>
                  </a:cubicBezTo>
                  <a:cubicBezTo>
                    <a:pt x="307" y="51"/>
                    <a:pt x="307" y="51"/>
                    <a:pt x="307" y="51"/>
                  </a:cubicBezTo>
                  <a:cubicBezTo>
                    <a:pt x="305" y="51"/>
                    <a:pt x="304" y="52"/>
                    <a:pt x="304" y="53"/>
                  </a:cubicBezTo>
                  <a:cubicBezTo>
                    <a:pt x="304" y="53"/>
                    <a:pt x="304" y="54"/>
                    <a:pt x="304" y="54"/>
                  </a:cubicBezTo>
                  <a:cubicBezTo>
                    <a:pt x="303" y="54"/>
                    <a:pt x="303" y="54"/>
                    <a:pt x="303" y="54"/>
                  </a:cubicBezTo>
                  <a:cubicBezTo>
                    <a:pt x="301" y="55"/>
                    <a:pt x="299" y="57"/>
                    <a:pt x="297" y="59"/>
                  </a:cubicBezTo>
                  <a:cubicBezTo>
                    <a:pt x="297" y="57"/>
                    <a:pt x="298" y="55"/>
                    <a:pt x="299" y="53"/>
                  </a:cubicBezTo>
                  <a:cubicBezTo>
                    <a:pt x="305" y="47"/>
                    <a:pt x="310" y="42"/>
                    <a:pt x="314" y="35"/>
                  </a:cubicBezTo>
                  <a:cubicBezTo>
                    <a:pt x="314" y="35"/>
                    <a:pt x="315" y="35"/>
                    <a:pt x="315" y="34"/>
                  </a:cubicBezTo>
                  <a:cubicBezTo>
                    <a:pt x="315" y="33"/>
                    <a:pt x="314" y="33"/>
                    <a:pt x="314" y="32"/>
                  </a:cubicBezTo>
                  <a:cubicBezTo>
                    <a:pt x="314" y="32"/>
                    <a:pt x="313" y="32"/>
                    <a:pt x="313" y="32"/>
                  </a:cubicBezTo>
                  <a:cubicBezTo>
                    <a:pt x="314" y="32"/>
                    <a:pt x="315" y="31"/>
                    <a:pt x="317" y="31"/>
                  </a:cubicBezTo>
                  <a:cubicBezTo>
                    <a:pt x="318" y="31"/>
                    <a:pt x="319" y="30"/>
                    <a:pt x="319" y="28"/>
                  </a:cubicBezTo>
                  <a:cubicBezTo>
                    <a:pt x="319" y="28"/>
                    <a:pt x="319" y="28"/>
                    <a:pt x="319" y="28"/>
                  </a:cubicBezTo>
                  <a:cubicBezTo>
                    <a:pt x="319" y="27"/>
                    <a:pt x="317" y="26"/>
                    <a:pt x="316" y="26"/>
                  </a:cubicBezTo>
                  <a:cubicBezTo>
                    <a:pt x="310" y="26"/>
                    <a:pt x="304" y="26"/>
                    <a:pt x="298" y="26"/>
                  </a:cubicBezTo>
                  <a:cubicBezTo>
                    <a:pt x="296" y="24"/>
                    <a:pt x="294" y="23"/>
                    <a:pt x="293" y="21"/>
                  </a:cubicBezTo>
                  <a:cubicBezTo>
                    <a:pt x="294" y="21"/>
                    <a:pt x="296" y="21"/>
                    <a:pt x="298" y="21"/>
                  </a:cubicBezTo>
                  <a:cubicBezTo>
                    <a:pt x="299" y="21"/>
                    <a:pt x="300" y="20"/>
                    <a:pt x="301" y="19"/>
                  </a:cubicBezTo>
                  <a:cubicBezTo>
                    <a:pt x="301" y="19"/>
                    <a:pt x="301" y="18"/>
                    <a:pt x="301" y="18"/>
                  </a:cubicBezTo>
                  <a:cubicBezTo>
                    <a:pt x="301" y="17"/>
                    <a:pt x="300" y="16"/>
                    <a:pt x="299" y="16"/>
                  </a:cubicBezTo>
                  <a:cubicBezTo>
                    <a:pt x="292" y="14"/>
                    <a:pt x="285" y="12"/>
                    <a:pt x="277" y="11"/>
                  </a:cubicBezTo>
                  <a:cubicBezTo>
                    <a:pt x="273" y="9"/>
                    <a:pt x="270" y="8"/>
                    <a:pt x="267" y="7"/>
                  </a:cubicBezTo>
                  <a:cubicBezTo>
                    <a:pt x="270" y="7"/>
                    <a:pt x="273" y="6"/>
                    <a:pt x="276" y="6"/>
                  </a:cubicBezTo>
                  <a:cubicBezTo>
                    <a:pt x="277" y="6"/>
                    <a:pt x="278" y="4"/>
                    <a:pt x="278" y="3"/>
                  </a:cubicBezTo>
                  <a:cubicBezTo>
                    <a:pt x="278" y="3"/>
                    <a:pt x="278" y="3"/>
                    <a:pt x="278" y="3"/>
                  </a:cubicBezTo>
                  <a:cubicBezTo>
                    <a:pt x="278" y="2"/>
                    <a:pt x="277" y="1"/>
                    <a:pt x="276" y="1"/>
                  </a:cubicBezTo>
                  <a:cubicBezTo>
                    <a:pt x="267" y="0"/>
                    <a:pt x="257" y="1"/>
                    <a:pt x="247" y="2"/>
                  </a:cubicBezTo>
                  <a:close/>
                  <a:moveTo>
                    <a:pt x="226" y="7"/>
                  </a:moveTo>
                  <a:cubicBezTo>
                    <a:pt x="225" y="7"/>
                    <a:pt x="225" y="7"/>
                    <a:pt x="225" y="7"/>
                  </a:cubicBezTo>
                  <a:cubicBezTo>
                    <a:pt x="224" y="7"/>
                    <a:pt x="223" y="7"/>
                    <a:pt x="223" y="7"/>
                  </a:cubicBezTo>
                  <a:cubicBezTo>
                    <a:pt x="224" y="7"/>
                    <a:pt x="225" y="7"/>
                    <a:pt x="226" y="7"/>
                  </a:cubicBezTo>
                  <a:close/>
                  <a:moveTo>
                    <a:pt x="127" y="14"/>
                  </a:moveTo>
                  <a:cubicBezTo>
                    <a:pt x="93" y="21"/>
                    <a:pt x="55" y="34"/>
                    <a:pt x="29" y="57"/>
                  </a:cubicBezTo>
                  <a:cubicBezTo>
                    <a:pt x="24" y="59"/>
                    <a:pt x="19" y="59"/>
                    <a:pt x="14" y="60"/>
                  </a:cubicBezTo>
                  <a:cubicBezTo>
                    <a:pt x="41" y="24"/>
                    <a:pt x="83" y="14"/>
                    <a:pt x="127" y="14"/>
                  </a:cubicBezTo>
                  <a:close/>
                  <a:moveTo>
                    <a:pt x="190" y="13"/>
                  </a:moveTo>
                  <a:cubicBezTo>
                    <a:pt x="193" y="14"/>
                    <a:pt x="196" y="14"/>
                    <a:pt x="199" y="14"/>
                  </a:cubicBezTo>
                  <a:cubicBezTo>
                    <a:pt x="199" y="14"/>
                    <a:pt x="198" y="14"/>
                    <a:pt x="197" y="14"/>
                  </a:cubicBezTo>
                  <a:cubicBezTo>
                    <a:pt x="195" y="14"/>
                    <a:pt x="193" y="14"/>
                    <a:pt x="190" y="13"/>
                  </a:cubicBezTo>
                  <a:close/>
                  <a:moveTo>
                    <a:pt x="115" y="22"/>
                  </a:moveTo>
                  <a:cubicBezTo>
                    <a:pt x="97" y="29"/>
                    <a:pt x="81" y="37"/>
                    <a:pt x="68" y="46"/>
                  </a:cubicBezTo>
                  <a:cubicBezTo>
                    <a:pt x="58" y="49"/>
                    <a:pt x="50" y="52"/>
                    <a:pt x="41" y="54"/>
                  </a:cubicBezTo>
                  <a:cubicBezTo>
                    <a:pt x="62" y="39"/>
                    <a:pt x="89" y="29"/>
                    <a:pt x="115" y="22"/>
                  </a:cubicBezTo>
                  <a:close/>
                  <a:moveTo>
                    <a:pt x="136" y="20"/>
                  </a:moveTo>
                  <a:cubicBezTo>
                    <a:pt x="142" y="18"/>
                    <a:pt x="147" y="17"/>
                    <a:pt x="153" y="15"/>
                  </a:cubicBezTo>
                  <a:cubicBezTo>
                    <a:pt x="137" y="21"/>
                    <a:pt x="120" y="27"/>
                    <a:pt x="104" y="33"/>
                  </a:cubicBezTo>
                  <a:cubicBezTo>
                    <a:pt x="114" y="28"/>
                    <a:pt x="124" y="24"/>
                    <a:pt x="136" y="20"/>
                  </a:cubicBezTo>
                  <a:close/>
                  <a:moveTo>
                    <a:pt x="101" y="39"/>
                  </a:moveTo>
                  <a:cubicBezTo>
                    <a:pt x="123" y="31"/>
                    <a:pt x="146" y="23"/>
                    <a:pt x="169" y="16"/>
                  </a:cubicBezTo>
                  <a:cubicBezTo>
                    <a:pt x="174" y="17"/>
                    <a:pt x="179" y="17"/>
                    <a:pt x="184" y="18"/>
                  </a:cubicBezTo>
                  <a:cubicBezTo>
                    <a:pt x="121" y="36"/>
                    <a:pt x="69" y="64"/>
                    <a:pt x="19" y="106"/>
                  </a:cubicBezTo>
                  <a:cubicBezTo>
                    <a:pt x="28" y="85"/>
                    <a:pt x="45" y="67"/>
                    <a:pt x="70" y="51"/>
                  </a:cubicBezTo>
                  <a:cubicBezTo>
                    <a:pt x="80" y="47"/>
                    <a:pt x="91" y="43"/>
                    <a:pt x="101" y="39"/>
                  </a:cubicBezTo>
                  <a:close/>
                  <a:moveTo>
                    <a:pt x="202" y="20"/>
                  </a:moveTo>
                  <a:cubicBezTo>
                    <a:pt x="209" y="21"/>
                    <a:pt x="216" y="22"/>
                    <a:pt x="222" y="23"/>
                  </a:cubicBezTo>
                  <a:cubicBezTo>
                    <a:pt x="248" y="27"/>
                    <a:pt x="272" y="30"/>
                    <a:pt x="294" y="31"/>
                  </a:cubicBezTo>
                  <a:cubicBezTo>
                    <a:pt x="280" y="35"/>
                    <a:pt x="267" y="39"/>
                    <a:pt x="255" y="43"/>
                  </a:cubicBezTo>
                  <a:cubicBezTo>
                    <a:pt x="191" y="60"/>
                    <a:pt x="146" y="86"/>
                    <a:pt x="121" y="123"/>
                  </a:cubicBezTo>
                  <a:cubicBezTo>
                    <a:pt x="114" y="127"/>
                    <a:pt x="107" y="129"/>
                    <a:pt x="101" y="130"/>
                  </a:cubicBezTo>
                  <a:cubicBezTo>
                    <a:pt x="119" y="94"/>
                    <a:pt x="161" y="63"/>
                    <a:pt x="200" y="48"/>
                  </a:cubicBezTo>
                  <a:cubicBezTo>
                    <a:pt x="208" y="44"/>
                    <a:pt x="217" y="41"/>
                    <a:pt x="226" y="39"/>
                  </a:cubicBezTo>
                  <a:cubicBezTo>
                    <a:pt x="228" y="39"/>
                    <a:pt x="228" y="38"/>
                    <a:pt x="228" y="36"/>
                  </a:cubicBezTo>
                  <a:cubicBezTo>
                    <a:pt x="228" y="36"/>
                    <a:pt x="228" y="36"/>
                    <a:pt x="228" y="36"/>
                  </a:cubicBezTo>
                  <a:cubicBezTo>
                    <a:pt x="228" y="34"/>
                    <a:pt x="227" y="34"/>
                    <a:pt x="225" y="34"/>
                  </a:cubicBezTo>
                  <a:cubicBezTo>
                    <a:pt x="225" y="34"/>
                    <a:pt x="225" y="34"/>
                    <a:pt x="225" y="34"/>
                  </a:cubicBezTo>
                  <a:cubicBezTo>
                    <a:pt x="225" y="34"/>
                    <a:pt x="225" y="34"/>
                    <a:pt x="225" y="34"/>
                  </a:cubicBezTo>
                  <a:cubicBezTo>
                    <a:pt x="225" y="34"/>
                    <a:pt x="225" y="34"/>
                    <a:pt x="225" y="34"/>
                  </a:cubicBezTo>
                  <a:cubicBezTo>
                    <a:pt x="216" y="36"/>
                    <a:pt x="206" y="39"/>
                    <a:pt x="196" y="43"/>
                  </a:cubicBezTo>
                  <a:cubicBezTo>
                    <a:pt x="164" y="56"/>
                    <a:pt x="135" y="75"/>
                    <a:pt x="106" y="93"/>
                  </a:cubicBezTo>
                  <a:cubicBezTo>
                    <a:pt x="89" y="104"/>
                    <a:pt x="72" y="115"/>
                    <a:pt x="55" y="124"/>
                  </a:cubicBezTo>
                  <a:cubicBezTo>
                    <a:pt x="85" y="85"/>
                    <a:pt x="146" y="42"/>
                    <a:pt x="202" y="20"/>
                  </a:cubicBezTo>
                  <a:close/>
                  <a:moveTo>
                    <a:pt x="216" y="16"/>
                  </a:moveTo>
                  <a:cubicBezTo>
                    <a:pt x="221" y="16"/>
                    <a:pt x="226" y="17"/>
                    <a:pt x="231" y="17"/>
                  </a:cubicBezTo>
                  <a:cubicBezTo>
                    <a:pt x="248" y="20"/>
                    <a:pt x="266" y="22"/>
                    <a:pt x="284" y="22"/>
                  </a:cubicBezTo>
                  <a:cubicBezTo>
                    <a:pt x="286" y="23"/>
                    <a:pt x="288" y="24"/>
                    <a:pt x="290" y="26"/>
                  </a:cubicBezTo>
                  <a:cubicBezTo>
                    <a:pt x="269" y="25"/>
                    <a:pt x="246" y="21"/>
                    <a:pt x="223" y="18"/>
                  </a:cubicBezTo>
                  <a:cubicBezTo>
                    <a:pt x="219" y="17"/>
                    <a:pt x="216" y="17"/>
                    <a:pt x="212" y="16"/>
                  </a:cubicBezTo>
                  <a:cubicBezTo>
                    <a:pt x="213" y="16"/>
                    <a:pt x="213" y="16"/>
                    <a:pt x="214" y="16"/>
                  </a:cubicBezTo>
                  <a:cubicBezTo>
                    <a:pt x="215" y="16"/>
                    <a:pt x="215" y="16"/>
                    <a:pt x="216" y="16"/>
                  </a:cubicBezTo>
                  <a:close/>
                  <a:moveTo>
                    <a:pt x="233" y="12"/>
                  </a:moveTo>
                  <a:cubicBezTo>
                    <a:pt x="249" y="13"/>
                    <a:pt x="263" y="14"/>
                    <a:pt x="275" y="16"/>
                  </a:cubicBezTo>
                  <a:cubicBezTo>
                    <a:pt x="275" y="16"/>
                    <a:pt x="275" y="16"/>
                    <a:pt x="275" y="16"/>
                  </a:cubicBezTo>
                  <a:cubicBezTo>
                    <a:pt x="261" y="16"/>
                    <a:pt x="247" y="14"/>
                    <a:pt x="233" y="12"/>
                  </a:cubicBezTo>
                  <a:close/>
                  <a:moveTo>
                    <a:pt x="316" y="31"/>
                  </a:moveTo>
                  <a:cubicBezTo>
                    <a:pt x="316" y="31"/>
                    <a:pt x="316" y="31"/>
                    <a:pt x="316" y="31"/>
                  </a:cubicBezTo>
                  <a:cubicBezTo>
                    <a:pt x="316" y="31"/>
                    <a:pt x="316" y="31"/>
                    <a:pt x="316" y="31"/>
                  </a:cubicBezTo>
                  <a:close/>
                  <a:moveTo>
                    <a:pt x="309" y="33"/>
                  </a:moveTo>
                  <a:cubicBezTo>
                    <a:pt x="308" y="33"/>
                    <a:pt x="307" y="34"/>
                    <a:pt x="306" y="34"/>
                  </a:cubicBezTo>
                  <a:cubicBezTo>
                    <a:pt x="306" y="34"/>
                    <a:pt x="306" y="34"/>
                    <a:pt x="305" y="34"/>
                  </a:cubicBezTo>
                  <a:cubicBezTo>
                    <a:pt x="305" y="34"/>
                    <a:pt x="305" y="34"/>
                    <a:pt x="305" y="34"/>
                  </a:cubicBezTo>
                  <a:cubicBezTo>
                    <a:pt x="306" y="33"/>
                    <a:pt x="307" y="33"/>
                    <a:pt x="309" y="33"/>
                  </a:cubicBezTo>
                  <a:close/>
                  <a:moveTo>
                    <a:pt x="202" y="66"/>
                  </a:moveTo>
                  <a:cubicBezTo>
                    <a:pt x="193" y="72"/>
                    <a:pt x="181" y="81"/>
                    <a:pt x="168" y="90"/>
                  </a:cubicBezTo>
                  <a:cubicBezTo>
                    <a:pt x="157" y="99"/>
                    <a:pt x="145" y="108"/>
                    <a:pt x="133" y="116"/>
                  </a:cubicBezTo>
                  <a:cubicBezTo>
                    <a:pt x="150" y="96"/>
                    <a:pt x="173" y="80"/>
                    <a:pt x="202" y="66"/>
                  </a:cubicBezTo>
                  <a:close/>
                  <a:moveTo>
                    <a:pt x="294" y="40"/>
                  </a:moveTo>
                  <a:cubicBezTo>
                    <a:pt x="294" y="40"/>
                    <a:pt x="294" y="41"/>
                    <a:pt x="293" y="41"/>
                  </a:cubicBezTo>
                  <a:cubicBezTo>
                    <a:pt x="273" y="53"/>
                    <a:pt x="252" y="66"/>
                    <a:pt x="232" y="80"/>
                  </a:cubicBezTo>
                  <a:cubicBezTo>
                    <a:pt x="193" y="106"/>
                    <a:pt x="153" y="133"/>
                    <a:pt x="114" y="144"/>
                  </a:cubicBezTo>
                  <a:cubicBezTo>
                    <a:pt x="117" y="138"/>
                    <a:pt x="121" y="132"/>
                    <a:pt x="124" y="127"/>
                  </a:cubicBezTo>
                  <a:cubicBezTo>
                    <a:pt x="140" y="119"/>
                    <a:pt x="156" y="106"/>
                    <a:pt x="171" y="95"/>
                  </a:cubicBezTo>
                  <a:cubicBezTo>
                    <a:pt x="185" y="85"/>
                    <a:pt x="197" y="75"/>
                    <a:pt x="207" y="70"/>
                  </a:cubicBezTo>
                  <a:cubicBezTo>
                    <a:pt x="222" y="62"/>
                    <a:pt x="238" y="54"/>
                    <a:pt x="256" y="48"/>
                  </a:cubicBezTo>
                  <a:cubicBezTo>
                    <a:pt x="268" y="45"/>
                    <a:pt x="281" y="42"/>
                    <a:pt x="294" y="40"/>
                  </a:cubicBezTo>
                  <a:close/>
                  <a:moveTo>
                    <a:pt x="301" y="43"/>
                  </a:moveTo>
                  <a:cubicBezTo>
                    <a:pt x="301" y="43"/>
                    <a:pt x="301" y="43"/>
                    <a:pt x="301" y="43"/>
                  </a:cubicBezTo>
                  <a:cubicBezTo>
                    <a:pt x="301" y="43"/>
                    <a:pt x="301" y="43"/>
                    <a:pt x="301" y="43"/>
                  </a:cubicBezTo>
                  <a:cubicBezTo>
                    <a:pt x="301" y="43"/>
                    <a:pt x="301" y="43"/>
                    <a:pt x="301" y="43"/>
                  </a:cubicBezTo>
                  <a:close/>
                  <a:moveTo>
                    <a:pt x="293" y="50"/>
                  </a:moveTo>
                  <a:cubicBezTo>
                    <a:pt x="293" y="50"/>
                    <a:pt x="293" y="50"/>
                    <a:pt x="293" y="50"/>
                  </a:cubicBezTo>
                  <a:cubicBezTo>
                    <a:pt x="293" y="50"/>
                    <a:pt x="293" y="50"/>
                    <a:pt x="293" y="50"/>
                  </a:cubicBezTo>
                  <a:cubicBezTo>
                    <a:pt x="293" y="50"/>
                    <a:pt x="293" y="50"/>
                    <a:pt x="293" y="50"/>
                  </a:cubicBezTo>
                  <a:close/>
                  <a:moveTo>
                    <a:pt x="271" y="64"/>
                  </a:moveTo>
                  <a:cubicBezTo>
                    <a:pt x="270" y="65"/>
                    <a:pt x="270" y="66"/>
                    <a:pt x="269" y="67"/>
                  </a:cubicBezTo>
                  <a:cubicBezTo>
                    <a:pt x="267" y="68"/>
                    <a:pt x="265" y="69"/>
                    <a:pt x="262" y="71"/>
                  </a:cubicBezTo>
                  <a:cubicBezTo>
                    <a:pt x="265" y="69"/>
                    <a:pt x="268" y="66"/>
                    <a:pt x="271" y="64"/>
                  </a:cubicBezTo>
                  <a:close/>
                  <a:moveTo>
                    <a:pt x="212" y="108"/>
                  </a:moveTo>
                  <a:cubicBezTo>
                    <a:pt x="212" y="108"/>
                    <a:pt x="212" y="108"/>
                    <a:pt x="212" y="108"/>
                  </a:cubicBezTo>
                  <a:cubicBezTo>
                    <a:pt x="208" y="112"/>
                    <a:pt x="203" y="117"/>
                    <a:pt x="199" y="122"/>
                  </a:cubicBezTo>
                  <a:cubicBezTo>
                    <a:pt x="191" y="132"/>
                    <a:pt x="191" y="132"/>
                    <a:pt x="191" y="132"/>
                  </a:cubicBezTo>
                  <a:cubicBezTo>
                    <a:pt x="181" y="144"/>
                    <a:pt x="171" y="156"/>
                    <a:pt x="158" y="165"/>
                  </a:cubicBezTo>
                  <a:cubicBezTo>
                    <a:pt x="174" y="145"/>
                    <a:pt x="191" y="126"/>
                    <a:pt x="212" y="108"/>
                  </a:cubicBezTo>
                  <a:close/>
                  <a:moveTo>
                    <a:pt x="275" y="69"/>
                  </a:moveTo>
                  <a:cubicBezTo>
                    <a:pt x="270" y="79"/>
                    <a:pt x="264" y="89"/>
                    <a:pt x="259" y="100"/>
                  </a:cubicBezTo>
                  <a:cubicBezTo>
                    <a:pt x="259" y="100"/>
                    <a:pt x="259" y="101"/>
                    <a:pt x="258" y="101"/>
                  </a:cubicBezTo>
                  <a:cubicBezTo>
                    <a:pt x="263" y="90"/>
                    <a:pt x="268" y="79"/>
                    <a:pt x="273" y="70"/>
                  </a:cubicBezTo>
                  <a:cubicBezTo>
                    <a:pt x="274" y="70"/>
                    <a:pt x="275" y="70"/>
                    <a:pt x="275" y="69"/>
                  </a:cubicBezTo>
                  <a:close/>
                  <a:moveTo>
                    <a:pt x="291" y="59"/>
                  </a:moveTo>
                  <a:cubicBezTo>
                    <a:pt x="290" y="61"/>
                    <a:pt x="290" y="62"/>
                    <a:pt x="289" y="64"/>
                  </a:cubicBezTo>
                  <a:cubicBezTo>
                    <a:pt x="289" y="65"/>
                    <a:pt x="289" y="65"/>
                    <a:pt x="289" y="66"/>
                  </a:cubicBezTo>
                  <a:cubicBezTo>
                    <a:pt x="286" y="69"/>
                    <a:pt x="283" y="72"/>
                    <a:pt x="280" y="76"/>
                  </a:cubicBezTo>
                  <a:cubicBezTo>
                    <a:pt x="281" y="72"/>
                    <a:pt x="282" y="69"/>
                    <a:pt x="283" y="65"/>
                  </a:cubicBezTo>
                  <a:cubicBezTo>
                    <a:pt x="284" y="65"/>
                    <a:pt x="285" y="64"/>
                    <a:pt x="285" y="63"/>
                  </a:cubicBezTo>
                  <a:cubicBezTo>
                    <a:pt x="287" y="62"/>
                    <a:pt x="289" y="60"/>
                    <a:pt x="291" y="59"/>
                  </a:cubicBezTo>
                  <a:close/>
                  <a:moveTo>
                    <a:pt x="179" y="196"/>
                  </a:moveTo>
                  <a:cubicBezTo>
                    <a:pt x="176" y="197"/>
                    <a:pt x="174" y="199"/>
                    <a:pt x="172" y="201"/>
                  </a:cubicBezTo>
                  <a:cubicBezTo>
                    <a:pt x="174" y="199"/>
                    <a:pt x="176" y="197"/>
                    <a:pt x="179" y="196"/>
                  </a:cubicBezTo>
                  <a:close/>
                  <a:moveTo>
                    <a:pt x="227" y="156"/>
                  </a:moveTo>
                  <a:cubicBezTo>
                    <a:pt x="222" y="163"/>
                    <a:pt x="217" y="170"/>
                    <a:pt x="212" y="176"/>
                  </a:cubicBezTo>
                  <a:cubicBezTo>
                    <a:pt x="205" y="183"/>
                    <a:pt x="196" y="190"/>
                    <a:pt x="187" y="196"/>
                  </a:cubicBezTo>
                  <a:cubicBezTo>
                    <a:pt x="185" y="197"/>
                    <a:pt x="184" y="198"/>
                    <a:pt x="183" y="199"/>
                  </a:cubicBezTo>
                  <a:cubicBezTo>
                    <a:pt x="193" y="189"/>
                    <a:pt x="205" y="178"/>
                    <a:pt x="216" y="166"/>
                  </a:cubicBezTo>
                  <a:cubicBezTo>
                    <a:pt x="220" y="163"/>
                    <a:pt x="223" y="160"/>
                    <a:pt x="227" y="156"/>
                  </a:cubicBezTo>
                  <a:close/>
                  <a:moveTo>
                    <a:pt x="190" y="200"/>
                  </a:moveTo>
                  <a:cubicBezTo>
                    <a:pt x="199" y="194"/>
                    <a:pt x="209" y="187"/>
                    <a:pt x="216" y="180"/>
                  </a:cubicBezTo>
                  <a:cubicBezTo>
                    <a:pt x="219" y="176"/>
                    <a:pt x="222" y="172"/>
                    <a:pt x="225" y="168"/>
                  </a:cubicBezTo>
                  <a:cubicBezTo>
                    <a:pt x="220" y="179"/>
                    <a:pt x="216" y="189"/>
                    <a:pt x="211" y="200"/>
                  </a:cubicBezTo>
                  <a:cubicBezTo>
                    <a:pt x="194" y="216"/>
                    <a:pt x="176" y="227"/>
                    <a:pt x="160" y="228"/>
                  </a:cubicBezTo>
                  <a:cubicBezTo>
                    <a:pt x="166" y="217"/>
                    <a:pt x="178" y="209"/>
                    <a:pt x="190" y="200"/>
                  </a:cubicBezTo>
                  <a:close/>
                  <a:moveTo>
                    <a:pt x="261" y="112"/>
                  </a:moveTo>
                  <a:cubicBezTo>
                    <a:pt x="268" y="101"/>
                    <a:pt x="276" y="89"/>
                    <a:pt x="284" y="79"/>
                  </a:cubicBezTo>
                  <a:cubicBezTo>
                    <a:pt x="283" y="82"/>
                    <a:pt x="282" y="84"/>
                    <a:pt x="281" y="86"/>
                  </a:cubicBezTo>
                  <a:cubicBezTo>
                    <a:pt x="277" y="96"/>
                    <a:pt x="273" y="106"/>
                    <a:pt x="270" y="116"/>
                  </a:cubicBezTo>
                  <a:cubicBezTo>
                    <a:pt x="265" y="127"/>
                    <a:pt x="260" y="138"/>
                    <a:pt x="255" y="148"/>
                  </a:cubicBezTo>
                  <a:cubicBezTo>
                    <a:pt x="245" y="163"/>
                    <a:pt x="233" y="177"/>
                    <a:pt x="222" y="189"/>
                  </a:cubicBezTo>
                  <a:cubicBezTo>
                    <a:pt x="228" y="176"/>
                    <a:pt x="233" y="161"/>
                    <a:pt x="239" y="147"/>
                  </a:cubicBezTo>
                  <a:cubicBezTo>
                    <a:pt x="243" y="141"/>
                    <a:pt x="247" y="134"/>
                    <a:pt x="251" y="127"/>
                  </a:cubicBezTo>
                  <a:cubicBezTo>
                    <a:pt x="254" y="122"/>
                    <a:pt x="257" y="117"/>
                    <a:pt x="261" y="112"/>
                  </a:cubicBezTo>
                  <a:close/>
                  <a:moveTo>
                    <a:pt x="300" y="63"/>
                  </a:moveTo>
                  <a:cubicBezTo>
                    <a:pt x="298" y="67"/>
                    <a:pt x="297" y="71"/>
                    <a:pt x="295" y="76"/>
                  </a:cubicBezTo>
                  <a:cubicBezTo>
                    <a:pt x="295" y="76"/>
                    <a:pt x="295" y="77"/>
                    <a:pt x="295" y="77"/>
                  </a:cubicBezTo>
                  <a:cubicBezTo>
                    <a:pt x="291" y="86"/>
                    <a:pt x="286" y="97"/>
                    <a:pt x="280" y="108"/>
                  </a:cubicBezTo>
                  <a:cubicBezTo>
                    <a:pt x="285" y="95"/>
                    <a:pt x="290" y="82"/>
                    <a:pt x="294" y="68"/>
                  </a:cubicBezTo>
                  <a:cubicBezTo>
                    <a:pt x="296" y="66"/>
                    <a:pt x="298" y="65"/>
                    <a:pt x="300" y="63"/>
                  </a:cubicBezTo>
                  <a:close/>
                  <a:moveTo>
                    <a:pt x="232" y="186"/>
                  </a:moveTo>
                  <a:cubicBezTo>
                    <a:pt x="229" y="190"/>
                    <a:pt x="226" y="194"/>
                    <a:pt x="223" y="198"/>
                  </a:cubicBezTo>
                  <a:cubicBezTo>
                    <a:pt x="220" y="202"/>
                    <a:pt x="217" y="206"/>
                    <a:pt x="212" y="210"/>
                  </a:cubicBezTo>
                  <a:cubicBezTo>
                    <a:pt x="213" y="208"/>
                    <a:pt x="214" y="205"/>
                    <a:pt x="216" y="203"/>
                  </a:cubicBezTo>
                  <a:cubicBezTo>
                    <a:pt x="221" y="198"/>
                    <a:pt x="227" y="192"/>
                    <a:pt x="232" y="186"/>
                  </a:cubicBezTo>
                  <a:close/>
                  <a:moveTo>
                    <a:pt x="262" y="146"/>
                  </a:moveTo>
                  <a:cubicBezTo>
                    <a:pt x="261" y="152"/>
                    <a:pt x="260" y="158"/>
                    <a:pt x="258" y="164"/>
                  </a:cubicBezTo>
                  <a:cubicBezTo>
                    <a:pt x="258" y="165"/>
                    <a:pt x="258" y="166"/>
                    <a:pt x="258" y="168"/>
                  </a:cubicBezTo>
                  <a:cubicBezTo>
                    <a:pt x="253" y="174"/>
                    <a:pt x="249" y="181"/>
                    <a:pt x="245" y="187"/>
                  </a:cubicBezTo>
                  <a:cubicBezTo>
                    <a:pt x="239" y="192"/>
                    <a:pt x="233" y="197"/>
                    <a:pt x="227" y="202"/>
                  </a:cubicBezTo>
                  <a:cubicBezTo>
                    <a:pt x="227" y="202"/>
                    <a:pt x="227" y="202"/>
                    <a:pt x="228" y="202"/>
                  </a:cubicBezTo>
                  <a:cubicBezTo>
                    <a:pt x="239" y="186"/>
                    <a:pt x="250" y="168"/>
                    <a:pt x="260" y="149"/>
                  </a:cubicBezTo>
                  <a:cubicBezTo>
                    <a:pt x="261" y="148"/>
                    <a:pt x="262" y="147"/>
                    <a:pt x="262" y="146"/>
                  </a:cubicBezTo>
                  <a:close/>
                  <a:moveTo>
                    <a:pt x="277" y="122"/>
                  </a:moveTo>
                  <a:cubicBezTo>
                    <a:pt x="274" y="132"/>
                    <a:pt x="270" y="141"/>
                    <a:pt x="267" y="151"/>
                  </a:cubicBezTo>
                  <a:cubicBezTo>
                    <a:pt x="268" y="145"/>
                    <a:pt x="270" y="139"/>
                    <a:pt x="271" y="133"/>
                  </a:cubicBezTo>
                  <a:cubicBezTo>
                    <a:pt x="273" y="129"/>
                    <a:pt x="275" y="126"/>
                    <a:pt x="277" y="122"/>
                  </a:cubicBezTo>
                  <a:close/>
                  <a:moveTo>
                    <a:pt x="296" y="88"/>
                  </a:moveTo>
                  <a:cubicBezTo>
                    <a:pt x="296" y="88"/>
                    <a:pt x="301" y="75"/>
                    <a:pt x="305" y="65"/>
                  </a:cubicBezTo>
                  <a:cubicBezTo>
                    <a:pt x="301" y="85"/>
                    <a:pt x="297" y="106"/>
                    <a:pt x="295" y="127"/>
                  </a:cubicBezTo>
                  <a:cubicBezTo>
                    <a:pt x="287" y="132"/>
                    <a:pt x="281" y="138"/>
                    <a:pt x="274" y="145"/>
                  </a:cubicBezTo>
                  <a:cubicBezTo>
                    <a:pt x="282" y="126"/>
                    <a:pt x="289" y="107"/>
                    <a:pt x="296" y="88"/>
                  </a:cubicBezTo>
                  <a:close/>
                  <a:moveTo>
                    <a:pt x="308" y="76"/>
                  </a:moveTo>
                  <a:cubicBezTo>
                    <a:pt x="309" y="82"/>
                    <a:pt x="309" y="88"/>
                    <a:pt x="309" y="94"/>
                  </a:cubicBezTo>
                  <a:cubicBezTo>
                    <a:pt x="309" y="102"/>
                    <a:pt x="309" y="111"/>
                    <a:pt x="308" y="119"/>
                  </a:cubicBezTo>
                  <a:cubicBezTo>
                    <a:pt x="305" y="120"/>
                    <a:pt x="303" y="122"/>
                    <a:pt x="300" y="123"/>
                  </a:cubicBezTo>
                  <a:cubicBezTo>
                    <a:pt x="303" y="107"/>
                    <a:pt x="305" y="92"/>
                    <a:pt x="308" y="76"/>
                  </a:cubicBezTo>
                  <a:close/>
                  <a:moveTo>
                    <a:pt x="312" y="57"/>
                  </a:moveTo>
                  <a:cubicBezTo>
                    <a:pt x="315" y="61"/>
                    <a:pt x="317" y="66"/>
                    <a:pt x="320" y="71"/>
                  </a:cubicBezTo>
                  <a:cubicBezTo>
                    <a:pt x="320" y="86"/>
                    <a:pt x="322" y="100"/>
                    <a:pt x="323" y="115"/>
                  </a:cubicBezTo>
                  <a:cubicBezTo>
                    <a:pt x="320" y="118"/>
                    <a:pt x="316" y="121"/>
                    <a:pt x="313" y="124"/>
                  </a:cubicBezTo>
                  <a:cubicBezTo>
                    <a:pt x="314" y="114"/>
                    <a:pt x="314" y="104"/>
                    <a:pt x="314" y="95"/>
                  </a:cubicBezTo>
                  <a:cubicBezTo>
                    <a:pt x="314" y="82"/>
                    <a:pt x="313" y="71"/>
                    <a:pt x="311" y="61"/>
                  </a:cubicBezTo>
                  <a:cubicBezTo>
                    <a:pt x="312" y="60"/>
                    <a:pt x="312" y="59"/>
                    <a:pt x="312" y="57"/>
                  </a:cubicBezTo>
                  <a:close/>
                  <a:moveTo>
                    <a:pt x="325" y="55"/>
                  </a:moveTo>
                  <a:cubicBezTo>
                    <a:pt x="340" y="60"/>
                    <a:pt x="352" y="72"/>
                    <a:pt x="361" y="91"/>
                  </a:cubicBezTo>
                  <a:cubicBezTo>
                    <a:pt x="370" y="111"/>
                    <a:pt x="374" y="137"/>
                    <a:pt x="374" y="162"/>
                  </a:cubicBezTo>
                  <a:cubicBezTo>
                    <a:pt x="374" y="191"/>
                    <a:pt x="369" y="220"/>
                    <a:pt x="360" y="237"/>
                  </a:cubicBezTo>
                  <a:cubicBezTo>
                    <a:pt x="358" y="240"/>
                    <a:pt x="356" y="243"/>
                    <a:pt x="354" y="247"/>
                  </a:cubicBezTo>
                  <a:cubicBezTo>
                    <a:pt x="355" y="238"/>
                    <a:pt x="355" y="229"/>
                    <a:pt x="355" y="220"/>
                  </a:cubicBezTo>
                  <a:cubicBezTo>
                    <a:pt x="355" y="218"/>
                    <a:pt x="355" y="217"/>
                    <a:pt x="355" y="216"/>
                  </a:cubicBezTo>
                  <a:cubicBezTo>
                    <a:pt x="360" y="200"/>
                    <a:pt x="365" y="174"/>
                    <a:pt x="365" y="146"/>
                  </a:cubicBezTo>
                  <a:cubicBezTo>
                    <a:pt x="365" y="108"/>
                    <a:pt x="356" y="69"/>
                    <a:pt x="326" y="57"/>
                  </a:cubicBezTo>
                  <a:cubicBezTo>
                    <a:pt x="326" y="56"/>
                    <a:pt x="325" y="57"/>
                    <a:pt x="325" y="57"/>
                  </a:cubicBezTo>
                  <a:cubicBezTo>
                    <a:pt x="325" y="56"/>
                    <a:pt x="325" y="56"/>
                    <a:pt x="325" y="55"/>
                  </a:cubicBezTo>
                  <a:close/>
                  <a:moveTo>
                    <a:pt x="326" y="85"/>
                  </a:moveTo>
                  <a:cubicBezTo>
                    <a:pt x="328" y="92"/>
                    <a:pt x="330" y="99"/>
                    <a:pt x="333" y="106"/>
                  </a:cubicBezTo>
                  <a:cubicBezTo>
                    <a:pt x="331" y="108"/>
                    <a:pt x="330" y="109"/>
                    <a:pt x="328" y="110"/>
                  </a:cubicBezTo>
                  <a:cubicBezTo>
                    <a:pt x="327" y="102"/>
                    <a:pt x="326" y="94"/>
                    <a:pt x="326" y="85"/>
                  </a:cubicBezTo>
                  <a:close/>
                  <a:moveTo>
                    <a:pt x="324" y="62"/>
                  </a:moveTo>
                  <a:cubicBezTo>
                    <a:pt x="351" y="73"/>
                    <a:pt x="360" y="109"/>
                    <a:pt x="360" y="145"/>
                  </a:cubicBezTo>
                  <a:cubicBezTo>
                    <a:pt x="360" y="164"/>
                    <a:pt x="358" y="183"/>
                    <a:pt x="354" y="198"/>
                  </a:cubicBezTo>
                  <a:cubicBezTo>
                    <a:pt x="354" y="186"/>
                    <a:pt x="352" y="175"/>
                    <a:pt x="351" y="167"/>
                  </a:cubicBezTo>
                  <a:cubicBezTo>
                    <a:pt x="348" y="148"/>
                    <a:pt x="344" y="129"/>
                    <a:pt x="339" y="112"/>
                  </a:cubicBezTo>
                  <a:cubicBezTo>
                    <a:pt x="340" y="109"/>
                    <a:pt x="341" y="107"/>
                    <a:pt x="342" y="104"/>
                  </a:cubicBezTo>
                  <a:cubicBezTo>
                    <a:pt x="342" y="104"/>
                    <a:pt x="342" y="104"/>
                    <a:pt x="342" y="103"/>
                  </a:cubicBezTo>
                  <a:cubicBezTo>
                    <a:pt x="342" y="102"/>
                    <a:pt x="342" y="102"/>
                    <a:pt x="341" y="101"/>
                  </a:cubicBezTo>
                  <a:cubicBezTo>
                    <a:pt x="340" y="100"/>
                    <a:pt x="339" y="100"/>
                    <a:pt x="338" y="101"/>
                  </a:cubicBezTo>
                  <a:cubicBezTo>
                    <a:pt x="338" y="102"/>
                    <a:pt x="337" y="102"/>
                    <a:pt x="337" y="103"/>
                  </a:cubicBezTo>
                  <a:cubicBezTo>
                    <a:pt x="333" y="91"/>
                    <a:pt x="329" y="80"/>
                    <a:pt x="325" y="70"/>
                  </a:cubicBezTo>
                  <a:cubicBezTo>
                    <a:pt x="325" y="68"/>
                    <a:pt x="324" y="65"/>
                    <a:pt x="324" y="62"/>
                  </a:cubicBezTo>
                  <a:close/>
                  <a:moveTo>
                    <a:pt x="294" y="134"/>
                  </a:moveTo>
                  <a:cubicBezTo>
                    <a:pt x="293" y="137"/>
                    <a:pt x="293" y="140"/>
                    <a:pt x="293" y="143"/>
                  </a:cubicBezTo>
                  <a:cubicBezTo>
                    <a:pt x="284" y="152"/>
                    <a:pt x="275" y="160"/>
                    <a:pt x="266" y="169"/>
                  </a:cubicBezTo>
                  <a:cubicBezTo>
                    <a:pt x="267" y="166"/>
                    <a:pt x="268" y="163"/>
                    <a:pt x="269" y="161"/>
                  </a:cubicBezTo>
                  <a:cubicBezTo>
                    <a:pt x="276" y="150"/>
                    <a:pt x="285" y="141"/>
                    <a:pt x="294" y="134"/>
                  </a:cubicBezTo>
                  <a:close/>
                  <a:moveTo>
                    <a:pt x="306" y="126"/>
                  </a:moveTo>
                  <a:cubicBezTo>
                    <a:pt x="306" y="128"/>
                    <a:pt x="305" y="130"/>
                    <a:pt x="305" y="132"/>
                  </a:cubicBezTo>
                  <a:cubicBezTo>
                    <a:pt x="303" y="134"/>
                    <a:pt x="301" y="136"/>
                    <a:pt x="299" y="138"/>
                  </a:cubicBezTo>
                  <a:cubicBezTo>
                    <a:pt x="299" y="135"/>
                    <a:pt x="299" y="132"/>
                    <a:pt x="300" y="130"/>
                  </a:cubicBezTo>
                  <a:cubicBezTo>
                    <a:pt x="302" y="128"/>
                    <a:pt x="304" y="127"/>
                    <a:pt x="306" y="126"/>
                  </a:cubicBezTo>
                  <a:close/>
                  <a:moveTo>
                    <a:pt x="151" y="267"/>
                  </a:moveTo>
                  <a:cubicBezTo>
                    <a:pt x="151" y="254"/>
                    <a:pt x="158" y="251"/>
                    <a:pt x="170" y="245"/>
                  </a:cubicBezTo>
                  <a:cubicBezTo>
                    <a:pt x="170" y="245"/>
                    <a:pt x="171" y="245"/>
                    <a:pt x="172" y="244"/>
                  </a:cubicBezTo>
                  <a:cubicBezTo>
                    <a:pt x="165" y="252"/>
                    <a:pt x="159" y="259"/>
                    <a:pt x="158" y="267"/>
                  </a:cubicBezTo>
                  <a:cubicBezTo>
                    <a:pt x="158" y="267"/>
                    <a:pt x="158" y="267"/>
                    <a:pt x="158" y="268"/>
                  </a:cubicBezTo>
                  <a:cubicBezTo>
                    <a:pt x="158" y="268"/>
                    <a:pt x="158" y="269"/>
                    <a:pt x="159" y="269"/>
                  </a:cubicBezTo>
                  <a:cubicBezTo>
                    <a:pt x="159" y="270"/>
                    <a:pt x="160" y="270"/>
                    <a:pt x="161" y="270"/>
                  </a:cubicBezTo>
                  <a:cubicBezTo>
                    <a:pt x="164" y="270"/>
                    <a:pt x="167" y="270"/>
                    <a:pt x="169" y="269"/>
                  </a:cubicBezTo>
                  <a:cubicBezTo>
                    <a:pt x="164" y="274"/>
                    <a:pt x="158" y="278"/>
                    <a:pt x="153" y="279"/>
                  </a:cubicBezTo>
                  <a:cubicBezTo>
                    <a:pt x="152" y="274"/>
                    <a:pt x="151" y="270"/>
                    <a:pt x="151" y="267"/>
                  </a:cubicBezTo>
                  <a:close/>
                  <a:moveTo>
                    <a:pt x="196" y="231"/>
                  </a:moveTo>
                  <a:cubicBezTo>
                    <a:pt x="190" y="243"/>
                    <a:pt x="183" y="253"/>
                    <a:pt x="176" y="262"/>
                  </a:cubicBezTo>
                  <a:cubicBezTo>
                    <a:pt x="172" y="263"/>
                    <a:pt x="168" y="264"/>
                    <a:pt x="164" y="264"/>
                  </a:cubicBezTo>
                  <a:cubicBezTo>
                    <a:pt x="168" y="253"/>
                    <a:pt x="180" y="243"/>
                    <a:pt x="193" y="233"/>
                  </a:cubicBezTo>
                  <a:cubicBezTo>
                    <a:pt x="194" y="232"/>
                    <a:pt x="195" y="231"/>
                    <a:pt x="196" y="231"/>
                  </a:cubicBezTo>
                  <a:close/>
                  <a:moveTo>
                    <a:pt x="236" y="202"/>
                  </a:moveTo>
                  <a:cubicBezTo>
                    <a:pt x="222" y="225"/>
                    <a:pt x="206" y="246"/>
                    <a:pt x="186" y="257"/>
                  </a:cubicBezTo>
                  <a:cubicBezTo>
                    <a:pt x="192" y="248"/>
                    <a:pt x="199" y="237"/>
                    <a:pt x="205" y="225"/>
                  </a:cubicBezTo>
                  <a:cubicBezTo>
                    <a:pt x="216" y="218"/>
                    <a:pt x="226" y="210"/>
                    <a:pt x="236" y="202"/>
                  </a:cubicBezTo>
                  <a:close/>
                  <a:moveTo>
                    <a:pt x="292" y="151"/>
                  </a:moveTo>
                  <a:cubicBezTo>
                    <a:pt x="292" y="156"/>
                    <a:pt x="292" y="161"/>
                    <a:pt x="292" y="166"/>
                  </a:cubicBezTo>
                  <a:cubicBezTo>
                    <a:pt x="281" y="187"/>
                    <a:pt x="265" y="209"/>
                    <a:pt x="247" y="228"/>
                  </a:cubicBezTo>
                  <a:cubicBezTo>
                    <a:pt x="250" y="220"/>
                    <a:pt x="252" y="212"/>
                    <a:pt x="255" y="203"/>
                  </a:cubicBezTo>
                  <a:cubicBezTo>
                    <a:pt x="257" y="195"/>
                    <a:pt x="260" y="187"/>
                    <a:pt x="263" y="179"/>
                  </a:cubicBezTo>
                  <a:cubicBezTo>
                    <a:pt x="273" y="170"/>
                    <a:pt x="282" y="161"/>
                    <a:pt x="292" y="151"/>
                  </a:cubicBezTo>
                  <a:close/>
                  <a:moveTo>
                    <a:pt x="302" y="142"/>
                  </a:moveTo>
                  <a:cubicBezTo>
                    <a:pt x="300" y="146"/>
                    <a:pt x="299" y="149"/>
                    <a:pt x="297" y="153"/>
                  </a:cubicBezTo>
                  <a:cubicBezTo>
                    <a:pt x="298" y="151"/>
                    <a:pt x="298" y="148"/>
                    <a:pt x="298" y="146"/>
                  </a:cubicBezTo>
                  <a:cubicBezTo>
                    <a:pt x="299" y="145"/>
                    <a:pt x="300" y="143"/>
                    <a:pt x="302" y="142"/>
                  </a:cubicBezTo>
                  <a:close/>
                  <a:moveTo>
                    <a:pt x="291" y="179"/>
                  </a:moveTo>
                  <a:cubicBezTo>
                    <a:pt x="291" y="181"/>
                    <a:pt x="291" y="184"/>
                    <a:pt x="291" y="187"/>
                  </a:cubicBezTo>
                  <a:cubicBezTo>
                    <a:pt x="282" y="197"/>
                    <a:pt x="272" y="210"/>
                    <a:pt x="263" y="224"/>
                  </a:cubicBezTo>
                  <a:cubicBezTo>
                    <a:pt x="234" y="264"/>
                    <a:pt x="204" y="305"/>
                    <a:pt x="163" y="291"/>
                  </a:cubicBezTo>
                  <a:cubicBezTo>
                    <a:pt x="211" y="277"/>
                    <a:pt x="262" y="230"/>
                    <a:pt x="291" y="179"/>
                  </a:cubicBezTo>
                  <a:close/>
                  <a:moveTo>
                    <a:pt x="305" y="150"/>
                  </a:moveTo>
                  <a:cubicBezTo>
                    <a:pt x="303" y="160"/>
                    <a:pt x="302" y="169"/>
                    <a:pt x="301" y="178"/>
                  </a:cubicBezTo>
                  <a:cubicBezTo>
                    <a:pt x="299" y="179"/>
                    <a:pt x="298" y="180"/>
                    <a:pt x="297" y="182"/>
                  </a:cubicBezTo>
                  <a:cubicBezTo>
                    <a:pt x="297" y="180"/>
                    <a:pt x="296" y="178"/>
                    <a:pt x="296" y="176"/>
                  </a:cubicBezTo>
                  <a:cubicBezTo>
                    <a:pt x="296" y="173"/>
                    <a:pt x="297" y="171"/>
                    <a:pt x="297" y="168"/>
                  </a:cubicBezTo>
                  <a:cubicBezTo>
                    <a:pt x="300" y="162"/>
                    <a:pt x="302" y="156"/>
                    <a:pt x="305" y="150"/>
                  </a:cubicBezTo>
                  <a:close/>
                  <a:moveTo>
                    <a:pt x="324" y="121"/>
                  </a:moveTo>
                  <a:cubicBezTo>
                    <a:pt x="324" y="125"/>
                    <a:pt x="325" y="129"/>
                    <a:pt x="325" y="133"/>
                  </a:cubicBezTo>
                  <a:cubicBezTo>
                    <a:pt x="320" y="145"/>
                    <a:pt x="314" y="158"/>
                    <a:pt x="309" y="172"/>
                  </a:cubicBezTo>
                  <a:cubicBezTo>
                    <a:pt x="308" y="172"/>
                    <a:pt x="307" y="173"/>
                    <a:pt x="307" y="173"/>
                  </a:cubicBezTo>
                  <a:cubicBezTo>
                    <a:pt x="309" y="160"/>
                    <a:pt x="311" y="146"/>
                    <a:pt x="312" y="132"/>
                  </a:cubicBezTo>
                  <a:cubicBezTo>
                    <a:pt x="316" y="129"/>
                    <a:pt x="320" y="125"/>
                    <a:pt x="324" y="121"/>
                  </a:cubicBezTo>
                  <a:close/>
                  <a:moveTo>
                    <a:pt x="333" y="113"/>
                  </a:moveTo>
                  <a:cubicBezTo>
                    <a:pt x="332" y="116"/>
                    <a:pt x="331" y="119"/>
                    <a:pt x="329" y="122"/>
                  </a:cubicBezTo>
                  <a:cubicBezTo>
                    <a:pt x="329" y="121"/>
                    <a:pt x="329" y="120"/>
                    <a:pt x="329" y="119"/>
                  </a:cubicBezTo>
                  <a:cubicBezTo>
                    <a:pt x="329" y="118"/>
                    <a:pt x="329" y="117"/>
                    <a:pt x="329" y="117"/>
                  </a:cubicBezTo>
                  <a:cubicBezTo>
                    <a:pt x="330" y="116"/>
                    <a:pt x="332" y="114"/>
                    <a:pt x="333" y="113"/>
                  </a:cubicBezTo>
                  <a:close/>
                  <a:moveTo>
                    <a:pt x="326" y="144"/>
                  </a:moveTo>
                  <a:cubicBezTo>
                    <a:pt x="327" y="151"/>
                    <a:pt x="327" y="158"/>
                    <a:pt x="328" y="164"/>
                  </a:cubicBezTo>
                  <a:cubicBezTo>
                    <a:pt x="327" y="164"/>
                    <a:pt x="327" y="164"/>
                    <a:pt x="327" y="164"/>
                  </a:cubicBezTo>
                  <a:cubicBezTo>
                    <a:pt x="323" y="165"/>
                    <a:pt x="320" y="166"/>
                    <a:pt x="316" y="167"/>
                  </a:cubicBezTo>
                  <a:cubicBezTo>
                    <a:pt x="320" y="159"/>
                    <a:pt x="323" y="151"/>
                    <a:pt x="326" y="144"/>
                  </a:cubicBezTo>
                  <a:close/>
                  <a:moveTo>
                    <a:pt x="299" y="186"/>
                  </a:moveTo>
                  <a:cubicBezTo>
                    <a:pt x="299" y="187"/>
                    <a:pt x="299" y="189"/>
                    <a:pt x="299" y="190"/>
                  </a:cubicBezTo>
                  <a:cubicBezTo>
                    <a:pt x="299" y="190"/>
                    <a:pt x="298" y="193"/>
                    <a:pt x="298" y="194"/>
                  </a:cubicBezTo>
                  <a:cubicBezTo>
                    <a:pt x="298" y="195"/>
                    <a:pt x="297" y="195"/>
                    <a:pt x="297" y="196"/>
                  </a:cubicBezTo>
                  <a:cubicBezTo>
                    <a:pt x="297" y="194"/>
                    <a:pt x="297" y="191"/>
                    <a:pt x="297" y="189"/>
                  </a:cubicBezTo>
                  <a:cubicBezTo>
                    <a:pt x="298" y="188"/>
                    <a:pt x="298" y="187"/>
                    <a:pt x="299" y="186"/>
                  </a:cubicBezTo>
                  <a:close/>
                  <a:moveTo>
                    <a:pt x="294" y="214"/>
                  </a:moveTo>
                  <a:cubicBezTo>
                    <a:pt x="294" y="215"/>
                    <a:pt x="294" y="217"/>
                    <a:pt x="295" y="218"/>
                  </a:cubicBezTo>
                  <a:cubicBezTo>
                    <a:pt x="295" y="219"/>
                    <a:pt x="296" y="220"/>
                    <a:pt x="297" y="220"/>
                  </a:cubicBezTo>
                  <a:cubicBezTo>
                    <a:pt x="298" y="220"/>
                    <a:pt x="298" y="220"/>
                    <a:pt x="298" y="220"/>
                  </a:cubicBezTo>
                  <a:cubicBezTo>
                    <a:pt x="288" y="236"/>
                    <a:pt x="276" y="252"/>
                    <a:pt x="263" y="265"/>
                  </a:cubicBezTo>
                  <a:cubicBezTo>
                    <a:pt x="275" y="249"/>
                    <a:pt x="285" y="231"/>
                    <a:pt x="294" y="214"/>
                  </a:cubicBezTo>
                  <a:close/>
                  <a:moveTo>
                    <a:pt x="323" y="171"/>
                  </a:moveTo>
                  <a:cubicBezTo>
                    <a:pt x="318" y="185"/>
                    <a:pt x="310" y="201"/>
                    <a:pt x="300" y="217"/>
                  </a:cubicBezTo>
                  <a:cubicBezTo>
                    <a:pt x="300" y="216"/>
                    <a:pt x="302" y="202"/>
                    <a:pt x="303" y="196"/>
                  </a:cubicBezTo>
                  <a:cubicBezTo>
                    <a:pt x="306" y="189"/>
                    <a:pt x="310" y="182"/>
                    <a:pt x="313" y="175"/>
                  </a:cubicBezTo>
                  <a:cubicBezTo>
                    <a:pt x="316" y="173"/>
                    <a:pt x="319" y="172"/>
                    <a:pt x="323" y="171"/>
                  </a:cubicBezTo>
                  <a:close/>
                  <a:moveTo>
                    <a:pt x="192" y="308"/>
                  </a:moveTo>
                  <a:cubicBezTo>
                    <a:pt x="205" y="305"/>
                    <a:pt x="220" y="302"/>
                    <a:pt x="233" y="295"/>
                  </a:cubicBezTo>
                  <a:cubicBezTo>
                    <a:pt x="227" y="303"/>
                    <a:pt x="220" y="309"/>
                    <a:pt x="213" y="316"/>
                  </a:cubicBezTo>
                  <a:cubicBezTo>
                    <a:pt x="205" y="316"/>
                    <a:pt x="197" y="315"/>
                    <a:pt x="189" y="315"/>
                  </a:cubicBezTo>
                  <a:cubicBezTo>
                    <a:pt x="182" y="314"/>
                    <a:pt x="175" y="314"/>
                    <a:pt x="168" y="314"/>
                  </a:cubicBezTo>
                  <a:cubicBezTo>
                    <a:pt x="176" y="311"/>
                    <a:pt x="183" y="310"/>
                    <a:pt x="192" y="308"/>
                  </a:cubicBezTo>
                  <a:close/>
                  <a:moveTo>
                    <a:pt x="328" y="172"/>
                  </a:moveTo>
                  <a:cubicBezTo>
                    <a:pt x="328" y="174"/>
                    <a:pt x="328" y="175"/>
                    <a:pt x="328" y="177"/>
                  </a:cubicBezTo>
                  <a:cubicBezTo>
                    <a:pt x="328" y="179"/>
                    <a:pt x="328" y="181"/>
                    <a:pt x="328" y="183"/>
                  </a:cubicBezTo>
                  <a:cubicBezTo>
                    <a:pt x="328" y="190"/>
                    <a:pt x="327" y="198"/>
                    <a:pt x="326" y="207"/>
                  </a:cubicBezTo>
                  <a:cubicBezTo>
                    <a:pt x="324" y="219"/>
                    <a:pt x="323" y="232"/>
                    <a:pt x="323" y="244"/>
                  </a:cubicBezTo>
                  <a:cubicBezTo>
                    <a:pt x="323" y="248"/>
                    <a:pt x="323" y="251"/>
                    <a:pt x="323" y="255"/>
                  </a:cubicBezTo>
                  <a:cubicBezTo>
                    <a:pt x="301" y="275"/>
                    <a:pt x="276" y="293"/>
                    <a:pt x="252" y="307"/>
                  </a:cubicBezTo>
                  <a:cubicBezTo>
                    <a:pt x="246" y="309"/>
                    <a:pt x="240" y="312"/>
                    <a:pt x="234" y="313"/>
                  </a:cubicBezTo>
                  <a:cubicBezTo>
                    <a:pt x="230" y="314"/>
                    <a:pt x="226" y="315"/>
                    <a:pt x="221" y="315"/>
                  </a:cubicBezTo>
                  <a:cubicBezTo>
                    <a:pt x="231" y="306"/>
                    <a:pt x="240" y="296"/>
                    <a:pt x="248" y="286"/>
                  </a:cubicBezTo>
                  <a:cubicBezTo>
                    <a:pt x="281" y="261"/>
                    <a:pt x="315" y="209"/>
                    <a:pt x="328" y="172"/>
                  </a:cubicBezTo>
                  <a:close/>
                  <a:moveTo>
                    <a:pt x="336" y="119"/>
                  </a:moveTo>
                  <a:cubicBezTo>
                    <a:pt x="344" y="150"/>
                    <a:pt x="350" y="184"/>
                    <a:pt x="350" y="214"/>
                  </a:cubicBezTo>
                  <a:cubicBezTo>
                    <a:pt x="350" y="215"/>
                    <a:pt x="350" y="216"/>
                    <a:pt x="349" y="216"/>
                  </a:cubicBezTo>
                  <a:cubicBezTo>
                    <a:pt x="347" y="225"/>
                    <a:pt x="342" y="235"/>
                    <a:pt x="335" y="246"/>
                  </a:cubicBezTo>
                  <a:cubicBezTo>
                    <a:pt x="334" y="246"/>
                    <a:pt x="334" y="246"/>
                    <a:pt x="333" y="246"/>
                  </a:cubicBezTo>
                  <a:cubicBezTo>
                    <a:pt x="331" y="248"/>
                    <a:pt x="330" y="249"/>
                    <a:pt x="328" y="250"/>
                  </a:cubicBezTo>
                  <a:cubicBezTo>
                    <a:pt x="328" y="248"/>
                    <a:pt x="328" y="246"/>
                    <a:pt x="328" y="244"/>
                  </a:cubicBezTo>
                  <a:cubicBezTo>
                    <a:pt x="328" y="232"/>
                    <a:pt x="330" y="219"/>
                    <a:pt x="331" y="208"/>
                  </a:cubicBezTo>
                  <a:cubicBezTo>
                    <a:pt x="332" y="199"/>
                    <a:pt x="333" y="190"/>
                    <a:pt x="333" y="183"/>
                  </a:cubicBezTo>
                  <a:cubicBezTo>
                    <a:pt x="334" y="181"/>
                    <a:pt x="334" y="179"/>
                    <a:pt x="334" y="177"/>
                  </a:cubicBezTo>
                  <a:cubicBezTo>
                    <a:pt x="334" y="162"/>
                    <a:pt x="332" y="148"/>
                    <a:pt x="331" y="134"/>
                  </a:cubicBezTo>
                  <a:cubicBezTo>
                    <a:pt x="333" y="129"/>
                    <a:pt x="334" y="124"/>
                    <a:pt x="336" y="119"/>
                  </a:cubicBezTo>
                  <a:close/>
                  <a:moveTo>
                    <a:pt x="226" y="320"/>
                  </a:moveTo>
                  <a:cubicBezTo>
                    <a:pt x="224" y="321"/>
                    <a:pt x="223" y="322"/>
                    <a:pt x="221" y="323"/>
                  </a:cubicBezTo>
                  <a:cubicBezTo>
                    <a:pt x="220" y="323"/>
                    <a:pt x="219" y="324"/>
                    <a:pt x="219" y="325"/>
                  </a:cubicBezTo>
                  <a:cubicBezTo>
                    <a:pt x="219" y="325"/>
                    <a:pt x="219" y="325"/>
                    <a:pt x="219" y="325"/>
                  </a:cubicBezTo>
                  <a:cubicBezTo>
                    <a:pt x="219" y="326"/>
                    <a:pt x="219" y="326"/>
                    <a:pt x="220" y="327"/>
                  </a:cubicBezTo>
                  <a:cubicBezTo>
                    <a:pt x="229" y="336"/>
                    <a:pt x="239" y="340"/>
                    <a:pt x="252" y="339"/>
                  </a:cubicBezTo>
                  <a:cubicBezTo>
                    <a:pt x="243" y="345"/>
                    <a:pt x="233" y="350"/>
                    <a:pt x="224" y="353"/>
                  </a:cubicBezTo>
                  <a:cubicBezTo>
                    <a:pt x="206" y="359"/>
                    <a:pt x="189" y="358"/>
                    <a:pt x="174" y="349"/>
                  </a:cubicBezTo>
                  <a:cubicBezTo>
                    <a:pt x="189" y="342"/>
                    <a:pt x="202" y="332"/>
                    <a:pt x="215" y="321"/>
                  </a:cubicBezTo>
                  <a:cubicBezTo>
                    <a:pt x="219" y="321"/>
                    <a:pt x="223" y="321"/>
                    <a:pt x="226" y="320"/>
                  </a:cubicBezTo>
                  <a:close/>
                  <a:moveTo>
                    <a:pt x="323" y="265"/>
                  </a:moveTo>
                  <a:cubicBezTo>
                    <a:pt x="307" y="289"/>
                    <a:pt x="286" y="314"/>
                    <a:pt x="262" y="332"/>
                  </a:cubicBezTo>
                  <a:cubicBezTo>
                    <a:pt x="260" y="333"/>
                    <a:pt x="257" y="333"/>
                    <a:pt x="254" y="334"/>
                  </a:cubicBezTo>
                  <a:cubicBezTo>
                    <a:pt x="243" y="335"/>
                    <a:pt x="234" y="333"/>
                    <a:pt x="226" y="326"/>
                  </a:cubicBezTo>
                  <a:cubicBezTo>
                    <a:pt x="236" y="322"/>
                    <a:pt x="245" y="317"/>
                    <a:pt x="255" y="311"/>
                  </a:cubicBezTo>
                  <a:cubicBezTo>
                    <a:pt x="279" y="301"/>
                    <a:pt x="305" y="283"/>
                    <a:pt x="323" y="265"/>
                  </a:cubicBezTo>
                  <a:close/>
                  <a:moveTo>
                    <a:pt x="326" y="270"/>
                  </a:moveTo>
                  <a:cubicBezTo>
                    <a:pt x="327" y="273"/>
                    <a:pt x="329" y="276"/>
                    <a:pt x="330" y="278"/>
                  </a:cubicBezTo>
                  <a:cubicBezTo>
                    <a:pt x="316" y="295"/>
                    <a:pt x="299" y="312"/>
                    <a:pt x="281" y="323"/>
                  </a:cubicBezTo>
                  <a:cubicBezTo>
                    <a:pt x="298" y="307"/>
                    <a:pt x="314" y="288"/>
                    <a:pt x="326" y="270"/>
                  </a:cubicBezTo>
                  <a:close/>
                  <a:moveTo>
                    <a:pt x="350" y="229"/>
                  </a:moveTo>
                  <a:cubicBezTo>
                    <a:pt x="349" y="240"/>
                    <a:pt x="348" y="250"/>
                    <a:pt x="346" y="258"/>
                  </a:cubicBezTo>
                  <a:cubicBezTo>
                    <a:pt x="342" y="263"/>
                    <a:pt x="338" y="269"/>
                    <a:pt x="334" y="274"/>
                  </a:cubicBezTo>
                  <a:cubicBezTo>
                    <a:pt x="332" y="271"/>
                    <a:pt x="331" y="268"/>
                    <a:pt x="330" y="264"/>
                  </a:cubicBezTo>
                  <a:cubicBezTo>
                    <a:pt x="339" y="252"/>
                    <a:pt x="345" y="239"/>
                    <a:pt x="350" y="229"/>
                  </a:cubicBezTo>
                  <a:close/>
                  <a:moveTo>
                    <a:pt x="339" y="276"/>
                  </a:moveTo>
                  <a:cubicBezTo>
                    <a:pt x="338" y="277"/>
                    <a:pt x="338" y="278"/>
                    <a:pt x="337" y="279"/>
                  </a:cubicBezTo>
                  <a:cubicBezTo>
                    <a:pt x="337" y="279"/>
                    <a:pt x="337" y="279"/>
                    <a:pt x="337" y="279"/>
                  </a:cubicBezTo>
                  <a:cubicBezTo>
                    <a:pt x="338" y="278"/>
                    <a:pt x="338" y="277"/>
                    <a:pt x="339" y="27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91" name="Freeform 60"/>
            <p:cNvSpPr>
              <a:spLocks noEditPoints="1" noChangeArrowheads="1"/>
            </p:cNvSpPr>
            <p:nvPr/>
          </p:nvSpPr>
          <p:spPr bwMode="auto">
            <a:xfrm>
              <a:off x="3406" y="2065"/>
              <a:ext cx="427" cy="290"/>
            </a:xfrm>
            <a:custGeom>
              <a:avLst/>
              <a:gdLst>
                <a:gd name="T0" fmla="*/ 1 w 295"/>
                <a:gd name="T1" fmla="*/ 106 h 200"/>
                <a:gd name="T2" fmla="*/ 5 w 295"/>
                <a:gd name="T3" fmla="*/ 109 h 200"/>
                <a:gd name="T4" fmla="*/ 155 w 295"/>
                <a:gd name="T5" fmla="*/ 36 h 200"/>
                <a:gd name="T6" fmla="*/ 9 w 295"/>
                <a:gd name="T7" fmla="*/ 99 h 200"/>
                <a:gd name="T8" fmla="*/ 219 w 295"/>
                <a:gd name="T9" fmla="*/ 21 h 200"/>
                <a:gd name="T10" fmla="*/ 224 w 295"/>
                <a:gd name="T11" fmla="*/ 28 h 200"/>
                <a:gd name="T12" fmla="*/ 155 w 295"/>
                <a:gd name="T13" fmla="*/ 81 h 200"/>
                <a:gd name="T14" fmla="*/ 74 w 295"/>
                <a:gd name="T15" fmla="*/ 145 h 200"/>
                <a:gd name="T16" fmla="*/ 75 w 295"/>
                <a:gd name="T17" fmla="*/ 147 h 200"/>
                <a:gd name="T18" fmla="*/ 89 w 295"/>
                <a:gd name="T19" fmla="*/ 142 h 200"/>
                <a:gd name="T20" fmla="*/ 71 w 295"/>
                <a:gd name="T21" fmla="*/ 154 h 200"/>
                <a:gd name="T22" fmla="*/ 74 w 295"/>
                <a:gd name="T23" fmla="*/ 157 h 200"/>
                <a:gd name="T24" fmla="*/ 140 w 295"/>
                <a:gd name="T25" fmla="*/ 111 h 200"/>
                <a:gd name="T26" fmla="*/ 181 w 295"/>
                <a:gd name="T27" fmla="*/ 104 h 200"/>
                <a:gd name="T28" fmla="*/ 238 w 295"/>
                <a:gd name="T29" fmla="*/ 88 h 200"/>
                <a:gd name="T30" fmla="*/ 142 w 295"/>
                <a:gd name="T31" fmla="*/ 179 h 200"/>
                <a:gd name="T32" fmla="*/ 145 w 295"/>
                <a:gd name="T33" fmla="*/ 182 h 200"/>
                <a:gd name="T34" fmla="*/ 258 w 295"/>
                <a:gd name="T35" fmla="*/ 107 h 200"/>
                <a:gd name="T36" fmla="*/ 200 w 295"/>
                <a:gd name="T37" fmla="*/ 168 h 200"/>
                <a:gd name="T38" fmla="*/ 174 w 295"/>
                <a:gd name="T39" fmla="*/ 197 h 200"/>
                <a:gd name="T40" fmla="*/ 178 w 295"/>
                <a:gd name="T41" fmla="*/ 199 h 200"/>
                <a:gd name="T42" fmla="*/ 231 w 295"/>
                <a:gd name="T43" fmla="*/ 154 h 200"/>
                <a:gd name="T44" fmla="*/ 282 w 295"/>
                <a:gd name="T45" fmla="*/ 109 h 200"/>
                <a:gd name="T46" fmla="*/ 281 w 295"/>
                <a:gd name="T47" fmla="*/ 106 h 200"/>
                <a:gd name="T48" fmla="*/ 285 w 295"/>
                <a:gd name="T49" fmla="*/ 87 h 200"/>
                <a:gd name="T50" fmla="*/ 286 w 295"/>
                <a:gd name="T51" fmla="*/ 84 h 200"/>
                <a:gd name="T52" fmla="*/ 275 w 295"/>
                <a:gd name="T53" fmla="*/ 80 h 200"/>
                <a:gd name="T54" fmla="*/ 295 w 295"/>
                <a:gd name="T55" fmla="*/ 70 h 200"/>
                <a:gd name="T56" fmla="*/ 294 w 295"/>
                <a:gd name="T57" fmla="*/ 68 h 200"/>
                <a:gd name="T58" fmla="*/ 229 w 295"/>
                <a:gd name="T59" fmla="*/ 28 h 200"/>
                <a:gd name="T60" fmla="*/ 222 w 295"/>
                <a:gd name="T61" fmla="*/ 17 h 200"/>
                <a:gd name="T62" fmla="*/ 158 w 295"/>
                <a:gd name="T63" fmla="*/ 85 h 200"/>
                <a:gd name="T64" fmla="*/ 138 w 295"/>
                <a:gd name="T65" fmla="*/ 106 h 200"/>
                <a:gd name="T66" fmla="*/ 158 w 295"/>
                <a:gd name="T67" fmla="*/ 85 h 200"/>
                <a:gd name="T68" fmla="*/ 261 w 295"/>
                <a:gd name="T69" fmla="*/ 79 h 200"/>
                <a:gd name="T70" fmla="*/ 179 w 295"/>
                <a:gd name="T71" fmla="*/ 99 h 200"/>
                <a:gd name="T72" fmla="*/ 150 w 295"/>
                <a:gd name="T73" fmla="*/ 104 h 200"/>
                <a:gd name="T74" fmla="*/ 287 w 295"/>
                <a:gd name="T75" fmla="*/ 68 h 200"/>
                <a:gd name="T76" fmla="*/ 123 w 295"/>
                <a:gd name="T77" fmla="*/ 116 h 200"/>
                <a:gd name="T78" fmla="*/ 127 w 295"/>
                <a:gd name="T79" fmla="*/ 114 h 200"/>
                <a:gd name="T80" fmla="*/ 105 w 295"/>
                <a:gd name="T81" fmla="*/ 127 h 200"/>
                <a:gd name="T82" fmla="*/ 115 w 295"/>
                <a:gd name="T83" fmla="*/ 117 h 200"/>
                <a:gd name="T84" fmla="*/ 263 w 295"/>
                <a:gd name="T85" fmla="*/ 102 h 200"/>
                <a:gd name="T86" fmla="*/ 148 w 295"/>
                <a:gd name="T87" fmla="*/ 175 h 200"/>
                <a:gd name="T88" fmla="*/ 262 w 295"/>
                <a:gd name="T89" fmla="*/ 85 h 200"/>
                <a:gd name="T90" fmla="*/ 244 w 295"/>
                <a:gd name="T91" fmla="*/ 130 h 200"/>
                <a:gd name="T92" fmla="*/ 276 w 295"/>
                <a:gd name="T93" fmla="*/ 110 h 200"/>
                <a:gd name="T94" fmla="*/ 220 w 295"/>
                <a:gd name="T95" fmla="*/ 15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5" h="200">
                  <a:moveTo>
                    <a:pt x="87" y="31"/>
                  </a:moveTo>
                  <a:cubicBezTo>
                    <a:pt x="57" y="42"/>
                    <a:pt x="14" y="62"/>
                    <a:pt x="1" y="106"/>
                  </a:cubicBezTo>
                  <a:cubicBezTo>
                    <a:pt x="0" y="107"/>
                    <a:pt x="1" y="108"/>
                    <a:pt x="2" y="109"/>
                  </a:cubicBezTo>
                  <a:cubicBezTo>
                    <a:pt x="3" y="110"/>
                    <a:pt x="4" y="110"/>
                    <a:pt x="5" y="109"/>
                  </a:cubicBezTo>
                  <a:cubicBezTo>
                    <a:pt x="56" y="71"/>
                    <a:pt x="93" y="49"/>
                    <a:pt x="153" y="39"/>
                  </a:cubicBezTo>
                  <a:cubicBezTo>
                    <a:pt x="155" y="39"/>
                    <a:pt x="156" y="38"/>
                    <a:pt x="155" y="36"/>
                  </a:cubicBezTo>
                  <a:cubicBezTo>
                    <a:pt x="155" y="35"/>
                    <a:pt x="154" y="34"/>
                    <a:pt x="152" y="34"/>
                  </a:cubicBezTo>
                  <a:cubicBezTo>
                    <a:pt x="94" y="44"/>
                    <a:pt x="57" y="64"/>
                    <a:pt x="9" y="99"/>
                  </a:cubicBezTo>
                  <a:cubicBezTo>
                    <a:pt x="25" y="63"/>
                    <a:pt x="62" y="46"/>
                    <a:pt x="89" y="36"/>
                  </a:cubicBezTo>
                  <a:cubicBezTo>
                    <a:pt x="103" y="31"/>
                    <a:pt x="196" y="7"/>
                    <a:pt x="219" y="21"/>
                  </a:cubicBezTo>
                  <a:cubicBezTo>
                    <a:pt x="222" y="23"/>
                    <a:pt x="223" y="25"/>
                    <a:pt x="224" y="28"/>
                  </a:cubicBezTo>
                  <a:cubicBezTo>
                    <a:pt x="224" y="28"/>
                    <a:pt x="224" y="28"/>
                    <a:pt x="224" y="28"/>
                  </a:cubicBezTo>
                  <a:cubicBezTo>
                    <a:pt x="224" y="35"/>
                    <a:pt x="212" y="47"/>
                    <a:pt x="195" y="62"/>
                  </a:cubicBezTo>
                  <a:cubicBezTo>
                    <a:pt x="175" y="70"/>
                    <a:pt x="159" y="79"/>
                    <a:pt x="155" y="81"/>
                  </a:cubicBezTo>
                  <a:cubicBezTo>
                    <a:pt x="143" y="87"/>
                    <a:pt x="132" y="98"/>
                    <a:pt x="122" y="109"/>
                  </a:cubicBezTo>
                  <a:cubicBezTo>
                    <a:pt x="98" y="115"/>
                    <a:pt x="77" y="125"/>
                    <a:pt x="74" y="145"/>
                  </a:cubicBezTo>
                  <a:cubicBezTo>
                    <a:pt x="74" y="145"/>
                    <a:pt x="74" y="145"/>
                    <a:pt x="74" y="145"/>
                  </a:cubicBezTo>
                  <a:cubicBezTo>
                    <a:pt x="74" y="146"/>
                    <a:pt x="74" y="146"/>
                    <a:pt x="75" y="147"/>
                  </a:cubicBezTo>
                  <a:cubicBezTo>
                    <a:pt x="76" y="147"/>
                    <a:pt x="77" y="148"/>
                    <a:pt x="78" y="147"/>
                  </a:cubicBezTo>
                  <a:cubicBezTo>
                    <a:pt x="80" y="146"/>
                    <a:pt x="84" y="145"/>
                    <a:pt x="89" y="142"/>
                  </a:cubicBezTo>
                  <a:cubicBezTo>
                    <a:pt x="84" y="147"/>
                    <a:pt x="78" y="150"/>
                    <a:pt x="73" y="152"/>
                  </a:cubicBezTo>
                  <a:cubicBezTo>
                    <a:pt x="71" y="152"/>
                    <a:pt x="71" y="153"/>
                    <a:pt x="71" y="154"/>
                  </a:cubicBezTo>
                  <a:cubicBezTo>
                    <a:pt x="71" y="155"/>
                    <a:pt x="71" y="155"/>
                    <a:pt x="71" y="155"/>
                  </a:cubicBezTo>
                  <a:cubicBezTo>
                    <a:pt x="71" y="157"/>
                    <a:pt x="73" y="157"/>
                    <a:pt x="74" y="157"/>
                  </a:cubicBezTo>
                  <a:cubicBezTo>
                    <a:pt x="86" y="153"/>
                    <a:pt x="98" y="143"/>
                    <a:pt x="109" y="131"/>
                  </a:cubicBezTo>
                  <a:cubicBezTo>
                    <a:pt x="118" y="125"/>
                    <a:pt x="129" y="119"/>
                    <a:pt x="140" y="111"/>
                  </a:cubicBezTo>
                  <a:cubicBezTo>
                    <a:pt x="146" y="110"/>
                    <a:pt x="152" y="109"/>
                    <a:pt x="158" y="108"/>
                  </a:cubicBezTo>
                  <a:cubicBezTo>
                    <a:pt x="167" y="107"/>
                    <a:pt x="175" y="106"/>
                    <a:pt x="181" y="104"/>
                  </a:cubicBezTo>
                  <a:cubicBezTo>
                    <a:pt x="188" y="103"/>
                    <a:pt x="196" y="100"/>
                    <a:pt x="204" y="97"/>
                  </a:cubicBezTo>
                  <a:cubicBezTo>
                    <a:pt x="215" y="94"/>
                    <a:pt x="227" y="90"/>
                    <a:pt x="238" y="88"/>
                  </a:cubicBezTo>
                  <a:cubicBezTo>
                    <a:pt x="195" y="104"/>
                    <a:pt x="150" y="125"/>
                    <a:pt x="142" y="179"/>
                  </a:cubicBezTo>
                  <a:cubicBezTo>
                    <a:pt x="142" y="179"/>
                    <a:pt x="142" y="179"/>
                    <a:pt x="142" y="179"/>
                  </a:cubicBezTo>
                  <a:cubicBezTo>
                    <a:pt x="142" y="180"/>
                    <a:pt x="142" y="181"/>
                    <a:pt x="143" y="181"/>
                  </a:cubicBezTo>
                  <a:cubicBezTo>
                    <a:pt x="144" y="182"/>
                    <a:pt x="144" y="182"/>
                    <a:pt x="145" y="182"/>
                  </a:cubicBezTo>
                  <a:cubicBezTo>
                    <a:pt x="161" y="177"/>
                    <a:pt x="176" y="163"/>
                    <a:pt x="193" y="148"/>
                  </a:cubicBezTo>
                  <a:cubicBezTo>
                    <a:pt x="214" y="128"/>
                    <a:pt x="235" y="108"/>
                    <a:pt x="258" y="107"/>
                  </a:cubicBezTo>
                  <a:cubicBezTo>
                    <a:pt x="249" y="117"/>
                    <a:pt x="240" y="126"/>
                    <a:pt x="240" y="126"/>
                  </a:cubicBezTo>
                  <a:cubicBezTo>
                    <a:pt x="226" y="140"/>
                    <a:pt x="213" y="154"/>
                    <a:pt x="200" y="168"/>
                  </a:cubicBezTo>
                  <a:cubicBezTo>
                    <a:pt x="189" y="176"/>
                    <a:pt x="180" y="185"/>
                    <a:pt x="174" y="196"/>
                  </a:cubicBezTo>
                  <a:cubicBezTo>
                    <a:pt x="174" y="196"/>
                    <a:pt x="174" y="197"/>
                    <a:pt x="174" y="197"/>
                  </a:cubicBezTo>
                  <a:cubicBezTo>
                    <a:pt x="174" y="198"/>
                    <a:pt x="174" y="199"/>
                    <a:pt x="175" y="199"/>
                  </a:cubicBezTo>
                  <a:cubicBezTo>
                    <a:pt x="176" y="200"/>
                    <a:pt x="178" y="200"/>
                    <a:pt x="178" y="199"/>
                  </a:cubicBezTo>
                  <a:cubicBezTo>
                    <a:pt x="186" y="190"/>
                    <a:pt x="195" y="181"/>
                    <a:pt x="203" y="172"/>
                  </a:cubicBezTo>
                  <a:cubicBezTo>
                    <a:pt x="212" y="166"/>
                    <a:pt x="221" y="160"/>
                    <a:pt x="231" y="154"/>
                  </a:cubicBezTo>
                  <a:cubicBezTo>
                    <a:pt x="252" y="141"/>
                    <a:pt x="273" y="129"/>
                    <a:pt x="282" y="110"/>
                  </a:cubicBezTo>
                  <a:cubicBezTo>
                    <a:pt x="282" y="109"/>
                    <a:pt x="282" y="109"/>
                    <a:pt x="282" y="109"/>
                  </a:cubicBezTo>
                  <a:cubicBezTo>
                    <a:pt x="282" y="108"/>
                    <a:pt x="282" y="108"/>
                    <a:pt x="282" y="108"/>
                  </a:cubicBezTo>
                  <a:cubicBezTo>
                    <a:pt x="282" y="107"/>
                    <a:pt x="281" y="107"/>
                    <a:pt x="281" y="106"/>
                  </a:cubicBezTo>
                  <a:cubicBezTo>
                    <a:pt x="277" y="105"/>
                    <a:pt x="273" y="103"/>
                    <a:pt x="270" y="103"/>
                  </a:cubicBezTo>
                  <a:cubicBezTo>
                    <a:pt x="277" y="95"/>
                    <a:pt x="285" y="87"/>
                    <a:pt x="285" y="87"/>
                  </a:cubicBezTo>
                  <a:cubicBezTo>
                    <a:pt x="286" y="86"/>
                    <a:pt x="286" y="86"/>
                    <a:pt x="286" y="85"/>
                  </a:cubicBezTo>
                  <a:cubicBezTo>
                    <a:pt x="286" y="85"/>
                    <a:pt x="286" y="85"/>
                    <a:pt x="286" y="84"/>
                  </a:cubicBezTo>
                  <a:cubicBezTo>
                    <a:pt x="286" y="83"/>
                    <a:pt x="285" y="83"/>
                    <a:pt x="284" y="82"/>
                  </a:cubicBezTo>
                  <a:cubicBezTo>
                    <a:pt x="281" y="81"/>
                    <a:pt x="278" y="81"/>
                    <a:pt x="275" y="80"/>
                  </a:cubicBezTo>
                  <a:cubicBezTo>
                    <a:pt x="281" y="77"/>
                    <a:pt x="287" y="75"/>
                    <a:pt x="293" y="72"/>
                  </a:cubicBezTo>
                  <a:cubicBezTo>
                    <a:pt x="294" y="71"/>
                    <a:pt x="295" y="71"/>
                    <a:pt x="295" y="70"/>
                  </a:cubicBezTo>
                  <a:cubicBezTo>
                    <a:pt x="295" y="70"/>
                    <a:pt x="295" y="69"/>
                    <a:pt x="295" y="69"/>
                  </a:cubicBezTo>
                  <a:cubicBezTo>
                    <a:pt x="295" y="69"/>
                    <a:pt x="295" y="68"/>
                    <a:pt x="294" y="68"/>
                  </a:cubicBezTo>
                  <a:cubicBezTo>
                    <a:pt x="275" y="44"/>
                    <a:pt x="239" y="48"/>
                    <a:pt x="208" y="58"/>
                  </a:cubicBezTo>
                  <a:cubicBezTo>
                    <a:pt x="221" y="46"/>
                    <a:pt x="229" y="35"/>
                    <a:pt x="229" y="28"/>
                  </a:cubicBezTo>
                  <a:cubicBezTo>
                    <a:pt x="229" y="28"/>
                    <a:pt x="229" y="27"/>
                    <a:pt x="229" y="27"/>
                  </a:cubicBezTo>
                  <a:cubicBezTo>
                    <a:pt x="228" y="23"/>
                    <a:pt x="226" y="19"/>
                    <a:pt x="222" y="17"/>
                  </a:cubicBezTo>
                  <a:cubicBezTo>
                    <a:pt x="196" y="0"/>
                    <a:pt x="96" y="28"/>
                    <a:pt x="87" y="31"/>
                  </a:cubicBezTo>
                  <a:close/>
                  <a:moveTo>
                    <a:pt x="158" y="85"/>
                  </a:moveTo>
                  <a:cubicBezTo>
                    <a:pt x="165" y="81"/>
                    <a:pt x="173" y="77"/>
                    <a:pt x="182" y="73"/>
                  </a:cubicBezTo>
                  <a:cubicBezTo>
                    <a:pt x="168" y="84"/>
                    <a:pt x="153" y="96"/>
                    <a:pt x="138" y="106"/>
                  </a:cubicBezTo>
                  <a:cubicBezTo>
                    <a:pt x="136" y="107"/>
                    <a:pt x="133" y="107"/>
                    <a:pt x="131" y="107"/>
                  </a:cubicBezTo>
                  <a:cubicBezTo>
                    <a:pt x="140" y="99"/>
                    <a:pt x="149" y="91"/>
                    <a:pt x="158" y="85"/>
                  </a:cubicBezTo>
                  <a:close/>
                  <a:moveTo>
                    <a:pt x="287" y="68"/>
                  </a:moveTo>
                  <a:cubicBezTo>
                    <a:pt x="279" y="72"/>
                    <a:pt x="271" y="76"/>
                    <a:pt x="261" y="79"/>
                  </a:cubicBezTo>
                  <a:cubicBezTo>
                    <a:pt x="242" y="80"/>
                    <a:pt x="222" y="86"/>
                    <a:pt x="203" y="92"/>
                  </a:cubicBezTo>
                  <a:cubicBezTo>
                    <a:pt x="194" y="95"/>
                    <a:pt x="186" y="98"/>
                    <a:pt x="179" y="99"/>
                  </a:cubicBezTo>
                  <a:cubicBezTo>
                    <a:pt x="174" y="101"/>
                    <a:pt x="166" y="102"/>
                    <a:pt x="157" y="103"/>
                  </a:cubicBezTo>
                  <a:cubicBezTo>
                    <a:pt x="155" y="103"/>
                    <a:pt x="152" y="104"/>
                    <a:pt x="150" y="104"/>
                  </a:cubicBezTo>
                  <a:cubicBezTo>
                    <a:pt x="167" y="92"/>
                    <a:pt x="184" y="79"/>
                    <a:pt x="198" y="67"/>
                  </a:cubicBezTo>
                  <a:cubicBezTo>
                    <a:pt x="231" y="55"/>
                    <a:pt x="268" y="49"/>
                    <a:pt x="287" y="68"/>
                  </a:cubicBezTo>
                  <a:close/>
                  <a:moveTo>
                    <a:pt x="127" y="114"/>
                  </a:moveTo>
                  <a:cubicBezTo>
                    <a:pt x="125" y="115"/>
                    <a:pt x="124" y="115"/>
                    <a:pt x="123" y="116"/>
                  </a:cubicBezTo>
                  <a:cubicBezTo>
                    <a:pt x="123" y="116"/>
                    <a:pt x="124" y="115"/>
                    <a:pt x="125" y="114"/>
                  </a:cubicBezTo>
                  <a:cubicBezTo>
                    <a:pt x="125" y="114"/>
                    <a:pt x="126" y="114"/>
                    <a:pt x="127" y="114"/>
                  </a:cubicBezTo>
                  <a:close/>
                  <a:moveTo>
                    <a:pt x="115" y="117"/>
                  </a:moveTo>
                  <a:cubicBezTo>
                    <a:pt x="112" y="120"/>
                    <a:pt x="108" y="124"/>
                    <a:pt x="105" y="127"/>
                  </a:cubicBezTo>
                  <a:cubicBezTo>
                    <a:pt x="95" y="133"/>
                    <a:pt x="87" y="138"/>
                    <a:pt x="80" y="141"/>
                  </a:cubicBezTo>
                  <a:cubicBezTo>
                    <a:pt x="85" y="129"/>
                    <a:pt x="99" y="121"/>
                    <a:pt x="115" y="117"/>
                  </a:cubicBezTo>
                  <a:close/>
                  <a:moveTo>
                    <a:pt x="278" y="86"/>
                  </a:moveTo>
                  <a:cubicBezTo>
                    <a:pt x="276" y="89"/>
                    <a:pt x="271" y="94"/>
                    <a:pt x="263" y="102"/>
                  </a:cubicBezTo>
                  <a:cubicBezTo>
                    <a:pt x="236" y="100"/>
                    <a:pt x="211" y="123"/>
                    <a:pt x="189" y="144"/>
                  </a:cubicBezTo>
                  <a:cubicBezTo>
                    <a:pt x="175" y="157"/>
                    <a:pt x="161" y="170"/>
                    <a:pt x="148" y="175"/>
                  </a:cubicBezTo>
                  <a:cubicBezTo>
                    <a:pt x="158" y="123"/>
                    <a:pt x="208" y="105"/>
                    <a:pt x="251" y="89"/>
                  </a:cubicBezTo>
                  <a:cubicBezTo>
                    <a:pt x="255" y="87"/>
                    <a:pt x="259" y="86"/>
                    <a:pt x="262" y="85"/>
                  </a:cubicBezTo>
                  <a:cubicBezTo>
                    <a:pt x="268" y="85"/>
                    <a:pt x="273" y="85"/>
                    <a:pt x="278" y="86"/>
                  </a:cubicBezTo>
                  <a:close/>
                  <a:moveTo>
                    <a:pt x="244" y="130"/>
                  </a:moveTo>
                  <a:cubicBezTo>
                    <a:pt x="244" y="130"/>
                    <a:pt x="254" y="119"/>
                    <a:pt x="265" y="108"/>
                  </a:cubicBezTo>
                  <a:cubicBezTo>
                    <a:pt x="269" y="108"/>
                    <a:pt x="272" y="109"/>
                    <a:pt x="276" y="110"/>
                  </a:cubicBezTo>
                  <a:cubicBezTo>
                    <a:pt x="266" y="126"/>
                    <a:pt x="248" y="138"/>
                    <a:pt x="228" y="150"/>
                  </a:cubicBezTo>
                  <a:cubicBezTo>
                    <a:pt x="225" y="151"/>
                    <a:pt x="223" y="153"/>
                    <a:pt x="220" y="155"/>
                  </a:cubicBezTo>
                  <a:cubicBezTo>
                    <a:pt x="228" y="146"/>
                    <a:pt x="236" y="138"/>
                    <a:pt x="244" y="13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2" name="Freeform 61"/>
            <p:cNvSpPr>
              <a:spLocks noEditPoints="1" noChangeArrowheads="1"/>
            </p:cNvSpPr>
            <p:nvPr/>
          </p:nvSpPr>
          <p:spPr bwMode="auto">
            <a:xfrm>
              <a:off x="3603" y="2177"/>
              <a:ext cx="362" cy="416"/>
            </a:xfrm>
            <a:custGeom>
              <a:avLst/>
              <a:gdLst>
                <a:gd name="T0" fmla="*/ 171 w 250"/>
                <a:gd name="T1" fmla="*/ 3 h 288"/>
                <a:gd name="T2" fmla="*/ 174 w 250"/>
                <a:gd name="T3" fmla="*/ 47 h 288"/>
                <a:gd name="T4" fmla="*/ 27 w 250"/>
                <a:gd name="T5" fmla="*/ 227 h 288"/>
                <a:gd name="T6" fmla="*/ 26 w 250"/>
                <a:gd name="T7" fmla="*/ 232 h 288"/>
                <a:gd name="T8" fmla="*/ 82 w 250"/>
                <a:gd name="T9" fmla="*/ 240 h 288"/>
                <a:gd name="T10" fmla="*/ 22 w 250"/>
                <a:gd name="T11" fmla="*/ 249 h 288"/>
                <a:gd name="T12" fmla="*/ 20 w 250"/>
                <a:gd name="T13" fmla="*/ 252 h 288"/>
                <a:gd name="T14" fmla="*/ 6 w 250"/>
                <a:gd name="T15" fmla="*/ 256 h 288"/>
                <a:gd name="T16" fmla="*/ 22 w 250"/>
                <a:gd name="T17" fmla="*/ 180 h 288"/>
                <a:gd name="T18" fmla="*/ 47 w 250"/>
                <a:gd name="T19" fmla="*/ 119 h 288"/>
                <a:gd name="T20" fmla="*/ 37 w 250"/>
                <a:gd name="T21" fmla="*/ 104 h 288"/>
                <a:gd name="T22" fmla="*/ 37 w 250"/>
                <a:gd name="T23" fmla="*/ 107 h 288"/>
                <a:gd name="T24" fmla="*/ 27 w 250"/>
                <a:gd name="T25" fmla="*/ 156 h 288"/>
                <a:gd name="T26" fmla="*/ 8 w 250"/>
                <a:gd name="T27" fmla="*/ 220 h 288"/>
                <a:gd name="T28" fmla="*/ 0 w 250"/>
                <a:gd name="T29" fmla="*/ 258 h 288"/>
                <a:gd name="T30" fmla="*/ 26 w 250"/>
                <a:gd name="T31" fmla="*/ 265 h 288"/>
                <a:gd name="T32" fmla="*/ 80 w 250"/>
                <a:gd name="T33" fmla="*/ 284 h 288"/>
                <a:gd name="T34" fmla="*/ 193 w 250"/>
                <a:gd name="T35" fmla="*/ 242 h 288"/>
                <a:gd name="T36" fmla="*/ 219 w 250"/>
                <a:gd name="T37" fmla="*/ 222 h 288"/>
                <a:gd name="T38" fmla="*/ 215 w 250"/>
                <a:gd name="T39" fmla="*/ 220 h 288"/>
                <a:gd name="T40" fmla="*/ 249 w 250"/>
                <a:gd name="T41" fmla="*/ 139 h 288"/>
                <a:gd name="T42" fmla="*/ 223 w 250"/>
                <a:gd name="T43" fmla="*/ 57 h 288"/>
                <a:gd name="T44" fmla="*/ 218 w 250"/>
                <a:gd name="T45" fmla="*/ 59 h 288"/>
                <a:gd name="T46" fmla="*/ 244 w 250"/>
                <a:gd name="T47" fmla="*/ 127 h 288"/>
                <a:gd name="T48" fmla="*/ 184 w 250"/>
                <a:gd name="T49" fmla="*/ 238 h 288"/>
                <a:gd name="T50" fmla="*/ 125 w 250"/>
                <a:gd name="T51" fmla="*/ 268 h 288"/>
                <a:gd name="T52" fmla="*/ 57 w 250"/>
                <a:gd name="T53" fmla="*/ 271 h 288"/>
                <a:gd name="T54" fmla="*/ 58 w 250"/>
                <a:gd name="T55" fmla="*/ 274 h 288"/>
                <a:gd name="T56" fmla="*/ 50 w 250"/>
                <a:gd name="T57" fmla="*/ 277 h 288"/>
                <a:gd name="T58" fmla="*/ 83 w 250"/>
                <a:gd name="T59" fmla="*/ 245 h 288"/>
                <a:gd name="T60" fmla="*/ 226 w 250"/>
                <a:gd name="T61" fmla="*/ 137 h 288"/>
                <a:gd name="T62" fmla="*/ 235 w 250"/>
                <a:gd name="T63" fmla="*/ 124 h 288"/>
                <a:gd name="T64" fmla="*/ 230 w 250"/>
                <a:gd name="T65" fmla="*/ 122 h 288"/>
                <a:gd name="T66" fmla="*/ 106 w 250"/>
                <a:gd name="T67" fmla="*/ 227 h 288"/>
                <a:gd name="T68" fmla="*/ 151 w 250"/>
                <a:gd name="T69" fmla="*/ 168 h 288"/>
                <a:gd name="T70" fmla="*/ 195 w 250"/>
                <a:gd name="T71" fmla="*/ 50 h 288"/>
                <a:gd name="T72" fmla="*/ 173 w 250"/>
                <a:gd name="T73" fmla="*/ 0 h 288"/>
                <a:gd name="T74" fmla="*/ 177 w 250"/>
                <a:gd name="T75" fmla="*/ 10 h 288"/>
                <a:gd name="T76" fmla="*/ 162 w 250"/>
                <a:gd name="T77" fmla="*/ 143 h 288"/>
                <a:gd name="T78" fmla="*/ 26 w 250"/>
                <a:gd name="T79" fmla="*/ 232 h 288"/>
                <a:gd name="T80" fmla="*/ 26 w 250"/>
                <a:gd name="T81" fmla="*/ 232 h 288"/>
                <a:gd name="T82" fmla="*/ 125 w 250"/>
                <a:gd name="T83" fmla="*/ 199 h 288"/>
                <a:gd name="T84" fmla="*/ 45 w 250"/>
                <a:gd name="T85" fmla="*/ 232 h 288"/>
                <a:gd name="T86" fmla="*/ 204 w 250"/>
                <a:gd name="T87" fmla="*/ 156 h 288"/>
                <a:gd name="T88" fmla="*/ 115 w 250"/>
                <a:gd name="T89" fmla="*/ 234 h 288"/>
                <a:gd name="T90" fmla="*/ 97 w 250"/>
                <a:gd name="T91" fmla="*/ 236 h 288"/>
                <a:gd name="T92" fmla="*/ 70 w 250"/>
                <a:gd name="T93" fmla="*/ 246 h 288"/>
                <a:gd name="T94" fmla="*/ 29 w 250"/>
                <a:gd name="T95" fmla="*/ 260 h 288"/>
                <a:gd name="T96" fmla="*/ 70 w 250"/>
                <a:gd name="T97" fmla="*/ 246 h 288"/>
                <a:gd name="T98" fmla="*/ 88 w 250"/>
                <a:gd name="T99" fmla="*/ 278 h 288"/>
                <a:gd name="T100" fmla="*/ 74 w 250"/>
                <a:gd name="T101" fmla="*/ 27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0" h="288">
                  <a:moveTo>
                    <a:pt x="173" y="0"/>
                  </a:moveTo>
                  <a:cubicBezTo>
                    <a:pt x="172" y="1"/>
                    <a:pt x="171" y="2"/>
                    <a:pt x="171" y="3"/>
                  </a:cubicBezTo>
                  <a:cubicBezTo>
                    <a:pt x="171" y="3"/>
                    <a:pt x="171" y="3"/>
                    <a:pt x="171" y="3"/>
                  </a:cubicBezTo>
                  <a:cubicBezTo>
                    <a:pt x="173" y="18"/>
                    <a:pt x="174" y="32"/>
                    <a:pt x="174" y="47"/>
                  </a:cubicBezTo>
                  <a:cubicBezTo>
                    <a:pt x="174" y="89"/>
                    <a:pt x="165" y="129"/>
                    <a:pt x="147" y="165"/>
                  </a:cubicBezTo>
                  <a:cubicBezTo>
                    <a:pt x="117" y="200"/>
                    <a:pt x="67" y="232"/>
                    <a:pt x="27" y="227"/>
                  </a:cubicBezTo>
                  <a:cubicBezTo>
                    <a:pt x="25" y="227"/>
                    <a:pt x="24" y="228"/>
                    <a:pt x="24" y="229"/>
                  </a:cubicBezTo>
                  <a:cubicBezTo>
                    <a:pt x="24" y="230"/>
                    <a:pt x="24" y="232"/>
                    <a:pt x="26" y="232"/>
                  </a:cubicBezTo>
                  <a:cubicBezTo>
                    <a:pt x="47" y="240"/>
                    <a:pt x="67" y="241"/>
                    <a:pt x="85" y="238"/>
                  </a:cubicBezTo>
                  <a:cubicBezTo>
                    <a:pt x="84" y="239"/>
                    <a:pt x="83" y="240"/>
                    <a:pt x="82" y="240"/>
                  </a:cubicBezTo>
                  <a:cubicBezTo>
                    <a:pt x="78" y="240"/>
                    <a:pt x="74" y="241"/>
                    <a:pt x="70" y="241"/>
                  </a:cubicBezTo>
                  <a:cubicBezTo>
                    <a:pt x="54" y="241"/>
                    <a:pt x="37" y="242"/>
                    <a:pt x="22" y="249"/>
                  </a:cubicBezTo>
                  <a:cubicBezTo>
                    <a:pt x="21" y="249"/>
                    <a:pt x="20" y="250"/>
                    <a:pt x="20" y="251"/>
                  </a:cubicBezTo>
                  <a:cubicBezTo>
                    <a:pt x="20" y="251"/>
                    <a:pt x="20" y="251"/>
                    <a:pt x="20" y="252"/>
                  </a:cubicBezTo>
                  <a:cubicBezTo>
                    <a:pt x="21" y="254"/>
                    <a:pt x="22" y="257"/>
                    <a:pt x="23" y="260"/>
                  </a:cubicBezTo>
                  <a:cubicBezTo>
                    <a:pt x="17" y="259"/>
                    <a:pt x="12" y="258"/>
                    <a:pt x="6" y="256"/>
                  </a:cubicBezTo>
                  <a:cubicBezTo>
                    <a:pt x="9" y="244"/>
                    <a:pt x="11" y="232"/>
                    <a:pt x="13" y="221"/>
                  </a:cubicBezTo>
                  <a:cubicBezTo>
                    <a:pt x="16" y="207"/>
                    <a:pt x="18" y="193"/>
                    <a:pt x="22" y="180"/>
                  </a:cubicBezTo>
                  <a:cubicBezTo>
                    <a:pt x="24" y="174"/>
                    <a:pt x="28" y="166"/>
                    <a:pt x="32" y="158"/>
                  </a:cubicBezTo>
                  <a:cubicBezTo>
                    <a:pt x="39" y="145"/>
                    <a:pt x="47" y="131"/>
                    <a:pt x="47" y="119"/>
                  </a:cubicBezTo>
                  <a:cubicBezTo>
                    <a:pt x="47" y="113"/>
                    <a:pt x="45" y="108"/>
                    <a:pt x="41" y="104"/>
                  </a:cubicBezTo>
                  <a:cubicBezTo>
                    <a:pt x="40" y="103"/>
                    <a:pt x="38" y="103"/>
                    <a:pt x="37" y="104"/>
                  </a:cubicBezTo>
                  <a:cubicBezTo>
                    <a:pt x="37" y="104"/>
                    <a:pt x="36" y="105"/>
                    <a:pt x="36" y="105"/>
                  </a:cubicBezTo>
                  <a:cubicBezTo>
                    <a:pt x="36" y="106"/>
                    <a:pt x="37" y="107"/>
                    <a:pt x="37" y="107"/>
                  </a:cubicBezTo>
                  <a:cubicBezTo>
                    <a:pt x="40" y="110"/>
                    <a:pt x="42" y="114"/>
                    <a:pt x="42" y="119"/>
                  </a:cubicBezTo>
                  <a:cubicBezTo>
                    <a:pt x="42" y="129"/>
                    <a:pt x="34" y="143"/>
                    <a:pt x="27" y="156"/>
                  </a:cubicBezTo>
                  <a:cubicBezTo>
                    <a:pt x="23" y="164"/>
                    <a:pt x="19" y="171"/>
                    <a:pt x="17" y="178"/>
                  </a:cubicBezTo>
                  <a:cubicBezTo>
                    <a:pt x="13" y="191"/>
                    <a:pt x="10" y="206"/>
                    <a:pt x="8" y="220"/>
                  </a:cubicBezTo>
                  <a:cubicBezTo>
                    <a:pt x="6" y="232"/>
                    <a:pt x="4" y="245"/>
                    <a:pt x="0" y="257"/>
                  </a:cubicBezTo>
                  <a:cubicBezTo>
                    <a:pt x="0" y="257"/>
                    <a:pt x="0" y="257"/>
                    <a:pt x="0" y="258"/>
                  </a:cubicBezTo>
                  <a:cubicBezTo>
                    <a:pt x="0" y="259"/>
                    <a:pt x="1" y="260"/>
                    <a:pt x="2" y="260"/>
                  </a:cubicBezTo>
                  <a:cubicBezTo>
                    <a:pt x="10" y="263"/>
                    <a:pt x="18" y="265"/>
                    <a:pt x="26" y="265"/>
                  </a:cubicBezTo>
                  <a:cubicBezTo>
                    <a:pt x="31" y="273"/>
                    <a:pt x="38" y="279"/>
                    <a:pt x="49" y="282"/>
                  </a:cubicBezTo>
                  <a:cubicBezTo>
                    <a:pt x="58" y="285"/>
                    <a:pt x="69" y="285"/>
                    <a:pt x="80" y="284"/>
                  </a:cubicBezTo>
                  <a:cubicBezTo>
                    <a:pt x="102" y="288"/>
                    <a:pt x="130" y="281"/>
                    <a:pt x="161" y="261"/>
                  </a:cubicBezTo>
                  <a:cubicBezTo>
                    <a:pt x="173" y="255"/>
                    <a:pt x="183" y="249"/>
                    <a:pt x="193" y="242"/>
                  </a:cubicBezTo>
                  <a:cubicBezTo>
                    <a:pt x="205" y="235"/>
                    <a:pt x="214" y="229"/>
                    <a:pt x="219" y="224"/>
                  </a:cubicBezTo>
                  <a:cubicBezTo>
                    <a:pt x="219" y="224"/>
                    <a:pt x="219" y="223"/>
                    <a:pt x="219" y="222"/>
                  </a:cubicBezTo>
                  <a:cubicBezTo>
                    <a:pt x="219" y="222"/>
                    <a:pt x="219" y="221"/>
                    <a:pt x="219" y="221"/>
                  </a:cubicBezTo>
                  <a:cubicBezTo>
                    <a:pt x="218" y="220"/>
                    <a:pt x="216" y="220"/>
                    <a:pt x="215" y="220"/>
                  </a:cubicBezTo>
                  <a:cubicBezTo>
                    <a:pt x="211" y="224"/>
                    <a:pt x="206" y="228"/>
                    <a:pt x="201" y="231"/>
                  </a:cubicBezTo>
                  <a:cubicBezTo>
                    <a:pt x="228" y="205"/>
                    <a:pt x="246" y="172"/>
                    <a:pt x="249" y="139"/>
                  </a:cubicBezTo>
                  <a:cubicBezTo>
                    <a:pt x="249" y="135"/>
                    <a:pt x="250" y="131"/>
                    <a:pt x="250" y="127"/>
                  </a:cubicBezTo>
                  <a:cubicBezTo>
                    <a:pt x="250" y="101"/>
                    <a:pt x="241" y="77"/>
                    <a:pt x="223" y="57"/>
                  </a:cubicBezTo>
                  <a:cubicBezTo>
                    <a:pt x="222" y="56"/>
                    <a:pt x="220" y="56"/>
                    <a:pt x="219" y="57"/>
                  </a:cubicBezTo>
                  <a:cubicBezTo>
                    <a:pt x="219" y="57"/>
                    <a:pt x="218" y="58"/>
                    <a:pt x="218" y="59"/>
                  </a:cubicBezTo>
                  <a:cubicBezTo>
                    <a:pt x="218" y="59"/>
                    <a:pt x="219" y="60"/>
                    <a:pt x="219" y="61"/>
                  </a:cubicBezTo>
                  <a:cubicBezTo>
                    <a:pt x="236" y="80"/>
                    <a:pt x="244" y="103"/>
                    <a:pt x="244" y="127"/>
                  </a:cubicBezTo>
                  <a:cubicBezTo>
                    <a:pt x="244" y="131"/>
                    <a:pt x="244" y="135"/>
                    <a:pt x="244" y="138"/>
                  </a:cubicBezTo>
                  <a:cubicBezTo>
                    <a:pt x="240" y="175"/>
                    <a:pt x="218" y="212"/>
                    <a:pt x="184" y="238"/>
                  </a:cubicBezTo>
                  <a:cubicBezTo>
                    <a:pt x="179" y="243"/>
                    <a:pt x="173" y="247"/>
                    <a:pt x="167" y="251"/>
                  </a:cubicBezTo>
                  <a:cubicBezTo>
                    <a:pt x="154" y="257"/>
                    <a:pt x="139" y="263"/>
                    <a:pt x="125" y="268"/>
                  </a:cubicBezTo>
                  <a:cubicBezTo>
                    <a:pt x="105" y="273"/>
                    <a:pt x="83" y="274"/>
                    <a:pt x="60" y="270"/>
                  </a:cubicBezTo>
                  <a:cubicBezTo>
                    <a:pt x="59" y="269"/>
                    <a:pt x="57" y="270"/>
                    <a:pt x="57" y="271"/>
                  </a:cubicBezTo>
                  <a:cubicBezTo>
                    <a:pt x="57" y="271"/>
                    <a:pt x="57" y="272"/>
                    <a:pt x="57" y="272"/>
                  </a:cubicBezTo>
                  <a:cubicBezTo>
                    <a:pt x="57" y="273"/>
                    <a:pt x="57" y="274"/>
                    <a:pt x="58" y="274"/>
                  </a:cubicBezTo>
                  <a:cubicBezTo>
                    <a:pt x="60" y="276"/>
                    <a:pt x="63" y="278"/>
                    <a:pt x="66" y="279"/>
                  </a:cubicBezTo>
                  <a:cubicBezTo>
                    <a:pt x="60" y="279"/>
                    <a:pt x="55" y="278"/>
                    <a:pt x="50" y="277"/>
                  </a:cubicBezTo>
                  <a:cubicBezTo>
                    <a:pt x="42" y="275"/>
                    <a:pt x="36" y="270"/>
                    <a:pt x="32" y="265"/>
                  </a:cubicBezTo>
                  <a:cubicBezTo>
                    <a:pt x="49" y="263"/>
                    <a:pt x="67" y="256"/>
                    <a:pt x="83" y="245"/>
                  </a:cubicBezTo>
                  <a:cubicBezTo>
                    <a:pt x="94" y="245"/>
                    <a:pt x="106" y="243"/>
                    <a:pt x="117" y="239"/>
                  </a:cubicBezTo>
                  <a:cubicBezTo>
                    <a:pt x="165" y="221"/>
                    <a:pt x="197" y="177"/>
                    <a:pt x="226" y="137"/>
                  </a:cubicBezTo>
                  <a:cubicBezTo>
                    <a:pt x="234" y="126"/>
                    <a:pt x="234" y="126"/>
                    <a:pt x="234" y="126"/>
                  </a:cubicBezTo>
                  <a:cubicBezTo>
                    <a:pt x="235" y="125"/>
                    <a:pt x="235" y="124"/>
                    <a:pt x="235" y="124"/>
                  </a:cubicBezTo>
                  <a:cubicBezTo>
                    <a:pt x="235" y="123"/>
                    <a:pt x="235" y="122"/>
                    <a:pt x="234" y="122"/>
                  </a:cubicBezTo>
                  <a:cubicBezTo>
                    <a:pt x="233" y="121"/>
                    <a:pt x="231" y="121"/>
                    <a:pt x="230" y="122"/>
                  </a:cubicBezTo>
                  <a:cubicBezTo>
                    <a:pt x="220" y="132"/>
                    <a:pt x="210" y="142"/>
                    <a:pt x="200" y="152"/>
                  </a:cubicBezTo>
                  <a:cubicBezTo>
                    <a:pt x="170" y="184"/>
                    <a:pt x="141" y="214"/>
                    <a:pt x="106" y="227"/>
                  </a:cubicBezTo>
                  <a:cubicBezTo>
                    <a:pt x="116" y="219"/>
                    <a:pt x="123" y="210"/>
                    <a:pt x="129" y="202"/>
                  </a:cubicBezTo>
                  <a:cubicBezTo>
                    <a:pt x="138" y="191"/>
                    <a:pt x="145" y="179"/>
                    <a:pt x="151" y="168"/>
                  </a:cubicBezTo>
                  <a:cubicBezTo>
                    <a:pt x="156" y="162"/>
                    <a:pt x="160" y="157"/>
                    <a:pt x="163" y="151"/>
                  </a:cubicBezTo>
                  <a:cubicBezTo>
                    <a:pt x="179" y="128"/>
                    <a:pt x="195" y="86"/>
                    <a:pt x="195" y="50"/>
                  </a:cubicBezTo>
                  <a:cubicBezTo>
                    <a:pt x="195" y="30"/>
                    <a:pt x="190" y="12"/>
                    <a:pt x="175" y="1"/>
                  </a:cubicBezTo>
                  <a:cubicBezTo>
                    <a:pt x="175" y="0"/>
                    <a:pt x="173" y="0"/>
                    <a:pt x="173" y="0"/>
                  </a:cubicBezTo>
                  <a:close/>
                  <a:moveTo>
                    <a:pt x="180" y="47"/>
                  </a:moveTo>
                  <a:cubicBezTo>
                    <a:pt x="180" y="34"/>
                    <a:pt x="179" y="22"/>
                    <a:pt x="177" y="10"/>
                  </a:cubicBezTo>
                  <a:cubicBezTo>
                    <a:pt x="187" y="20"/>
                    <a:pt x="190" y="34"/>
                    <a:pt x="190" y="51"/>
                  </a:cubicBezTo>
                  <a:cubicBezTo>
                    <a:pt x="190" y="82"/>
                    <a:pt x="176" y="120"/>
                    <a:pt x="162" y="143"/>
                  </a:cubicBezTo>
                  <a:cubicBezTo>
                    <a:pt x="174" y="113"/>
                    <a:pt x="180" y="81"/>
                    <a:pt x="180" y="47"/>
                  </a:cubicBezTo>
                  <a:close/>
                  <a:moveTo>
                    <a:pt x="26" y="232"/>
                  </a:moveTo>
                  <a:cubicBezTo>
                    <a:pt x="26" y="232"/>
                    <a:pt x="26" y="232"/>
                    <a:pt x="26" y="232"/>
                  </a:cubicBezTo>
                  <a:cubicBezTo>
                    <a:pt x="26" y="232"/>
                    <a:pt x="26" y="232"/>
                    <a:pt x="26" y="232"/>
                  </a:cubicBezTo>
                  <a:close/>
                  <a:moveTo>
                    <a:pt x="135" y="184"/>
                  </a:moveTo>
                  <a:cubicBezTo>
                    <a:pt x="132" y="189"/>
                    <a:pt x="129" y="194"/>
                    <a:pt x="125" y="199"/>
                  </a:cubicBezTo>
                  <a:cubicBezTo>
                    <a:pt x="118" y="209"/>
                    <a:pt x="107" y="221"/>
                    <a:pt x="94" y="231"/>
                  </a:cubicBezTo>
                  <a:cubicBezTo>
                    <a:pt x="79" y="235"/>
                    <a:pt x="63" y="236"/>
                    <a:pt x="45" y="232"/>
                  </a:cubicBezTo>
                  <a:cubicBezTo>
                    <a:pt x="76" y="228"/>
                    <a:pt x="109" y="209"/>
                    <a:pt x="135" y="184"/>
                  </a:cubicBezTo>
                  <a:close/>
                  <a:moveTo>
                    <a:pt x="204" y="156"/>
                  </a:moveTo>
                  <a:cubicBezTo>
                    <a:pt x="206" y="155"/>
                    <a:pt x="207" y="153"/>
                    <a:pt x="209" y="152"/>
                  </a:cubicBezTo>
                  <a:cubicBezTo>
                    <a:pt x="183" y="185"/>
                    <a:pt x="154" y="219"/>
                    <a:pt x="115" y="234"/>
                  </a:cubicBezTo>
                  <a:cubicBezTo>
                    <a:pt x="107" y="237"/>
                    <a:pt x="99" y="239"/>
                    <a:pt x="92" y="240"/>
                  </a:cubicBezTo>
                  <a:cubicBezTo>
                    <a:pt x="93" y="238"/>
                    <a:pt x="95" y="237"/>
                    <a:pt x="97" y="236"/>
                  </a:cubicBezTo>
                  <a:cubicBezTo>
                    <a:pt x="139" y="224"/>
                    <a:pt x="172" y="190"/>
                    <a:pt x="204" y="156"/>
                  </a:cubicBezTo>
                  <a:close/>
                  <a:moveTo>
                    <a:pt x="70" y="246"/>
                  </a:moveTo>
                  <a:cubicBezTo>
                    <a:pt x="71" y="246"/>
                    <a:pt x="72" y="246"/>
                    <a:pt x="72" y="246"/>
                  </a:cubicBezTo>
                  <a:cubicBezTo>
                    <a:pt x="58" y="254"/>
                    <a:pt x="43" y="260"/>
                    <a:pt x="29" y="260"/>
                  </a:cubicBezTo>
                  <a:cubicBezTo>
                    <a:pt x="28" y="258"/>
                    <a:pt x="27" y="255"/>
                    <a:pt x="26" y="253"/>
                  </a:cubicBezTo>
                  <a:cubicBezTo>
                    <a:pt x="40" y="247"/>
                    <a:pt x="54" y="246"/>
                    <a:pt x="70" y="246"/>
                  </a:cubicBezTo>
                  <a:close/>
                  <a:moveTo>
                    <a:pt x="74" y="277"/>
                  </a:moveTo>
                  <a:cubicBezTo>
                    <a:pt x="79" y="278"/>
                    <a:pt x="83" y="278"/>
                    <a:pt x="88" y="278"/>
                  </a:cubicBezTo>
                  <a:cubicBezTo>
                    <a:pt x="85" y="278"/>
                    <a:pt x="83" y="278"/>
                    <a:pt x="80" y="279"/>
                  </a:cubicBezTo>
                  <a:cubicBezTo>
                    <a:pt x="78" y="278"/>
                    <a:pt x="76" y="278"/>
                    <a:pt x="74" y="277"/>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3" name="Freeform 62"/>
            <p:cNvSpPr>
              <a:spLocks noEditPoints="1" noChangeArrowheads="1"/>
            </p:cNvSpPr>
            <p:nvPr/>
          </p:nvSpPr>
          <p:spPr bwMode="auto">
            <a:xfrm>
              <a:off x="3784" y="1932"/>
              <a:ext cx="263" cy="253"/>
            </a:xfrm>
            <a:custGeom>
              <a:avLst/>
              <a:gdLst>
                <a:gd name="T0" fmla="*/ 58 w 182"/>
                <a:gd name="T1" fmla="*/ 7 h 175"/>
                <a:gd name="T2" fmla="*/ 3 w 182"/>
                <a:gd name="T3" fmla="*/ 95 h 175"/>
                <a:gd name="T4" fmla="*/ 113 w 182"/>
                <a:gd name="T5" fmla="*/ 175 h 175"/>
                <a:gd name="T6" fmla="*/ 135 w 182"/>
                <a:gd name="T7" fmla="*/ 49 h 175"/>
                <a:gd name="T8" fmla="*/ 57 w 182"/>
                <a:gd name="T9" fmla="*/ 20 h 175"/>
                <a:gd name="T10" fmla="*/ 51 w 182"/>
                <a:gd name="T11" fmla="*/ 34 h 175"/>
                <a:gd name="T12" fmla="*/ 110 w 182"/>
                <a:gd name="T13" fmla="*/ 43 h 175"/>
                <a:gd name="T14" fmla="*/ 72 w 182"/>
                <a:gd name="T15" fmla="*/ 16 h 175"/>
                <a:gd name="T16" fmla="*/ 57 w 182"/>
                <a:gd name="T17" fmla="*/ 35 h 175"/>
                <a:gd name="T18" fmla="*/ 29 w 182"/>
                <a:gd name="T19" fmla="*/ 81 h 175"/>
                <a:gd name="T20" fmla="*/ 35 w 182"/>
                <a:gd name="T21" fmla="*/ 88 h 175"/>
                <a:gd name="T22" fmla="*/ 105 w 182"/>
                <a:gd name="T23" fmla="*/ 44 h 175"/>
                <a:gd name="T24" fmla="*/ 92 w 182"/>
                <a:gd name="T25" fmla="*/ 32 h 175"/>
                <a:gd name="T26" fmla="*/ 107 w 182"/>
                <a:gd name="T27" fmla="*/ 49 h 175"/>
                <a:gd name="T28" fmla="*/ 121 w 182"/>
                <a:gd name="T29" fmla="*/ 50 h 175"/>
                <a:gd name="T30" fmla="*/ 13 w 182"/>
                <a:gd name="T31" fmla="*/ 124 h 175"/>
                <a:gd name="T32" fmla="*/ 24 w 182"/>
                <a:gd name="T33" fmla="*/ 122 h 175"/>
                <a:gd name="T34" fmla="*/ 41 w 182"/>
                <a:gd name="T35" fmla="*/ 128 h 175"/>
                <a:gd name="T36" fmla="*/ 34 w 182"/>
                <a:gd name="T37" fmla="*/ 136 h 175"/>
                <a:gd name="T38" fmla="*/ 141 w 182"/>
                <a:gd name="T39" fmla="*/ 112 h 175"/>
                <a:gd name="T40" fmla="*/ 141 w 182"/>
                <a:gd name="T41" fmla="*/ 67 h 175"/>
                <a:gd name="T42" fmla="*/ 131 w 182"/>
                <a:gd name="T43" fmla="*/ 95 h 175"/>
                <a:gd name="T44" fmla="*/ 160 w 182"/>
                <a:gd name="T45" fmla="*/ 93 h 175"/>
                <a:gd name="T46" fmla="*/ 58 w 182"/>
                <a:gd name="T47" fmla="*/ 118 h 175"/>
                <a:gd name="T48" fmla="*/ 64 w 182"/>
                <a:gd name="T49" fmla="*/ 119 h 175"/>
                <a:gd name="T50" fmla="*/ 55 w 182"/>
                <a:gd name="T51" fmla="*/ 123 h 175"/>
                <a:gd name="T52" fmla="*/ 65 w 182"/>
                <a:gd name="T53" fmla="*/ 125 h 175"/>
                <a:gd name="T54" fmla="*/ 65 w 182"/>
                <a:gd name="T55" fmla="*/ 150 h 175"/>
                <a:gd name="T56" fmla="*/ 98 w 182"/>
                <a:gd name="T57" fmla="*/ 118 h 175"/>
                <a:gd name="T58" fmla="*/ 85 w 182"/>
                <a:gd name="T59" fmla="*/ 119 h 175"/>
                <a:gd name="T60" fmla="*/ 66 w 182"/>
                <a:gd name="T61" fmla="*/ 134 h 175"/>
                <a:gd name="T62" fmla="*/ 71 w 182"/>
                <a:gd name="T63" fmla="*/ 134 h 175"/>
                <a:gd name="T64" fmla="*/ 80 w 182"/>
                <a:gd name="T65" fmla="*/ 150 h 175"/>
                <a:gd name="T66" fmla="*/ 71 w 182"/>
                <a:gd name="T67" fmla="*/ 157 h 175"/>
                <a:gd name="T68" fmla="*/ 143 w 182"/>
                <a:gd name="T69" fmla="*/ 137 h 175"/>
                <a:gd name="T70" fmla="*/ 87 w 182"/>
                <a:gd name="T71" fmla="*/ 147 h 175"/>
                <a:gd name="T72" fmla="*/ 141 w 182"/>
                <a:gd name="T73" fmla="*/ 56 h 175"/>
                <a:gd name="T74" fmla="*/ 104 w 182"/>
                <a:gd name="T75" fmla="*/ 169 h 175"/>
                <a:gd name="T76" fmla="*/ 164 w 182"/>
                <a:gd name="T77" fmla="*/ 100 h 175"/>
                <a:gd name="T78" fmla="*/ 24 w 182"/>
                <a:gd name="T79" fmla="*/ 102 h 175"/>
                <a:gd name="T80" fmla="*/ 24 w 182"/>
                <a:gd name="T81" fmla="*/ 102 h 175"/>
                <a:gd name="T82" fmla="*/ 43 w 182"/>
                <a:gd name="T83" fmla="*/ 96 h 175"/>
                <a:gd name="T84" fmla="*/ 42 w 182"/>
                <a:gd name="T85" fmla="*/ 101 h 175"/>
                <a:gd name="T86" fmla="*/ 35 w 182"/>
                <a:gd name="T87" fmla="*/ 108 h 175"/>
                <a:gd name="T88" fmla="*/ 46 w 182"/>
                <a:gd name="T89" fmla="*/ 106 h 175"/>
                <a:gd name="T90" fmla="*/ 56 w 182"/>
                <a:gd name="T91" fmla="*/ 113 h 175"/>
                <a:gd name="T92" fmla="*/ 66 w 182"/>
                <a:gd name="T93" fmla="*/ 73 h 175"/>
                <a:gd name="T94" fmla="*/ 49 w 182"/>
                <a:gd name="T95" fmla="*/ 99 h 175"/>
                <a:gd name="T96" fmla="*/ 98 w 182"/>
                <a:gd name="T97" fmla="*/ 64 h 175"/>
                <a:gd name="T98" fmla="*/ 69 w 182"/>
                <a:gd name="T99" fmla="*/ 110 h 175"/>
                <a:gd name="T100" fmla="*/ 131 w 182"/>
                <a:gd name="T101" fmla="*/ 54 h 175"/>
                <a:gd name="T102" fmla="*/ 120 w 182"/>
                <a:gd name="T103" fmla="*/ 58 h 175"/>
                <a:gd name="T104" fmla="*/ 136 w 182"/>
                <a:gd name="T105" fmla="*/ 58 h 175"/>
                <a:gd name="T106" fmla="*/ 110 w 182"/>
                <a:gd name="T107" fmla="*/ 63 h 175"/>
                <a:gd name="T108" fmla="*/ 88 w 182"/>
                <a:gd name="T109" fmla="*/ 94 h 175"/>
                <a:gd name="T110" fmla="*/ 115 w 182"/>
                <a:gd name="T111" fmla="*/ 69 h 175"/>
                <a:gd name="T112" fmla="*/ 118 w 182"/>
                <a:gd name="T113" fmla="*/ 91 h 175"/>
                <a:gd name="T114" fmla="*/ 95 w 182"/>
                <a:gd name="T115" fmla="*/ 101 h 175"/>
                <a:gd name="T116" fmla="*/ 86 w 182"/>
                <a:gd name="T117" fmla="*/ 107 h 175"/>
                <a:gd name="T118" fmla="*/ 124 w 182"/>
                <a:gd name="T119" fmla="*/ 98 h 175"/>
                <a:gd name="T120" fmla="*/ 115 w 182"/>
                <a:gd name="T121" fmla="*/ 9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 h="175">
                  <a:moveTo>
                    <a:pt x="89" y="0"/>
                  </a:moveTo>
                  <a:cubicBezTo>
                    <a:pt x="82" y="0"/>
                    <a:pt x="75" y="5"/>
                    <a:pt x="68" y="12"/>
                  </a:cubicBezTo>
                  <a:cubicBezTo>
                    <a:pt x="66" y="13"/>
                    <a:pt x="64" y="15"/>
                    <a:pt x="62" y="16"/>
                  </a:cubicBezTo>
                  <a:cubicBezTo>
                    <a:pt x="61" y="14"/>
                    <a:pt x="61" y="11"/>
                    <a:pt x="60" y="9"/>
                  </a:cubicBezTo>
                  <a:cubicBezTo>
                    <a:pt x="60" y="8"/>
                    <a:pt x="59" y="7"/>
                    <a:pt x="58" y="7"/>
                  </a:cubicBezTo>
                  <a:cubicBezTo>
                    <a:pt x="57" y="7"/>
                    <a:pt x="56" y="8"/>
                    <a:pt x="55" y="9"/>
                  </a:cubicBezTo>
                  <a:cubicBezTo>
                    <a:pt x="52" y="17"/>
                    <a:pt x="49" y="24"/>
                    <a:pt x="46" y="31"/>
                  </a:cubicBezTo>
                  <a:cubicBezTo>
                    <a:pt x="38" y="41"/>
                    <a:pt x="33" y="53"/>
                    <a:pt x="30" y="66"/>
                  </a:cubicBezTo>
                  <a:cubicBezTo>
                    <a:pt x="26" y="73"/>
                    <a:pt x="22" y="81"/>
                    <a:pt x="20" y="89"/>
                  </a:cubicBezTo>
                  <a:cubicBezTo>
                    <a:pt x="13" y="89"/>
                    <a:pt x="7" y="91"/>
                    <a:pt x="3" y="95"/>
                  </a:cubicBezTo>
                  <a:cubicBezTo>
                    <a:pt x="1" y="97"/>
                    <a:pt x="0" y="101"/>
                    <a:pt x="0" y="105"/>
                  </a:cubicBezTo>
                  <a:cubicBezTo>
                    <a:pt x="0" y="110"/>
                    <a:pt x="2" y="118"/>
                    <a:pt x="9" y="127"/>
                  </a:cubicBezTo>
                  <a:cubicBezTo>
                    <a:pt x="13" y="133"/>
                    <a:pt x="28" y="142"/>
                    <a:pt x="44" y="148"/>
                  </a:cubicBezTo>
                  <a:cubicBezTo>
                    <a:pt x="55" y="157"/>
                    <a:pt x="69" y="162"/>
                    <a:pt x="81" y="166"/>
                  </a:cubicBezTo>
                  <a:cubicBezTo>
                    <a:pt x="89" y="172"/>
                    <a:pt x="100" y="175"/>
                    <a:pt x="113" y="175"/>
                  </a:cubicBezTo>
                  <a:cubicBezTo>
                    <a:pt x="143" y="173"/>
                    <a:pt x="178" y="149"/>
                    <a:pt x="182" y="118"/>
                  </a:cubicBezTo>
                  <a:cubicBezTo>
                    <a:pt x="182" y="116"/>
                    <a:pt x="182" y="113"/>
                    <a:pt x="182" y="111"/>
                  </a:cubicBezTo>
                  <a:cubicBezTo>
                    <a:pt x="182" y="87"/>
                    <a:pt x="168" y="63"/>
                    <a:pt x="148" y="53"/>
                  </a:cubicBezTo>
                  <a:cubicBezTo>
                    <a:pt x="144" y="51"/>
                    <a:pt x="140" y="50"/>
                    <a:pt x="136" y="50"/>
                  </a:cubicBezTo>
                  <a:cubicBezTo>
                    <a:pt x="135" y="49"/>
                    <a:pt x="135" y="49"/>
                    <a:pt x="135" y="49"/>
                  </a:cubicBezTo>
                  <a:cubicBezTo>
                    <a:pt x="134" y="38"/>
                    <a:pt x="130" y="28"/>
                    <a:pt x="125" y="20"/>
                  </a:cubicBezTo>
                  <a:cubicBezTo>
                    <a:pt x="120" y="12"/>
                    <a:pt x="113" y="7"/>
                    <a:pt x="105" y="5"/>
                  </a:cubicBezTo>
                  <a:cubicBezTo>
                    <a:pt x="99" y="1"/>
                    <a:pt x="94" y="0"/>
                    <a:pt x="89" y="0"/>
                  </a:cubicBezTo>
                  <a:close/>
                  <a:moveTo>
                    <a:pt x="57" y="19"/>
                  </a:moveTo>
                  <a:cubicBezTo>
                    <a:pt x="57" y="20"/>
                    <a:pt x="57" y="20"/>
                    <a:pt x="57" y="20"/>
                  </a:cubicBezTo>
                  <a:cubicBezTo>
                    <a:pt x="57" y="20"/>
                    <a:pt x="57" y="20"/>
                    <a:pt x="56" y="21"/>
                  </a:cubicBezTo>
                  <a:cubicBezTo>
                    <a:pt x="56" y="20"/>
                    <a:pt x="57" y="20"/>
                    <a:pt x="57" y="19"/>
                  </a:cubicBezTo>
                  <a:close/>
                  <a:moveTo>
                    <a:pt x="53" y="31"/>
                  </a:moveTo>
                  <a:cubicBezTo>
                    <a:pt x="52" y="33"/>
                    <a:pt x="51" y="34"/>
                    <a:pt x="50" y="35"/>
                  </a:cubicBezTo>
                  <a:cubicBezTo>
                    <a:pt x="50" y="35"/>
                    <a:pt x="51" y="34"/>
                    <a:pt x="51" y="34"/>
                  </a:cubicBezTo>
                  <a:cubicBezTo>
                    <a:pt x="52" y="33"/>
                    <a:pt x="52" y="32"/>
                    <a:pt x="53" y="31"/>
                  </a:cubicBezTo>
                  <a:close/>
                  <a:moveTo>
                    <a:pt x="103" y="10"/>
                  </a:moveTo>
                  <a:cubicBezTo>
                    <a:pt x="105" y="12"/>
                    <a:pt x="108" y="14"/>
                    <a:pt x="111" y="18"/>
                  </a:cubicBezTo>
                  <a:cubicBezTo>
                    <a:pt x="117" y="25"/>
                    <a:pt x="120" y="33"/>
                    <a:pt x="121" y="43"/>
                  </a:cubicBezTo>
                  <a:cubicBezTo>
                    <a:pt x="117" y="43"/>
                    <a:pt x="114" y="42"/>
                    <a:pt x="110" y="43"/>
                  </a:cubicBezTo>
                  <a:cubicBezTo>
                    <a:pt x="105" y="33"/>
                    <a:pt x="99" y="28"/>
                    <a:pt x="93" y="27"/>
                  </a:cubicBezTo>
                  <a:cubicBezTo>
                    <a:pt x="83" y="24"/>
                    <a:pt x="73" y="27"/>
                    <a:pt x="63" y="33"/>
                  </a:cubicBezTo>
                  <a:cubicBezTo>
                    <a:pt x="63" y="32"/>
                    <a:pt x="63" y="32"/>
                    <a:pt x="63" y="31"/>
                  </a:cubicBezTo>
                  <a:cubicBezTo>
                    <a:pt x="63" y="30"/>
                    <a:pt x="63" y="29"/>
                    <a:pt x="63" y="27"/>
                  </a:cubicBezTo>
                  <a:cubicBezTo>
                    <a:pt x="66" y="23"/>
                    <a:pt x="69" y="19"/>
                    <a:pt x="72" y="16"/>
                  </a:cubicBezTo>
                  <a:cubicBezTo>
                    <a:pt x="85" y="9"/>
                    <a:pt x="95" y="8"/>
                    <a:pt x="103" y="10"/>
                  </a:cubicBezTo>
                  <a:close/>
                  <a:moveTo>
                    <a:pt x="57" y="35"/>
                  </a:moveTo>
                  <a:cubicBezTo>
                    <a:pt x="57" y="35"/>
                    <a:pt x="57" y="36"/>
                    <a:pt x="57" y="36"/>
                  </a:cubicBezTo>
                  <a:cubicBezTo>
                    <a:pt x="56" y="37"/>
                    <a:pt x="55" y="38"/>
                    <a:pt x="55" y="38"/>
                  </a:cubicBezTo>
                  <a:cubicBezTo>
                    <a:pt x="55" y="37"/>
                    <a:pt x="56" y="36"/>
                    <a:pt x="57" y="35"/>
                  </a:cubicBezTo>
                  <a:close/>
                  <a:moveTo>
                    <a:pt x="29" y="81"/>
                  </a:moveTo>
                  <a:cubicBezTo>
                    <a:pt x="29" y="81"/>
                    <a:pt x="29" y="82"/>
                    <a:pt x="29" y="82"/>
                  </a:cubicBezTo>
                  <a:cubicBezTo>
                    <a:pt x="29" y="85"/>
                    <a:pt x="28" y="88"/>
                    <a:pt x="28" y="90"/>
                  </a:cubicBezTo>
                  <a:cubicBezTo>
                    <a:pt x="27" y="90"/>
                    <a:pt x="26" y="90"/>
                    <a:pt x="26" y="90"/>
                  </a:cubicBezTo>
                  <a:cubicBezTo>
                    <a:pt x="26" y="87"/>
                    <a:pt x="27" y="84"/>
                    <a:pt x="29" y="81"/>
                  </a:cubicBezTo>
                  <a:close/>
                  <a:moveTo>
                    <a:pt x="57" y="43"/>
                  </a:moveTo>
                  <a:cubicBezTo>
                    <a:pt x="56" y="50"/>
                    <a:pt x="56" y="56"/>
                    <a:pt x="54" y="63"/>
                  </a:cubicBezTo>
                  <a:cubicBezTo>
                    <a:pt x="46" y="70"/>
                    <a:pt x="38" y="79"/>
                    <a:pt x="35" y="88"/>
                  </a:cubicBezTo>
                  <a:cubicBezTo>
                    <a:pt x="35" y="89"/>
                    <a:pt x="35" y="89"/>
                    <a:pt x="35" y="90"/>
                  </a:cubicBezTo>
                  <a:cubicBezTo>
                    <a:pt x="35" y="89"/>
                    <a:pt x="35" y="89"/>
                    <a:pt x="35" y="88"/>
                  </a:cubicBezTo>
                  <a:cubicBezTo>
                    <a:pt x="35" y="88"/>
                    <a:pt x="35" y="88"/>
                    <a:pt x="35" y="88"/>
                  </a:cubicBezTo>
                  <a:cubicBezTo>
                    <a:pt x="35" y="79"/>
                    <a:pt x="38" y="68"/>
                    <a:pt x="44" y="55"/>
                  </a:cubicBezTo>
                  <a:cubicBezTo>
                    <a:pt x="48" y="51"/>
                    <a:pt x="53" y="47"/>
                    <a:pt x="57" y="43"/>
                  </a:cubicBezTo>
                  <a:close/>
                  <a:moveTo>
                    <a:pt x="92" y="32"/>
                  </a:moveTo>
                  <a:cubicBezTo>
                    <a:pt x="97" y="34"/>
                    <a:pt x="101" y="38"/>
                    <a:pt x="105" y="44"/>
                  </a:cubicBezTo>
                  <a:cubicBezTo>
                    <a:pt x="102" y="45"/>
                    <a:pt x="99" y="46"/>
                    <a:pt x="97" y="47"/>
                  </a:cubicBezTo>
                  <a:cubicBezTo>
                    <a:pt x="96" y="47"/>
                    <a:pt x="96" y="47"/>
                    <a:pt x="95" y="47"/>
                  </a:cubicBezTo>
                  <a:cubicBezTo>
                    <a:pt x="85" y="45"/>
                    <a:pt x="72" y="50"/>
                    <a:pt x="61" y="58"/>
                  </a:cubicBezTo>
                  <a:cubicBezTo>
                    <a:pt x="62" y="52"/>
                    <a:pt x="62" y="45"/>
                    <a:pt x="62" y="39"/>
                  </a:cubicBezTo>
                  <a:cubicBezTo>
                    <a:pt x="73" y="32"/>
                    <a:pt x="83" y="30"/>
                    <a:pt x="92" y="32"/>
                  </a:cubicBezTo>
                  <a:close/>
                  <a:moveTo>
                    <a:pt x="122" y="26"/>
                  </a:moveTo>
                  <a:cubicBezTo>
                    <a:pt x="125" y="31"/>
                    <a:pt x="128" y="38"/>
                    <a:pt x="129" y="46"/>
                  </a:cubicBezTo>
                  <a:cubicBezTo>
                    <a:pt x="128" y="45"/>
                    <a:pt x="127" y="45"/>
                    <a:pt x="126" y="44"/>
                  </a:cubicBezTo>
                  <a:cubicBezTo>
                    <a:pt x="126" y="38"/>
                    <a:pt x="125" y="31"/>
                    <a:pt x="122" y="26"/>
                  </a:cubicBezTo>
                  <a:close/>
                  <a:moveTo>
                    <a:pt x="107" y="49"/>
                  </a:moveTo>
                  <a:cubicBezTo>
                    <a:pt x="107" y="49"/>
                    <a:pt x="107" y="50"/>
                    <a:pt x="107" y="50"/>
                  </a:cubicBezTo>
                  <a:cubicBezTo>
                    <a:pt x="107" y="50"/>
                    <a:pt x="106" y="50"/>
                    <a:pt x="106" y="49"/>
                  </a:cubicBezTo>
                  <a:cubicBezTo>
                    <a:pt x="106" y="49"/>
                    <a:pt x="106" y="49"/>
                    <a:pt x="107" y="49"/>
                  </a:cubicBezTo>
                  <a:close/>
                  <a:moveTo>
                    <a:pt x="121" y="48"/>
                  </a:moveTo>
                  <a:cubicBezTo>
                    <a:pt x="121" y="49"/>
                    <a:pt x="121" y="50"/>
                    <a:pt x="121" y="50"/>
                  </a:cubicBezTo>
                  <a:cubicBezTo>
                    <a:pt x="119" y="51"/>
                    <a:pt x="117" y="51"/>
                    <a:pt x="115" y="52"/>
                  </a:cubicBezTo>
                  <a:cubicBezTo>
                    <a:pt x="115" y="52"/>
                    <a:pt x="114" y="52"/>
                    <a:pt x="113" y="52"/>
                  </a:cubicBezTo>
                  <a:cubicBezTo>
                    <a:pt x="113" y="50"/>
                    <a:pt x="112" y="49"/>
                    <a:pt x="112" y="48"/>
                  </a:cubicBezTo>
                  <a:cubicBezTo>
                    <a:pt x="115" y="48"/>
                    <a:pt x="118" y="48"/>
                    <a:pt x="121" y="48"/>
                  </a:cubicBezTo>
                  <a:close/>
                  <a:moveTo>
                    <a:pt x="13" y="124"/>
                  </a:moveTo>
                  <a:cubicBezTo>
                    <a:pt x="8" y="117"/>
                    <a:pt x="5" y="110"/>
                    <a:pt x="5" y="105"/>
                  </a:cubicBezTo>
                  <a:cubicBezTo>
                    <a:pt x="5" y="102"/>
                    <a:pt x="6" y="100"/>
                    <a:pt x="7" y="99"/>
                  </a:cubicBezTo>
                  <a:cubicBezTo>
                    <a:pt x="10" y="96"/>
                    <a:pt x="14" y="95"/>
                    <a:pt x="20" y="95"/>
                  </a:cubicBezTo>
                  <a:cubicBezTo>
                    <a:pt x="19" y="97"/>
                    <a:pt x="19" y="100"/>
                    <a:pt x="19" y="102"/>
                  </a:cubicBezTo>
                  <a:cubicBezTo>
                    <a:pt x="19" y="109"/>
                    <a:pt x="20" y="116"/>
                    <a:pt x="24" y="122"/>
                  </a:cubicBezTo>
                  <a:cubicBezTo>
                    <a:pt x="24" y="123"/>
                    <a:pt x="26" y="124"/>
                    <a:pt x="27" y="123"/>
                  </a:cubicBezTo>
                  <a:cubicBezTo>
                    <a:pt x="29" y="123"/>
                    <a:pt x="31" y="121"/>
                    <a:pt x="33" y="120"/>
                  </a:cubicBezTo>
                  <a:cubicBezTo>
                    <a:pt x="34" y="123"/>
                    <a:pt x="35" y="126"/>
                    <a:pt x="36" y="129"/>
                  </a:cubicBezTo>
                  <a:cubicBezTo>
                    <a:pt x="36" y="130"/>
                    <a:pt x="38" y="131"/>
                    <a:pt x="39" y="130"/>
                  </a:cubicBezTo>
                  <a:cubicBezTo>
                    <a:pt x="40" y="130"/>
                    <a:pt x="41" y="129"/>
                    <a:pt x="41" y="128"/>
                  </a:cubicBezTo>
                  <a:cubicBezTo>
                    <a:pt x="41" y="128"/>
                    <a:pt x="41" y="127"/>
                    <a:pt x="41" y="127"/>
                  </a:cubicBezTo>
                  <a:cubicBezTo>
                    <a:pt x="39" y="123"/>
                    <a:pt x="38" y="120"/>
                    <a:pt x="37" y="117"/>
                  </a:cubicBezTo>
                  <a:cubicBezTo>
                    <a:pt x="38" y="116"/>
                    <a:pt x="39" y="115"/>
                    <a:pt x="39" y="115"/>
                  </a:cubicBezTo>
                  <a:cubicBezTo>
                    <a:pt x="42" y="119"/>
                    <a:pt x="46" y="123"/>
                    <a:pt x="50" y="126"/>
                  </a:cubicBezTo>
                  <a:cubicBezTo>
                    <a:pt x="43" y="128"/>
                    <a:pt x="37" y="132"/>
                    <a:pt x="34" y="136"/>
                  </a:cubicBezTo>
                  <a:cubicBezTo>
                    <a:pt x="33" y="137"/>
                    <a:pt x="33" y="137"/>
                    <a:pt x="33" y="138"/>
                  </a:cubicBezTo>
                  <a:cubicBezTo>
                    <a:pt x="24" y="133"/>
                    <a:pt x="16" y="128"/>
                    <a:pt x="13" y="124"/>
                  </a:cubicBezTo>
                  <a:close/>
                  <a:moveTo>
                    <a:pt x="129" y="100"/>
                  </a:moveTo>
                  <a:cubicBezTo>
                    <a:pt x="131" y="101"/>
                    <a:pt x="134" y="103"/>
                    <a:pt x="136" y="106"/>
                  </a:cubicBezTo>
                  <a:cubicBezTo>
                    <a:pt x="138" y="108"/>
                    <a:pt x="139" y="110"/>
                    <a:pt x="141" y="112"/>
                  </a:cubicBezTo>
                  <a:cubicBezTo>
                    <a:pt x="135" y="119"/>
                    <a:pt x="129" y="118"/>
                    <a:pt x="120" y="116"/>
                  </a:cubicBezTo>
                  <a:cubicBezTo>
                    <a:pt x="120" y="116"/>
                    <a:pt x="120" y="116"/>
                    <a:pt x="119" y="116"/>
                  </a:cubicBezTo>
                  <a:cubicBezTo>
                    <a:pt x="123" y="111"/>
                    <a:pt x="126" y="106"/>
                    <a:pt x="129" y="100"/>
                  </a:cubicBezTo>
                  <a:close/>
                  <a:moveTo>
                    <a:pt x="136" y="64"/>
                  </a:moveTo>
                  <a:cubicBezTo>
                    <a:pt x="138" y="65"/>
                    <a:pt x="140" y="66"/>
                    <a:pt x="141" y="67"/>
                  </a:cubicBezTo>
                  <a:cubicBezTo>
                    <a:pt x="145" y="75"/>
                    <a:pt x="148" y="85"/>
                    <a:pt x="148" y="93"/>
                  </a:cubicBezTo>
                  <a:cubicBezTo>
                    <a:pt x="148" y="97"/>
                    <a:pt x="147" y="100"/>
                    <a:pt x="146" y="103"/>
                  </a:cubicBezTo>
                  <a:cubicBezTo>
                    <a:pt x="145" y="105"/>
                    <a:pt x="145" y="106"/>
                    <a:pt x="144" y="107"/>
                  </a:cubicBezTo>
                  <a:cubicBezTo>
                    <a:pt x="143" y="106"/>
                    <a:pt x="142" y="104"/>
                    <a:pt x="140" y="102"/>
                  </a:cubicBezTo>
                  <a:cubicBezTo>
                    <a:pt x="138" y="99"/>
                    <a:pt x="134" y="97"/>
                    <a:pt x="131" y="95"/>
                  </a:cubicBezTo>
                  <a:cubicBezTo>
                    <a:pt x="134" y="85"/>
                    <a:pt x="136" y="74"/>
                    <a:pt x="136" y="64"/>
                  </a:cubicBezTo>
                  <a:close/>
                  <a:moveTo>
                    <a:pt x="151" y="106"/>
                  </a:moveTo>
                  <a:cubicBezTo>
                    <a:pt x="152" y="102"/>
                    <a:pt x="153" y="98"/>
                    <a:pt x="153" y="93"/>
                  </a:cubicBezTo>
                  <a:cubicBezTo>
                    <a:pt x="153" y="86"/>
                    <a:pt x="152" y="79"/>
                    <a:pt x="149" y="72"/>
                  </a:cubicBezTo>
                  <a:cubicBezTo>
                    <a:pt x="155" y="77"/>
                    <a:pt x="160" y="84"/>
                    <a:pt x="160" y="93"/>
                  </a:cubicBezTo>
                  <a:cubicBezTo>
                    <a:pt x="160" y="95"/>
                    <a:pt x="160" y="97"/>
                    <a:pt x="159" y="99"/>
                  </a:cubicBezTo>
                  <a:cubicBezTo>
                    <a:pt x="157" y="106"/>
                    <a:pt x="153" y="111"/>
                    <a:pt x="148" y="115"/>
                  </a:cubicBezTo>
                  <a:cubicBezTo>
                    <a:pt x="148" y="114"/>
                    <a:pt x="147" y="113"/>
                    <a:pt x="147" y="113"/>
                  </a:cubicBezTo>
                  <a:cubicBezTo>
                    <a:pt x="148" y="111"/>
                    <a:pt x="149" y="108"/>
                    <a:pt x="151" y="106"/>
                  </a:cubicBezTo>
                  <a:close/>
                  <a:moveTo>
                    <a:pt x="58" y="118"/>
                  </a:moveTo>
                  <a:cubicBezTo>
                    <a:pt x="58" y="118"/>
                    <a:pt x="58" y="118"/>
                    <a:pt x="58" y="118"/>
                  </a:cubicBezTo>
                  <a:cubicBezTo>
                    <a:pt x="58" y="119"/>
                    <a:pt x="58" y="119"/>
                    <a:pt x="58" y="119"/>
                  </a:cubicBezTo>
                  <a:cubicBezTo>
                    <a:pt x="58" y="119"/>
                    <a:pt x="58" y="119"/>
                    <a:pt x="58" y="118"/>
                  </a:cubicBezTo>
                  <a:cubicBezTo>
                    <a:pt x="58" y="118"/>
                    <a:pt x="58" y="118"/>
                    <a:pt x="58" y="118"/>
                  </a:cubicBezTo>
                  <a:close/>
                  <a:moveTo>
                    <a:pt x="64" y="119"/>
                  </a:moveTo>
                  <a:cubicBezTo>
                    <a:pt x="64" y="119"/>
                    <a:pt x="64" y="119"/>
                    <a:pt x="64" y="119"/>
                  </a:cubicBezTo>
                  <a:cubicBezTo>
                    <a:pt x="64" y="119"/>
                    <a:pt x="64" y="119"/>
                    <a:pt x="64" y="119"/>
                  </a:cubicBezTo>
                  <a:cubicBezTo>
                    <a:pt x="64" y="119"/>
                    <a:pt x="64" y="119"/>
                    <a:pt x="64" y="119"/>
                  </a:cubicBezTo>
                  <a:close/>
                  <a:moveTo>
                    <a:pt x="54" y="123"/>
                  </a:moveTo>
                  <a:cubicBezTo>
                    <a:pt x="54" y="123"/>
                    <a:pt x="55" y="123"/>
                    <a:pt x="55" y="123"/>
                  </a:cubicBezTo>
                  <a:cubicBezTo>
                    <a:pt x="55" y="124"/>
                    <a:pt x="56" y="124"/>
                    <a:pt x="56" y="124"/>
                  </a:cubicBezTo>
                  <a:cubicBezTo>
                    <a:pt x="55" y="124"/>
                    <a:pt x="55" y="123"/>
                    <a:pt x="54" y="123"/>
                  </a:cubicBezTo>
                  <a:close/>
                  <a:moveTo>
                    <a:pt x="68" y="124"/>
                  </a:moveTo>
                  <a:cubicBezTo>
                    <a:pt x="68" y="124"/>
                    <a:pt x="68" y="125"/>
                    <a:pt x="68" y="125"/>
                  </a:cubicBezTo>
                  <a:cubicBezTo>
                    <a:pt x="67" y="125"/>
                    <a:pt x="66" y="125"/>
                    <a:pt x="65" y="125"/>
                  </a:cubicBezTo>
                  <a:cubicBezTo>
                    <a:pt x="65" y="125"/>
                    <a:pt x="66" y="125"/>
                    <a:pt x="66" y="124"/>
                  </a:cubicBezTo>
                  <a:cubicBezTo>
                    <a:pt x="66" y="124"/>
                    <a:pt x="67" y="124"/>
                    <a:pt x="68" y="124"/>
                  </a:cubicBezTo>
                  <a:close/>
                  <a:moveTo>
                    <a:pt x="55" y="130"/>
                  </a:moveTo>
                  <a:cubicBezTo>
                    <a:pt x="56" y="131"/>
                    <a:pt x="57" y="131"/>
                    <a:pt x="58" y="132"/>
                  </a:cubicBezTo>
                  <a:cubicBezTo>
                    <a:pt x="59" y="137"/>
                    <a:pt x="61" y="143"/>
                    <a:pt x="65" y="150"/>
                  </a:cubicBezTo>
                  <a:cubicBezTo>
                    <a:pt x="59" y="148"/>
                    <a:pt x="53" y="146"/>
                    <a:pt x="46" y="143"/>
                  </a:cubicBezTo>
                  <a:cubicBezTo>
                    <a:pt x="44" y="142"/>
                    <a:pt x="41" y="140"/>
                    <a:pt x="39" y="138"/>
                  </a:cubicBezTo>
                  <a:cubicBezTo>
                    <a:pt x="43" y="134"/>
                    <a:pt x="49" y="131"/>
                    <a:pt x="55" y="130"/>
                  </a:cubicBezTo>
                  <a:close/>
                  <a:moveTo>
                    <a:pt x="98" y="118"/>
                  </a:moveTo>
                  <a:cubicBezTo>
                    <a:pt x="98" y="118"/>
                    <a:pt x="98" y="118"/>
                    <a:pt x="98" y="118"/>
                  </a:cubicBezTo>
                  <a:cubicBezTo>
                    <a:pt x="100" y="120"/>
                    <a:pt x="103" y="121"/>
                    <a:pt x="105" y="122"/>
                  </a:cubicBezTo>
                  <a:cubicBezTo>
                    <a:pt x="96" y="128"/>
                    <a:pt x="87" y="131"/>
                    <a:pt x="78" y="130"/>
                  </a:cubicBezTo>
                  <a:cubicBezTo>
                    <a:pt x="76" y="129"/>
                    <a:pt x="75" y="128"/>
                    <a:pt x="73" y="127"/>
                  </a:cubicBezTo>
                  <a:cubicBezTo>
                    <a:pt x="73" y="126"/>
                    <a:pt x="73" y="124"/>
                    <a:pt x="74" y="123"/>
                  </a:cubicBezTo>
                  <a:cubicBezTo>
                    <a:pt x="77" y="122"/>
                    <a:pt x="81" y="121"/>
                    <a:pt x="85" y="119"/>
                  </a:cubicBezTo>
                  <a:cubicBezTo>
                    <a:pt x="89" y="119"/>
                    <a:pt x="94" y="118"/>
                    <a:pt x="98" y="118"/>
                  </a:cubicBezTo>
                  <a:close/>
                  <a:moveTo>
                    <a:pt x="64" y="132"/>
                  </a:moveTo>
                  <a:cubicBezTo>
                    <a:pt x="64" y="132"/>
                    <a:pt x="64" y="131"/>
                    <a:pt x="64" y="131"/>
                  </a:cubicBezTo>
                  <a:cubicBezTo>
                    <a:pt x="65" y="131"/>
                    <a:pt x="66" y="132"/>
                    <a:pt x="66" y="132"/>
                  </a:cubicBezTo>
                  <a:cubicBezTo>
                    <a:pt x="66" y="133"/>
                    <a:pt x="66" y="134"/>
                    <a:pt x="66" y="134"/>
                  </a:cubicBezTo>
                  <a:cubicBezTo>
                    <a:pt x="66" y="137"/>
                    <a:pt x="66" y="139"/>
                    <a:pt x="67" y="142"/>
                  </a:cubicBezTo>
                  <a:cubicBezTo>
                    <a:pt x="65" y="139"/>
                    <a:pt x="64" y="135"/>
                    <a:pt x="64" y="133"/>
                  </a:cubicBezTo>
                  <a:cubicBezTo>
                    <a:pt x="64" y="133"/>
                    <a:pt x="64" y="132"/>
                    <a:pt x="64" y="132"/>
                  </a:cubicBezTo>
                  <a:close/>
                  <a:moveTo>
                    <a:pt x="72" y="141"/>
                  </a:moveTo>
                  <a:cubicBezTo>
                    <a:pt x="72" y="139"/>
                    <a:pt x="71" y="136"/>
                    <a:pt x="71" y="134"/>
                  </a:cubicBezTo>
                  <a:cubicBezTo>
                    <a:pt x="71" y="134"/>
                    <a:pt x="71" y="134"/>
                    <a:pt x="71" y="134"/>
                  </a:cubicBezTo>
                  <a:cubicBezTo>
                    <a:pt x="73" y="135"/>
                    <a:pt x="75" y="135"/>
                    <a:pt x="76" y="135"/>
                  </a:cubicBezTo>
                  <a:cubicBezTo>
                    <a:pt x="77" y="136"/>
                    <a:pt x="78" y="138"/>
                    <a:pt x="79" y="139"/>
                  </a:cubicBezTo>
                  <a:cubicBezTo>
                    <a:pt x="81" y="142"/>
                    <a:pt x="81" y="145"/>
                    <a:pt x="81" y="147"/>
                  </a:cubicBezTo>
                  <a:cubicBezTo>
                    <a:pt x="81" y="148"/>
                    <a:pt x="81" y="149"/>
                    <a:pt x="80" y="150"/>
                  </a:cubicBezTo>
                  <a:cubicBezTo>
                    <a:pt x="79" y="150"/>
                    <a:pt x="77" y="151"/>
                    <a:pt x="76" y="151"/>
                  </a:cubicBezTo>
                  <a:cubicBezTo>
                    <a:pt x="74" y="148"/>
                    <a:pt x="73" y="145"/>
                    <a:pt x="72" y="141"/>
                  </a:cubicBezTo>
                  <a:close/>
                  <a:moveTo>
                    <a:pt x="67" y="155"/>
                  </a:moveTo>
                  <a:cubicBezTo>
                    <a:pt x="68" y="155"/>
                    <a:pt x="69" y="155"/>
                    <a:pt x="70" y="156"/>
                  </a:cubicBezTo>
                  <a:cubicBezTo>
                    <a:pt x="70" y="156"/>
                    <a:pt x="71" y="156"/>
                    <a:pt x="71" y="157"/>
                  </a:cubicBezTo>
                  <a:cubicBezTo>
                    <a:pt x="70" y="156"/>
                    <a:pt x="69" y="156"/>
                    <a:pt x="67" y="155"/>
                  </a:cubicBezTo>
                  <a:close/>
                  <a:moveTo>
                    <a:pt x="132" y="125"/>
                  </a:moveTo>
                  <a:cubicBezTo>
                    <a:pt x="136" y="125"/>
                    <a:pt x="141" y="124"/>
                    <a:pt x="145" y="122"/>
                  </a:cubicBezTo>
                  <a:cubicBezTo>
                    <a:pt x="145" y="124"/>
                    <a:pt x="145" y="126"/>
                    <a:pt x="145" y="127"/>
                  </a:cubicBezTo>
                  <a:cubicBezTo>
                    <a:pt x="145" y="131"/>
                    <a:pt x="145" y="134"/>
                    <a:pt x="143" y="137"/>
                  </a:cubicBezTo>
                  <a:cubicBezTo>
                    <a:pt x="138" y="151"/>
                    <a:pt x="123" y="162"/>
                    <a:pt x="106" y="164"/>
                  </a:cubicBezTo>
                  <a:cubicBezTo>
                    <a:pt x="100" y="164"/>
                    <a:pt x="90" y="164"/>
                    <a:pt x="82" y="159"/>
                  </a:cubicBezTo>
                  <a:cubicBezTo>
                    <a:pt x="81" y="158"/>
                    <a:pt x="80" y="157"/>
                    <a:pt x="79" y="156"/>
                  </a:cubicBezTo>
                  <a:cubicBezTo>
                    <a:pt x="80" y="155"/>
                    <a:pt x="82" y="155"/>
                    <a:pt x="83" y="154"/>
                  </a:cubicBezTo>
                  <a:cubicBezTo>
                    <a:pt x="85" y="153"/>
                    <a:pt x="87" y="151"/>
                    <a:pt x="87" y="147"/>
                  </a:cubicBezTo>
                  <a:cubicBezTo>
                    <a:pt x="87" y="144"/>
                    <a:pt x="86" y="141"/>
                    <a:pt x="84" y="137"/>
                  </a:cubicBezTo>
                  <a:cubicBezTo>
                    <a:pt x="84" y="136"/>
                    <a:pt x="83" y="136"/>
                    <a:pt x="83" y="136"/>
                  </a:cubicBezTo>
                  <a:cubicBezTo>
                    <a:pt x="92" y="135"/>
                    <a:pt x="102" y="131"/>
                    <a:pt x="111" y="124"/>
                  </a:cubicBezTo>
                  <a:cubicBezTo>
                    <a:pt x="118" y="125"/>
                    <a:pt x="125" y="126"/>
                    <a:pt x="132" y="125"/>
                  </a:cubicBezTo>
                  <a:close/>
                  <a:moveTo>
                    <a:pt x="141" y="56"/>
                  </a:moveTo>
                  <a:cubicBezTo>
                    <a:pt x="143" y="57"/>
                    <a:pt x="144" y="57"/>
                    <a:pt x="146" y="58"/>
                  </a:cubicBezTo>
                  <a:cubicBezTo>
                    <a:pt x="164" y="67"/>
                    <a:pt x="177" y="89"/>
                    <a:pt x="177" y="111"/>
                  </a:cubicBezTo>
                  <a:cubicBezTo>
                    <a:pt x="177" y="113"/>
                    <a:pt x="176" y="115"/>
                    <a:pt x="176" y="117"/>
                  </a:cubicBezTo>
                  <a:cubicBezTo>
                    <a:pt x="173" y="145"/>
                    <a:pt x="140" y="168"/>
                    <a:pt x="112" y="169"/>
                  </a:cubicBezTo>
                  <a:cubicBezTo>
                    <a:pt x="110" y="169"/>
                    <a:pt x="107" y="169"/>
                    <a:pt x="104" y="169"/>
                  </a:cubicBezTo>
                  <a:cubicBezTo>
                    <a:pt x="105" y="169"/>
                    <a:pt x="106" y="169"/>
                    <a:pt x="106" y="169"/>
                  </a:cubicBezTo>
                  <a:cubicBezTo>
                    <a:pt x="125" y="167"/>
                    <a:pt x="142" y="154"/>
                    <a:pt x="148" y="139"/>
                  </a:cubicBezTo>
                  <a:cubicBezTo>
                    <a:pt x="150" y="135"/>
                    <a:pt x="150" y="131"/>
                    <a:pt x="150" y="127"/>
                  </a:cubicBezTo>
                  <a:cubicBezTo>
                    <a:pt x="150" y="125"/>
                    <a:pt x="150" y="122"/>
                    <a:pt x="150" y="120"/>
                  </a:cubicBezTo>
                  <a:cubicBezTo>
                    <a:pt x="157" y="115"/>
                    <a:pt x="162" y="109"/>
                    <a:pt x="164" y="100"/>
                  </a:cubicBezTo>
                  <a:cubicBezTo>
                    <a:pt x="165" y="97"/>
                    <a:pt x="165" y="95"/>
                    <a:pt x="165" y="92"/>
                  </a:cubicBezTo>
                  <a:cubicBezTo>
                    <a:pt x="165" y="82"/>
                    <a:pt x="160" y="73"/>
                    <a:pt x="149" y="65"/>
                  </a:cubicBezTo>
                  <a:cubicBezTo>
                    <a:pt x="148" y="64"/>
                    <a:pt x="146" y="64"/>
                    <a:pt x="145" y="63"/>
                  </a:cubicBezTo>
                  <a:cubicBezTo>
                    <a:pt x="144" y="61"/>
                    <a:pt x="143" y="58"/>
                    <a:pt x="141" y="56"/>
                  </a:cubicBezTo>
                  <a:close/>
                  <a:moveTo>
                    <a:pt x="24" y="102"/>
                  </a:moveTo>
                  <a:cubicBezTo>
                    <a:pt x="24" y="100"/>
                    <a:pt x="25" y="98"/>
                    <a:pt x="25" y="95"/>
                  </a:cubicBezTo>
                  <a:cubicBezTo>
                    <a:pt x="26" y="96"/>
                    <a:pt x="27" y="96"/>
                    <a:pt x="28" y="96"/>
                  </a:cubicBezTo>
                  <a:cubicBezTo>
                    <a:pt x="29" y="102"/>
                    <a:pt x="30" y="108"/>
                    <a:pt x="31" y="115"/>
                  </a:cubicBezTo>
                  <a:cubicBezTo>
                    <a:pt x="30" y="116"/>
                    <a:pt x="29" y="117"/>
                    <a:pt x="27" y="117"/>
                  </a:cubicBezTo>
                  <a:cubicBezTo>
                    <a:pt x="25" y="112"/>
                    <a:pt x="24" y="107"/>
                    <a:pt x="24" y="102"/>
                  </a:cubicBezTo>
                  <a:close/>
                  <a:moveTo>
                    <a:pt x="40" y="90"/>
                  </a:moveTo>
                  <a:cubicBezTo>
                    <a:pt x="42" y="86"/>
                    <a:pt x="44" y="81"/>
                    <a:pt x="48" y="77"/>
                  </a:cubicBezTo>
                  <a:cubicBezTo>
                    <a:pt x="45" y="83"/>
                    <a:pt x="44" y="88"/>
                    <a:pt x="44" y="94"/>
                  </a:cubicBezTo>
                  <a:cubicBezTo>
                    <a:pt x="44" y="95"/>
                    <a:pt x="44" y="96"/>
                    <a:pt x="44" y="96"/>
                  </a:cubicBezTo>
                  <a:cubicBezTo>
                    <a:pt x="44" y="96"/>
                    <a:pt x="43" y="96"/>
                    <a:pt x="43" y="96"/>
                  </a:cubicBezTo>
                  <a:cubicBezTo>
                    <a:pt x="42" y="95"/>
                    <a:pt x="41" y="94"/>
                    <a:pt x="39" y="94"/>
                  </a:cubicBezTo>
                  <a:cubicBezTo>
                    <a:pt x="40" y="93"/>
                    <a:pt x="40" y="92"/>
                    <a:pt x="40" y="90"/>
                  </a:cubicBezTo>
                  <a:close/>
                  <a:moveTo>
                    <a:pt x="39" y="100"/>
                  </a:moveTo>
                  <a:cubicBezTo>
                    <a:pt x="39" y="100"/>
                    <a:pt x="40" y="100"/>
                    <a:pt x="41" y="100"/>
                  </a:cubicBezTo>
                  <a:cubicBezTo>
                    <a:pt x="41" y="100"/>
                    <a:pt x="42" y="101"/>
                    <a:pt x="42" y="101"/>
                  </a:cubicBezTo>
                  <a:cubicBezTo>
                    <a:pt x="42" y="102"/>
                    <a:pt x="41" y="103"/>
                    <a:pt x="40" y="105"/>
                  </a:cubicBezTo>
                  <a:cubicBezTo>
                    <a:pt x="40" y="104"/>
                    <a:pt x="40" y="104"/>
                    <a:pt x="39" y="104"/>
                  </a:cubicBezTo>
                  <a:cubicBezTo>
                    <a:pt x="39" y="104"/>
                    <a:pt x="39" y="103"/>
                    <a:pt x="39" y="103"/>
                  </a:cubicBezTo>
                  <a:cubicBezTo>
                    <a:pt x="39" y="102"/>
                    <a:pt x="39" y="101"/>
                    <a:pt x="39" y="100"/>
                  </a:cubicBezTo>
                  <a:close/>
                  <a:moveTo>
                    <a:pt x="35" y="108"/>
                  </a:moveTo>
                  <a:cubicBezTo>
                    <a:pt x="35" y="108"/>
                    <a:pt x="35" y="108"/>
                    <a:pt x="36" y="108"/>
                  </a:cubicBezTo>
                  <a:cubicBezTo>
                    <a:pt x="36" y="109"/>
                    <a:pt x="36" y="109"/>
                    <a:pt x="36" y="110"/>
                  </a:cubicBezTo>
                  <a:cubicBezTo>
                    <a:pt x="36" y="110"/>
                    <a:pt x="36" y="110"/>
                    <a:pt x="36" y="110"/>
                  </a:cubicBezTo>
                  <a:cubicBezTo>
                    <a:pt x="36" y="110"/>
                    <a:pt x="35" y="109"/>
                    <a:pt x="35" y="108"/>
                  </a:cubicBezTo>
                  <a:close/>
                  <a:moveTo>
                    <a:pt x="46" y="106"/>
                  </a:moveTo>
                  <a:cubicBezTo>
                    <a:pt x="46" y="107"/>
                    <a:pt x="46" y="108"/>
                    <a:pt x="47" y="110"/>
                  </a:cubicBezTo>
                  <a:cubicBezTo>
                    <a:pt x="46" y="109"/>
                    <a:pt x="45" y="109"/>
                    <a:pt x="44" y="108"/>
                  </a:cubicBezTo>
                  <a:cubicBezTo>
                    <a:pt x="45" y="107"/>
                    <a:pt x="45" y="107"/>
                    <a:pt x="46" y="106"/>
                  </a:cubicBezTo>
                  <a:close/>
                  <a:moveTo>
                    <a:pt x="52" y="108"/>
                  </a:moveTo>
                  <a:cubicBezTo>
                    <a:pt x="53" y="110"/>
                    <a:pt x="54" y="111"/>
                    <a:pt x="56" y="113"/>
                  </a:cubicBezTo>
                  <a:cubicBezTo>
                    <a:pt x="55" y="113"/>
                    <a:pt x="54" y="113"/>
                    <a:pt x="54" y="112"/>
                  </a:cubicBezTo>
                  <a:cubicBezTo>
                    <a:pt x="53" y="111"/>
                    <a:pt x="52" y="110"/>
                    <a:pt x="52" y="108"/>
                  </a:cubicBezTo>
                  <a:close/>
                  <a:moveTo>
                    <a:pt x="68" y="61"/>
                  </a:moveTo>
                  <a:cubicBezTo>
                    <a:pt x="71" y="59"/>
                    <a:pt x="76" y="57"/>
                    <a:pt x="82" y="56"/>
                  </a:cubicBezTo>
                  <a:cubicBezTo>
                    <a:pt x="75" y="61"/>
                    <a:pt x="70" y="67"/>
                    <a:pt x="66" y="73"/>
                  </a:cubicBezTo>
                  <a:cubicBezTo>
                    <a:pt x="60" y="82"/>
                    <a:pt x="57" y="89"/>
                    <a:pt x="57" y="96"/>
                  </a:cubicBezTo>
                  <a:cubicBezTo>
                    <a:pt x="57" y="103"/>
                    <a:pt x="60" y="109"/>
                    <a:pt x="65" y="113"/>
                  </a:cubicBezTo>
                  <a:cubicBezTo>
                    <a:pt x="64" y="113"/>
                    <a:pt x="63" y="114"/>
                    <a:pt x="62" y="114"/>
                  </a:cubicBezTo>
                  <a:cubicBezTo>
                    <a:pt x="59" y="108"/>
                    <a:pt x="55" y="104"/>
                    <a:pt x="50" y="100"/>
                  </a:cubicBezTo>
                  <a:cubicBezTo>
                    <a:pt x="50" y="99"/>
                    <a:pt x="49" y="99"/>
                    <a:pt x="49" y="99"/>
                  </a:cubicBezTo>
                  <a:cubicBezTo>
                    <a:pt x="53" y="90"/>
                    <a:pt x="56" y="80"/>
                    <a:pt x="59" y="70"/>
                  </a:cubicBezTo>
                  <a:cubicBezTo>
                    <a:pt x="61" y="66"/>
                    <a:pt x="64" y="63"/>
                    <a:pt x="68" y="61"/>
                  </a:cubicBezTo>
                  <a:close/>
                  <a:moveTo>
                    <a:pt x="107" y="56"/>
                  </a:moveTo>
                  <a:cubicBezTo>
                    <a:pt x="107" y="56"/>
                    <a:pt x="107" y="56"/>
                    <a:pt x="107" y="56"/>
                  </a:cubicBezTo>
                  <a:cubicBezTo>
                    <a:pt x="104" y="58"/>
                    <a:pt x="101" y="61"/>
                    <a:pt x="98" y="64"/>
                  </a:cubicBezTo>
                  <a:cubicBezTo>
                    <a:pt x="86" y="76"/>
                    <a:pt x="82" y="86"/>
                    <a:pt x="82" y="94"/>
                  </a:cubicBezTo>
                  <a:cubicBezTo>
                    <a:pt x="82" y="97"/>
                    <a:pt x="83" y="99"/>
                    <a:pt x="84" y="102"/>
                  </a:cubicBezTo>
                  <a:cubicBezTo>
                    <a:pt x="80" y="105"/>
                    <a:pt x="77" y="108"/>
                    <a:pt x="74" y="112"/>
                  </a:cubicBezTo>
                  <a:cubicBezTo>
                    <a:pt x="74" y="112"/>
                    <a:pt x="74" y="112"/>
                    <a:pt x="74" y="112"/>
                  </a:cubicBezTo>
                  <a:cubicBezTo>
                    <a:pt x="72" y="111"/>
                    <a:pt x="71" y="111"/>
                    <a:pt x="69" y="110"/>
                  </a:cubicBezTo>
                  <a:cubicBezTo>
                    <a:pt x="64" y="106"/>
                    <a:pt x="63" y="101"/>
                    <a:pt x="63" y="96"/>
                  </a:cubicBezTo>
                  <a:cubicBezTo>
                    <a:pt x="63" y="88"/>
                    <a:pt x="68" y="80"/>
                    <a:pt x="70" y="76"/>
                  </a:cubicBezTo>
                  <a:cubicBezTo>
                    <a:pt x="76" y="68"/>
                    <a:pt x="84" y="60"/>
                    <a:pt x="93" y="55"/>
                  </a:cubicBezTo>
                  <a:cubicBezTo>
                    <a:pt x="97" y="55"/>
                    <a:pt x="102" y="55"/>
                    <a:pt x="107" y="56"/>
                  </a:cubicBezTo>
                  <a:close/>
                  <a:moveTo>
                    <a:pt x="131" y="54"/>
                  </a:moveTo>
                  <a:cubicBezTo>
                    <a:pt x="131" y="55"/>
                    <a:pt x="131" y="56"/>
                    <a:pt x="131" y="56"/>
                  </a:cubicBezTo>
                  <a:cubicBezTo>
                    <a:pt x="129" y="56"/>
                    <a:pt x="128" y="55"/>
                    <a:pt x="126" y="55"/>
                  </a:cubicBezTo>
                  <a:cubicBezTo>
                    <a:pt x="128" y="55"/>
                    <a:pt x="129" y="54"/>
                    <a:pt x="131" y="54"/>
                  </a:cubicBezTo>
                  <a:close/>
                  <a:moveTo>
                    <a:pt x="118" y="58"/>
                  </a:moveTo>
                  <a:cubicBezTo>
                    <a:pt x="119" y="58"/>
                    <a:pt x="119" y="58"/>
                    <a:pt x="120" y="58"/>
                  </a:cubicBezTo>
                  <a:cubicBezTo>
                    <a:pt x="120" y="59"/>
                    <a:pt x="120" y="59"/>
                    <a:pt x="119" y="60"/>
                  </a:cubicBezTo>
                  <a:cubicBezTo>
                    <a:pt x="119" y="59"/>
                    <a:pt x="119" y="59"/>
                    <a:pt x="118" y="58"/>
                  </a:cubicBezTo>
                  <a:close/>
                  <a:moveTo>
                    <a:pt x="136" y="58"/>
                  </a:moveTo>
                  <a:cubicBezTo>
                    <a:pt x="136" y="58"/>
                    <a:pt x="136" y="58"/>
                    <a:pt x="136" y="58"/>
                  </a:cubicBezTo>
                  <a:cubicBezTo>
                    <a:pt x="136" y="58"/>
                    <a:pt x="136" y="58"/>
                    <a:pt x="136" y="58"/>
                  </a:cubicBezTo>
                  <a:cubicBezTo>
                    <a:pt x="136" y="58"/>
                    <a:pt x="136" y="58"/>
                    <a:pt x="136" y="58"/>
                  </a:cubicBezTo>
                  <a:close/>
                  <a:moveTo>
                    <a:pt x="88" y="94"/>
                  </a:moveTo>
                  <a:cubicBezTo>
                    <a:pt x="88" y="86"/>
                    <a:pt x="92" y="77"/>
                    <a:pt x="102" y="68"/>
                  </a:cubicBezTo>
                  <a:cubicBezTo>
                    <a:pt x="104" y="65"/>
                    <a:pt x="107" y="63"/>
                    <a:pt x="109" y="61"/>
                  </a:cubicBezTo>
                  <a:cubicBezTo>
                    <a:pt x="110" y="62"/>
                    <a:pt x="110" y="62"/>
                    <a:pt x="110" y="63"/>
                  </a:cubicBezTo>
                  <a:cubicBezTo>
                    <a:pt x="110" y="65"/>
                    <a:pt x="110" y="67"/>
                    <a:pt x="110" y="69"/>
                  </a:cubicBezTo>
                  <a:cubicBezTo>
                    <a:pt x="110" y="78"/>
                    <a:pt x="107" y="86"/>
                    <a:pt x="103" y="92"/>
                  </a:cubicBezTo>
                  <a:cubicBezTo>
                    <a:pt x="100" y="93"/>
                    <a:pt x="96" y="94"/>
                    <a:pt x="93" y="96"/>
                  </a:cubicBezTo>
                  <a:cubicBezTo>
                    <a:pt x="91" y="97"/>
                    <a:pt x="90" y="98"/>
                    <a:pt x="88" y="99"/>
                  </a:cubicBezTo>
                  <a:cubicBezTo>
                    <a:pt x="88" y="97"/>
                    <a:pt x="88" y="95"/>
                    <a:pt x="88" y="94"/>
                  </a:cubicBezTo>
                  <a:close/>
                  <a:moveTo>
                    <a:pt x="115" y="69"/>
                  </a:moveTo>
                  <a:cubicBezTo>
                    <a:pt x="115" y="67"/>
                    <a:pt x="115" y="65"/>
                    <a:pt x="115" y="63"/>
                  </a:cubicBezTo>
                  <a:cubicBezTo>
                    <a:pt x="116" y="64"/>
                    <a:pt x="117" y="66"/>
                    <a:pt x="117" y="68"/>
                  </a:cubicBezTo>
                  <a:cubicBezTo>
                    <a:pt x="116" y="70"/>
                    <a:pt x="116" y="72"/>
                    <a:pt x="115" y="74"/>
                  </a:cubicBezTo>
                  <a:cubicBezTo>
                    <a:pt x="115" y="73"/>
                    <a:pt x="115" y="71"/>
                    <a:pt x="115" y="69"/>
                  </a:cubicBezTo>
                  <a:close/>
                  <a:moveTo>
                    <a:pt x="125" y="60"/>
                  </a:moveTo>
                  <a:cubicBezTo>
                    <a:pt x="127" y="60"/>
                    <a:pt x="129" y="61"/>
                    <a:pt x="131" y="62"/>
                  </a:cubicBezTo>
                  <a:cubicBezTo>
                    <a:pt x="131" y="62"/>
                    <a:pt x="131" y="62"/>
                    <a:pt x="131" y="63"/>
                  </a:cubicBezTo>
                  <a:cubicBezTo>
                    <a:pt x="131" y="73"/>
                    <a:pt x="129" y="83"/>
                    <a:pt x="126" y="93"/>
                  </a:cubicBezTo>
                  <a:cubicBezTo>
                    <a:pt x="123" y="92"/>
                    <a:pt x="121" y="91"/>
                    <a:pt x="118" y="91"/>
                  </a:cubicBezTo>
                  <a:cubicBezTo>
                    <a:pt x="121" y="85"/>
                    <a:pt x="123" y="79"/>
                    <a:pt x="123" y="73"/>
                  </a:cubicBezTo>
                  <a:cubicBezTo>
                    <a:pt x="123" y="71"/>
                    <a:pt x="123" y="69"/>
                    <a:pt x="123" y="68"/>
                  </a:cubicBezTo>
                  <a:cubicBezTo>
                    <a:pt x="123" y="68"/>
                    <a:pt x="123" y="68"/>
                    <a:pt x="123" y="68"/>
                  </a:cubicBezTo>
                  <a:cubicBezTo>
                    <a:pt x="123" y="65"/>
                    <a:pt x="124" y="62"/>
                    <a:pt x="125" y="60"/>
                  </a:cubicBezTo>
                  <a:close/>
                  <a:moveTo>
                    <a:pt x="95" y="101"/>
                  </a:moveTo>
                  <a:cubicBezTo>
                    <a:pt x="95" y="100"/>
                    <a:pt x="96" y="100"/>
                    <a:pt x="96" y="100"/>
                  </a:cubicBezTo>
                  <a:cubicBezTo>
                    <a:pt x="94" y="102"/>
                    <a:pt x="93" y="103"/>
                    <a:pt x="91" y="104"/>
                  </a:cubicBezTo>
                  <a:cubicBezTo>
                    <a:pt x="91" y="104"/>
                    <a:pt x="90" y="104"/>
                    <a:pt x="90" y="103"/>
                  </a:cubicBezTo>
                  <a:cubicBezTo>
                    <a:pt x="92" y="102"/>
                    <a:pt x="93" y="101"/>
                    <a:pt x="95" y="101"/>
                  </a:cubicBezTo>
                  <a:close/>
                  <a:moveTo>
                    <a:pt x="86" y="107"/>
                  </a:moveTo>
                  <a:cubicBezTo>
                    <a:pt x="86" y="107"/>
                    <a:pt x="86" y="107"/>
                    <a:pt x="86" y="107"/>
                  </a:cubicBezTo>
                  <a:cubicBezTo>
                    <a:pt x="86" y="108"/>
                    <a:pt x="85" y="108"/>
                    <a:pt x="84" y="108"/>
                  </a:cubicBezTo>
                  <a:cubicBezTo>
                    <a:pt x="85" y="108"/>
                    <a:pt x="85" y="107"/>
                    <a:pt x="86" y="107"/>
                  </a:cubicBezTo>
                  <a:close/>
                  <a:moveTo>
                    <a:pt x="115" y="96"/>
                  </a:moveTo>
                  <a:cubicBezTo>
                    <a:pt x="118" y="96"/>
                    <a:pt x="121" y="97"/>
                    <a:pt x="124" y="98"/>
                  </a:cubicBezTo>
                  <a:cubicBezTo>
                    <a:pt x="121" y="104"/>
                    <a:pt x="118" y="110"/>
                    <a:pt x="114" y="114"/>
                  </a:cubicBezTo>
                  <a:cubicBezTo>
                    <a:pt x="110" y="114"/>
                    <a:pt x="106" y="113"/>
                    <a:pt x="102" y="113"/>
                  </a:cubicBezTo>
                  <a:cubicBezTo>
                    <a:pt x="102" y="113"/>
                    <a:pt x="101" y="113"/>
                    <a:pt x="100" y="113"/>
                  </a:cubicBezTo>
                  <a:cubicBezTo>
                    <a:pt x="99" y="113"/>
                    <a:pt x="99" y="113"/>
                    <a:pt x="98" y="112"/>
                  </a:cubicBezTo>
                  <a:cubicBezTo>
                    <a:pt x="105" y="108"/>
                    <a:pt x="111" y="102"/>
                    <a:pt x="115" y="9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4" name="Freeform 63"/>
            <p:cNvSpPr>
              <a:spLocks noChangeArrowheads="1"/>
            </p:cNvSpPr>
            <p:nvPr/>
          </p:nvSpPr>
          <p:spPr bwMode="auto">
            <a:xfrm>
              <a:off x="3445" y="2321"/>
              <a:ext cx="12" cy="21"/>
            </a:xfrm>
            <a:custGeom>
              <a:avLst/>
              <a:gdLst>
                <a:gd name="T0" fmla="*/ 4 w 8"/>
                <a:gd name="T1" fmla="*/ 0 h 14"/>
                <a:gd name="T2" fmla="*/ 0 w 8"/>
                <a:gd name="T3" fmla="*/ 13 h 14"/>
                <a:gd name="T4" fmla="*/ 8 w 8"/>
                <a:gd name="T5" fmla="*/ 3 h 14"/>
                <a:gd name="T6" fmla="*/ 4 w 8"/>
                <a:gd name="T7" fmla="*/ 2 h 14"/>
                <a:gd name="T8" fmla="*/ 2 w 8"/>
                <a:gd name="T9" fmla="*/ 10 h 14"/>
                <a:gd name="T10" fmla="*/ 4 w 8"/>
                <a:gd name="T11" fmla="*/ 4 h 14"/>
                <a:gd name="T12" fmla="*/ 1 w 8"/>
                <a:gd name="T13" fmla="*/ 14 h 14"/>
                <a:gd name="T14" fmla="*/ 5 w 8"/>
                <a:gd name="T15" fmla="*/ 4 h 14"/>
                <a:gd name="T16" fmla="*/ 1 w 8"/>
                <a:gd name="T1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4">
                  <a:moveTo>
                    <a:pt x="4" y="0"/>
                  </a:moveTo>
                  <a:cubicBezTo>
                    <a:pt x="2" y="4"/>
                    <a:pt x="1" y="9"/>
                    <a:pt x="0" y="13"/>
                  </a:cubicBezTo>
                  <a:cubicBezTo>
                    <a:pt x="6" y="11"/>
                    <a:pt x="6" y="9"/>
                    <a:pt x="8" y="3"/>
                  </a:cubicBezTo>
                  <a:cubicBezTo>
                    <a:pt x="8" y="3"/>
                    <a:pt x="4" y="2"/>
                    <a:pt x="4" y="2"/>
                  </a:cubicBezTo>
                  <a:cubicBezTo>
                    <a:pt x="2" y="7"/>
                    <a:pt x="2" y="6"/>
                    <a:pt x="2" y="10"/>
                  </a:cubicBezTo>
                  <a:cubicBezTo>
                    <a:pt x="2" y="9"/>
                    <a:pt x="4" y="5"/>
                    <a:pt x="4" y="4"/>
                  </a:cubicBezTo>
                  <a:cubicBezTo>
                    <a:pt x="2" y="9"/>
                    <a:pt x="2" y="10"/>
                    <a:pt x="1" y="14"/>
                  </a:cubicBezTo>
                  <a:cubicBezTo>
                    <a:pt x="6" y="9"/>
                    <a:pt x="5" y="9"/>
                    <a:pt x="5" y="4"/>
                  </a:cubicBezTo>
                  <a:cubicBezTo>
                    <a:pt x="3" y="5"/>
                    <a:pt x="3" y="7"/>
                    <a:pt x="1" y="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5" name="Freeform 64"/>
            <p:cNvSpPr>
              <a:spLocks noChangeArrowheads="1"/>
            </p:cNvSpPr>
            <p:nvPr/>
          </p:nvSpPr>
          <p:spPr bwMode="auto">
            <a:xfrm>
              <a:off x="3441" y="2317"/>
              <a:ext cx="20" cy="27"/>
            </a:xfrm>
            <a:custGeom>
              <a:avLst/>
              <a:gdLst>
                <a:gd name="T0" fmla="*/ 4 w 14"/>
                <a:gd name="T1" fmla="*/ 2 h 19"/>
                <a:gd name="T2" fmla="*/ 1 w 14"/>
                <a:gd name="T3" fmla="*/ 13 h 19"/>
                <a:gd name="T4" fmla="*/ 1 w 14"/>
                <a:gd name="T5" fmla="*/ 15 h 19"/>
                <a:gd name="T6" fmla="*/ 0 w 14"/>
                <a:gd name="T7" fmla="*/ 16 h 19"/>
                <a:gd name="T8" fmla="*/ 1 w 14"/>
                <a:gd name="T9" fmla="*/ 18 h 19"/>
                <a:gd name="T10" fmla="*/ 2 w 14"/>
                <a:gd name="T11" fmla="*/ 18 h 19"/>
                <a:gd name="T12" fmla="*/ 3 w 14"/>
                <a:gd name="T13" fmla="*/ 19 h 19"/>
                <a:gd name="T14" fmla="*/ 6 w 14"/>
                <a:gd name="T15" fmla="*/ 18 h 19"/>
                <a:gd name="T16" fmla="*/ 8 w 14"/>
                <a:gd name="T17" fmla="*/ 16 h 19"/>
                <a:gd name="T18" fmla="*/ 13 w 14"/>
                <a:gd name="T19" fmla="*/ 7 h 19"/>
                <a:gd name="T20" fmla="*/ 14 w 14"/>
                <a:gd name="T21" fmla="*/ 6 h 19"/>
                <a:gd name="T22" fmla="*/ 14 w 14"/>
                <a:gd name="T23" fmla="*/ 6 h 19"/>
                <a:gd name="T24" fmla="*/ 9 w 14"/>
                <a:gd name="T25" fmla="*/ 3 h 19"/>
                <a:gd name="T26" fmla="*/ 10 w 14"/>
                <a:gd name="T27" fmla="*/ 3 h 19"/>
                <a:gd name="T28" fmla="*/ 8 w 14"/>
                <a:gd name="T29" fmla="*/ 0 h 19"/>
                <a:gd name="T30" fmla="*/ 4 w 14"/>
                <a:gd name="T31"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4" y="2"/>
                  </a:moveTo>
                  <a:cubicBezTo>
                    <a:pt x="3" y="5"/>
                    <a:pt x="2" y="10"/>
                    <a:pt x="1" y="13"/>
                  </a:cubicBezTo>
                  <a:cubicBezTo>
                    <a:pt x="1" y="15"/>
                    <a:pt x="1" y="15"/>
                    <a:pt x="1" y="15"/>
                  </a:cubicBezTo>
                  <a:cubicBezTo>
                    <a:pt x="1" y="15"/>
                    <a:pt x="0" y="16"/>
                    <a:pt x="0" y="16"/>
                  </a:cubicBezTo>
                  <a:cubicBezTo>
                    <a:pt x="0" y="17"/>
                    <a:pt x="1" y="17"/>
                    <a:pt x="1" y="18"/>
                  </a:cubicBezTo>
                  <a:cubicBezTo>
                    <a:pt x="2" y="18"/>
                    <a:pt x="2" y="18"/>
                    <a:pt x="2" y="18"/>
                  </a:cubicBezTo>
                  <a:cubicBezTo>
                    <a:pt x="3" y="18"/>
                    <a:pt x="3" y="19"/>
                    <a:pt x="3" y="19"/>
                  </a:cubicBezTo>
                  <a:cubicBezTo>
                    <a:pt x="4" y="19"/>
                    <a:pt x="5" y="19"/>
                    <a:pt x="6" y="18"/>
                  </a:cubicBezTo>
                  <a:cubicBezTo>
                    <a:pt x="7" y="18"/>
                    <a:pt x="8" y="17"/>
                    <a:pt x="8" y="16"/>
                  </a:cubicBezTo>
                  <a:cubicBezTo>
                    <a:pt x="11" y="14"/>
                    <a:pt x="12" y="11"/>
                    <a:pt x="13" y="7"/>
                  </a:cubicBezTo>
                  <a:cubicBezTo>
                    <a:pt x="13" y="7"/>
                    <a:pt x="14" y="6"/>
                    <a:pt x="14" y="6"/>
                  </a:cubicBezTo>
                  <a:cubicBezTo>
                    <a:pt x="14" y="6"/>
                    <a:pt x="14" y="6"/>
                    <a:pt x="14" y="6"/>
                  </a:cubicBezTo>
                  <a:cubicBezTo>
                    <a:pt x="14" y="4"/>
                    <a:pt x="13" y="4"/>
                    <a:pt x="9" y="3"/>
                  </a:cubicBezTo>
                  <a:cubicBezTo>
                    <a:pt x="9" y="3"/>
                    <a:pt x="10" y="3"/>
                    <a:pt x="10" y="3"/>
                  </a:cubicBezTo>
                  <a:cubicBezTo>
                    <a:pt x="10" y="2"/>
                    <a:pt x="9" y="1"/>
                    <a:pt x="8" y="0"/>
                  </a:cubicBezTo>
                  <a:cubicBezTo>
                    <a:pt x="7" y="0"/>
                    <a:pt x="5" y="0"/>
                    <a:pt x="4"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6" name="Freeform 65"/>
            <p:cNvSpPr>
              <a:spLocks noEditPoints="1" noChangeArrowheads="1"/>
            </p:cNvSpPr>
            <p:nvPr/>
          </p:nvSpPr>
          <p:spPr bwMode="auto">
            <a:xfrm>
              <a:off x="3473" y="2360"/>
              <a:ext cx="102" cy="91"/>
            </a:xfrm>
            <a:custGeom>
              <a:avLst/>
              <a:gdLst>
                <a:gd name="T0" fmla="*/ 4 w 71"/>
                <a:gd name="T1" fmla="*/ 18 h 63"/>
                <a:gd name="T2" fmla="*/ 0 w 71"/>
                <a:gd name="T3" fmla="*/ 28 h 63"/>
                <a:gd name="T4" fmla="*/ 39 w 71"/>
                <a:gd name="T5" fmla="*/ 63 h 63"/>
                <a:gd name="T6" fmla="*/ 54 w 71"/>
                <a:gd name="T7" fmla="*/ 11 h 63"/>
                <a:gd name="T8" fmla="*/ 51 w 71"/>
                <a:gd name="T9" fmla="*/ 16 h 63"/>
                <a:gd name="T10" fmla="*/ 57 w 71"/>
                <a:gd name="T11" fmla="*/ 31 h 63"/>
                <a:gd name="T12" fmla="*/ 26 w 71"/>
                <a:gd name="T13" fmla="*/ 11 h 63"/>
                <a:gd name="T14" fmla="*/ 51 w 71"/>
                <a:gd name="T15" fmla="*/ 16 h 63"/>
                <a:gd name="T16" fmla="*/ 49 w 71"/>
                <a:gd name="T17" fmla="*/ 24 h 63"/>
                <a:gd name="T18" fmla="*/ 17 w 71"/>
                <a:gd name="T19" fmla="*/ 22 h 63"/>
                <a:gd name="T20" fmla="*/ 13 w 71"/>
                <a:gd name="T21" fmla="*/ 31 h 63"/>
                <a:gd name="T22" fmla="*/ 12 w 71"/>
                <a:gd name="T23" fmla="*/ 20 h 63"/>
                <a:gd name="T24" fmla="*/ 23 w 71"/>
                <a:gd name="T25" fmla="*/ 16 h 63"/>
                <a:gd name="T26" fmla="*/ 15 w 71"/>
                <a:gd name="T27" fmla="*/ 41 h 63"/>
                <a:gd name="T28" fmla="*/ 17 w 71"/>
                <a:gd name="T29" fmla="*/ 43 h 63"/>
                <a:gd name="T30" fmla="*/ 15 w 71"/>
                <a:gd name="T31" fmla="*/ 41 h 63"/>
                <a:gd name="T32" fmla="*/ 20 w 71"/>
                <a:gd name="T33" fmla="*/ 26 h 63"/>
                <a:gd name="T34" fmla="*/ 25 w 71"/>
                <a:gd name="T35" fmla="*/ 30 h 63"/>
                <a:gd name="T36" fmla="*/ 26 w 71"/>
                <a:gd name="T37" fmla="*/ 42 h 63"/>
                <a:gd name="T38" fmla="*/ 19 w 71"/>
                <a:gd name="T39" fmla="*/ 31 h 63"/>
                <a:gd name="T40" fmla="*/ 30 w 71"/>
                <a:gd name="T41" fmla="*/ 31 h 63"/>
                <a:gd name="T42" fmla="*/ 48 w 71"/>
                <a:gd name="T43" fmla="*/ 30 h 63"/>
                <a:gd name="T44" fmla="*/ 47 w 71"/>
                <a:gd name="T45" fmla="*/ 31 h 63"/>
                <a:gd name="T46" fmla="*/ 41 w 71"/>
                <a:gd name="T47" fmla="*/ 38 h 63"/>
                <a:gd name="T48" fmla="*/ 36 w 71"/>
                <a:gd name="T49" fmla="*/ 46 h 63"/>
                <a:gd name="T50" fmla="*/ 46 w 71"/>
                <a:gd name="T51" fmla="*/ 38 h 63"/>
                <a:gd name="T52" fmla="*/ 49 w 71"/>
                <a:gd name="T53" fmla="*/ 36 h 63"/>
                <a:gd name="T54" fmla="*/ 50 w 71"/>
                <a:gd name="T55" fmla="*/ 38 h 63"/>
                <a:gd name="T56" fmla="*/ 49 w 71"/>
                <a:gd name="T57" fmla="*/ 42 h 63"/>
                <a:gd name="T58" fmla="*/ 59 w 71"/>
                <a:gd name="T59" fmla="*/ 39 h 63"/>
                <a:gd name="T60" fmla="*/ 60 w 71"/>
                <a:gd name="T61" fmla="*/ 39 h 63"/>
                <a:gd name="T62" fmla="*/ 59 w 71"/>
                <a:gd name="T63" fmla="*/ 40 h 63"/>
                <a:gd name="T64" fmla="*/ 60 w 71"/>
                <a:gd name="T65" fmla="*/ 45 h 63"/>
                <a:gd name="T66" fmla="*/ 53 w 71"/>
                <a:gd name="T67" fmla="*/ 51 h 63"/>
                <a:gd name="T68" fmla="*/ 60 w 71"/>
                <a:gd name="T69" fmla="*/ 45 h 63"/>
                <a:gd name="T70" fmla="*/ 48 w 71"/>
                <a:gd name="T71" fmla="*/ 56 h 63"/>
                <a:gd name="T72" fmla="*/ 38 w 71"/>
                <a:gd name="T73" fmla="*/ 5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 h="63">
                  <a:moveTo>
                    <a:pt x="7" y="13"/>
                  </a:moveTo>
                  <a:cubicBezTo>
                    <a:pt x="6" y="14"/>
                    <a:pt x="5" y="16"/>
                    <a:pt x="4" y="18"/>
                  </a:cubicBezTo>
                  <a:cubicBezTo>
                    <a:pt x="3" y="19"/>
                    <a:pt x="2" y="20"/>
                    <a:pt x="2" y="21"/>
                  </a:cubicBezTo>
                  <a:cubicBezTo>
                    <a:pt x="1" y="23"/>
                    <a:pt x="0" y="25"/>
                    <a:pt x="0" y="28"/>
                  </a:cubicBezTo>
                  <a:cubicBezTo>
                    <a:pt x="0" y="31"/>
                    <a:pt x="1" y="36"/>
                    <a:pt x="4" y="40"/>
                  </a:cubicBezTo>
                  <a:cubicBezTo>
                    <a:pt x="10" y="51"/>
                    <a:pt x="25" y="63"/>
                    <a:pt x="39" y="63"/>
                  </a:cubicBezTo>
                  <a:cubicBezTo>
                    <a:pt x="52" y="63"/>
                    <a:pt x="63" y="56"/>
                    <a:pt x="67" y="45"/>
                  </a:cubicBezTo>
                  <a:cubicBezTo>
                    <a:pt x="71" y="34"/>
                    <a:pt x="66" y="20"/>
                    <a:pt x="54" y="11"/>
                  </a:cubicBezTo>
                  <a:cubicBezTo>
                    <a:pt x="40" y="0"/>
                    <a:pt x="15" y="3"/>
                    <a:pt x="7" y="13"/>
                  </a:cubicBezTo>
                  <a:close/>
                  <a:moveTo>
                    <a:pt x="51" y="16"/>
                  </a:moveTo>
                  <a:cubicBezTo>
                    <a:pt x="57" y="20"/>
                    <a:pt x="61" y="27"/>
                    <a:pt x="62" y="34"/>
                  </a:cubicBezTo>
                  <a:cubicBezTo>
                    <a:pt x="61" y="32"/>
                    <a:pt x="59" y="31"/>
                    <a:pt x="57" y="31"/>
                  </a:cubicBezTo>
                  <a:cubicBezTo>
                    <a:pt x="57" y="29"/>
                    <a:pt x="57" y="28"/>
                    <a:pt x="56" y="27"/>
                  </a:cubicBezTo>
                  <a:cubicBezTo>
                    <a:pt x="53" y="16"/>
                    <a:pt x="41" y="10"/>
                    <a:pt x="26" y="11"/>
                  </a:cubicBezTo>
                  <a:cubicBezTo>
                    <a:pt x="23" y="11"/>
                    <a:pt x="20" y="11"/>
                    <a:pt x="18" y="12"/>
                  </a:cubicBezTo>
                  <a:cubicBezTo>
                    <a:pt x="27" y="8"/>
                    <a:pt x="42" y="9"/>
                    <a:pt x="51" y="16"/>
                  </a:cubicBezTo>
                  <a:close/>
                  <a:moveTo>
                    <a:pt x="26" y="16"/>
                  </a:moveTo>
                  <a:cubicBezTo>
                    <a:pt x="36" y="15"/>
                    <a:pt x="45" y="18"/>
                    <a:pt x="49" y="24"/>
                  </a:cubicBezTo>
                  <a:cubicBezTo>
                    <a:pt x="48" y="23"/>
                    <a:pt x="48" y="23"/>
                    <a:pt x="47" y="23"/>
                  </a:cubicBezTo>
                  <a:cubicBezTo>
                    <a:pt x="38" y="16"/>
                    <a:pt x="23" y="16"/>
                    <a:pt x="17" y="22"/>
                  </a:cubicBezTo>
                  <a:cubicBezTo>
                    <a:pt x="15" y="24"/>
                    <a:pt x="13" y="27"/>
                    <a:pt x="13" y="31"/>
                  </a:cubicBezTo>
                  <a:cubicBezTo>
                    <a:pt x="13" y="31"/>
                    <a:pt x="13" y="31"/>
                    <a:pt x="13" y="31"/>
                  </a:cubicBezTo>
                  <a:cubicBezTo>
                    <a:pt x="11" y="29"/>
                    <a:pt x="9" y="26"/>
                    <a:pt x="9" y="23"/>
                  </a:cubicBezTo>
                  <a:cubicBezTo>
                    <a:pt x="10" y="21"/>
                    <a:pt x="11" y="20"/>
                    <a:pt x="12" y="20"/>
                  </a:cubicBezTo>
                  <a:cubicBezTo>
                    <a:pt x="14" y="19"/>
                    <a:pt x="17" y="18"/>
                    <a:pt x="20" y="19"/>
                  </a:cubicBezTo>
                  <a:cubicBezTo>
                    <a:pt x="21" y="19"/>
                    <a:pt x="22" y="18"/>
                    <a:pt x="23" y="16"/>
                  </a:cubicBezTo>
                  <a:cubicBezTo>
                    <a:pt x="24" y="16"/>
                    <a:pt x="25" y="16"/>
                    <a:pt x="26" y="16"/>
                  </a:cubicBezTo>
                  <a:close/>
                  <a:moveTo>
                    <a:pt x="15" y="41"/>
                  </a:moveTo>
                  <a:cubicBezTo>
                    <a:pt x="16" y="41"/>
                    <a:pt x="17" y="42"/>
                    <a:pt x="17" y="42"/>
                  </a:cubicBezTo>
                  <a:cubicBezTo>
                    <a:pt x="17" y="42"/>
                    <a:pt x="17" y="43"/>
                    <a:pt x="17" y="43"/>
                  </a:cubicBezTo>
                  <a:cubicBezTo>
                    <a:pt x="18" y="43"/>
                    <a:pt x="18" y="43"/>
                    <a:pt x="18" y="44"/>
                  </a:cubicBezTo>
                  <a:cubicBezTo>
                    <a:pt x="17" y="43"/>
                    <a:pt x="16" y="42"/>
                    <a:pt x="15" y="41"/>
                  </a:cubicBezTo>
                  <a:close/>
                  <a:moveTo>
                    <a:pt x="19" y="31"/>
                  </a:moveTo>
                  <a:cubicBezTo>
                    <a:pt x="19" y="29"/>
                    <a:pt x="19" y="27"/>
                    <a:pt x="20" y="26"/>
                  </a:cubicBezTo>
                  <a:cubicBezTo>
                    <a:pt x="23" y="24"/>
                    <a:pt x="26" y="23"/>
                    <a:pt x="31" y="23"/>
                  </a:cubicBezTo>
                  <a:cubicBezTo>
                    <a:pt x="28" y="24"/>
                    <a:pt x="26" y="27"/>
                    <a:pt x="25" y="30"/>
                  </a:cubicBezTo>
                  <a:cubicBezTo>
                    <a:pt x="24" y="31"/>
                    <a:pt x="24" y="33"/>
                    <a:pt x="24" y="35"/>
                  </a:cubicBezTo>
                  <a:cubicBezTo>
                    <a:pt x="24" y="37"/>
                    <a:pt x="25" y="39"/>
                    <a:pt x="26" y="42"/>
                  </a:cubicBezTo>
                  <a:cubicBezTo>
                    <a:pt x="24" y="41"/>
                    <a:pt x="23" y="40"/>
                    <a:pt x="21" y="39"/>
                  </a:cubicBezTo>
                  <a:cubicBezTo>
                    <a:pt x="20" y="36"/>
                    <a:pt x="19" y="33"/>
                    <a:pt x="19" y="31"/>
                  </a:cubicBezTo>
                  <a:close/>
                  <a:moveTo>
                    <a:pt x="29" y="35"/>
                  </a:moveTo>
                  <a:cubicBezTo>
                    <a:pt x="29" y="34"/>
                    <a:pt x="29" y="33"/>
                    <a:pt x="30" y="31"/>
                  </a:cubicBezTo>
                  <a:cubicBezTo>
                    <a:pt x="32" y="26"/>
                    <a:pt x="37" y="26"/>
                    <a:pt x="40" y="27"/>
                  </a:cubicBezTo>
                  <a:cubicBezTo>
                    <a:pt x="43" y="27"/>
                    <a:pt x="46" y="29"/>
                    <a:pt x="48" y="30"/>
                  </a:cubicBezTo>
                  <a:cubicBezTo>
                    <a:pt x="48" y="30"/>
                    <a:pt x="48" y="31"/>
                    <a:pt x="48" y="31"/>
                  </a:cubicBezTo>
                  <a:cubicBezTo>
                    <a:pt x="48" y="31"/>
                    <a:pt x="47" y="31"/>
                    <a:pt x="47" y="31"/>
                  </a:cubicBezTo>
                  <a:cubicBezTo>
                    <a:pt x="43" y="32"/>
                    <a:pt x="41" y="35"/>
                    <a:pt x="41" y="38"/>
                  </a:cubicBezTo>
                  <a:cubicBezTo>
                    <a:pt x="41" y="38"/>
                    <a:pt x="41" y="38"/>
                    <a:pt x="41" y="38"/>
                  </a:cubicBezTo>
                  <a:cubicBezTo>
                    <a:pt x="41" y="41"/>
                    <a:pt x="42" y="43"/>
                    <a:pt x="44" y="45"/>
                  </a:cubicBezTo>
                  <a:cubicBezTo>
                    <a:pt x="42" y="46"/>
                    <a:pt x="39" y="46"/>
                    <a:pt x="36" y="46"/>
                  </a:cubicBezTo>
                  <a:cubicBezTo>
                    <a:pt x="34" y="44"/>
                    <a:pt x="29" y="40"/>
                    <a:pt x="29" y="35"/>
                  </a:cubicBezTo>
                  <a:close/>
                  <a:moveTo>
                    <a:pt x="46" y="38"/>
                  </a:moveTo>
                  <a:cubicBezTo>
                    <a:pt x="46" y="38"/>
                    <a:pt x="46" y="38"/>
                    <a:pt x="46" y="38"/>
                  </a:cubicBezTo>
                  <a:cubicBezTo>
                    <a:pt x="46" y="37"/>
                    <a:pt x="47" y="36"/>
                    <a:pt x="49" y="36"/>
                  </a:cubicBezTo>
                  <a:cubicBezTo>
                    <a:pt x="49" y="36"/>
                    <a:pt x="50" y="36"/>
                    <a:pt x="50" y="36"/>
                  </a:cubicBezTo>
                  <a:cubicBezTo>
                    <a:pt x="50" y="36"/>
                    <a:pt x="50" y="37"/>
                    <a:pt x="50" y="38"/>
                  </a:cubicBezTo>
                  <a:cubicBezTo>
                    <a:pt x="50" y="38"/>
                    <a:pt x="50" y="39"/>
                    <a:pt x="50" y="40"/>
                  </a:cubicBezTo>
                  <a:cubicBezTo>
                    <a:pt x="50" y="41"/>
                    <a:pt x="49" y="41"/>
                    <a:pt x="49" y="42"/>
                  </a:cubicBezTo>
                  <a:cubicBezTo>
                    <a:pt x="47" y="41"/>
                    <a:pt x="46" y="40"/>
                    <a:pt x="46" y="38"/>
                  </a:cubicBezTo>
                  <a:close/>
                  <a:moveTo>
                    <a:pt x="59" y="39"/>
                  </a:moveTo>
                  <a:cubicBezTo>
                    <a:pt x="59" y="39"/>
                    <a:pt x="59" y="38"/>
                    <a:pt x="58" y="38"/>
                  </a:cubicBezTo>
                  <a:cubicBezTo>
                    <a:pt x="59" y="38"/>
                    <a:pt x="60" y="39"/>
                    <a:pt x="60" y="39"/>
                  </a:cubicBezTo>
                  <a:cubicBezTo>
                    <a:pt x="60" y="39"/>
                    <a:pt x="60" y="40"/>
                    <a:pt x="60" y="40"/>
                  </a:cubicBezTo>
                  <a:cubicBezTo>
                    <a:pt x="60" y="40"/>
                    <a:pt x="59" y="40"/>
                    <a:pt x="59" y="40"/>
                  </a:cubicBezTo>
                  <a:cubicBezTo>
                    <a:pt x="59" y="40"/>
                    <a:pt x="59" y="40"/>
                    <a:pt x="59" y="39"/>
                  </a:cubicBezTo>
                  <a:close/>
                  <a:moveTo>
                    <a:pt x="60" y="45"/>
                  </a:moveTo>
                  <a:cubicBezTo>
                    <a:pt x="60" y="46"/>
                    <a:pt x="59" y="48"/>
                    <a:pt x="57" y="50"/>
                  </a:cubicBezTo>
                  <a:cubicBezTo>
                    <a:pt x="56" y="50"/>
                    <a:pt x="54" y="51"/>
                    <a:pt x="53" y="51"/>
                  </a:cubicBezTo>
                  <a:cubicBezTo>
                    <a:pt x="55" y="50"/>
                    <a:pt x="56" y="48"/>
                    <a:pt x="57" y="47"/>
                  </a:cubicBezTo>
                  <a:cubicBezTo>
                    <a:pt x="58" y="46"/>
                    <a:pt x="59" y="46"/>
                    <a:pt x="60" y="45"/>
                  </a:cubicBezTo>
                  <a:close/>
                  <a:moveTo>
                    <a:pt x="45" y="56"/>
                  </a:moveTo>
                  <a:cubicBezTo>
                    <a:pt x="46" y="56"/>
                    <a:pt x="47" y="56"/>
                    <a:pt x="48" y="56"/>
                  </a:cubicBezTo>
                  <a:cubicBezTo>
                    <a:pt x="45" y="57"/>
                    <a:pt x="42" y="58"/>
                    <a:pt x="39" y="58"/>
                  </a:cubicBezTo>
                  <a:cubicBezTo>
                    <a:pt x="39" y="58"/>
                    <a:pt x="38" y="58"/>
                    <a:pt x="38" y="58"/>
                  </a:cubicBezTo>
                  <a:cubicBezTo>
                    <a:pt x="40" y="57"/>
                    <a:pt x="43" y="57"/>
                    <a:pt x="45" y="56"/>
                  </a:cubicBezTo>
                  <a:close/>
                </a:path>
              </a:pathLst>
            </a:custGeom>
            <a:solidFill>
              <a:srgbClr val="EE839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7" name="Freeform 66"/>
            <p:cNvSpPr>
              <a:spLocks noEditPoints="1" noChangeArrowheads="1"/>
            </p:cNvSpPr>
            <p:nvPr/>
          </p:nvSpPr>
          <p:spPr bwMode="auto">
            <a:xfrm>
              <a:off x="3458" y="2139"/>
              <a:ext cx="133" cy="132"/>
            </a:xfrm>
            <a:custGeom>
              <a:avLst/>
              <a:gdLst>
                <a:gd name="T0" fmla="*/ 89 w 92"/>
                <a:gd name="T1" fmla="*/ 0 h 91"/>
                <a:gd name="T2" fmla="*/ 2 w 92"/>
                <a:gd name="T3" fmla="*/ 69 h 91"/>
                <a:gd name="T4" fmla="*/ 3 w 92"/>
                <a:gd name="T5" fmla="*/ 73 h 91"/>
                <a:gd name="T6" fmla="*/ 6 w 92"/>
                <a:gd name="T7" fmla="*/ 73 h 91"/>
                <a:gd name="T8" fmla="*/ 8 w 92"/>
                <a:gd name="T9" fmla="*/ 71 h 91"/>
                <a:gd name="T10" fmla="*/ 1 w 92"/>
                <a:gd name="T11" fmla="*/ 87 h 91"/>
                <a:gd name="T12" fmla="*/ 0 w 92"/>
                <a:gd name="T13" fmla="*/ 88 h 91"/>
                <a:gd name="T14" fmla="*/ 2 w 92"/>
                <a:gd name="T15" fmla="*/ 90 h 91"/>
                <a:gd name="T16" fmla="*/ 5 w 92"/>
                <a:gd name="T17" fmla="*/ 89 h 91"/>
                <a:gd name="T18" fmla="*/ 29 w 92"/>
                <a:gd name="T19" fmla="*/ 57 h 91"/>
                <a:gd name="T20" fmla="*/ 59 w 92"/>
                <a:gd name="T21" fmla="*/ 39 h 91"/>
                <a:gd name="T22" fmla="*/ 42 w 92"/>
                <a:gd name="T23" fmla="*/ 61 h 91"/>
                <a:gd name="T24" fmla="*/ 42 w 92"/>
                <a:gd name="T25" fmla="*/ 61 h 91"/>
                <a:gd name="T26" fmla="*/ 42 w 92"/>
                <a:gd name="T27" fmla="*/ 61 h 91"/>
                <a:gd name="T28" fmla="*/ 42 w 92"/>
                <a:gd name="T29" fmla="*/ 61 h 91"/>
                <a:gd name="T30" fmla="*/ 41 w 92"/>
                <a:gd name="T31" fmla="*/ 62 h 91"/>
                <a:gd name="T32" fmla="*/ 43 w 92"/>
                <a:gd name="T33" fmla="*/ 65 h 91"/>
                <a:gd name="T34" fmla="*/ 46 w 92"/>
                <a:gd name="T35" fmla="*/ 64 h 91"/>
                <a:gd name="T36" fmla="*/ 89 w 92"/>
                <a:gd name="T37" fmla="*/ 32 h 91"/>
                <a:gd name="T38" fmla="*/ 90 w 92"/>
                <a:gd name="T39" fmla="*/ 29 h 91"/>
                <a:gd name="T40" fmla="*/ 86 w 92"/>
                <a:gd name="T41" fmla="*/ 28 h 91"/>
                <a:gd name="T42" fmla="*/ 65 w 92"/>
                <a:gd name="T43" fmla="*/ 40 h 91"/>
                <a:gd name="T44" fmla="*/ 66 w 92"/>
                <a:gd name="T45" fmla="*/ 38 h 91"/>
                <a:gd name="T46" fmla="*/ 71 w 92"/>
                <a:gd name="T47" fmla="*/ 33 h 91"/>
                <a:gd name="T48" fmla="*/ 71 w 92"/>
                <a:gd name="T49" fmla="*/ 32 h 91"/>
                <a:gd name="T50" fmla="*/ 73 w 92"/>
                <a:gd name="T51" fmla="*/ 30 h 91"/>
                <a:gd name="T52" fmla="*/ 92 w 92"/>
                <a:gd name="T53" fmla="*/ 4 h 91"/>
                <a:gd name="T54" fmla="*/ 92 w 92"/>
                <a:gd name="T55" fmla="*/ 3 h 91"/>
                <a:gd name="T56" fmla="*/ 91 w 92"/>
                <a:gd name="T57" fmla="*/ 1 h 91"/>
                <a:gd name="T58" fmla="*/ 89 w 92"/>
                <a:gd name="T59" fmla="*/ 0 h 91"/>
                <a:gd name="T60" fmla="*/ 24 w 92"/>
                <a:gd name="T61" fmla="*/ 46 h 91"/>
                <a:gd name="T62" fmla="*/ 15 w 92"/>
                <a:gd name="T63" fmla="*/ 59 h 91"/>
                <a:gd name="T64" fmla="*/ 13 w 92"/>
                <a:gd name="T65" fmla="*/ 61 h 91"/>
                <a:gd name="T66" fmla="*/ 24 w 92"/>
                <a:gd name="T67" fmla="*/ 46 h 91"/>
                <a:gd name="T68" fmla="*/ 83 w 92"/>
                <a:gd name="T69" fmla="*/ 7 h 91"/>
                <a:gd name="T70" fmla="*/ 68 w 92"/>
                <a:gd name="T71" fmla="*/ 28 h 91"/>
                <a:gd name="T72" fmla="*/ 28 w 92"/>
                <a:gd name="T73" fmla="*/ 50 h 91"/>
                <a:gd name="T74" fmla="*/ 71 w 92"/>
                <a:gd name="T75" fmla="*/ 13 h 91"/>
                <a:gd name="T76" fmla="*/ 72 w 92"/>
                <a:gd name="T77" fmla="*/ 11 h 91"/>
                <a:gd name="T78" fmla="*/ 83 w 92"/>
                <a:gd name="T79" fmla="*/ 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91">
                  <a:moveTo>
                    <a:pt x="89" y="0"/>
                  </a:moveTo>
                  <a:cubicBezTo>
                    <a:pt x="53" y="9"/>
                    <a:pt x="19" y="36"/>
                    <a:pt x="2" y="69"/>
                  </a:cubicBezTo>
                  <a:cubicBezTo>
                    <a:pt x="2" y="71"/>
                    <a:pt x="2" y="72"/>
                    <a:pt x="3" y="73"/>
                  </a:cubicBezTo>
                  <a:cubicBezTo>
                    <a:pt x="4" y="73"/>
                    <a:pt x="5" y="73"/>
                    <a:pt x="6" y="73"/>
                  </a:cubicBezTo>
                  <a:cubicBezTo>
                    <a:pt x="7" y="72"/>
                    <a:pt x="8" y="72"/>
                    <a:pt x="8" y="71"/>
                  </a:cubicBezTo>
                  <a:cubicBezTo>
                    <a:pt x="5" y="76"/>
                    <a:pt x="3" y="82"/>
                    <a:pt x="1" y="87"/>
                  </a:cubicBezTo>
                  <a:cubicBezTo>
                    <a:pt x="0" y="87"/>
                    <a:pt x="0" y="87"/>
                    <a:pt x="0" y="88"/>
                  </a:cubicBezTo>
                  <a:cubicBezTo>
                    <a:pt x="0" y="89"/>
                    <a:pt x="1" y="90"/>
                    <a:pt x="2" y="90"/>
                  </a:cubicBezTo>
                  <a:cubicBezTo>
                    <a:pt x="3" y="91"/>
                    <a:pt x="5" y="90"/>
                    <a:pt x="5" y="89"/>
                  </a:cubicBezTo>
                  <a:cubicBezTo>
                    <a:pt x="12" y="76"/>
                    <a:pt x="20" y="65"/>
                    <a:pt x="29" y="57"/>
                  </a:cubicBezTo>
                  <a:cubicBezTo>
                    <a:pt x="39" y="50"/>
                    <a:pt x="50" y="44"/>
                    <a:pt x="59" y="39"/>
                  </a:cubicBezTo>
                  <a:cubicBezTo>
                    <a:pt x="53" y="46"/>
                    <a:pt x="47" y="53"/>
                    <a:pt x="42" y="61"/>
                  </a:cubicBezTo>
                  <a:cubicBezTo>
                    <a:pt x="42" y="61"/>
                    <a:pt x="42" y="61"/>
                    <a:pt x="42" y="61"/>
                  </a:cubicBezTo>
                  <a:cubicBezTo>
                    <a:pt x="42" y="61"/>
                    <a:pt x="42" y="61"/>
                    <a:pt x="42" y="61"/>
                  </a:cubicBezTo>
                  <a:cubicBezTo>
                    <a:pt x="42" y="61"/>
                    <a:pt x="42" y="61"/>
                    <a:pt x="42" y="61"/>
                  </a:cubicBezTo>
                  <a:cubicBezTo>
                    <a:pt x="42" y="61"/>
                    <a:pt x="41" y="62"/>
                    <a:pt x="41" y="62"/>
                  </a:cubicBezTo>
                  <a:cubicBezTo>
                    <a:pt x="41" y="63"/>
                    <a:pt x="42" y="64"/>
                    <a:pt x="43" y="65"/>
                  </a:cubicBezTo>
                  <a:cubicBezTo>
                    <a:pt x="44" y="66"/>
                    <a:pt x="45" y="65"/>
                    <a:pt x="46" y="64"/>
                  </a:cubicBezTo>
                  <a:cubicBezTo>
                    <a:pt x="57" y="50"/>
                    <a:pt x="73" y="40"/>
                    <a:pt x="89" y="32"/>
                  </a:cubicBezTo>
                  <a:cubicBezTo>
                    <a:pt x="90" y="32"/>
                    <a:pt x="91" y="30"/>
                    <a:pt x="90" y="29"/>
                  </a:cubicBezTo>
                  <a:cubicBezTo>
                    <a:pt x="89" y="28"/>
                    <a:pt x="88" y="27"/>
                    <a:pt x="86" y="28"/>
                  </a:cubicBezTo>
                  <a:cubicBezTo>
                    <a:pt x="79" y="31"/>
                    <a:pt x="72" y="35"/>
                    <a:pt x="65" y="40"/>
                  </a:cubicBezTo>
                  <a:cubicBezTo>
                    <a:pt x="65" y="39"/>
                    <a:pt x="66" y="38"/>
                    <a:pt x="66" y="38"/>
                  </a:cubicBezTo>
                  <a:cubicBezTo>
                    <a:pt x="68" y="36"/>
                    <a:pt x="69" y="34"/>
                    <a:pt x="71" y="33"/>
                  </a:cubicBezTo>
                  <a:cubicBezTo>
                    <a:pt x="71" y="33"/>
                    <a:pt x="71" y="33"/>
                    <a:pt x="71" y="32"/>
                  </a:cubicBezTo>
                  <a:cubicBezTo>
                    <a:pt x="72" y="32"/>
                    <a:pt x="73" y="31"/>
                    <a:pt x="73" y="30"/>
                  </a:cubicBezTo>
                  <a:cubicBezTo>
                    <a:pt x="80" y="22"/>
                    <a:pt x="86" y="13"/>
                    <a:pt x="92" y="4"/>
                  </a:cubicBezTo>
                  <a:cubicBezTo>
                    <a:pt x="92" y="3"/>
                    <a:pt x="92" y="3"/>
                    <a:pt x="92" y="3"/>
                  </a:cubicBezTo>
                  <a:cubicBezTo>
                    <a:pt x="92" y="2"/>
                    <a:pt x="92" y="1"/>
                    <a:pt x="91" y="1"/>
                  </a:cubicBezTo>
                  <a:cubicBezTo>
                    <a:pt x="91" y="0"/>
                    <a:pt x="90" y="0"/>
                    <a:pt x="89" y="0"/>
                  </a:cubicBezTo>
                  <a:close/>
                  <a:moveTo>
                    <a:pt x="24" y="46"/>
                  </a:moveTo>
                  <a:cubicBezTo>
                    <a:pt x="21" y="51"/>
                    <a:pt x="18" y="55"/>
                    <a:pt x="15" y="59"/>
                  </a:cubicBezTo>
                  <a:cubicBezTo>
                    <a:pt x="14" y="60"/>
                    <a:pt x="14" y="60"/>
                    <a:pt x="13" y="61"/>
                  </a:cubicBezTo>
                  <a:cubicBezTo>
                    <a:pt x="16" y="56"/>
                    <a:pt x="20" y="51"/>
                    <a:pt x="24" y="46"/>
                  </a:cubicBezTo>
                  <a:close/>
                  <a:moveTo>
                    <a:pt x="83" y="7"/>
                  </a:moveTo>
                  <a:cubicBezTo>
                    <a:pt x="79" y="14"/>
                    <a:pt x="73" y="21"/>
                    <a:pt x="68" y="28"/>
                  </a:cubicBezTo>
                  <a:cubicBezTo>
                    <a:pt x="53" y="32"/>
                    <a:pt x="40" y="39"/>
                    <a:pt x="28" y="50"/>
                  </a:cubicBezTo>
                  <a:cubicBezTo>
                    <a:pt x="40" y="34"/>
                    <a:pt x="55" y="20"/>
                    <a:pt x="71" y="13"/>
                  </a:cubicBezTo>
                  <a:cubicBezTo>
                    <a:pt x="72" y="12"/>
                    <a:pt x="72" y="12"/>
                    <a:pt x="72" y="11"/>
                  </a:cubicBezTo>
                  <a:cubicBezTo>
                    <a:pt x="76" y="10"/>
                    <a:pt x="80" y="8"/>
                    <a:pt x="83" y="7"/>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8" name="Freeform 67"/>
            <p:cNvSpPr>
              <a:spLocks noChangeArrowheads="1"/>
            </p:cNvSpPr>
            <p:nvPr/>
          </p:nvSpPr>
          <p:spPr bwMode="auto">
            <a:xfrm>
              <a:off x="3551" y="2557"/>
              <a:ext cx="10" cy="87"/>
            </a:xfrm>
            <a:custGeom>
              <a:avLst/>
              <a:gdLst>
                <a:gd name="T0" fmla="*/ 0 w 7"/>
                <a:gd name="T1" fmla="*/ 0 h 60"/>
                <a:gd name="T2" fmla="*/ 2 w 7"/>
                <a:gd name="T3" fmla="*/ 60 h 60"/>
              </a:gdLst>
              <a:ahLst/>
              <a:cxnLst>
                <a:cxn ang="0">
                  <a:pos x="T0" y="T1"/>
                </a:cxn>
                <a:cxn ang="0">
                  <a:pos x="T2" y="T3"/>
                </a:cxn>
              </a:cxnLst>
              <a:rect l="0" t="0" r="r" b="b"/>
              <a:pathLst>
                <a:path w="7" h="60">
                  <a:moveTo>
                    <a:pt x="0" y="0"/>
                  </a:moveTo>
                  <a:cubicBezTo>
                    <a:pt x="7" y="20"/>
                    <a:pt x="5" y="39"/>
                    <a:pt x="2" y="6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9" name="Freeform 68"/>
            <p:cNvSpPr>
              <a:spLocks noChangeArrowheads="1"/>
            </p:cNvSpPr>
            <p:nvPr/>
          </p:nvSpPr>
          <p:spPr bwMode="auto">
            <a:xfrm>
              <a:off x="3546" y="2553"/>
              <a:ext cx="19" cy="94"/>
            </a:xfrm>
            <a:custGeom>
              <a:avLst/>
              <a:gdLst>
                <a:gd name="T0" fmla="*/ 2 w 13"/>
                <a:gd name="T1" fmla="*/ 1 h 65"/>
                <a:gd name="T2" fmla="*/ 1 w 13"/>
                <a:gd name="T3" fmla="*/ 4 h 65"/>
                <a:gd name="T4" fmla="*/ 2 w 13"/>
                <a:gd name="T5" fmla="*/ 62 h 65"/>
                <a:gd name="T6" fmla="*/ 4 w 13"/>
                <a:gd name="T7" fmla="*/ 65 h 65"/>
                <a:gd name="T8" fmla="*/ 7 w 13"/>
                <a:gd name="T9" fmla="*/ 63 h 65"/>
                <a:gd name="T10" fmla="*/ 6 w 13"/>
                <a:gd name="T11" fmla="*/ 3 h 65"/>
                <a:gd name="T12" fmla="*/ 2 w 13"/>
                <a:gd name="T13" fmla="*/ 1 h 65"/>
              </a:gdLst>
              <a:ahLst/>
              <a:cxnLst>
                <a:cxn ang="0">
                  <a:pos x="T0" y="T1"/>
                </a:cxn>
                <a:cxn ang="0">
                  <a:pos x="T2" y="T3"/>
                </a:cxn>
                <a:cxn ang="0">
                  <a:pos x="T4" y="T5"/>
                </a:cxn>
                <a:cxn ang="0">
                  <a:pos x="T6" y="T7"/>
                </a:cxn>
                <a:cxn ang="0">
                  <a:pos x="T8" y="T9"/>
                </a:cxn>
                <a:cxn ang="0">
                  <a:pos x="T10" y="T11"/>
                </a:cxn>
                <a:cxn ang="0">
                  <a:pos x="T12" y="T13"/>
                </a:cxn>
              </a:cxnLst>
              <a:rect l="0" t="0" r="r" b="b"/>
              <a:pathLst>
                <a:path w="13" h="65">
                  <a:moveTo>
                    <a:pt x="2" y="1"/>
                  </a:moveTo>
                  <a:cubicBezTo>
                    <a:pt x="1" y="1"/>
                    <a:pt x="0" y="3"/>
                    <a:pt x="1" y="4"/>
                  </a:cubicBezTo>
                  <a:cubicBezTo>
                    <a:pt x="7" y="24"/>
                    <a:pt x="5" y="43"/>
                    <a:pt x="2" y="62"/>
                  </a:cubicBezTo>
                  <a:cubicBezTo>
                    <a:pt x="2" y="64"/>
                    <a:pt x="3" y="65"/>
                    <a:pt x="4" y="65"/>
                  </a:cubicBezTo>
                  <a:cubicBezTo>
                    <a:pt x="6" y="65"/>
                    <a:pt x="7" y="64"/>
                    <a:pt x="7" y="63"/>
                  </a:cubicBezTo>
                  <a:cubicBezTo>
                    <a:pt x="10" y="44"/>
                    <a:pt x="13" y="23"/>
                    <a:pt x="6" y="3"/>
                  </a:cubicBezTo>
                  <a:cubicBezTo>
                    <a:pt x="5"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0" name="Freeform 69"/>
            <p:cNvSpPr>
              <a:spLocks noChangeArrowheads="1"/>
            </p:cNvSpPr>
            <p:nvPr/>
          </p:nvSpPr>
          <p:spPr bwMode="auto">
            <a:xfrm>
              <a:off x="3570" y="2537"/>
              <a:ext cx="14" cy="65"/>
            </a:xfrm>
            <a:custGeom>
              <a:avLst/>
              <a:gdLst>
                <a:gd name="T0" fmla="*/ 2 w 10"/>
                <a:gd name="T1" fmla="*/ 4 h 45"/>
                <a:gd name="T2" fmla="*/ 3 w 10"/>
                <a:gd name="T3" fmla="*/ 14 h 45"/>
                <a:gd name="T4" fmla="*/ 10 w 10"/>
                <a:gd name="T5" fmla="*/ 45 h 45"/>
              </a:gdLst>
              <a:ahLst/>
              <a:cxnLst>
                <a:cxn ang="0">
                  <a:pos x="T0" y="T1"/>
                </a:cxn>
                <a:cxn ang="0">
                  <a:pos x="T2" y="T3"/>
                </a:cxn>
                <a:cxn ang="0">
                  <a:pos x="T4" y="T5"/>
                </a:cxn>
              </a:cxnLst>
              <a:rect l="0" t="0" r="r" b="b"/>
              <a:pathLst>
                <a:path w="10" h="45">
                  <a:moveTo>
                    <a:pt x="2" y="4"/>
                  </a:moveTo>
                  <a:cubicBezTo>
                    <a:pt x="0" y="0"/>
                    <a:pt x="3" y="11"/>
                    <a:pt x="3" y="14"/>
                  </a:cubicBezTo>
                  <a:cubicBezTo>
                    <a:pt x="4" y="24"/>
                    <a:pt x="8" y="35"/>
                    <a:pt x="10" y="4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1" name="Freeform 70"/>
            <p:cNvSpPr>
              <a:spLocks noChangeArrowheads="1"/>
            </p:cNvSpPr>
            <p:nvPr/>
          </p:nvSpPr>
          <p:spPr bwMode="auto">
            <a:xfrm>
              <a:off x="3567" y="2537"/>
              <a:ext cx="21" cy="69"/>
            </a:xfrm>
            <a:custGeom>
              <a:avLst/>
              <a:gdLst>
                <a:gd name="T0" fmla="*/ 2 w 15"/>
                <a:gd name="T1" fmla="*/ 0 h 48"/>
                <a:gd name="T2" fmla="*/ 2 w 15"/>
                <a:gd name="T3" fmla="*/ 10 h 48"/>
                <a:gd name="T4" fmla="*/ 2 w 15"/>
                <a:gd name="T5" fmla="*/ 14 h 48"/>
                <a:gd name="T6" fmla="*/ 8 w 15"/>
                <a:gd name="T7" fmla="*/ 39 h 48"/>
                <a:gd name="T8" fmla="*/ 10 w 15"/>
                <a:gd name="T9" fmla="*/ 45 h 48"/>
                <a:gd name="T10" fmla="*/ 13 w 15"/>
                <a:gd name="T11" fmla="*/ 47 h 48"/>
                <a:gd name="T12" fmla="*/ 15 w 15"/>
                <a:gd name="T13" fmla="*/ 45 h 48"/>
                <a:gd name="T14" fmla="*/ 15 w 15"/>
                <a:gd name="T15" fmla="*/ 44 h 48"/>
                <a:gd name="T16" fmla="*/ 13 w 15"/>
                <a:gd name="T17" fmla="*/ 37 h 48"/>
                <a:gd name="T18" fmla="*/ 8 w 15"/>
                <a:gd name="T19" fmla="*/ 14 h 48"/>
                <a:gd name="T20" fmla="*/ 7 w 15"/>
                <a:gd name="T21" fmla="*/ 9 h 48"/>
                <a:gd name="T22" fmla="*/ 6 w 15"/>
                <a:gd name="T23" fmla="*/ 5 h 48"/>
                <a:gd name="T24" fmla="*/ 7 w 15"/>
                <a:gd name="T25" fmla="*/ 4 h 48"/>
                <a:gd name="T26" fmla="*/ 6 w 15"/>
                <a:gd name="T27" fmla="*/ 2 h 48"/>
                <a:gd name="T28" fmla="*/ 2 w 15"/>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48">
                  <a:moveTo>
                    <a:pt x="2" y="0"/>
                  </a:moveTo>
                  <a:cubicBezTo>
                    <a:pt x="0" y="1"/>
                    <a:pt x="0" y="3"/>
                    <a:pt x="2" y="10"/>
                  </a:cubicBezTo>
                  <a:cubicBezTo>
                    <a:pt x="2" y="14"/>
                    <a:pt x="2" y="14"/>
                    <a:pt x="2" y="14"/>
                  </a:cubicBezTo>
                  <a:cubicBezTo>
                    <a:pt x="3" y="23"/>
                    <a:pt x="6" y="31"/>
                    <a:pt x="8" y="39"/>
                  </a:cubicBezTo>
                  <a:cubicBezTo>
                    <a:pt x="10" y="45"/>
                    <a:pt x="10" y="45"/>
                    <a:pt x="10" y="45"/>
                  </a:cubicBezTo>
                  <a:cubicBezTo>
                    <a:pt x="10" y="47"/>
                    <a:pt x="11" y="48"/>
                    <a:pt x="13" y="47"/>
                  </a:cubicBezTo>
                  <a:cubicBezTo>
                    <a:pt x="14" y="47"/>
                    <a:pt x="15" y="46"/>
                    <a:pt x="15" y="45"/>
                  </a:cubicBezTo>
                  <a:cubicBezTo>
                    <a:pt x="15" y="44"/>
                    <a:pt x="15" y="44"/>
                    <a:pt x="15" y="44"/>
                  </a:cubicBezTo>
                  <a:cubicBezTo>
                    <a:pt x="13" y="37"/>
                    <a:pt x="13" y="37"/>
                    <a:pt x="13" y="37"/>
                  </a:cubicBezTo>
                  <a:cubicBezTo>
                    <a:pt x="11" y="30"/>
                    <a:pt x="9" y="22"/>
                    <a:pt x="8" y="14"/>
                  </a:cubicBezTo>
                  <a:cubicBezTo>
                    <a:pt x="8" y="14"/>
                    <a:pt x="7" y="9"/>
                    <a:pt x="7" y="9"/>
                  </a:cubicBezTo>
                  <a:cubicBezTo>
                    <a:pt x="7" y="8"/>
                    <a:pt x="6" y="6"/>
                    <a:pt x="6" y="5"/>
                  </a:cubicBezTo>
                  <a:cubicBezTo>
                    <a:pt x="6" y="4"/>
                    <a:pt x="7" y="4"/>
                    <a:pt x="7" y="4"/>
                  </a:cubicBezTo>
                  <a:cubicBezTo>
                    <a:pt x="7" y="3"/>
                    <a:pt x="7" y="3"/>
                    <a:pt x="6" y="2"/>
                  </a:cubicBezTo>
                  <a:cubicBezTo>
                    <a:pt x="5" y="0"/>
                    <a:pt x="4" y="0"/>
                    <a:pt x="2"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2" name="Freeform 71"/>
            <p:cNvSpPr>
              <a:spLocks noEditPoints="1" noChangeArrowheads="1"/>
            </p:cNvSpPr>
            <p:nvPr/>
          </p:nvSpPr>
          <p:spPr bwMode="auto">
            <a:xfrm>
              <a:off x="3549" y="2041"/>
              <a:ext cx="113" cy="292"/>
            </a:xfrm>
            <a:custGeom>
              <a:avLst/>
              <a:gdLst>
                <a:gd name="T0" fmla="*/ 31 w 78"/>
                <a:gd name="T1" fmla="*/ 3 h 202"/>
                <a:gd name="T2" fmla="*/ 16 w 78"/>
                <a:gd name="T3" fmla="*/ 8 h 202"/>
                <a:gd name="T4" fmla="*/ 17 w 78"/>
                <a:gd name="T5" fmla="*/ 11 h 202"/>
                <a:gd name="T6" fmla="*/ 17 w 78"/>
                <a:gd name="T7" fmla="*/ 13 h 202"/>
                <a:gd name="T8" fmla="*/ 23 w 78"/>
                <a:gd name="T9" fmla="*/ 31 h 202"/>
                <a:gd name="T10" fmla="*/ 34 w 78"/>
                <a:gd name="T11" fmla="*/ 57 h 202"/>
                <a:gd name="T12" fmla="*/ 7 w 78"/>
                <a:gd name="T13" fmla="*/ 13 h 202"/>
                <a:gd name="T14" fmla="*/ 7 w 78"/>
                <a:gd name="T15" fmla="*/ 14 h 202"/>
                <a:gd name="T16" fmla="*/ 2 w 78"/>
                <a:gd name="T17" fmla="*/ 11 h 202"/>
                <a:gd name="T18" fmla="*/ 29 w 78"/>
                <a:gd name="T19" fmla="*/ 59 h 202"/>
                <a:gd name="T20" fmla="*/ 52 w 78"/>
                <a:gd name="T21" fmla="*/ 199 h 202"/>
                <a:gd name="T22" fmla="*/ 56 w 78"/>
                <a:gd name="T23" fmla="*/ 202 h 202"/>
                <a:gd name="T24" fmla="*/ 78 w 78"/>
                <a:gd name="T25" fmla="*/ 147 h 202"/>
                <a:gd name="T26" fmla="*/ 75 w 78"/>
                <a:gd name="T27" fmla="*/ 108 h 202"/>
                <a:gd name="T28" fmla="*/ 78 w 78"/>
                <a:gd name="T29" fmla="*/ 93 h 202"/>
                <a:gd name="T30" fmla="*/ 73 w 78"/>
                <a:gd name="T31" fmla="*/ 51 h 202"/>
                <a:gd name="T32" fmla="*/ 60 w 78"/>
                <a:gd name="T33" fmla="*/ 16 h 202"/>
                <a:gd name="T34" fmla="*/ 56 w 78"/>
                <a:gd name="T35" fmla="*/ 16 h 202"/>
                <a:gd name="T36" fmla="*/ 31 w 78"/>
                <a:gd name="T37" fmla="*/ 1 h 202"/>
                <a:gd name="T38" fmla="*/ 32 w 78"/>
                <a:gd name="T39" fmla="*/ 8 h 202"/>
                <a:gd name="T40" fmla="*/ 37 w 78"/>
                <a:gd name="T41" fmla="*/ 22 h 202"/>
                <a:gd name="T42" fmla="*/ 35 w 78"/>
                <a:gd name="T43" fmla="*/ 26 h 202"/>
                <a:gd name="T44" fmla="*/ 35 w 78"/>
                <a:gd name="T45" fmla="*/ 31 h 202"/>
                <a:gd name="T46" fmla="*/ 26 w 78"/>
                <a:gd name="T47" fmla="*/ 17 h 202"/>
                <a:gd name="T48" fmla="*/ 31 w 78"/>
                <a:gd name="T49" fmla="*/ 8 h 202"/>
                <a:gd name="T50" fmla="*/ 45 w 78"/>
                <a:gd name="T51" fmla="*/ 26 h 202"/>
                <a:gd name="T52" fmla="*/ 57 w 78"/>
                <a:gd name="T53" fmla="*/ 53 h 202"/>
                <a:gd name="T54" fmla="*/ 50 w 78"/>
                <a:gd name="T55" fmla="*/ 38 h 202"/>
                <a:gd name="T56" fmla="*/ 57 w 78"/>
                <a:gd name="T57" fmla="*/ 26 h 202"/>
                <a:gd name="T58" fmla="*/ 42 w 78"/>
                <a:gd name="T59" fmla="*/ 10 h 202"/>
                <a:gd name="T60" fmla="*/ 68 w 78"/>
                <a:gd name="T61" fmla="*/ 55 h 202"/>
                <a:gd name="T62" fmla="*/ 65 w 78"/>
                <a:gd name="T63" fmla="*/ 47 h 202"/>
                <a:gd name="T64" fmla="*/ 54 w 78"/>
                <a:gd name="T65" fmla="*/ 91 h 202"/>
                <a:gd name="T66" fmla="*/ 48 w 78"/>
                <a:gd name="T67" fmla="*/ 68 h 202"/>
                <a:gd name="T68" fmla="*/ 66 w 78"/>
                <a:gd name="T69" fmla="*/ 94 h 202"/>
                <a:gd name="T70" fmla="*/ 70 w 78"/>
                <a:gd name="T71" fmla="*/ 117 h 202"/>
                <a:gd name="T72" fmla="*/ 71 w 78"/>
                <a:gd name="T73" fmla="*/ 146 h 202"/>
                <a:gd name="T74" fmla="*/ 64 w 78"/>
                <a:gd name="T75" fmla="*/ 185 h 202"/>
                <a:gd name="T76" fmla="*/ 68 w 78"/>
                <a:gd name="T77" fmla="*/ 152 h 202"/>
                <a:gd name="T78" fmla="*/ 68 w 78"/>
                <a:gd name="T79" fmla="*/ 134 h 202"/>
                <a:gd name="T80" fmla="*/ 68 w 78"/>
                <a:gd name="T81" fmla="*/ 117 h 202"/>
                <a:gd name="T82" fmla="*/ 63 w 78"/>
                <a:gd name="T83" fmla="*/ 94 h 202"/>
                <a:gd name="T84" fmla="*/ 60 w 78"/>
                <a:gd name="T85" fmla="*/ 82 h 202"/>
                <a:gd name="T86" fmla="*/ 62 w 78"/>
                <a:gd name="T87" fmla="*/ 141 h 202"/>
                <a:gd name="T88" fmla="*/ 61 w 78"/>
                <a:gd name="T89" fmla="*/ 13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202">
                  <a:moveTo>
                    <a:pt x="31" y="1"/>
                  </a:moveTo>
                  <a:cubicBezTo>
                    <a:pt x="31" y="2"/>
                    <a:pt x="31" y="2"/>
                    <a:pt x="31" y="3"/>
                  </a:cubicBezTo>
                  <a:cubicBezTo>
                    <a:pt x="26" y="2"/>
                    <a:pt x="22" y="3"/>
                    <a:pt x="17" y="6"/>
                  </a:cubicBezTo>
                  <a:cubicBezTo>
                    <a:pt x="16" y="7"/>
                    <a:pt x="16" y="8"/>
                    <a:pt x="16" y="8"/>
                  </a:cubicBezTo>
                  <a:cubicBezTo>
                    <a:pt x="16" y="9"/>
                    <a:pt x="16" y="9"/>
                    <a:pt x="16" y="9"/>
                  </a:cubicBezTo>
                  <a:cubicBezTo>
                    <a:pt x="16" y="10"/>
                    <a:pt x="17" y="10"/>
                    <a:pt x="17" y="11"/>
                  </a:cubicBezTo>
                  <a:cubicBezTo>
                    <a:pt x="17" y="11"/>
                    <a:pt x="17" y="11"/>
                    <a:pt x="17" y="12"/>
                  </a:cubicBezTo>
                  <a:cubicBezTo>
                    <a:pt x="17" y="12"/>
                    <a:pt x="17" y="13"/>
                    <a:pt x="17" y="13"/>
                  </a:cubicBezTo>
                  <a:cubicBezTo>
                    <a:pt x="19" y="16"/>
                    <a:pt x="20" y="20"/>
                    <a:pt x="21" y="25"/>
                  </a:cubicBezTo>
                  <a:cubicBezTo>
                    <a:pt x="23" y="31"/>
                    <a:pt x="23" y="31"/>
                    <a:pt x="23" y="31"/>
                  </a:cubicBezTo>
                  <a:cubicBezTo>
                    <a:pt x="26" y="40"/>
                    <a:pt x="31" y="50"/>
                    <a:pt x="35" y="58"/>
                  </a:cubicBezTo>
                  <a:cubicBezTo>
                    <a:pt x="35" y="58"/>
                    <a:pt x="34" y="57"/>
                    <a:pt x="34" y="57"/>
                  </a:cubicBezTo>
                  <a:cubicBezTo>
                    <a:pt x="27" y="46"/>
                    <a:pt x="27" y="46"/>
                    <a:pt x="27" y="46"/>
                  </a:cubicBezTo>
                  <a:cubicBezTo>
                    <a:pt x="21" y="38"/>
                    <a:pt x="7" y="18"/>
                    <a:pt x="7" y="13"/>
                  </a:cubicBezTo>
                  <a:cubicBezTo>
                    <a:pt x="7" y="13"/>
                    <a:pt x="7" y="13"/>
                    <a:pt x="7" y="13"/>
                  </a:cubicBezTo>
                  <a:cubicBezTo>
                    <a:pt x="7" y="14"/>
                    <a:pt x="7" y="14"/>
                    <a:pt x="7" y="14"/>
                  </a:cubicBezTo>
                  <a:cubicBezTo>
                    <a:pt x="7" y="12"/>
                    <a:pt x="7" y="11"/>
                    <a:pt x="5" y="10"/>
                  </a:cubicBezTo>
                  <a:cubicBezTo>
                    <a:pt x="4" y="10"/>
                    <a:pt x="2" y="10"/>
                    <a:pt x="2" y="11"/>
                  </a:cubicBezTo>
                  <a:cubicBezTo>
                    <a:pt x="0" y="16"/>
                    <a:pt x="7" y="27"/>
                    <a:pt x="22" y="49"/>
                  </a:cubicBezTo>
                  <a:cubicBezTo>
                    <a:pt x="29" y="59"/>
                    <a:pt x="29" y="59"/>
                    <a:pt x="29" y="59"/>
                  </a:cubicBezTo>
                  <a:cubicBezTo>
                    <a:pt x="42" y="81"/>
                    <a:pt x="50" y="98"/>
                    <a:pt x="53" y="116"/>
                  </a:cubicBezTo>
                  <a:cubicBezTo>
                    <a:pt x="59" y="142"/>
                    <a:pt x="56" y="171"/>
                    <a:pt x="52" y="199"/>
                  </a:cubicBezTo>
                  <a:cubicBezTo>
                    <a:pt x="51" y="200"/>
                    <a:pt x="52" y="201"/>
                    <a:pt x="53" y="202"/>
                  </a:cubicBezTo>
                  <a:cubicBezTo>
                    <a:pt x="54" y="202"/>
                    <a:pt x="55" y="202"/>
                    <a:pt x="56" y="202"/>
                  </a:cubicBezTo>
                  <a:cubicBezTo>
                    <a:pt x="57" y="200"/>
                    <a:pt x="59" y="199"/>
                    <a:pt x="60" y="197"/>
                  </a:cubicBezTo>
                  <a:cubicBezTo>
                    <a:pt x="73" y="188"/>
                    <a:pt x="78" y="169"/>
                    <a:pt x="78" y="147"/>
                  </a:cubicBezTo>
                  <a:cubicBezTo>
                    <a:pt x="78" y="137"/>
                    <a:pt x="77" y="127"/>
                    <a:pt x="75" y="116"/>
                  </a:cubicBezTo>
                  <a:cubicBezTo>
                    <a:pt x="75" y="114"/>
                    <a:pt x="75" y="111"/>
                    <a:pt x="75" y="108"/>
                  </a:cubicBezTo>
                  <a:cubicBezTo>
                    <a:pt x="76" y="108"/>
                    <a:pt x="77" y="107"/>
                    <a:pt x="77" y="107"/>
                  </a:cubicBezTo>
                  <a:cubicBezTo>
                    <a:pt x="78" y="103"/>
                    <a:pt x="78" y="98"/>
                    <a:pt x="78" y="93"/>
                  </a:cubicBezTo>
                  <a:cubicBezTo>
                    <a:pt x="78" y="81"/>
                    <a:pt x="76" y="67"/>
                    <a:pt x="73" y="54"/>
                  </a:cubicBezTo>
                  <a:cubicBezTo>
                    <a:pt x="73" y="53"/>
                    <a:pt x="73" y="52"/>
                    <a:pt x="73" y="51"/>
                  </a:cubicBezTo>
                  <a:cubicBezTo>
                    <a:pt x="72" y="48"/>
                    <a:pt x="72" y="48"/>
                    <a:pt x="72" y="48"/>
                  </a:cubicBezTo>
                  <a:cubicBezTo>
                    <a:pt x="70" y="37"/>
                    <a:pt x="68" y="22"/>
                    <a:pt x="60" y="16"/>
                  </a:cubicBezTo>
                  <a:cubicBezTo>
                    <a:pt x="59" y="15"/>
                    <a:pt x="58" y="15"/>
                    <a:pt x="57" y="16"/>
                  </a:cubicBezTo>
                  <a:cubicBezTo>
                    <a:pt x="56" y="16"/>
                    <a:pt x="57" y="16"/>
                    <a:pt x="56" y="16"/>
                  </a:cubicBezTo>
                  <a:cubicBezTo>
                    <a:pt x="50" y="8"/>
                    <a:pt x="43" y="2"/>
                    <a:pt x="33" y="1"/>
                  </a:cubicBezTo>
                  <a:cubicBezTo>
                    <a:pt x="33" y="0"/>
                    <a:pt x="32" y="1"/>
                    <a:pt x="31" y="1"/>
                  </a:cubicBezTo>
                  <a:close/>
                  <a:moveTo>
                    <a:pt x="31" y="8"/>
                  </a:moveTo>
                  <a:cubicBezTo>
                    <a:pt x="31" y="8"/>
                    <a:pt x="32" y="8"/>
                    <a:pt x="32" y="8"/>
                  </a:cubicBezTo>
                  <a:cubicBezTo>
                    <a:pt x="33" y="13"/>
                    <a:pt x="35" y="18"/>
                    <a:pt x="37" y="22"/>
                  </a:cubicBezTo>
                  <a:cubicBezTo>
                    <a:pt x="37" y="22"/>
                    <a:pt x="37" y="22"/>
                    <a:pt x="37" y="22"/>
                  </a:cubicBezTo>
                  <a:cubicBezTo>
                    <a:pt x="36" y="23"/>
                    <a:pt x="35" y="24"/>
                    <a:pt x="35" y="25"/>
                  </a:cubicBezTo>
                  <a:cubicBezTo>
                    <a:pt x="35" y="25"/>
                    <a:pt x="35" y="25"/>
                    <a:pt x="35" y="26"/>
                  </a:cubicBezTo>
                  <a:cubicBezTo>
                    <a:pt x="37" y="31"/>
                    <a:pt x="39" y="36"/>
                    <a:pt x="41" y="41"/>
                  </a:cubicBezTo>
                  <a:cubicBezTo>
                    <a:pt x="39" y="38"/>
                    <a:pt x="37" y="35"/>
                    <a:pt x="35" y="31"/>
                  </a:cubicBezTo>
                  <a:cubicBezTo>
                    <a:pt x="34" y="29"/>
                    <a:pt x="32" y="27"/>
                    <a:pt x="31" y="25"/>
                  </a:cubicBezTo>
                  <a:cubicBezTo>
                    <a:pt x="29" y="22"/>
                    <a:pt x="28" y="19"/>
                    <a:pt x="26" y="17"/>
                  </a:cubicBezTo>
                  <a:cubicBezTo>
                    <a:pt x="25" y="15"/>
                    <a:pt x="23" y="12"/>
                    <a:pt x="22" y="9"/>
                  </a:cubicBezTo>
                  <a:cubicBezTo>
                    <a:pt x="25" y="8"/>
                    <a:pt x="28" y="7"/>
                    <a:pt x="31" y="8"/>
                  </a:cubicBezTo>
                  <a:close/>
                  <a:moveTo>
                    <a:pt x="50" y="38"/>
                  </a:moveTo>
                  <a:cubicBezTo>
                    <a:pt x="50" y="38"/>
                    <a:pt x="45" y="26"/>
                    <a:pt x="45" y="26"/>
                  </a:cubicBezTo>
                  <a:cubicBezTo>
                    <a:pt x="43" y="23"/>
                    <a:pt x="41" y="19"/>
                    <a:pt x="40" y="16"/>
                  </a:cubicBezTo>
                  <a:cubicBezTo>
                    <a:pt x="47" y="24"/>
                    <a:pt x="52" y="39"/>
                    <a:pt x="57" y="53"/>
                  </a:cubicBezTo>
                  <a:cubicBezTo>
                    <a:pt x="55" y="50"/>
                    <a:pt x="54" y="47"/>
                    <a:pt x="52" y="44"/>
                  </a:cubicBezTo>
                  <a:cubicBezTo>
                    <a:pt x="51" y="42"/>
                    <a:pt x="51" y="40"/>
                    <a:pt x="50" y="38"/>
                  </a:cubicBezTo>
                  <a:close/>
                  <a:moveTo>
                    <a:pt x="42" y="10"/>
                  </a:moveTo>
                  <a:cubicBezTo>
                    <a:pt x="48" y="14"/>
                    <a:pt x="53" y="19"/>
                    <a:pt x="57" y="26"/>
                  </a:cubicBezTo>
                  <a:cubicBezTo>
                    <a:pt x="58" y="32"/>
                    <a:pt x="59" y="38"/>
                    <a:pt x="60" y="44"/>
                  </a:cubicBezTo>
                  <a:cubicBezTo>
                    <a:pt x="55" y="32"/>
                    <a:pt x="49" y="18"/>
                    <a:pt x="42" y="10"/>
                  </a:cubicBezTo>
                  <a:close/>
                  <a:moveTo>
                    <a:pt x="65" y="47"/>
                  </a:moveTo>
                  <a:cubicBezTo>
                    <a:pt x="66" y="49"/>
                    <a:pt x="67" y="52"/>
                    <a:pt x="68" y="55"/>
                  </a:cubicBezTo>
                  <a:cubicBezTo>
                    <a:pt x="68" y="58"/>
                    <a:pt x="68" y="62"/>
                    <a:pt x="69" y="65"/>
                  </a:cubicBezTo>
                  <a:cubicBezTo>
                    <a:pt x="68" y="59"/>
                    <a:pt x="66" y="53"/>
                    <a:pt x="65" y="47"/>
                  </a:cubicBezTo>
                  <a:close/>
                  <a:moveTo>
                    <a:pt x="48" y="68"/>
                  </a:moveTo>
                  <a:cubicBezTo>
                    <a:pt x="50" y="75"/>
                    <a:pt x="52" y="83"/>
                    <a:pt x="54" y="91"/>
                  </a:cubicBezTo>
                  <a:cubicBezTo>
                    <a:pt x="54" y="89"/>
                    <a:pt x="53" y="88"/>
                    <a:pt x="52" y="86"/>
                  </a:cubicBezTo>
                  <a:cubicBezTo>
                    <a:pt x="51" y="80"/>
                    <a:pt x="49" y="74"/>
                    <a:pt x="48" y="68"/>
                  </a:cubicBezTo>
                  <a:close/>
                  <a:moveTo>
                    <a:pt x="60" y="82"/>
                  </a:moveTo>
                  <a:cubicBezTo>
                    <a:pt x="62" y="86"/>
                    <a:pt x="64" y="90"/>
                    <a:pt x="66" y="94"/>
                  </a:cubicBezTo>
                  <a:cubicBezTo>
                    <a:pt x="66" y="94"/>
                    <a:pt x="66" y="94"/>
                    <a:pt x="66" y="94"/>
                  </a:cubicBezTo>
                  <a:cubicBezTo>
                    <a:pt x="68" y="101"/>
                    <a:pt x="69" y="109"/>
                    <a:pt x="70" y="117"/>
                  </a:cubicBezTo>
                  <a:cubicBezTo>
                    <a:pt x="70" y="118"/>
                    <a:pt x="70" y="120"/>
                    <a:pt x="70" y="121"/>
                  </a:cubicBezTo>
                  <a:cubicBezTo>
                    <a:pt x="70" y="129"/>
                    <a:pt x="70" y="138"/>
                    <a:pt x="71" y="146"/>
                  </a:cubicBezTo>
                  <a:cubicBezTo>
                    <a:pt x="71" y="147"/>
                    <a:pt x="71" y="148"/>
                    <a:pt x="72" y="148"/>
                  </a:cubicBezTo>
                  <a:cubicBezTo>
                    <a:pt x="72" y="163"/>
                    <a:pt x="70" y="176"/>
                    <a:pt x="64" y="185"/>
                  </a:cubicBezTo>
                  <a:cubicBezTo>
                    <a:pt x="67" y="176"/>
                    <a:pt x="67" y="165"/>
                    <a:pt x="68" y="157"/>
                  </a:cubicBezTo>
                  <a:cubicBezTo>
                    <a:pt x="68" y="152"/>
                    <a:pt x="68" y="152"/>
                    <a:pt x="68" y="152"/>
                  </a:cubicBezTo>
                  <a:cubicBezTo>
                    <a:pt x="68" y="150"/>
                    <a:pt x="69" y="148"/>
                    <a:pt x="69" y="146"/>
                  </a:cubicBezTo>
                  <a:cubicBezTo>
                    <a:pt x="69" y="142"/>
                    <a:pt x="68" y="138"/>
                    <a:pt x="68" y="134"/>
                  </a:cubicBezTo>
                  <a:cubicBezTo>
                    <a:pt x="68" y="133"/>
                    <a:pt x="68" y="131"/>
                    <a:pt x="68" y="130"/>
                  </a:cubicBezTo>
                  <a:cubicBezTo>
                    <a:pt x="68" y="126"/>
                    <a:pt x="68" y="122"/>
                    <a:pt x="68" y="117"/>
                  </a:cubicBezTo>
                  <a:cubicBezTo>
                    <a:pt x="68" y="110"/>
                    <a:pt x="68" y="103"/>
                    <a:pt x="66" y="96"/>
                  </a:cubicBezTo>
                  <a:cubicBezTo>
                    <a:pt x="65" y="95"/>
                    <a:pt x="64" y="94"/>
                    <a:pt x="63" y="94"/>
                  </a:cubicBezTo>
                  <a:cubicBezTo>
                    <a:pt x="63" y="94"/>
                    <a:pt x="63" y="94"/>
                    <a:pt x="63" y="94"/>
                  </a:cubicBezTo>
                  <a:cubicBezTo>
                    <a:pt x="62" y="90"/>
                    <a:pt x="61" y="86"/>
                    <a:pt x="60" y="82"/>
                  </a:cubicBezTo>
                  <a:close/>
                  <a:moveTo>
                    <a:pt x="61" y="139"/>
                  </a:moveTo>
                  <a:cubicBezTo>
                    <a:pt x="61" y="140"/>
                    <a:pt x="61" y="141"/>
                    <a:pt x="62" y="141"/>
                  </a:cubicBezTo>
                  <a:cubicBezTo>
                    <a:pt x="61" y="142"/>
                    <a:pt x="61" y="143"/>
                    <a:pt x="61" y="144"/>
                  </a:cubicBezTo>
                  <a:cubicBezTo>
                    <a:pt x="61" y="142"/>
                    <a:pt x="61" y="141"/>
                    <a:pt x="61" y="139"/>
                  </a:cubicBezTo>
                  <a:close/>
                </a:path>
              </a:pathLst>
            </a:custGeom>
            <a:solidFill>
              <a:srgbClr val="F9C36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3" name="Freeform 72"/>
            <p:cNvSpPr>
              <a:spLocks noEditPoints="1" noChangeArrowheads="1"/>
            </p:cNvSpPr>
            <p:nvPr/>
          </p:nvSpPr>
          <p:spPr bwMode="auto">
            <a:xfrm>
              <a:off x="3519" y="2023"/>
              <a:ext cx="155" cy="343"/>
            </a:xfrm>
            <a:custGeom>
              <a:avLst/>
              <a:gdLst>
                <a:gd name="T0" fmla="*/ 7 w 107"/>
                <a:gd name="T1" fmla="*/ 21 h 237"/>
                <a:gd name="T2" fmla="*/ 2 w 107"/>
                <a:gd name="T3" fmla="*/ 23 h 237"/>
                <a:gd name="T4" fmla="*/ 0 w 107"/>
                <a:gd name="T5" fmla="*/ 26 h 237"/>
                <a:gd name="T6" fmla="*/ 2 w 107"/>
                <a:gd name="T7" fmla="*/ 28 h 237"/>
                <a:gd name="T8" fmla="*/ 66 w 107"/>
                <a:gd name="T9" fmla="*/ 118 h 237"/>
                <a:gd name="T10" fmla="*/ 65 w 107"/>
                <a:gd name="T11" fmla="*/ 231 h 237"/>
                <a:gd name="T12" fmla="*/ 63 w 107"/>
                <a:gd name="T13" fmla="*/ 235 h 237"/>
                <a:gd name="T14" fmla="*/ 67 w 107"/>
                <a:gd name="T15" fmla="*/ 236 h 237"/>
                <a:gd name="T16" fmla="*/ 67 w 107"/>
                <a:gd name="T17" fmla="*/ 236 h 237"/>
                <a:gd name="T18" fmla="*/ 67 w 107"/>
                <a:gd name="T19" fmla="*/ 236 h 237"/>
                <a:gd name="T20" fmla="*/ 67 w 107"/>
                <a:gd name="T21" fmla="*/ 236 h 237"/>
                <a:gd name="T22" fmla="*/ 105 w 107"/>
                <a:gd name="T23" fmla="*/ 125 h 237"/>
                <a:gd name="T24" fmla="*/ 106 w 107"/>
                <a:gd name="T25" fmla="*/ 121 h 237"/>
                <a:gd name="T26" fmla="*/ 106 w 107"/>
                <a:gd name="T27" fmla="*/ 121 h 237"/>
                <a:gd name="T28" fmla="*/ 83 w 107"/>
                <a:gd name="T29" fmla="*/ 18 h 237"/>
                <a:gd name="T30" fmla="*/ 7 w 107"/>
                <a:gd name="T31" fmla="*/ 21 h 237"/>
                <a:gd name="T32" fmla="*/ 79 w 107"/>
                <a:gd name="T33" fmla="*/ 22 h 237"/>
                <a:gd name="T34" fmla="*/ 101 w 107"/>
                <a:gd name="T35" fmla="*/ 105 h 237"/>
                <a:gd name="T36" fmla="*/ 101 w 107"/>
                <a:gd name="T37" fmla="*/ 121 h 237"/>
                <a:gd name="T38" fmla="*/ 100 w 107"/>
                <a:gd name="T39" fmla="*/ 125 h 237"/>
                <a:gd name="T40" fmla="*/ 74 w 107"/>
                <a:gd name="T41" fmla="*/ 225 h 237"/>
                <a:gd name="T42" fmla="*/ 77 w 107"/>
                <a:gd name="T43" fmla="*/ 193 h 237"/>
                <a:gd name="T44" fmla="*/ 71 w 107"/>
                <a:gd name="T45" fmla="*/ 117 h 237"/>
                <a:gd name="T46" fmla="*/ 10 w 107"/>
                <a:gd name="T47" fmla="*/ 26 h 237"/>
                <a:gd name="T48" fmla="*/ 79 w 107"/>
                <a:gd name="T49" fmla="*/ 22 h 237"/>
                <a:gd name="T50" fmla="*/ 101 w 107"/>
                <a:gd name="T51" fmla="*/ 121 h 237"/>
                <a:gd name="T52" fmla="*/ 101 w 107"/>
                <a:gd name="T5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237">
                  <a:moveTo>
                    <a:pt x="7" y="21"/>
                  </a:moveTo>
                  <a:cubicBezTo>
                    <a:pt x="2" y="23"/>
                    <a:pt x="2" y="23"/>
                    <a:pt x="2" y="23"/>
                  </a:cubicBezTo>
                  <a:cubicBezTo>
                    <a:pt x="1" y="24"/>
                    <a:pt x="0" y="25"/>
                    <a:pt x="0" y="26"/>
                  </a:cubicBezTo>
                  <a:cubicBezTo>
                    <a:pt x="0" y="27"/>
                    <a:pt x="1" y="28"/>
                    <a:pt x="2" y="28"/>
                  </a:cubicBezTo>
                  <a:cubicBezTo>
                    <a:pt x="36" y="41"/>
                    <a:pt x="57" y="72"/>
                    <a:pt x="66" y="118"/>
                  </a:cubicBezTo>
                  <a:cubicBezTo>
                    <a:pt x="69" y="140"/>
                    <a:pt x="76" y="226"/>
                    <a:pt x="65" y="231"/>
                  </a:cubicBezTo>
                  <a:cubicBezTo>
                    <a:pt x="64" y="232"/>
                    <a:pt x="63" y="233"/>
                    <a:pt x="63" y="235"/>
                  </a:cubicBezTo>
                  <a:cubicBezTo>
                    <a:pt x="64" y="236"/>
                    <a:pt x="66" y="237"/>
                    <a:pt x="67" y="236"/>
                  </a:cubicBezTo>
                  <a:cubicBezTo>
                    <a:pt x="67" y="236"/>
                    <a:pt x="67" y="236"/>
                    <a:pt x="67" y="236"/>
                  </a:cubicBezTo>
                  <a:cubicBezTo>
                    <a:pt x="67" y="236"/>
                    <a:pt x="67" y="236"/>
                    <a:pt x="67" y="236"/>
                  </a:cubicBezTo>
                  <a:cubicBezTo>
                    <a:pt x="67" y="236"/>
                    <a:pt x="67" y="236"/>
                    <a:pt x="67" y="236"/>
                  </a:cubicBezTo>
                  <a:cubicBezTo>
                    <a:pt x="98" y="223"/>
                    <a:pt x="103" y="159"/>
                    <a:pt x="105" y="125"/>
                  </a:cubicBezTo>
                  <a:cubicBezTo>
                    <a:pt x="106" y="121"/>
                    <a:pt x="106" y="121"/>
                    <a:pt x="106" y="121"/>
                  </a:cubicBezTo>
                  <a:cubicBezTo>
                    <a:pt x="106" y="121"/>
                    <a:pt x="106" y="121"/>
                    <a:pt x="106" y="121"/>
                  </a:cubicBezTo>
                  <a:cubicBezTo>
                    <a:pt x="107" y="99"/>
                    <a:pt x="107" y="39"/>
                    <a:pt x="83" y="18"/>
                  </a:cubicBezTo>
                  <a:cubicBezTo>
                    <a:pt x="61" y="0"/>
                    <a:pt x="31" y="12"/>
                    <a:pt x="7" y="21"/>
                  </a:cubicBezTo>
                  <a:close/>
                  <a:moveTo>
                    <a:pt x="79" y="22"/>
                  </a:moveTo>
                  <a:cubicBezTo>
                    <a:pt x="96" y="37"/>
                    <a:pt x="101" y="75"/>
                    <a:pt x="101" y="105"/>
                  </a:cubicBezTo>
                  <a:cubicBezTo>
                    <a:pt x="101" y="110"/>
                    <a:pt x="101" y="116"/>
                    <a:pt x="101" y="121"/>
                  </a:cubicBezTo>
                  <a:cubicBezTo>
                    <a:pt x="100" y="125"/>
                    <a:pt x="100" y="125"/>
                    <a:pt x="100" y="125"/>
                  </a:cubicBezTo>
                  <a:cubicBezTo>
                    <a:pt x="98" y="152"/>
                    <a:pt x="94" y="205"/>
                    <a:pt x="74" y="225"/>
                  </a:cubicBezTo>
                  <a:cubicBezTo>
                    <a:pt x="76" y="217"/>
                    <a:pt x="77" y="206"/>
                    <a:pt x="77" y="193"/>
                  </a:cubicBezTo>
                  <a:cubicBezTo>
                    <a:pt x="77" y="160"/>
                    <a:pt x="71" y="118"/>
                    <a:pt x="71" y="117"/>
                  </a:cubicBezTo>
                  <a:cubicBezTo>
                    <a:pt x="63" y="71"/>
                    <a:pt x="42" y="41"/>
                    <a:pt x="10" y="26"/>
                  </a:cubicBezTo>
                  <a:cubicBezTo>
                    <a:pt x="32" y="17"/>
                    <a:pt x="60" y="6"/>
                    <a:pt x="79" y="22"/>
                  </a:cubicBezTo>
                  <a:close/>
                  <a:moveTo>
                    <a:pt x="101" y="121"/>
                  </a:moveTo>
                  <a:cubicBezTo>
                    <a:pt x="101" y="121"/>
                    <a:pt x="101" y="121"/>
                    <a:pt x="101" y="12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4" name="Freeform 73"/>
            <p:cNvSpPr>
              <a:spLocks noEditPoints="1" noChangeArrowheads="1"/>
            </p:cNvSpPr>
            <p:nvPr/>
          </p:nvSpPr>
          <p:spPr bwMode="auto">
            <a:xfrm>
              <a:off x="3481" y="2995"/>
              <a:ext cx="173" cy="64"/>
            </a:xfrm>
            <a:custGeom>
              <a:avLst/>
              <a:gdLst>
                <a:gd name="T0" fmla="*/ 50 w 119"/>
                <a:gd name="T1" fmla="*/ 3 h 44"/>
                <a:gd name="T2" fmla="*/ 40 w 119"/>
                <a:gd name="T3" fmla="*/ 5 h 44"/>
                <a:gd name="T4" fmla="*/ 24 w 119"/>
                <a:gd name="T5" fmla="*/ 9 h 44"/>
                <a:gd name="T6" fmla="*/ 5 w 119"/>
                <a:gd name="T7" fmla="*/ 7 h 44"/>
                <a:gd name="T8" fmla="*/ 5 w 119"/>
                <a:gd name="T9" fmla="*/ 8 h 44"/>
                <a:gd name="T10" fmla="*/ 2 w 119"/>
                <a:gd name="T11" fmla="*/ 6 h 44"/>
                <a:gd name="T12" fmla="*/ 0 w 119"/>
                <a:gd name="T13" fmla="*/ 9 h 44"/>
                <a:gd name="T14" fmla="*/ 1 w 119"/>
                <a:gd name="T15" fmla="*/ 16 h 44"/>
                <a:gd name="T16" fmla="*/ 3 w 119"/>
                <a:gd name="T17" fmla="*/ 30 h 44"/>
                <a:gd name="T18" fmla="*/ 6 w 119"/>
                <a:gd name="T19" fmla="*/ 31 h 44"/>
                <a:gd name="T20" fmla="*/ 13 w 119"/>
                <a:gd name="T21" fmla="*/ 32 h 44"/>
                <a:gd name="T22" fmla="*/ 15 w 119"/>
                <a:gd name="T23" fmla="*/ 32 h 44"/>
                <a:gd name="T24" fmla="*/ 28 w 119"/>
                <a:gd name="T25" fmla="*/ 33 h 44"/>
                <a:gd name="T26" fmla="*/ 38 w 119"/>
                <a:gd name="T27" fmla="*/ 31 h 44"/>
                <a:gd name="T28" fmla="*/ 62 w 119"/>
                <a:gd name="T29" fmla="*/ 28 h 44"/>
                <a:gd name="T30" fmla="*/ 82 w 119"/>
                <a:gd name="T31" fmla="*/ 34 h 44"/>
                <a:gd name="T32" fmla="*/ 90 w 119"/>
                <a:gd name="T33" fmla="*/ 38 h 44"/>
                <a:gd name="T34" fmla="*/ 117 w 119"/>
                <a:gd name="T35" fmla="*/ 35 h 44"/>
                <a:gd name="T36" fmla="*/ 119 w 119"/>
                <a:gd name="T37" fmla="*/ 25 h 44"/>
                <a:gd name="T38" fmla="*/ 119 w 119"/>
                <a:gd name="T39" fmla="*/ 19 h 44"/>
                <a:gd name="T40" fmla="*/ 117 w 119"/>
                <a:gd name="T41" fmla="*/ 15 h 44"/>
                <a:gd name="T42" fmla="*/ 93 w 119"/>
                <a:gd name="T43" fmla="*/ 9 h 44"/>
                <a:gd name="T44" fmla="*/ 50 w 119"/>
                <a:gd name="T45" fmla="*/ 3 h 44"/>
                <a:gd name="T46" fmla="*/ 0 w 119"/>
                <a:gd name="T47" fmla="*/ 9 h 44"/>
                <a:gd name="T48" fmla="*/ 1 w 119"/>
                <a:gd name="T49" fmla="*/ 11 h 44"/>
                <a:gd name="T50" fmla="*/ 0 w 119"/>
                <a:gd name="T51" fmla="*/ 9 h 44"/>
                <a:gd name="T52" fmla="*/ 25 w 119"/>
                <a:gd name="T53" fmla="*/ 14 h 44"/>
                <a:gd name="T54" fmla="*/ 41 w 119"/>
                <a:gd name="T55" fmla="*/ 10 h 44"/>
                <a:gd name="T56" fmla="*/ 51 w 119"/>
                <a:gd name="T57" fmla="*/ 8 h 44"/>
                <a:gd name="T58" fmla="*/ 92 w 119"/>
                <a:gd name="T59" fmla="*/ 14 h 44"/>
                <a:gd name="T60" fmla="*/ 114 w 119"/>
                <a:gd name="T61" fmla="*/ 20 h 44"/>
                <a:gd name="T62" fmla="*/ 113 w 119"/>
                <a:gd name="T63" fmla="*/ 24 h 44"/>
                <a:gd name="T64" fmla="*/ 112 w 119"/>
                <a:gd name="T65" fmla="*/ 33 h 44"/>
                <a:gd name="T66" fmla="*/ 92 w 119"/>
                <a:gd name="T67" fmla="*/ 33 h 44"/>
                <a:gd name="T68" fmla="*/ 84 w 119"/>
                <a:gd name="T69" fmla="*/ 30 h 44"/>
                <a:gd name="T70" fmla="*/ 62 w 119"/>
                <a:gd name="T71" fmla="*/ 23 h 44"/>
                <a:gd name="T72" fmla="*/ 37 w 119"/>
                <a:gd name="T73" fmla="*/ 26 h 44"/>
                <a:gd name="T74" fmla="*/ 27 w 119"/>
                <a:gd name="T75" fmla="*/ 28 h 44"/>
                <a:gd name="T76" fmla="*/ 16 w 119"/>
                <a:gd name="T77" fmla="*/ 27 h 44"/>
                <a:gd name="T78" fmla="*/ 15 w 119"/>
                <a:gd name="T79" fmla="*/ 27 h 44"/>
                <a:gd name="T80" fmla="*/ 8 w 119"/>
                <a:gd name="T81" fmla="*/ 26 h 44"/>
                <a:gd name="T82" fmla="*/ 6 w 119"/>
                <a:gd name="T83" fmla="*/ 16 h 44"/>
                <a:gd name="T84" fmla="*/ 6 w 119"/>
                <a:gd name="T85" fmla="*/ 13 h 44"/>
                <a:gd name="T86" fmla="*/ 25 w 119"/>
                <a:gd name="T87"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 h="44">
                  <a:moveTo>
                    <a:pt x="50" y="3"/>
                  </a:moveTo>
                  <a:cubicBezTo>
                    <a:pt x="40" y="5"/>
                    <a:pt x="40" y="5"/>
                    <a:pt x="40" y="5"/>
                  </a:cubicBezTo>
                  <a:cubicBezTo>
                    <a:pt x="35" y="7"/>
                    <a:pt x="30" y="8"/>
                    <a:pt x="24" y="9"/>
                  </a:cubicBezTo>
                  <a:cubicBezTo>
                    <a:pt x="20" y="9"/>
                    <a:pt x="7" y="9"/>
                    <a:pt x="5" y="7"/>
                  </a:cubicBezTo>
                  <a:cubicBezTo>
                    <a:pt x="5" y="8"/>
                    <a:pt x="5" y="8"/>
                    <a:pt x="5" y="8"/>
                  </a:cubicBezTo>
                  <a:cubicBezTo>
                    <a:pt x="5" y="7"/>
                    <a:pt x="3" y="6"/>
                    <a:pt x="2" y="6"/>
                  </a:cubicBezTo>
                  <a:cubicBezTo>
                    <a:pt x="1" y="7"/>
                    <a:pt x="0" y="8"/>
                    <a:pt x="0" y="9"/>
                  </a:cubicBezTo>
                  <a:cubicBezTo>
                    <a:pt x="1" y="16"/>
                    <a:pt x="1" y="16"/>
                    <a:pt x="1" y="16"/>
                  </a:cubicBezTo>
                  <a:cubicBezTo>
                    <a:pt x="1" y="21"/>
                    <a:pt x="2" y="25"/>
                    <a:pt x="3" y="30"/>
                  </a:cubicBezTo>
                  <a:cubicBezTo>
                    <a:pt x="4" y="31"/>
                    <a:pt x="5" y="31"/>
                    <a:pt x="6" y="31"/>
                  </a:cubicBezTo>
                  <a:cubicBezTo>
                    <a:pt x="9" y="30"/>
                    <a:pt x="10" y="31"/>
                    <a:pt x="13" y="32"/>
                  </a:cubicBezTo>
                  <a:cubicBezTo>
                    <a:pt x="15" y="32"/>
                    <a:pt x="15" y="32"/>
                    <a:pt x="15" y="32"/>
                  </a:cubicBezTo>
                  <a:cubicBezTo>
                    <a:pt x="20" y="34"/>
                    <a:pt x="24" y="34"/>
                    <a:pt x="28" y="33"/>
                  </a:cubicBezTo>
                  <a:cubicBezTo>
                    <a:pt x="38" y="31"/>
                    <a:pt x="38" y="31"/>
                    <a:pt x="38" y="31"/>
                  </a:cubicBezTo>
                  <a:cubicBezTo>
                    <a:pt x="46" y="29"/>
                    <a:pt x="54" y="28"/>
                    <a:pt x="62" y="28"/>
                  </a:cubicBezTo>
                  <a:cubicBezTo>
                    <a:pt x="69" y="29"/>
                    <a:pt x="76" y="32"/>
                    <a:pt x="82" y="34"/>
                  </a:cubicBezTo>
                  <a:cubicBezTo>
                    <a:pt x="90" y="38"/>
                    <a:pt x="90" y="38"/>
                    <a:pt x="90" y="38"/>
                  </a:cubicBezTo>
                  <a:cubicBezTo>
                    <a:pt x="92" y="39"/>
                    <a:pt x="113" y="44"/>
                    <a:pt x="117" y="35"/>
                  </a:cubicBezTo>
                  <a:cubicBezTo>
                    <a:pt x="118" y="32"/>
                    <a:pt x="119" y="28"/>
                    <a:pt x="119" y="25"/>
                  </a:cubicBezTo>
                  <a:cubicBezTo>
                    <a:pt x="119" y="19"/>
                    <a:pt x="119" y="19"/>
                    <a:pt x="119" y="19"/>
                  </a:cubicBezTo>
                  <a:cubicBezTo>
                    <a:pt x="119" y="17"/>
                    <a:pt x="118" y="16"/>
                    <a:pt x="117" y="15"/>
                  </a:cubicBezTo>
                  <a:cubicBezTo>
                    <a:pt x="109" y="15"/>
                    <a:pt x="101" y="12"/>
                    <a:pt x="93" y="9"/>
                  </a:cubicBezTo>
                  <a:cubicBezTo>
                    <a:pt x="81" y="5"/>
                    <a:pt x="67" y="0"/>
                    <a:pt x="50" y="3"/>
                  </a:cubicBezTo>
                  <a:close/>
                  <a:moveTo>
                    <a:pt x="0" y="9"/>
                  </a:moveTo>
                  <a:cubicBezTo>
                    <a:pt x="0" y="10"/>
                    <a:pt x="1" y="10"/>
                    <a:pt x="1" y="11"/>
                  </a:cubicBezTo>
                  <a:cubicBezTo>
                    <a:pt x="1" y="10"/>
                    <a:pt x="0" y="10"/>
                    <a:pt x="0" y="9"/>
                  </a:cubicBezTo>
                  <a:close/>
                  <a:moveTo>
                    <a:pt x="25" y="14"/>
                  </a:moveTo>
                  <a:cubicBezTo>
                    <a:pt x="31" y="13"/>
                    <a:pt x="36" y="12"/>
                    <a:pt x="41" y="10"/>
                  </a:cubicBezTo>
                  <a:cubicBezTo>
                    <a:pt x="51" y="8"/>
                    <a:pt x="51" y="8"/>
                    <a:pt x="51" y="8"/>
                  </a:cubicBezTo>
                  <a:cubicBezTo>
                    <a:pt x="65" y="6"/>
                    <a:pt x="77" y="9"/>
                    <a:pt x="92" y="14"/>
                  </a:cubicBezTo>
                  <a:cubicBezTo>
                    <a:pt x="99" y="17"/>
                    <a:pt x="106" y="19"/>
                    <a:pt x="114" y="20"/>
                  </a:cubicBezTo>
                  <a:cubicBezTo>
                    <a:pt x="114" y="22"/>
                    <a:pt x="113" y="24"/>
                    <a:pt x="113" y="24"/>
                  </a:cubicBezTo>
                  <a:cubicBezTo>
                    <a:pt x="113" y="28"/>
                    <a:pt x="113" y="31"/>
                    <a:pt x="112" y="33"/>
                  </a:cubicBezTo>
                  <a:cubicBezTo>
                    <a:pt x="111" y="36"/>
                    <a:pt x="97" y="35"/>
                    <a:pt x="92" y="33"/>
                  </a:cubicBezTo>
                  <a:cubicBezTo>
                    <a:pt x="84" y="30"/>
                    <a:pt x="84" y="30"/>
                    <a:pt x="84" y="30"/>
                  </a:cubicBezTo>
                  <a:cubicBezTo>
                    <a:pt x="77" y="26"/>
                    <a:pt x="70" y="23"/>
                    <a:pt x="62" y="23"/>
                  </a:cubicBezTo>
                  <a:cubicBezTo>
                    <a:pt x="53" y="22"/>
                    <a:pt x="45" y="24"/>
                    <a:pt x="37" y="26"/>
                  </a:cubicBezTo>
                  <a:cubicBezTo>
                    <a:pt x="27" y="28"/>
                    <a:pt x="27" y="28"/>
                    <a:pt x="27" y="28"/>
                  </a:cubicBezTo>
                  <a:cubicBezTo>
                    <a:pt x="23" y="28"/>
                    <a:pt x="20" y="29"/>
                    <a:pt x="16" y="27"/>
                  </a:cubicBezTo>
                  <a:cubicBezTo>
                    <a:pt x="16" y="27"/>
                    <a:pt x="15" y="27"/>
                    <a:pt x="15" y="27"/>
                  </a:cubicBezTo>
                  <a:cubicBezTo>
                    <a:pt x="13" y="26"/>
                    <a:pt x="11" y="25"/>
                    <a:pt x="8" y="26"/>
                  </a:cubicBezTo>
                  <a:cubicBezTo>
                    <a:pt x="7" y="23"/>
                    <a:pt x="7" y="19"/>
                    <a:pt x="6" y="16"/>
                  </a:cubicBezTo>
                  <a:cubicBezTo>
                    <a:pt x="6" y="16"/>
                    <a:pt x="6" y="14"/>
                    <a:pt x="6" y="13"/>
                  </a:cubicBezTo>
                  <a:cubicBezTo>
                    <a:pt x="13" y="15"/>
                    <a:pt x="25" y="14"/>
                    <a:pt x="25" y="14"/>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5" name="Freeform 74"/>
            <p:cNvSpPr>
              <a:spLocks noChangeArrowheads="1"/>
            </p:cNvSpPr>
            <p:nvPr/>
          </p:nvSpPr>
          <p:spPr bwMode="auto">
            <a:xfrm>
              <a:off x="3523" y="3007"/>
              <a:ext cx="8" cy="24"/>
            </a:xfrm>
            <a:custGeom>
              <a:avLst/>
              <a:gdLst>
                <a:gd name="T0" fmla="*/ 0 w 5"/>
                <a:gd name="T1" fmla="*/ 3 h 17"/>
                <a:gd name="T2" fmla="*/ 0 w 5"/>
                <a:gd name="T3" fmla="*/ 14 h 17"/>
                <a:gd name="T4" fmla="*/ 2 w 5"/>
                <a:gd name="T5" fmla="*/ 17 h 17"/>
                <a:gd name="T6" fmla="*/ 5 w 5"/>
                <a:gd name="T7" fmla="*/ 14 h 17"/>
                <a:gd name="T8" fmla="*/ 5 w 5"/>
                <a:gd name="T9" fmla="*/ 3 h 17"/>
                <a:gd name="T10" fmla="*/ 2 w 5"/>
                <a:gd name="T11" fmla="*/ 0 h 17"/>
                <a:gd name="T12" fmla="*/ 0 w 5"/>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0" y="3"/>
                  </a:moveTo>
                  <a:cubicBezTo>
                    <a:pt x="0" y="14"/>
                    <a:pt x="0" y="14"/>
                    <a:pt x="0" y="14"/>
                  </a:cubicBezTo>
                  <a:cubicBezTo>
                    <a:pt x="0" y="15"/>
                    <a:pt x="1" y="17"/>
                    <a:pt x="2" y="17"/>
                  </a:cubicBezTo>
                  <a:cubicBezTo>
                    <a:pt x="4" y="17"/>
                    <a:pt x="5" y="15"/>
                    <a:pt x="5" y="14"/>
                  </a:cubicBezTo>
                  <a:cubicBezTo>
                    <a:pt x="5" y="3"/>
                    <a:pt x="5" y="3"/>
                    <a:pt x="5" y="3"/>
                  </a:cubicBezTo>
                  <a:cubicBezTo>
                    <a:pt x="5" y="2"/>
                    <a:pt x="4" y="0"/>
                    <a:pt x="2" y="0"/>
                  </a:cubicBezTo>
                  <a:cubicBezTo>
                    <a:pt x="1" y="0"/>
                    <a:pt x="0" y="2"/>
                    <a:pt x="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6" name="Freeform 75"/>
            <p:cNvSpPr>
              <a:spLocks noChangeArrowheads="1"/>
            </p:cNvSpPr>
            <p:nvPr/>
          </p:nvSpPr>
          <p:spPr bwMode="auto">
            <a:xfrm>
              <a:off x="3500" y="3011"/>
              <a:ext cx="7" cy="23"/>
            </a:xfrm>
            <a:custGeom>
              <a:avLst/>
              <a:gdLst>
                <a:gd name="T0" fmla="*/ 0 w 5"/>
                <a:gd name="T1" fmla="*/ 2 h 16"/>
                <a:gd name="T2" fmla="*/ 0 w 5"/>
                <a:gd name="T3" fmla="*/ 13 h 16"/>
                <a:gd name="T4" fmla="*/ 3 w 5"/>
                <a:gd name="T5" fmla="*/ 16 h 16"/>
                <a:gd name="T6" fmla="*/ 5 w 5"/>
                <a:gd name="T7" fmla="*/ 13 h 16"/>
                <a:gd name="T8" fmla="*/ 5 w 5"/>
                <a:gd name="T9" fmla="*/ 2 h 16"/>
                <a:gd name="T10" fmla="*/ 3 w 5"/>
                <a:gd name="T11" fmla="*/ 0 h 16"/>
                <a:gd name="T12" fmla="*/ 0 w 5"/>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5" h="16">
                  <a:moveTo>
                    <a:pt x="0" y="2"/>
                  </a:moveTo>
                  <a:cubicBezTo>
                    <a:pt x="0" y="13"/>
                    <a:pt x="0" y="13"/>
                    <a:pt x="0" y="13"/>
                  </a:cubicBezTo>
                  <a:cubicBezTo>
                    <a:pt x="0" y="15"/>
                    <a:pt x="1" y="16"/>
                    <a:pt x="3" y="16"/>
                  </a:cubicBezTo>
                  <a:cubicBezTo>
                    <a:pt x="4" y="16"/>
                    <a:pt x="5" y="15"/>
                    <a:pt x="5" y="13"/>
                  </a:cubicBezTo>
                  <a:cubicBezTo>
                    <a:pt x="5" y="2"/>
                    <a:pt x="5" y="2"/>
                    <a:pt x="5" y="2"/>
                  </a:cubicBezTo>
                  <a:cubicBezTo>
                    <a:pt x="5" y="1"/>
                    <a:pt x="4" y="0"/>
                    <a:pt x="3" y="0"/>
                  </a:cubicBezTo>
                  <a:cubicBezTo>
                    <a:pt x="1" y="0"/>
                    <a:pt x="0" y="1"/>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7" name="Freeform 76"/>
            <p:cNvSpPr>
              <a:spLocks noChangeArrowheads="1"/>
            </p:cNvSpPr>
            <p:nvPr/>
          </p:nvSpPr>
          <p:spPr bwMode="auto">
            <a:xfrm>
              <a:off x="3551" y="3005"/>
              <a:ext cx="9" cy="31"/>
            </a:xfrm>
            <a:custGeom>
              <a:avLst/>
              <a:gdLst>
                <a:gd name="T0" fmla="*/ 1 w 6"/>
                <a:gd name="T1" fmla="*/ 2 h 21"/>
                <a:gd name="T2" fmla="*/ 1 w 6"/>
                <a:gd name="T3" fmla="*/ 19 h 21"/>
                <a:gd name="T4" fmla="*/ 4 w 6"/>
                <a:gd name="T5" fmla="*/ 21 h 21"/>
                <a:gd name="T6" fmla="*/ 6 w 6"/>
                <a:gd name="T7" fmla="*/ 18 h 21"/>
                <a:gd name="T8" fmla="*/ 6 w 6"/>
                <a:gd name="T9" fmla="*/ 3 h 21"/>
                <a:gd name="T10" fmla="*/ 4 w 6"/>
                <a:gd name="T11" fmla="*/ 0 h 21"/>
                <a:gd name="T12" fmla="*/ 1 w 6"/>
                <a:gd name="T13" fmla="*/ 2 h 21"/>
              </a:gdLst>
              <a:ahLst/>
              <a:cxnLst>
                <a:cxn ang="0">
                  <a:pos x="T0" y="T1"/>
                </a:cxn>
                <a:cxn ang="0">
                  <a:pos x="T2" y="T3"/>
                </a:cxn>
                <a:cxn ang="0">
                  <a:pos x="T4" y="T5"/>
                </a:cxn>
                <a:cxn ang="0">
                  <a:pos x="T6" y="T7"/>
                </a:cxn>
                <a:cxn ang="0">
                  <a:pos x="T8" y="T9"/>
                </a:cxn>
                <a:cxn ang="0">
                  <a:pos x="T10" y="T11"/>
                </a:cxn>
                <a:cxn ang="0">
                  <a:pos x="T12" y="T13"/>
                </a:cxn>
              </a:cxnLst>
              <a:rect l="0" t="0" r="r" b="b"/>
              <a:pathLst>
                <a:path w="6" h="21">
                  <a:moveTo>
                    <a:pt x="1" y="2"/>
                  </a:moveTo>
                  <a:cubicBezTo>
                    <a:pt x="0" y="8"/>
                    <a:pt x="0" y="14"/>
                    <a:pt x="1" y="19"/>
                  </a:cubicBezTo>
                  <a:cubicBezTo>
                    <a:pt x="1" y="20"/>
                    <a:pt x="2" y="21"/>
                    <a:pt x="4" y="21"/>
                  </a:cubicBezTo>
                  <a:cubicBezTo>
                    <a:pt x="5" y="21"/>
                    <a:pt x="6" y="20"/>
                    <a:pt x="6" y="18"/>
                  </a:cubicBezTo>
                  <a:cubicBezTo>
                    <a:pt x="5" y="14"/>
                    <a:pt x="5" y="8"/>
                    <a:pt x="6" y="3"/>
                  </a:cubicBezTo>
                  <a:cubicBezTo>
                    <a:pt x="6" y="1"/>
                    <a:pt x="5" y="0"/>
                    <a:pt x="4" y="0"/>
                  </a:cubicBezTo>
                  <a:cubicBezTo>
                    <a:pt x="2" y="0"/>
                    <a:pt x="1"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8" name="Freeform 77"/>
            <p:cNvSpPr>
              <a:spLocks noChangeArrowheads="1"/>
            </p:cNvSpPr>
            <p:nvPr/>
          </p:nvSpPr>
          <p:spPr bwMode="auto">
            <a:xfrm>
              <a:off x="3581" y="3000"/>
              <a:ext cx="7" cy="36"/>
            </a:xfrm>
            <a:custGeom>
              <a:avLst/>
              <a:gdLst>
                <a:gd name="T0" fmla="*/ 0 w 5"/>
                <a:gd name="T1" fmla="*/ 3 h 25"/>
                <a:gd name="T2" fmla="*/ 0 w 5"/>
                <a:gd name="T3" fmla="*/ 23 h 25"/>
                <a:gd name="T4" fmla="*/ 2 w 5"/>
                <a:gd name="T5" fmla="*/ 25 h 25"/>
                <a:gd name="T6" fmla="*/ 5 w 5"/>
                <a:gd name="T7" fmla="*/ 23 h 25"/>
                <a:gd name="T8" fmla="*/ 5 w 5"/>
                <a:gd name="T9" fmla="*/ 3 h 25"/>
                <a:gd name="T10" fmla="*/ 2 w 5"/>
                <a:gd name="T11" fmla="*/ 0 h 25"/>
                <a:gd name="T12" fmla="*/ 0 w 5"/>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3"/>
                  </a:moveTo>
                  <a:cubicBezTo>
                    <a:pt x="0" y="23"/>
                    <a:pt x="0" y="23"/>
                    <a:pt x="0" y="23"/>
                  </a:cubicBezTo>
                  <a:cubicBezTo>
                    <a:pt x="0" y="24"/>
                    <a:pt x="1" y="25"/>
                    <a:pt x="2" y="25"/>
                  </a:cubicBezTo>
                  <a:cubicBezTo>
                    <a:pt x="4" y="25"/>
                    <a:pt x="5" y="24"/>
                    <a:pt x="5" y="23"/>
                  </a:cubicBezTo>
                  <a:cubicBezTo>
                    <a:pt x="5" y="3"/>
                    <a:pt x="5" y="3"/>
                    <a:pt x="5" y="3"/>
                  </a:cubicBezTo>
                  <a:cubicBezTo>
                    <a:pt x="5" y="1"/>
                    <a:pt x="4" y="0"/>
                    <a:pt x="2" y="0"/>
                  </a:cubicBezTo>
                  <a:cubicBezTo>
                    <a:pt x="1" y="0"/>
                    <a:pt x="0" y="1"/>
                    <a:pt x="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9" name="Freeform 78"/>
            <p:cNvSpPr>
              <a:spLocks noChangeArrowheads="1"/>
            </p:cNvSpPr>
            <p:nvPr/>
          </p:nvSpPr>
          <p:spPr bwMode="auto">
            <a:xfrm>
              <a:off x="3615" y="3007"/>
              <a:ext cx="7" cy="34"/>
            </a:xfrm>
            <a:custGeom>
              <a:avLst/>
              <a:gdLst>
                <a:gd name="T0" fmla="*/ 0 w 5"/>
                <a:gd name="T1" fmla="*/ 3 h 24"/>
                <a:gd name="T2" fmla="*/ 0 w 5"/>
                <a:gd name="T3" fmla="*/ 21 h 24"/>
                <a:gd name="T4" fmla="*/ 3 w 5"/>
                <a:gd name="T5" fmla="*/ 24 h 24"/>
                <a:gd name="T6" fmla="*/ 5 w 5"/>
                <a:gd name="T7" fmla="*/ 21 h 24"/>
                <a:gd name="T8" fmla="*/ 5 w 5"/>
                <a:gd name="T9" fmla="*/ 3 h 24"/>
                <a:gd name="T10" fmla="*/ 3 w 5"/>
                <a:gd name="T11" fmla="*/ 0 h 24"/>
                <a:gd name="T12" fmla="*/ 0 w 5"/>
                <a:gd name="T13" fmla="*/ 3 h 24"/>
              </a:gdLst>
              <a:ahLst/>
              <a:cxnLst>
                <a:cxn ang="0">
                  <a:pos x="T0" y="T1"/>
                </a:cxn>
                <a:cxn ang="0">
                  <a:pos x="T2" y="T3"/>
                </a:cxn>
                <a:cxn ang="0">
                  <a:pos x="T4" y="T5"/>
                </a:cxn>
                <a:cxn ang="0">
                  <a:pos x="T6" y="T7"/>
                </a:cxn>
                <a:cxn ang="0">
                  <a:pos x="T8" y="T9"/>
                </a:cxn>
                <a:cxn ang="0">
                  <a:pos x="T10" y="T11"/>
                </a:cxn>
                <a:cxn ang="0">
                  <a:pos x="T12" y="T13"/>
                </a:cxn>
              </a:cxnLst>
              <a:rect l="0" t="0" r="r" b="b"/>
              <a:pathLst>
                <a:path w="5" h="24">
                  <a:moveTo>
                    <a:pt x="0" y="3"/>
                  </a:moveTo>
                  <a:cubicBezTo>
                    <a:pt x="0" y="21"/>
                    <a:pt x="0" y="21"/>
                    <a:pt x="0" y="21"/>
                  </a:cubicBezTo>
                  <a:cubicBezTo>
                    <a:pt x="0" y="23"/>
                    <a:pt x="1" y="24"/>
                    <a:pt x="3" y="24"/>
                  </a:cubicBezTo>
                  <a:cubicBezTo>
                    <a:pt x="4" y="24"/>
                    <a:pt x="5" y="23"/>
                    <a:pt x="5" y="21"/>
                  </a:cubicBezTo>
                  <a:cubicBezTo>
                    <a:pt x="5" y="3"/>
                    <a:pt x="5" y="3"/>
                    <a:pt x="5" y="3"/>
                  </a:cubicBezTo>
                  <a:cubicBezTo>
                    <a:pt x="5" y="2"/>
                    <a:pt x="4" y="0"/>
                    <a:pt x="3" y="0"/>
                  </a:cubicBezTo>
                  <a:cubicBezTo>
                    <a:pt x="1" y="0"/>
                    <a:pt x="0" y="2"/>
                    <a:pt x="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0" name="Freeform 79"/>
            <p:cNvSpPr>
              <a:spLocks noChangeArrowheads="1"/>
            </p:cNvSpPr>
            <p:nvPr/>
          </p:nvSpPr>
          <p:spPr bwMode="auto">
            <a:xfrm>
              <a:off x="3473" y="2666"/>
              <a:ext cx="73" cy="349"/>
            </a:xfrm>
            <a:custGeom>
              <a:avLst/>
              <a:gdLst>
                <a:gd name="T0" fmla="*/ 46 w 51"/>
                <a:gd name="T1" fmla="*/ 2 h 242"/>
                <a:gd name="T2" fmla="*/ 39 w 51"/>
                <a:gd name="T3" fmla="*/ 43 h 242"/>
                <a:gd name="T4" fmla="*/ 34 w 51"/>
                <a:gd name="T5" fmla="*/ 77 h 242"/>
                <a:gd name="T6" fmla="*/ 33 w 51"/>
                <a:gd name="T7" fmla="*/ 83 h 242"/>
                <a:gd name="T8" fmla="*/ 20 w 51"/>
                <a:gd name="T9" fmla="*/ 140 h 242"/>
                <a:gd name="T10" fmla="*/ 19 w 51"/>
                <a:gd name="T11" fmla="*/ 143 h 242"/>
                <a:gd name="T12" fmla="*/ 13 w 51"/>
                <a:gd name="T13" fmla="*/ 163 h 242"/>
                <a:gd name="T14" fmla="*/ 9 w 51"/>
                <a:gd name="T15" fmla="*/ 189 h 242"/>
                <a:gd name="T16" fmla="*/ 5 w 51"/>
                <a:gd name="T17" fmla="*/ 206 h 242"/>
                <a:gd name="T18" fmla="*/ 2 w 51"/>
                <a:gd name="T19" fmla="*/ 214 h 242"/>
                <a:gd name="T20" fmla="*/ 5 w 51"/>
                <a:gd name="T21" fmla="*/ 234 h 242"/>
                <a:gd name="T22" fmla="*/ 21 w 51"/>
                <a:gd name="T23" fmla="*/ 242 h 242"/>
                <a:gd name="T24" fmla="*/ 24 w 51"/>
                <a:gd name="T25" fmla="*/ 239 h 242"/>
                <a:gd name="T26" fmla="*/ 21 w 51"/>
                <a:gd name="T27" fmla="*/ 236 h 242"/>
                <a:gd name="T28" fmla="*/ 9 w 51"/>
                <a:gd name="T29" fmla="*/ 231 h 242"/>
                <a:gd name="T30" fmla="*/ 7 w 51"/>
                <a:gd name="T31" fmla="*/ 216 h 242"/>
                <a:gd name="T32" fmla="*/ 10 w 51"/>
                <a:gd name="T33" fmla="*/ 208 h 242"/>
                <a:gd name="T34" fmla="*/ 14 w 51"/>
                <a:gd name="T35" fmla="*/ 189 h 242"/>
                <a:gd name="T36" fmla="*/ 18 w 51"/>
                <a:gd name="T37" fmla="*/ 165 h 242"/>
                <a:gd name="T38" fmla="*/ 24 w 51"/>
                <a:gd name="T39" fmla="*/ 144 h 242"/>
                <a:gd name="T40" fmla="*/ 25 w 51"/>
                <a:gd name="T41" fmla="*/ 141 h 242"/>
                <a:gd name="T42" fmla="*/ 38 w 51"/>
                <a:gd name="T43" fmla="*/ 84 h 242"/>
                <a:gd name="T44" fmla="*/ 40 w 51"/>
                <a:gd name="T45" fmla="*/ 79 h 242"/>
                <a:gd name="T46" fmla="*/ 44 w 51"/>
                <a:gd name="T47" fmla="*/ 44 h 242"/>
                <a:gd name="T48" fmla="*/ 51 w 51"/>
                <a:gd name="T49" fmla="*/ 4 h 242"/>
                <a:gd name="T50" fmla="*/ 49 w 51"/>
                <a:gd name="T51" fmla="*/ 0 h 242"/>
                <a:gd name="T52" fmla="*/ 46 w 51"/>
                <a:gd name="T53" fmla="*/ 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242">
                  <a:moveTo>
                    <a:pt x="46" y="2"/>
                  </a:moveTo>
                  <a:cubicBezTo>
                    <a:pt x="41" y="14"/>
                    <a:pt x="40" y="29"/>
                    <a:pt x="39" y="43"/>
                  </a:cubicBezTo>
                  <a:cubicBezTo>
                    <a:pt x="38" y="55"/>
                    <a:pt x="37" y="67"/>
                    <a:pt x="34" y="77"/>
                  </a:cubicBezTo>
                  <a:cubicBezTo>
                    <a:pt x="33" y="83"/>
                    <a:pt x="33" y="83"/>
                    <a:pt x="33" y="83"/>
                  </a:cubicBezTo>
                  <a:cubicBezTo>
                    <a:pt x="28" y="102"/>
                    <a:pt x="24" y="121"/>
                    <a:pt x="20" y="140"/>
                  </a:cubicBezTo>
                  <a:cubicBezTo>
                    <a:pt x="19" y="143"/>
                    <a:pt x="19" y="143"/>
                    <a:pt x="19" y="143"/>
                  </a:cubicBezTo>
                  <a:cubicBezTo>
                    <a:pt x="18" y="150"/>
                    <a:pt x="16" y="157"/>
                    <a:pt x="13" y="163"/>
                  </a:cubicBezTo>
                  <a:cubicBezTo>
                    <a:pt x="11" y="170"/>
                    <a:pt x="7" y="180"/>
                    <a:pt x="9" y="189"/>
                  </a:cubicBezTo>
                  <a:cubicBezTo>
                    <a:pt x="9" y="195"/>
                    <a:pt x="7" y="200"/>
                    <a:pt x="5" y="206"/>
                  </a:cubicBezTo>
                  <a:cubicBezTo>
                    <a:pt x="2" y="214"/>
                    <a:pt x="2" y="214"/>
                    <a:pt x="2" y="214"/>
                  </a:cubicBezTo>
                  <a:cubicBezTo>
                    <a:pt x="0" y="221"/>
                    <a:pt x="1" y="228"/>
                    <a:pt x="5" y="234"/>
                  </a:cubicBezTo>
                  <a:cubicBezTo>
                    <a:pt x="9" y="239"/>
                    <a:pt x="15" y="242"/>
                    <a:pt x="21" y="242"/>
                  </a:cubicBezTo>
                  <a:cubicBezTo>
                    <a:pt x="23" y="242"/>
                    <a:pt x="24" y="241"/>
                    <a:pt x="24" y="239"/>
                  </a:cubicBezTo>
                  <a:cubicBezTo>
                    <a:pt x="24" y="238"/>
                    <a:pt x="23" y="237"/>
                    <a:pt x="21" y="236"/>
                  </a:cubicBezTo>
                  <a:cubicBezTo>
                    <a:pt x="16" y="236"/>
                    <a:pt x="12" y="234"/>
                    <a:pt x="9" y="231"/>
                  </a:cubicBezTo>
                  <a:cubicBezTo>
                    <a:pt x="6" y="227"/>
                    <a:pt x="5" y="221"/>
                    <a:pt x="7" y="216"/>
                  </a:cubicBezTo>
                  <a:cubicBezTo>
                    <a:pt x="10" y="208"/>
                    <a:pt x="10" y="208"/>
                    <a:pt x="10" y="208"/>
                  </a:cubicBezTo>
                  <a:cubicBezTo>
                    <a:pt x="12" y="202"/>
                    <a:pt x="15" y="195"/>
                    <a:pt x="14" y="189"/>
                  </a:cubicBezTo>
                  <a:cubicBezTo>
                    <a:pt x="13" y="181"/>
                    <a:pt x="16" y="172"/>
                    <a:pt x="18" y="165"/>
                  </a:cubicBezTo>
                  <a:cubicBezTo>
                    <a:pt x="21" y="158"/>
                    <a:pt x="23" y="151"/>
                    <a:pt x="24" y="144"/>
                  </a:cubicBezTo>
                  <a:cubicBezTo>
                    <a:pt x="25" y="141"/>
                    <a:pt x="25" y="141"/>
                    <a:pt x="25" y="141"/>
                  </a:cubicBezTo>
                  <a:cubicBezTo>
                    <a:pt x="29" y="122"/>
                    <a:pt x="34" y="103"/>
                    <a:pt x="38" y="84"/>
                  </a:cubicBezTo>
                  <a:cubicBezTo>
                    <a:pt x="40" y="79"/>
                    <a:pt x="40" y="79"/>
                    <a:pt x="40" y="79"/>
                  </a:cubicBezTo>
                  <a:cubicBezTo>
                    <a:pt x="42" y="68"/>
                    <a:pt x="43" y="56"/>
                    <a:pt x="44" y="44"/>
                  </a:cubicBezTo>
                  <a:cubicBezTo>
                    <a:pt x="45" y="29"/>
                    <a:pt x="47" y="15"/>
                    <a:pt x="51" y="4"/>
                  </a:cubicBezTo>
                  <a:cubicBezTo>
                    <a:pt x="51" y="2"/>
                    <a:pt x="51" y="1"/>
                    <a:pt x="49" y="0"/>
                  </a:cubicBezTo>
                  <a:cubicBezTo>
                    <a:pt x="48" y="0"/>
                    <a:pt x="46" y="0"/>
                    <a:pt x="46"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1" name="Freeform 80"/>
            <p:cNvSpPr>
              <a:spLocks noChangeArrowheads="1"/>
            </p:cNvSpPr>
            <p:nvPr/>
          </p:nvSpPr>
          <p:spPr bwMode="auto">
            <a:xfrm>
              <a:off x="3613" y="2615"/>
              <a:ext cx="49" cy="405"/>
            </a:xfrm>
            <a:custGeom>
              <a:avLst/>
              <a:gdLst>
                <a:gd name="T0" fmla="*/ 1 w 34"/>
                <a:gd name="T1" fmla="*/ 3 h 280"/>
                <a:gd name="T2" fmla="*/ 4 w 34"/>
                <a:gd name="T3" fmla="*/ 24 h 280"/>
                <a:gd name="T4" fmla="*/ 6 w 34"/>
                <a:gd name="T5" fmla="*/ 38 h 280"/>
                <a:gd name="T6" fmla="*/ 8 w 34"/>
                <a:gd name="T7" fmla="*/ 79 h 280"/>
                <a:gd name="T8" fmla="*/ 8 w 34"/>
                <a:gd name="T9" fmla="*/ 166 h 280"/>
                <a:gd name="T10" fmla="*/ 9 w 34"/>
                <a:gd name="T11" fmla="*/ 183 h 280"/>
                <a:gd name="T12" fmla="*/ 11 w 34"/>
                <a:gd name="T13" fmla="*/ 222 h 280"/>
                <a:gd name="T14" fmla="*/ 19 w 34"/>
                <a:gd name="T15" fmla="*/ 241 h 280"/>
                <a:gd name="T16" fmla="*/ 26 w 34"/>
                <a:gd name="T17" fmla="*/ 254 h 280"/>
                <a:gd name="T18" fmla="*/ 19 w 34"/>
                <a:gd name="T19" fmla="*/ 275 h 280"/>
                <a:gd name="T20" fmla="*/ 19 w 34"/>
                <a:gd name="T21" fmla="*/ 279 h 280"/>
                <a:gd name="T22" fmla="*/ 23 w 34"/>
                <a:gd name="T23" fmla="*/ 279 h 280"/>
                <a:gd name="T24" fmla="*/ 31 w 34"/>
                <a:gd name="T25" fmla="*/ 252 h 280"/>
                <a:gd name="T26" fmla="*/ 24 w 34"/>
                <a:gd name="T27" fmla="*/ 238 h 280"/>
                <a:gd name="T28" fmla="*/ 17 w 34"/>
                <a:gd name="T29" fmla="*/ 221 h 280"/>
                <a:gd name="T30" fmla="*/ 14 w 34"/>
                <a:gd name="T31" fmla="*/ 182 h 280"/>
                <a:gd name="T32" fmla="*/ 14 w 34"/>
                <a:gd name="T33" fmla="*/ 166 h 280"/>
                <a:gd name="T34" fmla="*/ 14 w 34"/>
                <a:gd name="T35" fmla="*/ 79 h 280"/>
                <a:gd name="T36" fmla="*/ 12 w 34"/>
                <a:gd name="T37" fmla="*/ 37 h 280"/>
                <a:gd name="T38" fmla="*/ 9 w 34"/>
                <a:gd name="T39" fmla="*/ 23 h 280"/>
                <a:gd name="T40" fmla="*/ 6 w 34"/>
                <a:gd name="T41" fmla="*/ 4 h 280"/>
                <a:gd name="T42" fmla="*/ 4 w 34"/>
                <a:gd name="T43" fmla="*/ 1 h 280"/>
                <a:gd name="T44" fmla="*/ 1 w 34"/>
                <a:gd name="T45" fmla="*/ 3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280">
                  <a:moveTo>
                    <a:pt x="1" y="3"/>
                  </a:moveTo>
                  <a:cubicBezTo>
                    <a:pt x="0" y="7"/>
                    <a:pt x="2" y="15"/>
                    <a:pt x="4" y="24"/>
                  </a:cubicBezTo>
                  <a:cubicBezTo>
                    <a:pt x="5" y="29"/>
                    <a:pt x="6" y="34"/>
                    <a:pt x="6" y="38"/>
                  </a:cubicBezTo>
                  <a:cubicBezTo>
                    <a:pt x="8" y="51"/>
                    <a:pt x="9" y="65"/>
                    <a:pt x="8" y="79"/>
                  </a:cubicBezTo>
                  <a:cubicBezTo>
                    <a:pt x="7" y="111"/>
                    <a:pt x="7" y="139"/>
                    <a:pt x="8" y="166"/>
                  </a:cubicBezTo>
                  <a:cubicBezTo>
                    <a:pt x="9" y="183"/>
                    <a:pt x="9" y="183"/>
                    <a:pt x="9" y="183"/>
                  </a:cubicBezTo>
                  <a:cubicBezTo>
                    <a:pt x="9" y="196"/>
                    <a:pt x="10" y="209"/>
                    <a:pt x="11" y="222"/>
                  </a:cubicBezTo>
                  <a:cubicBezTo>
                    <a:pt x="12" y="229"/>
                    <a:pt x="16" y="235"/>
                    <a:pt x="19" y="241"/>
                  </a:cubicBezTo>
                  <a:cubicBezTo>
                    <a:pt x="22" y="245"/>
                    <a:pt x="25" y="249"/>
                    <a:pt x="26" y="254"/>
                  </a:cubicBezTo>
                  <a:cubicBezTo>
                    <a:pt x="29" y="263"/>
                    <a:pt x="27" y="269"/>
                    <a:pt x="19" y="275"/>
                  </a:cubicBezTo>
                  <a:cubicBezTo>
                    <a:pt x="18" y="276"/>
                    <a:pt x="18" y="278"/>
                    <a:pt x="19" y="279"/>
                  </a:cubicBezTo>
                  <a:cubicBezTo>
                    <a:pt x="20" y="280"/>
                    <a:pt x="21" y="280"/>
                    <a:pt x="23" y="279"/>
                  </a:cubicBezTo>
                  <a:cubicBezTo>
                    <a:pt x="32" y="272"/>
                    <a:pt x="34" y="264"/>
                    <a:pt x="31" y="252"/>
                  </a:cubicBezTo>
                  <a:cubicBezTo>
                    <a:pt x="29" y="247"/>
                    <a:pt x="27" y="242"/>
                    <a:pt x="24" y="238"/>
                  </a:cubicBezTo>
                  <a:cubicBezTo>
                    <a:pt x="20" y="232"/>
                    <a:pt x="17" y="227"/>
                    <a:pt x="17" y="221"/>
                  </a:cubicBezTo>
                  <a:cubicBezTo>
                    <a:pt x="15" y="208"/>
                    <a:pt x="15" y="195"/>
                    <a:pt x="14" y="182"/>
                  </a:cubicBezTo>
                  <a:cubicBezTo>
                    <a:pt x="14" y="166"/>
                    <a:pt x="14" y="166"/>
                    <a:pt x="14" y="166"/>
                  </a:cubicBezTo>
                  <a:cubicBezTo>
                    <a:pt x="12" y="139"/>
                    <a:pt x="12" y="111"/>
                    <a:pt x="14" y="79"/>
                  </a:cubicBezTo>
                  <a:cubicBezTo>
                    <a:pt x="14" y="65"/>
                    <a:pt x="13" y="50"/>
                    <a:pt x="12" y="37"/>
                  </a:cubicBezTo>
                  <a:cubicBezTo>
                    <a:pt x="11" y="33"/>
                    <a:pt x="10" y="28"/>
                    <a:pt x="9" y="23"/>
                  </a:cubicBezTo>
                  <a:cubicBezTo>
                    <a:pt x="7" y="15"/>
                    <a:pt x="5" y="7"/>
                    <a:pt x="6" y="4"/>
                  </a:cubicBezTo>
                  <a:cubicBezTo>
                    <a:pt x="7" y="3"/>
                    <a:pt x="6" y="1"/>
                    <a:pt x="4" y="1"/>
                  </a:cubicBezTo>
                  <a:cubicBezTo>
                    <a:pt x="3" y="0"/>
                    <a:pt x="2" y="1"/>
                    <a:pt x="1"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 name="Freeform 81"/>
            <p:cNvSpPr>
              <a:spLocks noChangeArrowheads="1"/>
            </p:cNvSpPr>
            <p:nvPr/>
          </p:nvSpPr>
          <p:spPr bwMode="auto">
            <a:xfrm>
              <a:off x="3620" y="2611"/>
              <a:ext cx="219" cy="332"/>
            </a:xfrm>
            <a:custGeom>
              <a:avLst/>
              <a:gdLst>
                <a:gd name="T0" fmla="*/ 3 w 151"/>
                <a:gd name="T1" fmla="*/ 2 h 230"/>
                <a:gd name="T2" fmla="*/ 12 w 151"/>
                <a:gd name="T3" fmla="*/ 37 h 230"/>
                <a:gd name="T4" fmla="*/ 12 w 151"/>
                <a:gd name="T5" fmla="*/ 38 h 230"/>
                <a:gd name="T6" fmla="*/ 21 w 151"/>
                <a:gd name="T7" fmla="*/ 51 h 230"/>
                <a:gd name="T8" fmla="*/ 22 w 151"/>
                <a:gd name="T9" fmla="*/ 52 h 230"/>
                <a:gd name="T10" fmla="*/ 30 w 151"/>
                <a:gd name="T11" fmla="*/ 65 h 230"/>
                <a:gd name="T12" fmla="*/ 33 w 151"/>
                <a:gd name="T13" fmla="*/ 72 h 230"/>
                <a:gd name="T14" fmla="*/ 90 w 151"/>
                <a:gd name="T15" fmla="*/ 143 h 230"/>
                <a:gd name="T16" fmla="*/ 138 w 151"/>
                <a:gd name="T17" fmla="*/ 199 h 230"/>
                <a:gd name="T18" fmla="*/ 145 w 151"/>
                <a:gd name="T19" fmla="*/ 222 h 230"/>
                <a:gd name="T20" fmla="*/ 145 w 151"/>
                <a:gd name="T21" fmla="*/ 225 h 230"/>
                <a:gd name="T22" fmla="*/ 146 w 151"/>
                <a:gd name="T23" fmla="*/ 230 h 230"/>
                <a:gd name="T24" fmla="*/ 148 w 151"/>
                <a:gd name="T25" fmla="*/ 227 h 230"/>
                <a:gd name="T26" fmla="*/ 151 w 151"/>
                <a:gd name="T27" fmla="*/ 228 h 230"/>
                <a:gd name="T28" fmla="*/ 151 w 151"/>
                <a:gd name="T29" fmla="*/ 224 h 230"/>
                <a:gd name="T30" fmla="*/ 150 w 151"/>
                <a:gd name="T31" fmla="*/ 221 h 230"/>
                <a:gd name="T32" fmla="*/ 143 w 151"/>
                <a:gd name="T33" fmla="*/ 197 h 230"/>
                <a:gd name="T34" fmla="*/ 94 w 151"/>
                <a:gd name="T35" fmla="*/ 139 h 230"/>
                <a:gd name="T36" fmla="*/ 38 w 151"/>
                <a:gd name="T37" fmla="*/ 70 h 230"/>
                <a:gd name="T38" fmla="*/ 34 w 151"/>
                <a:gd name="T39" fmla="*/ 63 h 230"/>
                <a:gd name="T40" fmla="*/ 26 w 151"/>
                <a:gd name="T41" fmla="*/ 49 h 230"/>
                <a:gd name="T42" fmla="*/ 26 w 151"/>
                <a:gd name="T43" fmla="*/ 48 h 230"/>
                <a:gd name="T44" fmla="*/ 17 w 151"/>
                <a:gd name="T45" fmla="*/ 35 h 230"/>
                <a:gd name="T46" fmla="*/ 17 w 151"/>
                <a:gd name="T47" fmla="*/ 35 h 230"/>
                <a:gd name="T48" fmla="*/ 8 w 151"/>
                <a:gd name="T49" fmla="*/ 3 h 230"/>
                <a:gd name="T50" fmla="*/ 7 w 151"/>
                <a:gd name="T51" fmla="*/ 0 h 230"/>
                <a:gd name="T52" fmla="*/ 3 w 151"/>
                <a:gd name="T53"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 h="230">
                  <a:moveTo>
                    <a:pt x="3" y="2"/>
                  </a:moveTo>
                  <a:cubicBezTo>
                    <a:pt x="0" y="13"/>
                    <a:pt x="8" y="28"/>
                    <a:pt x="12" y="37"/>
                  </a:cubicBezTo>
                  <a:cubicBezTo>
                    <a:pt x="12" y="38"/>
                    <a:pt x="12" y="38"/>
                    <a:pt x="12" y="38"/>
                  </a:cubicBezTo>
                  <a:cubicBezTo>
                    <a:pt x="15" y="43"/>
                    <a:pt x="18" y="47"/>
                    <a:pt x="21" y="51"/>
                  </a:cubicBezTo>
                  <a:cubicBezTo>
                    <a:pt x="22" y="52"/>
                    <a:pt x="22" y="52"/>
                    <a:pt x="22" y="52"/>
                  </a:cubicBezTo>
                  <a:cubicBezTo>
                    <a:pt x="25" y="56"/>
                    <a:pt x="27" y="60"/>
                    <a:pt x="30" y="65"/>
                  </a:cubicBezTo>
                  <a:cubicBezTo>
                    <a:pt x="33" y="72"/>
                    <a:pt x="33" y="72"/>
                    <a:pt x="33" y="72"/>
                  </a:cubicBezTo>
                  <a:cubicBezTo>
                    <a:pt x="48" y="100"/>
                    <a:pt x="69" y="125"/>
                    <a:pt x="90" y="143"/>
                  </a:cubicBezTo>
                  <a:cubicBezTo>
                    <a:pt x="111" y="160"/>
                    <a:pt x="127" y="176"/>
                    <a:pt x="138" y="199"/>
                  </a:cubicBezTo>
                  <a:cubicBezTo>
                    <a:pt x="142" y="207"/>
                    <a:pt x="144" y="214"/>
                    <a:pt x="145" y="222"/>
                  </a:cubicBezTo>
                  <a:cubicBezTo>
                    <a:pt x="145" y="222"/>
                    <a:pt x="145" y="225"/>
                    <a:pt x="145" y="225"/>
                  </a:cubicBezTo>
                  <a:cubicBezTo>
                    <a:pt x="145" y="227"/>
                    <a:pt x="145" y="228"/>
                    <a:pt x="146" y="230"/>
                  </a:cubicBezTo>
                  <a:cubicBezTo>
                    <a:pt x="146" y="229"/>
                    <a:pt x="146" y="227"/>
                    <a:pt x="148" y="227"/>
                  </a:cubicBezTo>
                  <a:cubicBezTo>
                    <a:pt x="149" y="226"/>
                    <a:pt x="150" y="227"/>
                    <a:pt x="151" y="228"/>
                  </a:cubicBezTo>
                  <a:cubicBezTo>
                    <a:pt x="151" y="227"/>
                    <a:pt x="151" y="226"/>
                    <a:pt x="151" y="224"/>
                  </a:cubicBezTo>
                  <a:cubicBezTo>
                    <a:pt x="150" y="221"/>
                    <a:pt x="150" y="221"/>
                    <a:pt x="150" y="221"/>
                  </a:cubicBezTo>
                  <a:cubicBezTo>
                    <a:pt x="149" y="212"/>
                    <a:pt x="147" y="205"/>
                    <a:pt x="143" y="197"/>
                  </a:cubicBezTo>
                  <a:cubicBezTo>
                    <a:pt x="132" y="173"/>
                    <a:pt x="115" y="156"/>
                    <a:pt x="94" y="139"/>
                  </a:cubicBezTo>
                  <a:cubicBezTo>
                    <a:pt x="73" y="122"/>
                    <a:pt x="52" y="97"/>
                    <a:pt x="38" y="70"/>
                  </a:cubicBezTo>
                  <a:cubicBezTo>
                    <a:pt x="34" y="63"/>
                    <a:pt x="34" y="63"/>
                    <a:pt x="34" y="63"/>
                  </a:cubicBezTo>
                  <a:cubicBezTo>
                    <a:pt x="32" y="58"/>
                    <a:pt x="30" y="53"/>
                    <a:pt x="26" y="49"/>
                  </a:cubicBezTo>
                  <a:cubicBezTo>
                    <a:pt x="26" y="48"/>
                    <a:pt x="26" y="48"/>
                    <a:pt x="26" y="48"/>
                  </a:cubicBezTo>
                  <a:cubicBezTo>
                    <a:pt x="22" y="44"/>
                    <a:pt x="20" y="40"/>
                    <a:pt x="17" y="35"/>
                  </a:cubicBezTo>
                  <a:cubicBezTo>
                    <a:pt x="17" y="35"/>
                    <a:pt x="17" y="35"/>
                    <a:pt x="17" y="35"/>
                  </a:cubicBezTo>
                  <a:cubicBezTo>
                    <a:pt x="13" y="26"/>
                    <a:pt x="6" y="12"/>
                    <a:pt x="8" y="3"/>
                  </a:cubicBezTo>
                  <a:cubicBezTo>
                    <a:pt x="9" y="2"/>
                    <a:pt x="8" y="1"/>
                    <a:pt x="7" y="0"/>
                  </a:cubicBezTo>
                  <a:cubicBezTo>
                    <a:pt x="5" y="0"/>
                    <a:pt x="4" y="0"/>
                    <a:pt x="3"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3" name="Freeform 82"/>
            <p:cNvSpPr>
              <a:spLocks noEditPoints="1" noChangeArrowheads="1"/>
            </p:cNvSpPr>
            <p:nvPr/>
          </p:nvSpPr>
          <p:spPr bwMode="auto">
            <a:xfrm>
              <a:off x="3626" y="2742"/>
              <a:ext cx="217" cy="237"/>
            </a:xfrm>
            <a:custGeom>
              <a:avLst/>
              <a:gdLst>
                <a:gd name="T0" fmla="*/ 1 w 150"/>
                <a:gd name="T1" fmla="*/ 1 h 164"/>
                <a:gd name="T2" fmla="*/ 1 w 150"/>
                <a:gd name="T3" fmla="*/ 4 h 164"/>
                <a:gd name="T4" fmla="*/ 4 w 150"/>
                <a:gd name="T5" fmla="*/ 10 h 164"/>
                <a:gd name="T6" fmla="*/ 31 w 150"/>
                <a:gd name="T7" fmla="*/ 46 h 164"/>
                <a:gd name="T8" fmla="*/ 35 w 150"/>
                <a:gd name="T9" fmla="*/ 51 h 164"/>
                <a:gd name="T10" fmla="*/ 67 w 150"/>
                <a:gd name="T11" fmla="*/ 87 h 164"/>
                <a:gd name="T12" fmla="*/ 84 w 150"/>
                <a:gd name="T13" fmla="*/ 162 h 164"/>
                <a:gd name="T14" fmla="*/ 85 w 150"/>
                <a:gd name="T15" fmla="*/ 164 h 164"/>
                <a:gd name="T16" fmla="*/ 88 w 150"/>
                <a:gd name="T17" fmla="*/ 164 h 164"/>
                <a:gd name="T18" fmla="*/ 105 w 150"/>
                <a:gd name="T19" fmla="*/ 160 h 164"/>
                <a:gd name="T20" fmla="*/ 120 w 150"/>
                <a:gd name="T21" fmla="*/ 157 h 164"/>
                <a:gd name="T22" fmla="*/ 124 w 150"/>
                <a:gd name="T23" fmla="*/ 155 h 164"/>
                <a:gd name="T24" fmla="*/ 149 w 150"/>
                <a:gd name="T25" fmla="*/ 143 h 164"/>
                <a:gd name="T26" fmla="*/ 149 w 150"/>
                <a:gd name="T27" fmla="*/ 139 h 164"/>
                <a:gd name="T28" fmla="*/ 146 w 150"/>
                <a:gd name="T29" fmla="*/ 139 h 164"/>
                <a:gd name="T30" fmla="*/ 123 w 150"/>
                <a:gd name="T31" fmla="*/ 150 h 164"/>
                <a:gd name="T32" fmla="*/ 118 w 150"/>
                <a:gd name="T33" fmla="*/ 152 h 164"/>
                <a:gd name="T34" fmla="*/ 104 w 150"/>
                <a:gd name="T35" fmla="*/ 155 h 164"/>
                <a:gd name="T36" fmla="*/ 90 w 150"/>
                <a:gd name="T37" fmla="*/ 158 h 164"/>
                <a:gd name="T38" fmla="*/ 90 w 150"/>
                <a:gd name="T39" fmla="*/ 154 h 164"/>
                <a:gd name="T40" fmla="*/ 71 w 150"/>
                <a:gd name="T41" fmla="*/ 84 h 164"/>
                <a:gd name="T42" fmla="*/ 39 w 150"/>
                <a:gd name="T43" fmla="*/ 47 h 164"/>
                <a:gd name="T44" fmla="*/ 35 w 150"/>
                <a:gd name="T45" fmla="*/ 43 h 164"/>
                <a:gd name="T46" fmla="*/ 9 w 150"/>
                <a:gd name="T47" fmla="*/ 7 h 164"/>
                <a:gd name="T48" fmla="*/ 5 w 150"/>
                <a:gd name="T49" fmla="*/ 1 h 164"/>
                <a:gd name="T50" fmla="*/ 1 w 150"/>
                <a:gd name="T51" fmla="*/ 1 h 164"/>
                <a:gd name="T52" fmla="*/ 90 w 150"/>
                <a:gd name="T53" fmla="*/ 162 h 164"/>
                <a:gd name="T54" fmla="*/ 90 w 150"/>
                <a:gd name="T55" fmla="*/ 162 h 164"/>
                <a:gd name="T56" fmla="*/ 90 w 150"/>
                <a:gd name="T57" fmla="*/ 16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0" h="164">
                  <a:moveTo>
                    <a:pt x="1" y="1"/>
                  </a:moveTo>
                  <a:cubicBezTo>
                    <a:pt x="0" y="1"/>
                    <a:pt x="0" y="3"/>
                    <a:pt x="1" y="4"/>
                  </a:cubicBezTo>
                  <a:cubicBezTo>
                    <a:pt x="4" y="10"/>
                    <a:pt x="4" y="10"/>
                    <a:pt x="4" y="10"/>
                  </a:cubicBezTo>
                  <a:cubicBezTo>
                    <a:pt x="12" y="23"/>
                    <a:pt x="20" y="35"/>
                    <a:pt x="31" y="46"/>
                  </a:cubicBezTo>
                  <a:cubicBezTo>
                    <a:pt x="35" y="51"/>
                    <a:pt x="35" y="51"/>
                    <a:pt x="35" y="51"/>
                  </a:cubicBezTo>
                  <a:cubicBezTo>
                    <a:pt x="46" y="62"/>
                    <a:pt x="57" y="74"/>
                    <a:pt x="67" y="87"/>
                  </a:cubicBezTo>
                  <a:cubicBezTo>
                    <a:pt x="84" y="110"/>
                    <a:pt x="85" y="143"/>
                    <a:pt x="84" y="162"/>
                  </a:cubicBezTo>
                  <a:cubicBezTo>
                    <a:pt x="84" y="162"/>
                    <a:pt x="85" y="163"/>
                    <a:pt x="85" y="164"/>
                  </a:cubicBezTo>
                  <a:cubicBezTo>
                    <a:pt x="86" y="164"/>
                    <a:pt x="87" y="164"/>
                    <a:pt x="88" y="164"/>
                  </a:cubicBezTo>
                  <a:cubicBezTo>
                    <a:pt x="93" y="162"/>
                    <a:pt x="99" y="161"/>
                    <a:pt x="105" y="160"/>
                  </a:cubicBezTo>
                  <a:cubicBezTo>
                    <a:pt x="110" y="159"/>
                    <a:pt x="115" y="159"/>
                    <a:pt x="120" y="157"/>
                  </a:cubicBezTo>
                  <a:cubicBezTo>
                    <a:pt x="120" y="157"/>
                    <a:pt x="124" y="155"/>
                    <a:pt x="124" y="155"/>
                  </a:cubicBezTo>
                  <a:cubicBezTo>
                    <a:pt x="133" y="152"/>
                    <a:pt x="143" y="148"/>
                    <a:pt x="149" y="143"/>
                  </a:cubicBezTo>
                  <a:cubicBezTo>
                    <a:pt x="150" y="142"/>
                    <a:pt x="150" y="140"/>
                    <a:pt x="149" y="139"/>
                  </a:cubicBezTo>
                  <a:cubicBezTo>
                    <a:pt x="148" y="138"/>
                    <a:pt x="147" y="138"/>
                    <a:pt x="146" y="139"/>
                  </a:cubicBezTo>
                  <a:cubicBezTo>
                    <a:pt x="140" y="143"/>
                    <a:pt x="130" y="147"/>
                    <a:pt x="123" y="150"/>
                  </a:cubicBezTo>
                  <a:cubicBezTo>
                    <a:pt x="118" y="152"/>
                    <a:pt x="118" y="152"/>
                    <a:pt x="118" y="152"/>
                  </a:cubicBezTo>
                  <a:cubicBezTo>
                    <a:pt x="114" y="154"/>
                    <a:pt x="109" y="154"/>
                    <a:pt x="104" y="155"/>
                  </a:cubicBezTo>
                  <a:cubicBezTo>
                    <a:pt x="99" y="155"/>
                    <a:pt x="94" y="156"/>
                    <a:pt x="90" y="158"/>
                  </a:cubicBezTo>
                  <a:cubicBezTo>
                    <a:pt x="90" y="157"/>
                    <a:pt x="90" y="155"/>
                    <a:pt x="90" y="154"/>
                  </a:cubicBezTo>
                  <a:cubicBezTo>
                    <a:pt x="90" y="134"/>
                    <a:pt x="87" y="105"/>
                    <a:pt x="71" y="84"/>
                  </a:cubicBezTo>
                  <a:cubicBezTo>
                    <a:pt x="61" y="71"/>
                    <a:pt x="50" y="59"/>
                    <a:pt x="39" y="47"/>
                  </a:cubicBezTo>
                  <a:cubicBezTo>
                    <a:pt x="35" y="43"/>
                    <a:pt x="35" y="43"/>
                    <a:pt x="35" y="43"/>
                  </a:cubicBezTo>
                  <a:cubicBezTo>
                    <a:pt x="24" y="31"/>
                    <a:pt x="17" y="20"/>
                    <a:pt x="9" y="7"/>
                  </a:cubicBezTo>
                  <a:cubicBezTo>
                    <a:pt x="5" y="1"/>
                    <a:pt x="5" y="1"/>
                    <a:pt x="5" y="1"/>
                  </a:cubicBezTo>
                  <a:cubicBezTo>
                    <a:pt x="4" y="0"/>
                    <a:pt x="3" y="0"/>
                    <a:pt x="1" y="1"/>
                  </a:cubicBezTo>
                  <a:close/>
                  <a:moveTo>
                    <a:pt x="90" y="162"/>
                  </a:moveTo>
                  <a:cubicBezTo>
                    <a:pt x="90" y="162"/>
                    <a:pt x="90" y="162"/>
                    <a:pt x="90" y="162"/>
                  </a:cubicBezTo>
                  <a:cubicBezTo>
                    <a:pt x="90" y="162"/>
                    <a:pt x="90" y="162"/>
                    <a:pt x="90" y="16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4" name="Freeform 83"/>
            <p:cNvSpPr>
              <a:spLocks noChangeArrowheads="1"/>
            </p:cNvSpPr>
            <p:nvPr/>
          </p:nvSpPr>
          <p:spPr bwMode="auto">
            <a:xfrm>
              <a:off x="3764" y="2969"/>
              <a:ext cx="14" cy="39"/>
            </a:xfrm>
            <a:custGeom>
              <a:avLst/>
              <a:gdLst>
                <a:gd name="T0" fmla="*/ 2 w 10"/>
                <a:gd name="T1" fmla="*/ 0 h 27"/>
                <a:gd name="T2" fmla="*/ 0 w 10"/>
                <a:gd name="T3" fmla="*/ 3 h 27"/>
                <a:gd name="T4" fmla="*/ 3 w 10"/>
                <a:gd name="T5" fmla="*/ 16 h 27"/>
                <a:gd name="T6" fmla="*/ 5 w 10"/>
                <a:gd name="T7" fmla="*/ 25 h 27"/>
                <a:gd name="T8" fmla="*/ 7 w 10"/>
                <a:gd name="T9" fmla="*/ 27 h 27"/>
                <a:gd name="T10" fmla="*/ 10 w 10"/>
                <a:gd name="T11" fmla="*/ 24 h 27"/>
                <a:gd name="T12" fmla="*/ 8 w 10"/>
                <a:gd name="T13" fmla="*/ 14 h 27"/>
                <a:gd name="T14" fmla="*/ 5 w 10"/>
                <a:gd name="T15" fmla="*/ 3 h 27"/>
                <a:gd name="T16" fmla="*/ 2 w 10"/>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7">
                  <a:moveTo>
                    <a:pt x="2" y="0"/>
                  </a:moveTo>
                  <a:cubicBezTo>
                    <a:pt x="1" y="1"/>
                    <a:pt x="0" y="2"/>
                    <a:pt x="0" y="3"/>
                  </a:cubicBezTo>
                  <a:cubicBezTo>
                    <a:pt x="0" y="7"/>
                    <a:pt x="2" y="11"/>
                    <a:pt x="3" y="16"/>
                  </a:cubicBezTo>
                  <a:cubicBezTo>
                    <a:pt x="3" y="19"/>
                    <a:pt x="4" y="23"/>
                    <a:pt x="5" y="25"/>
                  </a:cubicBezTo>
                  <a:cubicBezTo>
                    <a:pt x="5" y="26"/>
                    <a:pt x="6" y="27"/>
                    <a:pt x="7" y="27"/>
                  </a:cubicBezTo>
                  <a:cubicBezTo>
                    <a:pt x="9" y="27"/>
                    <a:pt x="10" y="26"/>
                    <a:pt x="10" y="24"/>
                  </a:cubicBezTo>
                  <a:cubicBezTo>
                    <a:pt x="10" y="22"/>
                    <a:pt x="9" y="19"/>
                    <a:pt x="8" y="14"/>
                  </a:cubicBezTo>
                  <a:cubicBezTo>
                    <a:pt x="7" y="10"/>
                    <a:pt x="6" y="6"/>
                    <a:pt x="5" y="3"/>
                  </a:cubicBezTo>
                  <a:cubicBezTo>
                    <a:pt x="5" y="1"/>
                    <a:pt x="4" y="0"/>
                    <a:pt x="2"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5" name="Freeform 84"/>
            <p:cNvSpPr>
              <a:spLocks noChangeArrowheads="1"/>
            </p:cNvSpPr>
            <p:nvPr/>
          </p:nvSpPr>
          <p:spPr bwMode="auto">
            <a:xfrm>
              <a:off x="3788" y="2966"/>
              <a:ext cx="19" cy="49"/>
            </a:xfrm>
            <a:custGeom>
              <a:avLst/>
              <a:gdLst>
                <a:gd name="T0" fmla="*/ 2 w 13"/>
                <a:gd name="T1" fmla="*/ 1 h 34"/>
                <a:gd name="T2" fmla="*/ 0 w 13"/>
                <a:gd name="T3" fmla="*/ 4 h 34"/>
                <a:gd name="T4" fmla="*/ 4 w 13"/>
                <a:gd name="T5" fmla="*/ 19 h 34"/>
                <a:gd name="T6" fmla="*/ 7 w 13"/>
                <a:gd name="T7" fmla="*/ 32 h 34"/>
                <a:gd name="T8" fmla="*/ 11 w 13"/>
                <a:gd name="T9" fmla="*/ 34 h 34"/>
                <a:gd name="T10" fmla="*/ 13 w 13"/>
                <a:gd name="T11" fmla="*/ 30 h 34"/>
                <a:gd name="T12" fmla="*/ 9 w 13"/>
                <a:gd name="T13" fmla="*/ 18 h 34"/>
                <a:gd name="T14" fmla="*/ 5 w 13"/>
                <a:gd name="T15" fmla="*/ 2 h 34"/>
                <a:gd name="T16" fmla="*/ 2 w 13"/>
                <a:gd name="T1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4">
                  <a:moveTo>
                    <a:pt x="2" y="1"/>
                  </a:moveTo>
                  <a:cubicBezTo>
                    <a:pt x="1" y="1"/>
                    <a:pt x="0" y="3"/>
                    <a:pt x="0" y="4"/>
                  </a:cubicBezTo>
                  <a:cubicBezTo>
                    <a:pt x="2" y="9"/>
                    <a:pt x="3" y="14"/>
                    <a:pt x="4" y="19"/>
                  </a:cubicBezTo>
                  <a:cubicBezTo>
                    <a:pt x="7" y="32"/>
                    <a:pt x="7" y="32"/>
                    <a:pt x="7" y="32"/>
                  </a:cubicBezTo>
                  <a:cubicBezTo>
                    <a:pt x="8" y="33"/>
                    <a:pt x="9" y="34"/>
                    <a:pt x="11" y="34"/>
                  </a:cubicBezTo>
                  <a:cubicBezTo>
                    <a:pt x="12" y="33"/>
                    <a:pt x="13" y="32"/>
                    <a:pt x="13" y="30"/>
                  </a:cubicBezTo>
                  <a:cubicBezTo>
                    <a:pt x="9" y="18"/>
                    <a:pt x="9" y="18"/>
                    <a:pt x="9" y="18"/>
                  </a:cubicBezTo>
                  <a:cubicBezTo>
                    <a:pt x="8" y="13"/>
                    <a:pt x="7" y="7"/>
                    <a:pt x="5" y="2"/>
                  </a:cubicBezTo>
                  <a:cubicBezTo>
                    <a:pt x="5" y="1"/>
                    <a:pt x="3"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6" name="Freeform 85"/>
            <p:cNvSpPr>
              <a:spLocks noChangeArrowheads="1"/>
            </p:cNvSpPr>
            <p:nvPr/>
          </p:nvSpPr>
          <p:spPr bwMode="auto">
            <a:xfrm>
              <a:off x="3809" y="2961"/>
              <a:ext cx="18" cy="44"/>
            </a:xfrm>
            <a:custGeom>
              <a:avLst/>
              <a:gdLst>
                <a:gd name="T0" fmla="*/ 2 w 13"/>
                <a:gd name="T1" fmla="*/ 0 h 31"/>
                <a:gd name="T2" fmla="*/ 0 w 13"/>
                <a:gd name="T3" fmla="*/ 3 h 31"/>
                <a:gd name="T4" fmla="*/ 4 w 13"/>
                <a:gd name="T5" fmla="*/ 17 h 31"/>
                <a:gd name="T6" fmla="*/ 8 w 13"/>
                <a:gd name="T7" fmla="*/ 28 h 31"/>
                <a:gd name="T8" fmla="*/ 11 w 13"/>
                <a:gd name="T9" fmla="*/ 31 h 31"/>
                <a:gd name="T10" fmla="*/ 13 w 13"/>
                <a:gd name="T11" fmla="*/ 27 h 31"/>
                <a:gd name="T12" fmla="*/ 9 w 13"/>
                <a:gd name="T13" fmla="*/ 15 h 31"/>
                <a:gd name="T14" fmla="*/ 5 w 13"/>
                <a:gd name="T15" fmla="*/ 2 h 31"/>
                <a:gd name="T16" fmla="*/ 2 w 1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31">
                  <a:moveTo>
                    <a:pt x="2" y="0"/>
                  </a:moveTo>
                  <a:cubicBezTo>
                    <a:pt x="1" y="0"/>
                    <a:pt x="0" y="2"/>
                    <a:pt x="0" y="3"/>
                  </a:cubicBezTo>
                  <a:cubicBezTo>
                    <a:pt x="0" y="8"/>
                    <a:pt x="2" y="12"/>
                    <a:pt x="4" y="17"/>
                  </a:cubicBezTo>
                  <a:cubicBezTo>
                    <a:pt x="6" y="21"/>
                    <a:pt x="7" y="24"/>
                    <a:pt x="8" y="28"/>
                  </a:cubicBezTo>
                  <a:cubicBezTo>
                    <a:pt x="8" y="30"/>
                    <a:pt x="9" y="31"/>
                    <a:pt x="11" y="31"/>
                  </a:cubicBezTo>
                  <a:cubicBezTo>
                    <a:pt x="12" y="30"/>
                    <a:pt x="13" y="29"/>
                    <a:pt x="13" y="27"/>
                  </a:cubicBezTo>
                  <a:cubicBezTo>
                    <a:pt x="12" y="23"/>
                    <a:pt x="11" y="19"/>
                    <a:pt x="9" y="15"/>
                  </a:cubicBezTo>
                  <a:cubicBezTo>
                    <a:pt x="7" y="11"/>
                    <a:pt x="5" y="7"/>
                    <a:pt x="5" y="2"/>
                  </a:cubicBezTo>
                  <a:cubicBezTo>
                    <a:pt x="5" y="1"/>
                    <a:pt x="3" y="0"/>
                    <a:pt x="2"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7" name="Freeform 86"/>
            <p:cNvSpPr>
              <a:spLocks noChangeArrowheads="1"/>
            </p:cNvSpPr>
            <p:nvPr/>
          </p:nvSpPr>
          <p:spPr bwMode="auto">
            <a:xfrm>
              <a:off x="3827" y="2953"/>
              <a:ext cx="21" cy="38"/>
            </a:xfrm>
            <a:custGeom>
              <a:avLst/>
              <a:gdLst>
                <a:gd name="T0" fmla="*/ 2 w 14"/>
                <a:gd name="T1" fmla="*/ 1 h 26"/>
                <a:gd name="T2" fmla="*/ 0 w 14"/>
                <a:gd name="T3" fmla="*/ 4 h 26"/>
                <a:gd name="T4" fmla="*/ 9 w 14"/>
                <a:gd name="T5" fmla="*/ 25 h 26"/>
                <a:gd name="T6" fmla="*/ 13 w 14"/>
                <a:gd name="T7" fmla="*/ 25 h 26"/>
                <a:gd name="T8" fmla="*/ 13 w 14"/>
                <a:gd name="T9" fmla="*/ 21 h 26"/>
                <a:gd name="T10" fmla="*/ 5 w 14"/>
                <a:gd name="T11" fmla="*/ 3 h 26"/>
                <a:gd name="T12" fmla="*/ 2 w 14"/>
                <a:gd name="T13" fmla="*/ 1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2" y="1"/>
                  </a:moveTo>
                  <a:cubicBezTo>
                    <a:pt x="1" y="1"/>
                    <a:pt x="0" y="2"/>
                    <a:pt x="0" y="4"/>
                  </a:cubicBezTo>
                  <a:cubicBezTo>
                    <a:pt x="1" y="9"/>
                    <a:pt x="4" y="20"/>
                    <a:pt x="9" y="25"/>
                  </a:cubicBezTo>
                  <a:cubicBezTo>
                    <a:pt x="10" y="26"/>
                    <a:pt x="12" y="26"/>
                    <a:pt x="13" y="25"/>
                  </a:cubicBezTo>
                  <a:cubicBezTo>
                    <a:pt x="14" y="24"/>
                    <a:pt x="14" y="22"/>
                    <a:pt x="13" y="21"/>
                  </a:cubicBezTo>
                  <a:cubicBezTo>
                    <a:pt x="10" y="18"/>
                    <a:pt x="7" y="9"/>
                    <a:pt x="5" y="3"/>
                  </a:cubicBezTo>
                  <a:cubicBezTo>
                    <a:pt x="5"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8" name="Freeform 87"/>
            <p:cNvSpPr>
              <a:spLocks noChangeArrowheads="1"/>
            </p:cNvSpPr>
            <p:nvPr/>
          </p:nvSpPr>
          <p:spPr bwMode="auto">
            <a:xfrm>
              <a:off x="3432" y="3034"/>
              <a:ext cx="274" cy="148"/>
            </a:xfrm>
            <a:custGeom>
              <a:avLst/>
              <a:gdLst>
                <a:gd name="T0" fmla="*/ 147 w 189"/>
                <a:gd name="T1" fmla="*/ 0 h 102"/>
                <a:gd name="T2" fmla="*/ 144 w 189"/>
                <a:gd name="T3" fmla="*/ 3 h 102"/>
                <a:gd name="T4" fmla="*/ 144 w 189"/>
                <a:gd name="T5" fmla="*/ 3 h 102"/>
                <a:gd name="T6" fmla="*/ 166 w 189"/>
                <a:gd name="T7" fmla="*/ 53 h 102"/>
                <a:gd name="T8" fmla="*/ 183 w 189"/>
                <a:gd name="T9" fmla="*/ 84 h 102"/>
                <a:gd name="T10" fmla="*/ 128 w 189"/>
                <a:gd name="T11" fmla="*/ 89 h 102"/>
                <a:gd name="T12" fmla="*/ 105 w 189"/>
                <a:gd name="T13" fmla="*/ 89 h 102"/>
                <a:gd name="T14" fmla="*/ 72 w 189"/>
                <a:gd name="T15" fmla="*/ 92 h 102"/>
                <a:gd name="T16" fmla="*/ 7 w 189"/>
                <a:gd name="T17" fmla="*/ 94 h 102"/>
                <a:gd name="T18" fmla="*/ 46 w 189"/>
                <a:gd name="T19" fmla="*/ 5 h 102"/>
                <a:gd name="T20" fmla="*/ 46 w 189"/>
                <a:gd name="T21" fmla="*/ 5 h 102"/>
                <a:gd name="T22" fmla="*/ 44 w 189"/>
                <a:gd name="T23" fmla="*/ 2 h 102"/>
                <a:gd name="T24" fmla="*/ 41 w 189"/>
                <a:gd name="T25" fmla="*/ 5 h 102"/>
                <a:gd name="T26" fmla="*/ 0 w 189"/>
                <a:gd name="T27" fmla="*/ 95 h 102"/>
                <a:gd name="T28" fmla="*/ 0 w 189"/>
                <a:gd name="T29" fmla="*/ 98 h 102"/>
                <a:gd name="T30" fmla="*/ 2 w 189"/>
                <a:gd name="T31" fmla="*/ 99 h 102"/>
                <a:gd name="T32" fmla="*/ 72 w 189"/>
                <a:gd name="T33" fmla="*/ 97 h 102"/>
                <a:gd name="T34" fmla="*/ 105 w 189"/>
                <a:gd name="T35" fmla="*/ 95 h 102"/>
                <a:gd name="T36" fmla="*/ 128 w 189"/>
                <a:gd name="T37" fmla="*/ 94 h 102"/>
                <a:gd name="T38" fmla="*/ 187 w 189"/>
                <a:gd name="T39" fmla="*/ 88 h 102"/>
                <a:gd name="T40" fmla="*/ 189 w 189"/>
                <a:gd name="T41" fmla="*/ 85 h 102"/>
                <a:gd name="T42" fmla="*/ 170 w 189"/>
                <a:gd name="T43" fmla="*/ 50 h 102"/>
                <a:gd name="T44" fmla="*/ 149 w 189"/>
                <a:gd name="T45" fmla="*/ 3 h 102"/>
                <a:gd name="T46" fmla="*/ 147 w 189"/>
                <a:gd name="T4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9" h="102">
                  <a:moveTo>
                    <a:pt x="147" y="0"/>
                  </a:moveTo>
                  <a:cubicBezTo>
                    <a:pt x="145" y="1"/>
                    <a:pt x="144" y="2"/>
                    <a:pt x="144" y="3"/>
                  </a:cubicBezTo>
                  <a:cubicBezTo>
                    <a:pt x="144" y="3"/>
                    <a:pt x="144" y="3"/>
                    <a:pt x="144" y="3"/>
                  </a:cubicBezTo>
                  <a:cubicBezTo>
                    <a:pt x="145" y="21"/>
                    <a:pt x="156" y="37"/>
                    <a:pt x="166" y="53"/>
                  </a:cubicBezTo>
                  <a:cubicBezTo>
                    <a:pt x="173" y="64"/>
                    <a:pt x="179" y="74"/>
                    <a:pt x="183" y="84"/>
                  </a:cubicBezTo>
                  <a:cubicBezTo>
                    <a:pt x="167" y="89"/>
                    <a:pt x="147" y="89"/>
                    <a:pt x="128" y="89"/>
                  </a:cubicBezTo>
                  <a:cubicBezTo>
                    <a:pt x="105" y="89"/>
                    <a:pt x="105" y="89"/>
                    <a:pt x="105" y="89"/>
                  </a:cubicBezTo>
                  <a:cubicBezTo>
                    <a:pt x="94" y="90"/>
                    <a:pt x="83" y="91"/>
                    <a:pt x="72" y="92"/>
                  </a:cubicBezTo>
                  <a:cubicBezTo>
                    <a:pt x="50" y="94"/>
                    <a:pt x="28" y="96"/>
                    <a:pt x="7" y="94"/>
                  </a:cubicBezTo>
                  <a:cubicBezTo>
                    <a:pt x="24" y="70"/>
                    <a:pt x="42" y="32"/>
                    <a:pt x="46" y="5"/>
                  </a:cubicBezTo>
                  <a:cubicBezTo>
                    <a:pt x="46" y="5"/>
                    <a:pt x="46" y="5"/>
                    <a:pt x="46" y="5"/>
                  </a:cubicBezTo>
                  <a:cubicBezTo>
                    <a:pt x="46" y="4"/>
                    <a:pt x="46" y="3"/>
                    <a:pt x="44" y="2"/>
                  </a:cubicBezTo>
                  <a:cubicBezTo>
                    <a:pt x="43" y="2"/>
                    <a:pt x="41" y="3"/>
                    <a:pt x="41" y="5"/>
                  </a:cubicBezTo>
                  <a:cubicBezTo>
                    <a:pt x="37" y="31"/>
                    <a:pt x="17" y="71"/>
                    <a:pt x="0" y="95"/>
                  </a:cubicBezTo>
                  <a:cubicBezTo>
                    <a:pt x="0" y="96"/>
                    <a:pt x="0" y="97"/>
                    <a:pt x="0" y="98"/>
                  </a:cubicBezTo>
                  <a:cubicBezTo>
                    <a:pt x="0" y="99"/>
                    <a:pt x="1" y="99"/>
                    <a:pt x="2" y="99"/>
                  </a:cubicBezTo>
                  <a:cubicBezTo>
                    <a:pt x="24" y="102"/>
                    <a:pt x="49" y="100"/>
                    <a:pt x="72" y="97"/>
                  </a:cubicBezTo>
                  <a:cubicBezTo>
                    <a:pt x="84" y="96"/>
                    <a:pt x="95" y="95"/>
                    <a:pt x="105" y="95"/>
                  </a:cubicBezTo>
                  <a:cubicBezTo>
                    <a:pt x="128" y="94"/>
                    <a:pt x="128" y="94"/>
                    <a:pt x="128" y="94"/>
                  </a:cubicBezTo>
                  <a:cubicBezTo>
                    <a:pt x="148" y="95"/>
                    <a:pt x="170" y="95"/>
                    <a:pt x="187" y="88"/>
                  </a:cubicBezTo>
                  <a:cubicBezTo>
                    <a:pt x="188" y="88"/>
                    <a:pt x="189" y="86"/>
                    <a:pt x="189" y="85"/>
                  </a:cubicBezTo>
                  <a:cubicBezTo>
                    <a:pt x="185" y="73"/>
                    <a:pt x="178" y="62"/>
                    <a:pt x="170" y="50"/>
                  </a:cubicBezTo>
                  <a:cubicBezTo>
                    <a:pt x="161" y="35"/>
                    <a:pt x="150" y="19"/>
                    <a:pt x="149" y="3"/>
                  </a:cubicBezTo>
                  <a:cubicBezTo>
                    <a:pt x="149" y="1"/>
                    <a:pt x="148" y="0"/>
                    <a:pt x="147"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9" name="Freeform 88"/>
            <p:cNvSpPr>
              <a:spLocks noChangeArrowheads="1"/>
            </p:cNvSpPr>
            <p:nvPr/>
          </p:nvSpPr>
          <p:spPr bwMode="auto">
            <a:xfrm>
              <a:off x="3504" y="3030"/>
              <a:ext cx="25" cy="155"/>
            </a:xfrm>
            <a:custGeom>
              <a:avLst/>
              <a:gdLst>
                <a:gd name="T0" fmla="*/ 14 w 17"/>
                <a:gd name="T1" fmla="*/ 0 h 107"/>
                <a:gd name="T2" fmla="*/ 11 w 17"/>
                <a:gd name="T3" fmla="*/ 3 h 107"/>
                <a:gd name="T4" fmla="*/ 0 w 17"/>
                <a:gd name="T5" fmla="*/ 103 h 107"/>
                <a:gd name="T6" fmla="*/ 2 w 17"/>
                <a:gd name="T7" fmla="*/ 106 h 107"/>
                <a:gd name="T8" fmla="*/ 5 w 17"/>
                <a:gd name="T9" fmla="*/ 105 h 107"/>
                <a:gd name="T10" fmla="*/ 16 w 17"/>
                <a:gd name="T11" fmla="*/ 2 h 107"/>
                <a:gd name="T12" fmla="*/ 14 w 17"/>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17" h="107">
                  <a:moveTo>
                    <a:pt x="14" y="0"/>
                  </a:moveTo>
                  <a:cubicBezTo>
                    <a:pt x="12" y="0"/>
                    <a:pt x="11" y="1"/>
                    <a:pt x="11" y="3"/>
                  </a:cubicBezTo>
                  <a:cubicBezTo>
                    <a:pt x="12" y="31"/>
                    <a:pt x="9" y="80"/>
                    <a:pt x="0" y="103"/>
                  </a:cubicBezTo>
                  <a:cubicBezTo>
                    <a:pt x="0" y="104"/>
                    <a:pt x="1" y="106"/>
                    <a:pt x="2" y="106"/>
                  </a:cubicBezTo>
                  <a:cubicBezTo>
                    <a:pt x="3" y="107"/>
                    <a:pt x="5" y="106"/>
                    <a:pt x="5" y="105"/>
                  </a:cubicBezTo>
                  <a:cubicBezTo>
                    <a:pt x="14" y="82"/>
                    <a:pt x="17" y="31"/>
                    <a:pt x="16" y="2"/>
                  </a:cubicBezTo>
                  <a:cubicBezTo>
                    <a:pt x="16" y="1"/>
                    <a:pt x="15" y="0"/>
                    <a:pt x="14"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0" name="Freeform 89"/>
            <p:cNvSpPr>
              <a:spLocks noChangeArrowheads="1"/>
            </p:cNvSpPr>
            <p:nvPr/>
          </p:nvSpPr>
          <p:spPr bwMode="auto">
            <a:xfrm>
              <a:off x="3565" y="3040"/>
              <a:ext cx="13" cy="133"/>
            </a:xfrm>
            <a:custGeom>
              <a:avLst/>
              <a:gdLst>
                <a:gd name="T0" fmla="*/ 2 w 9"/>
                <a:gd name="T1" fmla="*/ 3 h 92"/>
                <a:gd name="T2" fmla="*/ 2 w 9"/>
                <a:gd name="T3" fmla="*/ 59 h 92"/>
                <a:gd name="T4" fmla="*/ 3 w 9"/>
                <a:gd name="T5" fmla="*/ 89 h 92"/>
                <a:gd name="T6" fmla="*/ 6 w 9"/>
                <a:gd name="T7" fmla="*/ 92 h 92"/>
                <a:gd name="T8" fmla="*/ 9 w 9"/>
                <a:gd name="T9" fmla="*/ 89 h 92"/>
                <a:gd name="T10" fmla="*/ 8 w 9"/>
                <a:gd name="T11" fmla="*/ 59 h 92"/>
                <a:gd name="T12" fmla="*/ 7 w 9"/>
                <a:gd name="T13" fmla="*/ 3 h 92"/>
                <a:gd name="T14" fmla="*/ 4 w 9"/>
                <a:gd name="T15" fmla="*/ 0 h 92"/>
                <a:gd name="T16" fmla="*/ 2 w 9"/>
                <a:gd name="T17"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2">
                  <a:moveTo>
                    <a:pt x="2" y="3"/>
                  </a:moveTo>
                  <a:cubicBezTo>
                    <a:pt x="0" y="20"/>
                    <a:pt x="1" y="41"/>
                    <a:pt x="2" y="59"/>
                  </a:cubicBezTo>
                  <a:cubicBezTo>
                    <a:pt x="3" y="89"/>
                    <a:pt x="3" y="89"/>
                    <a:pt x="3" y="89"/>
                  </a:cubicBezTo>
                  <a:cubicBezTo>
                    <a:pt x="3" y="91"/>
                    <a:pt x="5" y="92"/>
                    <a:pt x="6" y="92"/>
                  </a:cubicBezTo>
                  <a:cubicBezTo>
                    <a:pt x="8" y="92"/>
                    <a:pt x="9" y="91"/>
                    <a:pt x="9" y="89"/>
                  </a:cubicBezTo>
                  <a:cubicBezTo>
                    <a:pt x="8" y="59"/>
                    <a:pt x="8" y="59"/>
                    <a:pt x="8" y="59"/>
                  </a:cubicBezTo>
                  <a:cubicBezTo>
                    <a:pt x="7" y="40"/>
                    <a:pt x="6" y="20"/>
                    <a:pt x="7" y="3"/>
                  </a:cubicBezTo>
                  <a:cubicBezTo>
                    <a:pt x="7" y="1"/>
                    <a:pt x="6" y="0"/>
                    <a:pt x="4" y="0"/>
                  </a:cubicBezTo>
                  <a:cubicBezTo>
                    <a:pt x="3" y="0"/>
                    <a:pt x="2" y="1"/>
                    <a:pt x="2"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1" name="Freeform 90"/>
            <p:cNvSpPr>
              <a:spLocks noChangeArrowheads="1"/>
            </p:cNvSpPr>
            <p:nvPr/>
          </p:nvSpPr>
          <p:spPr bwMode="auto">
            <a:xfrm>
              <a:off x="3612" y="3056"/>
              <a:ext cx="31" cy="117"/>
            </a:xfrm>
            <a:custGeom>
              <a:avLst/>
              <a:gdLst>
                <a:gd name="T0" fmla="*/ 2 w 22"/>
                <a:gd name="T1" fmla="*/ 0 h 81"/>
                <a:gd name="T2" fmla="*/ 0 w 22"/>
                <a:gd name="T3" fmla="*/ 3 h 81"/>
                <a:gd name="T4" fmla="*/ 6 w 22"/>
                <a:gd name="T5" fmla="*/ 33 h 81"/>
                <a:gd name="T6" fmla="*/ 17 w 22"/>
                <a:gd name="T7" fmla="*/ 79 h 81"/>
                <a:gd name="T8" fmla="*/ 20 w 22"/>
                <a:gd name="T9" fmla="*/ 81 h 81"/>
                <a:gd name="T10" fmla="*/ 22 w 22"/>
                <a:gd name="T11" fmla="*/ 77 h 81"/>
                <a:gd name="T12" fmla="*/ 11 w 22"/>
                <a:gd name="T13" fmla="*/ 32 h 81"/>
                <a:gd name="T14" fmla="*/ 5 w 22"/>
                <a:gd name="T15" fmla="*/ 2 h 81"/>
                <a:gd name="T16" fmla="*/ 2 w 22"/>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81">
                  <a:moveTo>
                    <a:pt x="2" y="0"/>
                  </a:moveTo>
                  <a:cubicBezTo>
                    <a:pt x="1" y="0"/>
                    <a:pt x="0" y="2"/>
                    <a:pt x="0" y="3"/>
                  </a:cubicBezTo>
                  <a:cubicBezTo>
                    <a:pt x="3" y="13"/>
                    <a:pt x="4" y="23"/>
                    <a:pt x="6" y="33"/>
                  </a:cubicBezTo>
                  <a:cubicBezTo>
                    <a:pt x="8" y="49"/>
                    <a:pt x="11" y="65"/>
                    <a:pt x="17" y="79"/>
                  </a:cubicBezTo>
                  <a:cubicBezTo>
                    <a:pt x="17" y="81"/>
                    <a:pt x="19" y="81"/>
                    <a:pt x="20" y="81"/>
                  </a:cubicBezTo>
                  <a:cubicBezTo>
                    <a:pt x="21" y="80"/>
                    <a:pt x="22" y="79"/>
                    <a:pt x="22" y="77"/>
                  </a:cubicBezTo>
                  <a:cubicBezTo>
                    <a:pt x="16" y="64"/>
                    <a:pt x="14" y="48"/>
                    <a:pt x="11" y="32"/>
                  </a:cubicBezTo>
                  <a:cubicBezTo>
                    <a:pt x="10" y="22"/>
                    <a:pt x="8" y="12"/>
                    <a:pt x="5" y="2"/>
                  </a:cubicBezTo>
                  <a:cubicBezTo>
                    <a:pt x="5" y="0"/>
                    <a:pt x="4" y="0"/>
                    <a:pt x="2"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2" name="Freeform 91"/>
            <p:cNvSpPr>
              <a:spLocks noEditPoints="1" noChangeArrowheads="1"/>
            </p:cNvSpPr>
            <p:nvPr/>
          </p:nvSpPr>
          <p:spPr bwMode="auto">
            <a:xfrm>
              <a:off x="3512" y="2583"/>
              <a:ext cx="37" cy="68"/>
            </a:xfrm>
            <a:custGeom>
              <a:avLst/>
              <a:gdLst>
                <a:gd name="T0" fmla="*/ 13 w 26"/>
                <a:gd name="T1" fmla="*/ 0 h 47"/>
                <a:gd name="T2" fmla="*/ 12 w 26"/>
                <a:gd name="T3" fmla="*/ 1 h 47"/>
                <a:gd name="T4" fmla="*/ 10 w 26"/>
                <a:gd name="T5" fmla="*/ 8 h 47"/>
                <a:gd name="T6" fmla="*/ 11 w 26"/>
                <a:gd name="T7" fmla="*/ 11 h 47"/>
                <a:gd name="T8" fmla="*/ 11 w 26"/>
                <a:gd name="T9" fmla="*/ 11 h 47"/>
                <a:gd name="T10" fmla="*/ 11 w 26"/>
                <a:gd name="T11" fmla="*/ 12 h 47"/>
                <a:gd name="T12" fmla="*/ 11 w 26"/>
                <a:gd name="T13" fmla="*/ 13 h 47"/>
                <a:gd name="T14" fmla="*/ 10 w 26"/>
                <a:gd name="T15" fmla="*/ 12 h 47"/>
                <a:gd name="T16" fmla="*/ 8 w 26"/>
                <a:gd name="T17" fmla="*/ 12 h 47"/>
                <a:gd name="T18" fmla="*/ 7 w 26"/>
                <a:gd name="T19" fmla="*/ 13 h 47"/>
                <a:gd name="T20" fmla="*/ 7 w 26"/>
                <a:gd name="T21" fmla="*/ 14 h 47"/>
                <a:gd name="T22" fmla="*/ 5 w 26"/>
                <a:gd name="T23" fmla="*/ 9 h 47"/>
                <a:gd name="T24" fmla="*/ 4 w 26"/>
                <a:gd name="T25" fmla="*/ 9 h 47"/>
                <a:gd name="T26" fmla="*/ 5 w 26"/>
                <a:gd name="T27" fmla="*/ 6 h 47"/>
                <a:gd name="T28" fmla="*/ 5 w 26"/>
                <a:gd name="T29" fmla="*/ 5 h 47"/>
                <a:gd name="T30" fmla="*/ 4 w 26"/>
                <a:gd name="T31" fmla="*/ 4 h 47"/>
                <a:gd name="T32" fmla="*/ 2 w 26"/>
                <a:gd name="T33" fmla="*/ 5 h 47"/>
                <a:gd name="T34" fmla="*/ 0 w 26"/>
                <a:gd name="T35" fmla="*/ 12 h 47"/>
                <a:gd name="T36" fmla="*/ 2 w 26"/>
                <a:gd name="T37" fmla="*/ 19 h 47"/>
                <a:gd name="T38" fmla="*/ 7 w 26"/>
                <a:gd name="T39" fmla="*/ 21 h 47"/>
                <a:gd name="T40" fmla="*/ 9 w 26"/>
                <a:gd name="T41" fmla="*/ 27 h 47"/>
                <a:gd name="T42" fmla="*/ 12 w 26"/>
                <a:gd name="T43" fmla="*/ 38 h 47"/>
                <a:gd name="T44" fmla="*/ 14 w 26"/>
                <a:gd name="T45" fmla="*/ 42 h 47"/>
                <a:gd name="T46" fmla="*/ 14 w 26"/>
                <a:gd name="T47" fmla="*/ 43 h 47"/>
                <a:gd name="T48" fmla="*/ 15 w 26"/>
                <a:gd name="T49" fmla="*/ 46 h 47"/>
                <a:gd name="T50" fmla="*/ 15 w 26"/>
                <a:gd name="T51" fmla="*/ 46 h 47"/>
                <a:gd name="T52" fmla="*/ 15 w 26"/>
                <a:gd name="T53" fmla="*/ 46 h 47"/>
                <a:gd name="T54" fmla="*/ 18 w 26"/>
                <a:gd name="T55" fmla="*/ 47 h 47"/>
                <a:gd name="T56" fmla="*/ 19 w 26"/>
                <a:gd name="T57" fmla="*/ 45 h 47"/>
                <a:gd name="T58" fmla="*/ 19 w 26"/>
                <a:gd name="T59" fmla="*/ 44 h 47"/>
                <a:gd name="T60" fmla="*/ 18 w 26"/>
                <a:gd name="T61" fmla="*/ 43 h 47"/>
                <a:gd name="T62" fmla="*/ 17 w 26"/>
                <a:gd name="T63" fmla="*/ 41 h 47"/>
                <a:gd name="T64" fmla="*/ 15 w 26"/>
                <a:gd name="T65" fmla="*/ 37 h 47"/>
                <a:gd name="T66" fmla="*/ 13 w 26"/>
                <a:gd name="T67" fmla="*/ 29 h 47"/>
                <a:gd name="T68" fmla="*/ 12 w 26"/>
                <a:gd name="T69" fmla="*/ 26 h 47"/>
                <a:gd name="T70" fmla="*/ 11 w 26"/>
                <a:gd name="T71" fmla="*/ 18 h 47"/>
                <a:gd name="T72" fmla="*/ 12 w 26"/>
                <a:gd name="T73" fmla="*/ 20 h 47"/>
                <a:gd name="T74" fmla="*/ 15 w 26"/>
                <a:gd name="T75" fmla="*/ 30 h 47"/>
                <a:gd name="T76" fmla="*/ 19 w 26"/>
                <a:gd name="T77" fmla="*/ 41 h 47"/>
                <a:gd name="T78" fmla="*/ 19 w 26"/>
                <a:gd name="T79" fmla="*/ 41 h 47"/>
                <a:gd name="T80" fmla="*/ 19 w 26"/>
                <a:gd name="T81" fmla="*/ 41 h 47"/>
                <a:gd name="T82" fmla="*/ 19 w 26"/>
                <a:gd name="T83" fmla="*/ 42 h 47"/>
                <a:gd name="T84" fmla="*/ 21 w 26"/>
                <a:gd name="T85" fmla="*/ 42 h 47"/>
                <a:gd name="T86" fmla="*/ 21 w 26"/>
                <a:gd name="T87" fmla="*/ 42 h 47"/>
                <a:gd name="T88" fmla="*/ 23 w 26"/>
                <a:gd name="T89" fmla="*/ 45 h 47"/>
                <a:gd name="T90" fmla="*/ 25 w 26"/>
                <a:gd name="T91" fmla="*/ 46 h 47"/>
                <a:gd name="T92" fmla="*/ 26 w 26"/>
                <a:gd name="T93" fmla="*/ 45 h 47"/>
                <a:gd name="T94" fmla="*/ 26 w 26"/>
                <a:gd name="T95" fmla="*/ 44 h 47"/>
                <a:gd name="T96" fmla="*/ 25 w 26"/>
                <a:gd name="T97" fmla="*/ 42 h 47"/>
                <a:gd name="T98" fmla="*/ 26 w 26"/>
                <a:gd name="T99" fmla="*/ 41 h 47"/>
                <a:gd name="T100" fmla="*/ 26 w 26"/>
                <a:gd name="T101" fmla="*/ 40 h 47"/>
                <a:gd name="T102" fmla="*/ 26 w 26"/>
                <a:gd name="T103" fmla="*/ 39 h 47"/>
                <a:gd name="T104" fmla="*/ 14 w 26"/>
                <a:gd name="T105" fmla="*/ 0 h 47"/>
                <a:gd name="T106" fmla="*/ 13 w 26"/>
                <a:gd name="T107" fmla="*/ 0 h 47"/>
                <a:gd name="T108" fmla="*/ 14 w 26"/>
                <a:gd name="T109" fmla="*/ 8 h 47"/>
                <a:gd name="T110" fmla="*/ 14 w 26"/>
                <a:gd name="T111" fmla="*/ 6 h 47"/>
                <a:gd name="T112" fmla="*/ 17 w 26"/>
                <a:gd name="T113" fmla="*/ 12 h 47"/>
                <a:gd name="T114" fmla="*/ 14 w 26"/>
                <a:gd name="T115" fmla="*/ 10 h 47"/>
                <a:gd name="T116" fmla="*/ 14 w 26"/>
                <a:gd name="T117" fmla="*/ 8 h 47"/>
                <a:gd name="T118" fmla="*/ 15 w 26"/>
                <a:gd name="T119" fmla="*/ 15 h 47"/>
                <a:gd name="T120" fmla="*/ 20 w 26"/>
                <a:gd name="T121" fmla="*/ 30 h 47"/>
                <a:gd name="T122" fmla="*/ 15 w 26"/>
                <a:gd name="T123"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 h="47">
                  <a:moveTo>
                    <a:pt x="13" y="0"/>
                  </a:moveTo>
                  <a:cubicBezTo>
                    <a:pt x="12" y="0"/>
                    <a:pt x="12" y="0"/>
                    <a:pt x="12" y="1"/>
                  </a:cubicBezTo>
                  <a:cubicBezTo>
                    <a:pt x="11" y="3"/>
                    <a:pt x="10" y="5"/>
                    <a:pt x="10" y="8"/>
                  </a:cubicBezTo>
                  <a:cubicBezTo>
                    <a:pt x="10" y="9"/>
                    <a:pt x="11" y="10"/>
                    <a:pt x="11" y="11"/>
                  </a:cubicBezTo>
                  <a:cubicBezTo>
                    <a:pt x="11" y="11"/>
                    <a:pt x="11" y="11"/>
                    <a:pt x="11" y="11"/>
                  </a:cubicBezTo>
                  <a:cubicBezTo>
                    <a:pt x="11" y="11"/>
                    <a:pt x="11" y="12"/>
                    <a:pt x="11" y="12"/>
                  </a:cubicBezTo>
                  <a:cubicBezTo>
                    <a:pt x="11" y="12"/>
                    <a:pt x="11" y="13"/>
                    <a:pt x="11" y="13"/>
                  </a:cubicBezTo>
                  <a:cubicBezTo>
                    <a:pt x="10" y="13"/>
                    <a:pt x="10" y="12"/>
                    <a:pt x="10" y="12"/>
                  </a:cubicBezTo>
                  <a:cubicBezTo>
                    <a:pt x="9" y="12"/>
                    <a:pt x="8" y="12"/>
                    <a:pt x="8" y="12"/>
                  </a:cubicBezTo>
                  <a:cubicBezTo>
                    <a:pt x="7" y="12"/>
                    <a:pt x="7" y="13"/>
                    <a:pt x="7" y="13"/>
                  </a:cubicBezTo>
                  <a:cubicBezTo>
                    <a:pt x="7" y="14"/>
                    <a:pt x="7" y="14"/>
                    <a:pt x="7" y="14"/>
                  </a:cubicBezTo>
                  <a:cubicBezTo>
                    <a:pt x="6" y="12"/>
                    <a:pt x="6" y="11"/>
                    <a:pt x="5" y="9"/>
                  </a:cubicBezTo>
                  <a:cubicBezTo>
                    <a:pt x="5" y="9"/>
                    <a:pt x="4" y="9"/>
                    <a:pt x="4" y="9"/>
                  </a:cubicBezTo>
                  <a:cubicBezTo>
                    <a:pt x="4" y="8"/>
                    <a:pt x="5" y="7"/>
                    <a:pt x="5" y="6"/>
                  </a:cubicBezTo>
                  <a:cubicBezTo>
                    <a:pt x="5" y="6"/>
                    <a:pt x="5" y="6"/>
                    <a:pt x="5" y="5"/>
                  </a:cubicBezTo>
                  <a:cubicBezTo>
                    <a:pt x="5" y="5"/>
                    <a:pt x="5" y="4"/>
                    <a:pt x="4" y="4"/>
                  </a:cubicBezTo>
                  <a:cubicBezTo>
                    <a:pt x="3" y="3"/>
                    <a:pt x="2" y="4"/>
                    <a:pt x="2" y="5"/>
                  </a:cubicBezTo>
                  <a:cubicBezTo>
                    <a:pt x="1" y="7"/>
                    <a:pt x="0" y="9"/>
                    <a:pt x="0" y="12"/>
                  </a:cubicBezTo>
                  <a:cubicBezTo>
                    <a:pt x="0" y="14"/>
                    <a:pt x="1" y="17"/>
                    <a:pt x="2" y="19"/>
                  </a:cubicBezTo>
                  <a:cubicBezTo>
                    <a:pt x="3" y="20"/>
                    <a:pt x="5" y="21"/>
                    <a:pt x="7" y="21"/>
                  </a:cubicBezTo>
                  <a:cubicBezTo>
                    <a:pt x="7" y="23"/>
                    <a:pt x="8" y="25"/>
                    <a:pt x="9" y="27"/>
                  </a:cubicBezTo>
                  <a:cubicBezTo>
                    <a:pt x="10" y="31"/>
                    <a:pt x="11" y="34"/>
                    <a:pt x="12" y="38"/>
                  </a:cubicBezTo>
                  <a:cubicBezTo>
                    <a:pt x="13" y="39"/>
                    <a:pt x="13" y="41"/>
                    <a:pt x="14" y="42"/>
                  </a:cubicBezTo>
                  <a:cubicBezTo>
                    <a:pt x="14" y="42"/>
                    <a:pt x="14" y="43"/>
                    <a:pt x="14" y="43"/>
                  </a:cubicBezTo>
                  <a:cubicBezTo>
                    <a:pt x="15" y="46"/>
                    <a:pt x="15" y="46"/>
                    <a:pt x="15" y="46"/>
                  </a:cubicBezTo>
                  <a:cubicBezTo>
                    <a:pt x="15" y="46"/>
                    <a:pt x="15" y="46"/>
                    <a:pt x="15" y="46"/>
                  </a:cubicBezTo>
                  <a:cubicBezTo>
                    <a:pt x="15" y="46"/>
                    <a:pt x="15" y="46"/>
                    <a:pt x="15" y="46"/>
                  </a:cubicBezTo>
                  <a:cubicBezTo>
                    <a:pt x="16" y="47"/>
                    <a:pt x="17" y="47"/>
                    <a:pt x="18" y="47"/>
                  </a:cubicBezTo>
                  <a:cubicBezTo>
                    <a:pt x="18" y="46"/>
                    <a:pt x="19" y="46"/>
                    <a:pt x="19" y="45"/>
                  </a:cubicBezTo>
                  <a:cubicBezTo>
                    <a:pt x="19" y="45"/>
                    <a:pt x="19" y="45"/>
                    <a:pt x="19" y="44"/>
                  </a:cubicBezTo>
                  <a:cubicBezTo>
                    <a:pt x="19" y="44"/>
                    <a:pt x="18" y="44"/>
                    <a:pt x="18" y="43"/>
                  </a:cubicBezTo>
                  <a:cubicBezTo>
                    <a:pt x="18" y="42"/>
                    <a:pt x="18" y="42"/>
                    <a:pt x="17" y="41"/>
                  </a:cubicBezTo>
                  <a:cubicBezTo>
                    <a:pt x="17" y="40"/>
                    <a:pt x="16" y="38"/>
                    <a:pt x="15" y="37"/>
                  </a:cubicBezTo>
                  <a:cubicBezTo>
                    <a:pt x="15" y="34"/>
                    <a:pt x="14" y="32"/>
                    <a:pt x="13" y="29"/>
                  </a:cubicBezTo>
                  <a:cubicBezTo>
                    <a:pt x="13" y="28"/>
                    <a:pt x="12" y="27"/>
                    <a:pt x="12" y="26"/>
                  </a:cubicBezTo>
                  <a:cubicBezTo>
                    <a:pt x="11" y="23"/>
                    <a:pt x="11" y="21"/>
                    <a:pt x="11" y="18"/>
                  </a:cubicBezTo>
                  <a:cubicBezTo>
                    <a:pt x="11" y="19"/>
                    <a:pt x="11" y="19"/>
                    <a:pt x="12" y="20"/>
                  </a:cubicBezTo>
                  <a:cubicBezTo>
                    <a:pt x="13" y="24"/>
                    <a:pt x="14" y="27"/>
                    <a:pt x="15" y="30"/>
                  </a:cubicBezTo>
                  <a:cubicBezTo>
                    <a:pt x="16" y="35"/>
                    <a:pt x="17" y="38"/>
                    <a:pt x="19" y="41"/>
                  </a:cubicBezTo>
                  <a:cubicBezTo>
                    <a:pt x="19" y="41"/>
                    <a:pt x="19" y="41"/>
                    <a:pt x="19" y="41"/>
                  </a:cubicBezTo>
                  <a:cubicBezTo>
                    <a:pt x="19" y="41"/>
                    <a:pt x="19" y="41"/>
                    <a:pt x="19" y="41"/>
                  </a:cubicBezTo>
                  <a:cubicBezTo>
                    <a:pt x="19" y="41"/>
                    <a:pt x="19" y="42"/>
                    <a:pt x="19" y="42"/>
                  </a:cubicBezTo>
                  <a:cubicBezTo>
                    <a:pt x="19" y="42"/>
                    <a:pt x="20" y="43"/>
                    <a:pt x="21" y="42"/>
                  </a:cubicBezTo>
                  <a:cubicBezTo>
                    <a:pt x="21" y="42"/>
                    <a:pt x="21" y="42"/>
                    <a:pt x="21" y="42"/>
                  </a:cubicBezTo>
                  <a:cubicBezTo>
                    <a:pt x="22" y="43"/>
                    <a:pt x="23" y="45"/>
                    <a:pt x="23" y="45"/>
                  </a:cubicBezTo>
                  <a:cubicBezTo>
                    <a:pt x="23" y="46"/>
                    <a:pt x="24" y="47"/>
                    <a:pt x="25" y="46"/>
                  </a:cubicBezTo>
                  <a:cubicBezTo>
                    <a:pt x="25" y="46"/>
                    <a:pt x="26" y="45"/>
                    <a:pt x="26" y="45"/>
                  </a:cubicBezTo>
                  <a:cubicBezTo>
                    <a:pt x="26" y="45"/>
                    <a:pt x="26" y="44"/>
                    <a:pt x="26" y="44"/>
                  </a:cubicBezTo>
                  <a:cubicBezTo>
                    <a:pt x="26" y="44"/>
                    <a:pt x="26" y="43"/>
                    <a:pt x="25" y="42"/>
                  </a:cubicBezTo>
                  <a:cubicBezTo>
                    <a:pt x="26" y="41"/>
                    <a:pt x="26" y="41"/>
                    <a:pt x="26" y="41"/>
                  </a:cubicBezTo>
                  <a:cubicBezTo>
                    <a:pt x="26" y="41"/>
                    <a:pt x="26" y="40"/>
                    <a:pt x="26" y="40"/>
                  </a:cubicBezTo>
                  <a:cubicBezTo>
                    <a:pt x="26" y="39"/>
                    <a:pt x="26" y="39"/>
                    <a:pt x="26" y="39"/>
                  </a:cubicBezTo>
                  <a:cubicBezTo>
                    <a:pt x="24" y="28"/>
                    <a:pt x="22" y="8"/>
                    <a:pt x="14" y="0"/>
                  </a:cubicBezTo>
                  <a:cubicBezTo>
                    <a:pt x="14" y="0"/>
                    <a:pt x="13" y="0"/>
                    <a:pt x="13" y="0"/>
                  </a:cubicBezTo>
                  <a:close/>
                  <a:moveTo>
                    <a:pt x="14" y="8"/>
                  </a:moveTo>
                  <a:cubicBezTo>
                    <a:pt x="14" y="7"/>
                    <a:pt x="14" y="7"/>
                    <a:pt x="14" y="6"/>
                  </a:cubicBezTo>
                  <a:cubicBezTo>
                    <a:pt x="15" y="8"/>
                    <a:pt x="16" y="10"/>
                    <a:pt x="17" y="12"/>
                  </a:cubicBezTo>
                  <a:cubicBezTo>
                    <a:pt x="16" y="11"/>
                    <a:pt x="15" y="10"/>
                    <a:pt x="14" y="10"/>
                  </a:cubicBezTo>
                  <a:cubicBezTo>
                    <a:pt x="14" y="9"/>
                    <a:pt x="14" y="8"/>
                    <a:pt x="14" y="8"/>
                  </a:cubicBezTo>
                  <a:close/>
                  <a:moveTo>
                    <a:pt x="15" y="15"/>
                  </a:moveTo>
                  <a:cubicBezTo>
                    <a:pt x="17" y="19"/>
                    <a:pt x="19" y="24"/>
                    <a:pt x="20" y="30"/>
                  </a:cubicBezTo>
                  <a:cubicBezTo>
                    <a:pt x="18" y="25"/>
                    <a:pt x="16" y="20"/>
                    <a:pt x="15" y="15"/>
                  </a:cubicBezTo>
                  <a:close/>
                </a:path>
              </a:pathLst>
            </a:custGeom>
            <a:solidFill>
              <a:srgbClr val="7E974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3" name="Freeform 92"/>
            <p:cNvSpPr>
              <a:spLocks noChangeArrowheads="1"/>
            </p:cNvSpPr>
            <p:nvPr/>
          </p:nvSpPr>
          <p:spPr bwMode="auto">
            <a:xfrm>
              <a:off x="3549" y="2582"/>
              <a:ext cx="41" cy="72"/>
            </a:xfrm>
            <a:custGeom>
              <a:avLst/>
              <a:gdLst>
                <a:gd name="T0" fmla="*/ 18 w 28"/>
                <a:gd name="T1" fmla="*/ 0 h 50"/>
                <a:gd name="T2" fmla="*/ 16 w 28"/>
                <a:gd name="T3" fmla="*/ 2 h 50"/>
                <a:gd name="T4" fmla="*/ 16 w 28"/>
                <a:gd name="T5" fmla="*/ 5 h 50"/>
                <a:gd name="T6" fmla="*/ 18 w 28"/>
                <a:gd name="T7" fmla="*/ 24 h 50"/>
                <a:gd name="T8" fmla="*/ 19 w 28"/>
                <a:gd name="T9" fmla="*/ 31 h 50"/>
                <a:gd name="T10" fmla="*/ 15 w 28"/>
                <a:gd name="T11" fmla="*/ 15 h 50"/>
                <a:gd name="T12" fmla="*/ 13 w 28"/>
                <a:gd name="T13" fmla="*/ 3 h 50"/>
                <a:gd name="T14" fmla="*/ 11 w 28"/>
                <a:gd name="T15" fmla="*/ 1 h 50"/>
                <a:gd name="T16" fmla="*/ 9 w 28"/>
                <a:gd name="T17" fmla="*/ 3 h 50"/>
                <a:gd name="T18" fmla="*/ 9 w 28"/>
                <a:gd name="T19" fmla="*/ 10 h 50"/>
                <a:gd name="T20" fmla="*/ 10 w 28"/>
                <a:gd name="T21" fmla="*/ 23 h 50"/>
                <a:gd name="T22" fmla="*/ 9 w 28"/>
                <a:gd name="T23" fmla="*/ 21 h 50"/>
                <a:gd name="T24" fmla="*/ 7 w 28"/>
                <a:gd name="T25" fmla="*/ 3 h 50"/>
                <a:gd name="T26" fmla="*/ 7 w 28"/>
                <a:gd name="T27" fmla="*/ 3 h 50"/>
                <a:gd name="T28" fmla="*/ 5 w 28"/>
                <a:gd name="T29" fmla="*/ 1 h 50"/>
                <a:gd name="T30" fmla="*/ 3 w 28"/>
                <a:gd name="T31" fmla="*/ 3 h 50"/>
                <a:gd name="T32" fmla="*/ 3 w 28"/>
                <a:gd name="T33" fmla="*/ 3 h 50"/>
                <a:gd name="T34" fmla="*/ 4 w 28"/>
                <a:gd name="T35" fmla="*/ 5 h 50"/>
                <a:gd name="T36" fmla="*/ 3 w 28"/>
                <a:gd name="T37" fmla="*/ 4 h 50"/>
                <a:gd name="T38" fmla="*/ 1 w 28"/>
                <a:gd name="T39" fmla="*/ 3 h 50"/>
                <a:gd name="T40" fmla="*/ 0 w 28"/>
                <a:gd name="T41" fmla="*/ 5 h 50"/>
                <a:gd name="T42" fmla="*/ 0 w 28"/>
                <a:gd name="T43" fmla="*/ 5 h 50"/>
                <a:gd name="T44" fmla="*/ 6 w 28"/>
                <a:gd name="T45" fmla="*/ 26 h 50"/>
                <a:gd name="T46" fmla="*/ 7 w 28"/>
                <a:gd name="T47" fmla="*/ 29 h 50"/>
                <a:gd name="T48" fmla="*/ 11 w 28"/>
                <a:gd name="T49" fmla="*/ 40 h 50"/>
                <a:gd name="T50" fmla="*/ 13 w 28"/>
                <a:gd name="T51" fmla="*/ 48 h 50"/>
                <a:gd name="T52" fmla="*/ 14 w 28"/>
                <a:gd name="T53" fmla="*/ 50 h 50"/>
                <a:gd name="T54" fmla="*/ 16 w 28"/>
                <a:gd name="T55" fmla="*/ 48 h 50"/>
                <a:gd name="T56" fmla="*/ 16 w 28"/>
                <a:gd name="T57" fmla="*/ 48 h 50"/>
                <a:gd name="T58" fmla="*/ 16 w 28"/>
                <a:gd name="T59" fmla="*/ 44 h 50"/>
                <a:gd name="T60" fmla="*/ 16 w 28"/>
                <a:gd name="T61" fmla="*/ 44 h 50"/>
                <a:gd name="T62" fmla="*/ 16 w 28"/>
                <a:gd name="T63" fmla="*/ 44 h 50"/>
                <a:gd name="T64" fmla="*/ 16 w 28"/>
                <a:gd name="T65" fmla="*/ 44 h 50"/>
                <a:gd name="T66" fmla="*/ 14 w 28"/>
                <a:gd name="T67" fmla="*/ 29 h 50"/>
                <a:gd name="T68" fmla="*/ 14 w 28"/>
                <a:gd name="T69" fmla="*/ 25 h 50"/>
                <a:gd name="T70" fmla="*/ 20 w 28"/>
                <a:gd name="T71" fmla="*/ 42 h 50"/>
                <a:gd name="T72" fmla="*/ 22 w 28"/>
                <a:gd name="T73" fmla="*/ 43 h 50"/>
                <a:gd name="T74" fmla="*/ 23 w 28"/>
                <a:gd name="T75" fmla="*/ 41 h 50"/>
                <a:gd name="T76" fmla="*/ 23 w 28"/>
                <a:gd name="T77" fmla="*/ 41 h 50"/>
                <a:gd name="T78" fmla="*/ 22 w 28"/>
                <a:gd name="T79" fmla="*/ 26 h 50"/>
                <a:gd name="T80" fmla="*/ 25 w 28"/>
                <a:gd name="T81" fmla="*/ 33 h 50"/>
                <a:gd name="T82" fmla="*/ 27 w 28"/>
                <a:gd name="T83" fmla="*/ 33 h 50"/>
                <a:gd name="T84" fmla="*/ 28 w 28"/>
                <a:gd name="T85" fmla="*/ 31 h 50"/>
                <a:gd name="T86" fmla="*/ 23 w 28"/>
                <a:gd name="T87" fmla="*/ 15 h 50"/>
                <a:gd name="T88" fmla="*/ 20 w 28"/>
                <a:gd name="T89" fmla="*/ 1 h 50"/>
                <a:gd name="T90" fmla="*/ 18 w 28"/>
                <a:gd name="T9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 h="50">
                  <a:moveTo>
                    <a:pt x="18" y="0"/>
                  </a:moveTo>
                  <a:cubicBezTo>
                    <a:pt x="17" y="1"/>
                    <a:pt x="16" y="1"/>
                    <a:pt x="16" y="2"/>
                  </a:cubicBezTo>
                  <a:cubicBezTo>
                    <a:pt x="16" y="3"/>
                    <a:pt x="16" y="4"/>
                    <a:pt x="16" y="5"/>
                  </a:cubicBezTo>
                  <a:cubicBezTo>
                    <a:pt x="16" y="12"/>
                    <a:pt x="17" y="18"/>
                    <a:pt x="18" y="24"/>
                  </a:cubicBezTo>
                  <a:cubicBezTo>
                    <a:pt x="18" y="26"/>
                    <a:pt x="19" y="29"/>
                    <a:pt x="19" y="31"/>
                  </a:cubicBezTo>
                  <a:cubicBezTo>
                    <a:pt x="17" y="26"/>
                    <a:pt x="16" y="21"/>
                    <a:pt x="15" y="15"/>
                  </a:cubicBezTo>
                  <a:cubicBezTo>
                    <a:pt x="13" y="3"/>
                    <a:pt x="13" y="3"/>
                    <a:pt x="13" y="3"/>
                  </a:cubicBezTo>
                  <a:cubicBezTo>
                    <a:pt x="12" y="2"/>
                    <a:pt x="12" y="1"/>
                    <a:pt x="11" y="1"/>
                  </a:cubicBezTo>
                  <a:cubicBezTo>
                    <a:pt x="10" y="2"/>
                    <a:pt x="9" y="2"/>
                    <a:pt x="9" y="3"/>
                  </a:cubicBezTo>
                  <a:cubicBezTo>
                    <a:pt x="9" y="5"/>
                    <a:pt x="9" y="7"/>
                    <a:pt x="9" y="10"/>
                  </a:cubicBezTo>
                  <a:cubicBezTo>
                    <a:pt x="9" y="14"/>
                    <a:pt x="9" y="18"/>
                    <a:pt x="10" y="23"/>
                  </a:cubicBezTo>
                  <a:cubicBezTo>
                    <a:pt x="10" y="22"/>
                    <a:pt x="9" y="22"/>
                    <a:pt x="9" y="21"/>
                  </a:cubicBezTo>
                  <a:cubicBezTo>
                    <a:pt x="8" y="15"/>
                    <a:pt x="7" y="9"/>
                    <a:pt x="7" y="3"/>
                  </a:cubicBezTo>
                  <a:cubicBezTo>
                    <a:pt x="7" y="3"/>
                    <a:pt x="7" y="3"/>
                    <a:pt x="7" y="3"/>
                  </a:cubicBezTo>
                  <a:cubicBezTo>
                    <a:pt x="7" y="2"/>
                    <a:pt x="6" y="1"/>
                    <a:pt x="5" y="1"/>
                  </a:cubicBezTo>
                  <a:cubicBezTo>
                    <a:pt x="4" y="1"/>
                    <a:pt x="4" y="2"/>
                    <a:pt x="3" y="3"/>
                  </a:cubicBezTo>
                  <a:cubicBezTo>
                    <a:pt x="3" y="3"/>
                    <a:pt x="3" y="3"/>
                    <a:pt x="3" y="3"/>
                  </a:cubicBezTo>
                  <a:cubicBezTo>
                    <a:pt x="3" y="4"/>
                    <a:pt x="4" y="5"/>
                    <a:pt x="4" y="5"/>
                  </a:cubicBezTo>
                  <a:cubicBezTo>
                    <a:pt x="3" y="5"/>
                    <a:pt x="3" y="4"/>
                    <a:pt x="3" y="4"/>
                  </a:cubicBezTo>
                  <a:cubicBezTo>
                    <a:pt x="3" y="3"/>
                    <a:pt x="2" y="3"/>
                    <a:pt x="1" y="3"/>
                  </a:cubicBezTo>
                  <a:cubicBezTo>
                    <a:pt x="0" y="3"/>
                    <a:pt x="0" y="4"/>
                    <a:pt x="0" y="5"/>
                  </a:cubicBezTo>
                  <a:cubicBezTo>
                    <a:pt x="0" y="5"/>
                    <a:pt x="0" y="5"/>
                    <a:pt x="0" y="5"/>
                  </a:cubicBezTo>
                  <a:cubicBezTo>
                    <a:pt x="1" y="12"/>
                    <a:pt x="4" y="19"/>
                    <a:pt x="6" y="26"/>
                  </a:cubicBezTo>
                  <a:cubicBezTo>
                    <a:pt x="7" y="27"/>
                    <a:pt x="7" y="28"/>
                    <a:pt x="7" y="29"/>
                  </a:cubicBezTo>
                  <a:cubicBezTo>
                    <a:pt x="8" y="33"/>
                    <a:pt x="10" y="36"/>
                    <a:pt x="11" y="40"/>
                  </a:cubicBezTo>
                  <a:cubicBezTo>
                    <a:pt x="11" y="42"/>
                    <a:pt x="12" y="45"/>
                    <a:pt x="13" y="48"/>
                  </a:cubicBezTo>
                  <a:cubicBezTo>
                    <a:pt x="13" y="49"/>
                    <a:pt x="14" y="50"/>
                    <a:pt x="14" y="50"/>
                  </a:cubicBezTo>
                  <a:cubicBezTo>
                    <a:pt x="15" y="49"/>
                    <a:pt x="16" y="49"/>
                    <a:pt x="16" y="48"/>
                  </a:cubicBezTo>
                  <a:cubicBezTo>
                    <a:pt x="16" y="48"/>
                    <a:pt x="16" y="48"/>
                    <a:pt x="16" y="48"/>
                  </a:cubicBezTo>
                  <a:cubicBezTo>
                    <a:pt x="16" y="47"/>
                    <a:pt x="16" y="45"/>
                    <a:pt x="16" y="44"/>
                  </a:cubicBezTo>
                  <a:cubicBezTo>
                    <a:pt x="16" y="44"/>
                    <a:pt x="16" y="44"/>
                    <a:pt x="16" y="44"/>
                  </a:cubicBezTo>
                  <a:cubicBezTo>
                    <a:pt x="16" y="44"/>
                    <a:pt x="16" y="44"/>
                    <a:pt x="16" y="44"/>
                  </a:cubicBezTo>
                  <a:cubicBezTo>
                    <a:pt x="16" y="44"/>
                    <a:pt x="16" y="44"/>
                    <a:pt x="16" y="44"/>
                  </a:cubicBezTo>
                  <a:cubicBezTo>
                    <a:pt x="16" y="39"/>
                    <a:pt x="15" y="34"/>
                    <a:pt x="14" y="29"/>
                  </a:cubicBezTo>
                  <a:cubicBezTo>
                    <a:pt x="14" y="27"/>
                    <a:pt x="14" y="26"/>
                    <a:pt x="14" y="25"/>
                  </a:cubicBezTo>
                  <a:cubicBezTo>
                    <a:pt x="15" y="31"/>
                    <a:pt x="17" y="37"/>
                    <a:pt x="20" y="42"/>
                  </a:cubicBezTo>
                  <a:cubicBezTo>
                    <a:pt x="20" y="43"/>
                    <a:pt x="21" y="43"/>
                    <a:pt x="22" y="43"/>
                  </a:cubicBezTo>
                  <a:cubicBezTo>
                    <a:pt x="23" y="43"/>
                    <a:pt x="23" y="42"/>
                    <a:pt x="23" y="41"/>
                  </a:cubicBezTo>
                  <a:cubicBezTo>
                    <a:pt x="23" y="41"/>
                    <a:pt x="23" y="41"/>
                    <a:pt x="23" y="41"/>
                  </a:cubicBezTo>
                  <a:cubicBezTo>
                    <a:pt x="23" y="36"/>
                    <a:pt x="23" y="31"/>
                    <a:pt x="22" y="26"/>
                  </a:cubicBezTo>
                  <a:cubicBezTo>
                    <a:pt x="23" y="28"/>
                    <a:pt x="23" y="30"/>
                    <a:pt x="25" y="33"/>
                  </a:cubicBezTo>
                  <a:cubicBezTo>
                    <a:pt x="25" y="33"/>
                    <a:pt x="26" y="34"/>
                    <a:pt x="27" y="33"/>
                  </a:cubicBezTo>
                  <a:cubicBezTo>
                    <a:pt x="28" y="33"/>
                    <a:pt x="28" y="32"/>
                    <a:pt x="28" y="31"/>
                  </a:cubicBezTo>
                  <a:cubicBezTo>
                    <a:pt x="25" y="26"/>
                    <a:pt x="24" y="21"/>
                    <a:pt x="23" y="15"/>
                  </a:cubicBezTo>
                  <a:cubicBezTo>
                    <a:pt x="22" y="11"/>
                    <a:pt x="22" y="6"/>
                    <a:pt x="20" y="1"/>
                  </a:cubicBezTo>
                  <a:cubicBezTo>
                    <a:pt x="19" y="1"/>
                    <a:pt x="19" y="0"/>
                    <a:pt x="18" y="0"/>
                  </a:cubicBezTo>
                  <a:close/>
                </a:path>
              </a:pathLst>
            </a:custGeom>
            <a:solidFill>
              <a:srgbClr val="EC789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4" name="Freeform 93"/>
            <p:cNvSpPr>
              <a:spLocks noChangeArrowheads="1"/>
            </p:cNvSpPr>
            <p:nvPr/>
          </p:nvSpPr>
          <p:spPr bwMode="auto">
            <a:xfrm>
              <a:off x="3588" y="2569"/>
              <a:ext cx="40" cy="59"/>
            </a:xfrm>
            <a:custGeom>
              <a:avLst/>
              <a:gdLst>
                <a:gd name="T0" fmla="*/ 18 w 27"/>
                <a:gd name="T1" fmla="*/ 0 h 41"/>
                <a:gd name="T2" fmla="*/ 16 w 27"/>
                <a:gd name="T3" fmla="*/ 2 h 41"/>
                <a:gd name="T4" fmla="*/ 16 w 27"/>
                <a:gd name="T5" fmla="*/ 5 h 41"/>
                <a:gd name="T6" fmla="*/ 16 w 27"/>
                <a:gd name="T7" fmla="*/ 7 h 41"/>
                <a:gd name="T8" fmla="*/ 16 w 27"/>
                <a:gd name="T9" fmla="*/ 6 h 41"/>
                <a:gd name="T10" fmla="*/ 14 w 27"/>
                <a:gd name="T11" fmla="*/ 5 h 41"/>
                <a:gd name="T12" fmla="*/ 13 w 27"/>
                <a:gd name="T13" fmla="*/ 6 h 41"/>
                <a:gd name="T14" fmla="*/ 12 w 27"/>
                <a:gd name="T15" fmla="*/ 11 h 41"/>
                <a:gd name="T16" fmla="*/ 9 w 27"/>
                <a:gd name="T17" fmla="*/ 3 h 41"/>
                <a:gd name="T18" fmla="*/ 7 w 27"/>
                <a:gd name="T19" fmla="*/ 2 h 41"/>
                <a:gd name="T20" fmla="*/ 6 w 27"/>
                <a:gd name="T21" fmla="*/ 3 h 41"/>
                <a:gd name="T22" fmla="*/ 5 w 27"/>
                <a:gd name="T23" fmla="*/ 10 h 41"/>
                <a:gd name="T24" fmla="*/ 5 w 27"/>
                <a:gd name="T25" fmla="*/ 11 h 41"/>
                <a:gd name="T26" fmla="*/ 4 w 27"/>
                <a:gd name="T27" fmla="*/ 7 h 41"/>
                <a:gd name="T28" fmla="*/ 4 w 27"/>
                <a:gd name="T29" fmla="*/ 7 h 41"/>
                <a:gd name="T30" fmla="*/ 4 w 27"/>
                <a:gd name="T31" fmla="*/ 7 h 41"/>
                <a:gd name="T32" fmla="*/ 4 w 27"/>
                <a:gd name="T33" fmla="*/ 4 h 41"/>
                <a:gd name="T34" fmla="*/ 3 w 27"/>
                <a:gd name="T35" fmla="*/ 4 h 41"/>
                <a:gd name="T36" fmla="*/ 3 w 27"/>
                <a:gd name="T37" fmla="*/ 4 h 41"/>
                <a:gd name="T38" fmla="*/ 3 w 27"/>
                <a:gd name="T39" fmla="*/ 4 h 41"/>
                <a:gd name="T40" fmla="*/ 2 w 27"/>
                <a:gd name="T41" fmla="*/ 3 h 41"/>
                <a:gd name="T42" fmla="*/ 0 w 27"/>
                <a:gd name="T43" fmla="*/ 5 h 41"/>
                <a:gd name="T44" fmla="*/ 0 w 27"/>
                <a:gd name="T45" fmla="*/ 6 h 41"/>
                <a:gd name="T46" fmla="*/ 0 w 27"/>
                <a:gd name="T47" fmla="*/ 5 h 41"/>
                <a:gd name="T48" fmla="*/ 1 w 27"/>
                <a:gd name="T49" fmla="*/ 8 h 41"/>
                <a:gd name="T50" fmla="*/ 1 w 27"/>
                <a:gd name="T51" fmla="*/ 9 h 41"/>
                <a:gd name="T52" fmla="*/ 1 w 27"/>
                <a:gd name="T53" fmla="*/ 9 h 41"/>
                <a:gd name="T54" fmla="*/ 3 w 27"/>
                <a:gd name="T55" fmla="*/ 18 h 41"/>
                <a:gd name="T56" fmla="*/ 9 w 27"/>
                <a:gd name="T57" fmla="*/ 40 h 41"/>
                <a:gd name="T58" fmla="*/ 11 w 27"/>
                <a:gd name="T59" fmla="*/ 41 h 41"/>
                <a:gd name="T60" fmla="*/ 12 w 27"/>
                <a:gd name="T61" fmla="*/ 39 h 41"/>
                <a:gd name="T62" fmla="*/ 12 w 27"/>
                <a:gd name="T63" fmla="*/ 38 h 41"/>
                <a:gd name="T64" fmla="*/ 9 w 27"/>
                <a:gd name="T65" fmla="*/ 12 h 41"/>
                <a:gd name="T66" fmla="*/ 11 w 27"/>
                <a:gd name="T67" fmla="*/ 23 h 41"/>
                <a:gd name="T68" fmla="*/ 16 w 27"/>
                <a:gd name="T69" fmla="*/ 38 h 41"/>
                <a:gd name="T70" fmla="*/ 17 w 27"/>
                <a:gd name="T71" fmla="*/ 40 h 41"/>
                <a:gd name="T72" fmla="*/ 19 w 27"/>
                <a:gd name="T73" fmla="*/ 38 h 41"/>
                <a:gd name="T74" fmla="*/ 19 w 27"/>
                <a:gd name="T75" fmla="*/ 37 h 41"/>
                <a:gd name="T76" fmla="*/ 17 w 27"/>
                <a:gd name="T77" fmla="*/ 24 h 41"/>
                <a:gd name="T78" fmla="*/ 16 w 27"/>
                <a:gd name="T79" fmla="*/ 17 h 41"/>
                <a:gd name="T80" fmla="*/ 17 w 27"/>
                <a:gd name="T81" fmla="*/ 20 h 41"/>
                <a:gd name="T82" fmla="*/ 18 w 27"/>
                <a:gd name="T83" fmla="*/ 26 h 41"/>
                <a:gd name="T84" fmla="*/ 20 w 27"/>
                <a:gd name="T85" fmla="*/ 28 h 41"/>
                <a:gd name="T86" fmla="*/ 21 w 27"/>
                <a:gd name="T87" fmla="*/ 26 h 41"/>
                <a:gd name="T88" fmla="*/ 21 w 27"/>
                <a:gd name="T89" fmla="*/ 24 h 41"/>
                <a:gd name="T90" fmla="*/ 21 w 27"/>
                <a:gd name="T91" fmla="*/ 15 h 41"/>
                <a:gd name="T92" fmla="*/ 20 w 27"/>
                <a:gd name="T93" fmla="*/ 13 h 41"/>
                <a:gd name="T94" fmla="*/ 23 w 27"/>
                <a:gd name="T95" fmla="*/ 25 h 41"/>
                <a:gd name="T96" fmla="*/ 25 w 27"/>
                <a:gd name="T97" fmla="*/ 26 h 41"/>
                <a:gd name="T98" fmla="*/ 27 w 27"/>
                <a:gd name="T99" fmla="*/ 24 h 41"/>
                <a:gd name="T100" fmla="*/ 21 w 27"/>
                <a:gd name="T101" fmla="*/ 6 h 41"/>
                <a:gd name="T102" fmla="*/ 20 w 27"/>
                <a:gd name="T103" fmla="*/ 1 h 41"/>
                <a:gd name="T104" fmla="*/ 18 w 27"/>
                <a:gd name="T10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 h="41">
                  <a:moveTo>
                    <a:pt x="18" y="0"/>
                  </a:moveTo>
                  <a:cubicBezTo>
                    <a:pt x="17" y="0"/>
                    <a:pt x="16" y="1"/>
                    <a:pt x="16" y="2"/>
                  </a:cubicBezTo>
                  <a:cubicBezTo>
                    <a:pt x="16" y="3"/>
                    <a:pt x="16" y="4"/>
                    <a:pt x="16" y="5"/>
                  </a:cubicBezTo>
                  <a:cubicBezTo>
                    <a:pt x="16" y="6"/>
                    <a:pt x="16" y="6"/>
                    <a:pt x="16" y="7"/>
                  </a:cubicBezTo>
                  <a:cubicBezTo>
                    <a:pt x="16" y="7"/>
                    <a:pt x="16" y="6"/>
                    <a:pt x="16" y="6"/>
                  </a:cubicBezTo>
                  <a:cubicBezTo>
                    <a:pt x="16" y="5"/>
                    <a:pt x="15" y="5"/>
                    <a:pt x="14" y="5"/>
                  </a:cubicBezTo>
                  <a:cubicBezTo>
                    <a:pt x="14" y="5"/>
                    <a:pt x="13" y="5"/>
                    <a:pt x="13" y="6"/>
                  </a:cubicBezTo>
                  <a:cubicBezTo>
                    <a:pt x="12" y="7"/>
                    <a:pt x="12" y="9"/>
                    <a:pt x="12" y="11"/>
                  </a:cubicBezTo>
                  <a:cubicBezTo>
                    <a:pt x="11" y="8"/>
                    <a:pt x="10" y="5"/>
                    <a:pt x="9" y="3"/>
                  </a:cubicBezTo>
                  <a:cubicBezTo>
                    <a:pt x="8" y="2"/>
                    <a:pt x="8" y="2"/>
                    <a:pt x="7" y="2"/>
                  </a:cubicBezTo>
                  <a:cubicBezTo>
                    <a:pt x="6" y="2"/>
                    <a:pt x="6" y="3"/>
                    <a:pt x="6" y="3"/>
                  </a:cubicBezTo>
                  <a:cubicBezTo>
                    <a:pt x="5" y="6"/>
                    <a:pt x="5" y="8"/>
                    <a:pt x="5" y="10"/>
                  </a:cubicBezTo>
                  <a:cubicBezTo>
                    <a:pt x="5" y="10"/>
                    <a:pt x="5" y="11"/>
                    <a:pt x="5" y="11"/>
                  </a:cubicBezTo>
                  <a:cubicBezTo>
                    <a:pt x="5" y="9"/>
                    <a:pt x="5" y="8"/>
                    <a:pt x="4" y="7"/>
                  </a:cubicBezTo>
                  <a:cubicBezTo>
                    <a:pt x="4" y="7"/>
                    <a:pt x="4" y="7"/>
                    <a:pt x="4" y="7"/>
                  </a:cubicBezTo>
                  <a:cubicBezTo>
                    <a:pt x="4" y="7"/>
                    <a:pt x="4" y="7"/>
                    <a:pt x="4" y="7"/>
                  </a:cubicBezTo>
                  <a:cubicBezTo>
                    <a:pt x="4" y="6"/>
                    <a:pt x="4" y="5"/>
                    <a:pt x="4" y="4"/>
                  </a:cubicBezTo>
                  <a:cubicBezTo>
                    <a:pt x="4" y="4"/>
                    <a:pt x="3" y="4"/>
                    <a:pt x="3" y="4"/>
                  </a:cubicBezTo>
                  <a:cubicBezTo>
                    <a:pt x="3" y="4"/>
                    <a:pt x="3" y="4"/>
                    <a:pt x="3" y="4"/>
                  </a:cubicBezTo>
                  <a:cubicBezTo>
                    <a:pt x="3" y="4"/>
                    <a:pt x="3" y="4"/>
                    <a:pt x="3" y="4"/>
                  </a:cubicBezTo>
                  <a:cubicBezTo>
                    <a:pt x="3" y="3"/>
                    <a:pt x="2" y="3"/>
                    <a:pt x="2" y="3"/>
                  </a:cubicBezTo>
                  <a:cubicBezTo>
                    <a:pt x="1" y="4"/>
                    <a:pt x="0" y="5"/>
                    <a:pt x="0" y="5"/>
                  </a:cubicBezTo>
                  <a:cubicBezTo>
                    <a:pt x="0" y="5"/>
                    <a:pt x="0" y="5"/>
                    <a:pt x="0" y="6"/>
                  </a:cubicBezTo>
                  <a:cubicBezTo>
                    <a:pt x="0" y="5"/>
                    <a:pt x="0" y="5"/>
                    <a:pt x="0" y="5"/>
                  </a:cubicBezTo>
                  <a:cubicBezTo>
                    <a:pt x="0" y="6"/>
                    <a:pt x="1" y="7"/>
                    <a:pt x="1" y="8"/>
                  </a:cubicBezTo>
                  <a:cubicBezTo>
                    <a:pt x="1" y="8"/>
                    <a:pt x="1" y="9"/>
                    <a:pt x="1" y="9"/>
                  </a:cubicBezTo>
                  <a:cubicBezTo>
                    <a:pt x="1" y="9"/>
                    <a:pt x="1" y="9"/>
                    <a:pt x="1" y="9"/>
                  </a:cubicBezTo>
                  <a:cubicBezTo>
                    <a:pt x="2" y="12"/>
                    <a:pt x="3" y="15"/>
                    <a:pt x="3" y="18"/>
                  </a:cubicBezTo>
                  <a:cubicBezTo>
                    <a:pt x="4" y="26"/>
                    <a:pt x="6" y="34"/>
                    <a:pt x="9" y="40"/>
                  </a:cubicBezTo>
                  <a:cubicBezTo>
                    <a:pt x="10" y="40"/>
                    <a:pt x="10" y="41"/>
                    <a:pt x="11" y="41"/>
                  </a:cubicBezTo>
                  <a:cubicBezTo>
                    <a:pt x="12" y="40"/>
                    <a:pt x="12" y="40"/>
                    <a:pt x="12" y="39"/>
                  </a:cubicBezTo>
                  <a:cubicBezTo>
                    <a:pt x="12" y="39"/>
                    <a:pt x="12" y="39"/>
                    <a:pt x="12" y="38"/>
                  </a:cubicBezTo>
                  <a:cubicBezTo>
                    <a:pt x="11" y="31"/>
                    <a:pt x="9" y="21"/>
                    <a:pt x="9" y="12"/>
                  </a:cubicBezTo>
                  <a:cubicBezTo>
                    <a:pt x="10" y="16"/>
                    <a:pt x="11" y="19"/>
                    <a:pt x="11" y="23"/>
                  </a:cubicBezTo>
                  <a:cubicBezTo>
                    <a:pt x="13" y="28"/>
                    <a:pt x="14" y="34"/>
                    <a:pt x="16" y="38"/>
                  </a:cubicBezTo>
                  <a:cubicBezTo>
                    <a:pt x="16" y="39"/>
                    <a:pt x="17" y="40"/>
                    <a:pt x="17" y="40"/>
                  </a:cubicBezTo>
                  <a:cubicBezTo>
                    <a:pt x="18" y="39"/>
                    <a:pt x="19" y="39"/>
                    <a:pt x="19" y="38"/>
                  </a:cubicBezTo>
                  <a:cubicBezTo>
                    <a:pt x="19" y="38"/>
                    <a:pt x="19" y="37"/>
                    <a:pt x="19" y="37"/>
                  </a:cubicBezTo>
                  <a:cubicBezTo>
                    <a:pt x="19" y="33"/>
                    <a:pt x="18" y="28"/>
                    <a:pt x="17" y="24"/>
                  </a:cubicBezTo>
                  <a:cubicBezTo>
                    <a:pt x="17" y="22"/>
                    <a:pt x="16" y="19"/>
                    <a:pt x="16" y="17"/>
                  </a:cubicBezTo>
                  <a:cubicBezTo>
                    <a:pt x="16" y="18"/>
                    <a:pt x="16" y="19"/>
                    <a:pt x="17" y="20"/>
                  </a:cubicBezTo>
                  <a:cubicBezTo>
                    <a:pt x="18" y="26"/>
                    <a:pt x="18" y="26"/>
                    <a:pt x="18" y="26"/>
                  </a:cubicBezTo>
                  <a:cubicBezTo>
                    <a:pt x="18" y="27"/>
                    <a:pt x="19" y="28"/>
                    <a:pt x="20" y="28"/>
                  </a:cubicBezTo>
                  <a:cubicBezTo>
                    <a:pt x="21" y="28"/>
                    <a:pt x="21" y="27"/>
                    <a:pt x="21" y="26"/>
                  </a:cubicBezTo>
                  <a:cubicBezTo>
                    <a:pt x="21" y="25"/>
                    <a:pt x="21" y="25"/>
                    <a:pt x="21" y="24"/>
                  </a:cubicBezTo>
                  <a:cubicBezTo>
                    <a:pt x="21" y="21"/>
                    <a:pt x="21" y="18"/>
                    <a:pt x="21" y="15"/>
                  </a:cubicBezTo>
                  <a:cubicBezTo>
                    <a:pt x="21" y="14"/>
                    <a:pt x="21" y="14"/>
                    <a:pt x="20" y="13"/>
                  </a:cubicBezTo>
                  <a:cubicBezTo>
                    <a:pt x="22" y="17"/>
                    <a:pt x="23" y="21"/>
                    <a:pt x="23" y="25"/>
                  </a:cubicBezTo>
                  <a:cubicBezTo>
                    <a:pt x="24" y="26"/>
                    <a:pt x="24" y="26"/>
                    <a:pt x="25" y="26"/>
                  </a:cubicBezTo>
                  <a:cubicBezTo>
                    <a:pt x="26" y="26"/>
                    <a:pt x="27" y="25"/>
                    <a:pt x="27" y="24"/>
                  </a:cubicBezTo>
                  <a:cubicBezTo>
                    <a:pt x="26" y="18"/>
                    <a:pt x="24" y="11"/>
                    <a:pt x="21" y="6"/>
                  </a:cubicBezTo>
                  <a:cubicBezTo>
                    <a:pt x="20" y="1"/>
                    <a:pt x="20" y="1"/>
                    <a:pt x="20" y="1"/>
                  </a:cubicBezTo>
                  <a:cubicBezTo>
                    <a:pt x="20" y="1"/>
                    <a:pt x="19" y="0"/>
                    <a:pt x="18" y="0"/>
                  </a:cubicBezTo>
                  <a:close/>
                </a:path>
              </a:pathLst>
            </a:custGeom>
            <a:solidFill>
              <a:srgbClr val="7E974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5" name="Freeform 94"/>
            <p:cNvSpPr>
              <a:spLocks noEditPoints="1" noChangeArrowheads="1"/>
            </p:cNvSpPr>
            <p:nvPr/>
          </p:nvSpPr>
          <p:spPr bwMode="auto">
            <a:xfrm>
              <a:off x="3504" y="2553"/>
              <a:ext cx="131" cy="110"/>
            </a:xfrm>
            <a:custGeom>
              <a:avLst/>
              <a:gdLst>
                <a:gd name="T0" fmla="*/ 69 w 90"/>
                <a:gd name="T1" fmla="*/ 3 h 76"/>
                <a:gd name="T2" fmla="*/ 67 w 90"/>
                <a:gd name="T3" fmla="*/ 4 h 76"/>
                <a:gd name="T4" fmla="*/ 31 w 90"/>
                <a:gd name="T5" fmla="*/ 16 h 76"/>
                <a:gd name="T6" fmla="*/ 0 w 90"/>
                <a:gd name="T7" fmla="*/ 35 h 76"/>
                <a:gd name="T8" fmla="*/ 0 w 90"/>
                <a:gd name="T9" fmla="*/ 36 h 76"/>
                <a:gd name="T10" fmla="*/ 6 w 90"/>
                <a:gd name="T11" fmla="*/ 42 h 76"/>
                <a:gd name="T12" fmla="*/ 8 w 90"/>
                <a:gd name="T13" fmla="*/ 44 h 76"/>
                <a:gd name="T14" fmla="*/ 10 w 90"/>
                <a:gd name="T15" fmla="*/ 51 h 76"/>
                <a:gd name="T16" fmla="*/ 9 w 90"/>
                <a:gd name="T17" fmla="*/ 59 h 76"/>
                <a:gd name="T18" fmla="*/ 8 w 90"/>
                <a:gd name="T19" fmla="*/ 60 h 76"/>
                <a:gd name="T20" fmla="*/ 9 w 90"/>
                <a:gd name="T21" fmla="*/ 62 h 76"/>
                <a:gd name="T22" fmla="*/ 36 w 90"/>
                <a:gd name="T23" fmla="*/ 74 h 76"/>
                <a:gd name="T24" fmla="*/ 51 w 90"/>
                <a:gd name="T25" fmla="*/ 70 h 76"/>
                <a:gd name="T26" fmla="*/ 55 w 90"/>
                <a:gd name="T27" fmla="*/ 66 h 76"/>
                <a:gd name="T28" fmla="*/ 72 w 90"/>
                <a:gd name="T29" fmla="*/ 53 h 76"/>
                <a:gd name="T30" fmla="*/ 88 w 90"/>
                <a:gd name="T31" fmla="*/ 40 h 76"/>
                <a:gd name="T32" fmla="*/ 89 w 90"/>
                <a:gd name="T33" fmla="*/ 37 h 76"/>
                <a:gd name="T34" fmla="*/ 81 w 90"/>
                <a:gd name="T35" fmla="*/ 10 h 76"/>
                <a:gd name="T36" fmla="*/ 80 w 90"/>
                <a:gd name="T37" fmla="*/ 7 h 76"/>
                <a:gd name="T38" fmla="*/ 75 w 90"/>
                <a:gd name="T39" fmla="*/ 1 h 76"/>
                <a:gd name="T40" fmla="*/ 69 w 90"/>
                <a:gd name="T41" fmla="*/ 3 h 76"/>
                <a:gd name="T42" fmla="*/ 31 w 90"/>
                <a:gd name="T43" fmla="*/ 21 h 76"/>
                <a:gd name="T44" fmla="*/ 70 w 90"/>
                <a:gd name="T45" fmla="*/ 9 h 76"/>
                <a:gd name="T46" fmla="*/ 72 w 90"/>
                <a:gd name="T47" fmla="*/ 7 h 76"/>
                <a:gd name="T48" fmla="*/ 74 w 90"/>
                <a:gd name="T49" fmla="*/ 7 h 76"/>
                <a:gd name="T50" fmla="*/ 75 w 90"/>
                <a:gd name="T51" fmla="*/ 9 h 76"/>
                <a:gd name="T52" fmla="*/ 76 w 90"/>
                <a:gd name="T53" fmla="*/ 12 h 76"/>
                <a:gd name="T54" fmla="*/ 84 w 90"/>
                <a:gd name="T55" fmla="*/ 37 h 76"/>
                <a:gd name="T56" fmla="*/ 69 w 90"/>
                <a:gd name="T57" fmla="*/ 48 h 76"/>
                <a:gd name="T58" fmla="*/ 51 w 90"/>
                <a:gd name="T59" fmla="*/ 62 h 76"/>
                <a:gd name="T60" fmla="*/ 47 w 90"/>
                <a:gd name="T61" fmla="*/ 66 h 76"/>
                <a:gd name="T62" fmla="*/ 37 w 90"/>
                <a:gd name="T63" fmla="*/ 69 h 76"/>
                <a:gd name="T64" fmla="*/ 14 w 90"/>
                <a:gd name="T65" fmla="*/ 58 h 76"/>
                <a:gd name="T66" fmla="*/ 15 w 90"/>
                <a:gd name="T67" fmla="*/ 51 h 76"/>
                <a:gd name="T68" fmla="*/ 13 w 90"/>
                <a:gd name="T69" fmla="*/ 41 h 76"/>
                <a:gd name="T70" fmla="*/ 9 w 90"/>
                <a:gd name="T71" fmla="*/ 37 h 76"/>
                <a:gd name="T72" fmla="*/ 6 w 90"/>
                <a:gd name="T73" fmla="*/ 35 h 76"/>
                <a:gd name="T74" fmla="*/ 31 w 90"/>
                <a:gd name="T75" fmla="*/ 21 h 76"/>
                <a:gd name="T76" fmla="*/ 0 w 90"/>
                <a:gd name="T77" fmla="*/ 36 h 76"/>
                <a:gd name="T78" fmla="*/ 0 w 90"/>
                <a:gd name="T79"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76">
                  <a:moveTo>
                    <a:pt x="69" y="3"/>
                  </a:moveTo>
                  <a:cubicBezTo>
                    <a:pt x="67" y="4"/>
                    <a:pt x="67" y="4"/>
                    <a:pt x="67" y="4"/>
                  </a:cubicBezTo>
                  <a:cubicBezTo>
                    <a:pt x="54" y="13"/>
                    <a:pt x="44" y="15"/>
                    <a:pt x="31" y="16"/>
                  </a:cubicBezTo>
                  <a:cubicBezTo>
                    <a:pt x="25" y="17"/>
                    <a:pt x="0" y="23"/>
                    <a:pt x="0" y="35"/>
                  </a:cubicBezTo>
                  <a:cubicBezTo>
                    <a:pt x="0" y="35"/>
                    <a:pt x="0" y="36"/>
                    <a:pt x="0" y="36"/>
                  </a:cubicBezTo>
                  <a:cubicBezTo>
                    <a:pt x="1" y="38"/>
                    <a:pt x="3" y="40"/>
                    <a:pt x="6" y="42"/>
                  </a:cubicBezTo>
                  <a:cubicBezTo>
                    <a:pt x="8" y="44"/>
                    <a:pt x="8" y="44"/>
                    <a:pt x="8" y="44"/>
                  </a:cubicBezTo>
                  <a:cubicBezTo>
                    <a:pt x="9" y="46"/>
                    <a:pt x="10" y="48"/>
                    <a:pt x="10" y="51"/>
                  </a:cubicBezTo>
                  <a:cubicBezTo>
                    <a:pt x="10" y="54"/>
                    <a:pt x="9" y="56"/>
                    <a:pt x="9" y="59"/>
                  </a:cubicBezTo>
                  <a:cubicBezTo>
                    <a:pt x="9" y="59"/>
                    <a:pt x="8" y="59"/>
                    <a:pt x="8" y="60"/>
                  </a:cubicBezTo>
                  <a:cubicBezTo>
                    <a:pt x="8" y="60"/>
                    <a:pt x="9" y="61"/>
                    <a:pt x="9" y="62"/>
                  </a:cubicBezTo>
                  <a:cubicBezTo>
                    <a:pt x="17" y="68"/>
                    <a:pt x="31" y="73"/>
                    <a:pt x="36" y="74"/>
                  </a:cubicBezTo>
                  <a:cubicBezTo>
                    <a:pt x="44" y="76"/>
                    <a:pt x="46" y="74"/>
                    <a:pt x="51" y="70"/>
                  </a:cubicBezTo>
                  <a:cubicBezTo>
                    <a:pt x="55" y="66"/>
                    <a:pt x="55" y="66"/>
                    <a:pt x="55" y="66"/>
                  </a:cubicBezTo>
                  <a:cubicBezTo>
                    <a:pt x="60" y="61"/>
                    <a:pt x="66" y="57"/>
                    <a:pt x="72" y="53"/>
                  </a:cubicBezTo>
                  <a:cubicBezTo>
                    <a:pt x="78" y="49"/>
                    <a:pt x="83" y="45"/>
                    <a:pt x="88" y="40"/>
                  </a:cubicBezTo>
                  <a:cubicBezTo>
                    <a:pt x="89" y="39"/>
                    <a:pt x="90" y="38"/>
                    <a:pt x="89" y="37"/>
                  </a:cubicBezTo>
                  <a:cubicBezTo>
                    <a:pt x="87" y="29"/>
                    <a:pt x="85" y="19"/>
                    <a:pt x="81" y="10"/>
                  </a:cubicBezTo>
                  <a:cubicBezTo>
                    <a:pt x="80" y="7"/>
                    <a:pt x="80" y="7"/>
                    <a:pt x="80" y="7"/>
                  </a:cubicBezTo>
                  <a:cubicBezTo>
                    <a:pt x="78" y="3"/>
                    <a:pt x="77" y="2"/>
                    <a:pt x="75" y="1"/>
                  </a:cubicBezTo>
                  <a:cubicBezTo>
                    <a:pt x="73" y="0"/>
                    <a:pt x="72" y="1"/>
                    <a:pt x="69" y="3"/>
                  </a:cubicBezTo>
                  <a:close/>
                  <a:moveTo>
                    <a:pt x="31" y="21"/>
                  </a:moveTo>
                  <a:cubicBezTo>
                    <a:pt x="45" y="20"/>
                    <a:pt x="56" y="18"/>
                    <a:pt x="70" y="9"/>
                  </a:cubicBezTo>
                  <a:cubicBezTo>
                    <a:pt x="70" y="9"/>
                    <a:pt x="72" y="7"/>
                    <a:pt x="72" y="7"/>
                  </a:cubicBezTo>
                  <a:cubicBezTo>
                    <a:pt x="72" y="7"/>
                    <a:pt x="73" y="7"/>
                    <a:pt x="74" y="7"/>
                  </a:cubicBezTo>
                  <a:cubicBezTo>
                    <a:pt x="74" y="7"/>
                    <a:pt x="75" y="9"/>
                    <a:pt x="75" y="9"/>
                  </a:cubicBezTo>
                  <a:cubicBezTo>
                    <a:pt x="76" y="12"/>
                    <a:pt x="76" y="12"/>
                    <a:pt x="76" y="12"/>
                  </a:cubicBezTo>
                  <a:cubicBezTo>
                    <a:pt x="80" y="20"/>
                    <a:pt x="82" y="29"/>
                    <a:pt x="84" y="37"/>
                  </a:cubicBezTo>
                  <a:cubicBezTo>
                    <a:pt x="79" y="41"/>
                    <a:pt x="74" y="45"/>
                    <a:pt x="69" y="48"/>
                  </a:cubicBezTo>
                  <a:cubicBezTo>
                    <a:pt x="63" y="53"/>
                    <a:pt x="57" y="57"/>
                    <a:pt x="51" y="62"/>
                  </a:cubicBezTo>
                  <a:cubicBezTo>
                    <a:pt x="47" y="66"/>
                    <a:pt x="47" y="66"/>
                    <a:pt x="47" y="66"/>
                  </a:cubicBezTo>
                  <a:cubicBezTo>
                    <a:pt x="43" y="70"/>
                    <a:pt x="43" y="70"/>
                    <a:pt x="37" y="69"/>
                  </a:cubicBezTo>
                  <a:cubicBezTo>
                    <a:pt x="29" y="67"/>
                    <a:pt x="19" y="63"/>
                    <a:pt x="14" y="58"/>
                  </a:cubicBezTo>
                  <a:cubicBezTo>
                    <a:pt x="15" y="56"/>
                    <a:pt x="15" y="53"/>
                    <a:pt x="15" y="51"/>
                  </a:cubicBezTo>
                  <a:cubicBezTo>
                    <a:pt x="15" y="47"/>
                    <a:pt x="14" y="44"/>
                    <a:pt x="13" y="41"/>
                  </a:cubicBezTo>
                  <a:cubicBezTo>
                    <a:pt x="12" y="39"/>
                    <a:pt x="10" y="38"/>
                    <a:pt x="9" y="37"/>
                  </a:cubicBezTo>
                  <a:cubicBezTo>
                    <a:pt x="8" y="37"/>
                    <a:pt x="6" y="36"/>
                    <a:pt x="6" y="35"/>
                  </a:cubicBezTo>
                  <a:cubicBezTo>
                    <a:pt x="6" y="29"/>
                    <a:pt x="24" y="22"/>
                    <a:pt x="31" y="21"/>
                  </a:cubicBezTo>
                  <a:close/>
                  <a:moveTo>
                    <a:pt x="0" y="36"/>
                  </a:moveTo>
                  <a:cubicBezTo>
                    <a:pt x="0" y="36"/>
                    <a:pt x="0" y="36"/>
                    <a:pt x="0" y="3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6" name="Freeform 95"/>
            <p:cNvSpPr>
              <a:spLocks noChangeArrowheads="1"/>
            </p:cNvSpPr>
            <p:nvPr/>
          </p:nvSpPr>
          <p:spPr bwMode="auto">
            <a:xfrm>
              <a:off x="3575" y="2573"/>
              <a:ext cx="24" cy="61"/>
            </a:xfrm>
            <a:custGeom>
              <a:avLst/>
              <a:gdLst>
                <a:gd name="T0" fmla="*/ 0 w 16"/>
                <a:gd name="T1" fmla="*/ 2 h 42"/>
                <a:gd name="T2" fmla="*/ 2 w 16"/>
                <a:gd name="T3" fmla="*/ 6 h 42"/>
                <a:gd name="T4" fmla="*/ 11 w 16"/>
                <a:gd name="T5" fmla="*/ 39 h 42"/>
                <a:gd name="T6" fmla="*/ 13 w 16"/>
                <a:gd name="T7" fmla="*/ 42 h 42"/>
                <a:gd name="T8" fmla="*/ 16 w 16"/>
                <a:gd name="T9" fmla="*/ 40 h 42"/>
                <a:gd name="T10" fmla="*/ 4 w 16"/>
                <a:gd name="T11" fmla="*/ 1 h 42"/>
                <a:gd name="T12" fmla="*/ 0 w 16"/>
                <a:gd name="T13" fmla="*/ 2 h 42"/>
              </a:gdLst>
              <a:ahLst/>
              <a:cxnLst>
                <a:cxn ang="0">
                  <a:pos x="T0" y="T1"/>
                </a:cxn>
                <a:cxn ang="0">
                  <a:pos x="T2" y="T3"/>
                </a:cxn>
                <a:cxn ang="0">
                  <a:pos x="T4" y="T5"/>
                </a:cxn>
                <a:cxn ang="0">
                  <a:pos x="T6" y="T7"/>
                </a:cxn>
                <a:cxn ang="0">
                  <a:pos x="T8" y="T9"/>
                </a:cxn>
                <a:cxn ang="0">
                  <a:pos x="T10" y="T11"/>
                </a:cxn>
                <a:cxn ang="0">
                  <a:pos x="T12" y="T13"/>
                </a:cxn>
              </a:cxnLst>
              <a:rect l="0" t="0" r="r" b="b"/>
              <a:pathLst>
                <a:path w="16" h="42">
                  <a:moveTo>
                    <a:pt x="0" y="2"/>
                  </a:moveTo>
                  <a:cubicBezTo>
                    <a:pt x="0" y="4"/>
                    <a:pt x="0" y="5"/>
                    <a:pt x="2" y="6"/>
                  </a:cubicBezTo>
                  <a:cubicBezTo>
                    <a:pt x="7" y="8"/>
                    <a:pt x="11" y="32"/>
                    <a:pt x="11" y="39"/>
                  </a:cubicBezTo>
                  <a:cubicBezTo>
                    <a:pt x="11" y="41"/>
                    <a:pt x="12" y="42"/>
                    <a:pt x="13" y="42"/>
                  </a:cubicBezTo>
                  <a:cubicBezTo>
                    <a:pt x="15" y="42"/>
                    <a:pt x="16" y="41"/>
                    <a:pt x="16" y="40"/>
                  </a:cubicBezTo>
                  <a:cubicBezTo>
                    <a:pt x="16" y="35"/>
                    <a:pt x="13" y="5"/>
                    <a:pt x="4" y="1"/>
                  </a:cubicBezTo>
                  <a:cubicBezTo>
                    <a:pt x="2" y="0"/>
                    <a:pt x="1" y="1"/>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7" name="Freeform 96"/>
            <p:cNvSpPr>
              <a:spLocks noChangeArrowheads="1"/>
            </p:cNvSpPr>
            <p:nvPr/>
          </p:nvSpPr>
          <p:spPr bwMode="auto">
            <a:xfrm>
              <a:off x="3533" y="2576"/>
              <a:ext cx="27" cy="82"/>
            </a:xfrm>
            <a:custGeom>
              <a:avLst/>
              <a:gdLst>
                <a:gd name="T0" fmla="*/ 2 w 18"/>
                <a:gd name="T1" fmla="*/ 1 h 57"/>
                <a:gd name="T2" fmla="*/ 0 w 18"/>
                <a:gd name="T3" fmla="*/ 4 h 57"/>
                <a:gd name="T4" fmla="*/ 8 w 18"/>
                <a:gd name="T5" fmla="*/ 34 h 57"/>
                <a:gd name="T6" fmla="*/ 13 w 18"/>
                <a:gd name="T7" fmla="*/ 54 h 57"/>
                <a:gd name="T8" fmla="*/ 16 w 18"/>
                <a:gd name="T9" fmla="*/ 56 h 57"/>
                <a:gd name="T10" fmla="*/ 18 w 18"/>
                <a:gd name="T11" fmla="*/ 53 h 57"/>
                <a:gd name="T12" fmla="*/ 13 w 18"/>
                <a:gd name="T13" fmla="*/ 33 h 57"/>
                <a:gd name="T14" fmla="*/ 5 w 18"/>
                <a:gd name="T15" fmla="*/ 2 h 57"/>
                <a:gd name="T16" fmla="*/ 2 w 18"/>
                <a:gd name="T1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2" y="1"/>
                  </a:moveTo>
                  <a:cubicBezTo>
                    <a:pt x="0" y="1"/>
                    <a:pt x="0" y="3"/>
                    <a:pt x="0" y="4"/>
                  </a:cubicBezTo>
                  <a:cubicBezTo>
                    <a:pt x="4" y="14"/>
                    <a:pt x="6" y="24"/>
                    <a:pt x="8" y="34"/>
                  </a:cubicBezTo>
                  <a:cubicBezTo>
                    <a:pt x="13" y="54"/>
                    <a:pt x="13" y="54"/>
                    <a:pt x="13" y="54"/>
                  </a:cubicBezTo>
                  <a:cubicBezTo>
                    <a:pt x="13" y="56"/>
                    <a:pt x="15" y="57"/>
                    <a:pt x="16" y="56"/>
                  </a:cubicBezTo>
                  <a:cubicBezTo>
                    <a:pt x="17" y="56"/>
                    <a:pt x="18" y="54"/>
                    <a:pt x="18" y="53"/>
                  </a:cubicBezTo>
                  <a:cubicBezTo>
                    <a:pt x="13" y="33"/>
                    <a:pt x="13" y="33"/>
                    <a:pt x="13" y="33"/>
                  </a:cubicBezTo>
                  <a:cubicBezTo>
                    <a:pt x="11" y="23"/>
                    <a:pt x="9" y="12"/>
                    <a:pt x="5" y="2"/>
                  </a:cubicBezTo>
                  <a:cubicBezTo>
                    <a:pt x="5" y="1"/>
                    <a:pt x="3"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8" name="Freeform 97"/>
            <p:cNvSpPr>
              <a:spLocks noChangeArrowheads="1"/>
            </p:cNvSpPr>
            <p:nvPr/>
          </p:nvSpPr>
          <p:spPr bwMode="auto">
            <a:xfrm>
              <a:off x="3629" y="2693"/>
              <a:ext cx="39" cy="39"/>
            </a:xfrm>
            <a:custGeom>
              <a:avLst/>
              <a:gdLst>
                <a:gd name="T0" fmla="*/ 22 w 27"/>
                <a:gd name="T1" fmla="*/ 1 h 27"/>
                <a:gd name="T2" fmla="*/ 11 w 27"/>
                <a:gd name="T3" fmla="*/ 12 h 27"/>
                <a:gd name="T4" fmla="*/ 0 w 27"/>
                <a:gd name="T5" fmla="*/ 24 h 27"/>
                <a:gd name="T6" fmla="*/ 2 w 27"/>
                <a:gd name="T7" fmla="*/ 27 h 27"/>
                <a:gd name="T8" fmla="*/ 5 w 27"/>
                <a:gd name="T9" fmla="*/ 25 h 27"/>
                <a:gd name="T10" fmla="*/ 14 w 27"/>
                <a:gd name="T11" fmla="*/ 16 h 27"/>
                <a:gd name="T12" fmla="*/ 27 w 27"/>
                <a:gd name="T13" fmla="*/ 4 h 27"/>
                <a:gd name="T14" fmla="*/ 25 w 27"/>
                <a:gd name="T15" fmla="*/ 0 h 27"/>
                <a:gd name="T16" fmla="*/ 22 w 27"/>
                <a:gd name="T1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22" y="1"/>
                  </a:moveTo>
                  <a:cubicBezTo>
                    <a:pt x="21" y="4"/>
                    <a:pt x="15" y="9"/>
                    <a:pt x="11" y="12"/>
                  </a:cubicBezTo>
                  <a:cubicBezTo>
                    <a:pt x="4" y="18"/>
                    <a:pt x="1" y="21"/>
                    <a:pt x="0" y="24"/>
                  </a:cubicBezTo>
                  <a:cubicBezTo>
                    <a:pt x="0" y="25"/>
                    <a:pt x="1" y="26"/>
                    <a:pt x="2" y="27"/>
                  </a:cubicBezTo>
                  <a:cubicBezTo>
                    <a:pt x="3" y="27"/>
                    <a:pt x="5" y="26"/>
                    <a:pt x="5" y="25"/>
                  </a:cubicBezTo>
                  <a:cubicBezTo>
                    <a:pt x="6" y="23"/>
                    <a:pt x="11" y="19"/>
                    <a:pt x="14" y="16"/>
                  </a:cubicBezTo>
                  <a:cubicBezTo>
                    <a:pt x="19" y="12"/>
                    <a:pt x="25" y="7"/>
                    <a:pt x="27" y="4"/>
                  </a:cubicBezTo>
                  <a:cubicBezTo>
                    <a:pt x="27" y="2"/>
                    <a:pt x="27" y="1"/>
                    <a:pt x="25" y="0"/>
                  </a:cubicBezTo>
                  <a:cubicBezTo>
                    <a:pt x="24" y="0"/>
                    <a:pt x="23" y="0"/>
                    <a:pt x="2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9" name="Freeform 98"/>
            <p:cNvSpPr>
              <a:spLocks noChangeArrowheads="1"/>
            </p:cNvSpPr>
            <p:nvPr/>
          </p:nvSpPr>
          <p:spPr bwMode="auto">
            <a:xfrm>
              <a:off x="3648" y="2739"/>
              <a:ext cx="43" cy="39"/>
            </a:xfrm>
            <a:custGeom>
              <a:avLst/>
              <a:gdLst>
                <a:gd name="T0" fmla="*/ 25 w 30"/>
                <a:gd name="T1" fmla="*/ 1 h 27"/>
                <a:gd name="T2" fmla="*/ 10 w 30"/>
                <a:gd name="T3" fmla="*/ 14 h 27"/>
                <a:gd name="T4" fmla="*/ 1 w 30"/>
                <a:gd name="T5" fmla="*/ 22 h 27"/>
                <a:gd name="T6" fmla="*/ 1 w 30"/>
                <a:gd name="T7" fmla="*/ 26 h 27"/>
                <a:gd name="T8" fmla="*/ 5 w 30"/>
                <a:gd name="T9" fmla="*/ 26 h 27"/>
                <a:gd name="T10" fmla="*/ 14 w 30"/>
                <a:gd name="T11" fmla="*/ 18 h 27"/>
                <a:gd name="T12" fmla="*/ 28 w 30"/>
                <a:gd name="T13" fmla="*/ 5 h 27"/>
                <a:gd name="T14" fmla="*/ 29 w 30"/>
                <a:gd name="T15" fmla="*/ 2 h 27"/>
                <a:gd name="T16" fmla="*/ 25 w 30"/>
                <a:gd name="T1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7">
                  <a:moveTo>
                    <a:pt x="25" y="1"/>
                  </a:moveTo>
                  <a:cubicBezTo>
                    <a:pt x="20" y="4"/>
                    <a:pt x="15" y="9"/>
                    <a:pt x="10" y="14"/>
                  </a:cubicBezTo>
                  <a:cubicBezTo>
                    <a:pt x="1" y="22"/>
                    <a:pt x="1" y="22"/>
                    <a:pt x="1" y="22"/>
                  </a:cubicBezTo>
                  <a:cubicBezTo>
                    <a:pt x="0" y="23"/>
                    <a:pt x="0" y="25"/>
                    <a:pt x="1" y="26"/>
                  </a:cubicBezTo>
                  <a:cubicBezTo>
                    <a:pt x="2" y="27"/>
                    <a:pt x="4" y="27"/>
                    <a:pt x="5" y="26"/>
                  </a:cubicBezTo>
                  <a:cubicBezTo>
                    <a:pt x="14" y="18"/>
                    <a:pt x="14" y="18"/>
                    <a:pt x="14" y="18"/>
                  </a:cubicBezTo>
                  <a:cubicBezTo>
                    <a:pt x="18" y="13"/>
                    <a:pt x="23" y="8"/>
                    <a:pt x="28" y="5"/>
                  </a:cubicBezTo>
                  <a:cubicBezTo>
                    <a:pt x="29" y="4"/>
                    <a:pt x="30" y="3"/>
                    <a:pt x="29" y="2"/>
                  </a:cubicBezTo>
                  <a:cubicBezTo>
                    <a:pt x="28" y="0"/>
                    <a:pt x="26" y="0"/>
                    <a:pt x="25"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0" name="Freeform 99"/>
            <p:cNvSpPr>
              <a:spLocks noChangeArrowheads="1"/>
            </p:cNvSpPr>
            <p:nvPr/>
          </p:nvSpPr>
          <p:spPr bwMode="auto">
            <a:xfrm>
              <a:off x="3683" y="2783"/>
              <a:ext cx="44" cy="36"/>
            </a:xfrm>
            <a:custGeom>
              <a:avLst/>
              <a:gdLst>
                <a:gd name="T0" fmla="*/ 26 w 31"/>
                <a:gd name="T1" fmla="*/ 1 h 25"/>
                <a:gd name="T2" fmla="*/ 14 w 31"/>
                <a:gd name="T3" fmla="*/ 10 h 25"/>
                <a:gd name="T4" fmla="*/ 1 w 31"/>
                <a:gd name="T5" fmla="*/ 20 h 25"/>
                <a:gd name="T6" fmla="*/ 1 w 31"/>
                <a:gd name="T7" fmla="*/ 24 h 25"/>
                <a:gd name="T8" fmla="*/ 5 w 31"/>
                <a:gd name="T9" fmla="*/ 23 h 25"/>
                <a:gd name="T10" fmla="*/ 17 w 31"/>
                <a:gd name="T11" fmla="*/ 15 h 25"/>
                <a:gd name="T12" fmla="*/ 30 w 31"/>
                <a:gd name="T13" fmla="*/ 4 h 25"/>
                <a:gd name="T14" fmla="*/ 29 w 31"/>
                <a:gd name="T15" fmla="*/ 1 h 25"/>
                <a:gd name="T16" fmla="*/ 26 w 31"/>
                <a:gd name="T17"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5">
                  <a:moveTo>
                    <a:pt x="26" y="1"/>
                  </a:moveTo>
                  <a:cubicBezTo>
                    <a:pt x="23" y="5"/>
                    <a:pt x="19" y="8"/>
                    <a:pt x="14" y="10"/>
                  </a:cubicBezTo>
                  <a:cubicBezTo>
                    <a:pt x="9" y="13"/>
                    <a:pt x="4" y="15"/>
                    <a:pt x="1" y="20"/>
                  </a:cubicBezTo>
                  <a:cubicBezTo>
                    <a:pt x="0" y="21"/>
                    <a:pt x="0" y="23"/>
                    <a:pt x="1" y="24"/>
                  </a:cubicBezTo>
                  <a:cubicBezTo>
                    <a:pt x="2" y="25"/>
                    <a:pt x="4" y="25"/>
                    <a:pt x="5" y="23"/>
                  </a:cubicBezTo>
                  <a:cubicBezTo>
                    <a:pt x="8" y="20"/>
                    <a:pt x="12" y="17"/>
                    <a:pt x="17" y="15"/>
                  </a:cubicBezTo>
                  <a:cubicBezTo>
                    <a:pt x="22" y="12"/>
                    <a:pt x="27" y="9"/>
                    <a:pt x="30" y="4"/>
                  </a:cubicBezTo>
                  <a:cubicBezTo>
                    <a:pt x="31" y="3"/>
                    <a:pt x="31" y="1"/>
                    <a:pt x="29" y="1"/>
                  </a:cubicBezTo>
                  <a:cubicBezTo>
                    <a:pt x="28" y="0"/>
                    <a:pt x="27" y="0"/>
                    <a:pt x="26"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1" name="Freeform 100"/>
            <p:cNvSpPr>
              <a:spLocks noChangeArrowheads="1"/>
            </p:cNvSpPr>
            <p:nvPr/>
          </p:nvSpPr>
          <p:spPr bwMode="auto">
            <a:xfrm>
              <a:off x="3706" y="2820"/>
              <a:ext cx="66" cy="31"/>
            </a:xfrm>
            <a:custGeom>
              <a:avLst/>
              <a:gdLst>
                <a:gd name="T0" fmla="*/ 43 w 46"/>
                <a:gd name="T1" fmla="*/ 0 h 21"/>
                <a:gd name="T2" fmla="*/ 12 w 46"/>
                <a:gd name="T3" fmla="*/ 12 h 21"/>
                <a:gd name="T4" fmla="*/ 2 w 46"/>
                <a:gd name="T5" fmla="*/ 16 h 21"/>
                <a:gd name="T6" fmla="*/ 0 w 46"/>
                <a:gd name="T7" fmla="*/ 19 h 21"/>
                <a:gd name="T8" fmla="*/ 4 w 46"/>
                <a:gd name="T9" fmla="*/ 21 h 21"/>
                <a:gd name="T10" fmla="*/ 14 w 46"/>
                <a:gd name="T11" fmla="*/ 17 h 21"/>
                <a:gd name="T12" fmla="*/ 44 w 46"/>
                <a:gd name="T13" fmla="*/ 6 h 21"/>
                <a:gd name="T14" fmla="*/ 46 w 46"/>
                <a:gd name="T15" fmla="*/ 2 h 21"/>
                <a:gd name="T16" fmla="*/ 43 w 46"/>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1">
                  <a:moveTo>
                    <a:pt x="43" y="0"/>
                  </a:moveTo>
                  <a:cubicBezTo>
                    <a:pt x="33" y="3"/>
                    <a:pt x="22" y="7"/>
                    <a:pt x="12" y="12"/>
                  </a:cubicBezTo>
                  <a:cubicBezTo>
                    <a:pt x="2" y="16"/>
                    <a:pt x="2" y="16"/>
                    <a:pt x="2" y="16"/>
                  </a:cubicBezTo>
                  <a:cubicBezTo>
                    <a:pt x="1" y="16"/>
                    <a:pt x="0" y="18"/>
                    <a:pt x="0" y="19"/>
                  </a:cubicBezTo>
                  <a:cubicBezTo>
                    <a:pt x="1" y="21"/>
                    <a:pt x="3" y="21"/>
                    <a:pt x="4" y="21"/>
                  </a:cubicBezTo>
                  <a:cubicBezTo>
                    <a:pt x="14" y="17"/>
                    <a:pt x="14" y="17"/>
                    <a:pt x="14" y="17"/>
                  </a:cubicBezTo>
                  <a:cubicBezTo>
                    <a:pt x="24" y="12"/>
                    <a:pt x="35" y="8"/>
                    <a:pt x="44" y="6"/>
                  </a:cubicBezTo>
                  <a:cubicBezTo>
                    <a:pt x="46" y="5"/>
                    <a:pt x="46" y="4"/>
                    <a:pt x="46" y="2"/>
                  </a:cubicBezTo>
                  <a:cubicBezTo>
                    <a:pt x="46" y="1"/>
                    <a:pt x="44" y="0"/>
                    <a:pt x="43"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2" name="Freeform 101"/>
            <p:cNvSpPr>
              <a:spLocks noChangeArrowheads="1"/>
            </p:cNvSpPr>
            <p:nvPr/>
          </p:nvSpPr>
          <p:spPr bwMode="auto">
            <a:xfrm>
              <a:off x="3736" y="2856"/>
              <a:ext cx="64" cy="34"/>
            </a:xfrm>
            <a:custGeom>
              <a:avLst/>
              <a:gdLst>
                <a:gd name="T0" fmla="*/ 40 w 44"/>
                <a:gd name="T1" fmla="*/ 1 h 23"/>
                <a:gd name="T2" fmla="*/ 36 w 44"/>
                <a:gd name="T3" fmla="*/ 2 h 23"/>
                <a:gd name="T4" fmla="*/ 1 w 44"/>
                <a:gd name="T5" fmla="*/ 18 h 23"/>
                <a:gd name="T6" fmla="*/ 0 w 44"/>
                <a:gd name="T7" fmla="*/ 22 h 23"/>
                <a:gd name="T8" fmla="*/ 4 w 44"/>
                <a:gd name="T9" fmla="*/ 23 h 23"/>
                <a:gd name="T10" fmla="*/ 38 w 44"/>
                <a:gd name="T11" fmla="*/ 7 h 23"/>
                <a:gd name="T12" fmla="*/ 42 w 44"/>
                <a:gd name="T13" fmla="*/ 6 h 23"/>
                <a:gd name="T14" fmla="*/ 43 w 44"/>
                <a:gd name="T15" fmla="*/ 2 h 23"/>
                <a:gd name="T16" fmla="*/ 40 w 44"/>
                <a:gd name="T1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
                  <a:moveTo>
                    <a:pt x="40" y="1"/>
                  </a:moveTo>
                  <a:cubicBezTo>
                    <a:pt x="36" y="2"/>
                    <a:pt x="36" y="2"/>
                    <a:pt x="36" y="2"/>
                  </a:cubicBezTo>
                  <a:cubicBezTo>
                    <a:pt x="25" y="7"/>
                    <a:pt x="12" y="12"/>
                    <a:pt x="1" y="18"/>
                  </a:cubicBezTo>
                  <a:cubicBezTo>
                    <a:pt x="0" y="19"/>
                    <a:pt x="0" y="21"/>
                    <a:pt x="0" y="22"/>
                  </a:cubicBezTo>
                  <a:cubicBezTo>
                    <a:pt x="1" y="23"/>
                    <a:pt x="3" y="23"/>
                    <a:pt x="4" y="23"/>
                  </a:cubicBezTo>
                  <a:cubicBezTo>
                    <a:pt x="14" y="17"/>
                    <a:pt x="27" y="12"/>
                    <a:pt x="38" y="7"/>
                  </a:cubicBezTo>
                  <a:cubicBezTo>
                    <a:pt x="42" y="6"/>
                    <a:pt x="42" y="6"/>
                    <a:pt x="42" y="6"/>
                  </a:cubicBezTo>
                  <a:cubicBezTo>
                    <a:pt x="43" y="5"/>
                    <a:pt x="44" y="4"/>
                    <a:pt x="43" y="2"/>
                  </a:cubicBezTo>
                  <a:cubicBezTo>
                    <a:pt x="43" y="1"/>
                    <a:pt x="41" y="0"/>
                    <a:pt x="40"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3" name="Freeform 102"/>
            <p:cNvSpPr>
              <a:spLocks noChangeArrowheads="1"/>
            </p:cNvSpPr>
            <p:nvPr/>
          </p:nvSpPr>
          <p:spPr bwMode="auto">
            <a:xfrm>
              <a:off x="3751" y="2895"/>
              <a:ext cx="78" cy="35"/>
            </a:xfrm>
            <a:custGeom>
              <a:avLst/>
              <a:gdLst>
                <a:gd name="T0" fmla="*/ 51 w 54"/>
                <a:gd name="T1" fmla="*/ 1 h 24"/>
                <a:gd name="T2" fmla="*/ 2 w 54"/>
                <a:gd name="T3" fmla="*/ 18 h 24"/>
                <a:gd name="T4" fmla="*/ 0 w 54"/>
                <a:gd name="T5" fmla="*/ 22 h 24"/>
                <a:gd name="T6" fmla="*/ 4 w 54"/>
                <a:gd name="T7" fmla="*/ 23 h 24"/>
                <a:gd name="T8" fmla="*/ 52 w 54"/>
                <a:gd name="T9" fmla="*/ 6 h 24"/>
                <a:gd name="T10" fmla="*/ 54 w 54"/>
                <a:gd name="T11" fmla="*/ 3 h 24"/>
                <a:gd name="T12" fmla="*/ 51 w 54"/>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54" h="24">
                  <a:moveTo>
                    <a:pt x="51" y="1"/>
                  </a:moveTo>
                  <a:cubicBezTo>
                    <a:pt x="36" y="6"/>
                    <a:pt x="17" y="12"/>
                    <a:pt x="2" y="18"/>
                  </a:cubicBezTo>
                  <a:cubicBezTo>
                    <a:pt x="0" y="19"/>
                    <a:pt x="0" y="20"/>
                    <a:pt x="0" y="22"/>
                  </a:cubicBezTo>
                  <a:cubicBezTo>
                    <a:pt x="1" y="23"/>
                    <a:pt x="2" y="24"/>
                    <a:pt x="4" y="23"/>
                  </a:cubicBezTo>
                  <a:cubicBezTo>
                    <a:pt x="19" y="17"/>
                    <a:pt x="37" y="11"/>
                    <a:pt x="52" y="6"/>
                  </a:cubicBezTo>
                  <a:cubicBezTo>
                    <a:pt x="54" y="5"/>
                    <a:pt x="54" y="4"/>
                    <a:pt x="54" y="3"/>
                  </a:cubicBezTo>
                  <a:cubicBezTo>
                    <a:pt x="53" y="1"/>
                    <a:pt x="52" y="0"/>
                    <a:pt x="5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4" name="Freeform 103"/>
            <p:cNvSpPr>
              <a:spLocks noChangeArrowheads="1"/>
            </p:cNvSpPr>
            <p:nvPr/>
          </p:nvSpPr>
          <p:spPr bwMode="auto">
            <a:xfrm>
              <a:off x="3458" y="1941"/>
              <a:ext cx="359" cy="976"/>
            </a:xfrm>
            <a:custGeom>
              <a:avLst/>
              <a:gdLst>
                <a:gd name="T0" fmla="*/ 235 w 248"/>
                <a:gd name="T1" fmla="*/ 0 h 675"/>
                <a:gd name="T2" fmla="*/ 19 w 248"/>
                <a:gd name="T3" fmla="*/ 608 h 675"/>
                <a:gd name="T4" fmla="*/ 0 w 248"/>
                <a:gd name="T5" fmla="*/ 672 h 675"/>
                <a:gd name="T6" fmla="*/ 16 w 248"/>
                <a:gd name="T7" fmla="*/ 675 h 675"/>
                <a:gd name="T8" fmla="*/ 125 w 248"/>
                <a:gd name="T9" fmla="*/ 345 h 675"/>
                <a:gd name="T10" fmla="*/ 248 w 248"/>
                <a:gd name="T11" fmla="*/ 23 h 675"/>
              </a:gdLst>
              <a:ahLst/>
              <a:cxnLst>
                <a:cxn ang="0">
                  <a:pos x="T0" y="T1"/>
                </a:cxn>
                <a:cxn ang="0">
                  <a:pos x="T2" y="T3"/>
                </a:cxn>
                <a:cxn ang="0">
                  <a:pos x="T4" y="T5"/>
                </a:cxn>
                <a:cxn ang="0">
                  <a:pos x="T6" y="T7"/>
                </a:cxn>
                <a:cxn ang="0">
                  <a:pos x="T8" y="T9"/>
                </a:cxn>
                <a:cxn ang="0">
                  <a:pos x="T10" y="T11"/>
                </a:cxn>
              </a:cxnLst>
              <a:rect l="0" t="0" r="r" b="b"/>
              <a:pathLst>
                <a:path w="248" h="675">
                  <a:moveTo>
                    <a:pt x="235" y="0"/>
                  </a:moveTo>
                  <a:cubicBezTo>
                    <a:pt x="151" y="197"/>
                    <a:pt x="89" y="406"/>
                    <a:pt x="19" y="608"/>
                  </a:cubicBezTo>
                  <a:cubicBezTo>
                    <a:pt x="13" y="628"/>
                    <a:pt x="3" y="653"/>
                    <a:pt x="0" y="672"/>
                  </a:cubicBezTo>
                  <a:cubicBezTo>
                    <a:pt x="16" y="675"/>
                    <a:pt x="16" y="675"/>
                    <a:pt x="16" y="675"/>
                  </a:cubicBezTo>
                  <a:cubicBezTo>
                    <a:pt x="16" y="675"/>
                    <a:pt x="117" y="363"/>
                    <a:pt x="125" y="345"/>
                  </a:cubicBezTo>
                  <a:cubicBezTo>
                    <a:pt x="133" y="327"/>
                    <a:pt x="242" y="39"/>
                    <a:pt x="248"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5" name="Freeform 104"/>
            <p:cNvSpPr>
              <a:spLocks noChangeArrowheads="1"/>
            </p:cNvSpPr>
            <p:nvPr/>
          </p:nvSpPr>
          <p:spPr bwMode="auto">
            <a:xfrm>
              <a:off x="3455" y="1937"/>
              <a:ext cx="367" cy="983"/>
            </a:xfrm>
            <a:custGeom>
              <a:avLst/>
              <a:gdLst>
                <a:gd name="T0" fmla="*/ 235 w 253"/>
                <a:gd name="T1" fmla="*/ 2 h 680"/>
                <a:gd name="T2" fmla="*/ 70 w 253"/>
                <a:gd name="T3" fmla="*/ 458 h 680"/>
                <a:gd name="T4" fmla="*/ 19 w 253"/>
                <a:gd name="T5" fmla="*/ 610 h 680"/>
                <a:gd name="T6" fmla="*/ 15 w 253"/>
                <a:gd name="T7" fmla="*/ 621 h 680"/>
                <a:gd name="T8" fmla="*/ 0 w 253"/>
                <a:gd name="T9" fmla="*/ 675 h 680"/>
                <a:gd name="T10" fmla="*/ 0 w 253"/>
                <a:gd name="T11" fmla="*/ 677 h 680"/>
                <a:gd name="T12" fmla="*/ 2 w 253"/>
                <a:gd name="T13" fmla="*/ 678 h 680"/>
                <a:gd name="T14" fmla="*/ 18 w 253"/>
                <a:gd name="T15" fmla="*/ 680 h 680"/>
                <a:gd name="T16" fmla="*/ 21 w 253"/>
                <a:gd name="T17" fmla="*/ 678 h 680"/>
                <a:gd name="T18" fmla="*/ 129 w 253"/>
                <a:gd name="T19" fmla="*/ 349 h 680"/>
                <a:gd name="T20" fmla="*/ 253 w 253"/>
                <a:gd name="T21" fmla="*/ 26 h 680"/>
                <a:gd name="T22" fmla="*/ 251 w 253"/>
                <a:gd name="T23" fmla="*/ 23 h 680"/>
                <a:gd name="T24" fmla="*/ 248 w 253"/>
                <a:gd name="T25" fmla="*/ 25 h 680"/>
                <a:gd name="T26" fmla="*/ 125 w 253"/>
                <a:gd name="T27" fmla="*/ 347 h 680"/>
                <a:gd name="T28" fmla="*/ 16 w 253"/>
                <a:gd name="T29" fmla="*/ 675 h 680"/>
                <a:gd name="T30" fmla="*/ 5 w 253"/>
                <a:gd name="T31" fmla="*/ 673 h 680"/>
                <a:gd name="T32" fmla="*/ 20 w 253"/>
                <a:gd name="T33" fmla="*/ 622 h 680"/>
                <a:gd name="T34" fmla="*/ 24 w 253"/>
                <a:gd name="T35" fmla="*/ 612 h 680"/>
                <a:gd name="T36" fmla="*/ 75 w 253"/>
                <a:gd name="T37" fmla="*/ 459 h 680"/>
                <a:gd name="T38" fmla="*/ 240 w 253"/>
                <a:gd name="T39" fmla="*/ 4 h 680"/>
                <a:gd name="T40" fmla="*/ 240 w 253"/>
                <a:gd name="T41" fmla="*/ 3 h 680"/>
                <a:gd name="T42" fmla="*/ 238 w 253"/>
                <a:gd name="T43" fmla="*/ 1 h 680"/>
                <a:gd name="T44" fmla="*/ 235 w 253"/>
                <a:gd name="T45" fmla="*/ 2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 h="680">
                  <a:moveTo>
                    <a:pt x="235" y="2"/>
                  </a:moveTo>
                  <a:cubicBezTo>
                    <a:pt x="172" y="150"/>
                    <a:pt x="120" y="307"/>
                    <a:pt x="70" y="458"/>
                  </a:cubicBezTo>
                  <a:cubicBezTo>
                    <a:pt x="19" y="610"/>
                    <a:pt x="19" y="610"/>
                    <a:pt x="19" y="610"/>
                  </a:cubicBezTo>
                  <a:cubicBezTo>
                    <a:pt x="15" y="621"/>
                    <a:pt x="15" y="621"/>
                    <a:pt x="15" y="621"/>
                  </a:cubicBezTo>
                  <a:cubicBezTo>
                    <a:pt x="9" y="638"/>
                    <a:pt x="2" y="658"/>
                    <a:pt x="0" y="675"/>
                  </a:cubicBezTo>
                  <a:cubicBezTo>
                    <a:pt x="0" y="676"/>
                    <a:pt x="0" y="676"/>
                    <a:pt x="0" y="677"/>
                  </a:cubicBezTo>
                  <a:cubicBezTo>
                    <a:pt x="1" y="678"/>
                    <a:pt x="1" y="678"/>
                    <a:pt x="2" y="678"/>
                  </a:cubicBezTo>
                  <a:cubicBezTo>
                    <a:pt x="18" y="680"/>
                    <a:pt x="18" y="680"/>
                    <a:pt x="18" y="680"/>
                  </a:cubicBezTo>
                  <a:cubicBezTo>
                    <a:pt x="19" y="680"/>
                    <a:pt x="20" y="680"/>
                    <a:pt x="21" y="678"/>
                  </a:cubicBezTo>
                  <a:cubicBezTo>
                    <a:pt x="22" y="675"/>
                    <a:pt x="122" y="366"/>
                    <a:pt x="129" y="349"/>
                  </a:cubicBezTo>
                  <a:cubicBezTo>
                    <a:pt x="137" y="332"/>
                    <a:pt x="247" y="43"/>
                    <a:pt x="253" y="26"/>
                  </a:cubicBezTo>
                  <a:cubicBezTo>
                    <a:pt x="253" y="25"/>
                    <a:pt x="252" y="24"/>
                    <a:pt x="251" y="23"/>
                  </a:cubicBezTo>
                  <a:cubicBezTo>
                    <a:pt x="250" y="23"/>
                    <a:pt x="248" y="23"/>
                    <a:pt x="248" y="25"/>
                  </a:cubicBezTo>
                  <a:cubicBezTo>
                    <a:pt x="242" y="41"/>
                    <a:pt x="132" y="330"/>
                    <a:pt x="125" y="347"/>
                  </a:cubicBezTo>
                  <a:cubicBezTo>
                    <a:pt x="117" y="364"/>
                    <a:pt x="26" y="645"/>
                    <a:pt x="16" y="675"/>
                  </a:cubicBezTo>
                  <a:cubicBezTo>
                    <a:pt x="14" y="674"/>
                    <a:pt x="9" y="674"/>
                    <a:pt x="5" y="673"/>
                  </a:cubicBezTo>
                  <a:cubicBezTo>
                    <a:pt x="8" y="658"/>
                    <a:pt x="14" y="639"/>
                    <a:pt x="20" y="622"/>
                  </a:cubicBezTo>
                  <a:cubicBezTo>
                    <a:pt x="24" y="612"/>
                    <a:pt x="24" y="612"/>
                    <a:pt x="24" y="612"/>
                  </a:cubicBezTo>
                  <a:cubicBezTo>
                    <a:pt x="75" y="459"/>
                    <a:pt x="75" y="459"/>
                    <a:pt x="75" y="459"/>
                  </a:cubicBezTo>
                  <a:cubicBezTo>
                    <a:pt x="125" y="308"/>
                    <a:pt x="177" y="152"/>
                    <a:pt x="240" y="4"/>
                  </a:cubicBezTo>
                  <a:cubicBezTo>
                    <a:pt x="240" y="4"/>
                    <a:pt x="240" y="4"/>
                    <a:pt x="240" y="3"/>
                  </a:cubicBezTo>
                  <a:cubicBezTo>
                    <a:pt x="240" y="2"/>
                    <a:pt x="239" y="1"/>
                    <a:pt x="238" y="1"/>
                  </a:cubicBezTo>
                  <a:cubicBezTo>
                    <a:pt x="237" y="0"/>
                    <a:pt x="235" y="1"/>
                    <a:pt x="23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 name="Freeform 105"/>
            <p:cNvSpPr>
              <a:spLocks noChangeArrowheads="1"/>
            </p:cNvSpPr>
            <p:nvPr/>
          </p:nvSpPr>
          <p:spPr bwMode="auto">
            <a:xfrm>
              <a:off x="3548" y="2696"/>
              <a:ext cx="78" cy="13"/>
            </a:xfrm>
            <a:custGeom>
              <a:avLst/>
              <a:gdLst>
                <a:gd name="T0" fmla="*/ 1 w 54"/>
                <a:gd name="T1" fmla="*/ 2 h 9"/>
                <a:gd name="T2" fmla="*/ 2 w 54"/>
                <a:gd name="T3" fmla="*/ 5 h 9"/>
                <a:gd name="T4" fmla="*/ 52 w 54"/>
                <a:gd name="T5" fmla="*/ 5 h 9"/>
                <a:gd name="T6" fmla="*/ 53 w 54"/>
                <a:gd name="T7" fmla="*/ 2 h 9"/>
                <a:gd name="T8" fmla="*/ 49 w 54"/>
                <a:gd name="T9" fmla="*/ 0 h 9"/>
                <a:gd name="T10" fmla="*/ 4 w 54"/>
                <a:gd name="T11" fmla="*/ 0 h 9"/>
                <a:gd name="T12" fmla="*/ 1 w 54"/>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54" h="9">
                  <a:moveTo>
                    <a:pt x="1" y="2"/>
                  </a:moveTo>
                  <a:cubicBezTo>
                    <a:pt x="0" y="3"/>
                    <a:pt x="1" y="5"/>
                    <a:pt x="2" y="5"/>
                  </a:cubicBezTo>
                  <a:cubicBezTo>
                    <a:pt x="14" y="9"/>
                    <a:pt x="43" y="9"/>
                    <a:pt x="52" y="5"/>
                  </a:cubicBezTo>
                  <a:cubicBezTo>
                    <a:pt x="53" y="5"/>
                    <a:pt x="54" y="3"/>
                    <a:pt x="53" y="2"/>
                  </a:cubicBezTo>
                  <a:cubicBezTo>
                    <a:pt x="52" y="0"/>
                    <a:pt x="51" y="0"/>
                    <a:pt x="49" y="0"/>
                  </a:cubicBezTo>
                  <a:cubicBezTo>
                    <a:pt x="42" y="4"/>
                    <a:pt x="15" y="4"/>
                    <a:pt x="4" y="0"/>
                  </a:cubicBezTo>
                  <a:cubicBezTo>
                    <a:pt x="2" y="0"/>
                    <a:pt x="1"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7" name="Freeform 106"/>
            <p:cNvSpPr>
              <a:spLocks noEditPoints="1" noChangeArrowheads="1"/>
            </p:cNvSpPr>
            <p:nvPr/>
          </p:nvSpPr>
          <p:spPr bwMode="auto">
            <a:xfrm>
              <a:off x="3360" y="2851"/>
              <a:ext cx="136" cy="128"/>
            </a:xfrm>
            <a:custGeom>
              <a:avLst/>
              <a:gdLst>
                <a:gd name="T0" fmla="*/ 90 w 94"/>
                <a:gd name="T1" fmla="*/ 0 h 89"/>
                <a:gd name="T2" fmla="*/ 89 w 94"/>
                <a:gd name="T3" fmla="*/ 1 h 89"/>
                <a:gd name="T4" fmla="*/ 89 w 94"/>
                <a:gd name="T5" fmla="*/ 1 h 89"/>
                <a:gd name="T6" fmla="*/ 86 w 94"/>
                <a:gd name="T7" fmla="*/ 3 h 89"/>
                <a:gd name="T8" fmla="*/ 86 w 94"/>
                <a:gd name="T9" fmla="*/ 4 h 89"/>
                <a:gd name="T10" fmla="*/ 73 w 94"/>
                <a:gd name="T11" fmla="*/ 32 h 89"/>
                <a:gd name="T12" fmla="*/ 72 w 94"/>
                <a:gd name="T13" fmla="*/ 35 h 89"/>
                <a:gd name="T14" fmla="*/ 82 w 94"/>
                <a:gd name="T15" fmla="*/ 4 h 89"/>
                <a:gd name="T16" fmla="*/ 83 w 94"/>
                <a:gd name="T17" fmla="*/ 3 h 89"/>
                <a:gd name="T18" fmla="*/ 82 w 94"/>
                <a:gd name="T19" fmla="*/ 1 h 89"/>
                <a:gd name="T20" fmla="*/ 78 w 94"/>
                <a:gd name="T21" fmla="*/ 1 h 89"/>
                <a:gd name="T22" fmla="*/ 67 w 94"/>
                <a:gd name="T23" fmla="*/ 35 h 89"/>
                <a:gd name="T24" fmla="*/ 58 w 94"/>
                <a:gd name="T25" fmla="*/ 66 h 89"/>
                <a:gd name="T26" fmla="*/ 47 w 94"/>
                <a:gd name="T27" fmla="*/ 73 h 89"/>
                <a:gd name="T28" fmla="*/ 40 w 94"/>
                <a:gd name="T29" fmla="*/ 74 h 89"/>
                <a:gd name="T30" fmla="*/ 34 w 94"/>
                <a:gd name="T31" fmla="*/ 71 h 89"/>
                <a:gd name="T32" fmla="*/ 28 w 94"/>
                <a:gd name="T33" fmla="*/ 65 h 89"/>
                <a:gd name="T34" fmla="*/ 16 w 94"/>
                <a:gd name="T35" fmla="*/ 37 h 89"/>
                <a:gd name="T36" fmla="*/ 20 w 94"/>
                <a:gd name="T37" fmla="*/ 24 h 89"/>
                <a:gd name="T38" fmla="*/ 21 w 94"/>
                <a:gd name="T39" fmla="*/ 23 h 89"/>
                <a:gd name="T40" fmla="*/ 20 w 94"/>
                <a:gd name="T41" fmla="*/ 21 h 89"/>
                <a:gd name="T42" fmla="*/ 16 w 94"/>
                <a:gd name="T43" fmla="*/ 21 h 89"/>
                <a:gd name="T44" fmla="*/ 16 w 94"/>
                <a:gd name="T45" fmla="*/ 21 h 89"/>
                <a:gd name="T46" fmla="*/ 16 w 94"/>
                <a:gd name="T47" fmla="*/ 21 h 89"/>
                <a:gd name="T48" fmla="*/ 16 w 94"/>
                <a:gd name="T49" fmla="*/ 21 h 89"/>
                <a:gd name="T50" fmla="*/ 12 w 94"/>
                <a:gd name="T51" fmla="*/ 27 h 89"/>
                <a:gd name="T52" fmla="*/ 12 w 94"/>
                <a:gd name="T53" fmla="*/ 26 h 89"/>
                <a:gd name="T54" fmla="*/ 8 w 94"/>
                <a:gd name="T55" fmla="*/ 27 h 89"/>
                <a:gd name="T56" fmla="*/ 8 w 94"/>
                <a:gd name="T57" fmla="*/ 27 h 89"/>
                <a:gd name="T58" fmla="*/ 8 w 94"/>
                <a:gd name="T59" fmla="*/ 27 h 89"/>
                <a:gd name="T60" fmla="*/ 8 w 94"/>
                <a:gd name="T61" fmla="*/ 27 h 89"/>
                <a:gd name="T62" fmla="*/ 0 w 94"/>
                <a:gd name="T63" fmla="*/ 46 h 89"/>
                <a:gd name="T64" fmla="*/ 3 w 94"/>
                <a:gd name="T65" fmla="*/ 57 h 89"/>
                <a:gd name="T66" fmla="*/ 38 w 94"/>
                <a:gd name="T67" fmla="*/ 80 h 89"/>
                <a:gd name="T68" fmla="*/ 67 w 94"/>
                <a:gd name="T69" fmla="*/ 84 h 89"/>
                <a:gd name="T70" fmla="*/ 68 w 94"/>
                <a:gd name="T71" fmla="*/ 81 h 89"/>
                <a:gd name="T72" fmla="*/ 68 w 94"/>
                <a:gd name="T73" fmla="*/ 80 h 89"/>
                <a:gd name="T74" fmla="*/ 66 w 94"/>
                <a:gd name="T75" fmla="*/ 79 h 89"/>
                <a:gd name="T76" fmla="*/ 77 w 94"/>
                <a:gd name="T77" fmla="*/ 70 h 89"/>
                <a:gd name="T78" fmla="*/ 92 w 94"/>
                <a:gd name="T79" fmla="*/ 16 h 89"/>
                <a:gd name="T80" fmla="*/ 91 w 94"/>
                <a:gd name="T81" fmla="*/ 6 h 89"/>
                <a:gd name="T82" fmla="*/ 92 w 94"/>
                <a:gd name="T83" fmla="*/ 5 h 89"/>
                <a:gd name="T84" fmla="*/ 94 w 94"/>
                <a:gd name="T85" fmla="*/ 3 h 89"/>
                <a:gd name="T86" fmla="*/ 93 w 94"/>
                <a:gd name="T87" fmla="*/ 2 h 89"/>
                <a:gd name="T88" fmla="*/ 90 w 94"/>
                <a:gd name="T89" fmla="*/ 0 h 89"/>
                <a:gd name="T90" fmla="*/ 86 w 94"/>
                <a:gd name="T91" fmla="*/ 21 h 89"/>
                <a:gd name="T92" fmla="*/ 73 w 94"/>
                <a:gd name="T93" fmla="*/ 67 h 89"/>
                <a:gd name="T94" fmla="*/ 58 w 94"/>
                <a:gd name="T95" fmla="*/ 76 h 89"/>
                <a:gd name="T96" fmla="*/ 86 w 94"/>
                <a:gd name="T97" fmla="*/ 21 h 89"/>
                <a:gd name="T98" fmla="*/ 66 w 94"/>
                <a:gd name="T99" fmla="*/ 84 h 89"/>
                <a:gd name="T100" fmla="*/ 66 w 94"/>
                <a:gd name="T101" fmla="*/ 84 h 89"/>
                <a:gd name="T102" fmla="*/ 66 w 94"/>
                <a:gd name="T103"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89">
                  <a:moveTo>
                    <a:pt x="90" y="0"/>
                  </a:moveTo>
                  <a:cubicBezTo>
                    <a:pt x="90" y="1"/>
                    <a:pt x="89" y="1"/>
                    <a:pt x="89" y="1"/>
                  </a:cubicBezTo>
                  <a:cubicBezTo>
                    <a:pt x="89" y="1"/>
                    <a:pt x="89" y="1"/>
                    <a:pt x="89" y="1"/>
                  </a:cubicBezTo>
                  <a:cubicBezTo>
                    <a:pt x="87" y="1"/>
                    <a:pt x="86" y="2"/>
                    <a:pt x="86" y="3"/>
                  </a:cubicBezTo>
                  <a:cubicBezTo>
                    <a:pt x="86" y="3"/>
                    <a:pt x="86" y="4"/>
                    <a:pt x="86" y="4"/>
                  </a:cubicBezTo>
                  <a:cubicBezTo>
                    <a:pt x="80" y="10"/>
                    <a:pt x="77" y="21"/>
                    <a:pt x="73" y="32"/>
                  </a:cubicBezTo>
                  <a:cubicBezTo>
                    <a:pt x="73" y="33"/>
                    <a:pt x="73" y="34"/>
                    <a:pt x="72" y="35"/>
                  </a:cubicBezTo>
                  <a:cubicBezTo>
                    <a:pt x="74" y="24"/>
                    <a:pt x="76" y="13"/>
                    <a:pt x="82" y="4"/>
                  </a:cubicBezTo>
                  <a:cubicBezTo>
                    <a:pt x="83" y="4"/>
                    <a:pt x="83" y="3"/>
                    <a:pt x="83" y="3"/>
                  </a:cubicBezTo>
                  <a:cubicBezTo>
                    <a:pt x="83" y="2"/>
                    <a:pt x="83" y="1"/>
                    <a:pt x="82" y="1"/>
                  </a:cubicBezTo>
                  <a:cubicBezTo>
                    <a:pt x="81" y="0"/>
                    <a:pt x="79" y="0"/>
                    <a:pt x="78" y="1"/>
                  </a:cubicBezTo>
                  <a:cubicBezTo>
                    <a:pt x="71" y="11"/>
                    <a:pt x="69" y="23"/>
                    <a:pt x="67" y="35"/>
                  </a:cubicBezTo>
                  <a:cubicBezTo>
                    <a:pt x="65" y="46"/>
                    <a:pt x="63" y="57"/>
                    <a:pt x="58" y="66"/>
                  </a:cubicBezTo>
                  <a:cubicBezTo>
                    <a:pt x="55" y="69"/>
                    <a:pt x="51" y="72"/>
                    <a:pt x="47" y="73"/>
                  </a:cubicBezTo>
                  <a:cubicBezTo>
                    <a:pt x="45" y="74"/>
                    <a:pt x="43" y="74"/>
                    <a:pt x="40" y="74"/>
                  </a:cubicBezTo>
                  <a:cubicBezTo>
                    <a:pt x="38" y="73"/>
                    <a:pt x="36" y="72"/>
                    <a:pt x="34" y="71"/>
                  </a:cubicBezTo>
                  <a:cubicBezTo>
                    <a:pt x="32" y="69"/>
                    <a:pt x="30" y="67"/>
                    <a:pt x="28" y="65"/>
                  </a:cubicBezTo>
                  <a:cubicBezTo>
                    <a:pt x="21" y="57"/>
                    <a:pt x="16" y="47"/>
                    <a:pt x="16" y="37"/>
                  </a:cubicBezTo>
                  <a:cubicBezTo>
                    <a:pt x="16" y="33"/>
                    <a:pt x="17" y="28"/>
                    <a:pt x="20" y="24"/>
                  </a:cubicBezTo>
                  <a:cubicBezTo>
                    <a:pt x="21" y="24"/>
                    <a:pt x="21" y="23"/>
                    <a:pt x="21" y="23"/>
                  </a:cubicBezTo>
                  <a:cubicBezTo>
                    <a:pt x="21" y="22"/>
                    <a:pt x="21" y="21"/>
                    <a:pt x="20" y="21"/>
                  </a:cubicBezTo>
                  <a:cubicBezTo>
                    <a:pt x="19" y="20"/>
                    <a:pt x="17" y="20"/>
                    <a:pt x="16" y="21"/>
                  </a:cubicBezTo>
                  <a:cubicBezTo>
                    <a:pt x="16" y="21"/>
                    <a:pt x="16" y="21"/>
                    <a:pt x="16" y="21"/>
                  </a:cubicBezTo>
                  <a:cubicBezTo>
                    <a:pt x="16" y="21"/>
                    <a:pt x="16" y="21"/>
                    <a:pt x="16" y="21"/>
                  </a:cubicBezTo>
                  <a:cubicBezTo>
                    <a:pt x="16" y="21"/>
                    <a:pt x="16" y="21"/>
                    <a:pt x="16" y="21"/>
                  </a:cubicBezTo>
                  <a:cubicBezTo>
                    <a:pt x="15" y="23"/>
                    <a:pt x="13" y="25"/>
                    <a:pt x="12" y="27"/>
                  </a:cubicBezTo>
                  <a:cubicBezTo>
                    <a:pt x="12" y="27"/>
                    <a:pt x="12" y="26"/>
                    <a:pt x="12" y="26"/>
                  </a:cubicBezTo>
                  <a:cubicBezTo>
                    <a:pt x="10" y="25"/>
                    <a:pt x="9" y="25"/>
                    <a:pt x="8" y="27"/>
                  </a:cubicBezTo>
                  <a:cubicBezTo>
                    <a:pt x="8" y="27"/>
                    <a:pt x="8" y="27"/>
                    <a:pt x="8" y="27"/>
                  </a:cubicBezTo>
                  <a:cubicBezTo>
                    <a:pt x="8" y="27"/>
                    <a:pt x="8" y="27"/>
                    <a:pt x="8" y="27"/>
                  </a:cubicBezTo>
                  <a:cubicBezTo>
                    <a:pt x="8" y="27"/>
                    <a:pt x="8" y="27"/>
                    <a:pt x="8" y="27"/>
                  </a:cubicBezTo>
                  <a:cubicBezTo>
                    <a:pt x="2" y="34"/>
                    <a:pt x="0" y="41"/>
                    <a:pt x="0" y="46"/>
                  </a:cubicBezTo>
                  <a:cubicBezTo>
                    <a:pt x="0" y="50"/>
                    <a:pt x="2" y="54"/>
                    <a:pt x="3" y="57"/>
                  </a:cubicBezTo>
                  <a:cubicBezTo>
                    <a:pt x="9" y="68"/>
                    <a:pt x="23" y="76"/>
                    <a:pt x="38" y="80"/>
                  </a:cubicBezTo>
                  <a:cubicBezTo>
                    <a:pt x="48" y="86"/>
                    <a:pt x="58" y="89"/>
                    <a:pt x="67" y="84"/>
                  </a:cubicBezTo>
                  <a:cubicBezTo>
                    <a:pt x="68" y="83"/>
                    <a:pt x="68" y="82"/>
                    <a:pt x="68" y="81"/>
                  </a:cubicBezTo>
                  <a:cubicBezTo>
                    <a:pt x="68" y="81"/>
                    <a:pt x="68" y="81"/>
                    <a:pt x="68" y="80"/>
                  </a:cubicBezTo>
                  <a:cubicBezTo>
                    <a:pt x="68" y="79"/>
                    <a:pt x="67" y="79"/>
                    <a:pt x="66" y="79"/>
                  </a:cubicBezTo>
                  <a:cubicBezTo>
                    <a:pt x="70" y="77"/>
                    <a:pt x="74" y="74"/>
                    <a:pt x="77" y="70"/>
                  </a:cubicBezTo>
                  <a:cubicBezTo>
                    <a:pt x="88" y="58"/>
                    <a:pt x="92" y="35"/>
                    <a:pt x="92" y="16"/>
                  </a:cubicBezTo>
                  <a:cubicBezTo>
                    <a:pt x="92" y="12"/>
                    <a:pt x="91" y="9"/>
                    <a:pt x="91" y="6"/>
                  </a:cubicBezTo>
                  <a:cubicBezTo>
                    <a:pt x="92" y="6"/>
                    <a:pt x="92" y="5"/>
                    <a:pt x="92" y="5"/>
                  </a:cubicBezTo>
                  <a:cubicBezTo>
                    <a:pt x="93" y="5"/>
                    <a:pt x="94" y="4"/>
                    <a:pt x="94" y="3"/>
                  </a:cubicBezTo>
                  <a:cubicBezTo>
                    <a:pt x="94" y="2"/>
                    <a:pt x="94" y="2"/>
                    <a:pt x="93" y="2"/>
                  </a:cubicBezTo>
                  <a:cubicBezTo>
                    <a:pt x="93" y="0"/>
                    <a:pt x="91" y="0"/>
                    <a:pt x="90" y="0"/>
                  </a:cubicBezTo>
                  <a:close/>
                  <a:moveTo>
                    <a:pt x="86" y="21"/>
                  </a:moveTo>
                  <a:cubicBezTo>
                    <a:pt x="86" y="38"/>
                    <a:pt x="82" y="56"/>
                    <a:pt x="73" y="67"/>
                  </a:cubicBezTo>
                  <a:cubicBezTo>
                    <a:pt x="69" y="72"/>
                    <a:pt x="64" y="75"/>
                    <a:pt x="58" y="76"/>
                  </a:cubicBezTo>
                  <a:cubicBezTo>
                    <a:pt x="70" y="62"/>
                    <a:pt x="80" y="41"/>
                    <a:pt x="86" y="21"/>
                  </a:cubicBezTo>
                  <a:close/>
                  <a:moveTo>
                    <a:pt x="66" y="84"/>
                  </a:moveTo>
                  <a:cubicBezTo>
                    <a:pt x="66" y="84"/>
                    <a:pt x="66" y="84"/>
                    <a:pt x="66" y="84"/>
                  </a:cubicBezTo>
                  <a:cubicBezTo>
                    <a:pt x="66" y="84"/>
                    <a:pt x="66" y="84"/>
                    <a:pt x="66" y="84"/>
                  </a:cubicBezTo>
                  <a:close/>
                </a:path>
              </a:pathLst>
            </a:custGeom>
            <a:solidFill>
              <a:srgbClr val="E95A9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8" name="Freeform 107"/>
            <p:cNvSpPr>
              <a:spLocks noEditPoints="1" noChangeArrowheads="1"/>
            </p:cNvSpPr>
            <p:nvPr/>
          </p:nvSpPr>
          <p:spPr bwMode="auto">
            <a:xfrm>
              <a:off x="3351" y="2827"/>
              <a:ext cx="164" cy="162"/>
            </a:xfrm>
            <a:custGeom>
              <a:avLst/>
              <a:gdLst>
                <a:gd name="T0" fmla="*/ 80 w 113"/>
                <a:gd name="T1" fmla="*/ 0 h 112"/>
                <a:gd name="T2" fmla="*/ 78 w 113"/>
                <a:gd name="T3" fmla="*/ 3 h 112"/>
                <a:gd name="T4" fmla="*/ 59 w 113"/>
                <a:gd name="T5" fmla="*/ 71 h 112"/>
                <a:gd name="T6" fmla="*/ 37 w 113"/>
                <a:gd name="T7" fmla="*/ 77 h 112"/>
                <a:gd name="T8" fmla="*/ 35 w 113"/>
                <a:gd name="T9" fmla="*/ 58 h 112"/>
                <a:gd name="T10" fmla="*/ 39 w 113"/>
                <a:gd name="T11" fmla="*/ 53 h 112"/>
                <a:gd name="T12" fmla="*/ 44 w 113"/>
                <a:gd name="T13" fmla="*/ 40 h 112"/>
                <a:gd name="T14" fmla="*/ 38 w 113"/>
                <a:gd name="T15" fmla="*/ 31 h 112"/>
                <a:gd name="T16" fmla="*/ 7 w 113"/>
                <a:gd name="T17" fmla="*/ 43 h 112"/>
                <a:gd name="T18" fmla="*/ 2 w 113"/>
                <a:gd name="T19" fmla="*/ 73 h 112"/>
                <a:gd name="T20" fmla="*/ 31 w 113"/>
                <a:gd name="T21" fmla="*/ 105 h 112"/>
                <a:gd name="T22" fmla="*/ 31 w 113"/>
                <a:gd name="T23" fmla="*/ 105 h 112"/>
                <a:gd name="T24" fmla="*/ 67 w 113"/>
                <a:gd name="T25" fmla="*/ 108 h 112"/>
                <a:gd name="T26" fmla="*/ 100 w 113"/>
                <a:gd name="T27" fmla="*/ 47 h 112"/>
                <a:gd name="T28" fmla="*/ 112 w 113"/>
                <a:gd name="T29" fmla="*/ 12 h 112"/>
                <a:gd name="T30" fmla="*/ 112 w 113"/>
                <a:gd name="T31" fmla="*/ 9 h 112"/>
                <a:gd name="T32" fmla="*/ 110 w 113"/>
                <a:gd name="T33" fmla="*/ 8 h 112"/>
                <a:gd name="T34" fmla="*/ 90 w 113"/>
                <a:gd name="T35" fmla="*/ 4 h 112"/>
                <a:gd name="T36" fmla="*/ 82 w 113"/>
                <a:gd name="T37" fmla="*/ 0 h 112"/>
                <a:gd name="T38" fmla="*/ 80 w 113"/>
                <a:gd name="T39" fmla="*/ 0 h 112"/>
                <a:gd name="T40" fmla="*/ 63 w 113"/>
                <a:gd name="T41" fmla="*/ 75 h 112"/>
                <a:gd name="T42" fmla="*/ 83 w 113"/>
                <a:gd name="T43" fmla="*/ 7 h 112"/>
                <a:gd name="T44" fmla="*/ 87 w 113"/>
                <a:gd name="T45" fmla="*/ 8 h 112"/>
                <a:gd name="T46" fmla="*/ 106 w 113"/>
                <a:gd name="T47" fmla="*/ 13 h 112"/>
                <a:gd name="T48" fmla="*/ 95 w 113"/>
                <a:gd name="T49" fmla="*/ 46 h 112"/>
                <a:gd name="T50" fmla="*/ 65 w 113"/>
                <a:gd name="T51" fmla="*/ 103 h 112"/>
                <a:gd name="T52" fmla="*/ 33 w 113"/>
                <a:gd name="T53" fmla="*/ 100 h 112"/>
                <a:gd name="T54" fmla="*/ 8 w 113"/>
                <a:gd name="T55" fmla="*/ 71 h 112"/>
                <a:gd name="T56" fmla="*/ 6 w 113"/>
                <a:gd name="T57" fmla="*/ 63 h 112"/>
                <a:gd name="T58" fmla="*/ 12 w 113"/>
                <a:gd name="T59" fmla="*/ 46 h 112"/>
                <a:gd name="T60" fmla="*/ 35 w 113"/>
                <a:gd name="T61" fmla="*/ 36 h 112"/>
                <a:gd name="T62" fmla="*/ 39 w 113"/>
                <a:gd name="T63" fmla="*/ 41 h 112"/>
                <a:gd name="T64" fmla="*/ 34 w 113"/>
                <a:gd name="T65" fmla="*/ 50 h 112"/>
                <a:gd name="T66" fmla="*/ 31 w 113"/>
                <a:gd name="T67" fmla="*/ 55 h 112"/>
                <a:gd name="T68" fmla="*/ 34 w 113"/>
                <a:gd name="T69" fmla="*/ 82 h 112"/>
                <a:gd name="T70" fmla="*/ 63 w 113"/>
                <a:gd name="T71" fmla="*/ 7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2">
                  <a:moveTo>
                    <a:pt x="80" y="0"/>
                  </a:moveTo>
                  <a:cubicBezTo>
                    <a:pt x="79" y="1"/>
                    <a:pt x="79" y="2"/>
                    <a:pt x="78" y="3"/>
                  </a:cubicBezTo>
                  <a:cubicBezTo>
                    <a:pt x="77" y="24"/>
                    <a:pt x="71" y="55"/>
                    <a:pt x="59" y="71"/>
                  </a:cubicBezTo>
                  <a:cubicBezTo>
                    <a:pt x="52" y="81"/>
                    <a:pt x="43" y="81"/>
                    <a:pt x="37" y="77"/>
                  </a:cubicBezTo>
                  <a:cubicBezTo>
                    <a:pt x="33" y="74"/>
                    <a:pt x="30" y="67"/>
                    <a:pt x="35" y="58"/>
                  </a:cubicBezTo>
                  <a:cubicBezTo>
                    <a:pt x="39" y="53"/>
                    <a:pt x="39" y="53"/>
                    <a:pt x="39" y="53"/>
                  </a:cubicBezTo>
                  <a:cubicBezTo>
                    <a:pt x="42" y="49"/>
                    <a:pt x="45" y="45"/>
                    <a:pt x="44" y="40"/>
                  </a:cubicBezTo>
                  <a:cubicBezTo>
                    <a:pt x="44" y="37"/>
                    <a:pt x="41" y="34"/>
                    <a:pt x="38" y="31"/>
                  </a:cubicBezTo>
                  <a:cubicBezTo>
                    <a:pt x="27" y="25"/>
                    <a:pt x="12" y="36"/>
                    <a:pt x="7" y="43"/>
                  </a:cubicBezTo>
                  <a:cubicBezTo>
                    <a:pt x="1" y="52"/>
                    <a:pt x="0" y="62"/>
                    <a:pt x="2" y="73"/>
                  </a:cubicBezTo>
                  <a:cubicBezTo>
                    <a:pt x="6" y="86"/>
                    <a:pt x="17" y="98"/>
                    <a:pt x="31" y="105"/>
                  </a:cubicBezTo>
                  <a:cubicBezTo>
                    <a:pt x="31" y="105"/>
                    <a:pt x="31" y="105"/>
                    <a:pt x="31" y="105"/>
                  </a:cubicBezTo>
                  <a:cubicBezTo>
                    <a:pt x="45" y="111"/>
                    <a:pt x="57" y="112"/>
                    <a:pt x="67" y="108"/>
                  </a:cubicBezTo>
                  <a:cubicBezTo>
                    <a:pt x="86" y="99"/>
                    <a:pt x="93" y="73"/>
                    <a:pt x="100" y="47"/>
                  </a:cubicBezTo>
                  <a:cubicBezTo>
                    <a:pt x="104" y="33"/>
                    <a:pt x="107" y="21"/>
                    <a:pt x="112" y="12"/>
                  </a:cubicBezTo>
                  <a:cubicBezTo>
                    <a:pt x="113" y="11"/>
                    <a:pt x="113" y="10"/>
                    <a:pt x="112" y="9"/>
                  </a:cubicBezTo>
                  <a:cubicBezTo>
                    <a:pt x="112" y="8"/>
                    <a:pt x="111" y="8"/>
                    <a:pt x="110" y="8"/>
                  </a:cubicBezTo>
                  <a:cubicBezTo>
                    <a:pt x="100" y="9"/>
                    <a:pt x="97" y="7"/>
                    <a:pt x="90" y="4"/>
                  </a:cubicBezTo>
                  <a:cubicBezTo>
                    <a:pt x="82" y="0"/>
                    <a:pt x="82" y="0"/>
                    <a:pt x="82" y="0"/>
                  </a:cubicBezTo>
                  <a:cubicBezTo>
                    <a:pt x="81" y="0"/>
                    <a:pt x="80" y="0"/>
                    <a:pt x="80" y="0"/>
                  </a:cubicBezTo>
                  <a:close/>
                  <a:moveTo>
                    <a:pt x="63" y="75"/>
                  </a:moveTo>
                  <a:cubicBezTo>
                    <a:pt x="75" y="59"/>
                    <a:pt x="82" y="30"/>
                    <a:pt x="83" y="7"/>
                  </a:cubicBezTo>
                  <a:cubicBezTo>
                    <a:pt x="85" y="7"/>
                    <a:pt x="87" y="8"/>
                    <a:pt x="87" y="8"/>
                  </a:cubicBezTo>
                  <a:cubicBezTo>
                    <a:pt x="93" y="11"/>
                    <a:pt x="98" y="13"/>
                    <a:pt x="106" y="13"/>
                  </a:cubicBezTo>
                  <a:cubicBezTo>
                    <a:pt x="101" y="22"/>
                    <a:pt x="98" y="34"/>
                    <a:pt x="95" y="46"/>
                  </a:cubicBezTo>
                  <a:cubicBezTo>
                    <a:pt x="88" y="70"/>
                    <a:pt x="81" y="95"/>
                    <a:pt x="65" y="103"/>
                  </a:cubicBezTo>
                  <a:cubicBezTo>
                    <a:pt x="56" y="107"/>
                    <a:pt x="46" y="106"/>
                    <a:pt x="33" y="100"/>
                  </a:cubicBezTo>
                  <a:cubicBezTo>
                    <a:pt x="21" y="94"/>
                    <a:pt x="11" y="83"/>
                    <a:pt x="8" y="71"/>
                  </a:cubicBezTo>
                  <a:cubicBezTo>
                    <a:pt x="7" y="68"/>
                    <a:pt x="6" y="66"/>
                    <a:pt x="6" y="63"/>
                  </a:cubicBezTo>
                  <a:cubicBezTo>
                    <a:pt x="6" y="57"/>
                    <a:pt x="8" y="51"/>
                    <a:pt x="12" y="46"/>
                  </a:cubicBezTo>
                  <a:cubicBezTo>
                    <a:pt x="16" y="39"/>
                    <a:pt x="28" y="32"/>
                    <a:pt x="35" y="36"/>
                  </a:cubicBezTo>
                  <a:cubicBezTo>
                    <a:pt x="37" y="38"/>
                    <a:pt x="39" y="39"/>
                    <a:pt x="39" y="41"/>
                  </a:cubicBezTo>
                  <a:cubicBezTo>
                    <a:pt x="40" y="43"/>
                    <a:pt x="37" y="47"/>
                    <a:pt x="34" y="50"/>
                  </a:cubicBezTo>
                  <a:cubicBezTo>
                    <a:pt x="31" y="55"/>
                    <a:pt x="31" y="55"/>
                    <a:pt x="31" y="55"/>
                  </a:cubicBezTo>
                  <a:cubicBezTo>
                    <a:pt x="24" y="67"/>
                    <a:pt x="27" y="77"/>
                    <a:pt x="34" y="82"/>
                  </a:cubicBezTo>
                  <a:cubicBezTo>
                    <a:pt x="42" y="87"/>
                    <a:pt x="54" y="86"/>
                    <a:pt x="63" y="7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9" name="Freeform 108"/>
            <p:cNvSpPr>
              <a:spLocks noChangeArrowheads="1"/>
            </p:cNvSpPr>
            <p:nvPr/>
          </p:nvSpPr>
          <p:spPr bwMode="auto">
            <a:xfrm>
              <a:off x="3447" y="2778"/>
              <a:ext cx="104" cy="91"/>
            </a:xfrm>
            <a:custGeom>
              <a:avLst/>
              <a:gdLst>
                <a:gd name="T0" fmla="*/ 72 w 72"/>
                <a:gd name="T1" fmla="*/ 45 h 63"/>
                <a:gd name="T2" fmla="*/ 51 w 72"/>
                <a:gd name="T3" fmla="*/ 7 h 63"/>
                <a:gd name="T4" fmla="*/ 30 w 72"/>
                <a:gd name="T5" fmla="*/ 1 h 63"/>
                <a:gd name="T6" fmla="*/ 10 w 72"/>
                <a:gd name="T7" fmla="*/ 21 h 63"/>
                <a:gd name="T8" fmla="*/ 34 w 72"/>
                <a:gd name="T9" fmla="*/ 16 h 63"/>
                <a:gd name="T10" fmla="*/ 11 w 72"/>
                <a:gd name="T11" fmla="*/ 34 h 63"/>
                <a:gd name="T12" fmla="*/ 32 w 72"/>
                <a:gd name="T13" fmla="*/ 26 h 63"/>
                <a:gd name="T14" fmla="*/ 8 w 72"/>
                <a:gd name="T15" fmla="*/ 39 h 63"/>
                <a:gd name="T16" fmla="*/ 31 w 72"/>
                <a:gd name="T17" fmla="*/ 37 h 63"/>
                <a:gd name="T18" fmla="*/ 11 w 72"/>
                <a:gd name="T19" fmla="*/ 53 h 63"/>
                <a:gd name="T20" fmla="*/ 31 w 72"/>
                <a:gd name="T21" fmla="*/ 47 h 63"/>
                <a:gd name="T22" fmla="*/ 48 w 72"/>
                <a:gd name="T23" fmla="*/ 63 h 63"/>
                <a:gd name="T24" fmla="*/ 66 w 72"/>
                <a:gd name="T2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63">
                  <a:moveTo>
                    <a:pt x="72" y="45"/>
                  </a:moveTo>
                  <a:cubicBezTo>
                    <a:pt x="60" y="33"/>
                    <a:pt x="61" y="19"/>
                    <a:pt x="51" y="7"/>
                  </a:cubicBezTo>
                  <a:cubicBezTo>
                    <a:pt x="45" y="1"/>
                    <a:pt x="38" y="0"/>
                    <a:pt x="30" y="1"/>
                  </a:cubicBezTo>
                  <a:cubicBezTo>
                    <a:pt x="22" y="3"/>
                    <a:pt x="11" y="21"/>
                    <a:pt x="10" y="21"/>
                  </a:cubicBezTo>
                  <a:cubicBezTo>
                    <a:pt x="19" y="21"/>
                    <a:pt x="26" y="12"/>
                    <a:pt x="34" y="16"/>
                  </a:cubicBezTo>
                  <a:cubicBezTo>
                    <a:pt x="25" y="13"/>
                    <a:pt x="0" y="24"/>
                    <a:pt x="11" y="34"/>
                  </a:cubicBezTo>
                  <a:cubicBezTo>
                    <a:pt x="17" y="27"/>
                    <a:pt x="22" y="25"/>
                    <a:pt x="32" y="26"/>
                  </a:cubicBezTo>
                  <a:cubicBezTo>
                    <a:pt x="26" y="28"/>
                    <a:pt x="7" y="29"/>
                    <a:pt x="8" y="39"/>
                  </a:cubicBezTo>
                  <a:cubicBezTo>
                    <a:pt x="9" y="49"/>
                    <a:pt x="24" y="34"/>
                    <a:pt x="31" y="37"/>
                  </a:cubicBezTo>
                  <a:cubicBezTo>
                    <a:pt x="22" y="38"/>
                    <a:pt x="9" y="41"/>
                    <a:pt x="11" y="53"/>
                  </a:cubicBezTo>
                  <a:cubicBezTo>
                    <a:pt x="10" y="48"/>
                    <a:pt x="28" y="47"/>
                    <a:pt x="31" y="47"/>
                  </a:cubicBezTo>
                  <a:cubicBezTo>
                    <a:pt x="39" y="49"/>
                    <a:pt x="43" y="57"/>
                    <a:pt x="48" y="63"/>
                  </a:cubicBezTo>
                  <a:cubicBezTo>
                    <a:pt x="54" y="61"/>
                    <a:pt x="60" y="60"/>
                    <a:pt x="66" y="6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0" name="Freeform 109"/>
            <p:cNvSpPr>
              <a:spLocks noEditPoints="1" noChangeArrowheads="1"/>
            </p:cNvSpPr>
            <p:nvPr/>
          </p:nvSpPr>
          <p:spPr bwMode="auto">
            <a:xfrm>
              <a:off x="3455" y="2774"/>
              <a:ext cx="100" cy="100"/>
            </a:xfrm>
            <a:custGeom>
              <a:avLst/>
              <a:gdLst>
                <a:gd name="T0" fmla="*/ 5 w 69"/>
                <a:gd name="T1" fmla="*/ 19 h 69"/>
                <a:gd name="T2" fmla="*/ 2 w 69"/>
                <a:gd name="T3" fmla="*/ 22 h 69"/>
                <a:gd name="T4" fmla="*/ 1 w 69"/>
                <a:gd name="T5" fmla="*/ 25 h 69"/>
                <a:gd name="T6" fmla="*/ 1 w 69"/>
                <a:gd name="T7" fmla="*/ 27 h 69"/>
                <a:gd name="T8" fmla="*/ 1 w 69"/>
                <a:gd name="T9" fmla="*/ 36 h 69"/>
                <a:gd name="T10" fmla="*/ 0 w 69"/>
                <a:gd name="T11" fmla="*/ 43 h 69"/>
                <a:gd name="T12" fmla="*/ 3 w 69"/>
                <a:gd name="T13" fmla="*/ 48 h 69"/>
                <a:gd name="T14" fmla="*/ 2 w 69"/>
                <a:gd name="T15" fmla="*/ 56 h 69"/>
                <a:gd name="T16" fmla="*/ 6 w 69"/>
                <a:gd name="T17" fmla="*/ 58 h 69"/>
                <a:gd name="T18" fmla="*/ 24 w 69"/>
                <a:gd name="T19" fmla="*/ 53 h 69"/>
                <a:gd name="T20" fmla="*/ 40 w 69"/>
                <a:gd name="T21" fmla="*/ 68 h 69"/>
                <a:gd name="T22" fmla="*/ 58 w 69"/>
                <a:gd name="T23" fmla="*/ 66 h 69"/>
                <a:gd name="T24" fmla="*/ 63 w 69"/>
                <a:gd name="T25" fmla="*/ 62 h 69"/>
                <a:gd name="T26" fmla="*/ 57 w 69"/>
                <a:gd name="T27" fmla="*/ 60 h 69"/>
                <a:gd name="T28" fmla="*/ 25 w 69"/>
                <a:gd name="T29" fmla="*/ 48 h 69"/>
                <a:gd name="T30" fmla="*/ 24 w 69"/>
                <a:gd name="T31" fmla="*/ 42 h 69"/>
                <a:gd name="T32" fmla="*/ 27 w 69"/>
                <a:gd name="T33" fmla="*/ 40 h 69"/>
                <a:gd name="T34" fmla="*/ 26 w 69"/>
                <a:gd name="T35" fmla="*/ 37 h 69"/>
                <a:gd name="T36" fmla="*/ 5 w 69"/>
                <a:gd name="T37" fmla="*/ 43 h 69"/>
                <a:gd name="T38" fmla="*/ 5 w 69"/>
                <a:gd name="T39" fmla="*/ 42 h 69"/>
                <a:gd name="T40" fmla="*/ 7 w 69"/>
                <a:gd name="T41" fmla="*/ 39 h 69"/>
                <a:gd name="T42" fmla="*/ 21 w 69"/>
                <a:gd name="T43" fmla="*/ 33 h 69"/>
                <a:gd name="T44" fmla="*/ 29 w 69"/>
                <a:gd name="T45" fmla="*/ 29 h 69"/>
                <a:gd name="T46" fmla="*/ 26 w 69"/>
                <a:gd name="T47" fmla="*/ 26 h 69"/>
                <a:gd name="T48" fmla="*/ 5 w 69"/>
                <a:gd name="T49" fmla="*/ 33 h 69"/>
                <a:gd name="T50" fmla="*/ 5 w 69"/>
                <a:gd name="T51" fmla="*/ 30 h 69"/>
                <a:gd name="T52" fmla="*/ 14 w 69"/>
                <a:gd name="T53" fmla="*/ 24 h 69"/>
                <a:gd name="T54" fmla="*/ 30 w 69"/>
                <a:gd name="T55" fmla="*/ 20 h 69"/>
                <a:gd name="T56" fmla="*/ 29 w 69"/>
                <a:gd name="T57" fmla="*/ 17 h 69"/>
                <a:gd name="T58" fmla="*/ 28 w 69"/>
                <a:gd name="T59" fmla="*/ 17 h 69"/>
                <a:gd name="T60" fmla="*/ 12 w 69"/>
                <a:gd name="T61" fmla="*/ 19 h 69"/>
                <a:gd name="T62" fmla="*/ 24 w 69"/>
                <a:gd name="T63" fmla="*/ 7 h 69"/>
                <a:gd name="T64" fmla="*/ 52 w 69"/>
                <a:gd name="T65" fmla="*/ 29 h 69"/>
                <a:gd name="T66" fmla="*/ 68 w 69"/>
                <a:gd name="T67" fmla="*/ 50 h 69"/>
                <a:gd name="T68" fmla="*/ 57 w 69"/>
                <a:gd name="T69" fmla="*/ 27 h 69"/>
                <a:gd name="T70" fmla="*/ 23 w 69"/>
                <a:gd name="T71" fmla="*/ 2 h 69"/>
                <a:gd name="T72" fmla="*/ 29 w 69"/>
                <a:gd name="T73" fmla="*/ 17 h 69"/>
                <a:gd name="T74" fmla="*/ 29 w 69"/>
                <a:gd name="T75"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69">
                  <a:moveTo>
                    <a:pt x="23" y="2"/>
                  </a:moveTo>
                  <a:cubicBezTo>
                    <a:pt x="17" y="3"/>
                    <a:pt x="10" y="11"/>
                    <a:pt x="5" y="19"/>
                  </a:cubicBezTo>
                  <a:cubicBezTo>
                    <a:pt x="2" y="22"/>
                    <a:pt x="2" y="22"/>
                    <a:pt x="2" y="22"/>
                  </a:cubicBezTo>
                  <a:cubicBezTo>
                    <a:pt x="2" y="22"/>
                    <a:pt x="2" y="22"/>
                    <a:pt x="2" y="22"/>
                  </a:cubicBezTo>
                  <a:cubicBezTo>
                    <a:pt x="1" y="23"/>
                    <a:pt x="1" y="24"/>
                    <a:pt x="1" y="24"/>
                  </a:cubicBezTo>
                  <a:cubicBezTo>
                    <a:pt x="1" y="25"/>
                    <a:pt x="1" y="25"/>
                    <a:pt x="1" y="25"/>
                  </a:cubicBezTo>
                  <a:cubicBezTo>
                    <a:pt x="1" y="25"/>
                    <a:pt x="1" y="26"/>
                    <a:pt x="2" y="26"/>
                  </a:cubicBezTo>
                  <a:cubicBezTo>
                    <a:pt x="2" y="27"/>
                    <a:pt x="1" y="27"/>
                    <a:pt x="1" y="27"/>
                  </a:cubicBezTo>
                  <a:cubicBezTo>
                    <a:pt x="0" y="29"/>
                    <a:pt x="0" y="30"/>
                    <a:pt x="0" y="32"/>
                  </a:cubicBezTo>
                  <a:cubicBezTo>
                    <a:pt x="0" y="33"/>
                    <a:pt x="0" y="35"/>
                    <a:pt x="1" y="36"/>
                  </a:cubicBezTo>
                  <a:cubicBezTo>
                    <a:pt x="0" y="38"/>
                    <a:pt x="0" y="39"/>
                    <a:pt x="0" y="41"/>
                  </a:cubicBezTo>
                  <a:cubicBezTo>
                    <a:pt x="0" y="42"/>
                    <a:pt x="0" y="42"/>
                    <a:pt x="0" y="43"/>
                  </a:cubicBezTo>
                  <a:cubicBezTo>
                    <a:pt x="0" y="45"/>
                    <a:pt x="1" y="47"/>
                    <a:pt x="2" y="47"/>
                  </a:cubicBezTo>
                  <a:cubicBezTo>
                    <a:pt x="3" y="48"/>
                    <a:pt x="3" y="48"/>
                    <a:pt x="3" y="48"/>
                  </a:cubicBezTo>
                  <a:cubicBezTo>
                    <a:pt x="3" y="49"/>
                    <a:pt x="2" y="51"/>
                    <a:pt x="2" y="53"/>
                  </a:cubicBezTo>
                  <a:cubicBezTo>
                    <a:pt x="2" y="54"/>
                    <a:pt x="2" y="55"/>
                    <a:pt x="2" y="56"/>
                  </a:cubicBezTo>
                  <a:cubicBezTo>
                    <a:pt x="2" y="56"/>
                    <a:pt x="2" y="56"/>
                    <a:pt x="2" y="56"/>
                  </a:cubicBezTo>
                  <a:cubicBezTo>
                    <a:pt x="3" y="58"/>
                    <a:pt x="4" y="59"/>
                    <a:pt x="6" y="58"/>
                  </a:cubicBezTo>
                  <a:cubicBezTo>
                    <a:pt x="7" y="58"/>
                    <a:pt x="8" y="57"/>
                    <a:pt x="8" y="56"/>
                  </a:cubicBezTo>
                  <a:cubicBezTo>
                    <a:pt x="9" y="54"/>
                    <a:pt x="22" y="52"/>
                    <a:pt x="24" y="53"/>
                  </a:cubicBezTo>
                  <a:cubicBezTo>
                    <a:pt x="30" y="55"/>
                    <a:pt x="35" y="61"/>
                    <a:pt x="39" y="67"/>
                  </a:cubicBezTo>
                  <a:cubicBezTo>
                    <a:pt x="40" y="68"/>
                    <a:pt x="40" y="68"/>
                    <a:pt x="40" y="68"/>
                  </a:cubicBezTo>
                  <a:cubicBezTo>
                    <a:pt x="40" y="69"/>
                    <a:pt x="42" y="69"/>
                    <a:pt x="43" y="69"/>
                  </a:cubicBezTo>
                  <a:cubicBezTo>
                    <a:pt x="47" y="67"/>
                    <a:pt x="52" y="66"/>
                    <a:pt x="58" y="66"/>
                  </a:cubicBezTo>
                  <a:cubicBezTo>
                    <a:pt x="61" y="65"/>
                    <a:pt x="61" y="65"/>
                    <a:pt x="61" y="65"/>
                  </a:cubicBezTo>
                  <a:cubicBezTo>
                    <a:pt x="62" y="65"/>
                    <a:pt x="63" y="64"/>
                    <a:pt x="63" y="62"/>
                  </a:cubicBezTo>
                  <a:cubicBezTo>
                    <a:pt x="63" y="61"/>
                    <a:pt x="61" y="60"/>
                    <a:pt x="60" y="60"/>
                  </a:cubicBezTo>
                  <a:cubicBezTo>
                    <a:pt x="57" y="60"/>
                    <a:pt x="57" y="60"/>
                    <a:pt x="57" y="60"/>
                  </a:cubicBezTo>
                  <a:cubicBezTo>
                    <a:pt x="52" y="61"/>
                    <a:pt x="47" y="62"/>
                    <a:pt x="43" y="63"/>
                  </a:cubicBezTo>
                  <a:cubicBezTo>
                    <a:pt x="39" y="57"/>
                    <a:pt x="34" y="50"/>
                    <a:pt x="25" y="48"/>
                  </a:cubicBezTo>
                  <a:cubicBezTo>
                    <a:pt x="23" y="47"/>
                    <a:pt x="15" y="48"/>
                    <a:pt x="9" y="50"/>
                  </a:cubicBezTo>
                  <a:cubicBezTo>
                    <a:pt x="11" y="46"/>
                    <a:pt x="17" y="44"/>
                    <a:pt x="24" y="42"/>
                  </a:cubicBezTo>
                  <a:cubicBezTo>
                    <a:pt x="25" y="42"/>
                    <a:pt x="25" y="42"/>
                    <a:pt x="25" y="42"/>
                  </a:cubicBezTo>
                  <a:cubicBezTo>
                    <a:pt x="26" y="42"/>
                    <a:pt x="27" y="41"/>
                    <a:pt x="27" y="40"/>
                  </a:cubicBezTo>
                  <a:cubicBezTo>
                    <a:pt x="27" y="40"/>
                    <a:pt x="27" y="40"/>
                    <a:pt x="27" y="40"/>
                  </a:cubicBezTo>
                  <a:cubicBezTo>
                    <a:pt x="27" y="39"/>
                    <a:pt x="27" y="38"/>
                    <a:pt x="26" y="37"/>
                  </a:cubicBezTo>
                  <a:cubicBezTo>
                    <a:pt x="22" y="35"/>
                    <a:pt x="17" y="38"/>
                    <a:pt x="12" y="40"/>
                  </a:cubicBezTo>
                  <a:cubicBezTo>
                    <a:pt x="10" y="41"/>
                    <a:pt x="6" y="43"/>
                    <a:pt x="5" y="43"/>
                  </a:cubicBezTo>
                  <a:cubicBezTo>
                    <a:pt x="5" y="43"/>
                    <a:pt x="5" y="42"/>
                    <a:pt x="5" y="42"/>
                  </a:cubicBezTo>
                  <a:cubicBezTo>
                    <a:pt x="5" y="42"/>
                    <a:pt x="5" y="42"/>
                    <a:pt x="5" y="42"/>
                  </a:cubicBezTo>
                  <a:cubicBezTo>
                    <a:pt x="5" y="41"/>
                    <a:pt x="5" y="40"/>
                    <a:pt x="6" y="39"/>
                  </a:cubicBezTo>
                  <a:cubicBezTo>
                    <a:pt x="6" y="39"/>
                    <a:pt x="7" y="39"/>
                    <a:pt x="7" y="39"/>
                  </a:cubicBezTo>
                  <a:cubicBezTo>
                    <a:pt x="8" y="38"/>
                    <a:pt x="8" y="37"/>
                    <a:pt x="9" y="36"/>
                  </a:cubicBezTo>
                  <a:cubicBezTo>
                    <a:pt x="12" y="35"/>
                    <a:pt x="16" y="34"/>
                    <a:pt x="21" y="33"/>
                  </a:cubicBezTo>
                  <a:cubicBezTo>
                    <a:pt x="27" y="31"/>
                    <a:pt x="27" y="31"/>
                    <a:pt x="27" y="31"/>
                  </a:cubicBezTo>
                  <a:cubicBezTo>
                    <a:pt x="28" y="31"/>
                    <a:pt x="29" y="30"/>
                    <a:pt x="29" y="29"/>
                  </a:cubicBezTo>
                  <a:cubicBezTo>
                    <a:pt x="29" y="29"/>
                    <a:pt x="29" y="28"/>
                    <a:pt x="29" y="28"/>
                  </a:cubicBezTo>
                  <a:cubicBezTo>
                    <a:pt x="29" y="27"/>
                    <a:pt x="28" y="26"/>
                    <a:pt x="26" y="26"/>
                  </a:cubicBezTo>
                  <a:cubicBezTo>
                    <a:pt x="17" y="25"/>
                    <a:pt x="12" y="27"/>
                    <a:pt x="6" y="32"/>
                  </a:cubicBezTo>
                  <a:cubicBezTo>
                    <a:pt x="6" y="32"/>
                    <a:pt x="5" y="32"/>
                    <a:pt x="5" y="33"/>
                  </a:cubicBezTo>
                  <a:cubicBezTo>
                    <a:pt x="5" y="32"/>
                    <a:pt x="5" y="32"/>
                    <a:pt x="5" y="32"/>
                  </a:cubicBezTo>
                  <a:cubicBezTo>
                    <a:pt x="5" y="31"/>
                    <a:pt x="5" y="30"/>
                    <a:pt x="5" y="30"/>
                  </a:cubicBezTo>
                  <a:cubicBezTo>
                    <a:pt x="7" y="28"/>
                    <a:pt x="10" y="25"/>
                    <a:pt x="14" y="24"/>
                  </a:cubicBezTo>
                  <a:cubicBezTo>
                    <a:pt x="14" y="24"/>
                    <a:pt x="14" y="24"/>
                    <a:pt x="14" y="24"/>
                  </a:cubicBezTo>
                  <a:cubicBezTo>
                    <a:pt x="19" y="22"/>
                    <a:pt x="24" y="21"/>
                    <a:pt x="27" y="22"/>
                  </a:cubicBezTo>
                  <a:cubicBezTo>
                    <a:pt x="28" y="22"/>
                    <a:pt x="30" y="22"/>
                    <a:pt x="30" y="20"/>
                  </a:cubicBezTo>
                  <a:cubicBezTo>
                    <a:pt x="31" y="20"/>
                    <a:pt x="31" y="20"/>
                    <a:pt x="31" y="19"/>
                  </a:cubicBezTo>
                  <a:cubicBezTo>
                    <a:pt x="31" y="18"/>
                    <a:pt x="30" y="17"/>
                    <a:pt x="29" y="17"/>
                  </a:cubicBezTo>
                  <a:cubicBezTo>
                    <a:pt x="29" y="17"/>
                    <a:pt x="29" y="17"/>
                    <a:pt x="29" y="17"/>
                  </a:cubicBezTo>
                  <a:cubicBezTo>
                    <a:pt x="29" y="17"/>
                    <a:pt x="28" y="17"/>
                    <a:pt x="28" y="17"/>
                  </a:cubicBezTo>
                  <a:cubicBezTo>
                    <a:pt x="28" y="17"/>
                    <a:pt x="29" y="17"/>
                    <a:pt x="29" y="17"/>
                  </a:cubicBezTo>
                  <a:cubicBezTo>
                    <a:pt x="23" y="14"/>
                    <a:pt x="17" y="16"/>
                    <a:pt x="12" y="19"/>
                  </a:cubicBezTo>
                  <a:cubicBezTo>
                    <a:pt x="12" y="19"/>
                    <a:pt x="12" y="19"/>
                    <a:pt x="11" y="19"/>
                  </a:cubicBezTo>
                  <a:cubicBezTo>
                    <a:pt x="15" y="14"/>
                    <a:pt x="21" y="8"/>
                    <a:pt x="24" y="7"/>
                  </a:cubicBezTo>
                  <a:cubicBezTo>
                    <a:pt x="32" y="5"/>
                    <a:pt x="38" y="7"/>
                    <a:pt x="43" y="12"/>
                  </a:cubicBezTo>
                  <a:cubicBezTo>
                    <a:pt x="47" y="17"/>
                    <a:pt x="49" y="23"/>
                    <a:pt x="52" y="29"/>
                  </a:cubicBezTo>
                  <a:cubicBezTo>
                    <a:pt x="55" y="36"/>
                    <a:pt x="57" y="43"/>
                    <a:pt x="64" y="50"/>
                  </a:cubicBezTo>
                  <a:cubicBezTo>
                    <a:pt x="65" y="51"/>
                    <a:pt x="67" y="51"/>
                    <a:pt x="68" y="50"/>
                  </a:cubicBezTo>
                  <a:cubicBezTo>
                    <a:pt x="69" y="49"/>
                    <a:pt x="69" y="47"/>
                    <a:pt x="68" y="46"/>
                  </a:cubicBezTo>
                  <a:cubicBezTo>
                    <a:pt x="62" y="40"/>
                    <a:pt x="59" y="34"/>
                    <a:pt x="57" y="27"/>
                  </a:cubicBezTo>
                  <a:cubicBezTo>
                    <a:pt x="54" y="21"/>
                    <a:pt x="52" y="14"/>
                    <a:pt x="47" y="8"/>
                  </a:cubicBezTo>
                  <a:cubicBezTo>
                    <a:pt x="41" y="2"/>
                    <a:pt x="33" y="0"/>
                    <a:pt x="23" y="2"/>
                  </a:cubicBezTo>
                  <a:close/>
                  <a:moveTo>
                    <a:pt x="29" y="17"/>
                  </a:moveTo>
                  <a:cubicBezTo>
                    <a:pt x="29" y="17"/>
                    <a:pt x="29" y="17"/>
                    <a:pt x="29" y="17"/>
                  </a:cubicBezTo>
                  <a:cubicBezTo>
                    <a:pt x="29" y="17"/>
                    <a:pt x="29" y="17"/>
                    <a:pt x="29" y="17"/>
                  </a:cubicBezTo>
                  <a:cubicBezTo>
                    <a:pt x="29" y="17"/>
                    <a:pt x="29" y="17"/>
                    <a:pt x="29" y="17"/>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1" name="Freeform 110"/>
            <p:cNvSpPr>
              <a:spLocks noEditPoints="1" noChangeArrowheads="1"/>
            </p:cNvSpPr>
            <p:nvPr/>
          </p:nvSpPr>
          <p:spPr bwMode="auto">
            <a:xfrm>
              <a:off x="4217" y="2187"/>
              <a:ext cx="43" cy="56"/>
            </a:xfrm>
            <a:custGeom>
              <a:avLst/>
              <a:gdLst>
                <a:gd name="T0" fmla="*/ 13 w 30"/>
                <a:gd name="T1" fmla="*/ 1 h 39"/>
                <a:gd name="T2" fmla="*/ 7 w 30"/>
                <a:gd name="T3" fmla="*/ 15 h 39"/>
                <a:gd name="T4" fmla="*/ 0 w 30"/>
                <a:gd name="T5" fmla="*/ 29 h 39"/>
                <a:gd name="T6" fmla="*/ 0 w 30"/>
                <a:gd name="T7" fmla="*/ 30 h 39"/>
                <a:gd name="T8" fmla="*/ 0 w 30"/>
                <a:gd name="T9" fmla="*/ 30 h 39"/>
                <a:gd name="T10" fmla="*/ 0 w 30"/>
                <a:gd name="T11" fmla="*/ 33 h 39"/>
                <a:gd name="T12" fmla="*/ 0 w 30"/>
                <a:gd name="T13" fmla="*/ 33 h 39"/>
                <a:gd name="T14" fmla="*/ 1 w 30"/>
                <a:gd name="T15" fmla="*/ 36 h 39"/>
                <a:gd name="T16" fmla="*/ 21 w 30"/>
                <a:gd name="T17" fmla="*/ 36 h 39"/>
                <a:gd name="T18" fmla="*/ 21 w 30"/>
                <a:gd name="T19" fmla="*/ 35 h 39"/>
                <a:gd name="T20" fmla="*/ 24 w 30"/>
                <a:gd name="T21" fmla="*/ 33 h 39"/>
                <a:gd name="T22" fmla="*/ 27 w 30"/>
                <a:gd name="T23" fmla="*/ 28 h 39"/>
                <a:gd name="T24" fmla="*/ 30 w 30"/>
                <a:gd name="T25" fmla="*/ 15 h 39"/>
                <a:gd name="T26" fmla="*/ 29 w 30"/>
                <a:gd name="T27" fmla="*/ 12 h 39"/>
                <a:gd name="T28" fmla="*/ 27 w 30"/>
                <a:gd name="T29" fmla="*/ 9 h 39"/>
                <a:gd name="T30" fmla="*/ 24 w 30"/>
                <a:gd name="T31" fmla="*/ 9 h 39"/>
                <a:gd name="T32" fmla="*/ 22 w 30"/>
                <a:gd name="T33" fmla="*/ 7 h 39"/>
                <a:gd name="T34" fmla="*/ 13 w 30"/>
                <a:gd name="T35" fmla="*/ 1 h 39"/>
                <a:gd name="T36" fmla="*/ 14 w 30"/>
                <a:gd name="T37" fmla="*/ 6 h 39"/>
                <a:gd name="T38" fmla="*/ 18 w 30"/>
                <a:gd name="T39" fmla="*/ 10 h 39"/>
                <a:gd name="T40" fmla="*/ 12 w 30"/>
                <a:gd name="T41" fmla="*/ 12 h 39"/>
                <a:gd name="T42" fmla="*/ 14 w 30"/>
                <a:gd name="T43" fmla="*/ 6 h 39"/>
                <a:gd name="T44" fmla="*/ 20 w 30"/>
                <a:gd name="T45" fmla="*/ 15 h 39"/>
                <a:gd name="T46" fmla="*/ 21 w 30"/>
                <a:gd name="T47" fmla="*/ 16 h 39"/>
                <a:gd name="T48" fmla="*/ 20 w 30"/>
                <a:gd name="T49" fmla="*/ 16 h 39"/>
                <a:gd name="T50" fmla="*/ 16 w 30"/>
                <a:gd name="T51" fmla="*/ 17 h 39"/>
                <a:gd name="T52" fmla="*/ 13 w 30"/>
                <a:gd name="T53" fmla="*/ 17 h 39"/>
                <a:gd name="T54" fmla="*/ 20 w 30"/>
                <a:gd name="T55" fmla="*/ 15 h 39"/>
                <a:gd name="T56" fmla="*/ 16 w 30"/>
                <a:gd name="T57" fmla="*/ 22 h 39"/>
                <a:gd name="T58" fmla="*/ 21 w 30"/>
                <a:gd name="T59" fmla="*/ 21 h 39"/>
                <a:gd name="T60" fmla="*/ 22 w 30"/>
                <a:gd name="T61" fmla="*/ 20 h 39"/>
                <a:gd name="T62" fmla="*/ 22 w 30"/>
                <a:gd name="T63" fmla="*/ 24 h 39"/>
                <a:gd name="T64" fmla="*/ 22 w 30"/>
                <a:gd name="T65" fmla="*/ 26 h 39"/>
                <a:gd name="T66" fmla="*/ 18 w 30"/>
                <a:gd name="T67" fmla="*/ 31 h 39"/>
                <a:gd name="T68" fmla="*/ 6 w 30"/>
                <a:gd name="T69" fmla="*/ 28 h 39"/>
                <a:gd name="T70" fmla="*/ 16 w 30"/>
                <a:gd name="T7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9">
                  <a:moveTo>
                    <a:pt x="13" y="1"/>
                  </a:moveTo>
                  <a:cubicBezTo>
                    <a:pt x="9" y="2"/>
                    <a:pt x="7" y="7"/>
                    <a:pt x="7" y="15"/>
                  </a:cubicBezTo>
                  <a:cubicBezTo>
                    <a:pt x="3" y="18"/>
                    <a:pt x="1" y="23"/>
                    <a:pt x="0" y="29"/>
                  </a:cubicBezTo>
                  <a:cubicBezTo>
                    <a:pt x="0" y="29"/>
                    <a:pt x="0" y="29"/>
                    <a:pt x="0" y="30"/>
                  </a:cubicBezTo>
                  <a:cubicBezTo>
                    <a:pt x="0" y="30"/>
                    <a:pt x="0" y="30"/>
                    <a:pt x="0" y="30"/>
                  </a:cubicBezTo>
                  <a:cubicBezTo>
                    <a:pt x="0" y="31"/>
                    <a:pt x="0" y="32"/>
                    <a:pt x="0" y="33"/>
                  </a:cubicBezTo>
                  <a:cubicBezTo>
                    <a:pt x="0" y="33"/>
                    <a:pt x="0" y="33"/>
                    <a:pt x="0" y="33"/>
                  </a:cubicBezTo>
                  <a:cubicBezTo>
                    <a:pt x="0" y="34"/>
                    <a:pt x="0" y="35"/>
                    <a:pt x="1" y="36"/>
                  </a:cubicBezTo>
                  <a:cubicBezTo>
                    <a:pt x="8" y="39"/>
                    <a:pt x="15" y="39"/>
                    <a:pt x="21" y="36"/>
                  </a:cubicBezTo>
                  <a:cubicBezTo>
                    <a:pt x="21" y="36"/>
                    <a:pt x="21" y="36"/>
                    <a:pt x="21" y="35"/>
                  </a:cubicBezTo>
                  <a:cubicBezTo>
                    <a:pt x="22" y="35"/>
                    <a:pt x="23" y="34"/>
                    <a:pt x="24" y="33"/>
                  </a:cubicBezTo>
                  <a:cubicBezTo>
                    <a:pt x="26" y="32"/>
                    <a:pt x="26" y="30"/>
                    <a:pt x="27" y="28"/>
                  </a:cubicBezTo>
                  <a:cubicBezTo>
                    <a:pt x="29" y="25"/>
                    <a:pt x="30" y="20"/>
                    <a:pt x="30" y="15"/>
                  </a:cubicBezTo>
                  <a:cubicBezTo>
                    <a:pt x="30" y="14"/>
                    <a:pt x="30" y="13"/>
                    <a:pt x="29" y="12"/>
                  </a:cubicBezTo>
                  <a:cubicBezTo>
                    <a:pt x="29" y="10"/>
                    <a:pt x="28" y="9"/>
                    <a:pt x="27" y="9"/>
                  </a:cubicBezTo>
                  <a:cubicBezTo>
                    <a:pt x="26" y="9"/>
                    <a:pt x="25" y="9"/>
                    <a:pt x="24" y="9"/>
                  </a:cubicBezTo>
                  <a:cubicBezTo>
                    <a:pt x="23" y="8"/>
                    <a:pt x="23" y="8"/>
                    <a:pt x="22" y="7"/>
                  </a:cubicBezTo>
                  <a:cubicBezTo>
                    <a:pt x="19" y="2"/>
                    <a:pt x="16" y="0"/>
                    <a:pt x="13" y="1"/>
                  </a:cubicBezTo>
                  <a:close/>
                  <a:moveTo>
                    <a:pt x="14" y="6"/>
                  </a:moveTo>
                  <a:cubicBezTo>
                    <a:pt x="15" y="6"/>
                    <a:pt x="16" y="7"/>
                    <a:pt x="18" y="10"/>
                  </a:cubicBezTo>
                  <a:cubicBezTo>
                    <a:pt x="16" y="10"/>
                    <a:pt x="14" y="11"/>
                    <a:pt x="12" y="12"/>
                  </a:cubicBezTo>
                  <a:cubicBezTo>
                    <a:pt x="13" y="7"/>
                    <a:pt x="14" y="6"/>
                    <a:pt x="14" y="6"/>
                  </a:cubicBezTo>
                  <a:close/>
                  <a:moveTo>
                    <a:pt x="20" y="15"/>
                  </a:moveTo>
                  <a:cubicBezTo>
                    <a:pt x="20" y="15"/>
                    <a:pt x="21" y="16"/>
                    <a:pt x="21" y="16"/>
                  </a:cubicBezTo>
                  <a:cubicBezTo>
                    <a:pt x="20" y="16"/>
                    <a:pt x="20" y="16"/>
                    <a:pt x="20" y="16"/>
                  </a:cubicBezTo>
                  <a:cubicBezTo>
                    <a:pt x="16" y="17"/>
                    <a:pt x="16" y="17"/>
                    <a:pt x="16" y="17"/>
                  </a:cubicBezTo>
                  <a:cubicBezTo>
                    <a:pt x="15" y="17"/>
                    <a:pt x="14" y="17"/>
                    <a:pt x="13" y="17"/>
                  </a:cubicBezTo>
                  <a:cubicBezTo>
                    <a:pt x="15" y="16"/>
                    <a:pt x="17" y="15"/>
                    <a:pt x="20" y="15"/>
                  </a:cubicBezTo>
                  <a:close/>
                  <a:moveTo>
                    <a:pt x="16" y="22"/>
                  </a:moveTo>
                  <a:cubicBezTo>
                    <a:pt x="21" y="21"/>
                    <a:pt x="21" y="21"/>
                    <a:pt x="21" y="21"/>
                  </a:cubicBezTo>
                  <a:cubicBezTo>
                    <a:pt x="21" y="21"/>
                    <a:pt x="21" y="21"/>
                    <a:pt x="22" y="20"/>
                  </a:cubicBezTo>
                  <a:cubicBezTo>
                    <a:pt x="22" y="22"/>
                    <a:pt x="22" y="23"/>
                    <a:pt x="22" y="24"/>
                  </a:cubicBezTo>
                  <a:cubicBezTo>
                    <a:pt x="22" y="25"/>
                    <a:pt x="22" y="26"/>
                    <a:pt x="22" y="26"/>
                  </a:cubicBezTo>
                  <a:cubicBezTo>
                    <a:pt x="21" y="28"/>
                    <a:pt x="20" y="30"/>
                    <a:pt x="18" y="31"/>
                  </a:cubicBezTo>
                  <a:cubicBezTo>
                    <a:pt x="16" y="32"/>
                    <a:pt x="11" y="31"/>
                    <a:pt x="6" y="28"/>
                  </a:cubicBezTo>
                  <a:cubicBezTo>
                    <a:pt x="7" y="24"/>
                    <a:pt x="10" y="23"/>
                    <a:pt x="16" y="22"/>
                  </a:cubicBezTo>
                  <a:close/>
                </a:path>
              </a:pathLst>
            </a:custGeom>
            <a:solidFill>
              <a:srgbClr val="B8C2C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2" name="Freeform 111"/>
            <p:cNvSpPr>
              <a:spLocks noEditPoints="1" noChangeArrowheads="1"/>
            </p:cNvSpPr>
            <p:nvPr/>
          </p:nvSpPr>
          <p:spPr bwMode="auto">
            <a:xfrm>
              <a:off x="3557" y="2622"/>
              <a:ext cx="137" cy="339"/>
            </a:xfrm>
            <a:custGeom>
              <a:avLst/>
              <a:gdLst>
                <a:gd name="T0" fmla="*/ 45 w 95"/>
                <a:gd name="T1" fmla="*/ 4 h 234"/>
                <a:gd name="T2" fmla="*/ 39 w 95"/>
                <a:gd name="T3" fmla="*/ 21 h 234"/>
                <a:gd name="T4" fmla="*/ 32 w 95"/>
                <a:gd name="T5" fmla="*/ 20 h 234"/>
                <a:gd name="T6" fmla="*/ 26 w 95"/>
                <a:gd name="T7" fmla="*/ 20 h 234"/>
                <a:gd name="T8" fmla="*/ 27 w 95"/>
                <a:gd name="T9" fmla="*/ 23 h 234"/>
                <a:gd name="T10" fmla="*/ 38 w 95"/>
                <a:gd name="T11" fmla="*/ 52 h 234"/>
                <a:gd name="T12" fmla="*/ 41 w 95"/>
                <a:gd name="T13" fmla="*/ 41 h 234"/>
                <a:gd name="T14" fmla="*/ 67 w 95"/>
                <a:gd name="T15" fmla="*/ 134 h 234"/>
                <a:gd name="T16" fmla="*/ 73 w 95"/>
                <a:gd name="T17" fmla="*/ 178 h 234"/>
                <a:gd name="T18" fmla="*/ 35 w 95"/>
                <a:gd name="T19" fmla="*/ 181 h 234"/>
                <a:gd name="T20" fmla="*/ 17 w 95"/>
                <a:gd name="T21" fmla="*/ 161 h 234"/>
                <a:gd name="T22" fmla="*/ 3 w 95"/>
                <a:gd name="T23" fmla="*/ 187 h 234"/>
                <a:gd name="T24" fmla="*/ 30 w 95"/>
                <a:gd name="T25" fmla="*/ 205 h 234"/>
                <a:gd name="T26" fmla="*/ 48 w 95"/>
                <a:gd name="T27" fmla="*/ 210 h 234"/>
                <a:gd name="T28" fmla="*/ 95 w 95"/>
                <a:gd name="T29" fmla="*/ 224 h 234"/>
                <a:gd name="T30" fmla="*/ 95 w 95"/>
                <a:gd name="T31" fmla="*/ 215 h 234"/>
                <a:gd name="T32" fmla="*/ 76 w 95"/>
                <a:gd name="T33" fmla="*/ 80 h 234"/>
                <a:gd name="T34" fmla="*/ 68 w 95"/>
                <a:gd name="T35" fmla="*/ 47 h 234"/>
                <a:gd name="T36" fmla="*/ 47 w 95"/>
                <a:gd name="T37" fmla="*/ 32 h 234"/>
                <a:gd name="T38" fmla="*/ 49 w 95"/>
                <a:gd name="T39" fmla="*/ 39 h 234"/>
                <a:gd name="T40" fmla="*/ 54 w 95"/>
                <a:gd name="T41" fmla="*/ 30 h 234"/>
                <a:gd name="T42" fmla="*/ 65 w 95"/>
                <a:gd name="T43" fmla="*/ 62 h 234"/>
                <a:gd name="T44" fmla="*/ 54 w 95"/>
                <a:gd name="T45" fmla="*/ 30 h 234"/>
                <a:gd name="T46" fmla="*/ 23 w 95"/>
                <a:gd name="T47" fmla="*/ 158 h 234"/>
                <a:gd name="T48" fmla="*/ 22 w 95"/>
                <a:gd name="T49" fmla="*/ 165 h 234"/>
                <a:gd name="T50" fmla="*/ 9 w 95"/>
                <a:gd name="T51" fmla="*/ 180 h 234"/>
                <a:gd name="T52" fmla="*/ 15 w 95"/>
                <a:gd name="T53" fmla="*/ 181 h 234"/>
                <a:gd name="T54" fmla="*/ 15 w 95"/>
                <a:gd name="T55" fmla="*/ 184 h 234"/>
                <a:gd name="T56" fmla="*/ 23 w 95"/>
                <a:gd name="T57" fmla="*/ 173 h 234"/>
                <a:gd name="T58" fmla="*/ 23 w 95"/>
                <a:gd name="T59" fmla="*/ 173 h 234"/>
                <a:gd name="T60" fmla="*/ 23 w 95"/>
                <a:gd name="T61" fmla="*/ 194 h 234"/>
                <a:gd name="T62" fmla="*/ 29 w 95"/>
                <a:gd name="T63" fmla="*/ 189 h 234"/>
                <a:gd name="T64" fmla="*/ 33 w 95"/>
                <a:gd name="T65" fmla="*/ 192 h 234"/>
                <a:gd name="T66" fmla="*/ 33 w 95"/>
                <a:gd name="T67" fmla="*/ 192 h 234"/>
                <a:gd name="T68" fmla="*/ 24 w 95"/>
                <a:gd name="T69" fmla="*/ 199 h 234"/>
                <a:gd name="T70" fmla="*/ 50 w 95"/>
                <a:gd name="T71" fmla="*/ 203 h 234"/>
                <a:gd name="T72" fmla="*/ 75 w 95"/>
                <a:gd name="T73" fmla="*/ 124 h 234"/>
                <a:gd name="T74" fmla="*/ 83 w 95"/>
                <a:gd name="T75" fmla="*/ 154 h 234"/>
                <a:gd name="T76" fmla="*/ 81 w 95"/>
                <a:gd name="T77" fmla="*/ 161 h 234"/>
                <a:gd name="T78" fmla="*/ 76 w 95"/>
                <a:gd name="T79" fmla="*/ 133 h 234"/>
                <a:gd name="T80" fmla="*/ 82 w 95"/>
                <a:gd name="T81" fmla="*/ 180 h 234"/>
                <a:gd name="T82" fmla="*/ 84 w 95"/>
                <a:gd name="T83" fmla="*/ 177 h 234"/>
                <a:gd name="T84" fmla="*/ 85 w 95"/>
                <a:gd name="T85" fmla="*/ 206 h 234"/>
                <a:gd name="T86" fmla="*/ 85 w 95"/>
                <a:gd name="T87" fmla="*/ 213 h 234"/>
                <a:gd name="T88" fmla="*/ 84 w 95"/>
                <a:gd name="T89" fmla="*/ 219 h 234"/>
                <a:gd name="T90" fmla="*/ 81 w 95"/>
                <a:gd name="T91" fmla="*/ 226 h 234"/>
                <a:gd name="T92" fmla="*/ 90 w 95"/>
                <a:gd name="T93" fmla="*/ 223 h 234"/>
                <a:gd name="T94" fmla="*/ 89 w 95"/>
                <a:gd name="T95" fmla="*/ 22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5" h="234">
                  <a:moveTo>
                    <a:pt x="50" y="0"/>
                  </a:moveTo>
                  <a:cubicBezTo>
                    <a:pt x="49" y="0"/>
                    <a:pt x="49" y="1"/>
                    <a:pt x="48" y="2"/>
                  </a:cubicBezTo>
                  <a:cubicBezTo>
                    <a:pt x="48" y="3"/>
                    <a:pt x="47" y="5"/>
                    <a:pt x="47" y="7"/>
                  </a:cubicBezTo>
                  <a:cubicBezTo>
                    <a:pt x="46" y="6"/>
                    <a:pt x="46" y="5"/>
                    <a:pt x="45" y="4"/>
                  </a:cubicBezTo>
                  <a:cubicBezTo>
                    <a:pt x="44" y="3"/>
                    <a:pt x="43" y="3"/>
                    <a:pt x="43" y="3"/>
                  </a:cubicBezTo>
                  <a:cubicBezTo>
                    <a:pt x="42" y="3"/>
                    <a:pt x="41" y="4"/>
                    <a:pt x="40" y="5"/>
                  </a:cubicBezTo>
                  <a:cubicBezTo>
                    <a:pt x="39" y="8"/>
                    <a:pt x="39" y="11"/>
                    <a:pt x="39" y="15"/>
                  </a:cubicBezTo>
                  <a:cubicBezTo>
                    <a:pt x="39" y="17"/>
                    <a:pt x="39" y="19"/>
                    <a:pt x="39" y="21"/>
                  </a:cubicBezTo>
                  <a:cubicBezTo>
                    <a:pt x="39" y="20"/>
                    <a:pt x="38" y="19"/>
                    <a:pt x="38" y="18"/>
                  </a:cubicBezTo>
                  <a:cubicBezTo>
                    <a:pt x="37" y="17"/>
                    <a:pt x="37" y="17"/>
                    <a:pt x="36" y="17"/>
                  </a:cubicBezTo>
                  <a:cubicBezTo>
                    <a:pt x="35" y="17"/>
                    <a:pt x="34" y="17"/>
                    <a:pt x="34" y="18"/>
                  </a:cubicBezTo>
                  <a:cubicBezTo>
                    <a:pt x="33" y="18"/>
                    <a:pt x="32" y="19"/>
                    <a:pt x="32" y="20"/>
                  </a:cubicBezTo>
                  <a:cubicBezTo>
                    <a:pt x="32" y="20"/>
                    <a:pt x="32" y="19"/>
                    <a:pt x="32" y="19"/>
                  </a:cubicBezTo>
                  <a:cubicBezTo>
                    <a:pt x="31" y="17"/>
                    <a:pt x="30" y="16"/>
                    <a:pt x="28" y="17"/>
                  </a:cubicBezTo>
                  <a:cubicBezTo>
                    <a:pt x="27" y="17"/>
                    <a:pt x="26" y="18"/>
                    <a:pt x="26" y="19"/>
                  </a:cubicBezTo>
                  <a:cubicBezTo>
                    <a:pt x="26" y="19"/>
                    <a:pt x="26" y="19"/>
                    <a:pt x="26" y="20"/>
                  </a:cubicBezTo>
                  <a:cubicBezTo>
                    <a:pt x="26" y="20"/>
                    <a:pt x="27" y="20"/>
                    <a:pt x="27" y="20"/>
                  </a:cubicBezTo>
                  <a:cubicBezTo>
                    <a:pt x="27" y="20"/>
                    <a:pt x="27" y="20"/>
                    <a:pt x="27" y="20"/>
                  </a:cubicBezTo>
                  <a:cubicBezTo>
                    <a:pt x="27" y="20"/>
                    <a:pt x="27" y="20"/>
                    <a:pt x="27" y="20"/>
                  </a:cubicBezTo>
                  <a:cubicBezTo>
                    <a:pt x="27" y="22"/>
                    <a:pt x="27" y="23"/>
                    <a:pt x="27" y="23"/>
                  </a:cubicBezTo>
                  <a:cubicBezTo>
                    <a:pt x="27" y="24"/>
                    <a:pt x="27" y="24"/>
                    <a:pt x="27" y="24"/>
                  </a:cubicBezTo>
                  <a:cubicBezTo>
                    <a:pt x="28" y="25"/>
                    <a:pt x="28" y="25"/>
                    <a:pt x="28" y="25"/>
                  </a:cubicBezTo>
                  <a:cubicBezTo>
                    <a:pt x="29" y="26"/>
                    <a:pt x="29" y="28"/>
                    <a:pt x="29" y="28"/>
                  </a:cubicBezTo>
                  <a:cubicBezTo>
                    <a:pt x="32" y="36"/>
                    <a:pt x="34" y="44"/>
                    <a:pt x="38" y="52"/>
                  </a:cubicBezTo>
                  <a:cubicBezTo>
                    <a:pt x="39" y="53"/>
                    <a:pt x="40" y="53"/>
                    <a:pt x="42" y="53"/>
                  </a:cubicBezTo>
                  <a:cubicBezTo>
                    <a:pt x="43" y="53"/>
                    <a:pt x="43" y="52"/>
                    <a:pt x="43" y="51"/>
                  </a:cubicBezTo>
                  <a:cubicBezTo>
                    <a:pt x="43" y="50"/>
                    <a:pt x="43" y="50"/>
                    <a:pt x="43" y="50"/>
                  </a:cubicBezTo>
                  <a:cubicBezTo>
                    <a:pt x="43" y="48"/>
                    <a:pt x="42" y="44"/>
                    <a:pt x="41" y="41"/>
                  </a:cubicBezTo>
                  <a:cubicBezTo>
                    <a:pt x="39" y="37"/>
                    <a:pt x="38" y="33"/>
                    <a:pt x="37" y="29"/>
                  </a:cubicBezTo>
                  <a:cubicBezTo>
                    <a:pt x="41" y="38"/>
                    <a:pt x="44" y="47"/>
                    <a:pt x="46" y="57"/>
                  </a:cubicBezTo>
                  <a:cubicBezTo>
                    <a:pt x="48" y="64"/>
                    <a:pt x="51" y="71"/>
                    <a:pt x="53" y="78"/>
                  </a:cubicBezTo>
                  <a:cubicBezTo>
                    <a:pt x="56" y="97"/>
                    <a:pt x="61" y="117"/>
                    <a:pt x="67" y="134"/>
                  </a:cubicBezTo>
                  <a:cubicBezTo>
                    <a:pt x="67" y="136"/>
                    <a:pt x="67" y="138"/>
                    <a:pt x="68" y="141"/>
                  </a:cubicBezTo>
                  <a:cubicBezTo>
                    <a:pt x="68" y="141"/>
                    <a:pt x="72" y="162"/>
                    <a:pt x="72" y="162"/>
                  </a:cubicBezTo>
                  <a:cubicBezTo>
                    <a:pt x="72" y="162"/>
                    <a:pt x="73" y="167"/>
                    <a:pt x="73" y="170"/>
                  </a:cubicBezTo>
                  <a:cubicBezTo>
                    <a:pt x="73" y="173"/>
                    <a:pt x="73" y="175"/>
                    <a:pt x="73" y="178"/>
                  </a:cubicBezTo>
                  <a:cubicBezTo>
                    <a:pt x="73" y="189"/>
                    <a:pt x="75" y="203"/>
                    <a:pt x="78" y="211"/>
                  </a:cubicBezTo>
                  <a:cubicBezTo>
                    <a:pt x="69" y="202"/>
                    <a:pt x="53" y="192"/>
                    <a:pt x="46" y="189"/>
                  </a:cubicBezTo>
                  <a:cubicBezTo>
                    <a:pt x="44" y="189"/>
                    <a:pt x="43" y="188"/>
                    <a:pt x="42" y="188"/>
                  </a:cubicBezTo>
                  <a:cubicBezTo>
                    <a:pt x="40" y="185"/>
                    <a:pt x="38" y="183"/>
                    <a:pt x="35" y="181"/>
                  </a:cubicBezTo>
                  <a:cubicBezTo>
                    <a:pt x="34" y="164"/>
                    <a:pt x="29" y="154"/>
                    <a:pt x="22" y="151"/>
                  </a:cubicBezTo>
                  <a:cubicBezTo>
                    <a:pt x="22" y="150"/>
                    <a:pt x="21" y="150"/>
                    <a:pt x="20" y="150"/>
                  </a:cubicBezTo>
                  <a:cubicBezTo>
                    <a:pt x="19" y="151"/>
                    <a:pt x="19" y="151"/>
                    <a:pt x="19" y="152"/>
                  </a:cubicBezTo>
                  <a:cubicBezTo>
                    <a:pt x="18" y="155"/>
                    <a:pt x="17" y="158"/>
                    <a:pt x="17" y="161"/>
                  </a:cubicBezTo>
                  <a:cubicBezTo>
                    <a:pt x="15" y="162"/>
                    <a:pt x="13" y="164"/>
                    <a:pt x="10" y="168"/>
                  </a:cubicBezTo>
                  <a:cubicBezTo>
                    <a:pt x="10" y="168"/>
                    <a:pt x="10" y="168"/>
                    <a:pt x="10" y="168"/>
                  </a:cubicBezTo>
                  <a:cubicBezTo>
                    <a:pt x="6" y="171"/>
                    <a:pt x="3" y="178"/>
                    <a:pt x="3" y="184"/>
                  </a:cubicBezTo>
                  <a:cubicBezTo>
                    <a:pt x="3" y="185"/>
                    <a:pt x="3" y="186"/>
                    <a:pt x="3" y="187"/>
                  </a:cubicBezTo>
                  <a:cubicBezTo>
                    <a:pt x="2" y="187"/>
                    <a:pt x="1" y="188"/>
                    <a:pt x="1" y="189"/>
                  </a:cubicBezTo>
                  <a:cubicBezTo>
                    <a:pt x="0" y="189"/>
                    <a:pt x="0" y="190"/>
                    <a:pt x="0" y="191"/>
                  </a:cubicBezTo>
                  <a:cubicBezTo>
                    <a:pt x="0" y="191"/>
                    <a:pt x="0" y="192"/>
                    <a:pt x="1" y="192"/>
                  </a:cubicBezTo>
                  <a:cubicBezTo>
                    <a:pt x="4" y="197"/>
                    <a:pt x="20" y="205"/>
                    <a:pt x="30" y="205"/>
                  </a:cubicBezTo>
                  <a:cubicBezTo>
                    <a:pt x="32" y="205"/>
                    <a:pt x="33" y="205"/>
                    <a:pt x="34" y="204"/>
                  </a:cubicBezTo>
                  <a:cubicBezTo>
                    <a:pt x="38" y="207"/>
                    <a:pt x="40" y="207"/>
                    <a:pt x="42" y="207"/>
                  </a:cubicBezTo>
                  <a:cubicBezTo>
                    <a:pt x="43" y="207"/>
                    <a:pt x="44" y="207"/>
                    <a:pt x="44" y="207"/>
                  </a:cubicBezTo>
                  <a:cubicBezTo>
                    <a:pt x="46" y="208"/>
                    <a:pt x="47" y="209"/>
                    <a:pt x="48" y="210"/>
                  </a:cubicBezTo>
                  <a:cubicBezTo>
                    <a:pt x="51" y="213"/>
                    <a:pt x="53" y="216"/>
                    <a:pt x="56" y="218"/>
                  </a:cubicBezTo>
                  <a:cubicBezTo>
                    <a:pt x="60" y="221"/>
                    <a:pt x="78" y="234"/>
                    <a:pt x="88" y="231"/>
                  </a:cubicBezTo>
                  <a:cubicBezTo>
                    <a:pt x="94" y="229"/>
                    <a:pt x="95" y="226"/>
                    <a:pt x="95" y="224"/>
                  </a:cubicBezTo>
                  <a:cubicBezTo>
                    <a:pt x="95" y="224"/>
                    <a:pt x="95" y="224"/>
                    <a:pt x="95" y="224"/>
                  </a:cubicBezTo>
                  <a:cubicBezTo>
                    <a:pt x="95" y="221"/>
                    <a:pt x="93" y="218"/>
                    <a:pt x="90" y="217"/>
                  </a:cubicBezTo>
                  <a:cubicBezTo>
                    <a:pt x="90" y="217"/>
                    <a:pt x="90" y="217"/>
                    <a:pt x="90" y="217"/>
                  </a:cubicBezTo>
                  <a:cubicBezTo>
                    <a:pt x="91" y="217"/>
                    <a:pt x="92" y="218"/>
                    <a:pt x="93" y="218"/>
                  </a:cubicBezTo>
                  <a:cubicBezTo>
                    <a:pt x="94" y="217"/>
                    <a:pt x="95" y="216"/>
                    <a:pt x="95" y="215"/>
                  </a:cubicBezTo>
                  <a:cubicBezTo>
                    <a:pt x="95" y="215"/>
                    <a:pt x="95" y="215"/>
                    <a:pt x="95" y="215"/>
                  </a:cubicBezTo>
                  <a:cubicBezTo>
                    <a:pt x="94" y="198"/>
                    <a:pt x="92" y="181"/>
                    <a:pt x="90" y="165"/>
                  </a:cubicBezTo>
                  <a:cubicBezTo>
                    <a:pt x="89" y="153"/>
                    <a:pt x="89" y="153"/>
                    <a:pt x="89" y="153"/>
                  </a:cubicBezTo>
                  <a:cubicBezTo>
                    <a:pt x="85" y="128"/>
                    <a:pt x="81" y="103"/>
                    <a:pt x="76" y="80"/>
                  </a:cubicBezTo>
                  <a:cubicBezTo>
                    <a:pt x="76" y="77"/>
                    <a:pt x="76" y="77"/>
                    <a:pt x="76" y="77"/>
                  </a:cubicBezTo>
                  <a:cubicBezTo>
                    <a:pt x="75" y="72"/>
                    <a:pt x="74" y="68"/>
                    <a:pt x="71" y="63"/>
                  </a:cubicBezTo>
                  <a:cubicBezTo>
                    <a:pt x="71" y="63"/>
                    <a:pt x="71" y="62"/>
                    <a:pt x="71" y="62"/>
                  </a:cubicBezTo>
                  <a:cubicBezTo>
                    <a:pt x="68" y="47"/>
                    <a:pt x="68" y="47"/>
                    <a:pt x="68" y="47"/>
                  </a:cubicBezTo>
                  <a:cubicBezTo>
                    <a:pt x="65" y="31"/>
                    <a:pt x="62" y="12"/>
                    <a:pt x="53" y="1"/>
                  </a:cubicBezTo>
                  <a:cubicBezTo>
                    <a:pt x="52" y="0"/>
                    <a:pt x="51" y="0"/>
                    <a:pt x="50" y="0"/>
                  </a:cubicBezTo>
                  <a:close/>
                  <a:moveTo>
                    <a:pt x="47" y="34"/>
                  </a:moveTo>
                  <a:cubicBezTo>
                    <a:pt x="47" y="32"/>
                    <a:pt x="47" y="32"/>
                    <a:pt x="47" y="32"/>
                  </a:cubicBezTo>
                  <a:cubicBezTo>
                    <a:pt x="45" y="27"/>
                    <a:pt x="44" y="20"/>
                    <a:pt x="44" y="15"/>
                  </a:cubicBezTo>
                  <a:cubicBezTo>
                    <a:pt x="44" y="14"/>
                    <a:pt x="44" y="14"/>
                    <a:pt x="44" y="13"/>
                  </a:cubicBezTo>
                  <a:cubicBezTo>
                    <a:pt x="46" y="19"/>
                    <a:pt x="47" y="25"/>
                    <a:pt x="48" y="31"/>
                  </a:cubicBezTo>
                  <a:cubicBezTo>
                    <a:pt x="49" y="39"/>
                    <a:pt x="49" y="39"/>
                    <a:pt x="49" y="39"/>
                  </a:cubicBezTo>
                  <a:cubicBezTo>
                    <a:pt x="51" y="51"/>
                    <a:pt x="51" y="51"/>
                    <a:pt x="51" y="51"/>
                  </a:cubicBezTo>
                  <a:cubicBezTo>
                    <a:pt x="52" y="51"/>
                    <a:pt x="52" y="52"/>
                    <a:pt x="52" y="53"/>
                  </a:cubicBezTo>
                  <a:cubicBezTo>
                    <a:pt x="50" y="47"/>
                    <a:pt x="49" y="40"/>
                    <a:pt x="47" y="34"/>
                  </a:cubicBezTo>
                  <a:close/>
                  <a:moveTo>
                    <a:pt x="54" y="30"/>
                  </a:moveTo>
                  <a:cubicBezTo>
                    <a:pt x="53" y="24"/>
                    <a:pt x="52" y="17"/>
                    <a:pt x="52" y="11"/>
                  </a:cubicBezTo>
                  <a:cubicBezTo>
                    <a:pt x="52" y="11"/>
                    <a:pt x="52" y="10"/>
                    <a:pt x="52" y="9"/>
                  </a:cubicBezTo>
                  <a:cubicBezTo>
                    <a:pt x="58" y="19"/>
                    <a:pt x="61" y="34"/>
                    <a:pt x="63" y="48"/>
                  </a:cubicBezTo>
                  <a:cubicBezTo>
                    <a:pt x="63" y="48"/>
                    <a:pt x="65" y="61"/>
                    <a:pt x="65" y="62"/>
                  </a:cubicBezTo>
                  <a:cubicBezTo>
                    <a:pt x="65" y="62"/>
                    <a:pt x="65" y="62"/>
                    <a:pt x="65" y="62"/>
                  </a:cubicBezTo>
                  <a:cubicBezTo>
                    <a:pt x="63" y="53"/>
                    <a:pt x="61" y="44"/>
                    <a:pt x="57" y="35"/>
                  </a:cubicBezTo>
                  <a:cubicBezTo>
                    <a:pt x="57" y="35"/>
                    <a:pt x="56" y="34"/>
                    <a:pt x="55" y="34"/>
                  </a:cubicBezTo>
                  <a:cubicBezTo>
                    <a:pt x="55" y="32"/>
                    <a:pt x="54" y="30"/>
                    <a:pt x="54" y="30"/>
                  </a:cubicBezTo>
                  <a:close/>
                  <a:moveTo>
                    <a:pt x="23" y="158"/>
                  </a:moveTo>
                  <a:cubicBezTo>
                    <a:pt x="23" y="158"/>
                    <a:pt x="24" y="159"/>
                    <a:pt x="25" y="160"/>
                  </a:cubicBezTo>
                  <a:cubicBezTo>
                    <a:pt x="24" y="160"/>
                    <a:pt x="23" y="160"/>
                    <a:pt x="23" y="160"/>
                  </a:cubicBezTo>
                  <a:cubicBezTo>
                    <a:pt x="23" y="159"/>
                    <a:pt x="23" y="158"/>
                    <a:pt x="23" y="158"/>
                  </a:cubicBezTo>
                  <a:close/>
                  <a:moveTo>
                    <a:pt x="22" y="165"/>
                  </a:moveTo>
                  <a:cubicBezTo>
                    <a:pt x="24" y="166"/>
                    <a:pt x="25" y="167"/>
                    <a:pt x="26" y="169"/>
                  </a:cubicBezTo>
                  <a:cubicBezTo>
                    <a:pt x="25" y="168"/>
                    <a:pt x="24" y="167"/>
                    <a:pt x="22" y="166"/>
                  </a:cubicBezTo>
                  <a:cubicBezTo>
                    <a:pt x="22" y="166"/>
                    <a:pt x="22" y="166"/>
                    <a:pt x="22" y="165"/>
                  </a:cubicBezTo>
                  <a:close/>
                  <a:moveTo>
                    <a:pt x="9" y="180"/>
                  </a:moveTo>
                  <a:cubicBezTo>
                    <a:pt x="9" y="181"/>
                    <a:pt x="9" y="182"/>
                    <a:pt x="9" y="184"/>
                  </a:cubicBezTo>
                  <a:cubicBezTo>
                    <a:pt x="9" y="184"/>
                    <a:pt x="8" y="184"/>
                    <a:pt x="8" y="184"/>
                  </a:cubicBezTo>
                  <a:cubicBezTo>
                    <a:pt x="8" y="183"/>
                    <a:pt x="8" y="181"/>
                    <a:pt x="9" y="180"/>
                  </a:cubicBezTo>
                  <a:close/>
                  <a:moveTo>
                    <a:pt x="17" y="171"/>
                  </a:moveTo>
                  <a:cubicBezTo>
                    <a:pt x="18" y="174"/>
                    <a:pt x="19" y="177"/>
                    <a:pt x="20" y="180"/>
                  </a:cubicBezTo>
                  <a:cubicBezTo>
                    <a:pt x="19" y="179"/>
                    <a:pt x="18" y="179"/>
                    <a:pt x="18" y="179"/>
                  </a:cubicBezTo>
                  <a:cubicBezTo>
                    <a:pt x="17" y="179"/>
                    <a:pt x="16" y="180"/>
                    <a:pt x="15" y="181"/>
                  </a:cubicBezTo>
                  <a:cubicBezTo>
                    <a:pt x="15" y="181"/>
                    <a:pt x="15" y="181"/>
                    <a:pt x="15" y="182"/>
                  </a:cubicBezTo>
                  <a:cubicBezTo>
                    <a:pt x="15" y="182"/>
                    <a:pt x="15" y="183"/>
                    <a:pt x="16" y="183"/>
                  </a:cubicBezTo>
                  <a:cubicBezTo>
                    <a:pt x="16" y="183"/>
                    <a:pt x="16" y="184"/>
                    <a:pt x="16" y="184"/>
                  </a:cubicBezTo>
                  <a:cubicBezTo>
                    <a:pt x="16" y="184"/>
                    <a:pt x="15" y="184"/>
                    <a:pt x="15" y="184"/>
                  </a:cubicBezTo>
                  <a:cubicBezTo>
                    <a:pt x="14" y="182"/>
                    <a:pt x="14" y="179"/>
                    <a:pt x="14" y="177"/>
                  </a:cubicBezTo>
                  <a:cubicBezTo>
                    <a:pt x="14" y="175"/>
                    <a:pt x="14" y="173"/>
                    <a:pt x="15" y="171"/>
                  </a:cubicBezTo>
                  <a:cubicBezTo>
                    <a:pt x="16" y="171"/>
                    <a:pt x="17" y="171"/>
                    <a:pt x="17" y="171"/>
                  </a:cubicBezTo>
                  <a:close/>
                  <a:moveTo>
                    <a:pt x="23" y="173"/>
                  </a:moveTo>
                  <a:cubicBezTo>
                    <a:pt x="24" y="174"/>
                    <a:pt x="24" y="174"/>
                    <a:pt x="25" y="174"/>
                  </a:cubicBezTo>
                  <a:cubicBezTo>
                    <a:pt x="25" y="175"/>
                    <a:pt x="25" y="176"/>
                    <a:pt x="26" y="176"/>
                  </a:cubicBezTo>
                  <a:cubicBezTo>
                    <a:pt x="25" y="176"/>
                    <a:pt x="25" y="177"/>
                    <a:pt x="24" y="177"/>
                  </a:cubicBezTo>
                  <a:cubicBezTo>
                    <a:pt x="24" y="176"/>
                    <a:pt x="24" y="175"/>
                    <a:pt x="23" y="173"/>
                  </a:cubicBezTo>
                  <a:close/>
                  <a:moveTo>
                    <a:pt x="12" y="189"/>
                  </a:moveTo>
                  <a:cubicBezTo>
                    <a:pt x="12" y="189"/>
                    <a:pt x="12" y="189"/>
                    <a:pt x="12" y="189"/>
                  </a:cubicBezTo>
                  <a:cubicBezTo>
                    <a:pt x="14" y="192"/>
                    <a:pt x="18" y="193"/>
                    <a:pt x="22" y="192"/>
                  </a:cubicBezTo>
                  <a:cubicBezTo>
                    <a:pt x="23" y="193"/>
                    <a:pt x="23" y="193"/>
                    <a:pt x="23" y="194"/>
                  </a:cubicBezTo>
                  <a:cubicBezTo>
                    <a:pt x="23" y="194"/>
                    <a:pt x="22" y="194"/>
                    <a:pt x="19" y="194"/>
                  </a:cubicBezTo>
                  <a:cubicBezTo>
                    <a:pt x="14" y="194"/>
                    <a:pt x="11" y="192"/>
                    <a:pt x="9" y="189"/>
                  </a:cubicBezTo>
                  <a:cubicBezTo>
                    <a:pt x="10" y="189"/>
                    <a:pt x="11" y="189"/>
                    <a:pt x="12" y="189"/>
                  </a:cubicBezTo>
                  <a:close/>
                  <a:moveTo>
                    <a:pt x="29" y="189"/>
                  </a:moveTo>
                  <a:cubicBezTo>
                    <a:pt x="30" y="190"/>
                    <a:pt x="30" y="190"/>
                    <a:pt x="31" y="190"/>
                  </a:cubicBezTo>
                  <a:cubicBezTo>
                    <a:pt x="31" y="191"/>
                    <a:pt x="31" y="191"/>
                    <a:pt x="31" y="191"/>
                  </a:cubicBezTo>
                  <a:cubicBezTo>
                    <a:pt x="30" y="191"/>
                    <a:pt x="30" y="190"/>
                    <a:pt x="29" y="189"/>
                  </a:cubicBezTo>
                  <a:close/>
                  <a:moveTo>
                    <a:pt x="33" y="192"/>
                  </a:moveTo>
                  <a:cubicBezTo>
                    <a:pt x="33" y="192"/>
                    <a:pt x="34" y="193"/>
                    <a:pt x="34" y="193"/>
                  </a:cubicBezTo>
                  <a:cubicBezTo>
                    <a:pt x="34" y="194"/>
                    <a:pt x="34" y="194"/>
                    <a:pt x="34" y="194"/>
                  </a:cubicBezTo>
                  <a:cubicBezTo>
                    <a:pt x="34" y="194"/>
                    <a:pt x="33" y="193"/>
                    <a:pt x="33" y="193"/>
                  </a:cubicBezTo>
                  <a:cubicBezTo>
                    <a:pt x="33" y="192"/>
                    <a:pt x="33" y="192"/>
                    <a:pt x="33" y="192"/>
                  </a:cubicBezTo>
                  <a:cubicBezTo>
                    <a:pt x="33" y="192"/>
                    <a:pt x="33" y="192"/>
                    <a:pt x="33" y="192"/>
                  </a:cubicBezTo>
                  <a:close/>
                  <a:moveTo>
                    <a:pt x="27" y="197"/>
                  </a:moveTo>
                  <a:cubicBezTo>
                    <a:pt x="28" y="198"/>
                    <a:pt x="28" y="199"/>
                    <a:pt x="29" y="200"/>
                  </a:cubicBezTo>
                  <a:cubicBezTo>
                    <a:pt x="28" y="200"/>
                    <a:pt x="26" y="199"/>
                    <a:pt x="24" y="199"/>
                  </a:cubicBezTo>
                  <a:cubicBezTo>
                    <a:pt x="25" y="199"/>
                    <a:pt x="26" y="198"/>
                    <a:pt x="27" y="197"/>
                  </a:cubicBezTo>
                  <a:close/>
                  <a:moveTo>
                    <a:pt x="48" y="200"/>
                  </a:moveTo>
                  <a:cubicBezTo>
                    <a:pt x="54" y="203"/>
                    <a:pt x="61" y="208"/>
                    <a:pt x="66" y="212"/>
                  </a:cubicBezTo>
                  <a:cubicBezTo>
                    <a:pt x="61" y="210"/>
                    <a:pt x="55" y="206"/>
                    <a:pt x="50" y="203"/>
                  </a:cubicBezTo>
                  <a:cubicBezTo>
                    <a:pt x="49" y="202"/>
                    <a:pt x="48" y="201"/>
                    <a:pt x="48" y="200"/>
                  </a:cubicBezTo>
                  <a:cubicBezTo>
                    <a:pt x="48" y="200"/>
                    <a:pt x="48" y="200"/>
                    <a:pt x="48" y="200"/>
                  </a:cubicBezTo>
                  <a:close/>
                  <a:moveTo>
                    <a:pt x="76" y="133"/>
                  </a:moveTo>
                  <a:cubicBezTo>
                    <a:pt x="76" y="130"/>
                    <a:pt x="75" y="127"/>
                    <a:pt x="75" y="124"/>
                  </a:cubicBezTo>
                  <a:cubicBezTo>
                    <a:pt x="75" y="124"/>
                    <a:pt x="75" y="124"/>
                    <a:pt x="75" y="125"/>
                  </a:cubicBezTo>
                  <a:cubicBezTo>
                    <a:pt x="76" y="126"/>
                    <a:pt x="77" y="126"/>
                    <a:pt x="78" y="126"/>
                  </a:cubicBezTo>
                  <a:cubicBezTo>
                    <a:pt x="79" y="126"/>
                    <a:pt x="79" y="126"/>
                    <a:pt x="79" y="126"/>
                  </a:cubicBezTo>
                  <a:cubicBezTo>
                    <a:pt x="81" y="135"/>
                    <a:pt x="82" y="144"/>
                    <a:pt x="83" y="154"/>
                  </a:cubicBezTo>
                  <a:cubicBezTo>
                    <a:pt x="83" y="154"/>
                    <a:pt x="84" y="158"/>
                    <a:pt x="84" y="161"/>
                  </a:cubicBezTo>
                  <a:cubicBezTo>
                    <a:pt x="84" y="161"/>
                    <a:pt x="83" y="161"/>
                    <a:pt x="83" y="161"/>
                  </a:cubicBezTo>
                  <a:cubicBezTo>
                    <a:pt x="82" y="161"/>
                    <a:pt x="82" y="161"/>
                    <a:pt x="81" y="161"/>
                  </a:cubicBezTo>
                  <a:cubicBezTo>
                    <a:pt x="81" y="161"/>
                    <a:pt x="81" y="161"/>
                    <a:pt x="81" y="161"/>
                  </a:cubicBezTo>
                  <a:cubicBezTo>
                    <a:pt x="81" y="160"/>
                    <a:pt x="81" y="160"/>
                    <a:pt x="81" y="160"/>
                  </a:cubicBezTo>
                  <a:cubicBezTo>
                    <a:pt x="81" y="160"/>
                    <a:pt x="81" y="160"/>
                    <a:pt x="81" y="160"/>
                  </a:cubicBezTo>
                  <a:cubicBezTo>
                    <a:pt x="81" y="159"/>
                    <a:pt x="81" y="159"/>
                    <a:pt x="81" y="158"/>
                  </a:cubicBezTo>
                  <a:cubicBezTo>
                    <a:pt x="79" y="150"/>
                    <a:pt x="77" y="141"/>
                    <a:pt x="76" y="133"/>
                  </a:cubicBezTo>
                  <a:close/>
                  <a:moveTo>
                    <a:pt x="82" y="166"/>
                  </a:moveTo>
                  <a:cubicBezTo>
                    <a:pt x="84" y="167"/>
                    <a:pt x="87" y="180"/>
                    <a:pt x="87" y="196"/>
                  </a:cubicBezTo>
                  <a:cubicBezTo>
                    <a:pt x="87" y="197"/>
                    <a:pt x="87" y="197"/>
                    <a:pt x="87" y="198"/>
                  </a:cubicBezTo>
                  <a:cubicBezTo>
                    <a:pt x="85" y="192"/>
                    <a:pt x="83" y="186"/>
                    <a:pt x="82" y="180"/>
                  </a:cubicBezTo>
                  <a:cubicBezTo>
                    <a:pt x="82" y="180"/>
                    <a:pt x="82" y="180"/>
                    <a:pt x="82" y="180"/>
                  </a:cubicBezTo>
                  <a:cubicBezTo>
                    <a:pt x="83" y="179"/>
                    <a:pt x="84" y="178"/>
                    <a:pt x="84" y="177"/>
                  </a:cubicBezTo>
                  <a:cubicBezTo>
                    <a:pt x="84" y="177"/>
                    <a:pt x="84" y="177"/>
                    <a:pt x="84" y="177"/>
                  </a:cubicBezTo>
                  <a:cubicBezTo>
                    <a:pt x="84" y="177"/>
                    <a:pt x="84" y="177"/>
                    <a:pt x="84" y="177"/>
                  </a:cubicBezTo>
                  <a:cubicBezTo>
                    <a:pt x="84" y="177"/>
                    <a:pt x="84" y="177"/>
                    <a:pt x="84" y="177"/>
                  </a:cubicBezTo>
                  <a:cubicBezTo>
                    <a:pt x="84" y="177"/>
                    <a:pt x="83" y="170"/>
                    <a:pt x="82" y="166"/>
                  </a:cubicBezTo>
                  <a:close/>
                  <a:moveTo>
                    <a:pt x="85" y="213"/>
                  </a:moveTo>
                  <a:cubicBezTo>
                    <a:pt x="85" y="211"/>
                    <a:pt x="85" y="208"/>
                    <a:pt x="85" y="206"/>
                  </a:cubicBezTo>
                  <a:cubicBezTo>
                    <a:pt x="85" y="207"/>
                    <a:pt x="86" y="208"/>
                    <a:pt x="87" y="209"/>
                  </a:cubicBezTo>
                  <a:cubicBezTo>
                    <a:pt x="86" y="211"/>
                    <a:pt x="86" y="213"/>
                    <a:pt x="86" y="214"/>
                  </a:cubicBezTo>
                  <a:cubicBezTo>
                    <a:pt x="85" y="214"/>
                    <a:pt x="85" y="214"/>
                    <a:pt x="85" y="214"/>
                  </a:cubicBezTo>
                  <a:cubicBezTo>
                    <a:pt x="85" y="214"/>
                    <a:pt x="85" y="214"/>
                    <a:pt x="85" y="213"/>
                  </a:cubicBezTo>
                  <a:close/>
                  <a:moveTo>
                    <a:pt x="84" y="219"/>
                  </a:moveTo>
                  <a:cubicBezTo>
                    <a:pt x="84" y="219"/>
                    <a:pt x="84" y="219"/>
                    <a:pt x="84" y="219"/>
                  </a:cubicBezTo>
                  <a:cubicBezTo>
                    <a:pt x="84" y="220"/>
                    <a:pt x="84" y="220"/>
                    <a:pt x="84" y="220"/>
                  </a:cubicBezTo>
                  <a:cubicBezTo>
                    <a:pt x="84" y="220"/>
                    <a:pt x="84" y="219"/>
                    <a:pt x="84" y="219"/>
                  </a:cubicBezTo>
                  <a:close/>
                  <a:moveTo>
                    <a:pt x="80" y="225"/>
                  </a:moveTo>
                  <a:cubicBezTo>
                    <a:pt x="80" y="224"/>
                    <a:pt x="80" y="224"/>
                    <a:pt x="80" y="224"/>
                  </a:cubicBezTo>
                  <a:cubicBezTo>
                    <a:pt x="80" y="224"/>
                    <a:pt x="81" y="225"/>
                    <a:pt x="81" y="226"/>
                  </a:cubicBezTo>
                  <a:cubicBezTo>
                    <a:pt x="81" y="226"/>
                    <a:pt x="81" y="226"/>
                    <a:pt x="81" y="226"/>
                  </a:cubicBezTo>
                  <a:cubicBezTo>
                    <a:pt x="81" y="226"/>
                    <a:pt x="80" y="226"/>
                    <a:pt x="79" y="225"/>
                  </a:cubicBezTo>
                  <a:cubicBezTo>
                    <a:pt x="79" y="225"/>
                    <a:pt x="80" y="225"/>
                    <a:pt x="80" y="225"/>
                  </a:cubicBezTo>
                  <a:close/>
                  <a:moveTo>
                    <a:pt x="89" y="222"/>
                  </a:moveTo>
                  <a:cubicBezTo>
                    <a:pt x="89" y="222"/>
                    <a:pt x="90" y="223"/>
                    <a:pt x="90" y="223"/>
                  </a:cubicBezTo>
                  <a:cubicBezTo>
                    <a:pt x="90" y="224"/>
                    <a:pt x="90" y="224"/>
                    <a:pt x="90" y="224"/>
                  </a:cubicBezTo>
                  <a:cubicBezTo>
                    <a:pt x="90" y="225"/>
                    <a:pt x="88" y="225"/>
                    <a:pt x="86" y="226"/>
                  </a:cubicBezTo>
                  <a:cubicBezTo>
                    <a:pt x="86" y="226"/>
                    <a:pt x="85" y="226"/>
                    <a:pt x="85" y="226"/>
                  </a:cubicBezTo>
                  <a:cubicBezTo>
                    <a:pt x="86" y="225"/>
                    <a:pt x="87" y="224"/>
                    <a:pt x="89" y="222"/>
                  </a:cubicBezTo>
                  <a:close/>
                </a:path>
              </a:pathLst>
            </a:custGeom>
            <a:solidFill>
              <a:srgbClr val="0089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 name="Freeform 112"/>
            <p:cNvSpPr>
              <a:spLocks noEditPoints="1" noChangeArrowheads="1"/>
            </p:cNvSpPr>
            <p:nvPr/>
          </p:nvSpPr>
          <p:spPr bwMode="auto">
            <a:xfrm>
              <a:off x="3529" y="2741"/>
              <a:ext cx="106" cy="34"/>
            </a:xfrm>
            <a:custGeom>
              <a:avLst/>
              <a:gdLst>
                <a:gd name="T0" fmla="*/ 70 w 73"/>
                <a:gd name="T1" fmla="*/ 0 h 24"/>
                <a:gd name="T2" fmla="*/ 68 w 73"/>
                <a:gd name="T3" fmla="*/ 3 h 24"/>
                <a:gd name="T4" fmla="*/ 65 w 73"/>
                <a:gd name="T5" fmla="*/ 12 h 24"/>
                <a:gd name="T6" fmla="*/ 20 w 73"/>
                <a:gd name="T7" fmla="*/ 15 h 24"/>
                <a:gd name="T8" fmla="*/ 5 w 73"/>
                <a:gd name="T9" fmla="*/ 14 h 24"/>
                <a:gd name="T10" fmla="*/ 5 w 73"/>
                <a:gd name="T11" fmla="*/ 13 h 24"/>
                <a:gd name="T12" fmla="*/ 3 w 73"/>
                <a:gd name="T13" fmla="*/ 11 h 24"/>
                <a:gd name="T14" fmla="*/ 0 w 73"/>
                <a:gd name="T15" fmla="*/ 14 h 24"/>
                <a:gd name="T16" fmla="*/ 0 w 73"/>
                <a:gd name="T17" fmla="*/ 15 h 24"/>
                <a:gd name="T18" fmla="*/ 0 w 73"/>
                <a:gd name="T19" fmla="*/ 18 h 24"/>
                <a:gd name="T20" fmla="*/ 3 w 73"/>
                <a:gd name="T21" fmla="*/ 20 h 24"/>
                <a:gd name="T22" fmla="*/ 20 w 73"/>
                <a:gd name="T23" fmla="*/ 21 h 24"/>
                <a:gd name="T24" fmla="*/ 68 w 73"/>
                <a:gd name="T25" fmla="*/ 15 h 24"/>
                <a:gd name="T26" fmla="*/ 73 w 73"/>
                <a:gd name="T27" fmla="*/ 2 h 24"/>
                <a:gd name="T28" fmla="*/ 70 w 73"/>
                <a:gd name="T29" fmla="*/ 0 h 24"/>
                <a:gd name="T30" fmla="*/ 3 w 73"/>
                <a:gd name="T31" fmla="*/ 15 h 24"/>
                <a:gd name="T32" fmla="*/ 3 w 73"/>
                <a:gd name="T33" fmla="*/ 15 h 24"/>
                <a:gd name="T34" fmla="*/ 3 w 73"/>
                <a:gd name="T35"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24">
                  <a:moveTo>
                    <a:pt x="70" y="0"/>
                  </a:moveTo>
                  <a:cubicBezTo>
                    <a:pt x="69" y="0"/>
                    <a:pt x="68" y="1"/>
                    <a:pt x="68" y="3"/>
                  </a:cubicBezTo>
                  <a:cubicBezTo>
                    <a:pt x="68" y="6"/>
                    <a:pt x="67" y="9"/>
                    <a:pt x="65" y="12"/>
                  </a:cubicBezTo>
                  <a:cubicBezTo>
                    <a:pt x="57" y="19"/>
                    <a:pt x="36" y="17"/>
                    <a:pt x="20" y="15"/>
                  </a:cubicBezTo>
                  <a:cubicBezTo>
                    <a:pt x="14" y="15"/>
                    <a:pt x="9" y="14"/>
                    <a:pt x="5" y="14"/>
                  </a:cubicBezTo>
                  <a:cubicBezTo>
                    <a:pt x="5" y="14"/>
                    <a:pt x="5" y="13"/>
                    <a:pt x="5" y="13"/>
                  </a:cubicBezTo>
                  <a:cubicBezTo>
                    <a:pt x="5" y="12"/>
                    <a:pt x="4" y="11"/>
                    <a:pt x="3" y="11"/>
                  </a:cubicBezTo>
                  <a:cubicBezTo>
                    <a:pt x="1" y="11"/>
                    <a:pt x="0" y="12"/>
                    <a:pt x="0" y="14"/>
                  </a:cubicBezTo>
                  <a:cubicBezTo>
                    <a:pt x="0" y="15"/>
                    <a:pt x="0" y="15"/>
                    <a:pt x="0" y="15"/>
                  </a:cubicBezTo>
                  <a:cubicBezTo>
                    <a:pt x="0" y="18"/>
                    <a:pt x="0" y="18"/>
                    <a:pt x="0" y="18"/>
                  </a:cubicBezTo>
                  <a:cubicBezTo>
                    <a:pt x="0" y="19"/>
                    <a:pt x="2" y="20"/>
                    <a:pt x="3" y="20"/>
                  </a:cubicBezTo>
                  <a:cubicBezTo>
                    <a:pt x="7" y="20"/>
                    <a:pt x="13" y="20"/>
                    <a:pt x="20" y="21"/>
                  </a:cubicBezTo>
                  <a:cubicBezTo>
                    <a:pt x="37" y="22"/>
                    <a:pt x="59" y="24"/>
                    <a:pt x="68" y="15"/>
                  </a:cubicBezTo>
                  <a:cubicBezTo>
                    <a:pt x="72" y="12"/>
                    <a:pt x="73" y="8"/>
                    <a:pt x="73" y="2"/>
                  </a:cubicBezTo>
                  <a:cubicBezTo>
                    <a:pt x="73" y="1"/>
                    <a:pt x="72" y="0"/>
                    <a:pt x="70" y="0"/>
                  </a:cubicBezTo>
                  <a:close/>
                  <a:moveTo>
                    <a:pt x="3" y="15"/>
                  </a:moveTo>
                  <a:cubicBezTo>
                    <a:pt x="3" y="15"/>
                    <a:pt x="3" y="15"/>
                    <a:pt x="3" y="15"/>
                  </a:cubicBezTo>
                  <a:cubicBezTo>
                    <a:pt x="3" y="15"/>
                    <a:pt x="3" y="15"/>
                    <a:pt x="3" y="1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4" name="Freeform 113"/>
            <p:cNvSpPr>
              <a:spLocks noChangeArrowheads="1"/>
            </p:cNvSpPr>
            <p:nvPr/>
          </p:nvSpPr>
          <p:spPr bwMode="auto">
            <a:xfrm>
              <a:off x="3574" y="2809"/>
              <a:ext cx="62" cy="29"/>
            </a:xfrm>
            <a:custGeom>
              <a:avLst/>
              <a:gdLst>
                <a:gd name="T0" fmla="*/ 38 w 43"/>
                <a:gd name="T1" fmla="*/ 3 h 20"/>
                <a:gd name="T2" fmla="*/ 34 w 43"/>
                <a:gd name="T3" fmla="*/ 9 h 20"/>
                <a:gd name="T4" fmla="*/ 4 w 43"/>
                <a:gd name="T5" fmla="*/ 10 h 20"/>
                <a:gd name="T6" fmla="*/ 0 w 43"/>
                <a:gd name="T7" fmla="*/ 11 h 20"/>
                <a:gd name="T8" fmla="*/ 2 w 43"/>
                <a:gd name="T9" fmla="*/ 15 h 20"/>
                <a:gd name="T10" fmla="*/ 37 w 43"/>
                <a:gd name="T11" fmla="*/ 14 h 20"/>
                <a:gd name="T12" fmla="*/ 43 w 43"/>
                <a:gd name="T13" fmla="*/ 3 h 20"/>
                <a:gd name="T14" fmla="*/ 41 w 43"/>
                <a:gd name="T15" fmla="*/ 0 h 20"/>
                <a:gd name="T16" fmla="*/ 38 w 43"/>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0">
                  <a:moveTo>
                    <a:pt x="38" y="3"/>
                  </a:moveTo>
                  <a:cubicBezTo>
                    <a:pt x="38" y="6"/>
                    <a:pt x="37" y="8"/>
                    <a:pt x="34" y="9"/>
                  </a:cubicBezTo>
                  <a:cubicBezTo>
                    <a:pt x="27" y="14"/>
                    <a:pt x="11" y="13"/>
                    <a:pt x="4" y="10"/>
                  </a:cubicBezTo>
                  <a:cubicBezTo>
                    <a:pt x="2" y="9"/>
                    <a:pt x="1" y="10"/>
                    <a:pt x="0" y="11"/>
                  </a:cubicBezTo>
                  <a:cubicBezTo>
                    <a:pt x="0" y="13"/>
                    <a:pt x="0" y="14"/>
                    <a:pt x="2" y="15"/>
                  </a:cubicBezTo>
                  <a:cubicBezTo>
                    <a:pt x="10" y="18"/>
                    <a:pt x="28" y="20"/>
                    <a:pt x="37" y="14"/>
                  </a:cubicBezTo>
                  <a:cubicBezTo>
                    <a:pt x="41" y="11"/>
                    <a:pt x="43" y="7"/>
                    <a:pt x="43" y="3"/>
                  </a:cubicBezTo>
                  <a:cubicBezTo>
                    <a:pt x="43" y="1"/>
                    <a:pt x="42" y="0"/>
                    <a:pt x="41" y="0"/>
                  </a:cubicBezTo>
                  <a:cubicBezTo>
                    <a:pt x="39" y="0"/>
                    <a:pt x="38" y="1"/>
                    <a:pt x="38"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5" name="Freeform 114"/>
            <p:cNvSpPr>
              <a:spLocks noChangeArrowheads="1"/>
            </p:cNvSpPr>
            <p:nvPr/>
          </p:nvSpPr>
          <p:spPr bwMode="auto">
            <a:xfrm>
              <a:off x="3486" y="2913"/>
              <a:ext cx="147" cy="32"/>
            </a:xfrm>
            <a:custGeom>
              <a:avLst/>
              <a:gdLst>
                <a:gd name="T0" fmla="*/ 2 w 102"/>
                <a:gd name="T1" fmla="*/ 2 h 22"/>
                <a:gd name="T2" fmla="*/ 4 w 102"/>
                <a:gd name="T3" fmla="*/ 14 h 22"/>
                <a:gd name="T4" fmla="*/ 43 w 102"/>
                <a:gd name="T5" fmla="*/ 17 h 22"/>
                <a:gd name="T6" fmla="*/ 51 w 102"/>
                <a:gd name="T7" fmla="*/ 16 h 22"/>
                <a:gd name="T8" fmla="*/ 68 w 102"/>
                <a:gd name="T9" fmla="*/ 18 h 22"/>
                <a:gd name="T10" fmla="*/ 101 w 102"/>
                <a:gd name="T11" fmla="*/ 17 h 22"/>
                <a:gd name="T12" fmla="*/ 101 w 102"/>
                <a:gd name="T13" fmla="*/ 13 h 22"/>
                <a:gd name="T14" fmla="*/ 97 w 102"/>
                <a:gd name="T15" fmla="*/ 13 h 22"/>
                <a:gd name="T16" fmla="*/ 68 w 102"/>
                <a:gd name="T17" fmla="*/ 12 h 22"/>
                <a:gd name="T18" fmla="*/ 50 w 102"/>
                <a:gd name="T19" fmla="*/ 11 h 22"/>
                <a:gd name="T20" fmla="*/ 42 w 102"/>
                <a:gd name="T21" fmla="*/ 12 h 22"/>
                <a:gd name="T22" fmla="*/ 8 w 102"/>
                <a:gd name="T23" fmla="*/ 11 h 22"/>
                <a:gd name="T24" fmla="*/ 7 w 102"/>
                <a:gd name="T25" fmla="*/ 3 h 22"/>
                <a:gd name="T26" fmla="*/ 5 w 102"/>
                <a:gd name="T27" fmla="*/ 0 h 22"/>
                <a:gd name="T28" fmla="*/ 2 w 102"/>
                <a:gd name="T2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2">
                  <a:moveTo>
                    <a:pt x="2" y="2"/>
                  </a:moveTo>
                  <a:cubicBezTo>
                    <a:pt x="0" y="7"/>
                    <a:pt x="1" y="11"/>
                    <a:pt x="4" y="14"/>
                  </a:cubicBezTo>
                  <a:cubicBezTo>
                    <a:pt x="11" y="22"/>
                    <a:pt x="30" y="19"/>
                    <a:pt x="43" y="17"/>
                  </a:cubicBezTo>
                  <a:cubicBezTo>
                    <a:pt x="51" y="16"/>
                    <a:pt x="51" y="16"/>
                    <a:pt x="51" y="16"/>
                  </a:cubicBezTo>
                  <a:cubicBezTo>
                    <a:pt x="54" y="16"/>
                    <a:pt x="61" y="17"/>
                    <a:pt x="68" y="18"/>
                  </a:cubicBezTo>
                  <a:cubicBezTo>
                    <a:pt x="85" y="20"/>
                    <a:pt x="96" y="21"/>
                    <a:pt x="101" y="17"/>
                  </a:cubicBezTo>
                  <a:cubicBezTo>
                    <a:pt x="102" y="16"/>
                    <a:pt x="102" y="14"/>
                    <a:pt x="101" y="13"/>
                  </a:cubicBezTo>
                  <a:cubicBezTo>
                    <a:pt x="100" y="12"/>
                    <a:pt x="98" y="12"/>
                    <a:pt x="97" y="13"/>
                  </a:cubicBezTo>
                  <a:cubicBezTo>
                    <a:pt x="94" y="15"/>
                    <a:pt x="79" y="13"/>
                    <a:pt x="68" y="12"/>
                  </a:cubicBezTo>
                  <a:cubicBezTo>
                    <a:pt x="61" y="11"/>
                    <a:pt x="55" y="11"/>
                    <a:pt x="50" y="11"/>
                  </a:cubicBezTo>
                  <a:cubicBezTo>
                    <a:pt x="42" y="12"/>
                    <a:pt x="42" y="12"/>
                    <a:pt x="42" y="12"/>
                  </a:cubicBezTo>
                  <a:cubicBezTo>
                    <a:pt x="32" y="13"/>
                    <a:pt x="13" y="16"/>
                    <a:pt x="8" y="11"/>
                  </a:cubicBezTo>
                  <a:cubicBezTo>
                    <a:pt x="6" y="9"/>
                    <a:pt x="6" y="7"/>
                    <a:pt x="7" y="3"/>
                  </a:cubicBezTo>
                  <a:cubicBezTo>
                    <a:pt x="7" y="2"/>
                    <a:pt x="6" y="1"/>
                    <a:pt x="5" y="0"/>
                  </a:cubicBezTo>
                  <a:cubicBezTo>
                    <a:pt x="3" y="0"/>
                    <a:pt x="2" y="1"/>
                    <a:pt x="2"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6" name="Freeform 115"/>
            <p:cNvSpPr>
              <a:spLocks noChangeArrowheads="1"/>
            </p:cNvSpPr>
            <p:nvPr/>
          </p:nvSpPr>
          <p:spPr bwMode="auto">
            <a:xfrm>
              <a:off x="3620" y="2690"/>
              <a:ext cx="45" cy="22"/>
            </a:xfrm>
            <a:custGeom>
              <a:avLst/>
              <a:gdLst>
                <a:gd name="T0" fmla="*/ 0 w 31"/>
                <a:gd name="T1" fmla="*/ 8 h 15"/>
                <a:gd name="T2" fmla="*/ 19 w 31"/>
                <a:gd name="T3" fmla="*/ 8 h 15"/>
                <a:gd name="T4" fmla="*/ 31 w 31"/>
                <a:gd name="T5" fmla="*/ 0 h 15"/>
              </a:gdLst>
              <a:ahLst/>
              <a:cxnLst>
                <a:cxn ang="0">
                  <a:pos x="T0" y="T1"/>
                </a:cxn>
                <a:cxn ang="0">
                  <a:pos x="T2" y="T3"/>
                </a:cxn>
                <a:cxn ang="0">
                  <a:pos x="T4" y="T5"/>
                </a:cxn>
              </a:cxnLst>
              <a:rect l="0" t="0" r="r" b="b"/>
              <a:pathLst>
                <a:path w="31" h="15">
                  <a:moveTo>
                    <a:pt x="0" y="8"/>
                  </a:moveTo>
                  <a:cubicBezTo>
                    <a:pt x="7" y="15"/>
                    <a:pt x="11" y="13"/>
                    <a:pt x="19" y="8"/>
                  </a:cubicBezTo>
                  <a:cubicBezTo>
                    <a:pt x="24" y="6"/>
                    <a:pt x="30" y="5"/>
                    <a:pt x="3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7" name="Freeform 116"/>
            <p:cNvSpPr>
              <a:spLocks noChangeArrowheads="1"/>
            </p:cNvSpPr>
            <p:nvPr/>
          </p:nvSpPr>
          <p:spPr bwMode="auto">
            <a:xfrm>
              <a:off x="3616" y="2686"/>
              <a:ext cx="54" cy="30"/>
            </a:xfrm>
            <a:custGeom>
              <a:avLst/>
              <a:gdLst>
                <a:gd name="T0" fmla="*/ 32 w 37"/>
                <a:gd name="T1" fmla="*/ 2 h 21"/>
                <a:gd name="T2" fmla="*/ 24 w 37"/>
                <a:gd name="T3" fmla="*/ 8 h 21"/>
                <a:gd name="T4" fmla="*/ 21 w 37"/>
                <a:gd name="T5" fmla="*/ 9 h 21"/>
                <a:gd name="T6" fmla="*/ 20 w 37"/>
                <a:gd name="T7" fmla="*/ 9 h 21"/>
                <a:gd name="T8" fmla="*/ 4 w 37"/>
                <a:gd name="T9" fmla="*/ 9 h 21"/>
                <a:gd name="T10" fmla="*/ 1 w 37"/>
                <a:gd name="T11" fmla="*/ 9 h 21"/>
                <a:gd name="T12" fmla="*/ 1 w 37"/>
                <a:gd name="T13" fmla="*/ 13 h 21"/>
                <a:gd name="T14" fmla="*/ 23 w 37"/>
                <a:gd name="T15" fmla="*/ 14 h 21"/>
                <a:gd name="T16" fmla="*/ 24 w 37"/>
                <a:gd name="T17" fmla="*/ 14 h 21"/>
                <a:gd name="T18" fmla="*/ 26 w 37"/>
                <a:gd name="T19" fmla="*/ 12 h 21"/>
                <a:gd name="T20" fmla="*/ 37 w 37"/>
                <a:gd name="T21" fmla="*/ 4 h 21"/>
                <a:gd name="T22" fmla="*/ 35 w 37"/>
                <a:gd name="T23" fmla="*/ 1 h 21"/>
                <a:gd name="T24" fmla="*/ 32 w 37"/>
                <a:gd name="T25"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1">
                  <a:moveTo>
                    <a:pt x="32" y="2"/>
                  </a:moveTo>
                  <a:cubicBezTo>
                    <a:pt x="31" y="5"/>
                    <a:pt x="27" y="6"/>
                    <a:pt x="24" y="8"/>
                  </a:cubicBezTo>
                  <a:cubicBezTo>
                    <a:pt x="21" y="9"/>
                    <a:pt x="21" y="9"/>
                    <a:pt x="21" y="9"/>
                  </a:cubicBezTo>
                  <a:cubicBezTo>
                    <a:pt x="20" y="9"/>
                    <a:pt x="20" y="9"/>
                    <a:pt x="20" y="9"/>
                  </a:cubicBezTo>
                  <a:cubicBezTo>
                    <a:pt x="13" y="13"/>
                    <a:pt x="10" y="15"/>
                    <a:pt x="4" y="9"/>
                  </a:cubicBezTo>
                  <a:cubicBezTo>
                    <a:pt x="3" y="8"/>
                    <a:pt x="2" y="8"/>
                    <a:pt x="1" y="9"/>
                  </a:cubicBezTo>
                  <a:cubicBezTo>
                    <a:pt x="0" y="10"/>
                    <a:pt x="0" y="12"/>
                    <a:pt x="1" y="13"/>
                  </a:cubicBezTo>
                  <a:cubicBezTo>
                    <a:pt x="9" y="21"/>
                    <a:pt x="15" y="18"/>
                    <a:pt x="23" y="14"/>
                  </a:cubicBezTo>
                  <a:cubicBezTo>
                    <a:pt x="24" y="14"/>
                    <a:pt x="24" y="14"/>
                    <a:pt x="24" y="14"/>
                  </a:cubicBezTo>
                  <a:cubicBezTo>
                    <a:pt x="26" y="12"/>
                    <a:pt x="26" y="12"/>
                    <a:pt x="26" y="12"/>
                  </a:cubicBezTo>
                  <a:cubicBezTo>
                    <a:pt x="30" y="11"/>
                    <a:pt x="35" y="9"/>
                    <a:pt x="37" y="4"/>
                  </a:cubicBezTo>
                  <a:cubicBezTo>
                    <a:pt x="37" y="3"/>
                    <a:pt x="36" y="1"/>
                    <a:pt x="35" y="1"/>
                  </a:cubicBezTo>
                  <a:cubicBezTo>
                    <a:pt x="34" y="0"/>
                    <a:pt x="32" y="1"/>
                    <a:pt x="32"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8" name="Freeform 117"/>
            <p:cNvSpPr>
              <a:spLocks noChangeArrowheads="1"/>
            </p:cNvSpPr>
            <p:nvPr/>
          </p:nvSpPr>
          <p:spPr bwMode="auto">
            <a:xfrm>
              <a:off x="3628" y="2742"/>
              <a:ext cx="52" cy="26"/>
            </a:xfrm>
            <a:custGeom>
              <a:avLst/>
              <a:gdLst>
                <a:gd name="T0" fmla="*/ 30 w 36"/>
                <a:gd name="T1" fmla="*/ 2 h 18"/>
                <a:gd name="T2" fmla="*/ 8 w 36"/>
                <a:gd name="T3" fmla="*/ 10 h 18"/>
                <a:gd name="T4" fmla="*/ 6 w 36"/>
                <a:gd name="T5" fmla="*/ 5 h 18"/>
                <a:gd name="T6" fmla="*/ 4 w 36"/>
                <a:gd name="T7" fmla="*/ 2 h 18"/>
                <a:gd name="T8" fmla="*/ 1 w 36"/>
                <a:gd name="T9" fmla="*/ 4 h 18"/>
                <a:gd name="T10" fmla="*/ 6 w 36"/>
                <a:gd name="T11" fmla="*/ 15 h 18"/>
                <a:gd name="T12" fmla="*/ 35 w 36"/>
                <a:gd name="T13" fmla="*/ 4 h 18"/>
                <a:gd name="T14" fmla="*/ 34 w 36"/>
                <a:gd name="T15" fmla="*/ 1 h 18"/>
                <a:gd name="T16" fmla="*/ 30 w 36"/>
                <a:gd name="T1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8">
                  <a:moveTo>
                    <a:pt x="30" y="2"/>
                  </a:moveTo>
                  <a:cubicBezTo>
                    <a:pt x="27" y="6"/>
                    <a:pt x="14" y="12"/>
                    <a:pt x="8" y="10"/>
                  </a:cubicBezTo>
                  <a:cubicBezTo>
                    <a:pt x="7" y="9"/>
                    <a:pt x="6" y="8"/>
                    <a:pt x="6" y="5"/>
                  </a:cubicBezTo>
                  <a:cubicBezTo>
                    <a:pt x="7" y="4"/>
                    <a:pt x="6" y="2"/>
                    <a:pt x="4" y="2"/>
                  </a:cubicBezTo>
                  <a:cubicBezTo>
                    <a:pt x="3" y="2"/>
                    <a:pt x="1" y="3"/>
                    <a:pt x="1" y="4"/>
                  </a:cubicBezTo>
                  <a:cubicBezTo>
                    <a:pt x="0" y="9"/>
                    <a:pt x="2" y="13"/>
                    <a:pt x="6" y="15"/>
                  </a:cubicBezTo>
                  <a:cubicBezTo>
                    <a:pt x="14" y="18"/>
                    <a:pt x="31" y="12"/>
                    <a:pt x="35" y="4"/>
                  </a:cubicBezTo>
                  <a:cubicBezTo>
                    <a:pt x="36" y="3"/>
                    <a:pt x="35" y="1"/>
                    <a:pt x="34" y="1"/>
                  </a:cubicBezTo>
                  <a:cubicBezTo>
                    <a:pt x="33" y="0"/>
                    <a:pt x="31" y="0"/>
                    <a:pt x="3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9" name="Freeform 118"/>
            <p:cNvSpPr>
              <a:spLocks noChangeArrowheads="1"/>
            </p:cNvSpPr>
            <p:nvPr/>
          </p:nvSpPr>
          <p:spPr bwMode="auto">
            <a:xfrm>
              <a:off x="3630" y="2788"/>
              <a:ext cx="58" cy="28"/>
            </a:xfrm>
            <a:custGeom>
              <a:avLst/>
              <a:gdLst>
                <a:gd name="T0" fmla="*/ 34 w 40"/>
                <a:gd name="T1" fmla="*/ 2 h 19"/>
                <a:gd name="T2" fmla="*/ 19 w 40"/>
                <a:gd name="T3" fmla="*/ 12 h 19"/>
                <a:gd name="T4" fmla="*/ 5 w 40"/>
                <a:gd name="T5" fmla="*/ 9 h 19"/>
                <a:gd name="T6" fmla="*/ 1 w 40"/>
                <a:gd name="T7" fmla="*/ 8 h 19"/>
                <a:gd name="T8" fmla="*/ 0 w 40"/>
                <a:gd name="T9" fmla="*/ 12 h 19"/>
                <a:gd name="T10" fmla="*/ 20 w 40"/>
                <a:gd name="T11" fmla="*/ 17 h 19"/>
                <a:gd name="T12" fmla="*/ 39 w 40"/>
                <a:gd name="T13" fmla="*/ 3 h 19"/>
                <a:gd name="T14" fmla="*/ 38 w 40"/>
                <a:gd name="T15" fmla="*/ 0 h 19"/>
                <a:gd name="T16" fmla="*/ 34 w 40"/>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9">
                  <a:moveTo>
                    <a:pt x="34" y="2"/>
                  </a:moveTo>
                  <a:cubicBezTo>
                    <a:pt x="33" y="6"/>
                    <a:pt x="27" y="10"/>
                    <a:pt x="19" y="12"/>
                  </a:cubicBezTo>
                  <a:cubicBezTo>
                    <a:pt x="13" y="13"/>
                    <a:pt x="7" y="12"/>
                    <a:pt x="5" y="9"/>
                  </a:cubicBezTo>
                  <a:cubicBezTo>
                    <a:pt x="4" y="8"/>
                    <a:pt x="2" y="8"/>
                    <a:pt x="1" y="8"/>
                  </a:cubicBezTo>
                  <a:cubicBezTo>
                    <a:pt x="0" y="9"/>
                    <a:pt x="0" y="11"/>
                    <a:pt x="0" y="12"/>
                  </a:cubicBezTo>
                  <a:cubicBezTo>
                    <a:pt x="4" y="17"/>
                    <a:pt x="12" y="19"/>
                    <a:pt x="20" y="17"/>
                  </a:cubicBezTo>
                  <a:cubicBezTo>
                    <a:pt x="28" y="15"/>
                    <a:pt x="37" y="11"/>
                    <a:pt x="39" y="3"/>
                  </a:cubicBezTo>
                  <a:cubicBezTo>
                    <a:pt x="40" y="2"/>
                    <a:pt x="39" y="0"/>
                    <a:pt x="38" y="0"/>
                  </a:cubicBezTo>
                  <a:cubicBezTo>
                    <a:pt x="36" y="0"/>
                    <a:pt x="35" y="0"/>
                    <a:pt x="34"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0" name="Freeform 119"/>
            <p:cNvSpPr>
              <a:spLocks noChangeArrowheads="1"/>
            </p:cNvSpPr>
            <p:nvPr/>
          </p:nvSpPr>
          <p:spPr bwMode="auto">
            <a:xfrm>
              <a:off x="3646" y="2842"/>
              <a:ext cx="47" cy="22"/>
            </a:xfrm>
            <a:custGeom>
              <a:avLst/>
              <a:gdLst>
                <a:gd name="T0" fmla="*/ 27 w 32"/>
                <a:gd name="T1" fmla="*/ 1 h 15"/>
                <a:gd name="T2" fmla="*/ 9 w 32"/>
                <a:gd name="T3" fmla="*/ 8 h 15"/>
                <a:gd name="T4" fmla="*/ 6 w 32"/>
                <a:gd name="T5" fmla="*/ 5 h 15"/>
                <a:gd name="T6" fmla="*/ 2 w 32"/>
                <a:gd name="T7" fmla="*/ 4 h 15"/>
                <a:gd name="T8" fmla="*/ 1 w 32"/>
                <a:gd name="T9" fmla="*/ 7 h 15"/>
                <a:gd name="T10" fmla="*/ 8 w 32"/>
                <a:gd name="T11" fmla="*/ 13 h 15"/>
                <a:gd name="T12" fmla="*/ 30 w 32"/>
                <a:gd name="T13" fmla="*/ 5 h 15"/>
                <a:gd name="T14" fmla="*/ 31 w 32"/>
                <a:gd name="T15" fmla="*/ 2 h 15"/>
                <a:gd name="T16" fmla="*/ 27 w 32"/>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5">
                  <a:moveTo>
                    <a:pt x="27" y="1"/>
                  </a:moveTo>
                  <a:cubicBezTo>
                    <a:pt x="23" y="4"/>
                    <a:pt x="15" y="9"/>
                    <a:pt x="9" y="8"/>
                  </a:cubicBezTo>
                  <a:cubicBezTo>
                    <a:pt x="8" y="7"/>
                    <a:pt x="6" y="6"/>
                    <a:pt x="6" y="5"/>
                  </a:cubicBezTo>
                  <a:cubicBezTo>
                    <a:pt x="5" y="4"/>
                    <a:pt x="3" y="3"/>
                    <a:pt x="2" y="4"/>
                  </a:cubicBezTo>
                  <a:cubicBezTo>
                    <a:pt x="1" y="4"/>
                    <a:pt x="0" y="6"/>
                    <a:pt x="1" y="7"/>
                  </a:cubicBezTo>
                  <a:cubicBezTo>
                    <a:pt x="2" y="10"/>
                    <a:pt x="5" y="12"/>
                    <a:pt x="8" y="13"/>
                  </a:cubicBezTo>
                  <a:cubicBezTo>
                    <a:pt x="16" y="15"/>
                    <a:pt x="26" y="9"/>
                    <a:pt x="30" y="5"/>
                  </a:cubicBezTo>
                  <a:cubicBezTo>
                    <a:pt x="31" y="5"/>
                    <a:pt x="32" y="3"/>
                    <a:pt x="31" y="2"/>
                  </a:cubicBezTo>
                  <a:cubicBezTo>
                    <a:pt x="30" y="1"/>
                    <a:pt x="28" y="0"/>
                    <a:pt x="27"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1" name="Freeform 120"/>
            <p:cNvSpPr>
              <a:spLocks noChangeArrowheads="1"/>
            </p:cNvSpPr>
            <p:nvPr/>
          </p:nvSpPr>
          <p:spPr bwMode="auto">
            <a:xfrm>
              <a:off x="3651" y="2881"/>
              <a:ext cx="46" cy="22"/>
            </a:xfrm>
            <a:custGeom>
              <a:avLst/>
              <a:gdLst>
                <a:gd name="T0" fmla="*/ 2 w 32"/>
                <a:gd name="T1" fmla="*/ 0 h 15"/>
                <a:gd name="T2" fmla="*/ 1 w 32"/>
                <a:gd name="T3" fmla="*/ 4 h 15"/>
                <a:gd name="T4" fmla="*/ 25 w 32"/>
                <a:gd name="T5" fmla="*/ 11 h 15"/>
                <a:gd name="T6" fmla="*/ 30 w 32"/>
                <a:gd name="T7" fmla="*/ 10 h 15"/>
                <a:gd name="T8" fmla="*/ 32 w 32"/>
                <a:gd name="T9" fmla="*/ 7 h 15"/>
                <a:gd name="T10" fmla="*/ 29 w 32"/>
                <a:gd name="T11" fmla="*/ 4 h 15"/>
                <a:gd name="T12" fmla="*/ 23 w 32"/>
                <a:gd name="T13" fmla="*/ 6 h 15"/>
                <a:gd name="T14" fmla="*/ 5 w 32"/>
                <a:gd name="T15" fmla="*/ 2 h 15"/>
                <a:gd name="T16" fmla="*/ 2 w 3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5">
                  <a:moveTo>
                    <a:pt x="2" y="0"/>
                  </a:moveTo>
                  <a:cubicBezTo>
                    <a:pt x="1" y="1"/>
                    <a:pt x="0" y="2"/>
                    <a:pt x="1" y="4"/>
                  </a:cubicBezTo>
                  <a:cubicBezTo>
                    <a:pt x="5" y="15"/>
                    <a:pt x="16" y="13"/>
                    <a:pt x="25" y="11"/>
                  </a:cubicBezTo>
                  <a:cubicBezTo>
                    <a:pt x="30" y="10"/>
                    <a:pt x="30" y="10"/>
                    <a:pt x="30" y="10"/>
                  </a:cubicBezTo>
                  <a:cubicBezTo>
                    <a:pt x="31" y="9"/>
                    <a:pt x="32" y="8"/>
                    <a:pt x="32" y="7"/>
                  </a:cubicBezTo>
                  <a:cubicBezTo>
                    <a:pt x="31" y="5"/>
                    <a:pt x="30" y="4"/>
                    <a:pt x="29" y="4"/>
                  </a:cubicBezTo>
                  <a:cubicBezTo>
                    <a:pt x="23" y="6"/>
                    <a:pt x="23" y="6"/>
                    <a:pt x="23" y="6"/>
                  </a:cubicBezTo>
                  <a:cubicBezTo>
                    <a:pt x="14" y="8"/>
                    <a:pt x="8" y="9"/>
                    <a:pt x="5" y="2"/>
                  </a:cubicBezTo>
                  <a:cubicBezTo>
                    <a:pt x="5" y="0"/>
                    <a:pt x="3" y="0"/>
                    <a:pt x="2"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2" name="Freeform 121"/>
            <p:cNvSpPr>
              <a:spLocks noChangeArrowheads="1"/>
            </p:cNvSpPr>
            <p:nvPr/>
          </p:nvSpPr>
          <p:spPr bwMode="auto">
            <a:xfrm>
              <a:off x="3659" y="2914"/>
              <a:ext cx="47" cy="33"/>
            </a:xfrm>
            <a:custGeom>
              <a:avLst/>
              <a:gdLst>
                <a:gd name="T0" fmla="*/ 1 w 32"/>
                <a:gd name="T1" fmla="*/ 3 h 23"/>
                <a:gd name="T2" fmla="*/ 17 w 32"/>
                <a:gd name="T3" fmla="*/ 18 h 23"/>
                <a:gd name="T4" fmla="*/ 27 w 32"/>
                <a:gd name="T5" fmla="*/ 22 h 23"/>
                <a:gd name="T6" fmla="*/ 30 w 32"/>
                <a:gd name="T7" fmla="*/ 22 h 23"/>
                <a:gd name="T8" fmla="*/ 31 w 32"/>
                <a:gd name="T9" fmla="*/ 18 h 23"/>
                <a:gd name="T10" fmla="*/ 18 w 32"/>
                <a:gd name="T11" fmla="*/ 13 h 23"/>
                <a:gd name="T12" fmla="*/ 6 w 32"/>
                <a:gd name="T13" fmla="*/ 3 h 23"/>
                <a:gd name="T14" fmla="*/ 3 w 32"/>
                <a:gd name="T15" fmla="*/ 0 h 23"/>
                <a:gd name="T16" fmla="*/ 1 w 32"/>
                <a:gd name="T1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3">
                  <a:moveTo>
                    <a:pt x="1" y="3"/>
                  </a:moveTo>
                  <a:cubicBezTo>
                    <a:pt x="0" y="15"/>
                    <a:pt x="10" y="17"/>
                    <a:pt x="17" y="18"/>
                  </a:cubicBezTo>
                  <a:cubicBezTo>
                    <a:pt x="21" y="19"/>
                    <a:pt x="25" y="20"/>
                    <a:pt x="27" y="22"/>
                  </a:cubicBezTo>
                  <a:cubicBezTo>
                    <a:pt x="28" y="23"/>
                    <a:pt x="29" y="23"/>
                    <a:pt x="30" y="22"/>
                  </a:cubicBezTo>
                  <a:cubicBezTo>
                    <a:pt x="31" y="21"/>
                    <a:pt x="32" y="20"/>
                    <a:pt x="31" y="18"/>
                  </a:cubicBezTo>
                  <a:cubicBezTo>
                    <a:pt x="28" y="15"/>
                    <a:pt x="23" y="14"/>
                    <a:pt x="18" y="13"/>
                  </a:cubicBezTo>
                  <a:cubicBezTo>
                    <a:pt x="10" y="12"/>
                    <a:pt x="6" y="10"/>
                    <a:pt x="6" y="3"/>
                  </a:cubicBezTo>
                  <a:cubicBezTo>
                    <a:pt x="6" y="2"/>
                    <a:pt x="5" y="0"/>
                    <a:pt x="3" y="0"/>
                  </a:cubicBezTo>
                  <a:cubicBezTo>
                    <a:pt x="2" y="0"/>
                    <a:pt x="1" y="1"/>
                    <a:pt x="1"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3" name="Freeform 122"/>
            <p:cNvSpPr>
              <a:spLocks noChangeArrowheads="1"/>
            </p:cNvSpPr>
            <p:nvPr/>
          </p:nvSpPr>
          <p:spPr bwMode="auto">
            <a:xfrm>
              <a:off x="3638" y="2916"/>
              <a:ext cx="16" cy="29"/>
            </a:xfrm>
            <a:custGeom>
              <a:avLst/>
              <a:gdLst>
                <a:gd name="T0" fmla="*/ 6 w 11"/>
                <a:gd name="T1" fmla="*/ 2 h 20"/>
                <a:gd name="T2" fmla="*/ 2 w 11"/>
                <a:gd name="T3" fmla="*/ 12 h 20"/>
                <a:gd name="T4" fmla="*/ 1 w 11"/>
                <a:gd name="T5" fmla="*/ 19 h 20"/>
                <a:gd name="T6" fmla="*/ 4 w 11"/>
                <a:gd name="T7" fmla="*/ 20 h 20"/>
                <a:gd name="T8" fmla="*/ 5 w 11"/>
                <a:gd name="T9" fmla="*/ 18 h 20"/>
                <a:gd name="T10" fmla="*/ 7 w 11"/>
                <a:gd name="T11" fmla="*/ 14 h 20"/>
                <a:gd name="T12" fmla="*/ 11 w 11"/>
                <a:gd name="T13" fmla="*/ 4 h 20"/>
                <a:gd name="T14" fmla="*/ 9 w 11"/>
                <a:gd name="T15" fmla="*/ 0 h 20"/>
                <a:gd name="T16" fmla="*/ 6 w 11"/>
                <a:gd name="T1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6" y="2"/>
                  </a:moveTo>
                  <a:cubicBezTo>
                    <a:pt x="2" y="12"/>
                    <a:pt x="2" y="12"/>
                    <a:pt x="2" y="12"/>
                  </a:cubicBezTo>
                  <a:cubicBezTo>
                    <a:pt x="0" y="18"/>
                    <a:pt x="0" y="18"/>
                    <a:pt x="1" y="19"/>
                  </a:cubicBezTo>
                  <a:cubicBezTo>
                    <a:pt x="2" y="20"/>
                    <a:pt x="3" y="20"/>
                    <a:pt x="4" y="20"/>
                  </a:cubicBezTo>
                  <a:cubicBezTo>
                    <a:pt x="4" y="20"/>
                    <a:pt x="5" y="19"/>
                    <a:pt x="5" y="18"/>
                  </a:cubicBezTo>
                  <a:cubicBezTo>
                    <a:pt x="7" y="14"/>
                    <a:pt x="7" y="14"/>
                    <a:pt x="7" y="14"/>
                  </a:cubicBezTo>
                  <a:cubicBezTo>
                    <a:pt x="11" y="4"/>
                    <a:pt x="11" y="4"/>
                    <a:pt x="11" y="4"/>
                  </a:cubicBezTo>
                  <a:cubicBezTo>
                    <a:pt x="11" y="2"/>
                    <a:pt x="11" y="1"/>
                    <a:pt x="9" y="0"/>
                  </a:cubicBezTo>
                  <a:cubicBezTo>
                    <a:pt x="8" y="0"/>
                    <a:pt x="6" y="1"/>
                    <a:pt x="6"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4" name="Freeform 123"/>
            <p:cNvSpPr>
              <a:spLocks noChangeArrowheads="1"/>
            </p:cNvSpPr>
            <p:nvPr/>
          </p:nvSpPr>
          <p:spPr bwMode="auto">
            <a:xfrm>
              <a:off x="3590" y="2869"/>
              <a:ext cx="39" cy="57"/>
            </a:xfrm>
            <a:custGeom>
              <a:avLst/>
              <a:gdLst>
                <a:gd name="T0" fmla="*/ 17 w 27"/>
                <a:gd name="T1" fmla="*/ 1 h 39"/>
                <a:gd name="T2" fmla="*/ 15 w 27"/>
                <a:gd name="T3" fmla="*/ 4 h 39"/>
                <a:gd name="T4" fmla="*/ 1 w 27"/>
                <a:gd name="T5" fmla="*/ 33 h 39"/>
                <a:gd name="T6" fmla="*/ 0 w 27"/>
                <a:gd name="T7" fmla="*/ 37 h 39"/>
                <a:gd name="T8" fmla="*/ 4 w 27"/>
                <a:gd name="T9" fmla="*/ 38 h 39"/>
                <a:gd name="T10" fmla="*/ 20 w 27"/>
                <a:gd name="T11" fmla="*/ 2 h 39"/>
                <a:gd name="T12" fmla="*/ 17 w 27"/>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27" h="39">
                  <a:moveTo>
                    <a:pt x="17" y="1"/>
                  </a:moveTo>
                  <a:cubicBezTo>
                    <a:pt x="15" y="2"/>
                    <a:pt x="15" y="3"/>
                    <a:pt x="15" y="4"/>
                  </a:cubicBezTo>
                  <a:cubicBezTo>
                    <a:pt x="21" y="17"/>
                    <a:pt x="11" y="29"/>
                    <a:pt x="1" y="33"/>
                  </a:cubicBezTo>
                  <a:cubicBezTo>
                    <a:pt x="0" y="34"/>
                    <a:pt x="0" y="36"/>
                    <a:pt x="0" y="37"/>
                  </a:cubicBezTo>
                  <a:cubicBezTo>
                    <a:pt x="1" y="38"/>
                    <a:pt x="2" y="39"/>
                    <a:pt x="4" y="38"/>
                  </a:cubicBezTo>
                  <a:cubicBezTo>
                    <a:pt x="17" y="31"/>
                    <a:pt x="27" y="16"/>
                    <a:pt x="20" y="2"/>
                  </a:cubicBezTo>
                  <a:cubicBezTo>
                    <a:pt x="20" y="1"/>
                    <a:pt x="18" y="0"/>
                    <a:pt x="17"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5" name="Freeform 124"/>
            <p:cNvSpPr>
              <a:spLocks noChangeArrowheads="1"/>
            </p:cNvSpPr>
            <p:nvPr/>
          </p:nvSpPr>
          <p:spPr bwMode="auto">
            <a:xfrm>
              <a:off x="3541" y="2609"/>
              <a:ext cx="169" cy="367"/>
            </a:xfrm>
            <a:custGeom>
              <a:avLst/>
              <a:gdLst>
                <a:gd name="T0" fmla="*/ 55 w 117"/>
                <a:gd name="T1" fmla="*/ 4 h 254"/>
                <a:gd name="T2" fmla="*/ 55 w 117"/>
                <a:gd name="T3" fmla="*/ 8 h 254"/>
                <a:gd name="T4" fmla="*/ 59 w 117"/>
                <a:gd name="T5" fmla="*/ 8 h 254"/>
                <a:gd name="T6" fmla="*/ 63 w 117"/>
                <a:gd name="T7" fmla="*/ 6 h 254"/>
                <a:gd name="T8" fmla="*/ 83 w 117"/>
                <a:gd name="T9" fmla="*/ 55 h 254"/>
                <a:gd name="T10" fmla="*/ 92 w 117"/>
                <a:gd name="T11" fmla="*/ 106 h 254"/>
                <a:gd name="T12" fmla="*/ 104 w 117"/>
                <a:gd name="T13" fmla="*/ 174 h 254"/>
                <a:gd name="T14" fmla="*/ 105 w 117"/>
                <a:gd name="T15" fmla="*/ 187 h 254"/>
                <a:gd name="T16" fmla="*/ 109 w 117"/>
                <a:gd name="T17" fmla="*/ 222 h 254"/>
                <a:gd name="T18" fmla="*/ 107 w 117"/>
                <a:gd name="T19" fmla="*/ 244 h 254"/>
                <a:gd name="T20" fmla="*/ 101 w 117"/>
                <a:gd name="T21" fmla="*/ 248 h 254"/>
                <a:gd name="T22" fmla="*/ 73 w 117"/>
                <a:gd name="T23" fmla="*/ 234 h 254"/>
                <a:gd name="T24" fmla="*/ 51 w 117"/>
                <a:gd name="T25" fmla="*/ 220 h 254"/>
                <a:gd name="T26" fmla="*/ 49 w 117"/>
                <a:gd name="T27" fmla="*/ 219 h 254"/>
                <a:gd name="T28" fmla="*/ 9 w 117"/>
                <a:gd name="T29" fmla="*/ 196 h 254"/>
                <a:gd name="T30" fmla="*/ 20 w 117"/>
                <a:gd name="T31" fmla="*/ 166 h 254"/>
                <a:gd name="T32" fmla="*/ 31 w 117"/>
                <a:gd name="T33" fmla="*/ 161 h 254"/>
                <a:gd name="T34" fmla="*/ 49 w 117"/>
                <a:gd name="T35" fmla="*/ 181 h 254"/>
                <a:gd name="T36" fmla="*/ 83 w 117"/>
                <a:gd name="T37" fmla="*/ 218 h 254"/>
                <a:gd name="T38" fmla="*/ 86 w 117"/>
                <a:gd name="T39" fmla="*/ 218 h 254"/>
                <a:gd name="T40" fmla="*/ 87 w 117"/>
                <a:gd name="T41" fmla="*/ 215 h 254"/>
                <a:gd name="T42" fmla="*/ 83 w 117"/>
                <a:gd name="T43" fmla="*/ 192 h 254"/>
                <a:gd name="T44" fmla="*/ 80 w 117"/>
                <a:gd name="T45" fmla="*/ 170 h 254"/>
                <a:gd name="T46" fmla="*/ 75 w 117"/>
                <a:gd name="T47" fmla="*/ 154 h 254"/>
                <a:gd name="T48" fmla="*/ 68 w 117"/>
                <a:gd name="T49" fmla="*/ 124 h 254"/>
                <a:gd name="T50" fmla="*/ 59 w 117"/>
                <a:gd name="T51" fmla="*/ 73 h 254"/>
                <a:gd name="T52" fmla="*/ 57 w 117"/>
                <a:gd name="T53" fmla="*/ 64 h 254"/>
                <a:gd name="T54" fmla="*/ 55 w 117"/>
                <a:gd name="T55" fmla="*/ 52 h 254"/>
                <a:gd name="T56" fmla="*/ 52 w 117"/>
                <a:gd name="T57" fmla="*/ 51 h 254"/>
                <a:gd name="T58" fmla="*/ 50 w 117"/>
                <a:gd name="T59" fmla="*/ 53 h 254"/>
                <a:gd name="T60" fmla="*/ 50 w 117"/>
                <a:gd name="T61" fmla="*/ 54 h 254"/>
                <a:gd name="T62" fmla="*/ 52 w 117"/>
                <a:gd name="T63" fmla="*/ 64 h 254"/>
                <a:gd name="T64" fmla="*/ 54 w 117"/>
                <a:gd name="T65" fmla="*/ 74 h 254"/>
                <a:gd name="T66" fmla="*/ 63 w 117"/>
                <a:gd name="T67" fmla="*/ 125 h 254"/>
                <a:gd name="T68" fmla="*/ 70 w 117"/>
                <a:gd name="T69" fmla="*/ 156 h 254"/>
                <a:gd name="T70" fmla="*/ 75 w 117"/>
                <a:gd name="T71" fmla="*/ 172 h 254"/>
                <a:gd name="T72" fmla="*/ 78 w 117"/>
                <a:gd name="T73" fmla="*/ 193 h 254"/>
                <a:gd name="T74" fmla="*/ 81 w 117"/>
                <a:gd name="T75" fmla="*/ 210 h 254"/>
                <a:gd name="T76" fmla="*/ 54 w 117"/>
                <a:gd name="T77" fmla="*/ 179 h 254"/>
                <a:gd name="T78" fmla="*/ 32 w 117"/>
                <a:gd name="T79" fmla="*/ 156 h 254"/>
                <a:gd name="T80" fmla="*/ 16 w 117"/>
                <a:gd name="T81" fmla="*/ 162 h 254"/>
                <a:gd name="T82" fmla="*/ 4 w 117"/>
                <a:gd name="T83" fmla="*/ 198 h 254"/>
                <a:gd name="T84" fmla="*/ 47 w 117"/>
                <a:gd name="T85" fmla="*/ 224 h 254"/>
                <a:gd name="T86" fmla="*/ 49 w 117"/>
                <a:gd name="T87" fmla="*/ 225 h 254"/>
                <a:gd name="T88" fmla="*/ 70 w 117"/>
                <a:gd name="T89" fmla="*/ 238 h 254"/>
                <a:gd name="T90" fmla="*/ 101 w 117"/>
                <a:gd name="T91" fmla="*/ 253 h 254"/>
                <a:gd name="T92" fmla="*/ 112 w 117"/>
                <a:gd name="T93" fmla="*/ 247 h 254"/>
                <a:gd name="T94" fmla="*/ 114 w 117"/>
                <a:gd name="T95" fmla="*/ 221 h 254"/>
                <a:gd name="T96" fmla="*/ 110 w 117"/>
                <a:gd name="T97" fmla="*/ 187 h 254"/>
                <a:gd name="T98" fmla="*/ 109 w 117"/>
                <a:gd name="T99" fmla="*/ 174 h 254"/>
                <a:gd name="T100" fmla="*/ 98 w 117"/>
                <a:gd name="T101" fmla="*/ 105 h 254"/>
                <a:gd name="T102" fmla="*/ 88 w 117"/>
                <a:gd name="T103" fmla="*/ 54 h 254"/>
                <a:gd name="T104" fmla="*/ 64 w 117"/>
                <a:gd name="T105" fmla="*/ 1 h 254"/>
                <a:gd name="T106" fmla="*/ 55 w 117"/>
                <a:gd name="T107" fmla="*/ 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254">
                  <a:moveTo>
                    <a:pt x="55" y="4"/>
                  </a:moveTo>
                  <a:cubicBezTo>
                    <a:pt x="54" y="5"/>
                    <a:pt x="54" y="7"/>
                    <a:pt x="55" y="8"/>
                  </a:cubicBezTo>
                  <a:cubicBezTo>
                    <a:pt x="56" y="9"/>
                    <a:pt x="58" y="9"/>
                    <a:pt x="59" y="8"/>
                  </a:cubicBezTo>
                  <a:cubicBezTo>
                    <a:pt x="61" y="6"/>
                    <a:pt x="62" y="6"/>
                    <a:pt x="63" y="6"/>
                  </a:cubicBezTo>
                  <a:cubicBezTo>
                    <a:pt x="72" y="9"/>
                    <a:pt x="82" y="45"/>
                    <a:pt x="83" y="55"/>
                  </a:cubicBezTo>
                  <a:cubicBezTo>
                    <a:pt x="85" y="72"/>
                    <a:pt x="89" y="89"/>
                    <a:pt x="92" y="106"/>
                  </a:cubicBezTo>
                  <a:cubicBezTo>
                    <a:pt x="97" y="128"/>
                    <a:pt x="102" y="151"/>
                    <a:pt x="104" y="174"/>
                  </a:cubicBezTo>
                  <a:cubicBezTo>
                    <a:pt x="105" y="187"/>
                    <a:pt x="105" y="187"/>
                    <a:pt x="105" y="187"/>
                  </a:cubicBezTo>
                  <a:cubicBezTo>
                    <a:pt x="105" y="199"/>
                    <a:pt x="106" y="210"/>
                    <a:pt x="109" y="222"/>
                  </a:cubicBezTo>
                  <a:cubicBezTo>
                    <a:pt x="109" y="226"/>
                    <a:pt x="112" y="238"/>
                    <a:pt x="107" y="244"/>
                  </a:cubicBezTo>
                  <a:cubicBezTo>
                    <a:pt x="106" y="246"/>
                    <a:pt x="104" y="247"/>
                    <a:pt x="101" y="248"/>
                  </a:cubicBezTo>
                  <a:cubicBezTo>
                    <a:pt x="91" y="248"/>
                    <a:pt x="82" y="241"/>
                    <a:pt x="73" y="234"/>
                  </a:cubicBezTo>
                  <a:cubicBezTo>
                    <a:pt x="66" y="228"/>
                    <a:pt x="59" y="222"/>
                    <a:pt x="51" y="220"/>
                  </a:cubicBezTo>
                  <a:cubicBezTo>
                    <a:pt x="51" y="220"/>
                    <a:pt x="49" y="219"/>
                    <a:pt x="49" y="219"/>
                  </a:cubicBezTo>
                  <a:cubicBezTo>
                    <a:pt x="35" y="216"/>
                    <a:pt x="14" y="210"/>
                    <a:pt x="9" y="196"/>
                  </a:cubicBezTo>
                  <a:cubicBezTo>
                    <a:pt x="6" y="189"/>
                    <a:pt x="13" y="173"/>
                    <a:pt x="20" y="166"/>
                  </a:cubicBezTo>
                  <a:cubicBezTo>
                    <a:pt x="23" y="162"/>
                    <a:pt x="27" y="161"/>
                    <a:pt x="31" y="161"/>
                  </a:cubicBezTo>
                  <a:cubicBezTo>
                    <a:pt x="37" y="162"/>
                    <a:pt x="44" y="170"/>
                    <a:pt x="49" y="181"/>
                  </a:cubicBezTo>
                  <a:cubicBezTo>
                    <a:pt x="57" y="197"/>
                    <a:pt x="67" y="208"/>
                    <a:pt x="83" y="218"/>
                  </a:cubicBezTo>
                  <a:cubicBezTo>
                    <a:pt x="84" y="219"/>
                    <a:pt x="85" y="219"/>
                    <a:pt x="86" y="218"/>
                  </a:cubicBezTo>
                  <a:cubicBezTo>
                    <a:pt x="87" y="218"/>
                    <a:pt x="87" y="216"/>
                    <a:pt x="87" y="215"/>
                  </a:cubicBezTo>
                  <a:cubicBezTo>
                    <a:pt x="85" y="208"/>
                    <a:pt x="84" y="200"/>
                    <a:pt x="83" y="192"/>
                  </a:cubicBezTo>
                  <a:cubicBezTo>
                    <a:pt x="82" y="185"/>
                    <a:pt x="82" y="178"/>
                    <a:pt x="80" y="170"/>
                  </a:cubicBezTo>
                  <a:cubicBezTo>
                    <a:pt x="75" y="154"/>
                    <a:pt x="75" y="154"/>
                    <a:pt x="75" y="154"/>
                  </a:cubicBezTo>
                  <a:cubicBezTo>
                    <a:pt x="72" y="144"/>
                    <a:pt x="69" y="135"/>
                    <a:pt x="68" y="124"/>
                  </a:cubicBezTo>
                  <a:cubicBezTo>
                    <a:pt x="67" y="109"/>
                    <a:pt x="64" y="92"/>
                    <a:pt x="59" y="73"/>
                  </a:cubicBezTo>
                  <a:cubicBezTo>
                    <a:pt x="58" y="70"/>
                    <a:pt x="58" y="67"/>
                    <a:pt x="57" y="64"/>
                  </a:cubicBezTo>
                  <a:cubicBezTo>
                    <a:pt x="57" y="60"/>
                    <a:pt x="57" y="56"/>
                    <a:pt x="55" y="52"/>
                  </a:cubicBezTo>
                  <a:cubicBezTo>
                    <a:pt x="55" y="51"/>
                    <a:pt x="53" y="50"/>
                    <a:pt x="52" y="51"/>
                  </a:cubicBezTo>
                  <a:cubicBezTo>
                    <a:pt x="51" y="51"/>
                    <a:pt x="50" y="52"/>
                    <a:pt x="50" y="53"/>
                  </a:cubicBezTo>
                  <a:cubicBezTo>
                    <a:pt x="50" y="54"/>
                    <a:pt x="50" y="54"/>
                    <a:pt x="50" y="54"/>
                  </a:cubicBezTo>
                  <a:cubicBezTo>
                    <a:pt x="51" y="57"/>
                    <a:pt x="52" y="61"/>
                    <a:pt x="52" y="64"/>
                  </a:cubicBezTo>
                  <a:cubicBezTo>
                    <a:pt x="52" y="68"/>
                    <a:pt x="53" y="71"/>
                    <a:pt x="54" y="74"/>
                  </a:cubicBezTo>
                  <a:cubicBezTo>
                    <a:pt x="59" y="93"/>
                    <a:pt x="62" y="110"/>
                    <a:pt x="63" y="125"/>
                  </a:cubicBezTo>
                  <a:cubicBezTo>
                    <a:pt x="64" y="136"/>
                    <a:pt x="67" y="146"/>
                    <a:pt x="70" y="156"/>
                  </a:cubicBezTo>
                  <a:cubicBezTo>
                    <a:pt x="75" y="172"/>
                    <a:pt x="75" y="172"/>
                    <a:pt x="75" y="172"/>
                  </a:cubicBezTo>
                  <a:cubicBezTo>
                    <a:pt x="76" y="178"/>
                    <a:pt x="77" y="186"/>
                    <a:pt x="78" y="193"/>
                  </a:cubicBezTo>
                  <a:cubicBezTo>
                    <a:pt x="79" y="199"/>
                    <a:pt x="80" y="204"/>
                    <a:pt x="81" y="210"/>
                  </a:cubicBezTo>
                  <a:cubicBezTo>
                    <a:pt x="68" y="202"/>
                    <a:pt x="60" y="192"/>
                    <a:pt x="54" y="179"/>
                  </a:cubicBezTo>
                  <a:cubicBezTo>
                    <a:pt x="51" y="173"/>
                    <a:pt x="43" y="158"/>
                    <a:pt x="32" y="156"/>
                  </a:cubicBezTo>
                  <a:cubicBezTo>
                    <a:pt x="26" y="155"/>
                    <a:pt x="21" y="157"/>
                    <a:pt x="16" y="162"/>
                  </a:cubicBezTo>
                  <a:cubicBezTo>
                    <a:pt x="9" y="170"/>
                    <a:pt x="0" y="187"/>
                    <a:pt x="4" y="198"/>
                  </a:cubicBezTo>
                  <a:cubicBezTo>
                    <a:pt x="10" y="215"/>
                    <a:pt x="32" y="220"/>
                    <a:pt x="47" y="224"/>
                  </a:cubicBezTo>
                  <a:cubicBezTo>
                    <a:pt x="49" y="225"/>
                    <a:pt x="49" y="225"/>
                    <a:pt x="49" y="225"/>
                  </a:cubicBezTo>
                  <a:cubicBezTo>
                    <a:pt x="56" y="227"/>
                    <a:pt x="63" y="232"/>
                    <a:pt x="70" y="238"/>
                  </a:cubicBezTo>
                  <a:cubicBezTo>
                    <a:pt x="79" y="246"/>
                    <a:pt x="89" y="254"/>
                    <a:pt x="101" y="253"/>
                  </a:cubicBezTo>
                  <a:cubicBezTo>
                    <a:pt x="106" y="252"/>
                    <a:pt x="109" y="250"/>
                    <a:pt x="112" y="247"/>
                  </a:cubicBezTo>
                  <a:cubicBezTo>
                    <a:pt x="117" y="240"/>
                    <a:pt x="115" y="229"/>
                    <a:pt x="114" y="221"/>
                  </a:cubicBezTo>
                  <a:cubicBezTo>
                    <a:pt x="111" y="209"/>
                    <a:pt x="111" y="198"/>
                    <a:pt x="110" y="187"/>
                  </a:cubicBezTo>
                  <a:cubicBezTo>
                    <a:pt x="109" y="174"/>
                    <a:pt x="109" y="174"/>
                    <a:pt x="109" y="174"/>
                  </a:cubicBezTo>
                  <a:cubicBezTo>
                    <a:pt x="107" y="151"/>
                    <a:pt x="102" y="127"/>
                    <a:pt x="98" y="105"/>
                  </a:cubicBezTo>
                  <a:cubicBezTo>
                    <a:pt x="94" y="88"/>
                    <a:pt x="91" y="71"/>
                    <a:pt x="88" y="54"/>
                  </a:cubicBezTo>
                  <a:cubicBezTo>
                    <a:pt x="88" y="53"/>
                    <a:pt x="79" y="6"/>
                    <a:pt x="64" y="1"/>
                  </a:cubicBezTo>
                  <a:cubicBezTo>
                    <a:pt x="62" y="0"/>
                    <a:pt x="59" y="0"/>
                    <a:pt x="55" y="4"/>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6" name="Freeform 125"/>
            <p:cNvSpPr>
              <a:spLocks noChangeArrowheads="1"/>
            </p:cNvSpPr>
            <p:nvPr/>
          </p:nvSpPr>
          <p:spPr bwMode="auto">
            <a:xfrm>
              <a:off x="3535" y="2832"/>
              <a:ext cx="33" cy="48"/>
            </a:xfrm>
            <a:custGeom>
              <a:avLst/>
              <a:gdLst>
                <a:gd name="T0" fmla="*/ 17 w 23"/>
                <a:gd name="T1" fmla="*/ 1 h 33"/>
                <a:gd name="T2" fmla="*/ 17 w 23"/>
                <a:gd name="T3" fmla="*/ 1 h 33"/>
                <a:gd name="T4" fmla="*/ 17 w 23"/>
                <a:gd name="T5" fmla="*/ 1 h 33"/>
                <a:gd name="T6" fmla="*/ 14 w 23"/>
                <a:gd name="T7" fmla="*/ 1 h 33"/>
                <a:gd name="T8" fmla="*/ 0 w 23"/>
                <a:gd name="T9" fmla="*/ 24 h 33"/>
                <a:gd name="T10" fmla="*/ 1 w 23"/>
                <a:gd name="T11" fmla="*/ 27 h 33"/>
                <a:gd name="T12" fmla="*/ 5 w 23"/>
                <a:gd name="T13" fmla="*/ 26 h 33"/>
                <a:gd name="T14" fmla="*/ 6 w 23"/>
                <a:gd name="T15" fmla="*/ 24 h 33"/>
                <a:gd name="T16" fmla="*/ 6 w 23"/>
                <a:gd name="T17" fmla="*/ 25 h 33"/>
                <a:gd name="T18" fmla="*/ 7 w 23"/>
                <a:gd name="T19" fmla="*/ 27 h 33"/>
                <a:gd name="T20" fmla="*/ 6 w 23"/>
                <a:gd name="T21" fmla="*/ 29 h 33"/>
                <a:gd name="T22" fmla="*/ 6 w 23"/>
                <a:gd name="T23" fmla="*/ 29 h 33"/>
                <a:gd name="T24" fmla="*/ 6 w 23"/>
                <a:gd name="T25" fmla="*/ 29 h 33"/>
                <a:gd name="T26" fmla="*/ 6 w 23"/>
                <a:gd name="T27" fmla="*/ 29 h 33"/>
                <a:gd name="T28" fmla="*/ 6 w 23"/>
                <a:gd name="T29" fmla="*/ 30 h 33"/>
                <a:gd name="T30" fmla="*/ 8 w 23"/>
                <a:gd name="T31" fmla="*/ 32 h 33"/>
                <a:gd name="T32" fmla="*/ 11 w 23"/>
                <a:gd name="T33" fmla="*/ 31 h 33"/>
                <a:gd name="T34" fmla="*/ 14 w 23"/>
                <a:gd name="T35" fmla="*/ 26 h 33"/>
                <a:gd name="T36" fmla="*/ 14 w 23"/>
                <a:gd name="T37" fmla="*/ 25 h 33"/>
                <a:gd name="T38" fmla="*/ 16 w 23"/>
                <a:gd name="T39" fmla="*/ 21 h 33"/>
                <a:gd name="T40" fmla="*/ 19 w 23"/>
                <a:gd name="T41" fmla="*/ 22 h 33"/>
                <a:gd name="T42" fmla="*/ 23 w 23"/>
                <a:gd name="T43" fmla="*/ 12 h 33"/>
                <a:gd name="T44" fmla="*/ 22 w 23"/>
                <a:gd name="T45" fmla="*/ 10 h 33"/>
                <a:gd name="T46" fmla="*/ 19 w 23"/>
                <a:gd name="T47" fmla="*/ 10 h 33"/>
                <a:gd name="T48" fmla="*/ 20 w 23"/>
                <a:gd name="T49" fmla="*/ 8 h 33"/>
                <a:gd name="T50" fmla="*/ 21 w 23"/>
                <a:gd name="T51" fmla="*/ 4 h 33"/>
                <a:gd name="T52" fmla="*/ 22 w 23"/>
                <a:gd name="T53" fmla="*/ 3 h 33"/>
                <a:gd name="T54" fmla="*/ 20 w 23"/>
                <a:gd name="T55" fmla="*/ 1 h 33"/>
                <a:gd name="T56" fmla="*/ 17 w 23"/>
                <a:gd name="T5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 h="33">
                  <a:moveTo>
                    <a:pt x="17" y="1"/>
                  </a:moveTo>
                  <a:cubicBezTo>
                    <a:pt x="17" y="1"/>
                    <a:pt x="17" y="1"/>
                    <a:pt x="17" y="1"/>
                  </a:cubicBezTo>
                  <a:cubicBezTo>
                    <a:pt x="17" y="1"/>
                    <a:pt x="17" y="1"/>
                    <a:pt x="17" y="1"/>
                  </a:cubicBezTo>
                  <a:cubicBezTo>
                    <a:pt x="16" y="1"/>
                    <a:pt x="15" y="1"/>
                    <a:pt x="14" y="1"/>
                  </a:cubicBezTo>
                  <a:cubicBezTo>
                    <a:pt x="8" y="7"/>
                    <a:pt x="3" y="15"/>
                    <a:pt x="0" y="24"/>
                  </a:cubicBezTo>
                  <a:cubicBezTo>
                    <a:pt x="0" y="25"/>
                    <a:pt x="0" y="26"/>
                    <a:pt x="1" y="27"/>
                  </a:cubicBezTo>
                  <a:cubicBezTo>
                    <a:pt x="2" y="28"/>
                    <a:pt x="4" y="27"/>
                    <a:pt x="5" y="26"/>
                  </a:cubicBezTo>
                  <a:cubicBezTo>
                    <a:pt x="5" y="25"/>
                    <a:pt x="6" y="25"/>
                    <a:pt x="6" y="24"/>
                  </a:cubicBezTo>
                  <a:cubicBezTo>
                    <a:pt x="6" y="25"/>
                    <a:pt x="6" y="25"/>
                    <a:pt x="6" y="25"/>
                  </a:cubicBezTo>
                  <a:cubicBezTo>
                    <a:pt x="6" y="26"/>
                    <a:pt x="7" y="26"/>
                    <a:pt x="7" y="27"/>
                  </a:cubicBezTo>
                  <a:cubicBezTo>
                    <a:pt x="7" y="28"/>
                    <a:pt x="7" y="28"/>
                    <a:pt x="6" y="29"/>
                  </a:cubicBezTo>
                  <a:cubicBezTo>
                    <a:pt x="6" y="29"/>
                    <a:pt x="6" y="29"/>
                    <a:pt x="6" y="29"/>
                  </a:cubicBezTo>
                  <a:cubicBezTo>
                    <a:pt x="6" y="29"/>
                    <a:pt x="6" y="29"/>
                    <a:pt x="6" y="29"/>
                  </a:cubicBezTo>
                  <a:cubicBezTo>
                    <a:pt x="6" y="29"/>
                    <a:pt x="6" y="29"/>
                    <a:pt x="6" y="29"/>
                  </a:cubicBezTo>
                  <a:cubicBezTo>
                    <a:pt x="6" y="29"/>
                    <a:pt x="6" y="30"/>
                    <a:pt x="6" y="30"/>
                  </a:cubicBezTo>
                  <a:cubicBezTo>
                    <a:pt x="6" y="31"/>
                    <a:pt x="7" y="32"/>
                    <a:pt x="8" y="32"/>
                  </a:cubicBezTo>
                  <a:cubicBezTo>
                    <a:pt x="9" y="33"/>
                    <a:pt x="11" y="32"/>
                    <a:pt x="11" y="31"/>
                  </a:cubicBezTo>
                  <a:cubicBezTo>
                    <a:pt x="14" y="26"/>
                    <a:pt x="14" y="26"/>
                    <a:pt x="14" y="26"/>
                  </a:cubicBezTo>
                  <a:cubicBezTo>
                    <a:pt x="14" y="26"/>
                    <a:pt x="14" y="25"/>
                    <a:pt x="14" y="25"/>
                  </a:cubicBezTo>
                  <a:cubicBezTo>
                    <a:pt x="15" y="24"/>
                    <a:pt x="16" y="22"/>
                    <a:pt x="16" y="21"/>
                  </a:cubicBezTo>
                  <a:cubicBezTo>
                    <a:pt x="17" y="22"/>
                    <a:pt x="19" y="22"/>
                    <a:pt x="19" y="22"/>
                  </a:cubicBezTo>
                  <a:cubicBezTo>
                    <a:pt x="23" y="21"/>
                    <a:pt x="23" y="12"/>
                    <a:pt x="23" y="12"/>
                  </a:cubicBezTo>
                  <a:cubicBezTo>
                    <a:pt x="23" y="11"/>
                    <a:pt x="23" y="10"/>
                    <a:pt x="22" y="10"/>
                  </a:cubicBezTo>
                  <a:cubicBezTo>
                    <a:pt x="21" y="9"/>
                    <a:pt x="20" y="10"/>
                    <a:pt x="19" y="10"/>
                  </a:cubicBezTo>
                  <a:cubicBezTo>
                    <a:pt x="19" y="9"/>
                    <a:pt x="20" y="9"/>
                    <a:pt x="20" y="8"/>
                  </a:cubicBezTo>
                  <a:cubicBezTo>
                    <a:pt x="20" y="7"/>
                    <a:pt x="21" y="6"/>
                    <a:pt x="21" y="4"/>
                  </a:cubicBezTo>
                  <a:cubicBezTo>
                    <a:pt x="21" y="4"/>
                    <a:pt x="22" y="4"/>
                    <a:pt x="22" y="3"/>
                  </a:cubicBezTo>
                  <a:cubicBezTo>
                    <a:pt x="22" y="2"/>
                    <a:pt x="21" y="2"/>
                    <a:pt x="20" y="1"/>
                  </a:cubicBezTo>
                  <a:cubicBezTo>
                    <a:pt x="19" y="0"/>
                    <a:pt x="18" y="0"/>
                    <a:pt x="17" y="1"/>
                  </a:cubicBezTo>
                  <a:close/>
                </a:path>
              </a:pathLst>
            </a:custGeom>
            <a:solidFill>
              <a:srgbClr val="0089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7" name="Freeform 126"/>
            <p:cNvSpPr>
              <a:spLocks noEditPoints="1" noChangeArrowheads="1"/>
            </p:cNvSpPr>
            <p:nvPr/>
          </p:nvSpPr>
          <p:spPr bwMode="auto">
            <a:xfrm>
              <a:off x="3526" y="2816"/>
              <a:ext cx="58" cy="75"/>
            </a:xfrm>
            <a:custGeom>
              <a:avLst/>
              <a:gdLst>
                <a:gd name="T0" fmla="*/ 20 w 40"/>
                <a:gd name="T1" fmla="*/ 1 h 52"/>
                <a:gd name="T2" fmla="*/ 18 w 40"/>
                <a:gd name="T3" fmla="*/ 2 h 52"/>
                <a:gd name="T4" fmla="*/ 13 w 40"/>
                <a:gd name="T5" fmla="*/ 12 h 52"/>
                <a:gd name="T6" fmla="*/ 0 w 40"/>
                <a:gd name="T7" fmla="*/ 40 h 52"/>
                <a:gd name="T8" fmla="*/ 2 w 40"/>
                <a:gd name="T9" fmla="*/ 43 h 52"/>
                <a:gd name="T10" fmla="*/ 17 w 40"/>
                <a:gd name="T11" fmla="*/ 50 h 52"/>
                <a:gd name="T12" fmla="*/ 17 w 40"/>
                <a:gd name="T13" fmla="*/ 49 h 52"/>
                <a:gd name="T14" fmla="*/ 18 w 40"/>
                <a:gd name="T15" fmla="*/ 51 h 52"/>
                <a:gd name="T16" fmla="*/ 22 w 40"/>
                <a:gd name="T17" fmla="*/ 50 h 52"/>
                <a:gd name="T18" fmla="*/ 39 w 40"/>
                <a:gd name="T19" fmla="*/ 25 h 52"/>
                <a:gd name="T20" fmla="*/ 40 w 40"/>
                <a:gd name="T21" fmla="*/ 23 h 52"/>
                <a:gd name="T22" fmla="*/ 22 w 40"/>
                <a:gd name="T23" fmla="*/ 1 h 52"/>
                <a:gd name="T24" fmla="*/ 20 w 40"/>
                <a:gd name="T25" fmla="*/ 1 h 52"/>
                <a:gd name="T26" fmla="*/ 18 w 40"/>
                <a:gd name="T27" fmla="*/ 14 h 52"/>
                <a:gd name="T28" fmla="*/ 22 w 40"/>
                <a:gd name="T29" fmla="*/ 7 h 52"/>
                <a:gd name="T30" fmla="*/ 34 w 40"/>
                <a:gd name="T31" fmla="*/ 23 h 52"/>
                <a:gd name="T32" fmla="*/ 19 w 40"/>
                <a:gd name="T33" fmla="*/ 45 h 52"/>
                <a:gd name="T34" fmla="*/ 6 w 40"/>
                <a:gd name="T35" fmla="*/ 39 h 52"/>
                <a:gd name="T36" fmla="*/ 18 w 40"/>
                <a:gd name="T37" fmla="*/ 14 h 52"/>
                <a:gd name="T38" fmla="*/ 17 w 40"/>
                <a:gd name="T39" fmla="*/ 49 h 52"/>
                <a:gd name="T40" fmla="*/ 17 w 40"/>
                <a:gd name="T41" fmla="*/ 48 h 52"/>
                <a:gd name="T42" fmla="*/ 17 w 40"/>
                <a:gd name="T43"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2">
                  <a:moveTo>
                    <a:pt x="20" y="1"/>
                  </a:moveTo>
                  <a:cubicBezTo>
                    <a:pt x="19" y="1"/>
                    <a:pt x="19" y="1"/>
                    <a:pt x="18" y="2"/>
                  </a:cubicBezTo>
                  <a:cubicBezTo>
                    <a:pt x="13" y="12"/>
                    <a:pt x="13" y="12"/>
                    <a:pt x="13" y="12"/>
                  </a:cubicBezTo>
                  <a:cubicBezTo>
                    <a:pt x="8" y="21"/>
                    <a:pt x="2" y="30"/>
                    <a:pt x="0" y="40"/>
                  </a:cubicBezTo>
                  <a:cubicBezTo>
                    <a:pt x="0" y="41"/>
                    <a:pt x="1" y="42"/>
                    <a:pt x="2" y="43"/>
                  </a:cubicBezTo>
                  <a:cubicBezTo>
                    <a:pt x="6" y="44"/>
                    <a:pt x="16" y="49"/>
                    <a:pt x="17" y="50"/>
                  </a:cubicBezTo>
                  <a:cubicBezTo>
                    <a:pt x="17" y="50"/>
                    <a:pt x="17" y="50"/>
                    <a:pt x="17" y="49"/>
                  </a:cubicBezTo>
                  <a:cubicBezTo>
                    <a:pt x="17" y="50"/>
                    <a:pt x="17" y="51"/>
                    <a:pt x="18" y="51"/>
                  </a:cubicBezTo>
                  <a:cubicBezTo>
                    <a:pt x="19" y="52"/>
                    <a:pt x="21" y="52"/>
                    <a:pt x="22" y="50"/>
                  </a:cubicBezTo>
                  <a:cubicBezTo>
                    <a:pt x="27" y="41"/>
                    <a:pt x="32" y="33"/>
                    <a:pt x="39" y="25"/>
                  </a:cubicBezTo>
                  <a:cubicBezTo>
                    <a:pt x="40" y="25"/>
                    <a:pt x="40" y="24"/>
                    <a:pt x="40" y="23"/>
                  </a:cubicBezTo>
                  <a:cubicBezTo>
                    <a:pt x="38" y="15"/>
                    <a:pt x="28" y="5"/>
                    <a:pt x="22" y="1"/>
                  </a:cubicBezTo>
                  <a:cubicBezTo>
                    <a:pt x="22" y="1"/>
                    <a:pt x="21" y="0"/>
                    <a:pt x="20" y="1"/>
                  </a:cubicBezTo>
                  <a:close/>
                  <a:moveTo>
                    <a:pt x="18" y="14"/>
                  </a:moveTo>
                  <a:cubicBezTo>
                    <a:pt x="18" y="14"/>
                    <a:pt x="20" y="10"/>
                    <a:pt x="22" y="7"/>
                  </a:cubicBezTo>
                  <a:cubicBezTo>
                    <a:pt x="26" y="11"/>
                    <a:pt x="32" y="18"/>
                    <a:pt x="34" y="23"/>
                  </a:cubicBezTo>
                  <a:cubicBezTo>
                    <a:pt x="28" y="30"/>
                    <a:pt x="24" y="37"/>
                    <a:pt x="19" y="45"/>
                  </a:cubicBezTo>
                  <a:cubicBezTo>
                    <a:pt x="15" y="43"/>
                    <a:pt x="10" y="40"/>
                    <a:pt x="6" y="39"/>
                  </a:cubicBezTo>
                  <a:cubicBezTo>
                    <a:pt x="8" y="31"/>
                    <a:pt x="13" y="22"/>
                    <a:pt x="18" y="14"/>
                  </a:cubicBezTo>
                  <a:close/>
                  <a:moveTo>
                    <a:pt x="17" y="49"/>
                  </a:moveTo>
                  <a:cubicBezTo>
                    <a:pt x="17" y="49"/>
                    <a:pt x="17" y="48"/>
                    <a:pt x="17" y="48"/>
                  </a:cubicBezTo>
                  <a:cubicBezTo>
                    <a:pt x="17" y="48"/>
                    <a:pt x="17" y="49"/>
                    <a:pt x="17" y="4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8" name="Freeform 127"/>
            <p:cNvSpPr>
              <a:spLocks noChangeArrowheads="1"/>
            </p:cNvSpPr>
            <p:nvPr/>
          </p:nvSpPr>
          <p:spPr bwMode="auto">
            <a:xfrm>
              <a:off x="3539" y="2852"/>
              <a:ext cx="26" cy="20"/>
            </a:xfrm>
            <a:custGeom>
              <a:avLst/>
              <a:gdLst>
                <a:gd name="T0" fmla="*/ 0 w 18"/>
                <a:gd name="T1" fmla="*/ 2 h 14"/>
                <a:gd name="T2" fmla="*/ 2 w 18"/>
                <a:gd name="T3" fmla="*/ 5 h 14"/>
                <a:gd name="T4" fmla="*/ 13 w 18"/>
                <a:gd name="T5" fmla="*/ 12 h 14"/>
                <a:gd name="T6" fmla="*/ 17 w 18"/>
                <a:gd name="T7" fmla="*/ 13 h 14"/>
                <a:gd name="T8" fmla="*/ 17 w 18"/>
                <a:gd name="T9" fmla="*/ 9 h 14"/>
                <a:gd name="T10" fmla="*/ 3 w 18"/>
                <a:gd name="T11" fmla="*/ 0 h 14"/>
                <a:gd name="T12" fmla="*/ 0 w 18"/>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8" h="14">
                  <a:moveTo>
                    <a:pt x="0" y="2"/>
                  </a:moveTo>
                  <a:cubicBezTo>
                    <a:pt x="0" y="4"/>
                    <a:pt x="1" y="5"/>
                    <a:pt x="2" y="5"/>
                  </a:cubicBezTo>
                  <a:cubicBezTo>
                    <a:pt x="5" y="6"/>
                    <a:pt x="10" y="9"/>
                    <a:pt x="13" y="12"/>
                  </a:cubicBezTo>
                  <a:cubicBezTo>
                    <a:pt x="14" y="14"/>
                    <a:pt x="15" y="14"/>
                    <a:pt x="17" y="13"/>
                  </a:cubicBezTo>
                  <a:cubicBezTo>
                    <a:pt x="18" y="12"/>
                    <a:pt x="18" y="10"/>
                    <a:pt x="17" y="9"/>
                  </a:cubicBezTo>
                  <a:cubicBezTo>
                    <a:pt x="14" y="5"/>
                    <a:pt x="8" y="1"/>
                    <a:pt x="3" y="0"/>
                  </a:cubicBezTo>
                  <a:cubicBezTo>
                    <a:pt x="1" y="0"/>
                    <a:pt x="0" y="1"/>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9" name="Freeform 128"/>
            <p:cNvSpPr>
              <a:spLocks noChangeArrowheads="1"/>
            </p:cNvSpPr>
            <p:nvPr/>
          </p:nvSpPr>
          <p:spPr bwMode="auto">
            <a:xfrm>
              <a:off x="3549" y="2832"/>
              <a:ext cx="26" cy="21"/>
            </a:xfrm>
            <a:custGeom>
              <a:avLst/>
              <a:gdLst>
                <a:gd name="T0" fmla="*/ 0 w 18"/>
                <a:gd name="T1" fmla="*/ 2 h 15"/>
                <a:gd name="T2" fmla="*/ 1 w 18"/>
                <a:gd name="T3" fmla="*/ 5 h 15"/>
                <a:gd name="T4" fmla="*/ 5 w 18"/>
                <a:gd name="T5" fmla="*/ 9 h 15"/>
                <a:gd name="T6" fmla="*/ 14 w 18"/>
                <a:gd name="T7" fmla="*/ 15 h 15"/>
                <a:gd name="T8" fmla="*/ 18 w 18"/>
                <a:gd name="T9" fmla="*/ 13 h 15"/>
                <a:gd name="T10" fmla="*/ 16 w 18"/>
                <a:gd name="T11" fmla="*/ 10 h 15"/>
                <a:gd name="T12" fmla="*/ 8 w 18"/>
                <a:gd name="T13" fmla="*/ 4 h 15"/>
                <a:gd name="T14" fmla="*/ 4 w 18"/>
                <a:gd name="T15" fmla="*/ 1 h 15"/>
                <a:gd name="T16" fmla="*/ 0 w 18"/>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5">
                  <a:moveTo>
                    <a:pt x="0" y="2"/>
                  </a:moveTo>
                  <a:cubicBezTo>
                    <a:pt x="0" y="3"/>
                    <a:pt x="0" y="4"/>
                    <a:pt x="1" y="5"/>
                  </a:cubicBezTo>
                  <a:cubicBezTo>
                    <a:pt x="5" y="9"/>
                    <a:pt x="5" y="9"/>
                    <a:pt x="5" y="9"/>
                  </a:cubicBezTo>
                  <a:cubicBezTo>
                    <a:pt x="8" y="11"/>
                    <a:pt x="11" y="14"/>
                    <a:pt x="14" y="15"/>
                  </a:cubicBezTo>
                  <a:cubicBezTo>
                    <a:pt x="16" y="15"/>
                    <a:pt x="17" y="14"/>
                    <a:pt x="18" y="13"/>
                  </a:cubicBezTo>
                  <a:cubicBezTo>
                    <a:pt x="18" y="12"/>
                    <a:pt x="17" y="10"/>
                    <a:pt x="16" y="10"/>
                  </a:cubicBezTo>
                  <a:cubicBezTo>
                    <a:pt x="14" y="9"/>
                    <a:pt x="11" y="7"/>
                    <a:pt x="8" y="4"/>
                  </a:cubicBezTo>
                  <a:cubicBezTo>
                    <a:pt x="4" y="1"/>
                    <a:pt x="4" y="1"/>
                    <a:pt x="4" y="1"/>
                  </a:cubicBezTo>
                  <a:cubicBezTo>
                    <a:pt x="3" y="0"/>
                    <a:pt x="1" y="0"/>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0" name="Freeform 129"/>
            <p:cNvSpPr>
              <a:spLocks noChangeArrowheads="1"/>
            </p:cNvSpPr>
            <p:nvPr/>
          </p:nvSpPr>
          <p:spPr bwMode="auto">
            <a:xfrm>
              <a:off x="3063" y="2501"/>
              <a:ext cx="489" cy="238"/>
            </a:xfrm>
            <a:custGeom>
              <a:avLst/>
              <a:gdLst>
                <a:gd name="T0" fmla="*/ 18 w 338"/>
                <a:gd name="T1" fmla="*/ 10 h 165"/>
                <a:gd name="T2" fmla="*/ 3 w 338"/>
                <a:gd name="T3" fmla="*/ 53 h 165"/>
                <a:gd name="T4" fmla="*/ 27 w 338"/>
                <a:gd name="T5" fmla="*/ 84 h 165"/>
                <a:gd name="T6" fmla="*/ 68 w 338"/>
                <a:gd name="T7" fmla="*/ 111 h 165"/>
                <a:gd name="T8" fmla="*/ 97 w 338"/>
                <a:gd name="T9" fmla="*/ 129 h 165"/>
                <a:gd name="T10" fmla="*/ 185 w 338"/>
                <a:gd name="T11" fmla="*/ 159 h 165"/>
                <a:gd name="T12" fmla="*/ 266 w 338"/>
                <a:gd name="T13" fmla="*/ 163 h 165"/>
                <a:gd name="T14" fmla="*/ 307 w 338"/>
                <a:gd name="T15" fmla="*/ 153 h 165"/>
                <a:gd name="T16" fmla="*/ 327 w 338"/>
                <a:gd name="T17" fmla="*/ 141 h 165"/>
                <a:gd name="T18" fmla="*/ 336 w 338"/>
                <a:gd name="T19" fmla="*/ 133 h 165"/>
                <a:gd name="T20" fmla="*/ 337 w 338"/>
                <a:gd name="T21" fmla="*/ 129 h 165"/>
                <a:gd name="T22" fmla="*/ 333 w 338"/>
                <a:gd name="T23" fmla="*/ 129 h 165"/>
                <a:gd name="T24" fmla="*/ 323 w 338"/>
                <a:gd name="T25" fmla="*/ 137 h 165"/>
                <a:gd name="T26" fmla="*/ 306 w 338"/>
                <a:gd name="T27" fmla="*/ 148 h 165"/>
                <a:gd name="T28" fmla="*/ 266 w 338"/>
                <a:gd name="T29" fmla="*/ 158 h 165"/>
                <a:gd name="T30" fmla="*/ 186 w 338"/>
                <a:gd name="T31" fmla="*/ 154 h 165"/>
                <a:gd name="T32" fmla="*/ 100 w 338"/>
                <a:gd name="T33" fmla="*/ 124 h 165"/>
                <a:gd name="T34" fmla="*/ 71 w 338"/>
                <a:gd name="T35" fmla="*/ 106 h 165"/>
                <a:gd name="T36" fmla="*/ 31 w 338"/>
                <a:gd name="T37" fmla="*/ 80 h 165"/>
                <a:gd name="T38" fmla="*/ 9 w 338"/>
                <a:gd name="T39" fmla="*/ 52 h 165"/>
                <a:gd name="T40" fmla="*/ 22 w 338"/>
                <a:gd name="T41" fmla="*/ 14 h 165"/>
                <a:gd name="T42" fmla="*/ 39 w 338"/>
                <a:gd name="T43" fmla="*/ 7 h 165"/>
                <a:gd name="T44" fmla="*/ 60 w 338"/>
                <a:gd name="T45" fmla="*/ 24 h 165"/>
                <a:gd name="T46" fmla="*/ 63 w 338"/>
                <a:gd name="T47" fmla="*/ 28 h 165"/>
                <a:gd name="T48" fmla="*/ 77 w 338"/>
                <a:gd name="T49" fmla="*/ 53 h 165"/>
                <a:gd name="T50" fmla="*/ 96 w 338"/>
                <a:gd name="T51" fmla="*/ 80 h 165"/>
                <a:gd name="T52" fmla="*/ 189 w 338"/>
                <a:gd name="T53" fmla="*/ 133 h 165"/>
                <a:gd name="T54" fmla="*/ 332 w 338"/>
                <a:gd name="T55" fmla="*/ 100 h 165"/>
                <a:gd name="T56" fmla="*/ 331 w 338"/>
                <a:gd name="T57" fmla="*/ 96 h 165"/>
                <a:gd name="T58" fmla="*/ 328 w 338"/>
                <a:gd name="T59" fmla="*/ 96 h 165"/>
                <a:gd name="T60" fmla="*/ 190 w 338"/>
                <a:gd name="T61" fmla="*/ 128 h 165"/>
                <a:gd name="T62" fmla="*/ 100 w 338"/>
                <a:gd name="T63" fmla="*/ 76 h 165"/>
                <a:gd name="T64" fmla="*/ 82 w 338"/>
                <a:gd name="T65" fmla="*/ 51 h 165"/>
                <a:gd name="T66" fmla="*/ 67 w 338"/>
                <a:gd name="T67" fmla="*/ 24 h 165"/>
                <a:gd name="T68" fmla="*/ 64 w 338"/>
                <a:gd name="T69" fmla="*/ 21 h 165"/>
                <a:gd name="T70" fmla="*/ 41 w 338"/>
                <a:gd name="T71" fmla="*/ 2 h 165"/>
                <a:gd name="T72" fmla="*/ 18 w 338"/>
                <a:gd name="T73" fmla="*/ 1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8" h="165">
                  <a:moveTo>
                    <a:pt x="18" y="10"/>
                  </a:moveTo>
                  <a:cubicBezTo>
                    <a:pt x="7" y="21"/>
                    <a:pt x="0" y="42"/>
                    <a:pt x="3" y="53"/>
                  </a:cubicBezTo>
                  <a:cubicBezTo>
                    <a:pt x="7" y="66"/>
                    <a:pt x="17" y="75"/>
                    <a:pt x="27" y="84"/>
                  </a:cubicBezTo>
                  <a:cubicBezTo>
                    <a:pt x="40" y="94"/>
                    <a:pt x="54" y="103"/>
                    <a:pt x="68" y="111"/>
                  </a:cubicBezTo>
                  <a:cubicBezTo>
                    <a:pt x="78" y="117"/>
                    <a:pt x="88" y="122"/>
                    <a:pt x="97" y="129"/>
                  </a:cubicBezTo>
                  <a:cubicBezTo>
                    <a:pt x="126" y="149"/>
                    <a:pt x="152" y="154"/>
                    <a:pt x="185" y="159"/>
                  </a:cubicBezTo>
                  <a:cubicBezTo>
                    <a:pt x="217" y="164"/>
                    <a:pt x="243" y="165"/>
                    <a:pt x="266" y="163"/>
                  </a:cubicBezTo>
                  <a:cubicBezTo>
                    <a:pt x="281" y="162"/>
                    <a:pt x="295" y="157"/>
                    <a:pt x="307" y="153"/>
                  </a:cubicBezTo>
                  <a:cubicBezTo>
                    <a:pt x="316" y="151"/>
                    <a:pt x="321" y="146"/>
                    <a:pt x="327" y="141"/>
                  </a:cubicBezTo>
                  <a:cubicBezTo>
                    <a:pt x="330" y="138"/>
                    <a:pt x="333" y="135"/>
                    <a:pt x="336" y="133"/>
                  </a:cubicBezTo>
                  <a:cubicBezTo>
                    <a:pt x="338" y="132"/>
                    <a:pt x="338" y="130"/>
                    <a:pt x="337" y="129"/>
                  </a:cubicBezTo>
                  <a:cubicBezTo>
                    <a:pt x="336" y="128"/>
                    <a:pt x="335" y="128"/>
                    <a:pt x="333" y="129"/>
                  </a:cubicBezTo>
                  <a:cubicBezTo>
                    <a:pt x="330" y="131"/>
                    <a:pt x="326" y="134"/>
                    <a:pt x="323" y="137"/>
                  </a:cubicBezTo>
                  <a:cubicBezTo>
                    <a:pt x="318" y="142"/>
                    <a:pt x="313" y="146"/>
                    <a:pt x="306" y="148"/>
                  </a:cubicBezTo>
                  <a:cubicBezTo>
                    <a:pt x="293" y="152"/>
                    <a:pt x="280" y="156"/>
                    <a:pt x="266" y="158"/>
                  </a:cubicBezTo>
                  <a:cubicBezTo>
                    <a:pt x="243" y="160"/>
                    <a:pt x="217" y="159"/>
                    <a:pt x="186" y="154"/>
                  </a:cubicBezTo>
                  <a:cubicBezTo>
                    <a:pt x="153" y="148"/>
                    <a:pt x="128" y="144"/>
                    <a:pt x="100" y="124"/>
                  </a:cubicBezTo>
                  <a:cubicBezTo>
                    <a:pt x="91" y="118"/>
                    <a:pt x="81" y="112"/>
                    <a:pt x="71" y="106"/>
                  </a:cubicBezTo>
                  <a:cubicBezTo>
                    <a:pt x="57" y="98"/>
                    <a:pt x="43" y="90"/>
                    <a:pt x="31" y="80"/>
                  </a:cubicBezTo>
                  <a:cubicBezTo>
                    <a:pt x="21" y="72"/>
                    <a:pt x="12" y="64"/>
                    <a:pt x="9" y="52"/>
                  </a:cubicBezTo>
                  <a:cubicBezTo>
                    <a:pt x="6" y="42"/>
                    <a:pt x="12" y="24"/>
                    <a:pt x="22" y="14"/>
                  </a:cubicBezTo>
                  <a:cubicBezTo>
                    <a:pt x="26" y="10"/>
                    <a:pt x="32" y="5"/>
                    <a:pt x="39" y="7"/>
                  </a:cubicBezTo>
                  <a:cubicBezTo>
                    <a:pt x="45" y="9"/>
                    <a:pt x="54" y="18"/>
                    <a:pt x="60" y="24"/>
                  </a:cubicBezTo>
                  <a:cubicBezTo>
                    <a:pt x="63" y="28"/>
                    <a:pt x="63" y="28"/>
                    <a:pt x="63" y="28"/>
                  </a:cubicBezTo>
                  <a:cubicBezTo>
                    <a:pt x="70" y="36"/>
                    <a:pt x="73" y="42"/>
                    <a:pt x="77" y="53"/>
                  </a:cubicBezTo>
                  <a:cubicBezTo>
                    <a:pt x="80" y="63"/>
                    <a:pt x="88" y="72"/>
                    <a:pt x="96" y="80"/>
                  </a:cubicBezTo>
                  <a:cubicBezTo>
                    <a:pt x="123" y="106"/>
                    <a:pt x="155" y="125"/>
                    <a:pt x="189" y="133"/>
                  </a:cubicBezTo>
                  <a:cubicBezTo>
                    <a:pt x="248" y="148"/>
                    <a:pt x="300" y="135"/>
                    <a:pt x="332" y="100"/>
                  </a:cubicBezTo>
                  <a:cubicBezTo>
                    <a:pt x="333" y="99"/>
                    <a:pt x="333" y="97"/>
                    <a:pt x="331" y="96"/>
                  </a:cubicBezTo>
                  <a:cubicBezTo>
                    <a:pt x="330" y="95"/>
                    <a:pt x="329" y="95"/>
                    <a:pt x="328" y="96"/>
                  </a:cubicBezTo>
                  <a:cubicBezTo>
                    <a:pt x="285" y="145"/>
                    <a:pt x="217" y="135"/>
                    <a:pt x="190" y="128"/>
                  </a:cubicBezTo>
                  <a:cubicBezTo>
                    <a:pt x="157" y="120"/>
                    <a:pt x="126" y="102"/>
                    <a:pt x="100" y="76"/>
                  </a:cubicBezTo>
                  <a:cubicBezTo>
                    <a:pt x="92" y="69"/>
                    <a:pt x="85" y="60"/>
                    <a:pt x="82" y="51"/>
                  </a:cubicBezTo>
                  <a:cubicBezTo>
                    <a:pt x="78" y="40"/>
                    <a:pt x="75" y="33"/>
                    <a:pt x="67" y="24"/>
                  </a:cubicBezTo>
                  <a:cubicBezTo>
                    <a:pt x="64" y="21"/>
                    <a:pt x="64" y="21"/>
                    <a:pt x="64" y="21"/>
                  </a:cubicBezTo>
                  <a:cubicBezTo>
                    <a:pt x="57" y="14"/>
                    <a:pt x="48" y="4"/>
                    <a:pt x="41" y="2"/>
                  </a:cubicBezTo>
                  <a:cubicBezTo>
                    <a:pt x="33" y="0"/>
                    <a:pt x="25" y="3"/>
                    <a:pt x="18" y="1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1" name="Freeform 130"/>
            <p:cNvSpPr>
              <a:spLocks noChangeArrowheads="1"/>
            </p:cNvSpPr>
            <p:nvPr/>
          </p:nvSpPr>
          <p:spPr bwMode="auto">
            <a:xfrm>
              <a:off x="3031" y="2475"/>
              <a:ext cx="68" cy="81"/>
            </a:xfrm>
            <a:custGeom>
              <a:avLst/>
              <a:gdLst>
                <a:gd name="T0" fmla="*/ 29 w 47"/>
                <a:gd name="T1" fmla="*/ 0 h 56"/>
                <a:gd name="T2" fmla="*/ 27 w 47"/>
                <a:gd name="T3" fmla="*/ 1 h 56"/>
                <a:gd name="T4" fmla="*/ 14 w 47"/>
                <a:gd name="T5" fmla="*/ 19 h 56"/>
                <a:gd name="T6" fmla="*/ 1 w 47"/>
                <a:gd name="T7" fmla="*/ 38 h 56"/>
                <a:gd name="T8" fmla="*/ 1 w 47"/>
                <a:gd name="T9" fmla="*/ 41 h 56"/>
                <a:gd name="T10" fmla="*/ 10 w 47"/>
                <a:gd name="T11" fmla="*/ 47 h 56"/>
                <a:gd name="T12" fmla="*/ 20 w 47"/>
                <a:gd name="T13" fmla="*/ 55 h 56"/>
                <a:gd name="T14" fmla="*/ 24 w 47"/>
                <a:gd name="T15" fmla="*/ 55 h 56"/>
                <a:gd name="T16" fmla="*/ 25 w 47"/>
                <a:gd name="T17" fmla="*/ 53 h 56"/>
                <a:gd name="T18" fmla="*/ 24 w 47"/>
                <a:gd name="T19" fmla="*/ 52 h 56"/>
                <a:gd name="T20" fmla="*/ 13 w 47"/>
                <a:gd name="T21" fmla="*/ 43 h 56"/>
                <a:gd name="T22" fmla="*/ 7 w 47"/>
                <a:gd name="T23" fmla="*/ 38 h 56"/>
                <a:gd name="T24" fmla="*/ 18 w 47"/>
                <a:gd name="T25" fmla="*/ 22 h 56"/>
                <a:gd name="T26" fmla="*/ 29 w 47"/>
                <a:gd name="T27" fmla="*/ 7 h 56"/>
                <a:gd name="T28" fmla="*/ 41 w 47"/>
                <a:gd name="T29" fmla="*/ 26 h 56"/>
                <a:gd name="T30" fmla="*/ 45 w 47"/>
                <a:gd name="T31" fmla="*/ 26 h 56"/>
                <a:gd name="T32" fmla="*/ 46 w 47"/>
                <a:gd name="T33" fmla="*/ 23 h 56"/>
                <a:gd name="T34" fmla="*/ 32 w 47"/>
                <a:gd name="T35" fmla="*/ 1 h 56"/>
                <a:gd name="T36" fmla="*/ 29 w 47"/>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56">
                  <a:moveTo>
                    <a:pt x="29" y="0"/>
                  </a:moveTo>
                  <a:cubicBezTo>
                    <a:pt x="28" y="0"/>
                    <a:pt x="27" y="0"/>
                    <a:pt x="27" y="1"/>
                  </a:cubicBezTo>
                  <a:cubicBezTo>
                    <a:pt x="23" y="7"/>
                    <a:pt x="19" y="13"/>
                    <a:pt x="14" y="19"/>
                  </a:cubicBezTo>
                  <a:cubicBezTo>
                    <a:pt x="9" y="25"/>
                    <a:pt x="5" y="31"/>
                    <a:pt x="1" y="38"/>
                  </a:cubicBezTo>
                  <a:cubicBezTo>
                    <a:pt x="0" y="39"/>
                    <a:pt x="0" y="40"/>
                    <a:pt x="1" y="41"/>
                  </a:cubicBezTo>
                  <a:cubicBezTo>
                    <a:pt x="4" y="43"/>
                    <a:pt x="7" y="45"/>
                    <a:pt x="10" y="47"/>
                  </a:cubicBezTo>
                  <a:cubicBezTo>
                    <a:pt x="14" y="50"/>
                    <a:pt x="18" y="52"/>
                    <a:pt x="20" y="55"/>
                  </a:cubicBezTo>
                  <a:cubicBezTo>
                    <a:pt x="21" y="56"/>
                    <a:pt x="23" y="56"/>
                    <a:pt x="24" y="55"/>
                  </a:cubicBezTo>
                  <a:cubicBezTo>
                    <a:pt x="25" y="55"/>
                    <a:pt x="25" y="54"/>
                    <a:pt x="25" y="53"/>
                  </a:cubicBezTo>
                  <a:cubicBezTo>
                    <a:pt x="25" y="53"/>
                    <a:pt x="25" y="52"/>
                    <a:pt x="24" y="52"/>
                  </a:cubicBezTo>
                  <a:cubicBezTo>
                    <a:pt x="21" y="48"/>
                    <a:pt x="17" y="45"/>
                    <a:pt x="13" y="43"/>
                  </a:cubicBezTo>
                  <a:cubicBezTo>
                    <a:pt x="11" y="41"/>
                    <a:pt x="9" y="40"/>
                    <a:pt x="7" y="38"/>
                  </a:cubicBezTo>
                  <a:cubicBezTo>
                    <a:pt x="10" y="33"/>
                    <a:pt x="14" y="27"/>
                    <a:pt x="18" y="22"/>
                  </a:cubicBezTo>
                  <a:cubicBezTo>
                    <a:pt x="22" y="17"/>
                    <a:pt x="26" y="12"/>
                    <a:pt x="29" y="7"/>
                  </a:cubicBezTo>
                  <a:cubicBezTo>
                    <a:pt x="33" y="13"/>
                    <a:pt x="37" y="20"/>
                    <a:pt x="41" y="26"/>
                  </a:cubicBezTo>
                  <a:cubicBezTo>
                    <a:pt x="42" y="27"/>
                    <a:pt x="44" y="27"/>
                    <a:pt x="45" y="26"/>
                  </a:cubicBezTo>
                  <a:cubicBezTo>
                    <a:pt x="46" y="25"/>
                    <a:pt x="47" y="24"/>
                    <a:pt x="46" y="23"/>
                  </a:cubicBezTo>
                  <a:cubicBezTo>
                    <a:pt x="41" y="15"/>
                    <a:pt x="36" y="8"/>
                    <a:pt x="32" y="1"/>
                  </a:cubicBezTo>
                  <a:cubicBezTo>
                    <a:pt x="31" y="0"/>
                    <a:pt x="30" y="0"/>
                    <a:pt x="29"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2" name="Freeform 131"/>
            <p:cNvSpPr>
              <a:spLocks noChangeArrowheads="1"/>
            </p:cNvSpPr>
            <p:nvPr/>
          </p:nvSpPr>
          <p:spPr bwMode="auto">
            <a:xfrm>
              <a:off x="2977" y="2424"/>
              <a:ext cx="86" cy="88"/>
            </a:xfrm>
            <a:custGeom>
              <a:avLst/>
              <a:gdLst>
                <a:gd name="T0" fmla="*/ 59 w 59"/>
                <a:gd name="T1" fmla="*/ 39 h 61"/>
                <a:gd name="T2" fmla="*/ 51 w 59"/>
                <a:gd name="T3" fmla="*/ 7 h 61"/>
                <a:gd name="T4" fmla="*/ 47 w 59"/>
                <a:gd name="T5" fmla="*/ 24 h 61"/>
                <a:gd name="T6" fmla="*/ 14 w 59"/>
                <a:gd name="T7" fmla="*/ 0 h 61"/>
                <a:gd name="T8" fmla="*/ 26 w 59"/>
                <a:gd name="T9" fmla="*/ 18 h 61"/>
                <a:gd name="T10" fmla="*/ 6 w 59"/>
                <a:gd name="T11" fmla="*/ 9 h 61"/>
                <a:gd name="T12" fmla="*/ 20 w 59"/>
                <a:gd name="T13" fmla="*/ 28 h 61"/>
                <a:gd name="T14" fmla="*/ 3 w 59"/>
                <a:gd name="T15" fmla="*/ 21 h 61"/>
                <a:gd name="T16" fmla="*/ 19 w 59"/>
                <a:gd name="T17" fmla="*/ 39 h 61"/>
                <a:gd name="T18" fmla="*/ 0 w 59"/>
                <a:gd name="T19" fmla="*/ 34 h 61"/>
                <a:gd name="T20" fmla="*/ 23 w 59"/>
                <a:gd name="T21" fmla="*/ 49 h 61"/>
                <a:gd name="T22" fmla="*/ 44 w 59"/>
                <a:gd name="T23"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1">
                  <a:moveTo>
                    <a:pt x="59" y="39"/>
                  </a:moveTo>
                  <a:cubicBezTo>
                    <a:pt x="57" y="28"/>
                    <a:pt x="52" y="18"/>
                    <a:pt x="51" y="7"/>
                  </a:cubicBezTo>
                  <a:cubicBezTo>
                    <a:pt x="46" y="9"/>
                    <a:pt x="47" y="18"/>
                    <a:pt x="47" y="24"/>
                  </a:cubicBezTo>
                  <a:cubicBezTo>
                    <a:pt x="33" y="23"/>
                    <a:pt x="26" y="1"/>
                    <a:pt x="14" y="0"/>
                  </a:cubicBezTo>
                  <a:cubicBezTo>
                    <a:pt x="14" y="6"/>
                    <a:pt x="22" y="14"/>
                    <a:pt x="26" y="18"/>
                  </a:cubicBezTo>
                  <a:cubicBezTo>
                    <a:pt x="23" y="16"/>
                    <a:pt x="9" y="3"/>
                    <a:pt x="6" y="9"/>
                  </a:cubicBezTo>
                  <a:cubicBezTo>
                    <a:pt x="4" y="12"/>
                    <a:pt x="18" y="26"/>
                    <a:pt x="20" y="28"/>
                  </a:cubicBezTo>
                  <a:cubicBezTo>
                    <a:pt x="17" y="24"/>
                    <a:pt x="8" y="21"/>
                    <a:pt x="3" y="21"/>
                  </a:cubicBezTo>
                  <a:cubicBezTo>
                    <a:pt x="4" y="30"/>
                    <a:pt x="12" y="35"/>
                    <a:pt x="19" y="39"/>
                  </a:cubicBezTo>
                  <a:cubicBezTo>
                    <a:pt x="13" y="35"/>
                    <a:pt x="7" y="35"/>
                    <a:pt x="0" y="34"/>
                  </a:cubicBezTo>
                  <a:cubicBezTo>
                    <a:pt x="0" y="44"/>
                    <a:pt x="16" y="46"/>
                    <a:pt x="23" y="49"/>
                  </a:cubicBezTo>
                  <a:cubicBezTo>
                    <a:pt x="30" y="53"/>
                    <a:pt x="36" y="61"/>
                    <a:pt x="44" y="6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3" name="Freeform 132"/>
            <p:cNvSpPr>
              <a:spLocks noChangeArrowheads="1"/>
            </p:cNvSpPr>
            <p:nvPr/>
          </p:nvSpPr>
          <p:spPr bwMode="auto">
            <a:xfrm>
              <a:off x="2975" y="2420"/>
              <a:ext cx="92" cy="95"/>
            </a:xfrm>
            <a:custGeom>
              <a:avLst/>
              <a:gdLst>
                <a:gd name="T0" fmla="*/ 13 w 64"/>
                <a:gd name="T1" fmla="*/ 3 h 66"/>
                <a:gd name="T2" fmla="*/ 15 w 64"/>
                <a:gd name="T3" fmla="*/ 9 h 66"/>
                <a:gd name="T4" fmla="*/ 5 w 64"/>
                <a:gd name="T5" fmla="*/ 10 h 66"/>
                <a:gd name="T6" fmla="*/ 10 w 64"/>
                <a:gd name="T7" fmla="*/ 22 h 66"/>
                <a:gd name="T8" fmla="*/ 3 w 64"/>
                <a:gd name="T9" fmla="*/ 22 h 66"/>
                <a:gd name="T10" fmla="*/ 2 w 64"/>
                <a:gd name="T11" fmla="*/ 25 h 66"/>
                <a:gd name="T12" fmla="*/ 4 w 64"/>
                <a:gd name="T13" fmla="*/ 35 h 66"/>
                <a:gd name="T14" fmla="*/ 1 w 64"/>
                <a:gd name="T15" fmla="*/ 36 h 66"/>
                <a:gd name="T16" fmla="*/ 17 w 64"/>
                <a:gd name="T17" fmla="*/ 52 h 66"/>
                <a:gd name="T18" fmla="*/ 29 w 64"/>
                <a:gd name="T19" fmla="*/ 59 h 66"/>
                <a:gd name="T20" fmla="*/ 49 w 64"/>
                <a:gd name="T21" fmla="*/ 63 h 66"/>
                <a:gd name="T22" fmla="*/ 32 w 64"/>
                <a:gd name="T23" fmla="*/ 54 h 66"/>
                <a:gd name="T24" fmla="*/ 18 w 64"/>
                <a:gd name="T25" fmla="*/ 47 h 66"/>
                <a:gd name="T26" fmla="*/ 19 w 64"/>
                <a:gd name="T27" fmla="*/ 44 h 66"/>
                <a:gd name="T28" fmla="*/ 23 w 64"/>
                <a:gd name="T29" fmla="*/ 43 h 66"/>
                <a:gd name="T30" fmla="*/ 22 w 64"/>
                <a:gd name="T31" fmla="*/ 39 h 66"/>
                <a:gd name="T32" fmla="*/ 22 w 64"/>
                <a:gd name="T33" fmla="*/ 39 h 66"/>
                <a:gd name="T34" fmla="*/ 20 w 64"/>
                <a:gd name="T35" fmla="*/ 32 h 66"/>
                <a:gd name="T36" fmla="*/ 24 w 64"/>
                <a:gd name="T37" fmla="*/ 33 h 66"/>
                <a:gd name="T38" fmla="*/ 24 w 64"/>
                <a:gd name="T39" fmla="*/ 29 h 66"/>
                <a:gd name="T40" fmla="*/ 24 w 64"/>
                <a:gd name="T41" fmla="*/ 29 h 66"/>
                <a:gd name="T42" fmla="*/ 10 w 64"/>
                <a:gd name="T43" fmla="*/ 13 h 66"/>
                <a:gd name="T44" fmla="*/ 27 w 64"/>
                <a:gd name="T45" fmla="*/ 23 h 66"/>
                <a:gd name="T46" fmla="*/ 27 w 64"/>
                <a:gd name="T47" fmla="*/ 23 h 66"/>
                <a:gd name="T48" fmla="*/ 31 w 64"/>
                <a:gd name="T49" fmla="*/ 21 h 66"/>
                <a:gd name="T50" fmla="*/ 20 w 64"/>
                <a:gd name="T51" fmla="*/ 8 h 66"/>
                <a:gd name="T52" fmla="*/ 49 w 64"/>
                <a:gd name="T53" fmla="*/ 29 h 66"/>
                <a:gd name="T54" fmla="*/ 52 w 64"/>
                <a:gd name="T55" fmla="*/ 27 h 66"/>
                <a:gd name="T56" fmla="*/ 52 w 64"/>
                <a:gd name="T57" fmla="*/ 18 h 66"/>
                <a:gd name="T58" fmla="*/ 59 w 64"/>
                <a:gd name="T59" fmla="*/ 42 h 66"/>
                <a:gd name="T60" fmla="*/ 64 w 64"/>
                <a:gd name="T61" fmla="*/ 41 h 66"/>
                <a:gd name="T62" fmla="*/ 56 w 64"/>
                <a:gd name="T63" fmla="*/ 10 h 66"/>
                <a:gd name="T64" fmla="*/ 52 w 64"/>
                <a:gd name="T65" fmla="*/ 8 h 66"/>
                <a:gd name="T66" fmla="*/ 33 w 64"/>
                <a:gd name="T67" fmla="*/ 12 h 66"/>
                <a:gd name="T68" fmla="*/ 14 w 64"/>
                <a:gd name="T69" fmla="*/ 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66">
                  <a:moveTo>
                    <a:pt x="14" y="1"/>
                  </a:moveTo>
                  <a:cubicBezTo>
                    <a:pt x="13" y="2"/>
                    <a:pt x="13" y="2"/>
                    <a:pt x="13" y="3"/>
                  </a:cubicBezTo>
                  <a:cubicBezTo>
                    <a:pt x="13" y="3"/>
                    <a:pt x="13" y="3"/>
                    <a:pt x="13" y="3"/>
                  </a:cubicBezTo>
                  <a:cubicBezTo>
                    <a:pt x="13" y="5"/>
                    <a:pt x="14" y="7"/>
                    <a:pt x="15" y="9"/>
                  </a:cubicBezTo>
                  <a:cubicBezTo>
                    <a:pt x="13" y="8"/>
                    <a:pt x="11" y="7"/>
                    <a:pt x="9" y="8"/>
                  </a:cubicBezTo>
                  <a:cubicBezTo>
                    <a:pt x="8" y="8"/>
                    <a:pt x="6" y="9"/>
                    <a:pt x="5" y="10"/>
                  </a:cubicBezTo>
                  <a:cubicBezTo>
                    <a:pt x="5" y="11"/>
                    <a:pt x="5" y="12"/>
                    <a:pt x="5" y="13"/>
                  </a:cubicBezTo>
                  <a:cubicBezTo>
                    <a:pt x="5" y="15"/>
                    <a:pt x="7" y="19"/>
                    <a:pt x="10" y="22"/>
                  </a:cubicBezTo>
                  <a:cubicBezTo>
                    <a:pt x="8" y="22"/>
                    <a:pt x="6" y="22"/>
                    <a:pt x="5" y="22"/>
                  </a:cubicBezTo>
                  <a:cubicBezTo>
                    <a:pt x="4" y="22"/>
                    <a:pt x="4" y="22"/>
                    <a:pt x="3" y="22"/>
                  </a:cubicBezTo>
                  <a:cubicBezTo>
                    <a:pt x="3" y="23"/>
                    <a:pt x="2" y="24"/>
                    <a:pt x="2" y="24"/>
                  </a:cubicBezTo>
                  <a:cubicBezTo>
                    <a:pt x="2" y="24"/>
                    <a:pt x="2" y="24"/>
                    <a:pt x="2" y="25"/>
                  </a:cubicBezTo>
                  <a:cubicBezTo>
                    <a:pt x="3" y="29"/>
                    <a:pt x="5" y="32"/>
                    <a:pt x="7" y="35"/>
                  </a:cubicBezTo>
                  <a:cubicBezTo>
                    <a:pt x="6" y="35"/>
                    <a:pt x="5" y="35"/>
                    <a:pt x="4" y="35"/>
                  </a:cubicBezTo>
                  <a:cubicBezTo>
                    <a:pt x="3" y="35"/>
                    <a:pt x="3" y="35"/>
                    <a:pt x="3" y="35"/>
                  </a:cubicBezTo>
                  <a:cubicBezTo>
                    <a:pt x="2" y="35"/>
                    <a:pt x="1" y="35"/>
                    <a:pt x="1" y="36"/>
                  </a:cubicBezTo>
                  <a:cubicBezTo>
                    <a:pt x="0" y="36"/>
                    <a:pt x="0" y="37"/>
                    <a:pt x="0" y="37"/>
                  </a:cubicBezTo>
                  <a:cubicBezTo>
                    <a:pt x="0" y="47"/>
                    <a:pt x="9" y="50"/>
                    <a:pt x="17" y="52"/>
                  </a:cubicBezTo>
                  <a:cubicBezTo>
                    <a:pt x="23" y="55"/>
                    <a:pt x="23" y="55"/>
                    <a:pt x="23" y="55"/>
                  </a:cubicBezTo>
                  <a:cubicBezTo>
                    <a:pt x="23" y="55"/>
                    <a:pt x="29" y="59"/>
                    <a:pt x="29" y="59"/>
                  </a:cubicBezTo>
                  <a:cubicBezTo>
                    <a:pt x="34" y="62"/>
                    <a:pt x="40" y="66"/>
                    <a:pt x="47" y="66"/>
                  </a:cubicBezTo>
                  <a:cubicBezTo>
                    <a:pt x="48" y="65"/>
                    <a:pt x="49" y="64"/>
                    <a:pt x="49" y="63"/>
                  </a:cubicBezTo>
                  <a:cubicBezTo>
                    <a:pt x="49" y="61"/>
                    <a:pt x="48" y="60"/>
                    <a:pt x="46" y="60"/>
                  </a:cubicBezTo>
                  <a:cubicBezTo>
                    <a:pt x="41" y="61"/>
                    <a:pt x="37" y="58"/>
                    <a:pt x="32" y="54"/>
                  </a:cubicBezTo>
                  <a:cubicBezTo>
                    <a:pt x="26" y="50"/>
                    <a:pt x="26" y="50"/>
                    <a:pt x="26" y="50"/>
                  </a:cubicBezTo>
                  <a:cubicBezTo>
                    <a:pt x="26" y="50"/>
                    <a:pt x="18" y="47"/>
                    <a:pt x="18" y="47"/>
                  </a:cubicBezTo>
                  <a:cubicBezTo>
                    <a:pt x="12" y="45"/>
                    <a:pt x="8" y="43"/>
                    <a:pt x="6" y="40"/>
                  </a:cubicBezTo>
                  <a:cubicBezTo>
                    <a:pt x="11" y="41"/>
                    <a:pt x="15" y="41"/>
                    <a:pt x="19" y="44"/>
                  </a:cubicBezTo>
                  <a:cubicBezTo>
                    <a:pt x="19" y="44"/>
                    <a:pt x="19" y="44"/>
                    <a:pt x="19" y="44"/>
                  </a:cubicBezTo>
                  <a:cubicBezTo>
                    <a:pt x="21" y="45"/>
                    <a:pt x="22" y="44"/>
                    <a:pt x="23" y="43"/>
                  </a:cubicBezTo>
                  <a:cubicBezTo>
                    <a:pt x="23" y="43"/>
                    <a:pt x="23" y="42"/>
                    <a:pt x="23" y="42"/>
                  </a:cubicBezTo>
                  <a:cubicBezTo>
                    <a:pt x="23" y="41"/>
                    <a:pt x="23" y="40"/>
                    <a:pt x="22" y="39"/>
                  </a:cubicBezTo>
                  <a:cubicBezTo>
                    <a:pt x="22" y="39"/>
                    <a:pt x="22" y="39"/>
                    <a:pt x="22" y="39"/>
                  </a:cubicBezTo>
                  <a:cubicBezTo>
                    <a:pt x="22" y="39"/>
                    <a:pt x="22" y="39"/>
                    <a:pt x="22" y="39"/>
                  </a:cubicBezTo>
                  <a:cubicBezTo>
                    <a:pt x="16" y="36"/>
                    <a:pt x="11" y="33"/>
                    <a:pt x="9" y="27"/>
                  </a:cubicBezTo>
                  <a:cubicBezTo>
                    <a:pt x="13" y="28"/>
                    <a:pt x="17" y="30"/>
                    <a:pt x="20" y="32"/>
                  </a:cubicBezTo>
                  <a:cubicBezTo>
                    <a:pt x="20" y="33"/>
                    <a:pt x="21" y="33"/>
                    <a:pt x="21" y="33"/>
                  </a:cubicBezTo>
                  <a:cubicBezTo>
                    <a:pt x="22" y="34"/>
                    <a:pt x="23" y="34"/>
                    <a:pt x="24" y="33"/>
                  </a:cubicBezTo>
                  <a:cubicBezTo>
                    <a:pt x="25" y="32"/>
                    <a:pt x="25" y="32"/>
                    <a:pt x="25" y="31"/>
                  </a:cubicBezTo>
                  <a:cubicBezTo>
                    <a:pt x="25" y="30"/>
                    <a:pt x="25" y="30"/>
                    <a:pt x="24" y="29"/>
                  </a:cubicBezTo>
                  <a:cubicBezTo>
                    <a:pt x="24" y="29"/>
                    <a:pt x="24" y="29"/>
                    <a:pt x="24" y="29"/>
                  </a:cubicBezTo>
                  <a:cubicBezTo>
                    <a:pt x="24" y="29"/>
                    <a:pt x="24" y="29"/>
                    <a:pt x="24" y="29"/>
                  </a:cubicBezTo>
                  <a:cubicBezTo>
                    <a:pt x="20" y="26"/>
                    <a:pt x="11" y="16"/>
                    <a:pt x="10" y="13"/>
                  </a:cubicBezTo>
                  <a:cubicBezTo>
                    <a:pt x="10" y="13"/>
                    <a:pt x="10" y="13"/>
                    <a:pt x="10" y="13"/>
                  </a:cubicBezTo>
                  <a:cubicBezTo>
                    <a:pt x="13" y="12"/>
                    <a:pt x="21" y="19"/>
                    <a:pt x="24" y="21"/>
                  </a:cubicBezTo>
                  <a:cubicBezTo>
                    <a:pt x="24" y="21"/>
                    <a:pt x="27" y="23"/>
                    <a:pt x="27" y="23"/>
                  </a:cubicBezTo>
                  <a:cubicBezTo>
                    <a:pt x="27" y="23"/>
                    <a:pt x="27" y="23"/>
                    <a:pt x="27" y="23"/>
                  </a:cubicBezTo>
                  <a:cubicBezTo>
                    <a:pt x="27" y="23"/>
                    <a:pt x="27" y="23"/>
                    <a:pt x="27" y="23"/>
                  </a:cubicBezTo>
                  <a:cubicBezTo>
                    <a:pt x="28" y="24"/>
                    <a:pt x="30" y="24"/>
                    <a:pt x="31" y="23"/>
                  </a:cubicBezTo>
                  <a:cubicBezTo>
                    <a:pt x="31" y="23"/>
                    <a:pt x="31" y="22"/>
                    <a:pt x="31" y="21"/>
                  </a:cubicBezTo>
                  <a:cubicBezTo>
                    <a:pt x="31" y="21"/>
                    <a:pt x="31" y="20"/>
                    <a:pt x="30" y="19"/>
                  </a:cubicBezTo>
                  <a:cubicBezTo>
                    <a:pt x="27" y="16"/>
                    <a:pt x="23" y="12"/>
                    <a:pt x="20" y="8"/>
                  </a:cubicBezTo>
                  <a:cubicBezTo>
                    <a:pt x="23" y="9"/>
                    <a:pt x="26" y="13"/>
                    <a:pt x="29" y="16"/>
                  </a:cubicBezTo>
                  <a:cubicBezTo>
                    <a:pt x="34" y="22"/>
                    <a:pt x="40" y="29"/>
                    <a:pt x="49" y="29"/>
                  </a:cubicBezTo>
                  <a:cubicBezTo>
                    <a:pt x="50" y="29"/>
                    <a:pt x="50" y="29"/>
                    <a:pt x="51" y="29"/>
                  </a:cubicBezTo>
                  <a:cubicBezTo>
                    <a:pt x="51" y="28"/>
                    <a:pt x="52" y="27"/>
                    <a:pt x="52" y="27"/>
                  </a:cubicBezTo>
                  <a:cubicBezTo>
                    <a:pt x="52" y="25"/>
                    <a:pt x="52" y="25"/>
                    <a:pt x="52" y="25"/>
                  </a:cubicBezTo>
                  <a:cubicBezTo>
                    <a:pt x="52" y="23"/>
                    <a:pt x="52" y="20"/>
                    <a:pt x="52" y="18"/>
                  </a:cubicBezTo>
                  <a:cubicBezTo>
                    <a:pt x="53" y="23"/>
                    <a:pt x="54" y="27"/>
                    <a:pt x="56" y="32"/>
                  </a:cubicBezTo>
                  <a:cubicBezTo>
                    <a:pt x="59" y="42"/>
                    <a:pt x="59" y="42"/>
                    <a:pt x="59" y="42"/>
                  </a:cubicBezTo>
                  <a:cubicBezTo>
                    <a:pt x="59" y="44"/>
                    <a:pt x="61" y="45"/>
                    <a:pt x="62" y="44"/>
                  </a:cubicBezTo>
                  <a:cubicBezTo>
                    <a:pt x="64" y="44"/>
                    <a:pt x="64" y="43"/>
                    <a:pt x="64" y="41"/>
                  </a:cubicBezTo>
                  <a:cubicBezTo>
                    <a:pt x="61" y="30"/>
                    <a:pt x="61" y="30"/>
                    <a:pt x="61" y="30"/>
                  </a:cubicBezTo>
                  <a:cubicBezTo>
                    <a:pt x="58" y="23"/>
                    <a:pt x="56" y="17"/>
                    <a:pt x="56" y="10"/>
                  </a:cubicBezTo>
                  <a:cubicBezTo>
                    <a:pt x="56" y="9"/>
                    <a:pt x="55" y="8"/>
                    <a:pt x="55" y="8"/>
                  </a:cubicBezTo>
                  <a:cubicBezTo>
                    <a:pt x="54" y="7"/>
                    <a:pt x="53" y="7"/>
                    <a:pt x="52" y="8"/>
                  </a:cubicBezTo>
                  <a:cubicBezTo>
                    <a:pt x="47" y="10"/>
                    <a:pt x="46" y="17"/>
                    <a:pt x="46" y="23"/>
                  </a:cubicBezTo>
                  <a:cubicBezTo>
                    <a:pt x="41" y="22"/>
                    <a:pt x="37" y="17"/>
                    <a:pt x="33" y="12"/>
                  </a:cubicBezTo>
                  <a:cubicBezTo>
                    <a:pt x="28" y="7"/>
                    <a:pt x="23" y="1"/>
                    <a:pt x="16" y="0"/>
                  </a:cubicBezTo>
                  <a:cubicBezTo>
                    <a:pt x="15" y="0"/>
                    <a:pt x="14" y="1"/>
                    <a:pt x="14"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4" name="Freeform 133"/>
            <p:cNvSpPr>
              <a:spLocks noChangeArrowheads="1"/>
            </p:cNvSpPr>
            <p:nvPr/>
          </p:nvSpPr>
          <p:spPr bwMode="auto">
            <a:xfrm>
              <a:off x="3099" y="2532"/>
              <a:ext cx="61" cy="86"/>
            </a:xfrm>
            <a:custGeom>
              <a:avLst/>
              <a:gdLst>
                <a:gd name="T0" fmla="*/ 36 w 42"/>
                <a:gd name="T1" fmla="*/ 0 h 59"/>
                <a:gd name="T2" fmla="*/ 34 w 42"/>
                <a:gd name="T3" fmla="*/ 4 h 59"/>
                <a:gd name="T4" fmla="*/ 16 w 42"/>
                <a:gd name="T5" fmla="*/ 34 h 59"/>
                <a:gd name="T6" fmla="*/ 0 w 42"/>
                <a:gd name="T7" fmla="*/ 55 h 59"/>
                <a:gd name="T8" fmla="*/ 2 w 42"/>
                <a:gd name="T9" fmla="*/ 58 h 59"/>
                <a:gd name="T10" fmla="*/ 5 w 42"/>
                <a:gd name="T11" fmla="*/ 57 h 59"/>
                <a:gd name="T12" fmla="*/ 20 w 42"/>
                <a:gd name="T13" fmla="*/ 38 h 59"/>
                <a:gd name="T14" fmla="*/ 39 w 42"/>
                <a:gd name="T15" fmla="*/ 2 h 59"/>
                <a:gd name="T16" fmla="*/ 36 w 42"/>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9">
                  <a:moveTo>
                    <a:pt x="36" y="0"/>
                  </a:moveTo>
                  <a:cubicBezTo>
                    <a:pt x="35" y="1"/>
                    <a:pt x="34" y="2"/>
                    <a:pt x="34" y="4"/>
                  </a:cubicBezTo>
                  <a:cubicBezTo>
                    <a:pt x="36" y="12"/>
                    <a:pt x="26" y="24"/>
                    <a:pt x="16" y="34"/>
                  </a:cubicBezTo>
                  <a:cubicBezTo>
                    <a:pt x="9" y="41"/>
                    <a:pt x="3" y="48"/>
                    <a:pt x="0" y="55"/>
                  </a:cubicBezTo>
                  <a:cubicBezTo>
                    <a:pt x="0" y="56"/>
                    <a:pt x="1" y="58"/>
                    <a:pt x="2" y="58"/>
                  </a:cubicBezTo>
                  <a:cubicBezTo>
                    <a:pt x="3" y="59"/>
                    <a:pt x="5" y="58"/>
                    <a:pt x="5" y="57"/>
                  </a:cubicBezTo>
                  <a:cubicBezTo>
                    <a:pt x="8" y="51"/>
                    <a:pt x="14" y="45"/>
                    <a:pt x="20" y="38"/>
                  </a:cubicBezTo>
                  <a:cubicBezTo>
                    <a:pt x="31" y="26"/>
                    <a:pt x="42" y="14"/>
                    <a:pt x="39" y="2"/>
                  </a:cubicBezTo>
                  <a:cubicBezTo>
                    <a:pt x="39" y="1"/>
                    <a:pt x="38" y="0"/>
                    <a:pt x="36"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5" name="Freeform 134"/>
            <p:cNvSpPr>
              <a:spLocks noChangeArrowheads="1"/>
            </p:cNvSpPr>
            <p:nvPr/>
          </p:nvSpPr>
          <p:spPr bwMode="auto">
            <a:xfrm>
              <a:off x="3140" y="2582"/>
              <a:ext cx="50" cy="73"/>
            </a:xfrm>
            <a:custGeom>
              <a:avLst/>
              <a:gdLst>
                <a:gd name="T0" fmla="*/ 26 w 35"/>
                <a:gd name="T1" fmla="*/ 1 h 51"/>
                <a:gd name="T2" fmla="*/ 26 w 35"/>
                <a:gd name="T3" fmla="*/ 5 h 51"/>
                <a:gd name="T4" fmla="*/ 23 w 35"/>
                <a:gd name="T5" fmla="*/ 24 h 51"/>
                <a:gd name="T6" fmla="*/ 4 w 35"/>
                <a:gd name="T7" fmla="*/ 44 h 51"/>
                <a:gd name="T8" fmla="*/ 1 w 35"/>
                <a:gd name="T9" fmla="*/ 45 h 51"/>
                <a:gd name="T10" fmla="*/ 3 w 35"/>
                <a:gd name="T11" fmla="*/ 49 h 51"/>
                <a:gd name="T12" fmla="*/ 28 w 35"/>
                <a:gd name="T13" fmla="*/ 27 h 51"/>
                <a:gd name="T14" fmla="*/ 30 w 35"/>
                <a:gd name="T15" fmla="*/ 1 h 51"/>
                <a:gd name="T16" fmla="*/ 26 w 35"/>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51">
                  <a:moveTo>
                    <a:pt x="26" y="1"/>
                  </a:moveTo>
                  <a:cubicBezTo>
                    <a:pt x="25" y="2"/>
                    <a:pt x="25" y="4"/>
                    <a:pt x="26" y="5"/>
                  </a:cubicBezTo>
                  <a:cubicBezTo>
                    <a:pt x="29" y="8"/>
                    <a:pt x="28" y="15"/>
                    <a:pt x="23" y="24"/>
                  </a:cubicBezTo>
                  <a:cubicBezTo>
                    <a:pt x="17" y="36"/>
                    <a:pt x="8" y="45"/>
                    <a:pt x="4" y="44"/>
                  </a:cubicBezTo>
                  <a:cubicBezTo>
                    <a:pt x="3" y="43"/>
                    <a:pt x="1" y="44"/>
                    <a:pt x="1" y="45"/>
                  </a:cubicBezTo>
                  <a:cubicBezTo>
                    <a:pt x="0" y="47"/>
                    <a:pt x="1" y="48"/>
                    <a:pt x="3" y="49"/>
                  </a:cubicBezTo>
                  <a:cubicBezTo>
                    <a:pt x="11" y="51"/>
                    <a:pt x="23" y="36"/>
                    <a:pt x="28" y="27"/>
                  </a:cubicBezTo>
                  <a:cubicBezTo>
                    <a:pt x="34" y="15"/>
                    <a:pt x="35" y="5"/>
                    <a:pt x="30" y="1"/>
                  </a:cubicBezTo>
                  <a:cubicBezTo>
                    <a:pt x="28" y="0"/>
                    <a:pt x="27" y="0"/>
                    <a:pt x="26"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6" name="Freeform 135"/>
            <p:cNvSpPr>
              <a:spLocks noChangeArrowheads="1"/>
            </p:cNvSpPr>
            <p:nvPr/>
          </p:nvSpPr>
          <p:spPr bwMode="auto">
            <a:xfrm>
              <a:off x="3189" y="2632"/>
              <a:ext cx="42" cy="52"/>
            </a:xfrm>
            <a:custGeom>
              <a:avLst/>
              <a:gdLst>
                <a:gd name="T0" fmla="*/ 22 w 29"/>
                <a:gd name="T1" fmla="*/ 1 h 36"/>
                <a:gd name="T2" fmla="*/ 22 w 29"/>
                <a:gd name="T3" fmla="*/ 5 h 36"/>
                <a:gd name="T4" fmla="*/ 23 w 29"/>
                <a:gd name="T5" fmla="*/ 10 h 36"/>
                <a:gd name="T6" fmla="*/ 2 w 29"/>
                <a:gd name="T7" fmla="*/ 30 h 36"/>
                <a:gd name="T8" fmla="*/ 1 w 29"/>
                <a:gd name="T9" fmla="*/ 34 h 36"/>
                <a:gd name="T10" fmla="*/ 4 w 29"/>
                <a:gd name="T11" fmla="*/ 35 h 36"/>
                <a:gd name="T12" fmla="*/ 28 w 29"/>
                <a:gd name="T13" fmla="*/ 11 h 36"/>
                <a:gd name="T14" fmla="*/ 25 w 29"/>
                <a:gd name="T15" fmla="*/ 1 h 36"/>
                <a:gd name="T16" fmla="*/ 22 w 29"/>
                <a:gd name="T1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6">
                  <a:moveTo>
                    <a:pt x="22" y="1"/>
                  </a:moveTo>
                  <a:cubicBezTo>
                    <a:pt x="21" y="2"/>
                    <a:pt x="21" y="4"/>
                    <a:pt x="22" y="5"/>
                  </a:cubicBezTo>
                  <a:cubicBezTo>
                    <a:pt x="23" y="6"/>
                    <a:pt x="23" y="8"/>
                    <a:pt x="23" y="10"/>
                  </a:cubicBezTo>
                  <a:cubicBezTo>
                    <a:pt x="21" y="18"/>
                    <a:pt x="8" y="28"/>
                    <a:pt x="2" y="30"/>
                  </a:cubicBezTo>
                  <a:cubicBezTo>
                    <a:pt x="1" y="31"/>
                    <a:pt x="0" y="32"/>
                    <a:pt x="1" y="34"/>
                  </a:cubicBezTo>
                  <a:cubicBezTo>
                    <a:pt x="1" y="35"/>
                    <a:pt x="3" y="36"/>
                    <a:pt x="4" y="35"/>
                  </a:cubicBezTo>
                  <a:cubicBezTo>
                    <a:pt x="11" y="33"/>
                    <a:pt x="26" y="22"/>
                    <a:pt x="28" y="11"/>
                  </a:cubicBezTo>
                  <a:cubicBezTo>
                    <a:pt x="29" y="8"/>
                    <a:pt x="28" y="4"/>
                    <a:pt x="25" y="1"/>
                  </a:cubicBezTo>
                  <a:cubicBezTo>
                    <a:pt x="24" y="0"/>
                    <a:pt x="23" y="0"/>
                    <a:pt x="2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7" name="Freeform 136"/>
            <p:cNvSpPr>
              <a:spLocks noChangeArrowheads="1"/>
            </p:cNvSpPr>
            <p:nvPr/>
          </p:nvSpPr>
          <p:spPr bwMode="auto">
            <a:xfrm>
              <a:off x="3248" y="2664"/>
              <a:ext cx="31" cy="48"/>
            </a:xfrm>
            <a:custGeom>
              <a:avLst/>
              <a:gdLst>
                <a:gd name="T0" fmla="*/ 18 w 21"/>
                <a:gd name="T1" fmla="*/ 0 h 33"/>
                <a:gd name="T2" fmla="*/ 15 w 21"/>
                <a:gd name="T3" fmla="*/ 3 h 33"/>
                <a:gd name="T4" fmla="*/ 1 w 21"/>
                <a:gd name="T5" fmla="*/ 28 h 33"/>
                <a:gd name="T6" fmla="*/ 1 w 21"/>
                <a:gd name="T7" fmla="*/ 32 h 33"/>
                <a:gd name="T8" fmla="*/ 5 w 21"/>
                <a:gd name="T9" fmla="*/ 32 h 33"/>
                <a:gd name="T10" fmla="*/ 20 w 21"/>
                <a:gd name="T11" fmla="*/ 2 h 33"/>
                <a:gd name="T12" fmla="*/ 18 w 2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21" h="33">
                  <a:moveTo>
                    <a:pt x="18" y="0"/>
                  </a:moveTo>
                  <a:cubicBezTo>
                    <a:pt x="16" y="0"/>
                    <a:pt x="15" y="1"/>
                    <a:pt x="15" y="3"/>
                  </a:cubicBezTo>
                  <a:cubicBezTo>
                    <a:pt x="16" y="9"/>
                    <a:pt x="7" y="21"/>
                    <a:pt x="1" y="28"/>
                  </a:cubicBezTo>
                  <a:cubicBezTo>
                    <a:pt x="0" y="29"/>
                    <a:pt x="0" y="31"/>
                    <a:pt x="1" y="32"/>
                  </a:cubicBezTo>
                  <a:cubicBezTo>
                    <a:pt x="2" y="33"/>
                    <a:pt x="4" y="33"/>
                    <a:pt x="5" y="32"/>
                  </a:cubicBezTo>
                  <a:cubicBezTo>
                    <a:pt x="6" y="31"/>
                    <a:pt x="21" y="13"/>
                    <a:pt x="20" y="2"/>
                  </a:cubicBezTo>
                  <a:cubicBezTo>
                    <a:pt x="20" y="1"/>
                    <a:pt x="19" y="0"/>
                    <a:pt x="18"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8" name="Freeform 137"/>
            <p:cNvSpPr>
              <a:spLocks noChangeArrowheads="1"/>
            </p:cNvSpPr>
            <p:nvPr/>
          </p:nvSpPr>
          <p:spPr bwMode="auto">
            <a:xfrm>
              <a:off x="3299" y="2681"/>
              <a:ext cx="26" cy="44"/>
            </a:xfrm>
            <a:custGeom>
              <a:avLst/>
              <a:gdLst>
                <a:gd name="T0" fmla="*/ 14 w 18"/>
                <a:gd name="T1" fmla="*/ 0 h 30"/>
                <a:gd name="T2" fmla="*/ 11 w 18"/>
                <a:gd name="T3" fmla="*/ 3 h 30"/>
                <a:gd name="T4" fmla="*/ 2 w 18"/>
                <a:gd name="T5" fmla="*/ 25 h 30"/>
                <a:gd name="T6" fmla="*/ 1 w 18"/>
                <a:gd name="T7" fmla="*/ 28 h 30"/>
                <a:gd name="T8" fmla="*/ 4 w 18"/>
                <a:gd name="T9" fmla="*/ 30 h 30"/>
                <a:gd name="T10" fmla="*/ 17 w 18"/>
                <a:gd name="T11" fmla="*/ 3 h 30"/>
                <a:gd name="T12" fmla="*/ 14 w 1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8" h="30">
                  <a:moveTo>
                    <a:pt x="14" y="0"/>
                  </a:moveTo>
                  <a:cubicBezTo>
                    <a:pt x="12" y="0"/>
                    <a:pt x="11" y="2"/>
                    <a:pt x="11" y="3"/>
                  </a:cubicBezTo>
                  <a:cubicBezTo>
                    <a:pt x="12" y="15"/>
                    <a:pt x="9" y="22"/>
                    <a:pt x="2" y="25"/>
                  </a:cubicBezTo>
                  <a:cubicBezTo>
                    <a:pt x="1" y="25"/>
                    <a:pt x="0" y="27"/>
                    <a:pt x="1" y="28"/>
                  </a:cubicBezTo>
                  <a:cubicBezTo>
                    <a:pt x="1" y="30"/>
                    <a:pt x="3" y="30"/>
                    <a:pt x="4" y="30"/>
                  </a:cubicBezTo>
                  <a:cubicBezTo>
                    <a:pt x="13" y="26"/>
                    <a:pt x="18" y="17"/>
                    <a:pt x="17" y="3"/>
                  </a:cubicBezTo>
                  <a:cubicBezTo>
                    <a:pt x="16" y="1"/>
                    <a:pt x="15" y="0"/>
                    <a:pt x="14"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9" name="Freeform 138"/>
            <p:cNvSpPr>
              <a:spLocks noChangeArrowheads="1"/>
            </p:cNvSpPr>
            <p:nvPr/>
          </p:nvSpPr>
          <p:spPr bwMode="auto">
            <a:xfrm>
              <a:off x="3363" y="2697"/>
              <a:ext cx="18" cy="34"/>
            </a:xfrm>
            <a:custGeom>
              <a:avLst/>
              <a:gdLst>
                <a:gd name="T0" fmla="*/ 8 w 13"/>
                <a:gd name="T1" fmla="*/ 2 h 23"/>
                <a:gd name="T2" fmla="*/ 7 w 13"/>
                <a:gd name="T3" fmla="*/ 7 h 23"/>
                <a:gd name="T4" fmla="*/ 2 w 13"/>
                <a:gd name="T5" fmla="*/ 18 h 23"/>
                <a:gd name="T6" fmla="*/ 0 w 13"/>
                <a:gd name="T7" fmla="*/ 20 h 23"/>
                <a:gd name="T8" fmla="*/ 2 w 13"/>
                <a:gd name="T9" fmla="*/ 23 h 23"/>
                <a:gd name="T10" fmla="*/ 12 w 13"/>
                <a:gd name="T11" fmla="*/ 8 h 23"/>
                <a:gd name="T12" fmla="*/ 13 w 13"/>
                <a:gd name="T13" fmla="*/ 3 h 23"/>
                <a:gd name="T14" fmla="*/ 11 w 13"/>
                <a:gd name="T15" fmla="*/ 0 h 23"/>
                <a:gd name="T16" fmla="*/ 8 w 13"/>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3">
                  <a:moveTo>
                    <a:pt x="8" y="2"/>
                  </a:moveTo>
                  <a:cubicBezTo>
                    <a:pt x="7" y="7"/>
                    <a:pt x="7" y="7"/>
                    <a:pt x="7" y="7"/>
                  </a:cubicBezTo>
                  <a:cubicBezTo>
                    <a:pt x="6" y="13"/>
                    <a:pt x="5" y="18"/>
                    <a:pt x="2" y="18"/>
                  </a:cubicBezTo>
                  <a:cubicBezTo>
                    <a:pt x="1" y="18"/>
                    <a:pt x="0" y="19"/>
                    <a:pt x="0" y="20"/>
                  </a:cubicBezTo>
                  <a:cubicBezTo>
                    <a:pt x="0" y="22"/>
                    <a:pt x="1" y="23"/>
                    <a:pt x="2" y="23"/>
                  </a:cubicBezTo>
                  <a:cubicBezTo>
                    <a:pt x="10" y="23"/>
                    <a:pt x="11" y="14"/>
                    <a:pt x="12" y="8"/>
                  </a:cubicBezTo>
                  <a:cubicBezTo>
                    <a:pt x="13" y="3"/>
                    <a:pt x="13" y="3"/>
                    <a:pt x="13" y="3"/>
                  </a:cubicBezTo>
                  <a:cubicBezTo>
                    <a:pt x="13" y="2"/>
                    <a:pt x="12" y="0"/>
                    <a:pt x="11" y="0"/>
                  </a:cubicBezTo>
                  <a:cubicBezTo>
                    <a:pt x="10" y="0"/>
                    <a:pt x="8" y="1"/>
                    <a:pt x="8"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0" name="Freeform 139"/>
            <p:cNvSpPr>
              <a:spLocks noChangeArrowheads="1"/>
            </p:cNvSpPr>
            <p:nvPr/>
          </p:nvSpPr>
          <p:spPr bwMode="auto">
            <a:xfrm>
              <a:off x="3416" y="2693"/>
              <a:ext cx="19" cy="43"/>
            </a:xfrm>
            <a:custGeom>
              <a:avLst/>
              <a:gdLst>
                <a:gd name="T0" fmla="*/ 10 w 13"/>
                <a:gd name="T1" fmla="*/ 1 h 30"/>
                <a:gd name="T2" fmla="*/ 7 w 13"/>
                <a:gd name="T3" fmla="*/ 3 h 30"/>
                <a:gd name="T4" fmla="*/ 2 w 13"/>
                <a:gd name="T5" fmla="*/ 25 h 30"/>
                <a:gd name="T6" fmla="*/ 1 w 13"/>
                <a:gd name="T7" fmla="*/ 29 h 30"/>
                <a:gd name="T8" fmla="*/ 5 w 13"/>
                <a:gd name="T9" fmla="*/ 29 h 30"/>
                <a:gd name="T10" fmla="*/ 13 w 13"/>
                <a:gd name="T11" fmla="*/ 3 h 30"/>
                <a:gd name="T12" fmla="*/ 10 w 13"/>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13" h="30">
                  <a:moveTo>
                    <a:pt x="10" y="1"/>
                  </a:moveTo>
                  <a:cubicBezTo>
                    <a:pt x="9" y="1"/>
                    <a:pt x="7" y="2"/>
                    <a:pt x="7" y="3"/>
                  </a:cubicBezTo>
                  <a:cubicBezTo>
                    <a:pt x="8" y="12"/>
                    <a:pt x="8" y="20"/>
                    <a:pt x="2" y="25"/>
                  </a:cubicBezTo>
                  <a:cubicBezTo>
                    <a:pt x="1" y="26"/>
                    <a:pt x="0" y="28"/>
                    <a:pt x="1" y="29"/>
                  </a:cubicBezTo>
                  <a:cubicBezTo>
                    <a:pt x="2" y="30"/>
                    <a:pt x="4" y="30"/>
                    <a:pt x="5" y="29"/>
                  </a:cubicBezTo>
                  <a:cubicBezTo>
                    <a:pt x="13" y="23"/>
                    <a:pt x="13" y="12"/>
                    <a:pt x="13" y="3"/>
                  </a:cubicBezTo>
                  <a:cubicBezTo>
                    <a:pt x="13" y="2"/>
                    <a:pt x="12" y="0"/>
                    <a:pt x="10"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1" name="Freeform 140"/>
            <p:cNvSpPr>
              <a:spLocks noChangeArrowheads="1"/>
            </p:cNvSpPr>
            <p:nvPr/>
          </p:nvSpPr>
          <p:spPr bwMode="auto">
            <a:xfrm>
              <a:off x="3480" y="2680"/>
              <a:ext cx="16" cy="48"/>
            </a:xfrm>
            <a:custGeom>
              <a:avLst/>
              <a:gdLst>
                <a:gd name="T0" fmla="*/ 2 w 11"/>
                <a:gd name="T1" fmla="*/ 0 h 33"/>
                <a:gd name="T2" fmla="*/ 0 w 11"/>
                <a:gd name="T3" fmla="*/ 3 h 33"/>
                <a:gd name="T4" fmla="*/ 1 w 11"/>
                <a:gd name="T5" fmla="*/ 28 h 33"/>
                <a:gd name="T6" fmla="*/ 1 w 11"/>
                <a:gd name="T7" fmla="*/ 31 h 33"/>
                <a:gd name="T8" fmla="*/ 5 w 11"/>
                <a:gd name="T9" fmla="*/ 32 h 33"/>
                <a:gd name="T10" fmla="*/ 5 w 11"/>
                <a:gd name="T11" fmla="*/ 2 h 33"/>
                <a:gd name="T12" fmla="*/ 2 w 1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1" h="33">
                  <a:moveTo>
                    <a:pt x="2" y="0"/>
                  </a:moveTo>
                  <a:cubicBezTo>
                    <a:pt x="1" y="0"/>
                    <a:pt x="0" y="2"/>
                    <a:pt x="0" y="3"/>
                  </a:cubicBezTo>
                  <a:cubicBezTo>
                    <a:pt x="1" y="9"/>
                    <a:pt x="5" y="24"/>
                    <a:pt x="1" y="28"/>
                  </a:cubicBezTo>
                  <a:cubicBezTo>
                    <a:pt x="0" y="29"/>
                    <a:pt x="0" y="30"/>
                    <a:pt x="1" y="31"/>
                  </a:cubicBezTo>
                  <a:cubicBezTo>
                    <a:pt x="2" y="32"/>
                    <a:pt x="3" y="33"/>
                    <a:pt x="5" y="32"/>
                  </a:cubicBezTo>
                  <a:cubicBezTo>
                    <a:pt x="11" y="26"/>
                    <a:pt x="7" y="10"/>
                    <a:pt x="5" y="2"/>
                  </a:cubicBezTo>
                  <a:cubicBezTo>
                    <a:pt x="5" y="1"/>
                    <a:pt x="4" y="0"/>
                    <a:pt x="2"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2" name="Freeform 141"/>
            <p:cNvSpPr>
              <a:spLocks noChangeArrowheads="1"/>
            </p:cNvSpPr>
            <p:nvPr/>
          </p:nvSpPr>
          <p:spPr bwMode="auto">
            <a:xfrm>
              <a:off x="3518" y="2666"/>
              <a:ext cx="14" cy="41"/>
            </a:xfrm>
            <a:custGeom>
              <a:avLst/>
              <a:gdLst>
                <a:gd name="T0" fmla="*/ 0 w 10"/>
                <a:gd name="T1" fmla="*/ 2 h 29"/>
                <a:gd name="T2" fmla="*/ 1 w 10"/>
                <a:gd name="T3" fmla="*/ 5 h 29"/>
                <a:gd name="T4" fmla="*/ 1 w 10"/>
                <a:gd name="T5" fmla="*/ 5 h 29"/>
                <a:gd name="T6" fmla="*/ 4 w 10"/>
                <a:gd name="T7" fmla="*/ 26 h 29"/>
                <a:gd name="T8" fmla="*/ 6 w 10"/>
                <a:gd name="T9" fmla="*/ 29 h 29"/>
                <a:gd name="T10" fmla="*/ 9 w 10"/>
                <a:gd name="T11" fmla="*/ 26 h 29"/>
                <a:gd name="T12" fmla="*/ 4 w 10"/>
                <a:gd name="T13" fmla="*/ 1 h 29"/>
                <a:gd name="T14" fmla="*/ 0 w 10"/>
                <a:gd name="T15" fmla="*/ 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9">
                  <a:moveTo>
                    <a:pt x="0" y="2"/>
                  </a:moveTo>
                  <a:cubicBezTo>
                    <a:pt x="0" y="3"/>
                    <a:pt x="0" y="5"/>
                    <a:pt x="1" y="5"/>
                  </a:cubicBezTo>
                  <a:cubicBezTo>
                    <a:pt x="1" y="5"/>
                    <a:pt x="1" y="5"/>
                    <a:pt x="1" y="5"/>
                  </a:cubicBezTo>
                  <a:cubicBezTo>
                    <a:pt x="3" y="7"/>
                    <a:pt x="4" y="16"/>
                    <a:pt x="4" y="26"/>
                  </a:cubicBezTo>
                  <a:cubicBezTo>
                    <a:pt x="4" y="27"/>
                    <a:pt x="5" y="29"/>
                    <a:pt x="6" y="29"/>
                  </a:cubicBezTo>
                  <a:cubicBezTo>
                    <a:pt x="8" y="29"/>
                    <a:pt x="9" y="28"/>
                    <a:pt x="9" y="26"/>
                  </a:cubicBezTo>
                  <a:cubicBezTo>
                    <a:pt x="9" y="24"/>
                    <a:pt x="10" y="4"/>
                    <a:pt x="4" y="1"/>
                  </a:cubicBezTo>
                  <a:cubicBezTo>
                    <a:pt x="2" y="0"/>
                    <a:pt x="1" y="1"/>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3" name="Freeform 142"/>
            <p:cNvSpPr>
              <a:spLocks noChangeArrowheads="1"/>
            </p:cNvSpPr>
            <p:nvPr/>
          </p:nvSpPr>
          <p:spPr bwMode="auto">
            <a:xfrm>
              <a:off x="3045" y="2508"/>
              <a:ext cx="34" cy="32"/>
            </a:xfrm>
            <a:custGeom>
              <a:avLst/>
              <a:gdLst>
                <a:gd name="T0" fmla="*/ 1 w 23"/>
                <a:gd name="T1" fmla="*/ 1 h 22"/>
                <a:gd name="T2" fmla="*/ 2 w 23"/>
                <a:gd name="T3" fmla="*/ 5 h 22"/>
                <a:gd name="T4" fmla="*/ 12 w 23"/>
                <a:gd name="T5" fmla="*/ 14 h 22"/>
                <a:gd name="T6" fmla="*/ 19 w 23"/>
                <a:gd name="T7" fmla="*/ 21 h 22"/>
                <a:gd name="T8" fmla="*/ 22 w 23"/>
                <a:gd name="T9" fmla="*/ 21 h 22"/>
                <a:gd name="T10" fmla="*/ 22 w 23"/>
                <a:gd name="T11" fmla="*/ 17 h 22"/>
                <a:gd name="T12" fmla="*/ 15 w 23"/>
                <a:gd name="T13" fmla="*/ 10 h 22"/>
                <a:gd name="T14" fmla="*/ 5 w 23"/>
                <a:gd name="T15" fmla="*/ 1 h 22"/>
                <a:gd name="T16" fmla="*/ 1 w 23"/>
                <a:gd name="T17"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2">
                  <a:moveTo>
                    <a:pt x="1" y="1"/>
                  </a:moveTo>
                  <a:cubicBezTo>
                    <a:pt x="0" y="3"/>
                    <a:pt x="0" y="4"/>
                    <a:pt x="2" y="5"/>
                  </a:cubicBezTo>
                  <a:cubicBezTo>
                    <a:pt x="4" y="7"/>
                    <a:pt x="8" y="10"/>
                    <a:pt x="12" y="14"/>
                  </a:cubicBezTo>
                  <a:cubicBezTo>
                    <a:pt x="19" y="21"/>
                    <a:pt x="19" y="21"/>
                    <a:pt x="19" y="21"/>
                  </a:cubicBezTo>
                  <a:cubicBezTo>
                    <a:pt x="20" y="22"/>
                    <a:pt x="21" y="22"/>
                    <a:pt x="22" y="21"/>
                  </a:cubicBezTo>
                  <a:cubicBezTo>
                    <a:pt x="23" y="20"/>
                    <a:pt x="23" y="18"/>
                    <a:pt x="22" y="17"/>
                  </a:cubicBezTo>
                  <a:cubicBezTo>
                    <a:pt x="15" y="10"/>
                    <a:pt x="15" y="10"/>
                    <a:pt x="15" y="10"/>
                  </a:cubicBezTo>
                  <a:cubicBezTo>
                    <a:pt x="11" y="6"/>
                    <a:pt x="8" y="3"/>
                    <a:pt x="5" y="1"/>
                  </a:cubicBezTo>
                  <a:cubicBezTo>
                    <a:pt x="3" y="0"/>
                    <a:pt x="2" y="0"/>
                    <a:pt x="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4" name="Freeform 143"/>
            <p:cNvSpPr>
              <a:spLocks noChangeArrowheads="1"/>
            </p:cNvSpPr>
            <p:nvPr/>
          </p:nvSpPr>
          <p:spPr bwMode="auto">
            <a:xfrm>
              <a:off x="3061" y="2491"/>
              <a:ext cx="26" cy="33"/>
            </a:xfrm>
            <a:custGeom>
              <a:avLst/>
              <a:gdLst>
                <a:gd name="T0" fmla="*/ 1 w 18"/>
                <a:gd name="T1" fmla="*/ 1 h 23"/>
                <a:gd name="T2" fmla="*/ 1 w 18"/>
                <a:gd name="T3" fmla="*/ 5 h 23"/>
                <a:gd name="T4" fmla="*/ 12 w 18"/>
                <a:gd name="T5" fmla="*/ 21 h 23"/>
                <a:gd name="T6" fmla="*/ 16 w 18"/>
                <a:gd name="T7" fmla="*/ 23 h 23"/>
                <a:gd name="T8" fmla="*/ 17 w 18"/>
                <a:gd name="T9" fmla="*/ 19 h 23"/>
                <a:gd name="T10" fmla="*/ 5 w 18"/>
                <a:gd name="T11" fmla="*/ 1 h 23"/>
                <a:gd name="T12" fmla="*/ 1 w 18"/>
                <a:gd name="T13" fmla="*/ 1 h 23"/>
              </a:gdLst>
              <a:ahLst/>
              <a:cxnLst>
                <a:cxn ang="0">
                  <a:pos x="T0" y="T1"/>
                </a:cxn>
                <a:cxn ang="0">
                  <a:pos x="T2" y="T3"/>
                </a:cxn>
                <a:cxn ang="0">
                  <a:pos x="T4" y="T5"/>
                </a:cxn>
                <a:cxn ang="0">
                  <a:pos x="T6" y="T7"/>
                </a:cxn>
                <a:cxn ang="0">
                  <a:pos x="T8" y="T9"/>
                </a:cxn>
                <a:cxn ang="0">
                  <a:pos x="T10" y="T11"/>
                </a:cxn>
                <a:cxn ang="0">
                  <a:pos x="T12" y="T13"/>
                </a:cxn>
              </a:cxnLst>
              <a:rect l="0" t="0" r="r" b="b"/>
              <a:pathLst>
                <a:path w="18" h="23">
                  <a:moveTo>
                    <a:pt x="1" y="1"/>
                  </a:moveTo>
                  <a:cubicBezTo>
                    <a:pt x="0" y="2"/>
                    <a:pt x="0" y="3"/>
                    <a:pt x="1" y="5"/>
                  </a:cubicBezTo>
                  <a:cubicBezTo>
                    <a:pt x="4" y="9"/>
                    <a:pt x="11" y="18"/>
                    <a:pt x="12" y="21"/>
                  </a:cubicBezTo>
                  <a:cubicBezTo>
                    <a:pt x="13" y="23"/>
                    <a:pt x="15" y="23"/>
                    <a:pt x="16" y="23"/>
                  </a:cubicBezTo>
                  <a:cubicBezTo>
                    <a:pt x="17" y="22"/>
                    <a:pt x="18" y="20"/>
                    <a:pt x="17" y="19"/>
                  </a:cubicBezTo>
                  <a:cubicBezTo>
                    <a:pt x="15" y="15"/>
                    <a:pt x="9" y="6"/>
                    <a:pt x="5" y="1"/>
                  </a:cubicBezTo>
                  <a:cubicBezTo>
                    <a:pt x="4" y="0"/>
                    <a:pt x="2" y="0"/>
                    <a:pt x="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5" name="Freeform 144"/>
            <p:cNvSpPr>
              <a:spLocks noEditPoints="1" noChangeArrowheads="1"/>
            </p:cNvSpPr>
            <p:nvPr/>
          </p:nvSpPr>
          <p:spPr bwMode="auto">
            <a:xfrm>
              <a:off x="3977" y="871"/>
              <a:ext cx="107" cy="58"/>
            </a:xfrm>
            <a:custGeom>
              <a:avLst/>
              <a:gdLst>
                <a:gd name="T0" fmla="*/ 65 w 74"/>
                <a:gd name="T1" fmla="*/ 0 h 40"/>
                <a:gd name="T2" fmla="*/ 7 w 74"/>
                <a:gd name="T3" fmla="*/ 8 h 40"/>
                <a:gd name="T4" fmla="*/ 6 w 74"/>
                <a:gd name="T5" fmla="*/ 8 h 40"/>
                <a:gd name="T6" fmla="*/ 6 w 74"/>
                <a:gd name="T7" fmla="*/ 8 h 40"/>
                <a:gd name="T8" fmla="*/ 4 w 74"/>
                <a:gd name="T9" fmla="*/ 5 h 40"/>
                <a:gd name="T10" fmla="*/ 1 w 74"/>
                <a:gd name="T11" fmla="*/ 7 h 40"/>
                <a:gd name="T12" fmla="*/ 1 w 74"/>
                <a:gd name="T13" fmla="*/ 30 h 40"/>
                <a:gd name="T14" fmla="*/ 1 w 74"/>
                <a:gd name="T15" fmla="*/ 34 h 40"/>
                <a:gd name="T16" fmla="*/ 2 w 74"/>
                <a:gd name="T17" fmla="*/ 36 h 40"/>
                <a:gd name="T18" fmla="*/ 4 w 74"/>
                <a:gd name="T19" fmla="*/ 37 h 40"/>
                <a:gd name="T20" fmla="*/ 28 w 74"/>
                <a:gd name="T21" fmla="*/ 38 h 40"/>
                <a:gd name="T22" fmla="*/ 72 w 74"/>
                <a:gd name="T23" fmla="*/ 34 h 40"/>
                <a:gd name="T24" fmla="*/ 74 w 74"/>
                <a:gd name="T25" fmla="*/ 31 h 40"/>
                <a:gd name="T26" fmla="*/ 72 w 74"/>
                <a:gd name="T27" fmla="*/ 21 h 40"/>
                <a:gd name="T28" fmla="*/ 68 w 74"/>
                <a:gd name="T29" fmla="*/ 1 h 40"/>
                <a:gd name="T30" fmla="*/ 65 w 74"/>
                <a:gd name="T31" fmla="*/ 0 h 40"/>
                <a:gd name="T32" fmla="*/ 64 w 74"/>
                <a:gd name="T33" fmla="*/ 6 h 40"/>
                <a:gd name="T34" fmla="*/ 67 w 74"/>
                <a:gd name="T35" fmla="*/ 22 h 40"/>
                <a:gd name="T36" fmla="*/ 68 w 74"/>
                <a:gd name="T37" fmla="*/ 30 h 40"/>
                <a:gd name="T38" fmla="*/ 28 w 74"/>
                <a:gd name="T39" fmla="*/ 32 h 40"/>
                <a:gd name="T40" fmla="*/ 7 w 74"/>
                <a:gd name="T41" fmla="*/ 31 h 40"/>
                <a:gd name="T42" fmla="*/ 6 w 74"/>
                <a:gd name="T43" fmla="*/ 29 h 40"/>
                <a:gd name="T44" fmla="*/ 6 w 74"/>
                <a:gd name="T45" fmla="*/ 16 h 40"/>
                <a:gd name="T46" fmla="*/ 6 w 74"/>
                <a:gd name="T47" fmla="*/ 13 h 40"/>
                <a:gd name="T48" fmla="*/ 64 w 74"/>
                <a:gd name="T49" fmla="*/ 6 h 40"/>
                <a:gd name="T50" fmla="*/ 4 w 74"/>
                <a:gd name="T51" fmla="*/ 32 h 40"/>
                <a:gd name="T52" fmla="*/ 4 w 74"/>
                <a:gd name="T53" fmla="*/ 32 h 40"/>
                <a:gd name="T54" fmla="*/ 4 w 74"/>
                <a:gd name="T55"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40">
                  <a:moveTo>
                    <a:pt x="65" y="0"/>
                  </a:moveTo>
                  <a:cubicBezTo>
                    <a:pt x="48" y="3"/>
                    <a:pt x="18" y="10"/>
                    <a:pt x="7" y="8"/>
                  </a:cubicBezTo>
                  <a:cubicBezTo>
                    <a:pt x="7" y="8"/>
                    <a:pt x="7" y="8"/>
                    <a:pt x="6" y="8"/>
                  </a:cubicBezTo>
                  <a:cubicBezTo>
                    <a:pt x="6" y="8"/>
                    <a:pt x="6" y="8"/>
                    <a:pt x="6" y="8"/>
                  </a:cubicBezTo>
                  <a:cubicBezTo>
                    <a:pt x="6" y="6"/>
                    <a:pt x="5" y="5"/>
                    <a:pt x="4" y="5"/>
                  </a:cubicBezTo>
                  <a:cubicBezTo>
                    <a:pt x="3" y="5"/>
                    <a:pt x="1" y="6"/>
                    <a:pt x="1" y="7"/>
                  </a:cubicBezTo>
                  <a:cubicBezTo>
                    <a:pt x="0" y="14"/>
                    <a:pt x="1" y="22"/>
                    <a:pt x="1" y="30"/>
                  </a:cubicBezTo>
                  <a:cubicBezTo>
                    <a:pt x="1" y="34"/>
                    <a:pt x="1" y="34"/>
                    <a:pt x="1" y="34"/>
                  </a:cubicBezTo>
                  <a:cubicBezTo>
                    <a:pt x="2" y="35"/>
                    <a:pt x="2" y="36"/>
                    <a:pt x="2" y="36"/>
                  </a:cubicBezTo>
                  <a:cubicBezTo>
                    <a:pt x="3" y="37"/>
                    <a:pt x="4" y="37"/>
                    <a:pt x="4" y="37"/>
                  </a:cubicBezTo>
                  <a:cubicBezTo>
                    <a:pt x="12" y="36"/>
                    <a:pt x="20" y="37"/>
                    <a:pt x="28" y="38"/>
                  </a:cubicBezTo>
                  <a:cubicBezTo>
                    <a:pt x="43" y="39"/>
                    <a:pt x="58" y="40"/>
                    <a:pt x="72" y="34"/>
                  </a:cubicBezTo>
                  <a:cubicBezTo>
                    <a:pt x="73" y="33"/>
                    <a:pt x="74" y="32"/>
                    <a:pt x="74" y="31"/>
                  </a:cubicBezTo>
                  <a:cubicBezTo>
                    <a:pt x="72" y="21"/>
                    <a:pt x="72" y="21"/>
                    <a:pt x="72" y="21"/>
                  </a:cubicBezTo>
                  <a:cubicBezTo>
                    <a:pt x="71" y="15"/>
                    <a:pt x="71" y="8"/>
                    <a:pt x="68" y="1"/>
                  </a:cubicBezTo>
                  <a:cubicBezTo>
                    <a:pt x="67" y="0"/>
                    <a:pt x="66" y="0"/>
                    <a:pt x="65" y="0"/>
                  </a:cubicBezTo>
                  <a:close/>
                  <a:moveTo>
                    <a:pt x="64" y="6"/>
                  </a:moveTo>
                  <a:cubicBezTo>
                    <a:pt x="65" y="11"/>
                    <a:pt x="66" y="17"/>
                    <a:pt x="67" y="22"/>
                  </a:cubicBezTo>
                  <a:cubicBezTo>
                    <a:pt x="67" y="22"/>
                    <a:pt x="68" y="27"/>
                    <a:pt x="68" y="30"/>
                  </a:cubicBezTo>
                  <a:cubicBezTo>
                    <a:pt x="55" y="34"/>
                    <a:pt x="42" y="33"/>
                    <a:pt x="28" y="32"/>
                  </a:cubicBezTo>
                  <a:cubicBezTo>
                    <a:pt x="21" y="32"/>
                    <a:pt x="14" y="31"/>
                    <a:pt x="7" y="31"/>
                  </a:cubicBezTo>
                  <a:cubicBezTo>
                    <a:pt x="7" y="30"/>
                    <a:pt x="6" y="29"/>
                    <a:pt x="6" y="29"/>
                  </a:cubicBezTo>
                  <a:cubicBezTo>
                    <a:pt x="6" y="25"/>
                    <a:pt x="6" y="21"/>
                    <a:pt x="6" y="16"/>
                  </a:cubicBezTo>
                  <a:cubicBezTo>
                    <a:pt x="6" y="15"/>
                    <a:pt x="6" y="14"/>
                    <a:pt x="6" y="13"/>
                  </a:cubicBezTo>
                  <a:cubicBezTo>
                    <a:pt x="18" y="15"/>
                    <a:pt x="46" y="9"/>
                    <a:pt x="64" y="6"/>
                  </a:cubicBezTo>
                  <a:close/>
                  <a:moveTo>
                    <a:pt x="4" y="32"/>
                  </a:moveTo>
                  <a:cubicBezTo>
                    <a:pt x="4" y="32"/>
                    <a:pt x="4" y="32"/>
                    <a:pt x="4" y="32"/>
                  </a:cubicBezTo>
                  <a:cubicBezTo>
                    <a:pt x="4" y="32"/>
                    <a:pt x="4" y="32"/>
                    <a:pt x="4" y="3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6" name="Freeform 145"/>
            <p:cNvSpPr>
              <a:spLocks noChangeArrowheads="1"/>
            </p:cNvSpPr>
            <p:nvPr/>
          </p:nvSpPr>
          <p:spPr bwMode="auto">
            <a:xfrm>
              <a:off x="4046" y="926"/>
              <a:ext cx="487" cy="156"/>
            </a:xfrm>
            <a:custGeom>
              <a:avLst/>
              <a:gdLst>
                <a:gd name="T0" fmla="*/ 11 w 336"/>
                <a:gd name="T1" fmla="*/ 9 h 108"/>
                <a:gd name="T2" fmla="*/ 7 w 336"/>
                <a:gd name="T3" fmla="*/ 47 h 108"/>
                <a:gd name="T4" fmla="*/ 142 w 336"/>
                <a:gd name="T5" fmla="*/ 39 h 108"/>
                <a:gd name="T6" fmla="*/ 145 w 336"/>
                <a:gd name="T7" fmla="*/ 37 h 108"/>
                <a:gd name="T8" fmla="*/ 287 w 336"/>
                <a:gd name="T9" fmla="*/ 26 h 108"/>
                <a:gd name="T10" fmla="*/ 328 w 336"/>
                <a:gd name="T11" fmla="*/ 75 h 108"/>
                <a:gd name="T12" fmla="*/ 310 w 336"/>
                <a:gd name="T13" fmla="*/ 102 h 108"/>
                <a:gd name="T14" fmla="*/ 283 w 336"/>
                <a:gd name="T15" fmla="*/ 84 h 108"/>
                <a:gd name="T16" fmla="*/ 290 w 336"/>
                <a:gd name="T17" fmla="*/ 66 h 108"/>
                <a:gd name="T18" fmla="*/ 305 w 336"/>
                <a:gd name="T19" fmla="*/ 67 h 108"/>
                <a:gd name="T20" fmla="*/ 310 w 336"/>
                <a:gd name="T21" fmla="*/ 78 h 108"/>
                <a:gd name="T22" fmla="*/ 303 w 336"/>
                <a:gd name="T23" fmla="*/ 82 h 108"/>
                <a:gd name="T24" fmla="*/ 300 w 336"/>
                <a:gd name="T25" fmla="*/ 85 h 108"/>
                <a:gd name="T26" fmla="*/ 303 w 336"/>
                <a:gd name="T27" fmla="*/ 87 h 108"/>
                <a:gd name="T28" fmla="*/ 315 w 336"/>
                <a:gd name="T29" fmla="*/ 80 h 108"/>
                <a:gd name="T30" fmla="*/ 308 w 336"/>
                <a:gd name="T31" fmla="*/ 63 h 108"/>
                <a:gd name="T32" fmla="*/ 287 w 336"/>
                <a:gd name="T33" fmla="*/ 62 h 108"/>
                <a:gd name="T34" fmla="*/ 278 w 336"/>
                <a:gd name="T35" fmla="*/ 85 h 108"/>
                <a:gd name="T36" fmla="*/ 311 w 336"/>
                <a:gd name="T37" fmla="*/ 107 h 108"/>
                <a:gd name="T38" fmla="*/ 333 w 336"/>
                <a:gd name="T39" fmla="*/ 76 h 108"/>
                <a:gd name="T40" fmla="*/ 289 w 336"/>
                <a:gd name="T41" fmla="*/ 21 h 108"/>
                <a:gd name="T42" fmla="*/ 143 w 336"/>
                <a:gd name="T43" fmla="*/ 33 h 108"/>
                <a:gd name="T44" fmla="*/ 139 w 336"/>
                <a:gd name="T45" fmla="*/ 35 h 108"/>
                <a:gd name="T46" fmla="*/ 11 w 336"/>
                <a:gd name="T47" fmla="*/ 45 h 108"/>
                <a:gd name="T48" fmla="*/ 15 w 336"/>
                <a:gd name="T49" fmla="*/ 13 h 108"/>
                <a:gd name="T50" fmla="*/ 37 w 336"/>
                <a:gd name="T51" fmla="*/ 10 h 108"/>
                <a:gd name="T52" fmla="*/ 45 w 336"/>
                <a:gd name="T53" fmla="*/ 25 h 108"/>
                <a:gd name="T54" fmla="*/ 30 w 336"/>
                <a:gd name="T55" fmla="*/ 35 h 108"/>
                <a:gd name="T56" fmla="*/ 25 w 336"/>
                <a:gd name="T57" fmla="*/ 24 h 108"/>
                <a:gd name="T58" fmla="*/ 22 w 336"/>
                <a:gd name="T59" fmla="*/ 21 h 108"/>
                <a:gd name="T60" fmla="*/ 20 w 336"/>
                <a:gd name="T61" fmla="*/ 24 h 108"/>
                <a:gd name="T62" fmla="*/ 29 w 336"/>
                <a:gd name="T63" fmla="*/ 40 h 108"/>
                <a:gd name="T64" fmla="*/ 50 w 336"/>
                <a:gd name="T65" fmla="*/ 27 h 108"/>
                <a:gd name="T66" fmla="*/ 39 w 336"/>
                <a:gd name="T67" fmla="*/ 5 h 108"/>
                <a:gd name="T68" fmla="*/ 11 w 336"/>
                <a:gd name="T69" fmla="*/ 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6" h="108">
                  <a:moveTo>
                    <a:pt x="11" y="9"/>
                  </a:moveTo>
                  <a:cubicBezTo>
                    <a:pt x="2" y="19"/>
                    <a:pt x="0" y="36"/>
                    <a:pt x="7" y="47"/>
                  </a:cubicBezTo>
                  <a:cubicBezTo>
                    <a:pt x="34" y="94"/>
                    <a:pt x="109" y="56"/>
                    <a:pt x="142" y="39"/>
                  </a:cubicBezTo>
                  <a:cubicBezTo>
                    <a:pt x="145" y="37"/>
                    <a:pt x="145" y="37"/>
                    <a:pt x="145" y="37"/>
                  </a:cubicBezTo>
                  <a:cubicBezTo>
                    <a:pt x="193" y="14"/>
                    <a:pt x="244" y="10"/>
                    <a:pt x="287" y="26"/>
                  </a:cubicBezTo>
                  <a:cubicBezTo>
                    <a:pt x="307" y="34"/>
                    <a:pt x="330" y="52"/>
                    <a:pt x="328" y="75"/>
                  </a:cubicBezTo>
                  <a:cubicBezTo>
                    <a:pt x="326" y="91"/>
                    <a:pt x="320" y="100"/>
                    <a:pt x="310" y="102"/>
                  </a:cubicBezTo>
                  <a:cubicBezTo>
                    <a:pt x="300" y="103"/>
                    <a:pt x="287" y="94"/>
                    <a:pt x="283" y="84"/>
                  </a:cubicBezTo>
                  <a:cubicBezTo>
                    <a:pt x="282" y="79"/>
                    <a:pt x="281" y="72"/>
                    <a:pt x="290" y="66"/>
                  </a:cubicBezTo>
                  <a:cubicBezTo>
                    <a:pt x="297" y="62"/>
                    <a:pt x="303" y="65"/>
                    <a:pt x="305" y="67"/>
                  </a:cubicBezTo>
                  <a:cubicBezTo>
                    <a:pt x="309" y="70"/>
                    <a:pt x="311" y="75"/>
                    <a:pt x="310" y="78"/>
                  </a:cubicBezTo>
                  <a:cubicBezTo>
                    <a:pt x="309" y="81"/>
                    <a:pt x="306" y="82"/>
                    <a:pt x="303" y="82"/>
                  </a:cubicBezTo>
                  <a:cubicBezTo>
                    <a:pt x="301" y="82"/>
                    <a:pt x="300" y="83"/>
                    <a:pt x="300" y="85"/>
                  </a:cubicBezTo>
                  <a:cubicBezTo>
                    <a:pt x="300" y="86"/>
                    <a:pt x="302" y="87"/>
                    <a:pt x="303" y="87"/>
                  </a:cubicBezTo>
                  <a:cubicBezTo>
                    <a:pt x="312" y="87"/>
                    <a:pt x="315" y="83"/>
                    <a:pt x="315" y="80"/>
                  </a:cubicBezTo>
                  <a:cubicBezTo>
                    <a:pt x="317" y="75"/>
                    <a:pt x="314" y="68"/>
                    <a:pt x="308" y="63"/>
                  </a:cubicBezTo>
                  <a:cubicBezTo>
                    <a:pt x="302" y="58"/>
                    <a:pt x="294" y="57"/>
                    <a:pt x="287" y="62"/>
                  </a:cubicBezTo>
                  <a:cubicBezTo>
                    <a:pt x="278" y="67"/>
                    <a:pt x="275" y="76"/>
                    <a:pt x="278" y="85"/>
                  </a:cubicBezTo>
                  <a:cubicBezTo>
                    <a:pt x="283" y="98"/>
                    <a:pt x="298" y="108"/>
                    <a:pt x="311" y="107"/>
                  </a:cubicBezTo>
                  <a:cubicBezTo>
                    <a:pt x="318" y="106"/>
                    <a:pt x="331" y="101"/>
                    <a:pt x="333" y="76"/>
                  </a:cubicBezTo>
                  <a:cubicBezTo>
                    <a:pt x="336" y="49"/>
                    <a:pt x="311" y="30"/>
                    <a:pt x="289" y="21"/>
                  </a:cubicBezTo>
                  <a:cubicBezTo>
                    <a:pt x="245" y="4"/>
                    <a:pt x="192" y="8"/>
                    <a:pt x="143" y="33"/>
                  </a:cubicBezTo>
                  <a:cubicBezTo>
                    <a:pt x="139" y="35"/>
                    <a:pt x="139" y="35"/>
                    <a:pt x="139" y="35"/>
                  </a:cubicBezTo>
                  <a:cubicBezTo>
                    <a:pt x="108" y="50"/>
                    <a:pt x="36" y="87"/>
                    <a:pt x="11" y="45"/>
                  </a:cubicBezTo>
                  <a:cubicBezTo>
                    <a:pt x="6" y="35"/>
                    <a:pt x="7" y="21"/>
                    <a:pt x="15" y="13"/>
                  </a:cubicBezTo>
                  <a:cubicBezTo>
                    <a:pt x="21" y="7"/>
                    <a:pt x="29" y="6"/>
                    <a:pt x="37" y="10"/>
                  </a:cubicBezTo>
                  <a:cubicBezTo>
                    <a:pt x="45" y="14"/>
                    <a:pt x="47" y="19"/>
                    <a:pt x="45" y="25"/>
                  </a:cubicBezTo>
                  <a:cubicBezTo>
                    <a:pt x="43" y="31"/>
                    <a:pt x="35" y="36"/>
                    <a:pt x="30" y="35"/>
                  </a:cubicBezTo>
                  <a:cubicBezTo>
                    <a:pt x="25" y="34"/>
                    <a:pt x="25" y="29"/>
                    <a:pt x="25" y="24"/>
                  </a:cubicBezTo>
                  <a:cubicBezTo>
                    <a:pt x="25" y="22"/>
                    <a:pt x="24" y="21"/>
                    <a:pt x="22" y="21"/>
                  </a:cubicBezTo>
                  <a:cubicBezTo>
                    <a:pt x="21" y="21"/>
                    <a:pt x="20" y="22"/>
                    <a:pt x="20" y="24"/>
                  </a:cubicBezTo>
                  <a:cubicBezTo>
                    <a:pt x="19" y="37"/>
                    <a:pt x="26" y="40"/>
                    <a:pt x="29" y="40"/>
                  </a:cubicBezTo>
                  <a:cubicBezTo>
                    <a:pt x="37" y="42"/>
                    <a:pt x="47" y="35"/>
                    <a:pt x="50" y="27"/>
                  </a:cubicBezTo>
                  <a:cubicBezTo>
                    <a:pt x="52" y="23"/>
                    <a:pt x="54" y="13"/>
                    <a:pt x="39" y="5"/>
                  </a:cubicBezTo>
                  <a:cubicBezTo>
                    <a:pt x="29" y="0"/>
                    <a:pt x="19" y="1"/>
                    <a:pt x="11" y="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7" name="Freeform 146"/>
            <p:cNvSpPr>
              <a:spLocks noEditPoints="1" noChangeArrowheads="1"/>
            </p:cNvSpPr>
            <p:nvPr/>
          </p:nvSpPr>
          <p:spPr bwMode="auto">
            <a:xfrm>
              <a:off x="4136" y="1018"/>
              <a:ext cx="328" cy="339"/>
            </a:xfrm>
            <a:custGeom>
              <a:avLst/>
              <a:gdLst>
                <a:gd name="T0" fmla="*/ 18 w 227"/>
                <a:gd name="T1" fmla="*/ 71 h 234"/>
                <a:gd name="T2" fmla="*/ 9 w 227"/>
                <a:gd name="T3" fmla="*/ 93 h 234"/>
                <a:gd name="T4" fmla="*/ 9 w 227"/>
                <a:gd name="T5" fmla="*/ 93 h 234"/>
                <a:gd name="T6" fmla="*/ 36 w 227"/>
                <a:gd name="T7" fmla="*/ 191 h 234"/>
                <a:gd name="T8" fmla="*/ 137 w 227"/>
                <a:gd name="T9" fmla="*/ 227 h 234"/>
                <a:gd name="T10" fmla="*/ 227 w 227"/>
                <a:gd name="T11" fmla="*/ 121 h 234"/>
                <a:gd name="T12" fmla="*/ 134 w 227"/>
                <a:gd name="T13" fmla="*/ 9 h 234"/>
                <a:gd name="T14" fmla="*/ 18 w 227"/>
                <a:gd name="T15" fmla="*/ 71 h 234"/>
                <a:gd name="T16" fmla="*/ 23 w 227"/>
                <a:gd name="T17" fmla="*/ 74 h 234"/>
                <a:gd name="T18" fmla="*/ 133 w 227"/>
                <a:gd name="T19" fmla="*/ 15 h 234"/>
                <a:gd name="T20" fmla="*/ 222 w 227"/>
                <a:gd name="T21" fmla="*/ 121 h 234"/>
                <a:gd name="T22" fmla="*/ 136 w 227"/>
                <a:gd name="T23" fmla="*/ 222 h 234"/>
                <a:gd name="T24" fmla="*/ 40 w 227"/>
                <a:gd name="T25" fmla="*/ 187 h 234"/>
                <a:gd name="T26" fmla="*/ 11 w 227"/>
                <a:gd name="T27" fmla="*/ 117 h 234"/>
                <a:gd name="T28" fmla="*/ 14 w 227"/>
                <a:gd name="T29" fmla="*/ 95 h 234"/>
                <a:gd name="T30" fmla="*/ 23 w 227"/>
                <a:gd name="T31" fmla="*/ 7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234">
                  <a:moveTo>
                    <a:pt x="18" y="71"/>
                  </a:moveTo>
                  <a:cubicBezTo>
                    <a:pt x="14" y="78"/>
                    <a:pt x="11" y="86"/>
                    <a:pt x="9" y="93"/>
                  </a:cubicBezTo>
                  <a:cubicBezTo>
                    <a:pt x="9" y="93"/>
                    <a:pt x="9" y="93"/>
                    <a:pt x="9" y="93"/>
                  </a:cubicBezTo>
                  <a:cubicBezTo>
                    <a:pt x="0" y="126"/>
                    <a:pt x="10" y="162"/>
                    <a:pt x="36" y="191"/>
                  </a:cubicBezTo>
                  <a:cubicBezTo>
                    <a:pt x="63" y="220"/>
                    <a:pt x="101" y="234"/>
                    <a:pt x="137" y="227"/>
                  </a:cubicBezTo>
                  <a:cubicBezTo>
                    <a:pt x="203" y="215"/>
                    <a:pt x="227" y="162"/>
                    <a:pt x="227" y="121"/>
                  </a:cubicBezTo>
                  <a:cubicBezTo>
                    <a:pt x="227" y="74"/>
                    <a:pt x="199" y="21"/>
                    <a:pt x="134" y="9"/>
                  </a:cubicBezTo>
                  <a:cubicBezTo>
                    <a:pt x="81" y="0"/>
                    <a:pt x="39" y="35"/>
                    <a:pt x="18" y="71"/>
                  </a:cubicBezTo>
                  <a:close/>
                  <a:moveTo>
                    <a:pt x="23" y="74"/>
                  </a:moveTo>
                  <a:cubicBezTo>
                    <a:pt x="43" y="39"/>
                    <a:pt x="83" y="5"/>
                    <a:pt x="133" y="15"/>
                  </a:cubicBezTo>
                  <a:cubicBezTo>
                    <a:pt x="195" y="26"/>
                    <a:pt x="222" y="76"/>
                    <a:pt x="222" y="121"/>
                  </a:cubicBezTo>
                  <a:cubicBezTo>
                    <a:pt x="222" y="160"/>
                    <a:pt x="199" y="211"/>
                    <a:pt x="136" y="222"/>
                  </a:cubicBezTo>
                  <a:cubicBezTo>
                    <a:pt x="102" y="228"/>
                    <a:pt x="66" y="215"/>
                    <a:pt x="40" y="187"/>
                  </a:cubicBezTo>
                  <a:cubicBezTo>
                    <a:pt x="21" y="166"/>
                    <a:pt x="11" y="141"/>
                    <a:pt x="11" y="117"/>
                  </a:cubicBezTo>
                  <a:cubicBezTo>
                    <a:pt x="11" y="109"/>
                    <a:pt x="12" y="102"/>
                    <a:pt x="14" y="95"/>
                  </a:cubicBezTo>
                  <a:cubicBezTo>
                    <a:pt x="16" y="87"/>
                    <a:pt x="19" y="80"/>
                    <a:pt x="23" y="74"/>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8" name="Freeform 147"/>
            <p:cNvSpPr>
              <a:spLocks noChangeArrowheads="1"/>
            </p:cNvSpPr>
            <p:nvPr/>
          </p:nvSpPr>
          <p:spPr bwMode="auto">
            <a:xfrm>
              <a:off x="4227" y="1036"/>
              <a:ext cx="77" cy="312"/>
            </a:xfrm>
            <a:custGeom>
              <a:avLst/>
              <a:gdLst>
                <a:gd name="T0" fmla="*/ 49 w 53"/>
                <a:gd name="T1" fmla="*/ 0 h 216"/>
                <a:gd name="T2" fmla="*/ 1 w 53"/>
                <a:gd name="T3" fmla="*/ 122 h 216"/>
                <a:gd name="T4" fmla="*/ 39 w 53"/>
                <a:gd name="T5" fmla="*/ 215 h 216"/>
                <a:gd name="T6" fmla="*/ 42 w 53"/>
                <a:gd name="T7" fmla="*/ 215 h 216"/>
                <a:gd name="T8" fmla="*/ 43 w 53"/>
                <a:gd name="T9" fmla="*/ 211 h 216"/>
                <a:gd name="T10" fmla="*/ 7 w 53"/>
                <a:gd name="T11" fmla="*/ 122 h 216"/>
                <a:gd name="T12" fmla="*/ 51 w 53"/>
                <a:gd name="T13" fmla="*/ 5 h 216"/>
                <a:gd name="T14" fmla="*/ 52 w 53"/>
                <a:gd name="T15" fmla="*/ 1 h 216"/>
                <a:gd name="T16" fmla="*/ 49 w 53"/>
                <a:gd name="T1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16">
                  <a:moveTo>
                    <a:pt x="49" y="0"/>
                  </a:moveTo>
                  <a:cubicBezTo>
                    <a:pt x="16" y="16"/>
                    <a:pt x="3" y="95"/>
                    <a:pt x="1" y="122"/>
                  </a:cubicBezTo>
                  <a:cubicBezTo>
                    <a:pt x="0" y="159"/>
                    <a:pt x="10" y="186"/>
                    <a:pt x="39" y="215"/>
                  </a:cubicBezTo>
                  <a:cubicBezTo>
                    <a:pt x="40" y="216"/>
                    <a:pt x="41" y="216"/>
                    <a:pt x="42" y="215"/>
                  </a:cubicBezTo>
                  <a:cubicBezTo>
                    <a:pt x="44" y="214"/>
                    <a:pt x="44" y="212"/>
                    <a:pt x="43" y="211"/>
                  </a:cubicBezTo>
                  <a:cubicBezTo>
                    <a:pt x="15" y="183"/>
                    <a:pt x="5" y="157"/>
                    <a:pt x="7" y="122"/>
                  </a:cubicBezTo>
                  <a:cubicBezTo>
                    <a:pt x="8" y="87"/>
                    <a:pt x="25" y="18"/>
                    <a:pt x="51" y="5"/>
                  </a:cubicBezTo>
                  <a:cubicBezTo>
                    <a:pt x="52" y="4"/>
                    <a:pt x="53" y="3"/>
                    <a:pt x="52" y="1"/>
                  </a:cubicBezTo>
                  <a:cubicBezTo>
                    <a:pt x="52" y="0"/>
                    <a:pt x="50" y="0"/>
                    <a:pt x="49"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9" name="Freeform 148"/>
            <p:cNvSpPr>
              <a:spLocks noChangeArrowheads="1"/>
            </p:cNvSpPr>
            <p:nvPr/>
          </p:nvSpPr>
          <p:spPr bwMode="auto">
            <a:xfrm>
              <a:off x="4291" y="1040"/>
              <a:ext cx="103" cy="304"/>
            </a:xfrm>
            <a:custGeom>
              <a:avLst/>
              <a:gdLst>
                <a:gd name="T0" fmla="*/ 3 w 71"/>
                <a:gd name="T1" fmla="*/ 0 h 210"/>
                <a:gd name="T2" fmla="*/ 0 w 71"/>
                <a:gd name="T3" fmla="*/ 3 h 210"/>
                <a:gd name="T4" fmla="*/ 3 w 71"/>
                <a:gd name="T5" fmla="*/ 5 h 210"/>
                <a:gd name="T6" fmla="*/ 28 w 71"/>
                <a:gd name="T7" fmla="*/ 17 h 210"/>
                <a:gd name="T8" fmla="*/ 64 w 71"/>
                <a:gd name="T9" fmla="*/ 131 h 210"/>
                <a:gd name="T10" fmla="*/ 17 w 71"/>
                <a:gd name="T11" fmla="*/ 205 h 210"/>
                <a:gd name="T12" fmla="*/ 15 w 71"/>
                <a:gd name="T13" fmla="*/ 208 h 210"/>
                <a:gd name="T14" fmla="*/ 19 w 71"/>
                <a:gd name="T15" fmla="*/ 210 h 210"/>
                <a:gd name="T16" fmla="*/ 69 w 71"/>
                <a:gd name="T17" fmla="*/ 132 h 210"/>
                <a:gd name="T18" fmla="*/ 31 w 71"/>
                <a:gd name="T19" fmla="*/ 14 h 210"/>
                <a:gd name="T20" fmla="*/ 3 w 71"/>
                <a:gd name="T21"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210">
                  <a:moveTo>
                    <a:pt x="3" y="0"/>
                  </a:moveTo>
                  <a:cubicBezTo>
                    <a:pt x="1" y="0"/>
                    <a:pt x="0" y="1"/>
                    <a:pt x="0" y="3"/>
                  </a:cubicBezTo>
                  <a:cubicBezTo>
                    <a:pt x="0" y="4"/>
                    <a:pt x="1" y="5"/>
                    <a:pt x="3" y="5"/>
                  </a:cubicBezTo>
                  <a:cubicBezTo>
                    <a:pt x="11" y="5"/>
                    <a:pt x="20" y="9"/>
                    <a:pt x="28" y="17"/>
                  </a:cubicBezTo>
                  <a:cubicBezTo>
                    <a:pt x="53" y="44"/>
                    <a:pt x="66" y="106"/>
                    <a:pt x="64" y="131"/>
                  </a:cubicBezTo>
                  <a:cubicBezTo>
                    <a:pt x="62" y="162"/>
                    <a:pt x="44" y="197"/>
                    <a:pt x="17" y="205"/>
                  </a:cubicBezTo>
                  <a:cubicBezTo>
                    <a:pt x="16" y="205"/>
                    <a:pt x="15" y="206"/>
                    <a:pt x="15" y="208"/>
                  </a:cubicBezTo>
                  <a:cubicBezTo>
                    <a:pt x="16" y="209"/>
                    <a:pt x="17" y="210"/>
                    <a:pt x="19" y="210"/>
                  </a:cubicBezTo>
                  <a:cubicBezTo>
                    <a:pt x="49" y="201"/>
                    <a:pt x="67" y="163"/>
                    <a:pt x="69" y="132"/>
                  </a:cubicBezTo>
                  <a:cubicBezTo>
                    <a:pt x="71" y="106"/>
                    <a:pt x="58" y="42"/>
                    <a:pt x="31" y="14"/>
                  </a:cubicBezTo>
                  <a:cubicBezTo>
                    <a:pt x="23" y="4"/>
                    <a:pt x="13" y="0"/>
                    <a:pt x="3"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0" name="Freeform 149"/>
            <p:cNvSpPr>
              <a:spLocks noChangeArrowheads="1"/>
            </p:cNvSpPr>
            <p:nvPr/>
          </p:nvSpPr>
          <p:spPr bwMode="auto">
            <a:xfrm>
              <a:off x="4270" y="1344"/>
              <a:ext cx="80" cy="46"/>
            </a:xfrm>
            <a:custGeom>
              <a:avLst/>
              <a:gdLst>
                <a:gd name="T0" fmla="*/ 49 w 55"/>
                <a:gd name="T1" fmla="*/ 1 h 32"/>
                <a:gd name="T2" fmla="*/ 48 w 55"/>
                <a:gd name="T3" fmla="*/ 3 h 32"/>
                <a:gd name="T4" fmla="*/ 48 w 55"/>
                <a:gd name="T5" fmla="*/ 4 h 32"/>
                <a:gd name="T6" fmla="*/ 48 w 55"/>
                <a:gd name="T7" fmla="*/ 10 h 32"/>
                <a:gd name="T8" fmla="*/ 48 w 55"/>
                <a:gd name="T9" fmla="*/ 12 h 32"/>
                <a:gd name="T10" fmla="*/ 48 w 55"/>
                <a:gd name="T11" fmla="*/ 15 h 32"/>
                <a:gd name="T12" fmla="*/ 49 w 55"/>
                <a:gd name="T13" fmla="*/ 20 h 32"/>
                <a:gd name="T14" fmla="*/ 10 w 55"/>
                <a:gd name="T15" fmla="*/ 19 h 32"/>
                <a:gd name="T16" fmla="*/ 7 w 55"/>
                <a:gd name="T17" fmla="*/ 4 h 32"/>
                <a:gd name="T18" fmla="*/ 5 w 55"/>
                <a:gd name="T19" fmla="*/ 1 h 32"/>
                <a:gd name="T20" fmla="*/ 2 w 55"/>
                <a:gd name="T21" fmla="*/ 3 h 32"/>
                <a:gd name="T22" fmla="*/ 6 w 55"/>
                <a:gd name="T23" fmla="*/ 23 h 32"/>
                <a:gd name="T24" fmla="*/ 53 w 55"/>
                <a:gd name="T25" fmla="*/ 24 h 32"/>
                <a:gd name="T26" fmla="*/ 54 w 55"/>
                <a:gd name="T27" fmla="*/ 23 h 32"/>
                <a:gd name="T28" fmla="*/ 55 w 55"/>
                <a:gd name="T29" fmla="*/ 21 h 32"/>
                <a:gd name="T30" fmla="*/ 54 w 55"/>
                <a:gd name="T31" fmla="*/ 12 h 32"/>
                <a:gd name="T32" fmla="*/ 53 w 55"/>
                <a:gd name="T33" fmla="*/ 2 h 32"/>
                <a:gd name="T34" fmla="*/ 49 w 55"/>
                <a:gd name="T3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2">
                  <a:moveTo>
                    <a:pt x="49" y="1"/>
                  </a:moveTo>
                  <a:cubicBezTo>
                    <a:pt x="48" y="1"/>
                    <a:pt x="48" y="2"/>
                    <a:pt x="48" y="3"/>
                  </a:cubicBezTo>
                  <a:cubicBezTo>
                    <a:pt x="48" y="4"/>
                    <a:pt x="48" y="4"/>
                    <a:pt x="48" y="4"/>
                  </a:cubicBezTo>
                  <a:cubicBezTo>
                    <a:pt x="48" y="6"/>
                    <a:pt x="48" y="8"/>
                    <a:pt x="48" y="10"/>
                  </a:cubicBezTo>
                  <a:cubicBezTo>
                    <a:pt x="48" y="11"/>
                    <a:pt x="48" y="11"/>
                    <a:pt x="48" y="12"/>
                  </a:cubicBezTo>
                  <a:cubicBezTo>
                    <a:pt x="48" y="13"/>
                    <a:pt x="48" y="14"/>
                    <a:pt x="48" y="15"/>
                  </a:cubicBezTo>
                  <a:cubicBezTo>
                    <a:pt x="48" y="16"/>
                    <a:pt x="49" y="18"/>
                    <a:pt x="49" y="20"/>
                  </a:cubicBezTo>
                  <a:cubicBezTo>
                    <a:pt x="37" y="24"/>
                    <a:pt x="18" y="26"/>
                    <a:pt x="10" y="19"/>
                  </a:cubicBezTo>
                  <a:cubicBezTo>
                    <a:pt x="6" y="16"/>
                    <a:pt x="5" y="11"/>
                    <a:pt x="7" y="4"/>
                  </a:cubicBezTo>
                  <a:cubicBezTo>
                    <a:pt x="7" y="3"/>
                    <a:pt x="7" y="1"/>
                    <a:pt x="5" y="1"/>
                  </a:cubicBezTo>
                  <a:cubicBezTo>
                    <a:pt x="4" y="0"/>
                    <a:pt x="2" y="1"/>
                    <a:pt x="2" y="3"/>
                  </a:cubicBezTo>
                  <a:cubicBezTo>
                    <a:pt x="0" y="12"/>
                    <a:pt x="1" y="18"/>
                    <a:pt x="6" y="23"/>
                  </a:cubicBezTo>
                  <a:cubicBezTo>
                    <a:pt x="16" y="32"/>
                    <a:pt x="40" y="29"/>
                    <a:pt x="53" y="24"/>
                  </a:cubicBezTo>
                  <a:cubicBezTo>
                    <a:pt x="54" y="24"/>
                    <a:pt x="54" y="23"/>
                    <a:pt x="54" y="23"/>
                  </a:cubicBezTo>
                  <a:cubicBezTo>
                    <a:pt x="55" y="22"/>
                    <a:pt x="55" y="21"/>
                    <a:pt x="55" y="21"/>
                  </a:cubicBezTo>
                  <a:cubicBezTo>
                    <a:pt x="54" y="18"/>
                    <a:pt x="54" y="15"/>
                    <a:pt x="54" y="12"/>
                  </a:cubicBezTo>
                  <a:cubicBezTo>
                    <a:pt x="54" y="9"/>
                    <a:pt x="54" y="6"/>
                    <a:pt x="53" y="2"/>
                  </a:cubicBezTo>
                  <a:cubicBezTo>
                    <a:pt x="52" y="1"/>
                    <a:pt x="51" y="0"/>
                    <a:pt x="49"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1" name="Freeform 150"/>
            <p:cNvSpPr>
              <a:spLocks noEditPoints="1" noChangeArrowheads="1"/>
            </p:cNvSpPr>
            <p:nvPr/>
          </p:nvSpPr>
          <p:spPr bwMode="auto">
            <a:xfrm>
              <a:off x="4268" y="995"/>
              <a:ext cx="72" cy="52"/>
            </a:xfrm>
            <a:custGeom>
              <a:avLst/>
              <a:gdLst>
                <a:gd name="T0" fmla="*/ 1 w 50"/>
                <a:gd name="T1" fmla="*/ 3 h 36"/>
                <a:gd name="T2" fmla="*/ 1 w 50"/>
                <a:gd name="T3" fmla="*/ 28 h 36"/>
                <a:gd name="T4" fmla="*/ 1 w 50"/>
                <a:gd name="T5" fmla="*/ 33 h 36"/>
                <a:gd name="T6" fmla="*/ 2 w 50"/>
                <a:gd name="T7" fmla="*/ 35 h 36"/>
                <a:gd name="T8" fmla="*/ 4 w 50"/>
                <a:gd name="T9" fmla="*/ 36 h 36"/>
                <a:gd name="T10" fmla="*/ 28 w 50"/>
                <a:gd name="T11" fmla="*/ 32 h 36"/>
                <a:gd name="T12" fmla="*/ 46 w 50"/>
                <a:gd name="T13" fmla="*/ 30 h 36"/>
                <a:gd name="T14" fmla="*/ 48 w 50"/>
                <a:gd name="T15" fmla="*/ 28 h 36"/>
                <a:gd name="T16" fmla="*/ 48 w 50"/>
                <a:gd name="T17" fmla="*/ 3 h 36"/>
                <a:gd name="T18" fmla="*/ 46 w 50"/>
                <a:gd name="T19" fmla="*/ 1 h 36"/>
                <a:gd name="T20" fmla="*/ 28 w 50"/>
                <a:gd name="T21" fmla="*/ 2 h 36"/>
                <a:gd name="T22" fmla="*/ 7 w 50"/>
                <a:gd name="T23" fmla="*/ 4 h 36"/>
                <a:gd name="T24" fmla="*/ 6 w 50"/>
                <a:gd name="T25" fmla="*/ 4 h 36"/>
                <a:gd name="T26" fmla="*/ 6 w 50"/>
                <a:gd name="T27" fmla="*/ 4 h 36"/>
                <a:gd name="T28" fmla="*/ 6 w 50"/>
                <a:gd name="T29" fmla="*/ 3 h 36"/>
                <a:gd name="T30" fmla="*/ 4 w 50"/>
                <a:gd name="T31" fmla="*/ 1 h 36"/>
                <a:gd name="T32" fmla="*/ 1 w 50"/>
                <a:gd name="T33" fmla="*/ 3 h 36"/>
                <a:gd name="T34" fmla="*/ 29 w 50"/>
                <a:gd name="T35" fmla="*/ 8 h 36"/>
                <a:gd name="T36" fmla="*/ 44 w 50"/>
                <a:gd name="T37" fmla="*/ 6 h 36"/>
                <a:gd name="T38" fmla="*/ 44 w 50"/>
                <a:gd name="T39" fmla="*/ 15 h 36"/>
                <a:gd name="T40" fmla="*/ 43 w 50"/>
                <a:gd name="T41" fmla="*/ 25 h 36"/>
                <a:gd name="T42" fmla="*/ 27 w 50"/>
                <a:gd name="T43" fmla="*/ 27 h 36"/>
                <a:gd name="T44" fmla="*/ 6 w 50"/>
                <a:gd name="T45" fmla="*/ 30 h 36"/>
                <a:gd name="T46" fmla="*/ 6 w 50"/>
                <a:gd name="T47" fmla="*/ 28 h 36"/>
                <a:gd name="T48" fmla="*/ 6 w 50"/>
                <a:gd name="T49" fmla="*/ 13 h 36"/>
                <a:gd name="T50" fmla="*/ 6 w 50"/>
                <a:gd name="T51" fmla="*/ 9 h 36"/>
                <a:gd name="T52" fmla="*/ 6 w 50"/>
                <a:gd name="T53" fmla="*/ 9 h 36"/>
                <a:gd name="T54" fmla="*/ 29 w 50"/>
                <a:gd name="T55"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 h="36">
                  <a:moveTo>
                    <a:pt x="1" y="3"/>
                  </a:moveTo>
                  <a:cubicBezTo>
                    <a:pt x="0" y="11"/>
                    <a:pt x="0" y="20"/>
                    <a:pt x="1" y="28"/>
                  </a:cubicBezTo>
                  <a:cubicBezTo>
                    <a:pt x="1" y="33"/>
                    <a:pt x="1" y="33"/>
                    <a:pt x="1" y="33"/>
                  </a:cubicBezTo>
                  <a:cubicBezTo>
                    <a:pt x="1" y="34"/>
                    <a:pt x="2" y="35"/>
                    <a:pt x="2" y="35"/>
                  </a:cubicBezTo>
                  <a:cubicBezTo>
                    <a:pt x="3" y="36"/>
                    <a:pt x="3" y="36"/>
                    <a:pt x="4" y="36"/>
                  </a:cubicBezTo>
                  <a:cubicBezTo>
                    <a:pt x="28" y="32"/>
                    <a:pt x="28" y="32"/>
                    <a:pt x="28" y="32"/>
                  </a:cubicBezTo>
                  <a:cubicBezTo>
                    <a:pt x="46" y="30"/>
                    <a:pt x="46" y="30"/>
                    <a:pt x="46" y="30"/>
                  </a:cubicBezTo>
                  <a:cubicBezTo>
                    <a:pt x="47" y="30"/>
                    <a:pt x="48" y="29"/>
                    <a:pt x="48" y="28"/>
                  </a:cubicBezTo>
                  <a:cubicBezTo>
                    <a:pt x="50" y="22"/>
                    <a:pt x="50" y="9"/>
                    <a:pt x="48" y="3"/>
                  </a:cubicBezTo>
                  <a:cubicBezTo>
                    <a:pt x="48" y="2"/>
                    <a:pt x="47" y="1"/>
                    <a:pt x="46" y="1"/>
                  </a:cubicBezTo>
                  <a:cubicBezTo>
                    <a:pt x="28" y="2"/>
                    <a:pt x="28" y="2"/>
                    <a:pt x="28" y="2"/>
                  </a:cubicBezTo>
                  <a:cubicBezTo>
                    <a:pt x="21" y="3"/>
                    <a:pt x="14" y="4"/>
                    <a:pt x="7" y="4"/>
                  </a:cubicBezTo>
                  <a:cubicBezTo>
                    <a:pt x="6" y="4"/>
                    <a:pt x="6" y="4"/>
                    <a:pt x="6" y="4"/>
                  </a:cubicBezTo>
                  <a:cubicBezTo>
                    <a:pt x="6" y="4"/>
                    <a:pt x="6" y="4"/>
                    <a:pt x="6" y="4"/>
                  </a:cubicBezTo>
                  <a:cubicBezTo>
                    <a:pt x="6" y="3"/>
                    <a:pt x="6" y="3"/>
                    <a:pt x="6" y="3"/>
                  </a:cubicBezTo>
                  <a:cubicBezTo>
                    <a:pt x="6" y="2"/>
                    <a:pt x="5" y="1"/>
                    <a:pt x="4" y="1"/>
                  </a:cubicBezTo>
                  <a:cubicBezTo>
                    <a:pt x="2" y="0"/>
                    <a:pt x="1" y="1"/>
                    <a:pt x="1" y="3"/>
                  </a:cubicBezTo>
                  <a:close/>
                  <a:moveTo>
                    <a:pt x="29" y="8"/>
                  </a:moveTo>
                  <a:cubicBezTo>
                    <a:pt x="29" y="8"/>
                    <a:pt x="40" y="7"/>
                    <a:pt x="44" y="6"/>
                  </a:cubicBezTo>
                  <a:cubicBezTo>
                    <a:pt x="44" y="9"/>
                    <a:pt x="44" y="12"/>
                    <a:pt x="44" y="15"/>
                  </a:cubicBezTo>
                  <a:cubicBezTo>
                    <a:pt x="44" y="19"/>
                    <a:pt x="44" y="22"/>
                    <a:pt x="43" y="25"/>
                  </a:cubicBezTo>
                  <a:cubicBezTo>
                    <a:pt x="40" y="25"/>
                    <a:pt x="27" y="27"/>
                    <a:pt x="27" y="27"/>
                  </a:cubicBezTo>
                  <a:cubicBezTo>
                    <a:pt x="27" y="27"/>
                    <a:pt x="11" y="30"/>
                    <a:pt x="6" y="30"/>
                  </a:cubicBezTo>
                  <a:cubicBezTo>
                    <a:pt x="6" y="29"/>
                    <a:pt x="6" y="28"/>
                    <a:pt x="6" y="28"/>
                  </a:cubicBezTo>
                  <a:cubicBezTo>
                    <a:pt x="6" y="23"/>
                    <a:pt x="6" y="18"/>
                    <a:pt x="6" y="13"/>
                  </a:cubicBezTo>
                  <a:cubicBezTo>
                    <a:pt x="6" y="11"/>
                    <a:pt x="6" y="10"/>
                    <a:pt x="6" y="9"/>
                  </a:cubicBezTo>
                  <a:cubicBezTo>
                    <a:pt x="6" y="9"/>
                    <a:pt x="6" y="9"/>
                    <a:pt x="6" y="9"/>
                  </a:cubicBezTo>
                  <a:cubicBezTo>
                    <a:pt x="14" y="9"/>
                    <a:pt x="22" y="8"/>
                    <a:pt x="29" y="8"/>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2" name="Freeform 151"/>
            <p:cNvSpPr>
              <a:spLocks noChangeArrowheads="1"/>
            </p:cNvSpPr>
            <p:nvPr/>
          </p:nvSpPr>
          <p:spPr bwMode="auto">
            <a:xfrm>
              <a:off x="4291" y="956"/>
              <a:ext cx="21" cy="44"/>
            </a:xfrm>
            <a:custGeom>
              <a:avLst/>
              <a:gdLst>
                <a:gd name="T0" fmla="*/ 1 w 15"/>
                <a:gd name="T1" fmla="*/ 0 h 30"/>
                <a:gd name="T2" fmla="*/ 0 w 15"/>
                <a:gd name="T3" fmla="*/ 4 h 30"/>
                <a:gd name="T4" fmla="*/ 9 w 15"/>
                <a:gd name="T5" fmla="*/ 28 h 30"/>
                <a:gd name="T6" fmla="*/ 12 w 15"/>
                <a:gd name="T7" fmla="*/ 30 h 30"/>
                <a:gd name="T8" fmla="*/ 14 w 15"/>
                <a:gd name="T9" fmla="*/ 27 h 30"/>
                <a:gd name="T10" fmla="*/ 5 w 15"/>
                <a:gd name="T11" fmla="*/ 1 h 30"/>
                <a:gd name="T12" fmla="*/ 1 w 1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5" h="30">
                  <a:moveTo>
                    <a:pt x="1" y="0"/>
                  </a:moveTo>
                  <a:cubicBezTo>
                    <a:pt x="0" y="1"/>
                    <a:pt x="0" y="3"/>
                    <a:pt x="0" y="4"/>
                  </a:cubicBezTo>
                  <a:cubicBezTo>
                    <a:pt x="4" y="10"/>
                    <a:pt x="8" y="21"/>
                    <a:pt x="9" y="28"/>
                  </a:cubicBezTo>
                  <a:cubicBezTo>
                    <a:pt x="9" y="29"/>
                    <a:pt x="11" y="30"/>
                    <a:pt x="12" y="30"/>
                  </a:cubicBezTo>
                  <a:cubicBezTo>
                    <a:pt x="14" y="30"/>
                    <a:pt x="15" y="28"/>
                    <a:pt x="14" y="27"/>
                  </a:cubicBezTo>
                  <a:cubicBezTo>
                    <a:pt x="13" y="20"/>
                    <a:pt x="9" y="8"/>
                    <a:pt x="5" y="1"/>
                  </a:cubicBezTo>
                  <a:cubicBezTo>
                    <a:pt x="4" y="0"/>
                    <a:pt x="3" y="0"/>
                    <a:pt x="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3" name="Freeform 152"/>
            <p:cNvSpPr>
              <a:spLocks noChangeArrowheads="1"/>
            </p:cNvSpPr>
            <p:nvPr/>
          </p:nvSpPr>
          <p:spPr bwMode="auto">
            <a:xfrm>
              <a:off x="3522" y="903"/>
              <a:ext cx="486" cy="147"/>
            </a:xfrm>
            <a:custGeom>
              <a:avLst/>
              <a:gdLst>
                <a:gd name="T0" fmla="*/ 297 w 336"/>
                <a:gd name="T1" fmla="*/ 8 h 102"/>
                <a:gd name="T2" fmla="*/ 285 w 336"/>
                <a:gd name="T3" fmla="*/ 29 h 102"/>
                <a:gd name="T4" fmla="*/ 307 w 336"/>
                <a:gd name="T5" fmla="*/ 44 h 102"/>
                <a:gd name="T6" fmla="*/ 316 w 336"/>
                <a:gd name="T7" fmla="*/ 27 h 102"/>
                <a:gd name="T8" fmla="*/ 314 w 336"/>
                <a:gd name="T9" fmla="*/ 25 h 102"/>
                <a:gd name="T10" fmla="*/ 311 w 336"/>
                <a:gd name="T11" fmla="*/ 27 h 102"/>
                <a:gd name="T12" fmla="*/ 306 w 336"/>
                <a:gd name="T13" fmla="*/ 39 h 102"/>
                <a:gd name="T14" fmla="*/ 291 w 336"/>
                <a:gd name="T15" fmla="*/ 28 h 102"/>
                <a:gd name="T16" fmla="*/ 300 w 336"/>
                <a:gd name="T17" fmla="*/ 13 h 102"/>
                <a:gd name="T18" fmla="*/ 321 w 336"/>
                <a:gd name="T19" fmla="*/ 17 h 102"/>
                <a:gd name="T20" fmla="*/ 324 w 336"/>
                <a:gd name="T21" fmla="*/ 49 h 102"/>
                <a:gd name="T22" fmla="*/ 196 w 336"/>
                <a:gd name="T23" fmla="*/ 34 h 102"/>
                <a:gd name="T24" fmla="*/ 193 w 336"/>
                <a:gd name="T25" fmla="*/ 32 h 102"/>
                <a:gd name="T26" fmla="*/ 47 w 336"/>
                <a:gd name="T27" fmla="*/ 15 h 102"/>
                <a:gd name="T28" fmla="*/ 1 w 336"/>
                <a:gd name="T29" fmla="*/ 68 h 102"/>
                <a:gd name="T30" fmla="*/ 22 w 336"/>
                <a:gd name="T31" fmla="*/ 100 h 102"/>
                <a:gd name="T32" fmla="*/ 56 w 336"/>
                <a:gd name="T33" fmla="*/ 80 h 102"/>
                <a:gd name="T34" fmla="*/ 48 w 336"/>
                <a:gd name="T35" fmla="*/ 56 h 102"/>
                <a:gd name="T36" fmla="*/ 27 w 336"/>
                <a:gd name="T37" fmla="*/ 56 h 102"/>
                <a:gd name="T38" fmla="*/ 19 w 336"/>
                <a:gd name="T39" fmla="*/ 73 h 102"/>
                <a:gd name="T40" fmla="*/ 31 w 336"/>
                <a:gd name="T41" fmla="*/ 81 h 102"/>
                <a:gd name="T42" fmla="*/ 34 w 336"/>
                <a:gd name="T43" fmla="*/ 79 h 102"/>
                <a:gd name="T44" fmla="*/ 31 w 336"/>
                <a:gd name="T45" fmla="*/ 76 h 102"/>
                <a:gd name="T46" fmla="*/ 24 w 336"/>
                <a:gd name="T47" fmla="*/ 72 h 102"/>
                <a:gd name="T48" fmla="*/ 30 w 336"/>
                <a:gd name="T49" fmla="*/ 61 h 102"/>
                <a:gd name="T50" fmla="*/ 45 w 336"/>
                <a:gd name="T51" fmla="*/ 60 h 102"/>
                <a:gd name="T52" fmla="*/ 51 w 336"/>
                <a:gd name="T53" fmla="*/ 78 h 102"/>
                <a:gd name="T54" fmla="*/ 23 w 336"/>
                <a:gd name="T55" fmla="*/ 95 h 102"/>
                <a:gd name="T56" fmla="*/ 7 w 336"/>
                <a:gd name="T57" fmla="*/ 68 h 102"/>
                <a:gd name="T58" fmla="*/ 49 w 336"/>
                <a:gd name="T59" fmla="*/ 20 h 102"/>
                <a:gd name="T60" fmla="*/ 190 w 336"/>
                <a:gd name="T61" fmla="*/ 37 h 102"/>
                <a:gd name="T62" fmla="*/ 194 w 336"/>
                <a:gd name="T63" fmla="*/ 39 h 102"/>
                <a:gd name="T64" fmla="*/ 328 w 336"/>
                <a:gd name="T65" fmla="*/ 51 h 102"/>
                <a:gd name="T66" fmla="*/ 325 w 336"/>
                <a:gd name="T67" fmla="*/ 13 h 102"/>
                <a:gd name="T68" fmla="*/ 297 w 336"/>
                <a:gd name="T69" fmla="*/ 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6" h="102">
                  <a:moveTo>
                    <a:pt x="297" y="8"/>
                  </a:moveTo>
                  <a:cubicBezTo>
                    <a:pt x="283" y="15"/>
                    <a:pt x="284" y="25"/>
                    <a:pt x="285" y="29"/>
                  </a:cubicBezTo>
                  <a:cubicBezTo>
                    <a:pt x="288" y="38"/>
                    <a:pt x="299" y="45"/>
                    <a:pt x="307" y="44"/>
                  </a:cubicBezTo>
                  <a:cubicBezTo>
                    <a:pt x="310" y="43"/>
                    <a:pt x="317" y="41"/>
                    <a:pt x="316" y="27"/>
                  </a:cubicBezTo>
                  <a:cubicBezTo>
                    <a:pt x="316" y="26"/>
                    <a:pt x="315" y="25"/>
                    <a:pt x="314" y="25"/>
                  </a:cubicBezTo>
                  <a:cubicBezTo>
                    <a:pt x="312" y="25"/>
                    <a:pt x="311" y="26"/>
                    <a:pt x="311" y="27"/>
                  </a:cubicBezTo>
                  <a:cubicBezTo>
                    <a:pt x="311" y="32"/>
                    <a:pt x="311" y="38"/>
                    <a:pt x="306" y="39"/>
                  </a:cubicBezTo>
                  <a:cubicBezTo>
                    <a:pt x="300" y="40"/>
                    <a:pt x="293" y="34"/>
                    <a:pt x="291" y="28"/>
                  </a:cubicBezTo>
                  <a:cubicBezTo>
                    <a:pt x="289" y="22"/>
                    <a:pt x="292" y="17"/>
                    <a:pt x="300" y="13"/>
                  </a:cubicBezTo>
                  <a:cubicBezTo>
                    <a:pt x="308" y="9"/>
                    <a:pt x="316" y="10"/>
                    <a:pt x="321" y="17"/>
                  </a:cubicBezTo>
                  <a:cubicBezTo>
                    <a:pt x="329" y="25"/>
                    <a:pt x="330" y="39"/>
                    <a:pt x="324" y="49"/>
                  </a:cubicBezTo>
                  <a:cubicBezTo>
                    <a:pt x="298" y="90"/>
                    <a:pt x="227" y="51"/>
                    <a:pt x="196" y="34"/>
                  </a:cubicBezTo>
                  <a:cubicBezTo>
                    <a:pt x="193" y="32"/>
                    <a:pt x="193" y="32"/>
                    <a:pt x="193" y="32"/>
                  </a:cubicBezTo>
                  <a:cubicBezTo>
                    <a:pt x="145" y="6"/>
                    <a:pt x="92" y="0"/>
                    <a:pt x="47" y="15"/>
                  </a:cubicBezTo>
                  <a:cubicBezTo>
                    <a:pt x="25" y="23"/>
                    <a:pt x="0" y="42"/>
                    <a:pt x="1" y="68"/>
                  </a:cubicBezTo>
                  <a:cubicBezTo>
                    <a:pt x="3" y="93"/>
                    <a:pt x="15" y="99"/>
                    <a:pt x="22" y="100"/>
                  </a:cubicBezTo>
                  <a:cubicBezTo>
                    <a:pt x="35" y="102"/>
                    <a:pt x="51" y="93"/>
                    <a:pt x="56" y="80"/>
                  </a:cubicBezTo>
                  <a:cubicBezTo>
                    <a:pt x="59" y="71"/>
                    <a:pt x="57" y="62"/>
                    <a:pt x="48" y="56"/>
                  </a:cubicBezTo>
                  <a:cubicBezTo>
                    <a:pt x="41" y="51"/>
                    <a:pt x="33" y="52"/>
                    <a:pt x="27" y="56"/>
                  </a:cubicBezTo>
                  <a:cubicBezTo>
                    <a:pt x="20" y="61"/>
                    <a:pt x="17" y="68"/>
                    <a:pt x="19" y="73"/>
                  </a:cubicBezTo>
                  <a:cubicBezTo>
                    <a:pt x="20" y="76"/>
                    <a:pt x="22" y="80"/>
                    <a:pt x="31" y="81"/>
                  </a:cubicBezTo>
                  <a:cubicBezTo>
                    <a:pt x="32" y="81"/>
                    <a:pt x="34" y="80"/>
                    <a:pt x="34" y="79"/>
                  </a:cubicBezTo>
                  <a:cubicBezTo>
                    <a:pt x="34" y="77"/>
                    <a:pt x="33" y="76"/>
                    <a:pt x="31" y="76"/>
                  </a:cubicBezTo>
                  <a:cubicBezTo>
                    <a:pt x="28" y="76"/>
                    <a:pt x="25" y="75"/>
                    <a:pt x="24" y="72"/>
                  </a:cubicBezTo>
                  <a:cubicBezTo>
                    <a:pt x="23" y="69"/>
                    <a:pt x="25" y="64"/>
                    <a:pt x="30" y="61"/>
                  </a:cubicBezTo>
                  <a:cubicBezTo>
                    <a:pt x="32" y="59"/>
                    <a:pt x="38" y="56"/>
                    <a:pt x="45" y="60"/>
                  </a:cubicBezTo>
                  <a:cubicBezTo>
                    <a:pt x="53" y="66"/>
                    <a:pt x="53" y="73"/>
                    <a:pt x="51" y="78"/>
                  </a:cubicBezTo>
                  <a:cubicBezTo>
                    <a:pt x="47" y="88"/>
                    <a:pt x="33" y="97"/>
                    <a:pt x="23" y="95"/>
                  </a:cubicBezTo>
                  <a:cubicBezTo>
                    <a:pt x="13" y="93"/>
                    <a:pt x="8" y="84"/>
                    <a:pt x="7" y="68"/>
                  </a:cubicBezTo>
                  <a:cubicBezTo>
                    <a:pt x="5" y="44"/>
                    <a:pt x="29" y="28"/>
                    <a:pt x="49" y="20"/>
                  </a:cubicBezTo>
                  <a:cubicBezTo>
                    <a:pt x="92" y="5"/>
                    <a:pt x="144" y="11"/>
                    <a:pt x="190" y="37"/>
                  </a:cubicBezTo>
                  <a:cubicBezTo>
                    <a:pt x="194" y="39"/>
                    <a:pt x="194" y="39"/>
                    <a:pt x="194" y="39"/>
                  </a:cubicBezTo>
                  <a:cubicBezTo>
                    <a:pt x="225" y="56"/>
                    <a:pt x="300" y="97"/>
                    <a:pt x="328" y="51"/>
                  </a:cubicBezTo>
                  <a:cubicBezTo>
                    <a:pt x="336" y="40"/>
                    <a:pt x="334" y="23"/>
                    <a:pt x="325" y="13"/>
                  </a:cubicBezTo>
                  <a:cubicBezTo>
                    <a:pt x="318" y="5"/>
                    <a:pt x="308" y="3"/>
                    <a:pt x="297" y="8"/>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4" name="Freeform 153"/>
            <p:cNvSpPr>
              <a:spLocks noEditPoints="1" noChangeArrowheads="1"/>
            </p:cNvSpPr>
            <p:nvPr/>
          </p:nvSpPr>
          <p:spPr bwMode="auto">
            <a:xfrm>
              <a:off x="3580" y="994"/>
              <a:ext cx="330" cy="337"/>
            </a:xfrm>
            <a:custGeom>
              <a:avLst/>
              <a:gdLst>
                <a:gd name="T0" fmla="*/ 98 w 228"/>
                <a:gd name="T1" fmla="*/ 8 h 233"/>
                <a:gd name="T2" fmla="*/ 1 w 228"/>
                <a:gd name="T3" fmla="*/ 116 h 233"/>
                <a:gd name="T4" fmla="*/ 87 w 228"/>
                <a:gd name="T5" fmla="*/ 225 h 233"/>
                <a:gd name="T6" fmla="*/ 190 w 228"/>
                <a:gd name="T7" fmla="*/ 192 h 233"/>
                <a:gd name="T8" fmla="*/ 220 w 228"/>
                <a:gd name="T9" fmla="*/ 96 h 233"/>
                <a:gd name="T10" fmla="*/ 212 w 228"/>
                <a:gd name="T11" fmla="*/ 73 h 233"/>
                <a:gd name="T12" fmla="*/ 98 w 228"/>
                <a:gd name="T13" fmla="*/ 8 h 233"/>
                <a:gd name="T14" fmla="*/ 88 w 228"/>
                <a:gd name="T15" fmla="*/ 220 h 233"/>
                <a:gd name="T16" fmla="*/ 7 w 228"/>
                <a:gd name="T17" fmla="*/ 116 h 233"/>
                <a:gd name="T18" fmla="*/ 99 w 228"/>
                <a:gd name="T19" fmla="*/ 13 h 233"/>
                <a:gd name="T20" fmla="*/ 207 w 228"/>
                <a:gd name="T21" fmla="*/ 76 h 233"/>
                <a:gd name="T22" fmla="*/ 215 w 228"/>
                <a:gd name="T23" fmla="*/ 97 h 233"/>
                <a:gd name="T24" fmla="*/ 186 w 228"/>
                <a:gd name="T25" fmla="*/ 189 h 233"/>
                <a:gd name="T26" fmla="*/ 88 w 228"/>
                <a:gd name="T27" fmla="*/ 22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 h="233">
                  <a:moveTo>
                    <a:pt x="98" y="8"/>
                  </a:moveTo>
                  <a:cubicBezTo>
                    <a:pt x="33" y="17"/>
                    <a:pt x="3" y="69"/>
                    <a:pt x="1" y="116"/>
                  </a:cubicBezTo>
                  <a:cubicBezTo>
                    <a:pt x="0" y="157"/>
                    <a:pt x="22" y="211"/>
                    <a:pt x="87" y="225"/>
                  </a:cubicBezTo>
                  <a:cubicBezTo>
                    <a:pt x="123" y="233"/>
                    <a:pt x="162" y="221"/>
                    <a:pt x="190" y="192"/>
                  </a:cubicBezTo>
                  <a:cubicBezTo>
                    <a:pt x="217" y="165"/>
                    <a:pt x="228" y="129"/>
                    <a:pt x="220" y="96"/>
                  </a:cubicBezTo>
                  <a:cubicBezTo>
                    <a:pt x="219" y="88"/>
                    <a:pt x="216" y="81"/>
                    <a:pt x="212" y="73"/>
                  </a:cubicBezTo>
                  <a:cubicBezTo>
                    <a:pt x="192" y="37"/>
                    <a:pt x="152" y="0"/>
                    <a:pt x="98" y="8"/>
                  </a:cubicBezTo>
                  <a:close/>
                  <a:moveTo>
                    <a:pt x="88" y="220"/>
                  </a:moveTo>
                  <a:cubicBezTo>
                    <a:pt x="26" y="206"/>
                    <a:pt x="5" y="156"/>
                    <a:pt x="7" y="116"/>
                  </a:cubicBezTo>
                  <a:cubicBezTo>
                    <a:pt x="8" y="71"/>
                    <a:pt x="37" y="22"/>
                    <a:pt x="99" y="13"/>
                  </a:cubicBezTo>
                  <a:cubicBezTo>
                    <a:pt x="150" y="6"/>
                    <a:pt x="188" y="41"/>
                    <a:pt x="207" y="76"/>
                  </a:cubicBezTo>
                  <a:cubicBezTo>
                    <a:pt x="211" y="83"/>
                    <a:pt x="214" y="90"/>
                    <a:pt x="215" y="97"/>
                  </a:cubicBezTo>
                  <a:cubicBezTo>
                    <a:pt x="223" y="129"/>
                    <a:pt x="212" y="163"/>
                    <a:pt x="186" y="189"/>
                  </a:cubicBezTo>
                  <a:cubicBezTo>
                    <a:pt x="159" y="216"/>
                    <a:pt x="123" y="228"/>
                    <a:pt x="88" y="22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5" name="Freeform 154"/>
            <p:cNvSpPr>
              <a:spLocks noChangeArrowheads="1"/>
            </p:cNvSpPr>
            <p:nvPr/>
          </p:nvSpPr>
          <p:spPr bwMode="auto">
            <a:xfrm>
              <a:off x="3748" y="1010"/>
              <a:ext cx="69" cy="314"/>
            </a:xfrm>
            <a:custGeom>
              <a:avLst/>
              <a:gdLst>
                <a:gd name="T0" fmla="*/ 1 w 48"/>
                <a:gd name="T1" fmla="*/ 2 h 217"/>
                <a:gd name="T2" fmla="*/ 2 w 48"/>
                <a:gd name="T3" fmla="*/ 5 h 217"/>
                <a:gd name="T4" fmla="*/ 42 w 48"/>
                <a:gd name="T5" fmla="*/ 123 h 217"/>
                <a:gd name="T6" fmla="*/ 3 w 48"/>
                <a:gd name="T7" fmla="*/ 212 h 217"/>
                <a:gd name="T8" fmla="*/ 3 w 48"/>
                <a:gd name="T9" fmla="*/ 215 h 217"/>
                <a:gd name="T10" fmla="*/ 7 w 48"/>
                <a:gd name="T11" fmla="*/ 215 h 217"/>
                <a:gd name="T12" fmla="*/ 47 w 48"/>
                <a:gd name="T13" fmla="*/ 123 h 217"/>
                <a:gd name="T14" fmla="*/ 5 w 48"/>
                <a:gd name="T15" fmla="*/ 0 h 217"/>
                <a:gd name="T16" fmla="*/ 1 w 48"/>
                <a:gd name="T17" fmla="*/ 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17">
                  <a:moveTo>
                    <a:pt x="1" y="2"/>
                  </a:moveTo>
                  <a:cubicBezTo>
                    <a:pt x="0" y="3"/>
                    <a:pt x="1" y="4"/>
                    <a:pt x="2" y="5"/>
                  </a:cubicBezTo>
                  <a:cubicBezTo>
                    <a:pt x="28" y="19"/>
                    <a:pt x="42" y="88"/>
                    <a:pt x="42" y="123"/>
                  </a:cubicBezTo>
                  <a:cubicBezTo>
                    <a:pt x="43" y="159"/>
                    <a:pt x="31" y="184"/>
                    <a:pt x="3" y="212"/>
                  </a:cubicBezTo>
                  <a:cubicBezTo>
                    <a:pt x="2" y="213"/>
                    <a:pt x="2" y="214"/>
                    <a:pt x="3" y="215"/>
                  </a:cubicBezTo>
                  <a:cubicBezTo>
                    <a:pt x="4" y="216"/>
                    <a:pt x="6" y="217"/>
                    <a:pt x="7" y="215"/>
                  </a:cubicBezTo>
                  <a:cubicBezTo>
                    <a:pt x="36" y="187"/>
                    <a:pt x="48" y="160"/>
                    <a:pt x="47" y="123"/>
                  </a:cubicBezTo>
                  <a:cubicBezTo>
                    <a:pt x="47" y="96"/>
                    <a:pt x="36" y="17"/>
                    <a:pt x="5" y="0"/>
                  </a:cubicBezTo>
                  <a:cubicBezTo>
                    <a:pt x="3" y="0"/>
                    <a:pt x="2" y="0"/>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6" name="Freeform 155"/>
            <p:cNvSpPr>
              <a:spLocks noChangeArrowheads="1"/>
            </p:cNvSpPr>
            <p:nvPr/>
          </p:nvSpPr>
          <p:spPr bwMode="auto">
            <a:xfrm>
              <a:off x="3652" y="1014"/>
              <a:ext cx="109" cy="304"/>
            </a:xfrm>
            <a:custGeom>
              <a:avLst/>
              <a:gdLst>
                <a:gd name="T0" fmla="*/ 43 w 75"/>
                <a:gd name="T1" fmla="*/ 13 h 210"/>
                <a:gd name="T2" fmla="*/ 1 w 75"/>
                <a:gd name="T3" fmla="*/ 130 h 210"/>
                <a:gd name="T4" fmla="*/ 49 w 75"/>
                <a:gd name="T5" fmla="*/ 209 h 210"/>
                <a:gd name="T6" fmla="*/ 52 w 75"/>
                <a:gd name="T7" fmla="*/ 208 h 210"/>
                <a:gd name="T8" fmla="*/ 51 w 75"/>
                <a:gd name="T9" fmla="*/ 204 h 210"/>
                <a:gd name="T10" fmla="*/ 6 w 75"/>
                <a:gd name="T11" fmla="*/ 129 h 210"/>
                <a:gd name="T12" fmla="*/ 47 w 75"/>
                <a:gd name="T13" fmla="*/ 17 h 210"/>
                <a:gd name="T14" fmla="*/ 72 w 75"/>
                <a:gd name="T15" fmla="*/ 6 h 210"/>
                <a:gd name="T16" fmla="*/ 75 w 75"/>
                <a:gd name="T17" fmla="*/ 3 h 210"/>
                <a:gd name="T18" fmla="*/ 72 w 75"/>
                <a:gd name="T19" fmla="*/ 0 h 210"/>
                <a:gd name="T20" fmla="*/ 43 w 75"/>
                <a:gd name="T21"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210">
                  <a:moveTo>
                    <a:pt x="43" y="13"/>
                  </a:moveTo>
                  <a:cubicBezTo>
                    <a:pt x="16" y="40"/>
                    <a:pt x="0" y="104"/>
                    <a:pt x="1" y="130"/>
                  </a:cubicBezTo>
                  <a:cubicBezTo>
                    <a:pt x="2" y="161"/>
                    <a:pt x="19" y="200"/>
                    <a:pt x="49" y="209"/>
                  </a:cubicBezTo>
                  <a:cubicBezTo>
                    <a:pt x="50" y="210"/>
                    <a:pt x="52" y="209"/>
                    <a:pt x="52" y="208"/>
                  </a:cubicBezTo>
                  <a:cubicBezTo>
                    <a:pt x="53" y="206"/>
                    <a:pt x="52" y="205"/>
                    <a:pt x="51" y="204"/>
                  </a:cubicBezTo>
                  <a:cubicBezTo>
                    <a:pt x="24" y="196"/>
                    <a:pt x="7" y="160"/>
                    <a:pt x="6" y="129"/>
                  </a:cubicBezTo>
                  <a:cubicBezTo>
                    <a:pt x="6" y="104"/>
                    <a:pt x="20" y="43"/>
                    <a:pt x="47" y="17"/>
                  </a:cubicBezTo>
                  <a:cubicBezTo>
                    <a:pt x="55" y="9"/>
                    <a:pt x="64" y="5"/>
                    <a:pt x="72" y="6"/>
                  </a:cubicBezTo>
                  <a:cubicBezTo>
                    <a:pt x="74" y="6"/>
                    <a:pt x="75" y="5"/>
                    <a:pt x="75" y="3"/>
                  </a:cubicBezTo>
                  <a:cubicBezTo>
                    <a:pt x="75" y="2"/>
                    <a:pt x="74" y="0"/>
                    <a:pt x="72" y="0"/>
                  </a:cubicBezTo>
                  <a:cubicBezTo>
                    <a:pt x="62" y="0"/>
                    <a:pt x="52" y="4"/>
                    <a:pt x="43" y="1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7" name="Freeform 156"/>
            <p:cNvSpPr>
              <a:spLocks noChangeArrowheads="1"/>
            </p:cNvSpPr>
            <p:nvPr/>
          </p:nvSpPr>
          <p:spPr bwMode="auto">
            <a:xfrm>
              <a:off x="3694" y="1321"/>
              <a:ext cx="78" cy="44"/>
            </a:xfrm>
            <a:custGeom>
              <a:avLst/>
              <a:gdLst>
                <a:gd name="T0" fmla="*/ 48 w 54"/>
                <a:gd name="T1" fmla="*/ 2 h 31"/>
                <a:gd name="T2" fmla="*/ 0 w 54"/>
                <a:gd name="T3" fmla="*/ 19 h 31"/>
                <a:gd name="T4" fmla="*/ 2 w 54"/>
                <a:gd name="T5" fmla="*/ 0 h 31"/>
              </a:gdLst>
              <a:ahLst/>
              <a:cxnLst>
                <a:cxn ang="0">
                  <a:pos x="T0" y="T1"/>
                </a:cxn>
                <a:cxn ang="0">
                  <a:pos x="T2" y="T3"/>
                </a:cxn>
                <a:cxn ang="0">
                  <a:pos x="T4" y="T5"/>
                </a:cxn>
              </a:cxnLst>
              <a:rect l="0" t="0" r="r" b="b"/>
              <a:pathLst>
                <a:path w="54" h="31">
                  <a:moveTo>
                    <a:pt x="48" y="2"/>
                  </a:moveTo>
                  <a:cubicBezTo>
                    <a:pt x="54" y="31"/>
                    <a:pt x="17" y="25"/>
                    <a:pt x="0" y="19"/>
                  </a:cubicBezTo>
                  <a:cubicBezTo>
                    <a:pt x="2" y="13"/>
                    <a:pt x="0" y="6"/>
                    <a:pt x="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8" name="Freeform 157"/>
            <p:cNvSpPr>
              <a:spLocks noChangeArrowheads="1"/>
            </p:cNvSpPr>
            <p:nvPr/>
          </p:nvSpPr>
          <p:spPr bwMode="auto">
            <a:xfrm>
              <a:off x="3690" y="1316"/>
              <a:ext cx="79" cy="48"/>
            </a:xfrm>
            <a:custGeom>
              <a:avLst/>
              <a:gdLst>
                <a:gd name="T0" fmla="*/ 3 w 55"/>
                <a:gd name="T1" fmla="*/ 2 h 33"/>
                <a:gd name="T2" fmla="*/ 1 w 55"/>
                <a:gd name="T3" fmla="*/ 12 h 33"/>
                <a:gd name="T4" fmla="*/ 0 w 55"/>
                <a:gd name="T5" fmla="*/ 21 h 33"/>
                <a:gd name="T6" fmla="*/ 0 w 55"/>
                <a:gd name="T7" fmla="*/ 23 h 33"/>
                <a:gd name="T8" fmla="*/ 2 w 55"/>
                <a:gd name="T9" fmla="*/ 24 h 33"/>
                <a:gd name="T10" fmla="*/ 49 w 55"/>
                <a:gd name="T11" fmla="*/ 24 h 33"/>
                <a:gd name="T12" fmla="*/ 54 w 55"/>
                <a:gd name="T13" fmla="*/ 4 h 33"/>
                <a:gd name="T14" fmla="*/ 50 w 55"/>
                <a:gd name="T15" fmla="*/ 2 h 33"/>
                <a:gd name="T16" fmla="*/ 48 w 55"/>
                <a:gd name="T17" fmla="*/ 5 h 33"/>
                <a:gd name="T18" fmla="*/ 45 w 55"/>
                <a:gd name="T19" fmla="*/ 20 h 33"/>
                <a:gd name="T20" fmla="*/ 6 w 55"/>
                <a:gd name="T21" fmla="*/ 20 h 33"/>
                <a:gd name="T22" fmla="*/ 7 w 55"/>
                <a:gd name="T23" fmla="*/ 12 h 33"/>
                <a:gd name="T24" fmla="*/ 8 w 55"/>
                <a:gd name="T25" fmla="*/ 4 h 33"/>
                <a:gd name="T26" fmla="*/ 8 w 55"/>
                <a:gd name="T27" fmla="*/ 3 h 33"/>
                <a:gd name="T28" fmla="*/ 6 w 55"/>
                <a:gd name="T29" fmla="*/ 1 h 33"/>
                <a:gd name="T30" fmla="*/ 3 w 55"/>
                <a:gd name="T31"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33">
                  <a:moveTo>
                    <a:pt x="3" y="2"/>
                  </a:moveTo>
                  <a:cubicBezTo>
                    <a:pt x="2" y="6"/>
                    <a:pt x="2" y="9"/>
                    <a:pt x="1" y="12"/>
                  </a:cubicBezTo>
                  <a:cubicBezTo>
                    <a:pt x="1" y="15"/>
                    <a:pt x="1" y="18"/>
                    <a:pt x="0" y="21"/>
                  </a:cubicBezTo>
                  <a:cubicBezTo>
                    <a:pt x="0" y="21"/>
                    <a:pt x="0" y="22"/>
                    <a:pt x="0" y="23"/>
                  </a:cubicBezTo>
                  <a:cubicBezTo>
                    <a:pt x="1" y="23"/>
                    <a:pt x="1" y="24"/>
                    <a:pt x="2" y="24"/>
                  </a:cubicBezTo>
                  <a:cubicBezTo>
                    <a:pt x="15" y="29"/>
                    <a:pt x="38" y="33"/>
                    <a:pt x="49" y="24"/>
                  </a:cubicBezTo>
                  <a:cubicBezTo>
                    <a:pt x="54" y="20"/>
                    <a:pt x="55" y="13"/>
                    <a:pt x="54" y="4"/>
                  </a:cubicBezTo>
                  <a:cubicBezTo>
                    <a:pt x="53" y="3"/>
                    <a:pt x="52" y="2"/>
                    <a:pt x="50" y="2"/>
                  </a:cubicBezTo>
                  <a:cubicBezTo>
                    <a:pt x="49" y="3"/>
                    <a:pt x="48" y="4"/>
                    <a:pt x="48" y="5"/>
                  </a:cubicBezTo>
                  <a:cubicBezTo>
                    <a:pt x="50" y="12"/>
                    <a:pt x="49" y="17"/>
                    <a:pt x="45" y="20"/>
                  </a:cubicBezTo>
                  <a:cubicBezTo>
                    <a:pt x="37" y="27"/>
                    <a:pt x="18" y="24"/>
                    <a:pt x="6" y="20"/>
                  </a:cubicBezTo>
                  <a:cubicBezTo>
                    <a:pt x="6" y="17"/>
                    <a:pt x="7" y="15"/>
                    <a:pt x="7" y="12"/>
                  </a:cubicBezTo>
                  <a:cubicBezTo>
                    <a:pt x="7" y="9"/>
                    <a:pt x="7" y="7"/>
                    <a:pt x="8" y="4"/>
                  </a:cubicBezTo>
                  <a:cubicBezTo>
                    <a:pt x="8" y="4"/>
                    <a:pt x="8" y="4"/>
                    <a:pt x="8" y="3"/>
                  </a:cubicBezTo>
                  <a:cubicBezTo>
                    <a:pt x="8" y="2"/>
                    <a:pt x="7" y="1"/>
                    <a:pt x="6" y="1"/>
                  </a:cubicBezTo>
                  <a:cubicBezTo>
                    <a:pt x="5" y="0"/>
                    <a:pt x="3" y="1"/>
                    <a:pt x="3"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9" name="Freeform 158"/>
            <p:cNvSpPr>
              <a:spLocks noEditPoints="1" noChangeArrowheads="1"/>
            </p:cNvSpPr>
            <p:nvPr/>
          </p:nvSpPr>
          <p:spPr bwMode="auto">
            <a:xfrm>
              <a:off x="3712" y="969"/>
              <a:ext cx="73" cy="54"/>
            </a:xfrm>
            <a:custGeom>
              <a:avLst/>
              <a:gdLst>
                <a:gd name="T0" fmla="*/ 3 w 51"/>
                <a:gd name="T1" fmla="*/ 2 h 37"/>
                <a:gd name="T2" fmla="*/ 2 w 51"/>
                <a:gd name="T3" fmla="*/ 27 h 37"/>
                <a:gd name="T4" fmla="*/ 4 w 51"/>
                <a:gd name="T5" fmla="*/ 29 h 37"/>
                <a:gd name="T6" fmla="*/ 22 w 51"/>
                <a:gd name="T7" fmla="*/ 32 h 37"/>
                <a:gd name="T8" fmla="*/ 46 w 51"/>
                <a:gd name="T9" fmla="*/ 37 h 37"/>
                <a:gd name="T10" fmla="*/ 48 w 51"/>
                <a:gd name="T11" fmla="*/ 36 h 37"/>
                <a:gd name="T12" fmla="*/ 49 w 51"/>
                <a:gd name="T13" fmla="*/ 34 h 37"/>
                <a:gd name="T14" fmla="*/ 49 w 51"/>
                <a:gd name="T15" fmla="*/ 29 h 37"/>
                <a:gd name="T16" fmla="*/ 50 w 51"/>
                <a:gd name="T17" fmla="*/ 4 h 37"/>
                <a:gd name="T18" fmla="*/ 47 w 51"/>
                <a:gd name="T19" fmla="*/ 1 h 37"/>
                <a:gd name="T20" fmla="*/ 45 w 51"/>
                <a:gd name="T21" fmla="*/ 4 h 37"/>
                <a:gd name="T22" fmla="*/ 45 w 51"/>
                <a:gd name="T23" fmla="*/ 5 h 37"/>
                <a:gd name="T24" fmla="*/ 45 w 51"/>
                <a:gd name="T25" fmla="*/ 4 h 37"/>
                <a:gd name="T26" fmla="*/ 23 w 51"/>
                <a:gd name="T27" fmla="*/ 2 h 37"/>
                <a:gd name="T28" fmla="*/ 5 w 51"/>
                <a:gd name="T29" fmla="*/ 0 h 37"/>
                <a:gd name="T30" fmla="*/ 3 w 51"/>
                <a:gd name="T31" fmla="*/ 2 h 37"/>
                <a:gd name="T32" fmla="*/ 6 w 51"/>
                <a:gd name="T33" fmla="*/ 17 h 37"/>
                <a:gd name="T34" fmla="*/ 7 w 51"/>
                <a:gd name="T35" fmla="*/ 6 h 37"/>
                <a:gd name="T36" fmla="*/ 22 w 51"/>
                <a:gd name="T37" fmla="*/ 8 h 37"/>
                <a:gd name="T38" fmla="*/ 44 w 51"/>
                <a:gd name="T39" fmla="*/ 10 h 37"/>
                <a:gd name="T40" fmla="*/ 45 w 51"/>
                <a:gd name="T41" fmla="*/ 9 h 37"/>
                <a:gd name="T42" fmla="*/ 45 w 51"/>
                <a:gd name="T43" fmla="*/ 10 h 37"/>
                <a:gd name="T44" fmla="*/ 44 w 51"/>
                <a:gd name="T45" fmla="*/ 29 h 37"/>
                <a:gd name="T46" fmla="*/ 44 w 51"/>
                <a:gd name="T47" fmla="*/ 31 h 37"/>
                <a:gd name="T48" fmla="*/ 23 w 51"/>
                <a:gd name="T49" fmla="*/ 27 h 37"/>
                <a:gd name="T50" fmla="*/ 7 w 51"/>
                <a:gd name="T51" fmla="*/ 24 h 37"/>
                <a:gd name="T52" fmla="*/ 6 w 51"/>
                <a:gd name="T5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37">
                  <a:moveTo>
                    <a:pt x="3" y="2"/>
                  </a:moveTo>
                  <a:cubicBezTo>
                    <a:pt x="1" y="8"/>
                    <a:pt x="0" y="21"/>
                    <a:pt x="2" y="27"/>
                  </a:cubicBezTo>
                  <a:cubicBezTo>
                    <a:pt x="2" y="28"/>
                    <a:pt x="3" y="29"/>
                    <a:pt x="4" y="29"/>
                  </a:cubicBezTo>
                  <a:cubicBezTo>
                    <a:pt x="22" y="32"/>
                    <a:pt x="22" y="32"/>
                    <a:pt x="22" y="32"/>
                  </a:cubicBezTo>
                  <a:cubicBezTo>
                    <a:pt x="46" y="37"/>
                    <a:pt x="46" y="37"/>
                    <a:pt x="46" y="37"/>
                  </a:cubicBezTo>
                  <a:cubicBezTo>
                    <a:pt x="46" y="37"/>
                    <a:pt x="47" y="37"/>
                    <a:pt x="48" y="36"/>
                  </a:cubicBezTo>
                  <a:cubicBezTo>
                    <a:pt x="48" y="36"/>
                    <a:pt x="49" y="35"/>
                    <a:pt x="49" y="34"/>
                  </a:cubicBezTo>
                  <a:cubicBezTo>
                    <a:pt x="49" y="29"/>
                    <a:pt x="49" y="29"/>
                    <a:pt x="49" y="29"/>
                  </a:cubicBezTo>
                  <a:cubicBezTo>
                    <a:pt x="50" y="21"/>
                    <a:pt x="51" y="12"/>
                    <a:pt x="50" y="4"/>
                  </a:cubicBezTo>
                  <a:cubicBezTo>
                    <a:pt x="50" y="2"/>
                    <a:pt x="49" y="1"/>
                    <a:pt x="47" y="1"/>
                  </a:cubicBezTo>
                  <a:cubicBezTo>
                    <a:pt x="46" y="2"/>
                    <a:pt x="45" y="3"/>
                    <a:pt x="45" y="4"/>
                  </a:cubicBezTo>
                  <a:cubicBezTo>
                    <a:pt x="45" y="4"/>
                    <a:pt x="45" y="4"/>
                    <a:pt x="45" y="5"/>
                  </a:cubicBezTo>
                  <a:cubicBezTo>
                    <a:pt x="45" y="4"/>
                    <a:pt x="45" y="4"/>
                    <a:pt x="45" y="4"/>
                  </a:cubicBezTo>
                  <a:cubicBezTo>
                    <a:pt x="37" y="4"/>
                    <a:pt x="30" y="3"/>
                    <a:pt x="23" y="2"/>
                  </a:cubicBezTo>
                  <a:cubicBezTo>
                    <a:pt x="5" y="0"/>
                    <a:pt x="5" y="0"/>
                    <a:pt x="5" y="0"/>
                  </a:cubicBezTo>
                  <a:cubicBezTo>
                    <a:pt x="4" y="0"/>
                    <a:pt x="3" y="1"/>
                    <a:pt x="3" y="2"/>
                  </a:cubicBezTo>
                  <a:close/>
                  <a:moveTo>
                    <a:pt x="6" y="17"/>
                  </a:moveTo>
                  <a:cubicBezTo>
                    <a:pt x="6" y="13"/>
                    <a:pt x="7" y="9"/>
                    <a:pt x="7" y="6"/>
                  </a:cubicBezTo>
                  <a:cubicBezTo>
                    <a:pt x="11" y="6"/>
                    <a:pt x="22" y="8"/>
                    <a:pt x="22" y="8"/>
                  </a:cubicBezTo>
                  <a:cubicBezTo>
                    <a:pt x="29" y="9"/>
                    <a:pt x="37" y="10"/>
                    <a:pt x="44" y="10"/>
                  </a:cubicBezTo>
                  <a:cubicBezTo>
                    <a:pt x="45" y="10"/>
                    <a:pt x="45" y="9"/>
                    <a:pt x="45" y="9"/>
                  </a:cubicBezTo>
                  <a:cubicBezTo>
                    <a:pt x="45" y="10"/>
                    <a:pt x="45" y="10"/>
                    <a:pt x="45" y="10"/>
                  </a:cubicBezTo>
                  <a:cubicBezTo>
                    <a:pt x="45" y="16"/>
                    <a:pt x="45" y="22"/>
                    <a:pt x="44" y="29"/>
                  </a:cubicBezTo>
                  <a:cubicBezTo>
                    <a:pt x="44" y="29"/>
                    <a:pt x="44" y="30"/>
                    <a:pt x="44" y="31"/>
                  </a:cubicBezTo>
                  <a:cubicBezTo>
                    <a:pt x="39" y="30"/>
                    <a:pt x="23" y="27"/>
                    <a:pt x="23" y="27"/>
                  </a:cubicBezTo>
                  <a:cubicBezTo>
                    <a:pt x="23" y="27"/>
                    <a:pt x="10" y="25"/>
                    <a:pt x="7" y="24"/>
                  </a:cubicBezTo>
                  <a:cubicBezTo>
                    <a:pt x="6" y="22"/>
                    <a:pt x="6" y="20"/>
                    <a:pt x="6" y="17"/>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0" name="Freeform 159"/>
            <p:cNvSpPr>
              <a:spLocks noChangeArrowheads="1"/>
            </p:cNvSpPr>
            <p:nvPr/>
          </p:nvSpPr>
          <p:spPr bwMode="auto">
            <a:xfrm>
              <a:off x="3741" y="930"/>
              <a:ext cx="23" cy="44"/>
            </a:xfrm>
            <a:custGeom>
              <a:avLst/>
              <a:gdLst>
                <a:gd name="T0" fmla="*/ 11 w 16"/>
                <a:gd name="T1" fmla="*/ 2 h 30"/>
                <a:gd name="T2" fmla="*/ 1 w 16"/>
                <a:gd name="T3" fmla="*/ 27 h 30"/>
                <a:gd name="T4" fmla="*/ 3 w 16"/>
                <a:gd name="T5" fmla="*/ 30 h 30"/>
                <a:gd name="T6" fmla="*/ 6 w 16"/>
                <a:gd name="T7" fmla="*/ 28 h 30"/>
                <a:gd name="T8" fmla="*/ 16 w 16"/>
                <a:gd name="T9" fmla="*/ 5 h 30"/>
                <a:gd name="T10" fmla="*/ 15 w 16"/>
                <a:gd name="T11" fmla="*/ 1 h 30"/>
                <a:gd name="T12" fmla="*/ 11 w 16"/>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16" h="30">
                  <a:moveTo>
                    <a:pt x="11" y="2"/>
                  </a:moveTo>
                  <a:cubicBezTo>
                    <a:pt x="7" y="8"/>
                    <a:pt x="2" y="20"/>
                    <a:pt x="1" y="27"/>
                  </a:cubicBezTo>
                  <a:cubicBezTo>
                    <a:pt x="0" y="28"/>
                    <a:pt x="1" y="29"/>
                    <a:pt x="3" y="30"/>
                  </a:cubicBezTo>
                  <a:cubicBezTo>
                    <a:pt x="4" y="30"/>
                    <a:pt x="6" y="29"/>
                    <a:pt x="6" y="28"/>
                  </a:cubicBezTo>
                  <a:cubicBezTo>
                    <a:pt x="7" y="21"/>
                    <a:pt x="12" y="10"/>
                    <a:pt x="16" y="5"/>
                  </a:cubicBezTo>
                  <a:cubicBezTo>
                    <a:pt x="16" y="3"/>
                    <a:pt x="16" y="2"/>
                    <a:pt x="15" y="1"/>
                  </a:cubicBezTo>
                  <a:cubicBezTo>
                    <a:pt x="14" y="0"/>
                    <a:pt x="12" y="0"/>
                    <a:pt x="1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1" name="Freeform 160"/>
            <p:cNvSpPr>
              <a:spLocks noEditPoints="1" noChangeArrowheads="1"/>
            </p:cNvSpPr>
            <p:nvPr/>
          </p:nvSpPr>
          <p:spPr bwMode="auto">
            <a:xfrm>
              <a:off x="3965" y="773"/>
              <a:ext cx="117" cy="114"/>
            </a:xfrm>
            <a:custGeom>
              <a:avLst/>
              <a:gdLst>
                <a:gd name="T0" fmla="*/ 12 w 81"/>
                <a:gd name="T1" fmla="*/ 13 h 79"/>
                <a:gd name="T2" fmla="*/ 0 w 81"/>
                <a:gd name="T3" fmla="*/ 40 h 79"/>
                <a:gd name="T4" fmla="*/ 23 w 81"/>
                <a:gd name="T5" fmla="*/ 72 h 79"/>
                <a:gd name="T6" fmla="*/ 66 w 81"/>
                <a:gd name="T7" fmla="*/ 70 h 79"/>
                <a:gd name="T8" fmla="*/ 81 w 81"/>
                <a:gd name="T9" fmla="*/ 43 h 79"/>
                <a:gd name="T10" fmla="*/ 80 w 81"/>
                <a:gd name="T11" fmla="*/ 37 h 79"/>
                <a:gd name="T12" fmla="*/ 49 w 81"/>
                <a:gd name="T13" fmla="*/ 3 h 79"/>
                <a:gd name="T14" fmla="*/ 12 w 81"/>
                <a:gd name="T15" fmla="*/ 13 h 79"/>
                <a:gd name="T16" fmla="*/ 25 w 81"/>
                <a:gd name="T17" fmla="*/ 67 h 79"/>
                <a:gd name="T18" fmla="*/ 6 w 81"/>
                <a:gd name="T19" fmla="*/ 39 h 79"/>
                <a:gd name="T20" fmla="*/ 15 w 81"/>
                <a:gd name="T21" fmla="*/ 17 h 79"/>
                <a:gd name="T22" fmla="*/ 48 w 81"/>
                <a:gd name="T23" fmla="*/ 8 h 79"/>
                <a:gd name="T24" fmla="*/ 48 w 81"/>
                <a:gd name="T25" fmla="*/ 8 h 79"/>
                <a:gd name="T26" fmla="*/ 75 w 81"/>
                <a:gd name="T27" fmla="*/ 38 h 79"/>
                <a:gd name="T28" fmla="*/ 63 w 81"/>
                <a:gd name="T29" fmla="*/ 65 h 79"/>
                <a:gd name="T30" fmla="*/ 25 w 81"/>
                <a:gd name="T31" fmla="*/ 67 h 79"/>
                <a:gd name="T32" fmla="*/ 49 w 81"/>
                <a:gd name="T33" fmla="*/ 3 h 79"/>
                <a:gd name="T34" fmla="*/ 49 w 81"/>
                <a:gd name="T35" fmla="*/ 3 h 79"/>
                <a:gd name="T36" fmla="*/ 49 w 81"/>
                <a:gd name="T37" fmla="*/ 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79">
                  <a:moveTo>
                    <a:pt x="12" y="13"/>
                  </a:moveTo>
                  <a:cubicBezTo>
                    <a:pt x="4" y="21"/>
                    <a:pt x="0" y="30"/>
                    <a:pt x="0" y="40"/>
                  </a:cubicBezTo>
                  <a:cubicBezTo>
                    <a:pt x="2" y="53"/>
                    <a:pt x="10" y="65"/>
                    <a:pt x="23" y="72"/>
                  </a:cubicBezTo>
                  <a:cubicBezTo>
                    <a:pt x="37" y="79"/>
                    <a:pt x="53" y="78"/>
                    <a:pt x="66" y="70"/>
                  </a:cubicBezTo>
                  <a:cubicBezTo>
                    <a:pt x="76" y="64"/>
                    <a:pt x="81" y="54"/>
                    <a:pt x="81" y="43"/>
                  </a:cubicBezTo>
                  <a:cubicBezTo>
                    <a:pt x="81" y="41"/>
                    <a:pt x="81" y="39"/>
                    <a:pt x="80" y="37"/>
                  </a:cubicBezTo>
                  <a:cubicBezTo>
                    <a:pt x="77" y="20"/>
                    <a:pt x="64" y="6"/>
                    <a:pt x="49" y="3"/>
                  </a:cubicBezTo>
                  <a:cubicBezTo>
                    <a:pt x="37" y="0"/>
                    <a:pt x="22" y="4"/>
                    <a:pt x="12" y="13"/>
                  </a:cubicBezTo>
                  <a:close/>
                  <a:moveTo>
                    <a:pt x="25" y="67"/>
                  </a:moveTo>
                  <a:cubicBezTo>
                    <a:pt x="14" y="61"/>
                    <a:pt x="7" y="51"/>
                    <a:pt x="6" y="39"/>
                  </a:cubicBezTo>
                  <a:cubicBezTo>
                    <a:pt x="5" y="31"/>
                    <a:pt x="8" y="23"/>
                    <a:pt x="15" y="17"/>
                  </a:cubicBezTo>
                  <a:cubicBezTo>
                    <a:pt x="24" y="10"/>
                    <a:pt x="37" y="6"/>
                    <a:pt x="48" y="8"/>
                  </a:cubicBezTo>
                  <a:cubicBezTo>
                    <a:pt x="48" y="8"/>
                    <a:pt x="48" y="8"/>
                    <a:pt x="48" y="8"/>
                  </a:cubicBezTo>
                  <a:cubicBezTo>
                    <a:pt x="61" y="11"/>
                    <a:pt x="73" y="23"/>
                    <a:pt x="75" y="38"/>
                  </a:cubicBezTo>
                  <a:cubicBezTo>
                    <a:pt x="77" y="49"/>
                    <a:pt x="73" y="59"/>
                    <a:pt x="63" y="65"/>
                  </a:cubicBezTo>
                  <a:cubicBezTo>
                    <a:pt x="52" y="72"/>
                    <a:pt x="38" y="73"/>
                    <a:pt x="25" y="67"/>
                  </a:cubicBezTo>
                  <a:close/>
                  <a:moveTo>
                    <a:pt x="49" y="3"/>
                  </a:moveTo>
                  <a:cubicBezTo>
                    <a:pt x="49" y="3"/>
                    <a:pt x="49" y="3"/>
                    <a:pt x="49" y="3"/>
                  </a:cubicBezTo>
                  <a:cubicBezTo>
                    <a:pt x="49" y="3"/>
                    <a:pt x="49" y="3"/>
                    <a:pt x="49"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2" name="Freeform 161"/>
            <p:cNvSpPr>
              <a:spLocks noChangeArrowheads="1"/>
            </p:cNvSpPr>
            <p:nvPr/>
          </p:nvSpPr>
          <p:spPr bwMode="auto">
            <a:xfrm>
              <a:off x="3950" y="741"/>
              <a:ext cx="69" cy="45"/>
            </a:xfrm>
            <a:custGeom>
              <a:avLst/>
              <a:gdLst>
                <a:gd name="T0" fmla="*/ 10 w 47"/>
                <a:gd name="T1" fmla="*/ 5 h 31"/>
                <a:gd name="T2" fmla="*/ 3 w 47"/>
                <a:gd name="T3" fmla="*/ 26 h 31"/>
                <a:gd name="T4" fmla="*/ 5 w 47"/>
                <a:gd name="T5" fmla="*/ 28 h 31"/>
                <a:gd name="T6" fmla="*/ 22 w 47"/>
                <a:gd name="T7" fmla="*/ 21 h 31"/>
                <a:gd name="T8" fmla="*/ 21 w 47"/>
                <a:gd name="T9" fmla="*/ 17 h 31"/>
                <a:gd name="T10" fmla="*/ 17 w 47"/>
                <a:gd name="T11" fmla="*/ 19 h 31"/>
                <a:gd name="T12" fmla="*/ 8 w 47"/>
                <a:gd name="T13" fmla="*/ 23 h 31"/>
                <a:gd name="T14" fmla="*/ 8 w 47"/>
                <a:gd name="T15" fmla="*/ 20 h 31"/>
                <a:gd name="T16" fmla="*/ 13 w 47"/>
                <a:gd name="T17" fmla="*/ 10 h 31"/>
                <a:gd name="T18" fmla="*/ 35 w 47"/>
                <a:gd name="T19" fmla="*/ 12 h 31"/>
                <a:gd name="T20" fmla="*/ 39 w 47"/>
                <a:gd name="T21" fmla="*/ 26 h 31"/>
                <a:gd name="T22" fmla="*/ 41 w 47"/>
                <a:gd name="T23" fmla="*/ 30 h 31"/>
                <a:gd name="T24" fmla="*/ 44 w 47"/>
                <a:gd name="T25" fmla="*/ 28 h 31"/>
                <a:gd name="T26" fmla="*/ 39 w 47"/>
                <a:gd name="T27" fmla="*/ 7 h 31"/>
                <a:gd name="T28" fmla="*/ 10 w 47"/>
                <a:gd name="T29"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31">
                  <a:moveTo>
                    <a:pt x="10" y="5"/>
                  </a:moveTo>
                  <a:cubicBezTo>
                    <a:pt x="6" y="8"/>
                    <a:pt x="0" y="13"/>
                    <a:pt x="3" y="26"/>
                  </a:cubicBezTo>
                  <a:cubicBezTo>
                    <a:pt x="3" y="27"/>
                    <a:pt x="4" y="27"/>
                    <a:pt x="5" y="28"/>
                  </a:cubicBezTo>
                  <a:cubicBezTo>
                    <a:pt x="16" y="31"/>
                    <a:pt x="20" y="26"/>
                    <a:pt x="22" y="21"/>
                  </a:cubicBezTo>
                  <a:cubicBezTo>
                    <a:pt x="23" y="20"/>
                    <a:pt x="22" y="18"/>
                    <a:pt x="21" y="17"/>
                  </a:cubicBezTo>
                  <a:cubicBezTo>
                    <a:pt x="20" y="17"/>
                    <a:pt x="18" y="17"/>
                    <a:pt x="17" y="19"/>
                  </a:cubicBezTo>
                  <a:cubicBezTo>
                    <a:pt x="16" y="22"/>
                    <a:pt x="14" y="24"/>
                    <a:pt x="8" y="23"/>
                  </a:cubicBezTo>
                  <a:cubicBezTo>
                    <a:pt x="8" y="22"/>
                    <a:pt x="8" y="21"/>
                    <a:pt x="8" y="20"/>
                  </a:cubicBezTo>
                  <a:cubicBezTo>
                    <a:pt x="8" y="15"/>
                    <a:pt x="10" y="12"/>
                    <a:pt x="13" y="10"/>
                  </a:cubicBezTo>
                  <a:cubicBezTo>
                    <a:pt x="19" y="6"/>
                    <a:pt x="29" y="7"/>
                    <a:pt x="35" y="12"/>
                  </a:cubicBezTo>
                  <a:cubicBezTo>
                    <a:pt x="38" y="14"/>
                    <a:pt x="42" y="19"/>
                    <a:pt x="39" y="26"/>
                  </a:cubicBezTo>
                  <a:cubicBezTo>
                    <a:pt x="39" y="28"/>
                    <a:pt x="39" y="29"/>
                    <a:pt x="41" y="30"/>
                  </a:cubicBezTo>
                  <a:cubicBezTo>
                    <a:pt x="42" y="30"/>
                    <a:pt x="44" y="29"/>
                    <a:pt x="44" y="28"/>
                  </a:cubicBezTo>
                  <a:cubicBezTo>
                    <a:pt x="47" y="20"/>
                    <a:pt x="45" y="12"/>
                    <a:pt x="39" y="7"/>
                  </a:cubicBezTo>
                  <a:cubicBezTo>
                    <a:pt x="31" y="1"/>
                    <a:pt x="18" y="0"/>
                    <a:pt x="10" y="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3" name="Freeform 162"/>
            <p:cNvSpPr>
              <a:spLocks noChangeArrowheads="1"/>
            </p:cNvSpPr>
            <p:nvPr/>
          </p:nvSpPr>
          <p:spPr bwMode="auto">
            <a:xfrm>
              <a:off x="4014" y="721"/>
              <a:ext cx="58" cy="60"/>
            </a:xfrm>
            <a:custGeom>
              <a:avLst/>
              <a:gdLst>
                <a:gd name="T0" fmla="*/ 15 w 40"/>
                <a:gd name="T1" fmla="*/ 2 h 42"/>
                <a:gd name="T2" fmla="*/ 2 w 40"/>
                <a:gd name="T3" fmla="*/ 33 h 42"/>
                <a:gd name="T4" fmla="*/ 0 w 40"/>
                <a:gd name="T5" fmla="*/ 39 h 42"/>
                <a:gd name="T6" fmla="*/ 2 w 40"/>
                <a:gd name="T7" fmla="*/ 42 h 42"/>
                <a:gd name="T8" fmla="*/ 6 w 40"/>
                <a:gd name="T9" fmla="*/ 40 h 42"/>
                <a:gd name="T10" fmla="*/ 7 w 40"/>
                <a:gd name="T11" fmla="*/ 34 h 42"/>
                <a:gd name="T12" fmla="*/ 17 w 40"/>
                <a:gd name="T13" fmla="*/ 7 h 42"/>
                <a:gd name="T14" fmla="*/ 26 w 40"/>
                <a:gd name="T15" fmla="*/ 6 h 42"/>
                <a:gd name="T16" fmla="*/ 34 w 40"/>
                <a:gd name="T17" fmla="*/ 18 h 42"/>
                <a:gd name="T18" fmla="*/ 34 w 40"/>
                <a:gd name="T19" fmla="*/ 21 h 42"/>
                <a:gd name="T20" fmla="*/ 26 w 40"/>
                <a:gd name="T21" fmla="*/ 29 h 42"/>
                <a:gd name="T22" fmla="*/ 26 w 40"/>
                <a:gd name="T23" fmla="*/ 25 h 42"/>
                <a:gd name="T24" fmla="*/ 23 w 40"/>
                <a:gd name="T25" fmla="*/ 28 h 42"/>
                <a:gd name="T26" fmla="*/ 20 w 40"/>
                <a:gd name="T27" fmla="*/ 25 h 42"/>
                <a:gd name="T28" fmla="*/ 21 w 40"/>
                <a:gd name="T29" fmla="*/ 32 h 42"/>
                <a:gd name="T30" fmla="*/ 23 w 40"/>
                <a:gd name="T31" fmla="*/ 34 h 42"/>
                <a:gd name="T32" fmla="*/ 39 w 40"/>
                <a:gd name="T33" fmla="*/ 22 h 42"/>
                <a:gd name="T34" fmla="*/ 27 w 40"/>
                <a:gd name="T35" fmla="*/ 1 h 42"/>
                <a:gd name="T36" fmla="*/ 15 w 40"/>
                <a:gd name="T37"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42">
                  <a:moveTo>
                    <a:pt x="15" y="2"/>
                  </a:moveTo>
                  <a:cubicBezTo>
                    <a:pt x="6" y="8"/>
                    <a:pt x="3" y="23"/>
                    <a:pt x="2" y="33"/>
                  </a:cubicBezTo>
                  <a:cubicBezTo>
                    <a:pt x="0" y="39"/>
                    <a:pt x="0" y="39"/>
                    <a:pt x="0" y="39"/>
                  </a:cubicBezTo>
                  <a:cubicBezTo>
                    <a:pt x="0" y="40"/>
                    <a:pt x="1" y="42"/>
                    <a:pt x="2" y="42"/>
                  </a:cubicBezTo>
                  <a:cubicBezTo>
                    <a:pt x="4" y="42"/>
                    <a:pt x="5" y="41"/>
                    <a:pt x="6" y="40"/>
                  </a:cubicBezTo>
                  <a:cubicBezTo>
                    <a:pt x="7" y="34"/>
                    <a:pt x="7" y="34"/>
                    <a:pt x="7" y="34"/>
                  </a:cubicBezTo>
                  <a:cubicBezTo>
                    <a:pt x="8" y="25"/>
                    <a:pt x="11" y="11"/>
                    <a:pt x="17" y="7"/>
                  </a:cubicBezTo>
                  <a:cubicBezTo>
                    <a:pt x="20" y="5"/>
                    <a:pt x="22" y="5"/>
                    <a:pt x="26" y="6"/>
                  </a:cubicBezTo>
                  <a:cubicBezTo>
                    <a:pt x="31" y="8"/>
                    <a:pt x="34" y="13"/>
                    <a:pt x="34" y="18"/>
                  </a:cubicBezTo>
                  <a:cubicBezTo>
                    <a:pt x="34" y="19"/>
                    <a:pt x="34" y="20"/>
                    <a:pt x="34" y="21"/>
                  </a:cubicBezTo>
                  <a:cubicBezTo>
                    <a:pt x="33" y="23"/>
                    <a:pt x="32" y="28"/>
                    <a:pt x="26" y="29"/>
                  </a:cubicBezTo>
                  <a:cubicBezTo>
                    <a:pt x="26" y="27"/>
                    <a:pt x="26" y="25"/>
                    <a:pt x="26" y="25"/>
                  </a:cubicBezTo>
                  <a:cubicBezTo>
                    <a:pt x="26" y="26"/>
                    <a:pt x="24" y="28"/>
                    <a:pt x="23" y="28"/>
                  </a:cubicBezTo>
                  <a:cubicBezTo>
                    <a:pt x="21" y="28"/>
                    <a:pt x="20" y="26"/>
                    <a:pt x="20" y="25"/>
                  </a:cubicBezTo>
                  <a:cubicBezTo>
                    <a:pt x="21" y="32"/>
                    <a:pt x="21" y="32"/>
                    <a:pt x="21" y="32"/>
                  </a:cubicBezTo>
                  <a:cubicBezTo>
                    <a:pt x="21" y="34"/>
                    <a:pt x="22" y="34"/>
                    <a:pt x="23" y="34"/>
                  </a:cubicBezTo>
                  <a:cubicBezTo>
                    <a:pt x="31" y="35"/>
                    <a:pt x="37" y="30"/>
                    <a:pt x="39" y="22"/>
                  </a:cubicBezTo>
                  <a:cubicBezTo>
                    <a:pt x="40" y="14"/>
                    <a:pt x="37" y="4"/>
                    <a:pt x="27" y="1"/>
                  </a:cubicBezTo>
                  <a:cubicBezTo>
                    <a:pt x="22" y="0"/>
                    <a:pt x="18" y="0"/>
                    <a:pt x="1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4" name="Freeform 163"/>
            <p:cNvSpPr>
              <a:spLocks noChangeArrowheads="1"/>
            </p:cNvSpPr>
            <p:nvPr/>
          </p:nvSpPr>
          <p:spPr bwMode="auto">
            <a:xfrm>
              <a:off x="3988" y="768"/>
              <a:ext cx="38" cy="106"/>
            </a:xfrm>
            <a:custGeom>
              <a:avLst/>
              <a:gdLst>
                <a:gd name="T0" fmla="*/ 18 w 26"/>
                <a:gd name="T1" fmla="*/ 1 h 73"/>
                <a:gd name="T2" fmla="*/ 5 w 26"/>
                <a:gd name="T3" fmla="*/ 53 h 73"/>
                <a:gd name="T4" fmla="*/ 22 w 26"/>
                <a:gd name="T5" fmla="*/ 73 h 73"/>
                <a:gd name="T6" fmla="*/ 25 w 26"/>
                <a:gd name="T7" fmla="*/ 71 h 73"/>
                <a:gd name="T8" fmla="*/ 24 w 26"/>
                <a:gd name="T9" fmla="*/ 68 h 73"/>
                <a:gd name="T10" fmla="*/ 10 w 26"/>
                <a:gd name="T11" fmla="*/ 51 h 73"/>
                <a:gd name="T12" fmla="*/ 22 w 26"/>
                <a:gd name="T13" fmla="*/ 4 h 73"/>
                <a:gd name="T14" fmla="*/ 22 w 26"/>
                <a:gd name="T15" fmla="*/ 1 h 73"/>
                <a:gd name="T16" fmla="*/ 18 w 26"/>
                <a:gd name="T1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73">
                  <a:moveTo>
                    <a:pt x="18" y="1"/>
                  </a:moveTo>
                  <a:cubicBezTo>
                    <a:pt x="8" y="13"/>
                    <a:pt x="0" y="35"/>
                    <a:pt x="5" y="53"/>
                  </a:cubicBezTo>
                  <a:cubicBezTo>
                    <a:pt x="7" y="62"/>
                    <a:pt x="13" y="69"/>
                    <a:pt x="22" y="73"/>
                  </a:cubicBezTo>
                  <a:cubicBezTo>
                    <a:pt x="23" y="73"/>
                    <a:pt x="25" y="73"/>
                    <a:pt x="25" y="71"/>
                  </a:cubicBezTo>
                  <a:cubicBezTo>
                    <a:pt x="26" y="70"/>
                    <a:pt x="25" y="69"/>
                    <a:pt x="24" y="68"/>
                  </a:cubicBezTo>
                  <a:cubicBezTo>
                    <a:pt x="17" y="65"/>
                    <a:pt x="12" y="59"/>
                    <a:pt x="10" y="51"/>
                  </a:cubicBezTo>
                  <a:cubicBezTo>
                    <a:pt x="6" y="36"/>
                    <a:pt x="13" y="15"/>
                    <a:pt x="22" y="4"/>
                  </a:cubicBezTo>
                  <a:cubicBezTo>
                    <a:pt x="23" y="3"/>
                    <a:pt x="23" y="2"/>
                    <a:pt x="22" y="1"/>
                  </a:cubicBezTo>
                  <a:cubicBezTo>
                    <a:pt x="21" y="0"/>
                    <a:pt x="19" y="0"/>
                    <a:pt x="1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 name="Freeform 164"/>
            <p:cNvSpPr>
              <a:spLocks noChangeArrowheads="1"/>
            </p:cNvSpPr>
            <p:nvPr/>
          </p:nvSpPr>
          <p:spPr bwMode="auto">
            <a:xfrm>
              <a:off x="4017" y="775"/>
              <a:ext cx="32" cy="99"/>
            </a:xfrm>
            <a:custGeom>
              <a:avLst/>
              <a:gdLst>
                <a:gd name="T0" fmla="*/ 1 w 22"/>
                <a:gd name="T1" fmla="*/ 1 h 68"/>
                <a:gd name="T2" fmla="*/ 1 w 22"/>
                <a:gd name="T3" fmla="*/ 5 h 68"/>
                <a:gd name="T4" fmla="*/ 17 w 22"/>
                <a:gd name="T5" fmla="*/ 40 h 68"/>
                <a:gd name="T6" fmla="*/ 9 w 22"/>
                <a:gd name="T7" fmla="*/ 64 h 68"/>
                <a:gd name="T8" fmla="*/ 9 w 22"/>
                <a:gd name="T9" fmla="*/ 67 h 68"/>
                <a:gd name="T10" fmla="*/ 13 w 22"/>
                <a:gd name="T11" fmla="*/ 67 h 68"/>
                <a:gd name="T12" fmla="*/ 22 w 22"/>
                <a:gd name="T13" fmla="*/ 40 h 68"/>
                <a:gd name="T14" fmla="*/ 5 w 22"/>
                <a:gd name="T15" fmla="*/ 1 h 68"/>
                <a:gd name="T16" fmla="*/ 1 w 22"/>
                <a:gd name="T17"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8">
                  <a:moveTo>
                    <a:pt x="1" y="1"/>
                  </a:moveTo>
                  <a:cubicBezTo>
                    <a:pt x="0" y="2"/>
                    <a:pt x="0" y="4"/>
                    <a:pt x="1" y="5"/>
                  </a:cubicBezTo>
                  <a:cubicBezTo>
                    <a:pt x="10" y="13"/>
                    <a:pt x="16" y="27"/>
                    <a:pt x="17" y="40"/>
                  </a:cubicBezTo>
                  <a:cubicBezTo>
                    <a:pt x="17" y="47"/>
                    <a:pt x="16" y="56"/>
                    <a:pt x="9" y="64"/>
                  </a:cubicBezTo>
                  <a:cubicBezTo>
                    <a:pt x="8" y="65"/>
                    <a:pt x="8" y="66"/>
                    <a:pt x="9" y="67"/>
                  </a:cubicBezTo>
                  <a:cubicBezTo>
                    <a:pt x="10" y="68"/>
                    <a:pt x="12" y="68"/>
                    <a:pt x="13" y="67"/>
                  </a:cubicBezTo>
                  <a:cubicBezTo>
                    <a:pt x="19" y="60"/>
                    <a:pt x="22" y="51"/>
                    <a:pt x="22" y="40"/>
                  </a:cubicBezTo>
                  <a:cubicBezTo>
                    <a:pt x="21" y="25"/>
                    <a:pt x="15" y="10"/>
                    <a:pt x="5" y="1"/>
                  </a:cubicBezTo>
                  <a:cubicBezTo>
                    <a:pt x="3" y="0"/>
                    <a:pt x="2" y="0"/>
                    <a:pt x="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6" name="Freeform 165"/>
            <p:cNvSpPr>
              <a:spLocks noEditPoints="1" noChangeArrowheads="1"/>
            </p:cNvSpPr>
            <p:nvPr/>
          </p:nvSpPr>
          <p:spPr bwMode="auto">
            <a:xfrm>
              <a:off x="3452" y="3477"/>
              <a:ext cx="97" cy="73"/>
            </a:xfrm>
            <a:custGeom>
              <a:avLst/>
              <a:gdLst>
                <a:gd name="T0" fmla="*/ 27 w 67"/>
                <a:gd name="T1" fmla="*/ 1 h 51"/>
                <a:gd name="T2" fmla="*/ 22 w 67"/>
                <a:gd name="T3" fmla="*/ 4 h 51"/>
                <a:gd name="T4" fmla="*/ 6 w 67"/>
                <a:gd name="T5" fmla="*/ 3 h 51"/>
                <a:gd name="T6" fmla="*/ 2 w 67"/>
                <a:gd name="T7" fmla="*/ 18 h 51"/>
                <a:gd name="T8" fmla="*/ 2 w 67"/>
                <a:gd name="T9" fmla="*/ 18 h 51"/>
                <a:gd name="T10" fmla="*/ 3 w 67"/>
                <a:gd name="T11" fmla="*/ 25 h 51"/>
                <a:gd name="T12" fmla="*/ 0 w 67"/>
                <a:gd name="T13" fmla="*/ 34 h 51"/>
                <a:gd name="T14" fmla="*/ 1 w 67"/>
                <a:gd name="T15" fmla="*/ 39 h 51"/>
                <a:gd name="T16" fmla="*/ 13 w 67"/>
                <a:gd name="T17" fmla="*/ 46 h 51"/>
                <a:gd name="T18" fmla="*/ 23 w 67"/>
                <a:gd name="T19" fmla="*/ 51 h 51"/>
                <a:gd name="T20" fmla="*/ 34 w 67"/>
                <a:gd name="T21" fmla="*/ 49 h 51"/>
                <a:gd name="T22" fmla="*/ 40 w 67"/>
                <a:gd name="T23" fmla="*/ 48 h 51"/>
                <a:gd name="T24" fmla="*/ 45 w 67"/>
                <a:gd name="T25" fmla="*/ 47 h 51"/>
                <a:gd name="T26" fmla="*/ 49 w 67"/>
                <a:gd name="T27" fmla="*/ 47 h 51"/>
                <a:gd name="T28" fmla="*/ 67 w 67"/>
                <a:gd name="T29" fmla="*/ 28 h 51"/>
                <a:gd name="T30" fmla="*/ 67 w 67"/>
                <a:gd name="T31" fmla="*/ 28 h 51"/>
                <a:gd name="T32" fmla="*/ 63 w 67"/>
                <a:gd name="T33" fmla="*/ 21 h 51"/>
                <a:gd name="T34" fmla="*/ 64 w 67"/>
                <a:gd name="T35" fmla="*/ 15 h 51"/>
                <a:gd name="T36" fmla="*/ 63 w 67"/>
                <a:gd name="T37" fmla="*/ 11 h 51"/>
                <a:gd name="T38" fmla="*/ 56 w 67"/>
                <a:gd name="T39" fmla="*/ 2 h 51"/>
                <a:gd name="T40" fmla="*/ 39 w 67"/>
                <a:gd name="T41" fmla="*/ 6 h 51"/>
                <a:gd name="T42" fmla="*/ 27 w 67"/>
                <a:gd name="T43" fmla="*/ 1 h 51"/>
                <a:gd name="T44" fmla="*/ 54 w 67"/>
                <a:gd name="T45" fmla="*/ 7 h 51"/>
                <a:gd name="T46" fmla="*/ 58 w 67"/>
                <a:gd name="T47" fmla="*/ 13 h 51"/>
                <a:gd name="T48" fmla="*/ 57 w 67"/>
                <a:gd name="T49" fmla="*/ 21 h 51"/>
                <a:gd name="T50" fmla="*/ 56 w 67"/>
                <a:gd name="T51" fmla="*/ 24 h 51"/>
                <a:gd name="T52" fmla="*/ 59 w 67"/>
                <a:gd name="T53" fmla="*/ 26 h 51"/>
                <a:gd name="T54" fmla="*/ 62 w 67"/>
                <a:gd name="T55" fmla="*/ 28 h 51"/>
                <a:gd name="T56" fmla="*/ 49 w 67"/>
                <a:gd name="T57" fmla="*/ 42 h 51"/>
                <a:gd name="T58" fmla="*/ 45 w 67"/>
                <a:gd name="T59" fmla="*/ 42 h 51"/>
                <a:gd name="T60" fmla="*/ 39 w 67"/>
                <a:gd name="T61" fmla="*/ 42 h 51"/>
                <a:gd name="T62" fmla="*/ 33 w 67"/>
                <a:gd name="T63" fmla="*/ 44 h 51"/>
                <a:gd name="T64" fmla="*/ 23 w 67"/>
                <a:gd name="T65" fmla="*/ 46 h 51"/>
                <a:gd name="T66" fmla="*/ 18 w 67"/>
                <a:gd name="T67" fmla="*/ 43 h 51"/>
                <a:gd name="T68" fmla="*/ 15 w 67"/>
                <a:gd name="T69" fmla="*/ 40 h 51"/>
                <a:gd name="T70" fmla="*/ 6 w 67"/>
                <a:gd name="T71" fmla="*/ 36 h 51"/>
                <a:gd name="T72" fmla="*/ 5 w 67"/>
                <a:gd name="T73" fmla="*/ 34 h 51"/>
                <a:gd name="T74" fmla="*/ 8 w 67"/>
                <a:gd name="T75" fmla="*/ 27 h 51"/>
                <a:gd name="T76" fmla="*/ 9 w 67"/>
                <a:gd name="T77" fmla="*/ 25 h 51"/>
                <a:gd name="T78" fmla="*/ 8 w 67"/>
                <a:gd name="T79" fmla="*/ 23 h 51"/>
                <a:gd name="T80" fmla="*/ 7 w 67"/>
                <a:gd name="T81" fmla="*/ 18 h 51"/>
                <a:gd name="T82" fmla="*/ 7 w 67"/>
                <a:gd name="T83" fmla="*/ 16 h 51"/>
                <a:gd name="T84" fmla="*/ 9 w 67"/>
                <a:gd name="T85" fmla="*/ 7 h 51"/>
                <a:gd name="T86" fmla="*/ 20 w 67"/>
                <a:gd name="T87" fmla="*/ 8 h 51"/>
                <a:gd name="T88" fmla="*/ 21 w 67"/>
                <a:gd name="T89" fmla="*/ 10 h 51"/>
                <a:gd name="T90" fmla="*/ 25 w 67"/>
                <a:gd name="T91" fmla="*/ 9 h 51"/>
                <a:gd name="T92" fmla="*/ 27 w 67"/>
                <a:gd name="T93" fmla="*/ 7 h 51"/>
                <a:gd name="T94" fmla="*/ 38 w 67"/>
                <a:gd name="T95" fmla="*/ 12 h 51"/>
                <a:gd name="T96" fmla="*/ 38 w 67"/>
                <a:gd name="T97" fmla="*/ 12 h 51"/>
                <a:gd name="T98" fmla="*/ 38 w 67"/>
                <a:gd name="T99" fmla="*/ 12 h 51"/>
                <a:gd name="T100" fmla="*/ 42 w 67"/>
                <a:gd name="T101" fmla="*/ 12 h 51"/>
                <a:gd name="T102" fmla="*/ 42 w 67"/>
                <a:gd name="T103" fmla="*/ 11 h 51"/>
                <a:gd name="T104" fmla="*/ 42 w 67"/>
                <a:gd name="T105" fmla="*/ 10 h 51"/>
                <a:gd name="T106" fmla="*/ 54 w 67"/>
                <a:gd name="T107" fmla="*/ 7 h 51"/>
                <a:gd name="T108" fmla="*/ 16 w 67"/>
                <a:gd name="T109" fmla="*/ 45 h 51"/>
                <a:gd name="T110" fmla="*/ 15 w 67"/>
                <a:gd name="T111" fmla="*/ 46 h 51"/>
                <a:gd name="T112" fmla="*/ 16 w 67"/>
                <a:gd name="T113" fmla="*/ 45 h 51"/>
                <a:gd name="T114" fmla="*/ 42 w 67"/>
                <a:gd name="T115" fmla="*/ 9 h 51"/>
                <a:gd name="T116" fmla="*/ 42 w 67"/>
                <a:gd name="T117"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51">
                  <a:moveTo>
                    <a:pt x="27" y="1"/>
                  </a:moveTo>
                  <a:cubicBezTo>
                    <a:pt x="25" y="2"/>
                    <a:pt x="24" y="2"/>
                    <a:pt x="22" y="4"/>
                  </a:cubicBezTo>
                  <a:cubicBezTo>
                    <a:pt x="18" y="2"/>
                    <a:pt x="9" y="1"/>
                    <a:pt x="6" y="3"/>
                  </a:cubicBezTo>
                  <a:cubicBezTo>
                    <a:pt x="3" y="6"/>
                    <a:pt x="2" y="13"/>
                    <a:pt x="2" y="18"/>
                  </a:cubicBezTo>
                  <a:cubicBezTo>
                    <a:pt x="2" y="18"/>
                    <a:pt x="2" y="18"/>
                    <a:pt x="2" y="18"/>
                  </a:cubicBezTo>
                  <a:cubicBezTo>
                    <a:pt x="2" y="21"/>
                    <a:pt x="2" y="23"/>
                    <a:pt x="3" y="25"/>
                  </a:cubicBezTo>
                  <a:cubicBezTo>
                    <a:pt x="1" y="28"/>
                    <a:pt x="0" y="31"/>
                    <a:pt x="0" y="34"/>
                  </a:cubicBezTo>
                  <a:cubicBezTo>
                    <a:pt x="0" y="35"/>
                    <a:pt x="0" y="37"/>
                    <a:pt x="1" y="39"/>
                  </a:cubicBezTo>
                  <a:cubicBezTo>
                    <a:pt x="3" y="43"/>
                    <a:pt x="8" y="46"/>
                    <a:pt x="13" y="46"/>
                  </a:cubicBezTo>
                  <a:cubicBezTo>
                    <a:pt x="16" y="49"/>
                    <a:pt x="22" y="51"/>
                    <a:pt x="23" y="51"/>
                  </a:cubicBezTo>
                  <a:cubicBezTo>
                    <a:pt x="27" y="51"/>
                    <a:pt x="30" y="50"/>
                    <a:pt x="34" y="49"/>
                  </a:cubicBezTo>
                  <a:cubicBezTo>
                    <a:pt x="40" y="48"/>
                    <a:pt x="40" y="48"/>
                    <a:pt x="40" y="48"/>
                  </a:cubicBezTo>
                  <a:cubicBezTo>
                    <a:pt x="40" y="48"/>
                    <a:pt x="45" y="47"/>
                    <a:pt x="45" y="47"/>
                  </a:cubicBezTo>
                  <a:cubicBezTo>
                    <a:pt x="49" y="47"/>
                    <a:pt x="49" y="47"/>
                    <a:pt x="49" y="47"/>
                  </a:cubicBezTo>
                  <a:cubicBezTo>
                    <a:pt x="56" y="47"/>
                    <a:pt x="67" y="36"/>
                    <a:pt x="67" y="28"/>
                  </a:cubicBezTo>
                  <a:cubicBezTo>
                    <a:pt x="67" y="28"/>
                    <a:pt x="67" y="28"/>
                    <a:pt x="67" y="28"/>
                  </a:cubicBezTo>
                  <a:cubicBezTo>
                    <a:pt x="67" y="26"/>
                    <a:pt x="67" y="23"/>
                    <a:pt x="63" y="21"/>
                  </a:cubicBezTo>
                  <a:cubicBezTo>
                    <a:pt x="63" y="19"/>
                    <a:pt x="64" y="17"/>
                    <a:pt x="64" y="15"/>
                  </a:cubicBezTo>
                  <a:cubicBezTo>
                    <a:pt x="64" y="14"/>
                    <a:pt x="64" y="13"/>
                    <a:pt x="63" y="11"/>
                  </a:cubicBezTo>
                  <a:cubicBezTo>
                    <a:pt x="62" y="7"/>
                    <a:pt x="60" y="4"/>
                    <a:pt x="56" y="2"/>
                  </a:cubicBezTo>
                  <a:cubicBezTo>
                    <a:pt x="52" y="0"/>
                    <a:pt x="43" y="3"/>
                    <a:pt x="39" y="6"/>
                  </a:cubicBezTo>
                  <a:cubicBezTo>
                    <a:pt x="36" y="4"/>
                    <a:pt x="31" y="1"/>
                    <a:pt x="27" y="1"/>
                  </a:cubicBezTo>
                  <a:close/>
                  <a:moveTo>
                    <a:pt x="54" y="7"/>
                  </a:moveTo>
                  <a:cubicBezTo>
                    <a:pt x="56" y="8"/>
                    <a:pt x="57" y="10"/>
                    <a:pt x="58" y="13"/>
                  </a:cubicBezTo>
                  <a:cubicBezTo>
                    <a:pt x="59" y="16"/>
                    <a:pt x="58" y="19"/>
                    <a:pt x="57" y="21"/>
                  </a:cubicBezTo>
                  <a:cubicBezTo>
                    <a:pt x="56" y="22"/>
                    <a:pt x="56" y="23"/>
                    <a:pt x="56" y="24"/>
                  </a:cubicBezTo>
                  <a:cubicBezTo>
                    <a:pt x="57" y="25"/>
                    <a:pt x="58" y="25"/>
                    <a:pt x="59" y="26"/>
                  </a:cubicBezTo>
                  <a:cubicBezTo>
                    <a:pt x="62" y="26"/>
                    <a:pt x="62" y="27"/>
                    <a:pt x="62" y="28"/>
                  </a:cubicBezTo>
                  <a:cubicBezTo>
                    <a:pt x="62" y="33"/>
                    <a:pt x="53" y="42"/>
                    <a:pt x="49" y="42"/>
                  </a:cubicBezTo>
                  <a:cubicBezTo>
                    <a:pt x="45" y="42"/>
                    <a:pt x="45" y="42"/>
                    <a:pt x="45" y="42"/>
                  </a:cubicBezTo>
                  <a:cubicBezTo>
                    <a:pt x="39" y="42"/>
                    <a:pt x="39" y="42"/>
                    <a:pt x="39" y="42"/>
                  </a:cubicBezTo>
                  <a:cubicBezTo>
                    <a:pt x="33" y="44"/>
                    <a:pt x="33" y="44"/>
                    <a:pt x="33" y="44"/>
                  </a:cubicBezTo>
                  <a:cubicBezTo>
                    <a:pt x="29" y="45"/>
                    <a:pt x="26" y="46"/>
                    <a:pt x="23" y="46"/>
                  </a:cubicBezTo>
                  <a:cubicBezTo>
                    <a:pt x="23" y="45"/>
                    <a:pt x="20" y="44"/>
                    <a:pt x="18" y="43"/>
                  </a:cubicBezTo>
                  <a:cubicBezTo>
                    <a:pt x="18" y="41"/>
                    <a:pt x="16" y="40"/>
                    <a:pt x="15" y="40"/>
                  </a:cubicBezTo>
                  <a:cubicBezTo>
                    <a:pt x="11" y="41"/>
                    <a:pt x="7" y="39"/>
                    <a:pt x="6" y="36"/>
                  </a:cubicBezTo>
                  <a:cubicBezTo>
                    <a:pt x="5" y="36"/>
                    <a:pt x="5" y="35"/>
                    <a:pt x="5" y="34"/>
                  </a:cubicBezTo>
                  <a:cubicBezTo>
                    <a:pt x="5" y="31"/>
                    <a:pt x="6" y="29"/>
                    <a:pt x="8" y="27"/>
                  </a:cubicBezTo>
                  <a:cubicBezTo>
                    <a:pt x="8" y="26"/>
                    <a:pt x="9" y="26"/>
                    <a:pt x="9" y="25"/>
                  </a:cubicBezTo>
                  <a:cubicBezTo>
                    <a:pt x="9" y="24"/>
                    <a:pt x="8" y="24"/>
                    <a:pt x="8" y="23"/>
                  </a:cubicBezTo>
                  <a:cubicBezTo>
                    <a:pt x="7" y="23"/>
                    <a:pt x="7" y="21"/>
                    <a:pt x="7" y="18"/>
                  </a:cubicBezTo>
                  <a:cubicBezTo>
                    <a:pt x="7" y="17"/>
                    <a:pt x="7" y="17"/>
                    <a:pt x="7" y="16"/>
                  </a:cubicBezTo>
                  <a:cubicBezTo>
                    <a:pt x="7" y="11"/>
                    <a:pt x="9" y="8"/>
                    <a:pt x="9" y="7"/>
                  </a:cubicBezTo>
                  <a:cubicBezTo>
                    <a:pt x="11" y="7"/>
                    <a:pt x="18" y="7"/>
                    <a:pt x="20" y="8"/>
                  </a:cubicBezTo>
                  <a:cubicBezTo>
                    <a:pt x="20" y="9"/>
                    <a:pt x="21" y="10"/>
                    <a:pt x="21" y="10"/>
                  </a:cubicBezTo>
                  <a:cubicBezTo>
                    <a:pt x="22" y="11"/>
                    <a:pt x="24" y="10"/>
                    <a:pt x="25" y="9"/>
                  </a:cubicBezTo>
                  <a:cubicBezTo>
                    <a:pt x="26" y="7"/>
                    <a:pt x="27" y="7"/>
                    <a:pt x="27" y="7"/>
                  </a:cubicBezTo>
                  <a:cubicBezTo>
                    <a:pt x="30" y="6"/>
                    <a:pt x="35" y="9"/>
                    <a:pt x="38" y="12"/>
                  </a:cubicBezTo>
                  <a:cubicBezTo>
                    <a:pt x="38" y="12"/>
                    <a:pt x="38" y="12"/>
                    <a:pt x="38" y="12"/>
                  </a:cubicBezTo>
                  <a:cubicBezTo>
                    <a:pt x="38" y="12"/>
                    <a:pt x="38" y="12"/>
                    <a:pt x="38" y="12"/>
                  </a:cubicBezTo>
                  <a:cubicBezTo>
                    <a:pt x="39" y="13"/>
                    <a:pt x="41" y="13"/>
                    <a:pt x="42" y="12"/>
                  </a:cubicBezTo>
                  <a:cubicBezTo>
                    <a:pt x="42" y="12"/>
                    <a:pt x="42" y="11"/>
                    <a:pt x="42" y="11"/>
                  </a:cubicBezTo>
                  <a:cubicBezTo>
                    <a:pt x="42" y="10"/>
                    <a:pt x="42" y="10"/>
                    <a:pt x="42" y="10"/>
                  </a:cubicBezTo>
                  <a:cubicBezTo>
                    <a:pt x="44" y="8"/>
                    <a:pt x="52" y="6"/>
                    <a:pt x="54" y="7"/>
                  </a:cubicBezTo>
                  <a:close/>
                  <a:moveTo>
                    <a:pt x="16" y="45"/>
                  </a:moveTo>
                  <a:cubicBezTo>
                    <a:pt x="16" y="46"/>
                    <a:pt x="16" y="46"/>
                    <a:pt x="15" y="46"/>
                  </a:cubicBezTo>
                  <a:cubicBezTo>
                    <a:pt x="16" y="46"/>
                    <a:pt x="16" y="45"/>
                    <a:pt x="16" y="45"/>
                  </a:cubicBezTo>
                  <a:close/>
                  <a:moveTo>
                    <a:pt x="42" y="9"/>
                  </a:moveTo>
                  <a:cubicBezTo>
                    <a:pt x="42" y="9"/>
                    <a:pt x="42" y="9"/>
                    <a:pt x="42" y="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7" name="Freeform 166"/>
            <p:cNvSpPr>
              <a:spLocks noEditPoints="1" noChangeArrowheads="1"/>
            </p:cNvSpPr>
            <p:nvPr/>
          </p:nvSpPr>
          <p:spPr bwMode="auto">
            <a:xfrm>
              <a:off x="3555" y="3483"/>
              <a:ext cx="99" cy="73"/>
            </a:xfrm>
            <a:custGeom>
              <a:avLst/>
              <a:gdLst>
                <a:gd name="T0" fmla="*/ 27 w 68"/>
                <a:gd name="T1" fmla="*/ 1 h 51"/>
                <a:gd name="T2" fmla="*/ 23 w 68"/>
                <a:gd name="T3" fmla="*/ 3 h 51"/>
                <a:gd name="T4" fmla="*/ 6 w 68"/>
                <a:gd name="T5" fmla="*/ 3 h 51"/>
                <a:gd name="T6" fmla="*/ 2 w 68"/>
                <a:gd name="T7" fmla="*/ 18 h 51"/>
                <a:gd name="T8" fmla="*/ 2 w 68"/>
                <a:gd name="T9" fmla="*/ 18 h 51"/>
                <a:gd name="T10" fmla="*/ 3 w 68"/>
                <a:gd name="T11" fmla="*/ 25 h 51"/>
                <a:gd name="T12" fmla="*/ 0 w 68"/>
                <a:gd name="T13" fmla="*/ 33 h 51"/>
                <a:gd name="T14" fmla="*/ 1 w 68"/>
                <a:gd name="T15" fmla="*/ 38 h 51"/>
                <a:gd name="T16" fmla="*/ 14 w 68"/>
                <a:gd name="T17" fmla="*/ 45 h 51"/>
                <a:gd name="T18" fmla="*/ 23 w 68"/>
                <a:gd name="T19" fmla="*/ 50 h 51"/>
                <a:gd name="T20" fmla="*/ 34 w 68"/>
                <a:gd name="T21" fmla="*/ 49 h 51"/>
                <a:gd name="T22" fmla="*/ 40 w 68"/>
                <a:gd name="T23" fmla="*/ 47 h 51"/>
                <a:gd name="T24" fmla="*/ 45 w 68"/>
                <a:gd name="T25" fmla="*/ 47 h 51"/>
                <a:gd name="T26" fmla="*/ 49 w 68"/>
                <a:gd name="T27" fmla="*/ 47 h 51"/>
                <a:gd name="T28" fmla="*/ 68 w 68"/>
                <a:gd name="T29" fmla="*/ 27 h 51"/>
                <a:gd name="T30" fmla="*/ 68 w 68"/>
                <a:gd name="T31" fmla="*/ 27 h 51"/>
                <a:gd name="T32" fmla="*/ 63 w 68"/>
                <a:gd name="T33" fmla="*/ 21 h 51"/>
                <a:gd name="T34" fmla="*/ 64 w 68"/>
                <a:gd name="T35" fmla="*/ 15 h 51"/>
                <a:gd name="T36" fmla="*/ 64 w 68"/>
                <a:gd name="T37" fmla="*/ 11 h 51"/>
                <a:gd name="T38" fmla="*/ 57 w 68"/>
                <a:gd name="T39" fmla="*/ 2 h 51"/>
                <a:gd name="T40" fmla="*/ 39 w 68"/>
                <a:gd name="T41" fmla="*/ 6 h 51"/>
                <a:gd name="T42" fmla="*/ 27 w 68"/>
                <a:gd name="T43" fmla="*/ 1 h 51"/>
                <a:gd name="T44" fmla="*/ 54 w 68"/>
                <a:gd name="T45" fmla="*/ 6 h 51"/>
                <a:gd name="T46" fmla="*/ 58 w 68"/>
                <a:gd name="T47" fmla="*/ 12 h 51"/>
                <a:gd name="T48" fmla="*/ 57 w 68"/>
                <a:gd name="T49" fmla="*/ 21 h 51"/>
                <a:gd name="T50" fmla="*/ 57 w 68"/>
                <a:gd name="T51" fmla="*/ 24 h 51"/>
                <a:gd name="T52" fmla="*/ 59 w 68"/>
                <a:gd name="T53" fmla="*/ 25 h 51"/>
                <a:gd name="T54" fmla="*/ 62 w 68"/>
                <a:gd name="T55" fmla="*/ 27 h 51"/>
                <a:gd name="T56" fmla="*/ 49 w 68"/>
                <a:gd name="T57" fmla="*/ 42 h 51"/>
                <a:gd name="T58" fmla="*/ 45 w 68"/>
                <a:gd name="T59" fmla="*/ 42 h 51"/>
                <a:gd name="T60" fmla="*/ 40 w 68"/>
                <a:gd name="T61" fmla="*/ 42 h 51"/>
                <a:gd name="T62" fmla="*/ 33 w 68"/>
                <a:gd name="T63" fmla="*/ 44 h 51"/>
                <a:gd name="T64" fmla="*/ 24 w 68"/>
                <a:gd name="T65" fmla="*/ 45 h 51"/>
                <a:gd name="T66" fmla="*/ 18 w 68"/>
                <a:gd name="T67" fmla="*/ 42 h 51"/>
                <a:gd name="T68" fmla="*/ 15 w 68"/>
                <a:gd name="T69" fmla="*/ 40 h 51"/>
                <a:gd name="T70" fmla="*/ 6 w 68"/>
                <a:gd name="T71" fmla="*/ 36 h 51"/>
                <a:gd name="T72" fmla="*/ 5 w 68"/>
                <a:gd name="T73" fmla="*/ 33 h 51"/>
                <a:gd name="T74" fmla="*/ 8 w 68"/>
                <a:gd name="T75" fmla="*/ 26 h 51"/>
                <a:gd name="T76" fmla="*/ 9 w 68"/>
                <a:gd name="T77" fmla="*/ 25 h 51"/>
                <a:gd name="T78" fmla="*/ 8 w 68"/>
                <a:gd name="T79" fmla="*/ 23 h 51"/>
                <a:gd name="T80" fmla="*/ 7 w 68"/>
                <a:gd name="T81" fmla="*/ 18 h 51"/>
                <a:gd name="T82" fmla="*/ 7 w 68"/>
                <a:gd name="T83" fmla="*/ 16 h 51"/>
                <a:gd name="T84" fmla="*/ 10 w 68"/>
                <a:gd name="T85" fmla="*/ 7 h 51"/>
                <a:gd name="T86" fmla="*/ 21 w 68"/>
                <a:gd name="T87" fmla="*/ 8 h 51"/>
                <a:gd name="T88" fmla="*/ 21 w 68"/>
                <a:gd name="T89" fmla="*/ 10 h 51"/>
                <a:gd name="T90" fmla="*/ 25 w 68"/>
                <a:gd name="T91" fmla="*/ 8 h 51"/>
                <a:gd name="T92" fmla="*/ 28 w 68"/>
                <a:gd name="T93" fmla="*/ 6 h 51"/>
                <a:gd name="T94" fmla="*/ 38 w 68"/>
                <a:gd name="T95" fmla="*/ 12 h 51"/>
                <a:gd name="T96" fmla="*/ 42 w 68"/>
                <a:gd name="T97" fmla="*/ 12 h 51"/>
                <a:gd name="T98" fmla="*/ 43 w 68"/>
                <a:gd name="T99" fmla="*/ 10 h 51"/>
                <a:gd name="T100" fmla="*/ 43 w 68"/>
                <a:gd name="T101" fmla="*/ 10 h 51"/>
                <a:gd name="T102" fmla="*/ 54 w 68"/>
                <a:gd name="T103" fmla="*/ 6 h 51"/>
                <a:gd name="T104" fmla="*/ 17 w 68"/>
                <a:gd name="T105" fmla="*/ 45 h 51"/>
                <a:gd name="T106" fmla="*/ 16 w 68"/>
                <a:gd name="T107" fmla="*/ 45 h 51"/>
                <a:gd name="T108" fmla="*/ 17 w 68"/>
                <a:gd name="T109"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 h="51">
                  <a:moveTo>
                    <a:pt x="27" y="1"/>
                  </a:moveTo>
                  <a:cubicBezTo>
                    <a:pt x="26" y="1"/>
                    <a:pt x="24" y="2"/>
                    <a:pt x="23" y="3"/>
                  </a:cubicBezTo>
                  <a:cubicBezTo>
                    <a:pt x="18" y="1"/>
                    <a:pt x="9" y="0"/>
                    <a:pt x="6" y="3"/>
                  </a:cubicBezTo>
                  <a:cubicBezTo>
                    <a:pt x="3" y="6"/>
                    <a:pt x="2" y="13"/>
                    <a:pt x="2" y="18"/>
                  </a:cubicBezTo>
                  <a:cubicBezTo>
                    <a:pt x="2" y="18"/>
                    <a:pt x="2" y="18"/>
                    <a:pt x="2" y="18"/>
                  </a:cubicBezTo>
                  <a:cubicBezTo>
                    <a:pt x="2" y="21"/>
                    <a:pt x="3" y="23"/>
                    <a:pt x="3" y="25"/>
                  </a:cubicBezTo>
                  <a:cubicBezTo>
                    <a:pt x="1" y="27"/>
                    <a:pt x="0" y="30"/>
                    <a:pt x="0" y="33"/>
                  </a:cubicBezTo>
                  <a:cubicBezTo>
                    <a:pt x="0" y="35"/>
                    <a:pt x="0" y="37"/>
                    <a:pt x="1" y="38"/>
                  </a:cubicBezTo>
                  <a:cubicBezTo>
                    <a:pt x="3" y="43"/>
                    <a:pt x="8" y="45"/>
                    <a:pt x="14" y="45"/>
                  </a:cubicBezTo>
                  <a:cubicBezTo>
                    <a:pt x="16" y="48"/>
                    <a:pt x="23" y="50"/>
                    <a:pt x="23" y="50"/>
                  </a:cubicBezTo>
                  <a:cubicBezTo>
                    <a:pt x="27" y="51"/>
                    <a:pt x="31" y="50"/>
                    <a:pt x="34" y="49"/>
                  </a:cubicBezTo>
                  <a:cubicBezTo>
                    <a:pt x="40" y="47"/>
                    <a:pt x="40" y="47"/>
                    <a:pt x="40" y="47"/>
                  </a:cubicBezTo>
                  <a:cubicBezTo>
                    <a:pt x="45" y="47"/>
                    <a:pt x="45" y="47"/>
                    <a:pt x="45" y="47"/>
                  </a:cubicBezTo>
                  <a:cubicBezTo>
                    <a:pt x="49" y="47"/>
                    <a:pt x="49" y="47"/>
                    <a:pt x="49" y="47"/>
                  </a:cubicBezTo>
                  <a:cubicBezTo>
                    <a:pt x="56" y="46"/>
                    <a:pt x="68" y="35"/>
                    <a:pt x="68" y="27"/>
                  </a:cubicBezTo>
                  <a:cubicBezTo>
                    <a:pt x="68" y="27"/>
                    <a:pt x="68" y="27"/>
                    <a:pt x="68" y="27"/>
                  </a:cubicBezTo>
                  <a:cubicBezTo>
                    <a:pt x="68" y="26"/>
                    <a:pt x="67" y="22"/>
                    <a:pt x="63" y="21"/>
                  </a:cubicBezTo>
                  <a:cubicBezTo>
                    <a:pt x="64" y="19"/>
                    <a:pt x="64" y="17"/>
                    <a:pt x="64" y="15"/>
                  </a:cubicBezTo>
                  <a:cubicBezTo>
                    <a:pt x="64" y="14"/>
                    <a:pt x="64" y="12"/>
                    <a:pt x="64" y="11"/>
                  </a:cubicBezTo>
                  <a:cubicBezTo>
                    <a:pt x="63" y="7"/>
                    <a:pt x="60" y="3"/>
                    <a:pt x="57" y="2"/>
                  </a:cubicBezTo>
                  <a:cubicBezTo>
                    <a:pt x="53" y="0"/>
                    <a:pt x="43" y="2"/>
                    <a:pt x="39" y="6"/>
                  </a:cubicBezTo>
                  <a:cubicBezTo>
                    <a:pt x="36" y="3"/>
                    <a:pt x="32" y="0"/>
                    <a:pt x="27" y="1"/>
                  </a:cubicBezTo>
                  <a:close/>
                  <a:moveTo>
                    <a:pt x="54" y="6"/>
                  </a:moveTo>
                  <a:cubicBezTo>
                    <a:pt x="56" y="7"/>
                    <a:pt x="58" y="10"/>
                    <a:pt x="58" y="12"/>
                  </a:cubicBezTo>
                  <a:cubicBezTo>
                    <a:pt x="59" y="15"/>
                    <a:pt x="59" y="19"/>
                    <a:pt x="57" y="21"/>
                  </a:cubicBezTo>
                  <a:cubicBezTo>
                    <a:pt x="56" y="22"/>
                    <a:pt x="56" y="23"/>
                    <a:pt x="57" y="24"/>
                  </a:cubicBezTo>
                  <a:cubicBezTo>
                    <a:pt x="57" y="25"/>
                    <a:pt x="58" y="25"/>
                    <a:pt x="59" y="25"/>
                  </a:cubicBezTo>
                  <a:cubicBezTo>
                    <a:pt x="62" y="25"/>
                    <a:pt x="62" y="27"/>
                    <a:pt x="62" y="27"/>
                  </a:cubicBezTo>
                  <a:cubicBezTo>
                    <a:pt x="62" y="32"/>
                    <a:pt x="53" y="41"/>
                    <a:pt x="49" y="42"/>
                  </a:cubicBezTo>
                  <a:cubicBezTo>
                    <a:pt x="49" y="42"/>
                    <a:pt x="45" y="42"/>
                    <a:pt x="45" y="42"/>
                  </a:cubicBezTo>
                  <a:cubicBezTo>
                    <a:pt x="40" y="42"/>
                    <a:pt x="40" y="42"/>
                    <a:pt x="40" y="42"/>
                  </a:cubicBezTo>
                  <a:cubicBezTo>
                    <a:pt x="33" y="44"/>
                    <a:pt x="33" y="44"/>
                    <a:pt x="33" y="44"/>
                  </a:cubicBezTo>
                  <a:cubicBezTo>
                    <a:pt x="30" y="44"/>
                    <a:pt x="26" y="45"/>
                    <a:pt x="24" y="45"/>
                  </a:cubicBezTo>
                  <a:cubicBezTo>
                    <a:pt x="23" y="45"/>
                    <a:pt x="20" y="43"/>
                    <a:pt x="18" y="42"/>
                  </a:cubicBezTo>
                  <a:cubicBezTo>
                    <a:pt x="18" y="41"/>
                    <a:pt x="17" y="40"/>
                    <a:pt x="15" y="40"/>
                  </a:cubicBezTo>
                  <a:cubicBezTo>
                    <a:pt x="11" y="40"/>
                    <a:pt x="8" y="39"/>
                    <a:pt x="6" y="36"/>
                  </a:cubicBezTo>
                  <a:cubicBezTo>
                    <a:pt x="6" y="35"/>
                    <a:pt x="5" y="34"/>
                    <a:pt x="5" y="33"/>
                  </a:cubicBezTo>
                  <a:cubicBezTo>
                    <a:pt x="5" y="31"/>
                    <a:pt x="6" y="29"/>
                    <a:pt x="8" y="26"/>
                  </a:cubicBezTo>
                  <a:cubicBezTo>
                    <a:pt x="9" y="26"/>
                    <a:pt x="9" y="25"/>
                    <a:pt x="9" y="25"/>
                  </a:cubicBezTo>
                  <a:cubicBezTo>
                    <a:pt x="9" y="24"/>
                    <a:pt x="9" y="23"/>
                    <a:pt x="8" y="23"/>
                  </a:cubicBezTo>
                  <a:cubicBezTo>
                    <a:pt x="8" y="22"/>
                    <a:pt x="7" y="21"/>
                    <a:pt x="7" y="18"/>
                  </a:cubicBezTo>
                  <a:cubicBezTo>
                    <a:pt x="7" y="17"/>
                    <a:pt x="7" y="17"/>
                    <a:pt x="7" y="16"/>
                  </a:cubicBezTo>
                  <a:cubicBezTo>
                    <a:pt x="8" y="11"/>
                    <a:pt x="9" y="8"/>
                    <a:pt x="10" y="7"/>
                  </a:cubicBezTo>
                  <a:cubicBezTo>
                    <a:pt x="11" y="6"/>
                    <a:pt x="19" y="7"/>
                    <a:pt x="21" y="8"/>
                  </a:cubicBezTo>
                  <a:cubicBezTo>
                    <a:pt x="21" y="9"/>
                    <a:pt x="21" y="9"/>
                    <a:pt x="21" y="10"/>
                  </a:cubicBezTo>
                  <a:cubicBezTo>
                    <a:pt x="23" y="10"/>
                    <a:pt x="24" y="10"/>
                    <a:pt x="25" y="8"/>
                  </a:cubicBezTo>
                  <a:cubicBezTo>
                    <a:pt x="26" y="7"/>
                    <a:pt x="27" y="6"/>
                    <a:pt x="28" y="6"/>
                  </a:cubicBezTo>
                  <a:cubicBezTo>
                    <a:pt x="31" y="6"/>
                    <a:pt x="35" y="9"/>
                    <a:pt x="38" y="12"/>
                  </a:cubicBezTo>
                  <a:cubicBezTo>
                    <a:pt x="39" y="13"/>
                    <a:pt x="41" y="13"/>
                    <a:pt x="42" y="12"/>
                  </a:cubicBezTo>
                  <a:cubicBezTo>
                    <a:pt x="42" y="11"/>
                    <a:pt x="43" y="11"/>
                    <a:pt x="43" y="10"/>
                  </a:cubicBezTo>
                  <a:cubicBezTo>
                    <a:pt x="43" y="10"/>
                    <a:pt x="43" y="10"/>
                    <a:pt x="43" y="10"/>
                  </a:cubicBezTo>
                  <a:cubicBezTo>
                    <a:pt x="44" y="8"/>
                    <a:pt x="52" y="5"/>
                    <a:pt x="54" y="6"/>
                  </a:cubicBezTo>
                  <a:close/>
                  <a:moveTo>
                    <a:pt x="17" y="45"/>
                  </a:moveTo>
                  <a:cubicBezTo>
                    <a:pt x="16" y="45"/>
                    <a:pt x="16" y="45"/>
                    <a:pt x="16" y="45"/>
                  </a:cubicBezTo>
                  <a:cubicBezTo>
                    <a:pt x="16" y="45"/>
                    <a:pt x="16" y="45"/>
                    <a:pt x="17" y="4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8" name="Freeform 167"/>
            <p:cNvSpPr>
              <a:spLocks noChangeArrowheads="1"/>
            </p:cNvSpPr>
            <p:nvPr/>
          </p:nvSpPr>
          <p:spPr bwMode="auto">
            <a:xfrm>
              <a:off x="3990" y="917"/>
              <a:ext cx="70" cy="2343"/>
            </a:xfrm>
            <a:custGeom>
              <a:avLst/>
              <a:gdLst>
                <a:gd name="T0" fmla="*/ 14 w 49"/>
                <a:gd name="T1" fmla="*/ 0 h 1620"/>
                <a:gd name="T2" fmla="*/ 8 w 49"/>
                <a:gd name="T3" fmla="*/ 1230 h 1620"/>
                <a:gd name="T4" fmla="*/ 16 w 49"/>
                <a:gd name="T5" fmla="*/ 1601 h 1620"/>
                <a:gd name="T6" fmla="*/ 49 w 49"/>
                <a:gd name="T7" fmla="*/ 1598 h 1620"/>
                <a:gd name="T8" fmla="*/ 35 w 49"/>
                <a:gd name="T9" fmla="*/ 1083 h 1620"/>
                <a:gd name="T10" fmla="*/ 41 w 49"/>
                <a:gd name="T11" fmla="*/ 8 h 1620"/>
                <a:gd name="T12" fmla="*/ 14 w 49"/>
                <a:gd name="T13" fmla="*/ 0 h 1620"/>
              </a:gdLst>
              <a:ahLst/>
              <a:cxnLst>
                <a:cxn ang="0">
                  <a:pos x="T0" y="T1"/>
                </a:cxn>
                <a:cxn ang="0">
                  <a:pos x="T2" y="T3"/>
                </a:cxn>
                <a:cxn ang="0">
                  <a:pos x="T4" y="T5"/>
                </a:cxn>
                <a:cxn ang="0">
                  <a:pos x="T6" y="T7"/>
                </a:cxn>
                <a:cxn ang="0">
                  <a:pos x="T8" y="T9"/>
                </a:cxn>
                <a:cxn ang="0">
                  <a:pos x="T10" y="T11"/>
                </a:cxn>
                <a:cxn ang="0">
                  <a:pos x="T12" y="T13"/>
                </a:cxn>
              </a:cxnLst>
              <a:rect l="0" t="0" r="r" b="b"/>
              <a:pathLst>
                <a:path w="49" h="1620">
                  <a:moveTo>
                    <a:pt x="14" y="0"/>
                  </a:moveTo>
                  <a:cubicBezTo>
                    <a:pt x="14" y="0"/>
                    <a:pt x="0" y="1171"/>
                    <a:pt x="8" y="1230"/>
                  </a:cubicBezTo>
                  <a:cubicBezTo>
                    <a:pt x="16" y="1601"/>
                    <a:pt x="16" y="1601"/>
                    <a:pt x="16" y="1601"/>
                  </a:cubicBezTo>
                  <a:cubicBezTo>
                    <a:pt x="16" y="1601"/>
                    <a:pt x="35" y="1620"/>
                    <a:pt x="49" y="1598"/>
                  </a:cubicBezTo>
                  <a:cubicBezTo>
                    <a:pt x="49" y="1598"/>
                    <a:pt x="35" y="1143"/>
                    <a:pt x="35" y="1083"/>
                  </a:cubicBezTo>
                  <a:cubicBezTo>
                    <a:pt x="35" y="1024"/>
                    <a:pt x="41" y="8"/>
                    <a:pt x="41" y="8"/>
                  </a:cubicBezTo>
                  <a:cubicBezTo>
                    <a:pt x="41" y="8"/>
                    <a:pt x="24" y="3"/>
                    <a:pt x="1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9" name="Freeform 168"/>
            <p:cNvSpPr>
              <a:spLocks noEditPoints="1" noChangeArrowheads="1"/>
            </p:cNvSpPr>
            <p:nvPr/>
          </p:nvSpPr>
          <p:spPr bwMode="auto">
            <a:xfrm>
              <a:off x="3987" y="913"/>
              <a:ext cx="78" cy="2335"/>
            </a:xfrm>
            <a:custGeom>
              <a:avLst/>
              <a:gdLst>
                <a:gd name="T0" fmla="*/ 14 w 54"/>
                <a:gd name="T1" fmla="*/ 1 h 1615"/>
                <a:gd name="T2" fmla="*/ 13 w 54"/>
                <a:gd name="T3" fmla="*/ 3 h 1615"/>
                <a:gd name="T4" fmla="*/ 8 w 54"/>
                <a:gd name="T5" fmla="*/ 1234 h 1615"/>
                <a:gd name="T6" fmla="*/ 16 w 54"/>
                <a:gd name="T7" fmla="*/ 1604 h 1615"/>
                <a:gd name="T8" fmla="*/ 16 w 54"/>
                <a:gd name="T9" fmla="*/ 1606 h 1615"/>
                <a:gd name="T10" fmla="*/ 37 w 54"/>
                <a:gd name="T11" fmla="*/ 1614 h 1615"/>
                <a:gd name="T12" fmla="*/ 53 w 54"/>
                <a:gd name="T13" fmla="*/ 1602 h 1615"/>
                <a:gd name="T14" fmla="*/ 54 w 54"/>
                <a:gd name="T15" fmla="*/ 1601 h 1615"/>
                <a:gd name="T16" fmla="*/ 40 w 54"/>
                <a:gd name="T17" fmla="*/ 1086 h 1615"/>
                <a:gd name="T18" fmla="*/ 45 w 54"/>
                <a:gd name="T19" fmla="*/ 11 h 1615"/>
                <a:gd name="T20" fmla="*/ 44 w 54"/>
                <a:gd name="T21" fmla="*/ 9 h 1615"/>
                <a:gd name="T22" fmla="*/ 16 w 54"/>
                <a:gd name="T23" fmla="*/ 0 h 1615"/>
                <a:gd name="T24" fmla="*/ 14 w 54"/>
                <a:gd name="T25" fmla="*/ 1 h 1615"/>
                <a:gd name="T26" fmla="*/ 13 w 54"/>
                <a:gd name="T27" fmla="*/ 1233 h 1615"/>
                <a:gd name="T28" fmla="*/ 10 w 54"/>
                <a:gd name="T29" fmla="*/ 1043 h 1615"/>
                <a:gd name="T30" fmla="*/ 18 w 54"/>
                <a:gd name="T31" fmla="*/ 6 h 1615"/>
                <a:gd name="T32" fmla="*/ 40 w 54"/>
                <a:gd name="T33" fmla="*/ 13 h 1615"/>
                <a:gd name="T34" fmla="*/ 35 w 54"/>
                <a:gd name="T35" fmla="*/ 1086 h 1615"/>
                <a:gd name="T36" fmla="*/ 48 w 54"/>
                <a:gd name="T37" fmla="*/ 1600 h 1615"/>
                <a:gd name="T38" fmla="*/ 37 w 54"/>
                <a:gd name="T39" fmla="*/ 1609 h 1615"/>
                <a:gd name="T40" fmla="*/ 21 w 54"/>
                <a:gd name="T41" fmla="*/ 1603 h 1615"/>
                <a:gd name="T42" fmla="*/ 13 w 54"/>
                <a:gd name="T43" fmla="*/ 1233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1615">
                  <a:moveTo>
                    <a:pt x="14" y="1"/>
                  </a:moveTo>
                  <a:cubicBezTo>
                    <a:pt x="13" y="1"/>
                    <a:pt x="13" y="2"/>
                    <a:pt x="13" y="3"/>
                  </a:cubicBezTo>
                  <a:cubicBezTo>
                    <a:pt x="12" y="51"/>
                    <a:pt x="0" y="1174"/>
                    <a:pt x="8" y="1234"/>
                  </a:cubicBezTo>
                  <a:cubicBezTo>
                    <a:pt x="16" y="1604"/>
                    <a:pt x="16" y="1604"/>
                    <a:pt x="16" y="1604"/>
                  </a:cubicBezTo>
                  <a:cubicBezTo>
                    <a:pt x="16" y="1604"/>
                    <a:pt x="16" y="1605"/>
                    <a:pt x="16" y="1606"/>
                  </a:cubicBezTo>
                  <a:cubicBezTo>
                    <a:pt x="17" y="1606"/>
                    <a:pt x="26" y="1615"/>
                    <a:pt x="37" y="1614"/>
                  </a:cubicBezTo>
                  <a:cubicBezTo>
                    <a:pt x="43" y="1613"/>
                    <a:pt x="49" y="1609"/>
                    <a:pt x="53" y="1602"/>
                  </a:cubicBezTo>
                  <a:cubicBezTo>
                    <a:pt x="53" y="1602"/>
                    <a:pt x="54" y="1601"/>
                    <a:pt x="54" y="1601"/>
                  </a:cubicBezTo>
                  <a:cubicBezTo>
                    <a:pt x="53" y="1596"/>
                    <a:pt x="40" y="1146"/>
                    <a:pt x="40" y="1086"/>
                  </a:cubicBezTo>
                  <a:cubicBezTo>
                    <a:pt x="40" y="1027"/>
                    <a:pt x="45" y="21"/>
                    <a:pt x="45" y="11"/>
                  </a:cubicBezTo>
                  <a:cubicBezTo>
                    <a:pt x="45" y="10"/>
                    <a:pt x="45" y="9"/>
                    <a:pt x="44" y="9"/>
                  </a:cubicBezTo>
                  <a:cubicBezTo>
                    <a:pt x="43" y="9"/>
                    <a:pt x="27" y="3"/>
                    <a:pt x="16" y="0"/>
                  </a:cubicBezTo>
                  <a:cubicBezTo>
                    <a:pt x="16" y="0"/>
                    <a:pt x="15" y="0"/>
                    <a:pt x="14" y="1"/>
                  </a:cubicBezTo>
                  <a:close/>
                  <a:moveTo>
                    <a:pt x="13" y="1233"/>
                  </a:moveTo>
                  <a:cubicBezTo>
                    <a:pt x="11" y="1220"/>
                    <a:pt x="10" y="1147"/>
                    <a:pt x="10" y="1043"/>
                  </a:cubicBezTo>
                  <a:cubicBezTo>
                    <a:pt x="10" y="711"/>
                    <a:pt x="18" y="59"/>
                    <a:pt x="18" y="6"/>
                  </a:cubicBezTo>
                  <a:cubicBezTo>
                    <a:pt x="26" y="9"/>
                    <a:pt x="36" y="12"/>
                    <a:pt x="40" y="13"/>
                  </a:cubicBezTo>
                  <a:cubicBezTo>
                    <a:pt x="40" y="61"/>
                    <a:pt x="35" y="1028"/>
                    <a:pt x="35" y="1086"/>
                  </a:cubicBezTo>
                  <a:cubicBezTo>
                    <a:pt x="35" y="1145"/>
                    <a:pt x="48" y="1582"/>
                    <a:pt x="48" y="1600"/>
                  </a:cubicBezTo>
                  <a:cubicBezTo>
                    <a:pt x="45" y="1605"/>
                    <a:pt x="41" y="1608"/>
                    <a:pt x="37" y="1609"/>
                  </a:cubicBezTo>
                  <a:cubicBezTo>
                    <a:pt x="30" y="1609"/>
                    <a:pt x="23" y="1604"/>
                    <a:pt x="21" y="1603"/>
                  </a:cubicBezTo>
                  <a:cubicBezTo>
                    <a:pt x="21" y="1600"/>
                    <a:pt x="13" y="1233"/>
                    <a:pt x="13" y="123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0" name="Freeform 169"/>
            <p:cNvSpPr>
              <a:spLocks noEditPoints="1" noChangeArrowheads="1"/>
            </p:cNvSpPr>
            <p:nvPr/>
          </p:nvSpPr>
          <p:spPr bwMode="auto">
            <a:xfrm>
              <a:off x="3496" y="3552"/>
              <a:ext cx="155" cy="139"/>
            </a:xfrm>
            <a:custGeom>
              <a:avLst/>
              <a:gdLst>
                <a:gd name="T0" fmla="*/ 66 w 107"/>
                <a:gd name="T1" fmla="*/ 23 h 96"/>
                <a:gd name="T2" fmla="*/ 65 w 107"/>
                <a:gd name="T3" fmla="*/ 14 h 96"/>
                <a:gd name="T4" fmla="*/ 61 w 107"/>
                <a:gd name="T5" fmla="*/ 8 h 96"/>
                <a:gd name="T6" fmla="*/ 58 w 107"/>
                <a:gd name="T7" fmla="*/ 29 h 96"/>
                <a:gd name="T8" fmla="*/ 61 w 107"/>
                <a:gd name="T9" fmla="*/ 47 h 96"/>
                <a:gd name="T10" fmla="*/ 47 w 107"/>
                <a:gd name="T11" fmla="*/ 58 h 96"/>
                <a:gd name="T12" fmla="*/ 44 w 107"/>
                <a:gd name="T13" fmla="*/ 59 h 96"/>
                <a:gd name="T14" fmla="*/ 32 w 107"/>
                <a:gd name="T15" fmla="*/ 59 h 96"/>
                <a:gd name="T16" fmla="*/ 23 w 107"/>
                <a:gd name="T17" fmla="*/ 63 h 96"/>
                <a:gd name="T18" fmla="*/ 0 w 107"/>
                <a:gd name="T19" fmla="*/ 75 h 96"/>
                <a:gd name="T20" fmla="*/ 9 w 107"/>
                <a:gd name="T21" fmla="*/ 82 h 96"/>
                <a:gd name="T22" fmla="*/ 9 w 107"/>
                <a:gd name="T23" fmla="*/ 86 h 96"/>
                <a:gd name="T24" fmla="*/ 10 w 107"/>
                <a:gd name="T25" fmla="*/ 88 h 96"/>
                <a:gd name="T26" fmla="*/ 6 w 107"/>
                <a:gd name="T27" fmla="*/ 92 h 96"/>
                <a:gd name="T28" fmla="*/ 54 w 107"/>
                <a:gd name="T29" fmla="*/ 92 h 96"/>
                <a:gd name="T30" fmla="*/ 83 w 107"/>
                <a:gd name="T31" fmla="*/ 89 h 96"/>
                <a:gd name="T32" fmla="*/ 96 w 107"/>
                <a:gd name="T33" fmla="*/ 89 h 96"/>
                <a:gd name="T34" fmla="*/ 100 w 107"/>
                <a:gd name="T35" fmla="*/ 86 h 96"/>
                <a:gd name="T36" fmla="*/ 106 w 107"/>
                <a:gd name="T37" fmla="*/ 85 h 96"/>
                <a:gd name="T38" fmla="*/ 99 w 107"/>
                <a:gd name="T39" fmla="*/ 35 h 96"/>
                <a:gd name="T40" fmla="*/ 92 w 107"/>
                <a:gd name="T41" fmla="*/ 7 h 96"/>
                <a:gd name="T42" fmla="*/ 87 w 107"/>
                <a:gd name="T43" fmla="*/ 61 h 96"/>
                <a:gd name="T44" fmla="*/ 86 w 107"/>
                <a:gd name="T45" fmla="*/ 5 h 96"/>
                <a:gd name="T46" fmla="*/ 83 w 107"/>
                <a:gd name="T47" fmla="*/ 30 h 96"/>
                <a:gd name="T48" fmla="*/ 79 w 107"/>
                <a:gd name="T49" fmla="*/ 32 h 96"/>
                <a:gd name="T50" fmla="*/ 74 w 107"/>
                <a:gd name="T51" fmla="*/ 5 h 96"/>
                <a:gd name="T52" fmla="*/ 70 w 107"/>
                <a:gd name="T53" fmla="*/ 23 h 96"/>
                <a:gd name="T54" fmla="*/ 69 w 107"/>
                <a:gd name="T55" fmla="*/ 1 h 96"/>
                <a:gd name="T56" fmla="*/ 61 w 107"/>
                <a:gd name="T57" fmla="*/ 30 h 96"/>
                <a:gd name="T58" fmla="*/ 69 w 107"/>
                <a:gd name="T59" fmla="*/ 45 h 96"/>
                <a:gd name="T60" fmla="*/ 71 w 107"/>
                <a:gd name="T61" fmla="*/ 53 h 96"/>
                <a:gd name="T62" fmla="*/ 30 w 107"/>
                <a:gd name="T63" fmla="*/ 61 h 96"/>
                <a:gd name="T64" fmla="*/ 75 w 107"/>
                <a:gd name="T65" fmla="*/ 55 h 96"/>
                <a:gd name="T66" fmla="*/ 54 w 107"/>
                <a:gd name="T67" fmla="*/ 60 h 96"/>
                <a:gd name="T68" fmla="*/ 73 w 107"/>
                <a:gd name="T69" fmla="*/ 57 h 96"/>
                <a:gd name="T70" fmla="*/ 77 w 107"/>
                <a:gd name="T71" fmla="*/ 60 h 96"/>
                <a:gd name="T72" fmla="*/ 43 w 107"/>
                <a:gd name="T73" fmla="*/ 66 h 96"/>
                <a:gd name="T74" fmla="*/ 76 w 107"/>
                <a:gd name="T75" fmla="*/ 61 h 96"/>
                <a:gd name="T76" fmla="*/ 28 w 107"/>
                <a:gd name="T77" fmla="*/ 66 h 96"/>
                <a:gd name="T78" fmla="*/ 95 w 107"/>
                <a:gd name="T79" fmla="*/ 19 h 96"/>
                <a:gd name="T80" fmla="*/ 95 w 107"/>
                <a:gd name="T81" fmla="*/ 22 h 96"/>
                <a:gd name="T82" fmla="*/ 67 w 107"/>
                <a:gd name="T83" fmla="*/ 70 h 96"/>
                <a:gd name="T84" fmla="*/ 95 w 107"/>
                <a:gd name="T85" fmla="*/ 77 h 96"/>
                <a:gd name="T86" fmla="*/ 96 w 107"/>
                <a:gd name="T87" fmla="*/ 54 h 96"/>
                <a:gd name="T88" fmla="*/ 97 w 107"/>
                <a:gd name="T89" fmla="*/ 78 h 96"/>
                <a:gd name="T90" fmla="*/ 92 w 107"/>
                <a:gd name="T91" fmla="*/ 76 h 96"/>
                <a:gd name="T92" fmla="*/ 65 w 107"/>
                <a:gd name="T93" fmla="*/ 76 h 96"/>
                <a:gd name="T94" fmla="*/ 51 w 107"/>
                <a:gd name="T95" fmla="*/ 77 h 96"/>
                <a:gd name="T96" fmla="*/ 77 w 107"/>
                <a:gd name="T97" fmla="*/ 72 h 96"/>
                <a:gd name="T98" fmla="*/ 86 w 107"/>
                <a:gd name="T99" fmla="*/ 73 h 96"/>
                <a:gd name="T100" fmla="*/ 88 w 107"/>
                <a:gd name="T101" fmla="*/ 70 h 96"/>
                <a:gd name="T102" fmla="*/ 89 w 107"/>
                <a:gd name="T103" fmla="*/ 67 h 96"/>
                <a:gd name="T104" fmla="*/ 12 w 107"/>
                <a:gd name="T105" fmla="*/ 71 h 96"/>
                <a:gd name="T106" fmla="*/ 20 w 107"/>
                <a:gd name="T107" fmla="*/ 76 h 96"/>
                <a:gd name="T108" fmla="*/ 11 w 107"/>
                <a:gd name="T109" fmla="*/ 79 h 96"/>
                <a:gd name="T110" fmla="*/ 20 w 107"/>
                <a:gd name="T111" fmla="*/ 76 h 96"/>
                <a:gd name="T112" fmla="*/ 82 w 107"/>
                <a:gd name="T113" fmla="*/ 84 h 96"/>
                <a:gd name="T114" fmla="*/ 85 w 107"/>
                <a:gd name="T115" fmla="*/ 86 h 96"/>
                <a:gd name="T116" fmla="*/ 77 w 107"/>
                <a:gd name="T117" fmla="*/ 88 h 96"/>
                <a:gd name="T118" fmla="*/ 37 w 107"/>
                <a:gd name="T119" fmla="*/ 89 h 96"/>
                <a:gd name="T120" fmla="*/ 25 w 107"/>
                <a:gd name="T121" fmla="*/ 91 h 96"/>
                <a:gd name="T122" fmla="*/ 92 w 107"/>
                <a:gd name="T123" fmla="*/ 7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7" h="96">
                  <a:moveTo>
                    <a:pt x="68" y="0"/>
                  </a:moveTo>
                  <a:cubicBezTo>
                    <a:pt x="67" y="0"/>
                    <a:pt x="66" y="0"/>
                    <a:pt x="66" y="1"/>
                  </a:cubicBezTo>
                  <a:cubicBezTo>
                    <a:pt x="66" y="4"/>
                    <a:pt x="66" y="6"/>
                    <a:pt x="66" y="9"/>
                  </a:cubicBezTo>
                  <a:cubicBezTo>
                    <a:pt x="66" y="13"/>
                    <a:pt x="66" y="18"/>
                    <a:pt x="66" y="23"/>
                  </a:cubicBezTo>
                  <a:cubicBezTo>
                    <a:pt x="66" y="29"/>
                    <a:pt x="66" y="34"/>
                    <a:pt x="65" y="39"/>
                  </a:cubicBezTo>
                  <a:cubicBezTo>
                    <a:pt x="65" y="36"/>
                    <a:pt x="65" y="34"/>
                    <a:pt x="65" y="31"/>
                  </a:cubicBezTo>
                  <a:cubicBezTo>
                    <a:pt x="65" y="29"/>
                    <a:pt x="65" y="26"/>
                    <a:pt x="65" y="23"/>
                  </a:cubicBezTo>
                  <a:cubicBezTo>
                    <a:pt x="65" y="20"/>
                    <a:pt x="65" y="17"/>
                    <a:pt x="65" y="14"/>
                  </a:cubicBezTo>
                  <a:cubicBezTo>
                    <a:pt x="65" y="12"/>
                    <a:pt x="65" y="10"/>
                    <a:pt x="65" y="8"/>
                  </a:cubicBezTo>
                  <a:cubicBezTo>
                    <a:pt x="65" y="7"/>
                    <a:pt x="64" y="6"/>
                    <a:pt x="63" y="6"/>
                  </a:cubicBezTo>
                  <a:cubicBezTo>
                    <a:pt x="63" y="6"/>
                    <a:pt x="62" y="6"/>
                    <a:pt x="62" y="7"/>
                  </a:cubicBezTo>
                  <a:cubicBezTo>
                    <a:pt x="61" y="8"/>
                    <a:pt x="61" y="8"/>
                    <a:pt x="61" y="8"/>
                  </a:cubicBezTo>
                  <a:cubicBezTo>
                    <a:pt x="61" y="7"/>
                    <a:pt x="61" y="4"/>
                    <a:pt x="61" y="4"/>
                  </a:cubicBezTo>
                  <a:cubicBezTo>
                    <a:pt x="61" y="3"/>
                    <a:pt x="60" y="2"/>
                    <a:pt x="59" y="2"/>
                  </a:cubicBezTo>
                  <a:cubicBezTo>
                    <a:pt x="58" y="2"/>
                    <a:pt x="58" y="3"/>
                    <a:pt x="58" y="4"/>
                  </a:cubicBezTo>
                  <a:cubicBezTo>
                    <a:pt x="58" y="4"/>
                    <a:pt x="58" y="16"/>
                    <a:pt x="58" y="29"/>
                  </a:cubicBezTo>
                  <a:cubicBezTo>
                    <a:pt x="58" y="31"/>
                    <a:pt x="57" y="34"/>
                    <a:pt x="57" y="37"/>
                  </a:cubicBezTo>
                  <a:cubicBezTo>
                    <a:pt x="57" y="40"/>
                    <a:pt x="58" y="43"/>
                    <a:pt x="58" y="47"/>
                  </a:cubicBezTo>
                  <a:cubicBezTo>
                    <a:pt x="58" y="48"/>
                    <a:pt x="58" y="48"/>
                    <a:pt x="59" y="48"/>
                  </a:cubicBezTo>
                  <a:cubicBezTo>
                    <a:pt x="60" y="48"/>
                    <a:pt x="61" y="48"/>
                    <a:pt x="61" y="47"/>
                  </a:cubicBezTo>
                  <a:cubicBezTo>
                    <a:pt x="61" y="47"/>
                    <a:pt x="61" y="39"/>
                    <a:pt x="61" y="32"/>
                  </a:cubicBezTo>
                  <a:cubicBezTo>
                    <a:pt x="61" y="37"/>
                    <a:pt x="62" y="42"/>
                    <a:pt x="63" y="47"/>
                  </a:cubicBezTo>
                  <a:cubicBezTo>
                    <a:pt x="60" y="49"/>
                    <a:pt x="57" y="51"/>
                    <a:pt x="54" y="53"/>
                  </a:cubicBezTo>
                  <a:cubicBezTo>
                    <a:pt x="52" y="55"/>
                    <a:pt x="50" y="57"/>
                    <a:pt x="47" y="58"/>
                  </a:cubicBezTo>
                  <a:cubicBezTo>
                    <a:pt x="47" y="58"/>
                    <a:pt x="47" y="58"/>
                    <a:pt x="47" y="58"/>
                  </a:cubicBezTo>
                  <a:cubicBezTo>
                    <a:pt x="47" y="58"/>
                    <a:pt x="47" y="58"/>
                    <a:pt x="47" y="58"/>
                  </a:cubicBezTo>
                  <a:cubicBezTo>
                    <a:pt x="46" y="57"/>
                    <a:pt x="45" y="58"/>
                    <a:pt x="45" y="59"/>
                  </a:cubicBezTo>
                  <a:cubicBezTo>
                    <a:pt x="44" y="59"/>
                    <a:pt x="44" y="59"/>
                    <a:pt x="44" y="59"/>
                  </a:cubicBezTo>
                  <a:cubicBezTo>
                    <a:pt x="40" y="60"/>
                    <a:pt x="36" y="61"/>
                    <a:pt x="33" y="62"/>
                  </a:cubicBezTo>
                  <a:cubicBezTo>
                    <a:pt x="33" y="62"/>
                    <a:pt x="33" y="62"/>
                    <a:pt x="33" y="62"/>
                  </a:cubicBezTo>
                  <a:cubicBezTo>
                    <a:pt x="33" y="61"/>
                    <a:pt x="33" y="61"/>
                    <a:pt x="33" y="61"/>
                  </a:cubicBezTo>
                  <a:cubicBezTo>
                    <a:pt x="33" y="61"/>
                    <a:pt x="33" y="60"/>
                    <a:pt x="32" y="59"/>
                  </a:cubicBezTo>
                  <a:cubicBezTo>
                    <a:pt x="32" y="59"/>
                    <a:pt x="31" y="59"/>
                    <a:pt x="30" y="59"/>
                  </a:cubicBezTo>
                  <a:cubicBezTo>
                    <a:pt x="30" y="60"/>
                    <a:pt x="30" y="60"/>
                    <a:pt x="30" y="61"/>
                  </a:cubicBezTo>
                  <a:cubicBezTo>
                    <a:pt x="30" y="61"/>
                    <a:pt x="30" y="60"/>
                    <a:pt x="30" y="60"/>
                  </a:cubicBezTo>
                  <a:cubicBezTo>
                    <a:pt x="29" y="61"/>
                    <a:pt x="26" y="62"/>
                    <a:pt x="23" y="63"/>
                  </a:cubicBezTo>
                  <a:cubicBezTo>
                    <a:pt x="16" y="65"/>
                    <a:pt x="8" y="67"/>
                    <a:pt x="6" y="73"/>
                  </a:cubicBezTo>
                  <a:cubicBezTo>
                    <a:pt x="4" y="73"/>
                    <a:pt x="3" y="73"/>
                    <a:pt x="1" y="73"/>
                  </a:cubicBezTo>
                  <a:cubicBezTo>
                    <a:pt x="0" y="73"/>
                    <a:pt x="0" y="74"/>
                    <a:pt x="0" y="75"/>
                  </a:cubicBezTo>
                  <a:cubicBezTo>
                    <a:pt x="0" y="75"/>
                    <a:pt x="0" y="75"/>
                    <a:pt x="0" y="75"/>
                  </a:cubicBezTo>
                  <a:cubicBezTo>
                    <a:pt x="0" y="76"/>
                    <a:pt x="1" y="77"/>
                    <a:pt x="2" y="77"/>
                  </a:cubicBezTo>
                  <a:cubicBezTo>
                    <a:pt x="3" y="77"/>
                    <a:pt x="4" y="77"/>
                    <a:pt x="5" y="77"/>
                  </a:cubicBezTo>
                  <a:cubicBezTo>
                    <a:pt x="5" y="78"/>
                    <a:pt x="6" y="79"/>
                    <a:pt x="7" y="81"/>
                  </a:cubicBezTo>
                  <a:cubicBezTo>
                    <a:pt x="7" y="81"/>
                    <a:pt x="8" y="82"/>
                    <a:pt x="9" y="82"/>
                  </a:cubicBezTo>
                  <a:cubicBezTo>
                    <a:pt x="9" y="82"/>
                    <a:pt x="9" y="82"/>
                    <a:pt x="8" y="83"/>
                  </a:cubicBezTo>
                  <a:cubicBezTo>
                    <a:pt x="8" y="83"/>
                    <a:pt x="7" y="84"/>
                    <a:pt x="7" y="84"/>
                  </a:cubicBezTo>
                  <a:cubicBezTo>
                    <a:pt x="7" y="84"/>
                    <a:pt x="7" y="85"/>
                    <a:pt x="7" y="85"/>
                  </a:cubicBezTo>
                  <a:cubicBezTo>
                    <a:pt x="8" y="86"/>
                    <a:pt x="8" y="86"/>
                    <a:pt x="9" y="86"/>
                  </a:cubicBezTo>
                  <a:cubicBezTo>
                    <a:pt x="12" y="86"/>
                    <a:pt x="14" y="85"/>
                    <a:pt x="16" y="85"/>
                  </a:cubicBezTo>
                  <a:cubicBezTo>
                    <a:pt x="16" y="85"/>
                    <a:pt x="16" y="85"/>
                    <a:pt x="16" y="85"/>
                  </a:cubicBezTo>
                  <a:cubicBezTo>
                    <a:pt x="14" y="86"/>
                    <a:pt x="12" y="86"/>
                    <a:pt x="10" y="87"/>
                  </a:cubicBezTo>
                  <a:cubicBezTo>
                    <a:pt x="10" y="87"/>
                    <a:pt x="10" y="87"/>
                    <a:pt x="10" y="88"/>
                  </a:cubicBezTo>
                  <a:cubicBezTo>
                    <a:pt x="9" y="88"/>
                    <a:pt x="7" y="88"/>
                    <a:pt x="5" y="89"/>
                  </a:cubicBezTo>
                  <a:cubicBezTo>
                    <a:pt x="5" y="89"/>
                    <a:pt x="4" y="90"/>
                    <a:pt x="4" y="90"/>
                  </a:cubicBezTo>
                  <a:cubicBezTo>
                    <a:pt x="4" y="91"/>
                    <a:pt x="4" y="91"/>
                    <a:pt x="4" y="91"/>
                  </a:cubicBezTo>
                  <a:cubicBezTo>
                    <a:pt x="4" y="92"/>
                    <a:pt x="5" y="92"/>
                    <a:pt x="6" y="92"/>
                  </a:cubicBezTo>
                  <a:cubicBezTo>
                    <a:pt x="6" y="92"/>
                    <a:pt x="6" y="92"/>
                    <a:pt x="6" y="92"/>
                  </a:cubicBezTo>
                  <a:cubicBezTo>
                    <a:pt x="6" y="93"/>
                    <a:pt x="7" y="93"/>
                    <a:pt x="7" y="94"/>
                  </a:cubicBezTo>
                  <a:cubicBezTo>
                    <a:pt x="15" y="96"/>
                    <a:pt x="27" y="95"/>
                    <a:pt x="38" y="93"/>
                  </a:cubicBezTo>
                  <a:cubicBezTo>
                    <a:pt x="44" y="93"/>
                    <a:pt x="49" y="92"/>
                    <a:pt x="54" y="92"/>
                  </a:cubicBezTo>
                  <a:cubicBezTo>
                    <a:pt x="61" y="92"/>
                    <a:pt x="61" y="92"/>
                    <a:pt x="61" y="92"/>
                  </a:cubicBezTo>
                  <a:cubicBezTo>
                    <a:pt x="68" y="93"/>
                    <a:pt x="76" y="93"/>
                    <a:pt x="82" y="89"/>
                  </a:cubicBezTo>
                  <a:cubicBezTo>
                    <a:pt x="83" y="89"/>
                    <a:pt x="83" y="89"/>
                    <a:pt x="83" y="89"/>
                  </a:cubicBezTo>
                  <a:cubicBezTo>
                    <a:pt x="83" y="89"/>
                    <a:pt x="83" y="89"/>
                    <a:pt x="83" y="89"/>
                  </a:cubicBezTo>
                  <a:cubicBezTo>
                    <a:pt x="87" y="91"/>
                    <a:pt x="92" y="91"/>
                    <a:pt x="96" y="89"/>
                  </a:cubicBezTo>
                  <a:cubicBezTo>
                    <a:pt x="96" y="89"/>
                    <a:pt x="96" y="89"/>
                    <a:pt x="96" y="89"/>
                  </a:cubicBezTo>
                  <a:cubicBezTo>
                    <a:pt x="96" y="89"/>
                    <a:pt x="96" y="89"/>
                    <a:pt x="96" y="89"/>
                  </a:cubicBezTo>
                  <a:cubicBezTo>
                    <a:pt x="96" y="89"/>
                    <a:pt x="96" y="89"/>
                    <a:pt x="96" y="89"/>
                  </a:cubicBezTo>
                  <a:cubicBezTo>
                    <a:pt x="98" y="89"/>
                    <a:pt x="100" y="89"/>
                    <a:pt x="100" y="89"/>
                  </a:cubicBezTo>
                  <a:cubicBezTo>
                    <a:pt x="101" y="89"/>
                    <a:pt x="101" y="88"/>
                    <a:pt x="102" y="88"/>
                  </a:cubicBezTo>
                  <a:cubicBezTo>
                    <a:pt x="102" y="87"/>
                    <a:pt x="102" y="87"/>
                    <a:pt x="102" y="87"/>
                  </a:cubicBezTo>
                  <a:cubicBezTo>
                    <a:pt x="102" y="87"/>
                    <a:pt x="101" y="86"/>
                    <a:pt x="100" y="86"/>
                  </a:cubicBezTo>
                  <a:cubicBezTo>
                    <a:pt x="98" y="85"/>
                    <a:pt x="98" y="85"/>
                    <a:pt x="98" y="85"/>
                  </a:cubicBezTo>
                  <a:cubicBezTo>
                    <a:pt x="96" y="84"/>
                    <a:pt x="94" y="83"/>
                    <a:pt x="92" y="82"/>
                  </a:cubicBezTo>
                  <a:cubicBezTo>
                    <a:pt x="96" y="82"/>
                    <a:pt x="101" y="83"/>
                    <a:pt x="104" y="85"/>
                  </a:cubicBezTo>
                  <a:cubicBezTo>
                    <a:pt x="105" y="85"/>
                    <a:pt x="105" y="85"/>
                    <a:pt x="106" y="85"/>
                  </a:cubicBezTo>
                  <a:cubicBezTo>
                    <a:pt x="107" y="84"/>
                    <a:pt x="107" y="84"/>
                    <a:pt x="107" y="83"/>
                  </a:cubicBezTo>
                  <a:cubicBezTo>
                    <a:pt x="106" y="78"/>
                    <a:pt x="104" y="74"/>
                    <a:pt x="103" y="70"/>
                  </a:cubicBezTo>
                  <a:cubicBezTo>
                    <a:pt x="102" y="65"/>
                    <a:pt x="100" y="59"/>
                    <a:pt x="99" y="54"/>
                  </a:cubicBezTo>
                  <a:cubicBezTo>
                    <a:pt x="99" y="48"/>
                    <a:pt x="99" y="42"/>
                    <a:pt x="99" y="35"/>
                  </a:cubicBezTo>
                  <a:cubicBezTo>
                    <a:pt x="99" y="25"/>
                    <a:pt x="99" y="13"/>
                    <a:pt x="95" y="4"/>
                  </a:cubicBezTo>
                  <a:cubicBezTo>
                    <a:pt x="95" y="3"/>
                    <a:pt x="94" y="3"/>
                    <a:pt x="93" y="3"/>
                  </a:cubicBezTo>
                  <a:cubicBezTo>
                    <a:pt x="92" y="3"/>
                    <a:pt x="92" y="4"/>
                    <a:pt x="92" y="5"/>
                  </a:cubicBezTo>
                  <a:cubicBezTo>
                    <a:pt x="92" y="6"/>
                    <a:pt x="92" y="6"/>
                    <a:pt x="92" y="7"/>
                  </a:cubicBezTo>
                  <a:cubicBezTo>
                    <a:pt x="91" y="7"/>
                    <a:pt x="91" y="7"/>
                    <a:pt x="91" y="7"/>
                  </a:cubicBezTo>
                  <a:cubicBezTo>
                    <a:pt x="90" y="7"/>
                    <a:pt x="89" y="8"/>
                    <a:pt x="89" y="9"/>
                  </a:cubicBezTo>
                  <a:cubicBezTo>
                    <a:pt x="89" y="27"/>
                    <a:pt x="89" y="27"/>
                    <a:pt x="89" y="27"/>
                  </a:cubicBezTo>
                  <a:cubicBezTo>
                    <a:pt x="89" y="39"/>
                    <a:pt x="89" y="50"/>
                    <a:pt x="87" y="61"/>
                  </a:cubicBezTo>
                  <a:cubicBezTo>
                    <a:pt x="87" y="59"/>
                    <a:pt x="87" y="58"/>
                    <a:pt x="87" y="57"/>
                  </a:cubicBezTo>
                  <a:cubicBezTo>
                    <a:pt x="87" y="52"/>
                    <a:pt x="87" y="46"/>
                    <a:pt x="87" y="41"/>
                  </a:cubicBezTo>
                  <a:cubicBezTo>
                    <a:pt x="88" y="35"/>
                    <a:pt x="88" y="29"/>
                    <a:pt x="88" y="24"/>
                  </a:cubicBezTo>
                  <a:cubicBezTo>
                    <a:pt x="88" y="17"/>
                    <a:pt x="88" y="11"/>
                    <a:pt x="86" y="5"/>
                  </a:cubicBezTo>
                  <a:cubicBezTo>
                    <a:pt x="86" y="4"/>
                    <a:pt x="85" y="3"/>
                    <a:pt x="84" y="3"/>
                  </a:cubicBezTo>
                  <a:cubicBezTo>
                    <a:pt x="83" y="4"/>
                    <a:pt x="82" y="4"/>
                    <a:pt x="82" y="5"/>
                  </a:cubicBezTo>
                  <a:cubicBezTo>
                    <a:pt x="82" y="8"/>
                    <a:pt x="82" y="11"/>
                    <a:pt x="82" y="14"/>
                  </a:cubicBezTo>
                  <a:cubicBezTo>
                    <a:pt x="82" y="19"/>
                    <a:pt x="82" y="25"/>
                    <a:pt x="83" y="30"/>
                  </a:cubicBezTo>
                  <a:cubicBezTo>
                    <a:pt x="83" y="36"/>
                    <a:pt x="83" y="41"/>
                    <a:pt x="83" y="47"/>
                  </a:cubicBezTo>
                  <a:cubicBezTo>
                    <a:pt x="83" y="53"/>
                    <a:pt x="83" y="58"/>
                    <a:pt x="82" y="63"/>
                  </a:cubicBezTo>
                  <a:cubicBezTo>
                    <a:pt x="79" y="57"/>
                    <a:pt x="78" y="51"/>
                    <a:pt x="78" y="44"/>
                  </a:cubicBezTo>
                  <a:cubicBezTo>
                    <a:pt x="78" y="40"/>
                    <a:pt x="78" y="36"/>
                    <a:pt x="79" y="32"/>
                  </a:cubicBezTo>
                  <a:cubicBezTo>
                    <a:pt x="79" y="28"/>
                    <a:pt x="79" y="23"/>
                    <a:pt x="79" y="19"/>
                  </a:cubicBezTo>
                  <a:cubicBezTo>
                    <a:pt x="79" y="14"/>
                    <a:pt x="79" y="9"/>
                    <a:pt x="77" y="5"/>
                  </a:cubicBezTo>
                  <a:cubicBezTo>
                    <a:pt x="77" y="4"/>
                    <a:pt x="76" y="3"/>
                    <a:pt x="75" y="3"/>
                  </a:cubicBezTo>
                  <a:cubicBezTo>
                    <a:pt x="74" y="3"/>
                    <a:pt x="74" y="4"/>
                    <a:pt x="74" y="5"/>
                  </a:cubicBezTo>
                  <a:cubicBezTo>
                    <a:pt x="74" y="19"/>
                    <a:pt x="74" y="19"/>
                    <a:pt x="74" y="19"/>
                  </a:cubicBezTo>
                  <a:cubicBezTo>
                    <a:pt x="74" y="20"/>
                    <a:pt x="74" y="22"/>
                    <a:pt x="74" y="24"/>
                  </a:cubicBezTo>
                  <a:cubicBezTo>
                    <a:pt x="74" y="31"/>
                    <a:pt x="73" y="38"/>
                    <a:pt x="73" y="45"/>
                  </a:cubicBezTo>
                  <a:cubicBezTo>
                    <a:pt x="71" y="38"/>
                    <a:pt x="70" y="30"/>
                    <a:pt x="70" y="23"/>
                  </a:cubicBezTo>
                  <a:cubicBezTo>
                    <a:pt x="70" y="22"/>
                    <a:pt x="70" y="21"/>
                    <a:pt x="70" y="19"/>
                  </a:cubicBezTo>
                  <a:cubicBezTo>
                    <a:pt x="70" y="13"/>
                    <a:pt x="70" y="7"/>
                    <a:pt x="69" y="1"/>
                  </a:cubicBezTo>
                  <a:cubicBezTo>
                    <a:pt x="69" y="1"/>
                    <a:pt x="69" y="1"/>
                    <a:pt x="69" y="1"/>
                  </a:cubicBezTo>
                  <a:cubicBezTo>
                    <a:pt x="69" y="1"/>
                    <a:pt x="69" y="1"/>
                    <a:pt x="69" y="1"/>
                  </a:cubicBezTo>
                  <a:cubicBezTo>
                    <a:pt x="69" y="1"/>
                    <a:pt x="69" y="1"/>
                    <a:pt x="69" y="1"/>
                  </a:cubicBezTo>
                  <a:cubicBezTo>
                    <a:pt x="69" y="0"/>
                    <a:pt x="68" y="0"/>
                    <a:pt x="68" y="0"/>
                  </a:cubicBezTo>
                  <a:close/>
                  <a:moveTo>
                    <a:pt x="61" y="28"/>
                  </a:moveTo>
                  <a:cubicBezTo>
                    <a:pt x="61" y="29"/>
                    <a:pt x="61" y="29"/>
                    <a:pt x="61" y="30"/>
                  </a:cubicBezTo>
                  <a:cubicBezTo>
                    <a:pt x="61" y="29"/>
                    <a:pt x="61" y="29"/>
                    <a:pt x="61" y="29"/>
                  </a:cubicBezTo>
                  <a:cubicBezTo>
                    <a:pt x="61" y="28"/>
                    <a:pt x="61" y="28"/>
                    <a:pt x="61" y="28"/>
                  </a:cubicBezTo>
                  <a:close/>
                  <a:moveTo>
                    <a:pt x="68" y="42"/>
                  </a:moveTo>
                  <a:cubicBezTo>
                    <a:pt x="68" y="43"/>
                    <a:pt x="69" y="44"/>
                    <a:pt x="69" y="45"/>
                  </a:cubicBezTo>
                  <a:cubicBezTo>
                    <a:pt x="68" y="45"/>
                    <a:pt x="68" y="45"/>
                    <a:pt x="67" y="46"/>
                  </a:cubicBezTo>
                  <a:cubicBezTo>
                    <a:pt x="68" y="44"/>
                    <a:pt x="68" y="43"/>
                    <a:pt x="68" y="42"/>
                  </a:cubicBezTo>
                  <a:close/>
                  <a:moveTo>
                    <a:pt x="70" y="49"/>
                  </a:moveTo>
                  <a:cubicBezTo>
                    <a:pt x="70" y="51"/>
                    <a:pt x="71" y="52"/>
                    <a:pt x="71" y="53"/>
                  </a:cubicBezTo>
                  <a:cubicBezTo>
                    <a:pt x="68" y="54"/>
                    <a:pt x="65" y="54"/>
                    <a:pt x="61" y="55"/>
                  </a:cubicBezTo>
                  <a:cubicBezTo>
                    <a:pt x="61" y="55"/>
                    <a:pt x="61" y="55"/>
                    <a:pt x="61" y="55"/>
                  </a:cubicBezTo>
                  <a:cubicBezTo>
                    <a:pt x="64" y="53"/>
                    <a:pt x="67" y="51"/>
                    <a:pt x="70" y="49"/>
                  </a:cubicBezTo>
                  <a:close/>
                  <a:moveTo>
                    <a:pt x="30" y="61"/>
                  </a:moveTo>
                  <a:cubicBezTo>
                    <a:pt x="30" y="61"/>
                    <a:pt x="30" y="61"/>
                    <a:pt x="30" y="61"/>
                  </a:cubicBezTo>
                  <a:cubicBezTo>
                    <a:pt x="30" y="61"/>
                    <a:pt x="30" y="62"/>
                    <a:pt x="30" y="62"/>
                  </a:cubicBezTo>
                  <a:lnTo>
                    <a:pt x="30" y="61"/>
                  </a:lnTo>
                  <a:close/>
                  <a:moveTo>
                    <a:pt x="75" y="55"/>
                  </a:moveTo>
                  <a:cubicBezTo>
                    <a:pt x="75" y="54"/>
                    <a:pt x="75" y="53"/>
                    <a:pt x="75" y="52"/>
                  </a:cubicBezTo>
                  <a:cubicBezTo>
                    <a:pt x="75" y="54"/>
                    <a:pt x="75" y="56"/>
                    <a:pt x="76" y="57"/>
                  </a:cubicBezTo>
                  <a:cubicBezTo>
                    <a:pt x="76" y="57"/>
                    <a:pt x="76" y="57"/>
                    <a:pt x="75" y="57"/>
                  </a:cubicBezTo>
                  <a:cubicBezTo>
                    <a:pt x="68" y="58"/>
                    <a:pt x="61" y="59"/>
                    <a:pt x="54" y="60"/>
                  </a:cubicBezTo>
                  <a:cubicBezTo>
                    <a:pt x="56" y="60"/>
                    <a:pt x="57" y="59"/>
                    <a:pt x="59" y="59"/>
                  </a:cubicBezTo>
                  <a:cubicBezTo>
                    <a:pt x="60" y="59"/>
                    <a:pt x="61" y="59"/>
                    <a:pt x="62" y="58"/>
                  </a:cubicBezTo>
                  <a:cubicBezTo>
                    <a:pt x="66" y="58"/>
                    <a:pt x="69" y="57"/>
                    <a:pt x="73" y="57"/>
                  </a:cubicBezTo>
                  <a:cubicBezTo>
                    <a:pt x="73" y="57"/>
                    <a:pt x="73" y="57"/>
                    <a:pt x="73" y="57"/>
                  </a:cubicBezTo>
                  <a:cubicBezTo>
                    <a:pt x="74" y="57"/>
                    <a:pt x="74" y="56"/>
                    <a:pt x="74" y="55"/>
                  </a:cubicBezTo>
                  <a:cubicBezTo>
                    <a:pt x="74" y="55"/>
                    <a:pt x="75" y="55"/>
                    <a:pt x="75" y="55"/>
                  </a:cubicBezTo>
                  <a:close/>
                  <a:moveTo>
                    <a:pt x="76" y="61"/>
                  </a:moveTo>
                  <a:cubicBezTo>
                    <a:pt x="76" y="61"/>
                    <a:pt x="77" y="60"/>
                    <a:pt x="77" y="60"/>
                  </a:cubicBezTo>
                  <a:cubicBezTo>
                    <a:pt x="77" y="62"/>
                    <a:pt x="78" y="63"/>
                    <a:pt x="78" y="64"/>
                  </a:cubicBezTo>
                  <a:cubicBezTo>
                    <a:pt x="69" y="66"/>
                    <a:pt x="58" y="67"/>
                    <a:pt x="48" y="67"/>
                  </a:cubicBezTo>
                  <a:cubicBezTo>
                    <a:pt x="46" y="67"/>
                    <a:pt x="44" y="67"/>
                    <a:pt x="41" y="67"/>
                  </a:cubicBezTo>
                  <a:cubicBezTo>
                    <a:pt x="42" y="67"/>
                    <a:pt x="42" y="66"/>
                    <a:pt x="43" y="66"/>
                  </a:cubicBezTo>
                  <a:cubicBezTo>
                    <a:pt x="46" y="65"/>
                    <a:pt x="49" y="65"/>
                    <a:pt x="53" y="64"/>
                  </a:cubicBezTo>
                  <a:cubicBezTo>
                    <a:pt x="60" y="63"/>
                    <a:pt x="68" y="62"/>
                    <a:pt x="76" y="61"/>
                  </a:cubicBezTo>
                  <a:cubicBezTo>
                    <a:pt x="76" y="61"/>
                    <a:pt x="76" y="61"/>
                    <a:pt x="76" y="61"/>
                  </a:cubicBezTo>
                  <a:cubicBezTo>
                    <a:pt x="76" y="61"/>
                    <a:pt x="76" y="61"/>
                    <a:pt x="76" y="61"/>
                  </a:cubicBezTo>
                  <a:cubicBezTo>
                    <a:pt x="76" y="61"/>
                    <a:pt x="76" y="61"/>
                    <a:pt x="76" y="61"/>
                  </a:cubicBezTo>
                  <a:close/>
                  <a:moveTo>
                    <a:pt x="24" y="66"/>
                  </a:moveTo>
                  <a:cubicBezTo>
                    <a:pt x="26" y="66"/>
                    <a:pt x="27" y="65"/>
                    <a:pt x="28" y="65"/>
                  </a:cubicBezTo>
                  <a:cubicBezTo>
                    <a:pt x="28" y="65"/>
                    <a:pt x="28" y="65"/>
                    <a:pt x="28" y="66"/>
                  </a:cubicBezTo>
                  <a:cubicBezTo>
                    <a:pt x="23" y="67"/>
                    <a:pt x="18" y="69"/>
                    <a:pt x="13" y="71"/>
                  </a:cubicBezTo>
                  <a:cubicBezTo>
                    <a:pt x="16" y="69"/>
                    <a:pt x="21" y="67"/>
                    <a:pt x="24" y="66"/>
                  </a:cubicBezTo>
                  <a:close/>
                  <a:moveTo>
                    <a:pt x="95" y="22"/>
                  </a:moveTo>
                  <a:cubicBezTo>
                    <a:pt x="95" y="21"/>
                    <a:pt x="95" y="20"/>
                    <a:pt x="95" y="19"/>
                  </a:cubicBezTo>
                  <a:cubicBezTo>
                    <a:pt x="95" y="22"/>
                    <a:pt x="95" y="25"/>
                    <a:pt x="95" y="29"/>
                  </a:cubicBezTo>
                  <a:cubicBezTo>
                    <a:pt x="95" y="31"/>
                    <a:pt x="95" y="33"/>
                    <a:pt x="95" y="35"/>
                  </a:cubicBezTo>
                  <a:cubicBezTo>
                    <a:pt x="95" y="36"/>
                    <a:pt x="95" y="37"/>
                    <a:pt x="95" y="38"/>
                  </a:cubicBezTo>
                  <a:cubicBezTo>
                    <a:pt x="95" y="33"/>
                    <a:pt x="95" y="27"/>
                    <a:pt x="95" y="22"/>
                  </a:cubicBezTo>
                  <a:close/>
                  <a:moveTo>
                    <a:pt x="80" y="68"/>
                  </a:moveTo>
                  <a:cubicBezTo>
                    <a:pt x="80" y="68"/>
                    <a:pt x="80" y="68"/>
                    <a:pt x="80" y="67"/>
                  </a:cubicBezTo>
                  <a:cubicBezTo>
                    <a:pt x="80" y="68"/>
                    <a:pt x="80" y="68"/>
                    <a:pt x="81" y="68"/>
                  </a:cubicBezTo>
                  <a:cubicBezTo>
                    <a:pt x="76" y="69"/>
                    <a:pt x="72" y="69"/>
                    <a:pt x="67" y="70"/>
                  </a:cubicBezTo>
                  <a:cubicBezTo>
                    <a:pt x="68" y="70"/>
                    <a:pt x="80" y="68"/>
                    <a:pt x="80" y="68"/>
                  </a:cubicBezTo>
                  <a:cubicBezTo>
                    <a:pt x="80" y="68"/>
                    <a:pt x="80" y="68"/>
                    <a:pt x="80" y="68"/>
                  </a:cubicBezTo>
                  <a:cubicBezTo>
                    <a:pt x="80" y="68"/>
                    <a:pt x="80" y="68"/>
                    <a:pt x="80" y="68"/>
                  </a:cubicBezTo>
                  <a:close/>
                  <a:moveTo>
                    <a:pt x="95" y="77"/>
                  </a:moveTo>
                  <a:cubicBezTo>
                    <a:pt x="96" y="77"/>
                    <a:pt x="96" y="76"/>
                    <a:pt x="96" y="75"/>
                  </a:cubicBezTo>
                  <a:cubicBezTo>
                    <a:pt x="96" y="75"/>
                    <a:pt x="96" y="51"/>
                    <a:pt x="96" y="51"/>
                  </a:cubicBezTo>
                  <a:cubicBezTo>
                    <a:pt x="96" y="51"/>
                    <a:pt x="96" y="50"/>
                    <a:pt x="96" y="49"/>
                  </a:cubicBezTo>
                  <a:cubicBezTo>
                    <a:pt x="96" y="51"/>
                    <a:pt x="96" y="53"/>
                    <a:pt x="96" y="54"/>
                  </a:cubicBezTo>
                  <a:cubicBezTo>
                    <a:pt x="97" y="60"/>
                    <a:pt x="98" y="65"/>
                    <a:pt x="100" y="71"/>
                  </a:cubicBezTo>
                  <a:cubicBezTo>
                    <a:pt x="101" y="74"/>
                    <a:pt x="102" y="77"/>
                    <a:pt x="102" y="80"/>
                  </a:cubicBezTo>
                  <a:cubicBezTo>
                    <a:pt x="101" y="80"/>
                    <a:pt x="100" y="80"/>
                    <a:pt x="99" y="79"/>
                  </a:cubicBezTo>
                  <a:cubicBezTo>
                    <a:pt x="99" y="78"/>
                    <a:pt x="98" y="78"/>
                    <a:pt x="97" y="78"/>
                  </a:cubicBezTo>
                  <a:cubicBezTo>
                    <a:pt x="97" y="78"/>
                    <a:pt x="95" y="78"/>
                    <a:pt x="94" y="77"/>
                  </a:cubicBezTo>
                  <a:cubicBezTo>
                    <a:pt x="93" y="77"/>
                    <a:pt x="93" y="76"/>
                    <a:pt x="92" y="76"/>
                  </a:cubicBezTo>
                  <a:cubicBezTo>
                    <a:pt x="92" y="76"/>
                    <a:pt x="92" y="76"/>
                    <a:pt x="92" y="76"/>
                  </a:cubicBezTo>
                  <a:cubicBezTo>
                    <a:pt x="92" y="76"/>
                    <a:pt x="92" y="76"/>
                    <a:pt x="92" y="76"/>
                  </a:cubicBezTo>
                  <a:cubicBezTo>
                    <a:pt x="92" y="76"/>
                    <a:pt x="92" y="76"/>
                    <a:pt x="92" y="76"/>
                  </a:cubicBezTo>
                  <a:cubicBezTo>
                    <a:pt x="89" y="76"/>
                    <a:pt x="86" y="76"/>
                    <a:pt x="84" y="76"/>
                  </a:cubicBezTo>
                  <a:cubicBezTo>
                    <a:pt x="78" y="76"/>
                    <a:pt x="73" y="76"/>
                    <a:pt x="68" y="76"/>
                  </a:cubicBezTo>
                  <a:cubicBezTo>
                    <a:pt x="67" y="76"/>
                    <a:pt x="66" y="76"/>
                    <a:pt x="65" y="76"/>
                  </a:cubicBezTo>
                  <a:cubicBezTo>
                    <a:pt x="64" y="77"/>
                    <a:pt x="63" y="77"/>
                    <a:pt x="62" y="77"/>
                  </a:cubicBezTo>
                  <a:cubicBezTo>
                    <a:pt x="61" y="77"/>
                    <a:pt x="60" y="77"/>
                    <a:pt x="60" y="77"/>
                  </a:cubicBezTo>
                  <a:cubicBezTo>
                    <a:pt x="55" y="77"/>
                    <a:pt x="50" y="77"/>
                    <a:pt x="46" y="78"/>
                  </a:cubicBezTo>
                  <a:cubicBezTo>
                    <a:pt x="47" y="77"/>
                    <a:pt x="49" y="77"/>
                    <a:pt x="51" y="77"/>
                  </a:cubicBezTo>
                  <a:cubicBezTo>
                    <a:pt x="59" y="76"/>
                    <a:pt x="68" y="75"/>
                    <a:pt x="77" y="76"/>
                  </a:cubicBezTo>
                  <a:cubicBezTo>
                    <a:pt x="78" y="76"/>
                    <a:pt x="79" y="75"/>
                    <a:pt x="79" y="74"/>
                  </a:cubicBezTo>
                  <a:cubicBezTo>
                    <a:pt x="79" y="74"/>
                    <a:pt x="79" y="74"/>
                    <a:pt x="79" y="74"/>
                  </a:cubicBezTo>
                  <a:cubicBezTo>
                    <a:pt x="79" y="73"/>
                    <a:pt x="78" y="73"/>
                    <a:pt x="77" y="72"/>
                  </a:cubicBezTo>
                  <a:cubicBezTo>
                    <a:pt x="77" y="72"/>
                    <a:pt x="77" y="72"/>
                    <a:pt x="77" y="72"/>
                  </a:cubicBezTo>
                  <a:cubicBezTo>
                    <a:pt x="80" y="72"/>
                    <a:pt x="82" y="71"/>
                    <a:pt x="84" y="71"/>
                  </a:cubicBezTo>
                  <a:cubicBezTo>
                    <a:pt x="84" y="71"/>
                    <a:pt x="84" y="71"/>
                    <a:pt x="84" y="71"/>
                  </a:cubicBezTo>
                  <a:cubicBezTo>
                    <a:pt x="85" y="72"/>
                    <a:pt x="85" y="73"/>
                    <a:pt x="86" y="73"/>
                  </a:cubicBezTo>
                  <a:cubicBezTo>
                    <a:pt x="87" y="73"/>
                    <a:pt x="88" y="72"/>
                    <a:pt x="88" y="71"/>
                  </a:cubicBezTo>
                  <a:cubicBezTo>
                    <a:pt x="88" y="71"/>
                    <a:pt x="88" y="71"/>
                    <a:pt x="88" y="70"/>
                  </a:cubicBezTo>
                  <a:cubicBezTo>
                    <a:pt x="88" y="70"/>
                    <a:pt x="88" y="70"/>
                    <a:pt x="88" y="70"/>
                  </a:cubicBezTo>
                  <a:cubicBezTo>
                    <a:pt x="88" y="70"/>
                    <a:pt x="88" y="70"/>
                    <a:pt x="88" y="70"/>
                  </a:cubicBezTo>
                  <a:cubicBezTo>
                    <a:pt x="88" y="70"/>
                    <a:pt x="88" y="70"/>
                    <a:pt x="88" y="70"/>
                  </a:cubicBezTo>
                  <a:cubicBezTo>
                    <a:pt x="89" y="70"/>
                    <a:pt x="90" y="69"/>
                    <a:pt x="90" y="68"/>
                  </a:cubicBezTo>
                  <a:cubicBezTo>
                    <a:pt x="90" y="68"/>
                    <a:pt x="90" y="68"/>
                    <a:pt x="90" y="68"/>
                  </a:cubicBezTo>
                  <a:cubicBezTo>
                    <a:pt x="89" y="68"/>
                    <a:pt x="89" y="68"/>
                    <a:pt x="89" y="67"/>
                  </a:cubicBezTo>
                  <a:cubicBezTo>
                    <a:pt x="90" y="64"/>
                    <a:pt x="90" y="61"/>
                    <a:pt x="91" y="58"/>
                  </a:cubicBezTo>
                  <a:cubicBezTo>
                    <a:pt x="91" y="64"/>
                    <a:pt x="91" y="70"/>
                    <a:pt x="93" y="76"/>
                  </a:cubicBezTo>
                  <a:cubicBezTo>
                    <a:pt x="93" y="76"/>
                    <a:pt x="94" y="77"/>
                    <a:pt x="95" y="77"/>
                  </a:cubicBezTo>
                  <a:close/>
                  <a:moveTo>
                    <a:pt x="12" y="71"/>
                  </a:moveTo>
                  <a:cubicBezTo>
                    <a:pt x="11" y="71"/>
                    <a:pt x="11" y="72"/>
                    <a:pt x="11" y="72"/>
                  </a:cubicBezTo>
                  <a:cubicBezTo>
                    <a:pt x="11" y="72"/>
                    <a:pt x="11" y="72"/>
                    <a:pt x="10" y="72"/>
                  </a:cubicBezTo>
                  <a:cubicBezTo>
                    <a:pt x="11" y="72"/>
                    <a:pt x="11" y="71"/>
                    <a:pt x="12" y="71"/>
                  </a:cubicBezTo>
                  <a:close/>
                  <a:moveTo>
                    <a:pt x="20" y="76"/>
                  </a:moveTo>
                  <a:cubicBezTo>
                    <a:pt x="17" y="77"/>
                    <a:pt x="15" y="78"/>
                    <a:pt x="12" y="79"/>
                  </a:cubicBezTo>
                  <a:cubicBezTo>
                    <a:pt x="12" y="79"/>
                    <a:pt x="12" y="79"/>
                    <a:pt x="12" y="79"/>
                  </a:cubicBezTo>
                  <a:cubicBezTo>
                    <a:pt x="12" y="79"/>
                    <a:pt x="12" y="79"/>
                    <a:pt x="12" y="79"/>
                  </a:cubicBezTo>
                  <a:cubicBezTo>
                    <a:pt x="12" y="79"/>
                    <a:pt x="12" y="79"/>
                    <a:pt x="11" y="79"/>
                  </a:cubicBezTo>
                  <a:cubicBezTo>
                    <a:pt x="11" y="79"/>
                    <a:pt x="11" y="79"/>
                    <a:pt x="11" y="80"/>
                  </a:cubicBezTo>
                  <a:cubicBezTo>
                    <a:pt x="11" y="79"/>
                    <a:pt x="10" y="79"/>
                    <a:pt x="10" y="78"/>
                  </a:cubicBezTo>
                  <a:cubicBezTo>
                    <a:pt x="9" y="78"/>
                    <a:pt x="9" y="77"/>
                    <a:pt x="9" y="77"/>
                  </a:cubicBezTo>
                  <a:cubicBezTo>
                    <a:pt x="12" y="76"/>
                    <a:pt x="16" y="76"/>
                    <a:pt x="20" y="76"/>
                  </a:cubicBezTo>
                  <a:close/>
                  <a:moveTo>
                    <a:pt x="82" y="84"/>
                  </a:moveTo>
                  <a:cubicBezTo>
                    <a:pt x="82" y="84"/>
                    <a:pt x="82" y="84"/>
                    <a:pt x="82" y="85"/>
                  </a:cubicBezTo>
                  <a:cubicBezTo>
                    <a:pt x="81" y="85"/>
                    <a:pt x="80" y="85"/>
                    <a:pt x="79" y="84"/>
                  </a:cubicBezTo>
                  <a:cubicBezTo>
                    <a:pt x="80" y="84"/>
                    <a:pt x="81" y="84"/>
                    <a:pt x="82" y="84"/>
                  </a:cubicBezTo>
                  <a:close/>
                  <a:moveTo>
                    <a:pt x="86" y="84"/>
                  </a:moveTo>
                  <a:cubicBezTo>
                    <a:pt x="88" y="84"/>
                    <a:pt x="90" y="85"/>
                    <a:pt x="92" y="86"/>
                  </a:cubicBezTo>
                  <a:cubicBezTo>
                    <a:pt x="91" y="86"/>
                    <a:pt x="90" y="86"/>
                    <a:pt x="90" y="86"/>
                  </a:cubicBezTo>
                  <a:cubicBezTo>
                    <a:pt x="90" y="86"/>
                    <a:pt x="87" y="86"/>
                    <a:pt x="85" y="86"/>
                  </a:cubicBezTo>
                  <a:cubicBezTo>
                    <a:pt x="85" y="86"/>
                    <a:pt x="85" y="86"/>
                    <a:pt x="85" y="86"/>
                  </a:cubicBezTo>
                  <a:cubicBezTo>
                    <a:pt x="85" y="85"/>
                    <a:pt x="86" y="84"/>
                    <a:pt x="86" y="84"/>
                  </a:cubicBezTo>
                  <a:close/>
                  <a:moveTo>
                    <a:pt x="65" y="88"/>
                  </a:moveTo>
                  <a:cubicBezTo>
                    <a:pt x="69" y="88"/>
                    <a:pt x="73" y="88"/>
                    <a:pt x="77" y="88"/>
                  </a:cubicBezTo>
                  <a:cubicBezTo>
                    <a:pt x="73" y="89"/>
                    <a:pt x="68" y="89"/>
                    <a:pt x="64" y="89"/>
                  </a:cubicBezTo>
                  <a:cubicBezTo>
                    <a:pt x="64" y="89"/>
                    <a:pt x="65" y="88"/>
                    <a:pt x="65" y="88"/>
                  </a:cubicBezTo>
                  <a:close/>
                  <a:moveTo>
                    <a:pt x="27" y="91"/>
                  </a:moveTo>
                  <a:cubicBezTo>
                    <a:pt x="31" y="90"/>
                    <a:pt x="34" y="90"/>
                    <a:pt x="37" y="89"/>
                  </a:cubicBezTo>
                  <a:cubicBezTo>
                    <a:pt x="38" y="89"/>
                    <a:pt x="39" y="89"/>
                    <a:pt x="40" y="89"/>
                  </a:cubicBezTo>
                  <a:cubicBezTo>
                    <a:pt x="41" y="89"/>
                    <a:pt x="42" y="89"/>
                    <a:pt x="42" y="89"/>
                  </a:cubicBezTo>
                  <a:cubicBezTo>
                    <a:pt x="41" y="90"/>
                    <a:pt x="39" y="90"/>
                    <a:pt x="38" y="90"/>
                  </a:cubicBezTo>
                  <a:cubicBezTo>
                    <a:pt x="33" y="91"/>
                    <a:pt x="29" y="91"/>
                    <a:pt x="25" y="91"/>
                  </a:cubicBezTo>
                  <a:cubicBezTo>
                    <a:pt x="25" y="91"/>
                    <a:pt x="26" y="91"/>
                    <a:pt x="27" y="91"/>
                  </a:cubicBezTo>
                  <a:close/>
                  <a:moveTo>
                    <a:pt x="92" y="76"/>
                  </a:moveTo>
                  <a:cubicBezTo>
                    <a:pt x="92" y="76"/>
                    <a:pt x="92" y="76"/>
                    <a:pt x="92" y="76"/>
                  </a:cubicBezTo>
                  <a:cubicBezTo>
                    <a:pt x="92" y="76"/>
                    <a:pt x="92" y="76"/>
                    <a:pt x="92" y="76"/>
                  </a:cubicBezTo>
                  <a:close/>
                </a:path>
              </a:pathLst>
            </a:custGeom>
            <a:solidFill>
              <a:srgbClr val="D8946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1" name="Freeform 170"/>
            <p:cNvSpPr>
              <a:spLocks noEditPoints="1" noChangeArrowheads="1"/>
            </p:cNvSpPr>
            <p:nvPr/>
          </p:nvSpPr>
          <p:spPr bwMode="auto">
            <a:xfrm>
              <a:off x="3083" y="1423"/>
              <a:ext cx="752" cy="459"/>
            </a:xfrm>
            <a:custGeom>
              <a:avLst/>
              <a:gdLst>
                <a:gd name="T0" fmla="*/ 1 w 519"/>
                <a:gd name="T1" fmla="*/ 163 h 317"/>
                <a:gd name="T2" fmla="*/ 36 w 519"/>
                <a:gd name="T3" fmla="*/ 164 h 317"/>
                <a:gd name="T4" fmla="*/ 68 w 519"/>
                <a:gd name="T5" fmla="*/ 166 h 317"/>
                <a:gd name="T6" fmla="*/ 124 w 519"/>
                <a:gd name="T7" fmla="*/ 210 h 317"/>
                <a:gd name="T8" fmla="*/ 177 w 519"/>
                <a:gd name="T9" fmla="*/ 256 h 317"/>
                <a:gd name="T10" fmla="*/ 247 w 519"/>
                <a:gd name="T11" fmla="*/ 300 h 317"/>
                <a:gd name="T12" fmla="*/ 517 w 519"/>
                <a:gd name="T13" fmla="*/ 34 h 317"/>
                <a:gd name="T14" fmla="*/ 436 w 519"/>
                <a:gd name="T15" fmla="*/ 47 h 317"/>
                <a:gd name="T16" fmla="*/ 471 w 519"/>
                <a:gd name="T17" fmla="*/ 20 h 317"/>
                <a:gd name="T18" fmla="*/ 451 w 519"/>
                <a:gd name="T19" fmla="*/ 8 h 317"/>
                <a:gd name="T20" fmla="*/ 152 w 519"/>
                <a:gd name="T21" fmla="*/ 69 h 317"/>
                <a:gd name="T22" fmla="*/ 236 w 519"/>
                <a:gd name="T23" fmla="*/ 50 h 317"/>
                <a:gd name="T24" fmla="*/ 266 w 519"/>
                <a:gd name="T25" fmla="*/ 39 h 317"/>
                <a:gd name="T26" fmla="*/ 279 w 519"/>
                <a:gd name="T27" fmla="*/ 55 h 317"/>
                <a:gd name="T28" fmla="*/ 35 w 519"/>
                <a:gd name="T29" fmla="*/ 152 h 317"/>
                <a:gd name="T30" fmla="*/ 216 w 519"/>
                <a:gd name="T31" fmla="*/ 82 h 317"/>
                <a:gd name="T32" fmla="*/ 261 w 519"/>
                <a:gd name="T33" fmla="*/ 61 h 317"/>
                <a:gd name="T34" fmla="*/ 403 w 519"/>
                <a:gd name="T35" fmla="*/ 38 h 317"/>
                <a:gd name="T36" fmla="*/ 298 w 519"/>
                <a:gd name="T37" fmla="*/ 80 h 317"/>
                <a:gd name="T38" fmla="*/ 128 w 519"/>
                <a:gd name="T39" fmla="*/ 127 h 317"/>
                <a:gd name="T40" fmla="*/ 286 w 519"/>
                <a:gd name="T41" fmla="*/ 103 h 317"/>
                <a:gd name="T42" fmla="*/ 344 w 519"/>
                <a:gd name="T43" fmla="*/ 94 h 317"/>
                <a:gd name="T44" fmla="*/ 363 w 519"/>
                <a:gd name="T45" fmla="*/ 87 h 317"/>
                <a:gd name="T46" fmla="*/ 228 w 519"/>
                <a:gd name="T47" fmla="*/ 133 h 317"/>
                <a:gd name="T48" fmla="*/ 75 w 519"/>
                <a:gd name="T49" fmla="*/ 151 h 317"/>
                <a:gd name="T50" fmla="*/ 49 w 519"/>
                <a:gd name="T51" fmla="*/ 164 h 317"/>
                <a:gd name="T52" fmla="*/ 124 w 519"/>
                <a:gd name="T53" fmla="*/ 185 h 317"/>
                <a:gd name="T54" fmla="*/ 128 w 519"/>
                <a:gd name="T55" fmla="*/ 204 h 317"/>
                <a:gd name="T56" fmla="*/ 184 w 519"/>
                <a:gd name="T57" fmla="*/ 141 h 317"/>
                <a:gd name="T58" fmla="*/ 144 w 519"/>
                <a:gd name="T59" fmla="*/ 175 h 317"/>
                <a:gd name="T60" fmla="*/ 205 w 519"/>
                <a:gd name="T61" fmla="*/ 169 h 317"/>
                <a:gd name="T62" fmla="*/ 215 w 519"/>
                <a:gd name="T63" fmla="*/ 168 h 317"/>
                <a:gd name="T64" fmla="*/ 249 w 519"/>
                <a:gd name="T65" fmla="*/ 133 h 317"/>
                <a:gd name="T66" fmla="*/ 140 w 519"/>
                <a:gd name="T67" fmla="*/ 210 h 317"/>
                <a:gd name="T68" fmla="*/ 145 w 519"/>
                <a:gd name="T69" fmla="*/ 200 h 317"/>
                <a:gd name="T70" fmla="*/ 185 w 519"/>
                <a:gd name="T71" fmla="*/ 197 h 317"/>
                <a:gd name="T72" fmla="*/ 191 w 519"/>
                <a:gd name="T73" fmla="*/ 207 h 317"/>
                <a:gd name="T74" fmla="*/ 237 w 519"/>
                <a:gd name="T75" fmla="*/ 201 h 317"/>
                <a:gd name="T76" fmla="*/ 202 w 519"/>
                <a:gd name="T77" fmla="*/ 185 h 317"/>
                <a:gd name="T78" fmla="*/ 323 w 519"/>
                <a:gd name="T79" fmla="*/ 112 h 317"/>
                <a:gd name="T80" fmla="*/ 255 w 519"/>
                <a:gd name="T81" fmla="*/ 201 h 317"/>
                <a:gd name="T82" fmla="*/ 282 w 519"/>
                <a:gd name="T83" fmla="*/ 177 h 317"/>
                <a:gd name="T84" fmla="*/ 170 w 519"/>
                <a:gd name="T85" fmla="*/ 238 h 317"/>
                <a:gd name="T86" fmla="*/ 177 w 519"/>
                <a:gd name="T87" fmla="*/ 236 h 317"/>
                <a:gd name="T88" fmla="*/ 194 w 519"/>
                <a:gd name="T89" fmla="*/ 223 h 317"/>
                <a:gd name="T90" fmla="*/ 208 w 519"/>
                <a:gd name="T91" fmla="*/ 240 h 317"/>
                <a:gd name="T92" fmla="*/ 217 w 519"/>
                <a:gd name="T93" fmla="*/ 275 h 317"/>
                <a:gd name="T94" fmla="*/ 220 w 519"/>
                <a:gd name="T95" fmla="*/ 230 h 317"/>
                <a:gd name="T96" fmla="*/ 330 w 519"/>
                <a:gd name="T97" fmla="*/ 150 h 317"/>
                <a:gd name="T98" fmla="*/ 208 w 519"/>
                <a:gd name="T99" fmla="*/ 277 h 317"/>
                <a:gd name="T100" fmla="*/ 223 w 519"/>
                <a:gd name="T101" fmla="*/ 300 h 317"/>
                <a:gd name="T102" fmla="*/ 371 w 519"/>
                <a:gd name="T103" fmla="*/ 112 h 317"/>
                <a:gd name="T104" fmla="*/ 236 w 519"/>
                <a:gd name="T105" fmla="*/ 251 h 317"/>
                <a:gd name="T106" fmla="*/ 390 w 519"/>
                <a:gd name="T107" fmla="*/ 130 h 317"/>
                <a:gd name="T108" fmla="*/ 257 w 519"/>
                <a:gd name="T109" fmla="*/ 286 h 317"/>
                <a:gd name="T110" fmla="*/ 264 w 519"/>
                <a:gd name="T111" fmla="*/ 28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9" h="317">
                  <a:moveTo>
                    <a:pt x="478" y="0"/>
                  </a:moveTo>
                  <a:cubicBezTo>
                    <a:pt x="379" y="0"/>
                    <a:pt x="211" y="15"/>
                    <a:pt x="80" y="98"/>
                  </a:cubicBezTo>
                  <a:cubicBezTo>
                    <a:pt x="39" y="116"/>
                    <a:pt x="2" y="136"/>
                    <a:pt x="2" y="156"/>
                  </a:cubicBezTo>
                  <a:cubicBezTo>
                    <a:pt x="2" y="157"/>
                    <a:pt x="2" y="158"/>
                    <a:pt x="2" y="159"/>
                  </a:cubicBezTo>
                  <a:cubicBezTo>
                    <a:pt x="2" y="159"/>
                    <a:pt x="3" y="160"/>
                    <a:pt x="3" y="161"/>
                  </a:cubicBezTo>
                  <a:cubicBezTo>
                    <a:pt x="3" y="161"/>
                    <a:pt x="2" y="162"/>
                    <a:pt x="1" y="163"/>
                  </a:cubicBezTo>
                  <a:cubicBezTo>
                    <a:pt x="1" y="163"/>
                    <a:pt x="1" y="163"/>
                    <a:pt x="1" y="163"/>
                  </a:cubicBezTo>
                  <a:cubicBezTo>
                    <a:pt x="1" y="163"/>
                    <a:pt x="1" y="163"/>
                    <a:pt x="1" y="163"/>
                  </a:cubicBezTo>
                  <a:cubicBezTo>
                    <a:pt x="1" y="163"/>
                    <a:pt x="1" y="163"/>
                    <a:pt x="1" y="163"/>
                  </a:cubicBezTo>
                  <a:cubicBezTo>
                    <a:pt x="0" y="164"/>
                    <a:pt x="0" y="165"/>
                    <a:pt x="0" y="165"/>
                  </a:cubicBezTo>
                  <a:cubicBezTo>
                    <a:pt x="0" y="166"/>
                    <a:pt x="0" y="167"/>
                    <a:pt x="1" y="168"/>
                  </a:cubicBezTo>
                  <a:cubicBezTo>
                    <a:pt x="2" y="169"/>
                    <a:pt x="5" y="169"/>
                    <a:pt x="6" y="168"/>
                  </a:cubicBezTo>
                  <a:cubicBezTo>
                    <a:pt x="9" y="165"/>
                    <a:pt x="13" y="161"/>
                    <a:pt x="16" y="158"/>
                  </a:cubicBezTo>
                  <a:cubicBezTo>
                    <a:pt x="16" y="159"/>
                    <a:pt x="16" y="159"/>
                    <a:pt x="16" y="159"/>
                  </a:cubicBezTo>
                  <a:cubicBezTo>
                    <a:pt x="17" y="160"/>
                    <a:pt x="17" y="161"/>
                    <a:pt x="18" y="161"/>
                  </a:cubicBezTo>
                  <a:cubicBezTo>
                    <a:pt x="24" y="163"/>
                    <a:pt x="30" y="164"/>
                    <a:pt x="36" y="164"/>
                  </a:cubicBezTo>
                  <a:cubicBezTo>
                    <a:pt x="31" y="168"/>
                    <a:pt x="26" y="172"/>
                    <a:pt x="21" y="174"/>
                  </a:cubicBezTo>
                  <a:cubicBezTo>
                    <a:pt x="20" y="175"/>
                    <a:pt x="19" y="176"/>
                    <a:pt x="19" y="178"/>
                  </a:cubicBezTo>
                  <a:cubicBezTo>
                    <a:pt x="19" y="178"/>
                    <a:pt x="19" y="179"/>
                    <a:pt x="19" y="179"/>
                  </a:cubicBezTo>
                  <a:cubicBezTo>
                    <a:pt x="20" y="181"/>
                    <a:pt x="22" y="182"/>
                    <a:pt x="24" y="181"/>
                  </a:cubicBezTo>
                  <a:cubicBezTo>
                    <a:pt x="39" y="175"/>
                    <a:pt x="55" y="169"/>
                    <a:pt x="70" y="163"/>
                  </a:cubicBezTo>
                  <a:cubicBezTo>
                    <a:pt x="70" y="163"/>
                    <a:pt x="70" y="164"/>
                    <a:pt x="70" y="164"/>
                  </a:cubicBezTo>
                  <a:cubicBezTo>
                    <a:pt x="70" y="164"/>
                    <a:pt x="70" y="164"/>
                    <a:pt x="70" y="164"/>
                  </a:cubicBezTo>
                  <a:cubicBezTo>
                    <a:pt x="70" y="165"/>
                    <a:pt x="69" y="166"/>
                    <a:pt x="68" y="166"/>
                  </a:cubicBezTo>
                  <a:cubicBezTo>
                    <a:pt x="68" y="167"/>
                    <a:pt x="68" y="168"/>
                    <a:pt x="68" y="168"/>
                  </a:cubicBezTo>
                  <a:cubicBezTo>
                    <a:pt x="68" y="169"/>
                    <a:pt x="68" y="170"/>
                    <a:pt x="68" y="170"/>
                  </a:cubicBezTo>
                  <a:cubicBezTo>
                    <a:pt x="69" y="171"/>
                    <a:pt x="70" y="172"/>
                    <a:pt x="71" y="172"/>
                  </a:cubicBezTo>
                  <a:cubicBezTo>
                    <a:pt x="72" y="172"/>
                    <a:pt x="72" y="172"/>
                    <a:pt x="72" y="172"/>
                  </a:cubicBezTo>
                  <a:cubicBezTo>
                    <a:pt x="73" y="173"/>
                    <a:pt x="74" y="173"/>
                    <a:pt x="75" y="173"/>
                  </a:cubicBezTo>
                  <a:cubicBezTo>
                    <a:pt x="80" y="178"/>
                    <a:pt x="88" y="184"/>
                    <a:pt x="100" y="192"/>
                  </a:cubicBezTo>
                  <a:cubicBezTo>
                    <a:pt x="108" y="199"/>
                    <a:pt x="108" y="199"/>
                    <a:pt x="108" y="199"/>
                  </a:cubicBezTo>
                  <a:cubicBezTo>
                    <a:pt x="112" y="203"/>
                    <a:pt x="118" y="207"/>
                    <a:pt x="124" y="210"/>
                  </a:cubicBezTo>
                  <a:cubicBezTo>
                    <a:pt x="124" y="211"/>
                    <a:pt x="124" y="211"/>
                    <a:pt x="125" y="212"/>
                  </a:cubicBezTo>
                  <a:cubicBezTo>
                    <a:pt x="126" y="213"/>
                    <a:pt x="127" y="213"/>
                    <a:pt x="128" y="212"/>
                  </a:cubicBezTo>
                  <a:cubicBezTo>
                    <a:pt x="135" y="216"/>
                    <a:pt x="141" y="218"/>
                    <a:pt x="147" y="221"/>
                  </a:cubicBezTo>
                  <a:cubicBezTo>
                    <a:pt x="153" y="228"/>
                    <a:pt x="158" y="236"/>
                    <a:pt x="164" y="242"/>
                  </a:cubicBezTo>
                  <a:cubicBezTo>
                    <a:pt x="166" y="244"/>
                    <a:pt x="168" y="246"/>
                    <a:pt x="170" y="248"/>
                  </a:cubicBezTo>
                  <a:cubicBezTo>
                    <a:pt x="170" y="250"/>
                    <a:pt x="170" y="252"/>
                    <a:pt x="170" y="253"/>
                  </a:cubicBezTo>
                  <a:cubicBezTo>
                    <a:pt x="170" y="255"/>
                    <a:pt x="172" y="257"/>
                    <a:pt x="174" y="256"/>
                  </a:cubicBezTo>
                  <a:cubicBezTo>
                    <a:pt x="175" y="256"/>
                    <a:pt x="176" y="256"/>
                    <a:pt x="177" y="256"/>
                  </a:cubicBezTo>
                  <a:cubicBezTo>
                    <a:pt x="179" y="257"/>
                    <a:pt x="180" y="259"/>
                    <a:pt x="182" y="261"/>
                  </a:cubicBezTo>
                  <a:cubicBezTo>
                    <a:pt x="188" y="266"/>
                    <a:pt x="193" y="271"/>
                    <a:pt x="198" y="277"/>
                  </a:cubicBezTo>
                  <a:cubicBezTo>
                    <a:pt x="201" y="287"/>
                    <a:pt x="204" y="297"/>
                    <a:pt x="212" y="302"/>
                  </a:cubicBezTo>
                  <a:cubicBezTo>
                    <a:pt x="212" y="306"/>
                    <a:pt x="212" y="310"/>
                    <a:pt x="213" y="314"/>
                  </a:cubicBezTo>
                  <a:cubicBezTo>
                    <a:pt x="214" y="315"/>
                    <a:pt x="216" y="317"/>
                    <a:pt x="218" y="316"/>
                  </a:cubicBezTo>
                  <a:cubicBezTo>
                    <a:pt x="228" y="314"/>
                    <a:pt x="233" y="308"/>
                    <a:pt x="239" y="301"/>
                  </a:cubicBezTo>
                  <a:cubicBezTo>
                    <a:pt x="239" y="301"/>
                    <a:pt x="240" y="300"/>
                    <a:pt x="241" y="299"/>
                  </a:cubicBezTo>
                  <a:cubicBezTo>
                    <a:pt x="243" y="299"/>
                    <a:pt x="245" y="300"/>
                    <a:pt x="247" y="300"/>
                  </a:cubicBezTo>
                  <a:cubicBezTo>
                    <a:pt x="248" y="300"/>
                    <a:pt x="250" y="299"/>
                    <a:pt x="252" y="298"/>
                  </a:cubicBezTo>
                  <a:cubicBezTo>
                    <a:pt x="251" y="300"/>
                    <a:pt x="250" y="302"/>
                    <a:pt x="250" y="303"/>
                  </a:cubicBezTo>
                  <a:cubicBezTo>
                    <a:pt x="249" y="304"/>
                    <a:pt x="249" y="304"/>
                    <a:pt x="249" y="304"/>
                  </a:cubicBezTo>
                  <a:cubicBezTo>
                    <a:pt x="249" y="306"/>
                    <a:pt x="250" y="307"/>
                    <a:pt x="251" y="307"/>
                  </a:cubicBezTo>
                  <a:cubicBezTo>
                    <a:pt x="252" y="308"/>
                    <a:pt x="254" y="308"/>
                    <a:pt x="255" y="307"/>
                  </a:cubicBezTo>
                  <a:cubicBezTo>
                    <a:pt x="284" y="280"/>
                    <a:pt x="309" y="247"/>
                    <a:pt x="334" y="216"/>
                  </a:cubicBezTo>
                  <a:cubicBezTo>
                    <a:pt x="364" y="179"/>
                    <a:pt x="364" y="179"/>
                    <a:pt x="364" y="179"/>
                  </a:cubicBezTo>
                  <a:cubicBezTo>
                    <a:pt x="407" y="127"/>
                    <a:pt x="454" y="82"/>
                    <a:pt x="517" y="34"/>
                  </a:cubicBezTo>
                  <a:cubicBezTo>
                    <a:pt x="519" y="33"/>
                    <a:pt x="519" y="31"/>
                    <a:pt x="518" y="29"/>
                  </a:cubicBezTo>
                  <a:cubicBezTo>
                    <a:pt x="518" y="28"/>
                    <a:pt x="516" y="27"/>
                    <a:pt x="515" y="27"/>
                  </a:cubicBezTo>
                  <a:cubicBezTo>
                    <a:pt x="501" y="30"/>
                    <a:pt x="486" y="35"/>
                    <a:pt x="471" y="41"/>
                  </a:cubicBezTo>
                  <a:cubicBezTo>
                    <a:pt x="471" y="41"/>
                    <a:pt x="471" y="40"/>
                    <a:pt x="470" y="39"/>
                  </a:cubicBezTo>
                  <a:cubicBezTo>
                    <a:pt x="469" y="38"/>
                    <a:pt x="467" y="38"/>
                    <a:pt x="466" y="39"/>
                  </a:cubicBezTo>
                  <a:cubicBezTo>
                    <a:pt x="460" y="43"/>
                    <a:pt x="455" y="48"/>
                    <a:pt x="449" y="52"/>
                  </a:cubicBezTo>
                  <a:cubicBezTo>
                    <a:pt x="426" y="65"/>
                    <a:pt x="404" y="80"/>
                    <a:pt x="386" y="92"/>
                  </a:cubicBezTo>
                  <a:cubicBezTo>
                    <a:pt x="401" y="75"/>
                    <a:pt x="418" y="58"/>
                    <a:pt x="436" y="47"/>
                  </a:cubicBezTo>
                  <a:cubicBezTo>
                    <a:pt x="442" y="43"/>
                    <a:pt x="448" y="40"/>
                    <a:pt x="454" y="38"/>
                  </a:cubicBezTo>
                  <a:cubicBezTo>
                    <a:pt x="455" y="37"/>
                    <a:pt x="456" y="36"/>
                    <a:pt x="456" y="34"/>
                  </a:cubicBezTo>
                  <a:cubicBezTo>
                    <a:pt x="456" y="34"/>
                    <a:pt x="455" y="33"/>
                    <a:pt x="455" y="33"/>
                  </a:cubicBezTo>
                  <a:cubicBezTo>
                    <a:pt x="455" y="33"/>
                    <a:pt x="455" y="33"/>
                    <a:pt x="455" y="33"/>
                  </a:cubicBezTo>
                  <a:cubicBezTo>
                    <a:pt x="461" y="31"/>
                    <a:pt x="467" y="29"/>
                    <a:pt x="472" y="26"/>
                  </a:cubicBezTo>
                  <a:cubicBezTo>
                    <a:pt x="474" y="26"/>
                    <a:pt x="475" y="25"/>
                    <a:pt x="475" y="23"/>
                  </a:cubicBezTo>
                  <a:cubicBezTo>
                    <a:pt x="475" y="23"/>
                    <a:pt x="475" y="23"/>
                    <a:pt x="474" y="22"/>
                  </a:cubicBezTo>
                  <a:cubicBezTo>
                    <a:pt x="474" y="21"/>
                    <a:pt x="472" y="19"/>
                    <a:pt x="471" y="20"/>
                  </a:cubicBezTo>
                  <a:cubicBezTo>
                    <a:pt x="447" y="22"/>
                    <a:pt x="424" y="26"/>
                    <a:pt x="401" y="31"/>
                  </a:cubicBezTo>
                  <a:cubicBezTo>
                    <a:pt x="401" y="31"/>
                    <a:pt x="400" y="31"/>
                    <a:pt x="400" y="31"/>
                  </a:cubicBezTo>
                  <a:cubicBezTo>
                    <a:pt x="416" y="28"/>
                    <a:pt x="434" y="25"/>
                    <a:pt x="446" y="15"/>
                  </a:cubicBezTo>
                  <a:cubicBezTo>
                    <a:pt x="447" y="14"/>
                    <a:pt x="447" y="13"/>
                    <a:pt x="447" y="12"/>
                  </a:cubicBezTo>
                  <a:cubicBezTo>
                    <a:pt x="447" y="12"/>
                    <a:pt x="447" y="12"/>
                    <a:pt x="447" y="11"/>
                  </a:cubicBezTo>
                  <a:cubicBezTo>
                    <a:pt x="447" y="11"/>
                    <a:pt x="447" y="11"/>
                    <a:pt x="447" y="11"/>
                  </a:cubicBezTo>
                  <a:cubicBezTo>
                    <a:pt x="448" y="11"/>
                    <a:pt x="448" y="10"/>
                    <a:pt x="449" y="10"/>
                  </a:cubicBezTo>
                  <a:cubicBezTo>
                    <a:pt x="450" y="10"/>
                    <a:pt x="450" y="9"/>
                    <a:pt x="451" y="8"/>
                  </a:cubicBezTo>
                  <a:cubicBezTo>
                    <a:pt x="460" y="8"/>
                    <a:pt x="469" y="7"/>
                    <a:pt x="478" y="7"/>
                  </a:cubicBezTo>
                  <a:cubicBezTo>
                    <a:pt x="480" y="7"/>
                    <a:pt x="481" y="6"/>
                    <a:pt x="481" y="4"/>
                  </a:cubicBezTo>
                  <a:cubicBezTo>
                    <a:pt x="481" y="2"/>
                    <a:pt x="480" y="0"/>
                    <a:pt x="478" y="0"/>
                  </a:cubicBezTo>
                  <a:close/>
                  <a:moveTo>
                    <a:pt x="260" y="32"/>
                  </a:moveTo>
                  <a:cubicBezTo>
                    <a:pt x="257" y="33"/>
                    <a:pt x="253" y="34"/>
                    <a:pt x="251" y="35"/>
                  </a:cubicBezTo>
                  <a:cubicBezTo>
                    <a:pt x="251" y="35"/>
                    <a:pt x="247" y="36"/>
                    <a:pt x="242" y="38"/>
                  </a:cubicBezTo>
                  <a:cubicBezTo>
                    <a:pt x="242" y="38"/>
                    <a:pt x="242" y="38"/>
                    <a:pt x="242" y="38"/>
                  </a:cubicBezTo>
                  <a:cubicBezTo>
                    <a:pt x="214" y="45"/>
                    <a:pt x="183" y="56"/>
                    <a:pt x="152" y="69"/>
                  </a:cubicBezTo>
                  <a:cubicBezTo>
                    <a:pt x="149" y="70"/>
                    <a:pt x="145" y="71"/>
                    <a:pt x="142" y="72"/>
                  </a:cubicBezTo>
                  <a:cubicBezTo>
                    <a:pt x="180" y="55"/>
                    <a:pt x="220" y="42"/>
                    <a:pt x="260" y="32"/>
                  </a:cubicBezTo>
                  <a:close/>
                  <a:moveTo>
                    <a:pt x="374" y="14"/>
                  </a:moveTo>
                  <a:cubicBezTo>
                    <a:pt x="355" y="19"/>
                    <a:pt x="336" y="24"/>
                    <a:pt x="317" y="30"/>
                  </a:cubicBezTo>
                  <a:cubicBezTo>
                    <a:pt x="293" y="35"/>
                    <a:pt x="269" y="41"/>
                    <a:pt x="246" y="47"/>
                  </a:cubicBezTo>
                  <a:cubicBezTo>
                    <a:pt x="246" y="48"/>
                    <a:pt x="245" y="48"/>
                    <a:pt x="244" y="48"/>
                  </a:cubicBezTo>
                  <a:cubicBezTo>
                    <a:pt x="242" y="49"/>
                    <a:pt x="240" y="49"/>
                    <a:pt x="238" y="50"/>
                  </a:cubicBezTo>
                  <a:cubicBezTo>
                    <a:pt x="237" y="50"/>
                    <a:pt x="237" y="50"/>
                    <a:pt x="236" y="50"/>
                  </a:cubicBezTo>
                  <a:cubicBezTo>
                    <a:pt x="227" y="53"/>
                    <a:pt x="218" y="56"/>
                    <a:pt x="210" y="59"/>
                  </a:cubicBezTo>
                  <a:cubicBezTo>
                    <a:pt x="170" y="73"/>
                    <a:pt x="135" y="88"/>
                    <a:pt x="105" y="104"/>
                  </a:cubicBezTo>
                  <a:cubicBezTo>
                    <a:pt x="103" y="105"/>
                    <a:pt x="89" y="111"/>
                    <a:pt x="89" y="111"/>
                  </a:cubicBezTo>
                  <a:cubicBezTo>
                    <a:pt x="83" y="113"/>
                    <a:pt x="77" y="116"/>
                    <a:pt x="70" y="118"/>
                  </a:cubicBezTo>
                  <a:cubicBezTo>
                    <a:pt x="97" y="102"/>
                    <a:pt x="125" y="87"/>
                    <a:pt x="154" y="75"/>
                  </a:cubicBezTo>
                  <a:cubicBezTo>
                    <a:pt x="173" y="69"/>
                    <a:pt x="191" y="62"/>
                    <a:pt x="210" y="56"/>
                  </a:cubicBezTo>
                  <a:cubicBezTo>
                    <a:pt x="210" y="56"/>
                    <a:pt x="232" y="49"/>
                    <a:pt x="244" y="45"/>
                  </a:cubicBezTo>
                  <a:cubicBezTo>
                    <a:pt x="246" y="44"/>
                    <a:pt x="266" y="39"/>
                    <a:pt x="266" y="39"/>
                  </a:cubicBezTo>
                  <a:cubicBezTo>
                    <a:pt x="288" y="32"/>
                    <a:pt x="316" y="24"/>
                    <a:pt x="343" y="19"/>
                  </a:cubicBezTo>
                  <a:cubicBezTo>
                    <a:pt x="353" y="17"/>
                    <a:pt x="364" y="16"/>
                    <a:pt x="374" y="14"/>
                  </a:cubicBezTo>
                  <a:close/>
                  <a:moveTo>
                    <a:pt x="434" y="32"/>
                  </a:moveTo>
                  <a:cubicBezTo>
                    <a:pt x="432" y="33"/>
                    <a:pt x="432" y="33"/>
                    <a:pt x="431" y="33"/>
                  </a:cubicBezTo>
                  <a:cubicBezTo>
                    <a:pt x="430" y="34"/>
                    <a:pt x="429" y="34"/>
                    <a:pt x="429" y="34"/>
                  </a:cubicBezTo>
                  <a:cubicBezTo>
                    <a:pt x="429" y="34"/>
                    <a:pt x="429" y="33"/>
                    <a:pt x="429" y="33"/>
                  </a:cubicBezTo>
                  <a:cubicBezTo>
                    <a:pt x="431" y="32"/>
                    <a:pt x="432" y="32"/>
                    <a:pt x="434" y="32"/>
                  </a:cubicBezTo>
                  <a:close/>
                  <a:moveTo>
                    <a:pt x="279" y="55"/>
                  </a:moveTo>
                  <a:cubicBezTo>
                    <a:pt x="279" y="55"/>
                    <a:pt x="279" y="56"/>
                    <a:pt x="279" y="56"/>
                  </a:cubicBezTo>
                  <a:cubicBezTo>
                    <a:pt x="279" y="56"/>
                    <a:pt x="279" y="56"/>
                    <a:pt x="279" y="56"/>
                  </a:cubicBezTo>
                  <a:cubicBezTo>
                    <a:pt x="279" y="56"/>
                    <a:pt x="279" y="55"/>
                    <a:pt x="279" y="55"/>
                  </a:cubicBezTo>
                  <a:close/>
                  <a:moveTo>
                    <a:pt x="46" y="122"/>
                  </a:moveTo>
                  <a:cubicBezTo>
                    <a:pt x="33" y="132"/>
                    <a:pt x="21" y="143"/>
                    <a:pt x="10" y="155"/>
                  </a:cubicBezTo>
                  <a:cubicBezTo>
                    <a:pt x="11" y="144"/>
                    <a:pt x="27" y="133"/>
                    <a:pt x="46" y="122"/>
                  </a:cubicBezTo>
                  <a:close/>
                  <a:moveTo>
                    <a:pt x="67" y="127"/>
                  </a:moveTo>
                  <a:cubicBezTo>
                    <a:pt x="55" y="135"/>
                    <a:pt x="45" y="144"/>
                    <a:pt x="35" y="152"/>
                  </a:cubicBezTo>
                  <a:cubicBezTo>
                    <a:pt x="35" y="153"/>
                    <a:pt x="34" y="154"/>
                    <a:pt x="34" y="155"/>
                  </a:cubicBezTo>
                  <a:cubicBezTo>
                    <a:pt x="34" y="155"/>
                    <a:pt x="34" y="156"/>
                    <a:pt x="35" y="157"/>
                  </a:cubicBezTo>
                  <a:cubicBezTo>
                    <a:pt x="35" y="157"/>
                    <a:pt x="36" y="157"/>
                    <a:pt x="36" y="157"/>
                  </a:cubicBezTo>
                  <a:cubicBezTo>
                    <a:pt x="32" y="157"/>
                    <a:pt x="29" y="157"/>
                    <a:pt x="25" y="156"/>
                  </a:cubicBezTo>
                  <a:cubicBezTo>
                    <a:pt x="32" y="145"/>
                    <a:pt x="49" y="135"/>
                    <a:pt x="67" y="127"/>
                  </a:cubicBezTo>
                  <a:close/>
                  <a:moveTo>
                    <a:pt x="261" y="61"/>
                  </a:moveTo>
                  <a:cubicBezTo>
                    <a:pt x="260" y="62"/>
                    <a:pt x="259" y="63"/>
                    <a:pt x="257" y="64"/>
                  </a:cubicBezTo>
                  <a:cubicBezTo>
                    <a:pt x="244" y="69"/>
                    <a:pt x="230" y="75"/>
                    <a:pt x="216" y="82"/>
                  </a:cubicBezTo>
                  <a:cubicBezTo>
                    <a:pt x="193" y="93"/>
                    <a:pt x="193" y="93"/>
                    <a:pt x="193" y="93"/>
                  </a:cubicBezTo>
                  <a:cubicBezTo>
                    <a:pt x="192" y="94"/>
                    <a:pt x="190" y="95"/>
                    <a:pt x="188" y="96"/>
                  </a:cubicBezTo>
                  <a:cubicBezTo>
                    <a:pt x="185" y="97"/>
                    <a:pt x="182" y="98"/>
                    <a:pt x="179" y="99"/>
                  </a:cubicBezTo>
                  <a:cubicBezTo>
                    <a:pt x="147" y="110"/>
                    <a:pt x="115" y="122"/>
                    <a:pt x="90" y="142"/>
                  </a:cubicBezTo>
                  <a:cubicBezTo>
                    <a:pt x="88" y="142"/>
                    <a:pt x="86" y="142"/>
                    <a:pt x="84" y="141"/>
                  </a:cubicBezTo>
                  <a:cubicBezTo>
                    <a:pt x="82" y="141"/>
                    <a:pt x="80" y="141"/>
                    <a:pt x="78" y="142"/>
                  </a:cubicBezTo>
                  <a:cubicBezTo>
                    <a:pt x="116" y="119"/>
                    <a:pt x="156" y="97"/>
                    <a:pt x="201" y="80"/>
                  </a:cubicBezTo>
                  <a:cubicBezTo>
                    <a:pt x="222" y="73"/>
                    <a:pt x="242" y="67"/>
                    <a:pt x="261" y="61"/>
                  </a:cubicBezTo>
                  <a:close/>
                  <a:moveTo>
                    <a:pt x="355" y="40"/>
                  </a:moveTo>
                  <a:cubicBezTo>
                    <a:pt x="353" y="42"/>
                    <a:pt x="350" y="43"/>
                    <a:pt x="348" y="45"/>
                  </a:cubicBezTo>
                  <a:cubicBezTo>
                    <a:pt x="319" y="54"/>
                    <a:pt x="290" y="66"/>
                    <a:pt x="262" y="78"/>
                  </a:cubicBezTo>
                  <a:cubicBezTo>
                    <a:pt x="229" y="88"/>
                    <a:pt x="198" y="101"/>
                    <a:pt x="167" y="114"/>
                  </a:cubicBezTo>
                  <a:cubicBezTo>
                    <a:pt x="175" y="110"/>
                    <a:pt x="183" y="106"/>
                    <a:pt x="191" y="102"/>
                  </a:cubicBezTo>
                  <a:cubicBezTo>
                    <a:pt x="215" y="93"/>
                    <a:pt x="240" y="84"/>
                    <a:pt x="260" y="70"/>
                  </a:cubicBezTo>
                  <a:cubicBezTo>
                    <a:pt x="293" y="57"/>
                    <a:pt x="325" y="48"/>
                    <a:pt x="355" y="40"/>
                  </a:cubicBezTo>
                  <a:close/>
                  <a:moveTo>
                    <a:pt x="403" y="38"/>
                  </a:moveTo>
                  <a:cubicBezTo>
                    <a:pt x="398" y="41"/>
                    <a:pt x="393" y="43"/>
                    <a:pt x="388" y="46"/>
                  </a:cubicBezTo>
                  <a:cubicBezTo>
                    <a:pt x="383" y="47"/>
                    <a:pt x="377" y="49"/>
                    <a:pt x="371" y="50"/>
                  </a:cubicBezTo>
                  <a:cubicBezTo>
                    <a:pt x="379" y="47"/>
                    <a:pt x="385" y="44"/>
                    <a:pt x="392" y="41"/>
                  </a:cubicBezTo>
                  <a:cubicBezTo>
                    <a:pt x="396" y="40"/>
                    <a:pt x="399" y="39"/>
                    <a:pt x="403" y="38"/>
                  </a:cubicBezTo>
                  <a:close/>
                  <a:moveTo>
                    <a:pt x="212" y="110"/>
                  </a:moveTo>
                  <a:cubicBezTo>
                    <a:pt x="240" y="98"/>
                    <a:pt x="240" y="98"/>
                    <a:pt x="240" y="98"/>
                  </a:cubicBezTo>
                  <a:cubicBezTo>
                    <a:pt x="260" y="90"/>
                    <a:pt x="281" y="83"/>
                    <a:pt x="302" y="76"/>
                  </a:cubicBezTo>
                  <a:cubicBezTo>
                    <a:pt x="301" y="78"/>
                    <a:pt x="299" y="79"/>
                    <a:pt x="298" y="80"/>
                  </a:cubicBezTo>
                  <a:cubicBezTo>
                    <a:pt x="297" y="80"/>
                    <a:pt x="297" y="80"/>
                    <a:pt x="297" y="81"/>
                  </a:cubicBezTo>
                  <a:cubicBezTo>
                    <a:pt x="294" y="81"/>
                    <a:pt x="291" y="82"/>
                    <a:pt x="288" y="83"/>
                  </a:cubicBezTo>
                  <a:cubicBezTo>
                    <a:pt x="254" y="96"/>
                    <a:pt x="220" y="108"/>
                    <a:pt x="186" y="121"/>
                  </a:cubicBezTo>
                  <a:cubicBezTo>
                    <a:pt x="195" y="118"/>
                    <a:pt x="203" y="114"/>
                    <a:pt x="212" y="110"/>
                  </a:cubicBezTo>
                  <a:close/>
                  <a:moveTo>
                    <a:pt x="128" y="127"/>
                  </a:moveTo>
                  <a:cubicBezTo>
                    <a:pt x="121" y="131"/>
                    <a:pt x="114" y="136"/>
                    <a:pt x="107" y="140"/>
                  </a:cubicBezTo>
                  <a:cubicBezTo>
                    <a:pt x="106" y="141"/>
                    <a:pt x="104" y="141"/>
                    <a:pt x="103" y="142"/>
                  </a:cubicBezTo>
                  <a:cubicBezTo>
                    <a:pt x="110" y="136"/>
                    <a:pt x="119" y="132"/>
                    <a:pt x="128" y="127"/>
                  </a:cubicBezTo>
                  <a:close/>
                  <a:moveTo>
                    <a:pt x="263" y="100"/>
                  </a:moveTo>
                  <a:cubicBezTo>
                    <a:pt x="250" y="108"/>
                    <a:pt x="237" y="116"/>
                    <a:pt x="224" y="125"/>
                  </a:cubicBezTo>
                  <a:cubicBezTo>
                    <a:pt x="212" y="128"/>
                    <a:pt x="200" y="130"/>
                    <a:pt x="187" y="133"/>
                  </a:cubicBezTo>
                  <a:cubicBezTo>
                    <a:pt x="183" y="133"/>
                    <a:pt x="179" y="133"/>
                    <a:pt x="175" y="133"/>
                  </a:cubicBezTo>
                  <a:cubicBezTo>
                    <a:pt x="204" y="122"/>
                    <a:pt x="234" y="111"/>
                    <a:pt x="263" y="100"/>
                  </a:cubicBezTo>
                  <a:close/>
                  <a:moveTo>
                    <a:pt x="351" y="68"/>
                  </a:moveTo>
                  <a:cubicBezTo>
                    <a:pt x="348" y="70"/>
                    <a:pt x="344" y="73"/>
                    <a:pt x="341" y="75"/>
                  </a:cubicBezTo>
                  <a:cubicBezTo>
                    <a:pt x="323" y="84"/>
                    <a:pt x="304" y="93"/>
                    <a:pt x="286" y="103"/>
                  </a:cubicBezTo>
                  <a:cubicBezTo>
                    <a:pt x="296" y="95"/>
                    <a:pt x="306" y="88"/>
                    <a:pt x="317" y="81"/>
                  </a:cubicBezTo>
                  <a:cubicBezTo>
                    <a:pt x="328" y="77"/>
                    <a:pt x="340" y="72"/>
                    <a:pt x="351" y="68"/>
                  </a:cubicBezTo>
                  <a:close/>
                  <a:moveTo>
                    <a:pt x="314" y="97"/>
                  </a:moveTo>
                  <a:cubicBezTo>
                    <a:pt x="311" y="99"/>
                    <a:pt x="308" y="102"/>
                    <a:pt x="305" y="104"/>
                  </a:cubicBezTo>
                  <a:cubicBezTo>
                    <a:pt x="300" y="105"/>
                    <a:pt x="296" y="107"/>
                    <a:pt x="291" y="108"/>
                  </a:cubicBezTo>
                  <a:cubicBezTo>
                    <a:pt x="299" y="104"/>
                    <a:pt x="306" y="100"/>
                    <a:pt x="314" y="97"/>
                  </a:cubicBezTo>
                  <a:close/>
                  <a:moveTo>
                    <a:pt x="379" y="65"/>
                  </a:moveTo>
                  <a:cubicBezTo>
                    <a:pt x="367" y="75"/>
                    <a:pt x="356" y="85"/>
                    <a:pt x="344" y="94"/>
                  </a:cubicBezTo>
                  <a:cubicBezTo>
                    <a:pt x="336" y="96"/>
                    <a:pt x="328" y="98"/>
                    <a:pt x="320" y="100"/>
                  </a:cubicBezTo>
                  <a:cubicBezTo>
                    <a:pt x="328" y="94"/>
                    <a:pt x="336" y="88"/>
                    <a:pt x="344" y="82"/>
                  </a:cubicBezTo>
                  <a:cubicBezTo>
                    <a:pt x="356" y="76"/>
                    <a:pt x="367" y="71"/>
                    <a:pt x="379" y="65"/>
                  </a:cubicBezTo>
                  <a:close/>
                  <a:moveTo>
                    <a:pt x="425" y="44"/>
                  </a:moveTo>
                  <a:cubicBezTo>
                    <a:pt x="421" y="47"/>
                    <a:pt x="416" y="50"/>
                    <a:pt x="412" y="53"/>
                  </a:cubicBezTo>
                  <a:cubicBezTo>
                    <a:pt x="410" y="54"/>
                    <a:pt x="409" y="55"/>
                    <a:pt x="407" y="56"/>
                  </a:cubicBezTo>
                  <a:cubicBezTo>
                    <a:pt x="405" y="58"/>
                    <a:pt x="403" y="59"/>
                    <a:pt x="400" y="61"/>
                  </a:cubicBezTo>
                  <a:cubicBezTo>
                    <a:pt x="388" y="70"/>
                    <a:pt x="376" y="78"/>
                    <a:pt x="363" y="87"/>
                  </a:cubicBezTo>
                  <a:cubicBezTo>
                    <a:pt x="371" y="81"/>
                    <a:pt x="378" y="75"/>
                    <a:pt x="386" y="69"/>
                  </a:cubicBezTo>
                  <a:cubicBezTo>
                    <a:pt x="386" y="69"/>
                    <a:pt x="396" y="61"/>
                    <a:pt x="405" y="53"/>
                  </a:cubicBezTo>
                  <a:cubicBezTo>
                    <a:pt x="410" y="51"/>
                    <a:pt x="415" y="48"/>
                    <a:pt x="425" y="44"/>
                  </a:cubicBezTo>
                  <a:close/>
                  <a:moveTo>
                    <a:pt x="254" y="114"/>
                  </a:moveTo>
                  <a:cubicBezTo>
                    <a:pt x="252" y="116"/>
                    <a:pt x="249" y="118"/>
                    <a:pt x="247" y="120"/>
                  </a:cubicBezTo>
                  <a:cubicBezTo>
                    <a:pt x="246" y="120"/>
                    <a:pt x="245" y="120"/>
                    <a:pt x="244" y="120"/>
                  </a:cubicBezTo>
                  <a:cubicBezTo>
                    <a:pt x="248" y="118"/>
                    <a:pt x="251" y="116"/>
                    <a:pt x="254" y="114"/>
                  </a:cubicBezTo>
                  <a:close/>
                  <a:moveTo>
                    <a:pt x="228" y="133"/>
                  </a:moveTo>
                  <a:cubicBezTo>
                    <a:pt x="227" y="134"/>
                    <a:pt x="226" y="135"/>
                    <a:pt x="224" y="136"/>
                  </a:cubicBezTo>
                  <a:cubicBezTo>
                    <a:pt x="223" y="136"/>
                    <a:pt x="223" y="136"/>
                    <a:pt x="222" y="135"/>
                  </a:cubicBezTo>
                  <a:cubicBezTo>
                    <a:pt x="222" y="135"/>
                    <a:pt x="222" y="135"/>
                    <a:pt x="223" y="134"/>
                  </a:cubicBezTo>
                  <a:cubicBezTo>
                    <a:pt x="225" y="134"/>
                    <a:pt x="227" y="133"/>
                    <a:pt x="228" y="133"/>
                  </a:cubicBezTo>
                  <a:close/>
                  <a:moveTo>
                    <a:pt x="84" y="149"/>
                  </a:moveTo>
                  <a:cubicBezTo>
                    <a:pt x="84" y="149"/>
                    <a:pt x="84" y="149"/>
                    <a:pt x="84" y="149"/>
                  </a:cubicBezTo>
                  <a:cubicBezTo>
                    <a:pt x="83" y="149"/>
                    <a:pt x="83" y="149"/>
                    <a:pt x="83" y="149"/>
                  </a:cubicBezTo>
                  <a:cubicBezTo>
                    <a:pt x="79" y="150"/>
                    <a:pt x="75" y="151"/>
                    <a:pt x="75" y="151"/>
                  </a:cubicBezTo>
                  <a:cubicBezTo>
                    <a:pt x="70" y="152"/>
                    <a:pt x="66" y="153"/>
                    <a:pt x="61" y="155"/>
                  </a:cubicBezTo>
                  <a:cubicBezTo>
                    <a:pt x="68" y="151"/>
                    <a:pt x="75" y="148"/>
                    <a:pt x="84" y="149"/>
                  </a:cubicBezTo>
                  <a:close/>
                  <a:moveTo>
                    <a:pt x="44" y="155"/>
                  </a:moveTo>
                  <a:cubicBezTo>
                    <a:pt x="44" y="155"/>
                    <a:pt x="44" y="155"/>
                    <a:pt x="44" y="155"/>
                  </a:cubicBezTo>
                  <a:cubicBezTo>
                    <a:pt x="44" y="156"/>
                    <a:pt x="44" y="157"/>
                    <a:pt x="44" y="157"/>
                  </a:cubicBezTo>
                  <a:cubicBezTo>
                    <a:pt x="43" y="157"/>
                    <a:pt x="41" y="157"/>
                    <a:pt x="40" y="157"/>
                  </a:cubicBezTo>
                  <a:cubicBezTo>
                    <a:pt x="40" y="157"/>
                    <a:pt x="43" y="156"/>
                    <a:pt x="44" y="155"/>
                  </a:cubicBezTo>
                  <a:close/>
                  <a:moveTo>
                    <a:pt x="49" y="164"/>
                  </a:moveTo>
                  <a:cubicBezTo>
                    <a:pt x="48" y="164"/>
                    <a:pt x="47" y="164"/>
                    <a:pt x="47" y="165"/>
                  </a:cubicBezTo>
                  <a:cubicBezTo>
                    <a:pt x="47" y="165"/>
                    <a:pt x="47" y="164"/>
                    <a:pt x="48" y="164"/>
                  </a:cubicBezTo>
                  <a:cubicBezTo>
                    <a:pt x="48" y="164"/>
                    <a:pt x="49" y="164"/>
                    <a:pt x="49" y="164"/>
                  </a:cubicBezTo>
                  <a:close/>
                  <a:moveTo>
                    <a:pt x="94" y="169"/>
                  </a:moveTo>
                  <a:cubicBezTo>
                    <a:pt x="98" y="167"/>
                    <a:pt x="102" y="165"/>
                    <a:pt x="106" y="164"/>
                  </a:cubicBezTo>
                  <a:cubicBezTo>
                    <a:pt x="108" y="165"/>
                    <a:pt x="111" y="166"/>
                    <a:pt x="113" y="168"/>
                  </a:cubicBezTo>
                  <a:cubicBezTo>
                    <a:pt x="114" y="169"/>
                    <a:pt x="115" y="170"/>
                    <a:pt x="116" y="172"/>
                  </a:cubicBezTo>
                  <a:cubicBezTo>
                    <a:pt x="120" y="179"/>
                    <a:pt x="124" y="185"/>
                    <a:pt x="124" y="185"/>
                  </a:cubicBezTo>
                  <a:cubicBezTo>
                    <a:pt x="124" y="186"/>
                    <a:pt x="125" y="186"/>
                    <a:pt x="125" y="186"/>
                  </a:cubicBezTo>
                  <a:cubicBezTo>
                    <a:pt x="123" y="189"/>
                    <a:pt x="121" y="191"/>
                    <a:pt x="119" y="194"/>
                  </a:cubicBezTo>
                  <a:cubicBezTo>
                    <a:pt x="119" y="195"/>
                    <a:pt x="119" y="196"/>
                    <a:pt x="119" y="196"/>
                  </a:cubicBezTo>
                  <a:cubicBezTo>
                    <a:pt x="119" y="197"/>
                    <a:pt x="119" y="198"/>
                    <a:pt x="119" y="198"/>
                  </a:cubicBezTo>
                  <a:cubicBezTo>
                    <a:pt x="120" y="199"/>
                    <a:pt x="122" y="200"/>
                    <a:pt x="123" y="200"/>
                  </a:cubicBezTo>
                  <a:cubicBezTo>
                    <a:pt x="126" y="199"/>
                    <a:pt x="129" y="198"/>
                    <a:pt x="132" y="197"/>
                  </a:cubicBezTo>
                  <a:cubicBezTo>
                    <a:pt x="132" y="198"/>
                    <a:pt x="132" y="198"/>
                    <a:pt x="133" y="199"/>
                  </a:cubicBezTo>
                  <a:cubicBezTo>
                    <a:pt x="131" y="201"/>
                    <a:pt x="129" y="202"/>
                    <a:pt x="128" y="204"/>
                  </a:cubicBezTo>
                  <a:cubicBezTo>
                    <a:pt x="122" y="201"/>
                    <a:pt x="117" y="198"/>
                    <a:pt x="113" y="194"/>
                  </a:cubicBezTo>
                  <a:cubicBezTo>
                    <a:pt x="104" y="187"/>
                    <a:pt x="104" y="187"/>
                    <a:pt x="104" y="187"/>
                  </a:cubicBezTo>
                  <a:cubicBezTo>
                    <a:pt x="99" y="183"/>
                    <a:pt x="88" y="175"/>
                    <a:pt x="82" y="170"/>
                  </a:cubicBezTo>
                  <a:cubicBezTo>
                    <a:pt x="84" y="169"/>
                    <a:pt x="87" y="167"/>
                    <a:pt x="89" y="166"/>
                  </a:cubicBezTo>
                  <a:cubicBezTo>
                    <a:pt x="89" y="167"/>
                    <a:pt x="89" y="168"/>
                    <a:pt x="90" y="169"/>
                  </a:cubicBezTo>
                  <a:cubicBezTo>
                    <a:pt x="91" y="170"/>
                    <a:pt x="93" y="170"/>
                    <a:pt x="94" y="169"/>
                  </a:cubicBezTo>
                  <a:close/>
                  <a:moveTo>
                    <a:pt x="167" y="142"/>
                  </a:moveTo>
                  <a:cubicBezTo>
                    <a:pt x="175" y="141"/>
                    <a:pt x="180" y="141"/>
                    <a:pt x="184" y="141"/>
                  </a:cubicBezTo>
                  <a:cubicBezTo>
                    <a:pt x="167" y="148"/>
                    <a:pt x="152" y="157"/>
                    <a:pt x="138" y="171"/>
                  </a:cubicBezTo>
                  <a:cubicBezTo>
                    <a:pt x="138" y="170"/>
                    <a:pt x="137" y="170"/>
                    <a:pt x="137" y="169"/>
                  </a:cubicBezTo>
                  <a:cubicBezTo>
                    <a:pt x="131" y="165"/>
                    <a:pt x="126" y="161"/>
                    <a:pt x="120" y="157"/>
                  </a:cubicBezTo>
                  <a:cubicBezTo>
                    <a:pt x="130" y="152"/>
                    <a:pt x="140" y="148"/>
                    <a:pt x="150" y="143"/>
                  </a:cubicBezTo>
                  <a:cubicBezTo>
                    <a:pt x="157" y="143"/>
                    <a:pt x="163" y="142"/>
                    <a:pt x="167" y="142"/>
                  </a:cubicBezTo>
                  <a:close/>
                  <a:moveTo>
                    <a:pt x="201" y="141"/>
                  </a:moveTo>
                  <a:cubicBezTo>
                    <a:pt x="185" y="153"/>
                    <a:pt x="168" y="167"/>
                    <a:pt x="153" y="180"/>
                  </a:cubicBezTo>
                  <a:cubicBezTo>
                    <a:pt x="150" y="179"/>
                    <a:pt x="147" y="177"/>
                    <a:pt x="144" y="175"/>
                  </a:cubicBezTo>
                  <a:cubicBezTo>
                    <a:pt x="160" y="159"/>
                    <a:pt x="180" y="149"/>
                    <a:pt x="201" y="141"/>
                  </a:cubicBezTo>
                  <a:close/>
                  <a:moveTo>
                    <a:pt x="213" y="141"/>
                  </a:moveTo>
                  <a:cubicBezTo>
                    <a:pt x="214" y="141"/>
                    <a:pt x="215" y="141"/>
                    <a:pt x="216" y="142"/>
                  </a:cubicBezTo>
                  <a:cubicBezTo>
                    <a:pt x="208" y="146"/>
                    <a:pt x="201" y="151"/>
                    <a:pt x="193" y="156"/>
                  </a:cubicBezTo>
                  <a:cubicBezTo>
                    <a:pt x="200" y="151"/>
                    <a:pt x="207" y="146"/>
                    <a:pt x="213" y="141"/>
                  </a:cubicBezTo>
                  <a:close/>
                  <a:moveTo>
                    <a:pt x="226" y="144"/>
                  </a:moveTo>
                  <a:cubicBezTo>
                    <a:pt x="226" y="144"/>
                    <a:pt x="227" y="144"/>
                    <a:pt x="227" y="144"/>
                  </a:cubicBezTo>
                  <a:cubicBezTo>
                    <a:pt x="220" y="151"/>
                    <a:pt x="213" y="160"/>
                    <a:pt x="205" y="169"/>
                  </a:cubicBezTo>
                  <a:cubicBezTo>
                    <a:pt x="204" y="169"/>
                    <a:pt x="203" y="169"/>
                    <a:pt x="202" y="169"/>
                  </a:cubicBezTo>
                  <a:cubicBezTo>
                    <a:pt x="197" y="170"/>
                    <a:pt x="191" y="170"/>
                    <a:pt x="187" y="171"/>
                  </a:cubicBezTo>
                  <a:cubicBezTo>
                    <a:pt x="196" y="164"/>
                    <a:pt x="206" y="157"/>
                    <a:pt x="216" y="150"/>
                  </a:cubicBezTo>
                  <a:cubicBezTo>
                    <a:pt x="216" y="150"/>
                    <a:pt x="220" y="148"/>
                    <a:pt x="223" y="145"/>
                  </a:cubicBezTo>
                  <a:cubicBezTo>
                    <a:pt x="224" y="145"/>
                    <a:pt x="225" y="144"/>
                    <a:pt x="226" y="144"/>
                  </a:cubicBezTo>
                  <a:close/>
                  <a:moveTo>
                    <a:pt x="235" y="147"/>
                  </a:moveTo>
                  <a:cubicBezTo>
                    <a:pt x="240" y="150"/>
                    <a:pt x="245" y="153"/>
                    <a:pt x="248" y="158"/>
                  </a:cubicBezTo>
                  <a:cubicBezTo>
                    <a:pt x="241" y="164"/>
                    <a:pt x="229" y="167"/>
                    <a:pt x="215" y="168"/>
                  </a:cubicBezTo>
                  <a:cubicBezTo>
                    <a:pt x="222" y="160"/>
                    <a:pt x="228" y="153"/>
                    <a:pt x="235" y="147"/>
                  </a:cubicBezTo>
                  <a:close/>
                  <a:moveTo>
                    <a:pt x="272" y="123"/>
                  </a:moveTo>
                  <a:cubicBezTo>
                    <a:pt x="277" y="122"/>
                    <a:pt x="283" y="121"/>
                    <a:pt x="288" y="120"/>
                  </a:cubicBezTo>
                  <a:cubicBezTo>
                    <a:pt x="276" y="132"/>
                    <a:pt x="265" y="146"/>
                    <a:pt x="256" y="160"/>
                  </a:cubicBezTo>
                  <a:cubicBezTo>
                    <a:pt x="256" y="159"/>
                    <a:pt x="257" y="159"/>
                    <a:pt x="257" y="158"/>
                  </a:cubicBezTo>
                  <a:cubicBezTo>
                    <a:pt x="257" y="158"/>
                    <a:pt x="256" y="157"/>
                    <a:pt x="256" y="157"/>
                  </a:cubicBezTo>
                  <a:cubicBezTo>
                    <a:pt x="252" y="150"/>
                    <a:pt x="247" y="145"/>
                    <a:pt x="240" y="142"/>
                  </a:cubicBezTo>
                  <a:cubicBezTo>
                    <a:pt x="243" y="138"/>
                    <a:pt x="247" y="135"/>
                    <a:pt x="249" y="133"/>
                  </a:cubicBezTo>
                  <a:cubicBezTo>
                    <a:pt x="252" y="131"/>
                    <a:pt x="254" y="129"/>
                    <a:pt x="256" y="127"/>
                  </a:cubicBezTo>
                  <a:cubicBezTo>
                    <a:pt x="261" y="126"/>
                    <a:pt x="267" y="124"/>
                    <a:pt x="272" y="123"/>
                  </a:cubicBezTo>
                  <a:close/>
                  <a:moveTo>
                    <a:pt x="135" y="187"/>
                  </a:moveTo>
                  <a:cubicBezTo>
                    <a:pt x="136" y="187"/>
                    <a:pt x="136" y="188"/>
                    <a:pt x="136" y="188"/>
                  </a:cubicBezTo>
                  <a:cubicBezTo>
                    <a:pt x="136" y="188"/>
                    <a:pt x="136" y="188"/>
                    <a:pt x="136" y="188"/>
                  </a:cubicBezTo>
                  <a:cubicBezTo>
                    <a:pt x="136" y="188"/>
                    <a:pt x="135" y="187"/>
                    <a:pt x="135" y="187"/>
                  </a:cubicBezTo>
                  <a:close/>
                  <a:moveTo>
                    <a:pt x="137" y="206"/>
                  </a:moveTo>
                  <a:cubicBezTo>
                    <a:pt x="138" y="207"/>
                    <a:pt x="139" y="209"/>
                    <a:pt x="140" y="210"/>
                  </a:cubicBezTo>
                  <a:cubicBezTo>
                    <a:pt x="138" y="209"/>
                    <a:pt x="137" y="209"/>
                    <a:pt x="135" y="208"/>
                  </a:cubicBezTo>
                  <a:cubicBezTo>
                    <a:pt x="136" y="207"/>
                    <a:pt x="136" y="207"/>
                    <a:pt x="137" y="206"/>
                  </a:cubicBezTo>
                  <a:close/>
                  <a:moveTo>
                    <a:pt x="147" y="198"/>
                  </a:moveTo>
                  <a:cubicBezTo>
                    <a:pt x="152" y="203"/>
                    <a:pt x="157" y="208"/>
                    <a:pt x="162" y="212"/>
                  </a:cubicBezTo>
                  <a:cubicBezTo>
                    <a:pt x="164" y="214"/>
                    <a:pt x="169" y="217"/>
                    <a:pt x="174" y="220"/>
                  </a:cubicBezTo>
                  <a:cubicBezTo>
                    <a:pt x="174" y="222"/>
                    <a:pt x="173" y="224"/>
                    <a:pt x="173" y="225"/>
                  </a:cubicBezTo>
                  <a:cubicBezTo>
                    <a:pt x="170" y="224"/>
                    <a:pt x="166" y="222"/>
                    <a:pt x="163" y="220"/>
                  </a:cubicBezTo>
                  <a:cubicBezTo>
                    <a:pt x="157" y="213"/>
                    <a:pt x="151" y="206"/>
                    <a:pt x="145" y="200"/>
                  </a:cubicBezTo>
                  <a:cubicBezTo>
                    <a:pt x="146" y="199"/>
                    <a:pt x="146" y="199"/>
                    <a:pt x="147" y="198"/>
                  </a:cubicBezTo>
                  <a:close/>
                  <a:moveTo>
                    <a:pt x="160" y="193"/>
                  </a:moveTo>
                  <a:cubicBezTo>
                    <a:pt x="167" y="196"/>
                    <a:pt x="175" y="200"/>
                    <a:pt x="182" y="203"/>
                  </a:cubicBezTo>
                  <a:cubicBezTo>
                    <a:pt x="181" y="205"/>
                    <a:pt x="181" y="206"/>
                    <a:pt x="180" y="207"/>
                  </a:cubicBezTo>
                  <a:cubicBezTo>
                    <a:pt x="173" y="203"/>
                    <a:pt x="166" y="198"/>
                    <a:pt x="160" y="193"/>
                  </a:cubicBezTo>
                  <a:close/>
                  <a:moveTo>
                    <a:pt x="170" y="181"/>
                  </a:moveTo>
                  <a:cubicBezTo>
                    <a:pt x="174" y="184"/>
                    <a:pt x="181" y="187"/>
                    <a:pt x="190" y="190"/>
                  </a:cubicBezTo>
                  <a:cubicBezTo>
                    <a:pt x="189" y="192"/>
                    <a:pt x="187" y="195"/>
                    <a:pt x="185" y="197"/>
                  </a:cubicBezTo>
                  <a:cubicBezTo>
                    <a:pt x="178" y="194"/>
                    <a:pt x="170" y="190"/>
                    <a:pt x="162" y="186"/>
                  </a:cubicBezTo>
                  <a:cubicBezTo>
                    <a:pt x="165" y="184"/>
                    <a:pt x="167" y="183"/>
                    <a:pt x="170" y="181"/>
                  </a:cubicBezTo>
                  <a:close/>
                  <a:moveTo>
                    <a:pt x="199" y="177"/>
                  </a:moveTo>
                  <a:cubicBezTo>
                    <a:pt x="198" y="179"/>
                    <a:pt x="196" y="181"/>
                    <a:pt x="194" y="183"/>
                  </a:cubicBezTo>
                  <a:cubicBezTo>
                    <a:pt x="189" y="182"/>
                    <a:pt x="184" y="180"/>
                    <a:pt x="180" y="179"/>
                  </a:cubicBezTo>
                  <a:cubicBezTo>
                    <a:pt x="186" y="178"/>
                    <a:pt x="192" y="177"/>
                    <a:pt x="199" y="177"/>
                  </a:cubicBezTo>
                  <a:close/>
                  <a:moveTo>
                    <a:pt x="188" y="206"/>
                  </a:moveTo>
                  <a:cubicBezTo>
                    <a:pt x="189" y="207"/>
                    <a:pt x="190" y="207"/>
                    <a:pt x="191" y="207"/>
                  </a:cubicBezTo>
                  <a:cubicBezTo>
                    <a:pt x="200" y="212"/>
                    <a:pt x="210" y="216"/>
                    <a:pt x="219" y="221"/>
                  </a:cubicBezTo>
                  <a:cubicBezTo>
                    <a:pt x="219" y="221"/>
                    <a:pt x="218" y="222"/>
                    <a:pt x="217" y="222"/>
                  </a:cubicBezTo>
                  <a:cubicBezTo>
                    <a:pt x="207" y="222"/>
                    <a:pt x="196" y="217"/>
                    <a:pt x="186" y="211"/>
                  </a:cubicBezTo>
                  <a:cubicBezTo>
                    <a:pt x="187" y="209"/>
                    <a:pt x="187" y="208"/>
                    <a:pt x="188" y="206"/>
                  </a:cubicBezTo>
                  <a:close/>
                  <a:moveTo>
                    <a:pt x="197" y="191"/>
                  </a:moveTo>
                  <a:cubicBezTo>
                    <a:pt x="208" y="194"/>
                    <a:pt x="220" y="195"/>
                    <a:pt x="231" y="197"/>
                  </a:cubicBezTo>
                  <a:cubicBezTo>
                    <a:pt x="233" y="197"/>
                    <a:pt x="235" y="198"/>
                    <a:pt x="237" y="198"/>
                  </a:cubicBezTo>
                  <a:cubicBezTo>
                    <a:pt x="237" y="199"/>
                    <a:pt x="237" y="200"/>
                    <a:pt x="237" y="201"/>
                  </a:cubicBezTo>
                  <a:cubicBezTo>
                    <a:pt x="233" y="206"/>
                    <a:pt x="228" y="211"/>
                    <a:pt x="224" y="215"/>
                  </a:cubicBezTo>
                  <a:cubicBezTo>
                    <a:pt x="214" y="210"/>
                    <a:pt x="204" y="205"/>
                    <a:pt x="194" y="201"/>
                  </a:cubicBezTo>
                  <a:cubicBezTo>
                    <a:pt x="193" y="201"/>
                    <a:pt x="193" y="200"/>
                    <a:pt x="192" y="200"/>
                  </a:cubicBezTo>
                  <a:cubicBezTo>
                    <a:pt x="194" y="197"/>
                    <a:pt x="195" y="194"/>
                    <a:pt x="197" y="191"/>
                  </a:cubicBezTo>
                  <a:close/>
                  <a:moveTo>
                    <a:pt x="255" y="161"/>
                  </a:moveTo>
                  <a:cubicBezTo>
                    <a:pt x="249" y="171"/>
                    <a:pt x="244" y="181"/>
                    <a:pt x="240" y="191"/>
                  </a:cubicBezTo>
                  <a:cubicBezTo>
                    <a:pt x="238" y="191"/>
                    <a:pt x="235" y="191"/>
                    <a:pt x="232" y="190"/>
                  </a:cubicBezTo>
                  <a:cubicBezTo>
                    <a:pt x="224" y="189"/>
                    <a:pt x="213" y="187"/>
                    <a:pt x="202" y="185"/>
                  </a:cubicBezTo>
                  <a:cubicBezTo>
                    <a:pt x="204" y="182"/>
                    <a:pt x="206" y="179"/>
                    <a:pt x="209" y="176"/>
                  </a:cubicBezTo>
                  <a:cubicBezTo>
                    <a:pt x="227" y="174"/>
                    <a:pt x="246" y="172"/>
                    <a:pt x="255" y="161"/>
                  </a:cubicBezTo>
                  <a:close/>
                  <a:moveTo>
                    <a:pt x="323" y="112"/>
                  </a:moveTo>
                  <a:cubicBezTo>
                    <a:pt x="307" y="125"/>
                    <a:pt x="292" y="139"/>
                    <a:pt x="277" y="153"/>
                  </a:cubicBezTo>
                  <a:cubicBezTo>
                    <a:pt x="269" y="161"/>
                    <a:pt x="261" y="172"/>
                    <a:pt x="252" y="183"/>
                  </a:cubicBezTo>
                  <a:cubicBezTo>
                    <a:pt x="251" y="184"/>
                    <a:pt x="251" y="184"/>
                    <a:pt x="250" y="185"/>
                  </a:cubicBezTo>
                  <a:cubicBezTo>
                    <a:pt x="261" y="160"/>
                    <a:pt x="280" y="138"/>
                    <a:pt x="301" y="117"/>
                  </a:cubicBezTo>
                  <a:cubicBezTo>
                    <a:pt x="308" y="115"/>
                    <a:pt x="316" y="114"/>
                    <a:pt x="323" y="112"/>
                  </a:cubicBezTo>
                  <a:close/>
                  <a:moveTo>
                    <a:pt x="233" y="216"/>
                  </a:moveTo>
                  <a:cubicBezTo>
                    <a:pt x="233" y="217"/>
                    <a:pt x="233" y="218"/>
                    <a:pt x="233" y="220"/>
                  </a:cubicBezTo>
                  <a:cubicBezTo>
                    <a:pt x="232" y="219"/>
                    <a:pt x="231" y="219"/>
                    <a:pt x="231" y="219"/>
                  </a:cubicBezTo>
                  <a:cubicBezTo>
                    <a:pt x="231" y="218"/>
                    <a:pt x="232" y="217"/>
                    <a:pt x="233" y="216"/>
                  </a:cubicBezTo>
                  <a:close/>
                  <a:moveTo>
                    <a:pt x="257" y="187"/>
                  </a:moveTo>
                  <a:cubicBezTo>
                    <a:pt x="266" y="176"/>
                    <a:pt x="275" y="165"/>
                    <a:pt x="282" y="158"/>
                  </a:cubicBezTo>
                  <a:cubicBezTo>
                    <a:pt x="292" y="148"/>
                    <a:pt x="303" y="139"/>
                    <a:pt x="314" y="129"/>
                  </a:cubicBezTo>
                  <a:cubicBezTo>
                    <a:pt x="292" y="151"/>
                    <a:pt x="273" y="177"/>
                    <a:pt x="255" y="201"/>
                  </a:cubicBezTo>
                  <a:cubicBezTo>
                    <a:pt x="250" y="208"/>
                    <a:pt x="245" y="214"/>
                    <a:pt x="240" y="221"/>
                  </a:cubicBezTo>
                  <a:cubicBezTo>
                    <a:pt x="240" y="215"/>
                    <a:pt x="241" y="210"/>
                    <a:pt x="243" y="205"/>
                  </a:cubicBezTo>
                  <a:cubicBezTo>
                    <a:pt x="248" y="199"/>
                    <a:pt x="253" y="193"/>
                    <a:pt x="257" y="187"/>
                  </a:cubicBezTo>
                  <a:close/>
                  <a:moveTo>
                    <a:pt x="320" y="133"/>
                  </a:moveTo>
                  <a:cubicBezTo>
                    <a:pt x="321" y="132"/>
                    <a:pt x="323" y="130"/>
                    <a:pt x="324" y="129"/>
                  </a:cubicBezTo>
                  <a:cubicBezTo>
                    <a:pt x="314" y="140"/>
                    <a:pt x="304" y="151"/>
                    <a:pt x="294" y="164"/>
                  </a:cubicBezTo>
                  <a:cubicBezTo>
                    <a:pt x="294" y="164"/>
                    <a:pt x="285" y="174"/>
                    <a:pt x="284" y="174"/>
                  </a:cubicBezTo>
                  <a:cubicBezTo>
                    <a:pt x="284" y="175"/>
                    <a:pt x="283" y="176"/>
                    <a:pt x="282" y="177"/>
                  </a:cubicBezTo>
                  <a:cubicBezTo>
                    <a:pt x="294" y="162"/>
                    <a:pt x="306" y="147"/>
                    <a:pt x="320" y="133"/>
                  </a:cubicBezTo>
                  <a:close/>
                  <a:moveTo>
                    <a:pt x="388" y="79"/>
                  </a:moveTo>
                  <a:cubicBezTo>
                    <a:pt x="380" y="89"/>
                    <a:pt x="371" y="99"/>
                    <a:pt x="364" y="109"/>
                  </a:cubicBezTo>
                  <a:cubicBezTo>
                    <a:pt x="350" y="118"/>
                    <a:pt x="338" y="128"/>
                    <a:pt x="325" y="138"/>
                  </a:cubicBezTo>
                  <a:cubicBezTo>
                    <a:pt x="346" y="115"/>
                    <a:pt x="367" y="96"/>
                    <a:pt x="388" y="79"/>
                  </a:cubicBezTo>
                  <a:close/>
                  <a:moveTo>
                    <a:pt x="169" y="238"/>
                  </a:moveTo>
                  <a:cubicBezTo>
                    <a:pt x="169" y="237"/>
                    <a:pt x="168" y="236"/>
                    <a:pt x="168" y="236"/>
                  </a:cubicBezTo>
                  <a:cubicBezTo>
                    <a:pt x="168" y="237"/>
                    <a:pt x="169" y="238"/>
                    <a:pt x="170" y="238"/>
                  </a:cubicBezTo>
                  <a:cubicBezTo>
                    <a:pt x="170" y="238"/>
                    <a:pt x="170" y="239"/>
                    <a:pt x="170" y="239"/>
                  </a:cubicBezTo>
                  <a:cubicBezTo>
                    <a:pt x="170" y="238"/>
                    <a:pt x="169" y="238"/>
                    <a:pt x="169" y="238"/>
                  </a:cubicBezTo>
                  <a:close/>
                  <a:moveTo>
                    <a:pt x="177" y="236"/>
                  </a:moveTo>
                  <a:cubicBezTo>
                    <a:pt x="181" y="239"/>
                    <a:pt x="185" y="242"/>
                    <a:pt x="187" y="245"/>
                  </a:cubicBezTo>
                  <a:cubicBezTo>
                    <a:pt x="187" y="245"/>
                    <a:pt x="188" y="245"/>
                    <a:pt x="188" y="245"/>
                  </a:cubicBezTo>
                  <a:cubicBezTo>
                    <a:pt x="187" y="245"/>
                    <a:pt x="187" y="245"/>
                    <a:pt x="186" y="246"/>
                  </a:cubicBezTo>
                  <a:cubicBezTo>
                    <a:pt x="183" y="243"/>
                    <a:pt x="180" y="240"/>
                    <a:pt x="177" y="236"/>
                  </a:cubicBezTo>
                  <a:cubicBezTo>
                    <a:pt x="177" y="236"/>
                    <a:pt x="177" y="236"/>
                    <a:pt x="177" y="236"/>
                  </a:cubicBezTo>
                  <a:close/>
                  <a:moveTo>
                    <a:pt x="181" y="224"/>
                  </a:moveTo>
                  <a:cubicBezTo>
                    <a:pt x="181" y="224"/>
                    <a:pt x="181" y="224"/>
                    <a:pt x="181" y="224"/>
                  </a:cubicBezTo>
                  <a:cubicBezTo>
                    <a:pt x="187" y="228"/>
                    <a:pt x="194" y="232"/>
                    <a:pt x="202" y="236"/>
                  </a:cubicBezTo>
                  <a:cubicBezTo>
                    <a:pt x="199" y="238"/>
                    <a:pt x="196" y="240"/>
                    <a:pt x="194" y="242"/>
                  </a:cubicBezTo>
                  <a:cubicBezTo>
                    <a:pt x="193" y="241"/>
                    <a:pt x="193" y="240"/>
                    <a:pt x="193" y="240"/>
                  </a:cubicBezTo>
                  <a:cubicBezTo>
                    <a:pt x="189" y="236"/>
                    <a:pt x="184" y="232"/>
                    <a:pt x="179" y="229"/>
                  </a:cubicBezTo>
                  <a:cubicBezTo>
                    <a:pt x="179" y="227"/>
                    <a:pt x="180" y="225"/>
                    <a:pt x="181" y="224"/>
                  </a:cubicBezTo>
                  <a:close/>
                  <a:moveTo>
                    <a:pt x="194" y="223"/>
                  </a:moveTo>
                  <a:cubicBezTo>
                    <a:pt x="199" y="226"/>
                    <a:pt x="205" y="228"/>
                    <a:pt x="211" y="229"/>
                  </a:cubicBezTo>
                  <a:cubicBezTo>
                    <a:pt x="210" y="230"/>
                    <a:pt x="209" y="231"/>
                    <a:pt x="207" y="232"/>
                  </a:cubicBezTo>
                  <a:cubicBezTo>
                    <a:pt x="203" y="229"/>
                    <a:pt x="198" y="226"/>
                    <a:pt x="194" y="223"/>
                  </a:cubicBezTo>
                  <a:close/>
                  <a:moveTo>
                    <a:pt x="191" y="251"/>
                  </a:moveTo>
                  <a:cubicBezTo>
                    <a:pt x="191" y="251"/>
                    <a:pt x="191" y="251"/>
                    <a:pt x="192" y="251"/>
                  </a:cubicBezTo>
                  <a:cubicBezTo>
                    <a:pt x="191" y="251"/>
                    <a:pt x="191" y="251"/>
                    <a:pt x="191" y="251"/>
                  </a:cubicBezTo>
                  <a:cubicBezTo>
                    <a:pt x="191" y="251"/>
                    <a:pt x="191" y="251"/>
                    <a:pt x="191" y="251"/>
                  </a:cubicBezTo>
                  <a:close/>
                  <a:moveTo>
                    <a:pt x="208" y="240"/>
                  </a:moveTo>
                  <a:cubicBezTo>
                    <a:pt x="212" y="243"/>
                    <a:pt x="215" y="245"/>
                    <a:pt x="219" y="248"/>
                  </a:cubicBezTo>
                  <a:cubicBezTo>
                    <a:pt x="218" y="249"/>
                    <a:pt x="217" y="249"/>
                    <a:pt x="216" y="250"/>
                  </a:cubicBezTo>
                  <a:cubicBezTo>
                    <a:pt x="216" y="251"/>
                    <a:pt x="216" y="252"/>
                    <a:pt x="216" y="253"/>
                  </a:cubicBezTo>
                  <a:cubicBezTo>
                    <a:pt x="216" y="254"/>
                    <a:pt x="216" y="255"/>
                    <a:pt x="217" y="255"/>
                  </a:cubicBezTo>
                  <a:cubicBezTo>
                    <a:pt x="218" y="257"/>
                    <a:pt x="221" y="256"/>
                    <a:pt x="222" y="255"/>
                  </a:cubicBezTo>
                  <a:cubicBezTo>
                    <a:pt x="223" y="254"/>
                    <a:pt x="223" y="253"/>
                    <a:pt x="224" y="252"/>
                  </a:cubicBezTo>
                  <a:cubicBezTo>
                    <a:pt x="225" y="252"/>
                    <a:pt x="226" y="253"/>
                    <a:pt x="227" y="254"/>
                  </a:cubicBezTo>
                  <a:cubicBezTo>
                    <a:pt x="223" y="261"/>
                    <a:pt x="219" y="268"/>
                    <a:pt x="217" y="275"/>
                  </a:cubicBezTo>
                  <a:cubicBezTo>
                    <a:pt x="212" y="271"/>
                    <a:pt x="207" y="267"/>
                    <a:pt x="202" y="262"/>
                  </a:cubicBezTo>
                  <a:cubicBezTo>
                    <a:pt x="201" y="257"/>
                    <a:pt x="200" y="252"/>
                    <a:pt x="198" y="248"/>
                  </a:cubicBezTo>
                  <a:cubicBezTo>
                    <a:pt x="201" y="245"/>
                    <a:pt x="205" y="243"/>
                    <a:pt x="208" y="240"/>
                  </a:cubicBezTo>
                  <a:close/>
                  <a:moveTo>
                    <a:pt x="232" y="228"/>
                  </a:moveTo>
                  <a:cubicBezTo>
                    <a:pt x="232" y="229"/>
                    <a:pt x="232" y="230"/>
                    <a:pt x="232" y="231"/>
                  </a:cubicBezTo>
                  <a:cubicBezTo>
                    <a:pt x="229" y="234"/>
                    <a:pt x="226" y="238"/>
                    <a:pt x="223" y="242"/>
                  </a:cubicBezTo>
                  <a:cubicBezTo>
                    <a:pt x="220" y="240"/>
                    <a:pt x="217" y="238"/>
                    <a:pt x="214" y="235"/>
                  </a:cubicBezTo>
                  <a:cubicBezTo>
                    <a:pt x="216" y="234"/>
                    <a:pt x="218" y="232"/>
                    <a:pt x="220" y="230"/>
                  </a:cubicBezTo>
                  <a:cubicBezTo>
                    <a:pt x="224" y="230"/>
                    <a:pt x="228" y="229"/>
                    <a:pt x="232" y="228"/>
                  </a:cubicBezTo>
                  <a:close/>
                  <a:moveTo>
                    <a:pt x="232" y="242"/>
                  </a:moveTo>
                  <a:cubicBezTo>
                    <a:pt x="232" y="242"/>
                    <a:pt x="232" y="243"/>
                    <a:pt x="232" y="243"/>
                  </a:cubicBezTo>
                  <a:cubicBezTo>
                    <a:pt x="232" y="245"/>
                    <a:pt x="231" y="246"/>
                    <a:pt x="230" y="247"/>
                  </a:cubicBezTo>
                  <a:cubicBezTo>
                    <a:pt x="230" y="247"/>
                    <a:pt x="229" y="247"/>
                    <a:pt x="229" y="246"/>
                  </a:cubicBezTo>
                  <a:cubicBezTo>
                    <a:pt x="230" y="245"/>
                    <a:pt x="231" y="243"/>
                    <a:pt x="232" y="242"/>
                  </a:cubicBezTo>
                  <a:close/>
                  <a:moveTo>
                    <a:pt x="347" y="130"/>
                  </a:moveTo>
                  <a:cubicBezTo>
                    <a:pt x="341" y="137"/>
                    <a:pt x="336" y="144"/>
                    <a:pt x="330" y="150"/>
                  </a:cubicBezTo>
                  <a:cubicBezTo>
                    <a:pt x="326" y="156"/>
                    <a:pt x="321" y="163"/>
                    <a:pt x="314" y="171"/>
                  </a:cubicBezTo>
                  <a:cubicBezTo>
                    <a:pt x="295" y="198"/>
                    <a:pt x="265" y="237"/>
                    <a:pt x="241" y="243"/>
                  </a:cubicBezTo>
                  <a:cubicBezTo>
                    <a:pt x="256" y="219"/>
                    <a:pt x="275" y="196"/>
                    <a:pt x="290" y="179"/>
                  </a:cubicBezTo>
                  <a:cubicBezTo>
                    <a:pt x="307" y="162"/>
                    <a:pt x="326" y="146"/>
                    <a:pt x="347" y="130"/>
                  </a:cubicBezTo>
                  <a:close/>
                  <a:moveTo>
                    <a:pt x="208" y="277"/>
                  </a:moveTo>
                  <a:cubicBezTo>
                    <a:pt x="210" y="279"/>
                    <a:pt x="213" y="281"/>
                    <a:pt x="215" y="282"/>
                  </a:cubicBezTo>
                  <a:cubicBezTo>
                    <a:pt x="215" y="283"/>
                    <a:pt x="214" y="284"/>
                    <a:pt x="214" y="285"/>
                  </a:cubicBezTo>
                  <a:cubicBezTo>
                    <a:pt x="212" y="282"/>
                    <a:pt x="210" y="279"/>
                    <a:pt x="208" y="277"/>
                  </a:cubicBezTo>
                  <a:close/>
                  <a:moveTo>
                    <a:pt x="221" y="287"/>
                  </a:moveTo>
                  <a:cubicBezTo>
                    <a:pt x="225" y="291"/>
                    <a:pt x="230" y="294"/>
                    <a:pt x="234" y="296"/>
                  </a:cubicBezTo>
                  <a:cubicBezTo>
                    <a:pt x="234" y="296"/>
                    <a:pt x="233" y="296"/>
                    <a:pt x="233" y="296"/>
                  </a:cubicBezTo>
                  <a:cubicBezTo>
                    <a:pt x="229" y="302"/>
                    <a:pt x="225" y="306"/>
                    <a:pt x="220" y="308"/>
                  </a:cubicBezTo>
                  <a:cubicBezTo>
                    <a:pt x="220" y="307"/>
                    <a:pt x="219" y="306"/>
                    <a:pt x="219" y="305"/>
                  </a:cubicBezTo>
                  <a:cubicBezTo>
                    <a:pt x="220" y="305"/>
                    <a:pt x="222" y="305"/>
                    <a:pt x="222" y="304"/>
                  </a:cubicBezTo>
                  <a:cubicBezTo>
                    <a:pt x="223" y="303"/>
                    <a:pt x="223" y="302"/>
                    <a:pt x="223" y="302"/>
                  </a:cubicBezTo>
                  <a:cubicBezTo>
                    <a:pt x="223" y="301"/>
                    <a:pt x="223" y="301"/>
                    <a:pt x="223" y="300"/>
                  </a:cubicBezTo>
                  <a:cubicBezTo>
                    <a:pt x="222" y="298"/>
                    <a:pt x="221" y="296"/>
                    <a:pt x="219" y="293"/>
                  </a:cubicBezTo>
                  <a:cubicBezTo>
                    <a:pt x="220" y="291"/>
                    <a:pt x="220" y="289"/>
                    <a:pt x="221" y="287"/>
                  </a:cubicBezTo>
                  <a:close/>
                  <a:moveTo>
                    <a:pt x="232" y="258"/>
                  </a:moveTo>
                  <a:cubicBezTo>
                    <a:pt x="240" y="265"/>
                    <a:pt x="246" y="272"/>
                    <a:pt x="249" y="279"/>
                  </a:cubicBezTo>
                  <a:cubicBezTo>
                    <a:pt x="245" y="283"/>
                    <a:pt x="242" y="287"/>
                    <a:pt x="239" y="291"/>
                  </a:cubicBezTo>
                  <a:cubicBezTo>
                    <a:pt x="234" y="288"/>
                    <a:pt x="229" y="285"/>
                    <a:pt x="223" y="280"/>
                  </a:cubicBezTo>
                  <a:cubicBezTo>
                    <a:pt x="225" y="273"/>
                    <a:pt x="228" y="266"/>
                    <a:pt x="232" y="258"/>
                  </a:cubicBezTo>
                  <a:close/>
                  <a:moveTo>
                    <a:pt x="371" y="112"/>
                  </a:moveTo>
                  <a:cubicBezTo>
                    <a:pt x="385" y="102"/>
                    <a:pt x="405" y="87"/>
                    <a:pt x="427" y="74"/>
                  </a:cubicBezTo>
                  <a:cubicBezTo>
                    <a:pt x="408" y="93"/>
                    <a:pt x="391" y="114"/>
                    <a:pt x="374" y="136"/>
                  </a:cubicBezTo>
                  <a:cubicBezTo>
                    <a:pt x="358" y="155"/>
                    <a:pt x="344" y="173"/>
                    <a:pt x="329" y="189"/>
                  </a:cubicBezTo>
                  <a:cubicBezTo>
                    <a:pt x="313" y="205"/>
                    <a:pt x="298" y="222"/>
                    <a:pt x="284" y="239"/>
                  </a:cubicBezTo>
                  <a:cubicBezTo>
                    <a:pt x="274" y="251"/>
                    <a:pt x="264" y="262"/>
                    <a:pt x="254" y="273"/>
                  </a:cubicBezTo>
                  <a:cubicBezTo>
                    <a:pt x="250" y="266"/>
                    <a:pt x="244" y="259"/>
                    <a:pt x="236" y="252"/>
                  </a:cubicBezTo>
                  <a:cubicBezTo>
                    <a:pt x="236" y="251"/>
                    <a:pt x="236" y="251"/>
                    <a:pt x="236" y="251"/>
                  </a:cubicBezTo>
                  <a:cubicBezTo>
                    <a:pt x="236" y="251"/>
                    <a:pt x="236" y="251"/>
                    <a:pt x="236" y="251"/>
                  </a:cubicBezTo>
                  <a:cubicBezTo>
                    <a:pt x="265" y="249"/>
                    <a:pt x="297" y="206"/>
                    <a:pt x="320" y="175"/>
                  </a:cubicBezTo>
                  <a:cubicBezTo>
                    <a:pt x="326" y="167"/>
                    <a:pt x="332" y="160"/>
                    <a:pt x="336" y="155"/>
                  </a:cubicBezTo>
                  <a:cubicBezTo>
                    <a:pt x="343" y="146"/>
                    <a:pt x="351" y="136"/>
                    <a:pt x="359" y="126"/>
                  </a:cubicBezTo>
                  <a:cubicBezTo>
                    <a:pt x="362" y="122"/>
                    <a:pt x="365" y="118"/>
                    <a:pt x="369" y="114"/>
                  </a:cubicBezTo>
                  <a:cubicBezTo>
                    <a:pt x="369" y="113"/>
                    <a:pt x="370" y="112"/>
                    <a:pt x="371" y="112"/>
                  </a:cubicBezTo>
                  <a:close/>
                  <a:moveTo>
                    <a:pt x="379" y="140"/>
                  </a:moveTo>
                  <a:cubicBezTo>
                    <a:pt x="402" y="112"/>
                    <a:pt x="426" y="83"/>
                    <a:pt x="452" y="60"/>
                  </a:cubicBezTo>
                  <a:cubicBezTo>
                    <a:pt x="434" y="84"/>
                    <a:pt x="412" y="107"/>
                    <a:pt x="390" y="130"/>
                  </a:cubicBezTo>
                  <a:cubicBezTo>
                    <a:pt x="390" y="130"/>
                    <a:pt x="377" y="144"/>
                    <a:pt x="369" y="153"/>
                  </a:cubicBezTo>
                  <a:cubicBezTo>
                    <a:pt x="372" y="149"/>
                    <a:pt x="375" y="145"/>
                    <a:pt x="379" y="140"/>
                  </a:cubicBezTo>
                  <a:close/>
                  <a:moveTo>
                    <a:pt x="500" y="38"/>
                  </a:moveTo>
                  <a:cubicBezTo>
                    <a:pt x="473" y="59"/>
                    <a:pt x="449" y="80"/>
                    <a:pt x="427" y="101"/>
                  </a:cubicBezTo>
                  <a:cubicBezTo>
                    <a:pt x="441" y="85"/>
                    <a:pt x="454" y="69"/>
                    <a:pt x="465" y="52"/>
                  </a:cubicBezTo>
                  <a:cubicBezTo>
                    <a:pt x="477" y="46"/>
                    <a:pt x="489" y="42"/>
                    <a:pt x="500" y="38"/>
                  </a:cubicBezTo>
                  <a:close/>
                  <a:moveTo>
                    <a:pt x="265" y="272"/>
                  </a:moveTo>
                  <a:cubicBezTo>
                    <a:pt x="262" y="277"/>
                    <a:pt x="259" y="281"/>
                    <a:pt x="257" y="286"/>
                  </a:cubicBezTo>
                  <a:cubicBezTo>
                    <a:pt x="257" y="286"/>
                    <a:pt x="257" y="286"/>
                    <a:pt x="257" y="285"/>
                  </a:cubicBezTo>
                  <a:cubicBezTo>
                    <a:pt x="257" y="284"/>
                    <a:pt x="257" y="282"/>
                    <a:pt x="257" y="281"/>
                  </a:cubicBezTo>
                  <a:cubicBezTo>
                    <a:pt x="259" y="278"/>
                    <a:pt x="262" y="275"/>
                    <a:pt x="265" y="272"/>
                  </a:cubicBezTo>
                  <a:close/>
                  <a:moveTo>
                    <a:pt x="339" y="194"/>
                  </a:moveTo>
                  <a:cubicBezTo>
                    <a:pt x="339" y="194"/>
                    <a:pt x="354" y="179"/>
                    <a:pt x="361" y="172"/>
                  </a:cubicBezTo>
                  <a:cubicBezTo>
                    <a:pt x="360" y="173"/>
                    <a:pt x="359" y="174"/>
                    <a:pt x="358" y="175"/>
                  </a:cubicBezTo>
                  <a:cubicBezTo>
                    <a:pt x="328" y="212"/>
                    <a:pt x="328" y="212"/>
                    <a:pt x="328" y="212"/>
                  </a:cubicBezTo>
                  <a:cubicBezTo>
                    <a:pt x="308" y="237"/>
                    <a:pt x="287" y="264"/>
                    <a:pt x="264" y="288"/>
                  </a:cubicBezTo>
                  <a:cubicBezTo>
                    <a:pt x="281" y="254"/>
                    <a:pt x="312" y="222"/>
                    <a:pt x="339" y="194"/>
                  </a:cubicBezTo>
                  <a:close/>
                  <a:moveTo>
                    <a:pt x="250" y="289"/>
                  </a:moveTo>
                  <a:cubicBezTo>
                    <a:pt x="250" y="289"/>
                    <a:pt x="250" y="290"/>
                    <a:pt x="249" y="290"/>
                  </a:cubicBezTo>
                  <a:cubicBezTo>
                    <a:pt x="249" y="292"/>
                    <a:pt x="248" y="293"/>
                    <a:pt x="246" y="293"/>
                  </a:cubicBezTo>
                  <a:cubicBezTo>
                    <a:pt x="246" y="293"/>
                    <a:pt x="246" y="293"/>
                    <a:pt x="246" y="293"/>
                  </a:cubicBezTo>
                  <a:cubicBezTo>
                    <a:pt x="247" y="292"/>
                    <a:pt x="248" y="290"/>
                    <a:pt x="250" y="289"/>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2" name="Freeform 171"/>
            <p:cNvSpPr>
              <a:spLocks noEditPoints="1" noChangeArrowheads="1"/>
            </p:cNvSpPr>
            <p:nvPr/>
          </p:nvSpPr>
          <p:spPr bwMode="auto">
            <a:xfrm>
              <a:off x="3350" y="1426"/>
              <a:ext cx="609" cy="629"/>
            </a:xfrm>
            <a:custGeom>
              <a:avLst/>
              <a:gdLst>
                <a:gd name="T0" fmla="*/ 280 w 421"/>
                <a:gd name="T1" fmla="*/ 49 h 435"/>
                <a:gd name="T2" fmla="*/ 261 w 421"/>
                <a:gd name="T3" fmla="*/ 36 h 435"/>
                <a:gd name="T4" fmla="*/ 132 w 421"/>
                <a:gd name="T5" fmla="*/ 127 h 435"/>
                <a:gd name="T6" fmla="*/ 74 w 421"/>
                <a:gd name="T7" fmla="*/ 118 h 435"/>
                <a:gd name="T8" fmla="*/ 6 w 421"/>
                <a:gd name="T9" fmla="*/ 289 h 435"/>
                <a:gd name="T10" fmla="*/ 80 w 421"/>
                <a:gd name="T11" fmla="*/ 289 h 435"/>
                <a:gd name="T12" fmla="*/ 152 w 421"/>
                <a:gd name="T13" fmla="*/ 310 h 435"/>
                <a:gd name="T14" fmla="*/ 189 w 421"/>
                <a:gd name="T15" fmla="*/ 326 h 435"/>
                <a:gd name="T16" fmla="*/ 317 w 421"/>
                <a:gd name="T17" fmla="*/ 431 h 435"/>
                <a:gd name="T18" fmla="*/ 348 w 421"/>
                <a:gd name="T19" fmla="*/ 410 h 435"/>
                <a:gd name="T20" fmla="*/ 359 w 421"/>
                <a:gd name="T21" fmla="*/ 378 h 435"/>
                <a:gd name="T22" fmla="*/ 407 w 421"/>
                <a:gd name="T23" fmla="*/ 65 h 435"/>
                <a:gd name="T24" fmla="*/ 354 w 421"/>
                <a:gd name="T25" fmla="*/ 63 h 435"/>
                <a:gd name="T26" fmla="*/ 402 w 421"/>
                <a:gd name="T27" fmla="*/ 26 h 435"/>
                <a:gd name="T28" fmla="*/ 270 w 421"/>
                <a:gd name="T29" fmla="*/ 0 h 435"/>
                <a:gd name="T30" fmla="*/ 120 w 421"/>
                <a:gd name="T31" fmla="*/ 107 h 435"/>
                <a:gd name="T32" fmla="*/ 126 w 421"/>
                <a:gd name="T33" fmla="*/ 111 h 435"/>
                <a:gd name="T34" fmla="*/ 178 w 421"/>
                <a:gd name="T35" fmla="*/ 109 h 435"/>
                <a:gd name="T36" fmla="*/ 297 w 421"/>
                <a:gd name="T37" fmla="*/ 35 h 435"/>
                <a:gd name="T38" fmla="*/ 309 w 421"/>
                <a:gd name="T39" fmla="*/ 35 h 435"/>
                <a:gd name="T40" fmla="*/ 297 w 421"/>
                <a:gd name="T41" fmla="*/ 47 h 435"/>
                <a:gd name="T42" fmla="*/ 366 w 421"/>
                <a:gd name="T43" fmla="*/ 27 h 435"/>
                <a:gd name="T44" fmla="*/ 313 w 421"/>
                <a:gd name="T45" fmla="*/ 60 h 435"/>
                <a:gd name="T46" fmla="*/ 260 w 421"/>
                <a:gd name="T47" fmla="*/ 69 h 435"/>
                <a:gd name="T48" fmla="*/ 305 w 421"/>
                <a:gd name="T49" fmla="*/ 74 h 435"/>
                <a:gd name="T50" fmla="*/ 410 w 421"/>
                <a:gd name="T51" fmla="*/ 71 h 435"/>
                <a:gd name="T52" fmla="*/ 127 w 421"/>
                <a:gd name="T53" fmla="*/ 167 h 435"/>
                <a:gd name="T54" fmla="*/ 175 w 421"/>
                <a:gd name="T55" fmla="*/ 123 h 435"/>
                <a:gd name="T56" fmla="*/ 86 w 421"/>
                <a:gd name="T57" fmla="*/ 280 h 435"/>
                <a:gd name="T58" fmla="*/ 272 w 421"/>
                <a:gd name="T59" fmla="*/ 78 h 435"/>
                <a:gd name="T60" fmla="*/ 333 w 421"/>
                <a:gd name="T61" fmla="*/ 76 h 435"/>
                <a:gd name="T62" fmla="*/ 304 w 421"/>
                <a:gd name="T63" fmla="*/ 83 h 435"/>
                <a:gd name="T64" fmla="*/ 174 w 421"/>
                <a:gd name="T65" fmla="*/ 204 h 435"/>
                <a:gd name="T66" fmla="*/ 124 w 421"/>
                <a:gd name="T67" fmla="*/ 279 h 435"/>
                <a:gd name="T68" fmla="*/ 128 w 421"/>
                <a:gd name="T69" fmla="*/ 298 h 435"/>
                <a:gd name="T70" fmla="*/ 209 w 421"/>
                <a:gd name="T71" fmla="*/ 208 h 435"/>
                <a:gd name="T72" fmla="*/ 272 w 421"/>
                <a:gd name="T73" fmla="*/ 145 h 435"/>
                <a:gd name="T74" fmla="*/ 179 w 421"/>
                <a:gd name="T75" fmla="*/ 275 h 435"/>
                <a:gd name="T76" fmla="*/ 213 w 421"/>
                <a:gd name="T77" fmla="*/ 240 h 435"/>
                <a:gd name="T78" fmla="*/ 206 w 421"/>
                <a:gd name="T79" fmla="*/ 270 h 435"/>
                <a:gd name="T80" fmla="*/ 216 w 421"/>
                <a:gd name="T81" fmla="*/ 267 h 435"/>
                <a:gd name="T82" fmla="*/ 312 w 421"/>
                <a:gd name="T83" fmla="*/ 84 h 435"/>
                <a:gd name="T84" fmla="*/ 226 w 421"/>
                <a:gd name="T85" fmla="*/ 275 h 435"/>
                <a:gd name="T86" fmla="*/ 194 w 421"/>
                <a:gd name="T87" fmla="*/ 323 h 435"/>
                <a:gd name="T88" fmla="*/ 224 w 421"/>
                <a:gd name="T89" fmla="*/ 288 h 435"/>
                <a:gd name="T90" fmla="*/ 220 w 421"/>
                <a:gd name="T91" fmla="*/ 285 h 435"/>
                <a:gd name="T92" fmla="*/ 275 w 421"/>
                <a:gd name="T93" fmla="*/ 200 h 435"/>
                <a:gd name="T94" fmla="*/ 265 w 421"/>
                <a:gd name="T95" fmla="*/ 251 h 435"/>
                <a:gd name="T96" fmla="*/ 329 w 421"/>
                <a:gd name="T97" fmla="*/ 87 h 435"/>
                <a:gd name="T98" fmla="*/ 296 w 421"/>
                <a:gd name="T99" fmla="*/ 168 h 435"/>
                <a:gd name="T100" fmla="*/ 247 w 421"/>
                <a:gd name="T101" fmla="*/ 330 h 435"/>
                <a:gd name="T102" fmla="*/ 277 w 421"/>
                <a:gd name="T103" fmla="*/ 352 h 435"/>
                <a:gd name="T104" fmla="*/ 270 w 421"/>
                <a:gd name="T105" fmla="*/ 311 h 435"/>
                <a:gd name="T106" fmla="*/ 320 w 421"/>
                <a:gd name="T107" fmla="*/ 252 h 435"/>
                <a:gd name="T108" fmla="*/ 337 w 421"/>
                <a:gd name="T109" fmla="*/ 216 h 435"/>
                <a:gd name="T110" fmla="*/ 320 w 421"/>
                <a:gd name="T111" fmla="*/ 368 h 435"/>
                <a:gd name="T112" fmla="*/ 324 w 421"/>
                <a:gd name="T113" fmla="*/ 360 h 435"/>
                <a:gd name="T114" fmla="*/ 372 w 421"/>
                <a:gd name="T115" fmla="*/ 228 h 435"/>
                <a:gd name="T116" fmla="*/ 316 w 421"/>
                <a:gd name="T117" fmla="*/ 396 h 435"/>
                <a:gd name="T118" fmla="*/ 413 w 421"/>
                <a:gd name="T119" fmla="*/ 13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 h="435">
                  <a:moveTo>
                    <a:pt x="266" y="3"/>
                  </a:moveTo>
                  <a:cubicBezTo>
                    <a:pt x="266" y="3"/>
                    <a:pt x="266" y="4"/>
                    <a:pt x="266" y="4"/>
                  </a:cubicBezTo>
                  <a:cubicBezTo>
                    <a:pt x="266" y="5"/>
                    <a:pt x="266" y="6"/>
                    <a:pt x="267" y="7"/>
                  </a:cubicBezTo>
                  <a:cubicBezTo>
                    <a:pt x="281" y="18"/>
                    <a:pt x="297" y="24"/>
                    <a:pt x="313" y="28"/>
                  </a:cubicBezTo>
                  <a:cubicBezTo>
                    <a:pt x="302" y="27"/>
                    <a:pt x="291" y="28"/>
                    <a:pt x="280" y="31"/>
                  </a:cubicBezTo>
                  <a:cubicBezTo>
                    <a:pt x="278" y="32"/>
                    <a:pt x="277" y="33"/>
                    <a:pt x="277" y="34"/>
                  </a:cubicBezTo>
                  <a:cubicBezTo>
                    <a:pt x="277" y="34"/>
                    <a:pt x="277" y="35"/>
                    <a:pt x="277" y="35"/>
                  </a:cubicBezTo>
                  <a:cubicBezTo>
                    <a:pt x="277" y="36"/>
                    <a:pt x="278" y="37"/>
                    <a:pt x="279" y="38"/>
                  </a:cubicBezTo>
                  <a:cubicBezTo>
                    <a:pt x="282" y="40"/>
                    <a:pt x="286" y="42"/>
                    <a:pt x="289" y="43"/>
                  </a:cubicBezTo>
                  <a:cubicBezTo>
                    <a:pt x="287" y="45"/>
                    <a:pt x="286" y="47"/>
                    <a:pt x="284" y="48"/>
                  </a:cubicBezTo>
                  <a:cubicBezTo>
                    <a:pt x="283" y="48"/>
                    <a:pt x="281" y="48"/>
                    <a:pt x="280" y="49"/>
                  </a:cubicBezTo>
                  <a:cubicBezTo>
                    <a:pt x="280" y="49"/>
                    <a:pt x="280" y="49"/>
                    <a:pt x="280" y="49"/>
                  </a:cubicBezTo>
                  <a:cubicBezTo>
                    <a:pt x="280" y="49"/>
                    <a:pt x="280" y="48"/>
                    <a:pt x="280" y="48"/>
                  </a:cubicBezTo>
                  <a:cubicBezTo>
                    <a:pt x="280" y="48"/>
                    <a:pt x="280" y="48"/>
                    <a:pt x="280" y="47"/>
                  </a:cubicBezTo>
                  <a:cubicBezTo>
                    <a:pt x="280" y="45"/>
                    <a:pt x="278" y="44"/>
                    <a:pt x="276" y="44"/>
                  </a:cubicBezTo>
                  <a:cubicBezTo>
                    <a:pt x="271" y="45"/>
                    <a:pt x="265" y="47"/>
                    <a:pt x="259" y="49"/>
                  </a:cubicBezTo>
                  <a:cubicBezTo>
                    <a:pt x="261" y="48"/>
                    <a:pt x="262" y="47"/>
                    <a:pt x="263" y="46"/>
                  </a:cubicBezTo>
                  <a:cubicBezTo>
                    <a:pt x="264" y="45"/>
                    <a:pt x="264" y="44"/>
                    <a:pt x="264" y="43"/>
                  </a:cubicBezTo>
                  <a:cubicBezTo>
                    <a:pt x="264" y="42"/>
                    <a:pt x="264" y="41"/>
                    <a:pt x="263" y="41"/>
                  </a:cubicBezTo>
                  <a:cubicBezTo>
                    <a:pt x="262" y="39"/>
                    <a:pt x="260" y="39"/>
                    <a:pt x="258" y="40"/>
                  </a:cubicBezTo>
                  <a:cubicBezTo>
                    <a:pt x="256" y="43"/>
                    <a:pt x="253" y="45"/>
                    <a:pt x="250" y="48"/>
                  </a:cubicBezTo>
                  <a:cubicBezTo>
                    <a:pt x="254" y="44"/>
                    <a:pt x="257" y="40"/>
                    <a:pt x="261" y="36"/>
                  </a:cubicBezTo>
                  <a:cubicBezTo>
                    <a:pt x="263" y="34"/>
                    <a:pt x="263" y="34"/>
                    <a:pt x="263" y="34"/>
                  </a:cubicBezTo>
                  <a:cubicBezTo>
                    <a:pt x="264" y="33"/>
                    <a:pt x="264" y="32"/>
                    <a:pt x="264" y="31"/>
                  </a:cubicBezTo>
                  <a:cubicBezTo>
                    <a:pt x="264" y="31"/>
                    <a:pt x="264" y="30"/>
                    <a:pt x="263" y="29"/>
                  </a:cubicBezTo>
                  <a:cubicBezTo>
                    <a:pt x="262" y="28"/>
                    <a:pt x="261" y="28"/>
                    <a:pt x="259" y="28"/>
                  </a:cubicBezTo>
                  <a:cubicBezTo>
                    <a:pt x="217" y="44"/>
                    <a:pt x="184" y="87"/>
                    <a:pt x="155" y="128"/>
                  </a:cubicBezTo>
                  <a:cubicBezTo>
                    <a:pt x="138" y="142"/>
                    <a:pt x="120" y="159"/>
                    <a:pt x="105" y="176"/>
                  </a:cubicBezTo>
                  <a:cubicBezTo>
                    <a:pt x="89" y="192"/>
                    <a:pt x="72" y="208"/>
                    <a:pt x="57" y="225"/>
                  </a:cubicBezTo>
                  <a:cubicBezTo>
                    <a:pt x="61" y="218"/>
                    <a:pt x="64" y="211"/>
                    <a:pt x="68" y="204"/>
                  </a:cubicBezTo>
                  <a:cubicBezTo>
                    <a:pt x="73" y="194"/>
                    <a:pt x="78" y="185"/>
                    <a:pt x="83" y="175"/>
                  </a:cubicBezTo>
                  <a:cubicBezTo>
                    <a:pt x="94" y="163"/>
                    <a:pt x="107" y="151"/>
                    <a:pt x="118" y="141"/>
                  </a:cubicBezTo>
                  <a:cubicBezTo>
                    <a:pt x="132" y="127"/>
                    <a:pt x="132" y="127"/>
                    <a:pt x="132" y="127"/>
                  </a:cubicBezTo>
                  <a:cubicBezTo>
                    <a:pt x="141" y="118"/>
                    <a:pt x="152" y="109"/>
                    <a:pt x="163" y="100"/>
                  </a:cubicBezTo>
                  <a:cubicBezTo>
                    <a:pt x="189" y="78"/>
                    <a:pt x="215" y="56"/>
                    <a:pt x="228" y="30"/>
                  </a:cubicBezTo>
                  <a:cubicBezTo>
                    <a:pt x="229" y="30"/>
                    <a:pt x="229" y="29"/>
                    <a:pt x="229" y="29"/>
                  </a:cubicBezTo>
                  <a:cubicBezTo>
                    <a:pt x="229" y="28"/>
                    <a:pt x="228" y="27"/>
                    <a:pt x="228" y="27"/>
                  </a:cubicBezTo>
                  <a:cubicBezTo>
                    <a:pt x="227" y="25"/>
                    <a:pt x="226" y="25"/>
                    <a:pt x="224" y="25"/>
                  </a:cubicBezTo>
                  <a:cubicBezTo>
                    <a:pt x="202" y="31"/>
                    <a:pt x="181" y="47"/>
                    <a:pt x="160" y="65"/>
                  </a:cubicBezTo>
                  <a:cubicBezTo>
                    <a:pt x="164" y="60"/>
                    <a:pt x="168" y="55"/>
                    <a:pt x="171" y="50"/>
                  </a:cubicBezTo>
                  <a:cubicBezTo>
                    <a:pt x="172" y="49"/>
                    <a:pt x="172" y="48"/>
                    <a:pt x="172" y="48"/>
                  </a:cubicBezTo>
                  <a:cubicBezTo>
                    <a:pt x="172" y="47"/>
                    <a:pt x="172" y="46"/>
                    <a:pt x="171" y="46"/>
                  </a:cubicBezTo>
                  <a:cubicBezTo>
                    <a:pt x="170" y="45"/>
                    <a:pt x="169" y="44"/>
                    <a:pt x="168" y="44"/>
                  </a:cubicBezTo>
                  <a:cubicBezTo>
                    <a:pt x="136" y="51"/>
                    <a:pt x="102" y="88"/>
                    <a:pt x="74" y="118"/>
                  </a:cubicBezTo>
                  <a:cubicBezTo>
                    <a:pt x="55" y="138"/>
                    <a:pt x="55" y="138"/>
                    <a:pt x="55" y="138"/>
                  </a:cubicBezTo>
                  <a:cubicBezTo>
                    <a:pt x="52" y="141"/>
                    <a:pt x="52" y="141"/>
                    <a:pt x="52" y="141"/>
                  </a:cubicBezTo>
                  <a:cubicBezTo>
                    <a:pt x="31" y="162"/>
                    <a:pt x="0" y="193"/>
                    <a:pt x="2" y="221"/>
                  </a:cubicBezTo>
                  <a:cubicBezTo>
                    <a:pt x="2" y="223"/>
                    <a:pt x="4" y="225"/>
                    <a:pt x="6" y="225"/>
                  </a:cubicBezTo>
                  <a:cubicBezTo>
                    <a:pt x="31" y="223"/>
                    <a:pt x="55" y="193"/>
                    <a:pt x="74" y="169"/>
                  </a:cubicBezTo>
                  <a:cubicBezTo>
                    <a:pt x="79" y="163"/>
                    <a:pt x="84" y="157"/>
                    <a:pt x="88" y="152"/>
                  </a:cubicBezTo>
                  <a:cubicBezTo>
                    <a:pt x="88" y="152"/>
                    <a:pt x="87" y="153"/>
                    <a:pt x="87" y="154"/>
                  </a:cubicBezTo>
                  <a:cubicBezTo>
                    <a:pt x="83" y="159"/>
                    <a:pt x="80" y="165"/>
                    <a:pt x="77" y="171"/>
                  </a:cubicBezTo>
                  <a:cubicBezTo>
                    <a:pt x="51" y="199"/>
                    <a:pt x="27" y="230"/>
                    <a:pt x="24" y="263"/>
                  </a:cubicBezTo>
                  <a:cubicBezTo>
                    <a:pt x="18" y="270"/>
                    <a:pt x="12" y="278"/>
                    <a:pt x="6" y="287"/>
                  </a:cubicBezTo>
                  <a:cubicBezTo>
                    <a:pt x="6" y="287"/>
                    <a:pt x="6" y="288"/>
                    <a:pt x="6" y="289"/>
                  </a:cubicBezTo>
                  <a:cubicBezTo>
                    <a:pt x="6" y="290"/>
                    <a:pt x="6" y="291"/>
                    <a:pt x="7" y="291"/>
                  </a:cubicBezTo>
                  <a:cubicBezTo>
                    <a:pt x="8" y="293"/>
                    <a:pt x="10" y="292"/>
                    <a:pt x="12" y="291"/>
                  </a:cubicBezTo>
                  <a:cubicBezTo>
                    <a:pt x="18" y="285"/>
                    <a:pt x="23" y="279"/>
                    <a:pt x="29" y="272"/>
                  </a:cubicBezTo>
                  <a:cubicBezTo>
                    <a:pt x="43" y="276"/>
                    <a:pt x="60" y="264"/>
                    <a:pt x="76" y="247"/>
                  </a:cubicBezTo>
                  <a:cubicBezTo>
                    <a:pt x="76" y="248"/>
                    <a:pt x="76" y="249"/>
                    <a:pt x="76" y="251"/>
                  </a:cubicBezTo>
                  <a:cubicBezTo>
                    <a:pt x="76" y="252"/>
                    <a:pt x="77" y="253"/>
                    <a:pt x="79" y="253"/>
                  </a:cubicBezTo>
                  <a:cubicBezTo>
                    <a:pt x="80" y="254"/>
                    <a:pt x="82" y="253"/>
                    <a:pt x="82" y="252"/>
                  </a:cubicBezTo>
                  <a:cubicBezTo>
                    <a:pt x="87" y="246"/>
                    <a:pt x="91" y="240"/>
                    <a:pt x="96" y="235"/>
                  </a:cubicBezTo>
                  <a:cubicBezTo>
                    <a:pt x="86" y="252"/>
                    <a:pt x="79" y="269"/>
                    <a:pt x="79" y="286"/>
                  </a:cubicBezTo>
                  <a:cubicBezTo>
                    <a:pt x="79" y="286"/>
                    <a:pt x="79" y="286"/>
                    <a:pt x="79" y="286"/>
                  </a:cubicBezTo>
                  <a:cubicBezTo>
                    <a:pt x="79" y="288"/>
                    <a:pt x="79" y="289"/>
                    <a:pt x="80" y="289"/>
                  </a:cubicBezTo>
                  <a:cubicBezTo>
                    <a:pt x="81" y="290"/>
                    <a:pt x="83" y="290"/>
                    <a:pt x="84" y="290"/>
                  </a:cubicBezTo>
                  <a:cubicBezTo>
                    <a:pt x="86" y="288"/>
                    <a:pt x="88" y="287"/>
                    <a:pt x="90" y="286"/>
                  </a:cubicBezTo>
                  <a:cubicBezTo>
                    <a:pt x="88" y="292"/>
                    <a:pt x="86" y="298"/>
                    <a:pt x="84" y="304"/>
                  </a:cubicBezTo>
                  <a:cubicBezTo>
                    <a:pt x="84" y="304"/>
                    <a:pt x="84" y="304"/>
                    <a:pt x="84" y="305"/>
                  </a:cubicBezTo>
                  <a:cubicBezTo>
                    <a:pt x="84" y="306"/>
                    <a:pt x="84" y="306"/>
                    <a:pt x="85" y="307"/>
                  </a:cubicBezTo>
                  <a:cubicBezTo>
                    <a:pt x="85" y="307"/>
                    <a:pt x="84" y="308"/>
                    <a:pt x="84" y="309"/>
                  </a:cubicBezTo>
                  <a:cubicBezTo>
                    <a:pt x="84" y="309"/>
                    <a:pt x="84" y="309"/>
                    <a:pt x="84" y="309"/>
                  </a:cubicBezTo>
                  <a:cubicBezTo>
                    <a:pt x="84" y="310"/>
                    <a:pt x="85" y="312"/>
                    <a:pt x="87" y="312"/>
                  </a:cubicBezTo>
                  <a:cubicBezTo>
                    <a:pt x="102" y="316"/>
                    <a:pt x="120" y="314"/>
                    <a:pt x="137" y="311"/>
                  </a:cubicBezTo>
                  <a:cubicBezTo>
                    <a:pt x="142" y="311"/>
                    <a:pt x="147" y="310"/>
                    <a:pt x="152" y="309"/>
                  </a:cubicBezTo>
                  <a:cubicBezTo>
                    <a:pt x="152" y="310"/>
                    <a:pt x="152" y="310"/>
                    <a:pt x="152" y="310"/>
                  </a:cubicBezTo>
                  <a:cubicBezTo>
                    <a:pt x="152" y="312"/>
                    <a:pt x="153" y="313"/>
                    <a:pt x="154" y="313"/>
                  </a:cubicBezTo>
                  <a:cubicBezTo>
                    <a:pt x="156" y="314"/>
                    <a:pt x="157" y="314"/>
                    <a:pt x="158" y="312"/>
                  </a:cubicBezTo>
                  <a:cubicBezTo>
                    <a:pt x="159" y="311"/>
                    <a:pt x="160" y="310"/>
                    <a:pt x="161" y="309"/>
                  </a:cubicBezTo>
                  <a:cubicBezTo>
                    <a:pt x="166" y="309"/>
                    <a:pt x="171" y="309"/>
                    <a:pt x="176" y="309"/>
                  </a:cubicBezTo>
                  <a:cubicBezTo>
                    <a:pt x="177" y="309"/>
                    <a:pt x="179" y="310"/>
                    <a:pt x="181" y="310"/>
                  </a:cubicBezTo>
                  <a:cubicBezTo>
                    <a:pt x="183" y="310"/>
                    <a:pt x="185" y="311"/>
                    <a:pt x="187" y="311"/>
                  </a:cubicBezTo>
                  <a:cubicBezTo>
                    <a:pt x="187" y="313"/>
                    <a:pt x="187" y="315"/>
                    <a:pt x="187" y="315"/>
                  </a:cubicBezTo>
                  <a:cubicBezTo>
                    <a:pt x="187" y="317"/>
                    <a:pt x="187" y="319"/>
                    <a:pt x="187" y="320"/>
                  </a:cubicBezTo>
                  <a:cubicBezTo>
                    <a:pt x="187" y="321"/>
                    <a:pt x="187" y="322"/>
                    <a:pt x="187" y="322"/>
                  </a:cubicBezTo>
                  <a:cubicBezTo>
                    <a:pt x="187" y="323"/>
                    <a:pt x="187" y="323"/>
                    <a:pt x="187" y="323"/>
                  </a:cubicBezTo>
                  <a:cubicBezTo>
                    <a:pt x="187" y="324"/>
                    <a:pt x="188" y="326"/>
                    <a:pt x="189" y="326"/>
                  </a:cubicBezTo>
                  <a:cubicBezTo>
                    <a:pt x="191" y="327"/>
                    <a:pt x="193" y="326"/>
                    <a:pt x="193" y="325"/>
                  </a:cubicBezTo>
                  <a:cubicBezTo>
                    <a:pt x="196" y="321"/>
                    <a:pt x="199" y="317"/>
                    <a:pt x="202" y="313"/>
                  </a:cubicBezTo>
                  <a:cubicBezTo>
                    <a:pt x="203" y="314"/>
                    <a:pt x="205" y="314"/>
                    <a:pt x="207" y="314"/>
                  </a:cubicBezTo>
                  <a:cubicBezTo>
                    <a:pt x="238" y="343"/>
                    <a:pt x="280" y="380"/>
                    <a:pt x="308" y="399"/>
                  </a:cubicBezTo>
                  <a:cubicBezTo>
                    <a:pt x="308" y="400"/>
                    <a:pt x="308" y="401"/>
                    <a:pt x="308" y="402"/>
                  </a:cubicBezTo>
                  <a:cubicBezTo>
                    <a:pt x="308" y="404"/>
                    <a:pt x="310" y="406"/>
                    <a:pt x="312" y="406"/>
                  </a:cubicBezTo>
                  <a:cubicBezTo>
                    <a:pt x="313" y="406"/>
                    <a:pt x="314" y="405"/>
                    <a:pt x="315" y="403"/>
                  </a:cubicBezTo>
                  <a:cubicBezTo>
                    <a:pt x="317" y="405"/>
                    <a:pt x="319" y="406"/>
                    <a:pt x="320" y="407"/>
                  </a:cubicBezTo>
                  <a:cubicBezTo>
                    <a:pt x="319" y="415"/>
                    <a:pt x="317" y="423"/>
                    <a:pt x="317" y="431"/>
                  </a:cubicBezTo>
                  <a:cubicBezTo>
                    <a:pt x="317" y="431"/>
                    <a:pt x="317" y="431"/>
                    <a:pt x="317" y="431"/>
                  </a:cubicBezTo>
                  <a:cubicBezTo>
                    <a:pt x="317" y="431"/>
                    <a:pt x="317" y="431"/>
                    <a:pt x="317" y="431"/>
                  </a:cubicBezTo>
                  <a:cubicBezTo>
                    <a:pt x="317" y="431"/>
                    <a:pt x="317" y="431"/>
                    <a:pt x="317" y="431"/>
                  </a:cubicBezTo>
                  <a:cubicBezTo>
                    <a:pt x="317" y="432"/>
                    <a:pt x="317" y="432"/>
                    <a:pt x="317" y="432"/>
                  </a:cubicBezTo>
                  <a:cubicBezTo>
                    <a:pt x="317" y="434"/>
                    <a:pt x="318" y="435"/>
                    <a:pt x="320" y="435"/>
                  </a:cubicBezTo>
                  <a:cubicBezTo>
                    <a:pt x="322" y="435"/>
                    <a:pt x="323" y="434"/>
                    <a:pt x="324" y="432"/>
                  </a:cubicBezTo>
                  <a:cubicBezTo>
                    <a:pt x="324" y="425"/>
                    <a:pt x="326" y="418"/>
                    <a:pt x="327" y="410"/>
                  </a:cubicBezTo>
                  <a:cubicBezTo>
                    <a:pt x="330" y="411"/>
                    <a:pt x="332" y="412"/>
                    <a:pt x="334" y="412"/>
                  </a:cubicBezTo>
                  <a:cubicBezTo>
                    <a:pt x="337" y="412"/>
                    <a:pt x="338" y="411"/>
                    <a:pt x="339" y="410"/>
                  </a:cubicBezTo>
                  <a:cubicBezTo>
                    <a:pt x="339" y="410"/>
                    <a:pt x="339" y="410"/>
                    <a:pt x="339" y="410"/>
                  </a:cubicBezTo>
                  <a:cubicBezTo>
                    <a:pt x="340" y="411"/>
                    <a:pt x="341" y="412"/>
                    <a:pt x="342" y="413"/>
                  </a:cubicBezTo>
                  <a:cubicBezTo>
                    <a:pt x="343" y="414"/>
                    <a:pt x="345" y="414"/>
                    <a:pt x="347" y="413"/>
                  </a:cubicBezTo>
                  <a:cubicBezTo>
                    <a:pt x="348" y="412"/>
                    <a:pt x="348" y="411"/>
                    <a:pt x="348" y="410"/>
                  </a:cubicBezTo>
                  <a:cubicBezTo>
                    <a:pt x="348" y="409"/>
                    <a:pt x="348" y="409"/>
                    <a:pt x="347" y="408"/>
                  </a:cubicBezTo>
                  <a:cubicBezTo>
                    <a:pt x="347" y="408"/>
                    <a:pt x="345" y="405"/>
                    <a:pt x="343" y="403"/>
                  </a:cubicBezTo>
                  <a:cubicBezTo>
                    <a:pt x="343" y="401"/>
                    <a:pt x="344" y="400"/>
                    <a:pt x="344" y="399"/>
                  </a:cubicBezTo>
                  <a:cubicBezTo>
                    <a:pt x="344" y="399"/>
                    <a:pt x="344" y="398"/>
                    <a:pt x="344" y="398"/>
                  </a:cubicBezTo>
                  <a:cubicBezTo>
                    <a:pt x="343" y="392"/>
                    <a:pt x="340" y="385"/>
                    <a:pt x="335" y="377"/>
                  </a:cubicBezTo>
                  <a:cubicBezTo>
                    <a:pt x="337" y="370"/>
                    <a:pt x="338" y="363"/>
                    <a:pt x="340" y="356"/>
                  </a:cubicBezTo>
                  <a:cubicBezTo>
                    <a:pt x="344" y="344"/>
                    <a:pt x="348" y="331"/>
                    <a:pt x="352" y="319"/>
                  </a:cubicBezTo>
                  <a:cubicBezTo>
                    <a:pt x="351" y="329"/>
                    <a:pt x="350" y="339"/>
                    <a:pt x="350" y="349"/>
                  </a:cubicBezTo>
                  <a:cubicBezTo>
                    <a:pt x="350" y="358"/>
                    <a:pt x="350" y="368"/>
                    <a:pt x="352" y="376"/>
                  </a:cubicBezTo>
                  <a:cubicBezTo>
                    <a:pt x="353" y="377"/>
                    <a:pt x="354" y="379"/>
                    <a:pt x="355" y="379"/>
                  </a:cubicBezTo>
                  <a:cubicBezTo>
                    <a:pt x="356" y="379"/>
                    <a:pt x="358" y="379"/>
                    <a:pt x="359" y="378"/>
                  </a:cubicBezTo>
                  <a:cubicBezTo>
                    <a:pt x="375" y="357"/>
                    <a:pt x="381" y="326"/>
                    <a:pt x="386" y="298"/>
                  </a:cubicBezTo>
                  <a:cubicBezTo>
                    <a:pt x="387" y="288"/>
                    <a:pt x="389" y="278"/>
                    <a:pt x="391" y="270"/>
                  </a:cubicBezTo>
                  <a:cubicBezTo>
                    <a:pt x="401" y="235"/>
                    <a:pt x="401" y="235"/>
                    <a:pt x="401" y="235"/>
                  </a:cubicBezTo>
                  <a:cubicBezTo>
                    <a:pt x="410" y="200"/>
                    <a:pt x="420" y="163"/>
                    <a:pt x="421" y="127"/>
                  </a:cubicBezTo>
                  <a:cubicBezTo>
                    <a:pt x="421" y="125"/>
                    <a:pt x="420" y="124"/>
                    <a:pt x="419" y="123"/>
                  </a:cubicBezTo>
                  <a:cubicBezTo>
                    <a:pt x="418" y="123"/>
                    <a:pt x="416" y="123"/>
                    <a:pt x="415" y="124"/>
                  </a:cubicBezTo>
                  <a:cubicBezTo>
                    <a:pt x="415" y="125"/>
                    <a:pt x="414" y="125"/>
                    <a:pt x="414" y="126"/>
                  </a:cubicBezTo>
                  <a:cubicBezTo>
                    <a:pt x="417" y="112"/>
                    <a:pt x="420" y="99"/>
                    <a:pt x="420" y="88"/>
                  </a:cubicBezTo>
                  <a:cubicBezTo>
                    <a:pt x="420" y="80"/>
                    <a:pt x="418" y="72"/>
                    <a:pt x="416" y="65"/>
                  </a:cubicBezTo>
                  <a:cubicBezTo>
                    <a:pt x="415" y="64"/>
                    <a:pt x="413" y="63"/>
                    <a:pt x="411" y="63"/>
                  </a:cubicBezTo>
                  <a:cubicBezTo>
                    <a:pt x="411" y="63"/>
                    <a:pt x="409" y="64"/>
                    <a:pt x="407" y="65"/>
                  </a:cubicBezTo>
                  <a:cubicBezTo>
                    <a:pt x="407" y="64"/>
                    <a:pt x="406" y="62"/>
                    <a:pt x="405" y="62"/>
                  </a:cubicBezTo>
                  <a:cubicBezTo>
                    <a:pt x="403" y="61"/>
                    <a:pt x="401" y="62"/>
                    <a:pt x="400" y="64"/>
                  </a:cubicBezTo>
                  <a:cubicBezTo>
                    <a:pt x="400" y="65"/>
                    <a:pt x="399" y="67"/>
                    <a:pt x="398" y="68"/>
                  </a:cubicBezTo>
                  <a:cubicBezTo>
                    <a:pt x="395" y="69"/>
                    <a:pt x="392" y="71"/>
                    <a:pt x="390" y="72"/>
                  </a:cubicBezTo>
                  <a:cubicBezTo>
                    <a:pt x="386" y="71"/>
                    <a:pt x="382" y="70"/>
                    <a:pt x="378" y="69"/>
                  </a:cubicBezTo>
                  <a:cubicBezTo>
                    <a:pt x="379" y="65"/>
                    <a:pt x="380" y="61"/>
                    <a:pt x="381" y="57"/>
                  </a:cubicBezTo>
                  <a:cubicBezTo>
                    <a:pt x="381" y="57"/>
                    <a:pt x="381" y="56"/>
                    <a:pt x="381" y="56"/>
                  </a:cubicBezTo>
                  <a:cubicBezTo>
                    <a:pt x="381" y="54"/>
                    <a:pt x="380" y="53"/>
                    <a:pt x="378" y="53"/>
                  </a:cubicBezTo>
                  <a:cubicBezTo>
                    <a:pt x="377" y="52"/>
                    <a:pt x="375" y="53"/>
                    <a:pt x="374" y="55"/>
                  </a:cubicBezTo>
                  <a:cubicBezTo>
                    <a:pt x="373" y="59"/>
                    <a:pt x="372" y="63"/>
                    <a:pt x="370" y="68"/>
                  </a:cubicBezTo>
                  <a:cubicBezTo>
                    <a:pt x="365" y="66"/>
                    <a:pt x="359" y="65"/>
                    <a:pt x="354" y="63"/>
                  </a:cubicBezTo>
                  <a:cubicBezTo>
                    <a:pt x="355" y="59"/>
                    <a:pt x="356" y="55"/>
                    <a:pt x="358" y="51"/>
                  </a:cubicBezTo>
                  <a:cubicBezTo>
                    <a:pt x="362" y="50"/>
                    <a:pt x="366" y="49"/>
                    <a:pt x="371" y="47"/>
                  </a:cubicBezTo>
                  <a:cubicBezTo>
                    <a:pt x="375" y="48"/>
                    <a:pt x="380" y="49"/>
                    <a:pt x="384" y="49"/>
                  </a:cubicBezTo>
                  <a:cubicBezTo>
                    <a:pt x="386" y="49"/>
                    <a:pt x="387" y="47"/>
                    <a:pt x="388" y="46"/>
                  </a:cubicBezTo>
                  <a:cubicBezTo>
                    <a:pt x="388" y="46"/>
                    <a:pt x="388" y="45"/>
                    <a:pt x="388" y="45"/>
                  </a:cubicBezTo>
                  <a:cubicBezTo>
                    <a:pt x="388" y="44"/>
                    <a:pt x="387" y="43"/>
                    <a:pt x="386" y="42"/>
                  </a:cubicBezTo>
                  <a:cubicBezTo>
                    <a:pt x="386" y="42"/>
                    <a:pt x="386" y="42"/>
                    <a:pt x="386" y="42"/>
                  </a:cubicBezTo>
                  <a:cubicBezTo>
                    <a:pt x="392" y="39"/>
                    <a:pt x="398" y="36"/>
                    <a:pt x="403" y="32"/>
                  </a:cubicBezTo>
                  <a:cubicBezTo>
                    <a:pt x="404" y="32"/>
                    <a:pt x="405" y="31"/>
                    <a:pt x="405" y="29"/>
                  </a:cubicBezTo>
                  <a:cubicBezTo>
                    <a:pt x="405" y="29"/>
                    <a:pt x="405" y="29"/>
                    <a:pt x="405" y="28"/>
                  </a:cubicBezTo>
                  <a:cubicBezTo>
                    <a:pt x="404" y="27"/>
                    <a:pt x="403" y="26"/>
                    <a:pt x="402" y="26"/>
                  </a:cubicBezTo>
                  <a:cubicBezTo>
                    <a:pt x="391" y="25"/>
                    <a:pt x="380" y="23"/>
                    <a:pt x="368" y="20"/>
                  </a:cubicBezTo>
                  <a:cubicBezTo>
                    <a:pt x="369" y="20"/>
                    <a:pt x="369" y="19"/>
                    <a:pt x="369" y="19"/>
                  </a:cubicBezTo>
                  <a:cubicBezTo>
                    <a:pt x="369" y="18"/>
                    <a:pt x="369" y="18"/>
                    <a:pt x="369" y="18"/>
                  </a:cubicBezTo>
                  <a:cubicBezTo>
                    <a:pt x="369" y="16"/>
                    <a:pt x="368" y="15"/>
                    <a:pt x="367" y="14"/>
                  </a:cubicBezTo>
                  <a:cubicBezTo>
                    <a:pt x="365" y="14"/>
                    <a:pt x="363" y="14"/>
                    <a:pt x="362" y="16"/>
                  </a:cubicBezTo>
                  <a:cubicBezTo>
                    <a:pt x="362" y="16"/>
                    <a:pt x="362" y="16"/>
                    <a:pt x="362" y="16"/>
                  </a:cubicBezTo>
                  <a:cubicBezTo>
                    <a:pt x="362" y="16"/>
                    <a:pt x="362" y="16"/>
                    <a:pt x="362" y="16"/>
                  </a:cubicBezTo>
                  <a:cubicBezTo>
                    <a:pt x="362" y="16"/>
                    <a:pt x="362" y="16"/>
                    <a:pt x="362" y="16"/>
                  </a:cubicBezTo>
                  <a:cubicBezTo>
                    <a:pt x="362" y="17"/>
                    <a:pt x="362" y="18"/>
                    <a:pt x="361" y="19"/>
                  </a:cubicBezTo>
                  <a:cubicBezTo>
                    <a:pt x="354" y="17"/>
                    <a:pt x="347" y="15"/>
                    <a:pt x="339" y="13"/>
                  </a:cubicBezTo>
                  <a:cubicBezTo>
                    <a:pt x="316" y="7"/>
                    <a:pt x="292" y="1"/>
                    <a:pt x="270" y="0"/>
                  </a:cubicBezTo>
                  <a:cubicBezTo>
                    <a:pt x="268" y="0"/>
                    <a:pt x="267" y="1"/>
                    <a:pt x="266" y="3"/>
                  </a:cubicBezTo>
                  <a:close/>
                  <a:moveTo>
                    <a:pt x="283" y="9"/>
                  </a:moveTo>
                  <a:cubicBezTo>
                    <a:pt x="297" y="10"/>
                    <a:pt x="311" y="14"/>
                    <a:pt x="327" y="17"/>
                  </a:cubicBezTo>
                  <a:cubicBezTo>
                    <a:pt x="325" y="19"/>
                    <a:pt x="324" y="21"/>
                    <a:pt x="323" y="23"/>
                  </a:cubicBezTo>
                  <a:cubicBezTo>
                    <a:pt x="309" y="20"/>
                    <a:pt x="295" y="16"/>
                    <a:pt x="283" y="9"/>
                  </a:cubicBezTo>
                  <a:close/>
                  <a:moveTo>
                    <a:pt x="57" y="146"/>
                  </a:moveTo>
                  <a:cubicBezTo>
                    <a:pt x="60" y="143"/>
                    <a:pt x="60" y="143"/>
                    <a:pt x="60" y="143"/>
                  </a:cubicBezTo>
                  <a:cubicBezTo>
                    <a:pt x="79" y="123"/>
                    <a:pt x="79" y="123"/>
                    <a:pt x="79" y="123"/>
                  </a:cubicBezTo>
                  <a:cubicBezTo>
                    <a:pt x="102" y="98"/>
                    <a:pt x="132" y="66"/>
                    <a:pt x="159" y="54"/>
                  </a:cubicBezTo>
                  <a:cubicBezTo>
                    <a:pt x="150" y="68"/>
                    <a:pt x="139" y="82"/>
                    <a:pt x="129" y="95"/>
                  </a:cubicBezTo>
                  <a:cubicBezTo>
                    <a:pt x="126" y="99"/>
                    <a:pt x="123" y="103"/>
                    <a:pt x="120" y="107"/>
                  </a:cubicBezTo>
                  <a:cubicBezTo>
                    <a:pt x="118" y="109"/>
                    <a:pt x="116" y="111"/>
                    <a:pt x="115" y="113"/>
                  </a:cubicBezTo>
                  <a:cubicBezTo>
                    <a:pt x="105" y="124"/>
                    <a:pt x="96" y="134"/>
                    <a:pt x="88" y="142"/>
                  </a:cubicBezTo>
                  <a:cubicBezTo>
                    <a:pt x="82" y="148"/>
                    <a:pt x="75" y="156"/>
                    <a:pt x="68" y="165"/>
                  </a:cubicBezTo>
                  <a:cubicBezTo>
                    <a:pt x="51" y="186"/>
                    <a:pt x="30" y="213"/>
                    <a:pt x="9" y="217"/>
                  </a:cubicBezTo>
                  <a:cubicBezTo>
                    <a:pt x="10" y="192"/>
                    <a:pt x="39" y="164"/>
                    <a:pt x="57" y="146"/>
                  </a:cubicBezTo>
                  <a:close/>
                  <a:moveTo>
                    <a:pt x="217" y="35"/>
                  </a:moveTo>
                  <a:cubicBezTo>
                    <a:pt x="203" y="56"/>
                    <a:pt x="181" y="76"/>
                    <a:pt x="158" y="94"/>
                  </a:cubicBezTo>
                  <a:cubicBezTo>
                    <a:pt x="147" y="104"/>
                    <a:pt x="137" y="113"/>
                    <a:pt x="127" y="122"/>
                  </a:cubicBezTo>
                  <a:cubicBezTo>
                    <a:pt x="113" y="135"/>
                    <a:pt x="113" y="135"/>
                    <a:pt x="113" y="135"/>
                  </a:cubicBezTo>
                  <a:cubicBezTo>
                    <a:pt x="108" y="140"/>
                    <a:pt x="103" y="145"/>
                    <a:pt x="97" y="150"/>
                  </a:cubicBezTo>
                  <a:cubicBezTo>
                    <a:pt x="106" y="137"/>
                    <a:pt x="116" y="124"/>
                    <a:pt x="126" y="111"/>
                  </a:cubicBezTo>
                  <a:cubicBezTo>
                    <a:pt x="153" y="81"/>
                    <a:pt x="185" y="48"/>
                    <a:pt x="217" y="35"/>
                  </a:cubicBezTo>
                  <a:close/>
                  <a:moveTo>
                    <a:pt x="63" y="198"/>
                  </a:moveTo>
                  <a:cubicBezTo>
                    <a:pt x="62" y="199"/>
                    <a:pt x="62" y="200"/>
                    <a:pt x="61" y="201"/>
                  </a:cubicBezTo>
                  <a:cubicBezTo>
                    <a:pt x="53" y="218"/>
                    <a:pt x="44" y="236"/>
                    <a:pt x="34" y="252"/>
                  </a:cubicBezTo>
                  <a:cubicBezTo>
                    <a:pt x="33" y="252"/>
                    <a:pt x="33" y="252"/>
                    <a:pt x="33" y="252"/>
                  </a:cubicBezTo>
                  <a:cubicBezTo>
                    <a:pt x="38" y="234"/>
                    <a:pt x="49" y="215"/>
                    <a:pt x="63" y="198"/>
                  </a:cubicBezTo>
                  <a:close/>
                  <a:moveTo>
                    <a:pt x="245" y="43"/>
                  </a:moveTo>
                  <a:cubicBezTo>
                    <a:pt x="233" y="56"/>
                    <a:pt x="220" y="70"/>
                    <a:pt x="208" y="84"/>
                  </a:cubicBezTo>
                  <a:cubicBezTo>
                    <a:pt x="206" y="86"/>
                    <a:pt x="203" y="88"/>
                    <a:pt x="201" y="90"/>
                  </a:cubicBezTo>
                  <a:cubicBezTo>
                    <a:pt x="193" y="97"/>
                    <a:pt x="193" y="97"/>
                    <a:pt x="193" y="97"/>
                  </a:cubicBezTo>
                  <a:cubicBezTo>
                    <a:pt x="178" y="109"/>
                    <a:pt x="178" y="109"/>
                    <a:pt x="178" y="109"/>
                  </a:cubicBezTo>
                  <a:cubicBezTo>
                    <a:pt x="177" y="109"/>
                    <a:pt x="177" y="110"/>
                    <a:pt x="177" y="110"/>
                  </a:cubicBezTo>
                  <a:cubicBezTo>
                    <a:pt x="197" y="83"/>
                    <a:pt x="220" y="57"/>
                    <a:pt x="245" y="43"/>
                  </a:cubicBezTo>
                  <a:close/>
                  <a:moveTo>
                    <a:pt x="333" y="20"/>
                  </a:moveTo>
                  <a:cubicBezTo>
                    <a:pt x="333" y="20"/>
                    <a:pt x="333" y="19"/>
                    <a:pt x="333" y="19"/>
                  </a:cubicBezTo>
                  <a:cubicBezTo>
                    <a:pt x="335" y="19"/>
                    <a:pt x="336" y="20"/>
                    <a:pt x="338" y="20"/>
                  </a:cubicBezTo>
                  <a:cubicBezTo>
                    <a:pt x="345" y="22"/>
                    <a:pt x="352" y="24"/>
                    <a:pt x="359" y="25"/>
                  </a:cubicBezTo>
                  <a:cubicBezTo>
                    <a:pt x="358" y="27"/>
                    <a:pt x="358" y="29"/>
                    <a:pt x="357" y="31"/>
                  </a:cubicBezTo>
                  <a:cubicBezTo>
                    <a:pt x="350" y="29"/>
                    <a:pt x="343" y="28"/>
                    <a:pt x="336" y="26"/>
                  </a:cubicBezTo>
                  <a:cubicBezTo>
                    <a:pt x="334" y="26"/>
                    <a:pt x="332" y="25"/>
                    <a:pt x="331" y="25"/>
                  </a:cubicBezTo>
                  <a:cubicBezTo>
                    <a:pt x="331" y="24"/>
                    <a:pt x="333" y="20"/>
                    <a:pt x="333" y="20"/>
                  </a:cubicBezTo>
                  <a:close/>
                  <a:moveTo>
                    <a:pt x="297" y="35"/>
                  </a:moveTo>
                  <a:cubicBezTo>
                    <a:pt x="296" y="36"/>
                    <a:pt x="295" y="37"/>
                    <a:pt x="294" y="38"/>
                  </a:cubicBezTo>
                  <a:cubicBezTo>
                    <a:pt x="293" y="37"/>
                    <a:pt x="292" y="37"/>
                    <a:pt x="290" y="36"/>
                  </a:cubicBezTo>
                  <a:cubicBezTo>
                    <a:pt x="293" y="36"/>
                    <a:pt x="295" y="35"/>
                    <a:pt x="297" y="35"/>
                  </a:cubicBezTo>
                  <a:close/>
                  <a:moveTo>
                    <a:pt x="309" y="35"/>
                  </a:moveTo>
                  <a:cubicBezTo>
                    <a:pt x="307" y="38"/>
                    <a:pt x="306" y="40"/>
                    <a:pt x="304" y="43"/>
                  </a:cubicBezTo>
                  <a:cubicBezTo>
                    <a:pt x="303" y="43"/>
                    <a:pt x="302" y="42"/>
                    <a:pt x="301" y="42"/>
                  </a:cubicBezTo>
                  <a:cubicBezTo>
                    <a:pt x="302" y="41"/>
                    <a:pt x="302" y="40"/>
                    <a:pt x="303" y="40"/>
                  </a:cubicBezTo>
                  <a:cubicBezTo>
                    <a:pt x="303" y="39"/>
                    <a:pt x="304" y="38"/>
                    <a:pt x="304" y="38"/>
                  </a:cubicBezTo>
                  <a:cubicBezTo>
                    <a:pt x="304" y="37"/>
                    <a:pt x="303" y="36"/>
                    <a:pt x="302" y="35"/>
                  </a:cubicBezTo>
                  <a:cubicBezTo>
                    <a:pt x="302" y="35"/>
                    <a:pt x="302" y="35"/>
                    <a:pt x="302" y="35"/>
                  </a:cubicBezTo>
                  <a:cubicBezTo>
                    <a:pt x="304" y="35"/>
                    <a:pt x="307" y="35"/>
                    <a:pt x="309" y="35"/>
                  </a:cubicBezTo>
                  <a:close/>
                  <a:moveTo>
                    <a:pt x="277" y="51"/>
                  </a:moveTo>
                  <a:cubicBezTo>
                    <a:pt x="278" y="51"/>
                    <a:pt x="278" y="51"/>
                    <a:pt x="278" y="51"/>
                  </a:cubicBezTo>
                  <a:cubicBezTo>
                    <a:pt x="275" y="54"/>
                    <a:pt x="271" y="58"/>
                    <a:pt x="268" y="61"/>
                  </a:cubicBezTo>
                  <a:cubicBezTo>
                    <a:pt x="259" y="62"/>
                    <a:pt x="251" y="63"/>
                    <a:pt x="244" y="66"/>
                  </a:cubicBezTo>
                  <a:cubicBezTo>
                    <a:pt x="255" y="59"/>
                    <a:pt x="266" y="53"/>
                    <a:pt x="277" y="51"/>
                  </a:cubicBezTo>
                  <a:close/>
                  <a:moveTo>
                    <a:pt x="297" y="47"/>
                  </a:moveTo>
                  <a:cubicBezTo>
                    <a:pt x="298" y="48"/>
                    <a:pt x="299" y="49"/>
                    <a:pt x="300" y="49"/>
                  </a:cubicBezTo>
                  <a:cubicBezTo>
                    <a:pt x="298" y="52"/>
                    <a:pt x="296" y="55"/>
                    <a:pt x="294" y="58"/>
                  </a:cubicBezTo>
                  <a:cubicBezTo>
                    <a:pt x="292" y="59"/>
                    <a:pt x="289" y="60"/>
                    <a:pt x="286" y="61"/>
                  </a:cubicBezTo>
                  <a:cubicBezTo>
                    <a:pt x="286" y="61"/>
                    <a:pt x="286" y="61"/>
                    <a:pt x="285" y="61"/>
                  </a:cubicBezTo>
                  <a:cubicBezTo>
                    <a:pt x="289" y="57"/>
                    <a:pt x="293" y="52"/>
                    <a:pt x="297" y="47"/>
                  </a:cubicBezTo>
                  <a:close/>
                  <a:moveTo>
                    <a:pt x="325" y="37"/>
                  </a:moveTo>
                  <a:cubicBezTo>
                    <a:pt x="328" y="38"/>
                    <a:pt x="332" y="38"/>
                    <a:pt x="335" y="39"/>
                  </a:cubicBezTo>
                  <a:cubicBezTo>
                    <a:pt x="333" y="43"/>
                    <a:pt x="330" y="46"/>
                    <a:pt x="327" y="49"/>
                  </a:cubicBezTo>
                  <a:cubicBezTo>
                    <a:pt x="325" y="50"/>
                    <a:pt x="323" y="50"/>
                    <a:pt x="320" y="51"/>
                  </a:cubicBezTo>
                  <a:cubicBezTo>
                    <a:pt x="320" y="50"/>
                    <a:pt x="319" y="50"/>
                    <a:pt x="318" y="50"/>
                  </a:cubicBezTo>
                  <a:cubicBezTo>
                    <a:pt x="321" y="43"/>
                    <a:pt x="322" y="42"/>
                    <a:pt x="325" y="37"/>
                  </a:cubicBezTo>
                  <a:close/>
                  <a:moveTo>
                    <a:pt x="366" y="27"/>
                  </a:moveTo>
                  <a:cubicBezTo>
                    <a:pt x="374" y="29"/>
                    <a:pt x="383" y="30"/>
                    <a:pt x="391" y="32"/>
                  </a:cubicBezTo>
                  <a:cubicBezTo>
                    <a:pt x="387" y="34"/>
                    <a:pt x="382" y="36"/>
                    <a:pt x="377" y="38"/>
                  </a:cubicBezTo>
                  <a:cubicBezTo>
                    <a:pt x="373" y="36"/>
                    <a:pt x="368" y="34"/>
                    <a:pt x="364" y="33"/>
                  </a:cubicBezTo>
                  <a:cubicBezTo>
                    <a:pt x="365" y="31"/>
                    <a:pt x="365" y="29"/>
                    <a:pt x="366" y="27"/>
                  </a:cubicBezTo>
                  <a:close/>
                  <a:moveTo>
                    <a:pt x="343" y="41"/>
                  </a:moveTo>
                  <a:cubicBezTo>
                    <a:pt x="343" y="41"/>
                    <a:pt x="343" y="41"/>
                    <a:pt x="344" y="41"/>
                  </a:cubicBezTo>
                  <a:cubicBezTo>
                    <a:pt x="346" y="42"/>
                    <a:pt x="349" y="43"/>
                    <a:pt x="352" y="44"/>
                  </a:cubicBezTo>
                  <a:cubicBezTo>
                    <a:pt x="352" y="44"/>
                    <a:pt x="352" y="44"/>
                    <a:pt x="352" y="45"/>
                  </a:cubicBezTo>
                  <a:cubicBezTo>
                    <a:pt x="348" y="45"/>
                    <a:pt x="344" y="46"/>
                    <a:pt x="340" y="47"/>
                  </a:cubicBezTo>
                  <a:cubicBezTo>
                    <a:pt x="341" y="45"/>
                    <a:pt x="342" y="43"/>
                    <a:pt x="343" y="41"/>
                  </a:cubicBezTo>
                  <a:close/>
                  <a:moveTo>
                    <a:pt x="320" y="58"/>
                  </a:moveTo>
                  <a:cubicBezTo>
                    <a:pt x="320" y="58"/>
                    <a:pt x="320" y="58"/>
                    <a:pt x="320" y="58"/>
                  </a:cubicBezTo>
                  <a:cubicBezTo>
                    <a:pt x="319" y="61"/>
                    <a:pt x="317" y="63"/>
                    <a:pt x="315" y="65"/>
                  </a:cubicBezTo>
                  <a:cubicBezTo>
                    <a:pt x="314" y="65"/>
                    <a:pt x="312" y="65"/>
                    <a:pt x="310" y="64"/>
                  </a:cubicBezTo>
                  <a:cubicBezTo>
                    <a:pt x="311" y="63"/>
                    <a:pt x="312" y="62"/>
                    <a:pt x="313" y="60"/>
                  </a:cubicBezTo>
                  <a:cubicBezTo>
                    <a:pt x="315" y="59"/>
                    <a:pt x="317" y="59"/>
                    <a:pt x="320" y="58"/>
                  </a:cubicBezTo>
                  <a:close/>
                  <a:moveTo>
                    <a:pt x="339" y="54"/>
                  </a:moveTo>
                  <a:cubicBezTo>
                    <a:pt x="342" y="54"/>
                    <a:pt x="346" y="53"/>
                    <a:pt x="349" y="52"/>
                  </a:cubicBezTo>
                  <a:cubicBezTo>
                    <a:pt x="348" y="55"/>
                    <a:pt x="347" y="58"/>
                    <a:pt x="346" y="61"/>
                  </a:cubicBezTo>
                  <a:cubicBezTo>
                    <a:pt x="343" y="60"/>
                    <a:pt x="340" y="58"/>
                    <a:pt x="337" y="57"/>
                  </a:cubicBezTo>
                  <a:cubicBezTo>
                    <a:pt x="337" y="56"/>
                    <a:pt x="337" y="56"/>
                    <a:pt x="337" y="55"/>
                  </a:cubicBezTo>
                  <a:cubicBezTo>
                    <a:pt x="338" y="55"/>
                    <a:pt x="338" y="55"/>
                    <a:pt x="339" y="54"/>
                  </a:cubicBezTo>
                  <a:close/>
                  <a:moveTo>
                    <a:pt x="260" y="69"/>
                  </a:moveTo>
                  <a:cubicBezTo>
                    <a:pt x="260" y="69"/>
                    <a:pt x="260" y="69"/>
                    <a:pt x="260" y="69"/>
                  </a:cubicBezTo>
                  <a:cubicBezTo>
                    <a:pt x="259" y="69"/>
                    <a:pt x="258" y="69"/>
                    <a:pt x="257" y="69"/>
                  </a:cubicBezTo>
                  <a:cubicBezTo>
                    <a:pt x="258" y="69"/>
                    <a:pt x="259" y="69"/>
                    <a:pt x="260" y="69"/>
                  </a:cubicBezTo>
                  <a:close/>
                  <a:moveTo>
                    <a:pt x="288" y="69"/>
                  </a:moveTo>
                  <a:cubicBezTo>
                    <a:pt x="287" y="70"/>
                    <a:pt x="286" y="71"/>
                    <a:pt x="285" y="72"/>
                  </a:cubicBezTo>
                  <a:cubicBezTo>
                    <a:pt x="284" y="72"/>
                    <a:pt x="283" y="72"/>
                    <a:pt x="282" y="72"/>
                  </a:cubicBezTo>
                  <a:cubicBezTo>
                    <a:pt x="284" y="71"/>
                    <a:pt x="286" y="70"/>
                    <a:pt x="288" y="69"/>
                  </a:cubicBezTo>
                  <a:close/>
                  <a:moveTo>
                    <a:pt x="335" y="64"/>
                  </a:moveTo>
                  <a:cubicBezTo>
                    <a:pt x="338" y="65"/>
                    <a:pt x="341" y="66"/>
                    <a:pt x="344" y="67"/>
                  </a:cubicBezTo>
                  <a:cubicBezTo>
                    <a:pt x="344" y="68"/>
                    <a:pt x="343" y="70"/>
                    <a:pt x="343" y="71"/>
                  </a:cubicBezTo>
                  <a:cubicBezTo>
                    <a:pt x="340" y="70"/>
                    <a:pt x="338" y="70"/>
                    <a:pt x="335" y="69"/>
                  </a:cubicBezTo>
                  <a:cubicBezTo>
                    <a:pt x="335" y="69"/>
                    <a:pt x="335" y="69"/>
                    <a:pt x="334" y="69"/>
                  </a:cubicBezTo>
                  <a:cubicBezTo>
                    <a:pt x="335" y="67"/>
                    <a:pt x="335" y="66"/>
                    <a:pt x="335" y="64"/>
                  </a:cubicBezTo>
                  <a:close/>
                  <a:moveTo>
                    <a:pt x="305" y="74"/>
                  </a:moveTo>
                  <a:cubicBezTo>
                    <a:pt x="305" y="74"/>
                    <a:pt x="307" y="71"/>
                    <a:pt x="307" y="71"/>
                  </a:cubicBezTo>
                  <a:cubicBezTo>
                    <a:pt x="308" y="71"/>
                    <a:pt x="310" y="72"/>
                    <a:pt x="311" y="72"/>
                  </a:cubicBezTo>
                  <a:cubicBezTo>
                    <a:pt x="310" y="73"/>
                    <a:pt x="309" y="75"/>
                    <a:pt x="308" y="76"/>
                  </a:cubicBezTo>
                  <a:cubicBezTo>
                    <a:pt x="307" y="76"/>
                    <a:pt x="305" y="76"/>
                    <a:pt x="304" y="76"/>
                  </a:cubicBezTo>
                  <a:cubicBezTo>
                    <a:pt x="305" y="75"/>
                    <a:pt x="305" y="75"/>
                    <a:pt x="305" y="74"/>
                  </a:cubicBezTo>
                  <a:close/>
                  <a:moveTo>
                    <a:pt x="351" y="70"/>
                  </a:moveTo>
                  <a:cubicBezTo>
                    <a:pt x="357" y="71"/>
                    <a:pt x="363" y="73"/>
                    <a:pt x="368" y="74"/>
                  </a:cubicBezTo>
                  <a:cubicBezTo>
                    <a:pt x="368" y="75"/>
                    <a:pt x="368" y="75"/>
                    <a:pt x="368" y="75"/>
                  </a:cubicBezTo>
                  <a:cubicBezTo>
                    <a:pt x="362" y="74"/>
                    <a:pt x="356" y="73"/>
                    <a:pt x="351" y="72"/>
                  </a:cubicBezTo>
                  <a:cubicBezTo>
                    <a:pt x="351" y="71"/>
                    <a:pt x="351" y="70"/>
                    <a:pt x="351" y="70"/>
                  </a:cubicBezTo>
                  <a:close/>
                  <a:moveTo>
                    <a:pt x="410" y="71"/>
                  </a:moveTo>
                  <a:cubicBezTo>
                    <a:pt x="410" y="72"/>
                    <a:pt x="411" y="73"/>
                    <a:pt x="411" y="74"/>
                  </a:cubicBezTo>
                  <a:cubicBezTo>
                    <a:pt x="409" y="74"/>
                    <a:pt x="407" y="74"/>
                    <a:pt x="405" y="74"/>
                  </a:cubicBezTo>
                  <a:cubicBezTo>
                    <a:pt x="405" y="74"/>
                    <a:pt x="405" y="73"/>
                    <a:pt x="405" y="73"/>
                  </a:cubicBezTo>
                  <a:cubicBezTo>
                    <a:pt x="406" y="73"/>
                    <a:pt x="408" y="72"/>
                    <a:pt x="410" y="71"/>
                  </a:cubicBezTo>
                  <a:close/>
                  <a:moveTo>
                    <a:pt x="85" y="205"/>
                  </a:moveTo>
                  <a:cubicBezTo>
                    <a:pt x="80" y="216"/>
                    <a:pt x="77" y="226"/>
                    <a:pt x="76" y="236"/>
                  </a:cubicBezTo>
                  <a:cubicBezTo>
                    <a:pt x="61" y="254"/>
                    <a:pt x="45" y="267"/>
                    <a:pt x="33" y="265"/>
                  </a:cubicBezTo>
                  <a:cubicBezTo>
                    <a:pt x="35" y="262"/>
                    <a:pt x="37" y="259"/>
                    <a:pt x="39" y="256"/>
                  </a:cubicBezTo>
                  <a:cubicBezTo>
                    <a:pt x="54" y="238"/>
                    <a:pt x="69" y="222"/>
                    <a:pt x="85" y="205"/>
                  </a:cubicBezTo>
                  <a:close/>
                  <a:moveTo>
                    <a:pt x="129" y="164"/>
                  </a:moveTo>
                  <a:cubicBezTo>
                    <a:pt x="128" y="165"/>
                    <a:pt x="127" y="167"/>
                    <a:pt x="127" y="167"/>
                  </a:cubicBezTo>
                  <a:cubicBezTo>
                    <a:pt x="116" y="182"/>
                    <a:pt x="116" y="182"/>
                    <a:pt x="116" y="182"/>
                  </a:cubicBezTo>
                  <a:cubicBezTo>
                    <a:pt x="109" y="193"/>
                    <a:pt x="97" y="210"/>
                    <a:pt x="85" y="226"/>
                  </a:cubicBezTo>
                  <a:cubicBezTo>
                    <a:pt x="89" y="211"/>
                    <a:pt x="98" y="196"/>
                    <a:pt x="110" y="181"/>
                  </a:cubicBezTo>
                  <a:cubicBezTo>
                    <a:pt x="116" y="176"/>
                    <a:pt x="122" y="170"/>
                    <a:pt x="129" y="164"/>
                  </a:cubicBezTo>
                  <a:close/>
                  <a:moveTo>
                    <a:pt x="175" y="123"/>
                  </a:moveTo>
                  <a:cubicBezTo>
                    <a:pt x="167" y="133"/>
                    <a:pt x="159" y="143"/>
                    <a:pt x="152" y="154"/>
                  </a:cubicBezTo>
                  <a:cubicBezTo>
                    <a:pt x="136" y="172"/>
                    <a:pt x="120" y="192"/>
                    <a:pt x="104" y="212"/>
                  </a:cubicBezTo>
                  <a:cubicBezTo>
                    <a:pt x="111" y="203"/>
                    <a:pt x="117" y="194"/>
                    <a:pt x="122" y="186"/>
                  </a:cubicBezTo>
                  <a:cubicBezTo>
                    <a:pt x="132" y="171"/>
                    <a:pt x="132" y="171"/>
                    <a:pt x="132" y="171"/>
                  </a:cubicBezTo>
                  <a:cubicBezTo>
                    <a:pt x="132" y="171"/>
                    <a:pt x="154" y="142"/>
                    <a:pt x="154" y="142"/>
                  </a:cubicBezTo>
                  <a:cubicBezTo>
                    <a:pt x="161" y="135"/>
                    <a:pt x="168" y="129"/>
                    <a:pt x="175" y="123"/>
                  </a:cubicBezTo>
                  <a:close/>
                  <a:moveTo>
                    <a:pt x="86" y="235"/>
                  </a:moveTo>
                  <a:cubicBezTo>
                    <a:pt x="85" y="237"/>
                    <a:pt x="84" y="238"/>
                    <a:pt x="83" y="240"/>
                  </a:cubicBezTo>
                  <a:cubicBezTo>
                    <a:pt x="83" y="240"/>
                    <a:pt x="83" y="240"/>
                    <a:pt x="83" y="239"/>
                  </a:cubicBezTo>
                  <a:cubicBezTo>
                    <a:pt x="84" y="238"/>
                    <a:pt x="85" y="236"/>
                    <a:pt x="86" y="235"/>
                  </a:cubicBezTo>
                  <a:close/>
                  <a:moveTo>
                    <a:pt x="230" y="80"/>
                  </a:moveTo>
                  <a:cubicBezTo>
                    <a:pt x="238" y="78"/>
                    <a:pt x="245" y="77"/>
                    <a:pt x="253" y="77"/>
                  </a:cubicBezTo>
                  <a:cubicBezTo>
                    <a:pt x="225" y="108"/>
                    <a:pt x="201" y="144"/>
                    <a:pt x="178" y="179"/>
                  </a:cubicBezTo>
                  <a:cubicBezTo>
                    <a:pt x="175" y="182"/>
                    <a:pt x="172" y="186"/>
                    <a:pt x="169" y="189"/>
                  </a:cubicBezTo>
                  <a:cubicBezTo>
                    <a:pt x="148" y="211"/>
                    <a:pt x="148" y="211"/>
                    <a:pt x="148" y="211"/>
                  </a:cubicBezTo>
                  <a:cubicBezTo>
                    <a:pt x="129" y="230"/>
                    <a:pt x="110" y="250"/>
                    <a:pt x="97" y="273"/>
                  </a:cubicBezTo>
                  <a:cubicBezTo>
                    <a:pt x="93" y="276"/>
                    <a:pt x="90" y="278"/>
                    <a:pt x="86" y="280"/>
                  </a:cubicBezTo>
                  <a:cubicBezTo>
                    <a:pt x="89" y="252"/>
                    <a:pt x="111" y="222"/>
                    <a:pt x="130" y="197"/>
                  </a:cubicBezTo>
                  <a:cubicBezTo>
                    <a:pt x="144" y="177"/>
                    <a:pt x="144" y="177"/>
                    <a:pt x="144" y="177"/>
                  </a:cubicBezTo>
                  <a:cubicBezTo>
                    <a:pt x="148" y="171"/>
                    <a:pt x="153" y="164"/>
                    <a:pt x="157" y="158"/>
                  </a:cubicBezTo>
                  <a:cubicBezTo>
                    <a:pt x="181" y="130"/>
                    <a:pt x="205" y="104"/>
                    <a:pt x="228" y="80"/>
                  </a:cubicBezTo>
                  <a:cubicBezTo>
                    <a:pt x="229" y="80"/>
                    <a:pt x="229" y="80"/>
                    <a:pt x="230" y="80"/>
                  </a:cubicBezTo>
                  <a:close/>
                  <a:moveTo>
                    <a:pt x="273" y="77"/>
                  </a:moveTo>
                  <a:cubicBezTo>
                    <a:pt x="276" y="78"/>
                    <a:pt x="279" y="78"/>
                    <a:pt x="281" y="79"/>
                  </a:cubicBezTo>
                  <a:cubicBezTo>
                    <a:pt x="280" y="80"/>
                    <a:pt x="279" y="82"/>
                    <a:pt x="278" y="84"/>
                  </a:cubicBezTo>
                  <a:cubicBezTo>
                    <a:pt x="277" y="83"/>
                    <a:pt x="276" y="83"/>
                    <a:pt x="275" y="83"/>
                  </a:cubicBezTo>
                  <a:cubicBezTo>
                    <a:pt x="272" y="84"/>
                    <a:pt x="269" y="85"/>
                    <a:pt x="266" y="87"/>
                  </a:cubicBezTo>
                  <a:cubicBezTo>
                    <a:pt x="268" y="84"/>
                    <a:pt x="270" y="81"/>
                    <a:pt x="272" y="78"/>
                  </a:cubicBezTo>
                  <a:cubicBezTo>
                    <a:pt x="273" y="78"/>
                    <a:pt x="273" y="78"/>
                    <a:pt x="273" y="77"/>
                  </a:cubicBezTo>
                  <a:close/>
                  <a:moveTo>
                    <a:pt x="317" y="75"/>
                  </a:moveTo>
                  <a:cubicBezTo>
                    <a:pt x="317" y="76"/>
                    <a:pt x="316" y="77"/>
                    <a:pt x="316" y="78"/>
                  </a:cubicBezTo>
                  <a:cubicBezTo>
                    <a:pt x="316" y="78"/>
                    <a:pt x="316" y="78"/>
                    <a:pt x="316" y="78"/>
                  </a:cubicBezTo>
                  <a:cubicBezTo>
                    <a:pt x="316" y="77"/>
                    <a:pt x="317" y="76"/>
                    <a:pt x="317" y="75"/>
                  </a:cubicBezTo>
                  <a:close/>
                  <a:moveTo>
                    <a:pt x="325" y="78"/>
                  </a:moveTo>
                  <a:cubicBezTo>
                    <a:pt x="325" y="78"/>
                    <a:pt x="324" y="79"/>
                    <a:pt x="324" y="79"/>
                  </a:cubicBezTo>
                  <a:cubicBezTo>
                    <a:pt x="324" y="79"/>
                    <a:pt x="324" y="79"/>
                    <a:pt x="324" y="79"/>
                  </a:cubicBezTo>
                  <a:cubicBezTo>
                    <a:pt x="324" y="79"/>
                    <a:pt x="325" y="78"/>
                    <a:pt x="325" y="78"/>
                  </a:cubicBezTo>
                  <a:close/>
                  <a:moveTo>
                    <a:pt x="333" y="76"/>
                  </a:moveTo>
                  <a:cubicBezTo>
                    <a:pt x="333" y="76"/>
                    <a:pt x="333" y="76"/>
                    <a:pt x="333" y="76"/>
                  </a:cubicBezTo>
                  <a:cubicBezTo>
                    <a:pt x="336" y="76"/>
                    <a:pt x="338" y="77"/>
                    <a:pt x="341" y="77"/>
                  </a:cubicBezTo>
                  <a:cubicBezTo>
                    <a:pt x="341" y="79"/>
                    <a:pt x="340" y="80"/>
                    <a:pt x="340" y="81"/>
                  </a:cubicBezTo>
                  <a:cubicBezTo>
                    <a:pt x="337" y="81"/>
                    <a:pt x="334" y="81"/>
                    <a:pt x="331" y="80"/>
                  </a:cubicBezTo>
                  <a:cubicBezTo>
                    <a:pt x="332" y="79"/>
                    <a:pt x="332" y="77"/>
                    <a:pt x="333" y="76"/>
                  </a:cubicBezTo>
                  <a:close/>
                  <a:moveTo>
                    <a:pt x="348" y="79"/>
                  </a:moveTo>
                  <a:cubicBezTo>
                    <a:pt x="351" y="79"/>
                    <a:pt x="354" y="80"/>
                    <a:pt x="356" y="80"/>
                  </a:cubicBezTo>
                  <a:cubicBezTo>
                    <a:pt x="353" y="81"/>
                    <a:pt x="351" y="81"/>
                    <a:pt x="348" y="81"/>
                  </a:cubicBezTo>
                  <a:cubicBezTo>
                    <a:pt x="348" y="80"/>
                    <a:pt x="348" y="79"/>
                    <a:pt x="348" y="79"/>
                  </a:cubicBezTo>
                  <a:close/>
                  <a:moveTo>
                    <a:pt x="301" y="82"/>
                  </a:moveTo>
                  <a:cubicBezTo>
                    <a:pt x="302" y="82"/>
                    <a:pt x="302" y="82"/>
                    <a:pt x="302" y="82"/>
                  </a:cubicBezTo>
                  <a:cubicBezTo>
                    <a:pt x="302" y="82"/>
                    <a:pt x="304" y="83"/>
                    <a:pt x="304" y="83"/>
                  </a:cubicBezTo>
                  <a:cubicBezTo>
                    <a:pt x="303" y="85"/>
                    <a:pt x="302" y="87"/>
                    <a:pt x="300" y="89"/>
                  </a:cubicBezTo>
                  <a:cubicBezTo>
                    <a:pt x="301" y="87"/>
                    <a:pt x="301" y="84"/>
                    <a:pt x="301" y="82"/>
                  </a:cubicBezTo>
                  <a:close/>
                  <a:moveTo>
                    <a:pt x="153" y="216"/>
                  </a:moveTo>
                  <a:cubicBezTo>
                    <a:pt x="153" y="216"/>
                    <a:pt x="153" y="216"/>
                    <a:pt x="153" y="216"/>
                  </a:cubicBezTo>
                  <a:cubicBezTo>
                    <a:pt x="151" y="218"/>
                    <a:pt x="150" y="221"/>
                    <a:pt x="148" y="224"/>
                  </a:cubicBezTo>
                  <a:cubicBezTo>
                    <a:pt x="138" y="235"/>
                    <a:pt x="127" y="247"/>
                    <a:pt x="116" y="257"/>
                  </a:cubicBezTo>
                  <a:cubicBezTo>
                    <a:pt x="127" y="243"/>
                    <a:pt x="140" y="229"/>
                    <a:pt x="153" y="216"/>
                  </a:cubicBezTo>
                  <a:close/>
                  <a:moveTo>
                    <a:pt x="183" y="194"/>
                  </a:moveTo>
                  <a:cubicBezTo>
                    <a:pt x="178" y="201"/>
                    <a:pt x="173" y="209"/>
                    <a:pt x="173" y="209"/>
                  </a:cubicBezTo>
                  <a:cubicBezTo>
                    <a:pt x="164" y="223"/>
                    <a:pt x="154" y="238"/>
                    <a:pt x="143" y="251"/>
                  </a:cubicBezTo>
                  <a:cubicBezTo>
                    <a:pt x="152" y="235"/>
                    <a:pt x="163" y="219"/>
                    <a:pt x="174" y="204"/>
                  </a:cubicBezTo>
                  <a:cubicBezTo>
                    <a:pt x="178" y="200"/>
                    <a:pt x="180" y="197"/>
                    <a:pt x="183" y="194"/>
                  </a:cubicBezTo>
                  <a:close/>
                  <a:moveTo>
                    <a:pt x="117" y="266"/>
                  </a:moveTo>
                  <a:cubicBezTo>
                    <a:pt x="110" y="274"/>
                    <a:pt x="103" y="282"/>
                    <a:pt x="96" y="290"/>
                  </a:cubicBezTo>
                  <a:cubicBezTo>
                    <a:pt x="98" y="286"/>
                    <a:pt x="100" y="282"/>
                    <a:pt x="102" y="278"/>
                  </a:cubicBezTo>
                  <a:cubicBezTo>
                    <a:pt x="107" y="274"/>
                    <a:pt x="112" y="270"/>
                    <a:pt x="117" y="266"/>
                  </a:cubicBezTo>
                  <a:close/>
                  <a:moveTo>
                    <a:pt x="132" y="258"/>
                  </a:moveTo>
                  <a:cubicBezTo>
                    <a:pt x="130" y="261"/>
                    <a:pt x="129" y="264"/>
                    <a:pt x="128" y="267"/>
                  </a:cubicBezTo>
                  <a:cubicBezTo>
                    <a:pt x="125" y="270"/>
                    <a:pt x="122" y="272"/>
                    <a:pt x="119" y="274"/>
                  </a:cubicBezTo>
                  <a:cubicBezTo>
                    <a:pt x="124" y="269"/>
                    <a:pt x="128" y="263"/>
                    <a:pt x="132" y="258"/>
                  </a:cubicBezTo>
                  <a:close/>
                  <a:moveTo>
                    <a:pt x="116" y="284"/>
                  </a:moveTo>
                  <a:cubicBezTo>
                    <a:pt x="119" y="283"/>
                    <a:pt x="121" y="281"/>
                    <a:pt x="124" y="279"/>
                  </a:cubicBezTo>
                  <a:cubicBezTo>
                    <a:pt x="122" y="286"/>
                    <a:pt x="121" y="292"/>
                    <a:pt x="121" y="298"/>
                  </a:cubicBezTo>
                  <a:cubicBezTo>
                    <a:pt x="111" y="299"/>
                    <a:pt x="102" y="300"/>
                    <a:pt x="94" y="303"/>
                  </a:cubicBezTo>
                  <a:cubicBezTo>
                    <a:pt x="100" y="296"/>
                    <a:pt x="106" y="290"/>
                    <a:pt x="112" y="283"/>
                  </a:cubicBezTo>
                  <a:cubicBezTo>
                    <a:pt x="113" y="284"/>
                    <a:pt x="114" y="285"/>
                    <a:pt x="116" y="284"/>
                  </a:cubicBezTo>
                  <a:close/>
                  <a:moveTo>
                    <a:pt x="179" y="213"/>
                  </a:moveTo>
                  <a:cubicBezTo>
                    <a:pt x="193" y="191"/>
                    <a:pt x="193" y="191"/>
                    <a:pt x="193" y="191"/>
                  </a:cubicBezTo>
                  <a:cubicBezTo>
                    <a:pt x="196" y="186"/>
                    <a:pt x="200" y="181"/>
                    <a:pt x="203" y="176"/>
                  </a:cubicBezTo>
                  <a:cubicBezTo>
                    <a:pt x="198" y="189"/>
                    <a:pt x="194" y="203"/>
                    <a:pt x="190" y="219"/>
                  </a:cubicBezTo>
                  <a:cubicBezTo>
                    <a:pt x="179" y="235"/>
                    <a:pt x="168" y="253"/>
                    <a:pt x="160" y="271"/>
                  </a:cubicBezTo>
                  <a:cubicBezTo>
                    <a:pt x="152" y="282"/>
                    <a:pt x="143" y="292"/>
                    <a:pt x="135" y="298"/>
                  </a:cubicBezTo>
                  <a:cubicBezTo>
                    <a:pt x="133" y="298"/>
                    <a:pt x="130" y="298"/>
                    <a:pt x="128" y="298"/>
                  </a:cubicBezTo>
                  <a:cubicBezTo>
                    <a:pt x="128" y="290"/>
                    <a:pt x="130" y="281"/>
                    <a:pt x="134" y="271"/>
                  </a:cubicBezTo>
                  <a:cubicBezTo>
                    <a:pt x="150" y="256"/>
                    <a:pt x="166" y="233"/>
                    <a:pt x="179" y="213"/>
                  </a:cubicBezTo>
                  <a:close/>
                  <a:moveTo>
                    <a:pt x="273" y="92"/>
                  </a:moveTo>
                  <a:cubicBezTo>
                    <a:pt x="272" y="93"/>
                    <a:pt x="270" y="95"/>
                    <a:pt x="269" y="97"/>
                  </a:cubicBezTo>
                  <a:cubicBezTo>
                    <a:pt x="253" y="122"/>
                    <a:pt x="236" y="148"/>
                    <a:pt x="220" y="174"/>
                  </a:cubicBezTo>
                  <a:cubicBezTo>
                    <a:pt x="215" y="181"/>
                    <a:pt x="209" y="191"/>
                    <a:pt x="203" y="200"/>
                  </a:cubicBezTo>
                  <a:cubicBezTo>
                    <a:pt x="209" y="178"/>
                    <a:pt x="217" y="159"/>
                    <a:pt x="225" y="142"/>
                  </a:cubicBezTo>
                  <a:cubicBezTo>
                    <a:pt x="233" y="131"/>
                    <a:pt x="241" y="120"/>
                    <a:pt x="249" y="110"/>
                  </a:cubicBezTo>
                  <a:cubicBezTo>
                    <a:pt x="250" y="108"/>
                    <a:pt x="251" y="107"/>
                    <a:pt x="252" y="105"/>
                  </a:cubicBezTo>
                  <a:cubicBezTo>
                    <a:pt x="258" y="99"/>
                    <a:pt x="265" y="95"/>
                    <a:pt x="273" y="92"/>
                  </a:cubicBezTo>
                  <a:close/>
                  <a:moveTo>
                    <a:pt x="209" y="208"/>
                  </a:moveTo>
                  <a:cubicBezTo>
                    <a:pt x="230" y="177"/>
                    <a:pt x="250" y="144"/>
                    <a:pt x="269" y="113"/>
                  </a:cubicBezTo>
                  <a:cubicBezTo>
                    <a:pt x="271" y="109"/>
                    <a:pt x="274" y="105"/>
                    <a:pt x="276" y="102"/>
                  </a:cubicBezTo>
                  <a:cubicBezTo>
                    <a:pt x="276" y="102"/>
                    <a:pt x="276" y="102"/>
                    <a:pt x="276" y="102"/>
                  </a:cubicBezTo>
                  <a:cubicBezTo>
                    <a:pt x="275" y="104"/>
                    <a:pt x="274" y="106"/>
                    <a:pt x="273" y="108"/>
                  </a:cubicBezTo>
                  <a:cubicBezTo>
                    <a:pt x="266" y="122"/>
                    <a:pt x="259" y="136"/>
                    <a:pt x="253" y="150"/>
                  </a:cubicBezTo>
                  <a:cubicBezTo>
                    <a:pt x="253" y="150"/>
                    <a:pt x="252" y="151"/>
                    <a:pt x="252" y="152"/>
                  </a:cubicBezTo>
                  <a:cubicBezTo>
                    <a:pt x="237" y="174"/>
                    <a:pt x="219" y="196"/>
                    <a:pt x="206" y="213"/>
                  </a:cubicBezTo>
                  <a:cubicBezTo>
                    <a:pt x="207" y="211"/>
                    <a:pt x="209" y="208"/>
                    <a:pt x="209" y="208"/>
                  </a:cubicBezTo>
                  <a:close/>
                  <a:moveTo>
                    <a:pt x="290" y="104"/>
                  </a:moveTo>
                  <a:cubicBezTo>
                    <a:pt x="289" y="108"/>
                    <a:pt x="288" y="112"/>
                    <a:pt x="286" y="116"/>
                  </a:cubicBezTo>
                  <a:cubicBezTo>
                    <a:pt x="281" y="126"/>
                    <a:pt x="277" y="136"/>
                    <a:pt x="272" y="145"/>
                  </a:cubicBezTo>
                  <a:cubicBezTo>
                    <a:pt x="273" y="142"/>
                    <a:pt x="273" y="138"/>
                    <a:pt x="274" y="134"/>
                  </a:cubicBezTo>
                  <a:cubicBezTo>
                    <a:pt x="279" y="124"/>
                    <a:pt x="285" y="114"/>
                    <a:pt x="290" y="104"/>
                  </a:cubicBezTo>
                  <a:close/>
                  <a:moveTo>
                    <a:pt x="154" y="290"/>
                  </a:moveTo>
                  <a:cubicBezTo>
                    <a:pt x="153" y="293"/>
                    <a:pt x="153" y="296"/>
                    <a:pt x="152" y="299"/>
                  </a:cubicBezTo>
                  <a:cubicBezTo>
                    <a:pt x="150" y="299"/>
                    <a:pt x="148" y="299"/>
                    <a:pt x="145" y="299"/>
                  </a:cubicBezTo>
                  <a:cubicBezTo>
                    <a:pt x="148" y="296"/>
                    <a:pt x="151" y="293"/>
                    <a:pt x="154" y="290"/>
                  </a:cubicBezTo>
                  <a:close/>
                  <a:moveTo>
                    <a:pt x="191" y="244"/>
                  </a:moveTo>
                  <a:cubicBezTo>
                    <a:pt x="194" y="238"/>
                    <a:pt x="202" y="229"/>
                    <a:pt x="210" y="219"/>
                  </a:cubicBezTo>
                  <a:cubicBezTo>
                    <a:pt x="218" y="209"/>
                    <a:pt x="225" y="200"/>
                    <a:pt x="233" y="191"/>
                  </a:cubicBezTo>
                  <a:cubicBezTo>
                    <a:pt x="230" y="196"/>
                    <a:pt x="227" y="201"/>
                    <a:pt x="225" y="207"/>
                  </a:cubicBezTo>
                  <a:cubicBezTo>
                    <a:pt x="211" y="231"/>
                    <a:pt x="195" y="254"/>
                    <a:pt x="179" y="275"/>
                  </a:cubicBezTo>
                  <a:cubicBezTo>
                    <a:pt x="177" y="274"/>
                    <a:pt x="175" y="273"/>
                    <a:pt x="173" y="272"/>
                  </a:cubicBezTo>
                  <a:cubicBezTo>
                    <a:pt x="172" y="271"/>
                    <a:pt x="170" y="272"/>
                    <a:pt x="169" y="273"/>
                  </a:cubicBezTo>
                  <a:cubicBezTo>
                    <a:pt x="168" y="274"/>
                    <a:pt x="168" y="275"/>
                    <a:pt x="168" y="275"/>
                  </a:cubicBezTo>
                  <a:cubicBezTo>
                    <a:pt x="168" y="276"/>
                    <a:pt x="168" y="277"/>
                    <a:pt x="169" y="278"/>
                  </a:cubicBezTo>
                  <a:cubicBezTo>
                    <a:pt x="170" y="279"/>
                    <a:pt x="171" y="280"/>
                    <a:pt x="174" y="282"/>
                  </a:cubicBezTo>
                  <a:cubicBezTo>
                    <a:pt x="169" y="288"/>
                    <a:pt x="164" y="294"/>
                    <a:pt x="160" y="299"/>
                  </a:cubicBezTo>
                  <a:cubicBezTo>
                    <a:pt x="161" y="291"/>
                    <a:pt x="163" y="283"/>
                    <a:pt x="167" y="274"/>
                  </a:cubicBezTo>
                  <a:cubicBezTo>
                    <a:pt x="173" y="265"/>
                    <a:pt x="180" y="255"/>
                    <a:pt x="186" y="245"/>
                  </a:cubicBezTo>
                  <a:cubicBezTo>
                    <a:pt x="186" y="245"/>
                    <a:pt x="186" y="245"/>
                    <a:pt x="186" y="245"/>
                  </a:cubicBezTo>
                  <a:cubicBezTo>
                    <a:pt x="188" y="246"/>
                    <a:pt x="190" y="246"/>
                    <a:pt x="191" y="244"/>
                  </a:cubicBezTo>
                  <a:close/>
                  <a:moveTo>
                    <a:pt x="213" y="240"/>
                  </a:moveTo>
                  <a:cubicBezTo>
                    <a:pt x="210" y="247"/>
                    <a:pt x="209" y="253"/>
                    <a:pt x="208" y="260"/>
                  </a:cubicBezTo>
                  <a:cubicBezTo>
                    <a:pt x="205" y="258"/>
                    <a:pt x="203" y="256"/>
                    <a:pt x="202" y="255"/>
                  </a:cubicBezTo>
                  <a:cubicBezTo>
                    <a:pt x="206" y="250"/>
                    <a:pt x="209" y="245"/>
                    <a:pt x="213" y="240"/>
                  </a:cubicBezTo>
                  <a:close/>
                  <a:moveTo>
                    <a:pt x="179" y="287"/>
                  </a:moveTo>
                  <a:cubicBezTo>
                    <a:pt x="183" y="292"/>
                    <a:pt x="190" y="298"/>
                    <a:pt x="197" y="305"/>
                  </a:cubicBezTo>
                  <a:cubicBezTo>
                    <a:pt x="193" y="305"/>
                    <a:pt x="188" y="304"/>
                    <a:pt x="183" y="303"/>
                  </a:cubicBezTo>
                  <a:cubicBezTo>
                    <a:pt x="181" y="303"/>
                    <a:pt x="179" y="302"/>
                    <a:pt x="177" y="302"/>
                  </a:cubicBezTo>
                  <a:cubicBezTo>
                    <a:pt x="174" y="302"/>
                    <a:pt x="171" y="301"/>
                    <a:pt x="167" y="301"/>
                  </a:cubicBezTo>
                  <a:cubicBezTo>
                    <a:pt x="171" y="296"/>
                    <a:pt x="175" y="292"/>
                    <a:pt x="179" y="287"/>
                  </a:cubicBezTo>
                  <a:close/>
                  <a:moveTo>
                    <a:pt x="198" y="261"/>
                  </a:moveTo>
                  <a:cubicBezTo>
                    <a:pt x="201" y="264"/>
                    <a:pt x="204" y="267"/>
                    <a:pt x="206" y="270"/>
                  </a:cubicBezTo>
                  <a:cubicBezTo>
                    <a:pt x="206" y="273"/>
                    <a:pt x="206" y="276"/>
                    <a:pt x="206" y="278"/>
                  </a:cubicBezTo>
                  <a:cubicBezTo>
                    <a:pt x="206" y="281"/>
                    <a:pt x="206" y="284"/>
                    <a:pt x="206" y="286"/>
                  </a:cubicBezTo>
                  <a:cubicBezTo>
                    <a:pt x="206" y="288"/>
                    <a:pt x="207" y="289"/>
                    <a:pt x="209" y="289"/>
                  </a:cubicBezTo>
                  <a:cubicBezTo>
                    <a:pt x="209" y="289"/>
                    <a:pt x="209" y="289"/>
                    <a:pt x="209" y="289"/>
                  </a:cubicBezTo>
                  <a:cubicBezTo>
                    <a:pt x="208" y="291"/>
                    <a:pt x="207" y="293"/>
                    <a:pt x="206" y="295"/>
                  </a:cubicBezTo>
                  <a:cubicBezTo>
                    <a:pt x="199" y="289"/>
                    <a:pt x="192" y="284"/>
                    <a:pt x="185" y="279"/>
                  </a:cubicBezTo>
                  <a:cubicBezTo>
                    <a:pt x="189" y="273"/>
                    <a:pt x="194" y="267"/>
                    <a:pt x="198" y="261"/>
                  </a:cubicBezTo>
                  <a:close/>
                  <a:moveTo>
                    <a:pt x="264" y="152"/>
                  </a:moveTo>
                  <a:cubicBezTo>
                    <a:pt x="264" y="157"/>
                    <a:pt x="263" y="162"/>
                    <a:pt x="263" y="166"/>
                  </a:cubicBezTo>
                  <a:cubicBezTo>
                    <a:pt x="261" y="172"/>
                    <a:pt x="258" y="177"/>
                    <a:pt x="256" y="182"/>
                  </a:cubicBezTo>
                  <a:cubicBezTo>
                    <a:pt x="244" y="211"/>
                    <a:pt x="231" y="240"/>
                    <a:pt x="216" y="267"/>
                  </a:cubicBezTo>
                  <a:cubicBezTo>
                    <a:pt x="215" y="266"/>
                    <a:pt x="215" y="266"/>
                    <a:pt x="214" y="265"/>
                  </a:cubicBezTo>
                  <a:cubicBezTo>
                    <a:pt x="216" y="248"/>
                    <a:pt x="223" y="228"/>
                    <a:pt x="231" y="210"/>
                  </a:cubicBezTo>
                  <a:cubicBezTo>
                    <a:pt x="243" y="191"/>
                    <a:pt x="254" y="172"/>
                    <a:pt x="264" y="152"/>
                  </a:cubicBezTo>
                  <a:close/>
                  <a:moveTo>
                    <a:pt x="312" y="84"/>
                  </a:moveTo>
                  <a:cubicBezTo>
                    <a:pt x="312" y="84"/>
                    <a:pt x="312" y="84"/>
                    <a:pt x="313" y="84"/>
                  </a:cubicBezTo>
                  <a:cubicBezTo>
                    <a:pt x="302" y="106"/>
                    <a:pt x="292" y="127"/>
                    <a:pt x="282" y="148"/>
                  </a:cubicBezTo>
                  <a:cubicBezTo>
                    <a:pt x="278" y="157"/>
                    <a:pt x="273" y="167"/>
                    <a:pt x="269" y="176"/>
                  </a:cubicBezTo>
                  <a:cubicBezTo>
                    <a:pt x="269" y="175"/>
                    <a:pt x="269" y="174"/>
                    <a:pt x="269" y="173"/>
                  </a:cubicBezTo>
                  <a:cubicBezTo>
                    <a:pt x="271" y="170"/>
                    <a:pt x="272" y="167"/>
                    <a:pt x="274" y="164"/>
                  </a:cubicBezTo>
                  <a:cubicBezTo>
                    <a:pt x="280" y="149"/>
                    <a:pt x="287" y="134"/>
                    <a:pt x="293" y="119"/>
                  </a:cubicBezTo>
                  <a:cubicBezTo>
                    <a:pt x="299" y="107"/>
                    <a:pt x="305" y="95"/>
                    <a:pt x="312" y="84"/>
                  </a:cubicBezTo>
                  <a:close/>
                  <a:moveTo>
                    <a:pt x="322" y="86"/>
                  </a:moveTo>
                  <a:cubicBezTo>
                    <a:pt x="322" y="86"/>
                    <a:pt x="322" y="86"/>
                    <a:pt x="322" y="86"/>
                  </a:cubicBezTo>
                  <a:cubicBezTo>
                    <a:pt x="320" y="90"/>
                    <a:pt x="319" y="95"/>
                    <a:pt x="317" y="99"/>
                  </a:cubicBezTo>
                  <a:cubicBezTo>
                    <a:pt x="318" y="95"/>
                    <a:pt x="320" y="90"/>
                    <a:pt x="322" y="86"/>
                  </a:cubicBezTo>
                  <a:close/>
                  <a:moveTo>
                    <a:pt x="262" y="191"/>
                  </a:moveTo>
                  <a:cubicBezTo>
                    <a:pt x="262" y="191"/>
                    <a:pt x="262" y="191"/>
                    <a:pt x="262" y="191"/>
                  </a:cubicBezTo>
                  <a:cubicBezTo>
                    <a:pt x="261" y="192"/>
                    <a:pt x="261" y="193"/>
                    <a:pt x="260" y="194"/>
                  </a:cubicBezTo>
                  <a:cubicBezTo>
                    <a:pt x="261" y="193"/>
                    <a:pt x="261" y="192"/>
                    <a:pt x="262" y="191"/>
                  </a:cubicBezTo>
                  <a:close/>
                  <a:moveTo>
                    <a:pt x="227" y="273"/>
                  </a:moveTo>
                  <a:cubicBezTo>
                    <a:pt x="227" y="274"/>
                    <a:pt x="227" y="275"/>
                    <a:pt x="227" y="276"/>
                  </a:cubicBezTo>
                  <a:cubicBezTo>
                    <a:pt x="227" y="276"/>
                    <a:pt x="226" y="275"/>
                    <a:pt x="226" y="275"/>
                  </a:cubicBezTo>
                  <a:cubicBezTo>
                    <a:pt x="226" y="274"/>
                    <a:pt x="227" y="274"/>
                    <a:pt x="227" y="273"/>
                  </a:cubicBezTo>
                  <a:close/>
                  <a:moveTo>
                    <a:pt x="122" y="306"/>
                  </a:moveTo>
                  <a:cubicBezTo>
                    <a:pt x="122" y="306"/>
                    <a:pt x="122" y="306"/>
                    <a:pt x="122" y="306"/>
                  </a:cubicBezTo>
                  <a:cubicBezTo>
                    <a:pt x="116" y="307"/>
                    <a:pt x="111" y="307"/>
                    <a:pt x="106" y="307"/>
                  </a:cubicBezTo>
                  <a:cubicBezTo>
                    <a:pt x="111" y="306"/>
                    <a:pt x="116" y="306"/>
                    <a:pt x="122" y="306"/>
                  </a:cubicBezTo>
                  <a:close/>
                  <a:moveTo>
                    <a:pt x="194" y="312"/>
                  </a:moveTo>
                  <a:cubicBezTo>
                    <a:pt x="194" y="312"/>
                    <a:pt x="194" y="312"/>
                    <a:pt x="194" y="312"/>
                  </a:cubicBezTo>
                  <a:cubicBezTo>
                    <a:pt x="194" y="312"/>
                    <a:pt x="194" y="312"/>
                    <a:pt x="194" y="312"/>
                  </a:cubicBezTo>
                  <a:cubicBezTo>
                    <a:pt x="194" y="312"/>
                    <a:pt x="194" y="312"/>
                    <a:pt x="194" y="312"/>
                  </a:cubicBezTo>
                  <a:close/>
                  <a:moveTo>
                    <a:pt x="194" y="323"/>
                  </a:moveTo>
                  <a:cubicBezTo>
                    <a:pt x="194" y="323"/>
                    <a:pt x="194" y="323"/>
                    <a:pt x="194" y="323"/>
                  </a:cubicBezTo>
                  <a:cubicBezTo>
                    <a:pt x="194" y="323"/>
                    <a:pt x="194" y="323"/>
                    <a:pt x="194" y="324"/>
                  </a:cubicBezTo>
                  <a:cubicBezTo>
                    <a:pt x="194" y="323"/>
                    <a:pt x="194" y="323"/>
                    <a:pt x="194" y="323"/>
                  </a:cubicBezTo>
                  <a:close/>
                  <a:moveTo>
                    <a:pt x="220" y="317"/>
                  </a:moveTo>
                  <a:cubicBezTo>
                    <a:pt x="220" y="317"/>
                    <a:pt x="220" y="317"/>
                    <a:pt x="220" y="317"/>
                  </a:cubicBezTo>
                  <a:cubicBezTo>
                    <a:pt x="226" y="322"/>
                    <a:pt x="233" y="328"/>
                    <a:pt x="239" y="333"/>
                  </a:cubicBezTo>
                  <a:cubicBezTo>
                    <a:pt x="273" y="358"/>
                    <a:pt x="273" y="358"/>
                    <a:pt x="273" y="358"/>
                  </a:cubicBezTo>
                  <a:cubicBezTo>
                    <a:pt x="285" y="366"/>
                    <a:pt x="297" y="375"/>
                    <a:pt x="309" y="384"/>
                  </a:cubicBezTo>
                  <a:cubicBezTo>
                    <a:pt x="309" y="386"/>
                    <a:pt x="309" y="388"/>
                    <a:pt x="309" y="391"/>
                  </a:cubicBezTo>
                  <a:cubicBezTo>
                    <a:pt x="284" y="373"/>
                    <a:pt x="249" y="343"/>
                    <a:pt x="220" y="317"/>
                  </a:cubicBezTo>
                  <a:close/>
                  <a:moveTo>
                    <a:pt x="220" y="285"/>
                  </a:moveTo>
                  <a:cubicBezTo>
                    <a:pt x="221" y="286"/>
                    <a:pt x="223" y="287"/>
                    <a:pt x="224" y="288"/>
                  </a:cubicBezTo>
                  <a:cubicBezTo>
                    <a:pt x="225" y="290"/>
                    <a:pt x="226" y="291"/>
                    <a:pt x="227" y="292"/>
                  </a:cubicBezTo>
                  <a:cubicBezTo>
                    <a:pt x="228" y="296"/>
                    <a:pt x="229" y="299"/>
                    <a:pt x="230" y="301"/>
                  </a:cubicBezTo>
                  <a:cubicBezTo>
                    <a:pt x="231" y="303"/>
                    <a:pt x="232" y="303"/>
                    <a:pt x="233" y="304"/>
                  </a:cubicBezTo>
                  <a:cubicBezTo>
                    <a:pt x="234" y="304"/>
                    <a:pt x="235" y="303"/>
                    <a:pt x="236" y="302"/>
                  </a:cubicBezTo>
                  <a:cubicBezTo>
                    <a:pt x="236" y="302"/>
                    <a:pt x="236" y="302"/>
                    <a:pt x="236" y="302"/>
                  </a:cubicBezTo>
                  <a:cubicBezTo>
                    <a:pt x="241" y="307"/>
                    <a:pt x="245" y="311"/>
                    <a:pt x="249" y="315"/>
                  </a:cubicBezTo>
                  <a:cubicBezTo>
                    <a:pt x="249" y="316"/>
                    <a:pt x="249" y="317"/>
                    <a:pt x="249" y="318"/>
                  </a:cubicBezTo>
                  <a:cubicBezTo>
                    <a:pt x="241" y="315"/>
                    <a:pt x="233" y="312"/>
                    <a:pt x="223" y="310"/>
                  </a:cubicBezTo>
                  <a:cubicBezTo>
                    <a:pt x="222" y="309"/>
                    <a:pt x="221" y="308"/>
                    <a:pt x="220" y="307"/>
                  </a:cubicBezTo>
                  <a:cubicBezTo>
                    <a:pt x="217" y="305"/>
                    <a:pt x="214" y="302"/>
                    <a:pt x="211" y="299"/>
                  </a:cubicBezTo>
                  <a:cubicBezTo>
                    <a:pt x="214" y="294"/>
                    <a:pt x="217" y="290"/>
                    <a:pt x="220" y="285"/>
                  </a:cubicBezTo>
                  <a:close/>
                  <a:moveTo>
                    <a:pt x="262" y="207"/>
                  </a:moveTo>
                  <a:cubicBezTo>
                    <a:pt x="262" y="216"/>
                    <a:pt x="263" y="225"/>
                    <a:pt x="263" y="233"/>
                  </a:cubicBezTo>
                  <a:cubicBezTo>
                    <a:pt x="256" y="252"/>
                    <a:pt x="248" y="269"/>
                    <a:pt x="239" y="285"/>
                  </a:cubicBezTo>
                  <a:cubicBezTo>
                    <a:pt x="237" y="284"/>
                    <a:pt x="235" y="282"/>
                    <a:pt x="234" y="281"/>
                  </a:cubicBezTo>
                  <a:cubicBezTo>
                    <a:pt x="234" y="272"/>
                    <a:pt x="236" y="262"/>
                    <a:pt x="239" y="252"/>
                  </a:cubicBezTo>
                  <a:cubicBezTo>
                    <a:pt x="247" y="237"/>
                    <a:pt x="254" y="222"/>
                    <a:pt x="262" y="207"/>
                  </a:cubicBezTo>
                  <a:close/>
                  <a:moveTo>
                    <a:pt x="288" y="151"/>
                  </a:moveTo>
                  <a:cubicBezTo>
                    <a:pt x="293" y="142"/>
                    <a:pt x="297" y="132"/>
                    <a:pt x="302" y="123"/>
                  </a:cubicBezTo>
                  <a:cubicBezTo>
                    <a:pt x="299" y="132"/>
                    <a:pt x="296" y="142"/>
                    <a:pt x="294" y="152"/>
                  </a:cubicBezTo>
                  <a:cubicBezTo>
                    <a:pt x="293" y="152"/>
                    <a:pt x="292" y="155"/>
                    <a:pt x="292" y="155"/>
                  </a:cubicBezTo>
                  <a:cubicBezTo>
                    <a:pt x="286" y="169"/>
                    <a:pt x="281" y="185"/>
                    <a:pt x="275" y="200"/>
                  </a:cubicBezTo>
                  <a:cubicBezTo>
                    <a:pt x="273" y="206"/>
                    <a:pt x="271" y="211"/>
                    <a:pt x="269" y="217"/>
                  </a:cubicBezTo>
                  <a:cubicBezTo>
                    <a:pt x="269" y="210"/>
                    <a:pt x="269" y="203"/>
                    <a:pt x="269" y="196"/>
                  </a:cubicBezTo>
                  <a:cubicBezTo>
                    <a:pt x="269" y="195"/>
                    <a:pt x="269" y="194"/>
                    <a:pt x="269" y="193"/>
                  </a:cubicBezTo>
                  <a:cubicBezTo>
                    <a:pt x="275" y="179"/>
                    <a:pt x="282" y="165"/>
                    <a:pt x="288" y="151"/>
                  </a:cubicBezTo>
                  <a:close/>
                  <a:moveTo>
                    <a:pt x="240" y="296"/>
                  </a:moveTo>
                  <a:cubicBezTo>
                    <a:pt x="244" y="298"/>
                    <a:pt x="248" y="301"/>
                    <a:pt x="251" y="304"/>
                  </a:cubicBezTo>
                  <a:cubicBezTo>
                    <a:pt x="251" y="305"/>
                    <a:pt x="251" y="306"/>
                    <a:pt x="251" y="307"/>
                  </a:cubicBezTo>
                  <a:cubicBezTo>
                    <a:pt x="247" y="303"/>
                    <a:pt x="244" y="300"/>
                    <a:pt x="240" y="296"/>
                  </a:cubicBezTo>
                  <a:cubicBezTo>
                    <a:pt x="240" y="296"/>
                    <a:pt x="240" y="296"/>
                    <a:pt x="240" y="296"/>
                  </a:cubicBezTo>
                  <a:close/>
                  <a:moveTo>
                    <a:pt x="265" y="249"/>
                  </a:moveTo>
                  <a:cubicBezTo>
                    <a:pt x="265" y="249"/>
                    <a:pt x="265" y="250"/>
                    <a:pt x="265" y="251"/>
                  </a:cubicBezTo>
                  <a:cubicBezTo>
                    <a:pt x="260" y="266"/>
                    <a:pt x="256" y="281"/>
                    <a:pt x="253" y="297"/>
                  </a:cubicBezTo>
                  <a:cubicBezTo>
                    <a:pt x="250" y="294"/>
                    <a:pt x="247" y="292"/>
                    <a:pt x="244" y="290"/>
                  </a:cubicBezTo>
                  <a:cubicBezTo>
                    <a:pt x="252" y="277"/>
                    <a:pt x="259" y="263"/>
                    <a:pt x="265" y="249"/>
                  </a:cubicBezTo>
                  <a:close/>
                  <a:moveTo>
                    <a:pt x="267" y="268"/>
                  </a:moveTo>
                  <a:cubicBezTo>
                    <a:pt x="268" y="270"/>
                    <a:pt x="268" y="272"/>
                    <a:pt x="268" y="273"/>
                  </a:cubicBezTo>
                  <a:cubicBezTo>
                    <a:pt x="269" y="278"/>
                    <a:pt x="270" y="283"/>
                    <a:pt x="271" y="288"/>
                  </a:cubicBezTo>
                  <a:cubicBezTo>
                    <a:pt x="269" y="294"/>
                    <a:pt x="267" y="300"/>
                    <a:pt x="264" y="306"/>
                  </a:cubicBezTo>
                  <a:cubicBezTo>
                    <a:pt x="262" y="305"/>
                    <a:pt x="261" y="303"/>
                    <a:pt x="259" y="302"/>
                  </a:cubicBezTo>
                  <a:cubicBezTo>
                    <a:pt x="261" y="290"/>
                    <a:pt x="264" y="279"/>
                    <a:pt x="267" y="268"/>
                  </a:cubicBezTo>
                  <a:close/>
                  <a:moveTo>
                    <a:pt x="310" y="133"/>
                  </a:moveTo>
                  <a:cubicBezTo>
                    <a:pt x="317" y="118"/>
                    <a:pt x="324" y="103"/>
                    <a:pt x="329" y="87"/>
                  </a:cubicBezTo>
                  <a:cubicBezTo>
                    <a:pt x="332" y="88"/>
                    <a:pt x="335" y="88"/>
                    <a:pt x="338" y="88"/>
                  </a:cubicBezTo>
                  <a:cubicBezTo>
                    <a:pt x="337" y="90"/>
                    <a:pt x="336" y="93"/>
                    <a:pt x="335" y="96"/>
                  </a:cubicBezTo>
                  <a:cubicBezTo>
                    <a:pt x="335" y="97"/>
                    <a:pt x="334" y="99"/>
                    <a:pt x="334" y="100"/>
                  </a:cubicBezTo>
                  <a:cubicBezTo>
                    <a:pt x="321" y="137"/>
                    <a:pt x="309" y="175"/>
                    <a:pt x="295" y="212"/>
                  </a:cubicBezTo>
                  <a:cubicBezTo>
                    <a:pt x="291" y="222"/>
                    <a:pt x="288" y="234"/>
                    <a:pt x="284" y="247"/>
                  </a:cubicBezTo>
                  <a:cubicBezTo>
                    <a:pt x="281" y="256"/>
                    <a:pt x="279" y="266"/>
                    <a:pt x="276" y="275"/>
                  </a:cubicBezTo>
                  <a:cubicBezTo>
                    <a:pt x="276" y="274"/>
                    <a:pt x="275" y="273"/>
                    <a:pt x="275" y="272"/>
                  </a:cubicBezTo>
                  <a:cubicBezTo>
                    <a:pt x="274" y="266"/>
                    <a:pt x="273" y="259"/>
                    <a:pt x="272" y="251"/>
                  </a:cubicBezTo>
                  <a:cubicBezTo>
                    <a:pt x="274" y="245"/>
                    <a:pt x="276" y="239"/>
                    <a:pt x="278" y="232"/>
                  </a:cubicBezTo>
                  <a:cubicBezTo>
                    <a:pt x="285" y="208"/>
                    <a:pt x="285" y="208"/>
                    <a:pt x="285" y="208"/>
                  </a:cubicBezTo>
                  <a:cubicBezTo>
                    <a:pt x="296" y="168"/>
                    <a:pt x="296" y="168"/>
                    <a:pt x="296" y="168"/>
                  </a:cubicBezTo>
                  <a:cubicBezTo>
                    <a:pt x="298" y="164"/>
                    <a:pt x="299" y="159"/>
                    <a:pt x="300" y="154"/>
                  </a:cubicBezTo>
                  <a:cubicBezTo>
                    <a:pt x="303" y="147"/>
                    <a:pt x="310" y="133"/>
                    <a:pt x="310" y="133"/>
                  </a:cubicBezTo>
                  <a:close/>
                  <a:moveTo>
                    <a:pt x="257" y="310"/>
                  </a:moveTo>
                  <a:cubicBezTo>
                    <a:pt x="258" y="310"/>
                    <a:pt x="260" y="311"/>
                    <a:pt x="261" y="312"/>
                  </a:cubicBezTo>
                  <a:cubicBezTo>
                    <a:pt x="260" y="313"/>
                    <a:pt x="260" y="314"/>
                    <a:pt x="259" y="315"/>
                  </a:cubicBezTo>
                  <a:cubicBezTo>
                    <a:pt x="258" y="314"/>
                    <a:pt x="258" y="314"/>
                    <a:pt x="257" y="313"/>
                  </a:cubicBezTo>
                  <a:cubicBezTo>
                    <a:pt x="257" y="312"/>
                    <a:pt x="257" y="311"/>
                    <a:pt x="257" y="310"/>
                  </a:cubicBezTo>
                  <a:close/>
                  <a:moveTo>
                    <a:pt x="243" y="327"/>
                  </a:moveTo>
                  <a:cubicBezTo>
                    <a:pt x="241" y="325"/>
                    <a:pt x="238" y="323"/>
                    <a:pt x="235" y="320"/>
                  </a:cubicBezTo>
                  <a:cubicBezTo>
                    <a:pt x="239" y="322"/>
                    <a:pt x="244" y="323"/>
                    <a:pt x="248" y="325"/>
                  </a:cubicBezTo>
                  <a:cubicBezTo>
                    <a:pt x="248" y="327"/>
                    <a:pt x="247" y="328"/>
                    <a:pt x="247" y="330"/>
                  </a:cubicBezTo>
                  <a:cubicBezTo>
                    <a:pt x="246" y="330"/>
                    <a:pt x="243" y="327"/>
                    <a:pt x="243" y="327"/>
                  </a:cubicBezTo>
                  <a:close/>
                  <a:moveTo>
                    <a:pt x="259" y="329"/>
                  </a:moveTo>
                  <a:cubicBezTo>
                    <a:pt x="264" y="331"/>
                    <a:pt x="269" y="334"/>
                    <a:pt x="274" y="336"/>
                  </a:cubicBezTo>
                  <a:cubicBezTo>
                    <a:pt x="278" y="340"/>
                    <a:pt x="283" y="343"/>
                    <a:pt x="287" y="345"/>
                  </a:cubicBezTo>
                  <a:cubicBezTo>
                    <a:pt x="287" y="345"/>
                    <a:pt x="287" y="345"/>
                    <a:pt x="287" y="345"/>
                  </a:cubicBezTo>
                  <a:cubicBezTo>
                    <a:pt x="287" y="347"/>
                    <a:pt x="288" y="348"/>
                    <a:pt x="290" y="349"/>
                  </a:cubicBezTo>
                  <a:cubicBezTo>
                    <a:pt x="290" y="349"/>
                    <a:pt x="291" y="349"/>
                    <a:pt x="292" y="348"/>
                  </a:cubicBezTo>
                  <a:cubicBezTo>
                    <a:pt x="294" y="349"/>
                    <a:pt x="297" y="350"/>
                    <a:pt x="299" y="351"/>
                  </a:cubicBezTo>
                  <a:cubicBezTo>
                    <a:pt x="302" y="357"/>
                    <a:pt x="306" y="362"/>
                    <a:pt x="309" y="368"/>
                  </a:cubicBezTo>
                  <a:cubicBezTo>
                    <a:pt x="309" y="370"/>
                    <a:pt x="309" y="373"/>
                    <a:pt x="309" y="375"/>
                  </a:cubicBezTo>
                  <a:cubicBezTo>
                    <a:pt x="298" y="367"/>
                    <a:pt x="288" y="359"/>
                    <a:pt x="277" y="352"/>
                  </a:cubicBezTo>
                  <a:cubicBezTo>
                    <a:pt x="277" y="352"/>
                    <a:pt x="264" y="342"/>
                    <a:pt x="254" y="335"/>
                  </a:cubicBezTo>
                  <a:cubicBezTo>
                    <a:pt x="256" y="333"/>
                    <a:pt x="257" y="331"/>
                    <a:pt x="259" y="329"/>
                  </a:cubicBezTo>
                  <a:close/>
                  <a:moveTo>
                    <a:pt x="266" y="317"/>
                  </a:moveTo>
                  <a:cubicBezTo>
                    <a:pt x="273" y="323"/>
                    <a:pt x="280" y="329"/>
                    <a:pt x="287" y="335"/>
                  </a:cubicBezTo>
                  <a:cubicBezTo>
                    <a:pt x="286" y="335"/>
                    <a:pt x="286" y="335"/>
                    <a:pt x="286" y="334"/>
                  </a:cubicBezTo>
                  <a:cubicBezTo>
                    <a:pt x="283" y="333"/>
                    <a:pt x="280" y="332"/>
                    <a:pt x="277" y="330"/>
                  </a:cubicBezTo>
                  <a:cubicBezTo>
                    <a:pt x="273" y="327"/>
                    <a:pt x="269" y="324"/>
                    <a:pt x="265" y="320"/>
                  </a:cubicBezTo>
                  <a:cubicBezTo>
                    <a:pt x="265" y="319"/>
                    <a:pt x="266" y="318"/>
                    <a:pt x="266" y="317"/>
                  </a:cubicBezTo>
                  <a:close/>
                  <a:moveTo>
                    <a:pt x="275" y="299"/>
                  </a:moveTo>
                  <a:cubicBezTo>
                    <a:pt x="277" y="307"/>
                    <a:pt x="280" y="315"/>
                    <a:pt x="284" y="323"/>
                  </a:cubicBezTo>
                  <a:cubicBezTo>
                    <a:pt x="279" y="319"/>
                    <a:pt x="274" y="315"/>
                    <a:pt x="270" y="311"/>
                  </a:cubicBezTo>
                  <a:cubicBezTo>
                    <a:pt x="271" y="307"/>
                    <a:pt x="273" y="303"/>
                    <a:pt x="275" y="299"/>
                  </a:cubicBezTo>
                  <a:close/>
                  <a:moveTo>
                    <a:pt x="291" y="249"/>
                  </a:moveTo>
                  <a:cubicBezTo>
                    <a:pt x="294" y="236"/>
                    <a:pt x="298" y="224"/>
                    <a:pt x="302" y="214"/>
                  </a:cubicBezTo>
                  <a:cubicBezTo>
                    <a:pt x="305" y="204"/>
                    <a:pt x="309" y="194"/>
                    <a:pt x="312" y="184"/>
                  </a:cubicBezTo>
                  <a:cubicBezTo>
                    <a:pt x="302" y="230"/>
                    <a:pt x="295" y="275"/>
                    <a:pt x="290" y="319"/>
                  </a:cubicBezTo>
                  <a:cubicBezTo>
                    <a:pt x="285" y="310"/>
                    <a:pt x="282" y="299"/>
                    <a:pt x="279" y="288"/>
                  </a:cubicBezTo>
                  <a:cubicBezTo>
                    <a:pt x="283" y="275"/>
                    <a:pt x="287" y="262"/>
                    <a:pt x="291" y="249"/>
                  </a:cubicBezTo>
                  <a:close/>
                  <a:moveTo>
                    <a:pt x="365" y="86"/>
                  </a:moveTo>
                  <a:cubicBezTo>
                    <a:pt x="360" y="104"/>
                    <a:pt x="355" y="122"/>
                    <a:pt x="350" y="139"/>
                  </a:cubicBezTo>
                  <a:cubicBezTo>
                    <a:pt x="344" y="164"/>
                    <a:pt x="337" y="190"/>
                    <a:pt x="330" y="214"/>
                  </a:cubicBezTo>
                  <a:cubicBezTo>
                    <a:pt x="326" y="225"/>
                    <a:pt x="324" y="238"/>
                    <a:pt x="320" y="252"/>
                  </a:cubicBezTo>
                  <a:cubicBezTo>
                    <a:pt x="314" y="279"/>
                    <a:pt x="307" y="309"/>
                    <a:pt x="296" y="330"/>
                  </a:cubicBezTo>
                  <a:cubicBezTo>
                    <a:pt x="303" y="254"/>
                    <a:pt x="319" y="173"/>
                    <a:pt x="342" y="98"/>
                  </a:cubicBezTo>
                  <a:cubicBezTo>
                    <a:pt x="343" y="95"/>
                    <a:pt x="344" y="91"/>
                    <a:pt x="345" y="88"/>
                  </a:cubicBezTo>
                  <a:cubicBezTo>
                    <a:pt x="352" y="88"/>
                    <a:pt x="359" y="87"/>
                    <a:pt x="365" y="86"/>
                  </a:cubicBezTo>
                  <a:close/>
                  <a:moveTo>
                    <a:pt x="377" y="83"/>
                  </a:moveTo>
                  <a:cubicBezTo>
                    <a:pt x="382" y="84"/>
                    <a:pt x="387" y="84"/>
                    <a:pt x="392" y="84"/>
                  </a:cubicBezTo>
                  <a:cubicBezTo>
                    <a:pt x="377" y="119"/>
                    <a:pt x="363" y="155"/>
                    <a:pt x="350" y="190"/>
                  </a:cubicBezTo>
                  <a:cubicBezTo>
                    <a:pt x="357" y="155"/>
                    <a:pt x="366" y="120"/>
                    <a:pt x="374" y="84"/>
                  </a:cubicBezTo>
                  <a:cubicBezTo>
                    <a:pt x="375" y="84"/>
                    <a:pt x="376" y="83"/>
                    <a:pt x="377" y="83"/>
                  </a:cubicBezTo>
                  <a:close/>
                  <a:moveTo>
                    <a:pt x="327" y="253"/>
                  </a:moveTo>
                  <a:cubicBezTo>
                    <a:pt x="330" y="240"/>
                    <a:pt x="333" y="227"/>
                    <a:pt x="337" y="216"/>
                  </a:cubicBezTo>
                  <a:cubicBezTo>
                    <a:pt x="338" y="212"/>
                    <a:pt x="339" y="206"/>
                    <a:pt x="341" y="201"/>
                  </a:cubicBezTo>
                  <a:cubicBezTo>
                    <a:pt x="338" y="217"/>
                    <a:pt x="335" y="233"/>
                    <a:pt x="332" y="248"/>
                  </a:cubicBezTo>
                  <a:cubicBezTo>
                    <a:pt x="322" y="281"/>
                    <a:pt x="315" y="314"/>
                    <a:pt x="311" y="347"/>
                  </a:cubicBezTo>
                  <a:cubicBezTo>
                    <a:pt x="310" y="347"/>
                    <a:pt x="309" y="346"/>
                    <a:pt x="308" y="346"/>
                  </a:cubicBezTo>
                  <a:cubicBezTo>
                    <a:pt x="305" y="343"/>
                    <a:pt x="303" y="340"/>
                    <a:pt x="300" y="338"/>
                  </a:cubicBezTo>
                  <a:cubicBezTo>
                    <a:pt x="313" y="315"/>
                    <a:pt x="321" y="283"/>
                    <a:pt x="327" y="253"/>
                  </a:cubicBezTo>
                  <a:close/>
                  <a:moveTo>
                    <a:pt x="320" y="368"/>
                  </a:moveTo>
                  <a:cubicBezTo>
                    <a:pt x="323" y="372"/>
                    <a:pt x="325" y="375"/>
                    <a:pt x="327" y="378"/>
                  </a:cubicBezTo>
                  <a:cubicBezTo>
                    <a:pt x="327" y="379"/>
                    <a:pt x="327" y="379"/>
                    <a:pt x="327" y="380"/>
                  </a:cubicBezTo>
                  <a:cubicBezTo>
                    <a:pt x="324" y="377"/>
                    <a:pt x="322" y="374"/>
                    <a:pt x="320" y="370"/>
                  </a:cubicBezTo>
                  <a:cubicBezTo>
                    <a:pt x="320" y="370"/>
                    <a:pt x="320" y="369"/>
                    <a:pt x="320" y="368"/>
                  </a:cubicBezTo>
                  <a:close/>
                  <a:moveTo>
                    <a:pt x="391" y="104"/>
                  </a:moveTo>
                  <a:cubicBezTo>
                    <a:pt x="383" y="141"/>
                    <a:pt x="375" y="177"/>
                    <a:pt x="368" y="213"/>
                  </a:cubicBezTo>
                  <a:cubicBezTo>
                    <a:pt x="353" y="285"/>
                    <a:pt x="353" y="285"/>
                    <a:pt x="353" y="285"/>
                  </a:cubicBezTo>
                  <a:cubicBezTo>
                    <a:pt x="349" y="303"/>
                    <a:pt x="343" y="323"/>
                    <a:pt x="337" y="342"/>
                  </a:cubicBezTo>
                  <a:cubicBezTo>
                    <a:pt x="336" y="346"/>
                    <a:pt x="335" y="350"/>
                    <a:pt x="334" y="355"/>
                  </a:cubicBezTo>
                  <a:cubicBezTo>
                    <a:pt x="332" y="359"/>
                    <a:pt x="331" y="364"/>
                    <a:pt x="329" y="369"/>
                  </a:cubicBezTo>
                  <a:cubicBezTo>
                    <a:pt x="327" y="366"/>
                    <a:pt x="324" y="363"/>
                    <a:pt x="321" y="359"/>
                  </a:cubicBezTo>
                  <a:cubicBezTo>
                    <a:pt x="321" y="359"/>
                    <a:pt x="321" y="359"/>
                    <a:pt x="321" y="359"/>
                  </a:cubicBezTo>
                  <a:cubicBezTo>
                    <a:pt x="322" y="359"/>
                    <a:pt x="323" y="359"/>
                    <a:pt x="324" y="360"/>
                  </a:cubicBezTo>
                  <a:cubicBezTo>
                    <a:pt x="324" y="360"/>
                    <a:pt x="324" y="360"/>
                    <a:pt x="324" y="360"/>
                  </a:cubicBezTo>
                  <a:cubicBezTo>
                    <a:pt x="324" y="360"/>
                    <a:pt x="324" y="360"/>
                    <a:pt x="324" y="360"/>
                  </a:cubicBezTo>
                  <a:cubicBezTo>
                    <a:pt x="324" y="360"/>
                    <a:pt x="324" y="360"/>
                    <a:pt x="325" y="360"/>
                  </a:cubicBezTo>
                  <a:cubicBezTo>
                    <a:pt x="326" y="360"/>
                    <a:pt x="328" y="359"/>
                    <a:pt x="329" y="357"/>
                  </a:cubicBezTo>
                  <a:cubicBezTo>
                    <a:pt x="329" y="357"/>
                    <a:pt x="329" y="357"/>
                    <a:pt x="329" y="356"/>
                  </a:cubicBezTo>
                  <a:cubicBezTo>
                    <a:pt x="329" y="355"/>
                    <a:pt x="328" y="353"/>
                    <a:pt x="326" y="353"/>
                  </a:cubicBezTo>
                  <a:cubicBezTo>
                    <a:pt x="325" y="352"/>
                    <a:pt x="324" y="352"/>
                    <a:pt x="322" y="351"/>
                  </a:cubicBezTo>
                  <a:cubicBezTo>
                    <a:pt x="327" y="318"/>
                    <a:pt x="332" y="284"/>
                    <a:pt x="339" y="249"/>
                  </a:cubicBezTo>
                  <a:cubicBezTo>
                    <a:pt x="353" y="201"/>
                    <a:pt x="371" y="152"/>
                    <a:pt x="391" y="104"/>
                  </a:cubicBezTo>
                  <a:close/>
                  <a:moveTo>
                    <a:pt x="412" y="82"/>
                  </a:moveTo>
                  <a:cubicBezTo>
                    <a:pt x="412" y="84"/>
                    <a:pt x="412" y="86"/>
                    <a:pt x="412" y="88"/>
                  </a:cubicBezTo>
                  <a:cubicBezTo>
                    <a:pt x="412" y="104"/>
                    <a:pt x="407" y="123"/>
                    <a:pt x="401" y="143"/>
                  </a:cubicBezTo>
                  <a:cubicBezTo>
                    <a:pt x="388" y="165"/>
                    <a:pt x="379" y="198"/>
                    <a:pt x="372" y="228"/>
                  </a:cubicBezTo>
                  <a:cubicBezTo>
                    <a:pt x="373" y="220"/>
                    <a:pt x="374" y="215"/>
                    <a:pt x="374" y="215"/>
                  </a:cubicBezTo>
                  <a:cubicBezTo>
                    <a:pt x="383" y="172"/>
                    <a:pt x="393" y="127"/>
                    <a:pt x="403" y="84"/>
                  </a:cubicBezTo>
                  <a:cubicBezTo>
                    <a:pt x="406" y="83"/>
                    <a:pt x="409" y="83"/>
                    <a:pt x="412" y="82"/>
                  </a:cubicBezTo>
                  <a:close/>
                  <a:moveTo>
                    <a:pt x="318" y="381"/>
                  </a:moveTo>
                  <a:cubicBezTo>
                    <a:pt x="320" y="382"/>
                    <a:pt x="321" y="384"/>
                    <a:pt x="322" y="386"/>
                  </a:cubicBezTo>
                  <a:cubicBezTo>
                    <a:pt x="321" y="385"/>
                    <a:pt x="319" y="384"/>
                    <a:pt x="318" y="383"/>
                  </a:cubicBezTo>
                  <a:cubicBezTo>
                    <a:pt x="318" y="382"/>
                    <a:pt x="318" y="381"/>
                    <a:pt x="318" y="381"/>
                  </a:cubicBezTo>
                  <a:close/>
                  <a:moveTo>
                    <a:pt x="317" y="391"/>
                  </a:moveTo>
                  <a:cubicBezTo>
                    <a:pt x="319" y="392"/>
                    <a:pt x="321" y="394"/>
                    <a:pt x="323" y="396"/>
                  </a:cubicBezTo>
                  <a:cubicBezTo>
                    <a:pt x="323" y="397"/>
                    <a:pt x="322" y="398"/>
                    <a:pt x="322" y="400"/>
                  </a:cubicBezTo>
                  <a:cubicBezTo>
                    <a:pt x="320" y="399"/>
                    <a:pt x="318" y="398"/>
                    <a:pt x="316" y="396"/>
                  </a:cubicBezTo>
                  <a:cubicBezTo>
                    <a:pt x="317" y="394"/>
                    <a:pt x="317" y="393"/>
                    <a:pt x="317" y="391"/>
                  </a:cubicBezTo>
                  <a:close/>
                  <a:moveTo>
                    <a:pt x="333" y="386"/>
                  </a:moveTo>
                  <a:cubicBezTo>
                    <a:pt x="333" y="388"/>
                    <a:pt x="334" y="390"/>
                    <a:pt x="335" y="391"/>
                  </a:cubicBezTo>
                  <a:cubicBezTo>
                    <a:pt x="334" y="390"/>
                    <a:pt x="333" y="389"/>
                    <a:pt x="332" y="388"/>
                  </a:cubicBezTo>
                  <a:cubicBezTo>
                    <a:pt x="332" y="387"/>
                    <a:pt x="332" y="387"/>
                    <a:pt x="333" y="386"/>
                  </a:cubicBezTo>
                  <a:close/>
                  <a:moveTo>
                    <a:pt x="329" y="401"/>
                  </a:moveTo>
                  <a:cubicBezTo>
                    <a:pt x="331" y="402"/>
                    <a:pt x="332" y="404"/>
                    <a:pt x="334" y="405"/>
                  </a:cubicBezTo>
                  <a:cubicBezTo>
                    <a:pt x="332" y="405"/>
                    <a:pt x="331" y="404"/>
                    <a:pt x="328" y="403"/>
                  </a:cubicBezTo>
                  <a:cubicBezTo>
                    <a:pt x="329" y="403"/>
                    <a:pt x="329" y="403"/>
                    <a:pt x="329" y="402"/>
                  </a:cubicBezTo>
                  <a:cubicBezTo>
                    <a:pt x="329" y="402"/>
                    <a:pt x="329" y="401"/>
                    <a:pt x="329" y="401"/>
                  </a:cubicBezTo>
                  <a:close/>
                  <a:moveTo>
                    <a:pt x="413" y="137"/>
                  </a:moveTo>
                  <a:cubicBezTo>
                    <a:pt x="411" y="169"/>
                    <a:pt x="402" y="202"/>
                    <a:pt x="394" y="233"/>
                  </a:cubicBezTo>
                  <a:cubicBezTo>
                    <a:pt x="384" y="268"/>
                    <a:pt x="384" y="268"/>
                    <a:pt x="384" y="268"/>
                  </a:cubicBezTo>
                  <a:cubicBezTo>
                    <a:pt x="382" y="277"/>
                    <a:pt x="381" y="287"/>
                    <a:pt x="379" y="297"/>
                  </a:cubicBezTo>
                  <a:cubicBezTo>
                    <a:pt x="375" y="321"/>
                    <a:pt x="370" y="348"/>
                    <a:pt x="358" y="366"/>
                  </a:cubicBezTo>
                  <a:cubicBezTo>
                    <a:pt x="357" y="361"/>
                    <a:pt x="357" y="355"/>
                    <a:pt x="357" y="349"/>
                  </a:cubicBezTo>
                  <a:cubicBezTo>
                    <a:pt x="357" y="319"/>
                    <a:pt x="366" y="284"/>
                    <a:pt x="375" y="253"/>
                  </a:cubicBezTo>
                  <a:cubicBezTo>
                    <a:pt x="378" y="240"/>
                    <a:pt x="381" y="228"/>
                    <a:pt x="384" y="217"/>
                  </a:cubicBezTo>
                  <a:cubicBezTo>
                    <a:pt x="386" y="206"/>
                    <a:pt x="392" y="191"/>
                    <a:pt x="397" y="176"/>
                  </a:cubicBezTo>
                  <a:cubicBezTo>
                    <a:pt x="401" y="166"/>
                    <a:pt x="404" y="156"/>
                    <a:pt x="408" y="146"/>
                  </a:cubicBezTo>
                  <a:cubicBezTo>
                    <a:pt x="409" y="143"/>
                    <a:pt x="411" y="140"/>
                    <a:pt x="413" y="137"/>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3" name="Freeform 172"/>
            <p:cNvSpPr>
              <a:spLocks noEditPoints="1" noChangeArrowheads="1"/>
            </p:cNvSpPr>
            <p:nvPr/>
          </p:nvSpPr>
          <p:spPr bwMode="auto">
            <a:xfrm>
              <a:off x="3714" y="1445"/>
              <a:ext cx="514" cy="746"/>
            </a:xfrm>
            <a:custGeom>
              <a:avLst/>
              <a:gdLst>
                <a:gd name="T0" fmla="*/ 47 w 355"/>
                <a:gd name="T1" fmla="*/ 161 h 516"/>
                <a:gd name="T2" fmla="*/ 45 w 355"/>
                <a:gd name="T3" fmla="*/ 246 h 516"/>
                <a:gd name="T4" fmla="*/ 63 w 355"/>
                <a:gd name="T5" fmla="*/ 341 h 516"/>
                <a:gd name="T6" fmla="*/ 95 w 355"/>
                <a:gd name="T7" fmla="*/ 329 h 516"/>
                <a:gd name="T8" fmla="*/ 105 w 355"/>
                <a:gd name="T9" fmla="*/ 345 h 516"/>
                <a:gd name="T10" fmla="*/ 125 w 355"/>
                <a:gd name="T11" fmla="*/ 273 h 516"/>
                <a:gd name="T12" fmla="*/ 131 w 355"/>
                <a:gd name="T13" fmla="*/ 352 h 516"/>
                <a:gd name="T14" fmla="*/ 136 w 355"/>
                <a:gd name="T15" fmla="*/ 367 h 516"/>
                <a:gd name="T16" fmla="*/ 328 w 355"/>
                <a:gd name="T17" fmla="*/ 508 h 516"/>
                <a:gd name="T18" fmla="*/ 333 w 355"/>
                <a:gd name="T19" fmla="*/ 382 h 516"/>
                <a:gd name="T20" fmla="*/ 247 w 355"/>
                <a:gd name="T21" fmla="*/ 91 h 516"/>
                <a:gd name="T22" fmla="*/ 218 w 355"/>
                <a:gd name="T23" fmla="*/ 62 h 516"/>
                <a:gd name="T24" fmla="*/ 187 w 355"/>
                <a:gd name="T25" fmla="*/ 25 h 516"/>
                <a:gd name="T26" fmla="*/ 163 w 355"/>
                <a:gd name="T27" fmla="*/ 35 h 516"/>
                <a:gd name="T28" fmla="*/ 136 w 355"/>
                <a:gd name="T29" fmla="*/ 112 h 516"/>
                <a:gd name="T30" fmla="*/ 130 w 355"/>
                <a:gd name="T31" fmla="*/ 35 h 516"/>
                <a:gd name="T32" fmla="*/ 100 w 355"/>
                <a:gd name="T33" fmla="*/ 56 h 516"/>
                <a:gd name="T34" fmla="*/ 107 w 355"/>
                <a:gd name="T35" fmla="*/ 69 h 516"/>
                <a:gd name="T36" fmla="*/ 93 w 355"/>
                <a:gd name="T37" fmla="*/ 149 h 516"/>
                <a:gd name="T38" fmla="*/ 85 w 355"/>
                <a:gd name="T39" fmla="*/ 186 h 516"/>
                <a:gd name="T40" fmla="*/ 120 w 355"/>
                <a:gd name="T41" fmla="*/ 80 h 516"/>
                <a:gd name="T42" fmla="*/ 155 w 355"/>
                <a:gd name="T43" fmla="*/ 47 h 516"/>
                <a:gd name="T44" fmla="*/ 184 w 355"/>
                <a:gd name="T45" fmla="*/ 51 h 516"/>
                <a:gd name="T46" fmla="*/ 201 w 355"/>
                <a:gd name="T47" fmla="*/ 38 h 516"/>
                <a:gd name="T48" fmla="*/ 134 w 355"/>
                <a:gd name="T49" fmla="*/ 192 h 516"/>
                <a:gd name="T50" fmla="*/ 146 w 355"/>
                <a:gd name="T51" fmla="*/ 121 h 516"/>
                <a:gd name="T52" fmla="*/ 187 w 355"/>
                <a:gd name="T53" fmla="*/ 117 h 516"/>
                <a:gd name="T54" fmla="*/ 157 w 355"/>
                <a:gd name="T55" fmla="*/ 149 h 516"/>
                <a:gd name="T56" fmla="*/ 125 w 355"/>
                <a:gd name="T57" fmla="*/ 210 h 516"/>
                <a:gd name="T58" fmla="*/ 149 w 355"/>
                <a:gd name="T59" fmla="*/ 230 h 516"/>
                <a:gd name="T60" fmla="*/ 154 w 355"/>
                <a:gd name="T61" fmla="*/ 233 h 516"/>
                <a:gd name="T62" fmla="*/ 156 w 355"/>
                <a:gd name="T63" fmla="*/ 257 h 516"/>
                <a:gd name="T64" fmla="*/ 161 w 355"/>
                <a:gd name="T65" fmla="*/ 328 h 516"/>
                <a:gd name="T66" fmla="*/ 178 w 355"/>
                <a:gd name="T67" fmla="*/ 199 h 516"/>
                <a:gd name="T68" fmla="*/ 182 w 355"/>
                <a:gd name="T69" fmla="*/ 191 h 516"/>
                <a:gd name="T70" fmla="*/ 196 w 355"/>
                <a:gd name="T71" fmla="*/ 131 h 516"/>
                <a:gd name="T72" fmla="*/ 198 w 355"/>
                <a:gd name="T73" fmla="*/ 70 h 516"/>
                <a:gd name="T74" fmla="*/ 170 w 355"/>
                <a:gd name="T75" fmla="*/ 369 h 516"/>
                <a:gd name="T76" fmla="*/ 170 w 355"/>
                <a:gd name="T77" fmla="*/ 375 h 516"/>
                <a:gd name="T78" fmla="*/ 192 w 355"/>
                <a:gd name="T79" fmla="*/ 261 h 516"/>
                <a:gd name="T80" fmla="*/ 218 w 355"/>
                <a:gd name="T81" fmla="*/ 259 h 516"/>
                <a:gd name="T82" fmla="*/ 202 w 355"/>
                <a:gd name="T83" fmla="*/ 247 h 516"/>
                <a:gd name="T84" fmla="*/ 214 w 355"/>
                <a:gd name="T85" fmla="*/ 131 h 516"/>
                <a:gd name="T86" fmla="*/ 215 w 355"/>
                <a:gd name="T87" fmla="*/ 400 h 516"/>
                <a:gd name="T88" fmla="*/ 231 w 355"/>
                <a:gd name="T89" fmla="*/ 236 h 516"/>
                <a:gd name="T90" fmla="*/ 235 w 355"/>
                <a:gd name="T91" fmla="*/ 216 h 516"/>
                <a:gd name="T92" fmla="*/ 257 w 355"/>
                <a:gd name="T93" fmla="*/ 433 h 516"/>
                <a:gd name="T94" fmla="*/ 267 w 355"/>
                <a:gd name="T95" fmla="*/ 433 h 516"/>
                <a:gd name="T96" fmla="*/ 228 w 355"/>
                <a:gd name="T97" fmla="*/ 78 h 516"/>
                <a:gd name="T98" fmla="*/ 247 w 355"/>
                <a:gd name="T99" fmla="*/ 107 h 516"/>
                <a:gd name="T100" fmla="*/ 270 w 355"/>
                <a:gd name="T101" fmla="*/ 212 h 516"/>
                <a:gd name="T102" fmla="*/ 269 w 355"/>
                <a:gd name="T103" fmla="*/ 442 h 516"/>
                <a:gd name="T104" fmla="*/ 282 w 355"/>
                <a:gd name="T105" fmla="*/ 358 h 516"/>
                <a:gd name="T106" fmla="*/ 277 w 355"/>
                <a:gd name="T107" fmla="*/ 292 h 516"/>
                <a:gd name="T108" fmla="*/ 296 w 355"/>
                <a:gd name="T109" fmla="*/ 433 h 516"/>
                <a:gd name="T110" fmla="*/ 269 w 355"/>
                <a:gd name="T111" fmla="*/ 158 h 516"/>
                <a:gd name="T112" fmla="*/ 269 w 355"/>
                <a:gd name="T113" fmla="*/ 123 h 516"/>
                <a:gd name="T114" fmla="*/ 336 w 355"/>
                <a:gd name="T115" fmla="*/ 456 h 516"/>
                <a:gd name="T116" fmla="*/ 114 w 355"/>
                <a:gd name="T117" fmla="*/ 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5" h="516">
                  <a:moveTo>
                    <a:pt x="114" y="2"/>
                  </a:moveTo>
                  <a:cubicBezTo>
                    <a:pt x="114" y="2"/>
                    <a:pt x="114" y="2"/>
                    <a:pt x="114" y="2"/>
                  </a:cubicBezTo>
                  <a:cubicBezTo>
                    <a:pt x="114" y="2"/>
                    <a:pt x="114" y="2"/>
                    <a:pt x="114" y="2"/>
                  </a:cubicBezTo>
                  <a:cubicBezTo>
                    <a:pt x="114" y="2"/>
                    <a:pt x="114" y="2"/>
                    <a:pt x="114" y="2"/>
                  </a:cubicBezTo>
                  <a:cubicBezTo>
                    <a:pt x="114" y="6"/>
                    <a:pt x="114" y="9"/>
                    <a:pt x="114" y="13"/>
                  </a:cubicBezTo>
                  <a:cubicBezTo>
                    <a:pt x="114" y="21"/>
                    <a:pt x="115" y="28"/>
                    <a:pt x="115" y="36"/>
                  </a:cubicBezTo>
                  <a:cubicBezTo>
                    <a:pt x="111" y="39"/>
                    <a:pt x="107" y="44"/>
                    <a:pt x="104" y="51"/>
                  </a:cubicBezTo>
                  <a:cubicBezTo>
                    <a:pt x="104" y="50"/>
                    <a:pt x="104" y="50"/>
                    <a:pt x="103" y="49"/>
                  </a:cubicBezTo>
                  <a:cubicBezTo>
                    <a:pt x="103" y="49"/>
                    <a:pt x="102" y="48"/>
                    <a:pt x="101" y="48"/>
                  </a:cubicBezTo>
                  <a:cubicBezTo>
                    <a:pt x="101" y="48"/>
                    <a:pt x="100" y="48"/>
                    <a:pt x="99" y="49"/>
                  </a:cubicBezTo>
                  <a:cubicBezTo>
                    <a:pt x="74" y="77"/>
                    <a:pt x="59" y="121"/>
                    <a:pt x="47" y="161"/>
                  </a:cubicBezTo>
                  <a:cubicBezTo>
                    <a:pt x="36" y="194"/>
                    <a:pt x="36" y="194"/>
                    <a:pt x="36" y="194"/>
                  </a:cubicBezTo>
                  <a:cubicBezTo>
                    <a:pt x="30" y="209"/>
                    <a:pt x="30" y="209"/>
                    <a:pt x="30" y="209"/>
                  </a:cubicBezTo>
                  <a:cubicBezTo>
                    <a:pt x="16" y="246"/>
                    <a:pt x="0" y="289"/>
                    <a:pt x="3" y="327"/>
                  </a:cubicBezTo>
                  <a:cubicBezTo>
                    <a:pt x="3" y="329"/>
                    <a:pt x="5" y="330"/>
                    <a:pt x="6" y="330"/>
                  </a:cubicBezTo>
                  <a:cubicBezTo>
                    <a:pt x="7" y="330"/>
                    <a:pt x="8" y="329"/>
                    <a:pt x="9" y="327"/>
                  </a:cubicBezTo>
                  <a:cubicBezTo>
                    <a:pt x="10" y="306"/>
                    <a:pt x="21" y="285"/>
                    <a:pt x="31" y="264"/>
                  </a:cubicBezTo>
                  <a:cubicBezTo>
                    <a:pt x="37" y="253"/>
                    <a:pt x="42" y="243"/>
                    <a:pt x="46" y="233"/>
                  </a:cubicBezTo>
                  <a:cubicBezTo>
                    <a:pt x="52" y="218"/>
                    <a:pt x="57" y="202"/>
                    <a:pt x="63" y="185"/>
                  </a:cubicBezTo>
                  <a:cubicBezTo>
                    <a:pt x="65" y="180"/>
                    <a:pt x="67" y="174"/>
                    <a:pt x="69" y="168"/>
                  </a:cubicBezTo>
                  <a:cubicBezTo>
                    <a:pt x="61" y="192"/>
                    <a:pt x="54" y="216"/>
                    <a:pt x="47" y="240"/>
                  </a:cubicBezTo>
                  <a:cubicBezTo>
                    <a:pt x="45" y="246"/>
                    <a:pt x="45" y="246"/>
                    <a:pt x="45" y="246"/>
                  </a:cubicBezTo>
                  <a:cubicBezTo>
                    <a:pt x="42" y="257"/>
                    <a:pt x="38" y="269"/>
                    <a:pt x="38" y="281"/>
                  </a:cubicBezTo>
                  <a:cubicBezTo>
                    <a:pt x="38" y="284"/>
                    <a:pt x="39" y="287"/>
                    <a:pt x="39" y="290"/>
                  </a:cubicBezTo>
                  <a:cubicBezTo>
                    <a:pt x="39" y="291"/>
                    <a:pt x="40" y="292"/>
                    <a:pt x="42" y="292"/>
                  </a:cubicBezTo>
                  <a:cubicBezTo>
                    <a:pt x="43" y="292"/>
                    <a:pt x="44" y="291"/>
                    <a:pt x="44" y="290"/>
                  </a:cubicBezTo>
                  <a:cubicBezTo>
                    <a:pt x="49" y="275"/>
                    <a:pt x="53" y="259"/>
                    <a:pt x="57" y="243"/>
                  </a:cubicBezTo>
                  <a:cubicBezTo>
                    <a:pt x="60" y="235"/>
                    <a:pt x="62" y="226"/>
                    <a:pt x="64" y="217"/>
                  </a:cubicBezTo>
                  <a:cubicBezTo>
                    <a:pt x="60" y="236"/>
                    <a:pt x="58" y="256"/>
                    <a:pt x="58" y="275"/>
                  </a:cubicBezTo>
                  <a:cubicBezTo>
                    <a:pt x="58" y="290"/>
                    <a:pt x="60" y="304"/>
                    <a:pt x="63" y="318"/>
                  </a:cubicBezTo>
                  <a:cubicBezTo>
                    <a:pt x="62" y="325"/>
                    <a:pt x="61" y="331"/>
                    <a:pt x="61" y="338"/>
                  </a:cubicBezTo>
                  <a:cubicBezTo>
                    <a:pt x="61" y="338"/>
                    <a:pt x="61" y="338"/>
                    <a:pt x="61" y="338"/>
                  </a:cubicBezTo>
                  <a:cubicBezTo>
                    <a:pt x="61" y="339"/>
                    <a:pt x="62" y="340"/>
                    <a:pt x="63" y="341"/>
                  </a:cubicBezTo>
                  <a:cubicBezTo>
                    <a:pt x="64" y="341"/>
                    <a:pt x="66" y="340"/>
                    <a:pt x="66" y="339"/>
                  </a:cubicBezTo>
                  <a:cubicBezTo>
                    <a:pt x="67" y="336"/>
                    <a:pt x="68" y="333"/>
                    <a:pt x="68" y="330"/>
                  </a:cubicBezTo>
                  <a:cubicBezTo>
                    <a:pt x="69" y="330"/>
                    <a:pt x="69" y="330"/>
                    <a:pt x="69" y="330"/>
                  </a:cubicBezTo>
                  <a:cubicBezTo>
                    <a:pt x="70" y="330"/>
                    <a:pt x="71" y="329"/>
                    <a:pt x="71" y="327"/>
                  </a:cubicBezTo>
                  <a:cubicBezTo>
                    <a:pt x="71" y="327"/>
                    <a:pt x="71" y="327"/>
                    <a:pt x="71" y="327"/>
                  </a:cubicBezTo>
                  <a:cubicBezTo>
                    <a:pt x="70" y="326"/>
                    <a:pt x="70" y="325"/>
                    <a:pt x="70" y="324"/>
                  </a:cubicBezTo>
                  <a:cubicBezTo>
                    <a:pt x="74" y="311"/>
                    <a:pt x="78" y="298"/>
                    <a:pt x="82" y="285"/>
                  </a:cubicBezTo>
                  <a:cubicBezTo>
                    <a:pt x="83" y="302"/>
                    <a:pt x="84" y="320"/>
                    <a:pt x="85" y="339"/>
                  </a:cubicBezTo>
                  <a:cubicBezTo>
                    <a:pt x="85" y="340"/>
                    <a:pt x="86" y="341"/>
                    <a:pt x="87" y="341"/>
                  </a:cubicBezTo>
                  <a:cubicBezTo>
                    <a:pt x="88" y="341"/>
                    <a:pt x="89" y="341"/>
                    <a:pt x="90" y="340"/>
                  </a:cubicBezTo>
                  <a:cubicBezTo>
                    <a:pt x="92" y="336"/>
                    <a:pt x="94" y="332"/>
                    <a:pt x="95" y="329"/>
                  </a:cubicBezTo>
                  <a:cubicBezTo>
                    <a:pt x="93" y="341"/>
                    <a:pt x="90" y="354"/>
                    <a:pt x="87" y="367"/>
                  </a:cubicBezTo>
                  <a:cubicBezTo>
                    <a:pt x="87" y="367"/>
                    <a:pt x="87" y="367"/>
                    <a:pt x="87" y="367"/>
                  </a:cubicBezTo>
                  <a:cubicBezTo>
                    <a:pt x="87" y="369"/>
                    <a:pt x="88" y="370"/>
                    <a:pt x="89" y="370"/>
                  </a:cubicBezTo>
                  <a:cubicBezTo>
                    <a:pt x="90" y="370"/>
                    <a:pt x="92" y="370"/>
                    <a:pt x="92" y="368"/>
                  </a:cubicBezTo>
                  <a:cubicBezTo>
                    <a:pt x="98" y="348"/>
                    <a:pt x="102" y="327"/>
                    <a:pt x="106" y="307"/>
                  </a:cubicBezTo>
                  <a:cubicBezTo>
                    <a:pt x="112" y="283"/>
                    <a:pt x="118" y="260"/>
                    <a:pt x="125" y="236"/>
                  </a:cubicBezTo>
                  <a:cubicBezTo>
                    <a:pt x="125" y="241"/>
                    <a:pt x="124" y="245"/>
                    <a:pt x="124" y="250"/>
                  </a:cubicBezTo>
                  <a:cubicBezTo>
                    <a:pt x="124" y="251"/>
                    <a:pt x="125" y="251"/>
                    <a:pt x="125" y="252"/>
                  </a:cubicBezTo>
                  <a:cubicBezTo>
                    <a:pt x="124" y="255"/>
                    <a:pt x="120" y="272"/>
                    <a:pt x="120" y="272"/>
                  </a:cubicBezTo>
                  <a:cubicBezTo>
                    <a:pt x="114" y="293"/>
                    <a:pt x="109" y="317"/>
                    <a:pt x="105" y="342"/>
                  </a:cubicBezTo>
                  <a:cubicBezTo>
                    <a:pt x="105" y="343"/>
                    <a:pt x="105" y="344"/>
                    <a:pt x="105" y="345"/>
                  </a:cubicBezTo>
                  <a:cubicBezTo>
                    <a:pt x="104" y="351"/>
                    <a:pt x="103" y="356"/>
                    <a:pt x="103" y="362"/>
                  </a:cubicBezTo>
                  <a:cubicBezTo>
                    <a:pt x="102" y="370"/>
                    <a:pt x="101" y="378"/>
                    <a:pt x="101" y="387"/>
                  </a:cubicBezTo>
                  <a:cubicBezTo>
                    <a:pt x="101" y="387"/>
                    <a:pt x="101" y="387"/>
                    <a:pt x="101" y="387"/>
                  </a:cubicBezTo>
                  <a:cubicBezTo>
                    <a:pt x="101" y="387"/>
                    <a:pt x="101" y="387"/>
                    <a:pt x="101" y="387"/>
                  </a:cubicBezTo>
                  <a:cubicBezTo>
                    <a:pt x="101" y="388"/>
                    <a:pt x="102" y="389"/>
                    <a:pt x="103" y="389"/>
                  </a:cubicBezTo>
                  <a:cubicBezTo>
                    <a:pt x="105" y="389"/>
                    <a:pt x="106" y="388"/>
                    <a:pt x="106" y="387"/>
                  </a:cubicBezTo>
                  <a:cubicBezTo>
                    <a:pt x="106" y="387"/>
                    <a:pt x="106" y="387"/>
                    <a:pt x="106" y="387"/>
                  </a:cubicBezTo>
                  <a:cubicBezTo>
                    <a:pt x="106" y="378"/>
                    <a:pt x="107" y="370"/>
                    <a:pt x="108" y="362"/>
                  </a:cubicBezTo>
                  <a:cubicBezTo>
                    <a:pt x="109" y="357"/>
                    <a:pt x="109" y="351"/>
                    <a:pt x="110" y="345"/>
                  </a:cubicBezTo>
                  <a:cubicBezTo>
                    <a:pt x="110" y="345"/>
                    <a:pt x="110" y="344"/>
                    <a:pt x="111" y="343"/>
                  </a:cubicBezTo>
                  <a:cubicBezTo>
                    <a:pt x="114" y="319"/>
                    <a:pt x="119" y="296"/>
                    <a:pt x="125" y="273"/>
                  </a:cubicBezTo>
                  <a:cubicBezTo>
                    <a:pt x="125" y="288"/>
                    <a:pt x="126" y="302"/>
                    <a:pt x="128" y="317"/>
                  </a:cubicBezTo>
                  <a:cubicBezTo>
                    <a:pt x="128" y="318"/>
                    <a:pt x="129" y="319"/>
                    <a:pt x="131" y="319"/>
                  </a:cubicBezTo>
                  <a:cubicBezTo>
                    <a:pt x="132" y="319"/>
                    <a:pt x="133" y="318"/>
                    <a:pt x="133" y="316"/>
                  </a:cubicBezTo>
                  <a:cubicBezTo>
                    <a:pt x="133" y="316"/>
                    <a:pt x="133" y="316"/>
                    <a:pt x="133" y="316"/>
                  </a:cubicBezTo>
                  <a:cubicBezTo>
                    <a:pt x="133" y="314"/>
                    <a:pt x="133" y="312"/>
                    <a:pt x="133" y="309"/>
                  </a:cubicBezTo>
                  <a:cubicBezTo>
                    <a:pt x="133" y="296"/>
                    <a:pt x="134" y="282"/>
                    <a:pt x="134" y="267"/>
                  </a:cubicBezTo>
                  <a:cubicBezTo>
                    <a:pt x="135" y="269"/>
                    <a:pt x="135" y="271"/>
                    <a:pt x="136" y="272"/>
                  </a:cubicBezTo>
                  <a:cubicBezTo>
                    <a:pt x="136" y="273"/>
                    <a:pt x="137" y="273"/>
                    <a:pt x="137" y="273"/>
                  </a:cubicBezTo>
                  <a:cubicBezTo>
                    <a:pt x="135" y="292"/>
                    <a:pt x="134" y="311"/>
                    <a:pt x="133" y="331"/>
                  </a:cubicBezTo>
                  <a:cubicBezTo>
                    <a:pt x="132" y="341"/>
                    <a:pt x="132" y="341"/>
                    <a:pt x="132" y="341"/>
                  </a:cubicBezTo>
                  <a:cubicBezTo>
                    <a:pt x="132" y="345"/>
                    <a:pt x="131" y="348"/>
                    <a:pt x="131" y="352"/>
                  </a:cubicBezTo>
                  <a:cubicBezTo>
                    <a:pt x="131" y="353"/>
                    <a:pt x="132" y="354"/>
                    <a:pt x="132" y="355"/>
                  </a:cubicBezTo>
                  <a:cubicBezTo>
                    <a:pt x="130" y="354"/>
                    <a:pt x="129" y="354"/>
                    <a:pt x="127" y="353"/>
                  </a:cubicBezTo>
                  <a:cubicBezTo>
                    <a:pt x="127" y="353"/>
                    <a:pt x="127" y="353"/>
                    <a:pt x="127" y="352"/>
                  </a:cubicBezTo>
                  <a:cubicBezTo>
                    <a:pt x="126" y="352"/>
                    <a:pt x="124" y="352"/>
                    <a:pt x="123" y="353"/>
                  </a:cubicBezTo>
                  <a:cubicBezTo>
                    <a:pt x="123" y="354"/>
                    <a:pt x="123" y="354"/>
                    <a:pt x="123" y="355"/>
                  </a:cubicBezTo>
                  <a:cubicBezTo>
                    <a:pt x="123" y="356"/>
                    <a:pt x="124" y="357"/>
                    <a:pt x="124" y="357"/>
                  </a:cubicBezTo>
                  <a:cubicBezTo>
                    <a:pt x="124" y="357"/>
                    <a:pt x="124" y="357"/>
                    <a:pt x="124" y="357"/>
                  </a:cubicBezTo>
                  <a:cubicBezTo>
                    <a:pt x="124" y="357"/>
                    <a:pt x="124" y="357"/>
                    <a:pt x="124" y="357"/>
                  </a:cubicBezTo>
                  <a:cubicBezTo>
                    <a:pt x="127" y="359"/>
                    <a:pt x="130" y="360"/>
                    <a:pt x="133" y="362"/>
                  </a:cubicBezTo>
                  <a:cubicBezTo>
                    <a:pt x="133" y="363"/>
                    <a:pt x="133" y="364"/>
                    <a:pt x="134" y="365"/>
                  </a:cubicBezTo>
                  <a:cubicBezTo>
                    <a:pt x="134" y="367"/>
                    <a:pt x="135" y="367"/>
                    <a:pt x="136" y="367"/>
                  </a:cubicBezTo>
                  <a:cubicBezTo>
                    <a:pt x="138" y="367"/>
                    <a:pt x="138" y="366"/>
                    <a:pt x="139" y="365"/>
                  </a:cubicBezTo>
                  <a:cubicBezTo>
                    <a:pt x="148" y="370"/>
                    <a:pt x="157" y="375"/>
                    <a:pt x="166" y="381"/>
                  </a:cubicBezTo>
                  <a:cubicBezTo>
                    <a:pt x="172" y="401"/>
                    <a:pt x="200" y="419"/>
                    <a:pt x="221" y="433"/>
                  </a:cubicBezTo>
                  <a:cubicBezTo>
                    <a:pt x="229" y="438"/>
                    <a:pt x="235" y="442"/>
                    <a:pt x="240" y="446"/>
                  </a:cubicBezTo>
                  <a:cubicBezTo>
                    <a:pt x="254" y="459"/>
                    <a:pt x="254" y="459"/>
                    <a:pt x="254" y="459"/>
                  </a:cubicBezTo>
                  <a:cubicBezTo>
                    <a:pt x="270" y="474"/>
                    <a:pt x="286" y="488"/>
                    <a:pt x="306" y="495"/>
                  </a:cubicBezTo>
                  <a:cubicBezTo>
                    <a:pt x="307" y="495"/>
                    <a:pt x="308" y="495"/>
                    <a:pt x="309" y="494"/>
                  </a:cubicBezTo>
                  <a:cubicBezTo>
                    <a:pt x="309" y="494"/>
                    <a:pt x="309" y="493"/>
                    <a:pt x="309" y="492"/>
                  </a:cubicBezTo>
                  <a:cubicBezTo>
                    <a:pt x="309" y="492"/>
                    <a:pt x="309" y="491"/>
                    <a:pt x="309" y="491"/>
                  </a:cubicBezTo>
                  <a:cubicBezTo>
                    <a:pt x="306" y="487"/>
                    <a:pt x="302" y="483"/>
                    <a:pt x="299" y="479"/>
                  </a:cubicBezTo>
                  <a:cubicBezTo>
                    <a:pt x="309" y="488"/>
                    <a:pt x="319" y="498"/>
                    <a:pt x="328" y="508"/>
                  </a:cubicBezTo>
                  <a:cubicBezTo>
                    <a:pt x="329" y="508"/>
                    <a:pt x="330" y="509"/>
                    <a:pt x="331" y="509"/>
                  </a:cubicBezTo>
                  <a:cubicBezTo>
                    <a:pt x="332" y="508"/>
                    <a:pt x="332" y="508"/>
                    <a:pt x="333" y="507"/>
                  </a:cubicBezTo>
                  <a:cubicBezTo>
                    <a:pt x="334" y="504"/>
                    <a:pt x="334" y="502"/>
                    <a:pt x="335" y="499"/>
                  </a:cubicBezTo>
                  <a:cubicBezTo>
                    <a:pt x="340" y="505"/>
                    <a:pt x="345" y="510"/>
                    <a:pt x="351" y="516"/>
                  </a:cubicBezTo>
                  <a:cubicBezTo>
                    <a:pt x="352" y="516"/>
                    <a:pt x="353" y="516"/>
                    <a:pt x="354" y="516"/>
                  </a:cubicBezTo>
                  <a:cubicBezTo>
                    <a:pt x="355" y="515"/>
                    <a:pt x="355" y="514"/>
                    <a:pt x="355" y="514"/>
                  </a:cubicBezTo>
                  <a:cubicBezTo>
                    <a:pt x="355" y="513"/>
                    <a:pt x="355" y="513"/>
                    <a:pt x="355" y="512"/>
                  </a:cubicBezTo>
                  <a:cubicBezTo>
                    <a:pt x="350" y="505"/>
                    <a:pt x="344" y="498"/>
                    <a:pt x="337" y="491"/>
                  </a:cubicBezTo>
                  <a:cubicBezTo>
                    <a:pt x="340" y="480"/>
                    <a:pt x="341" y="468"/>
                    <a:pt x="341" y="456"/>
                  </a:cubicBezTo>
                  <a:cubicBezTo>
                    <a:pt x="341" y="432"/>
                    <a:pt x="337" y="407"/>
                    <a:pt x="334" y="386"/>
                  </a:cubicBezTo>
                  <a:cubicBezTo>
                    <a:pt x="333" y="382"/>
                    <a:pt x="333" y="382"/>
                    <a:pt x="333" y="382"/>
                  </a:cubicBezTo>
                  <a:cubicBezTo>
                    <a:pt x="326" y="335"/>
                    <a:pt x="315" y="289"/>
                    <a:pt x="303" y="244"/>
                  </a:cubicBezTo>
                  <a:cubicBezTo>
                    <a:pt x="298" y="222"/>
                    <a:pt x="292" y="200"/>
                    <a:pt x="287" y="178"/>
                  </a:cubicBezTo>
                  <a:cubicBezTo>
                    <a:pt x="284" y="163"/>
                    <a:pt x="284" y="163"/>
                    <a:pt x="284" y="163"/>
                  </a:cubicBezTo>
                  <a:cubicBezTo>
                    <a:pt x="279" y="141"/>
                    <a:pt x="274" y="120"/>
                    <a:pt x="266" y="99"/>
                  </a:cubicBezTo>
                  <a:cubicBezTo>
                    <a:pt x="265" y="93"/>
                    <a:pt x="263" y="86"/>
                    <a:pt x="260" y="80"/>
                  </a:cubicBezTo>
                  <a:cubicBezTo>
                    <a:pt x="259" y="79"/>
                    <a:pt x="258" y="78"/>
                    <a:pt x="257" y="79"/>
                  </a:cubicBezTo>
                  <a:cubicBezTo>
                    <a:pt x="256" y="79"/>
                    <a:pt x="255" y="80"/>
                    <a:pt x="255" y="81"/>
                  </a:cubicBezTo>
                  <a:cubicBezTo>
                    <a:pt x="255" y="81"/>
                    <a:pt x="255" y="81"/>
                    <a:pt x="255" y="82"/>
                  </a:cubicBezTo>
                  <a:cubicBezTo>
                    <a:pt x="255" y="85"/>
                    <a:pt x="256" y="89"/>
                    <a:pt x="256" y="93"/>
                  </a:cubicBezTo>
                  <a:cubicBezTo>
                    <a:pt x="255" y="98"/>
                    <a:pt x="254" y="103"/>
                    <a:pt x="253" y="109"/>
                  </a:cubicBezTo>
                  <a:cubicBezTo>
                    <a:pt x="251" y="103"/>
                    <a:pt x="249" y="97"/>
                    <a:pt x="247" y="91"/>
                  </a:cubicBezTo>
                  <a:cubicBezTo>
                    <a:pt x="246" y="90"/>
                    <a:pt x="245" y="89"/>
                    <a:pt x="244" y="89"/>
                  </a:cubicBezTo>
                  <a:cubicBezTo>
                    <a:pt x="242" y="90"/>
                    <a:pt x="241" y="91"/>
                    <a:pt x="241" y="92"/>
                  </a:cubicBezTo>
                  <a:cubicBezTo>
                    <a:pt x="241" y="93"/>
                    <a:pt x="241" y="94"/>
                    <a:pt x="241" y="95"/>
                  </a:cubicBezTo>
                  <a:cubicBezTo>
                    <a:pt x="241" y="100"/>
                    <a:pt x="242" y="105"/>
                    <a:pt x="242" y="110"/>
                  </a:cubicBezTo>
                  <a:cubicBezTo>
                    <a:pt x="238" y="93"/>
                    <a:pt x="234" y="76"/>
                    <a:pt x="228" y="59"/>
                  </a:cubicBezTo>
                  <a:cubicBezTo>
                    <a:pt x="227" y="57"/>
                    <a:pt x="226" y="57"/>
                    <a:pt x="225" y="57"/>
                  </a:cubicBezTo>
                  <a:cubicBezTo>
                    <a:pt x="223" y="57"/>
                    <a:pt x="222" y="58"/>
                    <a:pt x="222" y="60"/>
                  </a:cubicBezTo>
                  <a:cubicBezTo>
                    <a:pt x="222" y="60"/>
                    <a:pt x="223" y="62"/>
                    <a:pt x="223" y="63"/>
                  </a:cubicBezTo>
                  <a:cubicBezTo>
                    <a:pt x="223" y="63"/>
                    <a:pt x="222" y="63"/>
                    <a:pt x="222" y="63"/>
                  </a:cubicBezTo>
                  <a:cubicBezTo>
                    <a:pt x="222" y="61"/>
                    <a:pt x="221" y="61"/>
                    <a:pt x="220" y="61"/>
                  </a:cubicBezTo>
                  <a:cubicBezTo>
                    <a:pt x="219" y="61"/>
                    <a:pt x="218" y="61"/>
                    <a:pt x="218" y="62"/>
                  </a:cubicBezTo>
                  <a:cubicBezTo>
                    <a:pt x="215" y="56"/>
                    <a:pt x="212" y="49"/>
                    <a:pt x="209" y="42"/>
                  </a:cubicBezTo>
                  <a:cubicBezTo>
                    <a:pt x="208" y="42"/>
                    <a:pt x="208" y="41"/>
                    <a:pt x="207" y="41"/>
                  </a:cubicBezTo>
                  <a:cubicBezTo>
                    <a:pt x="207" y="36"/>
                    <a:pt x="206" y="31"/>
                    <a:pt x="206" y="25"/>
                  </a:cubicBezTo>
                  <a:cubicBezTo>
                    <a:pt x="206" y="24"/>
                    <a:pt x="205" y="23"/>
                    <a:pt x="204" y="23"/>
                  </a:cubicBezTo>
                  <a:cubicBezTo>
                    <a:pt x="202" y="23"/>
                    <a:pt x="201" y="23"/>
                    <a:pt x="201" y="24"/>
                  </a:cubicBezTo>
                  <a:cubicBezTo>
                    <a:pt x="195" y="37"/>
                    <a:pt x="192" y="52"/>
                    <a:pt x="190" y="68"/>
                  </a:cubicBezTo>
                  <a:cubicBezTo>
                    <a:pt x="189" y="72"/>
                    <a:pt x="188" y="76"/>
                    <a:pt x="187" y="80"/>
                  </a:cubicBezTo>
                  <a:cubicBezTo>
                    <a:pt x="188" y="62"/>
                    <a:pt x="190" y="44"/>
                    <a:pt x="193" y="27"/>
                  </a:cubicBezTo>
                  <a:cubicBezTo>
                    <a:pt x="193" y="26"/>
                    <a:pt x="193" y="26"/>
                    <a:pt x="193" y="26"/>
                  </a:cubicBezTo>
                  <a:cubicBezTo>
                    <a:pt x="193" y="25"/>
                    <a:pt x="192" y="24"/>
                    <a:pt x="191" y="24"/>
                  </a:cubicBezTo>
                  <a:cubicBezTo>
                    <a:pt x="189" y="23"/>
                    <a:pt x="188" y="24"/>
                    <a:pt x="187" y="25"/>
                  </a:cubicBezTo>
                  <a:cubicBezTo>
                    <a:pt x="184" y="35"/>
                    <a:pt x="180" y="45"/>
                    <a:pt x="177" y="56"/>
                  </a:cubicBezTo>
                  <a:cubicBezTo>
                    <a:pt x="177" y="43"/>
                    <a:pt x="177" y="30"/>
                    <a:pt x="177" y="18"/>
                  </a:cubicBezTo>
                  <a:cubicBezTo>
                    <a:pt x="177" y="18"/>
                    <a:pt x="177" y="18"/>
                    <a:pt x="177" y="18"/>
                  </a:cubicBezTo>
                  <a:cubicBezTo>
                    <a:pt x="177" y="18"/>
                    <a:pt x="177" y="18"/>
                    <a:pt x="177" y="18"/>
                  </a:cubicBezTo>
                  <a:cubicBezTo>
                    <a:pt x="177" y="18"/>
                    <a:pt x="177" y="18"/>
                    <a:pt x="177" y="18"/>
                  </a:cubicBezTo>
                  <a:cubicBezTo>
                    <a:pt x="176" y="16"/>
                    <a:pt x="175" y="15"/>
                    <a:pt x="174" y="15"/>
                  </a:cubicBezTo>
                  <a:cubicBezTo>
                    <a:pt x="172" y="15"/>
                    <a:pt x="171" y="16"/>
                    <a:pt x="171" y="18"/>
                  </a:cubicBezTo>
                  <a:cubicBezTo>
                    <a:pt x="171" y="18"/>
                    <a:pt x="171" y="18"/>
                    <a:pt x="171" y="18"/>
                  </a:cubicBezTo>
                  <a:cubicBezTo>
                    <a:pt x="171" y="24"/>
                    <a:pt x="171" y="31"/>
                    <a:pt x="171" y="37"/>
                  </a:cubicBezTo>
                  <a:cubicBezTo>
                    <a:pt x="171" y="43"/>
                    <a:pt x="171" y="50"/>
                    <a:pt x="171" y="57"/>
                  </a:cubicBezTo>
                  <a:cubicBezTo>
                    <a:pt x="169" y="49"/>
                    <a:pt x="167" y="41"/>
                    <a:pt x="163" y="35"/>
                  </a:cubicBezTo>
                  <a:cubicBezTo>
                    <a:pt x="163" y="33"/>
                    <a:pt x="163" y="31"/>
                    <a:pt x="163" y="29"/>
                  </a:cubicBezTo>
                  <a:cubicBezTo>
                    <a:pt x="163" y="29"/>
                    <a:pt x="163" y="29"/>
                    <a:pt x="163" y="29"/>
                  </a:cubicBezTo>
                  <a:cubicBezTo>
                    <a:pt x="163" y="27"/>
                    <a:pt x="162" y="26"/>
                    <a:pt x="161" y="26"/>
                  </a:cubicBezTo>
                  <a:cubicBezTo>
                    <a:pt x="159" y="26"/>
                    <a:pt x="158" y="27"/>
                    <a:pt x="158" y="28"/>
                  </a:cubicBezTo>
                  <a:cubicBezTo>
                    <a:pt x="158" y="28"/>
                    <a:pt x="158" y="29"/>
                    <a:pt x="158" y="30"/>
                  </a:cubicBezTo>
                  <a:cubicBezTo>
                    <a:pt x="157" y="30"/>
                    <a:pt x="157" y="29"/>
                    <a:pt x="157" y="30"/>
                  </a:cubicBezTo>
                  <a:cubicBezTo>
                    <a:pt x="156" y="30"/>
                    <a:pt x="155" y="30"/>
                    <a:pt x="155" y="31"/>
                  </a:cubicBezTo>
                  <a:cubicBezTo>
                    <a:pt x="154" y="34"/>
                    <a:pt x="153" y="37"/>
                    <a:pt x="152" y="41"/>
                  </a:cubicBezTo>
                  <a:cubicBezTo>
                    <a:pt x="151" y="41"/>
                    <a:pt x="150" y="41"/>
                    <a:pt x="149" y="42"/>
                  </a:cubicBezTo>
                  <a:cubicBezTo>
                    <a:pt x="141" y="57"/>
                    <a:pt x="140" y="76"/>
                    <a:pt x="138" y="94"/>
                  </a:cubicBezTo>
                  <a:cubicBezTo>
                    <a:pt x="136" y="112"/>
                    <a:pt x="136" y="112"/>
                    <a:pt x="136" y="112"/>
                  </a:cubicBezTo>
                  <a:cubicBezTo>
                    <a:pt x="136" y="116"/>
                    <a:pt x="135" y="119"/>
                    <a:pt x="134" y="122"/>
                  </a:cubicBezTo>
                  <a:cubicBezTo>
                    <a:pt x="134" y="123"/>
                    <a:pt x="134" y="124"/>
                    <a:pt x="134" y="124"/>
                  </a:cubicBezTo>
                  <a:cubicBezTo>
                    <a:pt x="132" y="110"/>
                    <a:pt x="130" y="96"/>
                    <a:pt x="128" y="82"/>
                  </a:cubicBezTo>
                  <a:cubicBezTo>
                    <a:pt x="126" y="73"/>
                    <a:pt x="125" y="65"/>
                    <a:pt x="123" y="57"/>
                  </a:cubicBezTo>
                  <a:cubicBezTo>
                    <a:pt x="124" y="55"/>
                    <a:pt x="124" y="54"/>
                    <a:pt x="125" y="52"/>
                  </a:cubicBezTo>
                  <a:cubicBezTo>
                    <a:pt x="125" y="52"/>
                    <a:pt x="125" y="52"/>
                    <a:pt x="125" y="51"/>
                  </a:cubicBezTo>
                  <a:cubicBezTo>
                    <a:pt x="125" y="50"/>
                    <a:pt x="124" y="49"/>
                    <a:pt x="124" y="49"/>
                  </a:cubicBezTo>
                  <a:cubicBezTo>
                    <a:pt x="123" y="49"/>
                    <a:pt x="123" y="49"/>
                    <a:pt x="122" y="49"/>
                  </a:cubicBezTo>
                  <a:cubicBezTo>
                    <a:pt x="122" y="45"/>
                    <a:pt x="121" y="42"/>
                    <a:pt x="121" y="39"/>
                  </a:cubicBezTo>
                  <a:cubicBezTo>
                    <a:pt x="123" y="38"/>
                    <a:pt x="125" y="37"/>
                    <a:pt x="128" y="38"/>
                  </a:cubicBezTo>
                  <a:cubicBezTo>
                    <a:pt x="129" y="38"/>
                    <a:pt x="130" y="37"/>
                    <a:pt x="130" y="35"/>
                  </a:cubicBezTo>
                  <a:cubicBezTo>
                    <a:pt x="131" y="34"/>
                    <a:pt x="129" y="32"/>
                    <a:pt x="128" y="32"/>
                  </a:cubicBezTo>
                  <a:cubicBezTo>
                    <a:pt x="125" y="32"/>
                    <a:pt x="123" y="33"/>
                    <a:pt x="121" y="33"/>
                  </a:cubicBezTo>
                  <a:cubicBezTo>
                    <a:pt x="120" y="25"/>
                    <a:pt x="120" y="17"/>
                    <a:pt x="120" y="9"/>
                  </a:cubicBezTo>
                  <a:cubicBezTo>
                    <a:pt x="120" y="7"/>
                    <a:pt x="120" y="5"/>
                    <a:pt x="120" y="2"/>
                  </a:cubicBezTo>
                  <a:cubicBezTo>
                    <a:pt x="120" y="2"/>
                    <a:pt x="120" y="2"/>
                    <a:pt x="120" y="2"/>
                  </a:cubicBezTo>
                  <a:cubicBezTo>
                    <a:pt x="120" y="1"/>
                    <a:pt x="119" y="0"/>
                    <a:pt x="117" y="0"/>
                  </a:cubicBezTo>
                  <a:cubicBezTo>
                    <a:pt x="116" y="0"/>
                    <a:pt x="114" y="1"/>
                    <a:pt x="114" y="2"/>
                  </a:cubicBezTo>
                  <a:close/>
                  <a:moveTo>
                    <a:pt x="35" y="211"/>
                  </a:moveTo>
                  <a:cubicBezTo>
                    <a:pt x="41" y="196"/>
                    <a:pt x="41" y="196"/>
                    <a:pt x="41" y="196"/>
                  </a:cubicBezTo>
                  <a:cubicBezTo>
                    <a:pt x="52" y="162"/>
                    <a:pt x="52" y="162"/>
                    <a:pt x="52" y="162"/>
                  </a:cubicBezTo>
                  <a:cubicBezTo>
                    <a:pt x="64" y="125"/>
                    <a:pt x="77" y="83"/>
                    <a:pt x="100" y="56"/>
                  </a:cubicBezTo>
                  <a:cubicBezTo>
                    <a:pt x="100" y="57"/>
                    <a:pt x="101" y="57"/>
                    <a:pt x="101" y="58"/>
                  </a:cubicBezTo>
                  <a:cubicBezTo>
                    <a:pt x="96" y="70"/>
                    <a:pt x="93" y="84"/>
                    <a:pt x="91" y="95"/>
                  </a:cubicBezTo>
                  <a:cubicBezTo>
                    <a:pt x="91" y="95"/>
                    <a:pt x="90" y="99"/>
                    <a:pt x="89" y="103"/>
                  </a:cubicBezTo>
                  <a:cubicBezTo>
                    <a:pt x="77" y="129"/>
                    <a:pt x="67" y="157"/>
                    <a:pt x="58" y="184"/>
                  </a:cubicBezTo>
                  <a:cubicBezTo>
                    <a:pt x="52" y="200"/>
                    <a:pt x="47" y="216"/>
                    <a:pt x="41" y="231"/>
                  </a:cubicBezTo>
                  <a:cubicBezTo>
                    <a:pt x="37" y="241"/>
                    <a:pt x="32" y="251"/>
                    <a:pt x="27" y="261"/>
                  </a:cubicBezTo>
                  <a:cubicBezTo>
                    <a:pt x="20" y="274"/>
                    <a:pt x="14" y="287"/>
                    <a:pt x="9" y="301"/>
                  </a:cubicBezTo>
                  <a:cubicBezTo>
                    <a:pt x="13" y="271"/>
                    <a:pt x="25" y="239"/>
                    <a:pt x="35" y="211"/>
                  </a:cubicBezTo>
                  <a:close/>
                  <a:moveTo>
                    <a:pt x="116" y="43"/>
                  </a:moveTo>
                  <a:cubicBezTo>
                    <a:pt x="116" y="47"/>
                    <a:pt x="117" y="50"/>
                    <a:pt x="117" y="54"/>
                  </a:cubicBezTo>
                  <a:cubicBezTo>
                    <a:pt x="114" y="59"/>
                    <a:pt x="110" y="64"/>
                    <a:pt x="107" y="69"/>
                  </a:cubicBezTo>
                  <a:cubicBezTo>
                    <a:pt x="107" y="65"/>
                    <a:pt x="107" y="62"/>
                    <a:pt x="106" y="58"/>
                  </a:cubicBezTo>
                  <a:cubicBezTo>
                    <a:pt x="109" y="52"/>
                    <a:pt x="112" y="46"/>
                    <a:pt x="116" y="43"/>
                  </a:cubicBezTo>
                  <a:close/>
                  <a:moveTo>
                    <a:pt x="77" y="160"/>
                  </a:moveTo>
                  <a:cubicBezTo>
                    <a:pt x="77" y="160"/>
                    <a:pt x="80" y="151"/>
                    <a:pt x="82" y="145"/>
                  </a:cubicBezTo>
                  <a:cubicBezTo>
                    <a:pt x="81" y="147"/>
                    <a:pt x="80" y="150"/>
                    <a:pt x="80" y="152"/>
                  </a:cubicBezTo>
                  <a:cubicBezTo>
                    <a:pt x="79" y="156"/>
                    <a:pt x="78" y="159"/>
                    <a:pt x="77" y="163"/>
                  </a:cubicBezTo>
                  <a:cubicBezTo>
                    <a:pt x="76" y="165"/>
                    <a:pt x="76" y="166"/>
                    <a:pt x="75" y="168"/>
                  </a:cubicBezTo>
                  <a:cubicBezTo>
                    <a:pt x="74" y="171"/>
                    <a:pt x="73" y="173"/>
                    <a:pt x="72" y="176"/>
                  </a:cubicBezTo>
                  <a:cubicBezTo>
                    <a:pt x="74" y="171"/>
                    <a:pt x="75" y="165"/>
                    <a:pt x="77" y="160"/>
                  </a:cubicBezTo>
                  <a:close/>
                  <a:moveTo>
                    <a:pt x="115" y="66"/>
                  </a:moveTo>
                  <a:cubicBezTo>
                    <a:pt x="107" y="94"/>
                    <a:pt x="100" y="122"/>
                    <a:pt x="93" y="149"/>
                  </a:cubicBezTo>
                  <a:cubicBezTo>
                    <a:pt x="94" y="142"/>
                    <a:pt x="95" y="135"/>
                    <a:pt x="95" y="128"/>
                  </a:cubicBezTo>
                  <a:cubicBezTo>
                    <a:pt x="101" y="111"/>
                    <a:pt x="105" y="94"/>
                    <a:pt x="107" y="80"/>
                  </a:cubicBezTo>
                  <a:cubicBezTo>
                    <a:pt x="110" y="75"/>
                    <a:pt x="112" y="70"/>
                    <a:pt x="115" y="66"/>
                  </a:cubicBezTo>
                  <a:close/>
                  <a:moveTo>
                    <a:pt x="50" y="248"/>
                  </a:moveTo>
                  <a:cubicBezTo>
                    <a:pt x="52" y="242"/>
                    <a:pt x="52" y="242"/>
                    <a:pt x="52" y="242"/>
                  </a:cubicBezTo>
                  <a:cubicBezTo>
                    <a:pt x="52" y="240"/>
                    <a:pt x="53" y="239"/>
                    <a:pt x="53" y="237"/>
                  </a:cubicBezTo>
                  <a:cubicBezTo>
                    <a:pt x="53" y="239"/>
                    <a:pt x="53" y="240"/>
                    <a:pt x="52" y="242"/>
                  </a:cubicBezTo>
                  <a:cubicBezTo>
                    <a:pt x="50" y="251"/>
                    <a:pt x="47" y="260"/>
                    <a:pt x="45" y="270"/>
                  </a:cubicBezTo>
                  <a:cubicBezTo>
                    <a:pt x="46" y="263"/>
                    <a:pt x="48" y="255"/>
                    <a:pt x="50" y="248"/>
                  </a:cubicBezTo>
                  <a:close/>
                  <a:moveTo>
                    <a:pt x="88" y="149"/>
                  </a:moveTo>
                  <a:cubicBezTo>
                    <a:pt x="87" y="161"/>
                    <a:pt x="86" y="174"/>
                    <a:pt x="85" y="186"/>
                  </a:cubicBezTo>
                  <a:cubicBezTo>
                    <a:pt x="76" y="225"/>
                    <a:pt x="70" y="263"/>
                    <a:pt x="65" y="301"/>
                  </a:cubicBezTo>
                  <a:cubicBezTo>
                    <a:pt x="64" y="292"/>
                    <a:pt x="63" y="284"/>
                    <a:pt x="63" y="275"/>
                  </a:cubicBezTo>
                  <a:cubicBezTo>
                    <a:pt x="63" y="239"/>
                    <a:pt x="72" y="202"/>
                    <a:pt x="82" y="165"/>
                  </a:cubicBezTo>
                  <a:cubicBezTo>
                    <a:pt x="84" y="160"/>
                    <a:pt x="86" y="155"/>
                    <a:pt x="88" y="149"/>
                  </a:cubicBezTo>
                  <a:close/>
                  <a:moveTo>
                    <a:pt x="83" y="223"/>
                  </a:moveTo>
                  <a:cubicBezTo>
                    <a:pt x="82" y="235"/>
                    <a:pt x="82" y="249"/>
                    <a:pt x="82" y="262"/>
                  </a:cubicBezTo>
                  <a:cubicBezTo>
                    <a:pt x="82" y="265"/>
                    <a:pt x="82" y="267"/>
                    <a:pt x="82" y="270"/>
                  </a:cubicBezTo>
                  <a:cubicBezTo>
                    <a:pt x="78" y="282"/>
                    <a:pt x="73" y="294"/>
                    <a:pt x="70" y="307"/>
                  </a:cubicBezTo>
                  <a:cubicBezTo>
                    <a:pt x="73" y="279"/>
                    <a:pt x="78" y="251"/>
                    <a:pt x="83" y="223"/>
                  </a:cubicBezTo>
                  <a:close/>
                  <a:moveTo>
                    <a:pt x="119" y="72"/>
                  </a:moveTo>
                  <a:cubicBezTo>
                    <a:pt x="119" y="75"/>
                    <a:pt x="119" y="78"/>
                    <a:pt x="120" y="80"/>
                  </a:cubicBezTo>
                  <a:cubicBezTo>
                    <a:pt x="122" y="98"/>
                    <a:pt x="124" y="115"/>
                    <a:pt x="125" y="133"/>
                  </a:cubicBezTo>
                  <a:cubicBezTo>
                    <a:pt x="125" y="139"/>
                    <a:pt x="125" y="146"/>
                    <a:pt x="125" y="153"/>
                  </a:cubicBezTo>
                  <a:cubicBezTo>
                    <a:pt x="117" y="177"/>
                    <a:pt x="108" y="201"/>
                    <a:pt x="99" y="224"/>
                  </a:cubicBezTo>
                  <a:cubicBezTo>
                    <a:pt x="95" y="235"/>
                    <a:pt x="91" y="245"/>
                    <a:pt x="87" y="255"/>
                  </a:cubicBezTo>
                  <a:cubicBezTo>
                    <a:pt x="88" y="232"/>
                    <a:pt x="89" y="209"/>
                    <a:pt x="90" y="187"/>
                  </a:cubicBezTo>
                  <a:cubicBezTo>
                    <a:pt x="98" y="149"/>
                    <a:pt x="108" y="111"/>
                    <a:pt x="119" y="72"/>
                  </a:cubicBezTo>
                  <a:close/>
                  <a:moveTo>
                    <a:pt x="155" y="47"/>
                  </a:moveTo>
                  <a:cubicBezTo>
                    <a:pt x="155" y="49"/>
                    <a:pt x="155" y="51"/>
                    <a:pt x="155" y="53"/>
                  </a:cubicBezTo>
                  <a:cubicBezTo>
                    <a:pt x="155" y="53"/>
                    <a:pt x="155" y="53"/>
                    <a:pt x="155" y="53"/>
                  </a:cubicBezTo>
                  <a:cubicBezTo>
                    <a:pt x="155" y="51"/>
                    <a:pt x="155" y="50"/>
                    <a:pt x="155" y="49"/>
                  </a:cubicBezTo>
                  <a:cubicBezTo>
                    <a:pt x="155" y="48"/>
                    <a:pt x="155" y="48"/>
                    <a:pt x="155" y="47"/>
                  </a:cubicBezTo>
                  <a:close/>
                  <a:moveTo>
                    <a:pt x="155" y="78"/>
                  </a:moveTo>
                  <a:cubicBezTo>
                    <a:pt x="155" y="79"/>
                    <a:pt x="155" y="80"/>
                    <a:pt x="155" y="81"/>
                  </a:cubicBezTo>
                  <a:cubicBezTo>
                    <a:pt x="155" y="81"/>
                    <a:pt x="155" y="82"/>
                    <a:pt x="155" y="83"/>
                  </a:cubicBezTo>
                  <a:cubicBezTo>
                    <a:pt x="155" y="81"/>
                    <a:pt x="155" y="80"/>
                    <a:pt x="155" y="78"/>
                  </a:cubicBezTo>
                  <a:close/>
                  <a:moveTo>
                    <a:pt x="162" y="46"/>
                  </a:moveTo>
                  <a:cubicBezTo>
                    <a:pt x="165" y="52"/>
                    <a:pt x="167" y="60"/>
                    <a:pt x="168" y="68"/>
                  </a:cubicBezTo>
                  <a:cubicBezTo>
                    <a:pt x="167" y="68"/>
                    <a:pt x="166" y="69"/>
                    <a:pt x="166" y="70"/>
                  </a:cubicBezTo>
                  <a:cubicBezTo>
                    <a:pt x="165" y="76"/>
                    <a:pt x="164" y="83"/>
                    <a:pt x="163" y="89"/>
                  </a:cubicBezTo>
                  <a:cubicBezTo>
                    <a:pt x="162" y="84"/>
                    <a:pt x="161" y="80"/>
                    <a:pt x="160" y="75"/>
                  </a:cubicBezTo>
                  <a:cubicBezTo>
                    <a:pt x="161" y="65"/>
                    <a:pt x="162" y="55"/>
                    <a:pt x="162" y="46"/>
                  </a:cubicBezTo>
                  <a:close/>
                  <a:moveTo>
                    <a:pt x="184" y="51"/>
                  </a:moveTo>
                  <a:cubicBezTo>
                    <a:pt x="183" y="62"/>
                    <a:pt x="182" y="74"/>
                    <a:pt x="182" y="86"/>
                  </a:cubicBezTo>
                  <a:cubicBezTo>
                    <a:pt x="182" y="84"/>
                    <a:pt x="182" y="81"/>
                    <a:pt x="181" y="78"/>
                  </a:cubicBezTo>
                  <a:cubicBezTo>
                    <a:pt x="181" y="77"/>
                    <a:pt x="180" y="76"/>
                    <a:pt x="179" y="76"/>
                  </a:cubicBezTo>
                  <a:cubicBezTo>
                    <a:pt x="178" y="76"/>
                    <a:pt x="178" y="76"/>
                    <a:pt x="177" y="76"/>
                  </a:cubicBezTo>
                  <a:cubicBezTo>
                    <a:pt x="179" y="67"/>
                    <a:pt x="182" y="59"/>
                    <a:pt x="184" y="51"/>
                  </a:cubicBezTo>
                  <a:close/>
                  <a:moveTo>
                    <a:pt x="201" y="38"/>
                  </a:moveTo>
                  <a:cubicBezTo>
                    <a:pt x="202" y="41"/>
                    <a:pt x="202" y="43"/>
                    <a:pt x="202" y="46"/>
                  </a:cubicBezTo>
                  <a:cubicBezTo>
                    <a:pt x="201" y="48"/>
                    <a:pt x="200" y="50"/>
                    <a:pt x="199" y="53"/>
                  </a:cubicBezTo>
                  <a:cubicBezTo>
                    <a:pt x="199" y="53"/>
                    <a:pt x="199" y="53"/>
                    <a:pt x="199" y="53"/>
                  </a:cubicBezTo>
                  <a:cubicBezTo>
                    <a:pt x="199" y="52"/>
                    <a:pt x="198" y="52"/>
                    <a:pt x="198" y="51"/>
                  </a:cubicBezTo>
                  <a:cubicBezTo>
                    <a:pt x="199" y="47"/>
                    <a:pt x="200" y="42"/>
                    <a:pt x="201" y="38"/>
                  </a:cubicBezTo>
                  <a:close/>
                  <a:moveTo>
                    <a:pt x="104" y="226"/>
                  </a:moveTo>
                  <a:cubicBezTo>
                    <a:pt x="111" y="207"/>
                    <a:pt x="119" y="188"/>
                    <a:pt x="126" y="168"/>
                  </a:cubicBezTo>
                  <a:cubicBezTo>
                    <a:pt x="126" y="168"/>
                    <a:pt x="126" y="168"/>
                    <a:pt x="126" y="168"/>
                  </a:cubicBezTo>
                  <a:cubicBezTo>
                    <a:pt x="126" y="169"/>
                    <a:pt x="126" y="170"/>
                    <a:pt x="126" y="171"/>
                  </a:cubicBezTo>
                  <a:cubicBezTo>
                    <a:pt x="122" y="188"/>
                    <a:pt x="118" y="204"/>
                    <a:pt x="114" y="222"/>
                  </a:cubicBezTo>
                  <a:cubicBezTo>
                    <a:pt x="111" y="234"/>
                    <a:pt x="108" y="247"/>
                    <a:pt x="106" y="262"/>
                  </a:cubicBezTo>
                  <a:cubicBezTo>
                    <a:pt x="102" y="285"/>
                    <a:pt x="98" y="309"/>
                    <a:pt x="90" y="328"/>
                  </a:cubicBezTo>
                  <a:cubicBezTo>
                    <a:pt x="88" y="309"/>
                    <a:pt x="88" y="290"/>
                    <a:pt x="88" y="271"/>
                  </a:cubicBezTo>
                  <a:cubicBezTo>
                    <a:pt x="93" y="256"/>
                    <a:pt x="98" y="241"/>
                    <a:pt x="104" y="226"/>
                  </a:cubicBezTo>
                  <a:close/>
                  <a:moveTo>
                    <a:pt x="135" y="169"/>
                  </a:moveTo>
                  <a:cubicBezTo>
                    <a:pt x="135" y="177"/>
                    <a:pt x="134" y="185"/>
                    <a:pt x="134" y="192"/>
                  </a:cubicBezTo>
                  <a:cubicBezTo>
                    <a:pt x="134" y="192"/>
                    <a:pt x="134" y="193"/>
                    <a:pt x="133" y="193"/>
                  </a:cubicBezTo>
                  <a:cubicBezTo>
                    <a:pt x="134" y="190"/>
                    <a:pt x="134" y="186"/>
                    <a:pt x="134" y="183"/>
                  </a:cubicBezTo>
                  <a:cubicBezTo>
                    <a:pt x="134" y="179"/>
                    <a:pt x="135" y="175"/>
                    <a:pt x="135" y="171"/>
                  </a:cubicBezTo>
                  <a:cubicBezTo>
                    <a:pt x="135" y="170"/>
                    <a:pt x="135" y="170"/>
                    <a:pt x="135" y="169"/>
                  </a:cubicBezTo>
                  <a:close/>
                  <a:moveTo>
                    <a:pt x="146" y="121"/>
                  </a:moveTo>
                  <a:cubicBezTo>
                    <a:pt x="146" y="132"/>
                    <a:pt x="146" y="143"/>
                    <a:pt x="146" y="155"/>
                  </a:cubicBezTo>
                  <a:cubicBezTo>
                    <a:pt x="146" y="156"/>
                    <a:pt x="146" y="157"/>
                    <a:pt x="146" y="159"/>
                  </a:cubicBezTo>
                  <a:cubicBezTo>
                    <a:pt x="144" y="164"/>
                    <a:pt x="142" y="169"/>
                    <a:pt x="140" y="174"/>
                  </a:cubicBezTo>
                  <a:cubicBezTo>
                    <a:pt x="141" y="169"/>
                    <a:pt x="141" y="164"/>
                    <a:pt x="141" y="158"/>
                  </a:cubicBezTo>
                  <a:cubicBezTo>
                    <a:pt x="141" y="153"/>
                    <a:pt x="142" y="147"/>
                    <a:pt x="142" y="141"/>
                  </a:cubicBezTo>
                  <a:cubicBezTo>
                    <a:pt x="144" y="135"/>
                    <a:pt x="145" y="128"/>
                    <a:pt x="146" y="121"/>
                  </a:cubicBezTo>
                  <a:close/>
                  <a:moveTo>
                    <a:pt x="157" y="117"/>
                  </a:moveTo>
                  <a:cubicBezTo>
                    <a:pt x="157" y="119"/>
                    <a:pt x="157" y="120"/>
                    <a:pt x="157" y="122"/>
                  </a:cubicBezTo>
                  <a:cubicBezTo>
                    <a:pt x="157" y="124"/>
                    <a:pt x="156" y="125"/>
                    <a:pt x="156" y="127"/>
                  </a:cubicBezTo>
                  <a:cubicBezTo>
                    <a:pt x="156" y="124"/>
                    <a:pt x="157" y="120"/>
                    <a:pt x="157" y="117"/>
                  </a:cubicBezTo>
                  <a:close/>
                  <a:moveTo>
                    <a:pt x="177" y="94"/>
                  </a:moveTo>
                  <a:cubicBezTo>
                    <a:pt x="177" y="97"/>
                    <a:pt x="177" y="100"/>
                    <a:pt x="177" y="103"/>
                  </a:cubicBezTo>
                  <a:cubicBezTo>
                    <a:pt x="177" y="110"/>
                    <a:pt x="177" y="117"/>
                    <a:pt x="176" y="124"/>
                  </a:cubicBezTo>
                  <a:cubicBezTo>
                    <a:pt x="177" y="114"/>
                    <a:pt x="177" y="104"/>
                    <a:pt x="177" y="94"/>
                  </a:cubicBezTo>
                  <a:close/>
                  <a:moveTo>
                    <a:pt x="187" y="117"/>
                  </a:moveTo>
                  <a:cubicBezTo>
                    <a:pt x="187" y="117"/>
                    <a:pt x="187" y="117"/>
                    <a:pt x="187" y="117"/>
                  </a:cubicBezTo>
                  <a:cubicBezTo>
                    <a:pt x="187" y="117"/>
                    <a:pt x="187" y="117"/>
                    <a:pt x="187" y="117"/>
                  </a:cubicBezTo>
                  <a:cubicBezTo>
                    <a:pt x="187" y="117"/>
                    <a:pt x="187" y="117"/>
                    <a:pt x="187" y="117"/>
                  </a:cubicBezTo>
                  <a:close/>
                  <a:moveTo>
                    <a:pt x="142" y="185"/>
                  </a:moveTo>
                  <a:cubicBezTo>
                    <a:pt x="141" y="189"/>
                    <a:pt x="140" y="193"/>
                    <a:pt x="139" y="196"/>
                  </a:cubicBezTo>
                  <a:cubicBezTo>
                    <a:pt x="139" y="195"/>
                    <a:pt x="139" y="194"/>
                    <a:pt x="139" y="193"/>
                  </a:cubicBezTo>
                  <a:cubicBezTo>
                    <a:pt x="140" y="190"/>
                    <a:pt x="142" y="185"/>
                    <a:pt x="142" y="185"/>
                  </a:cubicBezTo>
                  <a:close/>
                  <a:moveTo>
                    <a:pt x="159" y="145"/>
                  </a:moveTo>
                  <a:cubicBezTo>
                    <a:pt x="159" y="146"/>
                    <a:pt x="159" y="147"/>
                    <a:pt x="159" y="148"/>
                  </a:cubicBezTo>
                  <a:cubicBezTo>
                    <a:pt x="157" y="161"/>
                    <a:pt x="156" y="175"/>
                    <a:pt x="154" y="188"/>
                  </a:cubicBezTo>
                  <a:cubicBezTo>
                    <a:pt x="154" y="188"/>
                    <a:pt x="154" y="190"/>
                    <a:pt x="154" y="190"/>
                  </a:cubicBezTo>
                  <a:cubicBezTo>
                    <a:pt x="153" y="183"/>
                    <a:pt x="153" y="176"/>
                    <a:pt x="153" y="169"/>
                  </a:cubicBezTo>
                  <a:cubicBezTo>
                    <a:pt x="154" y="162"/>
                    <a:pt x="156" y="156"/>
                    <a:pt x="157" y="149"/>
                  </a:cubicBezTo>
                  <a:cubicBezTo>
                    <a:pt x="158" y="148"/>
                    <a:pt x="158" y="146"/>
                    <a:pt x="159" y="145"/>
                  </a:cubicBezTo>
                  <a:close/>
                  <a:moveTo>
                    <a:pt x="166" y="134"/>
                  </a:moveTo>
                  <a:cubicBezTo>
                    <a:pt x="167" y="134"/>
                    <a:pt x="167" y="135"/>
                    <a:pt x="167" y="136"/>
                  </a:cubicBezTo>
                  <a:cubicBezTo>
                    <a:pt x="166" y="143"/>
                    <a:pt x="165" y="149"/>
                    <a:pt x="165" y="155"/>
                  </a:cubicBezTo>
                  <a:cubicBezTo>
                    <a:pt x="165" y="153"/>
                    <a:pt x="164" y="151"/>
                    <a:pt x="164" y="148"/>
                  </a:cubicBezTo>
                  <a:cubicBezTo>
                    <a:pt x="165" y="143"/>
                    <a:pt x="166" y="138"/>
                    <a:pt x="166" y="134"/>
                  </a:cubicBezTo>
                  <a:close/>
                  <a:moveTo>
                    <a:pt x="125" y="210"/>
                  </a:moveTo>
                  <a:cubicBezTo>
                    <a:pt x="125" y="212"/>
                    <a:pt x="125" y="215"/>
                    <a:pt x="125" y="217"/>
                  </a:cubicBezTo>
                  <a:cubicBezTo>
                    <a:pt x="125" y="217"/>
                    <a:pt x="125" y="218"/>
                    <a:pt x="125" y="218"/>
                  </a:cubicBezTo>
                  <a:cubicBezTo>
                    <a:pt x="123" y="224"/>
                    <a:pt x="121" y="229"/>
                    <a:pt x="120" y="234"/>
                  </a:cubicBezTo>
                  <a:cubicBezTo>
                    <a:pt x="121" y="226"/>
                    <a:pt x="123" y="218"/>
                    <a:pt x="125" y="210"/>
                  </a:cubicBezTo>
                  <a:close/>
                  <a:moveTo>
                    <a:pt x="139" y="219"/>
                  </a:moveTo>
                  <a:cubicBezTo>
                    <a:pt x="141" y="214"/>
                    <a:pt x="142" y="209"/>
                    <a:pt x="143" y="205"/>
                  </a:cubicBezTo>
                  <a:cubicBezTo>
                    <a:pt x="142" y="215"/>
                    <a:pt x="141" y="232"/>
                    <a:pt x="141" y="232"/>
                  </a:cubicBezTo>
                  <a:cubicBezTo>
                    <a:pt x="140" y="242"/>
                    <a:pt x="139" y="252"/>
                    <a:pt x="138" y="262"/>
                  </a:cubicBezTo>
                  <a:cubicBezTo>
                    <a:pt x="137" y="259"/>
                    <a:pt x="136" y="255"/>
                    <a:pt x="135" y="251"/>
                  </a:cubicBezTo>
                  <a:cubicBezTo>
                    <a:pt x="135" y="244"/>
                    <a:pt x="136" y="238"/>
                    <a:pt x="136" y="231"/>
                  </a:cubicBezTo>
                  <a:cubicBezTo>
                    <a:pt x="137" y="227"/>
                    <a:pt x="138" y="223"/>
                    <a:pt x="139" y="219"/>
                  </a:cubicBezTo>
                  <a:close/>
                  <a:moveTo>
                    <a:pt x="146" y="233"/>
                  </a:moveTo>
                  <a:cubicBezTo>
                    <a:pt x="146" y="233"/>
                    <a:pt x="148" y="214"/>
                    <a:pt x="149" y="204"/>
                  </a:cubicBezTo>
                  <a:cubicBezTo>
                    <a:pt x="149" y="208"/>
                    <a:pt x="150" y="212"/>
                    <a:pt x="150" y="216"/>
                  </a:cubicBezTo>
                  <a:cubicBezTo>
                    <a:pt x="150" y="222"/>
                    <a:pt x="149" y="230"/>
                    <a:pt x="149" y="230"/>
                  </a:cubicBezTo>
                  <a:cubicBezTo>
                    <a:pt x="145" y="255"/>
                    <a:pt x="145" y="255"/>
                    <a:pt x="145" y="255"/>
                  </a:cubicBezTo>
                  <a:cubicBezTo>
                    <a:pt x="145" y="256"/>
                    <a:pt x="144" y="257"/>
                    <a:pt x="144" y="258"/>
                  </a:cubicBezTo>
                  <a:cubicBezTo>
                    <a:pt x="144" y="258"/>
                    <a:pt x="144" y="258"/>
                    <a:pt x="144" y="259"/>
                  </a:cubicBezTo>
                  <a:cubicBezTo>
                    <a:pt x="144" y="250"/>
                    <a:pt x="145" y="241"/>
                    <a:pt x="146" y="233"/>
                  </a:cubicBezTo>
                  <a:close/>
                  <a:moveTo>
                    <a:pt x="159" y="188"/>
                  </a:moveTo>
                  <a:cubicBezTo>
                    <a:pt x="160" y="186"/>
                    <a:pt x="160" y="183"/>
                    <a:pt x="160" y="181"/>
                  </a:cubicBezTo>
                  <a:cubicBezTo>
                    <a:pt x="160" y="194"/>
                    <a:pt x="159" y="208"/>
                    <a:pt x="157" y="220"/>
                  </a:cubicBezTo>
                  <a:cubicBezTo>
                    <a:pt x="157" y="218"/>
                    <a:pt x="156" y="216"/>
                    <a:pt x="156" y="214"/>
                  </a:cubicBezTo>
                  <a:cubicBezTo>
                    <a:pt x="158" y="202"/>
                    <a:pt x="159" y="188"/>
                    <a:pt x="159" y="188"/>
                  </a:cubicBezTo>
                  <a:close/>
                  <a:moveTo>
                    <a:pt x="154" y="232"/>
                  </a:moveTo>
                  <a:cubicBezTo>
                    <a:pt x="154" y="232"/>
                    <a:pt x="154" y="233"/>
                    <a:pt x="154" y="233"/>
                  </a:cubicBezTo>
                  <a:cubicBezTo>
                    <a:pt x="154" y="235"/>
                    <a:pt x="153" y="237"/>
                    <a:pt x="153" y="238"/>
                  </a:cubicBezTo>
                  <a:cubicBezTo>
                    <a:pt x="153" y="235"/>
                    <a:pt x="154" y="232"/>
                    <a:pt x="154" y="232"/>
                  </a:cubicBezTo>
                  <a:close/>
                  <a:moveTo>
                    <a:pt x="150" y="258"/>
                  </a:moveTo>
                  <a:cubicBezTo>
                    <a:pt x="149" y="260"/>
                    <a:pt x="149" y="262"/>
                    <a:pt x="148" y="265"/>
                  </a:cubicBezTo>
                  <a:cubicBezTo>
                    <a:pt x="149" y="263"/>
                    <a:pt x="149" y="261"/>
                    <a:pt x="149" y="259"/>
                  </a:cubicBezTo>
                  <a:cubicBezTo>
                    <a:pt x="150" y="259"/>
                    <a:pt x="150" y="258"/>
                    <a:pt x="150" y="258"/>
                  </a:cubicBezTo>
                  <a:close/>
                  <a:moveTo>
                    <a:pt x="156" y="257"/>
                  </a:moveTo>
                  <a:cubicBezTo>
                    <a:pt x="154" y="288"/>
                    <a:pt x="151" y="320"/>
                    <a:pt x="144" y="350"/>
                  </a:cubicBezTo>
                  <a:cubicBezTo>
                    <a:pt x="143" y="342"/>
                    <a:pt x="142" y="335"/>
                    <a:pt x="142" y="327"/>
                  </a:cubicBezTo>
                  <a:cubicBezTo>
                    <a:pt x="142" y="326"/>
                    <a:pt x="142" y="326"/>
                    <a:pt x="142" y="326"/>
                  </a:cubicBezTo>
                  <a:cubicBezTo>
                    <a:pt x="145" y="303"/>
                    <a:pt x="150" y="280"/>
                    <a:pt x="156" y="257"/>
                  </a:cubicBezTo>
                  <a:close/>
                  <a:moveTo>
                    <a:pt x="139" y="354"/>
                  </a:moveTo>
                  <a:cubicBezTo>
                    <a:pt x="139" y="356"/>
                    <a:pt x="140" y="357"/>
                    <a:pt x="140" y="359"/>
                  </a:cubicBezTo>
                  <a:cubicBezTo>
                    <a:pt x="140" y="359"/>
                    <a:pt x="139" y="359"/>
                    <a:pt x="139" y="358"/>
                  </a:cubicBezTo>
                  <a:cubicBezTo>
                    <a:pt x="139" y="357"/>
                    <a:pt x="139" y="355"/>
                    <a:pt x="139" y="354"/>
                  </a:cubicBezTo>
                  <a:close/>
                  <a:moveTo>
                    <a:pt x="156" y="311"/>
                  </a:moveTo>
                  <a:cubicBezTo>
                    <a:pt x="155" y="329"/>
                    <a:pt x="155" y="347"/>
                    <a:pt x="155" y="364"/>
                  </a:cubicBezTo>
                  <a:cubicBezTo>
                    <a:pt x="152" y="363"/>
                    <a:pt x="149" y="362"/>
                    <a:pt x="146" y="361"/>
                  </a:cubicBezTo>
                  <a:cubicBezTo>
                    <a:pt x="151" y="345"/>
                    <a:pt x="154" y="328"/>
                    <a:pt x="156" y="311"/>
                  </a:cubicBezTo>
                  <a:close/>
                  <a:moveTo>
                    <a:pt x="169" y="201"/>
                  </a:moveTo>
                  <a:cubicBezTo>
                    <a:pt x="169" y="219"/>
                    <a:pt x="168" y="236"/>
                    <a:pt x="168" y="254"/>
                  </a:cubicBezTo>
                  <a:cubicBezTo>
                    <a:pt x="166" y="278"/>
                    <a:pt x="164" y="303"/>
                    <a:pt x="161" y="328"/>
                  </a:cubicBezTo>
                  <a:cubicBezTo>
                    <a:pt x="162" y="287"/>
                    <a:pt x="165" y="246"/>
                    <a:pt x="168" y="206"/>
                  </a:cubicBezTo>
                  <a:cubicBezTo>
                    <a:pt x="168" y="205"/>
                    <a:pt x="169" y="203"/>
                    <a:pt x="169" y="201"/>
                  </a:cubicBezTo>
                  <a:close/>
                  <a:moveTo>
                    <a:pt x="168" y="308"/>
                  </a:moveTo>
                  <a:cubicBezTo>
                    <a:pt x="169" y="327"/>
                    <a:pt x="169" y="345"/>
                    <a:pt x="171" y="363"/>
                  </a:cubicBezTo>
                  <a:cubicBezTo>
                    <a:pt x="170" y="363"/>
                    <a:pt x="169" y="363"/>
                    <a:pt x="169" y="363"/>
                  </a:cubicBezTo>
                  <a:cubicBezTo>
                    <a:pt x="167" y="362"/>
                    <a:pt x="166" y="363"/>
                    <a:pt x="165" y="365"/>
                  </a:cubicBezTo>
                  <a:cubicBezTo>
                    <a:pt x="165" y="365"/>
                    <a:pt x="165" y="366"/>
                    <a:pt x="165" y="367"/>
                  </a:cubicBezTo>
                  <a:cubicBezTo>
                    <a:pt x="163" y="367"/>
                    <a:pt x="161" y="366"/>
                    <a:pt x="160" y="366"/>
                  </a:cubicBezTo>
                  <a:cubicBezTo>
                    <a:pt x="164" y="347"/>
                    <a:pt x="166" y="327"/>
                    <a:pt x="168" y="308"/>
                  </a:cubicBezTo>
                  <a:close/>
                  <a:moveTo>
                    <a:pt x="176" y="228"/>
                  </a:moveTo>
                  <a:cubicBezTo>
                    <a:pt x="176" y="218"/>
                    <a:pt x="177" y="209"/>
                    <a:pt x="178" y="199"/>
                  </a:cubicBezTo>
                  <a:cubicBezTo>
                    <a:pt x="179" y="204"/>
                    <a:pt x="179" y="208"/>
                    <a:pt x="179" y="208"/>
                  </a:cubicBezTo>
                  <a:cubicBezTo>
                    <a:pt x="181" y="219"/>
                    <a:pt x="182" y="230"/>
                    <a:pt x="185" y="241"/>
                  </a:cubicBezTo>
                  <a:cubicBezTo>
                    <a:pt x="185" y="244"/>
                    <a:pt x="185" y="248"/>
                    <a:pt x="185" y="251"/>
                  </a:cubicBezTo>
                  <a:cubicBezTo>
                    <a:pt x="185" y="286"/>
                    <a:pt x="183" y="321"/>
                    <a:pt x="175" y="354"/>
                  </a:cubicBezTo>
                  <a:cubicBezTo>
                    <a:pt x="174" y="329"/>
                    <a:pt x="173" y="303"/>
                    <a:pt x="173" y="278"/>
                  </a:cubicBezTo>
                  <a:cubicBezTo>
                    <a:pt x="173" y="270"/>
                    <a:pt x="173" y="262"/>
                    <a:pt x="174" y="254"/>
                  </a:cubicBezTo>
                  <a:cubicBezTo>
                    <a:pt x="174" y="245"/>
                    <a:pt x="175" y="236"/>
                    <a:pt x="176" y="228"/>
                  </a:cubicBezTo>
                  <a:close/>
                  <a:moveTo>
                    <a:pt x="182" y="152"/>
                  </a:moveTo>
                  <a:cubicBezTo>
                    <a:pt x="183" y="162"/>
                    <a:pt x="183" y="171"/>
                    <a:pt x="183" y="180"/>
                  </a:cubicBezTo>
                  <a:cubicBezTo>
                    <a:pt x="184" y="189"/>
                    <a:pt x="184" y="198"/>
                    <a:pt x="184" y="206"/>
                  </a:cubicBezTo>
                  <a:cubicBezTo>
                    <a:pt x="184" y="204"/>
                    <a:pt x="182" y="191"/>
                    <a:pt x="182" y="191"/>
                  </a:cubicBezTo>
                  <a:cubicBezTo>
                    <a:pt x="182" y="191"/>
                    <a:pt x="181" y="185"/>
                    <a:pt x="180" y="178"/>
                  </a:cubicBezTo>
                  <a:cubicBezTo>
                    <a:pt x="181" y="170"/>
                    <a:pt x="181" y="161"/>
                    <a:pt x="182" y="152"/>
                  </a:cubicBezTo>
                  <a:close/>
                  <a:moveTo>
                    <a:pt x="189" y="180"/>
                  </a:moveTo>
                  <a:cubicBezTo>
                    <a:pt x="188" y="168"/>
                    <a:pt x="188" y="156"/>
                    <a:pt x="187" y="143"/>
                  </a:cubicBezTo>
                  <a:cubicBezTo>
                    <a:pt x="188" y="160"/>
                    <a:pt x="190" y="178"/>
                    <a:pt x="192" y="194"/>
                  </a:cubicBezTo>
                  <a:cubicBezTo>
                    <a:pt x="192" y="204"/>
                    <a:pt x="193" y="214"/>
                    <a:pt x="193" y="222"/>
                  </a:cubicBezTo>
                  <a:cubicBezTo>
                    <a:pt x="193" y="230"/>
                    <a:pt x="192" y="238"/>
                    <a:pt x="192" y="246"/>
                  </a:cubicBezTo>
                  <a:cubicBezTo>
                    <a:pt x="192" y="244"/>
                    <a:pt x="191" y="242"/>
                    <a:pt x="190" y="240"/>
                  </a:cubicBezTo>
                  <a:cubicBezTo>
                    <a:pt x="190" y="220"/>
                    <a:pt x="190" y="200"/>
                    <a:pt x="189" y="180"/>
                  </a:cubicBezTo>
                  <a:close/>
                  <a:moveTo>
                    <a:pt x="193" y="96"/>
                  </a:moveTo>
                  <a:cubicBezTo>
                    <a:pt x="194" y="108"/>
                    <a:pt x="195" y="119"/>
                    <a:pt x="196" y="131"/>
                  </a:cubicBezTo>
                  <a:cubicBezTo>
                    <a:pt x="196" y="137"/>
                    <a:pt x="196" y="143"/>
                    <a:pt x="197" y="149"/>
                  </a:cubicBezTo>
                  <a:cubicBezTo>
                    <a:pt x="196" y="156"/>
                    <a:pt x="196" y="162"/>
                    <a:pt x="196" y="169"/>
                  </a:cubicBezTo>
                  <a:cubicBezTo>
                    <a:pt x="194" y="149"/>
                    <a:pt x="193" y="128"/>
                    <a:pt x="193" y="108"/>
                  </a:cubicBezTo>
                  <a:cubicBezTo>
                    <a:pt x="193" y="105"/>
                    <a:pt x="193" y="103"/>
                    <a:pt x="193" y="100"/>
                  </a:cubicBezTo>
                  <a:cubicBezTo>
                    <a:pt x="193" y="99"/>
                    <a:pt x="193" y="98"/>
                    <a:pt x="193" y="96"/>
                  </a:cubicBezTo>
                  <a:close/>
                  <a:moveTo>
                    <a:pt x="203" y="57"/>
                  </a:moveTo>
                  <a:cubicBezTo>
                    <a:pt x="203" y="58"/>
                    <a:pt x="203" y="60"/>
                    <a:pt x="203" y="61"/>
                  </a:cubicBezTo>
                  <a:cubicBezTo>
                    <a:pt x="202" y="62"/>
                    <a:pt x="201" y="62"/>
                    <a:pt x="201" y="63"/>
                  </a:cubicBezTo>
                  <a:cubicBezTo>
                    <a:pt x="201" y="78"/>
                    <a:pt x="200" y="93"/>
                    <a:pt x="199" y="108"/>
                  </a:cubicBezTo>
                  <a:cubicBezTo>
                    <a:pt x="199" y="96"/>
                    <a:pt x="198" y="85"/>
                    <a:pt x="198" y="73"/>
                  </a:cubicBezTo>
                  <a:cubicBezTo>
                    <a:pt x="198" y="72"/>
                    <a:pt x="198" y="71"/>
                    <a:pt x="198" y="70"/>
                  </a:cubicBezTo>
                  <a:cubicBezTo>
                    <a:pt x="199" y="66"/>
                    <a:pt x="201" y="61"/>
                    <a:pt x="203" y="57"/>
                  </a:cubicBezTo>
                  <a:close/>
                  <a:moveTo>
                    <a:pt x="208" y="53"/>
                  </a:moveTo>
                  <a:cubicBezTo>
                    <a:pt x="211" y="60"/>
                    <a:pt x="214" y="66"/>
                    <a:pt x="216" y="73"/>
                  </a:cubicBezTo>
                  <a:cubicBezTo>
                    <a:pt x="216" y="79"/>
                    <a:pt x="215" y="86"/>
                    <a:pt x="215" y="92"/>
                  </a:cubicBezTo>
                  <a:cubicBezTo>
                    <a:pt x="214" y="84"/>
                    <a:pt x="212" y="75"/>
                    <a:pt x="209" y="67"/>
                  </a:cubicBezTo>
                  <a:cubicBezTo>
                    <a:pt x="208" y="62"/>
                    <a:pt x="208" y="58"/>
                    <a:pt x="208" y="53"/>
                  </a:cubicBezTo>
                  <a:close/>
                  <a:moveTo>
                    <a:pt x="170" y="369"/>
                  </a:moveTo>
                  <a:cubicBezTo>
                    <a:pt x="170" y="369"/>
                    <a:pt x="171" y="369"/>
                    <a:pt x="171" y="369"/>
                  </a:cubicBezTo>
                  <a:cubicBezTo>
                    <a:pt x="171" y="369"/>
                    <a:pt x="171" y="369"/>
                    <a:pt x="171" y="369"/>
                  </a:cubicBezTo>
                  <a:cubicBezTo>
                    <a:pt x="171" y="369"/>
                    <a:pt x="170" y="369"/>
                    <a:pt x="170" y="369"/>
                  </a:cubicBezTo>
                  <a:cubicBezTo>
                    <a:pt x="170" y="369"/>
                    <a:pt x="170" y="369"/>
                    <a:pt x="170" y="369"/>
                  </a:cubicBezTo>
                  <a:close/>
                  <a:moveTo>
                    <a:pt x="161" y="372"/>
                  </a:moveTo>
                  <a:cubicBezTo>
                    <a:pt x="162" y="372"/>
                    <a:pt x="163" y="372"/>
                    <a:pt x="164" y="373"/>
                  </a:cubicBezTo>
                  <a:cubicBezTo>
                    <a:pt x="164" y="373"/>
                    <a:pt x="165" y="373"/>
                    <a:pt x="165" y="374"/>
                  </a:cubicBezTo>
                  <a:cubicBezTo>
                    <a:pt x="163" y="373"/>
                    <a:pt x="162" y="372"/>
                    <a:pt x="161" y="372"/>
                  </a:cubicBezTo>
                  <a:close/>
                  <a:moveTo>
                    <a:pt x="258" y="456"/>
                  </a:moveTo>
                  <a:cubicBezTo>
                    <a:pt x="243" y="442"/>
                    <a:pt x="243" y="442"/>
                    <a:pt x="243" y="442"/>
                  </a:cubicBezTo>
                  <a:cubicBezTo>
                    <a:pt x="238" y="438"/>
                    <a:pt x="232" y="434"/>
                    <a:pt x="224" y="428"/>
                  </a:cubicBezTo>
                  <a:cubicBezTo>
                    <a:pt x="206" y="416"/>
                    <a:pt x="183" y="401"/>
                    <a:pt x="174" y="386"/>
                  </a:cubicBezTo>
                  <a:cubicBezTo>
                    <a:pt x="230" y="420"/>
                    <a:pt x="271" y="453"/>
                    <a:pt x="297" y="485"/>
                  </a:cubicBezTo>
                  <a:cubicBezTo>
                    <a:pt x="283" y="478"/>
                    <a:pt x="270" y="467"/>
                    <a:pt x="258" y="456"/>
                  </a:cubicBezTo>
                  <a:close/>
                  <a:moveTo>
                    <a:pt x="170" y="375"/>
                  </a:moveTo>
                  <a:cubicBezTo>
                    <a:pt x="171" y="375"/>
                    <a:pt x="172" y="375"/>
                    <a:pt x="173" y="375"/>
                  </a:cubicBezTo>
                  <a:cubicBezTo>
                    <a:pt x="173" y="376"/>
                    <a:pt x="173" y="376"/>
                    <a:pt x="174" y="376"/>
                  </a:cubicBezTo>
                  <a:cubicBezTo>
                    <a:pt x="174" y="376"/>
                    <a:pt x="174" y="376"/>
                    <a:pt x="174" y="376"/>
                  </a:cubicBezTo>
                  <a:cubicBezTo>
                    <a:pt x="174" y="376"/>
                    <a:pt x="175" y="376"/>
                    <a:pt x="175" y="376"/>
                  </a:cubicBezTo>
                  <a:cubicBezTo>
                    <a:pt x="186" y="380"/>
                    <a:pt x="196" y="386"/>
                    <a:pt x="205" y="392"/>
                  </a:cubicBezTo>
                  <a:cubicBezTo>
                    <a:pt x="205" y="395"/>
                    <a:pt x="206" y="398"/>
                    <a:pt x="207" y="400"/>
                  </a:cubicBezTo>
                  <a:cubicBezTo>
                    <a:pt x="196" y="393"/>
                    <a:pt x="183" y="385"/>
                    <a:pt x="171" y="377"/>
                  </a:cubicBezTo>
                  <a:cubicBezTo>
                    <a:pt x="170" y="376"/>
                    <a:pt x="170" y="375"/>
                    <a:pt x="170" y="375"/>
                  </a:cubicBezTo>
                  <a:close/>
                  <a:moveTo>
                    <a:pt x="191" y="257"/>
                  </a:moveTo>
                  <a:cubicBezTo>
                    <a:pt x="191" y="258"/>
                    <a:pt x="191" y="258"/>
                    <a:pt x="192" y="259"/>
                  </a:cubicBezTo>
                  <a:cubicBezTo>
                    <a:pt x="192" y="260"/>
                    <a:pt x="192" y="261"/>
                    <a:pt x="192" y="261"/>
                  </a:cubicBezTo>
                  <a:cubicBezTo>
                    <a:pt x="191" y="274"/>
                    <a:pt x="191" y="288"/>
                    <a:pt x="191" y="302"/>
                  </a:cubicBezTo>
                  <a:cubicBezTo>
                    <a:pt x="191" y="328"/>
                    <a:pt x="193" y="354"/>
                    <a:pt x="201" y="376"/>
                  </a:cubicBezTo>
                  <a:cubicBezTo>
                    <a:pt x="201" y="377"/>
                    <a:pt x="201" y="377"/>
                    <a:pt x="202" y="378"/>
                  </a:cubicBezTo>
                  <a:cubicBezTo>
                    <a:pt x="202" y="378"/>
                    <a:pt x="202" y="379"/>
                    <a:pt x="202" y="379"/>
                  </a:cubicBezTo>
                  <a:cubicBezTo>
                    <a:pt x="194" y="374"/>
                    <a:pt x="186" y="369"/>
                    <a:pt x="178" y="366"/>
                  </a:cubicBezTo>
                  <a:cubicBezTo>
                    <a:pt x="187" y="331"/>
                    <a:pt x="190" y="294"/>
                    <a:pt x="191" y="257"/>
                  </a:cubicBezTo>
                  <a:close/>
                  <a:moveTo>
                    <a:pt x="202" y="144"/>
                  </a:moveTo>
                  <a:cubicBezTo>
                    <a:pt x="204" y="127"/>
                    <a:pt x="205" y="110"/>
                    <a:pt x="205" y="94"/>
                  </a:cubicBezTo>
                  <a:cubicBezTo>
                    <a:pt x="206" y="107"/>
                    <a:pt x="208" y="119"/>
                    <a:pt x="209" y="132"/>
                  </a:cubicBezTo>
                  <a:cubicBezTo>
                    <a:pt x="212" y="167"/>
                    <a:pt x="215" y="204"/>
                    <a:pt x="217" y="241"/>
                  </a:cubicBezTo>
                  <a:cubicBezTo>
                    <a:pt x="218" y="259"/>
                    <a:pt x="218" y="259"/>
                    <a:pt x="218" y="259"/>
                  </a:cubicBezTo>
                  <a:cubicBezTo>
                    <a:pt x="219" y="274"/>
                    <a:pt x="219" y="289"/>
                    <a:pt x="220" y="305"/>
                  </a:cubicBezTo>
                  <a:cubicBezTo>
                    <a:pt x="219" y="314"/>
                    <a:pt x="219" y="323"/>
                    <a:pt x="219" y="332"/>
                  </a:cubicBezTo>
                  <a:cubicBezTo>
                    <a:pt x="219" y="336"/>
                    <a:pt x="219" y="339"/>
                    <a:pt x="219" y="343"/>
                  </a:cubicBezTo>
                  <a:cubicBezTo>
                    <a:pt x="218" y="358"/>
                    <a:pt x="217" y="374"/>
                    <a:pt x="213" y="388"/>
                  </a:cubicBezTo>
                  <a:cubicBezTo>
                    <a:pt x="212" y="386"/>
                    <a:pt x="210" y="385"/>
                    <a:pt x="208" y="384"/>
                  </a:cubicBezTo>
                  <a:cubicBezTo>
                    <a:pt x="207" y="378"/>
                    <a:pt x="206" y="372"/>
                    <a:pt x="205" y="365"/>
                  </a:cubicBezTo>
                  <a:cubicBezTo>
                    <a:pt x="202" y="344"/>
                    <a:pt x="201" y="322"/>
                    <a:pt x="201" y="300"/>
                  </a:cubicBezTo>
                  <a:cubicBezTo>
                    <a:pt x="201" y="290"/>
                    <a:pt x="202" y="280"/>
                    <a:pt x="202" y="270"/>
                  </a:cubicBezTo>
                  <a:cubicBezTo>
                    <a:pt x="203" y="270"/>
                    <a:pt x="203" y="269"/>
                    <a:pt x="203" y="268"/>
                  </a:cubicBezTo>
                  <a:cubicBezTo>
                    <a:pt x="203" y="268"/>
                    <a:pt x="203" y="268"/>
                    <a:pt x="203" y="268"/>
                  </a:cubicBezTo>
                  <a:cubicBezTo>
                    <a:pt x="203" y="261"/>
                    <a:pt x="203" y="255"/>
                    <a:pt x="202" y="247"/>
                  </a:cubicBezTo>
                  <a:cubicBezTo>
                    <a:pt x="202" y="246"/>
                    <a:pt x="202" y="244"/>
                    <a:pt x="203" y="243"/>
                  </a:cubicBezTo>
                  <a:cubicBezTo>
                    <a:pt x="204" y="190"/>
                    <a:pt x="204" y="190"/>
                    <a:pt x="204" y="190"/>
                  </a:cubicBezTo>
                  <a:cubicBezTo>
                    <a:pt x="204" y="189"/>
                    <a:pt x="204" y="189"/>
                    <a:pt x="204" y="188"/>
                  </a:cubicBezTo>
                  <a:cubicBezTo>
                    <a:pt x="204" y="175"/>
                    <a:pt x="203" y="162"/>
                    <a:pt x="202" y="149"/>
                  </a:cubicBezTo>
                  <a:cubicBezTo>
                    <a:pt x="202" y="147"/>
                    <a:pt x="202" y="146"/>
                    <a:pt x="202" y="144"/>
                  </a:cubicBezTo>
                  <a:close/>
                  <a:moveTo>
                    <a:pt x="214" y="131"/>
                  </a:moveTo>
                  <a:cubicBezTo>
                    <a:pt x="213" y="124"/>
                    <a:pt x="213" y="117"/>
                    <a:pt x="212" y="109"/>
                  </a:cubicBezTo>
                  <a:cubicBezTo>
                    <a:pt x="212" y="110"/>
                    <a:pt x="212" y="111"/>
                    <a:pt x="212" y="111"/>
                  </a:cubicBezTo>
                  <a:cubicBezTo>
                    <a:pt x="213" y="114"/>
                    <a:pt x="214" y="117"/>
                    <a:pt x="214" y="119"/>
                  </a:cubicBezTo>
                  <a:cubicBezTo>
                    <a:pt x="214" y="126"/>
                    <a:pt x="214" y="133"/>
                    <a:pt x="215" y="139"/>
                  </a:cubicBezTo>
                  <a:cubicBezTo>
                    <a:pt x="214" y="137"/>
                    <a:pt x="214" y="134"/>
                    <a:pt x="214" y="131"/>
                  </a:cubicBezTo>
                  <a:close/>
                  <a:moveTo>
                    <a:pt x="219" y="118"/>
                  </a:moveTo>
                  <a:cubicBezTo>
                    <a:pt x="219" y="107"/>
                    <a:pt x="220" y="96"/>
                    <a:pt x="221" y="85"/>
                  </a:cubicBezTo>
                  <a:cubicBezTo>
                    <a:pt x="221" y="87"/>
                    <a:pt x="222" y="90"/>
                    <a:pt x="223" y="92"/>
                  </a:cubicBezTo>
                  <a:cubicBezTo>
                    <a:pt x="224" y="109"/>
                    <a:pt x="224" y="126"/>
                    <a:pt x="225" y="143"/>
                  </a:cubicBezTo>
                  <a:cubicBezTo>
                    <a:pt x="223" y="135"/>
                    <a:pt x="221" y="127"/>
                    <a:pt x="219" y="119"/>
                  </a:cubicBezTo>
                  <a:cubicBezTo>
                    <a:pt x="219" y="119"/>
                    <a:pt x="219" y="118"/>
                    <a:pt x="219" y="118"/>
                  </a:cubicBezTo>
                  <a:close/>
                  <a:moveTo>
                    <a:pt x="221" y="373"/>
                  </a:moveTo>
                  <a:cubicBezTo>
                    <a:pt x="223" y="382"/>
                    <a:pt x="224" y="391"/>
                    <a:pt x="227" y="399"/>
                  </a:cubicBezTo>
                  <a:cubicBezTo>
                    <a:pt x="224" y="396"/>
                    <a:pt x="221" y="394"/>
                    <a:pt x="218" y="391"/>
                  </a:cubicBezTo>
                  <a:cubicBezTo>
                    <a:pt x="219" y="385"/>
                    <a:pt x="220" y="379"/>
                    <a:pt x="221" y="373"/>
                  </a:cubicBezTo>
                  <a:close/>
                  <a:moveTo>
                    <a:pt x="215" y="400"/>
                  </a:moveTo>
                  <a:cubicBezTo>
                    <a:pt x="225" y="408"/>
                    <a:pt x="233" y="416"/>
                    <a:pt x="242" y="426"/>
                  </a:cubicBezTo>
                  <a:cubicBezTo>
                    <a:pt x="233" y="419"/>
                    <a:pt x="224" y="412"/>
                    <a:pt x="214" y="405"/>
                  </a:cubicBezTo>
                  <a:cubicBezTo>
                    <a:pt x="215" y="404"/>
                    <a:pt x="215" y="402"/>
                    <a:pt x="215" y="400"/>
                  </a:cubicBezTo>
                  <a:close/>
                  <a:moveTo>
                    <a:pt x="225" y="292"/>
                  </a:moveTo>
                  <a:cubicBezTo>
                    <a:pt x="226" y="281"/>
                    <a:pt x="226" y="270"/>
                    <a:pt x="226" y="260"/>
                  </a:cubicBezTo>
                  <a:cubicBezTo>
                    <a:pt x="226" y="257"/>
                    <a:pt x="226" y="254"/>
                    <a:pt x="226" y="251"/>
                  </a:cubicBezTo>
                  <a:cubicBezTo>
                    <a:pt x="225" y="233"/>
                    <a:pt x="224" y="216"/>
                    <a:pt x="223" y="199"/>
                  </a:cubicBezTo>
                  <a:cubicBezTo>
                    <a:pt x="222" y="182"/>
                    <a:pt x="221" y="164"/>
                    <a:pt x="220" y="147"/>
                  </a:cubicBezTo>
                  <a:cubicBezTo>
                    <a:pt x="221" y="151"/>
                    <a:pt x="222" y="154"/>
                    <a:pt x="222" y="158"/>
                  </a:cubicBezTo>
                  <a:cubicBezTo>
                    <a:pt x="224" y="163"/>
                    <a:pt x="225" y="169"/>
                    <a:pt x="226" y="175"/>
                  </a:cubicBezTo>
                  <a:cubicBezTo>
                    <a:pt x="228" y="195"/>
                    <a:pt x="229" y="216"/>
                    <a:pt x="231" y="236"/>
                  </a:cubicBezTo>
                  <a:cubicBezTo>
                    <a:pt x="233" y="252"/>
                    <a:pt x="234" y="268"/>
                    <a:pt x="236" y="285"/>
                  </a:cubicBezTo>
                  <a:cubicBezTo>
                    <a:pt x="238" y="311"/>
                    <a:pt x="240" y="338"/>
                    <a:pt x="244" y="364"/>
                  </a:cubicBezTo>
                  <a:cubicBezTo>
                    <a:pt x="243" y="380"/>
                    <a:pt x="240" y="394"/>
                    <a:pt x="236" y="406"/>
                  </a:cubicBezTo>
                  <a:cubicBezTo>
                    <a:pt x="236" y="406"/>
                    <a:pt x="235" y="406"/>
                    <a:pt x="235" y="406"/>
                  </a:cubicBezTo>
                  <a:cubicBezTo>
                    <a:pt x="228" y="389"/>
                    <a:pt x="225" y="367"/>
                    <a:pt x="224" y="343"/>
                  </a:cubicBezTo>
                  <a:cubicBezTo>
                    <a:pt x="225" y="335"/>
                    <a:pt x="225" y="326"/>
                    <a:pt x="225" y="318"/>
                  </a:cubicBezTo>
                  <a:cubicBezTo>
                    <a:pt x="225" y="314"/>
                    <a:pt x="225" y="309"/>
                    <a:pt x="225" y="305"/>
                  </a:cubicBezTo>
                  <a:cubicBezTo>
                    <a:pt x="225" y="301"/>
                    <a:pt x="225" y="296"/>
                    <a:pt x="225" y="292"/>
                  </a:cubicBezTo>
                  <a:close/>
                  <a:moveTo>
                    <a:pt x="241" y="284"/>
                  </a:moveTo>
                  <a:cubicBezTo>
                    <a:pt x="240" y="267"/>
                    <a:pt x="238" y="251"/>
                    <a:pt x="237" y="236"/>
                  </a:cubicBezTo>
                  <a:cubicBezTo>
                    <a:pt x="236" y="229"/>
                    <a:pt x="235" y="222"/>
                    <a:pt x="235" y="216"/>
                  </a:cubicBezTo>
                  <a:cubicBezTo>
                    <a:pt x="236" y="224"/>
                    <a:pt x="238" y="233"/>
                    <a:pt x="239" y="241"/>
                  </a:cubicBezTo>
                  <a:cubicBezTo>
                    <a:pt x="241" y="263"/>
                    <a:pt x="246" y="298"/>
                    <a:pt x="246" y="333"/>
                  </a:cubicBezTo>
                  <a:cubicBezTo>
                    <a:pt x="246" y="333"/>
                    <a:pt x="246" y="334"/>
                    <a:pt x="246" y="334"/>
                  </a:cubicBezTo>
                  <a:cubicBezTo>
                    <a:pt x="244" y="318"/>
                    <a:pt x="242" y="301"/>
                    <a:pt x="241" y="284"/>
                  </a:cubicBezTo>
                  <a:close/>
                  <a:moveTo>
                    <a:pt x="257" y="433"/>
                  </a:moveTo>
                  <a:cubicBezTo>
                    <a:pt x="257" y="433"/>
                    <a:pt x="250" y="426"/>
                    <a:pt x="250" y="426"/>
                  </a:cubicBezTo>
                  <a:cubicBezTo>
                    <a:pt x="249" y="425"/>
                    <a:pt x="247" y="423"/>
                    <a:pt x="246" y="422"/>
                  </a:cubicBezTo>
                  <a:cubicBezTo>
                    <a:pt x="252" y="427"/>
                    <a:pt x="258" y="432"/>
                    <a:pt x="258" y="432"/>
                  </a:cubicBezTo>
                  <a:cubicBezTo>
                    <a:pt x="258" y="432"/>
                    <a:pt x="260" y="434"/>
                    <a:pt x="262" y="435"/>
                  </a:cubicBezTo>
                  <a:cubicBezTo>
                    <a:pt x="262" y="437"/>
                    <a:pt x="263" y="438"/>
                    <a:pt x="263" y="440"/>
                  </a:cubicBezTo>
                  <a:cubicBezTo>
                    <a:pt x="261" y="437"/>
                    <a:pt x="259" y="435"/>
                    <a:pt x="257" y="433"/>
                  </a:cubicBezTo>
                  <a:close/>
                  <a:moveTo>
                    <a:pt x="247" y="383"/>
                  </a:moveTo>
                  <a:cubicBezTo>
                    <a:pt x="250" y="397"/>
                    <a:pt x="254" y="412"/>
                    <a:pt x="258" y="425"/>
                  </a:cubicBezTo>
                  <a:cubicBezTo>
                    <a:pt x="253" y="421"/>
                    <a:pt x="241" y="411"/>
                    <a:pt x="241" y="411"/>
                  </a:cubicBezTo>
                  <a:cubicBezTo>
                    <a:pt x="241" y="411"/>
                    <a:pt x="241" y="410"/>
                    <a:pt x="240" y="410"/>
                  </a:cubicBezTo>
                  <a:cubicBezTo>
                    <a:pt x="243" y="402"/>
                    <a:pt x="246" y="392"/>
                    <a:pt x="247" y="383"/>
                  </a:cubicBezTo>
                  <a:close/>
                  <a:moveTo>
                    <a:pt x="229" y="115"/>
                  </a:moveTo>
                  <a:cubicBezTo>
                    <a:pt x="235" y="140"/>
                    <a:pt x="241" y="166"/>
                    <a:pt x="245" y="192"/>
                  </a:cubicBezTo>
                  <a:cubicBezTo>
                    <a:pt x="248" y="225"/>
                    <a:pt x="252" y="258"/>
                    <a:pt x="258" y="290"/>
                  </a:cubicBezTo>
                  <a:cubicBezTo>
                    <a:pt x="261" y="307"/>
                    <a:pt x="263" y="325"/>
                    <a:pt x="266" y="342"/>
                  </a:cubicBezTo>
                  <a:cubicBezTo>
                    <a:pt x="268" y="358"/>
                    <a:pt x="270" y="375"/>
                    <a:pt x="273" y="391"/>
                  </a:cubicBezTo>
                  <a:cubicBezTo>
                    <a:pt x="273" y="407"/>
                    <a:pt x="271" y="421"/>
                    <a:pt x="267" y="433"/>
                  </a:cubicBezTo>
                  <a:cubicBezTo>
                    <a:pt x="267" y="432"/>
                    <a:pt x="267" y="432"/>
                    <a:pt x="266" y="432"/>
                  </a:cubicBezTo>
                  <a:cubicBezTo>
                    <a:pt x="258" y="411"/>
                    <a:pt x="253" y="388"/>
                    <a:pt x="250" y="365"/>
                  </a:cubicBezTo>
                  <a:cubicBezTo>
                    <a:pt x="251" y="355"/>
                    <a:pt x="251" y="344"/>
                    <a:pt x="251" y="333"/>
                  </a:cubicBezTo>
                  <a:cubicBezTo>
                    <a:pt x="251" y="298"/>
                    <a:pt x="247" y="263"/>
                    <a:pt x="244" y="241"/>
                  </a:cubicBezTo>
                  <a:cubicBezTo>
                    <a:pt x="241" y="218"/>
                    <a:pt x="237" y="196"/>
                    <a:pt x="232" y="174"/>
                  </a:cubicBezTo>
                  <a:cubicBezTo>
                    <a:pt x="231" y="154"/>
                    <a:pt x="230" y="134"/>
                    <a:pt x="229" y="115"/>
                  </a:cubicBezTo>
                  <a:close/>
                  <a:moveTo>
                    <a:pt x="228" y="78"/>
                  </a:moveTo>
                  <a:cubicBezTo>
                    <a:pt x="233" y="96"/>
                    <a:pt x="237" y="114"/>
                    <a:pt x="240" y="132"/>
                  </a:cubicBezTo>
                  <a:cubicBezTo>
                    <a:pt x="237" y="120"/>
                    <a:pt x="234" y="108"/>
                    <a:pt x="230" y="97"/>
                  </a:cubicBezTo>
                  <a:cubicBezTo>
                    <a:pt x="230" y="94"/>
                    <a:pt x="229" y="91"/>
                    <a:pt x="228" y="89"/>
                  </a:cubicBezTo>
                  <a:cubicBezTo>
                    <a:pt x="228" y="85"/>
                    <a:pt x="228" y="82"/>
                    <a:pt x="228" y="78"/>
                  </a:cubicBezTo>
                  <a:close/>
                  <a:moveTo>
                    <a:pt x="247" y="107"/>
                  </a:moveTo>
                  <a:cubicBezTo>
                    <a:pt x="249" y="113"/>
                    <a:pt x="251" y="118"/>
                    <a:pt x="252" y="123"/>
                  </a:cubicBezTo>
                  <a:cubicBezTo>
                    <a:pt x="252" y="124"/>
                    <a:pt x="252" y="125"/>
                    <a:pt x="252" y="126"/>
                  </a:cubicBezTo>
                  <a:cubicBezTo>
                    <a:pt x="252" y="152"/>
                    <a:pt x="258" y="182"/>
                    <a:pt x="265" y="210"/>
                  </a:cubicBezTo>
                  <a:cubicBezTo>
                    <a:pt x="265" y="220"/>
                    <a:pt x="266" y="230"/>
                    <a:pt x="267" y="240"/>
                  </a:cubicBezTo>
                  <a:cubicBezTo>
                    <a:pt x="264" y="230"/>
                    <a:pt x="262" y="220"/>
                    <a:pt x="261" y="212"/>
                  </a:cubicBezTo>
                  <a:cubicBezTo>
                    <a:pt x="259" y="203"/>
                    <a:pt x="257" y="194"/>
                    <a:pt x="256" y="189"/>
                  </a:cubicBezTo>
                  <a:cubicBezTo>
                    <a:pt x="256" y="189"/>
                    <a:pt x="254" y="183"/>
                    <a:pt x="253" y="180"/>
                  </a:cubicBezTo>
                  <a:cubicBezTo>
                    <a:pt x="253" y="179"/>
                    <a:pt x="253" y="178"/>
                    <a:pt x="253" y="177"/>
                  </a:cubicBezTo>
                  <a:cubicBezTo>
                    <a:pt x="251" y="166"/>
                    <a:pt x="249" y="154"/>
                    <a:pt x="248" y="143"/>
                  </a:cubicBezTo>
                  <a:cubicBezTo>
                    <a:pt x="247" y="131"/>
                    <a:pt x="247" y="119"/>
                    <a:pt x="247" y="107"/>
                  </a:cubicBezTo>
                  <a:close/>
                  <a:moveTo>
                    <a:pt x="258" y="109"/>
                  </a:moveTo>
                  <a:cubicBezTo>
                    <a:pt x="260" y="118"/>
                    <a:pt x="262" y="128"/>
                    <a:pt x="264" y="137"/>
                  </a:cubicBezTo>
                  <a:cubicBezTo>
                    <a:pt x="264" y="140"/>
                    <a:pt x="263" y="143"/>
                    <a:pt x="263" y="146"/>
                  </a:cubicBezTo>
                  <a:cubicBezTo>
                    <a:pt x="262" y="138"/>
                    <a:pt x="260" y="130"/>
                    <a:pt x="257" y="123"/>
                  </a:cubicBezTo>
                  <a:cubicBezTo>
                    <a:pt x="258" y="118"/>
                    <a:pt x="258" y="114"/>
                    <a:pt x="258" y="109"/>
                  </a:cubicBezTo>
                  <a:close/>
                  <a:moveTo>
                    <a:pt x="259" y="149"/>
                  </a:moveTo>
                  <a:cubicBezTo>
                    <a:pt x="260" y="156"/>
                    <a:pt x="262" y="164"/>
                    <a:pt x="263" y="171"/>
                  </a:cubicBezTo>
                  <a:cubicBezTo>
                    <a:pt x="263" y="174"/>
                    <a:pt x="264" y="177"/>
                    <a:pt x="264" y="180"/>
                  </a:cubicBezTo>
                  <a:cubicBezTo>
                    <a:pt x="262" y="170"/>
                    <a:pt x="260" y="159"/>
                    <a:pt x="259" y="149"/>
                  </a:cubicBezTo>
                  <a:close/>
                  <a:moveTo>
                    <a:pt x="270" y="208"/>
                  </a:moveTo>
                  <a:cubicBezTo>
                    <a:pt x="270" y="209"/>
                    <a:pt x="270" y="211"/>
                    <a:pt x="270" y="212"/>
                  </a:cubicBezTo>
                  <a:cubicBezTo>
                    <a:pt x="270" y="211"/>
                    <a:pt x="270" y="210"/>
                    <a:pt x="270" y="209"/>
                  </a:cubicBezTo>
                  <a:cubicBezTo>
                    <a:pt x="270" y="209"/>
                    <a:pt x="270" y="208"/>
                    <a:pt x="270" y="208"/>
                  </a:cubicBezTo>
                  <a:close/>
                  <a:moveTo>
                    <a:pt x="269" y="442"/>
                  </a:moveTo>
                  <a:cubicBezTo>
                    <a:pt x="269" y="442"/>
                    <a:pt x="269" y="442"/>
                    <a:pt x="270" y="441"/>
                  </a:cubicBezTo>
                  <a:cubicBezTo>
                    <a:pt x="273" y="443"/>
                    <a:pt x="275" y="445"/>
                    <a:pt x="275" y="445"/>
                  </a:cubicBezTo>
                  <a:cubicBezTo>
                    <a:pt x="293" y="459"/>
                    <a:pt x="312" y="474"/>
                    <a:pt x="329" y="490"/>
                  </a:cubicBezTo>
                  <a:cubicBezTo>
                    <a:pt x="330" y="491"/>
                    <a:pt x="330" y="493"/>
                    <a:pt x="331" y="494"/>
                  </a:cubicBezTo>
                  <a:cubicBezTo>
                    <a:pt x="331" y="496"/>
                    <a:pt x="330" y="498"/>
                    <a:pt x="329" y="501"/>
                  </a:cubicBezTo>
                  <a:cubicBezTo>
                    <a:pt x="317" y="488"/>
                    <a:pt x="304" y="476"/>
                    <a:pt x="291" y="464"/>
                  </a:cubicBezTo>
                  <a:cubicBezTo>
                    <a:pt x="283" y="458"/>
                    <a:pt x="275" y="451"/>
                    <a:pt x="268" y="444"/>
                  </a:cubicBezTo>
                  <a:cubicBezTo>
                    <a:pt x="268" y="443"/>
                    <a:pt x="269" y="443"/>
                    <a:pt x="269" y="442"/>
                  </a:cubicBezTo>
                  <a:close/>
                  <a:moveTo>
                    <a:pt x="277" y="412"/>
                  </a:moveTo>
                  <a:cubicBezTo>
                    <a:pt x="279" y="424"/>
                    <a:pt x="283" y="436"/>
                    <a:pt x="286" y="447"/>
                  </a:cubicBezTo>
                  <a:cubicBezTo>
                    <a:pt x="284" y="445"/>
                    <a:pt x="281" y="443"/>
                    <a:pt x="278" y="441"/>
                  </a:cubicBezTo>
                  <a:cubicBezTo>
                    <a:pt x="278" y="441"/>
                    <a:pt x="275" y="438"/>
                    <a:pt x="272" y="436"/>
                  </a:cubicBezTo>
                  <a:cubicBezTo>
                    <a:pt x="274" y="429"/>
                    <a:pt x="276" y="421"/>
                    <a:pt x="277" y="412"/>
                  </a:cubicBezTo>
                  <a:close/>
                  <a:moveTo>
                    <a:pt x="278" y="390"/>
                  </a:moveTo>
                  <a:cubicBezTo>
                    <a:pt x="278" y="358"/>
                    <a:pt x="272" y="322"/>
                    <a:pt x="266" y="290"/>
                  </a:cubicBezTo>
                  <a:cubicBezTo>
                    <a:pt x="264" y="278"/>
                    <a:pt x="262" y="266"/>
                    <a:pt x="261" y="256"/>
                  </a:cubicBezTo>
                  <a:cubicBezTo>
                    <a:pt x="264" y="268"/>
                    <a:pt x="267" y="281"/>
                    <a:pt x="270" y="294"/>
                  </a:cubicBezTo>
                  <a:cubicBezTo>
                    <a:pt x="272" y="298"/>
                    <a:pt x="273" y="303"/>
                    <a:pt x="274" y="307"/>
                  </a:cubicBezTo>
                  <a:cubicBezTo>
                    <a:pt x="276" y="324"/>
                    <a:pt x="279" y="341"/>
                    <a:pt x="282" y="358"/>
                  </a:cubicBezTo>
                  <a:cubicBezTo>
                    <a:pt x="284" y="365"/>
                    <a:pt x="285" y="372"/>
                    <a:pt x="287" y="379"/>
                  </a:cubicBezTo>
                  <a:cubicBezTo>
                    <a:pt x="288" y="392"/>
                    <a:pt x="289" y="405"/>
                    <a:pt x="292" y="417"/>
                  </a:cubicBezTo>
                  <a:cubicBezTo>
                    <a:pt x="292" y="425"/>
                    <a:pt x="291" y="433"/>
                    <a:pt x="290" y="440"/>
                  </a:cubicBezTo>
                  <a:cubicBezTo>
                    <a:pt x="285" y="424"/>
                    <a:pt x="281" y="408"/>
                    <a:pt x="278" y="391"/>
                  </a:cubicBezTo>
                  <a:cubicBezTo>
                    <a:pt x="278" y="391"/>
                    <a:pt x="278" y="390"/>
                    <a:pt x="278" y="390"/>
                  </a:cubicBezTo>
                  <a:close/>
                  <a:moveTo>
                    <a:pt x="272" y="242"/>
                  </a:moveTo>
                  <a:cubicBezTo>
                    <a:pt x="275" y="256"/>
                    <a:pt x="278" y="269"/>
                    <a:pt x="280" y="280"/>
                  </a:cubicBezTo>
                  <a:cubicBezTo>
                    <a:pt x="280" y="282"/>
                    <a:pt x="280" y="284"/>
                    <a:pt x="281" y="286"/>
                  </a:cubicBezTo>
                  <a:cubicBezTo>
                    <a:pt x="278" y="281"/>
                    <a:pt x="276" y="275"/>
                    <a:pt x="275" y="269"/>
                  </a:cubicBezTo>
                  <a:cubicBezTo>
                    <a:pt x="274" y="260"/>
                    <a:pt x="273" y="251"/>
                    <a:pt x="272" y="242"/>
                  </a:cubicBezTo>
                  <a:close/>
                  <a:moveTo>
                    <a:pt x="277" y="292"/>
                  </a:moveTo>
                  <a:cubicBezTo>
                    <a:pt x="279" y="295"/>
                    <a:pt x="280" y="298"/>
                    <a:pt x="282" y="301"/>
                  </a:cubicBezTo>
                  <a:cubicBezTo>
                    <a:pt x="283" y="308"/>
                    <a:pt x="283" y="315"/>
                    <a:pt x="283" y="322"/>
                  </a:cubicBezTo>
                  <a:cubicBezTo>
                    <a:pt x="282" y="317"/>
                    <a:pt x="280" y="311"/>
                    <a:pt x="279" y="306"/>
                  </a:cubicBezTo>
                  <a:cubicBezTo>
                    <a:pt x="278" y="301"/>
                    <a:pt x="278" y="297"/>
                    <a:pt x="277" y="292"/>
                  </a:cubicBezTo>
                  <a:close/>
                  <a:moveTo>
                    <a:pt x="296" y="433"/>
                  </a:moveTo>
                  <a:cubicBezTo>
                    <a:pt x="299" y="442"/>
                    <a:pt x="303" y="451"/>
                    <a:pt x="307" y="458"/>
                  </a:cubicBezTo>
                  <a:cubicBezTo>
                    <a:pt x="308" y="459"/>
                    <a:pt x="308" y="460"/>
                    <a:pt x="309" y="460"/>
                  </a:cubicBezTo>
                  <a:cubicBezTo>
                    <a:pt x="310" y="460"/>
                    <a:pt x="310" y="459"/>
                    <a:pt x="311" y="459"/>
                  </a:cubicBezTo>
                  <a:cubicBezTo>
                    <a:pt x="313" y="464"/>
                    <a:pt x="315" y="468"/>
                    <a:pt x="318" y="473"/>
                  </a:cubicBezTo>
                  <a:cubicBezTo>
                    <a:pt x="310" y="466"/>
                    <a:pt x="301" y="459"/>
                    <a:pt x="293" y="453"/>
                  </a:cubicBezTo>
                  <a:cubicBezTo>
                    <a:pt x="295" y="446"/>
                    <a:pt x="296" y="440"/>
                    <a:pt x="296" y="433"/>
                  </a:cubicBezTo>
                  <a:close/>
                  <a:moveTo>
                    <a:pt x="289" y="334"/>
                  </a:moveTo>
                  <a:cubicBezTo>
                    <a:pt x="289" y="326"/>
                    <a:pt x="288" y="318"/>
                    <a:pt x="288" y="311"/>
                  </a:cubicBezTo>
                  <a:cubicBezTo>
                    <a:pt x="289" y="312"/>
                    <a:pt x="290" y="313"/>
                    <a:pt x="291" y="314"/>
                  </a:cubicBezTo>
                  <a:cubicBezTo>
                    <a:pt x="292" y="318"/>
                    <a:pt x="293" y="322"/>
                    <a:pt x="294" y="325"/>
                  </a:cubicBezTo>
                  <a:cubicBezTo>
                    <a:pt x="304" y="355"/>
                    <a:pt x="315" y="393"/>
                    <a:pt x="315" y="423"/>
                  </a:cubicBezTo>
                  <a:cubicBezTo>
                    <a:pt x="315" y="432"/>
                    <a:pt x="314" y="440"/>
                    <a:pt x="311" y="447"/>
                  </a:cubicBezTo>
                  <a:cubicBezTo>
                    <a:pt x="306" y="433"/>
                    <a:pt x="301" y="418"/>
                    <a:pt x="297" y="402"/>
                  </a:cubicBezTo>
                  <a:cubicBezTo>
                    <a:pt x="296" y="385"/>
                    <a:pt x="293" y="368"/>
                    <a:pt x="290" y="351"/>
                  </a:cubicBezTo>
                  <a:cubicBezTo>
                    <a:pt x="290" y="345"/>
                    <a:pt x="289" y="340"/>
                    <a:pt x="289" y="334"/>
                  </a:cubicBezTo>
                  <a:close/>
                  <a:moveTo>
                    <a:pt x="268" y="167"/>
                  </a:moveTo>
                  <a:cubicBezTo>
                    <a:pt x="268" y="167"/>
                    <a:pt x="269" y="163"/>
                    <a:pt x="269" y="158"/>
                  </a:cubicBezTo>
                  <a:cubicBezTo>
                    <a:pt x="271" y="170"/>
                    <a:pt x="274" y="181"/>
                    <a:pt x="278" y="193"/>
                  </a:cubicBezTo>
                  <a:cubicBezTo>
                    <a:pt x="280" y="203"/>
                    <a:pt x="284" y="214"/>
                    <a:pt x="288" y="226"/>
                  </a:cubicBezTo>
                  <a:cubicBezTo>
                    <a:pt x="297" y="251"/>
                    <a:pt x="307" y="278"/>
                    <a:pt x="307" y="302"/>
                  </a:cubicBezTo>
                  <a:cubicBezTo>
                    <a:pt x="307" y="308"/>
                    <a:pt x="306" y="313"/>
                    <a:pt x="305" y="318"/>
                  </a:cubicBezTo>
                  <a:cubicBezTo>
                    <a:pt x="302" y="317"/>
                    <a:pt x="299" y="315"/>
                    <a:pt x="296" y="312"/>
                  </a:cubicBezTo>
                  <a:cubicBezTo>
                    <a:pt x="293" y="303"/>
                    <a:pt x="291" y="295"/>
                    <a:pt x="289" y="289"/>
                  </a:cubicBezTo>
                  <a:cubicBezTo>
                    <a:pt x="285" y="267"/>
                    <a:pt x="281" y="245"/>
                    <a:pt x="278" y="222"/>
                  </a:cubicBezTo>
                  <a:cubicBezTo>
                    <a:pt x="275" y="205"/>
                    <a:pt x="272" y="188"/>
                    <a:pt x="269" y="170"/>
                  </a:cubicBezTo>
                  <a:cubicBezTo>
                    <a:pt x="269" y="169"/>
                    <a:pt x="268" y="168"/>
                    <a:pt x="268" y="167"/>
                  </a:cubicBezTo>
                  <a:close/>
                  <a:moveTo>
                    <a:pt x="269" y="133"/>
                  </a:moveTo>
                  <a:cubicBezTo>
                    <a:pt x="269" y="129"/>
                    <a:pt x="269" y="126"/>
                    <a:pt x="269" y="123"/>
                  </a:cubicBezTo>
                  <a:cubicBezTo>
                    <a:pt x="273" y="136"/>
                    <a:pt x="276" y="150"/>
                    <a:pt x="279" y="164"/>
                  </a:cubicBezTo>
                  <a:cubicBezTo>
                    <a:pt x="282" y="179"/>
                    <a:pt x="282" y="179"/>
                    <a:pt x="282" y="179"/>
                  </a:cubicBezTo>
                  <a:cubicBezTo>
                    <a:pt x="285" y="193"/>
                    <a:pt x="289" y="207"/>
                    <a:pt x="292" y="221"/>
                  </a:cubicBezTo>
                  <a:cubicBezTo>
                    <a:pt x="288" y="210"/>
                    <a:pt x="285" y="201"/>
                    <a:pt x="283" y="192"/>
                  </a:cubicBezTo>
                  <a:cubicBezTo>
                    <a:pt x="278" y="173"/>
                    <a:pt x="273" y="154"/>
                    <a:pt x="269" y="136"/>
                  </a:cubicBezTo>
                  <a:cubicBezTo>
                    <a:pt x="269" y="135"/>
                    <a:pt x="269" y="134"/>
                    <a:pt x="269" y="133"/>
                  </a:cubicBezTo>
                  <a:close/>
                  <a:moveTo>
                    <a:pt x="309" y="323"/>
                  </a:moveTo>
                  <a:cubicBezTo>
                    <a:pt x="311" y="317"/>
                    <a:pt x="312" y="310"/>
                    <a:pt x="312" y="304"/>
                  </a:cubicBezTo>
                  <a:cubicBezTo>
                    <a:pt x="318" y="330"/>
                    <a:pt x="324" y="356"/>
                    <a:pt x="328" y="383"/>
                  </a:cubicBezTo>
                  <a:cubicBezTo>
                    <a:pt x="329" y="387"/>
                    <a:pt x="329" y="387"/>
                    <a:pt x="329" y="387"/>
                  </a:cubicBezTo>
                  <a:cubicBezTo>
                    <a:pt x="332" y="408"/>
                    <a:pt x="336" y="432"/>
                    <a:pt x="336" y="456"/>
                  </a:cubicBezTo>
                  <a:cubicBezTo>
                    <a:pt x="336" y="467"/>
                    <a:pt x="335" y="477"/>
                    <a:pt x="333" y="487"/>
                  </a:cubicBezTo>
                  <a:cubicBezTo>
                    <a:pt x="325" y="476"/>
                    <a:pt x="319" y="465"/>
                    <a:pt x="314" y="454"/>
                  </a:cubicBezTo>
                  <a:cubicBezTo>
                    <a:pt x="319" y="445"/>
                    <a:pt x="320" y="434"/>
                    <a:pt x="320" y="423"/>
                  </a:cubicBezTo>
                  <a:cubicBezTo>
                    <a:pt x="320" y="392"/>
                    <a:pt x="309" y="354"/>
                    <a:pt x="299" y="324"/>
                  </a:cubicBezTo>
                  <a:cubicBezTo>
                    <a:pt x="299" y="323"/>
                    <a:pt x="299" y="322"/>
                    <a:pt x="298" y="321"/>
                  </a:cubicBezTo>
                  <a:cubicBezTo>
                    <a:pt x="301" y="322"/>
                    <a:pt x="304" y="324"/>
                    <a:pt x="306" y="324"/>
                  </a:cubicBezTo>
                  <a:cubicBezTo>
                    <a:pt x="308" y="325"/>
                    <a:pt x="309" y="324"/>
                    <a:pt x="309" y="323"/>
                  </a:cubicBezTo>
                  <a:close/>
                  <a:moveTo>
                    <a:pt x="114" y="2"/>
                  </a:moveTo>
                  <a:cubicBezTo>
                    <a:pt x="114" y="2"/>
                    <a:pt x="114" y="2"/>
                    <a:pt x="114" y="2"/>
                  </a:cubicBezTo>
                  <a:cubicBezTo>
                    <a:pt x="114" y="2"/>
                    <a:pt x="114" y="2"/>
                    <a:pt x="114" y="2"/>
                  </a:cubicBezTo>
                  <a:cubicBezTo>
                    <a:pt x="114" y="2"/>
                    <a:pt x="114" y="2"/>
                    <a:pt x="114" y="2"/>
                  </a:cubicBezTo>
                  <a:close/>
                  <a:moveTo>
                    <a:pt x="177" y="18"/>
                  </a:moveTo>
                  <a:cubicBezTo>
                    <a:pt x="177" y="18"/>
                    <a:pt x="177" y="18"/>
                    <a:pt x="177" y="18"/>
                  </a:cubicBezTo>
                  <a:cubicBezTo>
                    <a:pt x="177" y="18"/>
                    <a:pt x="177" y="18"/>
                    <a:pt x="177" y="18"/>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4" name="Freeform 173"/>
            <p:cNvSpPr>
              <a:spLocks noEditPoints="1" noChangeArrowheads="1"/>
            </p:cNvSpPr>
            <p:nvPr/>
          </p:nvSpPr>
          <p:spPr bwMode="auto">
            <a:xfrm>
              <a:off x="3994" y="1510"/>
              <a:ext cx="523" cy="775"/>
            </a:xfrm>
            <a:custGeom>
              <a:avLst/>
              <a:gdLst>
                <a:gd name="T0" fmla="*/ 96 w 361"/>
                <a:gd name="T1" fmla="*/ 372 h 536"/>
                <a:gd name="T2" fmla="*/ 47 w 361"/>
                <a:gd name="T3" fmla="*/ 266 h 536"/>
                <a:gd name="T4" fmla="*/ 44 w 361"/>
                <a:gd name="T5" fmla="*/ 136 h 536"/>
                <a:gd name="T6" fmla="*/ 19 w 361"/>
                <a:gd name="T7" fmla="*/ 223 h 536"/>
                <a:gd name="T8" fmla="*/ 11 w 361"/>
                <a:gd name="T9" fmla="*/ 325 h 536"/>
                <a:gd name="T10" fmla="*/ 34 w 361"/>
                <a:gd name="T11" fmla="*/ 240 h 536"/>
                <a:gd name="T12" fmla="*/ 96 w 361"/>
                <a:gd name="T13" fmla="*/ 286 h 536"/>
                <a:gd name="T14" fmla="*/ 121 w 361"/>
                <a:gd name="T15" fmla="*/ 426 h 536"/>
                <a:gd name="T16" fmla="*/ 132 w 361"/>
                <a:gd name="T17" fmla="*/ 471 h 536"/>
                <a:gd name="T18" fmla="*/ 209 w 361"/>
                <a:gd name="T19" fmla="*/ 460 h 536"/>
                <a:gd name="T20" fmla="*/ 338 w 361"/>
                <a:gd name="T21" fmla="*/ 499 h 536"/>
                <a:gd name="T22" fmla="*/ 341 w 361"/>
                <a:gd name="T23" fmla="*/ 504 h 536"/>
                <a:gd name="T24" fmla="*/ 361 w 361"/>
                <a:gd name="T25" fmla="*/ 481 h 536"/>
                <a:gd name="T26" fmla="*/ 321 w 361"/>
                <a:gd name="T27" fmla="*/ 336 h 536"/>
                <a:gd name="T28" fmla="*/ 29 w 361"/>
                <a:gd name="T29" fmla="*/ 19 h 536"/>
                <a:gd name="T30" fmla="*/ 34 w 361"/>
                <a:gd name="T31" fmla="*/ 34 h 536"/>
                <a:gd name="T32" fmla="*/ 52 w 361"/>
                <a:gd name="T33" fmla="*/ 64 h 536"/>
                <a:gd name="T34" fmla="*/ 86 w 361"/>
                <a:gd name="T35" fmla="*/ 146 h 536"/>
                <a:gd name="T36" fmla="*/ 144 w 361"/>
                <a:gd name="T37" fmla="*/ 196 h 536"/>
                <a:gd name="T38" fmla="*/ 84 w 361"/>
                <a:gd name="T39" fmla="*/ 117 h 536"/>
                <a:gd name="T40" fmla="*/ 90 w 361"/>
                <a:gd name="T41" fmla="*/ 180 h 536"/>
                <a:gd name="T42" fmla="*/ 135 w 361"/>
                <a:gd name="T43" fmla="*/ 237 h 536"/>
                <a:gd name="T44" fmla="*/ 153 w 361"/>
                <a:gd name="T45" fmla="*/ 144 h 536"/>
                <a:gd name="T46" fmla="*/ 126 w 361"/>
                <a:gd name="T47" fmla="*/ 82 h 536"/>
                <a:gd name="T48" fmla="*/ 139 w 361"/>
                <a:gd name="T49" fmla="*/ 173 h 536"/>
                <a:gd name="T50" fmla="*/ 169 w 361"/>
                <a:gd name="T51" fmla="*/ 204 h 536"/>
                <a:gd name="T52" fmla="*/ 147 w 361"/>
                <a:gd name="T53" fmla="*/ 255 h 536"/>
                <a:gd name="T54" fmla="*/ 169 w 361"/>
                <a:gd name="T55" fmla="*/ 225 h 536"/>
                <a:gd name="T56" fmla="*/ 120 w 361"/>
                <a:gd name="T57" fmla="*/ 295 h 536"/>
                <a:gd name="T58" fmla="*/ 151 w 361"/>
                <a:gd name="T59" fmla="*/ 278 h 536"/>
                <a:gd name="T60" fmla="*/ 195 w 361"/>
                <a:gd name="T61" fmla="*/ 263 h 536"/>
                <a:gd name="T62" fmla="*/ 136 w 361"/>
                <a:gd name="T63" fmla="*/ 329 h 536"/>
                <a:gd name="T64" fmla="*/ 157 w 361"/>
                <a:gd name="T65" fmla="*/ 339 h 536"/>
                <a:gd name="T66" fmla="*/ 173 w 361"/>
                <a:gd name="T67" fmla="*/ 297 h 536"/>
                <a:gd name="T68" fmla="*/ 166 w 361"/>
                <a:gd name="T69" fmla="*/ 305 h 536"/>
                <a:gd name="T70" fmla="*/ 130 w 361"/>
                <a:gd name="T71" fmla="*/ 398 h 536"/>
                <a:gd name="T72" fmla="*/ 219 w 361"/>
                <a:gd name="T73" fmla="*/ 425 h 536"/>
                <a:gd name="T74" fmla="*/ 154 w 361"/>
                <a:gd name="T75" fmla="*/ 402 h 536"/>
                <a:gd name="T76" fmla="*/ 165 w 361"/>
                <a:gd name="T77" fmla="*/ 353 h 536"/>
                <a:gd name="T78" fmla="*/ 232 w 361"/>
                <a:gd name="T79" fmla="*/ 389 h 536"/>
                <a:gd name="T80" fmla="*/ 234 w 361"/>
                <a:gd name="T81" fmla="*/ 382 h 536"/>
                <a:gd name="T82" fmla="*/ 189 w 361"/>
                <a:gd name="T83" fmla="*/ 353 h 536"/>
                <a:gd name="T84" fmla="*/ 243 w 361"/>
                <a:gd name="T85" fmla="*/ 348 h 536"/>
                <a:gd name="T86" fmla="*/ 214 w 361"/>
                <a:gd name="T87" fmla="*/ 277 h 536"/>
                <a:gd name="T88" fmla="*/ 295 w 361"/>
                <a:gd name="T89" fmla="*/ 382 h 536"/>
                <a:gd name="T90" fmla="*/ 246 w 361"/>
                <a:gd name="T91" fmla="*/ 279 h 536"/>
                <a:gd name="T92" fmla="*/ 191 w 361"/>
                <a:gd name="T93" fmla="*/ 207 h 536"/>
                <a:gd name="T94" fmla="*/ 207 w 361"/>
                <a:gd name="T95" fmla="*/ 199 h 536"/>
                <a:gd name="T96" fmla="*/ 230 w 361"/>
                <a:gd name="T97" fmla="*/ 234 h 536"/>
                <a:gd name="T98" fmla="*/ 252 w 361"/>
                <a:gd name="T99" fmla="*/ 276 h 536"/>
                <a:gd name="T100" fmla="*/ 295 w 361"/>
                <a:gd name="T101" fmla="*/ 332 h 536"/>
                <a:gd name="T102" fmla="*/ 293 w 361"/>
                <a:gd name="T103" fmla="*/ 341 h 536"/>
                <a:gd name="T104" fmla="*/ 273 w 361"/>
                <a:gd name="T105" fmla="*/ 392 h 536"/>
                <a:gd name="T106" fmla="*/ 306 w 361"/>
                <a:gd name="T107" fmla="*/ 405 h 536"/>
                <a:gd name="T108" fmla="*/ 274 w 361"/>
                <a:gd name="T109" fmla="*/ 416 h 536"/>
                <a:gd name="T110" fmla="*/ 156 w 361"/>
                <a:gd name="T111" fmla="*/ 442 h 536"/>
                <a:gd name="T112" fmla="*/ 241 w 361"/>
                <a:gd name="T113" fmla="*/ 446 h 536"/>
                <a:gd name="T114" fmla="*/ 259 w 361"/>
                <a:gd name="T115" fmla="*/ 441 h 536"/>
                <a:gd name="T116" fmla="*/ 322 w 361"/>
                <a:gd name="T117" fmla="*/ 495 h 536"/>
                <a:gd name="T118" fmla="*/ 310 w 361"/>
                <a:gd name="T119" fmla="*/ 422 h 536"/>
                <a:gd name="T120" fmla="*/ 342 w 361"/>
                <a:gd name="T121" fmla="*/ 48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1" h="536">
                  <a:moveTo>
                    <a:pt x="11" y="1"/>
                  </a:moveTo>
                  <a:cubicBezTo>
                    <a:pt x="11" y="2"/>
                    <a:pt x="10" y="3"/>
                    <a:pt x="10" y="4"/>
                  </a:cubicBezTo>
                  <a:cubicBezTo>
                    <a:pt x="10" y="4"/>
                    <a:pt x="10" y="5"/>
                    <a:pt x="11" y="5"/>
                  </a:cubicBezTo>
                  <a:cubicBezTo>
                    <a:pt x="16" y="16"/>
                    <a:pt x="21" y="26"/>
                    <a:pt x="27" y="36"/>
                  </a:cubicBezTo>
                  <a:cubicBezTo>
                    <a:pt x="30" y="49"/>
                    <a:pt x="37" y="64"/>
                    <a:pt x="46" y="79"/>
                  </a:cubicBezTo>
                  <a:cubicBezTo>
                    <a:pt x="50" y="110"/>
                    <a:pt x="65" y="143"/>
                    <a:pt x="79" y="173"/>
                  </a:cubicBezTo>
                  <a:cubicBezTo>
                    <a:pt x="81" y="176"/>
                    <a:pt x="82" y="178"/>
                    <a:pt x="83" y="181"/>
                  </a:cubicBezTo>
                  <a:cubicBezTo>
                    <a:pt x="82" y="188"/>
                    <a:pt x="82" y="194"/>
                    <a:pt x="82" y="201"/>
                  </a:cubicBezTo>
                  <a:cubicBezTo>
                    <a:pt x="82" y="229"/>
                    <a:pt x="86" y="258"/>
                    <a:pt x="89" y="287"/>
                  </a:cubicBezTo>
                  <a:cubicBezTo>
                    <a:pt x="93" y="315"/>
                    <a:pt x="97" y="344"/>
                    <a:pt x="97" y="371"/>
                  </a:cubicBezTo>
                  <a:cubicBezTo>
                    <a:pt x="97" y="371"/>
                    <a:pt x="96" y="372"/>
                    <a:pt x="96" y="372"/>
                  </a:cubicBezTo>
                  <a:cubicBezTo>
                    <a:pt x="93" y="363"/>
                    <a:pt x="90" y="354"/>
                    <a:pt x="86" y="344"/>
                  </a:cubicBezTo>
                  <a:cubicBezTo>
                    <a:pt x="87" y="342"/>
                    <a:pt x="87" y="339"/>
                    <a:pt x="87" y="336"/>
                  </a:cubicBezTo>
                  <a:cubicBezTo>
                    <a:pt x="87" y="302"/>
                    <a:pt x="78" y="264"/>
                    <a:pt x="69" y="228"/>
                  </a:cubicBezTo>
                  <a:cubicBezTo>
                    <a:pt x="64" y="209"/>
                    <a:pt x="60" y="190"/>
                    <a:pt x="57" y="174"/>
                  </a:cubicBezTo>
                  <a:cubicBezTo>
                    <a:pt x="57" y="172"/>
                    <a:pt x="55" y="171"/>
                    <a:pt x="53" y="171"/>
                  </a:cubicBezTo>
                  <a:cubicBezTo>
                    <a:pt x="52" y="171"/>
                    <a:pt x="50" y="173"/>
                    <a:pt x="50" y="175"/>
                  </a:cubicBezTo>
                  <a:cubicBezTo>
                    <a:pt x="50" y="175"/>
                    <a:pt x="50" y="175"/>
                    <a:pt x="50" y="175"/>
                  </a:cubicBezTo>
                  <a:cubicBezTo>
                    <a:pt x="50" y="227"/>
                    <a:pt x="62" y="291"/>
                    <a:pt x="79" y="345"/>
                  </a:cubicBezTo>
                  <a:cubicBezTo>
                    <a:pt x="79" y="352"/>
                    <a:pt x="78" y="359"/>
                    <a:pt x="77" y="365"/>
                  </a:cubicBezTo>
                  <a:cubicBezTo>
                    <a:pt x="60" y="347"/>
                    <a:pt x="54" y="310"/>
                    <a:pt x="49" y="282"/>
                  </a:cubicBezTo>
                  <a:cubicBezTo>
                    <a:pt x="47" y="266"/>
                    <a:pt x="47" y="266"/>
                    <a:pt x="47" y="266"/>
                  </a:cubicBezTo>
                  <a:cubicBezTo>
                    <a:pt x="37" y="223"/>
                    <a:pt x="37" y="223"/>
                    <a:pt x="37" y="223"/>
                  </a:cubicBezTo>
                  <a:cubicBezTo>
                    <a:pt x="36" y="216"/>
                    <a:pt x="34" y="208"/>
                    <a:pt x="32" y="201"/>
                  </a:cubicBezTo>
                  <a:cubicBezTo>
                    <a:pt x="32" y="197"/>
                    <a:pt x="32" y="193"/>
                    <a:pt x="32" y="188"/>
                  </a:cubicBezTo>
                  <a:cubicBezTo>
                    <a:pt x="34" y="174"/>
                    <a:pt x="37" y="161"/>
                    <a:pt x="40" y="150"/>
                  </a:cubicBezTo>
                  <a:cubicBezTo>
                    <a:pt x="41" y="156"/>
                    <a:pt x="41" y="162"/>
                    <a:pt x="41" y="169"/>
                  </a:cubicBezTo>
                  <a:cubicBezTo>
                    <a:pt x="41" y="177"/>
                    <a:pt x="41" y="185"/>
                    <a:pt x="41" y="193"/>
                  </a:cubicBezTo>
                  <a:cubicBezTo>
                    <a:pt x="41" y="193"/>
                    <a:pt x="40" y="215"/>
                    <a:pt x="40" y="215"/>
                  </a:cubicBezTo>
                  <a:cubicBezTo>
                    <a:pt x="40" y="217"/>
                    <a:pt x="41" y="218"/>
                    <a:pt x="43" y="218"/>
                  </a:cubicBezTo>
                  <a:cubicBezTo>
                    <a:pt x="45" y="218"/>
                    <a:pt x="47" y="217"/>
                    <a:pt x="47" y="215"/>
                  </a:cubicBezTo>
                  <a:cubicBezTo>
                    <a:pt x="48" y="194"/>
                    <a:pt x="48" y="194"/>
                    <a:pt x="48" y="194"/>
                  </a:cubicBezTo>
                  <a:cubicBezTo>
                    <a:pt x="49" y="174"/>
                    <a:pt x="50" y="153"/>
                    <a:pt x="44" y="136"/>
                  </a:cubicBezTo>
                  <a:cubicBezTo>
                    <a:pt x="43" y="135"/>
                    <a:pt x="42" y="134"/>
                    <a:pt x="41" y="134"/>
                  </a:cubicBezTo>
                  <a:cubicBezTo>
                    <a:pt x="39" y="134"/>
                    <a:pt x="38" y="135"/>
                    <a:pt x="37" y="136"/>
                  </a:cubicBezTo>
                  <a:cubicBezTo>
                    <a:pt x="34" y="144"/>
                    <a:pt x="32" y="153"/>
                    <a:pt x="29" y="163"/>
                  </a:cubicBezTo>
                  <a:cubicBezTo>
                    <a:pt x="27" y="145"/>
                    <a:pt x="24" y="127"/>
                    <a:pt x="20" y="111"/>
                  </a:cubicBezTo>
                  <a:cubicBezTo>
                    <a:pt x="19" y="110"/>
                    <a:pt x="18" y="108"/>
                    <a:pt x="16" y="109"/>
                  </a:cubicBezTo>
                  <a:cubicBezTo>
                    <a:pt x="14" y="109"/>
                    <a:pt x="13" y="110"/>
                    <a:pt x="13" y="112"/>
                  </a:cubicBezTo>
                  <a:cubicBezTo>
                    <a:pt x="13" y="112"/>
                    <a:pt x="13" y="112"/>
                    <a:pt x="13" y="112"/>
                  </a:cubicBezTo>
                  <a:cubicBezTo>
                    <a:pt x="13" y="133"/>
                    <a:pt x="16" y="155"/>
                    <a:pt x="20" y="177"/>
                  </a:cubicBezTo>
                  <a:cubicBezTo>
                    <a:pt x="20" y="188"/>
                    <a:pt x="20" y="200"/>
                    <a:pt x="20" y="200"/>
                  </a:cubicBezTo>
                  <a:cubicBezTo>
                    <a:pt x="20" y="209"/>
                    <a:pt x="20" y="218"/>
                    <a:pt x="20" y="227"/>
                  </a:cubicBezTo>
                  <a:cubicBezTo>
                    <a:pt x="20" y="226"/>
                    <a:pt x="19" y="224"/>
                    <a:pt x="19" y="223"/>
                  </a:cubicBezTo>
                  <a:cubicBezTo>
                    <a:pt x="19" y="222"/>
                    <a:pt x="19" y="221"/>
                    <a:pt x="19" y="221"/>
                  </a:cubicBezTo>
                  <a:cubicBezTo>
                    <a:pt x="19" y="194"/>
                    <a:pt x="17" y="169"/>
                    <a:pt x="9" y="153"/>
                  </a:cubicBezTo>
                  <a:cubicBezTo>
                    <a:pt x="8" y="152"/>
                    <a:pt x="6" y="151"/>
                    <a:pt x="5" y="152"/>
                  </a:cubicBezTo>
                  <a:cubicBezTo>
                    <a:pt x="3" y="152"/>
                    <a:pt x="2" y="154"/>
                    <a:pt x="2" y="155"/>
                  </a:cubicBezTo>
                  <a:cubicBezTo>
                    <a:pt x="2" y="155"/>
                    <a:pt x="2" y="155"/>
                    <a:pt x="2" y="156"/>
                  </a:cubicBezTo>
                  <a:cubicBezTo>
                    <a:pt x="3" y="163"/>
                    <a:pt x="4" y="170"/>
                    <a:pt x="6" y="177"/>
                  </a:cubicBezTo>
                  <a:cubicBezTo>
                    <a:pt x="5" y="177"/>
                    <a:pt x="5" y="178"/>
                    <a:pt x="4" y="179"/>
                  </a:cubicBezTo>
                  <a:cubicBezTo>
                    <a:pt x="2" y="196"/>
                    <a:pt x="0" y="217"/>
                    <a:pt x="0" y="238"/>
                  </a:cubicBezTo>
                  <a:cubicBezTo>
                    <a:pt x="0" y="260"/>
                    <a:pt x="2" y="283"/>
                    <a:pt x="7" y="301"/>
                  </a:cubicBezTo>
                  <a:cubicBezTo>
                    <a:pt x="7" y="308"/>
                    <a:pt x="7" y="315"/>
                    <a:pt x="7" y="322"/>
                  </a:cubicBezTo>
                  <a:cubicBezTo>
                    <a:pt x="7" y="324"/>
                    <a:pt x="9" y="325"/>
                    <a:pt x="11" y="325"/>
                  </a:cubicBezTo>
                  <a:cubicBezTo>
                    <a:pt x="13" y="325"/>
                    <a:pt x="14" y="324"/>
                    <a:pt x="14" y="322"/>
                  </a:cubicBezTo>
                  <a:cubicBezTo>
                    <a:pt x="14" y="321"/>
                    <a:pt x="14" y="321"/>
                    <a:pt x="14" y="320"/>
                  </a:cubicBezTo>
                  <a:cubicBezTo>
                    <a:pt x="15" y="321"/>
                    <a:pt x="15" y="321"/>
                    <a:pt x="16" y="321"/>
                  </a:cubicBezTo>
                  <a:cubicBezTo>
                    <a:pt x="17" y="321"/>
                    <a:pt x="19" y="320"/>
                    <a:pt x="19" y="319"/>
                  </a:cubicBezTo>
                  <a:cubicBezTo>
                    <a:pt x="21" y="316"/>
                    <a:pt x="22" y="312"/>
                    <a:pt x="23" y="309"/>
                  </a:cubicBezTo>
                  <a:cubicBezTo>
                    <a:pt x="24" y="323"/>
                    <a:pt x="26" y="336"/>
                    <a:pt x="29" y="350"/>
                  </a:cubicBezTo>
                  <a:cubicBezTo>
                    <a:pt x="29" y="351"/>
                    <a:pt x="31" y="353"/>
                    <a:pt x="33" y="352"/>
                  </a:cubicBezTo>
                  <a:cubicBezTo>
                    <a:pt x="35" y="352"/>
                    <a:pt x="36" y="351"/>
                    <a:pt x="36" y="349"/>
                  </a:cubicBezTo>
                  <a:cubicBezTo>
                    <a:pt x="36" y="349"/>
                    <a:pt x="36" y="349"/>
                    <a:pt x="36" y="349"/>
                  </a:cubicBezTo>
                  <a:cubicBezTo>
                    <a:pt x="34" y="324"/>
                    <a:pt x="34" y="298"/>
                    <a:pt x="34" y="271"/>
                  </a:cubicBezTo>
                  <a:cubicBezTo>
                    <a:pt x="34" y="260"/>
                    <a:pt x="34" y="250"/>
                    <a:pt x="34" y="240"/>
                  </a:cubicBezTo>
                  <a:cubicBezTo>
                    <a:pt x="36" y="252"/>
                    <a:pt x="40" y="267"/>
                    <a:pt x="40" y="267"/>
                  </a:cubicBezTo>
                  <a:cubicBezTo>
                    <a:pt x="42" y="283"/>
                    <a:pt x="42" y="283"/>
                    <a:pt x="42" y="283"/>
                  </a:cubicBezTo>
                  <a:cubicBezTo>
                    <a:pt x="47" y="314"/>
                    <a:pt x="55" y="357"/>
                    <a:pt x="76" y="375"/>
                  </a:cubicBezTo>
                  <a:cubicBezTo>
                    <a:pt x="77" y="376"/>
                    <a:pt x="79" y="376"/>
                    <a:pt x="80" y="376"/>
                  </a:cubicBezTo>
                  <a:cubicBezTo>
                    <a:pt x="81" y="375"/>
                    <a:pt x="82" y="374"/>
                    <a:pt x="82" y="373"/>
                  </a:cubicBezTo>
                  <a:cubicBezTo>
                    <a:pt x="83" y="369"/>
                    <a:pt x="84" y="365"/>
                    <a:pt x="85" y="361"/>
                  </a:cubicBezTo>
                  <a:cubicBezTo>
                    <a:pt x="88" y="371"/>
                    <a:pt x="92" y="381"/>
                    <a:pt x="96" y="390"/>
                  </a:cubicBezTo>
                  <a:cubicBezTo>
                    <a:pt x="97" y="391"/>
                    <a:pt x="99" y="392"/>
                    <a:pt x="100" y="392"/>
                  </a:cubicBezTo>
                  <a:cubicBezTo>
                    <a:pt x="102" y="392"/>
                    <a:pt x="103" y="390"/>
                    <a:pt x="103" y="389"/>
                  </a:cubicBezTo>
                  <a:cubicBezTo>
                    <a:pt x="103" y="383"/>
                    <a:pt x="104" y="377"/>
                    <a:pt x="104" y="371"/>
                  </a:cubicBezTo>
                  <a:cubicBezTo>
                    <a:pt x="104" y="343"/>
                    <a:pt x="100" y="314"/>
                    <a:pt x="96" y="286"/>
                  </a:cubicBezTo>
                  <a:cubicBezTo>
                    <a:pt x="93" y="258"/>
                    <a:pt x="89" y="229"/>
                    <a:pt x="89" y="201"/>
                  </a:cubicBezTo>
                  <a:cubicBezTo>
                    <a:pt x="89" y="199"/>
                    <a:pt x="89" y="197"/>
                    <a:pt x="89" y="195"/>
                  </a:cubicBezTo>
                  <a:cubicBezTo>
                    <a:pt x="91" y="199"/>
                    <a:pt x="92" y="202"/>
                    <a:pt x="93" y="205"/>
                  </a:cubicBezTo>
                  <a:cubicBezTo>
                    <a:pt x="96" y="213"/>
                    <a:pt x="99" y="220"/>
                    <a:pt x="102" y="228"/>
                  </a:cubicBezTo>
                  <a:cubicBezTo>
                    <a:pt x="104" y="251"/>
                    <a:pt x="106" y="273"/>
                    <a:pt x="108" y="296"/>
                  </a:cubicBezTo>
                  <a:cubicBezTo>
                    <a:pt x="110" y="309"/>
                    <a:pt x="110" y="309"/>
                    <a:pt x="110" y="309"/>
                  </a:cubicBezTo>
                  <a:cubicBezTo>
                    <a:pt x="111" y="319"/>
                    <a:pt x="111" y="330"/>
                    <a:pt x="111" y="341"/>
                  </a:cubicBezTo>
                  <a:cubicBezTo>
                    <a:pt x="112" y="367"/>
                    <a:pt x="113" y="395"/>
                    <a:pt x="123" y="418"/>
                  </a:cubicBezTo>
                  <a:cubicBezTo>
                    <a:pt x="124" y="419"/>
                    <a:pt x="125" y="419"/>
                    <a:pt x="125" y="420"/>
                  </a:cubicBezTo>
                  <a:cubicBezTo>
                    <a:pt x="126" y="422"/>
                    <a:pt x="127" y="424"/>
                    <a:pt x="128" y="426"/>
                  </a:cubicBezTo>
                  <a:cubicBezTo>
                    <a:pt x="126" y="426"/>
                    <a:pt x="124" y="426"/>
                    <a:pt x="121" y="426"/>
                  </a:cubicBezTo>
                  <a:cubicBezTo>
                    <a:pt x="120" y="425"/>
                    <a:pt x="118" y="427"/>
                    <a:pt x="118" y="429"/>
                  </a:cubicBezTo>
                  <a:cubicBezTo>
                    <a:pt x="117" y="429"/>
                    <a:pt x="117" y="429"/>
                    <a:pt x="117" y="429"/>
                  </a:cubicBezTo>
                  <a:cubicBezTo>
                    <a:pt x="117" y="431"/>
                    <a:pt x="119" y="432"/>
                    <a:pt x="120" y="433"/>
                  </a:cubicBezTo>
                  <a:cubicBezTo>
                    <a:pt x="124" y="433"/>
                    <a:pt x="128" y="434"/>
                    <a:pt x="132" y="435"/>
                  </a:cubicBezTo>
                  <a:cubicBezTo>
                    <a:pt x="132" y="438"/>
                    <a:pt x="132" y="441"/>
                    <a:pt x="132" y="444"/>
                  </a:cubicBezTo>
                  <a:cubicBezTo>
                    <a:pt x="125" y="444"/>
                    <a:pt x="119" y="444"/>
                    <a:pt x="119" y="444"/>
                  </a:cubicBezTo>
                  <a:cubicBezTo>
                    <a:pt x="117" y="444"/>
                    <a:pt x="115" y="446"/>
                    <a:pt x="115" y="448"/>
                  </a:cubicBezTo>
                  <a:cubicBezTo>
                    <a:pt x="115" y="448"/>
                    <a:pt x="115" y="448"/>
                    <a:pt x="115" y="448"/>
                  </a:cubicBezTo>
                  <a:cubicBezTo>
                    <a:pt x="115" y="450"/>
                    <a:pt x="117" y="451"/>
                    <a:pt x="119" y="451"/>
                  </a:cubicBezTo>
                  <a:cubicBezTo>
                    <a:pt x="119" y="451"/>
                    <a:pt x="125" y="451"/>
                    <a:pt x="132" y="451"/>
                  </a:cubicBezTo>
                  <a:cubicBezTo>
                    <a:pt x="132" y="458"/>
                    <a:pt x="132" y="465"/>
                    <a:pt x="132" y="471"/>
                  </a:cubicBezTo>
                  <a:cubicBezTo>
                    <a:pt x="132" y="474"/>
                    <a:pt x="132" y="480"/>
                    <a:pt x="132" y="480"/>
                  </a:cubicBezTo>
                  <a:cubicBezTo>
                    <a:pt x="132" y="482"/>
                    <a:pt x="133" y="483"/>
                    <a:pt x="135" y="483"/>
                  </a:cubicBezTo>
                  <a:cubicBezTo>
                    <a:pt x="137" y="483"/>
                    <a:pt x="139" y="482"/>
                    <a:pt x="139" y="480"/>
                  </a:cubicBezTo>
                  <a:cubicBezTo>
                    <a:pt x="139" y="480"/>
                    <a:pt x="139" y="480"/>
                    <a:pt x="139" y="480"/>
                  </a:cubicBezTo>
                  <a:cubicBezTo>
                    <a:pt x="139" y="480"/>
                    <a:pt x="139" y="480"/>
                    <a:pt x="139" y="480"/>
                  </a:cubicBezTo>
                  <a:cubicBezTo>
                    <a:pt x="139" y="480"/>
                    <a:pt x="139" y="480"/>
                    <a:pt x="139" y="480"/>
                  </a:cubicBezTo>
                  <a:cubicBezTo>
                    <a:pt x="139" y="471"/>
                    <a:pt x="139" y="463"/>
                    <a:pt x="139" y="455"/>
                  </a:cubicBezTo>
                  <a:cubicBezTo>
                    <a:pt x="139" y="454"/>
                    <a:pt x="139" y="453"/>
                    <a:pt x="139" y="451"/>
                  </a:cubicBezTo>
                  <a:cubicBezTo>
                    <a:pt x="140" y="451"/>
                    <a:pt x="142" y="452"/>
                    <a:pt x="142" y="452"/>
                  </a:cubicBezTo>
                  <a:cubicBezTo>
                    <a:pt x="150" y="452"/>
                    <a:pt x="158" y="452"/>
                    <a:pt x="166" y="452"/>
                  </a:cubicBezTo>
                  <a:cubicBezTo>
                    <a:pt x="179" y="455"/>
                    <a:pt x="194" y="457"/>
                    <a:pt x="209" y="460"/>
                  </a:cubicBezTo>
                  <a:cubicBezTo>
                    <a:pt x="225" y="462"/>
                    <a:pt x="240" y="465"/>
                    <a:pt x="256" y="469"/>
                  </a:cubicBezTo>
                  <a:cubicBezTo>
                    <a:pt x="272" y="480"/>
                    <a:pt x="289" y="490"/>
                    <a:pt x="306" y="496"/>
                  </a:cubicBezTo>
                  <a:cubicBezTo>
                    <a:pt x="319" y="514"/>
                    <a:pt x="334" y="528"/>
                    <a:pt x="348" y="535"/>
                  </a:cubicBezTo>
                  <a:cubicBezTo>
                    <a:pt x="349" y="536"/>
                    <a:pt x="351" y="535"/>
                    <a:pt x="352" y="534"/>
                  </a:cubicBezTo>
                  <a:cubicBezTo>
                    <a:pt x="353" y="533"/>
                    <a:pt x="353" y="533"/>
                    <a:pt x="353" y="532"/>
                  </a:cubicBezTo>
                  <a:cubicBezTo>
                    <a:pt x="353" y="531"/>
                    <a:pt x="353" y="530"/>
                    <a:pt x="352" y="530"/>
                  </a:cubicBezTo>
                  <a:cubicBezTo>
                    <a:pt x="347" y="521"/>
                    <a:pt x="340" y="512"/>
                    <a:pt x="332" y="504"/>
                  </a:cubicBezTo>
                  <a:cubicBezTo>
                    <a:pt x="333" y="505"/>
                    <a:pt x="334" y="505"/>
                    <a:pt x="335" y="505"/>
                  </a:cubicBezTo>
                  <a:cubicBezTo>
                    <a:pt x="336" y="505"/>
                    <a:pt x="338" y="505"/>
                    <a:pt x="339" y="503"/>
                  </a:cubicBezTo>
                  <a:cubicBezTo>
                    <a:pt x="339" y="503"/>
                    <a:pt x="339" y="502"/>
                    <a:pt x="339" y="502"/>
                  </a:cubicBezTo>
                  <a:cubicBezTo>
                    <a:pt x="339" y="501"/>
                    <a:pt x="339" y="500"/>
                    <a:pt x="338" y="499"/>
                  </a:cubicBezTo>
                  <a:cubicBezTo>
                    <a:pt x="328" y="489"/>
                    <a:pt x="315" y="481"/>
                    <a:pt x="301" y="475"/>
                  </a:cubicBezTo>
                  <a:cubicBezTo>
                    <a:pt x="292" y="461"/>
                    <a:pt x="285" y="447"/>
                    <a:pt x="280" y="433"/>
                  </a:cubicBezTo>
                  <a:cubicBezTo>
                    <a:pt x="283" y="432"/>
                    <a:pt x="287" y="431"/>
                    <a:pt x="291" y="430"/>
                  </a:cubicBezTo>
                  <a:cubicBezTo>
                    <a:pt x="292" y="430"/>
                    <a:pt x="293" y="428"/>
                    <a:pt x="293" y="427"/>
                  </a:cubicBezTo>
                  <a:cubicBezTo>
                    <a:pt x="293" y="427"/>
                    <a:pt x="293" y="427"/>
                    <a:pt x="293" y="427"/>
                  </a:cubicBezTo>
                  <a:cubicBezTo>
                    <a:pt x="293" y="425"/>
                    <a:pt x="292" y="424"/>
                    <a:pt x="291" y="423"/>
                  </a:cubicBezTo>
                  <a:cubicBezTo>
                    <a:pt x="291" y="423"/>
                    <a:pt x="291" y="423"/>
                    <a:pt x="291" y="423"/>
                  </a:cubicBezTo>
                  <a:cubicBezTo>
                    <a:pt x="292" y="423"/>
                    <a:pt x="293" y="423"/>
                    <a:pt x="294" y="423"/>
                  </a:cubicBezTo>
                  <a:cubicBezTo>
                    <a:pt x="297" y="427"/>
                    <a:pt x="299" y="431"/>
                    <a:pt x="302" y="435"/>
                  </a:cubicBezTo>
                  <a:cubicBezTo>
                    <a:pt x="310" y="449"/>
                    <a:pt x="318" y="463"/>
                    <a:pt x="327" y="476"/>
                  </a:cubicBezTo>
                  <a:cubicBezTo>
                    <a:pt x="332" y="486"/>
                    <a:pt x="336" y="495"/>
                    <a:pt x="341" y="504"/>
                  </a:cubicBezTo>
                  <a:cubicBezTo>
                    <a:pt x="342" y="505"/>
                    <a:pt x="342" y="506"/>
                    <a:pt x="342" y="507"/>
                  </a:cubicBezTo>
                  <a:cubicBezTo>
                    <a:pt x="344" y="510"/>
                    <a:pt x="345" y="513"/>
                    <a:pt x="346" y="516"/>
                  </a:cubicBezTo>
                  <a:cubicBezTo>
                    <a:pt x="347" y="517"/>
                    <a:pt x="348" y="518"/>
                    <a:pt x="349" y="518"/>
                  </a:cubicBezTo>
                  <a:cubicBezTo>
                    <a:pt x="349" y="518"/>
                    <a:pt x="349" y="518"/>
                    <a:pt x="349" y="518"/>
                  </a:cubicBezTo>
                  <a:cubicBezTo>
                    <a:pt x="350" y="518"/>
                    <a:pt x="352" y="519"/>
                    <a:pt x="353" y="518"/>
                  </a:cubicBezTo>
                  <a:cubicBezTo>
                    <a:pt x="354" y="517"/>
                    <a:pt x="354" y="517"/>
                    <a:pt x="354" y="516"/>
                  </a:cubicBezTo>
                  <a:cubicBezTo>
                    <a:pt x="355" y="516"/>
                    <a:pt x="356" y="516"/>
                    <a:pt x="357" y="515"/>
                  </a:cubicBezTo>
                  <a:cubicBezTo>
                    <a:pt x="358" y="515"/>
                    <a:pt x="358" y="514"/>
                    <a:pt x="358" y="512"/>
                  </a:cubicBezTo>
                  <a:cubicBezTo>
                    <a:pt x="358" y="512"/>
                    <a:pt x="358" y="511"/>
                    <a:pt x="358" y="511"/>
                  </a:cubicBezTo>
                  <a:cubicBezTo>
                    <a:pt x="358" y="511"/>
                    <a:pt x="357" y="509"/>
                    <a:pt x="356" y="509"/>
                  </a:cubicBezTo>
                  <a:cubicBezTo>
                    <a:pt x="360" y="501"/>
                    <a:pt x="361" y="492"/>
                    <a:pt x="361" y="481"/>
                  </a:cubicBezTo>
                  <a:cubicBezTo>
                    <a:pt x="361" y="459"/>
                    <a:pt x="355" y="434"/>
                    <a:pt x="349" y="416"/>
                  </a:cubicBezTo>
                  <a:cubicBezTo>
                    <a:pt x="351" y="416"/>
                    <a:pt x="353" y="416"/>
                    <a:pt x="355" y="416"/>
                  </a:cubicBezTo>
                  <a:cubicBezTo>
                    <a:pt x="356" y="417"/>
                    <a:pt x="357" y="416"/>
                    <a:pt x="358" y="415"/>
                  </a:cubicBezTo>
                  <a:cubicBezTo>
                    <a:pt x="358" y="414"/>
                    <a:pt x="358" y="414"/>
                    <a:pt x="358" y="413"/>
                  </a:cubicBezTo>
                  <a:cubicBezTo>
                    <a:pt x="358" y="412"/>
                    <a:pt x="358" y="412"/>
                    <a:pt x="358" y="412"/>
                  </a:cubicBezTo>
                  <a:cubicBezTo>
                    <a:pt x="352" y="396"/>
                    <a:pt x="342" y="380"/>
                    <a:pt x="329" y="365"/>
                  </a:cubicBezTo>
                  <a:cubicBezTo>
                    <a:pt x="328" y="363"/>
                    <a:pt x="327" y="360"/>
                    <a:pt x="325" y="358"/>
                  </a:cubicBezTo>
                  <a:cubicBezTo>
                    <a:pt x="325" y="357"/>
                    <a:pt x="325" y="357"/>
                    <a:pt x="325" y="357"/>
                  </a:cubicBezTo>
                  <a:cubicBezTo>
                    <a:pt x="324" y="353"/>
                    <a:pt x="322" y="350"/>
                    <a:pt x="320" y="346"/>
                  </a:cubicBezTo>
                  <a:cubicBezTo>
                    <a:pt x="320" y="345"/>
                    <a:pt x="320" y="345"/>
                    <a:pt x="320" y="345"/>
                  </a:cubicBezTo>
                  <a:cubicBezTo>
                    <a:pt x="321" y="342"/>
                    <a:pt x="321" y="339"/>
                    <a:pt x="321" y="336"/>
                  </a:cubicBezTo>
                  <a:cubicBezTo>
                    <a:pt x="321" y="296"/>
                    <a:pt x="282" y="256"/>
                    <a:pt x="246" y="224"/>
                  </a:cubicBezTo>
                  <a:cubicBezTo>
                    <a:pt x="242" y="218"/>
                    <a:pt x="239" y="213"/>
                    <a:pt x="236" y="208"/>
                  </a:cubicBezTo>
                  <a:cubicBezTo>
                    <a:pt x="235" y="207"/>
                    <a:pt x="234" y="206"/>
                    <a:pt x="232" y="206"/>
                  </a:cubicBezTo>
                  <a:cubicBezTo>
                    <a:pt x="225" y="180"/>
                    <a:pt x="215" y="155"/>
                    <a:pt x="195" y="132"/>
                  </a:cubicBezTo>
                  <a:cubicBezTo>
                    <a:pt x="176" y="110"/>
                    <a:pt x="152" y="90"/>
                    <a:pt x="126" y="73"/>
                  </a:cubicBezTo>
                  <a:cubicBezTo>
                    <a:pt x="106" y="53"/>
                    <a:pt x="82" y="40"/>
                    <a:pt x="59" y="27"/>
                  </a:cubicBezTo>
                  <a:cubicBezTo>
                    <a:pt x="45" y="19"/>
                    <a:pt x="30" y="11"/>
                    <a:pt x="16" y="1"/>
                  </a:cubicBezTo>
                  <a:cubicBezTo>
                    <a:pt x="14" y="0"/>
                    <a:pt x="13" y="0"/>
                    <a:pt x="11" y="1"/>
                  </a:cubicBezTo>
                  <a:close/>
                  <a:moveTo>
                    <a:pt x="23" y="14"/>
                  </a:moveTo>
                  <a:cubicBezTo>
                    <a:pt x="26" y="16"/>
                    <a:pt x="29" y="18"/>
                    <a:pt x="32" y="20"/>
                  </a:cubicBezTo>
                  <a:cubicBezTo>
                    <a:pt x="31" y="19"/>
                    <a:pt x="30" y="19"/>
                    <a:pt x="29" y="19"/>
                  </a:cubicBezTo>
                  <a:cubicBezTo>
                    <a:pt x="28" y="20"/>
                    <a:pt x="28" y="21"/>
                    <a:pt x="27" y="21"/>
                  </a:cubicBezTo>
                  <a:cubicBezTo>
                    <a:pt x="26" y="19"/>
                    <a:pt x="25" y="16"/>
                    <a:pt x="23" y="14"/>
                  </a:cubicBezTo>
                  <a:close/>
                  <a:moveTo>
                    <a:pt x="34" y="29"/>
                  </a:moveTo>
                  <a:cubicBezTo>
                    <a:pt x="34" y="30"/>
                    <a:pt x="34" y="30"/>
                    <a:pt x="35" y="30"/>
                  </a:cubicBezTo>
                  <a:cubicBezTo>
                    <a:pt x="35" y="31"/>
                    <a:pt x="34" y="31"/>
                    <a:pt x="34" y="32"/>
                  </a:cubicBezTo>
                  <a:cubicBezTo>
                    <a:pt x="34" y="32"/>
                    <a:pt x="35" y="33"/>
                    <a:pt x="35" y="34"/>
                  </a:cubicBezTo>
                  <a:cubicBezTo>
                    <a:pt x="35" y="34"/>
                    <a:pt x="50" y="53"/>
                    <a:pt x="53" y="56"/>
                  </a:cubicBezTo>
                  <a:cubicBezTo>
                    <a:pt x="52" y="56"/>
                    <a:pt x="51" y="55"/>
                    <a:pt x="50" y="55"/>
                  </a:cubicBezTo>
                  <a:cubicBezTo>
                    <a:pt x="49" y="54"/>
                    <a:pt x="48" y="55"/>
                    <a:pt x="47" y="55"/>
                  </a:cubicBezTo>
                  <a:cubicBezTo>
                    <a:pt x="47" y="55"/>
                    <a:pt x="47" y="56"/>
                    <a:pt x="47" y="56"/>
                  </a:cubicBezTo>
                  <a:cubicBezTo>
                    <a:pt x="42" y="48"/>
                    <a:pt x="38" y="41"/>
                    <a:pt x="34" y="34"/>
                  </a:cubicBezTo>
                  <a:cubicBezTo>
                    <a:pt x="34" y="32"/>
                    <a:pt x="34" y="31"/>
                    <a:pt x="34" y="29"/>
                  </a:cubicBezTo>
                  <a:close/>
                  <a:moveTo>
                    <a:pt x="32" y="20"/>
                  </a:moveTo>
                  <a:cubicBezTo>
                    <a:pt x="40" y="24"/>
                    <a:pt x="48" y="29"/>
                    <a:pt x="56" y="33"/>
                  </a:cubicBezTo>
                  <a:cubicBezTo>
                    <a:pt x="58" y="34"/>
                    <a:pt x="60" y="36"/>
                    <a:pt x="63" y="37"/>
                  </a:cubicBezTo>
                  <a:cubicBezTo>
                    <a:pt x="57" y="34"/>
                    <a:pt x="51" y="32"/>
                    <a:pt x="45" y="30"/>
                  </a:cubicBezTo>
                  <a:cubicBezTo>
                    <a:pt x="41" y="26"/>
                    <a:pt x="37" y="23"/>
                    <a:pt x="32" y="20"/>
                  </a:cubicBezTo>
                  <a:close/>
                  <a:moveTo>
                    <a:pt x="52" y="64"/>
                  </a:moveTo>
                  <a:cubicBezTo>
                    <a:pt x="52" y="64"/>
                    <a:pt x="52" y="64"/>
                    <a:pt x="52" y="64"/>
                  </a:cubicBezTo>
                  <a:cubicBezTo>
                    <a:pt x="59" y="69"/>
                    <a:pt x="64" y="80"/>
                    <a:pt x="69" y="93"/>
                  </a:cubicBezTo>
                  <a:cubicBezTo>
                    <a:pt x="63" y="83"/>
                    <a:pt x="58" y="74"/>
                    <a:pt x="52" y="65"/>
                  </a:cubicBezTo>
                  <a:cubicBezTo>
                    <a:pt x="52" y="65"/>
                    <a:pt x="52" y="64"/>
                    <a:pt x="52" y="64"/>
                  </a:cubicBezTo>
                  <a:close/>
                  <a:moveTo>
                    <a:pt x="16" y="287"/>
                  </a:moveTo>
                  <a:cubicBezTo>
                    <a:pt x="17" y="279"/>
                    <a:pt x="17" y="270"/>
                    <a:pt x="18" y="262"/>
                  </a:cubicBezTo>
                  <a:cubicBezTo>
                    <a:pt x="19" y="267"/>
                    <a:pt x="20" y="273"/>
                    <a:pt x="21" y="278"/>
                  </a:cubicBezTo>
                  <a:cubicBezTo>
                    <a:pt x="21" y="281"/>
                    <a:pt x="21" y="285"/>
                    <a:pt x="21" y="288"/>
                  </a:cubicBezTo>
                  <a:cubicBezTo>
                    <a:pt x="20" y="295"/>
                    <a:pt x="18" y="301"/>
                    <a:pt x="16" y="307"/>
                  </a:cubicBezTo>
                  <a:cubicBezTo>
                    <a:pt x="16" y="306"/>
                    <a:pt x="15" y="305"/>
                    <a:pt x="15" y="304"/>
                  </a:cubicBezTo>
                  <a:cubicBezTo>
                    <a:pt x="15" y="298"/>
                    <a:pt x="16" y="293"/>
                    <a:pt x="16" y="287"/>
                  </a:cubicBezTo>
                  <a:close/>
                  <a:moveTo>
                    <a:pt x="56" y="94"/>
                  </a:moveTo>
                  <a:cubicBezTo>
                    <a:pt x="61" y="101"/>
                    <a:pt x="65" y="107"/>
                    <a:pt x="69" y="112"/>
                  </a:cubicBezTo>
                  <a:cubicBezTo>
                    <a:pt x="73" y="118"/>
                    <a:pt x="76" y="123"/>
                    <a:pt x="80" y="128"/>
                  </a:cubicBezTo>
                  <a:cubicBezTo>
                    <a:pt x="82" y="135"/>
                    <a:pt x="84" y="141"/>
                    <a:pt x="86" y="146"/>
                  </a:cubicBezTo>
                  <a:cubicBezTo>
                    <a:pt x="86" y="147"/>
                    <a:pt x="87" y="148"/>
                    <a:pt x="88" y="150"/>
                  </a:cubicBezTo>
                  <a:cubicBezTo>
                    <a:pt x="86" y="155"/>
                    <a:pt x="85" y="161"/>
                    <a:pt x="84" y="167"/>
                  </a:cubicBezTo>
                  <a:cubicBezTo>
                    <a:pt x="74" y="144"/>
                    <a:pt x="62" y="118"/>
                    <a:pt x="56" y="94"/>
                  </a:cubicBezTo>
                  <a:close/>
                  <a:moveTo>
                    <a:pt x="76" y="92"/>
                  </a:moveTo>
                  <a:cubicBezTo>
                    <a:pt x="95" y="117"/>
                    <a:pt x="118" y="142"/>
                    <a:pt x="140" y="165"/>
                  </a:cubicBezTo>
                  <a:cubicBezTo>
                    <a:pt x="133" y="159"/>
                    <a:pt x="124" y="153"/>
                    <a:pt x="116" y="149"/>
                  </a:cubicBezTo>
                  <a:cubicBezTo>
                    <a:pt x="114" y="148"/>
                    <a:pt x="112" y="148"/>
                    <a:pt x="111" y="150"/>
                  </a:cubicBezTo>
                  <a:cubicBezTo>
                    <a:pt x="111" y="150"/>
                    <a:pt x="111" y="151"/>
                    <a:pt x="111" y="152"/>
                  </a:cubicBezTo>
                  <a:cubicBezTo>
                    <a:pt x="111" y="153"/>
                    <a:pt x="111" y="154"/>
                    <a:pt x="112" y="154"/>
                  </a:cubicBezTo>
                  <a:cubicBezTo>
                    <a:pt x="125" y="167"/>
                    <a:pt x="136" y="180"/>
                    <a:pt x="148" y="195"/>
                  </a:cubicBezTo>
                  <a:cubicBezTo>
                    <a:pt x="146" y="195"/>
                    <a:pt x="145" y="195"/>
                    <a:pt x="144" y="196"/>
                  </a:cubicBezTo>
                  <a:cubicBezTo>
                    <a:pt x="144" y="196"/>
                    <a:pt x="143" y="197"/>
                    <a:pt x="143" y="198"/>
                  </a:cubicBezTo>
                  <a:cubicBezTo>
                    <a:pt x="143" y="199"/>
                    <a:pt x="143" y="199"/>
                    <a:pt x="143" y="199"/>
                  </a:cubicBezTo>
                  <a:cubicBezTo>
                    <a:pt x="145" y="206"/>
                    <a:pt x="148" y="214"/>
                    <a:pt x="151" y="223"/>
                  </a:cubicBezTo>
                  <a:cubicBezTo>
                    <a:pt x="137" y="206"/>
                    <a:pt x="125" y="187"/>
                    <a:pt x="114" y="168"/>
                  </a:cubicBezTo>
                  <a:cubicBezTo>
                    <a:pt x="111" y="155"/>
                    <a:pt x="108" y="143"/>
                    <a:pt x="106" y="131"/>
                  </a:cubicBezTo>
                  <a:cubicBezTo>
                    <a:pt x="106" y="129"/>
                    <a:pt x="104" y="127"/>
                    <a:pt x="102" y="128"/>
                  </a:cubicBezTo>
                  <a:cubicBezTo>
                    <a:pt x="100" y="128"/>
                    <a:pt x="99" y="129"/>
                    <a:pt x="99" y="131"/>
                  </a:cubicBezTo>
                  <a:cubicBezTo>
                    <a:pt x="99" y="131"/>
                    <a:pt x="99" y="131"/>
                    <a:pt x="99" y="132"/>
                  </a:cubicBezTo>
                  <a:cubicBezTo>
                    <a:pt x="99" y="136"/>
                    <a:pt x="100" y="140"/>
                    <a:pt x="101" y="144"/>
                  </a:cubicBezTo>
                  <a:cubicBezTo>
                    <a:pt x="101" y="144"/>
                    <a:pt x="100" y="144"/>
                    <a:pt x="100" y="144"/>
                  </a:cubicBezTo>
                  <a:cubicBezTo>
                    <a:pt x="100" y="144"/>
                    <a:pt x="89" y="126"/>
                    <a:pt x="84" y="117"/>
                  </a:cubicBezTo>
                  <a:cubicBezTo>
                    <a:pt x="82" y="109"/>
                    <a:pt x="79" y="101"/>
                    <a:pt x="76" y="92"/>
                  </a:cubicBezTo>
                  <a:close/>
                  <a:moveTo>
                    <a:pt x="60" y="222"/>
                  </a:moveTo>
                  <a:cubicBezTo>
                    <a:pt x="61" y="225"/>
                    <a:pt x="61" y="227"/>
                    <a:pt x="62" y="230"/>
                  </a:cubicBezTo>
                  <a:cubicBezTo>
                    <a:pt x="69" y="259"/>
                    <a:pt x="77" y="291"/>
                    <a:pt x="79" y="320"/>
                  </a:cubicBezTo>
                  <a:cubicBezTo>
                    <a:pt x="70" y="288"/>
                    <a:pt x="64" y="254"/>
                    <a:pt x="60" y="222"/>
                  </a:cubicBezTo>
                  <a:close/>
                  <a:moveTo>
                    <a:pt x="92" y="160"/>
                  </a:moveTo>
                  <a:cubicBezTo>
                    <a:pt x="93" y="161"/>
                    <a:pt x="93" y="161"/>
                    <a:pt x="93" y="162"/>
                  </a:cubicBezTo>
                  <a:cubicBezTo>
                    <a:pt x="96" y="170"/>
                    <a:pt x="98" y="179"/>
                    <a:pt x="100" y="187"/>
                  </a:cubicBezTo>
                  <a:cubicBezTo>
                    <a:pt x="100" y="193"/>
                    <a:pt x="100" y="198"/>
                    <a:pt x="100" y="203"/>
                  </a:cubicBezTo>
                  <a:cubicBezTo>
                    <a:pt x="100" y="203"/>
                    <a:pt x="100" y="203"/>
                    <a:pt x="100" y="203"/>
                  </a:cubicBezTo>
                  <a:cubicBezTo>
                    <a:pt x="97" y="195"/>
                    <a:pt x="94" y="188"/>
                    <a:pt x="90" y="180"/>
                  </a:cubicBezTo>
                  <a:cubicBezTo>
                    <a:pt x="91" y="173"/>
                    <a:pt x="91" y="167"/>
                    <a:pt x="92" y="160"/>
                  </a:cubicBezTo>
                  <a:close/>
                  <a:moveTo>
                    <a:pt x="118" y="225"/>
                  </a:moveTo>
                  <a:cubicBezTo>
                    <a:pt x="117" y="218"/>
                    <a:pt x="116" y="211"/>
                    <a:pt x="115" y="204"/>
                  </a:cubicBezTo>
                  <a:cubicBezTo>
                    <a:pt x="117" y="207"/>
                    <a:pt x="118" y="209"/>
                    <a:pt x="120" y="211"/>
                  </a:cubicBezTo>
                  <a:cubicBezTo>
                    <a:pt x="123" y="222"/>
                    <a:pt x="126" y="232"/>
                    <a:pt x="129" y="242"/>
                  </a:cubicBezTo>
                  <a:cubicBezTo>
                    <a:pt x="126" y="241"/>
                    <a:pt x="123" y="241"/>
                    <a:pt x="120" y="240"/>
                  </a:cubicBezTo>
                  <a:cubicBezTo>
                    <a:pt x="120" y="235"/>
                    <a:pt x="119" y="230"/>
                    <a:pt x="118" y="225"/>
                  </a:cubicBezTo>
                  <a:close/>
                  <a:moveTo>
                    <a:pt x="135" y="237"/>
                  </a:moveTo>
                  <a:cubicBezTo>
                    <a:pt x="137" y="240"/>
                    <a:pt x="139" y="243"/>
                    <a:pt x="141" y="246"/>
                  </a:cubicBezTo>
                  <a:cubicBezTo>
                    <a:pt x="140" y="245"/>
                    <a:pt x="138" y="245"/>
                    <a:pt x="137" y="244"/>
                  </a:cubicBezTo>
                  <a:cubicBezTo>
                    <a:pt x="136" y="242"/>
                    <a:pt x="135" y="239"/>
                    <a:pt x="135" y="237"/>
                  </a:cubicBezTo>
                  <a:close/>
                  <a:moveTo>
                    <a:pt x="122" y="195"/>
                  </a:moveTo>
                  <a:cubicBezTo>
                    <a:pt x="131" y="208"/>
                    <a:pt x="140" y="222"/>
                    <a:pt x="150" y="233"/>
                  </a:cubicBezTo>
                  <a:cubicBezTo>
                    <a:pt x="150" y="233"/>
                    <a:pt x="150" y="233"/>
                    <a:pt x="150" y="233"/>
                  </a:cubicBezTo>
                  <a:cubicBezTo>
                    <a:pt x="149" y="234"/>
                    <a:pt x="148" y="235"/>
                    <a:pt x="148" y="236"/>
                  </a:cubicBezTo>
                  <a:cubicBezTo>
                    <a:pt x="147" y="237"/>
                    <a:pt x="148" y="239"/>
                    <a:pt x="147" y="240"/>
                  </a:cubicBezTo>
                  <a:cubicBezTo>
                    <a:pt x="141" y="231"/>
                    <a:pt x="134" y="221"/>
                    <a:pt x="128" y="211"/>
                  </a:cubicBezTo>
                  <a:cubicBezTo>
                    <a:pt x="127" y="210"/>
                    <a:pt x="126" y="208"/>
                    <a:pt x="126" y="207"/>
                  </a:cubicBezTo>
                  <a:cubicBezTo>
                    <a:pt x="124" y="203"/>
                    <a:pt x="123" y="199"/>
                    <a:pt x="122" y="195"/>
                  </a:cubicBezTo>
                  <a:close/>
                  <a:moveTo>
                    <a:pt x="83" y="83"/>
                  </a:moveTo>
                  <a:cubicBezTo>
                    <a:pt x="105" y="93"/>
                    <a:pt x="126" y="112"/>
                    <a:pt x="146" y="133"/>
                  </a:cubicBezTo>
                  <a:cubicBezTo>
                    <a:pt x="149" y="138"/>
                    <a:pt x="150" y="139"/>
                    <a:pt x="153" y="144"/>
                  </a:cubicBezTo>
                  <a:cubicBezTo>
                    <a:pt x="153" y="144"/>
                    <a:pt x="153" y="144"/>
                    <a:pt x="153" y="144"/>
                  </a:cubicBezTo>
                  <a:cubicBezTo>
                    <a:pt x="152" y="144"/>
                    <a:pt x="151" y="146"/>
                    <a:pt x="151" y="147"/>
                  </a:cubicBezTo>
                  <a:cubicBezTo>
                    <a:pt x="151" y="147"/>
                    <a:pt x="151" y="148"/>
                    <a:pt x="151" y="148"/>
                  </a:cubicBezTo>
                  <a:cubicBezTo>
                    <a:pt x="151" y="150"/>
                    <a:pt x="151" y="153"/>
                    <a:pt x="152" y="155"/>
                  </a:cubicBezTo>
                  <a:cubicBezTo>
                    <a:pt x="129" y="135"/>
                    <a:pt x="107" y="112"/>
                    <a:pt x="87" y="88"/>
                  </a:cubicBezTo>
                  <a:cubicBezTo>
                    <a:pt x="86" y="86"/>
                    <a:pt x="85" y="85"/>
                    <a:pt x="83" y="83"/>
                  </a:cubicBezTo>
                  <a:close/>
                  <a:moveTo>
                    <a:pt x="65" y="58"/>
                  </a:moveTo>
                  <a:cubicBezTo>
                    <a:pt x="59" y="49"/>
                    <a:pt x="59" y="49"/>
                    <a:pt x="59" y="49"/>
                  </a:cubicBezTo>
                  <a:cubicBezTo>
                    <a:pt x="57" y="46"/>
                    <a:pt x="55" y="44"/>
                    <a:pt x="53" y="41"/>
                  </a:cubicBezTo>
                  <a:cubicBezTo>
                    <a:pt x="76" y="49"/>
                    <a:pt x="99" y="62"/>
                    <a:pt x="122" y="78"/>
                  </a:cubicBezTo>
                  <a:cubicBezTo>
                    <a:pt x="123" y="79"/>
                    <a:pt x="125" y="81"/>
                    <a:pt x="126" y="82"/>
                  </a:cubicBezTo>
                  <a:cubicBezTo>
                    <a:pt x="147" y="103"/>
                    <a:pt x="167" y="130"/>
                    <a:pt x="187" y="164"/>
                  </a:cubicBezTo>
                  <a:cubicBezTo>
                    <a:pt x="170" y="145"/>
                    <a:pt x="154" y="127"/>
                    <a:pt x="138" y="110"/>
                  </a:cubicBezTo>
                  <a:cubicBezTo>
                    <a:pt x="137" y="109"/>
                    <a:pt x="135" y="109"/>
                    <a:pt x="133" y="110"/>
                  </a:cubicBezTo>
                  <a:cubicBezTo>
                    <a:pt x="133" y="110"/>
                    <a:pt x="133" y="110"/>
                    <a:pt x="133" y="110"/>
                  </a:cubicBezTo>
                  <a:cubicBezTo>
                    <a:pt x="115" y="93"/>
                    <a:pt x="95" y="79"/>
                    <a:pt x="76" y="73"/>
                  </a:cubicBezTo>
                  <a:cubicBezTo>
                    <a:pt x="72" y="68"/>
                    <a:pt x="69" y="63"/>
                    <a:pt x="65" y="58"/>
                  </a:cubicBezTo>
                  <a:close/>
                  <a:moveTo>
                    <a:pt x="152" y="164"/>
                  </a:moveTo>
                  <a:cubicBezTo>
                    <a:pt x="153" y="165"/>
                    <a:pt x="153" y="165"/>
                    <a:pt x="154" y="166"/>
                  </a:cubicBezTo>
                  <a:cubicBezTo>
                    <a:pt x="154" y="166"/>
                    <a:pt x="154" y="166"/>
                    <a:pt x="154" y="166"/>
                  </a:cubicBezTo>
                  <a:cubicBezTo>
                    <a:pt x="153" y="165"/>
                    <a:pt x="153" y="165"/>
                    <a:pt x="152" y="164"/>
                  </a:cubicBezTo>
                  <a:close/>
                  <a:moveTo>
                    <a:pt x="139" y="173"/>
                  </a:moveTo>
                  <a:cubicBezTo>
                    <a:pt x="146" y="179"/>
                    <a:pt x="152" y="185"/>
                    <a:pt x="158" y="192"/>
                  </a:cubicBezTo>
                  <a:cubicBezTo>
                    <a:pt x="158" y="194"/>
                    <a:pt x="158" y="196"/>
                    <a:pt x="159" y="198"/>
                  </a:cubicBezTo>
                  <a:cubicBezTo>
                    <a:pt x="152" y="189"/>
                    <a:pt x="146" y="181"/>
                    <a:pt x="139" y="173"/>
                  </a:cubicBezTo>
                  <a:close/>
                  <a:moveTo>
                    <a:pt x="152" y="204"/>
                  </a:moveTo>
                  <a:cubicBezTo>
                    <a:pt x="153" y="204"/>
                    <a:pt x="154" y="204"/>
                    <a:pt x="155" y="205"/>
                  </a:cubicBezTo>
                  <a:cubicBezTo>
                    <a:pt x="157" y="207"/>
                    <a:pt x="159" y="210"/>
                    <a:pt x="161" y="212"/>
                  </a:cubicBezTo>
                  <a:cubicBezTo>
                    <a:pt x="161" y="217"/>
                    <a:pt x="162" y="222"/>
                    <a:pt x="163" y="228"/>
                  </a:cubicBezTo>
                  <a:cubicBezTo>
                    <a:pt x="163" y="230"/>
                    <a:pt x="163" y="233"/>
                    <a:pt x="164" y="235"/>
                  </a:cubicBezTo>
                  <a:cubicBezTo>
                    <a:pt x="158" y="223"/>
                    <a:pt x="154" y="213"/>
                    <a:pt x="152" y="204"/>
                  </a:cubicBezTo>
                  <a:close/>
                  <a:moveTo>
                    <a:pt x="166" y="201"/>
                  </a:moveTo>
                  <a:cubicBezTo>
                    <a:pt x="167" y="202"/>
                    <a:pt x="168" y="203"/>
                    <a:pt x="169" y="204"/>
                  </a:cubicBezTo>
                  <a:cubicBezTo>
                    <a:pt x="168" y="204"/>
                    <a:pt x="167" y="203"/>
                    <a:pt x="166" y="203"/>
                  </a:cubicBezTo>
                  <a:cubicBezTo>
                    <a:pt x="166" y="202"/>
                    <a:pt x="166" y="202"/>
                    <a:pt x="166" y="201"/>
                  </a:cubicBezTo>
                  <a:close/>
                  <a:moveTo>
                    <a:pt x="121" y="248"/>
                  </a:moveTo>
                  <a:cubicBezTo>
                    <a:pt x="124" y="248"/>
                    <a:pt x="128" y="249"/>
                    <a:pt x="131" y="250"/>
                  </a:cubicBezTo>
                  <a:cubicBezTo>
                    <a:pt x="132" y="256"/>
                    <a:pt x="134" y="261"/>
                    <a:pt x="135" y="266"/>
                  </a:cubicBezTo>
                  <a:cubicBezTo>
                    <a:pt x="134" y="266"/>
                    <a:pt x="132" y="265"/>
                    <a:pt x="131" y="265"/>
                  </a:cubicBezTo>
                  <a:cubicBezTo>
                    <a:pt x="131" y="265"/>
                    <a:pt x="130" y="265"/>
                    <a:pt x="130" y="265"/>
                  </a:cubicBezTo>
                  <a:cubicBezTo>
                    <a:pt x="127" y="262"/>
                    <a:pt x="125" y="260"/>
                    <a:pt x="123" y="257"/>
                  </a:cubicBezTo>
                  <a:cubicBezTo>
                    <a:pt x="122" y="254"/>
                    <a:pt x="122" y="251"/>
                    <a:pt x="121" y="248"/>
                  </a:cubicBezTo>
                  <a:close/>
                  <a:moveTo>
                    <a:pt x="139" y="252"/>
                  </a:moveTo>
                  <a:cubicBezTo>
                    <a:pt x="142" y="253"/>
                    <a:pt x="145" y="254"/>
                    <a:pt x="147" y="255"/>
                  </a:cubicBezTo>
                  <a:cubicBezTo>
                    <a:pt x="148" y="260"/>
                    <a:pt x="148" y="265"/>
                    <a:pt x="149" y="270"/>
                  </a:cubicBezTo>
                  <a:cubicBezTo>
                    <a:pt x="147" y="269"/>
                    <a:pt x="145" y="269"/>
                    <a:pt x="143" y="268"/>
                  </a:cubicBezTo>
                  <a:cubicBezTo>
                    <a:pt x="142" y="263"/>
                    <a:pt x="140" y="258"/>
                    <a:pt x="139" y="252"/>
                  </a:cubicBezTo>
                  <a:close/>
                  <a:moveTo>
                    <a:pt x="154" y="248"/>
                  </a:moveTo>
                  <a:cubicBezTo>
                    <a:pt x="154" y="246"/>
                    <a:pt x="154" y="245"/>
                    <a:pt x="154" y="244"/>
                  </a:cubicBezTo>
                  <a:cubicBezTo>
                    <a:pt x="158" y="248"/>
                    <a:pt x="162" y="251"/>
                    <a:pt x="165" y="254"/>
                  </a:cubicBezTo>
                  <a:cubicBezTo>
                    <a:pt x="162" y="253"/>
                    <a:pt x="159" y="252"/>
                    <a:pt x="155" y="251"/>
                  </a:cubicBezTo>
                  <a:cubicBezTo>
                    <a:pt x="155" y="250"/>
                    <a:pt x="155" y="249"/>
                    <a:pt x="154" y="249"/>
                  </a:cubicBezTo>
                  <a:cubicBezTo>
                    <a:pt x="154" y="248"/>
                    <a:pt x="154" y="248"/>
                    <a:pt x="154" y="248"/>
                  </a:cubicBezTo>
                  <a:close/>
                  <a:moveTo>
                    <a:pt x="170" y="227"/>
                  </a:moveTo>
                  <a:cubicBezTo>
                    <a:pt x="170" y="226"/>
                    <a:pt x="170" y="225"/>
                    <a:pt x="169" y="225"/>
                  </a:cubicBezTo>
                  <a:cubicBezTo>
                    <a:pt x="177" y="235"/>
                    <a:pt x="184" y="245"/>
                    <a:pt x="191" y="256"/>
                  </a:cubicBezTo>
                  <a:cubicBezTo>
                    <a:pt x="184" y="253"/>
                    <a:pt x="178" y="249"/>
                    <a:pt x="172" y="244"/>
                  </a:cubicBezTo>
                  <a:cubicBezTo>
                    <a:pt x="171" y="238"/>
                    <a:pt x="170" y="232"/>
                    <a:pt x="170" y="227"/>
                  </a:cubicBezTo>
                  <a:close/>
                  <a:moveTo>
                    <a:pt x="171" y="215"/>
                  </a:moveTo>
                  <a:cubicBezTo>
                    <a:pt x="180" y="222"/>
                    <a:pt x="187" y="230"/>
                    <a:pt x="195" y="239"/>
                  </a:cubicBezTo>
                  <a:cubicBezTo>
                    <a:pt x="195" y="241"/>
                    <a:pt x="195" y="242"/>
                    <a:pt x="195" y="243"/>
                  </a:cubicBezTo>
                  <a:cubicBezTo>
                    <a:pt x="195" y="245"/>
                    <a:pt x="195" y="247"/>
                    <a:pt x="195" y="249"/>
                  </a:cubicBezTo>
                  <a:cubicBezTo>
                    <a:pt x="187" y="238"/>
                    <a:pt x="179" y="226"/>
                    <a:pt x="171" y="215"/>
                  </a:cubicBezTo>
                  <a:close/>
                  <a:moveTo>
                    <a:pt x="120" y="317"/>
                  </a:moveTo>
                  <a:cubicBezTo>
                    <a:pt x="120" y="317"/>
                    <a:pt x="117" y="285"/>
                    <a:pt x="117" y="277"/>
                  </a:cubicBezTo>
                  <a:cubicBezTo>
                    <a:pt x="118" y="283"/>
                    <a:pt x="119" y="289"/>
                    <a:pt x="120" y="295"/>
                  </a:cubicBezTo>
                  <a:cubicBezTo>
                    <a:pt x="122" y="310"/>
                    <a:pt x="124" y="326"/>
                    <a:pt x="126" y="341"/>
                  </a:cubicBezTo>
                  <a:cubicBezTo>
                    <a:pt x="125" y="344"/>
                    <a:pt x="125" y="347"/>
                    <a:pt x="124" y="350"/>
                  </a:cubicBezTo>
                  <a:cubicBezTo>
                    <a:pt x="124" y="350"/>
                    <a:pt x="120" y="317"/>
                    <a:pt x="120" y="317"/>
                  </a:cubicBezTo>
                  <a:close/>
                  <a:moveTo>
                    <a:pt x="125" y="270"/>
                  </a:moveTo>
                  <a:cubicBezTo>
                    <a:pt x="129" y="275"/>
                    <a:pt x="134" y="279"/>
                    <a:pt x="139" y="283"/>
                  </a:cubicBezTo>
                  <a:cubicBezTo>
                    <a:pt x="139" y="287"/>
                    <a:pt x="140" y="291"/>
                    <a:pt x="140" y="295"/>
                  </a:cubicBezTo>
                  <a:cubicBezTo>
                    <a:pt x="138" y="291"/>
                    <a:pt x="135" y="286"/>
                    <a:pt x="135" y="286"/>
                  </a:cubicBezTo>
                  <a:cubicBezTo>
                    <a:pt x="134" y="285"/>
                    <a:pt x="133" y="284"/>
                    <a:pt x="131" y="285"/>
                  </a:cubicBezTo>
                  <a:cubicBezTo>
                    <a:pt x="129" y="280"/>
                    <a:pt x="127" y="275"/>
                    <a:pt x="125" y="270"/>
                  </a:cubicBezTo>
                  <a:close/>
                  <a:moveTo>
                    <a:pt x="145" y="276"/>
                  </a:moveTo>
                  <a:cubicBezTo>
                    <a:pt x="147" y="277"/>
                    <a:pt x="149" y="277"/>
                    <a:pt x="151" y="278"/>
                  </a:cubicBezTo>
                  <a:cubicBezTo>
                    <a:pt x="151" y="279"/>
                    <a:pt x="151" y="280"/>
                    <a:pt x="151" y="281"/>
                  </a:cubicBezTo>
                  <a:cubicBezTo>
                    <a:pt x="149" y="279"/>
                    <a:pt x="147" y="278"/>
                    <a:pt x="145" y="276"/>
                  </a:cubicBezTo>
                  <a:close/>
                  <a:moveTo>
                    <a:pt x="155" y="258"/>
                  </a:moveTo>
                  <a:cubicBezTo>
                    <a:pt x="159" y="259"/>
                    <a:pt x="163" y="261"/>
                    <a:pt x="168" y="263"/>
                  </a:cubicBezTo>
                  <a:cubicBezTo>
                    <a:pt x="168" y="267"/>
                    <a:pt x="169" y="272"/>
                    <a:pt x="170" y="277"/>
                  </a:cubicBezTo>
                  <a:cubicBezTo>
                    <a:pt x="165" y="275"/>
                    <a:pt x="161" y="274"/>
                    <a:pt x="157" y="272"/>
                  </a:cubicBezTo>
                  <a:cubicBezTo>
                    <a:pt x="156" y="267"/>
                    <a:pt x="155" y="263"/>
                    <a:pt x="155" y="258"/>
                  </a:cubicBezTo>
                  <a:cubicBezTo>
                    <a:pt x="155" y="258"/>
                    <a:pt x="155" y="258"/>
                    <a:pt x="155" y="258"/>
                  </a:cubicBezTo>
                  <a:close/>
                  <a:moveTo>
                    <a:pt x="177" y="257"/>
                  </a:moveTo>
                  <a:cubicBezTo>
                    <a:pt x="182" y="259"/>
                    <a:pt x="186" y="262"/>
                    <a:pt x="191" y="264"/>
                  </a:cubicBezTo>
                  <a:cubicBezTo>
                    <a:pt x="192" y="264"/>
                    <a:pt x="194" y="264"/>
                    <a:pt x="195" y="263"/>
                  </a:cubicBezTo>
                  <a:cubicBezTo>
                    <a:pt x="195" y="263"/>
                    <a:pt x="195" y="262"/>
                    <a:pt x="195" y="262"/>
                  </a:cubicBezTo>
                  <a:cubicBezTo>
                    <a:pt x="197" y="265"/>
                    <a:pt x="199" y="268"/>
                    <a:pt x="201" y="270"/>
                  </a:cubicBezTo>
                  <a:cubicBezTo>
                    <a:pt x="194" y="267"/>
                    <a:pt x="188" y="264"/>
                    <a:pt x="182" y="262"/>
                  </a:cubicBezTo>
                  <a:cubicBezTo>
                    <a:pt x="181" y="260"/>
                    <a:pt x="179" y="258"/>
                    <a:pt x="177" y="257"/>
                  </a:cubicBezTo>
                  <a:close/>
                  <a:moveTo>
                    <a:pt x="128" y="295"/>
                  </a:moveTo>
                  <a:cubicBezTo>
                    <a:pt x="132" y="305"/>
                    <a:pt x="137" y="315"/>
                    <a:pt x="143" y="325"/>
                  </a:cubicBezTo>
                  <a:cubicBezTo>
                    <a:pt x="143" y="325"/>
                    <a:pt x="143" y="325"/>
                    <a:pt x="143" y="325"/>
                  </a:cubicBezTo>
                  <a:cubicBezTo>
                    <a:pt x="144" y="328"/>
                    <a:pt x="146" y="332"/>
                    <a:pt x="147" y="335"/>
                  </a:cubicBezTo>
                  <a:cubicBezTo>
                    <a:pt x="143" y="334"/>
                    <a:pt x="139" y="332"/>
                    <a:pt x="136" y="331"/>
                  </a:cubicBezTo>
                  <a:cubicBezTo>
                    <a:pt x="136" y="331"/>
                    <a:pt x="136" y="331"/>
                    <a:pt x="136" y="331"/>
                  </a:cubicBezTo>
                  <a:cubicBezTo>
                    <a:pt x="136" y="330"/>
                    <a:pt x="136" y="329"/>
                    <a:pt x="136" y="329"/>
                  </a:cubicBezTo>
                  <a:cubicBezTo>
                    <a:pt x="135" y="327"/>
                    <a:pt x="135" y="326"/>
                    <a:pt x="133" y="326"/>
                  </a:cubicBezTo>
                  <a:cubicBezTo>
                    <a:pt x="132" y="315"/>
                    <a:pt x="130" y="305"/>
                    <a:pt x="128" y="295"/>
                  </a:cubicBezTo>
                  <a:close/>
                  <a:moveTo>
                    <a:pt x="136" y="339"/>
                  </a:moveTo>
                  <a:cubicBezTo>
                    <a:pt x="142" y="342"/>
                    <a:pt x="147" y="345"/>
                    <a:pt x="153" y="348"/>
                  </a:cubicBezTo>
                  <a:cubicBezTo>
                    <a:pt x="155" y="351"/>
                    <a:pt x="157" y="353"/>
                    <a:pt x="159" y="356"/>
                  </a:cubicBezTo>
                  <a:cubicBezTo>
                    <a:pt x="151" y="354"/>
                    <a:pt x="144" y="352"/>
                    <a:pt x="137" y="350"/>
                  </a:cubicBezTo>
                  <a:cubicBezTo>
                    <a:pt x="137" y="348"/>
                    <a:pt x="137" y="346"/>
                    <a:pt x="136" y="345"/>
                  </a:cubicBezTo>
                  <a:cubicBezTo>
                    <a:pt x="136" y="343"/>
                    <a:pt x="136" y="341"/>
                    <a:pt x="136" y="339"/>
                  </a:cubicBezTo>
                  <a:close/>
                  <a:moveTo>
                    <a:pt x="152" y="328"/>
                  </a:moveTo>
                  <a:cubicBezTo>
                    <a:pt x="154" y="332"/>
                    <a:pt x="157" y="336"/>
                    <a:pt x="159" y="340"/>
                  </a:cubicBezTo>
                  <a:cubicBezTo>
                    <a:pt x="158" y="340"/>
                    <a:pt x="158" y="340"/>
                    <a:pt x="157" y="339"/>
                  </a:cubicBezTo>
                  <a:cubicBezTo>
                    <a:pt x="155" y="336"/>
                    <a:pt x="153" y="332"/>
                    <a:pt x="152" y="328"/>
                  </a:cubicBezTo>
                  <a:close/>
                  <a:moveTo>
                    <a:pt x="147" y="291"/>
                  </a:moveTo>
                  <a:cubicBezTo>
                    <a:pt x="150" y="293"/>
                    <a:pt x="153" y="295"/>
                    <a:pt x="156" y="298"/>
                  </a:cubicBezTo>
                  <a:cubicBezTo>
                    <a:pt x="161" y="315"/>
                    <a:pt x="168" y="332"/>
                    <a:pt x="176" y="347"/>
                  </a:cubicBezTo>
                  <a:cubicBezTo>
                    <a:pt x="174" y="347"/>
                    <a:pt x="172" y="346"/>
                    <a:pt x="171" y="345"/>
                  </a:cubicBezTo>
                  <a:cubicBezTo>
                    <a:pt x="164" y="335"/>
                    <a:pt x="157" y="323"/>
                    <a:pt x="151" y="312"/>
                  </a:cubicBezTo>
                  <a:cubicBezTo>
                    <a:pt x="151" y="312"/>
                    <a:pt x="149" y="310"/>
                    <a:pt x="149" y="309"/>
                  </a:cubicBezTo>
                  <a:cubicBezTo>
                    <a:pt x="148" y="303"/>
                    <a:pt x="148" y="297"/>
                    <a:pt x="147" y="291"/>
                  </a:cubicBezTo>
                  <a:close/>
                  <a:moveTo>
                    <a:pt x="158" y="280"/>
                  </a:moveTo>
                  <a:cubicBezTo>
                    <a:pt x="162" y="282"/>
                    <a:pt x="167" y="283"/>
                    <a:pt x="171" y="285"/>
                  </a:cubicBezTo>
                  <a:cubicBezTo>
                    <a:pt x="172" y="289"/>
                    <a:pt x="172" y="293"/>
                    <a:pt x="173" y="297"/>
                  </a:cubicBezTo>
                  <a:cubicBezTo>
                    <a:pt x="169" y="294"/>
                    <a:pt x="165" y="291"/>
                    <a:pt x="160" y="288"/>
                  </a:cubicBezTo>
                  <a:cubicBezTo>
                    <a:pt x="160" y="285"/>
                    <a:pt x="159" y="283"/>
                    <a:pt x="158" y="280"/>
                  </a:cubicBezTo>
                  <a:close/>
                  <a:moveTo>
                    <a:pt x="177" y="275"/>
                  </a:moveTo>
                  <a:cubicBezTo>
                    <a:pt x="178" y="277"/>
                    <a:pt x="179" y="279"/>
                    <a:pt x="180" y="281"/>
                  </a:cubicBezTo>
                  <a:cubicBezTo>
                    <a:pt x="179" y="280"/>
                    <a:pt x="178" y="280"/>
                    <a:pt x="177" y="280"/>
                  </a:cubicBezTo>
                  <a:cubicBezTo>
                    <a:pt x="177" y="278"/>
                    <a:pt x="177" y="276"/>
                    <a:pt x="177" y="275"/>
                  </a:cubicBezTo>
                  <a:close/>
                  <a:moveTo>
                    <a:pt x="185" y="275"/>
                  </a:moveTo>
                  <a:cubicBezTo>
                    <a:pt x="189" y="279"/>
                    <a:pt x="192" y="283"/>
                    <a:pt x="196" y="287"/>
                  </a:cubicBezTo>
                  <a:cubicBezTo>
                    <a:pt x="195" y="287"/>
                    <a:pt x="193" y="286"/>
                    <a:pt x="192" y="285"/>
                  </a:cubicBezTo>
                  <a:cubicBezTo>
                    <a:pt x="190" y="282"/>
                    <a:pt x="187" y="279"/>
                    <a:pt x="185" y="275"/>
                  </a:cubicBezTo>
                  <a:close/>
                  <a:moveTo>
                    <a:pt x="166" y="305"/>
                  </a:moveTo>
                  <a:cubicBezTo>
                    <a:pt x="169" y="308"/>
                    <a:pt x="173" y="310"/>
                    <a:pt x="176" y="313"/>
                  </a:cubicBezTo>
                  <a:cubicBezTo>
                    <a:pt x="177" y="313"/>
                    <a:pt x="177" y="314"/>
                    <a:pt x="177" y="314"/>
                  </a:cubicBezTo>
                  <a:cubicBezTo>
                    <a:pt x="179" y="324"/>
                    <a:pt x="182" y="336"/>
                    <a:pt x="183" y="346"/>
                  </a:cubicBezTo>
                  <a:cubicBezTo>
                    <a:pt x="176" y="333"/>
                    <a:pt x="170" y="319"/>
                    <a:pt x="166" y="305"/>
                  </a:cubicBezTo>
                  <a:close/>
                  <a:moveTo>
                    <a:pt x="129" y="372"/>
                  </a:moveTo>
                  <a:cubicBezTo>
                    <a:pt x="129" y="378"/>
                    <a:pt x="129" y="384"/>
                    <a:pt x="130" y="390"/>
                  </a:cubicBezTo>
                  <a:cubicBezTo>
                    <a:pt x="129" y="390"/>
                    <a:pt x="129" y="390"/>
                    <a:pt x="129" y="390"/>
                  </a:cubicBezTo>
                  <a:cubicBezTo>
                    <a:pt x="129" y="388"/>
                    <a:pt x="128" y="385"/>
                    <a:pt x="128" y="383"/>
                  </a:cubicBezTo>
                  <a:cubicBezTo>
                    <a:pt x="128" y="379"/>
                    <a:pt x="128" y="376"/>
                    <a:pt x="129" y="372"/>
                  </a:cubicBezTo>
                  <a:close/>
                  <a:moveTo>
                    <a:pt x="129" y="398"/>
                  </a:moveTo>
                  <a:cubicBezTo>
                    <a:pt x="130" y="398"/>
                    <a:pt x="130" y="398"/>
                    <a:pt x="130" y="398"/>
                  </a:cubicBezTo>
                  <a:cubicBezTo>
                    <a:pt x="131" y="403"/>
                    <a:pt x="131" y="409"/>
                    <a:pt x="131" y="414"/>
                  </a:cubicBezTo>
                  <a:cubicBezTo>
                    <a:pt x="131" y="412"/>
                    <a:pt x="130" y="410"/>
                    <a:pt x="130" y="408"/>
                  </a:cubicBezTo>
                  <a:cubicBezTo>
                    <a:pt x="130" y="405"/>
                    <a:pt x="130" y="401"/>
                    <a:pt x="129" y="398"/>
                  </a:cubicBezTo>
                  <a:close/>
                  <a:moveTo>
                    <a:pt x="142" y="411"/>
                  </a:moveTo>
                  <a:cubicBezTo>
                    <a:pt x="142" y="409"/>
                    <a:pt x="142" y="407"/>
                    <a:pt x="142" y="404"/>
                  </a:cubicBezTo>
                  <a:cubicBezTo>
                    <a:pt x="169" y="418"/>
                    <a:pt x="202" y="421"/>
                    <a:pt x="234" y="423"/>
                  </a:cubicBezTo>
                  <a:cubicBezTo>
                    <a:pt x="246" y="424"/>
                    <a:pt x="258" y="425"/>
                    <a:pt x="270" y="427"/>
                  </a:cubicBezTo>
                  <a:cubicBezTo>
                    <a:pt x="270" y="427"/>
                    <a:pt x="270" y="428"/>
                    <a:pt x="270" y="428"/>
                  </a:cubicBezTo>
                  <a:cubicBezTo>
                    <a:pt x="259" y="430"/>
                    <a:pt x="247" y="432"/>
                    <a:pt x="234" y="432"/>
                  </a:cubicBezTo>
                  <a:cubicBezTo>
                    <a:pt x="233" y="432"/>
                    <a:pt x="232" y="432"/>
                    <a:pt x="231" y="432"/>
                  </a:cubicBezTo>
                  <a:cubicBezTo>
                    <a:pt x="227" y="430"/>
                    <a:pt x="223" y="428"/>
                    <a:pt x="219" y="425"/>
                  </a:cubicBezTo>
                  <a:cubicBezTo>
                    <a:pt x="218" y="425"/>
                    <a:pt x="216" y="425"/>
                    <a:pt x="215" y="426"/>
                  </a:cubicBezTo>
                  <a:cubicBezTo>
                    <a:pt x="214" y="427"/>
                    <a:pt x="214" y="428"/>
                    <a:pt x="214" y="428"/>
                  </a:cubicBezTo>
                  <a:cubicBezTo>
                    <a:pt x="214" y="429"/>
                    <a:pt x="214" y="430"/>
                    <a:pt x="215" y="431"/>
                  </a:cubicBezTo>
                  <a:cubicBezTo>
                    <a:pt x="215" y="431"/>
                    <a:pt x="215" y="431"/>
                    <a:pt x="215" y="432"/>
                  </a:cubicBezTo>
                  <a:cubicBezTo>
                    <a:pt x="211" y="431"/>
                    <a:pt x="206" y="431"/>
                    <a:pt x="201" y="431"/>
                  </a:cubicBezTo>
                  <a:cubicBezTo>
                    <a:pt x="181" y="430"/>
                    <a:pt x="161" y="429"/>
                    <a:pt x="141" y="428"/>
                  </a:cubicBezTo>
                  <a:cubicBezTo>
                    <a:pt x="141" y="422"/>
                    <a:pt x="142" y="417"/>
                    <a:pt x="142" y="411"/>
                  </a:cubicBezTo>
                  <a:close/>
                  <a:moveTo>
                    <a:pt x="154" y="402"/>
                  </a:moveTo>
                  <a:cubicBezTo>
                    <a:pt x="160" y="403"/>
                    <a:pt x="165" y="405"/>
                    <a:pt x="171" y="406"/>
                  </a:cubicBezTo>
                  <a:cubicBezTo>
                    <a:pt x="183" y="409"/>
                    <a:pt x="196" y="411"/>
                    <a:pt x="208" y="414"/>
                  </a:cubicBezTo>
                  <a:cubicBezTo>
                    <a:pt x="189" y="412"/>
                    <a:pt x="170" y="409"/>
                    <a:pt x="154" y="402"/>
                  </a:cubicBezTo>
                  <a:close/>
                  <a:moveTo>
                    <a:pt x="138" y="360"/>
                  </a:moveTo>
                  <a:cubicBezTo>
                    <a:pt x="166" y="384"/>
                    <a:pt x="218" y="400"/>
                    <a:pt x="264" y="407"/>
                  </a:cubicBezTo>
                  <a:cubicBezTo>
                    <a:pt x="265" y="410"/>
                    <a:pt x="266" y="413"/>
                    <a:pt x="266" y="415"/>
                  </a:cubicBezTo>
                  <a:cubicBezTo>
                    <a:pt x="235" y="413"/>
                    <a:pt x="203" y="406"/>
                    <a:pt x="173" y="399"/>
                  </a:cubicBezTo>
                  <a:cubicBezTo>
                    <a:pt x="162" y="397"/>
                    <a:pt x="151" y="394"/>
                    <a:pt x="141" y="392"/>
                  </a:cubicBezTo>
                  <a:cubicBezTo>
                    <a:pt x="141" y="382"/>
                    <a:pt x="140" y="371"/>
                    <a:pt x="138" y="360"/>
                  </a:cubicBezTo>
                  <a:close/>
                  <a:moveTo>
                    <a:pt x="165" y="353"/>
                  </a:moveTo>
                  <a:cubicBezTo>
                    <a:pt x="166" y="353"/>
                    <a:pt x="167" y="354"/>
                    <a:pt x="168" y="354"/>
                  </a:cubicBezTo>
                  <a:cubicBezTo>
                    <a:pt x="170" y="356"/>
                    <a:pt x="171" y="358"/>
                    <a:pt x="173" y="360"/>
                  </a:cubicBezTo>
                  <a:cubicBezTo>
                    <a:pt x="173" y="360"/>
                    <a:pt x="172" y="360"/>
                    <a:pt x="172" y="360"/>
                  </a:cubicBezTo>
                  <a:cubicBezTo>
                    <a:pt x="170" y="358"/>
                    <a:pt x="167" y="356"/>
                    <a:pt x="165" y="353"/>
                  </a:cubicBezTo>
                  <a:close/>
                  <a:moveTo>
                    <a:pt x="151" y="361"/>
                  </a:moveTo>
                  <a:cubicBezTo>
                    <a:pt x="157" y="363"/>
                    <a:pt x="163" y="365"/>
                    <a:pt x="168" y="366"/>
                  </a:cubicBezTo>
                  <a:cubicBezTo>
                    <a:pt x="171" y="368"/>
                    <a:pt x="174" y="370"/>
                    <a:pt x="177" y="372"/>
                  </a:cubicBezTo>
                  <a:cubicBezTo>
                    <a:pt x="178" y="373"/>
                    <a:pt x="180" y="373"/>
                    <a:pt x="181" y="372"/>
                  </a:cubicBezTo>
                  <a:cubicBezTo>
                    <a:pt x="181" y="371"/>
                    <a:pt x="181" y="371"/>
                    <a:pt x="181" y="371"/>
                  </a:cubicBezTo>
                  <a:cubicBezTo>
                    <a:pt x="184" y="375"/>
                    <a:pt x="188" y="378"/>
                    <a:pt x="191" y="382"/>
                  </a:cubicBezTo>
                  <a:cubicBezTo>
                    <a:pt x="176" y="376"/>
                    <a:pt x="163" y="369"/>
                    <a:pt x="151" y="361"/>
                  </a:cubicBezTo>
                  <a:close/>
                  <a:moveTo>
                    <a:pt x="204" y="385"/>
                  </a:moveTo>
                  <a:cubicBezTo>
                    <a:pt x="204" y="384"/>
                    <a:pt x="203" y="383"/>
                    <a:pt x="203" y="383"/>
                  </a:cubicBezTo>
                  <a:cubicBezTo>
                    <a:pt x="202" y="381"/>
                    <a:pt x="201" y="379"/>
                    <a:pt x="199" y="377"/>
                  </a:cubicBezTo>
                  <a:cubicBezTo>
                    <a:pt x="210" y="381"/>
                    <a:pt x="221" y="385"/>
                    <a:pt x="232" y="389"/>
                  </a:cubicBezTo>
                  <a:cubicBezTo>
                    <a:pt x="242" y="392"/>
                    <a:pt x="252" y="396"/>
                    <a:pt x="263" y="400"/>
                  </a:cubicBezTo>
                  <a:cubicBezTo>
                    <a:pt x="263" y="400"/>
                    <a:pt x="263" y="400"/>
                    <a:pt x="263" y="400"/>
                  </a:cubicBezTo>
                  <a:cubicBezTo>
                    <a:pt x="243" y="397"/>
                    <a:pt x="222" y="392"/>
                    <a:pt x="203" y="386"/>
                  </a:cubicBezTo>
                  <a:cubicBezTo>
                    <a:pt x="203" y="385"/>
                    <a:pt x="204" y="385"/>
                    <a:pt x="204" y="385"/>
                  </a:cubicBezTo>
                  <a:close/>
                  <a:moveTo>
                    <a:pt x="191" y="363"/>
                  </a:moveTo>
                  <a:cubicBezTo>
                    <a:pt x="194" y="364"/>
                    <a:pt x="197" y="365"/>
                    <a:pt x="200" y="366"/>
                  </a:cubicBezTo>
                  <a:cubicBezTo>
                    <a:pt x="220" y="374"/>
                    <a:pt x="242" y="383"/>
                    <a:pt x="263" y="389"/>
                  </a:cubicBezTo>
                  <a:cubicBezTo>
                    <a:pt x="262" y="390"/>
                    <a:pt x="262" y="390"/>
                    <a:pt x="262" y="391"/>
                  </a:cubicBezTo>
                  <a:cubicBezTo>
                    <a:pt x="262" y="391"/>
                    <a:pt x="262" y="391"/>
                    <a:pt x="262" y="391"/>
                  </a:cubicBezTo>
                  <a:cubicBezTo>
                    <a:pt x="262" y="392"/>
                    <a:pt x="262" y="392"/>
                    <a:pt x="262" y="392"/>
                  </a:cubicBezTo>
                  <a:cubicBezTo>
                    <a:pt x="253" y="389"/>
                    <a:pt x="244" y="385"/>
                    <a:pt x="234" y="382"/>
                  </a:cubicBezTo>
                  <a:cubicBezTo>
                    <a:pt x="221" y="377"/>
                    <a:pt x="207" y="372"/>
                    <a:pt x="194" y="367"/>
                  </a:cubicBezTo>
                  <a:cubicBezTo>
                    <a:pt x="193" y="366"/>
                    <a:pt x="192" y="364"/>
                    <a:pt x="191" y="363"/>
                  </a:cubicBezTo>
                  <a:close/>
                  <a:moveTo>
                    <a:pt x="190" y="347"/>
                  </a:moveTo>
                  <a:cubicBezTo>
                    <a:pt x="190" y="338"/>
                    <a:pt x="188" y="328"/>
                    <a:pt x="185" y="319"/>
                  </a:cubicBezTo>
                  <a:cubicBezTo>
                    <a:pt x="191" y="323"/>
                    <a:pt x="197" y="327"/>
                    <a:pt x="203" y="330"/>
                  </a:cubicBezTo>
                  <a:cubicBezTo>
                    <a:pt x="221" y="342"/>
                    <a:pt x="221" y="342"/>
                    <a:pt x="221" y="342"/>
                  </a:cubicBezTo>
                  <a:cubicBezTo>
                    <a:pt x="223" y="344"/>
                    <a:pt x="226" y="346"/>
                    <a:pt x="229" y="347"/>
                  </a:cubicBezTo>
                  <a:cubicBezTo>
                    <a:pt x="237" y="357"/>
                    <a:pt x="246" y="367"/>
                    <a:pt x="255" y="375"/>
                  </a:cubicBezTo>
                  <a:cubicBezTo>
                    <a:pt x="248" y="373"/>
                    <a:pt x="241" y="371"/>
                    <a:pt x="234" y="369"/>
                  </a:cubicBezTo>
                  <a:cubicBezTo>
                    <a:pt x="223" y="366"/>
                    <a:pt x="213" y="362"/>
                    <a:pt x="202" y="359"/>
                  </a:cubicBezTo>
                  <a:cubicBezTo>
                    <a:pt x="198" y="357"/>
                    <a:pt x="194" y="355"/>
                    <a:pt x="189" y="353"/>
                  </a:cubicBezTo>
                  <a:cubicBezTo>
                    <a:pt x="190" y="351"/>
                    <a:pt x="190" y="349"/>
                    <a:pt x="190" y="347"/>
                  </a:cubicBezTo>
                  <a:close/>
                  <a:moveTo>
                    <a:pt x="180" y="298"/>
                  </a:moveTo>
                  <a:cubicBezTo>
                    <a:pt x="180" y="294"/>
                    <a:pt x="179" y="291"/>
                    <a:pt x="179" y="288"/>
                  </a:cubicBezTo>
                  <a:cubicBezTo>
                    <a:pt x="181" y="289"/>
                    <a:pt x="184" y="290"/>
                    <a:pt x="187" y="291"/>
                  </a:cubicBezTo>
                  <a:cubicBezTo>
                    <a:pt x="194" y="302"/>
                    <a:pt x="201" y="313"/>
                    <a:pt x="209" y="323"/>
                  </a:cubicBezTo>
                  <a:cubicBezTo>
                    <a:pt x="200" y="317"/>
                    <a:pt x="191" y="310"/>
                    <a:pt x="182" y="303"/>
                  </a:cubicBezTo>
                  <a:cubicBezTo>
                    <a:pt x="181" y="301"/>
                    <a:pt x="180" y="298"/>
                    <a:pt x="180" y="298"/>
                  </a:cubicBezTo>
                  <a:close/>
                  <a:moveTo>
                    <a:pt x="199" y="296"/>
                  </a:moveTo>
                  <a:cubicBezTo>
                    <a:pt x="201" y="297"/>
                    <a:pt x="204" y="299"/>
                    <a:pt x="207" y="300"/>
                  </a:cubicBezTo>
                  <a:cubicBezTo>
                    <a:pt x="220" y="316"/>
                    <a:pt x="232" y="333"/>
                    <a:pt x="245" y="349"/>
                  </a:cubicBezTo>
                  <a:cubicBezTo>
                    <a:pt x="244" y="349"/>
                    <a:pt x="243" y="348"/>
                    <a:pt x="243" y="348"/>
                  </a:cubicBezTo>
                  <a:cubicBezTo>
                    <a:pt x="243" y="348"/>
                    <a:pt x="237" y="344"/>
                    <a:pt x="231" y="339"/>
                  </a:cubicBezTo>
                  <a:cubicBezTo>
                    <a:pt x="220" y="325"/>
                    <a:pt x="209" y="311"/>
                    <a:pt x="199" y="296"/>
                  </a:cubicBezTo>
                  <a:close/>
                  <a:moveTo>
                    <a:pt x="195" y="275"/>
                  </a:moveTo>
                  <a:cubicBezTo>
                    <a:pt x="199" y="277"/>
                    <a:pt x="204" y="280"/>
                    <a:pt x="209" y="283"/>
                  </a:cubicBezTo>
                  <a:cubicBezTo>
                    <a:pt x="213" y="288"/>
                    <a:pt x="217" y="294"/>
                    <a:pt x="221" y="299"/>
                  </a:cubicBezTo>
                  <a:cubicBezTo>
                    <a:pt x="218" y="298"/>
                    <a:pt x="214" y="296"/>
                    <a:pt x="211" y="295"/>
                  </a:cubicBezTo>
                  <a:cubicBezTo>
                    <a:pt x="206" y="288"/>
                    <a:pt x="200" y="281"/>
                    <a:pt x="195" y="275"/>
                  </a:cubicBezTo>
                  <a:close/>
                  <a:moveTo>
                    <a:pt x="202" y="249"/>
                  </a:moveTo>
                  <a:cubicBezTo>
                    <a:pt x="207" y="255"/>
                    <a:pt x="211" y="262"/>
                    <a:pt x="216" y="268"/>
                  </a:cubicBezTo>
                  <a:cubicBezTo>
                    <a:pt x="216" y="268"/>
                    <a:pt x="226" y="282"/>
                    <a:pt x="229" y="285"/>
                  </a:cubicBezTo>
                  <a:cubicBezTo>
                    <a:pt x="224" y="282"/>
                    <a:pt x="219" y="280"/>
                    <a:pt x="214" y="277"/>
                  </a:cubicBezTo>
                  <a:cubicBezTo>
                    <a:pt x="209" y="270"/>
                    <a:pt x="204" y="263"/>
                    <a:pt x="199" y="256"/>
                  </a:cubicBezTo>
                  <a:cubicBezTo>
                    <a:pt x="201" y="254"/>
                    <a:pt x="201" y="251"/>
                    <a:pt x="202" y="249"/>
                  </a:cubicBezTo>
                  <a:close/>
                  <a:moveTo>
                    <a:pt x="255" y="366"/>
                  </a:moveTo>
                  <a:cubicBezTo>
                    <a:pt x="257" y="367"/>
                    <a:pt x="259" y="368"/>
                    <a:pt x="260" y="369"/>
                  </a:cubicBezTo>
                  <a:cubicBezTo>
                    <a:pt x="261" y="371"/>
                    <a:pt x="263" y="372"/>
                    <a:pt x="264" y="374"/>
                  </a:cubicBezTo>
                  <a:cubicBezTo>
                    <a:pt x="261" y="371"/>
                    <a:pt x="258" y="368"/>
                    <a:pt x="255" y="366"/>
                  </a:cubicBezTo>
                  <a:close/>
                  <a:moveTo>
                    <a:pt x="255" y="351"/>
                  </a:moveTo>
                  <a:cubicBezTo>
                    <a:pt x="244" y="336"/>
                    <a:pt x="233" y="322"/>
                    <a:pt x="222" y="308"/>
                  </a:cubicBezTo>
                  <a:cubicBezTo>
                    <a:pt x="225" y="309"/>
                    <a:pt x="228" y="311"/>
                    <a:pt x="230" y="312"/>
                  </a:cubicBezTo>
                  <a:cubicBezTo>
                    <a:pt x="250" y="338"/>
                    <a:pt x="271" y="362"/>
                    <a:pt x="295" y="382"/>
                  </a:cubicBezTo>
                  <a:cubicBezTo>
                    <a:pt x="295" y="382"/>
                    <a:pt x="295" y="382"/>
                    <a:pt x="295" y="382"/>
                  </a:cubicBezTo>
                  <a:cubicBezTo>
                    <a:pt x="285" y="376"/>
                    <a:pt x="274" y="369"/>
                    <a:pt x="264" y="363"/>
                  </a:cubicBezTo>
                  <a:cubicBezTo>
                    <a:pt x="261" y="359"/>
                    <a:pt x="258" y="355"/>
                    <a:pt x="255" y="351"/>
                  </a:cubicBezTo>
                  <a:close/>
                  <a:moveTo>
                    <a:pt x="223" y="291"/>
                  </a:moveTo>
                  <a:cubicBezTo>
                    <a:pt x="230" y="294"/>
                    <a:pt x="236" y="298"/>
                    <a:pt x="242" y="302"/>
                  </a:cubicBezTo>
                  <a:cubicBezTo>
                    <a:pt x="247" y="308"/>
                    <a:pt x="251" y="314"/>
                    <a:pt x="256" y="320"/>
                  </a:cubicBezTo>
                  <a:cubicBezTo>
                    <a:pt x="249" y="315"/>
                    <a:pt x="242" y="311"/>
                    <a:pt x="235" y="307"/>
                  </a:cubicBezTo>
                  <a:cubicBezTo>
                    <a:pt x="231" y="302"/>
                    <a:pt x="227" y="296"/>
                    <a:pt x="223" y="291"/>
                  </a:cubicBezTo>
                  <a:close/>
                  <a:moveTo>
                    <a:pt x="199" y="227"/>
                  </a:moveTo>
                  <a:cubicBezTo>
                    <a:pt x="209" y="239"/>
                    <a:pt x="220" y="249"/>
                    <a:pt x="232" y="257"/>
                  </a:cubicBezTo>
                  <a:cubicBezTo>
                    <a:pt x="233" y="259"/>
                    <a:pt x="234" y="261"/>
                    <a:pt x="236" y="263"/>
                  </a:cubicBezTo>
                  <a:cubicBezTo>
                    <a:pt x="246" y="279"/>
                    <a:pt x="246" y="279"/>
                    <a:pt x="246" y="279"/>
                  </a:cubicBezTo>
                  <a:cubicBezTo>
                    <a:pt x="250" y="288"/>
                    <a:pt x="256" y="297"/>
                    <a:pt x="262" y="307"/>
                  </a:cubicBezTo>
                  <a:cubicBezTo>
                    <a:pt x="260" y="305"/>
                    <a:pt x="257" y="303"/>
                    <a:pt x="255" y="302"/>
                  </a:cubicBezTo>
                  <a:cubicBezTo>
                    <a:pt x="246" y="292"/>
                    <a:pt x="238" y="283"/>
                    <a:pt x="231" y="275"/>
                  </a:cubicBezTo>
                  <a:cubicBezTo>
                    <a:pt x="223" y="265"/>
                    <a:pt x="215" y="254"/>
                    <a:pt x="207" y="243"/>
                  </a:cubicBezTo>
                  <a:cubicBezTo>
                    <a:pt x="205" y="240"/>
                    <a:pt x="203" y="238"/>
                    <a:pt x="201" y="235"/>
                  </a:cubicBezTo>
                  <a:cubicBezTo>
                    <a:pt x="200" y="232"/>
                    <a:pt x="200" y="230"/>
                    <a:pt x="199" y="227"/>
                  </a:cubicBezTo>
                  <a:close/>
                  <a:moveTo>
                    <a:pt x="162" y="172"/>
                  </a:moveTo>
                  <a:cubicBezTo>
                    <a:pt x="166" y="175"/>
                    <a:pt x="170" y="178"/>
                    <a:pt x="174" y="181"/>
                  </a:cubicBezTo>
                  <a:cubicBezTo>
                    <a:pt x="179" y="186"/>
                    <a:pt x="185" y="191"/>
                    <a:pt x="190" y="196"/>
                  </a:cubicBezTo>
                  <a:cubicBezTo>
                    <a:pt x="200" y="210"/>
                    <a:pt x="209" y="223"/>
                    <a:pt x="218" y="237"/>
                  </a:cubicBezTo>
                  <a:cubicBezTo>
                    <a:pt x="209" y="228"/>
                    <a:pt x="199" y="217"/>
                    <a:pt x="191" y="207"/>
                  </a:cubicBezTo>
                  <a:cubicBezTo>
                    <a:pt x="186" y="203"/>
                    <a:pt x="182" y="198"/>
                    <a:pt x="178" y="194"/>
                  </a:cubicBezTo>
                  <a:cubicBezTo>
                    <a:pt x="173" y="187"/>
                    <a:pt x="168" y="181"/>
                    <a:pt x="162" y="175"/>
                  </a:cubicBezTo>
                  <a:cubicBezTo>
                    <a:pt x="162" y="174"/>
                    <a:pt x="162" y="173"/>
                    <a:pt x="162" y="172"/>
                  </a:cubicBezTo>
                  <a:close/>
                  <a:moveTo>
                    <a:pt x="185" y="176"/>
                  </a:moveTo>
                  <a:cubicBezTo>
                    <a:pt x="187" y="178"/>
                    <a:pt x="188" y="180"/>
                    <a:pt x="190" y="182"/>
                  </a:cubicBezTo>
                  <a:cubicBezTo>
                    <a:pt x="190" y="182"/>
                    <a:pt x="189" y="182"/>
                    <a:pt x="188" y="181"/>
                  </a:cubicBezTo>
                  <a:cubicBezTo>
                    <a:pt x="187" y="179"/>
                    <a:pt x="186" y="178"/>
                    <a:pt x="185" y="176"/>
                  </a:cubicBezTo>
                  <a:close/>
                  <a:moveTo>
                    <a:pt x="205" y="201"/>
                  </a:moveTo>
                  <a:cubicBezTo>
                    <a:pt x="203" y="199"/>
                    <a:pt x="201" y="197"/>
                    <a:pt x="199" y="195"/>
                  </a:cubicBezTo>
                  <a:cubicBezTo>
                    <a:pt x="202" y="196"/>
                    <a:pt x="204" y="197"/>
                    <a:pt x="206" y="199"/>
                  </a:cubicBezTo>
                  <a:cubicBezTo>
                    <a:pt x="206" y="199"/>
                    <a:pt x="207" y="199"/>
                    <a:pt x="207" y="199"/>
                  </a:cubicBezTo>
                  <a:cubicBezTo>
                    <a:pt x="208" y="200"/>
                    <a:pt x="209" y="201"/>
                    <a:pt x="210" y="202"/>
                  </a:cubicBezTo>
                  <a:cubicBezTo>
                    <a:pt x="214" y="207"/>
                    <a:pt x="219" y="212"/>
                    <a:pt x="223" y="217"/>
                  </a:cubicBezTo>
                  <a:cubicBezTo>
                    <a:pt x="217" y="211"/>
                    <a:pt x="211" y="206"/>
                    <a:pt x="205" y="201"/>
                  </a:cubicBezTo>
                  <a:close/>
                  <a:moveTo>
                    <a:pt x="153" y="102"/>
                  </a:moveTo>
                  <a:cubicBezTo>
                    <a:pt x="166" y="113"/>
                    <a:pt x="179" y="125"/>
                    <a:pt x="190" y="137"/>
                  </a:cubicBezTo>
                  <a:cubicBezTo>
                    <a:pt x="208" y="158"/>
                    <a:pt x="218" y="181"/>
                    <a:pt x="224" y="205"/>
                  </a:cubicBezTo>
                  <a:cubicBezTo>
                    <a:pt x="221" y="202"/>
                    <a:pt x="218" y="199"/>
                    <a:pt x="215" y="197"/>
                  </a:cubicBezTo>
                  <a:cubicBezTo>
                    <a:pt x="213" y="194"/>
                    <a:pt x="211" y="191"/>
                    <a:pt x="208" y="189"/>
                  </a:cubicBezTo>
                  <a:cubicBezTo>
                    <a:pt x="191" y="155"/>
                    <a:pt x="172" y="125"/>
                    <a:pt x="153" y="102"/>
                  </a:cubicBezTo>
                  <a:close/>
                  <a:moveTo>
                    <a:pt x="214" y="218"/>
                  </a:moveTo>
                  <a:cubicBezTo>
                    <a:pt x="219" y="223"/>
                    <a:pt x="225" y="229"/>
                    <a:pt x="230" y="234"/>
                  </a:cubicBezTo>
                  <a:cubicBezTo>
                    <a:pt x="231" y="235"/>
                    <a:pt x="231" y="236"/>
                    <a:pt x="232" y="237"/>
                  </a:cubicBezTo>
                  <a:cubicBezTo>
                    <a:pt x="232" y="238"/>
                    <a:pt x="234" y="244"/>
                    <a:pt x="235" y="249"/>
                  </a:cubicBezTo>
                  <a:cubicBezTo>
                    <a:pt x="228" y="239"/>
                    <a:pt x="221" y="229"/>
                    <a:pt x="214" y="218"/>
                  </a:cubicBezTo>
                  <a:close/>
                  <a:moveTo>
                    <a:pt x="243" y="261"/>
                  </a:moveTo>
                  <a:cubicBezTo>
                    <a:pt x="244" y="260"/>
                    <a:pt x="244" y="259"/>
                    <a:pt x="244" y="258"/>
                  </a:cubicBezTo>
                  <a:cubicBezTo>
                    <a:pt x="244" y="258"/>
                    <a:pt x="244" y="257"/>
                    <a:pt x="244" y="257"/>
                  </a:cubicBezTo>
                  <a:cubicBezTo>
                    <a:pt x="244" y="257"/>
                    <a:pt x="243" y="253"/>
                    <a:pt x="242" y="250"/>
                  </a:cubicBezTo>
                  <a:cubicBezTo>
                    <a:pt x="251" y="260"/>
                    <a:pt x="259" y="272"/>
                    <a:pt x="265" y="283"/>
                  </a:cubicBezTo>
                  <a:cubicBezTo>
                    <a:pt x="270" y="293"/>
                    <a:pt x="275" y="304"/>
                    <a:pt x="279" y="314"/>
                  </a:cubicBezTo>
                  <a:cubicBezTo>
                    <a:pt x="280" y="316"/>
                    <a:pt x="280" y="318"/>
                    <a:pt x="280" y="319"/>
                  </a:cubicBezTo>
                  <a:cubicBezTo>
                    <a:pt x="269" y="306"/>
                    <a:pt x="260" y="289"/>
                    <a:pt x="252" y="276"/>
                  </a:cubicBezTo>
                  <a:cubicBezTo>
                    <a:pt x="252" y="276"/>
                    <a:pt x="245" y="264"/>
                    <a:pt x="243" y="261"/>
                  </a:cubicBezTo>
                  <a:cubicBezTo>
                    <a:pt x="243" y="261"/>
                    <a:pt x="243" y="261"/>
                    <a:pt x="243" y="261"/>
                  </a:cubicBezTo>
                  <a:close/>
                  <a:moveTo>
                    <a:pt x="247" y="322"/>
                  </a:moveTo>
                  <a:cubicBezTo>
                    <a:pt x="256" y="328"/>
                    <a:pt x="264" y="333"/>
                    <a:pt x="272" y="339"/>
                  </a:cubicBezTo>
                  <a:cubicBezTo>
                    <a:pt x="278" y="347"/>
                    <a:pt x="284" y="354"/>
                    <a:pt x="291" y="362"/>
                  </a:cubicBezTo>
                  <a:cubicBezTo>
                    <a:pt x="291" y="365"/>
                    <a:pt x="292" y="368"/>
                    <a:pt x="293" y="371"/>
                  </a:cubicBezTo>
                  <a:cubicBezTo>
                    <a:pt x="276" y="356"/>
                    <a:pt x="261" y="340"/>
                    <a:pt x="247" y="322"/>
                  </a:cubicBezTo>
                  <a:close/>
                  <a:moveTo>
                    <a:pt x="285" y="305"/>
                  </a:moveTo>
                  <a:cubicBezTo>
                    <a:pt x="291" y="316"/>
                    <a:pt x="298" y="327"/>
                    <a:pt x="304" y="339"/>
                  </a:cubicBezTo>
                  <a:cubicBezTo>
                    <a:pt x="303" y="339"/>
                    <a:pt x="303" y="338"/>
                    <a:pt x="302" y="338"/>
                  </a:cubicBezTo>
                  <a:cubicBezTo>
                    <a:pt x="300" y="336"/>
                    <a:pt x="297" y="334"/>
                    <a:pt x="295" y="332"/>
                  </a:cubicBezTo>
                  <a:cubicBezTo>
                    <a:pt x="292" y="323"/>
                    <a:pt x="289" y="314"/>
                    <a:pt x="285" y="305"/>
                  </a:cubicBezTo>
                  <a:cubicBezTo>
                    <a:pt x="285" y="305"/>
                    <a:pt x="285" y="305"/>
                    <a:pt x="285" y="305"/>
                  </a:cubicBezTo>
                  <a:close/>
                  <a:moveTo>
                    <a:pt x="265" y="253"/>
                  </a:moveTo>
                  <a:cubicBezTo>
                    <a:pt x="264" y="252"/>
                    <a:pt x="263" y="250"/>
                    <a:pt x="262" y="248"/>
                  </a:cubicBezTo>
                  <a:cubicBezTo>
                    <a:pt x="288" y="274"/>
                    <a:pt x="312" y="304"/>
                    <a:pt x="314" y="333"/>
                  </a:cubicBezTo>
                  <a:cubicBezTo>
                    <a:pt x="299" y="306"/>
                    <a:pt x="282" y="279"/>
                    <a:pt x="265" y="253"/>
                  </a:cubicBezTo>
                  <a:close/>
                  <a:moveTo>
                    <a:pt x="304" y="366"/>
                  </a:moveTo>
                  <a:cubicBezTo>
                    <a:pt x="305" y="367"/>
                    <a:pt x="306" y="369"/>
                    <a:pt x="307" y="370"/>
                  </a:cubicBezTo>
                  <a:cubicBezTo>
                    <a:pt x="308" y="370"/>
                    <a:pt x="308" y="371"/>
                    <a:pt x="309" y="372"/>
                  </a:cubicBezTo>
                  <a:cubicBezTo>
                    <a:pt x="307" y="370"/>
                    <a:pt x="306" y="368"/>
                    <a:pt x="304" y="366"/>
                  </a:cubicBezTo>
                  <a:close/>
                  <a:moveTo>
                    <a:pt x="293" y="341"/>
                  </a:moveTo>
                  <a:cubicBezTo>
                    <a:pt x="294" y="341"/>
                    <a:pt x="295" y="342"/>
                    <a:pt x="296" y="343"/>
                  </a:cubicBezTo>
                  <a:cubicBezTo>
                    <a:pt x="302" y="348"/>
                    <a:pt x="309" y="354"/>
                    <a:pt x="314" y="360"/>
                  </a:cubicBezTo>
                  <a:cubicBezTo>
                    <a:pt x="315" y="363"/>
                    <a:pt x="315" y="366"/>
                    <a:pt x="315" y="368"/>
                  </a:cubicBezTo>
                  <a:cubicBezTo>
                    <a:pt x="315" y="367"/>
                    <a:pt x="314" y="366"/>
                    <a:pt x="313" y="366"/>
                  </a:cubicBezTo>
                  <a:cubicBezTo>
                    <a:pt x="307" y="357"/>
                    <a:pt x="300" y="349"/>
                    <a:pt x="293" y="341"/>
                  </a:cubicBezTo>
                  <a:cubicBezTo>
                    <a:pt x="293" y="341"/>
                    <a:pt x="293" y="341"/>
                    <a:pt x="293" y="341"/>
                  </a:cubicBezTo>
                  <a:close/>
                  <a:moveTo>
                    <a:pt x="301" y="373"/>
                  </a:moveTo>
                  <a:cubicBezTo>
                    <a:pt x="304" y="377"/>
                    <a:pt x="307" y="380"/>
                    <a:pt x="310" y="384"/>
                  </a:cubicBezTo>
                  <a:cubicBezTo>
                    <a:pt x="307" y="382"/>
                    <a:pt x="304" y="380"/>
                    <a:pt x="302" y="378"/>
                  </a:cubicBezTo>
                  <a:cubicBezTo>
                    <a:pt x="301" y="376"/>
                    <a:pt x="301" y="375"/>
                    <a:pt x="301" y="373"/>
                  </a:cubicBezTo>
                  <a:close/>
                  <a:moveTo>
                    <a:pt x="273" y="392"/>
                  </a:moveTo>
                  <a:cubicBezTo>
                    <a:pt x="273" y="392"/>
                    <a:pt x="274" y="392"/>
                    <a:pt x="274" y="392"/>
                  </a:cubicBezTo>
                  <a:cubicBezTo>
                    <a:pt x="274" y="392"/>
                    <a:pt x="274" y="393"/>
                    <a:pt x="275" y="393"/>
                  </a:cubicBezTo>
                  <a:cubicBezTo>
                    <a:pt x="274" y="392"/>
                    <a:pt x="274" y="392"/>
                    <a:pt x="273" y="392"/>
                  </a:cubicBezTo>
                  <a:close/>
                  <a:moveTo>
                    <a:pt x="277" y="395"/>
                  </a:moveTo>
                  <a:cubicBezTo>
                    <a:pt x="280" y="396"/>
                    <a:pt x="282" y="398"/>
                    <a:pt x="284" y="399"/>
                  </a:cubicBezTo>
                  <a:cubicBezTo>
                    <a:pt x="284" y="399"/>
                    <a:pt x="284" y="400"/>
                    <a:pt x="284" y="400"/>
                  </a:cubicBezTo>
                  <a:cubicBezTo>
                    <a:pt x="284" y="400"/>
                    <a:pt x="283" y="400"/>
                    <a:pt x="283" y="399"/>
                  </a:cubicBezTo>
                  <a:cubicBezTo>
                    <a:pt x="281" y="398"/>
                    <a:pt x="279" y="396"/>
                    <a:pt x="277" y="395"/>
                  </a:cubicBezTo>
                  <a:close/>
                  <a:moveTo>
                    <a:pt x="305" y="401"/>
                  </a:moveTo>
                  <a:cubicBezTo>
                    <a:pt x="308" y="402"/>
                    <a:pt x="311" y="404"/>
                    <a:pt x="313" y="405"/>
                  </a:cubicBezTo>
                  <a:cubicBezTo>
                    <a:pt x="311" y="405"/>
                    <a:pt x="308" y="405"/>
                    <a:pt x="306" y="405"/>
                  </a:cubicBezTo>
                  <a:cubicBezTo>
                    <a:pt x="306" y="404"/>
                    <a:pt x="306" y="402"/>
                    <a:pt x="305" y="401"/>
                  </a:cubicBezTo>
                  <a:close/>
                  <a:moveTo>
                    <a:pt x="339" y="392"/>
                  </a:moveTo>
                  <a:cubicBezTo>
                    <a:pt x="343" y="397"/>
                    <a:pt x="346" y="403"/>
                    <a:pt x="349" y="408"/>
                  </a:cubicBezTo>
                  <a:cubicBezTo>
                    <a:pt x="348" y="408"/>
                    <a:pt x="347" y="408"/>
                    <a:pt x="346" y="408"/>
                  </a:cubicBezTo>
                  <a:cubicBezTo>
                    <a:pt x="345" y="404"/>
                    <a:pt x="343" y="401"/>
                    <a:pt x="342" y="398"/>
                  </a:cubicBezTo>
                  <a:cubicBezTo>
                    <a:pt x="342" y="398"/>
                    <a:pt x="342" y="397"/>
                    <a:pt x="341" y="397"/>
                  </a:cubicBezTo>
                  <a:cubicBezTo>
                    <a:pt x="341" y="395"/>
                    <a:pt x="340" y="394"/>
                    <a:pt x="339" y="392"/>
                  </a:cubicBezTo>
                  <a:close/>
                  <a:moveTo>
                    <a:pt x="272" y="409"/>
                  </a:moveTo>
                  <a:cubicBezTo>
                    <a:pt x="276" y="409"/>
                    <a:pt x="279" y="410"/>
                    <a:pt x="283" y="410"/>
                  </a:cubicBezTo>
                  <a:cubicBezTo>
                    <a:pt x="285" y="412"/>
                    <a:pt x="287" y="414"/>
                    <a:pt x="289" y="416"/>
                  </a:cubicBezTo>
                  <a:cubicBezTo>
                    <a:pt x="284" y="416"/>
                    <a:pt x="279" y="416"/>
                    <a:pt x="274" y="416"/>
                  </a:cubicBezTo>
                  <a:cubicBezTo>
                    <a:pt x="273" y="413"/>
                    <a:pt x="272" y="411"/>
                    <a:pt x="272" y="409"/>
                  </a:cubicBezTo>
                  <a:close/>
                  <a:moveTo>
                    <a:pt x="306" y="414"/>
                  </a:moveTo>
                  <a:cubicBezTo>
                    <a:pt x="307" y="415"/>
                    <a:pt x="308" y="415"/>
                    <a:pt x="309" y="415"/>
                  </a:cubicBezTo>
                  <a:cubicBezTo>
                    <a:pt x="308" y="415"/>
                    <a:pt x="308" y="415"/>
                    <a:pt x="307" y="415"/>
                  </a:cubicBezTo>
                  <a:cubicBezTo>
                    <a:pt x="307" y="415"/>
                    <a:pt x="307" y="415"/>
                    <a:pt x="306" y="414"/>
                  </a:cubicBezTo>
                  <a:close/>
                  <a:moveTo>
                    <a:pt x="140" y="436"/>
                  </a:moveTo>
                  <a:cubicBezTo>
                    <a:pt x="165" y="440"/>
                    <a:pt x="194" y="441"/>
                    <a:pt x="223" y="440"/>
                  </a:cubicBezTo>
                  <a:cubicBezTo>
                    <a:pt x="223" y="441"/>
                    <a:pt x="224" y="441"/>
                    <a:pt x="224" y="441"/>
                  </a:cubicBezTo>
                  <a:cubicBezTo>
                    <a:pt x="218" y="442"/>
                    <a:pt x="211" y="443"/>
                    <a:pt x="205" y="444"/>
                  </a:cubicBezTo>
                  <a:cubicBezTo>
                    <a:pt x="190" y="443"/>
                    <a:pt x="176" y="443"/>
                    <a:pt x="161" y="443"/>
                  </a:cubicBezTo>
                  <a:cubicBezTo>
                    <a:pt x="160" y="443"/>
                    <a:pt x="158" y="442"/>
                    <a:pt x="156" y="442"/>
                  </a:cubicBezTo>
                  <a:cubicBezTo>
                    <a:pt x="156" y="442"/>
                    <a:pt x="156" y="442"/>
                    <a:pt x="156" y="442"/>
                  </a:cubicBezTo>
                  <a:cubicBezTo>
                    <a:pt x="154" y="441"/>
                    <a:pt x="153" y="442"/>
                    <a:pt x="152" y="443"/>
                  </a:cubicBezTo>
                  <a:cubicBezTo>
                    <a:pt x="151" y="443"/>
                    <a:pt x="150" y="443"/>
                    <a:pt x="149" y="443"/>
                  </a:cubicBezTo>
                  <a:cubicBezTo>
                    <a:pt x="149" y="443"/>
                    <a:pt x="143" y="444"/>
                    <a:pt x="139" y="444"/>
                  </a:cubicBezTo>
                  <a:cubicBezTo>
                    <a:pt x="139" y="442"/>
                    <a:pt x="139" y="439"/>
                    <a:pt x="139" y="437"/>
                  </a:cubicBezTo>
                  <a:cubicBezTo>
                    <a:pt x="139" y="437"/>
                    <a:pt x="140" y="437"/>
                    <a:pt x="140" y="436"/>
                  </a:cubicBezTo>
                  <a:close/>
                  <a:moveTo>
                    <a:pt x="240" y="457"/>
                  </a:moveTo>
                  <a:cubicBezTo>
                    <a:pt x="241" y="457"/>
                    <a:pt x="242" y="458"/>
                    <a:pt x="243" y="459"/>
                  </a:cubicBezTo>
                  <a:cubicBezTo>
                    <a:pt x="239" y="458"/>
                    <a:pt x="236" y="457"/>
                    <a:pt x="233" y="457"/>
                  </a:cubicBezTo>
                  <a:cubicBezTo>
                    <a:pt x="236" y="457"/>
                    <a:pt x="238" y="457"/>
                    <a:pt x="240" y="457"/>
                  </a:cubicBezTo>
                  <a:close/>
                  <a:moveTo>
                    <a:pt x="241" y="446"/>
                  </a:moveTo>
                  <a:cubicBezTo>
                    <a:pt x="252" y="452"/>
                    <a:pt x="262" y="459"/>
                    <a:pt x="273" y="466"/>
                  </a:cubicBezTo>
                  <a:cubicBezTo>
                    <a:pt x="268" y="464"/>
                    <a:pt x="264" y="463"/>
                    <a:pt x="259" y="462"/>
                  </a:cubicBezTo>
                  <a:cubicBezTo>
                    <a:pt x="254" y="459"/>
                    <a:pt x="250" y="456"/>
                    <a:pt x="246" y="452"/>
                  </a:cubicBezTo>
                  <a:cubicBezTo>
                    <a:pt x="246" y="451"/>
                    <a:pt x="245" y="450"/>
                    <a:pt x="244" y="450"/>
                  </a:cubicBezTo>
                  <a:cubicBezTo>
                    <a:pt x="244" y="450"/>
                    <a:pt x="243" y="450"/>
                    <a:pt x="243" y="450"/>
                  </a:cubicBezTo>
                  <a:cubicBezTo>
                    <a:pt x="241" y="448"/>
                    <a:pt x="240" y="447"/>
                    <a:pt x="239" y="446"/>
                  </a:cubicBezTo>
                  <a:cubicBezTo>
                    <a:pt x="240" y="446"/>
                    <a:pt x="240" y="446"/>
                    <a:pt x="241" y="446"/>
                  </a:cubicBezTo>
                  <a:close/>
                  <a:moveTo>
                    <a:pt x="273" y="435"/>
                  </a:moveTo>
                  <a:cubicBezTo>
                    <a:pt x="277" y="446"/>
                    <a:pt x="282" y="457"/>
                    <a:pt x="288" y="468"/>
                  </a:cubicBezTo>
                  <a:cubicBezTo>
                    <a:pt x="276" y="459"/>
                    <a:pt x="263" y="451"/>
                    <a:pt x="250" y="443"/>
                  </a:cubicBezTo>
                  <a:cubicBezTo>
                    <a:pt x="253" y="442"/>
                    <a:pt x="256" y="442"/>
                    <a:pt x="259" y="441"/>
                  </a:cubicBezTo>
                  <a:cubicBezTo>
                    <a:pt x="260" y="440"/>
                    <a:pt x="261" y="439"/>
                    <a:pt x="261" y="437"/>
                  </a:cubicBezTo>
                  <a:cubicBezTo>
                    <a:pt x="261" y="437"/>
                    <a:pt x="261" y="437"/>
                    <a:pt x="261" y="437"/>
                  </a:cubicBezTo>
                  <a:cubicBezTo>
                    <a:pt x="261" y="437"/>
                    <a:pt x="261" y="437"/>
                    <a:pt x="261" y="437"/>
                  </a:cubicBezTo>
                  <a:cubicBezTo>
                    <a:pt x="265" y="436"/>
                    <a:pt x="269" y="435"/>
                    <a:pt x="273" y="435"/>
                  </a:cubicBezTo>
                  <a:close/>
                  <a:moveTo>
                    <a:pt x="278" y="474"/>
                  </a:moveTo>
                  <a:cubicBezTo>
                    <a:pt x="283" y="476"/>
                    <a:pt x="287" y="477"/>
                    <a:pt x="292" y="479"/>
                  </a:cubicBezTo>
                  <a:cubicBezTo>
                    <a:pt x="294" y="480"/>
                    <a:pt x="295" y="482"/>
                    <a:pt x="297" y="483"/>
                  </a:cubicBezTo>
                  <a:cubicBezTo>
                    <a:pt x="298" y="484"/>
                    <a:pt x="298" y="484"/>
                    <a:pt x="299" y="485"/>
                  </a:cubicBezTo>
                  <a:cubicBezTo>
                    <a:pt x="292" y="482"/>
                    <a:pt x="285" y="478"/>
                    <a:pt x="278" y="474"/>
                  </a:cubicBezTo>
                  <a:close/>
                  <a:moveTo>
                    <a:pt x="321" y="494"/>
                  </a:moveTo>
                  <a:cubicBezTo>
                    <a:pt x="321" y="494"/>
                    <a:pt x="322" y="494"/>
                    <a:pt x="322" y="495"/>
                  </a:cubicBezTo>
                  <a:cubicBezTo>
                    <a:pt x="322" y="495"/>
                    <a:pt x="322" y="495"/>
                    <a:pt x="322" y="495"/>
                  </a:cubicBezTo>
                  <a:cubicBezTo>
                    <a:pt x="322" y="494"/>
                    <a:pt x="321" y="494"/>
                    <a:pt x="321" y="494"/>
                  </a:cubicBezTo>
                  <a:close/>
                  <a:moveTo>
                    <a:pt x="321" y="504"/>
                  </a:moveTo>
                  <a:cubicBezTo>
                    <a:pt x="325" y="507"/>
                    <a:pt x="328" y="510"/>
                    <a:pt x="331" y="514"/>
                  </a:cubicBezTo>
                  <a:cubicBezTo>
                    <a:pt x="327" y="510"/>
                    <a:pt x="324" y="507"/>
                    <a:pt x="321" y="504"/>
                  </a:cubicBezTo>
                  <a:close/>
                  <a:moveTo>
                    <a:pt x="322" y="420"/>
                  </a:moveTo>
                  <a:cubicBezTo>
                    <a:pt x="323" y="429"/>
                    <a:pt x="324" y="438"/>
                    <a:pt x="325" y="447"/>
                  </a:cubicBezTo>
                  <a:cubicBezTo>
                    <a:pt x="324" y="447"/>
                    <a:pt x="324" y="447"/>
                    <a:pt x="323" y="447"/>
                  </a:cubicBezTo>
                  <a:cubicBezTo>
                    <a:pt x="323" y="447"/>
                    <a:pt x="322" y="448"/>
                    <a:pt x="322" y="448"/>
                  </a:cubicBezTo>
                  <a:cubicBezTo>
                    <a:pt x="320" y="445"/>
                    <a:pt x="319" y="441"/>
                    <a:pt x="317" y="437"/>
                  </a:cubicBezTo>
                  <a:cubicBezTo>
                    <a:pt x="315" y="432"/>
                    <a:pt x="312" y="427"/>
                    <a:pt x="310" y="422"/>
                  </a:cubicBezTo>
                  <a:cubicBezTo>
                    <a:pt x="314" y="422"/>
                    <a:pt x="318" y="421"/>
                    <a:pt x="322" y="420"/>
                  </a:cubicBezTo>
                  <a:close/>
                  <a:moveTo>
                    <a:pt x="329" y="424"/>
                  </a:moveTo>
                  <a:cubicBezTo>
                    <a:pt x="333" y="441"/>
                    <a:pt x="338" y="459"/>
                    <a:pt x="345" y="475"/>
                  </a:cubicBezTo>
                  <a:cubicBezTo>
                    <a:pt x="346" y="476"/>
                    <a:pt x="348" y="477"/>
                    <a:pt x="349" y="477"/>
                  </a:cubicBezTo>
                  <a:cubicBezTo>
                    <a:pt x="350" y="477"/>
                    <a:pt x="350" y="476"/>
                    <a:pt x="350" y="476"/>
                  </a:cubicBezTo>
                  <a:cubicBezTo>
                    <a:pt x="351" y="477"/>
                    <a:pt x="351" y="479"/>
                    <a:pt x="351" y="480"/>
                  </a:cubicBezTo>
                  <a:cubicBezTo>
                    <a:pt x="351" y="480"/>
                    <a:pt x="351" y="480"/>
                    <a:pt x="351" y="480"/>
                  </a:cubicBezTo>
                  <a:cubicBezTo>
                    <a:pt x="352" y="481"/>
                    <a:pt x="353" y="482"/>
                    <a:pt x="354" y="483"/>
                  </a:cubicBezTo>
                  <a:cubicBezTo>
                    <a:pt x="354" y="489"/>
                    <a:pt x="353" y="495"/>
                    <a:pt x="352" y="501"/>
                  </a:cubicBezTo>
                  <a:cubicBezTo>
                    <a:pt x="348" y="495"/>
                    <a:pt x="346" y="493"/>
                    <a:pt x="343" y="488"/>
                  </a:cubicBezTo>
                  <a:cubicBezTo>
                    <a:pt x="343" y="487"/>
                    <a:pt x="342" y="486"/>
                    <a:pt x="342" y="485"/>
                  </a:cubicBezTo>
                  <a:cubicBezTo>
                    <a:pt x="340" y="480"/>
                    <a:pt x="339" y="475"/>
                    <a:pt x="337" y="470"/>
                  </a:cubicBezTo>
                  <a:cubicBezTo>
                    <a:pt x="333" y="455"/>
                    <a:pt x="331" y="440"/>
                    <a:pt x="329" y="424"/>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 name="Freeform 174"/>
            <p:cNvSpPr>
              <a:spLocks noEditPoints="1" noChangeArrowheads="1"/>
            </p:cNvSpPr>
            <p:nvPr/>
          </p:nvSpPr>
          <p:spPr bwMode="auto">
            <a:xfrm>
              <a:off x="4186" y="1960"/>
              <a:ext cx="299" cy="280"/>
            </a:xfrm>
            <a:custGeom>
              <a:avLst/>
              <a:gdLst>
                <a:gd name="T0" fmla="*/ 49 w 206"/>
                <a:gd name="T1" fmla="*/ 3 h 194"/>
                <a:gd name="T2" fmla="*/ 57 w 206"/>
                <a:gd name="T3" fmla="*/ 21 h 194"/>
                <a:gd name="T4" fmla="*/ 31 w 206"/>
                <a:gd name="T5" fmla="*/ 10 h 194"/>
                <a:gd name="T6" fmla="*/ 30 w 206"/>
                <a:gd name="T7" fmla="*/ 13 h 194"/>
                <a:gd name="T8" fmla="*/ 62 w 206"/>
                <a:gd name="T9" fmla="*/ 79 h 194"/>
                <a:gd name="T10" fmla="*/ 0 w 206"/>
                <a:gd name="T11" fmla="*/ 60 h 194"/>
                <a:gd name="T12" fmla="*/ 1 w 206"/>
                <a:gd name="T13" fmla="*/ 63 h 194"/>
                <a:gd name="T14" fmla="*/ 2 w 206"/>
                <a:gd name="T15" fmla="*/ 66 h 194"/>
                <a:gd name="T16" fmla="*/ 43 w 206"/>
                <a:gd name="T17" fmla="*/ 100 h 194"/>
                <a:gd name="T18" fmla="*/ 19 w 206"/>
                <a:gd name="T19" fmla="*/ 108 h 194"/>
                <a:gd name="T20" fmla="*/ 54 w 206"/>
                <a:gd name="T21" fmla="*/ 107 h 194"/>
                <a:gd name="T22" fmla="*/ 104 w 206"/>
                <a:gd name="T23" fmla="*/ 134 h 194"/>
                <a:gd name="T24" fmla="*/ 176 w 206"/>
                <a:gd name="T25" fmla="*/ 179 h 194"/>
                <a:gd name="T26" fmla="*/ 180 w 206"/>
                <a:gd name="T27" fmla="*/ 177 h 194"/>
                <a:gd name="T28" fmla="*/ 169 w 206"/>
                <a:gd name="T29" fmla="*/ 164 h 194"/>
                <a:gd name="T30" fmla="*/ 188 w 206"/>
                <a:gd name="T31" fmla="*/ 171 h 194"/>
                <a:gd name="T32" fmla="*/ 188 w 206"/>
                <a:gd name="T33" fmla="*/ 167 h 194"/>
                <a:gd name="T34" fmla="*/ 175 w 206"/>
                <a:gd name="T35" fmla="*/ 142 h 194"/>
                <a:gd name="T36" fmla="*/ 184 w 206"/>
                <a:gd name="T37" fmla="*/ 147 h 194"/>
                <a:gd name="T38" fmla="*/ 201 w 206"/>
                <a:gd name="T39" fmla="*/ 183 h 194"/>
                <a:gd name="T40" fmla="*/ 197 w 206"/>
                <a:gd name="T41" fmla="*/ 191 h 194"/>
                <a:gd name="T42" fmla="*/ 202 w 206"/>
                <a:gd name="T43" fmla="*/ 193 h 194"/>
                <a:gd name="T44" fmla="*/ 206 w 206"/>
                <a:gd name="T45" fmla="*/ 180 h 194"/>
                <a:gd name="T46" fmla="*/ 198 w 206"/>
                <a:gd name="T47" fmla="*/ 157 h 194"/>
                <a:gd name="T48" fmla="*/ 198 w 206"/>
                <a:gd name="T49" fmla="*/ 157 h 194"/>
                <a:gd name="T50" fmla="*/ 203 w 206"/>
                <a:gd name="T51" fmla="*/ 155 h 194"/>
                <a:gd name="T52" fmla="*/ 201 w 206"/>
                <a:gd name="T53" fmla="*/ 153 h 194"/>
                <a:gd name="T54" fmla="*/ 52 w 206"/>
                <a:gd name="T55" fmla="*/ 1 h 194"/>
                <a:gd name="T56" fmla="*/ 14 w 206"/>
                <a:gd name="T57" fmla="*/ 65 h 194"/>
                <a:gd name="T58" fmla="*/ 14 w 206"/>
                <a:gd name="T59" fmla="*/ 65 h 194"/>
                <a:gd name="T60" fmla="*/ 107 w 206"/>
                <a:gd name="T61" fmla="*/ 129 h 194"/>
                <a:gd name="T62" fmla="*/ 112 w 206"/>
                <a:gd name="T63" fmla="*/ 130 h 194"/>
                <a:gd name="T64" fmla="*/ 129 w 206"/>
                <a:gd name="T65" fmla="*/ 144 h 194"/>
                <a:gd name="T66" fmla="*/ 59 w 206"/>
                <a:gd name="T67" fmla="*/ 84 h 194"/>
                <a:gd name="T68" fmla="*/ 107 w 206"/>
                <a:gd name="T69" fmla="*/ 114 h 194"/>
                <a:gd name="T70" fmla="*/ 114 w 206"/>
                <a:gd name="T71" fmla="*/ 125 h 194"/>
                <a:gd name="T72" fmla="*/ 17 w 206"/>
                <a:gd name="T73" fmla="*/ 71 h 194"/>
                <a:gd name="T74" fmla="*/ 133 w 206"/>
                <a:gd name="T75" fmla="*/ 136 h 194"/>
                <a:gd name="T76" fmla="*/ 136 w 206"/>
                <a:gd name="T77" fmla="*/ 138 h 194"/>
                <a:gd name="T78" fmla="*/ 132 w 206"/>
                <a:gd name="T79" fmla="*/ 122 h 194"/>
                <a:gd name="T80" fmla="*/ 154 w 206"/>
                <a:gd name="T81" fmla="*/ 130 h 194"/>
                <a:gd name="T82" fmla="*/ 147 w 206"/>
                <a:gd name="T83" fmla="*/ 134 h 194"/>
                <a:gd name="T84" fmla="*/ 36 w 206"/>
                <a:gd name="T85" fmla="*/ 17 h 194"/>
                <a:gd name="T86" fmla="*/ 155 w 206"/>
                <a:gd name="T87" fmla="*/ 125 h 194"/>
                <a:gd name="T88" fmla="*/ 36 w 206"/>
                <a:gd name="T89" fmla="*/ 17 h 194"/>
                <a:gd name="T90" fmla="*/ 135 w 206"/>
                <a:gd name="T91" fmla="*/ 97 h 194"/>
                <a:gd name="T92" fmla="*/ 74 w 206"/>
                <a:gd name="T93" fmla="*/ 38 h 194"/>
                <a:gd name="T94" fmla="*/ 165 w 206"/>
                <a:gd name="T95" fmla="*/ 121 h 194"/>
                <a:gd name="T96" fmla="*/ 66 w 206"/>
                <a:gd name="T97" fmla="*/ 26 h 194"/>
                <a:gd name="T98" fmla="*/ 144 w 206"/>
                <a:gd name="T99" fmla="*/ 138 h 194"/>
                <a:gd name="T100" fmla="*/ 172 w 206"/>
                <a:gd name="T101" fmla="*/ 16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6" h="194">
                  <a:moveTo>
                    <a:pt x="49" y="1"/>
                  </a:moveTo>
                  <a:cubicBezTo>
                    <a:pt x="49" y="2"/>
                    <a:pt x="49" y="2"/>
                    <a:pt x="49" y="3"/>
                  </a:cubicBezTo>
                  <a:cubicBezTo>
                    <a:pt x="49" y="3"/>
                    <a:pt x="49" y="4"/>
                    <a:pt x="49" y="4"/>
                  </a:cubicBezTo>
                  <a:cubicBezTo>
                    <a:pt x="51" y="10"/>
                    <a:pt x="54" y="15"/>
                    <a:pt x="57" y="21"/>
                  </a:cubicBezTo>
                  <a:cubicBezTo>
                    <a:pt x="50" y="17"/>
                    <a:pt x="42" y="13"/>
                    <a:pt x="34" y="10"/>
                  </a:cubicBezTo>
                  <a:cubicBezTo>
                    <a:pt x="33" y="10"/>
                    <a:pt x="32" y="10"/>
                    <a:pt x="31" y="10"/>
                  </a:cubicBezTo>
                  <a:cubicBezTo>
                    <a:pt x="31" y="11"/>
                    <a:pt x="30" y="12"/>
                    <a:pt x="30" y="12"/>
                  </a:cubicBezTo>
                  <a:cubicBezTo>
                    <a:pt x="30" y="12"/>
                    <a:pt x="30" y="13"/>
                    <a:pt x="30" y="13"/>
                  </a:cubicBezTo>
                  <a:cubicBezTo>
                    <a:pt x="34" y="40"/>
                    <a:pt x="51" y="63"/>
                    <a:pt x="73" y="84"/>
                  </a:cubicBezTo>
                  <a:cubicBezTo>
                    <a:pt x="69" y="82"/>
                    <a:pt x="65" y="81"/>
                    <a:pt x="62" y="79"/>
                  </a:cubicBezTo>
                  <a:cubicBezTo>
                    <a:pt x="42" y="68"/>
                    <a:pt x="22" y="59"/>
                    <a:pt x="3" y="59"/>
                  </a:cubicBezTo>
                  <a:cubicBezTo>
                    <a:pt x="2" y="59"/>
                    <a:pt x="1" y="59"/>
                    <a:pt x="0" y="60"/>
                  </a:cubicBezTo>
                  <a:cubicBezTo>
                    <a:pt x="0" y="61"/>
                    <a:pt x="0" y="61"/>
                    <a:pt x="0" y="61"/>
                  </a:cubicBezTo>
                  <a:cubicBezTo>
                    <a:pt x="0" y="62"/>
                    <a:pt x="0" y="63"/>
                    <a:pt x="1" y="63"/>
                  </a:cubicBezTo>
                  <a:cubicBezTo>
                    <a:pt x="1" y="64"/>
                    <a:pt x="2" y="64"/>
                    <a:pt x="3" y="65"/>
                  </a:cubicBezTo>
                  <a:cubicBezTo>
                    <a:pt x="3" y="66"/>
                    <a:pt x="2" y="66"/>
                    <a:pt x="2" y="66"/>
                  </a:cubicBezTo>
                  <a:cubicBezTo>
                    <a:pt x="2" y="67"/>
                    <a:pt x="3" y="67"/>
                    <a:pt x="3" y="68"/>
                  </a:cubicBezTo>
                  <a:cubicBezTo>
                    <a:pt x="11" y="79"/>
                    <a:pt x="26" y="90"/>
                    <a:pt x="43" y="100"/>
                  </a:cubicBezTo>
                  <a:cubicBezTo>
                    <a:pt x="34" y="100"/>
                    <a:pt x="26" y="101"/>
                    <a:pt x="20" y="105"/>
                  </a:cubicBezTo>
                  <a:cubicBezTo>
                    <a:pt x="19" y="105"/>
                    <a:pt x="18" y="107"/>
                    <a:pt x="19" y="108"/>
                  </a:cubicBezTo>
                  <a:cubicBezTo>
                    <a:pt x="20" y="109"/>
                    <a:pt x="21" y="110"/>
                    <a:pt x="22" y="109"/>
                  </a:cubicBezTo>
                  <a:cubicBezTo>
                    <a:pt x="31" y="105"/>
                    <a:pt x="42" y="104"/>
                    <a:pt x="54" y="107"/>
                  </a:cubicBezTo>
                  <a:cubicBezTo>
                    <a:pt x="61" y="110"/>
                    <a:pt x="67" y="114"/>
                    <a:pt x="73" y="117"/>
                  </a:cubicBezTo>
                  <a:cubicBezTo>
                    <a:pt x="85" y="123"/>
                    <a:pt x="96" y="129"/>
                    <a:pt x="104" y="134"/>
                  </a:cubicBezTo>
                  <a:cubicBezTo>
                    <a:pt x="126" y="148"/>
                    <a:pt x="126" y="148"/>
                    <a:pt x="126" y="148"/>
                  </a:cubicBezTo>
                  <a:cubicBezTo>
                    <a:pt x="142" y="160"/>
                    <a:pt x="159" y="171"/>
                    <a:pt x="176" y="179"/>
                  </a:cubicBezTo>
                  <a:cubicBezTo>
                    <a:pt x="177" y="180"/>
                    <a:pt x="179" y="179"/>
                    <a:pt x="179" y="178"/>
                  </a:cubicBezTo>
                  <a:cubicBezTo>
                    <a:pt x="180" y="178"/>
                    <a:pt x="180" y="177"/>
                    <a:pt x="180" y="177"/>
                  </a:cubicBezTo>
                  <a:cubicBezTo>
                    <a:pt x="180" y="176"/>
                    <a:pt x="180" y="176"/>
                    <a:pt x="179" y="175"/>
                  </a:cubicBezTo>
                  <a:cubicBezTo>
                    <a:pt x="177" y="172"/>
                    <a:pt x="173" y="168"/>
                    <a:pt x="169" y="164"/>
                  </a:cubicBezTo>
                  <a:cubicBezTo>
                    <a:pt x="174" y="167"/>
                    <a:pt x="180" y="170"/>
                    <a:pt x="185" y="172"/>
                  </a:cubicBezTo>
                  <a:cubicBezTo>
                    <a:pt x="187" y="172"/>
                    <a:pt x="188" y="172"/>
                    <a:pt x="188" y="171"/>
                  </a:cubicBezTo>
                  <a:cubicBezTo>
                    <a:pt x="189" y="170"/>
                    <a:pt x="189" y="170"/>
                    <a:pt x="189" y="169"/>
                  </a:cubicBezTo>
                  <a:cubicBezTo>
                    <a:pt x="189" y="169"/>
                    <a:pt x="189" y="168"/>
                    <a:pt x="188" y="167"/>
                  </a:cubicBezTo>
                  <a:cubicBezTo>
                    <a:pt x="179" y="158"/>
                    <a:pt x="168" y="149"/>
                    <a:pt x="156" y="140"/>
                  </a:cubicBezTo>
                  <a:cubicBezTo>
                    <a:pt x="163" y="141"/>
                    <a:pt x="169" y="142"/>
                    <a:pt x="175" y="142"/>
                  </a:cubicBezTo>
                  <a:cubicBezTo>
                    <a:pt x="176" y="142"/>
                    <a:pt x="176" y="142"/>
                    <a:pt x="177" y="141"/>
                  </a:cubicBezTo>
                  <a:cubicBezTo>
                    <a:pt x="178" y="142"/>
                    <a:pt x="182" y="145"/>
                    <a:pt x="184" y="147"/>
                  </a:cubicBezTo>
                  <a:cubicBezTo>
                    <a:pt x="193" y="161"/>
                    <a:pt x="199" y="173"/>
                    <a:pt x="200" y="181"/>
                  </a:cubicBezTo>
                  <a:cubicBezTo>
                    <a:pt x="201" y="182"/>
                    <a:pt x="201" y="182"/>
                    <a:pt x="201" y="183"/>
                  </a:cubicBezTo>
                  <a:cubicBezTo>
                    <a:pt x="201" y="186"/>
                    <a:pt x="200" y="188"/>
                    <a:pt x="198" y="189"/>
                  </a:cubicBezTo>
                  <a:cubicBezTo>
                    <a:pt x="198" y="189"/>
                    <a:pt x="197" y="190"/>
                    <a:pt x="197" y="191"/>
                  </a:cubicBezTo>
                  <a:cubicBezTo>
                    <a:pt x="197" y="191"/>
                    <a:pt x="198" y="192"/>
                    <a:pt x="198" y="192"/>
                  </a:cubicBezTo>
                  <a:cubicBezTo>
                    <a:pt x="199" y="194"/>
                    <a:pt x="200" y="194"/>
                    <a:pt x="202" y="193"/>
                  </a:cubicBezTo>
                  <a:cubicBezTo>
                    <a:pt x="204" y="191"/>
                    <a:pt x="206" y="187"/>
                    <a:pt x="206" y="183"/>
                  </a:cubicBezTo>
                  <a:cubicBezTo>
                    <a:pt x="206" y="182"/>
                    <a:pt x="206" y="181"/>
                    <a:pt x="206" y="180"/>
                  </a:cubicBezTo>
                  <a:cubicBezTo>
                    <a:pt x="205" y="174"/>
                    <a:pt x="201" y="165"/>
                    <a:pt x="195" y="155"/>
                  </a:cubicBezTo>
                  <a:cubicBezTo>
                    <a:pt x="196" y="156"/>
                    <a:pt x="198" y="157"/>
                    <a:pt x="198" y="157"/>
                  </a:cubicBezTo>
                  <a:cubicBezTo>
                    <a:pt x="198" y="157"/>
                    <a:pt x="198" y="157"/>
                    <a:pt x="198" y="157"/>
                  </a:cubicBezTo>
                  <a:cubicBezTo>
                    <a:pt x="198" y="157"/>
                    <a:pt x="198" y="157"/>
                    <a:pt x="198" y="157"/>
                  </a:cubicBezTo>
                  <a:cubicBezTo>
                    <a:pt x="200" y="158"/>
                    <a:pt x="201" y="158"/>
                    <a:pt x="202" y="157"/>
                  </a:cubicBezTo>
                  <a:cubicBezTo>
                    <a:pt x="202" y="156"/>
                    <a:pt x="203" y="156"/>
                    <a:pt x="203" y="155"/>
                  </a:cubicBezTo>
                  <a:cubicBezTo>
                    <a:pt x="203" y="154"/>
                    <a:pt x="202" y="154"/>
                    <a:pt x="202" y="153"/>
                  </a:cubicBezTo>
                  <a:cubicBezTo>
                    <a:pt x="201" y="153"/>
                    <a:pt x="201" y="153"/>
                    <a:pt x="201" y="153"/>
                  </a:cubicBezTo>
                  <a:cubicBezTo>
                    <a:pt x="196" y="149"/>
                    <a:pt x="191" y="145"/>
                    <a:pt x="187" y="141"/>
                  </a:cubicBezTo>
                  <a:cubicBezTo>
                    <a:pt x="149" y="86"/>
                    <a:pt x="69" y="8"/>
                    <a:pt x="52" y="1"/>
                  </a:cubicBezTo>
                  <a:cubicBezTo>
                    <a:pt x="51" y="0"/>
                    <a:pt x="50" y="0"/>
                    <a:pt x="49" y="1"/>
                  </a:cubicBezTo>
                  <a:close/>
                  <a:moveTo>
                    <a:pt x="14" y="65"/>
                  </a:moveTo>
                  <a:cubicBezTo>
                    <a:pt x="14" y="65"/>
                    <a:pt x="15" y="65"/>
                    <a:pt x="15" y="65"/>
                  </a:cubicBezTo>
                  <a:cubicBezTo>
                    <a:pt x="15" y="65"/>
                    <a:pt x="14" y="65"/>
                    <a:pt x="14" y="65"/>
                  </a:cubicBezTo>
                  <a:close/>
                  <a:moveTo>
                    <a:pt x="129" y="144"/>
                  </a:moveTo>
                  <a:cubicBezTo>
                    <a:pt x="107" y="129"/>
                    <a:pt x="107" y="129"/>
                    <a:pt x="107" y="129"/>
                  </a:cubicBezTo>
                  <a:cubicBezTo>
                    <a:pt x="105" y="128"/>
                    <a:pt x="103" y="127"/>
                    <a:pt x="101" y="126"/>
                  </a:cubicBezTo>
                  <a:cubicBezTo>
                    <a:pt x="105" y="127"/>
                    <a:pt x="108" y="129"/>
                    <a:pt x="112" y="130"/>
                  </a:cubicBezTo>
                  <a:cubicBezTo>
                    <a:pt x="132" y="141"/>
                    <a:pt x="151" y="155"/>
                    <a:pt x="164" y="167"/>
                  </a:cubicBezTo>
                  <a:cubicBezTo>
                    <a:pt x="152" y="160"/>
                    <a:pt x="140" y="152"/>
                    <a:pt x="129" y="144"/>
                  </a:cubicBezTo>
                  <a:close/>
                  <a:moveTo>
                    <a:pt x="17" y="71"/>
                  </a:moveTo>
                  <a:cubicBezTo>
                    <a:pt x="31" y="74"/>
                    <a:pt x="45" y="78"/>
                    <a:pt x="59" y="84"/>
                  </a:cubicBezTo>
                  <a:cubicBezTo>
                    <a:pt x="73" y="92"/>
                    <a:pt x="86" y="101"/>
                    <a:pt x="98" y="108"/>
                  </a:cubicBezTo>
                  <a:cubicBezTo>
                    <a:pt x="107" y="114"/>
                    <a:pt x="107" y="114"/>
                    <a:pt x="107" y="114"/>
                  </a:cubicBezTo>
                  <a:cubicBezTo>
                    <a:pt x="112" y="118"/>
                    <a:pt x="118" y="123"/>
                    <a:pt x="124" y="128"/>
                  </a:cubicBezTo>
                  <a:cubicBezTo>
                    <a:pt x="121" y="127"/>
                    <a:pt x="118" y="126"/>
                    <a:pt x="114" y="125"/>
                  </a:cubicBezTo>
                  <a:cubicBezTo>
                    <a:pt x="98" y="116"/>
                    <a:pt x="81" y="108"/>
                    <a:pt x="65" y="104"/>
                  </a:cubicBezTo>
                  <a:cubicBezTo>
                    <a:pt x="47" y="94"/>
                    <a:pt x="30" y="83"/>
                    <a:pt x="17" y="71"/>
                  </a:cubicBezTo>
                  <a:close/>
                  <a:moveTo>
                    <a:pt x="132" y="136"/>
                  </a:moveTo>
                  <a:cubicBezTo>
                    <a:pt x="132" y="136"/>
                    <a:pt x="133" y="136"/>
                    <a:pt x="133" y="136"/>
                  </a:cubicBezTo>
                  <a:cubicBezTo>
                    <a:pt x="133" y="136"/>
                    <a:pt x="134" y="136"/>
                    <a:pt x="134" y="136"/>
                  </a:cubicBezTo>
                  <a:cubicBezTo>
                    <a:pt x="135" y="137"/>
                    <a:pt x="135" y="138"/>
                    <a:pt x="136" y="138"/>
                  </a:cubicBezTo>
                  <a:cubicBezTo>
                    <a:pt x="135" y="137"/>
                    <a:pt x="133" y="137"/>
                    <a:pt x="132" y="136"/>
                  </a:cubicBezTo>
                  <a:close/>
                  <a:moveTo>
                    <a:pt x="132" y="122"/>
                  </a:moveTo>
                  <a:cubicBezTo>
                    <a:pt x="124" y="117"/>
                    <a:pt x="117" y="112"/>
                    <a:pt x="110" y="107"/>
                  </a:cubicBezTo>
                  <a:cubicBezTo>
                    <a:pt x="125" y="115"/>
                    <a:pt x="140" y="123"/>
                    <a:pt x="154" y="130"/>
                  </a:cubicBezTo>
                  <a:cubicBezTo>
                    <a:pt x="154" y="130"/>
                    <a:pt x="159" y="133"/>
                    <a:pt x="164" y="136"/>
                  </a:cubicBezTo>
                  <a:cubicBezTo>
                    <a:pt x="158" y="135"/>
                    <a:pt x="153" y="135"/>
                    <a:pt x="147" y="134"/>
                  </a:cubicBezTo>
                  <a:cubicBezTo>
                    <a:pt x="142" y="130"/>
                    <a:pt x="137" y="126"/>
                    <a:pt x="132" y="122"/>
                  </a:cubicBezTo>
                  <a:close/>
                  <a:moveTo>
                    <a:pt x="36" y="17"/>
                  </a:moveTo>
                  <a:cubicBezTo>
                    <a:pt x="46" y="20"/>
                    <a:pt x="54" y="25"/>
                    <a:pt x="62" y="30"/>
                  </a:cubicBezTo>
                  <a:cubicBezTo>
                    <a:pt x="86" y="69"/>
                    <a:pt x="119" y="98"/>
                    <a:pt x="155" y="125"/>
                  </a:cubicBezTo>
                  <a:cubicBezTo>
                    <a:pt x="134" y="114"/>
                    <a:pt x="112" y="102"/>
                    <a:pt x="89" y="91"/>
                  </a:cubicBezTo>
                  <a:cubicBezTo>
                    <a:pt x="63" y="69"/>
                    <a:pt x="42" y="46"/>
                    <a:pt x="36" y="17"/>
                  </a:cubicBezTo>
                  <a:close/>
                  <a:moveTo>
                    <a:pt x="74" y="38"/>
                  </a:moveTo>
                  <a:cubicBezTo>
                    <a:pt x="96" y="55"/>
                    <a:pt x="116" y="76"/>
                    <a:pt x="135" y="97"/>
                  </a:cubicBezTo>
                  <a:cubicBezTo>
                    <a:pt x="142" y="104"/>
                    <a:pt x="149" y="111"/>
                    <a:pt x="155" y="119"/>
                  </a:cubicBezTo>
                  <a:cubicBezTo>
                    <a:pt x="124" y="95"/>
                    <a:pt x="96" y="70"/>
                    <a:pt x="74" y="38"/>
                  </a:cubicBezTo>
                  <a:close/>
                  <a:moveTo>
                    <a:pt x="58" y="11"/>
                  </a:moveTo>
                  <a:cubicBezTo>
                    <a:pt x="80" y="27"/>
                    <a:pt x="130" y="77"/>
                    <a:pt x="165" y="121"/>
                  </a:cubicBezTo>
                  <a:cubicBezTo>
                    <a:pt x="156" y="112"/>
                    <a:pt x="147" y="102"/>
                    <a:pt x="139" y="93"/>
                  </a:cubicBezTo>
                  <a:cubicBezTo>
                    <a:pt x="117" y="69"/>
                    <a:pt x="94" y="44"/>
                    <a:pt x="66" y="26"/>
                  </a:cubicBezTo>
                  <a:cubicBezTo>
                    <a:pt x="63" y="21"/>
                    <a:pt x="61" y="16"/>
                    <a:pt x="58" y="11"/>
                  </a:cubicBezTo>
                  <a:close/>
                  <a:moveTo>
                    <a:pt x="144" y="138"/>
                  </a:moveTo>
                  <a:cubicBezTo>
                    <a:pt x="144" y="138"/>
                    <a:pt x="145" y="138"/>
                    <a:pt x="145" y="139"/>
                  </a:cubicBezTo>
                  <a:cubicBezTo>
                    <a:pt x="155" y="146"/>
                    <a:pt x="164" y="153"/>
                    <a:pt x="172" y="160"/>
                  </a:cubicBezTo>
                  <a:cubicBezTo>
                    <a:pt x="163" y="154"/>
                    <a:pt x="153" y="146"/>
                    <a:pt x="144" y="138"/>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 name="Freeform 175"/>
            <p:cNvSpPr>
              <a:spLocks noEditPoints="1" noChangeArrowheads="1"/>
            </p:cNvSpPr>
            <p:nvPr/>
          </p:nvSpPr>
          <p:spPr bwMode="auto">
            <a:xfrm>
              <a:off x="4101" y="1590"/>
              <a:ext cx="332" cy="337"/>
            </a:xfrm>
            <a:custGeom>
              <a:avLst/>
              <a:gdLst>
                <a:gd name="T0" fmla="*/ 1 w 229"/>
                <a:gd name="T1" fmla="*/ 1 h 233"/>
                <a:gd name="T2" fmla="*/ 0 w 229"/>
                <a:gd name="T3" fmla="*/ 3 h 233"/>
                <a:gd name="T4" fmla="*/ 0 w 229"/>
                <a:gd name="T5" fmla="*/ 4 h 233"/>
                <a:gd name="T6" fmla="*/ 3 w 229"/>
                <a:gd name="T7" fmla="*/ 10 h 233"/>
                <a:gd name="T8" fmla="*/ 1 w 229"/>
                <a:gd name="T9" fmla="*/ 11 h 233"/>
                <a:gd name="T10" fmla="*/ 1 w 229"/>
                <a:gd name="T11" fmla="*/ 12 h 233"/>
                <a:gd name="T12" fmla="*/ 1 w 229"/>
                <a:gd name="T13" fmla="*/ 14 h 233"/>
                <a:gd name="T14" fmla="*/ 2 w 229"/>
                <a:gd name="T15" fmla="*/ 16 h 233"/>
                <a:gd name="T16" fmla="*/ 5 w 229"/>
                <a:gd name="T17" fmla="*/ 19 h 233"/>
                <a:gd name="T18" fmla="*/ 5 w 229"/>
                <a:gd name="T19" fmla="*/ 18 h 233"/>
                <a:gd name="T20" fmla="*/ 6 w 229"/>
                <a:gd name="T21" fmla="*/ 19 h 233"/>
                <a:gd name="T22" fmla="*/ 10 w 229"/>
                <a:gd name="T23" fmla="*/ 21 h 233"/>
                <a:gd name="T24" fmla="*/ 157 w 229"/>
                <a:gd name="T25" fmla="*/ 146 h 233"/>
                <a:gd name="T26" fmla="*/ 160 w 229"/>
                <a:gd name="T27" fmla="*/ 145 h 233"/>
                <a:gd name="T28" fmla="*/ 160 w 229"/>
                <a:gd name="T29" fmla="*/ 145 h 233"/>
                <a:gd name="T30" fmla="*/ 161 w 229"/>
                <a:gd name="T31" fmla="*/ 146 h 233"/>
                <a:gd name="T32" fmla="*/ 178 w 229"/>
                <a:gd name="T33" fmla="*/ 171 h 233"/>
                <a:gd name="T34" fmla="*/ 225 w 229"/>
                <a:gd name="T35" fmla="*/ 232 h 233"/>
                <a:gd name="T36" fmla="*/ 229 w 229"/>
                <a:gd name="T37" fmla="*/ 232 h 233"/>
                <a:gd name="T38" fmla="*/ 229 w 229"/>
                <a:gd name="T39" fmla="*/ 230 h 233"/>
                <a:gd name="T40" fmla="*/ 228 w 229"/>
                <a:gd name="T41" fmla="*/ 228 h 233"/>
                <a:gd name="T42" fmla="*/ 182 w 229"/>
                <a:gd name="T43" fmla="*/ 168 h 233"/>
                <a:gd name="T44" fmla="*/ 168 w 229"/>
                <a:gd name="T45" fmla="*/ 147 h 233"/>
                <a:gd name="T46" fmla="*/ 169 w 229"/>
                <a:gd name="T47" fmla="*/ 146 h 233"/>
                <a:gd name="T48" fmla="*/ 169 w 229"/>
                <a:gd name="T49" fmla="*/ 145 h 233"/>
                <a:gd name="T50" fmla="*/ 111 w 229"/>
                <a:gd name="T51" fmla="*/ 82 h 233"/>
                <a:gd name="T52" fmla="*/ 76 w 229"/>
                <a:gd name="T53" fmla="*/ 46 h 233"/>
                <a:gd name="T54" fmla="*/ 42 w 229"/>
                <a:gd name="T55" fmla="*/ 12 h 233"/>
                <a:gd name="T56" fmla="*/ 38 w 229"/>
                <a:gd name="T57" fmla="*/ 12 h 233"/>
                <a:gd name="T58" fmla="*/ 37 w 229"/>
                <a:gd name="T59" fmla="*/ 14 h 233"/>
                <a:gd name="T60" fmla="*/ 38 w 229"/>
                <a:gd name="T61" fmla="*/ 16 h 233"/>
                <a:gd name="T62" fmla="*/ 73 w 229"/>
                <a:gd name="T63" fmla="*/ 55 h 233"/>
                <a:gd name="T64" fmla="*/ 4 w 229"/>
                <a:gd name="T65" fmla="*/ 1 h 233"/>
                <a:gd name="T66" fmla="*/ 1 w 229"/>
                <a:gd name="T67" fmla="*/ 1 h 233"/>
                <a:gd name="T68" fmla="*/ 22 w 229"/>
                <a:gd name="T69" fmla="*/ 28 h 233"/>
                <a:gd name="T70" fmla="*/ 56 w 229"/>
                <a:gd name="T71" fmla="*/ 55 h 233"/>
                <a:gd name="T72" fmla="*/ 68 w 229"/>
                <a:gd name="T73" fmla="*/ 64 h 233"/>
                <a:gd name="T74" fmla="*/ 86 w 229"/>
                <a:gd name="T75" fmla="*/ 78 h 233"/>
                <a:gd name="T76" fmla="*/ 105 w 229"/>
                <a:gd name="T77" fmla="*/ 92 h 233"/>
                <a:gd name="T78" fmla="*/ 147 w 229"/>
                <a:gd name="T79" fmla="*/ 135 h 233"/>
                <a:gd name="T80" fmla="*/ 22 w 229"/>
                <a:gd name="T81" fmla="*/ 28 h 233"/>
                <a:gd name="T82" fmla="*/ 75 w 229"/>
                <a:gd name="T83" fmla="*/ 63 h 233"/>
                <a:gd name="T84" fmla="*/ 85 w 229"/>
                <a:gd name="T85" fmla="*/ 70 h 233"/>
                <a:gd name="T86" fmla="*/ 88 w 229"/>
                <a:gd name="T87" fmla="*/ 73 h 233"/>
                <a:gd name="T88" fmla="*/ 75 w 229"/>
                <a:gd name="T89" fmla="*/ 63 h 233"/>
                <a:gd name="T90" fmla="*/ 102 w 229"/>
                <a:gd name="T91" fmla="*/ 81 h 233"/>
                <a:gd name="T92" fmla="*/ 108 w 229"/>
                <a:gd name="T93" fmla="*/ 86 h 233"/>
                <a:gd name="T94" fmla="*/ 119 w 229"/>
                <a:gd name="T95" fmla="*/ 97 h 233"/>
                <a:gd name="T96" fmla="*/ 108 w 229"/>
                <a:gd name="T97" fmla="*/ 88 h 233"/>
                <a:gd name="T98" fmla="*/ 102 w 229"/>
                <a:gd name="T99" fmla="*/ 8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9" h="233">
                  <a:moveTo>
                    <a:pt x="1" y="1"/>
                  </a:moveTo>
                  <a:cubicBezTo>
                    <a:pt x="0" y="1"/>
                    <a:pt x="0" y="2"/>
                    <a:pt x="0" y="3"/>
                  </a:cubicBezTo>
                  <a:cubicBezTo>
                    <a:pt x="0" y="3"/>
                    <a:pt x="0" y="4"/>
                    <a:pt x="0" y="4"/>
                  </a:cubicBezTo>
                  <a:cubicBezTo>
                    <a:pt x="1" y="6"/>
                    <a:pt x="2" y="8"/>
                    <a:pt x="3" y="10"/>
                  </a:cubicBezTo>
                  <a:cubicBezTo>
                    <a:pt x="2" y="10"/>
                    <a:pt x="1" y="10"/>
                    <a:pt x="1" y="11"/>
                  </a:cubicBezTo>
                  <a:cubicBezTo>
                    <a:pt x="1" y="12"/>
                    <a:pt x="1" y="12"/>
                    <a:pt x="1" y="12"/>
                  </a:cubicBezTo>
                  <a:cubicBezTo>
                    <a:pt x="1" y="13"/>
                    <a:pt x="1" y="14"/>
                    <a:pt x="1" y="14"/>
                  </a:cubicBezTo>
                  <a:cubicBezTo>
                    <a:pt x="1" y="15"/>
                    <a:pt x="2" y="16"/>
                    <a:pt x="2" y="16"/>
                  </a:cubicBezTo>
                  <a:cubicBezTo>
                    <a:pt x="2" y="18"/>
                    <a:pt x="3" y="19"/>
                    <a:pt x="5" y="19"/>
                  </a:cubicBezTo>
                  <a:cubicBezTo>
                    <a:pt x="5" y="19"/>
                    <a:pt x="5" y="18"/>
                    <a:pt x="5" y="18"/>
                  </a:cubicBezTo>
                  <a:cubicBezTo>
                    <a:pt x="6" y="18"/>
                    <a:pt x="6" y="19"/>
                    <a:pt x="6" y="19"/>
                  </a:cubicBezTo>
                  <a:cubicBezTo>
                    <a:pt x="7" y="19"/>
                    <a:pt x="9" y="20"/>
                    <a:pt x="10" y="21"/>
                  </a:cubicBezTo>
                  <a:cubicBezTo>
                    <a:pt x="47" y="77"/>
                    <a:pt x="111" y="123"/>
                    <a:pt x="157" y="146"/>
                  </a:cubicBezTo>
                  <a:cubicBezTo>
                    <a:pt x="158" y="146"/>
                    <a:pt x="159" y="146"/>
                    <a:pt x="160" y="145"/>
                  </a:cubicBezTo>
                  <a:cubicBezTo>
                    <a:pt x="160" y="145"/>
                    <a:pt x="160" y="145"/>
                    <a:pt x="160" y="145"/>
                  </a:cubicBezTo>
                  <a:cubicBezTo>
                    <a:pt x="161" y="145"/>
                    <a:pt x="161" y="146"/>
                    <a:pt x="161" y="146"/>
                  </a:cubicBezTo>
                  <a:cubicBezTo>
                    <a:pt x="167" y="154"/>
                    <a:pt x="172" y="163"/>
                    <a:pt x="178" y="171"/>
                  </a:cubicBezTo>
                  <a:cubicBezTo>
                    <a:pt x="192" y="194"/>
                    <a:pt x="207" y="217"/>
                    <a:pt x="225" y="232"/>
                  </a:cubicBezTo>
                  <a:cubicBezTo>
                    <a:pt x="226" y="233"/>
                    <a:pt x="228" y="233"/>
                    <a:pt x="229" y="232"/>
                  </a:cubicBezTo>
                  <a:cubicBezTo>
                    <a:pt x="229" y="231"/>
                    <a:pt x="229" y="231"/>
                    <a:pt x="229" y="230"/>
                  </a:cubicBezTo>
                  <a:cubicBezTo>
                    <a:pt x="229" y="229"/>
                    <a:pt x="229" y="229"/>
                    <a:pt x="228" y="228"/>
                  </a:cubicBezTo>
                  <a:cubicBezTo>
                    <a:pt x="211" y="214"/>
                    <a:pt x="196" y="191"/>
                    <a:pt x="182" y="168"/>
                  </a:cubicBezTo>
                  <a:cubicBezTo>
                    <a:pt x="178" y="161"/>
                    <a:pt x="173" y="154"/>
                    <a:pt x="168" y="147"/>
                  </a:cubicBezTo>
                  <a:cubicBezTo>
                    <a:pt x="169" y="147"/>
                    <a:pt x="169" y="147"/>
                    <a:pt x="169" y="146"/>
                  </a:cubicBezTo>
                  <a:cubicBezTo>
                    <a:pt x="169" y="146"/>
                    <a:pt x="169" y="145"/>
                    <a:pt x="169" y="145"/>
                  </a:cubicBezTo>
                  <a:cubicBezTo>
                    <a:pt x="156" y="119"/>
                    <a:pt x="135" y="99"/>
                    <a:pt x="111" y="82"/>
                  </a:cubicBezTo>
                  <a:cubicBezTo>
                    <a:pt x="99" y="69"/>
                    <a:pt x="87" y="57"/>
                    <a:pt x="76" y="46"/>
                  </a:cubicBezTo>
                  <a:cubicBezTo>
                    <a:pt x="42" y="12"/>
                    <a:pt x="42" y="12"/>
                    <a:pt x="42" y="12"/>
                  </a:cubicBezTo>
                  <a:cubicBezTo>
                    <a:pt x="41" y="11"/>
                    <a:pt x="39" y="11"/>
                    <a:pt x="38" y="12"/>
                  </a:cubicBezTo>
                  <a:cubicBezTo>
                    <a:pt x="38" y="13"/>
                    <a:pt x="37" y="13"/>
                    <a:pt x="37" y="14"/>
                  </a:cubicBezTo>
                  <a:cubicBezTo>
                    <a:pt x="37" y="15"/>
                    <a:pt x="38" y="15"/>
                    <a:pt x="38" y="16"/>
                  </a:cubicBezTo>
                  <a:cubicBezTo>
                    <a:pt x="51" y="29"/>
                    <a:pt x="62" y="42"/>
                    <a:pt x="73" y="55"/>
                  </a:cubicBezTo>
                  <a:cubicBezTo>
                    <a:pt x="48" y="39"/>
                    <a:pt x="23" y="22"/>
                    <a:pt x="4" y="1"/>
                  </a:cubicBezTo>
                  <a:cubicBezTo>
                    <a:pt x="3" y="0"/>
                    <a:pt x="2" y="0"/>
                    <a:pt x="1" y="1"/>
                  </a:cubicBezTo>
                  <a:close/>
                  <a:moveTo>
                    <a:pt x="22" y="28"/>
                  </a:moveTo>
                  <a:cubicBezTo>
                    <a:pt x="33" y="36"/>
                    <a:pt x="45" y="46"/>
                    <a:pt x="56" y="55"/>
                  </a:cubicBezTo>
                  <a:cubicBezTo>
                    <a:pt x="68" y="64"/>
                    <a:pt x="68" y="64"/>
                    <a:pt x="68" y="64"/>
                  </a:cubicBezTo>
                  <a:cubicBezTo>
                    <a:pt x="86" y="78"/>
                    <a:pt x="86" y="78"/>
                    <a:pt x="86" y="78"/>
                  </a:cubicBezTo>
                  <a:cubicBezTo>
                    <a:pt x="92" y="82"/>
                    <a:pt x="98" y="87"/>
                    <a:pt x="105" y="92"/>
                  </a:cubicBezTo>
                  <a:cubicBezTo>
                    <a:pt x="118" y="107"/>
                    <a:pt x="132" y="122"/>
                    <a:pt x="147" y="135"/>
                  </a:cubicBezTo>
                  <a:cubicBezTo>
                    <a:pt x="106" y="112"/>
                    <a:pt x="55" y="74"/>
                    <a:pt x="22" y="28"/>
                  </a:cubicBezTo>
                  <a:close/>
                  <a:moveTo>
                    <a:pt x="75" y="63"/>
                  </a:moveTo>
                  <a:cubicBezTo>
                    <a:pt x="78" y="65"/>
                    <a:pt x="82" y="67"/>
                    <a:pt x="85" y="70"/>
                  </a:cubicBezTo>
                  <a:cubicBezTo>
                    <a:pt x="86" y="71"/>
                    <a:pt x="87" y="72"/>
                    <a:pt x="88" y="73"/>
                  </a:cubicBezTo>
                  <a:cubicBezTo>
                    <a:pt x="86" y="72"/>
                    <a:pt x="79" y="66"/>
                    <a:pt x="75" y="63"/>
                  </a:cubicBezTo>
                  <a:close/>
                  <a:moveTo>
                    <a:pt x="102" y="81"/>
                  </a:moveTo>
                  <a:cubicBezTo>
                    <a:pt x="104" y="83"/>
                    <a:pt x="106" y="84"/>
                    <a:pt x="108" y="86"/>
                  </a:cubicBezTo>
                  <a:cubicBezTo>
                    <a:pt x="112" y="89"/>
                    <a:pt x="115" y="93"/>
                    <a:pt x="119" y="97"/>
                  </a:cubicBezTo>
                  <a:cubicBezTo>
                    <a:pt x="115" y="94"/>
                    <a:pt x="112" y="91"/>
                    <a:pt x="108" y="88"/>
                  </a:cubicBezTo>
                  <a:cubicBezTo>
                    <a:pt x="106" y="86"/>
                    <a:pt x="104" y="84"/>
                    <a:pt x="102" y="81"/>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7" name="Freeform 176"/>
            <p:cNvSpPr>
              <a:spLocks noEditPoints="1" noChangeArrowheads="1"/>
            </p:cNvSpPr>
            <p:nvPr/>
          </p:nvSpPr>
          <p:spPr bwMode="auto">
            <a:xfrm>
              <a:off x="3542" y="1566"/>
              <a:ext cx="271" cy="322"/>
            </a:xfrm>
            <a:custGeom>
              <a:avLst/>
              <a:gdLst>
                <a:gd name="T0" fmla="*/ 91 w 187"/>
                <a:gd name="T1" fmla="*/ 50 h 222"/>
                <a:gd name="T2" fmla="*/ 111 w 187"/>
                <a:gd name="T3" fmla="*/ 25 h 222"/>
                <a:gd name="T4" fmla="*/ 1 w 187"/>
                <a:gd name="T5" fmla="*/ 185 h 222"/>
                <a:gd name="T6" fmla="*/ 5 w 187"/>
                <a:gd name="T7" fmla="*/ 188 h 222"/>
                <a:gd name="T8" fmla="*/ 1 w 187"/>
                <a:gd name="T9" fmla="*/ 194 h 222"/>
                <a:gd name="T10" fmla="*/ 3 w 187"/>
                <a:gd name="T11" fmla="*/ 210 h 222"/>
                <a:gd name="T12" fmla="*/ 8 w 187"/>
                <a:gd name="T13" fmla="*/ 211 h 222"/>
                <a:gd name="T14" fmla="*/ 32 w 187"/>
                <a:gd name="T15" fmla="*/ 177 h 222"/>
                <a:gd name="T16" fmla="*/ 38 w 187"/>
                <a:gd name="T17" fmla="*/ 191 h 222"/>
                <a:gd name="T18" fmla="*/ 47 w 187"/>
                <a:gd name="T19" fmla="*/ 195 h 222"/>
                <a:gd name="T20" fmla="*/ 52 w 187"/>
                <a:gd name="T21" fmla="*/ 198 h 222"/>
                <a:gd name="T22" fmla="*/ 90 w 187"/>
                <a:gd name="T23" fmla="*/ 205 h 222"/>
                <a:gd name="T24" fmla="*/ 95 w 187"/>
                <a:gd name="T25" fmla="*/ 206 h 222"/>
                <a:gd name="T26" fmla="*/ 103 w 187"/>
                <a:gd name="T27" fmla="*/ 218 h 222"/>
                <a:gd name="T28" fmla="*/ 108 w 187"/>
                <a:gd name="T29" fmla="*/ 219 h 222"/>
                <a:gd name="T30" fmla="*/ 159 w 187"/>
                <a:gd name="T31" fmla="*/ 87 h 222"/>
                <a:gd name="T32" fmla="*/ 184 w 187"/>
                <a:gd name="T33" fmla="*/ 8 h 222"/>
                <a:gd name="T34" fmla="*/ 91 w 187"/>
                <a:gd name="T35" fmla="*/ 113 h 222"/>
                <a:gd name="T36" fmla="*/ 112 w 187"/>
                <a:gd name="T37" fmla="*/ 63 h 222"/>
                <a:gd name="T38" fmla="*/ 135 w 187"/>
                <a:gd name="T39" fmla="*/ 25 h 222"/>
                <a:gd name="T40" fmla="*/ 141 w 187"/>
                <a:gd name="T41" fmla="*/ 4 h 222"/>
                <a:gd name="T42" fmla="*/ 136 w 187"/>
                <a:gd name="T43" fmla="*/ 2 h 222"/>
                <a:gd name="T44" fmla="*/ 18 w 187"/>
                <a:gd name="T45" fmla="*/ 164 h 222"/>
                <a:gd name="T46" fmla="*/ 106 w 187"/>
                <a:gd name="T47" fmla="*/ 60 h 222"/>
                <a:gd name="T48" fmla="*/ 56 w 187"/>
                <a:gd name="T49" fmla="*/ 116 h 222"/>
                <a:gd name="T50" fmla="*/ 38 w 187"/>
                <a:gd name="T51" fmla="*/ 144 h 222"/>
                <a:gd name="T52" fmla="*/ 104 w 187"/>
                <a:gd name="T53" fmla="*/ 65 h 222"/>
                <a:gd name="T54" fmla="*/ 97 w 187"/>
                <a:gd name="T55" fmla="*/ 66 h 222"/>
                <a:gd name="T56" fmla="*/ 70 w 187"/>
                <a:gd name="T57" fmla="*/ 100 h 222"/>
                <a:gd name="T58" fmla="*/ 87 w 187"/>
                <a:gd name="T59" fmla="*/ 97 h 222"/>
                <a:gd name="T60" fmla="*/ 93 w 187"/>
                <a:gd name="T61" fmla="*/ 84 h 222"/>
                <a:gd name="T62" fmla="*/ 63 w 187"/>
                <a:gd name="T63" fmla="*/ 128 h 222"/>
                <a:gd name="T64" fmla="*/ 43 w 187"/>
                <a:gd name="T65" fmla="*/ 150 h 222"/>
                <a:gd name="T66" fmla="*/ 33 w 187"/>
                <a:gd name="T67" fmla="*/ 167 h 222"/>
                <a:gd name="T68" fmla="*/ 34 w 187"/>
                <a:gd name="T69" fmla="*/ 160 h 222"/>
                <a:gd name="T70" fmla="*/ 14 w 187"/>
                <a:gd name="T71" fmla="*/ 184 h 222"/>
                <a:gd name="T72" fmla="*/ 10 w 187"/>
                <a:gd name="T73" fmla="*/ 194 h 222"/>
                <a:gd name="T74" fmla="*/ 78 w 187"/>
                <a:gd name="T75" fmla="*/ 121 h 222"/>
                <a:gd name="T76" fmla="*/ 77 w 187"/>
                <a:gd name="T77" fmla="*/ 126 h 222"/>
                <a:gd name="T78" fmla="*/ 50 w 187"/>
                <a:gd name="T79" fmla="*/ 167 h 222"/>
                <a:gd name="T80" fmla="*/ 38 w 187"/>
                <a:gd name="T81" fmla="*/ 169 h 222"/>
                <a:gd name="T82" fmla="*/ 139 w 187"/>
                <a:gd name="T83" fmla="*/ 59 h 222"/>
                <a:gd name="T84" fmla="*/ 139 w 187"/>
                <a:gd name="T85" fmla="*/ 115 h 222"/>
                <a:gd name="T86" fmla="*/ 152 w 187"/>
                <a:gd name="T87" fmla="*/ 72 h 222"/>
                <a:gd name="T88" fmla="*/ 158 w 187"/>
                <a:gd name="T89" fmla="*/ 47 h 222"/>
                <a:gd name="T90" fmla="*/ 61 w 187"/>
                <a:gd name="T91" fmla="*/ 182 h 222"/>
                <a:gd name="T92" fmla="*/ 145 w 187"/>
                <a:gd name="T93" fmla="*/ 74 h 222"/>
                <a:gd name="T94" fmla="*/ 145 w 187"/>
                <a:gd name="T95" fmla="*/ 74 h 222"/>
                <a:gd name="T96" fmla="*/ 97 w 187"/>
                <a:gd name="T97" fmla="*/ 18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7" h="222">
                  <a:moveTo>
                    <a:pt x="136" y="2"/>
                  </a:moveTo>
                  <a:cubicBezTo>
                    <a:pt x="130" y="10"/>
                    <a:pt x="125" y="19"/>
                    <a:pt x="120" y="29"/>
                  </a:cubicBezTo>
                  <a:cubicBezTo>
                    <a:pt x="110" y="33"/>
                    <a:pt x="100" y="41"/>
                    <a:pt x="91" y="50"/>
                  </a:cubicBezTo>
                  <a:cubicBezTo>
                    <a:pt x="98" y="42"/>
                    <a:pt x="105" y="35"/>
                    <a:pt x="111" y="29"/>
                  </a:cubicBezTo>
                  <a:cubicBezTo>
                    <a:pt x="111" y="28"/>
                    <a:pt x="111" y="27"/>
                    <a:pt x="111" y="27"/>
                  </a:cubicBezTo>
                  <a:cubicBezTo>
                    <a:pt x="111" y="26"/>
                    <a:pt x="111" y="25"/>
                    <a:pt x="111" y="25"/>
                  </a:cubicBezTo>
                  <a:cubicBezTo>
                    <a:pt x="109" y="24"/>
                    <a:pt x="108" y="24"/>
                    <a:pt x="107" y="25"/>
                  </a:cubicBezTo>
                  <a:cubicBezTo>
                    <a:pt x="69" y="64"/>
                    <a:pt x="26" y="122"/>
                    <a:pt x="10" y="172"/>
                  </a:cubicBezTo>
                  <a:cubicBezTo>
                    <a:pt x="6" y="176"/>
                    <a:pt x="3" y="180"/>
                    <a:pt x="1" y="185"/>
                  </a:cubicBezTo>
                  <a:cubicBezTo>
                    <a:pt x="1" y="185"/>
                    <a:pt x="0" y="185"/>
                    <a:pt x="0" y="186"/>
                  </a:cubicBezTo>
                  <a:cubicBezTo>
                    <a:pt x="0" y="186"/>
                    <a:pt x="1" y="187"/>
                    <a:pt x="1" y="188"/>
                  </a:cubicBezTo>
                  <a:cubicBezTo>
                    <a:pt x="2" y="189"/>
                    <a:pt x="4" y="189"/>
                    <a:pt x="5" y="188"/>
                  </a:cubicBezTo>
                  <a:cubicBezTo>
                    <a:pt x="5" y="188"/>
                    <a:pt x="5" y="188"/>
                    <a:pt x="5" y="188"/>
                  </a:cubicBezTo>
                  <a:cubicBezTo>
                    <a:pt x="4" y="190"/>
                    <a:pt x="2" y="191"/>
                    <a:pt x="1" y="193"/>
                  </a:cubicBezTo>
                  <a:cubicBezTo>
                    <a:pt x="1" y="193"/>
                    <a:pt x="1" y="194"/>
                    <a:pt x="1" y="194"/>
                  </a:cubicBezTo>
                  <a:cubicBezTo>
                    <a:pt x="1" y="195"/>
                    <a:pt x="1" y="196"/>
                    <a:pt x="2" y="196"/>
                  </a:cubicBezTo>
                  <a:cubicBezTo>
                    <a:pt x="2" y="197"/>
                    <a:pt x="3" y="197"/>
                    <a:pt x="4" y="197"/>
                  </a:cubicBezTo>
                  <a:cubicBezTo>
                    <a:pt x="3" y="201"/>
                    <a:pt x="3" y="206"/>
                    <a:pt x="3" y="210"/>
                  </a:cubicBezTo>
                  <a:cubicBezTo>
                    <a:pt x="3" y="210"/>
                    <a:pt x="3" y="210"/>
                    <a:pt x="3" y="210"/>
                  </a:cubicBezTo>
                  <a:cubicBezTo>
                    <a:pt x="3" y="211"/>
                    <a:pt x="4" y="213"/>
                    <a:pt x="5" y="213"/>
                  </a:cubicBezTo>
                  <a:cubicBezTo>
                    <a:pt x="6" y="213"/>
                    <a:pt x="7" y="212"/>
                    <a:pt x="8" y="211"/>
                  </a:cubicBezTo>
                  <a:cubicBezTo>
                    <a:pt x="8" y="211"/>
                    <a:pt x="17" y="190"/>
                    <a:pt x="19" y="186"/>
                  </a:cubicBezTo>
                  <a:cubicBezTo>
                    <a:pt x="24" y="183"/>
                    <a:pt x="28" y="179"/>
                    <a:pt x="33" y="175"/>
                  </a:cubicBezTo>
                  <a:cubicBezTo>
                    <a:pt x="33" y="175"/>
                    <a:pt x="32" y="176"/>
                    <a:pt x="32" y="177"/>
                  </a:cubicBezTo>
                  <a:cubicBezTo>
                    <a:pt x="32" y="181"/>
                    <a:pt x="33" y="186"/>
                    <a:pt x="33" y="190"/>
                  </a:cubicBezTo>
                  <a:cubicBezTo>
                    <a:pt x="33" y="191"/>
                    <a:pt x="34" y="192"/>
                    <a:pt x="35" y="192"/>
                  </a:cubicBezTo>
                  <a:cubicBezTo>
                    <a:pt x="36" y="192"/>
                    <a:pt x="37" y="192"/>
                    <a:pt x="38" y="191"/>
                  </a:cubicBezTo>
                  <a:cubicBezTo>
                    <a:pt x="54" y="170"/>
                    <a:pt x="54" y="170"/>
                    <a:pt x="54" y="170"/>
                  </a:cubicBezTo>
                  <a:cubicBezTo>
                    <a:pt x="60" y="162"/>
                    <a:pt x="66" y="154"/>
                    <a:pt x="72" y="146"/>
                  </a:cubicBezTo>
                  <a:cubicBezTo>
                    <a:pt x="65" y="163"/>
                    <a:pt x="57" y="180"/>
                    <a:pt x="47" y="195"/>
                  </a:cubicBezTo>
                  <a:cubicBezTo>
                    <a:pt x="47" y="195"/>
                    <a:pt x="47" y="196"/>
                    <a:pt x="47" y="196"/>
                  </a:cubicBezTo>
                  <a:cubicBezTo>
                    <a:pt x="47" y="197"/>
                    <a:pt x="47" y="198"/>
                    <a:pt x="48" y="198"/>
                  </a:cubicBezTo>
                  <a:cubicBezTo>
                    <a:pt x="49" y="199"/>
                    <a:pt x="51" y="199"/>
                    <a:pt x="52" y="198"/>
                  </a:cubicBezTo>
                  <a:cubicBezTo>
                    <a:pt x="60" y="190"/>
                    <a:pt x="60" y="190"/>
                    <a:pt x="60" y="190"/>
                  </a:cubicBezTo>
                  <a:cubicBezTo>
                    <a:pt x="75" y="175"/>
                    <a:pt x="90" y="161"/>
                    <a:pt x="104" y="146"/>
                  </a:cubicBezTo>
                  <a:cubicBezTo>
                    <a:pt x="95" y="168"/>
                    <a:pt x="90" y="188"/>
                    <a:pt x="90" y="205"/>
                  </a:cubicBezTo>
                  <a:cubicBezTo>
                    <a:pt x="90" y="205"/>
                    <a:pt x="90" y="205"/>
                    <a:pt x="90" y="205"/>
                  </a:cubicBezTo>
                  <a:cubicBezTo>
                    <a:pt x="90" y="206"/>
                    <a:pt x="90" y="207"/>
                    <a:pt x="92" y="208"/>
                  </a:cubicBezTo>
                  <a:cubicBezTo>
                    <a:pt x="93" y="208"/>
                    <a:pt x="94" y="207"/>
                    <a:pt x="95" y="206"/>
                  </a:cubicBezTo>
                  <a:cubicBezTo>
                    <a:pt x="114" y="162"/>
                    <a:pt x="114" y="162"/>
                    <a:pt x="114" y="162"/>
                  </a:cubicBezTo>
                  <a:cubicBezTo>
                    <a:pt x="117" y="154"/>
                    <a:pt x="120" y="146"/>
                    <a:pt x="124" y="139"/>
                  </a:cubicBezTo>
                  <a:cubicBezTo>
                    <a:pt x="115" y="165"/>
                    <a:pt x="107" y="191"/>
                    <a:pt x="103" y="218"/>
                  </a:cubicBezTo>
                  <a:cubicBezTo>
                    <a:pt x="103" y="218"/>
                    <a:pt x="103" y="219"/>
                    <a:pt x="103" y="219"/>
                  </a:cubicBezTo>
                  <a:cubicBezTo>
                    <a:pt x="103" y="220"/>
                    <a:pt x="104" y="221"/>
                    <a:pt x="105" y="221"/>
                  </a:cubicBezTo>
                  <a:cubicBezTo>
                    <a:pt x="106" y="222"/>
                    <a:pt x="108" y="221"/>
                    <a:pt x="108" y="219"/>
                  </a:cubicBezTo>
                  <a:cubicBezTo>
                    <a:pt x="118" y="189"/>
                    <a:pt x="118" y="189"/>
                    <a:pt x="118" y="189"/>
                  </a:cubicBezTo>
                  <a:cubicBezTo>
                    <a:pt x="126" y="166"/>
                    <a:pt x="133" y="141"/>
                    <a:pt x="144" y="117"/>
                  </a:cubicBezTo>
                  <a:cubicBezTo>
                    <a:pt x="148" y="107"/>
                    <a:pt x="153" y="97"/>
                    <a:pt x="159" y="87"/>
                  </a:cubicBezTo>
                  <a:cubicBezTo>
                    <a:pt x="172" y="63"/>
                    <a:pt x="185" y="38"/>
                    <a:pt x="187" y="11"/>
                  </a:cubicBezTo>
                  <a:cubicBezTo>
                    <a:pt x="187" y="10"/>
                    <a:pt x="187" y="9"/>
                    <a:pt x="186" y="9"/>
                  </a:cubicBezTo>
                  <a:cubicBezTo>
                    <a:pt x="185" y="8"/>
                    <a:pt x="184" y="8"/>
                    <a:pt x="184" y="8"/>
                  </a:cubicBezTo>
                  <a:cubicBezTo>
                    <a:pt x="165" y="14"/>
                    <a:pt x="148" y="37"/>
                    <a:pt x="135" y="56"/>
                  </a:cubicBezTo>
                  <a:cubicBezTo>
                    <a:pt x="123" y="71"/>
                    <a:pt x="123" y="71"/>
                    <a:pt x="123" y="71"/>
                  </a:cubicBezTo>
                  <a:cubicBezTo>
                    <a:pt x="112" y="85"/>
                    <a:pt x="102" y="99"/>
                    <a:pt x="91" y="113"/>
                  </a:cubicBezTo>
                  <a:cubicBezTo>
                    <a:pt x="92" y="110"/>
                    <a:pt x="93" y="108"/>
                    <a:pt x="94" y="105"/>
                  </a:cubicBezTo>
                  <a:cubicBezTo>
                    <a:pt x="97" y="97"/>
                    <a:pt x="100" y="88"/>
                    <a:pt x="103" y="80"/>
                  </a:cubicBezTo>
                  <a:cubicBezTo>
                    <a:pt x="107" y="74"/>
                    <a:pt x="110" y="68"/>
                    <a:pt x="112" y="63"/>
                  </a:cubicBezTo>
                  <a:cubicBezTo>
                    <a:pt x="122" y="52"/>
                    <a:pt x="130" y="40"/>
                    <a:pt x="136" y="28"/>
                  </a:cubicBezTo>
                  <a:cubicBezTo>
                    <a:pt x="136" y="27"/>
                    <a:pt x="136" y="27"/>
                    <a:pt x="136" y="27"/>
                  </a:cubicBezTo>
                  <a:cubicBezTo>
                    <a:pt x="136" y="26"/>
                    <a:pt x="136" y="25"/>
                    <a:pt x="135" y="25"/>
                  </a:cubicBezTo>
                  <a:cubicBezTo>
                    <a:pt x="135" y="24"/>
                    <a:pt x="134" y="24"/>
                    <a:pt x="133" y="24"/>
                  </a:cubicBezTo>
                  <a:cubicBezTo>
                    <a:pt x="132" y="24"/>
                    <a:pt x="132" y="24"/>
                    <a:pt x="132" y="24"/>
                  </a:cubicBezTo>
                  <a:cubicBezTo>
                    <a:pt x="135" y="17"/>
                    <a:pt x="138" y="11"/>
                    <a:pt x="141" y="4"/>
                  </a:cubicBezTo>
                  <a:cubicBezTo>
                    <a:pt x="141" y="4"/>
                    <a:pt x="141" y="4"/>
                    <a:pt x="141" y="3"/>
                  </a:cubicBezTo>
                  <a:cubicBezTo>
                    <a:pt x="141" y="2"/>
                    <a:pt x="141" y="1"/>
                    <a:pt x="140" y="1"/>
                  </a:cubicBezTo>
                  <a:cubicBezTo>
                    <a:pt x="139" y="0"/>
                    <a:pt x="137" y="1"/>
                    <a:pt x="136" y="2"/>
                  </a:cubicBezTo>
                  <a:close/>
                  <a:moveTo>
                    <a:pt x="68" y="79"/>
                  </a:moveTo>
                  <a:cubicBezTo>
                    <a:pt x="52" y="103"/>
                    <a:pt x="38" y="132"/>
                    <a:pt x="26" y="157"/>
                  </a:cubicBezTo>
                  <a:cubicBezTo>
                    <a:pt x="23" y="160"/>
                    <a:pt x="21" y="162"/>
                    <a:pt x="18" y="164"/>
                  </a:cubicBezTo>
                  <a:cubicBezTo>
                    <a:pt x="29" y="135"/>
                    <a:pt x="48" y="105"/>
                    <a:pt x="68" y="79"/>
                  </a:cubicBezTo>
                  <a:close/>
                  <a:moveTo>
                    <a:pt x="116" y="36"/>
                  </a:moveTo>
                  <a:cubicBezTo>
                    <a:pt x="113" y="44"/>
                    <a:pt x="109" y="52"/>
                    <a:pt x="106" y="60"/>
                  </a:cubicBezTo>
                  <a:cubicBezTo>
                    <a:pt x="106" y="60"/>
                    <a:pt x="105" y="59"/>
                    <a:pt x="105" y="58"/>
                  </a:cubicBezTo>
                  <a:cubicBezTo>
                    <a:pt x="104" y="58"/>
                    <a:pt x="103" y="57"/>
                    <a:pt x="102" y="58"/>
                  </a:cubicBezTo>
                  <a:cubicBezTo>
                    <a:pt x="82" y="65"/>
                    <a:pt x="69" y="91"/>
                    <a:pt x="56" y="116"/>
                  </a:cubicBezTo>
                  <a:cubicBezTo>
                    <a:pt x="55" y="117"/>
                    <a:pt x="55" y="118"/>
                    <a:pt x="54" y="119"/>
                  </a:cubicBezTo>
                  <a:cubicBezTo>
                    <a:pt x="49" y="126"/>
                    <a:pt x="45" y="133"/>
                    <a:pt x="41" y="140"/>
                  </a:cubicBezTo>
                  <a:cubicBezTo>
                    <a:pt x="40" y="141"/>
                    <a:pt x="39" y="143"/>
                    <a:pt x="38" y="144"/>
                  </a:cubicBezTo>
                  <a:cubicBezTo>
                    <a:pt x="58" y="101"/>
                    <a:pt x="84" y="55"/>
                    <a:pt x="116" y="36"/>
                  </a:cubicBezTo>
                  <a:close/>
                  <a:moveTo>
                    <a:pt x="104" y="64"/>
                  </a:moveTo>
                  <a:cubicBezTo>
                    <a:pt x="104" y="64"/>
                    <a:pt x="104" y="64"/>
                    <a:pt x="104" y="65"/>
                  </a:cubicBezTo>
                  <a:cubicBezTo>
                    <a:pt x="104" y="65"/>
                    <a:pt x="104" y="65"/>
                    <a:pt x="104" y="65"/>
                  </a:cubicBezTo>
                  <a:cubicBezTo>
                    <a:pt x="104" y="64"/>
                    <a:pt x="104" y="64"/>
                    <a:pt x="104" y="64"/>
                  </a:cubicBezTo>
                  <a:close/>
                  <a:moveTo>
                    <a:pt x="97" y="66"/>
                  </a:moveTo>
                  <a:cubicBezTo>
                    <a:pt x="95" y="71"/>
                    <a:pt x="92" y="76"/>
                    <a:pt x="88" y="81"/>
                  </a:cubicBezTo>
                  <a:cubicBezTo>
                    <a:pt x="88" y="82"/>
                    <a:pt x="87" y="82"/>
                    <a:pt x="86" y="83"/>
                  </a:cubicBezTo>
                  <a:cubicBezTo>
                    <a:pt x="81" y="89"/>
                    <a:pt x="75" y="95"/>
                    <a:pt x="70" y="100"/>
                  </a:cubicBezTo>
                  <a:cubicBezTo>
                    <a:pt x="78" y="86"/>
                    <a:pt x="87" y="73"/>
                    <a:pt x="97" y="66"/>
                  </a:cubicBezTo>
                  <a:close/>
                  <a:moveTo>
                    <a:pt x="98" y="79"/>
                  </a:moveTo>
                  <a:cubicBezTo>
                    <a:pt x="94" y="85"/>
                    <a:pt x="90" y="91"/>
                    <a:pt x="87" y="97"/>
                  </a:cubicBezTo>
                  <a:cubicBezTo>
                    <a:pt x="86" y="97"/>
                    <a:pt x="85" y="97"/>
                    <a:pt x="85" y="98"/>
                  </a:cubicBezTo>
                  <a:cubicBezTo>
                    <a:pt x="83" y="99"/>
                    <a:pt x="82" y="100"/>
                    <a:pt x="81" y="101"/>
                  </a:cubicBezTo>
                  <a:cubicBezTo>
                    <a:pt x="85" y="95"/>
                    <a:pt x="89" y="90"/>
                    <a:pt x="93" y="84"/>
                  </a:cubicBezTo>
                  <a:cubicBezTo>
                    <a:pt x="94" y="83"/>
                    <a:pt x="96" y="81"/>
                    <a:pt x="98" y="79"/>
                  </a:cubicBezTo>
                  <a:close/>
                  <a:moveTo>
                    <a:pt x="48" y="146"/>
                  </a:moveTo>
                  <a:cubicBezTo>
                    <a:pt x="53" y="141"/>
                    <a:pt x="58" y="134"/>
                    <a:pt x="63" y="128"/>
                  </a:cubicBezTo>
                  <a:cubicBezTo>
                    <a:pt x="68" y="121"/>
                    <a:pt x="73" y="115"/>
                    <a:pt x="79" y="110"/>
                  </a:cubicBezTo>
                  <a:cubicBezTo>
                    <a:pt x="67" y="128"/>
                    <a:pt x="54" y="145"/>
                    <a:pt x="40" y="160"/>
                  </a:cubicBezTo>
                  <a:cubicBezTo>
                    <a:pt x="41" y="156"/>
                    <a:pt x="42" y="153"/>
                    <a:pt x="43" y="150"/>
                  </a:cubicBezTo>
                  <a:cubicBezTo>
                    <a:pt x="44" y="149"/>
                    <a:pt x="46" y="148"/>
                    <a:pt x="48" y="146"/>
                  </a:cubicBezTo>
                  <a:close/>
                  <a:moveTo>
                    <a:pt x="34" y="160"/>
                  </a:moveTo>
                  <a:cubicBezTo>
                    <a:pt x="34" y="162"/>
                    <a:pt x="34" y="165"/>
                    <a:pt x="33" y="167"/>
                  </a:cubicBezTo>
                  <a:cubicBezTo>
                    <a:pt x="30" y="170"/>
                    <a:pt x="27" y="173"/>
                    <a:pt x="24" y="176"/>
                  </a:cubicBezTo>
                  <a:cubicBezTo>
                    <a:pt x="25" y="173"/>
                    <a:pt x="26" y="171"/>
                    <a:pt x="27" y="169"/>
                  </a:cubicBezTo>
                  <a:cubicBezTo>
                    <a:pt x="29" y="166"/>
                    <a:pt x="32" y="164"/>
                    <a:pt x="34" y="160"/>
                  </a:cubicBezTo>
                  <a:close/>
                  <a:moveTo>
                    <a:pt x="16" y="181"/>
                  </a:moveTo>
                  <a:cubicBezTo>
                    <a:pt x="15" y="181"/>
                    <a:pt x="15" y="183"/>
                    <a:pt x="15" y="183"/>
                  </a:cubicBezTo>
                  <a:cubicBezTo>
                    <a:pt x="14" y="183"/>
                    <a:pt x="14" y="184"/>
                    <a:pt x="14" y="184"/>
                  </a:cubicBezTo>
                  <a:cubicBezTo>
                    <a:pt x="14" y="183"/>
                    <a:pt x="15" y="182"/>
                    <a:pt x="16" y="181"/>
                  </a:cubicBezTo>
                  <a:close/>
                  <a:moveTo>
                    <a:pt x="10" y="193"/>
                  </a:moveTo>
                  <a:cubicBezTo>
                    <a:pt x="10" y="193"/>
                    <a:pt x="10" y="193"/>
                    <a:pt x="10" y="194"/>
                  </a:cubicBezTo>
                  <a:cubicBezTo>
                    <a:pt x="10" y="194"/>
                    <a:pt x="10" y="193"/>
                    <a:pt x="10" y="193"/>
                  </a:cubicBezTo>
                  <a:cubicBezTo>
                    <a:pt x="10" y="193"/>
                    <a:pt x="10" y="193"/>
                    <a:pt x="10" y="193"/>
                  </a:cubicBezTo>
                  <a:close/>
                  <a:moveTo>
                    <a:pt x="78" y="121"/>
                  </a:moveTo>
                  <a:cubicBezTo>
                    <a:pt x="77" y="121"/>
                    <a:pt x="77" y="122"/>
                    <a:pt x="77" y="123"/>
                  </a:cubicBezTo>
                  <a:cubicBezTo>
                    <a:pt x="76" y="123"/>
                    <a:pt x="76" y="124"/>
                    <a:pt x="76" y="124"/>
                  </a:cubicBezTo>
                  <a:cubicBezTo>
                    <a:pt x="76" y="125"/>
                    <a:pt x="77" y="126"/>
                    <a:pt x="77" y="126"/>
                  </a:cubicBezTo>
                  <a:cubicBezTo>
                    <a:pt x="78" y="127"/>
                    <a:pt x="79" y="127"/>
                    <a:pt x="80" y="126"/>
                  </a:cubicBezTo>
                  <a:cubicBezTo>
                    <a:pt x="80" y="127"/>
                    <a:pt x="80" y="127"/>
                    <a:pt x="80" y="127"/>
                  </a:cubicBezTo>
                  <a:cubicBezTo>
                    <a:pt x="69" y="140"/>
                    <a:pt x="59" y="154"/>
                    <a:pt x="50" y="167"/>
                  </a:cubicBezTo>
                  <a:cubicBezTo>
                    <a:pt x="50" y="167"/>
                    <a:pt x="43" y="176"/>
                    <a:pt x="38" y="182"/>
                  </a:cubicBezTo>
                  <a:cubicBezTo>
                    <a:pt x="38" y="181"/>
                    <a:pt x="38" y="179"/>
                    <a:pt x="38" y="177"/>
                  </a:cubicBezTo>
                  <a:cubicBezTo>
                    <a:pt x="38" y="175"/>
                    <a:pt x="38" y="172"/>
                    <a:pt x="38" y="169"/>
                  </a:cubicBezTo>
                  <a:cubicBezTo>
                    <a:pt x="53" y="155"/>
                    <a:pt x="66" y="138"/>
                    <a:pt x="78" y="121"/>
                  </a:cubicBezTo>
                  <a:close/>
                  <a:moveTo>
                    <a:pt x="128" y="74"/>
                  </a:moveTo>
                  <a:cubicBezTo>
                    <a:pt x="139" y="59"/>
                    <a:pt x="139" y="59"/>
                    <a:pt x="139" y="59"/>
                  </a:cubicBezTo>
                  <a:cubicBezTo>
                    <a:pt x="151" y="42"/>
                    <a:pt x="166" y="23"/>
                    <a:pt x="181" y="15"/>
                  </a:cubicBezTo>
                  <a:cubicBezTo>
                    <a:pt x="178" y="39"/>
                    <a:pt x="166" y="62"/>
                    <a:pt x="154" y="84"/>
                  </a:cubicBezTo>
                  <a:cubicBezTo>
                    <a:pt x="149" y="94"/>
                    <a:pt x="143" y="105"/>
                    <a:pt x="139" y="115"/>
                  </a:cubicBezTo>
                  <a:cubicBezTo>
                    <a:pt x="134" y="127"/>
                    <a:pt x="130" y="138"/>
                    <a:pt x="126" y="149"/>
                  </a:cubicBezTo>
                  <a:cubicBezTo>
                    <a:pt x="129" y="138"/>
                    <a:pt x="133" y="127"/>
                    <a:pt x="137" y="116"/>
                  </a:cubicBezTo>
                  <a:cubicBezTo>
                    <a:pt x="142" y="102"/>
                    <a:pt x="148" y="87"/>
                    <a:pt x="152" y="72"/>
                  </a:cubicBezTo>
                  <a:cubicBezTo>
                    <a:pt x="155" y="65"/>
                    <a:pt x="157" y="58"/>
                    <a:pt x="159" y="50"/>
                  </a:cubicBezTo>
                  <a:cubicBezTo>
                    <a:pt x="159" y="50"/>
                    <a:pt x="159" y="50"/>
                    <a:pt x="159" y="50"/>
                  </a:cubicBezTo>
                  <a:cubicBezTo>
                    <a:pt x="159" y="49"/>
                    <a:pt x="159" y="48"/>
                    <a:pt x="158" y="47"/>
                  </a:cubicBezTo>
                  <a:cubicBezTo>
                    <a:pt x="157" y="47"/>
                    <a:pt x="155" y="47"/>
                    <a:pt x="155" y="48"/>
                  </a:cubicBezTo>
                  <a:cubicBezTo>
                    <a:pt x="136" y="78"/>
                    <a:pt x="121" y="105"/>
                    <a:pt x="110" y="130"/>
                  </a:cubicBezTo>
                  <a:cubicBezTo>
                    <a:pt x="95" y="148"/>
                    <a:pt x="78" y="165"/>
                    <a:pt x="61" y="182"/>
                  </a:cubicBezTo>
                  <a:cubicBezTo>
                    <a:pt x="70" y="165"/>
                    <a:pt x="77" y="148"/>
                    <a:pt x="84" y="130"/>
                  </a:cubicBezTo>
                  <a:cubicBezTo>
                    <a:pt x="98" y="111"/>
                    <a:pt x="113" y="92"/>
                    <a:pt x="128" y="74"/>
                  </a:cubicBezTo>
                  <a:close/>
                  <a:moveTo>
                    <a:pt x="145" y="74"/>
                  </a:moveTo>
                  <a:cubicBezTo>
                    <a:pt x="143" y="78"/>
                    <a:pt x="141" y="82"/>
                    <a:pt x="140" y="86"/>
                  </a:cubicBezTo>
                  <a:cubicBezTo>
                    <a:pt x="136" y="95"/>
                    <a:pt x="131" y="103"/>
                    <a:pt x="125" y="110"/>
                  </a:cubicBezTo>
                  <a:cubicBezTo>
                    <a:pt x="131" y="99"/>
                    <a:pt x="137" y="87"/>
                    <a:pt x="145" y="74"/>
                  </a:cubicBezTo>
                  <a:close/>
                  <a:moveTo>
                    <a:pt x="127" y="117"/>
                  </a:moveTo>
                  <a:cubicBezTo>
                    <a:pt x="121" y="131"/>
                    <a:pt x="115" y="146"/>
                    <a:pt x="109" y="160"/>
                  </a:cubicBezTo>
                  <a:cubicBezTo>
                    <a:pt x="109" y="160"/>
                    <a:pt x="103" y="174"/>
                    <a:pt x="97" y="186"/>
                  </a:cubicBezTo>
                  <a:cubicBezTo>
                    <a:pt x="100" y="170"/>
                    <a:pt x="106" y="153"/>
                    <a:pt x="115" y="133"/>
                  </a:cubicBezTo>
                  <a:cubicBezTo>
                    <a:pt x="119" y="128"/>
                    <a:pt x="123" y="122"/>
                    <a:pt x="127" y="117"/>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8" name="Freeform 177"/>
            <p:cNvSpPr>
              <a:spLocks noEditPoints="1" noChangeArrowheads="1"/>
            </p:cNvSpPr>
            <p:nvPr/>
          </p:nvSpPr>
          <p:spPr bwMode="auto">
            <a:xfrm>
              <a:off x="3238" y="1551"/>
              <a:ext cx="494" cy="293"/>
            </a:xfrm>
            <a:custGeom>
              <a:avLst/>
              <a:gdLst>
                <a:gd name="T0" fmla="*/ 245 w 341"/>
                <a:gd name="T1" fmla="*/ 81 h 203"/>
                <a:gd name="T2" fmla="*/ 200 w 341"/>
                <a:gd name="T3" fmla="*/ 139 h 203"/>
                <a:gd name="T4" fmla="*/ 176 w 341"/>
                <a:gd name="T5" fmla="*/ 131 h 203"/>
                <a:gd name="T6" fmla="*/ 212 w 341"/>
                <a:gd name="T7" fmla="*/ 92 h 203"/>
                <a:gd name="T8" fmla="*/ 273 w 341"/>
                <a:gd name="T9" fmla="*/ 6 h 203"/>
                <a:gd name="T10" fmla="*/ 269 w 341"/>
                <a:gd name="T11" fmla="*/ 3 h 203"/>
                <a:gd name="T12" fmla="*/ 95 w 341"/>
                <a:gd name="T13" fmla="*/ 152 h 203"/>
                <a:gd name="T14" fmla="*/ 183 w 341"/>
                <a:gd name="T15" fmla="*/ 34 h 203"/>
                <a:gd name="T16" fmla="*/ 193 w 341"/>
                <a:gd name="T17" fmla="*/ 27 h 203"/>
                <a:gd name="T18" fmla="*/ 194 w 341"/>
                <a:gd name="T19" fmla="*/ 24 h 203"/>
                <a:gd name="T20" fmla="*/ 152 w 341"/>
                <a:gd name="T21" fmla="*/ 26 h 203"/>
                <a:gd name="T22" fmla="*/ 178 w 341"/>
                <a:gd name="T23" fmla="*/ 8 h 203"/>
                <a:gd name="T24" fmla="*/ 179 w 341"/>
                <a:gd name="T25" fmla="*/ 5 h 203"/>
                <a:gd name="T26" fmla="*/ 123 w 341"/>
                <a:gd name="T27" fmla="*/ 31 h 203"/>
                <a:gd name="T28" fmla="*/ 63 w 341"/>
                <a:gd name="T29" fmla="*/ 58 h 203"/>
                <a:gd name="T30" fmla="*/ 0 w 341"/>
                <a:gd name="T31" fmla="*/ 87 h 203"/>
                <a:gd name="T32" fmla="*/ 3 w 341"/>
                <a:gd name="T33" fmla="*/ 89 h 203"/>
                <a:gd name="T34" fmla="*/ 37 w 341"/>
                <a:gd name="T35" fmla="*/ 78 h 203"/>
                <a:gd name="T36" fmla="*/ 35 w 341"/>
                <a:gd name="T37" fmla="*/ 81 h 203"/>
                <a:gd name="T38" fmla="*/ 23 w 341"/>
                <a:gd name="T39" fmla="*/ 84 h 203"/>
                <a:gd name="T40" fmla="*/ 13 w 341"/>
                <a:gd name="T41" fmla="*/ 87 h 203"/>
                <a:gd name="T42" fmla="*/ 11 w 341"/>
                <a:gd name="T43" fmla="*/ 90 h 203"/>
                <a:gd name="T44" fmla="*/ 21 w 341"/>
                <a:gd name="T45" fmla="*/ 90 h 203"/>
                <a:gd name="T46" fmla="*/ 162 w 341"/>
                <a:gd name="T47" fmla="*/ 29 h 203"/>
                <a:gd name="T48" fmla="*/ 76 w 341"/>
                <a:gd name="T49" fmla="*/ 123 h 203"/>
                <a:gd name="T50" fmla="*/ 76 w 341"/>
                <a:gd name="T51" fmla="*/ 126 h 203"/>
                <a:gd name="T52" fmla="*/ 128 w 341"/>
                <a:gd name="T53" fmla="*/ 94 h 203"/>
                <a:gd name="T54" fmla="*/ 86 w 341"/>
                <a:gd name="T55" fmla="*/ 160 h 203"/>
                <a:gd name="T56" fmla="*/ 90 w 341"/>
                <a:gd name="T57" fmla="*/ 162 h 203"/>
                <a:gd name="T58" fmla="*/ 266 w 341"/>
                <a:gd name="T59" fmla="*/ 10 h 203"/>
                <a:gd name="T60" fmla="*/ 184 w 341"/>
                <a:gd name="T61" fmla="*/ 114 h 203"/>
                <a:gd name="T62" fmla="*/ 130 w 341"/>
                <a:gd name="T63" fmla="*/ 198 h 203"/>
                <a:gd name="T64" fmla="*/ 131 w 341"/>
                <a:gd name="T65" fmla="*/ 203 h 203"/>
                <a:gd name="T66" fmla="*/ 187 w 341"/>
                <a:gd name="T67" fmla="*/ 163 h 203"/>
                <a:gd name="T68" fmla="*/ 181 w 341"/>
                <a:gd name="T69" fmla="*/ 182 h 203"/>
                <a:gd name="T70" fmla="*/ 185 w 341"/>
                <a:gd name="T71" fmla="*/ 184 h 203"/>
                <a:gd name="T72" fmla="*/ 271 w 341"/>
                <a:gd name="T73" fmla="*/ 101 h 203"/>
                <a:gd name="T74" fmla="*/ 335 w 341"/>
                <a:gd name="T75" fmla="*/ 42 h 203"/>
                <a:gd name="T76" fmla="*/ 279 w 341"/>
                <a:gd name="T77" fmla="*/ 122 h 203"/>
                <a:gd name="T78" fmla="*/ 257 w 341"/>
                <a:gd name="T79" fmla="*/ 148 h 203"/>
                <a:gd name="T80" fmla="*/ 340 w 341"/>
                <a:gd name="T81" fmla="*/ 40 h 203"/>
                <a:gd name="T82" fmla="*/ 277 w 341"/>
                <a:gd name="T83" fmla="*/ 85 h 203"/>
                <a:gd name="T84" fmla="*/ 254 w 341"/>
                <a:gd name="T85" fmla="*/ 113 h 203"/>
                <a:gd name="T86" fmla="*/ 252 w 341"/>
                <a:gd name="T87" fmla="*/ 97 h 203"/>
                <a:gd name="T88" fmla="*/ 321 w 341"/>
                <a:gd name="T89" fmla="*/ 3 h 203"/>
                <a:gd name="T90" fmla="*/ 317 w 341"/>
                <a:gd name="T91" fmla="*/ 1 h 203"/>
                <a:gd name="T92" fmla="*/ 100 w 341"/>
                <a:gd name="T93" fmla="*/ 51 h 203"/>
                <a:gd name="T94" fmla="*/ 103 w 341"/>
                <a:gd name="T95" fmla="*/ 48 h 203"/>
                <a:gd name="T96" fmla="*/ 103 w 341"/>
                <a:gd name="T97" fmla="*/ 55 h 203"/>
                <a:gd name="T98" fmla="*/ 94 w 341"/>
                <a:gd name="T99" fmla="*/ 61 h 203"/>
                <a:gd name="T100" fmla="*/ 153 w 341"/>
                <a:gd name="T101" fmla="*/ 58 h 203"/>
                <a:gd name="T102" fmla="*/ 88 w 341"/>
                <a:gd name="T103" fmla="*/ 118 h 203"/>
                <a:gd name="T104" fmla="*/ 249 w 341"/>
                <a:gd name="T105" fmla="*/ 84 h 203"/>
                <a:gd name="T106" fmla="*/ 248 w 341"/>
                <a:gd name="T107" fmla="*/ 93 h 203"/>
                <a:gd name="T108" fmla="*/ 249 w 341"/>
                <a:gd name="T109" fmla="*/ 8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1" h="203">
                  <a:moveTo>
                    <a:pt x="317" y="1"/>
                  </a:moveTo>
                  <a:cubicBezTo>
                    <a:pt x="289" y="20"/>
                    <a:pt x="266" y="51"/>
                    <a:pt x="245" y="81"/>
                  </a:cubicBezTo>
                  <a:cubicBezTo>
                    <a:pt x="233" y="97"/>
                    <a:pt x="223" y="112"/>
                    <a:pt x="212" y="125"/>
                  </a:cubicBezTo>
                  <a:cubicBezTo>
                    <a:pt x="200" y="139"/>
                    <a:pt x="200" y="139"/>
                    <a:pt x="200" y="139"/>
                  </a:cubicBezTo>
                  <a:cubicBezTo>
                    <a:pt x="182" y="161"/>
                    <a:pt x="158" y="190"/>
                    <a:pt x="135" y="197"/>
                  </a:cubicBezTo>
                  <a:cubicBezTo>
                    <a:pt x="136" y="176"/>
                    <a:pt x="159" y="150"/>
                    <a:pt x="176" y="131"/>
                  </a:cubicBezTo>
                  <a:cubicBezTo>
                    <a:pt x="188" y="118"/>
                    <a:pt x="188" y="118"/>
                    <a:pt x="188" y="118"/>
                  </a:cubicBezTo>
                  <a:cubicBezTo>
                    <a:pt x="195" y="110"/>
                    <a:pt x="203" y="101"/>
                    <a:pt x="212" y="92"/>
                  </a:cubicBezTo>
                  <a:cubicBezTo>
                    <a:pt x="237" y="65"/>
                    <a:pt x="266" y="35"/>
                    <a:pt x="273" y="6"/>
                  </a:cubicBezTo>
                  <a:cubicBezTo>
                    <a:pt x="273" y="6"/>
                    <a:pt x="273" y="6"/>
                    <a:pt x="273" y="6"/>
                  </a:cubicBezTo>
                  <a:cubicBezTo>
                    <a:pt x="273" y="5"/>
                    <a:pt x="272" y="4"/>
                    <a:pt x="272" y="4"/>
                  </a:cubicBezTo>
                  <a:cubicBezTo>
                    <a:pt x="271" y="3"/>
                    <a:pt x="270" y="3"/>
                    <a:pt x="269" y="3"/>
                  </a:cubicBezTo>
                  <a:cubicBezTo>
                    <a:pt x="224" y="14"/>
                    <a:pt x="193" y="51"/>
                    <a:pt x="162" y="87"/>
                  </a:cubicBezTo>
                  <a:cubicBezTo>
                    <a:pt x="142" y="111"/>
                    <a:pt x="121" y="136"/>
                    <a:pt x="95" y="152"/>
                  </a:cubicBezTo>
                  <a:cubicBezTo>
                    <a:pt x="111" y="122"/>
                    <a:pt x="134" y="94"/>
                    <a:pt x="157" y="67"/>
                  </a:cubicBezTo>
                  <a:cubicBezTo>
                    <a:pt x="183" y="34"/>
                    <a:pt x="183" y="34"/>
                    <a:pt x="183" y="34"/>
                  </a:cubicBezTo>
                  <a:cubicBezTo>
                    <a:pt x="183" y="34"/>
                    <a:pt x="183" y="34"/>
                    <a:pt x="183" y="34"/>
                  </a:cubicBezTo>
                  <a:cubicBezTo>
                    <a:pt x="186" y="32"/>
                    <a:pt x="189" y="29"/>
                    <a:pt x="193" y="27"/>
                  </a:cubicBezTo>
                  <a:cubicBezTo>
                    <a:pt x="193" y="26"/>
                    <a:pt x="194" y="25"/>
                    <a:pt x="194" y="25"/>
                  </a:cubicBezTo>
                  <a:cubicBezTo>
                    <a:pt x="194" y="24"/>
                    <a:pt x="194" y="24"/>
                    <a:pt x="194" y="24"/>
                  </a:cubicBezTo>
                  <a:cubicBezTo>
                    <a:pt x="193" y="23"/>
                    <a:pt x="193" y="22"/>
                    <a:pt x="192" y="22"/>
                  </a:cubicBezTo>
                  <a:cubicBezTo>
                    <a:pt x="178" y="20"/>
                    <a:pt x="165" y="22"/>
                    <a:pt x="152" y="26"/>
                  </a:cubicBezTo>
                  <a:cubicBezTo>
                    <a:pt x="151" y="26"/>
                    <a:pt x="150" y="26"/>
                    <a:pt x="149" y="26"/>
                  </a:cubicBezTo>
                  <a:cubicBezTo>
                    <a:pt x="159" y="21"/>
                    <a:pt x="169" y="15"/>
                    <a:pt x="178" y="8"/>
                  </a:cubicBezTo>
                  <a:cubicBezTo>
                    <a:pt x="179" y="8"/>
                    <a:pt x="180" y="7"/>
                    <a:pt x="180" y="6"/>
                  </a:cubicBezTo>
                  <a:cubicBezTo>
                    <a:pt x="180" y="5"/>
                    <a:pt x="179" y="5"/>
                    <a:pt x="179" y="5"/>
                  </a:cubicBezTo>
                  <a:cubicBezTo>
                    <a:pt x="178" y="3"/>
                    <a:pt x="177" y="3"/>
                    <a:pt x="176" y="4"/>
                  </a:cubicBezTo>
                  <a:cubicBezTo>
                    <a:pt x="159" y="12"/>
                    <a:pt x="142" y="21"/>
                    <a:pt x="123" y="31"/>
                  </a:cubicBezTo>
                  <a:cubicBezTo>
                    <a:pt x="104" y="37"/>
                    <a:pt x="85" y="47"/>
                    <a:pt x="66" y="57"/>
                  </a:cubicBezTo>
                  <a:cubicBezTo>
                    <a:pt x="65" y="57"/>
                    <a:pt x="64" y="58"/>
                    <a:pt x="63" y="58"/>
                  </a:cubicBezTo>
                  <a:cubicBezTo>
                    <a:pt x="42" y="66"/>
                    <a:pt x="21" y="75"/>
                    <a:pt x="1" y="84"/>
                  </a:cubicBezTo>
                  <a:cubicBezTo>
                    <a:pt x="0" y="85"/>
                    <a:pt x="0" y="86"/>
                    <a:pt x="0" y="87"/>
                  </a:cubicBezTo>
                  <a:cubicBezTo>
                    <a:pt x="0" y="87"/>
                    <a:pt x="0" y="87"/>
                    <a:pt x="0" y="88"/>
                  </a:cubicBezTo>
                  <a:cubicBezTo>
                    <a:pt x="0" y="89"/>
                    <a:pt x="2" y="90"/>
                    <a:pt x="3" y="89"/>
                  </a:cubicBezTo>
                  <a:cubicBezTo>
                    <a:pt x="18" y="86"/>
                    <a:pt x="33" y="79"/>
                    <a:pt x="49" y="71"/>
                  </a:cubicBezTo>
                  <a:cubicBezTo>
                    <a:pt x="45" y="74"/>
                    <a:pt x="41" y="76"/>
                    <a:pt x="37" y="78"/>
                  </a:cubicBezTo>
                  <a:cubicBezTo>
                    <a:pt x="36" y="79"/>
                    <a:pt x="35" y="80"/>
                    <a:pt x="35" y="80"/>
                  </a:cubicBezTo>
                  <a:cubicBezTo>
                    <a:pt x="35" y="81"/>
                    <a:pt x="35" y="81"/>
                    <a:pt x="35" y="81"/>
                  </a:cubicBezTo>
                  <a:cubicBezTo>
                    <a:pt x="32" y="82"/>
                    <a:pt x="28" y="83"/>
                    <a:pt x="24" y="84"/>
                  </a:cubicBezTo>
                  <a:cubicBezTo>
                    <a:pt x="24" y="84"/>
                    <a:pt x="23" y="84"/>
                    <a:pt x="23" y="84"/>
                  </a:cubicBezTo>
                  <a:cubicBezTo>
                    <a:pt x="23" y="84"/>
                    <a:pt x="20" y="85"/>
                    <a:pt x="20" y="85"/>
                  </a:cubicBezTo>
                  <a:cubicBezTo>
                    <a:pt x="17" y="86"/>
                    <a:pt x="15" y="86"/>
                    <a:pt x="13" y="87"/>
                  </a:cubicBezTo>
                  <a:cubicBezTo>
                    <a:pt x="12" y="87"/>
                    <a:pt x="11" y="88"/>
                    <a:pt x="11" y="89"/>
                  </a:cubicBezTo>
                  <a:cubicBezTo>
                    <a:pt x="11" y="89"/>
                    <a:pt x="11" y="89"/>
                    <a:pt x="11" y="90"/>
                  </a:cubicBezTo>
                  <a:cubicBezTo>
                    <a:pt x="11" y="91"/>
                    <a:pt x="12" y="92"/>
                    <a:pt x="13" y="92"/>
                  </a:cubicBezTo>
                  <a:cubicBezTo>
                    <a:pt x="17" y="92"/>
                    <a:pt x="19" y="91"/>
                    <a:pt x="21" y="90"/>
                  </a:cubicBezTo>
                  <a:cubicBezTo>
                    <a:pt x="69" y="79"/>
                    <a:pt x="121" y="57"/>
                    <a:pt x="161" y="31"/>
                  </a:cubicBezTo>
                  <a:cubicBezTo>
                    <a:pt x="161" y="30"/>
                    <a:pt x="162" y="30"/>
                    <a:pt x="162" y="29"/>
                  </a:cubicBezTo>
                  <a:cubicBezTo>
                    <a:pt x="169" y="27"/>
                    <a:pt x="177" y="26"/>
                    <a:pt x="184" y="27"/>
                  </a:cubicBezTo>
                  <a:cubicBezTo>
                    <a:pt x="149" y="54"/>
                    <a:pt x="109" y="86"/>
                    <a:pt x="76" y="123"/>
                  </a:cubicBezTo>
                  <a:cubicBezTo>
                    <a:pt x="75" y="123"/>
                    <a:pt x="75" y="124"/>
                    <a:pt x="75" y="125"/>
                  </a:cubicBezTo>
                  <a:cubicBezTo>
                    <a:pt x="75" y="125"/>
                    <a:pt x="75" y="125"/>
                    <a:pt x="76" y="126"/>
                  </a:cubicBezTo>
                  <a:cubicBezTo>
                    <a:pt x="76" y="127"/>
                    <a:pt x="77" y="127"/>
                    <a:pt x="79" y="127"/>
                  </a:cubicBezTo>
                  <a:cubicBezTo>
                    <a:pt x="97" y="123"/>
                    <a:pt x="113" y="109"/>
                    <a:pt x="128" y="94"/>
                  </a:cubicBezTo>
                  <a:cubicBezTo>
                    <a:pt x="112" y="114"/>
                    <a:pt x="97" y="136"/>
                    <a:pt x="86" y="158"/>
                  </a:cubicBezTo>
                  <a:cubicBezTo>
                    <a:pt x="86" y="159"/>
                    <a:pt x="86" y="159"/>
                    <a:pt x="86" y="160"/>
                  </a:cubicBezTo>
                  <a:cubicBezTo>
                    <a:pt x="86" y="160"/>
                    <a:pt x="86" y="161"/>
                    <a:pt x="87" y="162"/>
                  </a:cubicBezTo>
                  <a:cubicBezTo>
                    <a:pt x="87" y="162"/>
                    <a:pt x="89" y="163"/>
                    <a:pt x="90" y="162"/>
                  </a:cubicBezTo>
                  <a:cubicBezTo>
                    <a:pt x="120" y="146"/>
                    <a:pt x="143" y="117"/>
                    <a:pt x="166" y="90"/>
                  </a:cubicBezTo>
                  <a:cubicBezTo>
                    <a:pt x="195" y="56"/>
                    <a:pt x="225" y="22"/>
                    <a:pt x="266" y="10"/>
                  </a:cubicBezTo>
                  <a:cubicBezTo>
                    <a:pt x="258" y="36"/>
                    <a:pt x="231" y="64"/>
                    <a:pt x="208" y="88"/>
                  </a:cubicBezTo>
                  <a:cubicBezTo>
                    <a:pt x="199" y="97"/>
                    <a:pt x="191" y="106"/>
                    <a:pt x="184" y="114"/>
                  </a:cubicBezTo>
                  <a:cubicBezTo>
                    <a:pt x="172" y="128"/>
                    <a:pt x="172" y="128"/>
                    <a:pt x="172" y="128"/>
                  </a:cubicBezTo>
                  <a:cubicBezTo>
                    <a:pt x="154" y="147"/>
                    <a:pt x="130" y="174"/>
                    <a:pt x="130" y="198"/>
                  </a:cubicBezTo>
                  <a:cubicBezTo>
                    <a:pt x="130" y="199"/>
                    <a:pt x="130" y="200"/>
                    <a:pt x="130" y="201"/>
                  </a:cubicBezTo>
                  <a:cubicBezTo>
                    <a:pt x="130" y="201"/>
                    <a:pt x="130" y="202"/>
                    <a:pt x="131" y="203"/>
                  </a:cubicBezTo>
                  <a:cubicBezTo>
                    <a:pt x="131" y="203"/>
                    <a:pt x="132" y="203"/>
                    <a:pt x="133" y="203"/>
                  </a:cubicBezTo>
                  <a:cubicBezTo>
                    <a:pt x="152" y="200"/>
                    <a:pt x="171" y="181"/>
                    <a:pt x="187" y="163"/>
                  </a:cubicBezTo>
                  <a:cubicBezTo>
                    <a:pt x="184" y="169"/>
                    <a:pt x="182" y="175"/>
                    <a:pt x="181" y="181"/>
                  </a:cubicBezTo>
                  <a:cubicBezTo>
                    <a:pt x="181" y="181"/>
                    <a:pt x="181" y="182"/>
                    <a:pt x="181" y="182"/>
                  </a:cubicBezTo>
                  <a:cubicBezTo>
                    <a:pt x="181" y="183"/>
                    <a:pt x="181" y="183"/>
                    <a:pt x="182" y="184"/>
                  </a:cubicBezTo>
                  <a:cubicBezTo>
                    <a:pt x="183" y="184"/>
                    <a:pt x="184" y="184"/>
                    <a:pt x="185" y="184"/>
                  </a:cubicBezTo>
                  <a:cubicBezTo>
                    <a:pt x="213" y="169"/>
                    <a:pt x="237" y="141"/>
                    <a:pt x="258" y="117"/>
                  </a:cubicBezTo>
                  <a:cubicBezTo>
                    <a:pt x="271" y="101"/>
                    <a:pt x="271" y="101"/>
                    <a:pt x="271" y="101"/>
                  </a:cubicBezTo>
                  <a:cubicBezTo>
                    <a:pt x="282" y="88"/>
                    <a:pt x="282" y="88"/>
                    <a:pt x="282" y="88"/>
                  </a:cubicBezTo>
                  <a:cubicBezTo>
                    <a:pt x="295" y="70"/>
                    <a:pt x="318" y="40"/>
                    <a:pt x="335" y="42"/>
                  </a:cubicBezTo>
                  <a:cubicBezTo>
                    <a:pt x="332" y="65"/>
                    <a:pt x="305" y="98"/>
                    <a:pt x="281" y="122"/>
                  </a:cubicBezTo>
                  <a:cubicBezTo>
                    <a:pt x="280" y="122"/>
                    <a:pt x="280" y="122"/>
                    <a:pt x="279" y="122"/>
                  </a:cubicBezTo>
                  <a:cubicBezTo>
                    <a:pt x="272" y="129"/>
                    <a:pt x="264" y="136"/>
                    <a:pt x="257" y="144"/>
                  </a:cubicBezTo>
                  <a:cubicBezTo>
                    <a:pt x="256" y="145"/>
                    <a:pt x="256" y="147"/>
                    <a:pt x="257" y="148"/>
                  </a:cubicBezTo>
                  <a:cubicBezTo>
                    <a:pt x="258" y="149"/>
                    <a:pt x="259" y="149"/>
                    <a:pt x="260" y="148"/>
                  </a:cubicBezTo>
                  <a:cubicBezTo>
                    <a:pt x="264" y="145"/>
                    <a:pt x="338" y="82"/>
                    <a:pt x="340" y="40"/>
                  </a:cubicBezTo>
                  <a:cubicBezTo>
                    <a:pt x="341" y="38"/>
                    <a:pt x="340" y="37"/>
                    <a:pt x="339" y="37"/>
                  </a:cubicBezTo>
                  <a:cubicBezTo>
                    <a:pt x="318" y="31"/>
                    <a:pt x="294" y="63"/>
                    <a:pt x="277" y="85"/>
                  </a:cubicBezTo>
                  <a:cubicBezTo>
                    <a:pt x="267" y="97"/>
                    <a:pt x="267" y="97"/>
                    <a:pt x="267" y="97"/>
                  </a:cubicBezTo>
                  <a:cubicBezTo>
                    <a:pt x="254" y="113"/>
                    <a:pt x="254" y="113"/>
                    <a:pt x="254" y="113"/>
                  </a:cubicBezTo>
                  <a:cubicBezTo>
                    <a:pt x="234" y="136"/>
                    <a:pt x="213" y="161"/>
                    <a:pt x="188" y="176"/>
                  </a:cubicBezTo>
                  <a:cubicBezTo>
                    <a:pt x="196" y="146"/>
                    <a:pt x="223" y="122"/>
                    <a:pt x="252" y="97"/>
                  </a:cubicBezTo>
                  <a:cubicBezTo>
                    <a:pt x="283" y="70"/>
                    <a:pt x="316" y="42"/>
                    <a:pt x="321" y="3"/>
                  </a:cubicBezTo>
                  <a:cubicBezTo>
                    <a:pt x="321" y="3"/>
                    <a:pt x="321" y="3"/>
                    <a:pt x="321" y="3"/>
                  </a:cubicBezTo>
                  <a:cubicBezTo>
                    <a:pt x="321" y="2"/>
                    <a:pt x="321" y="1"/>
                    <a:pt x="320" y="1"/>
                  </a:cubicBezTo>
                  <a:cubicBezTo>
                    <a:pt x="319" y="0"/>
                    <a:pt x="318" y="0"/>
                    <a:pt x="317" y="1"/>
                  </a:cubicBezTo>
                  <a:close/>
                  <a:moveTo>
                    <a:pt x="115" y="42"/>
                  </a:moveTo>
                  <a:cubicBezTo>
                    <a:pt x="110" y="45"/>
                    <a:pt x="105" y="48"/>
                    <a:pt x="100" y="51"/>
                  </a:cubicBezTo>
                  <a:cubicBezTo>
                    <a:pt x="87" y="59"/>
                    <a:pt x="73" y="66"/>
                    <a:pt x="60" y="71"/>
                  </a:cubicBezTo>
                  <a:cubicBezTo>
                    <a:pt x="75" y="63"/>
                    <a:pt x="89" y="55"/>
                    <a:pt x="103" y="48"/>
                  </a:cubicBezTo>
                  <a:cubicBezTo>
                    <a:pt x="107" y="46"/>
                    <a:pt x="111" y="44"/>
                    <a:pt x="115" y="42"/>
                  </a:cubicBezTo>
                  <a:close/>
                  <a:moveTo>
                    <a:pt x="103" y="55"/>
                  </a:moveTo>
                  <a:cubicBezTo>
                    <a:pt x="117" y="47"/>
                    <a:pt x="131" y="39"/>
                    <a:pt x="146" y="34"/>
                  </a:cubicBezTo>
                  <a:cubicBezTo>
                    <a:pt x="130" y="44"/>
                    <a:pt x="112" y="53"/>
                    <a:pt x="94" y="61"/>
                  </a:cubicBezTo>
                  <a:cubicBezTo>
                    <a:pt x="97" y="59"/>
                    <a:pt x="100" y="57"/>
                    <a:pt x="103" y="55"/>
                  </a:cubicBezTo>
                  <a:close/>
                  <a:moveTo>
                    <a:pt x="153" y="58"/>
                  </a:moveTo>
                  <a:cubicBezTo>
                    <a:pt x="152" y="60"/>
                    <a:pt x="150" y="62"/>
                    <a:pt x="149" y="63"/>
                  </a:cubicBezTo>
                  <a:cubicBezTo>
                    <a:pt x="129" y="86"/>
                    <a:pt x="110" y="108"/>
                    <a:pt x="88" y="118"/>
                  </a:cubicBezTo>
                  <a:cubicBezTo>
                    <a:pt x="108" y="96"/>
                    <a:pt x="131" y="76"/>
                    <a:pt x="153" y="58"/>
                  </a:cubicBezTo>
                  <a:close/>
                  <a:moveTo>
                    <a:pt x="249" y="84"/>
                  </a:moveTo>
                  <a:cubicBezTo>
                    <a:pt x="269" y="57"/>
                    <a:pt x="289" y="28"/>
                    <a:pt x="314" y="9"/>
                  </a:cubicBezTo>
                  <a:cubicBezTo>
                    <a:pt x="306" y="42"/>
                    <a:pt x="277" y="68"/>
                    <a:pt x="248" y="93"/>
                  </a:cubicBezTo>
                  <a:cubicBezTo>
                    <a:pt x="243" y="98"/>
                    <a:pt x="238" y="102"/>
                    <a:pt x="233" y="107"/>
                  </a:cubicBezTo>
                  <a:cubicBezTo>
                    <a:pt x="238" y="100"/>
                    <a:pt x="244" y="92"/>
                    <a:pt x="249" y="84"/>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9" name="Freeform 178"/>
            <p:cNvSpPr>
              <a:spLocks noEditPoints="1" noChangeArrowheads="1"/>
            </p:cNvSpPr>
            <p:nvPr/>
          </p:nvSpPr>
          <p:spPr bwMode="auto">
            <a:xfrm>
              <a:off x="3826" y="1488"/>
              <a:ext cx="120" cy="414"/>
            </a:xfrm>
            <a:custGeom>
              <a:avLst/>
              <a:gdLst>
                <a:gd name="T0" fmla="*/ 32 w 83"/>
                <a:gd name="T1" fmla="*/ 172 h 286"/>
                <a:gd name="T2" fmla="*/ 29 w 83"/>
                <a:gd name="T3" fmla="*/ 190 h 286"/>
                <a:gd name="T4" fmla="*/ 38 w 83"/>
                <a:gd name="T5" fmla="*/ 116 h 286"/>
                <a:gd name="T6" fmla="*/ 56 w 83"/>
                <a:gd name="T7" fmla="*/ 31 h 286"/>
                <a:gd name="T8" fmla="*/ 51 w 83"/>
                <a:gd name="T9" fmla="*/ 14 h 286"/>
                <a:gd name="T10" fmla="*/ 44 w 83"/>
                <a:gd name="T11" fmla="*/ 23 h 286"/>
                <a:gd name="T12" fmla="*/ 45 w 83"/>
                <a:gd name="T13" fmla="*/ 29 h 286"/>
                <a:gd name="T14" fmla="*/ 49 w 83"/>
                <a:gd name="T15" fmla="*/ 23 h 286"/>
                <a:gd name="T16" fmla="*/ 50 w 83"/>
                <a:gd name="T17" fmla="*/ 31 h 286"/>
                <a:gd name="T18" fmla="*/ 48 w 83"/>
                <a:gd name="T19" fmla="*/ 42 h 286"/>
                <a:gd name="T20" fmla="*/ 37 w 83"/>
                <a:gd name="T21" fmla="*/ 80 h 286"/>
                <a:gd name="T22" fmla="*/ 21 w 83"/>
                <a:gd name="T23" fmla="*/ 131 h 286"/>
                <a:gd name="T24" fmla="*/ 0 w 83"/>
                <a:gd name="T25" fmla="*/ 251 h 286"/>
                <a:gd name="T26" fmla="*/ 5 w 83"/>
                <a:gd name="T27" fmla="*/ 253 h 286"/>
                <a:gd name="T28" fmla="*/ 5 w 83"/>
                <a:gd name="T29" fmla="*/ 266 h 286"/>
                <a:gd name="T30" fmla="*/ 8 w 83"/>
                <a:gd name="T31" fmla="*/ 281 h 286"/>
                <a:gd name="T32" fmla="*/ 10 w 83"/>
                <a:gd name="T33" fmla="*/ 278 h 286"/>
                <a:gd name="T34" fmla="*/ 11 w 83"/>
                <a:gd name="T35" fmla="*/ 242 h 286"/>
                <a:gd name="T36" fmla="*/ 10 w 83"/>
                <a:gd name="T37" fmla="*/ 283 h 286"/>
                <a:gd name="T38" fmla="*/ 12 w 83"/>
                <a:gd name="T39" fmla="*/ 286 h 286"/>
                <a:gd name="T40" fmla="*/ 35 w 83"/>
                <a:gd name="T41" fmla="*/ 189 h 286"/>
                <a:gd name="T42" fmla="*/ 83 w 83"/>
                <a:gd name="T43" fmla="*/ 4 h 286"/>
                <a:gd name="T44" fmla="*/ 81 w 83"/>
                <a:gd name="T45" fmla="*/ 1 h 286"/>
                <a:gd name="T46" fmla="*/ 26 w 83"/>
                <a:gd name="T47" fmla="*/ 133 h 286"/>
                <a:gd name="T48" fmla="*/ 35 w 83"/>
                <a:gd name="T49" fmla="*/ 103 h 286"/>
                <a:gd name="T50" fmla="*/ 28 w 83"/>
                <a:gd name="T51" fmla="*/ 133 h 286"/>
                <a:gd name="T52" fmla="*/ 5 w 83"/>
                <a:gd name="T53" fmla="*/ 242 h 286"/>
                <a:gd name="T54" fmla="*/ 27 w 83"/>
                <a:gd name="T55" fmla="*/ 156 h 286"/>
                <a:gd name="T56" fmla="*/ 21 w 83"/>
                <a:gd name="T57" fmla="*/ 210 h 286"/>
                <a:gd name="T58" fmla="*/ 27 w 83"/>
                <a:gd name="T59" fmla="*/ 156 h 286"/>
                <a:gd name="T60" fmla="*/ 54 w 83"/>
                <a:gd name="T61" fmla="*/ 94 h 286"/>
                <a:gd name="T62" fmla="*/ 67 w 83"/>
                <a:gd name="T63" fmla="*/ 3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286">
                  <a:moveTo>
                    <a:pt x="78" y="2"/>
                  </a:moveTo>
                  <a:cubicBezTo>
                    <a:pt x="49" y="54"/>
                    <a:pt x="40" y="114"/>
                    <a:pt x="32" y="172"/>
                  </a:cubicBezTo>
                  <a:cubicBezTo>
                    <a:pt x="31" y="178"/>
                    <a:pt x="30" y="183"/>
                    <a:pt x="30" y="188"/>
                  </a:cubicBezTo>
                  <a:cubicBezTo>
                    <a:pt x="29" y="189"/>
                    <a:pt x="29" y="189"/>
                    <a:pt x="29" y="190"/>
                  </a:cubicBezTo>
                  <a:cubicBezTo>
                    <a:pt x="29" y="186"/>
                    <a:pt x="30" y="183"/>
                    <a:pt x="30" y="180"/>
                  </a:cubicBezTo>
                  <a:cubicBezTo>
                    <a:pt x="32" y="159"/>
                    <a:pt x="35" y="137"/>
                    <a:pt x="38" y="116"/>
                  </a:cubicBezTo>
                  <a:cubicBezTo>
                    <a:pt x="43" y="96"/>
                    <a:pt x="47" y="77"/>
                    <a:pt x="51" y="57"/>
                  </a:cubicBezTo>
                  <a:cubicBezTo>
                    <a:pt x="54" y="48"/>
                    <a:pt x="56" y="39"/>
                    <a:pt x="56" y="31"/>
                  </a:cubicBezTo>
                  <a:cubicBezTo>
                    <a:pt x="56" y="25"/>
                    <a:pt x="55" y="20"/>
                    <a:pt x="53" y="15"/>
                  </a:cubicBezTo>
                  <a:cubicBezTo>
                    <a:pt x="52" y="15"/>
                    <a:pt x="52" y="14"/>
                    <a:pt x="51" y="14"/>
                  </a:cubicBezTo>
                  <a:cubicBezTo>
                    <a:pt x="50" y="14"/>
                    <a:pt x="50" y="14"/>
                    <a:pt x="49" y="14"/>
                  </a:cubicBezTo>
                  <a:cubicBezTo>
                    <a:pt x="44" y="17"/>
                    <a:pt x="44" y="20"/>
                    <a:pt x="44" y="23"/>
                  </a:cubicBezTo>
                  <a:cubicBezTo>
                    <a:pt x="43" y="26"/>
                    <a:pt x="43" y="26"/>
                    <a:pt x="43" y="26"/>
                  </a:cubicBezTo>
                  <a:cubicBezTo>
                    <a:pt x="43" y="27"/>
                    <a:pt x="43" y="29"/>
                    <a:pt x="45" y="29"/>
                  </a:cubicBezTo>
                  <a:cubicBezTo>
                    <a:pt x="46" y="29"/>
                    <a:pt x="48" y="29"/>
                    <a:pt x="48" y="27"/>
                  </a:cubicBezTo>
                  <a:cubicBezTo>
                    <a:pt x="49" y="23"/>
                    <a:pt x="49" y="23"/>
                    <a:pt x="49" y="23"/>
                  </a:cubicBezTo>
                  <a:cubicBezTo>
                    <a:pt x="49" y="23"/>
                    <a:pt x="49" y="22"/>
                    <a:pt x="49" y="22"/>
                  </a:cubicBezTo>
                  <a:cubicBezTo>
                    <a:pt x="50" y="25"/>
                    <a:pt x="50" y="28"/>
                    <a:pt x="50" y="31"/>
                  </a:cubicBezTo>
                  <a:cubicBezTo>
                    <a:pt x="50" y="34"/>
                    <a:pt x="50" y="37"/>
                    <a:pt x="49" y="40"/>
                  </a:cubicBezTo>
                  <a:cubicBezTo>
                    <a:pt x="49" y="41"/>
                    <a:pt x="48" y="41"/>
                    <a:pt x="48" y="42"/>
                  </a:cubicBezTo>
                  <a:cubicBezTo>
                    <a:pt x="45" y="51"/>
                    <a:pt x="43" y="60"/>
                    <a:pt x="41" y="70"/>
                  </a:cubicBezTo>
                  <a:cubicBezTo>
                    <a:pt x="40" y="73"/>
                    <a:pt x="38" y="76"/>
                    <a:pt x="37" y="80"/>
                  </a:cubicBezTo>
                  <a:cubicBezTo>
                    <a:pt x="34" y="88"/>
                    <a:pt x="31" y="96"/>
                    <a:pt x="29" y="102"/>
                  </a:cubicBezTo>
                  <a:cubicBezTo>
                    <a:pt x="21" y="131"/>
                    <a:pt x="21" y="131"/>
                    <a:pt x="21" y="131"/>
                  </a:cubicBezTo>
                  <a:cubicBezTo>
                    <a:pt x="11" y="169"/>
                    <a:pt x="0" y="207"/>
                    <a:pt x="0" y="244"/>
                  </a:cubicBezTo>
                  <a:cubicBezTo>
                    <a:pt x="0" y="247"/>
                    <a:pt x="0" y="249"/>
                    <a:pt x="0" y="251"/>
                  </a:cubicBezTo>
                  <a:cubicBezTo>
                    <a:pt x="0" y="253"/>
                    <a:pt x="1" y="254"/>
                    <a:pt x="2" y="254"/>
                  </a:cubicBezTo>
                  <a:cubicBezTo>
                    <a:pt x="3" y="254"/>
                    <a:pt x="4" y="254"/>
                    <a:pt x="5" y="253"/>
                  </a:cubicBezTo>
                  <a:cubicBezTo>
                    <a:pt x="5" y="253"/>
                    <a:pt x="5" y="253"/>
                    <a:pt x="5" y="252"/>
                  </a:cubicBezTo>
                  <a:cubicBezTo>
                    <a:pt x="5" y="257"/>
                    <a:pt x="5" y="261"/>
                    <a:pt x="5" y="266"/>
                  </a:cubicBezTo>
                  <a:cubicBezTo>
                    <a:pt x="5" y="270"/>
                    <a:pt x="5" y="274"/>
                    <a:pt x="5" y="279"/>
                  </a:cubicBezTo>
                  <a:cubicBezTo>
                    <a:pt x="5" y="280"/>
                    <a:pt x="6" y="281"/>
                    <a:pt x="8" y="281"/>
                  </a:cubicBezTo>
                  <a:cubicBezTo>
                    <a:pt x="9" y="281"/>
                    <a:pt x="10" y="280"/>
                    <a:pt x="10" y="278"/>
                  </a:cubicBezTo>
                  <a:cubicBezTo>
                    <a:pt x="10" y="278"/>
                    <a:pt x="10" y="278"/>
                    <a:pt x="10" y="278"/>
                  </a:cubicBezTo>
                  <a:cubicBezTo>
                    <a:pt x="10" y="274"/>
                    <a:pt x="10" y="270"/>
                    <a:pt x="10" y="266"/>
                  </a:cubicBezTo>
                  <a:cubicBezTo>
                    <a:pt x="10" y="258"/>
                    <a:pt x="10" y="250"/>
                    <a:pt x="11" y="242"/>
                  </a:cubicBezTo>
                  <a:cubicBezTo>
                    <a:pt x="14" y="237"/>
                    <a:pt x="17" y="232"/>
                    <a:pt x="19" y="227"/>
                  </a:cubicBezTo>
                  <a:cubicBezTo>
                    <a:pt x="17" y="246"/>
                    <a:pt x="14" y="265"/>
                    <a:pt x="10" y="283"/>
                  </a:cubicBezTo>
                  <a:cubicBezTo>
                    <a:pt x="10" y="283"/>
                    <a:pt x="10" y="283"/>
                    <a:pt x="10" y="283"/>
                  </a:cubicBezTo>
                  <a:cubicBezTo>
                    <a:pt x="10" y="284"/>
                    <a:pt x="11" y="286"/>
                    <a:pt x="12" y="286"/>
                  </a:cubicBezTo>
                  <a:cubicBezTo>
                    <a:pt x="13" y="286"/>
                    <a:pt x="15" y="285"/>
                    <a:pt x="15" y="284"/>
                  </a:cubicBezTo>
                  <a:cubicBezTo>
                    <a:pt x="25" y="254"/>
                    <a:pt x="30" y="221"/>
                    <a:pt x="35" y="189"/>
                  </a:cubicBezTo>
                  <a:cubicBezTo>
                    <a:pt x="45" y="159"/>
                    <a:pt x="52" y="127"/>
                    <a:pt x="59" y="95"/>
                  </a:cubicBezTo>
                  <a:cubicBezTo>
                    <a:pt x="66" y="62"/>
                    <a:pt x="73" y="31"/>
                    <a:pt x="83" y="4"/>
                  </a:cubicBezTo>
                  <a:cubicBezTo>
                    <a:pt x="83" y="4"/>
                    <a:pt x="83" y="3"/>
                    <a:pt x="83" y="3"/>
                  </a:cubicBezTo>
                  <a:cubicBezTo>
                    <a:pt x="83" y="2"/>
                    <a:pt x="82" y="1"/>
                    <a:pt x="81" y="1"/>
                  </a:cubicBezTo>
                  <a:cubicBezTo>
                    <a:pt x="80" y="0"/>
                    <a:pt x="79" y="1"/>
                    <a:pt x="78" y="2"/>
                  </a:cubicBezTo>
                  <a:close/>
                  <a:moveTo>
                    <a:pt x="26" y="133"/>
                  </a:moveTo>
                  <a:cubicBezTo>
                    <a:pt x="34" y="103"/>
                    <a:pt x="34" y="103"/>
                    <a:pt x="34" y="103"/>
                  </a:cubicBezTo>
                  <a:cubicBezTo>
                    <a:pt x="34" y="103"/>
                    <a:pt x="35" y="103"/>
                    <a:pt x="35" y="103"/>
                  </a:cubicBezTo>
                  <a:cubicBezTo>
                    <a:pt x="34" y="107"/>
                    <a:pt x="33" y="111"/>
                    <a:pt x="33" y="115"/>
                  </a:cubicBezTo>
                  <a:cubicBezTo>
                    <a:pt x="31" y="121"/>
                    <a:pt x="29" y="127"/>
                    <a:pt x="28" y="133"/>
                  </a:cubicBezTo>
                  <a:cubicBezTo>
                    <a:pt x="19" y="169"/>
                    <a:pt x="9" y="205"/>
                    <a:pt x="6" y="241"/>
                  </a:cubicBezTo>
                  <a:cubicBezTo>
                    <a:pt x="6" y="241"/>
                    <a:pt x="5" y="242"/>
                    <a:pt x="5" y="242"/>
                  </a:cubicBezTo>
                  <a:cubicBezTo>
                    <a:pt x="6" y="207"/>
                    <a:pt x="16" y="169"/>
                    <a:pt x="26" y="133"/>
                  </a:cubicBezTo>
                  <a:close/>
                  <a:moveTo>
                    <a:pt x="27" y="156"/>
                  </a:moveTo>
                  <a:cubicBezTo>
                    <a:pt x="27" y="164"/>
                    <a:pt x="26" y="171"/>
                    <a:pt x="25" y="179"/>
                  </a:cubicBezTo>
                  <a:cubicBezTo>
                    <a:pt x="24" y="189"/>
                    <a:pt x="23" y="199"/>
                    <a:pt x="21" y="210"/>
                  </a:cubicBezTo>
                  <a:cubicBezTo>
                    <a:pt x="19" y="216"/>
                    <a:pt x="16" y="223"/>
                    <a:pt x="12" y="229"/>
                  </a:cubicBezTo>
                  <a:cubicBezTo>
                    <a:pt x="16" y="205"/>
                    <a:pt x="21" y="180"/>
                    <a:pt x="27" y="156"/>
                  </a:cubicBezTo>
                  <a:close/>
                  <a:moveTo>
                    <a:pt x="67" y="39"/>
                  </a:moveTo>
                  <a:cubicBezTo>
                    <a:pt x="62" y="57"/>
                    <a:pt x="58" y="75"/>
                    <a:pt x="54" y="94"/>
                  </a:cubicBezTo>
                  <a:cubicBezTo>
                    <a:pt x="50" y="113"/>
                    <a:pt x="45" y="133"/>
                    <a:pt x="40" y="153"/>
                  </a:cubicBezTo>
                  <a:cubicBezTo>
                    <a:pt x="46" y="114"/>
                    <a:pt x="53" y="76"/>
                    <a:pt x="67" y="39"/>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0" name="Freeform 179"/>
            <p:cNvSpPr>
              <a:spLocks noEditPoints="1" noChangeArrowheads="1"/>
            </p:cNvSpPr>
            <p:nvPr/>
          </p:nvSpPr>
          <p:spPr bwMode="auto">
            <a:xfrm>
              <a:off x="3969" y="1773"/>
              <a:ext cx="241" cy="402"/>
            </a:xfrm>
            <a:custGeom>
              <a:avLst/>
              <a:gdLst>
                <a:gd name="T0" fmla="*/ 0 w 166"/>
                <a:gd name="T1" fmla="*/ 21 h 278"/>
                <a:gd name="T2" fmla="*/ 25 w 166"/>
                <a:gd name="T3" fmla="*/ 170 h 278"/>
                <a:gd name="T4" fmla="*/ 25 w 166"/>
                <a:gd name="T5" fmla="*/ 171 h 278"/>
                <a:gd name="T6" fmla="*/ 29 w 166"/>
                <a:gd name="T7" fmla="*/ 172 h 278"/>
                <a:gd name="T8" fmla="*/ 30 w 166"/>
                <a:gd name="T9" fmla="*/ 169 h 278"/>
                <a:gd name="T10" fmla="*/ 21 w 166"/>
                <a:gd name="T11" fmla="*/ 113 h 278"/>
                <a:gd name="T12" fmla="*/ 39 w 166"/>
                <a:gd name="T13" fmla="*/ 107 h 278"/>
                <a:gd name="T14" fmla="*/ 63 w 166"/>
                <a:gd name="T15" fmla="*/ 203 h 278"/>
                <a:gd name="T16" fmla="*/ 65 w 166"/>
                <a:gd name="T17" fmla="*/ 200 h 278"/>
                <a:gd name="T18" fmla="*/ 44 w 166"/>
                <a:gd name="T19" fmla="*/ 89 h 278"/>
                <a:gd name="T20" fmla="*/ 79 w 166"/>
                <a:gd name="T21" fmla="*/ 205 h 278"/>
                <a:gd name="T22" fmla="*/ 84 w 166"/>
                <a:gd name="T23" fmla="*/ 204 h 278"/>
                <a:gd name="T24" fmla="*/ 82 w 166"/>
                <a:gd name="T25" fmla="*/ 173 h 278"/>
                <a:gd name="T26" fmla="*/ 103 w 166"/>
                <a:gd name="T27" fmla="*/ 236 h 278"/>
                <a:gd name="T28" fmla="*/ 106 w 166"/>
                <a:gd name="T29" fmla="*/ 233 h 278"/>
                <a:gd name="T30" fmla="*/ 84 w 166"/>
                <a:gd name="T31" fmla="*/ 62 h 278"/>
                <a:gd name="T32" fmla="*/ 114 w 166"/>
                <a:gd name="T33" fmla="*/ 181 h 278"/>
                <a:gd name="T34" fmla="*/ 121 w 166"/>
                <a:gd name="T35" fmla="*/ 218 h 278"/>
                <a:gd name="T36" fmla="*/ 125 w 166"/>
                <a:gd name="T37" fmla="*/ 254 h 278"/>
                <a:gd name="T38" fmla="*/ 128 w 166"/>
                <a:gd name="T39" fmla="*/ 243 h 278"/>
                <a:gd name="T40" fmla="*/ 125 w 166"/>
                <a:gd name="T41" fmla="*/ 130 h 278"/>
                <a:gd name="T42" fmla="*/ 144 w 166"/>
                <a:gd name="T43" fmla="*/ 168 h 278"/>
                <a:gd name="T44" fmla="*/ 140 w 166"/>
                <a:gd name="T45" fmla="*/ 215 h 278"/>
                <a:gd name="T46" fmla="*/ 141 w 166"/>
                <a:gd name="T47" fmla="*/ 261 h 278"/>
                <a:gd name="T48" fmla="*/ 141 w 166"/>
                <a:gd name="T49" fmla="*/ 275 h 278"/>
                <a:gd name="T50" fmla="*/ 141 w 166"/>
                <a:gd name="T51" fmla="*/ 275 h 278"/>
                <a:gd name="T52" fmla="*/ 144 w 166"/>
                <a:gd name="T53" fmla="*/ 278 h 278"/>
                <a:gd name="T54" fmla="*/ 146 w 166"/>
                <a:gd name="T55" fmla="*/ 261 h 278"/>
                <a:gd name="T56" fmla="*/ 153 w 166"/>
                <a:gd name="T57" fmla="*/ 269 h 278"/>
                <a:gd name="T58" fmla="*/ 158 w 166"/>
                <a:gd name="T59" fmla="*/ 270 h 278"/>
                <a:gd name="T60" fmla="*/ 164 w 166"/>
                <a:gd name="T61" fmla="*/ 252 h 278"/>
                <a:gd name="T62" fmla="*/ 157 w 166"/>
                <a:gd name="T63" fmla="*/ 262 h 278"/>
                <a:gd name="T64" fmla="*/ 150 w 166"/>
                <a:gd name="T65" fmla="*/ 170 h 278"/>
                <a:gd name="T66" fmla="*/ 130 w 166"/>
                <a:gd name="T67" fmla="*/ 90 h 278"/>
                <a:gd name="T68" fmla="*/ 122 w 166"/>
                <a:gd name="T69" fmla="*/ 114 h 278"/>
                <a:gd name="T70" fmla="*/ 109 w 166"/>
                <a:gd name="T71" fmla="*/ 80 h 278"/>
                <a:gd name="T72" fmla="*/ 106 w 166"/>
                <a:gd name="T73" fmla="*/ 101 h 278"/>
                <a:gd name="T74" fmla="*/ 85 w 166"/>
                <a:gd name="T75" fmla="*/ 43 h 278"/>
                <a:gd name="T76" fmla="*/ 80 w 166"/>
                <a:gd name="T77" fmla="*/ 44 h 278"/>
                <a:gd name="T78" fmla="*/ 90 w 166"/>
                <a:gd name="T79" fmla="*/ 149 h 278"/>
                <a:gd name="T80" fmla="*/ 76 w 166"/>
                <a:gd name="T81" fmla="*/ 128 h 278"/>
                <a:gd name="T82" fmla="*/ 54 w 166"/>
                <a:gd name="T83" fmla="*/ 52 h 278"/>
                <a:gd name="T84" fmla="*/ 52 w 166"/>
                <a:gd name="T85" fmla="*/ 55 h 278"/>
                <a:gd name="T86" fmla="*/ 79 w 166"/>
                <a:gd name="T87" fmla="*/ 195 h 278"/>
                <a:gd name="T88" fmla="*/ 43 w 166"/>
                <a:gd name="T89" fmla="*/ 70 h 278"/>
                <a:gd name="T90" fmla="*/ 34 w 166"/>
                <a:gd name="T91" fmla="*/ 35 h 278"/>
                <a:gd name="T92" fmla="*/ 29 w 166"/>
                <a:gd name="T93" fmla="*/ 35 h 278"/>
                <a:gd name="T94" fmla="*/ 16 w 166"/>
                <a:gd name="T95" fmla="*/ 117 h 278"/>
                <a:gd name="T96" fmla="*/ 6 w 166"/>
                <a:gd name="T97" fmla="*/ 3 h 278"/>
                <a:gd name="T98" fmla="*/ 3 w 166"/>
                <a:gd name="T99" fmla="*/ 0 h 278"/>
                <a:gd name="T100" fmla="*/ 46 w 166"/>
                <a:gd name="T101" fmla="*/ 134 h 278"/>
                <a:gd name="T102" fmla="*/ 57 w 166"/>
                <a:gd name="T103" fmla="*/ 185 h 278"/>
                <a:gd name="T104" fmla="*/ 111 w 166"/>
                <a:gd name="T105" fmla="*/ 101 h 278"/>
                <a:gd name="T106" fmla="*/ 120 w 166"/>
                <a:gd name="T107" fmla="*/ 131 h 278"/>
                <a:gd name="T108" fmla="*/ 119 w 166"/>
                <a:gd name="T109" fmla="*/ 1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6" h="278">
                  <a:moveTo>
                    <a:pt x="1" y="3"/>
                  </a:moveTo>
                  <a:cubicBezTo>
                    <a:pt x="0" y="9"/>
                    <a:pt x="0" y="15"/>
                    <a:pt x="0" y="21"/>
                  </a:cubicBezTo>
                  <a:cubicBezTo>
                    <a:pt x="0" y="65"/>
                    <a:pt x="8" y="117"/>
                    <a:pt x="21" y="156"/>
                  </a:cubicBezTo>
                  <a:cubicBezTo>
                    <a:pt x="22" y="161"/>
                    <a:pt x="23" y="166"/>
                    <a:pt x="25" y="170"/>
                  </a:cubicBezTo>
                  <a:cubicBezTo>
                    <a:pt x="25" y="170"/>
                    <a:pt x="25" y="170"/>
                    <a:pt x="26" y="171"/>
                  </a:cubicBezTo>
                  <a:cubicBezTo>
                    <a:pt x="25" y="171"/>
                    <a:pt x="26" y="171"/>
                    <a:pt x="25" y="171"/>
                  </a:cubicBezTo>
                  <a:cubicBezTo>
                    <a:pt x="26" y="171"/>
                    <a:pt x="26" y="171"/>
                    <a:pt x="26" y="171"/>
                  </a:cubicBezTo>
                  <a:cubicBezTo>
                    <a:pt x="26" y="172"/>
                    <a:pt x="28" y="173"/>
                    <a:pt x="29" y="172"/>
                  </a:cubicBezTo>
                  <a:cubicBezTo>
                    <a:pt x="30" y="172"/>
                    <a:pt x="31" y="171"/>
                    <a:pt x="31" y="170"/>
                  </a:cubicBezTo>
                  <a:cubicBezTo>
                    <a:pt x="31" y="169"/>
                    <a:pt x="31" y="169"/>
                    <a:pt x="30" y="169"/>
                  </a:cubicBezTo>
                  <a:cubicBezTo>
                    <a:pt x="29" y="164"/>
                    <a:pt x="27" y="159"/>
                    <a:pt x="26" y="154"/>
                  </a:cubicBezTo>
                  <a:cubicBezTo>
                    <a:pt x="22" y="142"/>
                    <a:pt x="21" y="128"/>
                    <a:pt x="21" y="113"/>
                  </a:cubicBezTo>
                  <a:cubicBezTo>
                    <a:pt x="21" y="88"/>
                    <a:pt x="25" y="63"/>
                    <a:pt x="31" y="44"/>
                  </a:cubicBezTo>
                  <a:cubicBezTo>
                    <a:pt x="36" y="63"/>
                    <a:pt x="38" y="86"/>
                    <a:pt x="39" y="107"/>
                  </a:cubicBezTo>
                  <a:cubicBezTo>
                    <a:pt x="41" y="141"/>
                    <a:pt x="42" y="175"/>
                    <a:pt x="60" y="202"/>
                  </a:cubicBezTo>
                  <a:cubicBezTo>
                    <a:pt x="61" y="203"/>
                    <a:pt x="62" y="203"/>
                    <a:pt x="63" y="203"/>
                  </a:cubicBezTo>
                  <a:cubicBezTo>
                    <a:pt x="64" y="202"/>
                    <a:pt x="65" y="201"/>
                    <a:pt x="65" y="200"/>
                  </a:cubicBezTo>
                  <a:cubicBezTo>
                    <a:pt x="65" y="200"/>
                    <a:pt x="65" y="200"/>
                    <a:pt x="65" y="200"/>
                  </a:cubicBezTo>
                  <a:cubicBezTo>
                    <a:pt x="63" y="183"/>
                    <a:pt x="59" y="166"/>
                    <a:pt x="55" y="149"/>
                  </a:cubicBezTo>
                  <a:cubicBezTo>
                    <a:pt x="50" y="129"/>
                    <a:pt x="46" y="109"/>
                    <a:pt x="44" y="89"/>
                  </a:cubicBezTo>
                  <a:cubicBezTo>
                    <a:pt x="48" y="101"/>
                    <a:pt x="50" y="115"/>
                    <a:pt x="53" y="128"/>
                  </a:cubicBezTo>
                  <a:cubicBezTo>
                    <a:pt x="57" y="155"/>
                    <a:pt x="62" y="183"/>
                    <a:pt x="79" y="205"/>
                  </a:cubicBezTo>
                  <a:cubicBezTo>
                    <a:pt x="80" y="206"/>
                    <a:pt x="81" y="206"/>
                    <a:pt x="82" y="206"/>
                  </a:cubicBezTo>
                  <a:cubicBezTo>
                    <a:pt x="83" y="206"/>
                    <a:pt x="84" y="205"/>
                    <a:pt x="84" y="204"/>
                  </a:cubicBezTo>
                  <a:cubicBezTo>
                    <a:pt x="84" y="202"/>
                    <a:pt x="84" y="200"/>
                    <a:pt x="84" y="198"/>
                  </a:cubicBezTo>
                  <a:cubicBezTo>
                    <a:pt x="84" y="189"/>
                    <a:pt x="83" y="181"/>
                    <a:pt x="82" y="173"/>
                  </a:cubicBezTo>
                  <a:cubicBezTo>
                    <a:pt x="88" y="194"/>
                    <a:pt x="93" y="214"/>
                    <a:pt x="101" y="234"/>
                  </a:cubicBezTo>
                  <a:cubicBezTo>
                    <a:pt x="101" y="236"/>
                    <a:pt x="102" y="236"/>
                    <a:pt x="103" y="236"/>
                  </a:cubicBezTo>
                  <a:cubicBezTo>
                    <a:pt x="105" y="236"/>
                    <a:pt x="106" y="235"/>
                    <a:pt x="106" y="233"/>
                  </a:cubicBezTo>
                  <a:cubicBezTo>
                    <a:pt x="106" y="233"/>
                    <a:pt x="106" y="233"/>
                    <a:pt x="106" y="233"/>
                  </a:cubicBezTo>
                  <a:cubicBezTo>
                    <a:pt x="105" y="205"/>
                    <a:pt x="100" y="176"/>
                    <a:pt x="95" y="149"/>
                  </a:cubicBezTo>
                  <a:cubicBezTo>
                    <a:pt x="90" y="120"/>
                    <a:pt x="84" y="91"/>
                    <a:pt x="84" y="62"/>
                  </a:cubicBezTo>
                  <a:cubicBezTo>
                    <a:pt x="84" y="60"/>
                    <a:pt x="84" y="59"/>
                    <a:pt x="84" y="57"/>
                  </a:cubicBezTo>
                  <a:cubicBezTo>
                    <a:pt x="99" y="95"/>
                    <a:pt x="107" y="139"/>
                    <a:pt x="114" y="181"/>
                  </a:cubicBezTo>
                  <a:cubicBezTo>
                    <a:pt x="114" y="181"/>
                    <a:pt x="115" y="186"/>
                    <a:pt x="115" y="187"/>
                  </a:cubicBezTo>
                  <a:cubicBezTo>
                    <a:pt x="117" y="197"/>
                    <a:pt x="119" y="207"/>
                    <a:pt x="121" y="218"/>
                  </a:cubicBezTo>
                  <a:cubicBezTo>
                    <a:pt x="122" y="229"/>
                    <a:pt x="123" y="241"/>
                    <a:pt x="123" y="251"/>
                  </a:cubicBezTo>
                  <a:cubicBezTo>
                    <a:pt x="123" y="253"/>
                    <a:pt x="124" y="254"/>
                    <a:pt x="125" y="254"/>
                  </a:cubicBezTo>
                  <a:cubicBezTo>
                    <a:pt x="127" y="254"/>
                    <a:pt x="128" y="253"/>
                    <a:pt x="128" y="251"/>
                  </a:cubicBezTo>
                  <a:cubicBezTo>
                    <a:pt x="128" y="243"/>
                    <a:pt x="128" y="243"/>
                    <a:pt x="128" y="243"/>
                  </a:cubicBezTo>
                  <a:cubicBezTo>
                    <a:pt x="129" y="229"/>
                    <a:pt x="129" y="212"/>
                    <a:pt x="129" y="195"/>
                  </a:cubicBezTo>
                  <a:cubicBezTo>
                    <a:pt x="129" y="173"/>
                    <a:pt x="128" y="151"/>
                    <a:pt x="125" y="130"/>
                  </a:cubicBezTo>
                  <a:cubicBezTo>
                    <a:pt x="126" y="119"/>
                    <a:pt x="128" y="109"/>
                    <a:pt x="131" y="100"/>
                  </a:cubicBezTo>
                  <a:cubicBezTo>
                    <a:pt x="141" y="118"/>
                    <a:pt x="144" y="143"/>
                    <a:pt x="144" y="168"/>
                  </a:cubicBezTo>
                  <a:cubicBezTo>
                    <a:pt x="144" y="168"/>
                    <a:pt x="144" y="168"/>
                    <a:pt x="144" y="168"/>
                  </a:cubicBezTo>
                  <a:cubicBezTo>
                    <a:pt x="141" y="183"/>
                    <a:pt x="140" y="199"/>
                    <a:pt x="140" y="215"/>
                  </a:cubicBezTo>
                  <a:cubicBezTo>
                    <a:pt x="140" y="225"/>
                    <a:pt x="140" y="236"/>
                    <a:pt x="141" y="246"/>
                  </a:cubicBezTo>
                  <a:cubicBezTo>
                    <a:pt x="141" y="246"/>
                    <a:pt x="141" y="253"/>
                    <a:pt x="141" y="261"/>
                  </a:cubicBezTo>
                  <a:cubicBezTo>
                    <a:pt x="141" y="261"/>
                    <a:pt x="141" y="261"/>
                    <a:pt x="141" y="262"/>
                  </a:cubicBezTo>
                  <a:cubicBezTo>
                    <a:pt x="141" y="266"/>
                    <a:pt x="141" y="271"/>
                    <a:pt x="141" y="275"/>
                  </a:cubicBezTo>
                  <a:cubicBezTo>
                    <a:pt x="141" y="275"/>
                    <a:pt x="141" y="275"/>
                    <a:pt x="141" y="275"/>
                  </a:cubicBezTo>
                  <a:cubicBezTo>
                    <a:pt x="141" y="275"/>
                    <a:pt x="141" y="275"/>
                    <a:pt x="141" y="275"/>
                  </a:cubicBezTo>
                  <a:cubicBezTo>
                    <a:pt x="141" y="276"/>
                    <a:pt x="141" y="276"/>
                    <a:pt x="141" y="276"/>
                  </a:cubicBezTo>
                  <a:cubicBezTo>
                    <a:pt x="142" y="277"/>
                    <a:pt x="143" y="278"/>
                    <a:pt x="144" y="278"/>
                  </a:cubicBezTo>
                  <a:cubicBezTo>
                    <a:pt x="146" y="278"/>
                    <a:pt x="147" y="277"/>
                    <a:pt x="147" y="276"/>
                  </a:cubicBezTo>
                  <a:cubicBezTo>
                    <a:pt x="147" y="276"/>
                    <a:pt x="147" y="268"/>
                    <a:pt x="146" y="261"/>
                  </a:cubicBezTo>
                  <a:cubicBezTo>
                    <a:pt x="146" y="253"/>
                    <a:pt x="147" y="245"/>
                    <a:pt x="147" y="236"/>
                  </a:cubicBezTo>
                  <a:cubicBezTo>
                    <a:pt x="148" y="248"/>
                    <a:pt x="149" y="259"/>
                    <a:pt x="153" y="269"/>
                  </a:cubicBezTo>
                  <a:cubicBezTo>
                    <a:pt x="153" y="270"/>
                    <a:pt x="154" y="270"/>
                    <a:pt x="155" y="271"/>
                  </a:cubicBezTo>
                  <a:cubicBezTo>
                    <a:pt x="156" y="271"/>
                    <a:pt x="157" y="270"/>
                    <a:pt x="158" y="270"/>
                  </a:cubicBezTo>
                  <a:cubicBezTo>
                    <a:pt x="161" y="266"/>
                    <a:pt x="163" y="261"/>
                    <a:pt x="166" y="256"/>
                  </a:cubicBezTo>
                  <a:cubicBezTo>
                    <a:pt x="166" y="255"/>
                    <a:pt x="165" y="253"/>
                    <a:pt x="164" y="252"/>
                  </a:cubicBezTo>
                  <a:cubicBezTo>
                    <a:pt x="163" y="252"/>
                    <a:pt x="161" y="252"/>
                    <a:pt x="161" y="254"/>
                  </a:cubicBezTo>
                  <a:cubicBezTo>
                    <a:pt x="159" y="257"/>
                    <a:pt x="158" y="259"/>
                    <a:pt x="157" y="262"/>
                  </a:cubicBezTo>
                  <a:cubicBezTo>
                    <a:pt x="152" y="246"/>
                    <a:pt x="152" y="229"/>
                    <a:pt x="152" y="211"/>
                  </a:cubicBezTo>
                  <a:cubicBezTo>
                    <a:pt x="152" y="197"/>
                    <a:pt x="152" y="183"/>
                    <a:pt x="150" y="170"/>
                  </a:cubicBezTo>
                  <a:cubicBezTo>
                    <a:pt x="149" y="140"/>
                    <a:pt x="146" y="112"/>
                    <a:pt x="133" y="92"/>
                  </a:cubicBezTo>
                  <a:cubicBezTo>
                    <a:pt x="132" y="91"/>
                    <a:pt x="131" y="90"/>
                    <a:pt x="130" y="90"/>
                  </a:cubicBezTo>
                  <a:cubicBezTo>
                    <a:pt x="129" y="91"/>
                    <a:pt x="128" y="91"/>
                    <a:pt x="128" y="92"/>
                  </a:cubicBezTo>
                  <a:cubicBezTo>
                    <a:pt x="125" y="99"/>
                    <a:pt x="124" y="106"/>
                    <a:pt x="122" y="114"/>
                  </a:cubicBezTo>
                  <a:cubicBezTo>
                    <a:pt x="120" y="102"/>
                    <a:pt x="116" y="91"/>
                    <a:pt x="112" y="81"/>
                  </a:cubicBezTo>
                  <a:cubicBezTo>
                    <a:pt x="111" y="80"/>
                    <a:pt x="110" y="79"/>
                    <a:pt x="109" y="80"/>
                  </a:cubicBezTo>
                  <a:cubicBezTo>
                    <a:pt x="108" y="80"/>
                    <a:pt x="107" y="81"/>
                    <a:pt x="107" y="82"/>
                  </a:cubicBezTo>
                  <a:cubicBezTo>
                    <a:pt x="106" y="88"/>
                    <a:pt x="106" y="94"/>
                    <a:pt x="106" y="101"/>
                  </a:cubicBezTo>
                  <a:cubicBezTo>
                    <a:pt x="106" y="105"/>
                    <a:pt x="107" y="110"/>
                    <a:pt x="107" y="115"/>
                  </a:cubicBezTo>
                  <a:cubicBezTo>
                    <a:pt x="101" y="90"/>
                    <a:pt x="94" y="65"/>
                    <a:pt x="85" y="43"/>
                  </a:cubicBezTo>
                  <a:cubicBezTo>
                    <a:pt x="84" y="42"/>
                    <a:pt x="83" y="41"/>
                    <a:pt x="82" y="42"/>
                  </a:cubicBezTo>
                  <a:cubicBezTo>
                    <a:pt x="81" y="42"/>
                    <a:pt x="80" y="43"/>
                    <a:pt x="80" y="44"/>
                  </a:cubicBezTo>
                  <a:cubicBezTo>
                    <a:pt x="79" y="50"/>
                    <a:pt x="79" y="56"/>
                    <a:pt x="79" y="62"/>
                  </a:cubicBezTo>
                  <a:cubicBezTo>
                    <a:pt x="79" y="91"/>
                    <a:pt x="84" y="121"/>
                    <a:pt x="90" y="149"/>
                  </a:cubicBezTo>
                  <a:cubicBezTo>
                    <a:pt x="94" y="171"/>
                    <a:pt x="98" y="193"/>
                    <a:pt x="99" y="214"/>
                  </a:cubicBezTo>
                  <a:cubicBezTo>
                    <a:pt x="90" y="186"/>
                    <a:pt x="83" y="156"/>
                    <a:pt x="76" y="128"/>
                  </a:cubicBezTo>
                  <a:cubicBezTo>
                    <a:pt x="70" y="103"/>
                    <a:pt x="64" y="78"/>
                    <a:pt x="57" y="54"/>
                  </a:cubicBezTo>
                  <a:cubicBezTo>
                    <a:pt x="57" y="53"/>
                    <a:pt x="55" y="52"/>
                    <a:pt x="54" y="52"/>
                  </a:cubicBezTo>
                  <a:cubicBezTo>
                    <a:pt x="53" y="52"/>
                    <a:pt x="52" y="53"/>
                    <a:pt x="52" y="55"/>
                  </a:cubicBezTo>
                  <a:cubicBezTo>
                    <a:pt x="52" y="55"/>
                    <a:pt x="52" y="55"/>
                    <a:pt x="52" y="55"/>
                  </a:cubicBezTo>
                  <a:cubicBezTo>
                    <a:pt x="54" y="76"/>
                    <a:pt x="59" y="98"/>
                    <a:pt x="65" y="120"/>
                  </a:cubicBezTo>
                  <a:cubicBezTo>
                    <a:pt x="72" y="144"/>
                    <a:pt x="78" y="170"/>
                    <a:pt x="79" y="195"/>
                  </a:cubicBezTo>
                  <a:cubicBezTo>
                    <a:pt x="66" y="175"/>
                    <a:pt x="62" y="151"/>
                    <a:pt x="58" y="127"/>
                  </a:cubicBezTo>
                  <a:cubicBezTo>
                    <a:pt x="54" y="108"/>
                    <a:pt x="51" y="88"/>
                    <a:pt x="43" y="70"/>
                  </a:cubicBezTo>
                  <a:cubicBezTo>
                    <a:pt x="43" y="70"/>
                    <a:pt x="42" y="69"/>
                    <a:pt x="41" y="69"/>
                  </a:cubicBezTo>
                  <a:cubicBezTo>
                    <a:pt x="40" y="57"/>
                    <a:pt x="38" y="45"/>
                    <a:pt x="34" y="35"/>
                  </a:cubicBezTo>
                  <a:cubicBezTo>
                    <a:pt x="33" y="34"/>
                    <a:pt x="32" y="33"/>
                    <a:pt x="31" y="33"/>
                  </a:cubicBezTo>
                  <a:cubicBezTo>
                    <a:pt x="30" y="33"/>
                    <a:pt x="29" y="34"/>
                    <a:pt x="29" y="35"/>
                  </a:cubicBezTo>
                  <a:cubicBezTo>
                    <a:pt x="21" y="54"/>
                    <a:pt x="16" y="84"/>
                    <a:pt x="16" y="113"/>
                  </a:cubicBezTo>
                  <a:cubicBezTo>
                    <a:pt x="16" y="114"/>
                    <a:pt x="16" y="115"/>
                    <a:pt x="16" y="117"/>
                  </a:cubicBezTo>
                  <a:cubicBezTo>
                    <a:pt x="9" y="86"/>
                    <a:pt x="5" y="51"/>
                    <a:pt x="5" y="21"/>
                  </a:cubicBezTo>
                  <a:cubicBezTo>
                    <a:pt x="5" y="15"/>
                    <a:pt x="6" y="9"/>
                    <a:pt x="6" y="3"/>
                  </a:cubicBezTo>
                  <a:cubicBezTo>
                    <a:pt x="6" y="3"/>
                    <a:pt x="6" y="3"/>
                    <a:pt x="6" y="3"/>
                  </a:cubicBezTo>
                  <a:cubicBezTo>
                    <a:pt x="6" y="2"/>
                    <a:pt x="5" y="0"/>
                    <a:pt x="3" y="0"/>
                  </a:cubicBezTo>
                  <a:cubicBezTo>
                    <a:pt x="2" y="0"/>
                    <a:pt x="1" y="1"/>
                    <a:pt x="1" y="3"/>
                  </a:cubicBezTo>
                  <a:close/>
                  <a:moveTo>
                    <a:pt x="46" y="134"/>
                  </a:moveTo>
                  <a:cubicBezTo>
                    <a:pt x="47" y="139"/>
                    <a:pt x="49" y="145"/>
                    <a:pt x="50" y="151"/>
                  </a:cubicBezTo>
                  <a:cubicBezTo>
                    <a:pt x="53" y="162"/>
                    <a:pt x="55" y="173"/>
                    <a:pt x="57" y="185"/>
                  </a:cubicBezTo>
                  <a:cubicBezTo>
                    <a:pt x="50" y="169"/>
                    <a:pt x="48" y="152"/>
                    <a:pt x="46" y="134"/>
                  </a:cubicBezTo>
                  <a:close/>
                  <a:moveTo>
                    <a:pt x="111" y="101"/>
                  </a:moveTo>
                  <a:cubicBezTo>
                    <a:pt x="111" y="98"/>
                    <a:pt x="112" y="96"/>
                    <a:pt x="112" y="94"/>
                  </a:cubicBezTo>
                  <a:cubicBezTo>
                    <a:pt x="115" y="105"/>
                    <a:pt x="118" y="118"/>
                    <a:pt x="120" y="131"/>
                  </a:cubicBezTo>
                  <a:cubicBezTo>
                    <a:pt x="119" y="140"/>
                    <a:pt x="119" y="149"/>
                    <a:pt x="119" y="158"/>
                  </a:cubicBezTo>
                  <a:cubicBezTo>
                    <a:pt x="119" y="164"/>
                    <a:pt x="119" y="171"/>
                    <a:pt x="119" y="177"/>
                  </a:cubicBezTo>
                  <a:cubicBezTo>
                    <a:pt x="115" y="152"/>
                    <a:pt x="111" y="126"/>
                    <a:pt x="111" y="101"/>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1" name="Freeform 180"/>
            <p:cNvSpPr>
              <a:spLocks noEditPoints="1" noChangeArrowheads="1"/>
            </p:cNvSpPr>
            <p:nvPr/>
          </p:nvSpPr>
          <p:spPr bwMode="auto">
            <a:xfrm>
              <a:off x="3803" y="1918"/>
              <a:ext cx="257" cy="142"/>
            </a:xfrm>
            <a:custGeom>
              <a:avLst/>
              <a:gdLst>
                <a:gd name="T0" fmla="*/ 40 w 178"/>
                <a:gd name="T1" fmla="*/ 16 h 98"/>
                <a:gd name="T2" fmla="*/ 39 w 178"/>
                <a:gd name="T3" fmla="*/ 38 h 98"/>
                <a:gd name="T4" fmla="*/ 15 w 178"/>
                <a:gd name="T5" fmla="*/ 55 h 98"/>
                <a:gd name="T6" fmla="*/ 17 w 178"/>
                <a:gd name="T7" fmla="*/ 60 h 98"/>
                <a:gd name="T8" fmla="*/ 10 w 178"/>
                <a:gd name="T9" fmla="*/ 73 h 98"/>
                <a:gd name="T10" fmla="*/ 9 w 178"/>
                <a:gd name="T11" fmla="*/ 65 h 98"/>
                <a:gd name="T12" fmla="*/ 5 w 178"/>
                <a:gd name="T13" fmla="*/ 84 h 98"/>
                <a:gd name="T14" fmla="*/ 34 w 178"/>
                <a:gd name="T15" fmla="*/ 95 h 98"/>
                <a:gd name="T16" fmla="*/ 119 w 178"/>
                <a:gd name="T17" fmla="*/ 86 h 98"/>
                <a:gd name="T18" fmla="*/ 161 w 178"/>
                <a:gd name="T19" fmla="*/ 87 h 98"/>
                <a:gd name="T20" fmla="*/ 178 w 178"/>
                <a:gd name="T21" fmla="*/ 85 h 98"/>
                <a:gd name="T22" fmla="*/ 96 w 178"/>
                <a:gd name="T23" fmla="*/ 70 h 98"/>
                <a:gd name="T24" fmla="*/ 123 w 178"/>
                <a:gd name="T25" fmla="*/ 65 h 98"/>
                <a:gd name="T26" fmla="*/ 105 w 178"/>
                <a:gd name="T27" fmla="*/ 60 h 98"/>
                <a:gd name="T28" fmla="*/ 111 w 178"/>
                <a:gd name="T29" fmla="*/ 58 h 98"/>
                <a:gd name="T30" fmla="*/ 110 w 178"/>
                <a:gd name="T31" fmla="*/ 52 h 98"/>
                <a:gd name="T32" fmla="*/ 53 w 178"/>
                <a:gd name="T33" fmla="*/ 50 h 98"/>
                <a:gd name="T34" fmla="*/ 93 w 178"/>
                <a:gd name="T35" fmla="*/ 44 h 98"/>
                <a:gd name="T36" fmla="*/ 113 w 178"/>
                <a:gd name="T37" fmla="*/ 41 h 98"/>
                <a:gd name="T38" fmla="*/ 111 w 178"/>
                <a:gd name="T39" fmla="*/ 38 h 98"/>
                <a:gd name="T40" fmla="*/ 115 w 178"/>
                <a:gd name="T41" fmla="*/ 34 h 98"/>
                <a:gd name="T42" fmla="*/ 91 w 178"/>
                <a:gd name="T43" fmla="*/ 27 h 98"/>
                <a:gd name="T44" fmla="*/ 102 w 178"/>
                <a:gd name="T45" fmla="*/ 21 h 98"/>
                <a:gd name="T46" fmla="*/ 46 w 178"/>
                <a:gd name="T47" fmla="*/ 15 h 98"/>
                <a:gd name="T48" fmla="*/ 89 w 178"/>
                <a:gd name="T49" fmla="*/ 11 h 98"/>
                <a:gd name="T50" fmla="*/ 100 w 178"/>
                <a:gd name="T51" fmla="*/ 11 h 98"/>
                <a:gd name="T52" fmla="*/ 109 w 178"/>
                <a:gd name="T53" fmla="*/ 3 h 98"/>
                <a:gd name="T54" fmla="*/ 79 w 178"/>
                <a:gd name="T55" fmla="*/ 31 h 98"/>
                <a:gd name="T56" fmla="*/ 85 w 178"/>
                <a:gd name="T57" fmla="*/ 38 h 98"/>
                <a:gd name="T58" fmla="*/ 79 w 178"/>
                <a:gd name="T59" fmla="*/ 31 h 98"/>
                <a:gd name="T60" fmla="*/ 29 w 178"/>
                <a:gd name="T61" fmla="*/ 61 h 98"/>
                <a:gd name="T62" fmla="*/ 4 w 178"/>
                <a:gd name="T63" fmla="*/ 65 h 98"/>
                <a:gd name="T64" fmla="*/ 96 w 178"/>
                <a:gd name="T65" fmla="*/ 65 h 98"/>
                <a:gd name="T66" fmla="*/ 96 w 178"/>
                <a:gd name="T67" fmla="*/ 65 h 98"/>
                <a:gd name="T68" fmla="*/ 23 w 178"/>
                <a:gd name="T69" fmla="*/ 67 h 98"/>
                <a:gd name="T70" fmla="*/ 28 w 178"/>
                <a:gd name="T71" fmla="*/ 68 h 98"/>
                <a:gd name="T72" fmla="*/ 11 w 178"/>
                <a:gd name="T73" fmla="*/ 81 h 98"/>
                <a:gd name="T74" fmla="*/ 21 w 178"/>
                <a:gd name="T75" fmla="*/ 91 h 98"/>
                <a:gd name="T76" fmla="*/ 9 w 178"/>
                <a:gd name="T77" fmla="*/ 81 h 98"/>
                <a:gd name="T78" fmla="*/ 72 w 178"/>
                <a:gd name="T79" fmla="*/ 71 h 98"/>
                <a:gd name="T80" fmla="*/ 51 w 178"/>
                <a:gd name="T81" fmla="*/ 75 h 98"/>
                <a:gd name="T82" fmla="*/ 38 w 178"/>
                <a:gd name="T83" fmla="*/ 81 h 98"/>
                <a:gd name="T84" fmla="*/ 19 w 178"/>
                <a:gd name="T85" fmla="*/ 82 h 98"/>
                <a:gd name="T86" fmla="*/ 120 w 178"/>
                <a:gd name="T87" fmla="*/ 80 h 98"/>
                <a:gd name="T88" fmla="*/ 132 w 178"/>
                <a:gd name="T89" fmla="*/ 82 h 98"/>
                <a:gd name="T90" fmla="*/ 165 w 178"/>
                <a:gd name="T91" fmla="*/ 81 h 98"/>
                <a:gd name="T92" fmla="*/ 117 w 178"/>
                <a:gd name="T93"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8" h="98">
                  <a:moveTo>
                    <a:pt x="40" y="13"/>
                  </a:moveTo>
                  <a:cubicBezTo>
                    <a:pt x="39" y="13"/>
                    <a:pt x="39" y="14"/>
                    <a:pt x="39" y="15"/>
                  </a:cubicBezTo>
                  <a:cubicBezTo>
                    <a:pt x="39" y="15"/>
                    <a:pt x="39" y="16"/>
                    <a:pt x="40" y="16"/>
                  </a:cubicBezTo>
                  <a:cubicBezTo>
                    <a:pt x="46" y="22"/>
                    <a:pt x="54" y="25"/>
                    <a:pt x="62" y="28"/>
                  </a:cubicBezTo>
                  <a:cubicBezTo>
                    <a:pt x="54" y="30"/>
                    <a:pt x="47" y="33"/>
                    <a:pt x="41" y="36"/>
                  </a:cubicBezTo>
                  <a:cubicBezTo>
                    <a:pt x="40" y="36"/>
                    <a:pt x="39" y="37"/>
                    <a:pt x="39" y="38"/>
                  </a:cubicBezTo>
                  <a:cubicBezTo>
                    <a:pt x="39" y="38"/>
                    <a:pt x="39" y="39"/>
                    <a:pt x="39" y="39"/>
                  </a:cubicBezTo>
                  <a:cubicBezTo>
                    <a:pt x="39" y="40"/>
                    <a:pt x="40" y="41"/>
                    <a:pt x="41" y="41"/>
                  </a:cubicBezTo>
                  <a:cubicBezTo>
                    <a:pt x="32" y="45"/>
                    <a:pt x="23" y="50"/>
                    <a:pt x="15" y="55"/>
                  </a:cubicBezTo>
                  <a:cubicBezTo>
                    <a:pt x="14" y="56"/>
                    <a:pt x="13" y="57"/>
                    <a:pt x="13" y="58"/>
                  </a:cubicBezTo>
                  <a:cubicBezTo>
                    <a:pt x="13" y="58"/>
                    <a:pt x="13" y="58"/>
                    <a:pt x="14" y="59"/>
                  </a:cubicBezTo>
                  <a:cubicBezTo>
                    <a:pt x="14" y="60"/>
                    <a:pt x="15" y="60"/>
                    <a:pt x="17" y="60"/>
                  </a:cubicBezTo>
                  <a:cubicBezTo>
                    <a:pt x="20" y="59"/>
                    <a:pt x="22" y="58"/>
                    <a:pt x="25" y="57"/>
                  </a:cubicBezTo>
                  <a:cubicBezTo>
                    <a:pt x="25" y="58"/>
                    <a:pt x="24" y="59"/>
                    <a:pt x="24" y="59"/>
                  </a:cubicBezTo>
                  <a:cubicBezTo>
                    <a:pt x="24" y="59"/>
                    <a:pt x="14" y="68"/>
                    <a:pt x="10" y="73"/>
                  </a:cubicBezTo>
                  <a:cubicBezTo>
                    <a:pt x="9" y="71"/>
                    <a:pt x="9" y="69"/>
                    <a:pt x="9" y="67"/>
                  </a:cubicBezTo>
                  <a:cubicBezTo>
                    <a:pt x="9" y="67"/>
                    <a:pt x="9" y="66"/>
                    <a:pt x="9" y="66"/>
                  </a:cubicBezTo>
                  <a:cubicBezTo>
                    <a:pt x="9" y="66"/>
                    <a:pt x="9" y="66"/>
                    <a:pt x="9" y="65"/>
                  </a:cubicBezTo>
                  <a:cubicBezTo>
                    <a:pt x="9" y="64"/>
                    <a:pt x="9" y="63"/>
                    <a:pt x="7" y="63"/>
                  </a:cubicBezTo>
                  <a:cubicBezTo>
                    <a:pt x="6" y="63"/>
                    <a:pt x="5" y="63"/>
                    <a:pt x="4" y="64"/>
                  </a:cubicBezTo>
                  <a:cubicBezTo>
                    <a:pt x="0" y="71"/>
                    <a:pt x="1" y="78"/>
                    <a:pt x="5" y="84"/>
                  </a:cubicBezTo>
                  <a:cubicBezTo>
                    <a:pt x="10" y="93"/>
                    <a:pt x="21" y="98"/>
                    <a:pt x="31" y="98"/>
                  </a:cubicBezTo>
                  <a:cubicBezTo>
                    <a:pt x="32" y="98"/>
                    <a:pt x="33" y="97"/>
                    <a:pt x="34" y="96"/>
                  </a:cubicBezTo>
                  <a:cubicBezTo>
                    <a:pt x="34" y="95"/>
                    <a:pt x="34" y="95"/>
                    <a:pt x="34" y="95"/>
                  </a:cubicBezTo>
                  <a:cubicBezTo>
                    <a:pt x="34" y="94"/>
                    <a:pt x="33" y="93"/>
                    <a:pt x="33" y="93"/>
                  </a:cubicBezTo>
                  <a:cubicBezTo>
                    <a:pt x="43" y="88"/>
                    <a:pt x="57" y="84"/>
                    <a:pt x="72" y="80"/>
                  </a:cubicBezTo>
                  <a:cubicBezTo>
                    <a:pt x="87" y="80"/>
                    <a:pt x="104" y="83"/>
                    <a:pt x="119" y="86"/>
                  </a:cubicBezTo>
                  <a:cubicBezTo>
                    <a:pt x="134" y="88"/>
                    <a:pt x="148" y="90"/>
                    <a:pt x="158" y="90"/>
                  </a:cubicBezTo>
                  <a:cubicBezTo>
                    <a:pt x="159" y="90"/>
                    <a:pt x="161" y="89"/>
                    <a:pt x="161" y="88"/>
                  </a:cubicBezTo>
                  <a:cubicBezTo>
                    <a:pt x="161" y="88"/>
                    <a:pt x="161" y="87"/>
                    <a:pt x="161" y="87"/>
                  </a:cubicBezTo>
                  <a:cubicBezTo>
                    <a:pt x="161" y="87"/>
                    <a:pt x="161" y="86"/>
                    <a:pt x="160" y="86"/>
                  </a:cubicBezTo>
                  <a:cubicBezTo>
                    <a:pt x="165" y="86"/>
                    <a:pt x="170" y="86"/>
                    <a:pt x="175" y="87"/>
                  </a:cubicBezTo>
                  <a:cubicBezTo>
                    <a:pt x="176" y="87"/>
                    <a:pt x="177" y="86"/>
                    <a:pt x="178" y="85"/>
                  </a:cubicBezTo>
                  <a:cubicBezTo>
                    <a:pt x="178" y="84"/>
                    <a:pt x="178" y="83"/>
                    <a:pt x="177" y="82"/>
                  </a:cubicBezTo>
                  <a:cubicBezTo>
                    <a:pt x="160" y="68"/>
                    <a:pt x="129" y="66"/>
                    <a:pt x="97" y="70"/>
                  </a:cubicBezTo>
                  <a:cubicBezTo>
                    <a:pt x="97" y="70"/>
                    <a:pt x="97" y="70"/>
                    <a:pt x="96" y="70"/>
                  </a:cubicBezTo>
                  <a:cubicBezTo>
                    <a:pt x="105" y="69"/>
                    <a:pt x="113" y="68"/>
                    <a:pt x="121" y="67"/>
                  </a:cubicBezTo>
                  <a:cubicBezTo>
                    <a:pt x="122" y="67"/>
                    <a:pt x="123" y="66"/>
                    <a:pt x="123" y="65"/>
                  </a:cubicBezTo>
                  <a:cubicBezTo>
                    <a:pt x="123" y="65"/>
                    <a:pt x="123" y="65"/>
                    <a:pt x="123" y="65"/>
                  </a:cubicBezTo>
                  <a:cubicBezTo>
                    <a:pt x="123" y="64"/>
                    <a:pt x="122" y="63"/>
                    <a:pt x="121" y="62"/>
                  </a:cubicBezTo>
                  <a:cubicBezTo>
                    <a:pt x="116" y="61"/>
                    <a:pt x="110" y="60"/>
                    <a:pt x="104" y="60"/>
                  </a:cubicBezTo>
                  <a:cubicBezTo>
                    <a:pt x="104" y="60"/>
                    <a:pt x="105" y="60"/>
                    <a:pt x="105" y="60"/>
                  </a:cubicBezTo>
                  <a:cubicBezTo>
                    <a:pt x="106" y="59"/>
                    <a:pt x="108" y="59"/>
                    <a:pt x="108" y="59"/>
                  </a:cubicBezTo>
                  <a:cubicBezTo>
                    <a:pt x="109" y="59"/>
                    <a:pt x="110" y="59"/>
                    <a:pt x="110" y="58"/>
                  </a:cubicBezTo>
                  <a:cubicBezTo>
                    <a:pt x="110" y="58"/>
                    <a:pt x="110" y="58"/>
                    <a:pt x="111" y="58"/>
                  </a:cubicBezTo>
                  <a:cubicBezTo>
                    <a:pt x="112" y="57"/>
                    <a:pt x="112" y="56"/>
                    <a:pt x="112" y="55"/>
                  </a:cubicBezTo>
                  <a:cubicBezTo>
                    <a:pt x="112" y="55"/>
                    <a:pt x="112" y="55"/>
                    <a:pt x="112" y="55"/>
                  </a:cubicBezTo>
                  <a:cubicBezTo>
                    <a:pt x="112" y="53"/>
                    <a:pt x="111" y="53"/>
                    <a:pt x="110" y="52"/>
                  </a:cubicBezTo>
                  <a:cubicBezTo>
                    <a:pt x="107" y="52"/>
                    <a:pt x="104" y="52"/>
                    <a:pt x="101" y="52"/>
                  </a:cubicBezTo>
                  <a:cubicBezTo>
                    <a:pt x="91" y="50"/>
                    <a:pt x="80" y="50"/>
                    <a:pt x="70" y="50"/>
                  </a:cubicBezTo>
                  <a:cubicBezTo>
                    <a:pt x="64" y="50"/>
                    <a:pt x="58" y="50"/>
                    <a:pt x="53" y="50"/>
                  </a:cubicBezTo>
                  <a:cubicBezTo>
                    <a:pt x="57" y="49"/>
                    <a:pt x="61" y="49"/>
                    <a:pt x="65" y="48"/>
                  </a:cubicBezTo>
                  <a:cubicBezTo>
                    <a:pt x="70" y="47"/>
                    <a:pt x="76" y="46"/>
                    <a:pt x="81" y="45"/>
                  </a:cubicBezTo>
                  <a:cubicBezTo>
                    <a:pt x="85" y="44"/>
                    <a:pt x="89" y="44"/>
                    <a:pt x="93" y="44"/>
                  </a:cubicBezTo>
                  <a:cubicBezTo>
                    <a:pt x="111" y="44"/>
                    <a:pt x="111" y="44"/>
                    <a:pt x="111" y="44"/>
                  </a:cubicBezTo>
                  <a:cubicBezTo>
                    <a:pt x="111" y="44"/>
                    <a:pt x="111" y="44"/>
                    <a:pt x="111" y="44"/>
                  </a:cubicBezTo>
                  <a:cubicBezTo>
                    <a:pt x="112" y="44"/>
                    <a:pt x="113" y="42"/>
                    <a:pt x="113" y="41"/>
                  </a:cubicBezTo>
                  <a:cubicBezTo>
                    <a:pt x="113" y="41"/>
                    <a:pt x="113" y="41"/>
                    <a:pt x="113" y="41"/>
                  </a:cubicBezTo>
                  <a:cubicBezTo>
                    <a:pt x="113" y="40"/>
                    <a:pt x="112" y="38"/>
                    <a:pt x="111" y="38"/>
                  </a:cubicBezTo>
                  <a:cubicBezTo>
                    <a:pt x="111" y="38"/>
                    <a:pt x="111" y="38"/>
                    <a:pt x="111" y="38"/>
                  </a:cubicBezTo>
                  <a:cubicBezTo>
                    <a:pt x="111" y="38"/>
                    <a:pt x="108" y="38"/>
                    <a:pt x="106" y="38"/>
                  </a:cubicBezTo>
                  <a:cubicBezTo>
                    <a:pt x="109" y="38"/>
                    <a:pt x="111" y="37"/>
                    <a:pt x="114" y="36"/>
                  </a:cubicBezTo>
                  <a:cubicBezTo>
                    <a:pt x="115" y="36"/>
                    <a:pt x="115" y="35"/>
                    <a:pt x="115" y="34"/>
                  </a:cubicBezTo>
                  <a:cubicBezTo>
                    <a:pt x="115" y="34"/>
                    <a:pt x="115" y="34"/>
                    <a:pt x="115" y="34"/>
                  </a:cubicBezTo>
                  <a:cubicBezTo>
                    <a:pt x="115" y="32"/>
                    <a:pt x="114" y="31"/>
                    <a:pt x="113" y="31"/>
                  </a:cubicBezTo>
                  <a:cubicBezTo>
                    <a:pt x="107" y="29"/>
                    <a:pt x="99" y="28"/>
                    <a:pt x="91" y="27"/>
                  </a:cubicBezTo>
                  <a:cubicBezTo>
                    <a:pt x="94" y="26"/>
                    <a:pt x="97" y="25"/>
                    <a:pt x="100" y="24"/>
                  </a:cubicBezTo>
                  <a:cubicBezTo>
                    <a:pt x="101" y="24"/>
                    <a:pt x="102" y="23"/>
                    <a:pt x="102" y="22"/>
                  </a:cubicBezTo>
                  <a:cubicBezTo>
                    <a:pt x="102" y="22"/>
                    <a:pt x="102" y="22"/>
                    <a:pt x="102" y="21"/>
                  </a:cubicBezTo>
                  <a:cubicBezTo>
                    <a:pt x="101" y="20"/>
                    <a:pt x="100" y="19"/>
                    <a:pt x="99" y="19"/>
                  </a:cubicBezTo>
                  <a:cubicBezTo>
                    <a:pt x="90" y="20"/>
                    <a:pt x="81" y="22"/>
                    <a:pt x="72" y="25"/>
                  </a:cubicBezTo>
                  <a:cubicBezTo>
                    <a:pt x="62" y="23"/>
                    <a:pt x="53" y="20"/>
                    <a:pt x="46" y="15"/>
                  </a:cubicBezTo>
                  <a:cubicBezTo>
                    <a:pt x="56" y="6"/>
                    <a:pt x="76" y="7"/>
                    <a:pt x="93" y="8"/>
                  </a:cubicBezTo>
                  <a:cubicBezTo>
                    <a:pt x="92" y="8"/>
                    <a:pt x="91" y="9"/>
                    <a:pt x="91" y="9"/>
                  </a:cubicBezTo>
                  <a:cubicBezTo>
                    <a:pt x="89" y="9"/>
                    <a:pt x="89" y="10"/>
                    <a:pt x="89" y="11"/>
                  </a:cubicBezTo>
                  <a:cubicBezTo>
                    <a:pt x="89" y="12"/>
                    <a:pt x="89" y="12"/>
                    <a:pt x="89" y="12"/>
                  </a:cubicBezTo>
                  <a:cubicBezTo>
                    <a:pt x="89" y="13"/>
                    <a:pt x="90" y="14"/>
                    <a:pt x="92" y="14"/>
                  </a:cubicBezTo>
                  <a:cubicBezTo>
                    <a:pt x="100" y="11"/>
                    <a:pt x="100" y="11"/>
                    <a:pt x="100" y="11"/>
                  </a:cubicBezTo>
                  <a:cubicBezTo>
                    <a:pt x="110" y="8"/>
                    <a:pt x="110" y="8"/>
                    <a:pt x="110" y="8"/>
                  </a:cubicBezTo>
                  <a:cubicBezTo>
                    <a:pt x="111" y="8"/>
                    <a:pt x="112" y="7"/>
                    <a:pt x="112" y="5"/>
                  </a:cubicBezTo>
                  <a:cubicBezTo>
                    <a:pt x="111" y="4"/>
                    <a:pt x="110" y="3"/>
                    <a:pt x="109" y="3"/>
                  </a:cubicBezTo>
                  <a:cubicBezTo>
                    <a:pt x="95" y="3"/>
                    <a:pt x="95" y="3"/>
                    <a:pt x="95" y="3"/>
                  </a:cubicBezTo>
                  <a:cubicBezTo>
                    <a:pt x="75" y="2"/>
                    <a:pt x="50" y="0"/>
                    <a:pt x="40" y="13"/>
                  </a:cubicBezTo>
                  <a:close/>
                  <a:moveTo>
                    <a:pt x="79" y="31"/>
                  </a:moveTo>
                  <a:cubicBezTo>
                    <a:pt x="82" y="31"/>
                    <a:pt x="85" y="32"/>
                    <a:pt x="88" y="32"/>
                  </a:cubicBezTo>
                  <a:cubicBezTo>
                    <a:pt x="93" y="33"/>
                    <a:pt x="98" y="33"/>
                    <a:pt x="102" y="34"/>
                  </a:cubicBezTo>
                  <a:cubicBezTo>
                    <a:pt x="97" y="36"/>
                    <a:pt x="91" y="37"/>
                    <a:pt x="85" y="38"/>
                  </a:cubicBezTo>
                  <a:cubicBezTo>
                    <a:pt x="79" y="38"/>
                    <a:pt x="73" y="39"/>
                    <a:pt x="66" y="39"/>
                  </a:cubicBezTo>
                  <a:cubicBezTo>
                    <a:pt x="64" y="39"/>
                    <a:pt x="61" y="39"/>
                    <a:pt x="59" y="39"/>
                  </a:cubicBezTo>
                  <a:cubicBezTo>
                    <a:pt x="65" y="36"/>
                    <a:pt x="72" y="33"/>
                    <a:pt x="79" y="31"/>
                  </a:cubicBezTo>
                  <a:close/>
                  <a:moveTo>
                    <a:pt x="35" y="55"/>
                  </a:moveTo>
                  <a:cubicBezTo>
                    <a:pt x="44" y="56"/>
                    <a:pt x="52" y="57"/>
                    <a:pt x="61" y="57"/>
                  </a:cubicBezTo>
                  <a:cubicBezTo>
                    <a:pt x="50" y="58"/>
                    <a:pt x="39" y="59"/>
                    <a:pt x="29" y="61"/>
                  </a:cubicBezTo>
                  <a:cubicBezTo>
                    <a:pt x="30" y="60"/>
                    <a:pt x="32" y="58"/>
                    <a:pt x="35" y="55"/>
                  </a:cubicBezTo>
                  <a:close/>
                  <a:moveTo>
                    <a:pt x="4" y="65"/>
                  </a:moveTo>
                  <a:cubicBezTo>
                    <a:pt x="4" y="65"/>
                    <a:pt x="4" y="65"/>
                    <a:pt x="4" y="65"/>
                  </a:cubicBezTo>
                  <a:cubicBezTo>
                    <a:pt x="4" y="65"/>
                    <a:pt x="4" y="65"/>
                    <a:pt x="4" y="65"/>
                  </a:cubicBezTo>
                  <a:cubicBezTo>
                    <a:pt x="4" y="65"/>
                    <a:pt x="4" y="65"/>
                    <a:pt x="4" y="65"/>
                  </a:cubicBezTo>
                  <a:close/>
                  <a:moveTo>
                    <a:pt x="96" y="65"/>
                  </a:moveTo>
                  <a:cubicBezTo>
                    <a:pt x="93" y="65"/>
                    <a:pt x="90" y="65"/>
                    <a:pt x="87" y="65"/>
                  </a:cubicBezTo>
                  <a:cubicBezTo>
                    <a:pt x="87" y="65"/>
                    <a:pt x="87" y="65"/>
                    <a:pt x="88" y="65"/>
                  </a:cubicBezTo>
                  <a:cubicBezTo>
                    <a:pt x="90" y="65"/>
                    <a:pt x="93" y="65"/>
                    <a:pt x="96" y="65"/>
                  </a:cubicBezTo>
                  <a:close/>
                  <a:moveTo>
                    <a:pt x="9" y="80"/>
                  </a:moveTo>
                  <a:cubicBezTo>
                    <a:pt x="9" y="80"/>
                    <a:pt x="17" y="72"/>
                    <a:pt x="23" y="67"/>
                  </a:cubicBezTo>
                  <a:cubicBezTo>
                    <a:pt x="23" y="67"/>
                    <a:pt x="23" y="67"/>
                    <a:pt x="23" y="67"/>
                  </a:cubicBezTo>
                  <a:cubicBezTo>
                    <a:pt x="24" y="68"/>
                    <a:pt x="25" y="68"/>
                    <a:pt x="26" y="68"/>
                  </a:cubicBezTo>
                  <a:cubicBezTo>
                    <a:pt x="26" y="68"/>
                    <a:pt x="26" y="68"/>
                    <a:pt x="26" y="68"/>
                  </a:cubicBezTo>
                  <a:cubicBezTo>
                    <a:pt x="27" y="68"/>
                    <a:pt x="28" y="68"/>
                    <a:pt x="28" y="68"/>
                  </a:cubicBezTo>
                  <a:cubicBezTo>
                    <a:pt x="33" y="69"/>
                    <a:pt x="37" y="69"/>
                    <a:pt x="42" y="70"/>
                  </a:cubicBezTo>
                  <a:cubicBezTo>
                    <a:pt x="32" y="72"/>
                    <a:pt x="22" y="75"/>
                    <a:pt x="12" y="79"/>
                  </a:cubicBezTo>
                  <a:cubicBezTo>
                    <a:pt x="11" y="80"/>
                    <a:pt x="11" y="80"/>
                    <a:pt x="11" y="81"/>
                  </a:cubicBezTo>
                  <a:cubicBezTo>
                    <a:pt x="11" y="81"/>
                    <a:pt x="11" y="82"/>
                    <a:pt x="11" y="82"/>
                  </a:cubicBezTo>
                  <a:cubicBezTo>
                    <a:pt x="11" y="83"/>
                    <a:pt x="11" y="83"/>
                    <a:pt x="12" y="84"/>
                  </a:cubicBezTo>
                  <a:cubicBezTo>
                    <a:pt x="16" y="86"/>
                    <a:pt x="18" y="88"/>
                    <a:pt x="21" y="91"/>
                  </a:cubicBezTo>
                  <a:cubicBezTo>
                    <a:pt x="21" y="91"/>
                    <a:pt x="21" y="91"/>
                    <a:pt x="21" y="91"/>
                  </a:cubicBezTo>
                  <a:cubicBezTo>
                    <a:pt x="16" y="89"/>
                    <a:pt x="12" y="86"/>
                    <a:pt x="9" y="82"/>
                  </a:cubicBezTo>
                  <a:cubicBezTo>
                    <a:pt x="9" y="81"/>
                    <a:pt x="9" y="81"/>
                    <a:pt x="9" y="81"/>
                  </a:cubicBezTo>
                  <a:cubicBezTo>
                    <a:pt x="9" y="80"/>
                    <a:pt x="9" y="80"/>
                    <a:pt x="9" y="80"/>
                  </a:cubicBezTo>
                  <a:close/>
                  <a:moveTo>
                    <a:pt x="61" y="71"/>
                  </a:moveTo>
                  <a:cubicBezTo>
                    <a:pt x="64" y="71"/>
                    <a:pt x="68" y="71"/>
                    <a:pt x="72" y="71"/>
                  </a:cubicBezTo>
                  <a:cubicBezTo>
                    <a:pt x="75" y="72"/>
                    <a:pt x="78" y="72"/>
                    <a:pt x="82" y="73"/>
                  </a:cubicBezTo>
                  <a:cubicBezTo>
                    <a:pt x="81" y="73"/>
                    <a:pt x="81" y="73"/>
                    <a:pt x="81" y="73"/>
                  </a:cubicBezTo>
                  <a:cubicBezTo>
                    <a:pt x="71" y="73"/>
                    <a:pt x="61" y="74"/>
                    <a:pt x="51" y="75"/>
                  </a:cubicBezTo>
                  <a:cubicBezTo>
                    <a:pt x="51" y="75"/>
                    <a:pt x="46" y="75"/>
                    <a:pt x="43" y="75"/>
                  </a:cubicBezTo>
                  <a:cubicBezTo>
                    <a:pt x="49" y="74"/>
                    <a:pt x="55" y="72"/>
                    <a:pt x="61" y="71"/>
                  </a:cubicBezTo>
                  <a:close/>
                  <a:moveTo>
                    <a:pt x="38" y="81"/>
                  </a:moveTo>
                  <a:cubicBezTo>
                    <a:pt x="34" y="83"/>
                    <a:pt x="30" y="85"/>
                    <a:pt x="27" y="88"/>
                  </a:cubicBezTo>
                  <a:cubicBezTo>
                    <a:pt x="26" y="88"/>
                    <a:pt x="26" y="87"/>
                    <a:pt x="25" y="87"/>
                  </a:cubicBezTo>
                  <a:cubicBezTo>
                    <a:pt x="23" y="85"/>
                    <a:pt x="21" y="84"/>
                    <a:pt x="19" y="82"/>
                  </a:cubicBezTo>
                  <a:cubicBezTo>
                    <a:pt x="20" y="82"/>
                    <a:pt x="20" y="82"/>
                    <a:pt x="21" y="82"/>
                  </a:cubicBezTo>
                  <a:cubicBezTo>
                    <a:pt x="21" y="82"/>
                    <a:pt x="30" y="81"/>
                    <a:pt x="38" y="81"/>
                  </a:cubicBezTo>
                  <a:close/>
                  <a:moveTo>
                    <a:pt x="120" y="80"/>
                  </a:moveTo>
                  <a:cubicBezTo>
                    <a:pt x="116" y="80"/>
                    <a:pt x="112" y="79"/>
                    <a:pt x="108" y="78"/>
                  </a:cubicBezTo>
                  <a:cubicBezTo>
                    <a:pt x="112" y="79"/>
                    <a:pt x="115" y="79"/>
                    <a:pt x="119" y="80"/>
                  </a:cubicBezTo>
                  <a:cubicBezTo>
                    <a:pt x="123" y="80"/>
                    <a:pt x="128" y="81"/>
                    <a:pt x="132" y="82"/>
                  </a:cubicBezTo>
                  <a:cubicBezTo>
                    <a:pt x="133" y="82"/>
                    <a:pt x="134" y="82"/>
                    <a:pt x="135" y="83"/>
                  </a:cubicBezTo>
                  <a:cubicBezTo>
                    <a:pt x="130" y="82"/>
                    <a:pt x="125" y="81"/>
                    <a:pt x="120" y="80"/>
                  </a:cubicBezTo>
                  <a:close/>
                  <a:moveTo>
                    <a:pt x="165" y="81"/>
                  </a:moveTo>
                  <a:cubicBezTo>
                    <a:pt x="155" y="80"/>
                    <a:pt x="144" y="79"/>
                    <a:pt x="133" y="77"/>
                  </a:cubicBezTo>
                  <a:cubicBezTo>
                    <a:pt x="129" y="76"/>
                    <a:pt x="124" y="75"/>
                    <a:pt x="119" y="74"/>
                  </a:cubicBezTo>
                  <a:cubicBezTo>
                    <a:pt x="118" y="74"/>
                    <a:pt x="118" y="74"/>
                    <a:pt x="117" y="74"/>
                  </a:cubicBezTo>
                  <a:cubicBezTo>
                    <a:pt x="135" y="73"/>
                    <a:pt x="153" y="75"/>
                    <a:pt x="165" y="81"/>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2" name="Freeform 181"/>
            <p:cNvSpPr>
              <a:spLocks noEditPoints="1" noChangeArrowheads="1"/>
            </p:cNvSpPr>
            <p:nvPr/>
          </p:nvSpPr>
          <p:spPr bwMode="auto">
            <a:xfrm>
              <a:off x="3354" y="1446"/>
              <a:ext cx="197" cy="160"/>
            </a:xfrm>
            <a:custGeom>
              <a:avLst/>
              <a:gdLst>
                <a:gd name="T0" fmla="*/ 82 w 136"/>
                <a:gd name="T1" fmla="*/ 5 h 110"/>
                <a:gd name="T2" fmla="*/ 8 w 136"/>
                <a:gd name="T3" fmla="*/ 27 h 110"/>
                <a:gd name="T4" fmla="*/ 0 w 136"/>
                <a:gd name="T5" fmla="*/ 32 h 110"/>
                <a:gd name="T6" fmla="*/ 8 w 136"/>
                <a:gd name="T7" fmla="*/ 35 h 110"/>
                <a:gd name="T8" fmla="*/ 21 w 136"/>
                <a:gd name="T9" fmla="*/ 41 h 110"/>
                <a:gd name="T10" fmla="*/ 20 w 136"/>
                <a:gd name="T11" fmla="*/ 45 h 110"/>
                <a:gd name="T12" fmla="*/ 41 w 136"/>
                <a:gd name="T13" fmla="*/ 46 h 110"/>
                <a:gd name="T14" fmla="*/ 54 w 136"/>
                <a:gd name="T15" fmla="*/ 107 h 110"/>
                <a:gd name="T16" fmla="*/ 55 w 136"/>
                <a:gd name="T17" fmla="*/ 98 h 110"/>
                <a:gd name="T18" fmla="*/ 55 w 136"/>
                <a:gd name="T19" fmla="*/ 89 h 110"/>
                <a:gd name="T20" fmla="*/ 59 w 136"/>
                <a:gd name="T21" fmla="*/ 82 h 110"/>
                <a:gd name="T22" fmla="*/ 66 w 136"/>
                <a:gd name="T23" fmla="*/ 76 h 110"/>
                <a:gd name="T24" fmla="*/ 77 w 136"/>
                <a:gd name="T25" fmla="*/ 51 h 110"/>
                <a:gd name="T26" fmla="*/ 126 w 136"/>
                <a:gd name="T27" fmla="*/ 48 h 110"/>
                <a:gd name="T28" fmla="*/ 136 w 136"/>
                <a:gd name="T29" fmla="*/ 44 h 110"/>
                <a:gd name="T30" fmla="*/ 119 w 136"/>
                <a:gd name="T31" fmla="*/ 34 h 110"/>
                <a:gd name="T32" fmla="*/ 100 w 136"/>
                <a:gd name="T33" fmla="*/ 6 h 110"/>
                <a:gd name="T34" fmla="*/ 100 w 136"/>
                <a:gd name="T35" fmla="*/ 3 h 110"/>
                <a:gd name="T36" fmla="*/ 27 w 136"/>
                <a:gd name="T37" fmla="*/ 26 h 110"/>
                <a:gd name="T38" fmla="*/ 27 w 136"/>
                <a:gd name="T39" fmla="*/ 26 h 110"/>
                <a:gd name="T40" fmla="*/ 29 w 136"/>
                <a:gd name="T41" fmla="*/ 32 h 110"/>
                <a:gd name="T42" fmla="*/ 74 w 136"/>
                <a:gd name="T43" fmla="*/ 14 h 110"/>
                <a:gd name="T44" fmla="*/ 47 w 136"/>
                <a:gd name="T45" fmla="*/ 30 h 110"/>
                <a:gd name="T46" fmla="*/ 62 w 136"/>
                <a:gd name="T47" fmla="*/ 18 h 110"/>
                <a:gd name="T48" fmla="*/ 96 w 136"/>
                <a:gd name="T49" fmla="*/ 14 h 110"/>
                <a:gd name="T50" fmla="*/ 83 w 136"/>
                <a:gd name="T51" fmla="*/ 25 h 110"/>
                <a:gd name="T52" fmla="*/ 52 w 136"/>
                <a:gd name="T53" fmla="*/ 33 h 110"/>
                <a:gd name="T54" fmla="*/ 46 w 136"/>
                <a:gd name="T55" fmla="*/ 36 h 110"/>
                <a:gd name="T56" fmla="*/ 47 w 136"/>
                <a:gd name="T57" fmla="*/ 46 h 110"/>
                <a:gd name="T58" fmla="*/ 56 w 136"/>
                <a:gd name="T59" fmla="*/ 39 h 110"/>
                <a:gd name="T60" fmla="*/ 54 w 136"/>
                <a:gd name="T61" fmla="*/ 79 h 110"/>
                <a:gd name="T62" fmla="*/ 55 w 136"/>
                <a:gd name="T63" fmla="*/ 40 h 110"/>
                <a:gd name="T64" fmla="*/ 62 w 136"/>
                <a:gd name="T65" fmla="*/ 40 h 110"/>
                <a:gd name="T66" fmla="*/ 64 w 136"/>
                <a:gd name="T67" fmla="*/ 34 h 110"/>
                <a:gd name="T68" fmla="*/ 87 w 136"/>
                <a:gd name="T69" fmla="*/ 35 h 110"/>
                <a:gd name="T70" fmla="*/ 98 w 136"/>
                <a:gd name="T71" fmla="*/ 39 h 110"/>
                <a:gd name="T72" fmla="*/ 122 w 136"/>
                <a:gd name="T73" fmla="*/ 40 h 110"/>
                <a:gd name="T74" fmla="*/ 119 w 136"/>
                <a:gd name="T75" fmla="*/ 40 h 110"/>
                <a:gd name="T76" fmla="*/ 73 w 136"/>
                <a:gd name="T77" fmla="*/ 45 h 110"/>
                <a:gd name="T78" fmla="*/ 79 w 136"/>
                <a:gd name="T79" fmla="*/ 43 h 110"/>
                <a:gd name="T80" fmla="*/ 79 w 136"/>
                <a:gd name="T81" fmla="*/ 43 h 110"/>
                <a:gd name="T82" fmla="*/ 64 w 136"/>
                <a:gd name="T83" fmla="*/ 56 h 110"/>
                <a:gd name="T84" fmla="*/ 72 w 136"/>
                <a:gd name="T85" fmla="*/ 50 h 110"/>
                <a:gd name="T86" fmla="*/ 72 w 136"/>
                <a:gd name="T87" fmla="*/ 50 h 110"/>
                <a:gd name="T88" fmla="*/ 61 w 136"/>
                <a:gd name="T89" fmla="*/ 6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6" h="110">
                  <a:moveTo>
                    <a:pt x="97" y="0"/>
                  </a:moveTo>
                  <a:cubicBezTo>
                    <a:pt x="93" y="2"/>
                    <a:pt x="89" y="4"/>
                    <a:pt x="85" y="7"/>
                  </a:cubicBezTo>
                  <a:cubicBezTo>
                    <a:pt x="84" y="6"/>
                    <a:pt x="83" y="5"/>
                    <a:pt x="82" y="5"/>
                  </a:cubicBezTo>
                  <a:cubicBezTo>
                    <a:pt x="79" y="6"/>
                    <a:pt x="75" y="7"/>
                    <a:pt x="71" y="9"/>
                  </a:cubicBezTo>
                  <a:cubicBezTo>
                    <a:pt x="71" y="8"/>
                    <a:pt x="70" y="8"/>
                    <a:pt x="70" y="8"/>
                  </a:cubicBezTo>
                  <a:cubicBezTo>
                    <a:pt x="49" y="13"/>
                    <a:pt x="27" y="20"/>
                    <a:pt x="8" y="27"/>
                  </a:cubicBezTo>
                  <a:cubicBezTo>
                    <a:pt x="5" y="27"/>
                    <a:pt x="2" y="27"/>
                    <a:pt x="1" y="29"/>
                  </a:cubicBezTo>
                  <a:cubicBezTo>
                    <a:pt x="1" y="29"/>
                    <a:pt x="0" y="30"/>
                    <a:pt x="0" y="31"/>
                  </a:cubicBezTo>
                  <a:cubicBezTo>
                    <a:pt x="0" y="31"/>
                    <a:pt x="0" y="32"/>
                    <a:pt x="0" y="32"/>
                  </a:cubicBezTo>
                  <a:cubicBezTo>
                    <a:pt x="1" y="33"/>
                    <a:pt x="1" y="33"/>
                    <a:pt x="2" y="33"/>
                  </a:cubicBezTo>
                  <a:cubicBezTo>
                    <a:pt x="2" y="34"/>
                    <a:pt x="2" y="34"/>
                    <a:pt x="3" y="34"/>
                  </a:cubicBezTo>
                  <a:cubicBezTo>
                    <a:pt x="3" y="34"/>
                    <a:pt x="6" y="35"/>
                    <a:pt x="8" y="35"/>
                  </a:cubicBezTo>
                  <a:cubicBezTo>
                    <a:pt x="8" y="36"/>
                    <a:pt x="9" y="36"/>
                    <a:pt x="9" y="36"/>
                  </a:cubicBezTo>
                  <a:cubicBezTo>
                    <a:pt x="17" y="39"/>
                    <a:pt x="17" y="39"/>
                    <a:pt x="17" y="39"/>
                  </a:cubicBezTo>
                  <a:cubicBezTo>
                    <a:pt x="18" y="40"/>
                    <a:pt x="19" y="40"/>
                    <a:pt x="21" y="41"/>
                  </a:cubicBezTo>
                  <a:cubicBezTo>
                    <a:pt x="21" y="41"/>
                    <a:pt x="20" y="41"/>
                    <a:pt x="20" y="42"/>
                  </a:cubicBezTo>
                  <a:cubicBezTo>
                    <a:pt x="20" y="42"/>
                    <a:pt x="20" y="43"/>
                    <a:pt x="20" y="43"/>
                  </a:cubicBezTo>
                  <a:cubicBezTo>
                    <a:pt x="20" y="44"/>
                    <a:pt x="20" y="44"/>
                    <a:pt x="20" y="45"/>
                  </a:cubicBezTo>
                  <a:cubicBezTo>
                    <a:pt x="20" y="46"/>
                    <a:pt x="22" y="46"/>
                    <a:pt x="23" y="46"/>
                  </a:cubicBezTo>
                  <a:cubicBezTo>
                    <a:pt x="25" y="46"/>
                    <a:pt x="27" y="45"/>
                    <a:pt x="29" y="44"/>
                  </a:cubicBezTo>
                  <a:cubicBezTo>
                    <a:pt x="33" y="45"/>
                    <a:pt x="37" y="46"/>
                    <a:pt x="41" y="46"/>
                  </a:cubicBezTo>
                  <a:cubicBezTo>
                    <a:pt x="43" y="69"/>
                    <a:pt x="46" y="89"/>
                    <a:pt x="49" y="107"/>
                  </a:cubicBezTo>
                  <a:cubicBezTo>
                    <a:pt x="49" y="109"/>
                    <a:pt x="51" y="110"/>
                    <a:pt x="52" y="109"/>
                  </a:cubicBezTo>
                  <a:cubicBezTo>
                    <a:pt x="54" y="109"/>
                    <a:pt x="54" y="108"/>
                    <a:pt x="54" y="107"/>
                  </a:cubicBezTo>
                  <a:cubicBezTo>
                    <a:pt x="54" y="107"/>
                    <a:pt x="54" y="107"/>
                    <a:pt x="54" y="106"/>
                  </a:cubicBezTo>
                  <a:cubicBezTo>
                    <a:pt x="54" y="106"/>
                    <a:pt x="54" y="102"/>
                    <a:pt x="53" y="98"/>
                  </a:cubicBezTo>
                  <a:cubicBezTo>
                    <a:pt x="54" y="98"/>
                    <a:pt x="54" y="98"/>
                    <a:pt x="55" y="98"/>
                  </a:cubicBezTo>
                  <a:cubicBezTo>
                    <a:pt x="56" y="98"/>
                    <a:pt x="57" y="97"/>
                    <a:pt x="57" y="96"/>
                  </a:cubicBezTo>
                  <a:cubicBezTo>
                    <a:pt x="57" y="96"/>
                    <a:pt x="57" y="95"/>
                    <a:pt x="57" y="95"/>
                  </a:cubicBezTo>
                  <a:cubicBezTo>
                    <a:pt x="57" y="95"/>
                    <a:pt x="56" y="92"/>
                    <a:pt x="55" y="89"/>
                  </a:cubicBezTo>
                  <a:cubicBezTo>
                    <a:pt x="55" y="89"/>
                    <a:pt x="55" y="89"/>
                    <a:pt x="56" y="89"/>
                  </a:cubicBezTo>
                  <a:cubicBezTo>
                    <a:pt x="57" y="89"/>
                    <a:pt x="58" y="88"/>
                    <a:pt x="58" y="87"/>
                  </a:cubicBezTo>
                  <a:cubicBezTo>
                    <a:pt x="58" y="87"/>
                    <a:pt x="59" y="84"/>
                    <a:pt x="59" y="82"/>
                  </a:cubicBezTo>
                  <a:cubicBezTo>
                    <a:pt x="59" y="83"/>
                    <a:pt x="60" y="83"/>
                    <a:pt x="61" y="84"/>
                  </a:cubicBezTo>
                  <a:cubicBezTo>
                    <a:pt x="62" y="84"/>
                    <a:pt x="64" y="83"/>
                    <a:pt x="64" y="82"/>
                  </a:cubicBezTo>
                  <a:cubicBezTo>
                    <a:pt x="65" y="80"/>
                    <a:pt x="65" y="78"/>
                    <a:pt x="66" y="76"/>
                  </a:cubicBezTo>
                  <a:cubicBezTo>
                    <a:pt x="66" y="77"/>
                    <a:pt x="66" y="77"/>
                    <a:pt x="67" y="77"/>
                  </a:cubicBezTo>
                  <a:cubicBezTo>
                    <a:pt x="68" y="77"/>
                    <a:pt x="69" y="76"/>
                    <a:pt x="69" y="75"/>
                  </a:cubicBezTo>
                  <a:cubicBezTo>
                    <a:pt x="72" y="69"/>
                    <a:pt x="75" y="60"/>
                    <a:pt x="77" y="51"/>
                  </a:cubicBezTo>
                  <a:cubicBezTo>
                    <a:pt x="84" y="51"/>
                    <a:pt x="92" y="50"/>
                    <a:pt x="100" y="49"/>
                  </a:cubicBezTo>
                  <a:cubicBezTo>
                    <a:pt x="102" y="49"/>
                    <a:pt x="105" y="49"/>
                    <a:pt x="107" y="48"/>
                  </a:cubicBezTo>
                  <a:cubicBezTo>
                    <a:pt x="115" y="49"/>
                    <a:pt x="121" y="49"/>
                    <a:pt x="126" y="48"/>
                  </a:cubicBezTo>
                  <a:cubicBezTo>
                    <a:pt x="128" y="48"/>
                    <a:pt x="128" y="47"/>
                    <a:pt x="129" y="46"/>
                  </a:cubicBezTo>
                  <a:cubicBezTo>
                    <a:pt x="130" y="46"/>
                    <a:pt x="132" y="46"/>
                    <a:pt x="133" y="46"/>
                  </a:cubicBezTo>
                  <a:cubicBezTo>
                    <a:pt x="134" y="46"/>
                    <a:pt x="135" y="45"/>
                    <a:pt x="136" y="44"/>
                  </a:cubicBezTo>
                  <a:cubicBezTo>
                    <a:pt x="136" y="44"/>
                    <a:pt x="136" y="43"/>
                    <a:pt x="136" y="43"/>
                  </a:cubicBezTo>
                  <a:cubicBezTo>
                    <a:pt x="136" y="42"/>
                    <a:pt x="135" y="42"/>
                    <a:pt x="135" y="41"/>
                  </a:cubicBezTo>
                  <a:cubicBezTo>
                    <a:pt x="131" y="38"/>
                    <a:pt x="126" y="35"/>
                    <a:pt x="119" y="34"/>
                  </a:cubicBezTo>
                  <a:cubicBezTo>
                    <a:pt x="113" y="31"/>
                    <a:pt x="106" y="29"/>
                    <a:pt x="98" y="27"/>
                  </a:cubicBezTo>
                  <a:cubicBezTo>
                    <a:pt x="100" y="23"/>
                    <a:pt x="102" y="19"/>
                    <a:pt x="102" y="14"/>
                  </a:cubicBezTo>
                  <a:cubicBezTo>
                    <a:pt x="102" y="11"/>
                    <a:pt x="101" y="8"/>
                    <a:pt x="100" y="6"/>
                  </a:cubicBezTo>
                  <a:cubicBezTo>
                    <a:pt x="100" y="6"/>
                    <a:pt x="99" y="6"/>
                    <a:pt x="99" y="5"/>
                  </a:cubicBezTo>
                  <a:cubicBezTo>
                    <a:pt x="99" y="5"/>
                    <a:pt x="100" y="5"/>
                    <a:pt x="100" y="4"/>
                  </a:cubicBezTo>
                  <a:cubicBezTo>
                    <a:pt x="100" y="4"/>
                    <a:pt x="100" y="3"/>
                    <a:pt x="100" y="3"/>
                  </a:cubicBezTo>
                  <a:cubicBezTo>
                    <a:pt x="100" y="2"/>
                    <a:pt x="100" y="2"/>
                    <a:pt x="100" y="1"/>
                  </a:cubicBezTo>
                  <a:cubicBezTo>
                    <a:pt x="99" y="0"/>
                    <a:pt x="98" y="0"/>
                    <a:pt x="97" y="0"/>
                  </a:cubicBezTo>
                  <a:close/>
                  <a:moveTo>
                    <a:pt x="27" y="26"/>
                  </a:moveTo>
                  <a:cubicBezTo>
                    <a:pt x="25" y="27"/>
                    <a:pt x="23" y="28"/>
                    <a:pt x="21" y="29"/>
                  </a:cubicBezTo>
                  <a:cubicBezTo>
                    <a:pt x="20" y="29"/>
                    <a:pt x="20" y="29"/>
                    <a:pt x="19" y="29"/>
                  </a:cubicBezTo>
                  <a:cubicBezTo>
                    <a:pt x="21" y="28"/>
                    <a:pt x="24" y="27"/>
                    <a:pt x="27" y="26"/>
                  </a:cubicBezTo>
                  <a:close/>
                  <a:moveTo>
                    <a:pt x="33" y="30"/>
                  </a:moveTo>
                  <a:cubicBezTo>
                    <a:pt x="32" y="30"/>
                    <a:pt x="31" y="31"/>
                    <a:pt x="30" y="32"/>
                  </a:cubicBezTo>
                  <a:cubicBezTo>
                    <a:pt x="29" y="32"/>
                    <a:pt x="29" y="32"/>
                    <a:pt x="29" y="32"/>
                  </a:cubicBezTo>
                  <a:cubicBezTo>
                    <a:pt x="30" y="31"/>
                    <a:pt x="32" y="30"/>
                    <a:pt x="33" y="30"/>
                  </a:cubicBezTo>
                  <a:close/>
                  <a:moveTo>
                    <a:pt x="68" y="16"/>
                  </a:moveTo>
                  <a:cubicBezTo>
                    <a:pt x="68" y="16"/>
                    <a:pt x="71" y="15"/>
                    <a:pt x="74" y="14"/>
                  </a:cubicBezTo>
                  <a:cubicBezTo>
                    <a:pt x="71" y="16"/>
                    <a:pt x="69" y="18"/>
                    <a:pt x="66" y="20"/>
                  </a:cubicBezTo>
                  <a:cubicBezTo>
                    <a:pt x="66" y="20"/>
                    <a:pt x="58" y="24"/>
                    <a:pt x="58" y="24"/>
                  </a:cubicBezTo>
                  <a:cubicBezTo>
                    <a:pt x="47" y="30"/>
                    <a:pt x="47" y="30"/>
                    <a:pt x="47" y="30"/>
                  </a:cubicBezTo>
                  <a:cubicBezTo>
                    <a:pt x="44" y="31"/>
                    <a:pt x="41" y="33"/>
                    <a:pt x="38" y="34"/>
                  </a:cubicBezTo>
                  <a:cubicBezTo>
                    <a:pt x="38" y="34"/>
                    <a:pt x="37" y="34"/>
                    <a:pt x="37" y="34"/>
                  </a:cubicBezTo>
                  <a:cubicBezTo>
                    <a:pt x="44" y="28"/>
                    <a:pt x="54" y="22"/>
                    <a:pt x="62" y="18"/>
                  </a:cubicBezTo>
                  <a:cubicBezTo>
                    <a:pt x="64" y="17"/>
                    <a:pt x="66" y="17"/>
                    <a:pt x="68" y="16"/>
                  </a:cubicBezTo>
                  <a:close/>
                  <a:moveTo>
                    <a:pt x="96" y="13"/>
                  </a:moveTo>
                  <a:cubicBezTo>
                    <a:pt x="96" y="13"/>
                    <a:pt x="96" y="14"/>
                    <a:pt x="96" y="14"/>
                  </a:cubicBezTo>
                  <a:cubicBezTo>
                    <a:pt x="96" y="19"/>
                    <a:pt x="95" y="23"/>
                    <a:pt x="92" y="26"/>
                  </a:cubicBezTo>
                  <a:cubicBezTo>
                    <a:pt x="90" y="26"/>
                    <a:pt x="87" y="25"/>
                    <a:pt x="84" y="25"/>
                  </a:cubicBezTo>
                  <a:cubicBezTo>
                    <a:pt x="84" y="25"/>
                    <a:pt x="83" y="25"/>
                    <a:pt x="83" y="25"/>
                  </a:cubicBezTo>
                  <a:cubicBezTo>
                    <a:pt x="88" y="22"/>
                    <a:pt x="92" y="17"/>
                    <a:pt x="96" y="13"/>
                  </a:cubicBezTo>
                  <a:close/>
                  <a:moveTo>
                    <a:pt x="49" y="34"/>
                  </a:moveTo>
                  <a:cubicBezTo>
                    <a:pt x="49" y="34"/>
                    <a:pt x="51" y="33"/>
                    <a:pt x="52" y="33"/>
                  </a:cubicBezTo>
                  <a:cubicBezTo>
                    <a:pt x="51" y="34"/>
                    <a:pt x="49" y="36"/>
                    <a:pt x="48" y="37"/>
                  </a:cubicBezTo>
                  <a:cubicBezTo>
                    <a:pt x="48" y="37"/>
                    <a:pt x="48" y="37"/>
                    <a:pt x="48" y="37"/>
                  </a:cubicBezTo>
                  <a:cubicBezTo>
                    <a:pt x="47" y="37"/>
                    <a:pt x="46" y="37"/>
                    <a:pt x="46" y="36"/>
                  </a:cubicBezTo>
                  <a:cubicBezTo>
                    <a:pt x="47" y="36"/>
                    <a:pt x="48" y="35"/>
                    <a:pt x="49" y="34"/>
                  </a:cubicBezTo>
                  <a:close/>
                  <a:moveTo>
                    <a:pt x="47" y="45"/>
                  </a:moveTo>
                  <a:cubicBezTo>
                    <a:pt x="47" y="45"/>
                    <a:pt x="47" y="46"/>
                    <a:pt x="47" y="46"/>
                  </a:cubicBezTo>
                  <a:cubicBezTo>
                    <a:pt x="47" y="46"/>
                    <a:pt x="47" y="45"/>
                    <a:pt x="47" y="45"/>
                  </a:cubicBezTo>
                  <a:cubicBezTo>
                    <a:pt x="47" y="45"/>
                    <a:pt x="47" y="45"/>
                    <a:pt x="47" y="45"/>
                  </a:cubicBezTo>
                  <a:close/>
                  <a:moveTo>
                    <a:pt x="56" y="39"/>
                  </a:moveTo>
                  <a:cubicBezTo>
                    <a:pt x="56" y="41"/>
                    <a:pt x="57" y="43"/>
                    <a:pt x="57" y="45"/>
                  </a:cubicBezTo>
                  <a:cubicBezTo>
                    <a:pt x="57" y="52"/>
                    <a:pt x="56" y="60"/>
                    <a:pt x="55" y="67"/>
                  </a:cubicBezTo>
                  <a:cubicBezTo>
                    <a:pt x="54" y="71"/>
                    <a:pt x="54" y="75"/>
                    <a:pt x="54" y="79"/>
                  </a:cubicBezTo>
                  <a:cubicBezTo>
                    <a:pt x="53" y="78"/>
                    <a:pt x="53" y="76"/>
                    <a:pt x="53" y="74"/>
                  </a:cubicBezTo>
                  <a:cubicBezTo>
                    <a:pt x="53" y="68"/>
                    <a:pt x="54" y="62"/>
                    <a:pt x="54" y="55"/>
                  </a:cubicBezTo>
                  <a:cubicBezTo>
                    <a:pt x="54" y="55"/>
                    <a:pt x="55" y="42"/>
                    <a:pt x="55" y="40"/>
                  </a:cubicBezTo>
                  <a:cubicBezTo>
                    <a:pt x="56" y="39"/>
                    <a:pt x="56" y="39"/>
                    <a:pt x="56" y="39"/>
                  </a:cubicBezTo>
                  <a:close/>
                  <a:moveTo>
                    <a:pt x="64" y="34"/>
                  </a:moveTo>
                  <a:cubicBezTo>
                    <a:pt x="63" y="36"/>
                    <a:pt x="63" y="38"/>
                    <a:pt x="62" y="40"/>
                  </a:cubicBezTo>
                  <a:cubicBezTo>
                    <a:pt x="62" y="40"/>
                    <a:pt x="62" y="40"/>
                    <a:pt x="62" y="40"/>
                  </a:cubicBezTo>
                  <a:cubicBezTo>
                    <a:pt x="62" y="39"/>
                    <a:pt x="61" y="37"/>
                    <a:pt x="61" y="36"/>
                  </a:cubicBezTo>
                  <a:cubicBezTo>
                    <a:pt x="62" y="35"/>
                    <a:pt x="63" y="35"/>
                    <a:pt x="64" y="34"/>
                  </a:cubicBezTo>
                  <a:close/>
                  <a:moveTo>
                    <a:pt x="81" y="34"/>
                  </a:moveTo>
                  <a:cubicBezTo>
                    <a:pt x="81" y="34"/>
                    <a:pt x="81" y="34"/>
                    <a:pt x="81" y="34"/>
                  </a:cubicBezTo>
                  <a:cubicBezTo>
                    <a:pt x="83" y="35"/>
                    <a:pt x="85" y="35"/>
                    <a:pt x="87" y="35"/>
                  </a:cubicBezTo>
                  <a:cubicBezTo>
                    <a:pt x="91" y="36"/>
                    <a:pt x="94" y="36"/>
                    <a:pt x="98" y="37"/>
                  </a:cubicBezTo>
                  <a:cubicBezTo>
                    <a:pt x="105" y="39"/>
                    <a:pt x="112" y="40"/>
                    <a:pt x="119" y="40"/>
                  </a:cubicBezTo>
                  <a:cubicBezTo>
                    <a:pt x="112" y="40"/>
                    <a:pt x="105" y="39"/>
                    <a:pt x="98" y="39"/>
                  </a:cubicBezTo>
                  <a:cubicBezTo>
                    <a:pt x="92" y="38"/>
                    <a:pt x="86" y="37"/>
                    <a:pt x="80" y="37"/>
                  </a:cubicBezTo>
                  <a:cubicBezTo>
                    <a:pt x="80" y="36"/>
                    <a:pt x="80" y="35"/>
                    <a:pt x="81" y="34"/>
                  </a:cubicBezTo>
                  <a:close/>
                  <a:moveTo>
                    <a:pt x="122" y="40"/>
                  </a:moveTo>
                  <a:cubicBezTo>
                    <a:pt x="122" y="40"/>
                    <a:pt x="122" y="40"/>
                    <a:pt x="123" y="40"/>
                  </a:cubicBezTo>
                  <a:cubicBezTo>
                    <a:pt x="123" y="40"/>
                    <a:pt x="123" y="41"/>
                    <a:pt x="124" y="41"/>
                  </a:cubicBezTo>
                  <a:cubicBezTo>
                    <a:pt x="122" y="41"/>
                    <a:pt x="121" y="41"/>
                    <a:pt x="119" y="40"/>
                  </a:cubicBezTo>
                  <a:cubicBezTo>
                    <a:pt x="120" y="40"/>
                    <a:pt x="121" y="40"/>
                    <a:pt x="122" y="40"/>
                  </a:cubicBezTo>
                  <a:close/>
                  <a:moveTo>
                    <a:pt x="74" y="42"/>
                  </a:moveTo>
                  <a:cubicBezTo>
                    <a:pt x="74" y="43"/>
                    <a:pt x="73" y="44"/>
                    <a:pt x="73" y="45"/>
                  </a:cubicBezTo>
                  <a:cubicBezTo>
                    <a:pt x="73" y="45"/>
                    <a:pt x="73" y="45"/>
                    <a:pt x="73" y="45"/>
                  </a:cubicBezTo>
                  <a:cubicBezTo>
                    <a:pt x="73" y="44"/>
                    <a:pt x="74" y="43"/>
                    <a:pt x="74" y="42"/>
                  </a:cubicBezTo>
                  <a:close/>
                  <a:moveTo>
                    <a:pt x="79" y="43"/>
                  </a:moveTo>
                  <a:cubicBezTo>
                    <a:pt x="83" y="44"/>
                    <a:pt x="86" y="45"/>
                    <a:pt x="89" y="45"/>
                  </a:cubicBezTo>
                  <a:cubicBezTo>
                    <a:pt x="86" y="46"/>
                    <a:pt x="82" y="46"/>
                    <a:pt x="79" y="46"/>
                  </a:cubicBezTo>
                  <a:cubicBezTo>
                    <a:pt x="79" y="45"/>
                    <a:pt x="79" y="44"/>
                    <a:pt x="79" y="43"/>
                  </a:cubicBezTo>
                  <a:close/>
                  <a:moveTo>
                    <a:pt x="65" y="48"/>
                  </a:moveTo>
                  <a:cubicBezTo>
                    <a:pt x="65" y="48"/>
                    <a:pt x="66" y="48"/>
                    <a:pt x="66" y="48"/>
                  </a:cubicBezTo>
                  <a:cubicBezTo>
                    <a:pt x="65" y="51"/>
                    <a:pt x="65" y="54"/>
                    <a:pt x="64" y="56"/>
                  </a:cubicBezTo>
                  <a:cubicBezTo>
                    <a:pt x="64" y="56"/>
                    <a:pt x="64" y="55"/>
                    <a:pt x="64" y="55"/>
                  </a:cubicBezTo>
                  <a:cubicBezTo>
                    <a:pt x="64" y="53"/>
                    <a:pt x="65" y="50"/>
                    <a:pt x="65" y="48"/>
                  </a:cubicBezTo>
                  <a:close/>
                  <a:moveTo>
                    <a:pt x="72" y="50"/>
                  </a:moveTo>
                  <a:cubicBezTo>
                    <a:pt x="72" y="50"/>
                    <a:pt x="72" y="50"/>
                    <a:pt x="72" y="50"/>
                  </a:cubicBezTo>
                  <a:cubicBezTo>
                    <a:pt x="72" y="52"/>
                    <a:pt x="71" y="54"/>
                    <a:pt x="71" y="56"/>
                  </a:cubicBezTo>
                  <a:cubicBezTo>
                    <a:pt x="71" y="54"/>
                    <a:pt x="71" y="52"/>
                    <a:pt x="72" y="50"/>
                  </a:cubicBezTo>
                  <a:close/>
                  <a:moveTo>
                    <a:pt x="61" y="69"/>
                  </a:moveTo>
                  <a:cubicBezTo>
                    <a:pt x="61" y="69"/>
                    <a:pt x="61" y="69"/>
                    <a:pt x="61" y="69"/>
                  </a:cubicBezTo>
                  <a:cubicBezTo>
                    <a:pt x="61" y="69"/>
                    <a:pt x="61" y="69"/>
                    <a:pt x="61" y="69"/>
                  </a:cubicBezTo>
                  <a:cubicBezTo>
                    <a:pt x="61" y="69"/>
                    <a:pt x="61" y="69"/>
                    <a:pt x="61" y="69"/>
                  </a:cubicBezTo>
                  <a:close/>
                </a:path>
              </a:pathLst>
            </a:custGeom>
            <a:solidFill>
              <a:srgbClr val="6BC4C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3" name="Freeform 182"/>
            <p:cNvSpPr>
              <a:spLocks noEditPoints="1" noChangeArrowheads="1"/>
            </p:cNvSpPr>
            <p:nvPr/>
          </p:nvSpPr>
          <p:spPr bwMode="auto">
            <a:xfrm>
              <a:off x="3374" y="1726"/>
              <a:ext cx="161" cy="151"/>
            </a:xfrm>
            <a:custGeom>
              <a:avLst/>
              <a:gdLst>
                <a:gd name="T0" fmla="*/ 7 w 111"/>
                <a:gd name="T1" fmla="*/ 5 h 105"/>
                <a:gd name="T2" fmla="*/ 2 w 111"/>
                <a:gd name="T3" fmla="*/ 19 h 105"/>
                <a:gd name="T4" fmla="*/ 8 w 111"/>
                <a:gd name="T5" fmla="*/ 71 h 105"/>
                <a:gd name="T6" fmla="*/ 9 w 111"/>
                <a:gd name="T7" fmla="*/ 70 h 105"/>
                <a:gd name="T8" fmla="*/ 14 w 111"/>
                <a:gd name="T9" fmla="*/ 97 h 105"/>
                <a:gd name="T10" fmla="*/ 23 w 111"/>
                <a:gd name="T11" fmla="*/ 103 h 105"/>
                <a:gd name="T12" fmla="*/ 28 w 111"/>
                <a:gd name="T13" fmla="*/ 102 h 105"/>
                <a:gd name="T14" fmla="*/ 30 w 111"/>
                <a:gd name="T15" fmla="*/ 96 h 105"/>
                <a:gd name="T16" fmla="*/ 32 w 111"/>
                <a:gd name="T17" fmla="*/ 100 h 105"/>
                <a:gd name="T18" fmla="*/ 101 w 111"/>
                <a:gd name="T19" fmla="*/ 94 h 105"/>
                <a:gd name="T20" fmla="*/ 87 w 111"/>
                <a:gd name="T21" fmla="*/ 94 h 105"/>
                <a:gd name="T22" fmla="*/ 85 w 111"/>
                <a:gd name="T23" fmla="*/ 86 h 105"/>
                <a:gd name="T24" fmla="*/ 48 w 111"/>
                <a:gd name="T25" fmla="*/ 93 h 105"/>
                <a:gd name="T26" fmla="*/ 81 w 111"/>
                <a:gd name="T27" fmla="*/ 73 h 105"/>
                <a:gd name="T28" fmla="*/ 87 w 111"/>
                <a:gd name="T29" fmla="*/ 68 h 105"/>
                <a:gd name="T30" fmla="*/ 86 w 111"/>
                <a:gd name="T31" fmla="*/ 63 h 105"/>
                <a:gd name="T32" fmla="*/ 103 w 111"/>
                <a:gd name="T33" fmla="*/ 34 h 105"/>
                <a:gd name="T34" fmla="*/ 111 w 111"/>
                <a:gd name="T35" fmla="*/ 21 h 105"/>
                <a:gd name="T36" fmla="*/ 104 w 111"/>
                <a:gd name="T37" fmla="*/ 19 h 105"/>
                <a:gd name="T38" fmla="*/ 85 w 111"/>
                <a:gd name="T39" fmla="*/ 24 h 105"/>
                <a:gd name="T40" fmla="*/ 49 w 111"/>
                <a:gd name="T41" fmla="*/ 43 h 105"/>
                <a:gd name="T42" fmla="*/ 19 w 111"/>
                <a:gd name="T43" fmla="*/ 12 h 105"/>
                <a:gd name="T44" fmla="*/ 13 w 111"/>
                <a:gd name="T45" fmla="*/ 8 h 105"/>
                <a:gd name="T46" fmla="*/ 13 w 111"/>
                <a:gd name="T47" fmla="*/ 5 h 105"/>
                <a:gd name="T48" fmla="*/ 12 w 111"/>
                <a:gd name="T49" fmla="*/ 2 h 105"/>
                <a:gd name="T50" fmla="*/ 22 w 111"/>
                <a:gd name="T51" fmla="*/ 30 h 105"/>
                <a:gd name="T52" fmla="*/ 14 w 111"/>
                <a:gd name="T53" fmla="*/ 41 h 105"/>
                <a:gd name="T54" fmla="*/ 32 w 111"/>
                <a:gd name="T55" fmla="*/ 51 h 105"/>
                <a:gd name="T56" fmla="*/ 30 w 111"/>
                <a:gd name="T57" fmla="*/ 55 h 105"/>
                <a:gd name="T58" fmla="*/ 27 w 111"/>
                <a:gd name="T59" fmla="*/ 19 h 105"/>
                <a:gd name="T60" fmla="*/ 34 w 111"/>
                <a:gd name="T61" fmla="*/ 41 h 105"/>
                <a:gd name="T62" fmla="*/ 52 w 111"/>
                <a:gd name="T63" fmla="*/ 49 h 105"/>
                <a:gd name="T64" fmla="*/ 73 w 111"/>
                <a:gd name="T65" fmla="*/ 41 h 105"/>
                <a:gd name="T66" fmla="*/ 74 w 111"/>
                <a:gd name="T67" fmla="*/ 47 h 105"/>
                <a:gd name="T68" fmla="*/ 48 w 111"/>
                <a:gd name="T69" fmla="*/ 52 h 105"/>
                <a:gd name="T70" fmla="*/ 12 w 111"/>
                <a:gd name="T71" fmla="*/ 60 h 105"/>
                <a:gd name="T72" fmla="*/ 12 w 111"/>
                <a:gd name="T73" fmla="*/ 60 h 105"/>
                <a:gd name="T74" fmla="*/ 36 w 111"/>
                <a:gd name="T75" fmla="*/ 61 h 105"/>
                <a:gd name="T76" fmla="*/ 49 w 111"/>
                <a:gd name="T77" fmla="*/ 62 h 105"/>
                <a:gd name="T78" fmla="*/ 47 w 111"/>
                <a:gd name="T79" fmla="*/ 61 h 105"/>
                <a:gd name="T80" fmla="*/ 19 w 111"/>
                <a:gd name="T81" fmla="*/ 71 h 105"/>
                <a:gd name="T82" fmla="*/ 34 w 111"/>
                <a:gd name="T83" fmla="*/ 71 h 105"/>
                <a:gd name="T84" fmla="*/ 19 w 111"/>
                <a:gd name="T85" fmla="*/ 77 h 105"/>
                <a:gd name="T86" fmla="*/ 24 w 111"/>
                <a:gd name="T87" fmla="*/ 81 h 105"/>
                <a:gd name="T88" fmla="*/ 24 w 111"/>
                <a:gd name="T89" fmla="*/ 81 h 105"/>
                <a:gd name="T90" fmla="*/ 42 w 111"/>
                <a:gd name="T91" fmla="*/ 80 h 105"/>
                <a:gd name="T92" fmla="*/ 41 w 111"/>
                <a:gd name="T93" fmla="*/ 77 h 105"/>
                <a:gd name="T94" fmla="*/ 23 w 111"/>
                <a:gd name="T95" fmla="*/ 9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05">
                  <a:moveTo>
                    <a:pt x="9" y="0"/>
                  </a:moveTo>
                  <a:cubicBezTo>
                    <a:pt x="8" y="0"/>
                    <a:pt x="7" y="1"/>
                    <a:pt x="7" y="2"/>
                  </a:cubicBezTo>
                  <a:cubicBezTo>
                    <a:pt x="7" y="2"/>
                    <a:pt x="7" y="2"/>
                    <a:pt x="7" y="2"/>
                  </a:cubicBezTo>
                  <a:cubicBezTo>
                    <a:pt x="7" y="3"/>
                    <a:pt x="7" y="4"/>
                    <a:pt x="7" y="5"/>
                  </a:cubicBezTo>
                  <a:cubicBezTo>
                    <a:pt x="7" y="5"/>
                    <a:pt x="7" y="5"/>
                    <a:pt x="7" y="5"/>
                  </a:cubicBezTo>
                  <a:cubicBezTo>
                    <a:pt x="6" y="5"/>
                    <a:pt x="6" y="5"/>
                    <a:pt x="5" y="5"/>
                  </a:cubicBezTo>
                  <a:cubicBezTo>
                    <a:pt x="4" y="4"/>
                    <a:pt x="3" y="6"/>
                    <a:pt x="3" y="7"/>
                  </a:cubicBezTo>
                  <a:cubicBezTo>
                    <a:pt x="2" y="19"/>
                    <a:pt x="2" y="19"/>
                    <a:pt x="2" y="19"/>
                  </a:cubicBezTo>
                  <a:cubicBezTo>
                    <a:pt x="1" y="24"/>
                    <a:pt x="1" y="28"/>
                    <a:pt x="1" y="32"/>
                  </a:cubicBezTo>
                  <a:cubicBezTo>
                    <a:pt x="1" y="37"/>
                    <a:pt x="0" y="41"/>
                    <a:pt x="0" y="45"/>
                  </a:cubicBezTo>
                  <a:cubicBezTo>
                    <a:pt x="0" y="55"/>
                    <a:pt x="2" y="64"/>
                    <a:pt x="5" y="70"/>
                  </a:cubicBezTo>
                  <a:cubicBezTo>
                    <a:pt x="6" y="71"/>
                    <a:pt x="7" y="71"/>
                    <a:pt x="8" y="71"/>
                  </a:cubicBezTo>
                  <a:cubicBezTo>
                    <a:pt x="9" y="71"/>
                    <a:pt x="9" y="71"/>
                    <a:pt x="9" y="70"/>
                  </a:cubicBezTo>
                  <a:cubicBezTo>
                    <a:pt x="9" y="70"/>
                    <a:pt x="9" y="70"/>
                    <a:pt x="9" y="70"/>
                  </a:cubicBezTo>
                  <a:cubicBezTo>
                    <a:pt x="9" y="70"/>
                    <a:pt x="9" y="70"/>
                    <a:pt x="9" y="71"/>
                  </a:cubicBezTo>
                  <a:cubicBezTo>
                    <a:pt x="9" y="71"/>
                    <a:pt x="9" y="70"/>
                    <a:pt x="9" y="70"/>
                  </a:cubicBezTo>
                  <a:cubicBezTo>
                    <a:pt x="11" y="77"/>
                    <a:pt x="13" y="85"/>
                    <a:pt x="16" y="91"/>
                  </a:cubicBezTo>
                  <a:cubicBezTo>
                    <a:pt x="15" y="92"/>
                    <a:pt x="14" y="93"/>
                    <a:pt x="14" y="94"/>
                  </a:cubicBezTo>
                  <a:cubicBezTo>
                    <a:pt x="14" y="95"/>
                    <a:pt x="14" y="95"/>
                    <a:pt x="14" y="95"/>
                  </a:cubicBezTo>
                  <a:cubicBezTo>
                    <a:pt x="14" y="96"/>
                    <a:pt x="14" y="97"/>
                    <a:pt x="14" y="97"/>
                  </a:cubicBezTo>
                  <a:cubicBezTo>
                    <a:pt x="15" y="98"/>
                    <a:pt x="16" y="98"/>
                    <a:pt x="17" y="98"/>
                  </a:cubicBezTo>
                  <a:cubicBezTo>
                    <a:pt x="17" y="98"/>
                    <a:pt x="18" y="98"/>
                    <a:pt x="19" y="98"/>
                  </a:cubicBezTo>
                  <a:cubicBezTo>
                    <a:pt x="20" y="100"/>
                    <a:pt x="22" y="102"/>
                    <a:pt x="23" y="103"/>
                  </a:cubicBezTo>
                  <a:cubicBezTo>
                    <a:pt x="23" y="103"/>
                    <a:pt x="23" y="103"/>
                    <a:pt x="23" y="103"/>
                  </a:cubicBezTo>
                  <a:cubicBezTo>
                    <a:pt x="23" y="103"/>
                    <a:pt x="23" y="103"/>
                    <a:pt x="23" y="103"/>
                  </a:cubicBezTo>
                  <a:cubicBezTo>
                    <a:pt x="23" y="104"/>
                    <a:pt x="23" y="104"/>
                    <a:pt x="24" y="104"/>
                  </a:cubicBezTo>
                  <a:cubicBezTo>
                    <a:pt x="25" y="105"/>
                    <a:pt x="26" y="105"/>
                    <a:pt x="27" y="104"/>
                  </a:cubicBezTo>
                  <a:cubicBezTo>
                    <a:pt x="28" y="104"/>
                    <a:pt x="28" y="103"/>
                    <a:pt x="28" y="102"/>
                  </a:cubicBezTo>
                  <a:cubicBezTo>
                    <a:pt x="28" y="102"/>
                    <a:pt x="28" y="101"/>
                    <a:pt x="28" y="101"/>
                  </a:cubicBezTo>
                  <a:cubicBezTo>
                    <a:pt x="27" y="99"/>
                    <a:pt x="26" y="98"/>
                    <a:pt x="26" y="96"/>
                  </a:cubicBezTo>
                  <a:cubicBezTo>
                    <a:pt x="26" y="96"/>
                    <a:pt x="27" y="96"/>
                    <a:pt x="27" y="96"/>
                  </a:cubicBezTo>
                  <a:cubicBezTo>
                    <a:pt x="28" y="96"/>
                    <a:pt x="29" y="97"/>
                    <a:pt x="30" y="96"/>
                  </a:cubicBezTo>
                  <a:cubicBezTo>
                    <a:pt x="30" y="97"/>
                    <a:pt x="31" y="98"/>
                    <a:pt x="32" y="98"/>
                  </a:cubicBezTo>
                  <a:cubicBezTo>
                    <a:pt x="32" y="98"/>
                    <a:pt x="32" y="98"/>
                    <a:pt x="32" y="98"/>
                  </a:cubicBezTo>
                  <a:cubicBezTo>
                    <a:pt x="32" y="98"/>
                    <a:pt x="32" y="99"/>
                    <a:pt x="32" y="99"/>
                  </a:cubicBezTo>
                  <a:cubicBezTo>
                    <a:pt x="32" y="99"/>
                    <a:pt x="32" y="100"/>
                    <a:pt x="32" y="100"/>
                  </a:cubicBezTo>
                  <a:cubicBezTo>
                    <a:pt x="32" y="101"/>
                    <a:pt x="33" y="102"/>
                    <a:pt x="34" y="102"/>
                  </a:cubicBezTo>
                  <a:cubicBezTo>
                    <a:pt x="47" y="102"/>
                    <a:pt x="47" y="102"/>
                    <a:pt x="47" y="102"/>
                  </a:cubicBezTo>
                  <a:cubicBezTo>
                    <a:pt x="64" y="102"/>
                    <a:pt x="84" y="102"/>
                    <a:pt x="99" y="97"/>
                  </a:cubicBezTo>
                  <a:cubicBezTo>
                    <a:pt x="101" y="97"/>
                    <a:pt x="101" y="95"/>
                    <a:pt x="101" y="94"/>
                  </a:cubicBezTo>
                  <a:cubicBezTo>
                    <a:pt x="101" y="93"/>
                    <a:pt x="100" y="92"/>
                    <a:pt x="99" y="92"/>
                  </a:cubicBezTo>
                  <a:cubicBezTo>
                    <a:pt x="96" y="91"/>
                    <a:pt x="92" y="91"/>
                    <a:pt x="89" y="92"/>
                  </a:cubicBezTo>
                  <a:cubicBezTo>
                    <a:pt x="88" y="92"/>
                    <a:pt x="87" y="93"/>
                    <a:pt x="87" y="94"/>
                  </a:cubicBezTo>
                  <a:cubicBezTo>
                    <a:pt x="87" y="94"/>
                    <a:pt x="87" y="94"/>
                    <a:pt x="87" y="94"/>
                  </a:cubicBezTo>
                  <a:cubicBezTo>
                    <a:pt x="87" y="94"/>
                    <a:pt x="87" y="94"/>
                    <a:pt x="87" y="95"/>
                  </a:cubicBezTo>
                  <a:cubicBezTo>
                    <a:pt x="78" y="96"/>
                    <a:pt x="69" y="96"/>
                    <a:pt x="59" y="97"/>
                  </a:cubicBezTo>
                  <a:cubicBezTo>
                    <a:pt x="68" y="95"/>
                    <a:pt x="76" y="92"/>
                    <a:pt x="84" y="88"/>
                  </a:cubicBezTo>
                  <a:cubicBezTo>
                    <a:pt x="85" y="88"/>
                    <a:pt x="85" y="87"/>
                    <a:pt x="85" y="86"/>
                  </a:cubicBezTo>
                  <a:cubicBezTo>
                    <a:pt x="85" y="86"/>
                    <a:pt x="85" y="85"/>
                    <a:pt x="85" y="85"/>
                  </a:cubicBezTo>
                  <a:cubicBezTo>
                    <a:pt x="85" y="84"/>
                    <a:pt x="84" y="83"/>
                    <a:pt x="82" y="83"/>
                  </a:cubicBezTo>
                  <a:cubicBezTo>
                    <a:pt x="75" y="83"/>
                    <a:pt x="68" y="86"/>
                    <a:pt x="60" y="89"/>
                  </a:cubicBezTo>
                  <a:cubicBezTo>
                    <a:pt x="56" y="90"/>
                    <a:pt x="52" y="92"/>
                    <a:pt x="48" y="93"/>
                  </a:cubicBezTo>
                  <a:cubicBezTo>
                    <a:pt x="60" y="88"/>
                    <a:pt x="72" y="84"/>
                    <a:pt x="82" y="78"/>
                  </a:cubicBezTo>
                  <a:cubicBezTo>
                    <a:pt x="83" y="77"/>
                    <a:pt x="84" y="76"/>
                    <a:pt x="84" y="75"/>
                  </a:cubicBezTo>
                  <a:cubicBezTo>
                    <a:pt x="84" y="75"/>
                    <a:pt x="84" y="75"/>
                    <a:pt x="84" y="75"/>
                  </a:cubicBezTo>
                  <a:cubicBezTo>
                    <a:pt x="83" y="73"/>
                    <a:pt x="82" y="73"/>
                    <a:pt x="81" y="73"/>
                  </a:cubicBezTo>
                  <a:cubicBezTo>
                    <a:pt x="75" y="73"/>
                    <a:pt x="70" y="74"/>
                    <a:pt x="64" y="76"/>
                  </a:cubicBezTo>
                  <a:cubicBezTo>
                    <a:pt x="71" y="73"/>
                    <a:pt x="79" y="70"/>
                    <a:pt x="87" y="68"/>
                  </a:cubicBezTo>
                  <a:cubicBezTo>
                    <a:pt x="87" y="68"/>
                    <a:pt x="87" y="68"/>
                    <a:pt x="87" y="68"/>
                  </a:cubicBezTo>
                  <a:cubicBezTo>
                    <a:pt x="87" y="68"/>
                    <a:pt x="87" y="68"/>
                    <a:pt x="87" y="68"/>
                  </a:cubicBezTo>
                  <a:cubicBezTo>
                    <a:pt x="88" y="68"/>
                    <a:pt x="89" y="67"/>
                    <a:pt x="89" y="66"/>
                  </a:cubicBezTo>
                  <a:cubicBezTo>
                    <a:pt x="89" y="65"/>
                    <a:pt x="89" y="65"/>
                    <a:pt x="89" y="65"/>
                  </a:cubicBezTo>
                  <a:cubicBezTo>
                    <a:pt x="88" y="64"/>
                    <a:pt x="87" y="63"/>
                    <a:pt x="86" y="63"/>
                  </a:cubicBezTo>
                  <a:cubicBezTo>
                    <a:pt x="86" y="63"/>
                    <a:pt x="86" y="63"/>
                    <a:pt x="86" y="63"/>
                  </a:cubicBezTo>
                  <a:cubicBezTo>
                    <a:pt x="86" y="63"/>
                    <a:pt x="86" y="63"/>
                    <a:pt x="86" y="63"/>
                  </a:cubicBezTo>
                  <a:cubicBezTo>
                    <a:pt x="79" y="65"/>
                    <a:pt x="72" y="66"/>
                    <a:pt x="65" y="67"/>
                  </a:cubicBezTo>
                  <a:cubicBezTo>
                    <a:pt x="69" y="64"/>
                    <a:pt x="72" y="62"/>
                    <a:pt x="75" y="59"/>
                  </a:cubicBezTo>
                  <a:cubicBezTo>
                    <a:pt x="85" y="51"/>
                    <a:pt x="96" y="43"/>
                    <a:pt x="103" y="34"/>
                  </a:cubicBezTo>
                  <a:cubicBezTo>
                    <a:pt x="104" y="33"/>
                    <a:pt x="104" y="33"/>
                    <a:pt x="104" y="32"/>
                  </a:cubicBezTo>
                  <a:cubicBezTo>
                    <a:pt x="104" y="32"/>
                    <a:pt x="104" y="32"/>
                    <a:pt x="104" y="32"/>
                  </a:cubicBezTo>
                  <a:cubicBezTo>
                    <a:pt x="106" y="29"/>
                    <a:pt x="109" y="26"/>
                    <a:pt x="110" y="23"/>
                  </a:cubicBezTo>
                  <a:cubicBezTo>
                    <a:pt x="111" y="22"/>
                    <a:pt x="111" y="22"/>
                    <a:pt x="111" y="21"/>
                  </a:cubicBezTo>
                  <a:cubicBezTo>
                    <a:pt x="111" y="21"/>
                    <a:pt x="110" y="20"/>
                    <a:pt x="110" y="19"/>
                  </a:cubicBezTo>
                  <a:cubicBezTo>
                    <a:pt x="109" y="19"/>
                    <a:pt x="108" y="18"/>
                    <a:pt x="107" y="19"/>
                  </a:cubicBezTo>
                  <a:cubicBezTo>
                    <a:pt x="105" y="20"/>
                    <a:pt x="103" y="21"/>
                    <a:pt x="101" y="22"/>
                  </a:cubicBezTo>
                  <a:cubicBezTo>
                    <a:pt x="102" y="21"/>
                    <a:pt x="103" y="20"/>
                    <a:pt x="104" y="19"/>
                  </a:cubicBezTo>
                  <a:cubicBezTo>
                    <a:pt x="105" y="19"/>
                    <a:pt x="105" y="18"/>
                    <a:pt x="105" y="17"/>
                  </a:cubicBezTo>
                  <a:cubicBezTo>
                    <a:pt x="105" y="17"/>
                    <a:pt x="105" y="16"/>
                    <a:pt x="105" y="16"/>
                  </a:cubicBezTo>
                  <a:cubicBezTo>
                    <a:pt x="104" y="15"/>
                    <a:pt x="102" y="14"/>
                    <a:pt x="101" y="15"/>
                  </a:cubicBezTo>
                  <a:cubicBezTo>
                    <a:pt x="85" y="24"/>
                    <a:pt x="85" y="24"/>
                    <a:pt x="85" y="24"/>
                  </a:cubicBezTo>
                  <a:cubicBezTo>
                    <a:pt x="83" y="26"/>
                    <a:pt x="82" y="27"/>
                    <a:pt x="80" y="28"/>
                  </a:cubicBezTo>
                  <a:cubicBezTo>
                    <a:pt x="79" y="28"/>
                    <a:pt x="79" y="28"/>
                    <a:pt x="78" y="28"/>
                  </a:cubicBezTo>
                  <a:cubicBezTo>
                    <a:pt x="70" y="32"/>
                    <a:pt x="61" y="36"/>
                    <a:pt x="54" y="41"/>
                  </a:cubicBezTo>
                  <a:cubicBezTo>
                    <a:pt x="52" y="41"/>
                    <a:pt x="51" y="42"/>
                    <a:pt x="49" y="43"/>
                  </a:cubicBezTo>
                  <a:cubicBezTo>
                    <a:pt x="42" y="29"/>
                    <a:pt x="33" y="15"/>
                    <a:pt x="23" y="9"/>
                  </a:cubicBezTo>
                  <a:cubicBezTo>
                    <a:pt x="22" y="9"/>
                    <a:pt x="21" y="9"/>
                    <a:pt x="20" y="9"/>
                  </a:cubicBezTo>
                  <a:cubicBezTo>
                    <a:pt x="19" y="10"/>
                    <a:pt x="19" y="11"/>
                    <a:pt x="19" y="11"/>
                  </a:cubicBezTo>
                  <a:cubicBezTo>
                    <a:pt x="19" y="12"/>
                    <a:pt x="19" y="12"/>
                    <a:pt x="19" y="12"/>
                  </a:cubicBezTo>
                  <a:cubicBezTo>
                    <a:pt x="20" y="15"/>
                    <a:pt x="20" y="17"/>
                    <a:pt x="21" y="19"/>
                  </a:cubicBezTo>
                  <a:cubicBezTo>
                    <a:pt x="20" y="17"/>
                    <a:pt x="18" y="15"/>
                    <a:pt x="16" y="14"/>
                  </a:cubicBezTo>
                  <a:cubicBezTo>
                    <a:pt x="16" y="13"/>
                    <a:pt x="16" y="10"/>
                    <a:pt x="16" y="10"/>
                  </a:cubicBezTo>
                  <a:cubicBezTo>
                    <a:pt x="16" y="9"/>
                    <a:pt x="15" y="8"/>
                    <a:pt x="13" y="8"/>
                  </a:cubicBezTo>
                  <a:cubicBezTo>
                    <a:pt x="13" y="8"/>
                    <a:pt x="13" y="8"/>
                    <a:pt x="13" y="8"/>
                  </a:cubicBezTo>
                  <a:cubicBezTo>
                    <a:pt x="13" y="8"/>
                    <a:pt x="13" y="7"/>
                    <a:pt x="13" y="7"/>
                  </a:cubicBezTo>
                  <a:cubicBezTo>
                    <a:pt x="13" y="6"/>
                    <a:pt x="13" y="6"/>
                    <a:pt x="13" y="6"/>
                  </a:cubicBezTo>
                  <a:cubicBezTo>
                    <a:pt x="13" y="6"/>
                    <a:pt x="13" y="6"/>
                    <a:pt x="13" y="5"/>
                  </a:cubicBezTo>
                  <a:cubicBezTo>
                    <a:pt x="13" y="5"/>
                    <a:pt x="13" y="4"/>
                    <a:pt x="12" y="3"/>
                  </a:cubicBezTo>
                  <a:cubicBezTo>
                    <a:pt x="12" y="3"/>
                    <a:pt x="12" y="2"/>
                    <a:pt x="12" y="2"/>
                  </a:cubicBezTo>
                  <a:cubicBezTo>
                    <a:pt x="12" y="2"/>
                    <a:pt x="12" y="2"/>
                    <a:pt x="12" y="2"/>
                  </a:cubicBezTo>
                  <a:cubicBezTo>
                    <a:pt x="12" y="2"/>
                    <a:pt x="12" y="2"/>
                    <a:pt x="12" y="2"/>
                  </a:cubicBezTo>
                  <a:cubicBezTo>
                    <a:pt x="12" y="1"/>
                    <a:pt x="11" y="0"/>
                    <a:pt x="9" y="0"/>
                  </a:cubicBezTo>
                  <a:close/>
                  <a:moveTo>
                    <a:pt x="21" y="29"/>
                  </a:moveTo>
                  <a:cubicBezTo>
                    <a:pt x="22" y="29"/>
                    <a:pt x="22" y="30"/>
                    <a:pt x="22" y="30"/>
                  </a:cubicBezTo>
                  <a:cubicBezTo>
                    <a:pt x="22" y="30"/>
                    <a:pt x="22" y="30"/>
                    <a:pt x="22" y="30"/>
                  </a:cubicBezTo>
                  <a:cubicBezTo>
                    <a:pt x="21" y="30"/>
                    <a:pt x="21" y="29"/>
                    <a:pt x="21" y="29"/>
                  </a:cubicBezTo>
                  <a:close/>
                  <a:moveTo>
                    <a:pt x="14" y="38"/>
                  </a:moveTo>
                  <a:cubicBezTo>
                    <a:pt x="14" y="40"/>
                    <a:pt x="15" y="42"/>
                    <a:pt x="15" y="44"/>
                  </a:cubicBezTo>
                  <a:cubicBezTo>
                    <a:pt x="15" y="43"/>
                    <a:pt x="14" y="42"/>
                    <a:pt x="14" y="41"/>
                  </a:cubicBezTo>
                  <a:cubicBezTo>
                    <a:pt x="14" y="40"/>
                    <a:pt x="14" y="39"/>
                    <a:pt x="14" y="38"/>
                  </a:cubicBezTo>
                  <a:close/>
                  <a:moveTo>
                    <a:pt x="24" y="38"/>
                  </a:moveTo>
                  <a:cubicBezTo>
                    <a:pt x="25" y="39"/>
                    <a:pt x="27" y="41"/>
                    <a:pt x="28" y="43"/>
                  </a:cubicBezTo>
                  <a:cubicBezTo>
                    <a:pt x="29" y="45"/>
                    <a:pt x="31" y="48"/>
                    <a:pt x="32" y="51"/>
                  </a:cubicBezTo>
                  <a:cubicBezTo>
                    <a:pt x="32" y="51"/>
                    <a:pt x="31" y="51"/>
                    <a:pt x="31" y="51"/>
                  </a:cubicBezTo>
                  <a:cubicBezTo>
                    <a:pt x="30" y="52"/>
                    <a:pt x="30" y="53"/>
                    <a:pt x="30" y="54"/>
                  </a:cubicBezTo>
                  <a:cubicBezTo>
                    <a:pt x="30" y="54"/>
                    <a:pt x="30" y="54"/>
                    <a:pt x="30" y="55"/>
                  </a:cubicBezTo>
                  <a:cubicBezTo>
                    <a:pt x="30" y="55"/>
                    <a:pt x="30" y="55"/>
                    <a:pt x="30" y="55"/>
                  </a:cubicBezTo>
                  <a:cubicBezTo>
                    <a:pt x="30" y="56"/>
                    <a:pt x="29" y="56"/>
                    <a:pt x="28" y="57"/>
                  </a:cubicBezTo>
                  <a:cubicBezTo>
                    <a:pt x="28" y="57"/>
                    <a:pt x="27" y="58"/>
                    <a:pt x="27" y="59"/>
                  </a:cubicBezTo>
                  <a:cubicBezTo>
                    <a:pt x="26" y="52"/>
                    <a:pt x="25" y="45"/>
                    <a:pt x="24" y="38"/>
                  </a:cubicBezTo>
                  <a:close/>
                  <a:moveTo>
                    <a:pt x="27" y="19"/>
                  </a:moveTo>
                  <a:cubicBezTo>
                    <a:pt x="33" y="26"/>
                    <a:pt x="39" y="36"/>
                    <a:pt x="44" y="45"/>
                  </a:cubicBezTo>
                  <a:cubicBezTo>
                    <a:pt x="42" y="46"/>
                    <a:pt x="42" y="46"/>
                    <a:pt x="40" y="47"/>
                  </a:cubicBezTo>
                  <a:cubicBezTo>
                    <a:pt x="38" y="46"/>
                    <a:pt x="37" y="45"/>
                    <a:pt x="36" y="43"/>
                  </a:cubicBezTo>
                  <a:cubicBezTo>
                    <a:pt x="35" y="42"/>
                    <a:pt x="34" y="42"/>
                    <a:pt x="34" y="41"/>
                  </a:cubicBezTo>
                  <a:cubicBezTo>
                    <a:pt x="31" y="34"/>
                    <a:pt x="29" y="27"/>
                    <a:pt x="27" y="19"/>
                  </a:cubicBezTo>
                  <a:close/>
                  <a:moveTo>
                    <a:pt x="58" y="46"/>
                  </a:moveTo>
                  <a:cubicBezTo>
                    <a:pt x="56" y="48"/>
                    <a:pt x="55" y="49"/>
                    <a:pt x="53" y="50"/>
                  </a:cubicBezTo>
                  <a:cubicBezTo>
                    <a:pt x="53" y="50"/>
                    <a:pt x="53" y="49"/>
                    <a:pt x="52" y="49"/>
                  </a:cubicBezTo>
                  <a:cubicBezTo>
                    <a:pt x="54" y="48"/>
                    <a:pt x="56" y="47"/>
                    <a:pt x="58" y="46"/>
                  </a:cubicBezTo>
                  <a:close/>
                  <a:moveTo>
                    <a:pt x="73" y="41"/>
                  </a:moveTo>
                  <a:cubicBezTo>
                    <a:pt x="70" y="43"/>
                    <a:pt x="68" y="45"/>
                    <a:pt x="65" y="47"/>
                  </a:cubicBezTo>
                  <a:cubicBezTo>
                    <a:pt x="67" y="45"/>
                    <a:pt x="70" y="43"/>
                    <a:pt x="73" y="41"/>
                  </a:cubicBezTo>
                  <a:close/>
                  <a:moveTo>
                    <a:pt x="80" y="42"/>
                  </a:moveTo>
                  <a:cubicBezTo>
                    <a:pt x="86" y="38"/>
                    <a:pt x="92" y="33"/>
                    <a:pt x="99" y="29"/>
                  </a:cubicBezTo>
                  <a:cubicBezTo>
                    <a:pt x="94" y="35"/>
                    <a:pt x="88" y="40"/>
                    <a:pt x="81" y="45"/>
                  </a:cubicBezTo>
                  <a:cubicBezTo>
                    <a:pt x="79" y="46"/>
                    <a:pt x="76" y="46"/>
                    <a:pt x="74" y="47"/>
                  </a:cubicBezTo>
                  <a:cubicBezTo>
                    <a:pt x="74" y="47"/>
                    <a:pt x="74" y="47"/>
                    <a:pt x="74" y="47"/>
                  </a:cubicBezTo>
                  <a:cubicBezTo>
                    <a:pt x="76" y="45"/>
                    <a:pt x="78" y="44"/>
                    <a:pt x="80" y="42"/>
                  </a:cubicBezTo>
                  <a:close/>
                  <a:moveTo>
                    <a:pt x="48" y="51"/>
                  </a:moveTo>
                  <a:cubicBezTo>
                    <a:pt x="48" y="51"/>
                    <a:pt x="48" y="52"/>
                    <a:pt x="48" y="52"/>
                  </a:cubicBezTo>
                  <a:cubicBezTo>
                    <a:pt x="47" y="53"/>
                    <a:pt x="46" y="53"/>
                    <a:pt x="45" y="53"/>
                  </a:cubicBezTo>
                  <a:cubicBezTo>
                    <a:pt x="45" y="53"/>
                    <a:pt x="45" y="53"/>
                    <a:pt x="45" y="52"/>
                  </a:cubicBezTo>
                  <a:cubicBezTo>
                    <a:pt x="46" y="52"/>
                    <a:pt x="47" y="52"/>
                    <a:pt x="48" y="51"/>
                  </a:cubicBezTo>
                  <a:close/>
                  <a:moveTo>
                    <a:pt x="12" y="60"/>
                  </a:moveTo>
                  <a:cubicBezTo>
                    <a:pt x="12" y="63"/>
                    <a:pt x="13" y="65"/>
                    <a:pt x="13" y="68"/>
                  </a:cubicBezTo>
                  <a:cubicBezTo>
                    <a:pt x="12" y="67"/>
                    <a:pt x="12" y="67"/>
                    <a:pt x="11" y="67"/>
                  </a:cubicBezTo>
                  <a:cubicBezTo>
                    <a:pt x="11" y="67"/>
                    <a:pt x="11" y="68"/>
                    <a:pt x="11" y="68"/>
                  </a:cubicBezTo>
                  <a:cubicBezTo>
                    <a:pt x="11" y="65"/>
                    <a:pt x="12" y="63"/>
                    <a:pt x="12" y="60"/>
                  </a:cubicBezTo>
                  <a:close/>
                  <a:moveTo>
                    <a:pt x="27" y="60"/>
                  </a:moveTo>
                  <a:cubicBezTo>
                    <a:pt x="28" y="61"/>
                    <a:pt x="29" y="61"/>
                    <a:pt x="30" y="61"/>
                  </a:cubicBezTo>
                  <a:cubicBezTo>
                    <a:pt x="32" y="62"/>
                    <a:pt x="34" y="61"/>
                    <a:pt x="36" y="61"/>
                  </a:cubicBezTo>
                  <a:cubicBezTo>
                    <a:pt x="36" y="61"/>
                    <a:pt x="36" y="61"/>
                    <a:pt x="36" y="61"/>
                  </a:cubicBezTo>
                  <a:cubicBezTo>
                    <a:pt x="33" y="62"/>
                    <a:pt x="30" y="64"/>
                    <a:pt x="28" y="65"/>
                  </a:cubicBezTo>
                  <a:cubicBezTo>
                    <a:pt x="28" y="63"/>
                    <a:pt x="28" y="62"/>
                    <a:pt x="27" y="60"/>
                  </a:cubicBezTo>
                  <a:close/>
                  <a:moveTo>
                    <a:pt x="47" y="61"/>
                  </a:moveTo>
                  <a:cubicBezTo>
                    <a:pt x="48" y="61"/>
                    <a:pt x="48" y="61"/>
                    <a:pt x="49" y="62"/>
                  </a:cubicBezTo>
                  <a:cubicBezTo>
                    <a:pt x="48" y="62"/>
                    <a:pt x="48" y="62"/>
                    <a:pt x="48" y="62"/>
                  </a:cubicBezTo>
                  <a:cubicBezTo>
                    <a:pt x="47" y="63"/>
                    <a:pt x="45" y="64"/>
                    <a:pt x="44" y="65"/>
                  </a:cubicBezTo>
                  <a:cubicBezTo>
                    <a:pt x="43" y="64"/>
                    <a:pt x="43" y="64"/>
                    <a:pt x="43" y="63"/>
                  </a:cubicBezTo>
                  <a:cubicBezTo>
                    <a:pt x="44" y="62"/>
                    <a:pt x="46" y="62"/>
                    <a:pt x="47" y="61"/>
                  </a:cubicBezTo>
                  <a:close/>
                  <a:moveTo>
                    <a:pt x="18" y="68"/>
                  </a:moveTo>
                  <a:cubicBezTo>
                    <a:pt x="19" y="68"/>
                    <a:pt x="19" y="69"/>
                    <a:pt x="19" y="70"/>
                  </a:cubicBezTo>
                  <a:cubicBezTo>
                    <a:pt x="19" y="70"/>
                    <a:pt x="19" y="70"/>
                    <a:pt x="19" y="70"/>
                  </a:cubicBezTo>
                  <a:cubicBezTo>
                    <a:pt x="19" y="71"/>
                    <a:pt x="19" y="71"/>
                    <a:pt x="19" y="71"/>
                  </a:cubicBezTo>
                  <a:cubicBezTo>
                    <a:pt x="18" y="70"/>
                    <a:pt x="18" y="69"/>
                    <a:pt x="18" y="68"/>
                  </a:cubicBezTo>
                  <a:close/>
                  <a:moveTo>
                    <a:pt x="38" y="66"/>
                  </a:moveTo>
                  <a:cubicBezTo>
                    <a:pt x="38" y="66"/>
                    <a:pt x="39" y="67"/>
                    <a:pt x="39" y="68"/>
                  </a:cubicBezTo>
                  <a:cubicBezTo>
                    <a:pt x="38" y="69"/>
                    <a:pt x="36" y="70"/>
                    <a:pt x="34" y="71"/>
                  </a:cubicBezTo>
                  <a:cubicBezTo>
                    <a:pt x="32" y="71"/>
                    <a:pt x="30" y="71"/>
                    <a:pt x="28" y="71"/>
                  </a:cubicBezTo>
                  <a:cubicBezTo>
                    <a:pt x="31" y="69"/>
                    <a:pt x="34" y="67"/>
                    <a:pt x="38" y="66"/>
                  </a:cubicBezTo>
                  <a:close/>
                  <a:moveTo>
                    <a:pt x="21" y="77"/>
                  </a:moveTo>
                  <a:cubicBezTo>
                    <a:pt x="21" y="77"/>
                    <a:pt x="20" y="77"/>
                    <a:pt x="19" y="77"/>
                  </a:cubicBezTo>
                  <a:cubicBezTo>
                    <a:pt x="19" y="77"/>
                    <a:pt x="19" y="77"/>
                    <a:pt x="19" y="77"/>
                  </a:cubicBezTo>
                  <a:cubicBezTo>
                    <a:pt x="20" y="77"/>
                    <a:pt x="21" y="77"/>
                    <a:pt x="21" y="77"/>
                  </a:cubicBezTo>
                  <a:close/>
                  <a:moveTo>
                    <a:pt x="24" y="81"/>
                  </a:moveTo>
                  <a:cubicBezTo>
                    <a:pt x="24" y="81"/>
                    <a:pt x="24" y="81"/>
                    <a:pt x="24" y="81"/>
                  </a:cubicBezTo>
                  <a:cubicBezTo>
                    <a:pt x="24" y="82"/>
                    <a:pt x="25" y="82"/>
                    <a:pt x="25" y="82"/>
                  </a:cubicBezTo>
                  <a:cubicBezTo>
                    <a:pt x="23" y="83"/>
                    <a:pt x="22" y="84"/>
                    <a:pt x="21" y="85"/>
                  </a:cubicBezTo>
                  <a:cubicBezTo>
                    <a:pt x="21" y="84"/>
                    <a:pt x="21" y="83"/>
                    <a:pt x="21" y="82"/>
                  </a:cubicBezTo>
                  <a:cubicBezTo>
                    <a:pt x="22" y="82"/>
                    <a:pt x="23" y="82"/>
                    <a:pt x="24" y="81"/>
                  </a:cubicBezTo>
                  <a:close/>
                  <a:moveTo>
                    <a:pt x="41" y="77"/>
                  </a:moveTo>
                  <a:cubicBezTo>
                    <a:pt x="41" y="77"/>
                    <a:pt x="40" y="77"/>
                    <a:pt x="40" y="78"/>
                  </a:cubicBezTo>
                  <a:cubicBezTo>
                    <a:pt x="40" y="78"/>
                    <a:pt x="41" y="79"/>
                    <a:pt x="41" y="79"/>
                  </a:cubicBezTo>
                  <a:cubicBezTo>
                    <a:pt x="41" y="80"/>
                    <a:pt x="42" y="80"/>
                    <a:pt x="42" y="80"/>
                  </a:cubicBezTo>
                  <a:cubicBezTo>
                    <a:pt x="40" y="82"/>
                    <a:pt x="37" y="83"/>
                    <a:pt x="35" y="85"/>
                  </a:cubicBezTo>
                  <a:cubicBezTo>
                    <a:pt x="35" y="85"/>
                    <a:pt x="34" y="83"/>
                    <a:pt x="34" y="83"/>
                  </a:cubicBezTo>
                  <a:cubicBezTo>
                    <a:pt x="33" y="83"/>
                    <a:pt x="33" y="82"/>
                    <a:pt x="33" y="82"/>
                  </a:cubicBezTo>
                  <a:cubicBezTo>
                    <a:pt x="35" y="80"/>
                    <a:pt x="38" y="78"/>
                    <a:pt x="41" y="77"/>
                  </a:cubicBezTo>
                  <a:close/>
                  <a:moveTo>
                    <a:pt x="27" y="87"/>
                  </a:moveTo>
                  <a:cubicBezTo>
                    <a:pt x="28" y="88"/>
                    <a:pt x="28" y="89"/>
                    <a:pt x="29" y="90"/>
                  </a:cubicBezTo>
                  <a:cubicBezTo>
                    <a:pt x="27" y="90"/>
                    <a:pt x="25" y="91"/>
                    <a:pt x="23" y="92"/>
                  </a:cubicBezTo>
                  <a:cubicBezTo>
                    <a:pt x="23" y="91"/>
                    <a:pt x="23" y="91"/>
                    <a:pt x="23" y="90"/>
                  </a:cubicBezTo>
                  <a:cubicBezTo>
                    <a:pt x="24" y="89"/>
                    <a:pt x="26" y="88"/>
                    <a:pt x="27" y="87"/>
                  </a:cubicBezTo>
                  <a:close/>
                </a:path>
              </a:pathLst>
            </a:custGeom>
            <a:solidFill>
              <a:srgbClr val="6BC4C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4" name="Freeform 183"/>
            <p:cNvSpPr>
              <a:spLocks noEditPoints="1" noChangeArrowheads="1"/>
            </p:cNvSpPr>
            <p:nvPr/>
          </p:nvSpPr>
          <p:spPr bwMode="auto">
            <a:xfrm>
              <a:off x="3696" y="1619"/>
              <a:ext cx="260" cy="254"/>
            </a:xfrm>
            <a:custGeom>
              <a:avLst/>
              <a:gdLst>
                <a:gd name="T0" fmla="*/ 96 w 180"/>
                <a:gd name="T1" fmla="*/ 1 h 176"/>
                <a:gd name="T2" fmla="*/ 2 w 180"/>
                <a:gd name="T3" fmla="*/ 41 h 176"/>
                <a:gd name="T4" fmla="*/ 3 w 180"/>
                <a:gd name="T5" fmla="*/ 47 h 176"/>
                <a:gd name="T6" fmla="*/ 4 w 180"/>
                <a:gd name="T7" fmla="*/ 55 h 176"/>
                <a:gd name="T8" fmla="*/ 41 w 180"/>
                <a:gd name="T9" fmla="*/ 114 h 176"/>
                <a:gd name="T10" fmla="*/ 24 w 180"/>
                <a:gd name="T11" fmla="*/ 138 h 176"/>
                <a:gd name="T12" fmla="*/ 48 w 180"/>
                <a:gd name="T13" fmla="*/ 138 h 176"/>
                <a:gd name="T14" fmla="*/ 72 w 180"/>
                <a:gd name="T15" fmla="*/ 137 h 176"/>
                <a:gd name="T16" fmla="*/ 77 w 180"/>
                <a:gd name="T17" fmla="*/ 134 h 176"/>
                <a:gd name="T18" fmla="*/ 95 w 180"/>
                <a:gd name="T19" fmla="*/ 144 h 176"/>
                <a:gd name="T20" fmla="*/ 103 w 180"/>
                <a:gd name="T21" fmla="*/ 159 h 176"/>
                <a:gd name="T22" fmla="*/ 111 w 180"/>
                <a:gd name="T23" fmla="*/ 161 h 176"/>
                <a:gd name="T24" fmla="*/ 118 w 180"/>
                <a:gd name="T25" fmla="*/ 150 h 176"/>
                <a:gd name="T26" fmla="*/ 163 w 180"/>
                <a:gd name="T27" fmla="*/ 90 h 176"/>
                <a:gd name="T28" fmla="*/ 177 w 180"/>
                <a:gd name="T29" fmla="*/ 80 h 176"/>
                <a:gd name="T30" fmla="*/ 172 w 180"/>
                <a:gd name="T31" fmla="*/ 78 h 176"/>
                <a:gd name="T32" fmla="*/ 128 w 180"/>
                <a:gd name="T33" fmla="*/ 68 h 176"/>
                <a:gd name="T34" fmla="*/ 107 w 180"/>
                <a:gd name="T35" fmla="*/ 6 h 176"/>
                <a:gd name="T36" fmla="*/ 106 w 180"/>
                <a:gd name="T37" fmla="*/ 3 h 176"/>
                <a:gd name="T38" fmla="*/ 89 w 180"/>
                <a:gd name="T39" fmla="*/ 12 h 176"/>
                <a:gd name="T40" fmla="*/ 79 w 180"/>
                <a:gd name="T41" fmla="*/ 22 h 176"/>
                <a:gd name="T42" fmla="*/ 60 w 180"/>
                <a:gd name="T43" fmla="*/ 49 h 176"/>
                <a:gd name="T44" fmla="*/ 24 w 180"/>
                <a:gd name="T45" fmla="*/ 64 h 176"/>
                <a:gd name="T46" fmla="*/ 45 w 180"/>
                <a:gd name="T47" fmla="*/ 77 h 176"/>
                <a:gd name="T48" fmla="*/ 19 w 180"/>
                <a:gd name="T49" fmla="*/ 52 h 176"/>
                <a:gd name="T50" fmla="*/ 35 w 180"/>
                <a:gd name="T51" fmla="*/ 62 h 176"/>
                <a:gd name="T52" fmla="*/ 49 w 180"/>
                <a:gd name="T53" fmla="*/ 64 h 176"/>
                <a:gd name="T54" fmla="*/ 56 w 180"/>
                <a:gd name="T55" fmla="*/ 67 h 176"/>
                <a:gd name="T56" fmla="*/ 52 w 180"/>
                <a:gd name="T57" fmla="*/ 93 h 176"/>
                <a:gd name="T58" fmla="*/ 56 w 180"/>
                <a:gd name="T59" fmla="*/ 102 h 176"/>
                <a:gd name="T60" fmla="*/ 46 w 180"/>
                <a:gd name="T61" fmla="*/ 117 h 176"/>
                <a:gd name="T62" fmla="*/ 52 w 180"/>
                <a:gd name="T63" fmla="*/ 127 h 176"/>
                <a:gd name="T64" fmla="*/ 74 w 180"/>
                <a:gd name="T65" fmla="*/ 66 h 176"/>
                <a:gd name="T66" fmla="*/ 68 w 180"/>
                <a:gd name="T67" fmla="*/ 64 h 176"/>
                <a:gd name="T68" fmla="*/ 59 w 180"/>
                <a:gd name="T69" fmla="*/ 90 h 176"/>
                <a:gd name="T70" fmla="*/ 55 w 180"/>
                <a:gd name="T71" fmla="*/ 77 h 176"/>
                <a:gd name="T72" fmla="*/ 61 w 180"/>
                <a:gd name="T73" fmla="*/ 79 h 176"/>
                <a:gd name="T74" fmla="*/ 64 w 180"/>
                <a:gd name="T75" fmla="*/ 75 h 176"/>
                <a:gd name="T76" fmla="*/ 75 w 180"/>
                <a:gd name="T77" fmla="*/ 55 h 176"/>
                <a:gd name="T78" fmla="*/ 97 w 180"/>
                <a:gd name="T79" fmla="*/ 35 h 176"/>
                <a:gd name="T80" fmla="*/ 88 w 180"/>
                <a:gd name="T81" fmla="*/ 68 h 176"/>
                <a:gd name="T82" fmla="*/ 101 w 180"/>
                <a:gd name="T83" fmla="*/ 57 h 176"/>
                <a:gd name="T84" fmla="*/ 101 w 180"/>
                <a:gd name="T85" fmla="*/ 57 h 176"/>
                <a:gd name="T86" fmla="*/ 104 w 180"/>
                <a:gd name="T87" fmla="*/ 72 h 176"/>
                <a:gd name="T88" fmla="*/ 100 w 180"/>
                <a:gd name="T89" fmla="*/ 73 h 176"/>
                <a:gd name="T90" fmla="*/ 140 w 180"/>
                <a:gd name="T91" fmla="*/ 76 h 176"/>
                <a:gd name="T92" fmla="*/ 161 w 180"/>
                <a:gd name="T93" fmla="*/ 72 h 176"/>
                <a:gd name="T94" fmla="*/ 79 w 180"/>
                <a:gd name="T95" fmla="*/ 119 h 176"/>
                <a:gd name="T96" fmla="*/ 78 w 180"/>
                <a:gd name="T97" fmla="*/ 94 h 176"/>
                <a:gd name="T98" fmla="*/ 82 w 180"/>
                <a:gd name="T99" fmla="*/ 86 h 176"/>
                <a:gd name="T100" fmla="*/ 83 w 180"/>
                <a:gd name="T101" fmla="*/ 91 h 176"/>
                <a:gd name="T102" fmla="*/ 65 w 180"/>
                <a:gd name="T103" fmla="*/ 126 h 176"/>
                <a:gd name="T104" fmla="*/ 93 w 180"/>
                <a:gd name="T105" fmla="*/ 110 h 176"/>
                <a:gd name="T106" fmla="*/ 93 w 180"/>
                <a:gd name="T107" fmla="*/ 110 h 176"/>
                <a:gd name="T108" fmla="*/ 111 w 180"/>
                <a:gd name="T109" fmla="*/ 82 h 176"/>
                <a:gd name="T110" fmla="*/ 151 w 180"/>
                <a:gd name="T111" fmla="*/ 85 h 176"/>
                <a:gd name="T112" fmla="*/ 100 w 180"/>
                <a:gd name="T113" fmla="*/ 99 h 176"/>
                <a:gd name="T114" fmla="*/ 102 w 180"/>
                <a:gd name="T115" fmla="*/ 106 h 176"/>
                <a:gd name="T116" fmla="*/ 107 w 180"/>
                <a:gd name="T117" fmla="*/ 108 h 176"/>
                <a:gd name="T118" fmla="*/ 104 w 180"/>
                <a:gd name="T119" fmla="*/ 117 h 176"/>
                <a:gd name="T120" fmla="*/ 98 w 180"/>
                <a:gd name="T121" fmla="*/ 7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 h="176">
                  <a:moveTo>
                    <a:pt x="101" y="2"/>
                  </a:moveTo>
                  <a:cubicBezTo>
                    <a:pt x="101" y="2"/>
                    <a:pt x="100" y="3"/>
                    <a:pt x="100" y="4"/>
                  </a:cubicBezTo>
                  <a:cubicBezTo>
                    <a:pt x="100" y="3"/>
                    <a:pt x="100" y="3"/>
                    <a:pt x="100" y="3"/>
                  </a:cubicBezTo>
                  <a:cubicBezTo>
                    <a:pt x="100" y="3"/>
                    <a:pt x="100" y="2"/>
                    <a:pt x="99" y="1"/>
                  </a:cubicBezTo>
                  <a:cubicBezTo>
                    <a:pt x="98" y="1"/>
                    <a:pt x="97" y="0"/>
                    <a:pt x="96" y="1"/>
                  </a:cubicBezTo>
                  <a:cubicBezTo>
                    <a:pt x="80" y="7"/>
                    <a:pt x="61" y="27"/>
                    <a:pt x="52" y="43"/>
                  </a:cubicBezTo>
                  <a:cubicBezTo>
                    <a:pt x="51" y="44"/>
                    <a:pt x="51" y="44"/>
                    <a:pt x="51" y="44"/>
                  </a:cubicBezTo>
                  <a:cubicBezTo>
                    <a:pt x="42" y="42"/>
                    <a:pt x="33" y="43"/>
                    <a:pt x="24" y="44"/>
                  </a:cubicBezTo>
                  <a:cubicBezTo>
                    <a:pt x="24" y="44"/>
                    <a:pt x="22" y="44"/>
                    <a:pt x="21" y="44"/>
                  </a:cubicBezTo>
                  <a:cubicBezTo>
                    <a:pt x="15" y="41"/>
                    <a:pt x="8" y="39"/>
                    <a:pt x="2" y="41"/>
                  </a:cubicBezTo>
                  <a:cubicBezTo>
                    <a:pt x="1" y="41"/>
                    <a:pt x="0" y="42"/>
                    <a:pt x="0" y="43"/>
                  </a:cubicBezTo>
                  <a:cubicBezTo>
                    <a:pt x="0" y="43"/>
                    <a:pt x="0" y="43"/>
                    <a:pt x="0" y="43"/>
                  </a:cubicBezTo>
                  <a:cubicBezTo>
                    <a:pt x="0" y="45"/>
                    <a:pt x="1" y="46"/>
                    <a:pt x="3" y="46"/>
                  </a:cubicBezTo>
                  <a:cubicBezTo>
                    <a:pt x="3" y="46"/>
                    <a:pt x="3" y="46"/>
                    <a:pt x="3" y="46"/>
                  </a:cubicBezTo>
                  <a:cubicBezTo>
                    <a:pt x="3" y="46"/>
                    <a:pt x="3" y="46"/>
                    <a:pt x="3" y="47"/>
                  </a:cubicBezTo>
                  <a:cubicBezTo>
                    <a:pt x="3" y="47"/>
                    <a:pt x="3" y="48"/>
                    <a:pt x="4" y="49"/>
                  </a:cubicBezTo>
                  <a:cubicBezTo>
                    <a:pt x="4" y="49"/>
                    <a:pt x="12" y="54"/>
                    <a:pt x="12" y="54"/>
                  </a:cubicBezTo>
                  <a:cubicBezTo>
                    <a:pt x="11" y="53"/>
                    <a:pt x="9" y="53"/>
                    <a:pt x="8" y="52"/>
                  </a:cubicBezTo>
                  <a:cubicBezTo>
                    <a:pt x="7" y="52"/>
                    <a:pt x="5" y="52"/>
                    <a:pt x="5" y="54"/>
                  </a:cubicBezTo>
                  <a:cubicBezTo>
                    <a:pt x="4" y="54"/>
                    <a:pt x="4" y="54"/>
                    <a:pt x="4" y="55"/>
                  </a:cubicBezTo>
                  <a:cubicBezTo>
                    <a:pt x="4" y="56"/>
                    <a:pt x="5" y="57"/>
                    <a:pt x="6" y="57"/>
                  </a:cubicBezTo>
                  <a:cubicBezTo>
                    <a:pt x="12" y="61"/>
                    <a:pt x="18" y="66"/>
                    <a:pt x="24" y="70"/>
                  </a:cubicBezTo>
                  <a:cubicBezTo>
                    <a:pt x="31" y="76"/>
                    <a:pt x="38" y="81"/>
                    <a:pt x="46" y="85"/>
                  </a:cubicBezTo>
                  <a:cubicBezTo>
                    <a:pt x="46" y="88"/>
                    <a:pt x="46" y="91"/>
                    <a:pt x="46" y="93"/>
                  </a:cubicBezTo>
                  <a:cubicBezTo>
                    <a:pt x="46" y="101"/>
                    <a:pt x="45" y="108"/>
                    <a:pt x="41" y="114"/>
                  </a:cubicBezTo>
                  <a:cubicBezTo>
                    <a:pt x="39" y="117"/>
                    <a:pt x="36" y="120"/>
                    <a:pt x="34" y="124"/>
                  </a:cubicBezTo>
                  <a:cubicBezTo>
                    <a:pt x="30" y="128"/>
                    <a:pt x="27" y="132"/>
                    <a:pt x="24" y="135"/>
                  </a:cubicBezTo>
                  <a:cubicBezTo>
                    <a:pt x="24" y="135"/>
                    <a:pt x="24" y="135"/>
                    <a:pt x="24" y="135"/>
                  </a:cubicBezTo>
                  <a:cubicBezTo>
                    <a:pt x="24" y="136"/>
                    <a:pt x="23" y="136"/>
                    <a:pt x="23" y="137"/>
                  </a:cubicBezTo>
                  <a:cubicBezTo>
                    <a:pt x="23" y="137"/>
                    <a:pt x="24" y="138"/>
                    <a:pt x="24" y="138"/>
                  </a:cubicBezTo>
                  <a:cubicBezTo>
                    <a:pt x="21" y="141"/>
                    <a:pt x="18" y="144"/>
                    <a:pt x="16" y="148"/>
                  </a:cubicBezTo>
                  <a:cubicBezTo>
                    <a:pt x="15" y="148"/>
                    <a:pt x="15" y="149"/>
                    <a:pt x="15" y="149"/>
                  </a:cubicBezTo>
                  <a:cubicBezTo>
                    <a:pt x="15" y="149"/>
                    <a:pt x="15" y="150"/>
                    <a:pt x="15" y="150"/>
                  </a:cubicBezTo>
                  <a:cubicBezTo>
                    <a:pt x="15" y="151"/>
                    <a:pt x="16" y="151"/>
                    <a:pt x="17" y="151"/>
                  </a:cubicBezTo>
                  <a:cubicBezTo>
                    <a:pt x="26" y="156"/>
                    <a:pt x="37" y="148"/>
                    <a:pt x="48" y="138"/>
                  </a:cubicBezTo>
                  <a:cubicBezTo>
                    <a:pt x="48" y="138"/>
                    <a:pt x="48" y="138"/>
                    <a:pt x="48" y="138"/>
                  </a:cubicBezTo>
                  <a:cubicBezTo>
                    <a:pt x="49" y="139"/>
                    <a:pt x="50" y="140"/>
                    <a:pt x="51" y="139"/>
                  </a:cubicBezTo>
                  <a:cubicBezTo>
                    <a:pt x="54" y="138"/>
                    <a:pt x="61" y="136"/>
                    <a:pt x="69" y="132"/>
                  </a:cubicBezTo>
                  <a:cubicBezTo>
                    <a:pt x="70" y="134"/>
                    <a:pt x="71" y="135"/>
                    <a:pt x="72" y="137"/>
                  </a:cubicBezTo>
                  <a:cubicBezTo>
                    <a:pt x="72" y="137"/>
                    <a:pt x="72" y="137"/>
                    <a:pt x="72" y="137"/>
                  </a:cubicBezTo>
                  <a:cubicBezTo>
                    <a:pt x="72" y="137"/>
                    <a:pt x="72" y="137"/>
                    <a:pt x="72" y="137"/>
                  </a:cubicBezTo>
                  <a:cubicBezTo>
                    <a:pt x="72" y="137"/>
                    <a:pt x="72" y="137"/>
                    <a:pt x="73" y="137"/>
                  </a:cubicBezTo>
                  <a:cubicBezTo>
                    <a:pt x="73" y="138"/>
                    <a:pt x="75" y="139"/>
                    <a:pt x="76" y="138"/>
                  </a:cubicBezTo>
                  <a:cubicBezTo>
                    <a:pt x="77" y="137"/>
                    <a:pt x="77" y="136"/>
                    <a:pt x="77" y="136"/>
                  </a:cubicBezTo>
                  <a:cubicBezTo>
                    <a:pt x="77" y="135"/>
                    <a:pt x="77" y="135"/>
                    <a:pt x="77" y="134"/>
                  </a:cubicBezTo>
                  <a:cubicBezTo>
                    <a:pt x="76" y="133"/>
                    <a:pt x="75" y="131"/>
                    <a:pt x="74" y="129"/>
                  </a:cubicBezTo>
                  <a:cubicBezTo>
                    <a:pt x="74" y="129"/>
                    <a:pt x="74" y="129"/>
                    <a:pt x="74" y="129"/>
                  </a:cubicBezTo>
                  <a:cubicBezTo>
                    <a:pt x="79" y="135"/>
                    <a:pt x="85" y="141"/>
                    <a:pt x="90" y="146"/>
                  </a:cubicBezTo>
                  <a:cubicBezTo>
                    <a:pt x="91" y="146"/>
                    <a:pt x="93" y="146"/>
                    <a:pt x="94" y="146"/>
                  </a:cubicBezTo>
                  <a:cubicBezTo>
                    <a:pt x="94" y="145"/>
                    <a:pt x="95" y="144"/>
                    <a:pt x="95" y="144"/>
                  </a:cubicBezTo>
                  <a:cubicBezTo>
                    <a:pt x="95" y="143"/>
                    <a:pt x="95" y="143"/>
                    <a:pt x="95" y="142"/>
                  </a:cubicBezTo>
                  <a:cubicBezTo>
                    <a:pt x="92" y="138"/>
                    <a:pt x="89" y="130"/>
                    <a:pt x="86" y="120"/>
                  </a:cubicBezTo>
                  <a:cubicBezTo>
                    <a:pt x="86" y="120"/>
                    <a:pt x="87" y="119"/>
                    <a:pt x="88" y="118"/>
                  </a:cubicBezTo>
                  <a:cubicBezTo>
                    <a:pt x="88" y="120"/>
                    <a:pt x="89" y="122"/>
                    <a:pt x="89" y="124"/>
                  </a:cubicBezTo>
                  <a:cubicBezTo>
                    <a:pt x="93" y="136"/>
                    <a:pt x="96" y="148"/>
                    <a:pt x="103" y="159"/>
                  </a:cubicBezTo>
                  <a:cubicBezTo>
                    <a:pt x="104" y="159"/>
                    <a:pt x="104" y="159"/>
                    <a:pt x="104" y="159"/>
                  </a:cubicBezTo>
                  <a:cubicBezTo>
                    <a:pt x="105" y="161"/>
                    <a:pt x="105" y="162"/>
                    <a:pt x="105" y="163"/>
                  </a:cubicBezTo>
                  <a:cubicBezTo>
                    <a:pt x="106" y="165"/>
                    <a:pt x="107" y="165"/>
                    <a:pt x="108" y="165"/>
                  </a:cubicBezTo>
                  <a:cubicBezTo>
                    <a:pt x="110" y="165"/>
                    <a:pt x="111" y="164"/>
                    <a:pt x="111" y="163"/>
                  </a:cubicBezTo>
                  <a:cubicBezTo>
                    <a:pt x="111" y="162"/>
                    <a:pt x="111" y="162"/>
                    <a:pt x="111" y="161"/>
                  </a:cubicBezTo>
                  <a:cubicBezTo>
                    <a:pt x="112" y="165"/>
                    <a:pt x="113" y="170"/>
                    <a:pt x="115" y="174"/>
                  </a:cubicBezTo>
                  <a:cubicBezTo>
                    <a:pt x="115" y="176"/>
                    <a:pt x="116" y="176"/>
                    <a:pt x="118" y="176"/>
                  </a:cubicBezTo>
                  <a:cubicBezTo>
                    <a:pt x="119" y="176"/>
                    <a:pt x="120" y="175"/>
                    <a:pt x="120" y="174"/>
                  </a:cubicBezTo>
                  <a:cubicBezTo>
                    <a:pt x="120" y="173"/>
                    <a:pt x="120" y="173"/>
                    <a:pt x="120" y="173"/>
                  </a:cubicBezTo>
                  <a:cubicBezTo>
                    <a:pt x="119" y="166"/>
                    <a:pt x="119" y="159"/>
                    <a:pt x="118" y="150"/>
                  </a:cubicBezTo>
                  <a:cubicBezTo>
                    <a:pt x="118" y="137"/>
                    <a:pt x="117" y="123"/>
                    <a:pt x="113" y="111"/>
                  </a:cubicBezTo>
                  <a:cubicBezTo>
                    <a:pt x="114" y="109"/>
                    <a:pt x="115" y="107"/>
                    <a:pt x="116" y="105"/>
                  </a:cubicBezTo>
                  <a:cubicBezTo>
                    <a:pt x="123" y="103"/>
                    <a:pt x="129" y="101"/>
                    <a:pt x="136" y="98"/>
                  </a:cubicBezTo>
                  <a:cubicBezTo>
                    <a:pt x="140" y="97"/>
                    <a:pt x="144" y="95"/>
                    <a:pt x="148" y="94"/>
                  </a:cubicBezTo>
                  <a:cubicBezTo>
                    <a:pt x="153" y="93"/>
                    <a:pt x="159" y="91"/>
                    <a:pt x="163" y="90"/>
                  </a:cubicBezTo>
                  <a:cubicBezTo>
                    <a:pt x="178" y="85"/>
                    <a:pt x="178" y="85"/>
                    <a:pt x="178" y="85"/>
                  </a:cubicBezTo>
                  <a:cubicBezTo>
                    <a:pt x="179" y="85"/>
                    <a:pt x="180" y="84"/>
                    <a:pt x="180" y="83"/>
                  </a:cubicBezTo>
                  <a:cubicBezTo>
                    <a:pt x="180" y="82"/>
                    <a:pt x="180" y="82"/>
                    <a:pt x="180" y="82"/>
                  </a:cubicBezTo>
                  <a:cubicBezTo>
                    <a:pt x="180" y="81"/>
                    <a:pt x="178" y="80"/>
                    <a:pt x="177" y="80"/>
                  </a:cubicBezTo>
                  <a:cubicBezTo>
                    <a:pt x="177" y="80"/>
                    <a:pt x="177" y="80"/>
                    <a:pt x="177" y="80"/>
                  </a:cubicBezTo>
                  <a:cubicBezTo>
                    <a:pt x="177" y="80"/>
                    <a:pt x="177" y="80"/>
                    <a:pt x="177" y="80"/>
                  </a:cubicBezTo>
                  <a:cubicBezTo>
                    <a:pt x="177" y="80"/>
                    <a:pt x="176" y="80"/>
                    <a:pt x="176" y="80"/>
                  </a:cubicBezTo>
                  <a:cubicBezTo>
                    <a:pt x="176" y="80"/>
                    <a:pt x="176" y="80"/>
                    <a:pt x="176" y="80"/>
                  </a:cubicBezTo>
                  <a:cubicBezTo>
                    <a:pt x="176" y="79"/>
                    <a:pt x="175" y="78"/>
                    <a:pt x="174" y="78"/>
                  </a:cubicBezTo>
                  <a:cubicBezTo>
                    <a:pt x="173" y="78"/>
                    <a:pt x="172" y="78"/>
                    <a:pt x="172" y="78"/>
                  </a:cubicBezTo>
                  <a:cubicBezTo>
                    <a:pt x="174" y="76"/>
                    <a:pt x="175" y="74"/>
                    <a:pt x="176" y="71"/>
                  </a:cubicBezTo>
                  <a:cubicBezTo>
                    <a:pt x="176" y="71"/>
                    <a:pt x="176" y="71"/>
                    <a:pt x="176" y="70"/>
                  </a:cubicBezTo>
                  <a:cubicBezTo>
                    <a:pt x="176" y="69"/>
                    <a:pt x="175" y="68"/>
                    <a:pt x="174" y="68"/>
                  </a:cubicBezTo>
                  <a:cubicBezTo>
                    <a:pt x="162" y="64"/>
                    <a:pt x="149" y="65"/>
                    <a:pt x="137" y="67"/>
                  </a:cubicBezTo>
                  <a:cubicBezTo>
                    <a:pt x="134" y="67"/>
                    <a:pt x="131" y="68"/>
                    <a:pt x="128" y="68"/>
                  </a:cubicBezTo>
                  <a:cubicBezTo>
                    <a:pt x="122" y="67"/>
                    <a:pt x="116" y="66"/>
                    <a:pt x="110" y="66"/>
                  </a:cubicBezTo>
                  <a:cubicBezTo>
                    <a:pt x="110" y="60"/>
                    <a:pt x="110" y="54"/>
                    <a:pt x="110" y="48"/>
                  </a:cubicBezTo>
                  <a:cubicBezTo>
                    <a:pt x="109" y="37"/>
                    <a:pt x="109" y="25"/>
                    <a:pt x="108" y="14"/>
                  </a:cubicBezTo>
                  <a:cubicBezTo>
                    <a:pt x="108" y="13"/>
                    <a:pt x="107" y="12"/>
                    <a:pt x="106" y="12"/>
                  </a:cubicBezTo>
                  <a:cubicBezTo>
                    <a:pt x="106" y="10"/>
                    <a:pt x="107" y="8"/>
                    <a:pt x="107" y="6"/>
                  </a:cubicBezTo>
                  <a:cubicBezTo>
                    <a:pt x="107" y="6"/>
                    <a:pt x="107" y="6"/>
                    <a:pt x="107" y="7"/>
                  </a:cubicBezTo>
                  <a:cubicBezTo>
                    <a:pt x="107" y="6"/>
                    <a:pt x="107" y="6"/>
                    <a:pt x="107" y="6"/>
                  </a:cubicBezTo>
                  <a:cubicBezTo>
                    <a:pt x="107" y="6"/>
                    <a:pt x="107" y="6"/>
                    <a:pt x="107" y="6"/>
                  </a:cubicBezTo>
                  <a:cubicBezTo>
                    <a:pt x="107" y="5"/>
                    <a:pt x="106" y="4"/>
                    <a:pt x="106" y="4"/>
                  </a:cubicBezTo>
                  <a:cubicBezTo>
                    <a:pt x="106" y="4"/>
                    <a:pt x="106" y="3"/>
                    <a:pt x="106" y="3"/>
                  </a:cubicBezTo>
                  <a:cubicBezTo>
                    <a:pt x="106" y="2"/>
                    <a:pt x="105" y="1"/>
                    <a:pt x="104" y="1"/>
                  </a:cubicBezTo>
                  <a:cubicBezTo>
                    <a:pt x="103" y="0"/>
                    <a:pt x="102" y="1"/>
                    <a:pt x="101" y="2"/>
                  </a:cubicBezTo>
                  <a:close/>
                  <a:moveTo>
                    <a:pt x="92" y="9"/>
                  </a:moveTo>
                  <a:cubicBezTo>
                    <a:pt x="90" y="12"/>
                    <a:pt x="88" y="15"/>
                    <a:pt x="86" y="18"/>
                  </a:cubicBezTo>
                  <a:cubicBezTo>
                    <a:pt x="87" y="15"/>
                    <a:pt x="89" y="12"/>
                    <a:pt x="89" y="12"/>
                  </a:cubicBezTo>
                  <a:cubicBezTo>
                    <a:pt x="89" y="12"/>
                    <a:pt x="89" y="11"/>
                    <a:pt x="89" y="11"/>
                  </a:cubicBezTo>
                  <a:cubicBezTo>
                    <a:pt x="89" y="11"/>
                    <a:pt x="89" y="11"/>
                    <a:pt x="89" y="11"/>
                  </a:cubicBezTo>
                  <a:cubicBezTo>
                    <a:pt x="90" y="10"/>
                    <a:pt x="91" y="9"/>
                    <a:pt x="92" y="9"/>
                  </a:cubicBezTo>
                  <a:close/>
                  <a:moveTo>
                    <a:pt x="73" y="29"/>
                  </a:moveTo>
                  <a:cubicBezTo>
                    <a:pt x="75" y="27"/>
                    <a:pt x="77" y="24"/>
                    <a:pt x="79" y="22"/>
                  </a:cubicBezTo>
                  <a:cubicBezTo>
                    <a:pt x="77" y="27"/>
                    <a:pt x="74" y="33"/>
                    <a:pt x="72" y="39"/>
                  </a:cubicBezTo>
                  <a:cubicBezTo>
                    <a:pt x="68" y="40"/>
                    <a:pt x="64" y="42"/>
                    <a:pt x="60" y="43"/>
                  </a:cubicBezTo>
                  <a:cubicBezTo>
                    <a:pt x="64" y="38"/>
                    <a:pt x="69" y="34"/>
                    <a:pt x="73" y="29"/>
                  </a:cubicBezTo>
                  <a:close/>
                  <a:moveTo>
                    <a:pt x="61" y="48"/>
                  </a:moveTo>
                  <a:cubicBezTo>
                    <a:pt x="61" y="48"/>
                    <a:pt x="60" y="48"/>
                    <a:pt x="60" y="49"/>
                  </a:cubicBezTo>
                  <a:cubicBezTo>
                    <a:pt x="60" y="49"/>
                    <a:pt x="60" y="48"/>
                    <a:pt x="60" y="48"/>
                  </a:cubicBezTo>
                  <a:cubicBezTo>
                    <a:pt x="59" y="48"/>
                    <a:pt x="59" y="48"/>
                    <a:pt x="59" y="48"/>
                  </a:cubicBezTo>
                  <a:cubicBezTo>
                    <a:pt x="60" y="48"/>
                    <a:pt x="60" y="48"/>
                    <a:pt x="61" y="48"/>
                  </a:cubicBezTo>
                  <a:close/>
                  <a:moveTo>
                    <a:pt x="27" y="66"/>
                  </a:moveTo>
                  <a:cubicBezTo>
                    <a:pt x="26" y="65"/>
                    <a:pt x="25" y="65"/>
                    <a:pt x="24" y="64"/>
                  </a:cubicBezTo>
                  <a:cubicBezTo>
                    <a:pt x="25" y="64"/>
                    <a:pt x="25" y="64"/>
                    <a:pt x="26" y="64"/>
                  </a:cubicBezTo>
                  <a:cubicBezTo>
                    <a:pt x="28" y="65"/>
                    <a:pt x="30" y="66"/>
                    <a:pt x="32" y="66"/>
                  </a:cubicBezTo>
                  <a:cubicBezTo>
                    <a:pt x="37" y="69"/>
                    <a:pt x="41" y="73"/>
                    <a:pt x="45" y="76"/>
                  </a:cubicBezTo>
                  <a:cubicBezTo>
                    <a:pt x="45" y="76"/>
                    <a:pt x="45" y="77"/>
                    <a:pt x="45" y="77"/>
                  </a:cubicBezTo>
                  <a:cubicBezTo>
                    <a:pt x="45" y="77"/>
                    <a:pt x="45" y="77"/>
                    <a:pt x="45" y="77"/>
                  </a:cubicBezTo>
                  <a:cubicBezTo>
                    <a:pt x="45" y="78"/>
                    <a:pt x="45" y="78"/>
                    <a:pt x="45" y="78"/>
                  </a:cubicBezTo>
                  <a:cubicBezTo>
                    <a:pt x="45" y="78"/>
                    <a:pt x="45" y="78"/>
                    <a:pt x="45" y="78"/>
                  </a:cubicBezTo>
                  <a:cubicBezTo>
                    <a:pt x="45" y="78"/>
                    <a:pt x="45" y="78"/>
                    <a:pt x="45" y="79"/>
                  </a:cubicBezTo>
                  <a:cubicBezTo>
                    <a:pt x="39" y="75"/>
                    <a:pt x="33" y="71"/>
                    <a:pt x="27" y="66"/>
                  </a:cubicBezTo>
                  <a:close/>
                  <a:moveTo>
                    <a:pt x="19" y="52"/>
                  </a:moveTo>
                  <a:cubicBezTo>
                    <a:pt x="22" y="52"/>
                    <a:pt x="24" y="53"/>
                    <a:pt x="26" y="53"/>
                  </a:cubicBezTo>
                  <a:cubicBezTo>
                    <a:pt x="27" y="53"/>
                    <a:pt x="28" y="54"/>
                    <a:pt x="28" y="54"/>
                  </a:cubicBezTo>
                  <a:cubicBezTo>
                    <a:pt x="29" y="55"/>
                    <a:pt x="29" y="55"/>
                    <a:pt x="30" y="55"/>
                  </a:cubicBezTo>
                  <a:cubicBezTo>
                    <a:pt x="34" y="58"/>
                    <a:pt x="38" y="61"/>
                    <a:pt x="42" y="64"/>
                  </a:cubicBezTo>
                  <a:cubicBezTo>
                    <a:pt x="39" y="63"/>
                    <a:pt x="37" y="62"/>
                    <a:pt x="35" y="62"/>
                  </a:cubicBezTo>
                  <a:cubicBezTo>
                    <a:pt x="29" y="58"/>
                    <a:pt x="24" y="55"/>
                    <a:pt x="19" y="52"/>
                  </a:cubicBezTo>
                  <a:close/>
                  <a:moveTo>
                    <a:pt x="40" y="56"/>
                  </a:moveTo>
                  <a:cubicBezTo>
                    <a:pt x="43" y="57"/>
                    <a:pt x="45" y="57"/>
                    <a:pt x="47" y="57"/>
                  </a:cubicBezTo>
                  <a:cubicBezTo>
                    <a:pt x="49" y="57"/>
                    <a:pt x="51" y="58"/>
                    <a:pt x="53" y="58"/>
                  </a:cubicBezTo>
                  <a:cubicBezTo>
                    <a:pt x="51" y="60"/>
                    <a:pt x="50" y="62"/>
                    <a:pt x="49" y="64"/>
                  </a:cubicBezTo>
                  <a:cubicBezTo>
                    <a:pt x="46" y="61"/>
                    <a:pt x="43" y="59"/>
                    <a:pt x="40" y="56"/>
                  </a:cubicBezTo>
                  <a:close/>
                  <a:moveTo>
                    <a:pt x="59" y="58"/>
                  </a:moveTo>
                  <a:cubicBezTo>
                    <a:pt x="59" y="58"/>
                    <a:pt x="59" y="59"/>
                    <a:pt x="59" y="59"/>
                  </a:cubicBezTo>
                  <a:cubicBezTo>
                    <a:pt x="58" y="61"/>
                    <a:pt x="57" y="63"/>
                    <a:pt x="56" y="66"/>
                  </a:cubicBezTo>
                  <a:cubicBezTo>
                    <a:pt x="56" y="66"/>
                    <a:pt x="56" y="66"/>
                    <a:pt x="56" y="67"/>
                  </a:cubicBezTo>
                  <a:cubicBezTo>
                    <a:pt x="56" y="67"/>
                    <a:pt x="56" y="67"/>
                    <a:pt x="56" y="67"/>
                  </a:cubicBezTo>
                  <a:cubicBezTo>
                    <a:pt x="55" y="67"/>
                    <a:pt x="55" y="68"/>
                    <a:pt x="55" y="68"/>
                  </a:cubicBezTo>
                  <a:cubicBezTo>
                    <a:pt x="54" y="68"/>
                    <a:pt x="54" y="67"/>
                    <a:pt x="53" y="67"/>
                  </a:cubicBezTo>
                  <a:cubicBezTo>
                    <a:pt x="55" y="64"/>
                    <a:pt x="57" y="61"/>
                    <a:pt x="59" y="58"/>
                  </a:cubicBezTo>
                  <a:close/>
                  <a:moveTo>
                    <a:pt x="52" y="93"/>
                  </a:moveTo>
                  <a:cubicBezTo>
                    <a:pt x="52" y="92"/>
                    <a:pt x="52" y="90"/>
                    <a:pt x="51" y="88"/>
                  </a:cubicBezTo>
                  <a:cubicBezTo>
                    <a:pt x="52" y="88"/>
                    <a:pt x="52" y="88"/>
                    <a:pt x="52" y="88"/>
                  </a:cubicBezTo>
                  <a:cubicBezTo>
                    <a:pt x="52" y="89"/>
                    <a:pt x="53" y="89"/>
                    <a:pt x="53" y="90"/>
                  </a:cubicBezTo>
                  <a:cubicBezTo>
                    <a:pt x="53" y="92"/>
                    <a:pt x="54" y="93"/>
                    <a:pt x="54" y="95"/>
                  </a:cubicBezTo>
                  <a:cubicBezTo>
                    <a:pt x="55" y="97"/>
                    <a:pt x="56" y="100"/>
                    <a:pt x="56" y="102"/>
                  </a:cubicBezTo>
                  <a:cubicBezTo>
                    <a:pt x="54" y="103"/>
                    <a:pt x="52" y="104"/>
                    <a:pt x="50" y="105"/>
                  </a:cubicBezTo>
                  <a:cubicBezTo>
                    <a:pt x="51" y="102"/>
                    <a:pt x="52" y="98"/>
                    <a:pt x="52" y="93"/>
                  </a:cubicBezTo>
                  <a:close/>
                  <a:moveTo>
                    <a:pt x="53" y="110"/>
                  </a:moveTo>
                  <a:cubicBezTo>
                    <a:pt x="50" y="115"/>
                    <a:pt x="47" y="118"/>
                    <a:pt x="43" y="122"/>
                  </a:cubicBezTo>
                  <a:cubicBezTo>
                    <a:pt x="44" y="120"/>
                    <a:pt x="45" y="119"/>
                    <a:pt x="46" y="117"/>
                  </a:cubicBezTo>
                  <a:cubicBezTo>
                    <a:pt x="48" y="114"/>
                    <a:pt x="50" y="112"/>
                    <a:pt x="53" y="110"/>
                  </a:cubicBezTo>
                  <a:close/>
                  <a:moveTo>
                    <a:pt x="38" y="133"/>
                  </a:moveTo>
                  <a:cubicBezTo>
                    <a:pt x="46" y="126"/>
                    <a:pt x="54" y="119"/>
                    <a:pt x="59" y="110"/>
                  </a:cubicBezTo>
                  <a:cubicBezTo>
                    <a:pt x="60" y="113"/>
                    <a:pt x="60" y="116"/>
                    <a:pt x="62" y="118"/>
                  </a:cubicBezTo>
                  <a:cubicBezTo>
                    <a:pt x="58" y="121"/>
                    <a:pt x="55" y="124"/>
                    <a:pt x="52" y="127"/>
                  </a:cubicBezTo>
                  <a:cubicBezTo>
                    <a:pt x="42" y="137"/>
                    <a:pt x="30" y="147"/>
                    <a:pt x="22" y="148"/>
                  </a:cubicBezTo>
                  <a:cubicBezTo>
                    <a:pt x="26" y="142"/>
                    <a:pt x="32" y="138"/>
                    <a:pt x="38" y="133"/>
                  </a:cubicBezTo>
                  <a:close/>
                  <a:moveTo>
                    <a:pt x="85" y="37"/>
                  </a:moveTo>
                  <a:cubicBezTo>
                    <a:pt x="81" y="50"/>
                    <a:pt x="78" y="62"/>
                    <a:pt x="78" y="72"/>
                  </a:cubicBezTo>
                  <a:cubicBezTo>
                    <a:pt x="77" y="70"/>
                    <a:pt x="75" y="68"/>
                    <a:pt x="74" y="66"/>
                  </a:cubicBezTo>
                  <a:cubicBezTo>
                    <a:pt x="74" y="66"/>
                    <a:pt x="74" y="66"/>
                    <a:pt x="73" y="66"/>
                  </a:cubicBezTo>
                  <a:cubicBezTo>
                    <a:pt x="73" y="65"/>
                    <a:pt x="73" y="64"/>
                    <a:pt x="73" y="64"/>
                  </a:cubicBezTo>
                  <a:cubicBezTo>
                    <a:pt x="73" y="62"/>
                    <a:pt x="71" y="61"/>
                    <a:pt x="70" y="61"/>
                  </a:cubicBezTo>
                  <a:cubicBezTo>
                    <a:pt x="69" y="62"/>
                    <a:pt x="68" y="63"/>
                    <a:pt x="68" y="64"/>
                  </a:cubicBezTo>
                  <a:cubicBezTo>
                    <a:pt x="68" y="64"/>
                    <a:pt x="68" y="64"/>
                    <a:pt x="68" y="64"/>
                  </a:cubicBezTo>
                  <a:cubicBezTo>
                    <a:pt x="68" y="79"/>
                    <a:pt x="72" y="95"/>
                    <a:pt x="76" y="109"/>
                  </a:cubicBezTo>
                  <a:cubicBezTo>
                    <a:pt x="76" y="109"/>
                    <a:pt x="76" y="109"/>
                    <a:pt x="76" y="109"/>
                  </a:cubicBezTo>
                  <a:cubicBezTo>
                    <a:pt x="74" y="109"/>
                    <a:pt x="72" y="110"/>
                    <a:pt x="70" y="112"/>
                  </a:cubicBezTo>
                  <a:cubicBezTo>
                    <a:pt x="67" y="107"/>
                    <a:pt x="65" y="103"/>
                    <a:pt x="62" y="98"/>
                  </a:cubicBezTo>
                  <a:cubicBezTo>
                    <a:pt x="61" y="96"/>
                    <a:pt x="60" y="93"/>
                    <a:pt x="59" y="90"/>
                  </a:cubicBezTo>
                  <a:cubicBezTo>
                    <a:pt x="60" y="90"/>
                    <a:pt x="60" y="91"/>
                    <a:pt x="60" y="91"/>
                  </a:cubicBezTo>
                  <a:cubicBezTo>
                    <a:pt x="62" y="91"/>
                    <a:pt x="63" y="91"/>
                    <a:pt x="63" y="90"/>
                  </a:cubicBezTo>
                  <a:cubicBezTo>
                    <a:pt x="63" y="89"/>
                    <a:pt x="64" y="89"/>
                    <a:pt x="64" y="88"/>
                  </a:cubicBezTo>
                  <a:cubicBezTo>
                    <a:pt x="64" y="88"/>
                    <a:pt x="63" y="87"/>
                    <a:pt x="63" y="87"/>
                  </a:cubicBezTo>
                  <a:cubicBezTo>
                    <a:pt x="61" y="83"/>
                    <a:pt x="58" y="80"/>
                    <a:pt x="55" y="77"/>
                  </a:cubicBezTo>
                  <a:cubicBezTo>
                    <a:pt x="54" y="77"/>
                    <a:pt x="54" y="77"/>
                    <a:pt x="54" y="77"/>
                  </a:cubicBezTo>
                  <a:cubicBezTo>
                    <a:pt x="55" y="76"/>
                    <a:pt x="55" y="76"/>
                    <a:pt x="55" y="76"/>
                  </a:cubicBezTo>
                  <a:cubicBezTo>
                    <a:pt x="57" y="77"/>
                    <a:pt x="59" y="78"/>
                    <a:pt x="61" y="79"/>
                  </a:cubicBezTo>
                  <a:cubicBezTo>
                    <a:pt x="61" y="79"/>
                    <a:pt x="61" y="79"/>
                    <a:pt x="61" y="79"/>
                  </a:cubicBezTo>
                  <a:cubicBezTo>
                    <a:pt x="61" y="79"/>
                    <a:pt x="61" y="79"/>
                    <a:pt x="61" y="79"/>
                  </a:cubicBezTo>
                  <a:cubicBezTo>
                    <a:pt x="62" y="80"/>
                    <a:pt x="64" y="80"/>
                    <a:pt x="65" y="78"/>
                  </a:cubicBezTo>
                  <a:cubicBezTo>
                    <a:pt x="65" y="78"/>
                    <a:pt x="65" y="77"/>
                    <a:pt x="65" y="77"/>
                  </a:cubicBezTo>
                  <a:cubicBezTo>
                    <a:pt x="65" y="76"/>
                    <a:pt x="65" y="75"/>
                    <a:pt x="64" y="75"/>
                  </a:cubicBezTo>
                  <a:cubicBezTo>
                    <a:pt x="64" y="75"/>
                    <a:pt x="64" y="75"/>
                    <a:pt x="64" y="75"/>
                  </a:cubicBezTo>
                  <a:cubicBezTo>
                    <a:pt x="64" y="75"/>
                    <a:pt x="64" y="75"/>
                    <a:pt x="64" y="75"/>
                  </a:cubicBezTo>
                  <a:cubicBezTo>
                    <a:pt x="62" y="74"/>
                    <a:pt x="61" y="73"/>
                    <a:pt x="59" y="71"/>
                  </a:cubicBezTo>
                  <a:cubicBezTo>
                    <a:pt x="60" y="70"/>
                    <a:pt x="62" y="68"/>
                    <a:pt x="63" y="66"/>
                  </a:cubicBezTo>
                  <a:cubicBezTo>
                    <a:pt x="66" y="63"/>
                    <a:pt x="68" y="61"/>
                    <a:pt x="71" y="57"/>
                  </a:cubicBezTo>
                  <a:cubicBezTo>
                    <a:pt x="72" y="57"/>
                    <a:pt x="73" y="57"/>
                    <a:pt x="73" y="57"/>
                  </a:cubicBezTo>
                  <a:cubicBezTo>
                    <a:pt x="75" y="57"/>
                    <a:pt x="75" y="56"/>
                    <a:pt x="75" y="55"/>
                  </a:cubicBezTo>
                  <a:cubicBezTo>
                    <a:pt x="75" y="55"/>
                    <a:pt x="75" y="54"/>
                    <a:pt x="75" y="54"/>
                  </a:cubicBezTo>
                  <a:cubicBezTo>
                    <a:pt x="75" y="54"/>
                    <a:pt x="75" y="53"/>
                    <a:pt x="75" y="53"/>
                  </a:cubicBezTo>
                  <a:cubicBezTo>
                    <a:pt x="78" y="48"/>
                    <a:pt x="82" y="43"/>
                    <a:pt x="85" y="37"/>
                  </a:cubicBezTo>
                  <a:close/>
                  <a:moveTo>
                    <a:pt x="95" y="38"/>
                  </a:moveTo>
                  <a:cubicBezTo>
                    <a:pt x="95" y="37"/>
                    <a:pt x="96" y="36"/>
                    <a:pt x="97" y="35"/>
                  </a:cubicBezTo>
                  <a:cubicBezTo>
                    <a:pt x="95" y="46"/>
                    <a:pt x="94" y="58"/>
                    <a:pt x="94" y="70"/>
                  </a:cubicBezTo>
                  <a:cubicBezTo>
                    <a:pt x="94" y="70"/>
                    <a:pt x="93" y="70"/>
                    <a:pt x="93" y="70"/>
                  </a:cubicBezTo>
                  <a:cubicBezTo>
                    <a:pt x="93" y="70"/>
                    <a:pt x="93" y="69"/>
                    <a:pt x="93" y="69"/>
                  </a:cubicBezTo>
                  <a:cubicBezTo>
                    <a:pt x="93" y="67"/>
                    <a:pt x="92" y="66"/>
                    <a:pt x="90" y="66"/>
                  </a:cubicBezTo>
                  <a:cubicBezTo>
                    <a:pt x="89" y="66"/>
                    <a:pt x="88" y="67"/>
                    <a:pt x="88" y="68"/>
                  </a:cubicBezTo>
                  <a:cubicBezTo>
                    <a:pt x="87" y="72"/>
                    <a:pt x="87" y="75"/>
                    <a:pt x="87" y="78"/>
                  </a:cubicBezTo>
                  <a:cubicBezTo>
                    <a:pt x="87" y="80"/>
                    <a:pt x="87" y="82"/>
                    <a:pt x="87" y="83"/>
                  </a:cubicBezTo>
                  <a:cubicBezTo>
                    <a:pt x="86" y="80"/>
                    <a:pt x="84" y="77"/>
                    <a:pt x="83" y="75"/>
                  </a:cubicBezTo>
                  <a:cubicBezTo>
                    <a:pt x="84" y="62"/>
                    <a:pt x="89" y="50"/>
                    <a:pt x="95" y="38"/>
                  </a:cubicBezTo>
                  <a:close/>
                  <a:moveTo>
                    <a:pt x="101" y="57"/>
                  </a:moveTo>
                  <a:cubicBezTo>
                    <a:pt x="102" y="50"/>
                    <a:pt x="103" y="42"/>
                    <a:pt x="104" y="35"/>
                  </a:cubicBezTo>
                  <a:cubicBezTo>
                    <a:pt x="104" y="40"/>
                    <a:pt x="104" y="44"/>
                    <a:pt x="104" y="49"/>
                  </a:cubicBezTo>
                  <a:cubicBezTo>
                    <a:pt x="104" y="54"/>
                    <a:pt x="105" y="60"/>
                    <a:pt x="105" y="66"/>
                  </a:cubicBezTo>
                  <a:cubicBezTo>
                    <a:pt x="103" y="67"/>
                    <a:pt x="102" y="67"/>
                    <a:pt x="100" y="67"/>
                  </a:cubicBezTo>
                  <a:cubicBezTo>
                    <a:pt x="101" y="62"/>
                    <a:pt x="101" y="57"/>
                    <a:pt x="101" y="57"/>
                  </a:cubicBezTo>
                  <a:close/>
                  <a:moveTo>
                    <a:pt x="104" y="72"/>
                  </a:moveTo>
                  <a:cubicBezTo>
                    <a:pt x="104" y="72"/>
                    <a:pt x="104" y="72"/>
                    <a:pt x="104" y="72"/>
                  </a:cubicBezTo>
                  <a:cubicBezTo>
                    <a:pt x="104" y="72"/>
                    <a:pt x="104" y="72"/>
                    <a:pt x="104" y="72"/>
                  </a:cubicBezTo>
                  <a:cubicBezTo>
                    <a:pt x="104" y="72"/>
                    <a:pt x="104" y="72"/>
                    <a:pt x="104" y="72"/>
                  </a:cubicBezTo>
                  <a:cubicBezTo>
                    <a:pt x="104" y="72"/>
                    <a:pt x="104" y="72"/>
                    <a:pt x="104" y="72"/>
                  </a:cubicBezTo>
                  <a:cubicBezTo>
                    <a:pt x="104" y="72"/>
                    <a:pt x="105" y="72"/>
                    <a:pt x="105" y="72"/>
                  </a:cubicBezTo>
                  <a:cubicBezTo>
                    <a:pt x="105" y="72"/>
                    <a:pt x="105" y="72"/>
                    <a:pt x="105" y="72"/>
                  </a:cubicBezTo>
                  <a:cubicBezTo>
                    <a:pt x="105" y="72"/>
                    <a:pt x="105" y="73"/>
                    <a:pt x="105" y="73"/>
                  </a:cubicBezTo>
                  <a:cubicBezTo>
                    <a:pt x="104" y="73"/>
                    <a:pt x="104" y="74"/>
                    <a:pt x="103" y="74"/>
                  </a:cubicBezTo>
                  <a:cubicBezTo>
                    <a:pt x="102" y="74"/>
                    <a:pt x="101" y="74"/>
                    <a:pt x="100" y="73"/>
                  </a:cubicBezTo>
                  <a:cubicBezTo>
                    <a:pt x="101" y="73"/>
                    <a:pt x="102" y="72"/>
                    <a:pt x="104" y="72"/>
                  </a:cubicBezTo>
                  <a:close/>
                  <a:moveTo>
                    <a:pt x="140" y="76"/>
                  </a:moveTo>
                  <a:cubicBezTo>
                    <a:pt x="141" y="76"/>
                    <a:pt x="142" y="76"/>
                    <a:pt x="143" y="76"/>
                  </a:cubicBezTo>
                  <a:cubicBezTo>
                    <a:pt x="133" y="77"/>
                    <a:pt x="122" y="77"/>
                    <a:pt x="112" y="76"/>
                  </a:cubicBezTo>
                  <a:cubicBezTo>
                    <a:pt x="119" y="75"/>
                    <a:pt x="130" y="75"/>
                    <a:pt x="140" y="76"/>
                  </a:cubicBezTo>
                  <a:close/>
                  <a:moveTo>
                    <a:pt x="169" y="72"/>
                  </a:moveTo>
                  <a:cubicBezTo>
                    <a:pt x="168" y="74"/>
                    <a:pt x="167" y="75"/>
                    <a:pt x="165" y="75"/>
                  </a:cubicBezTo>
                  <a:cubicBezTo>
                    <a:pt x="165" y="74"/>
                    <a:pt x="164" y="74"/>
                    <a:pt x="163" y="73"/>
                  </a:cubicBezTo>
                  <a:cubicBezTo>
                    <a:pt x="163" y="73"/>
                    <a:pt x="163" y="73"/>
                    <a:pt x="163" y="73"/>
                  </a:cubicBezTo>
                  <a:cubicBezTo>
                    <a:pt x="162" y="73"/>
                    <a:pt x="162" y="72"/>
                    <a:pt x="161" y="72"/>
                  </a:cubicBezTo>
                  <a:cubicBezTo>
                    <a:pt x="161" y="72"/>
                    <a:pt x="160" y="72"/>
                    <a:pt x="160" y="72"/>
                  </a:cubicBezTo>
                  <a:cubicBezTo>
                    <a:pt x="158" y="72"/>
                    <a:pt x="157" y="71"/>
                    <a:pt x="155" y="71"/>
                  </a:cubicBezTo>
                  <a:cubicBezTo>
                    <a:pt x="160" y="71"/>
                    <a:pt x="165" y="71"/>
                    <a:pt x="169" y="72"/>
                  </a:cubicBezTo>
                  <a:close/>
                  <a:moveTo>
                    <a:pt x="78" y="114"/>
                  </a:moveTo>
                  <a:cubicBezTo>
                    <a:pt x="78" y="115"/>
                    <a:pt x="79" y="117"/>
                    <a:pt x="79" y="119"/>
                  </a:cubicBezTo>
                  <a:cubicBezTo>
                    <a:pt x="78" y="120"/>
                    <a:pt x="77" y="120"/>
                    <a:pt x="76" y="121"/>
                  </a:cubicBezTo>
                  <a:cubicBezTo>
                    <a:pt x="75" y="120"/>
                    <a:pt x="74" y="119"/>
                    <a:pt x="73" y="118"/>
                  </a:cubicBezTo>
                  <a:cubicBezTo>
                    <a:pt x="76" y="116"/>
                    <a:pt x="77" y="114"/>
                    <a:pt x="78" y="114"/>
                  </a:cubicBezTo>
                  <a:close/>
                  <a:moveTo>
                    <a:pt x="77" y="93"/>
                  </a:moveTo>
                  <a:cubicBezTo>
                    <a:pt x="78" y="93"/>
                    <a:pt x="78" y="94"/>
                    <a:pt x="78" y="94"/>
                  </a:cubicBezTo>
                  <a:cubicBezTo>
                    <a:pt x="80" y="101"/>
                    <a:pt x="82" y="107"/>
                    <a:pt x="86" y="112"/>
                  </a:cubicBezTo>
                  <a:cubicBezTo>
                    <a:pt x="85" y="113"/>
                    <a:pt x="85" y="114"/>
                    <a:pt x="84" y="115"/>
                  </a:cubicBezTo>
                  <a:cubicBezTo>
                    <a:pt x="82" y="108"/>
                    <a:pt x="79" y="101"/>
                    <a:pt x="77" y="93"/>
                  </a:cubicBezTo>
                  <a:close/>
                  <a:moveTo>
                    <a:pt x="83" y="90"/>
                  </a:moveTo>
                  <a:cubicBezTo>
                    <a:pt x="83" y="89"/>
                    <a:pt x="83" y="88"/>
                    <a:pt x="82" y="86"/>
                  </a:cubicBezTo>
                  <a:cubicBezTo>
                    <a:pt x="83" y="87"/>
                    <a:pt x="84" y="89"/>
                    <a:pt x="84" y="89"/>
                  </a:cubicBezTo>
                  <a:cubicBezTo>
                    <a:pt x="84" y="91"/>
                    <a:pt x="85" y="93"/>
                    <a:pt x="86" y="95"/>
                  </a:cubicBezTo>
                  <a:cubicBezTo>
                    <a:pt x="86" y="94"/>
                    <a:pt x="85" y="94"/>
                    <a:pt x="85" y="93"/>
                  </a:cubicBezTo>
                  <a:cubicBezTo>
                    <a:pt x="84" y="93"/>
                    <a:pt x="84" y="92"/>
                    <a:pt x="84" y="92"/>
                  </a:cubicBezTo>
                  <a:cubicBezTo>
                    <a:pt x="84" y="92"/>
                    <a:pt x="83" y="92"/>
                    <a:pt x="83" y="91"/>
                  </a:cubicBezTo>
                  <a:cubicBezTo>
                    <a:pt x="83" y="91"/>
                    <a:pt x="83" y="90"/>
                    <a:pt x="83" y="90"/>
                  </a:cubicBezTo>
                  <a:close/>
                  <a:moveTo>
                    <a:pt x="65" y="126"/>
                  </a:moveTo>
                  <a:cubicBezTo>
                    <a:pt x="65" y="126"/>
                    <a:pt x="65" y="127"/>
                    <a:pt x="66" y="127"/>
                  </a:cubicBezTo>
                  <a:cubicBezTo>
                    <a:pt x="64" y="128"/>
                    <a:pt x="62" y="129"/>
                    <a:pt x="60" y="130"/>
                  </a:cubicBezTo>
                  <a:cubicBezTo>
                    <a:pt x="61" y="129"/>
                    <a:pt x="63" y="127"/>
                    <a:pt x="65" y="126"/>
                  </a:cubicBezTo>
                  <a:close/>
                  <a:moveTo>
                    <a:pt x="81" y="124"/>
                  </a:moveTo>
                  <a:cubicBezTo>
                    <a:pt x="82" y="127"/>
                    <a:pt x="84" y="130"/>
                    <a:pt x="85" y="133"/>
                  </a:cubicBezTo>
                  <a:cubicBezTo>
                    <a:pt x="83" y="130"/>
                    <a:pt x="81" y="128"/>
                    <a:pt x="79" y="126"/>
                  </a:cubicBezTo>
                  <a:cubicBezTo>
                    <a:pt x="80" y="125"/>
                    <a:pt x="81" y="124"/>
                    <a:pt x="81" y="124"/>
                  </a:cubicBezTo>
                  <a:close/>
                  <a:moveTo>
                    <a:pt x="93" y="110"/>
                  </a:moveTo>
                  <a:cubicBezTo>
                    <a:pt x="98" y="123"/>
                    <a:pt x="102" y="136"/>
                    <a:pt x="103" y="148"/>
                  </a:cubicBezTo>
                  <a:cubicBezTo>
                    <a:pt x="99" y="140"/>
                    <a:pt x="97" y="131"/>
                    <a:pt x="94" y="122"/>
                  </a:cubicBezTo>
                  <a:cubicBezTo>
                    <a:pt x="94" y="119"/>
                    <a:pt x="93" y="116"/>
                    <a:pt x="92" y="113"/>
                  </a:cubicBezTo>
                  <a:cubicBezTo>
                    <a:pt x="92" y="113"/>
                    <a:pt x="92" y="113"/>
                    <a:pt x="92" y="112"/>
                  </a:cubicBezTo>
                  <a:cubicBezTo>
                    <a:pt x="93" y="112"/>
                    <a:pt x="93" y="111"/>
                    <a:pt x="93" y="110"/>
                  </a:cubicBezTo>
                  <a:close/>
                  <a:moveTo>
                    <a:pt x="98" y="78"/>
                  </a:moveTo>
                  <a:cubicBezTo>
                    <a:pt x="100" y="79"/>
                    <a:pt x="102" y="80"/>
                    <a:pt x="105" y="80"/>
                  </a:cubicBezTo>
                  <a:cubicBezTo>
                    <a:pt x="105" y="81"/>
                    <a:pt x="105" y="83"/>
                    <a:pt x="106" y="84"/>
                  </a:cubicBezTo>
                  <a:cubicBezTo>
                    <a:pt x="107" y="85"/>
                    <a:pt x="108" y="85"/>
                    <a:pt x="109" y="85"/>
                  </a:cubicBezTo>
                  <a:cubicBezTo>
                    <a:pt x="110" y="85"/>
                    <a:pt x="111" y="84"/>
                    <a:pt x="111" y="82"/>
                  </a:cubicBezTo>
                  <a:cubicBezTo>
                    <a:pt x="111" y="82"/>
                    <a:pt x="111" y="82"/>
                    <a:pt x="111" y="82"/>
                  </a:cubicBezTo>
                  <a:cubicBezTo>
                    <a:pt x="111" y="82"/>
                    <a:pt x="111" y="81"/>
                    <a:pt x="111" y="81"/>
                  </a:cubicBezTo>
                  <a:cubicBezTo>
                    <a:pt x="112" y="81"/>
                    <a:pt x="113" y="81"/>
                    <a:pt x="114" y="82"/>
                  </a:cubicBezTo>
                  <a:cubicBezTo>
                    <a:pt x="114" y="83"/>
                    <a:pt x="115" y="84"/>
                    <a:pt x="116" y="84"/>
                  </a:cubicBezTo>
                  <a:cubicBezTo>
                    <a:pt x="127" y="88"/>
                    <a:pt x="139" y="86"/>
                    <a:pt x="151" y="85"/>
                  </a:cubicBezTo>
                  <a:cubicBezTo>
                    <a:pt x="153" y="84"/>
                    <a:pt x="155" y="84"/>
                    <a:pt x="157" y="84"/>
                  </a:cubicBezTo>
                  <a:cubicBezTo>
                    <a:pt x="150" y="86"/>
                    <a:pt x="142" y="87"/>
                    <a:pt x="134" y="89"/>
                  </a:cubicBezTo>
                  <a:cubicBezTo>
                    <a:pt x="123" y="91"/>
                    <a:pt x="112" y="93"/>
                    <a:pt x="102" y="96"/>
                  </a:cubicBezTo>
                  <a:cubicBezTo>
                    <a:pt x="101" y="97"/>
                    <a:pt x="100" y="98"/>
                    <a:pt x="100" y="99"/>
                  </a:cubicBezTo>
                  <a:cubicBezTo>
                    <a:pt x="100" y="99"/>
                    <a:pt x="100" y="99"/>
                    <a:pt x="100" y="99"/>
                  </a:cubicBezTo>
                  <a:cubicBezTo>
                    <a:pt x="101" y="101"/>
                    <a:pt x="102" y="102"/>
                    <a:pt x="103" y="102"/>
                  </a:cubicBezTo>
                  <a:cubicBezTo>
                    <a:pt x="105" y="102"/>
                    <a:pt x="108" y="101"/>
                    <a:pt x="110" y="101"/>
                  </a:cubicBezTo>
                  <a:cubicBezTo>
                    <a:pt x="110" y="101"/>
                    <a:pt x="109" y="102"/>
                    <a:pt x="109" y="102"/>
                  </a:cubicBezTo>
                  <a:cubicBezTo>
                    <a:pt x="107" y="102"/>
                    <a:pt x="106" y="103"/>
                    <a:pt x="104" y="103"/>
                  </a:cubicBezTo>
                  <a:cubicBezTo>
                    <a:pt x="103" y="104"/>
                    <a:pt x="102" y="105"/>
                    <a:pt x="102" y="106"/>
                  </a:cubicBezTo>
                  <a:cubicBezTo>
                    <a:pt x="102" y="106"/>
                    <a:pt x="102" y="106"/>
                    <a:pt x="102" y="106"/>
                  </a:cubicBezTo>
                  <a:cubicBezTo>
                    <a:pt x="103" y="108"/>
                    <a:pt x="104" y="109"/>
                    <a:pt x="105" y="108"/>
                  </a:cubicBezTo>
                  <a:cubicBezTo>
                    <a:pt x="105" y="108"/>
                    <a:pt x="105" y="108"/>
                    <a:pt x="106" y="108"/>
                  </a:cubicBezTo>
                  <a:cubicBezTo>
                    <a:pt x="106" y="108"/>
                    <a:pt x="106" y="108"/>
                    <a:pt x="105" y="108"/>
                  </a:cubicBezTo>
                  <a:cubicBezTo>
                    <a:pt x="106" y="108"/>
                    <a:pt x="106" y="108"/>
                    <a:pt x="107" y="108"/>
                  </a:cubicBezTo>
                  <a:cubicBezTo>
                    <a:pt x="107" y="108"/>
                    <a:pt x="107" y="108"/>
                    <a:pt x="108" y="108"/>
                  </a:cubicBezTo>
                  <a:cubicBezTo>
                    <a:pt x="108" y="108"/>
                    <a:pt x="107" y="108"/>
                    <a:pt x="107" y="109"/>
                  </a:cubicBezTo>
                  <a:cubicBezTo>
                    <a:pt x="107" y="109"/>
                    <a:pt x="107" y="111"/>
                    <a:pt x="107" y="113"/>
                  </a:cubicBezTo>
                  <a:cubicBezTo>
                    <a:pt x="107" y="114"/>
                    <a:pt x="106" y="116"/>
                    <a:pt x="106" y="117"/>
                  </a:cubicBezTo>
                  <a:cubicBezTo>
                    <a:pt x="105" y="117"/>
                    <a:pt x="105" y="117"/>
                    <a:pt x="104" y="117"/>
                  </a:cubicBezTo>
                  <a:cubicBezTo>
                    <a:pt x="103" y="117"/>
                    <a:pt x="103" y="117"/>
                    <a:pt x="103" y="117"/>
                  </a:cubicBezTo>
                  <a:cubicBezTo>
                    <a:pt x="98" y="109"/>
                    <a:pt x="96" y="97"/>
                    <a:pt x="95" y="86"/>
                  </a:cubicBezTo>
                  <a:cubicBezTo>
                    <a:pt x="95" y="83"/>
                    <a:pt x="95" y="81"/>
                    <a:pt x="95" y="79"/>
                  </a:cubicBezTo>
                  <a:cubicBezTo>
                    <a:pt x="95" y="79"/>
                    <a:pt x="95" y="80"/>
                    <a:pt x="96" y="80"/>
                  </a:cubicBezTo>
                  <a:cubicBezTo>
                    <a:pt x="97" y="80"/>
                    <a:pt x="98" y="79"/>
                    <a:pt x="98" y="78"/>
                  </a:cubicBezTo>
                  <a:close/>
                  <a:moveTo>
                    <a:pt x="112" y="134"/>
                  </a:moveTo>
                  <a:cubicBezTo>
                    <a:pt x="112" y="139"/>
                    <a:pt x="113" y="144"/>
                    <a:pt x="113" y="149"/>
                  </a:cubicBezTo>
                  <a:cubicBezTo>
                    <a:pt x="113" y="148"/>
                    <a:pt x="112" y="147"/>
                    <a:pt x="112" y="146"/>
                  </a:cubicBezTo>
                  <a:cubicBezTo>
                    <a:pt x="112" y="142"/>
                    <a:pt x="112" y="138"/>
                    <a:pt x="112" y="134"/>
                  </a:cubicBezTo>
                  <a:close/>
                </a:path>
              </a:pathLst>
            </a:custGeom>
            <a:solidFill>
              <a:srgbClr val="6BC4C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5" name="Freeform 184"/>
            <p:cNvSpPr>
              <a:spLocks noChangeArrowheads="1"/>
            </p:cNvSpPr>
            <p:nvPr/>
          </p:nvSpPr>
          <p:spPr bwMode="auto">
            <a:xfrm>
              <a:off x="3791" y="1724"/>
              <a:ext cx="86" cy="57"/>
            </a:xfrm>
            <a:custGeom>
              <a:avLst/>
              <a:gdLst>
                <a:gd name="T0" fmla="*/ 2 w 59"/>
                <a:gd name="T1" fmla="*/ 14 h 39"/>
                <a:gd name="T2" fmla="*/ 1 w 59"/>
                <a:gd name="T3" fmla="*/ 18 h 39"/>
                <a:gd name="T4" fmla="*/ 4 w 59"/>
                <a:gd name="T5" fmla="*/ 19 h 39"/>
                <a:gd name="T6" fmla="*/ 41 w 59"/>
                <a:gd name="T7" fmla="*/ 8 h 39"/>
                <a:gd name="T8" fmla="*/ 34 w 59"/>
                <a:gd name="T9" fmla="*/ 10 h 39"/>
                <a:gd name="T10" fmla="*/ 2 w 59"/>
                <a:gd name="T11" fmla="*/ 21 h 39"/>
                <a:gd name="T12" fmla="*/ 2 w 59"/>
                <a:gd name="T13" fmla="*/ 23 h 39"/>
                <a:gd name="T14" fmla="*/ 2 w 59"/>
                <a:gd name="T15" fmla="*/ 24 h 39"/>
                <a:gd name="T16" fmla="*/ 3 w 59"/>
                <a:gd name="T17" fmla="*/ 26 h 39"/>
                <a:gd name="T18" fmla="*/ 20 w 59"/>
                <a:gd name="T19" fmla="*/ 27 h 39"/>
                <a:gd name="T20" fmla="*/ 3 w 59"/>
                <a:gd name="T21" fmla="*/ 34 h 39"/>
                <a:gd name="T22" fmla="*/ 2 w 59"/>
                <a:gd name="T23" fmla="*/ 36 h 39"/>
                <a:gd name="T24" fmla="*/ 2 w 59"/>
                <a:gd name="T25" fmla="*/ 37 h 39"/>
                <a:gd name="T26" fmla="*/ 5 w 59"/>
                <a:gd name="T27" fmla="*/ 39 h 39"/>
                <a:gd name="T28" fmla="*/ 35 w 59"/>
                <a:gd name="T29" fmla="*/ 29 h 39"/>
                <a:gd name="T30" fmla="*/ 57 w 59"/>
                <a:gd name="T31" fmla="*/ 20 h 39"/>
                <a:gd name="T32" fmla="*/ 58 w 59"/>
                <a:gd name="T33" fmla="*/ 17 h 39"/>
                <a:gd name="T34" fmla="*/ 56 w 59"/>
                <a:gd name="T35" fmla="*/ 15 h 39"/>
                <a:gd name="T36" fmla="*/ 36 w 59"/>
                <a:gd name="T37" fmla="*/ 19 h 39"/>
                <a:gd name="T38" fmla="*/ 11 w 59"/>
                <a:gd name="T39" fmla="*/ 22 h 39"/>
                <a:gd name="T40" fmla="*/ 35 w 59"/>
                <a:gd name="T41" fmla="*/ 15 h 39"/>
                <a:gd name="T42" fmla="*/ 57 w 59"/>
                <a:gd name="T43" fmla="*/ 9 h 39"/>
                <a:gd name="T44" fmla="*/ 58 w 59"/>
                <a:gd name="T45" fmla="*/ 7 h 39"/>
                <a:gd name="T46" fmla="*/ 58 w 59"/>
                <a:gd name="T47" fmla="*/ 7 h 39"/>
                <a:gd name="T48" fmla="*/ 56 w 59"/>
                <a:gd name="T49" fmla="*/ 4 h 39"/>
                <a:gd name="T50" fmla="*/ 2 w 59"/>
                <a:gd name="T5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39">
                  <a:moveTo>
                    <a:pt x="2" y="14"/>
                  </a:moveTo>
                  <a:cubicBezTo>
                    <a:pt x="0" y="15"/>
                    <a:pt x="0" y="17"/>
                    <a:pt x="1" y="18"/>
                  </a:cubicBezTo>
                  <a:cubicBezTo>
                    <a:pt x="2" y="19"/>
                    <a:pt x="3" y="20"/>
                    <a:pt x="4" y="19"/>
                  </a:cubicBezTo>
                  <a:cubicBezTo>
                    <a:pt x="13" y="13"/>
                    <a:pt x="28" y="9"/>
                    <a:pt x="41" y="8"/>
                  </a:cubicBezTo>
                  <a:cubicBezTo>
                    <a:pt x="39" y="9"/>
                    <a:pt x="36" y="9"/>
                    <a:pt x="34" y="10"/>
                  </a:cubicBezTo>
                  <a:cubicBezTo>
                    <a:pt x="22" y="12"/>
                    <a:pt x="10" y="14"/>
                    <a:pt x="2" y="21"/>
                  </a:cubicBezTo>
                  <a:cubicBezTo>
                    <a:pt x="2" y="22"/>
                    <a:pt x="2" y="22"/>
                    <a:pt x="2" y="23"/>
                  </a:cubicBezTo>
                  <a:cubicBezTo>
                    <a:pt x="2" y="23"/>
                    <a:pt x="2" y="23"/>
                    <a:pt x="2" y="24"/>
                  </a:cubicBezTo>
                  <a:cubicBezTo>
                    <a:pt x="2" y="25"/>
                    <a:pt x="2" y="25"/>
                    <a:pt x="3" y="26"/>
                  </a:cubicBezTo>
                  <a:cubicBezTo>
                    <a:pt x="9" y="27"/>
                    <a:pt x="15" y="27"/>
                    <a:pt x="20" y="27"/>
                  </a:cubicBezTo>
                  <a:cubicBezTo>
                    <a:pt x="18" y="28"/>
                    <a:pt x="3" y="34"/>
                    <a:pt x="3" y="34"/>
                  </a:cubicBezTo>
                  <a:cubicBezTo>
                    <a:pt x="2" y="35"/>
                    <a:pt x="2" y="35"/>
                    <a:pt x="2" y="36"/>
                  </a:cubicBezTo>
                  <a:cubicBezTo>
                    <a:pt x="2" y="37"/>
                    <a:pt x="2" y="37"/>
                    <a:pt x="2" y="37"/>
                  </a:cubicBezTo>
                  <a:cubicBezTo>
                    <a:pt x="2" y="39"/>
                    <a:pt x="4" y="39"/>
                    <a:pt x="5" y="39"/>
                  </a:cubicBezTo>
                  <a:cubicBezTo>
                    <a:pt x="15" y="36"/>
                    <a:pt x="25" y="32"/>
                    <a:pt x="35" y="29"/>
                  </a:cubicBezTo>
                  <a:cubicBezTo>
                    <a:pt x="42" y="26"/>
                    <a:pt x="49" y="23"/>
                    <a:pt x="57" y="20"/>
                  </a:cubicBezTo>
                  <a:cubicBezTo>
                    <a:pt x="58" y="20"/>
                    <a:pt x="59" y="19"/>
                    <a:pt x="58" y="17"/>
                  </a:cubicBezTo>
                  <a:cubicBezTo>
                    <a:pt x="58" y="16"/>
                    <a:pt x="57" y="15"/>
                    <a:pt x="56" y="15"/>
                  </a:cubicBezTo>
                  <a:cubicBezTo>
                    <a:pt x="49" y="15"/>
                    <a:pt x="42" y="17"/>
                    <a:pt x="36" y="19"/>
                  </a:cubicBezTo>
                  <a:cubicBezTo>
                    <a:pt x="27" y="21"/>
                    <a:pt x="19" y="23"/>
                    <a:pt x="11" y="22"/>
                  </a:cubicBezTo>
                  <a:cubicBezTo>
                    <a:pt x="18" y="18"/>
                    <a:pt x="26" y="17"/>
                    <a:pt x="35" y="15"/>
                  </a:cubicBezTo>
                  <a:cubicBezTo>
                    <a:pt x="42" y="14"/>
                    <a:pt x="50" y="12"/>
                    <a:pt x="57" y="9"/>
                  </a:cubicBezTo>
                  <a:cubicBezTo>
                    <a:pt x="58" y="9"/>
                    <a:pt x="58" y="8"/>
                    <a:pt x="58" y="7"/>
                  </a:cubicBezTo>
                  <a:cubicBezTo>
                    <a:pt x="58" y="7"/>
                    <a:pt x="58" y="7"/>
                    <a:pt x="58" y="7"/>
                  </a:cubicBezTo>
                  <a:cubicBezTo>
                    <a:pt x="58" y="5"/>
                    <a:pt x="58" y="4"/>
                    <a:pt x="56" y="4"/>
                  </a:cubicBezTo>
                  <a:cubicBezTo>
                    <a:pt x="40" y="0"/>
                    <a:pt x="15" y="6"/>
                    <a:pt x="2" y="14"/>
                  </a:cubicBezTo>
                  <a:close/>
                </a:path>
              </a:pathLst>
            </a:custGeom>
            <a:solidFill>
              <a:srgbClr val="6BC4C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6" name="Freeform 185"/>
            <p:cNvSpPr>
              <a:spLocks noEditPoints="1" noChangeArrowheads="1"/>
            </p:cNvSpPr>
            <p:nvPr/>
          </p:nvSpPr>
          <p:spPr bwMode="auto">
            <a:xfrm>
              <a:off x="3843" y="1467"/>
              <a:ext cx="244" cy="188"/>
            </a:xfrm>
            <a:custGeom>
              <a:avLst/>
              <a:gdLst>
                <a:gd name="T0" fmla="*/ 41 w 168"/>
                <a:gd name="T1" fmla="*/ 8 h 130"/>
                <a:gd name="T2" fmla="*/ 37 w 168"/>
                <a:gd name="T3" fmla="*/ 14 h 130"/>
                <a:gd name="T4" fmla="*/ 43 w 168"/>
                <a:gd name="T5" fmla="*/ 18 h 130"/>
                <a:gd name="T6" fmla="*/ 1 w 168"/>
                <a:gd name="T7" fmla="*/ 55 h 130"/>
                <a:gd name="T8" fmla="*/ 12 w 168"/>
                <a:gd name="T9" fmla="*/ 58 h 130"/>
                <a:gd name="T10" fmla="*/ 0 w 168"/>
                <a:gd name="T11" fmla="*/ 69 h 130"/>
                <a:gd name="T12" fmla="*/ 19 w 168"/>
                <a:gd name="T13" fmla="*/ 63 h 130"/>
                <a:gd name="T14" fmla="*/ 27 w 168"/>
                <a:gd name="T15" fmla="*/ 63 h 130"/>
                <a:gd name="T16" fmla="*/ 68 w 168"/>
                <a:gd name="T17" fmla="*/ 64 h 130"/>
                <a:gd name="T18" fmla="*/ 101 w 168"/>
                <a:gd name="T19" fmla="*/ 128 h 130"/>
                <a:gd name="T20" fmla="*/ 106 w 168"/>
                <a:gd name="T21" fmla="*/ 127 h 130"/>
                <a:gd name="T22" fmla="*/ 105 w 168"/>
                <a:gd name="T23" fmla="*/ 118 h 130"/>
                <a:gd name="T24" fmla="*/ 115 w 168"/>
                <a:gd name="T25" fmla="*/ 71 h 130"/>
                <a:gd name="T26" fmla="*/ 131 w 168"/>
                <a:gd name="T27" fmla="*/ 62 h 130"/>
                <a:gd name="T28" fmla="*/ 157 w 168"/>
                <a:gd name="T29" fmla="*/ 60 h 130"/>
                <a:gd name="T30" fmla="*/ 168 w 168"/>
                <a:gd name="T31" fmla="*/ 52 h 130"/>
                <a:gd name="T32" fmla="*/ 152 w 168"/>
                <a:gd name="T33" fmla="*/ 49 h 130"/>
                <a:gd name="T34" fmla="*/ 147 w 168"/>
                <a:gd name="T35" fmla="*/ 43 h 130"/>
                <a:gd name="T36" fmla="*/ 123 w 168"/>
                <a:gd name="T37" fmla="*/ 33 h 130"/>
                <a:gd name="T38" fmla="*/ 104 w 168"/>
                <a:gd name="T39" fmla="*/ 26 h 130"/>
                <a:gd name="T40" fmla="*/ 93 w 168"/>
                <a:gd name="T41" fmla="*/ 22 h 130"/>
                <a:gd name="T42" fmla="*/ 38 w 168"/>
                <a:gd name="T43" fmla="*/ 1 h 130"/>
                <a:gd name="T44" fmla="*/ 55 w 168"/>
                <a:gd name="T45" fmla="*/ 27 h 130"/>
                <a:gd name="T46" fmla="*/ 53 w 168"/>
                <a:gd name="T47" fmla="*/ 23 h 130"/>
                <a:gd name="T48" fmla="*/ 55 w 168"/>
                <a:gd name="T49" fmla="*/ 35 h 130"/>
                <a:gd name="T50" fmla="*/ 73 w 168"/>
                <a:gd name="T51" fmla="*/ 31 h 130"/>
                <a:gd name="T52" fmla="*/ 84 w 168"/>
                <a:gd name="T53" fmla="*/ 32 h 130"/>
                <a:gd name="T54" fmla="*/ 59 w 168"/>
                <a:gd name="T55" fmla="*/ 31 h 130"/>
                <a:gd name="T56" fmla="*/ 46 w 168"/>
                <a:gd name="T57" fmla="*/ 39 h 130"/>
                <a:gd name="T58" fmla="*/ 35 w 168"/>
                <a:gd name="T59" fmla="*/ 44 h 130"/>
                <a:gd name="T60" fmla="*/ 52 w 168"/>
                <a:gd name="T61" fmla="*/ 40 h 130"/>
                <a:gd name="T62" fmla="*/ 54 w 168"/>
                <a:gd name="T63" fmla="*/ 40 h 130"/>
                <a:gd name="T64" fmla="*/ 56 w 168"/>
                <a:gd name="T65" fmla="*/ 45 h 130"/>
                <a:gd name="T66" fmla="*/ 101 w 168"/>
                <a:gd name="T67" fmla="*/ 36 h 130"/>
                <a:gd name="T68" fmla="*/ 120 w 168"/>
                <a:gd name="T69" fmla="*/ 38 h 130"/>
                <a:gd name="T70" fmla="*/ 115 w 168"/>
                <a:gd name="T71" fmla="*/ 40 h 130"/>
                <a:gd name="T72" fmla="*/ 112 w 168"/>
                <a:gd name="T73" fmla="*/ 39 h 130"/>
                <a:gd name="T74" fmla="*/ 111 w 168"/>
                <a:gd name="T75" fmla="*/ 45 h 130"/>
                <a:gd name="T76" fmla="*/ 53 w 168"/>
                <a:gd name="T77" fmla="*/ 51 h 130"/>
                <a:gd name="T78" fmla="*/ 117 w 168"/>
                <a:gd name="T79" fmla="*/ 46 h 130"/>
                <a:gd name="T80" fmla="*/ 149 w 168"/>
                <a:gd name="T81" fmla="*/ 52 h 130"/>
                <a:gd name="T82" fmla="*/ 82 w 168"/>
                <a:gd name="T83" fmla="*/ 57 h 130"/>
                <a:gd name="T84" fmla="*/ 82 w 168"/>
                <a:gd name="T85" fmla="*/ 57 h 130"/>
                <a:gd name="T86" fmla="*/ 101 w 168"/>
                <a:gd name="T87" fmla="*/ 56 h 130"/>
                <a:gd name="T88" fmla="*/ 98 w 168"/>
                <a:gd name="T89" fmla="*/ 56 h 130"/>
                <a:gd name="T90" fmla="*/ 88 w 168"/>
                <a:gd name="T91" fmla="*/ 58 h 130"/>
                <a:gd name="T92" fmla="*/ 117 w 168"/>
                <a:gd name="T93" fmla="*/ 61 h 130"/>
                <a:gd name="T94" fmla="*/ 83 w 168"/>
                <a:gd name="T95" fmla="*/ 63 h 130"/>
                <a:gd name="T96" fmla="*/ 93 w 168"/>
                <a:gd name="T97" fmla="*/ 85 h 130"/>
                <a:gd name="T98" fmla="*/ 105 w 168"/>
                <a:gd name="T99" fmla="*/ 71 h 130"/>
                <a:gd name="T100" fmla="*/ 103 w 168"/>
                <a:gd name="T101" fmla="*/ 95 h 130"/>
                <a:gd name="T102" fmla="*/ 99 w 168"/>
                <a:gd name="T103" fmla="*/ 6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130">
                  <a:moveTo>
                    <a:pt x="38" y="1"/>
                  </a:moveTo>
                  <a:cubicBezTo>
                    <a:pt x="38" y="2"/>
                    <a:pt x="38" y="3"/>
                    <a:pt x="38" y="3"/>
                  </a:cubicBezTo>
                  <a:cubicBezTo>
                    <a:pt x="38" y="4"/>
                    <a:pt x="38" y="5"/>
                    <a:pt x="38" y="5"/>
                  </a:cubicBezTo>
                  <a:cubicBezTo>
                    <a:pt x="39" y="6"/>
                    <a:pt x="40" y="7"/>
                    <a:pt x="41" y="8"/>
                  </a:cubicBezTo>
                  <a:cubicBezTo>
                    <a:pt x="40" y="8"/>
                    <a:pt x="39" y="9"/>
                    <a:pt x="38" y="9"/>
                  </a:cubicBezTo>
                  <a:cubicBezTo>
                    <a:pt x="37" y="10"/>
                    <a:pt x="36" y="11"/>
                    <a:pt x="36" y="11"/>
                  </a:cubicBezTo>
                  <a:cubicBezTo>
                    <a:pt x="36" y="12"/>
                    <a:pt x="36" y="12"/>
                    <a:pt x="36" y="12"/>
                  </a:cubicBezTo>
                  <a:cubicBezTo>
                    <a:pt x="36" y="12"/>
                    <a:pt x="37" y="13"/>
                    <a:pt x="37" y="14"/>
                  </a:cubicBezTo>
                  <a:cubicBezTo>
                    <a:pt x="38" y="14"/>
                    <a:pt x="39" y="15"/>
                    <a:pt x="40" y="16"/>
                  </a:cubicBezTo>
                  <a:cubicBezTo>
                    <a:pt x="40" y="16"/>
                    <a:pt x="40" y="17"/>
                    <a:pt x="41" y="17"/>
                  </a:cubicBezTo>
                  <a:cubicBezTo>
                    <a:pt x="42" y="17"/>
                    <a:pt x="42" y="18"/>
                    <a:pt x="43" y="18"/>
                  </a:cubicBezTo>
                  <a:cubicBezTo>
                    <a:pt x="43" y="18"/>
                    <a:pt x="43" y="18"/>
                    <a:pt x="43" y="18"/>
                  </a:cubicBezTo>
                  <a:cubicBezTo>
                    <a:pt x="45" y="20"/>
                    <a:pt x="46" y="23"/>
                    <a:pt x="48" y="25"/>
                  </a:cubicBezTo>
                  <a:cubicBezTo>
                    <a:pt x="42" y="28"/>
                    <a:pt x="37" y="30"/>
                    <a:pt x="33" y="34"/>
                  </a:cubicBezTo>
                  <a:cubicBezTo>
                    <a:pt x="26" y="36"/>
                    <a:pt x="16" y="43"/>
                    <a:pt x="2" y="53"/>
                  </a:cubicBezTo>
                  <a:cubicBezTo>
                    <a:pt x="1" y="54"/>
                    <a:pt x="1" y="55"/>
                    <a:pt x="1" y="55"/>
                  </a:cubicBezTo>
                  <a:cubicBezTo>
                    <a:pt x="1" y="56"/>
                    <a:pt x="1" y="56"/>
                    <a:pt x="1" y="57"/>
                  </a:cubicBezTo>
                  <a:cubicBezTo>
                    <a:pt x="2" y="58"/>
                    <a:pt x="4" y="58"/>
                    <a:pt x="5" y="58"/>
                  </a:cubicBezTo>
                  <a:cubicBezTo>
                    <a:pt x="12" y="55"/>
                    <a:pt x="19" y="50"/>
                    <a:pt x="25" y="45"/>
                  </a:cubicBezTo>
                  <a:cubicBezTo>
                    <a:pt x="21" y="49"/>
                    <a:pt x="16" y="54"/>
                    <a:pt x="12" y="58"/>
                  </a:cubicBezTo>
                  <a:cubicBezTo>
                    <a:pt x="11" y="59"/>
                    <a:pt x="10" y="59"/>
                    <a:pt x="9" y="60"/>
                  </a:cubicBezTo>
                  <a:cubicBezTo>
                    <a:pt x="1" y="65"/>
                    <a:pt x="1" y="65"/>
                    <a:pt x="1" y="65"/>
                  </a:cubicBezTo>
                  <a:cubicBezTo>
                    <a:pt x="0" y="66"/>
                    <a:pt x="0" y="66"/>
                    <a:pt x="0" y="67"/>
                  </a:cubicBezTo>
                  <a:cubicBezTo>
                    <a:pt x="0" y="68"/>
                    <a:pt x="0" y="68"/>
                    <a:pt x="0" y="69"/>
                  </a:cubicBezTo>
                  <a:cubicBezTo>
                    <a:pt x="1" y="70"/>
                    <a:pt x="3" y="70"/>
                    <a:pt x="4" y="70"/>
                  </a:cubicBezTo>
                  <a:cubicBezTo>
                    <a:pt x="6" y="69"/>
                    <a:pt x="8" y="68"/>
                    <a:pt x="10" y="67"/>
                  </a:cubicBezTo>
                  <a:cubicBezTo>
                    <a:pt x="10" y="67"/>
                    <a:pt x="10" y="67"/>
                    <a:pt x="10" y="67"/>
                  </a:cubicBezTo>
                  <a:cubicBezTo>
                    <a:pt x="13" y="66"/>
                    <a:pt x="16" y="65"/>
                    <a:pt x="19" y="63"/>
                  </a:cubicBezTo>
                  <a:cubicBezTo>
                    <a:pt x="23" y="62"/>
                    <a:pt x="27" y="61"/>
                    <a:pt x="31" y="60"/>
                  </a:cubicBezTo>
                  <a:cubicBezTo>
                    <a:pt x="31" y="60"/>
                    <a:pt x="31" y="60"/>
                    <a:pt x="31" y="60"/>
                  </a:cubicBezTo>
                  <a:cubicBezTo>
                    <a:pt x="30" y="60"/>
                    <a:pt x="30" y="60"/>
                    <a:pt x="29" y="60"/>
                  </a:cubicBezTo>
                  <a:cubicBezTo>
                    <a:pt x="28" y="61"/>
                    <a:pt x="27" y="62"/>
                    <a:pt x="27" y="63"/>
                  </a:cubicBezTo>
                  <a:cubicBezTo>
                    <a:pt x="27" y="63"/>
                    <a:pt x="27" y="63"/>
                    <a:pt x="27" y="63"/>
                  </a:cubicBezTo>
                  <a:cubicBezTo>
                    <a:pt x="27" y="64"/>
                    <a:pt x="28" y="65"/>
                    <a:pt x="30" y="66"/>
                  </a:cubicBezTo>
                  <a:cubicBezTo>
                    <a:pt x="40" y="67"/>
                    <a:pt x="50" y="66"/>
                    <a:pt x="60" y="65"/>
                  </a:cubicBezTo>
                  <a:cubicBezTo>
                    <a:pt x="62" y="64"/>
                    <a:pt x="65" y="64"/>
                    <a:pt x="68" y="64"/>
                  </a:cubicBezTo>
                  <a:cubicBezTo>
                    <a:pt x="70" y="65"/>
                    <a:pt x="71" y="67"/>
                    <a:pt x="72" y="69"/>
                  </a:cubicBezTo>
                  <a:cubicBezTo>
                    <a:pt x="77" y="78"/>
                    <a:pt x="82" y="88"/>
                    <a:pt x="88" y="95"/>
                  </a:cubicBezTo>
                  <a:cubicBezTo>
                    <a:pt x="91" y="108"/>
                    <a:pt x="95" y="120"/>
                    <a:pt x="101" y="128"/>
                  </a:cubicBezTo>
                  <a:cubicBezTo>
                    <a:pt x="101" y="128"/>
                    <a:pt x="101" y="128"/>
                    <a:pt x="101" y="128"/>
                  </a:cubicBezTo>
                  <a:cubicBezTo>
                    <a:pt x="101" y="128"/>
                    <a:pt x="101" y="128"/>
                    <a:pt x="101" y="128"/>
                  </a:cubicBezTo>
                  <a:cubicBezTo>
                    <a:pt x="101" y="128"/>
                    <a:pt x="101" y="128"/>
                    <a:pt x="101" y="128"/>
                  </a:cubicBezTo>
                  <a:cubicBezTo>
                    <a:pt x="102" y="129"/>
                    <a:pt x="104" y="130"/>
                    <a:pt x="105" y="129"/>
                  </a:cubicBezTo>
                  <a:cubicBezTo>
                    <a:pt x="106" y="129"/>
                    <a:pt x="106" y="128"/>
                    <a:pt x="106" y="127"/>
                  </a:cubicBezTo>
                  <a:cubicBezTo>
                    <a:pt x="106" y="126"/>
                    <a:pt x="106" y="126"/>
                    <a:pt x="106" y="126"/>
                  </a:cubicBezTo>
                  <a:cubicBezTo>
                    <a:pt x="105" y="124"/>
                    <a:pt x="105" y="123"/>
                    <a:pt x="104" y="121"/>
                  </a:cubicBezTo>
                  <a:cubicBezTo>
                    <a:pt x="105" y="121"/>
                    <a:pt x="105" y="120"/>
                    <a:pt x="105" y="119"/>
                  </a:cubicBezTo>
                  <a:cubicBezTo>
                    <a:pt x="105" y="119"/>
                    <a:pt x="105" y="119"/>
                    <a:pt x="105" y="118"/>
                  </a:cubicBezTo>
                  <a:cubicBezTo>
                    <a:pt x="105" y="116"/>
                    <a:pt x="105" y="113"/>
                    <a:pt x="105" y="110"/>
                  </a:cubicBezTo>
                  <a:cubicBezTo>
                    <a:pt x="105" y="110"/>
                    <a:pt x="106" y="109"/>
                    <a:pt x="106" y="108"/>
                  </a:cubicBezTo>
                  <a:cubicBezTo>
                    <a:pt x="108" y="101"/>
                    <a:pt x="108" y="94"/>
                    <a:pt x="109" y="86"/>
                  </a:cubicBezTo>
                  <a:cubicBezTo>
                    <a:pt x="111" y="82"/>
                    <a:pt x="113" y="77"/>
                    <a:pt x="115" y="71"/>
                  </a:cubicBezTo>
                  <a:cubicBezTo>
                    <a:pt x="121" y="71"/>
                    <a:pt x="128" y="70"/>
                    <a:pt x="132" y="65"/>
                  </a:cubicBezTo>
                  <a:cubicBezTo>
                    <a:pt x="132" y="65"/>
                    <a:pt x="132" y="64"/>
                    <a:pt x="132" y="63"/>
                  </a:cubicBezTo>
                  <a:cubicBezTo>
                    <a:pt x="132" y="63"/>
                    <a:pt x="132" y="63"/>
                    <a:pt x="132" y="62"/>
                  </a:cubicBezTo>
                  <a:cubicBezTo>
                    <a:pt x="132" y="62"/>
                    <a:pt x="131" y="62"/>
                    <a:pt x="131" y="62"/>
                  </a:cubicBezTo>
                  <a:cubicBezTo>
                    <a:pt x="132" y="61"/>
                    <a:pt x="133" y="61"/>
                    <a:pt x="135" y="61"/>
                  </a:cubicBezTo>
                  <a:cubicBezTo>
                    <a:pt x="135" y="60"/>
                    <a:pt x="136" y="60"/>
                    <a:pt x="137" y="60"/>
                  </a:cubicBezTo>
                  <a:cubicBezTo>
                    <a:pt x="143" y="61"/>
                    <a:pt x="149" y="62"/>
                    <a:pt x="155" y="62"/>
                  </a:cubicBezTo>
                  <a:cubicBezTo>
                    <a:pt x="156" y="62"/>
                    <a:pt x="157" y="61"/>
                    <a:pt x="157" y="60"/>
                  </a:cubicBezTo>
                  <a:cubicBezTo>
                    <a:pt x="157" y="59"/>
                    <a:pt x="157" y="59"/>
                    <a:pt x="157" y="59"/>
                  </a:cubicBezTo>
                  <a:cubicBezTo>
                    <a:pt x="157" y="58"/>
                    <a:pt x="157" y="58"/>
                    <a:pt x="156" y="57"/>
                  </a:cubicBezTo>
                  <a:cubicBezTo>
                    <a:pt x="160" y="56"/>
                    <a:pt x="163" y="56"/>
                    <a:pt x="166" y="55"/>
                  </a:cubicBezTo>
                  <a:cubicBezTo>
                    <a:pt x="168" y="55"/>
                    <a:pt x="168" y="54"/>
                    <a:pt x="168" y="52"/>
                  </a:cubicBezTo>
                  <a:cubicBezTo>
                    <a:pt x="168" y="52"/>
                    <a:pt x="168" y="52"/>
                    <a:pt x="168" y="52"/>
                  </a:cubicBezTo>
                  <a:cubicBezTo>
                    <a:pt x="168" y="51"/>
                    <a:pt x="167" y="50"/>
                    <a:pt x="166" y="50"/>
                  </a:cubicBezTo>
                  <a:cubicBezTo>
                    <a:pt x="161" y="50"/>
                    <a:pt x="156" y="50"/>
                    <a:pt x="151" y="51"/>
                  </a:cubicBezTo>
                  <a:cubicBezTo>
                    <a:pt x="152" y="51"/>
                    <a:pt x="152" y="50"/>
                    <a:pt x="152" y="49"/>
                  </a:cubicBezTo>
                  <a:cubicBezTo>
                    <a:pt x="152" y="49"/>
                    <a:pt x="152" y="49"/>
                    <a:pt x="152" y="49"/>
                  </a:cubicBezTo>
                  <a:cubicBezTo>
                    <a:pt x="152" y="48"/>
                    <a:pt x="152" y="46"/>
                    <a:pt x="150" y="46"/>
                  </a:cubicBezTo>
                  <a:cubicBezTo>
                    <a:pt x="150" y="46"/>
                    <a:pt x="149" y="46"/>
                    <a:pt x="148" y="46"/>
                  </a:cubicBezTo>
                  <a:cubicBezTo>
                    <a:pt x="148" y="45"/>
                    <a:pt x="148" y="44"/>
                    <a:pt x="147" y="43"/>
                  </a:cubicBezTo>
                  <a:cubicBezTo>
                    <a:pt x="129" y="36"/>
                    <a:pt x="129" y="36"/>
                    <a:pt x="129" y="36"/>
                  </a:cubicBezTo>
                  <a:cubicBezTo>
                    <a:pt x="128" y="35"/>
                    <a:pt x="126" y="35"/>
                    <a:pt x="124" y="34"/>
                  </a:cubicBezTo>
                  <a:cubicBezTo>
                    <a:pt x="124" y="34"/>
                    <a:pt x="124" y="33"/>
                    <a:pt x="124" y="33"/>
                  </a:cubicBezTo>
                  <a:cubicBezTo>
                    <a:pt x="124" y="33"/>
                    <a:pt x="123" y="33"/>
                    <a:pt x="123" y="33"/>
                  </a:cubicBezTo>
                  <a:cubicBezTo>
                    <a:pt x="123" y="33"/>
                    <a:pt x="123" y="33"/>
                    <a:pt x="123" y="33"/>
                  </a:cubicBezTo>
                  <a:cubicBezTo>
                    <a:pt x="123" y="33"/>
                    <a:pt x="123" y="33"/>
                    <a:pt x="123" y="33"/>
                  </a:cubicBezTo>
                  <a:cubicBezTo>
                    <a:pt x="122" y="33"/>
                    <a:pt x="121" y="32"/>
                    <a:pt x="119" y="32"/>
                  </a:cubicBezTo>
                  <a:cubicBezTo>
                    <a:pt x="114" y="30"/>
                    <a:pt x="109" y="28"/>
                    <a:pt x="104" y="26"/>
                  </a:cubicBezTo>
                  <a:cubicBezTo>
                    <a:pt x="104" y="25"/>
                    <a:pt x="104" y="25"/>
                    <a:pt x="104" y="25"/>
                  </a:cubicBezTo>
                  <a:cubicBezTo>
                    <a:pt x="104" y="25"/>
                    <a:pt x="104" y="25"/>
                    <a:pt x="104" y="25"/>
                  </a:cubicBezTo>
                  <a:cubicBezTo>
                    <a:pt x="104" y="24"/>
                    <a:pt x="103" y="23"/>
                    <a:pt x="101" y="23"/>
                  </a:cubicBezTo>
                  <a:cubicBezTo>
                    <a:pt x="99" y="23"/>
                    <a:pt x="96" y="22"/>
                    <a:pt x="93" y="22"/>
                  </a:cubicBezTo>
                  <a:cubicBezTo>
                    <a:pt x="83" y="18"/>
                    <a:pt x="73" y="15"/>
                    <a:pt x="63" y="14"/>
                  </a:cubicBezTo>
                  <a:cubicBezTo>
                    <a:pt x="60" y="12"/>
                    <a:pt x="57" y="10"/>
                    <a:pt x="54" y="9"/>
                  </a:cubicBezTo>
                  <a:cubicBezTo>
                    <a:pt x="50" y="7"/>
                    <a:pt x="46" y="4"/>
                    <a:pt x="42" y="1"/>
                  </a:cubicBezTo>
                  <a:cubicBezTo>
                    <a:pt x="41" y="0"/>
                    <a:pt x="39" y="0"/>
                    <a:pt x="38" y="1"/>
                  </a:cubicBezTo>
                  <a:close/>
                  <a:moveTo>
                    <a:pt x="53" y="23"/>
                  </a:moveTo>
                  <a:cubicBezTo>
                    <a:pt x="53" y="23"/>
                    <a:pt x="54" y="23"/>
                    <a:pt x="54" y="23"/>
                  </a:cubicBezTo>
                  <a:cubicBezTo>
                    <a:pt x="56" y="24"/>
                    <a:pt x="58" y="25"/>
                    <a:pt x="60" y="26"/>
                  </a:cubicBezTo>
                  <a:cubicBezTo>
                    <a:pt x="58" y="26"/>
                    <a:pt x="57" y="26"/>
                    <a:pt x="55" y="27"/>
                  </a:cubicBezTo>
                  <a:cubicBezTo>
                    <a:pt x="55" y="26"/>
                    <a:pt x="55" y="26"/>
                    <a:pt x="55" y="26"/>
                  </a:cubicBezTo>
                  <a:cubicBezTo>
                    <a:pt x="55" y="26"/>
                    <a:pt x="55" y="26"/>
                    <a:pt x="55" y="25"/>
                  </a:cubicBezTo>
                  <a:cubicBezTo>
                    <a:pt x="55" y="25"/>
                    <a:pt x="54" y="25"/>
                    <a:pt x="54" y="25"/>
                  </a:cubicBezTo>
                  <a:cubicBezTo>
                    <a:pt x="54" y="24"/>
                    <a:pt x="53" y="23"/>
                    <a:pt x="53" y="23"/>
                  </a:cubicBezTo>
                  <a:close/>
                  <a:moveTo>
                    <a:pt x="51" y="31"/>
                  </a:moveTo>
                  <a:cubicBezTo>
                    <a:pt x="52" y="31"/>
                    <a:pt x="52" y="31"/>
                    <a:pt x="52" y="31"/>
                  </a:cubicBezTo>
                  <a:cubicBezTo>
                    <a:pt x="52" y="32"/>
                    <a:pt x="53" y="32"/>
                    <a:pt x="53" y="33"/>
                  </a:cubicBezTo>
                  <a:cubicBezTo>
                    <a:pt x="54" y="33"/>
                    <a:pt x="54" y="34"/>
                    <a:pt x="55" y="35"/>
                  </a:cubicBezTo>
                  <a:cubicBezTo>
                    <a:pt x="55" y="35"/>
                    <a:pt x="55" y="35"/>
                    <a:pt x="55" y="35"/>
                  </a:cubicBezTo>
                  <a:cubicBezTo>
                    <a:pt x="53" y="34"/>
                    <a:pt x="50" y="33"/>
                    <a:pt x="48" y="33"/>
                  </a:cubicBezTo>
                  <a:cubicBezTo>
                    <a:pt x="49" y="32"/>
                    <a:pt x="50" y="31"/>
                    <a:pt x="51" y="31"/>
                  </a:cubicBezTo>
                  <a:close/>
                  <a:moveTo>
                    <a:pt x="73" y="31"/>
                  </a:moveTo>
                  <a:cubicBezTo>
                    <a:pt x="74" y="31"/>
                    <a:pt x="75" y="32"/>
                    <a:pt x="76" y="32"/>
                  </a:cubicBezTo>
                  <a:cubicBezTo>
                    <a:pt x="76" y="32"/>
                    <a:pt x="77" y="32"/>
                    <a:pt x="78" y="31"/>
                  </a:cubicBezTo>
                  <a:cubicBezTo>
                    <a:pt x="79" y="31"/>
                    <a:pt x="81" y="31"/>
                    <a:pt x="82" y="32"/>
                  </a:cubicBezTo>
                  <a:cubicBezTo>
                    <a:pt x="82" y="32"/>
                    <a:pt x="83" y="32"/>
                    <a:pt x="84" y="32"/>
                  </a:cubicBezTo>
                  <a:cubicBezTo>
                    <a:pt x="87" y="33"/>
                    <a:pt x="90" y="35"/>
                    <a:pt x="93" y="36"/>
                  </a:cubicBezTo>
                  <a:cubicBezTo>
                    <a:pt x="85" y="35"/>
                    <a:pt x="77" y="34"/>
                    <a:pt x="69" y="35"/>
                  </a:cubicBezTo>
                  <a:cubicBezTo>
                    <a:pt x="68" y="35"/>
                    <a:pt x="68" y="35"/>
                    <a:pt x="67" y="35"/>
                  </a:cubicBezTo>
                  <a:cubicBezTo>
                    <a:pt x="64" y="34"/>
                    <a:pt x="62" y="33"/>
                    <a:pt x="59" y="31"/>
                  </a:cubicBezTo>
                  <a:cubicBezTo>
                    <a:pt x="64" y="31"/>
                    <a:pt x="69" y="31"/>
                    <a:pt x="73" y="31"/>
                  </a:cubicBezTo>
                  <a:close/>
                  <a:moveTo>
                    <a:pt x="44" y="38"/>
                  </a:moveTo>
                  <a:cubicBezTo>
                    <a:pt x="46" y="38"/>
                    <a:pt x="47" y="38"/>
                    <a:pt x="48" y="38"/>
                  </a:cubicBezTo>
                  <a:cubicBezTo>
                    <a:pt x="47" y="39"/>
                    <a:pt x="46" y="39"/>
                    <a:pt x="46" y="39"/>
                  </a:cubicBezTo>
                  <a:cubicBezTo>
                    <a:pt x="45" y="39"/>
                    <a:pt x="45" y="38"/>
                    <a:pt x="44" y="38"/>
                  </a:cubicBezTo>
                  <a:close/>
                  <a:moveTo>
                    <a:pt x="40" y="40"/>
                  </a:moveTo>
                  <a:cubicBezTo>
                    <a:pt x="40" y="41"/>
                    <a:pt x="40" y="41"/>
                    <a:pt x="40" y="41"/>
                  </a:cubicBezTo>
                  <a:cubicBezTo>
                    <a:pt x="38" y="42"/>
                    <a:pt x="37" y="43"/>
                    <a:pt x="35" y="44"/>
                  </a:cubicBezTo>
                  <a:cubicBezTo>
                    <a:pt x="36" y="43"/>
                    <a:pt x="38" y="41"/>
                    <a:pt x="40" y="40"/>
                  </a:cubicBezTo>
                  <a:close/>
                  <a:moveTo>
                    <a:pt x="51" y="43"/>
                  </a:moveTo>
                  <a:cubicBezTo>
                    <a:pt x="52" y="43"/>
                    <a:pt x="52" y="42"/>
                    <a:pt x="52" y="41"/>
                  </a:cubicBezTo>
                  <a:cubicBezTo>
                    <a:pt x="52" y="40"/>
                    <a:pt x="52" y="40"/>
                    <a:pt x="52" y="40"/>
                  </a:cubicBezTo>
                  <a:cubicBezTo>
                    <a:pt x="52" y="40"/>
                    <a:pt x="52" y="40"/>
                    <a:pt x="52" y="40"/>
                  </a:cubicBezTo>
                  <a:cubicBezTo>
                    <a:pt x="53" y="40"/>
                    <a:pt x="53" y="40"/>
                    <a:pt x="54" y="40"/>
                  </a:cubicBezTo>
                  <a:cubicBezTo>
                    <a:pt x="54" y="40"/>
                    <a:pt x="54" y="40"/>
                    <a:pt x="54" y="40"/>
                  </a:cubicBezTo>
                  <a:cubicBezTo>
                    <a:pt x="54" y="40"/>
                    <a:pt x="54" y="40"/>
                    <a:pt x="54" y="40"/>
                  </a:cubicBezTo>
                  <a:cubicBezTo>
                    <a:pt x="55" y="40"/>
                    <a:pt x="56" y="41"/>
                    <a:pt x="56" y="41"/>
                  </a:cubicBezTo>
                  <a:cubicBezTo>
                    <a:pt x="56" y="41"/>
                    <a:pt x="55" y="42"/>
                    <a:pt x="55" y="43"/>
                  </a:cubicBezTo>
                  <a:cubicBezTo>
                    <a:pt x="55" y="43"/>
                    <a:pt x="55" y="43"/>
                    <a:pt x="55" y="43"/>
                  </a:cubicBezTo>
                  <a:cubicBezTo>
                    <a:pt x="55" y="44"/>
                    <a:pt x="56" y="44"/>
                    <a:pt x="56" y="45"/>
                  </a:cubicBezTo>
                  <a:cubicBezTo>
                    <a:pt x="55" y="45"/>
                    <a:pt x="55" y="45"/>
                    <a:pt x="54" y="46"/>
                  </a:cubicBezTo>
                  <a:cubicBezTo>
                    <a:pt x="53" y="45"/>
                    <a:pt x="52" y="44"/>
                    <a:pt x="50" y="43"/>
                  </a:cubicBezTo>
                  <a:cubicBezTo>
                    <a:pt x="50" y="43"/>
                    <a:pt x="51" y="43"/>
                    <a:pt x="51" y="43"/>
                  </a:cubicBezTo>
                  <a:close/>
                  <a:moveTo>
                    <a:pt x="101" y="36"/>
                  </a:moveTo>
                  <a:cubicBezTo>
                    <a:pt x="101" y="36"/>
                    <a:pt x="101" y="35"/>
                    <a:pt x="101" y="35"/>
                  </a:cubicBezTo>
                  <a:cubicBezTo>
                    <a:pt x="101" y="34"/>
                    <a:pt x="101" y="34"/>
                    <a:pt x="101" y="33"/>
                  </a:cubicBezTo>
                  <a:cubicBezTo>
                    <a:pt x="101" y="33"/>
                    <a:pt x="101" y="33"/>
                    <a:pt x="101" y="33"/>
                  </a:cubicBezTo>
                  <a:cubicBezTo>
                    <a:pt x="107" y="34"/>
                    <a:pt x="113" y="36"/>
                    <a:pt x="120" y="38"/>
                  </a:cubicBezTo>
                  <a:cubicBezTo>
                    <a:pt x="122" y="39"/>
                    <a:pt x="125" y="40"/>
                    <a:pt x="127" y="41"/>
                  </a:cubicBezTo>
                  <a:cubicBezTo>
                    <a:pt x="127" y="41"/>
                    <a:pt x="129" y="42"/>
                    <a:pt x="130" y="42"/>
                  </a:cubicBezTo>
                  <a:cubicBezTo>
                    <a:pt x="130" y="42"/>
                    <a:pt x="129" y="42"/>
                    <a:pt x="128" y="42"/>
                  </a:cubicBezTo>
                  <a:cubicBezTo>
                    <a:pt x="124" y="41"/>
                    <a:pt x="119" y="41"/>
                    <a:pt x="115" y="40"/>
                  </a:cubicBezTo>
                  <a:cubicBezTo>
                    <a:pt x="115" y="40"/>
                    <a:pt x="115" y="40"/>
                    <a:pt x="115" y="40"/>
                  </a:cubicBezTo>
                  <a:cubicBezTo>
                    <a:pt x="115" y="40"/>
                    <a:pt x="115" y="40"/>
                    <a:pt x="114" y="40"/>
                  </a:cubicBezTo>
                  <a:cubicBezTo>
                    <a:pt x="114" y="40"/>
                    <a:pt x="113" y="40"/>
                    <a:pt x="113" y="40"/>
                  </a:cubicBezTo>
                  <a:cubicBezTo>
                    <a:pt x="112" y="40"/>
                    <a:pt x="112" y="39"/>
                    <a:pt x="112" y="39"/>
                  </a:cubicBezTo>
                  <a:cubicBezTo>
                    <a:pt x="108" y="39"/>
                    <a:pt x="104" y="38"/>
                    <a:pt x="99" y="37"/>
                  </a:cubicBezTo>
                  <a:cubicBezTo>
                    <a:pt x="100" y="37"/>
                    <a:pt x="101" y="37"/>
                    <a:pt x="101" y="36"/>
                  </a:cubicBezTo>
                  <a:close/>
                  <a:moveTo>
                    <a:pt x="108" y="45"/>
                  </a:moveTo>
                  <a:cubicBezTo>
                    <a:pt x="109" y="45"/>
                    <a:pt x="110" y="45"/>
                    <a:pt x="111" y="45"/>
                  </a:cubicBezTo>
                  <a:cubicBezTo>
                    <a:pt x="111" y="45"/>
                    <a:pt x="111" y="45"/>
                    <a:pt x="111" y="45"/>
                  </a:cubicBezTo>
                  <a:cubicBezTo>
                    <a:pt x="110" y="45"/>
                    <a:pt x="109" y="45"/>
                    <a:pt x="108" y="45"/>
                  </a:cubicBezTo>
                  <a:close/>
                  <a:moveTo>
                    <a:pt x="45" y="46"/>
                  </a:moveTo>
                  <a:cubicBezTo>
                    <a:pt x="47" y="48"/>
                    <a:pt x="50" y="50"/>
                    <a:pt x="53" y="51"/>
                  </a:cubicBezTo>
                  <a:cubicBezTo>
                    <a:pt x="52" y="51"/>
                    <a:pt x="52" y="51"/>
                    <a:pt x="51" y="51"/>
                  </a:cubicBezTo>
                  <a:cubicBezTo>
                    <a:pt x="47" y="50"/>
                    <a:pt x="44" y="50"/>
                    <a:pt x="40" y="50"/>
                  </a:cubicBezTo>
                  <a:cubicBezTo>
                    <a:pt x="42" y="48"/>
                    <a:pt x="43" y="47"/>
                    <a:pt x="45" y="46"/>
                  </a:cubicBezTo>
                  <a:close/>
                  <a:moveTo>
                    <a:pt x="117" y="46"/>
                  </a:moveTo>
                  <a:cubicBezTo>
                    <a:pt x="119" y="46"/>
                    <a:pt x="120" y="47"/>
                    <a:pt x="121" y="47"/>
                  </a:cubicBezTo>
                  <a:cubicBezTo>
                    <a:pt x="120" y="47"/>
                    <a:pt x="119" y="47"/>
                    <a:pt x="117" y="46"/>
                  </a:cubicBezTo>
                  <a:cubicBezTo>
                    <a:pt x="117" y="46"/>
                    <a:pt x="117" y="46"/>
                    <a:pt x="117" y="46"/>
                  </a:cubicBezTo>
                  <a:close/>
                  <a:moveTo>
                    <a:pt x="149" y="52"/>
                  </a:moveTo>
                  <a:cubicBezTo>
                    <a:pt x="146" y="52"/>
                    <a:pt x="143" y="53"/>
                    <a:pt x="140" y="53"/>
                  </a:cubicBezTo>
                  <a:cubicBezTo>
                    <a:pt x="139" y="53"/>
                    <a:pt x="137" y="53"/>
                    <a:pt x="136" y="53"/>
                  </a:cubicBezTo>
                  <a:cubicBezTo>
                    <a:pt x="140" y="53"/>
                    <a:pt x="145" y="52"/>
                    <a:pt x="149" y="52"/>
                  </a:cubicBezTo>
                  <a:close/>
                  <a:moveTo>
                    <a:pt x="82" y="57"/>
                  </a:moveTo>
                  <a:cubicBezTo>
                    <a:pt x="83" y="57"/>
                    <a:pt x="83" y="57"/>
                    <a:pt x="83" y="58"/>
                  </a:cubicBezTo>
                  <a:cubicBezTo>
                    <a:pt x="81" y="58"/>
                    <a:pt x="79" y="58"/>
                    <a:pt x="78" y="57"/>
                  </a:cubicBezTo>
                  <a:cubicBezTo>
                    <a:pt x="78" y="57"/>
                    <a:pt x="77" y="57"/>
                    <a:pt x="77" y="57"/>
                  </a:cubicBezTo>
                  <a:cubicBezTo>
                    <a:pt x="79" y="57"/>
                    <a:pt x="81" y="57"/>
                    <a:pt x="82" y="57"/>
                  </a:cubicBezTo>
                  <a:close/>
                  <a:moveTo>
                    <a:pt x="98" y="56"/>
                  </a:moveTo>
                  <a:cubicBezTo>
                    <a:pt x="99" y="56"/>
                    <a:pt x="99" y="56"/>
                    <a:pt x="100" y="56"/>
                  </a:cubicBezTo>
                  <a:cubicBezTo>
                    <a:pt x="100" y="56"/>
                    <a:pt x="101" y="56"/>
                    <a:pt x="101" y="56"/>
                  </a:cubicBezTo>
                  <a:cubicBezTo>
                    <a:pt x="101" y="56"/>
                    <a:pt x="101" y="56"/>
                    <a:pt x="101" y="56"/>
                  </a:cubicBezTo>
                  <a:cubicBezTo>
                    <a:pt x="101" y="56"/>
                    <a:pt x="101" y="56"/>
                    <a:pt x="101" y="57"/>
                  </a:cubicBezTo>
                  <a:cubicBezTo>
                    <a:pt x="101" y="57"/>
                    <a:pt x="101" y="57"/>
                    <a:pt x="102" y="57"/>
                  </a:cubicBezTo>
                  <a:cubicBezTo>
                    <a:pt x="100" y="57"/>
                    <a:pt x="99" y="57"/>
                    <a:pt x="98" y="58"/>
                  </a:cubicBezTo>
                  <a:cubicBezTo>
                    <a:pt x="98" y="57"/>
                    <a:pt x="98" y="57"/>
                    <a:pt x="98" y="56"/>
                  </a:cubicBezTo>
                  <a:close/>
                  <a:moveTo>
                    <a:pt x="88" y="58"/>
                  </a:moveTo>
                  <a:cubicBezTo>
                    <a:pt x="88" y="58"/>
                    <a:pt x="88" y="58"/>
                    <a:pt x="88" y="58"/>
                  </a:cubicBezTo>
                  <a:cubicBezTo>
                    <a:pt x="88" y="58"/>
                    <a:pt x="88" y="58"/>
                    <a:pt x="88" y="58"/>
                  </a:cubicBezTo>
                  <a:cubicBezTo>
                    <a:pt x="88" y="58"/>
                    <a:pt x="88" y="58"/>
                    <a:pt x="88" y="58"/>
                  </a:cubicBezTo>
                  <a:close/>
                  <a:moveTo>
                    <a:pt x="117" y="61"/>
                  </a:moveTo>
                  <a:cubicBezTo>
                    <a:pt x="117" y="61"/>
                    <a:pt x="117" y="61"/>
                    <a:pt x="118" y="61"/>
                  </a:cubicBezTo>
                  <a:cubicBezTo>
                    <a:pt x="117" y="61"/>
                    <a:pt x="117" y="61"/>
                    <a:pt x="116" y="61"/>
                  </a:cubicBezTo>
                  <a:cubicBezTo>
                    <a:pt x="116" y="61"/>
                    <a:pt x="117" y="61"/>
                    <a:pt x="117" y="61"/>
                  </a:cubicBezTo>
                  <a:close/>
                  <a:moveTo>
                    <a:pt x="83" y="63"/>
                  </a:moveTo>
                  <a:cubicBezTo>
                    <a:pt x="83" y="65"/>
                    <a:pt x="83" y="67"/>
                    <a:pt x="83" y="69"/>
                  </a:cubicBezTo>
                  <a:cubicBezTo>
                    <a:pt x="82" y="67"/>
                    <a:pt x="81" y="65"/>
                    <a:pt x="80" y="63"/>
                  </a:cubicBezTo>
                  <a:cubicBezTo>
                    <a:pt x="81" y="63"/>
                    <a:pt x="83" y="63"/>
                    <a:pt x="83" y="63"/>
                  </a:cubicBezTo>
                  <a:close/>
                  <a:moveTo>
                    <a:pt x="88" y="63"/>
                  </a:moveTo>
                  <a:cubicBezTo>
                    <a:pt x="89" y="63"/>
                    <a:pt x="89" y="63"/>
                    <a:pt x="90" y="63"/>
                  </a:cubicBezTo>
                  <a:cubicBezTo>
                    <a:pt x="90" y="66"/>
                    <a:pt x="91" y="68"/>
                    <a:pt x="92" y="71"/>
                  </a:cubicBezTo>
                  <a:cubicBezTo>
                    <a:pt x="92" y="75"/>
                    <a:pt x="92" y="80"/>
                    <a:pt x="93" y="85"/>
                  </a:cubicBezTo>
                  <a:cubicBezTo>
                    <a:pt x="92" y="84"/>
                    <a:pt x="91" y="83"/>
                    <a:pt x="91" y="83"/>
                  </a:cubicBezTo>
                  <a:cubicBezTo>
                    <a:pt x="90" y="76"/>
                    <a:pt x="89" y="70"/>
                    <a:pt x="88" y="63"/>
                  </a:cubicBezTo>
                  <a:close/>
                  <a:moveTo>
                    <a:pt x="106" y="62"/>
                  </a:moveTo>
                  <a:cubicBezTo>
                    <a:pt x="106" y="65"/>
                    <a:pt x="105" y="68"/>
                    <a:pt x="105" y="71"/>
                  </a:cubicBezTo>
                  <a:cubicBezTo>
                    <a:pt x="105" y="71"/>
                    <a:pt x="105" y="71"/>
                    <a:pt x="105" y="71"/>
                  </a:cubicBezTo>
                  <a:cubicBezTo>
                    <a:pt x="103" y="73"/>
                    <a:pt x="102" y="76"/>
                    <a:pt x="102" y="79"/>
                  </a:cubicBezTo>
                  <a:cubicBezTo>
                    <a:pt x="102" y="81"/>
                    <a:pt x="103" y="83"/>
                    <a:pt x="104" y="85"/>
                  </a:cubicBezTo>
                  <a:cubicBezTo>
                    <a:pt x="104" y="89"/>
                    <a:pt x="103" y="92"/>
                    <a:pt x="103" y="95"/>
                  </a:cubicBezTo>
                  <a:cubicBezTo>
                    <a:pt x="103" y="95"/>
                    <a:pt x="103" y="94"/>
                    <a:pt x="102" y="93"/>
                  </a:cubicBezTo>
                  <a:cubicBezTo>
                    <a:pt x="102" y="92"/>
                    <a:pt x="102" y="91"/>
                    <a:pt x="102" y="90"/>
                  </a:cubicBezTo>
                  <a:cubicBezTo>
                    <a:pt x="101" y="85"/>
                    <a:pt x="101" y="80"/>
                    <a:pt x="100" y="75"/>
                  </a:cubicBezTo>
                  <a:cubicBezTo>
                    <a:pt x="100" y="71"/>
                    <a:pt x="100" y="67"/>
                    <a:pt x="99" y="63"/>
                  </a:cubicBezTo>
                  <a:cubicBezTo>
                    <a:pt x="101" y="63"/>
                    <a:pt x="104" y="63"/>
                    <a:pt x="106" y="62"/>
                  </a:cubicBezTo>
                  <a:close/>
                </a:path>
              </a:pathLst>
            </a:custGeom>
            <a:solidFill>
              <a:srgbClr val="6BC4C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7" name="Freeform 186"/>
            <p:cNvSpPr>
              <a:spLocks noEditPoints="1" noChangeArrowheads="1"/>
            </p:cNvSpPr>
            <p:nvPr/>
          </p:nvSpPr>
          <p:spPr bwMode="auto">
            <a:xfrm>
              <a:off x="4165" y="1678"/>
              <a:ext cx="192" cy="212"/>
            </a:xfrm>
            <a:custGeom>
              <a:avLst/>
              <a:gdLst>
                <a:gd name="T0" fmla="*/ 52 w 133"/>
                <a:gd name="T1" fmla="*/ 5 h 147"/>
                <a:gd name="T2" fmla="*/ 55 w 133"/>
                <a:gd name="T3" fmla="*/ 53 h 147"/>
                <a:gd name="T4" fmla="*/ 52 w 133"/>
                <a:gd name="T5" fmla="*/ 64 h 147"/>
                <a:gd name="T6" fmla="*/ 13 w 133"/>
                <a:gd name="T7" fmla="*/ 85 h 147"/>
                <a:gd name="T8" fmla="*/ 4 w 133"/>
                <a:gd name="T9" fmla="*/ 91 h 147"/>
                <a:gd name="T10" fmla="*/ 0 w 133"/>
                <a:gd name="T11" fmla="*/ 95 h 147"/>
                <a:gd name="T12" fmla="*/ 6 w 133"/>
                <a:gd name="T13" fmla="*/ 97 h 147"/>
                <a:gd name="T14" fmla="*/ 4 w 133"/>
                <a:gd name="T15" fmla="*/ 107 h 147"/>
                <a:gd name="T16" fmla="*/ 23 w 133"/>
                <a:gd name="T17" fmla="*/ 100 h 147"/>
                <a:gd name="T18" fmla="*/ 44 w 133"/>
                <a:gd name="T19" fmla="*/ 95 h 147"/>
                <a:gd name="T20" fmla="*/ 72 w 133"/>
                <a:gd name="T21" fmla="*/ 109 h 147"/>
                <a:gd name="T22" fmla="*/ 77 w 133"/>
                <a:gd name="T23" fmla="*/ 103 h 147"/>
                <a:gd name="T24" fmla="*/ 89 w 133"/>
                <a:gd name="T25" fmla="*/ 124 h 147"/>
                <a:gd name="T26" fmla="*/ 93 w 133"/>
                <a:gd name="T27" fmla="*/ 135 h 147"/>
                <a:gd name="T28" fmla="*/ 93 w 133"/>
                <a:gd name="T29" fmla="*/ 144 h 147"/>
                <a:gd name="T30" fmla="*/ 98 w 133"/>
                <a:gd name="T31" fmla="*/ 144 h 147"/>
                <a:gd name="T32" fmla="*/ 99 w 133"/>
                <a:gd name="T33" fmla="*/ 140 h 147"/>
                <a:gd name="T34" fmla="*/ 102 w 133"/>
                <a:gd name="T35" fmla="*/ 146 h 147"/>
                <a:gd name="T36" fmla="*/ 104 w 133"/>
                <a:gd name="T37" fmla="*/ 103 h 147"/>
                <a:gd name="T38" fmla="*/ 109 w 133"/>
                <a:gd name="T39" fmla="*/ 101 h 147"/>
                <a:gd name="T40" fmla="*/ 103 w 133"/>
                <a:gd name="T41" fmla="*/ 84 h 147"/>
                <a:gd name="T42" fmla="*/ 114 w 133"/>
                <a:gd name="T43" fmla="*/ 91 h 147"/>
                <a:gd name="T44" fmla="*/ 129 w 133"/>
                <a:gd name="T45" fmla="*/ 103 h 147"/>
                <a:gd name="T46" fmla="*/ 133 w 133"/>
                <a:gd name="T47" fmla="*/ 100 h 147"/>
                <a:gd name="T48" fmla="*/ 101 w 133"/>
                <a:gd name="T49" fmla="*/ 63 h 147"/>
                <a:gd name="T50" fmla="*/ 99 w 133"/>
                <a:gd name="T51" fmla="*/ 62 h 147"/>
                <a:gd name="T52" fmla="*/ 90 w 133"/>
                <a:gd name="T53" fmla="*/ 39 h 147"/>
                <a:gd name="T54" fmla="*/ 90 w 133"/>
                <a:gd name="T55" fmla="*/ 39 h 147"/>
                <a:gd name="T56" fmla="*/ 91 w 133"/>
                <a:gd name="T57" fmla="*/ 51 h 147"/>
                <a:gd name="T58" fmla="*/ 77 w 133"/>
                <a:gd name="T59" fmla="*/ 23 h 147"/>
                <a:gd name="T60" fmla="*/ 73 w 133"/>
                <a:gd name="T61" fmla="*/ 22 h 147"/>
                <a:gd name="T62" fmla="*/ 66 w 133"/>
                <a:gd name="T63" fmla="*/ 14 h 147"/>
                <a:gd name="T64" fmla="*/ 62 w 133"/>
                <a:gd name="T65" fmla="*/ 12 h 147"/>
                <a:gd name="T66" fmla="*/ 58 w 133"/>
                <a:gd name="T67" fmla="*/ 3 h 147"/>
                <a:gd name="T68" fmla="*/ 73 w 133"/>
                <a:gd name="T69" fmla="*/ 27 h 147"/>
                <a:gd name="T70" fmla="*/ 73 w 133"/>
                <a:gd name="T71" fmla="*/ 27 h 147"/>
                <a:gd name="T72" fmla="*/ 62 w 133"/>
                <a:gd name="T73" fmla="*/ 46 h 147"/>
                <a:gd name="T74" fmla="*/ 70 w 133"/>
                <a:gd name="T75" fmla="*/ 58 h 147"/>
                <a:gd name="T76" fmla="*/ 70 w 133"/>
                <a:gd name="T77" fmla="*/ 56 h 147"/>
                <a:gd name="T78" fmla="*/ 57 w 133"/>
                <a:gd name="T79" fmla="*/ 62 h 147"/>
                <a:gd name="T80" fmla="*/ 77 w 133"/>
                <a:gd name="T81" fmla="*/ 42 h 147"/>
                <a:gd name="T82" fmla="*/ 81 w 133"/>
                <a:gd name="T83" fmla="*/ 64 h 147"/>
                <a:gd name="T84" fmla="*/ 90 w 133"/>
                <a:gd name="T85" fmla="*/ 65 h 147"/>
                <a:gd name="T86" fmla="*/ 55 w 133"/>
                <a:gd name="T87" fmla="*/ 71 h 147"/>
                <a:gd name="T88" fmla="*/ 27 w 133"/>
                <a:gd name="T89" fmla="*/ 87 h 147"/>
                <a:gd name="T90" fmla="*/ 66 w 133"/>
                <a:gd name="T91" fmla="*/ 84 h 147"/>
                <a:gd name="T92" fmla="*/ 56 w 133"/>
                <a:gd name="T93" fmla="*/ 86 h 147"/>
                <a:gd name="T94" fmla="*/ 71 w 133"/>
                <a:gd name="T95" fmla="*/ 86 h 147"/>
                <a:gd name="T96" fmla="*/ 84 w 133"/>
                <a:gd name="T97" fmla="*/ 70 h 147"/>
                <a:gd name="T98" fmla="*/ 87 w 133"/>
                <a:gd name="T99" fmla="*/ 87 h 147"/>
                <a:gd name="T100" fmla="*/ 84 w 133"/>
                <a:gd name="T101" fmla="*/ 70 h 147"/>
                <a:gd name="T102" fmla="*/ 91 w 133"/>
                <a:gd name="T103" fmla="*/ 71 h 147"/>
                <a:gd name="T104" fmla="*/ 20 w 133"/>
                <a:gd name="T105" fmla="*/ 96 h 147"/>
                <a:gd name="T106" fmla="*/ 15 w 133"/>
                <a:gd name="T107" fmla="*/ 96 h 147"/>
                <a:gd name="T108" fmla="*/ 85 w 133"/>
                <a:gd name="T109" fmla="*/ 106 h 147"/>
                <a:gd name="T110" fmla="*/ 85 w 133"/>
                <a:gd name="T111" fmla="*/ 111 h 147"/>
                <a:gd name="T112" fmla="*/ 85 w 133"/>
                <a:gd name="T113" fmla="*/ 111 h 147"/>
                <a:gd name="T114" fmla="*/ 98 w 133"/>
                <a:gd name="T115" fmla="*/ 14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3" h="147">
                  <a:moveTo>
                    <a:pt x="53" y="3"/>
                  </a:moveTo>
                  <a:cubicBezTo>
                    <a:pt x="52" y="4"/>
                    <a:pt x="52" y="5"/>
                    <a:pt x="52" y="5"/>
                  </a:cubicBezTo>
                  <a:cubicBezTo>
                    <a:pt x="52" y="5"/>
                    <a:pt x="52" y="5"/>
                    <a:pt x="52" y="5"/>
                  </a:cubicBezTo>
                  <a:cubicBezTo>
                    <a:pt x="51" y="6"/>
                    <a:pt x="50" y="7"/>
                    <a:pt x="50" y="8"/>
                  </a:cubicBezTo>
                  <a:cubicBezTo>
                    <a:pt x="50" y="8"/>
                    <a:pt x="50" y="8"/>
                    <a:pt x="50" y="8"/>
                  </a:cubicBezTo>
                  <a:cubicBezTo>
                    <a:pt x="51" y="22"/>
                    <a:pt x="52" y="38"/>
                    <a:pt x="55" y="53"/>
                  </a:cubicBezTo>
                  <a:cubicBezTo>
                    <a:pt x="53" y="56"/>
                    <a:pt x="51" y="59"/>
                    <a:pt x="51" y="62"/>
                  </a:cubicBezTo>
                  <a:cubicBezTo>
                    <a:pt x="51" y="63"/>
                    <a:pt x="51" y="63"/>
                    <a:pt x="52" y="64"/>
                  </a:cubicBezTo>
                  <a:cubicBezTo>
                    <a:pt x="52" y="64"/>
                    <a:pt x="52" y="64"/>
                    <a:pt x="52" y="64"/>
                  </a:cubicBezTo>
                  <a:cubicBezTo>
                    <a:pt x="47" y="67"/>
                    <a:pt x="43" y="69"/>
                    <a:pt x="38" y="71"/>
                  </a:cubicBezTo>
                  <a:cubicBezTo>
                    <a:pt x="36" y="73"/>
                    <a:pt x="33" y="74"/>
                    <a:pt x="31" y="75"/>
                  </a:cubicBezTo>
                  <a:cubicBezTo>
                    <a:pt x="25" y="78"/>
                    <a:pt x="19" y="81"/>
                    <a:pt x="13" y="85"/>
                  </a:cubicBezTo>
                  <a:cubicBezTo>
                    <a:pt x="10" y="87"/>
                    <a:pt x="7" y="89"/>
                    <a:pt x="4" y="91"/>
                  </a:cubicBezTo>
                  <a:cubicBezTo>
                    <a:pt x="4" y="91"/>
                    <a:pt x="4" y="91"/>
                    <a:pt x="4" y="91"/>
                  </a:cubicBezTo>
                  <a:cubicBezTo>
                    <a:pt x="4" y="91"/>
                    <a:pt x="4" y="91"/>
                    <a:pt x="4" y="91"/>
                  </a:cubicBezTo>
                  <a:cubicBezTo>
                    <a:pt x="4" y="91"/>
                    <a:pt x="4" y="91"/>
                    <a:pt x="4" y="91"/>
                  </a:cubicBezTo>
                  <a:cubicBezTo>
                    <a:pt x="3" y="92"/>
                    <a:pt x="2" y="92"/>
                    <a:pt x="1" y="92"/>
                  </a:cubicBezTo>
                  <a:cubicBezTo>
                    <a:pt x="1" y="93"/>
                    <a:pt x="0" y="94"/>
                    <a:pt x="0" y="95"/>
                  </a:cubicBezTo>
                  <a:cubicBezTo>
                    <a:pt x="0" y="95"/>
                    <a:pt x="0" y="95"/>
                    <a:pt x="0" y="95"/>
                  </a:cubicBezTo>
                  <a:cubicBezTo>
                    <a:pt x="0" y="97"/>
                    <a:pt x="1" y="97"/>
                    <a:pt x="3" y="97"/>
                  </a:cubicBezTo>
                  <a:cubicBezTo>
                    <a:pt x="6" y="97"/>
                    <a:pt x="6" y="97"/>
                    <a:pt x="6" y="97"/>
                  </a:cubicBezTo>
                  <a:cubicBezTo>
                    <a:pt x="6" y="97"/>
                    <a:pt x="7" y="97"/>
                    <a:pt x="8" y="97"/>
                  </a:cubicBezTo>
                  <a:cubicBezTo>
                    <a:pt x="6" y="100"/>
                    <a:pt x="5" y="103"/>
                    <a:pt x="4" y="106"/>
                  </a:cubicBezTo>
                  <a:cubicBezTo>
                    <a:pt x="4" y="106"/>
                    <a:pt x="4" y="107"/>
                    <a:pt x="4" y="107"/>
                  </a:cubicBezTo>
                  <a:cubicBezTo>
                    <a:pt x="4" y="107"/>
                    <a:pt x="4" y="108"/>
                    <a:pt x="5" y="109"/>
                  </a:cubicBezTo>
                  <a:cubicBezTo>
                    <a:pt x="5" y="109"/>
                    <a:pt x="6" y="110"/>
                    <a:pt x="7" y="109"/>
                  </a:cubicBezTo>
                  <a:cubicBezTo>
                    <a:pt x="13" y="108"/>
                    <a:pt x="18" y="104"/>
                    <a:pt x="23" y="100"/>
                  </a:cubicBezTo>
                  <a:cubicBezTo>
                    <a:pt x="25" y="98"/>
                    <a:pt x="28" y="97"/>
                    <a:pt x="30" y="95"/>
                  </a:cubicBezTo>
                  <a:cubicBezTo>
                    <a:pt x="32" y="95"/>
                    <a:pt x="34" y="95"/>
                    <a:pt x="36" y="95"/>
                  </a:cubicBezTo>
                  <a:cubicBezTo>
                    <a:pt x="38" y="95"/>
                    <a:pt x="41" y="95"/>
                    <a:pt x="44" y="95"/>
                  </a:cubicBezTo>
                  <a:cubicBezTo>
                    <a:pt x="47" y="96"/>
                    <a:pt x="51" y="97"/>
                    <a:pt x="55" y="96"/>
                  </a:cubicBezTo>
                  <a:cubicBezTo>
                    <a:pt x="59" y="97"/>
                    <a:pt x="63" y="98"/>
                    <a:pt x="68" y="98"/>
                  </a:cubicBezTo>
                  <a:cubicBezTo>
                    <a:pt x="69" y="102"/>
                    <a:pt x="70" y="106"/>
                    <a:pt x="72" y="109"/>
                  </a:cubicBezTo>
                  <a:cubicBezTo>
                    <a:pt x="72" y="110"/>
                    <a:pt x="73" y="111"/>
                    <a:pt x="74" y="111"/>
                  </a:cubicBezTo>
                  <a:cubicBezTo>
                    <a:pt x="76" y="110"/>
                    <a:pt x="76" y="109"/>
                    <a:pt x="77" y="108"/>
                  </a:cubicBezTo>
                  <a:cubicBezTo>
                    <a:pt x="77" y="107"/>
                    <a:pt x="77" y="105"/>
                    <a:pt x="77" y="103"/>
                  </a:cubicBezTo>
                  <a:cubicBezTo>
                    <a:pt x="79" y="111"/>
                    <a:pt x="82" y="119"/>
                    <a:pt x="84" y="124"/>
                  </a:cubicBezTo>
                  <a:cubicBezTo>
                    <a:pt x="84" y="125"/>
                    <a:pt x="85" y="126"/>
                    <a:pt x="86" y="126"/>
                  </a:cubicBezTo>
                  <a:cubicBezTo>
                    <a:pt x="88" y="126"/>
                    <a:pt x="88" y="125"/>
                    <a:pt x="89" y="124"/>
                  </a:cubicBezTo>
                  <a:cubicBezTo>
                    <a:pt x="90" y="121"/>
                    <a:pt x="91" y="117"/>
                    <a:pt x="91" y="113"/>
                  </a:cubicBezTo>
                  <a:cubicBezTo>
                    <a:pt x="91" y="112"/>
                    <a:pt x="91" y="112"/>
                    <a:pt x="91" y="111"/>
                  </a:cubicBezTo>
                  <a:cubicBezTo>
                    <a:pt x="92" y="119"/>
                    <a:pt x="93" y="127"/>
                    <a:pt x="93" y="135"/>
                  </a:cubicBezTo>
                  <a:cubicBezTo>
                    <a:pt x="93" y="137"/>
                    <a:pt x="93" y="138"/>
                    <a:pt x="93" y="140"/>
                  </a:cubicBezTo>
                  <a:cubicBezTo>
                    <a:pt x="93" y="142"/>
                    <a:pt x="93" y="143"/>
                    <a:pt x="93" y="144"/>
                  </a:cubicBezTo>
                  <a:cubicBezTo>
                    <a:pt x="93" y="144"/>
                    <a:pt x="93" y="144"/>
                    <a:pt x="93" y="144"/>
                  </a:cubicBezTo>
                  <a:cubicBezTo>
                    <a:pt x="93" y="146"/>
                    <a:pt x="94" y="147"/>
                    <a:pt x="96" y="147"/>
                  </a:cubicBezTo>
                  <a:cubicBezTo>
                    <a:pt x="97" y="147"/>
                    <a:pt x="98" y="146"/>
                    <a:pt x="98" y="145"/>
                  </a:cubicBezTo>
                  <a:cubicBezTo>
                    <a:pt x="98" y="145"/>
                    <a:pt x="98" y="145"/>
                    <a:pt x="98" y="144"/>
                  </a:cubicBezTo>
                  <a:cubicBezTo>
                    <a:pt x="98" y="144"/>
                    <a:pt x="98" y="144"/>
                    <a:pt x="98" y="144"/>
                  </a:cubicBezTo>
                  <a:cubicBezTo>
                    <a:pt x="98" y="144"/>
                    <a:pt x="98" y="144"/>
                    <a:pt x="98" y="144"/>
                  </a:cubicBezTo>
                  <a:cubicBezTo>
                    <a:pt x="99" y="143"/>
                    <a:pt x="99" y="141"/>
                    <a:pt x="99" y="140"/>
                  </a:cubicBezTo>
                  <a:cubicBezTo>
                    <a:pt x="99" y="139"/>
                    <a:pt x="98" y="138"/>
                    <a:pt x="98" y="137"/>
                  </a:cubicBezTo>
                  <a:cubicBezTo>
                    <a:pt x="99" y="139"/>
                    <a:pt x="99" y="142"/>
                    <a:pt x="100" y="144"/>
                  </a:cubicBezTo>
                  <a:cubicBezTo>
                    <a:pt x="100" y="145"/>
                    <a:pt x="101" y="146"/>
                    <a:pt x="102" y="146"/>
                  </a:cubicBezTo>
                  <a:cubicBezTo>
                    <a:pt x="104" y="146"/>
                    <a:pt x="105" y="145"/>
                    <a:pt x="105" y="143"/>
                  </a:cubicBezTo>
                  <a:cubicBezTo>
                    <a:pt x="105" y="138"/>
                    <a:pt x="106" y="133"/>
                    <a:pt x="106" y="128"/>
                  </a:cubicBezTo>
                  <a:cubicBezTo>
                    <a:pt x="106" y="120"/>
                    <a:pt x="105" y="111"/>
                    <a:pt x="104" y="103"/>
                  </a:cubicBezTo>
                  <a:cubicBezTo>
                    <a:pt x="105" y="104"/>
                    <a:pt x="106" y="104"/>
                    <a:pt x="107" y="104"/>
                  </a:cubicBezTo>
                  <a:cubicBezTo>
                    <a:pt x="108" y="104"/>
                    <a:pt x="109" y="103"/>
                    <a:pt x="109" y="102"/>
                  </a:cubicBezTo>
                  <a:cubicBezTo>
                    <a:pt x="109" y="101"/>
                    <a:pt x="109" y="101"/>
                    <a:pt x="109" y="101"/>
                  </a:cubicBezTo>
                  <a:cubicBezTo>
                    <a:pt x="105" y="90"/>
                    <a:pt x="105" y="90"/>
                    <a:pt x="105" y="90"/>
                  </a:cubicBezTo>
                  <a:cubicBezTo>
                    <a:pt x="104" y="88"/>
                    <a:pt x="104" y="87"/>
                    <a:pt x="103" y="86"/>
                  </a:cubicBezTo>
                  <a:cubicBezTo>
                    <a:pt x="103" y="85"/>
                    <a:pt x="103" y="84"/>
                    <a:pt x="103" y="84"/>
                  </a:cubicBezTo>
                  <a:cubicBezTo>
                    <a:pt x="105" y="86"/>
                    <a:pt x="107" y="89"/>
                    <a:pt x="110" y="92"/>
                  </a:cubicBezTo>
                  <a:cubicBezTo>
                    <a:pt x="111" y="93"/>
                    <a:pt x="112" y="93"/>
                    <a:pt x="113" y="92"/>
                  </a:cubicBezTo>
                  <a:cubicBezTo>
                    <a:pt x="114" y="92"/>
                    <a:pt x="114" y="91"/>
                    <a:pt x="114" y="91"/>
                  </a:cubicBezTo>
                  <a:cubicBezTo>
                    <a:pt x="116" y="93"/>
                    <a:pt x="118" y="94"/>
                    <a:pt x="120" y="96"/>
                  </a:cubicBezTo>
                  <a:cubicBezTo>
                    <a:pt x="121" y="96"/>
                    <a:pt x="121" y="97"/>
                    <a:pt x="122" y="97"/>
                  </a:cubicBezTo>
                  <a:cubicBezTo>
                    <a:pt x="125" y="100"/>
                    <a:pt x="127" y="102"/>
                    <a:pt x="129" y="103"/>
                  </a:cubicBezTo>
                  <a:cubicBezTo>
                    <a:pt x="130" y="104"/>
                    <a:pt x="131" y="104"/>
                    <a:pt x="132" y="103"/>
                  </a:cubicBezTo>
                  <a:cubicBezTo>
                    <a:pt x="133" y="103"/>
                    <a:pt x="133" y="102"/>
                    <a:pt x="133" y="101"/>
                  </a:cubicBezTo>
                  <a:cubicBezTo>
                    <a:pt x="133" y="101"/>
                    <a:pt x="133" y="101"/>
                    <a:pt x="133" y="100"/>
                  </a:cubicBezTo>
                  <a:cubicBezTo>
                    <a:pt x="130" y="95"/>
                    <a:pt x="125" y="89"/>
                    <a:pt x="120" y="84"/>
                  </a:cubicBezTo>
                  <a:cubicBezTo>
                    <a:pt x="116" y="77"/>
                    <a:pt x="111" y="69"/>
                    <a:pt x="104" y="63"/>
                  </a:cubicBezTo>
                  <a:cubicBezTo>
                    <a:pt x="103" y="62"/>
                    <a:pt x="102" y="62"/>
                    <a:pt x="101" y="63"/>
                  </a:cubicBezTo>
                  <a:cubicBezTo>
                    <a:pt x="100" y="63"/>
                    <a:pt x="100" y="64"/>
                    <a:pt x="100" y="65"/>
                  </a:cubicBezTo>
                  <a:cubicBezTo>
                    <a:pt x="100" y="65"/>
                    <a:pt x="99" y="65"/>
                    <a:pt x="99" y="65"/>
                  </a:cubicBezTo>
                  <a:cubicBezTo>
                    <a:pt x="99" y="64"/>
                    <a:pt x="99" y="63"/>
                    <a:pt x="99" y="62"/>
                  </a:cubicBezTo>
                  <a:cubicBezTo>
                    <a:pt x="96" y="38"/>
                    <a:pt x="96" y="38"/>
                    <a:pt x="96" y="38"/>
                  </a:cubicBezTo>
                  <a:cubicBezTo>
                    <a:pt x="95" y="37"/>
                    <a:pt x="94" y="36"/>
                    <a:pt x="93" y="36"/>
                  </a:cubicBezTo>
                  <a:cubicBezTo>
                    <a:pt x="91" y="36"/>
                    <a:pt x="90" y="37"/>
                    <a:pt x="90" y="39"/>
                  </a:cubicBezTo>
                  <a:cubicBezTo>
                    <a:pt x="90" y="39"/>
                    <a:pt x="90" y="39"/>
                    <a:pt x="90" y="39"/>
                  </a:cubicBezTo>
                  <a:cubicBezTo>
                    <a:pt x="90" y="39"/>
                    <a:pt x="90" y="39"/>
                    <a:pt x="90" y="39"/>
                  </a:cubicBezTo>
                  <a:cubicBezTo>
                    <a:pt x="90" y="39"/>
                    <a:pt x="90" y="39"/>
                    <a:pt x="90" y="39"/>
                  </a:cubicBezTo>
                  <a:cubicBezTo>
                    <a:pt x="90" y="39"/>
                    <a:pt x="90" y="39"/>
                    <a:pt x="90" y="39"/>
                  </a:cubicBezTo>
                  <a:cubicBezTo>
                    <a:pt x="91" y="44"/>
                    <a:pt x="91" y="49"/>
                    <a:pt x="92" y="53"/>
                  </a:cubicBezTo>
                  <a:cubicBezTo>
                    <a:pt x="92" y="53"/>
                    <a:pt x="91" y="52"/>
                    <a:pt x="91" y="51"/>
                  </a:cubicBezTo>
                  <a:cubicBezTo>
                    <a:pt x="90" y="49"/>
                    <a:pt x="89" y="47"/>
                    <a:pt x="88" y="45"/>
                  </a:cubicBezTo>
                  <a:cubicBezTo>
                    <a:pt x="85" y="38"/>
                    <a:pt x="81" y="31"/>
                    <a:pt x="78" y="24"/>
                  </a:cubicBezTo>
                  <a:cubicBezTo>
                    <a:pt x="77" y="24"/>
                    <a:pt x="77" y="23"/>
                    <a:pt x="77" y="23"/>
                  </a:cubicBezTo>
                  <a:cubicBezTo>
                    <a:pt x="77" y="23"/>
                    <a:pt x="77" y="23"/>
                    <a:pt x="77" y="23"/>
                  </a:cubicBezTo>
                  <a:cubicBezTo>
                    <a:pt x="77" y="23"/>
                    <a:pt x="77" y="23"/>
                    <a:pt x="77" y="23"/>
                  </a:cubicBezTo>
                  <a:cubicBezTo>
                    <a:pt x="76" y="22"/>
                    <a:pt x="75" y="21"/>
                    <a:pt x="73" y="22"/>
                  </a:cubicBezTo>
                  <a:cubicBezTo>
                    <a:pt x="72" y="22"/>
                    <a:pt x="72" y="23"/>
                    <a:pt x="72" y="24"/>
                  </a:cubicBezTo>
                  <a:cubicBezTo>
                    <a:pt x="72" y="24"/>
                    <a:pt x="72" y="24"/>
                    <a:pt x="72" y="24"/>
                  </a:cubicBezTo>
                  <a:cubicBezTo>
                    <a:pt x="70" y="21"/>
                    <a:pt x="68" y="17"/>
                    <a:pt x="66" y="14"/>
                  </a:cubicBezTo>
                  <a:cubicBezTo>
                    <a:pt x="65" y="14"/>
                    <a:pt x="64" y="13"/>
                    <a:pt x="63" y="14"/>
                  </a:cubicBezTo>
                  <a:cubicBezTo>
                    <a:pt x="63" y="14"/>
                    <a:pt x="62" y="14"/>
                    <a:pt x="62" y="14"/>
                  </a:cubicBezTo>
                  <a:cubicBezTo>
                    <a:pt x="62" y="14"/>
                    <a:pt x="62" y="13"/>
                    <a:pt x="62" y="12"/>
                  </a:cubicBezTo>
                  <a:cubicBezTo>
                    <a:pt x="62" y="11"/>
                    <a:pt x="61" y="9"/>
                    <a:pt x="59" y="10"/>
                  </a:cubicBezTo>
                  <a:cubicBezTo>
                    <a:pt x="59" y="10"/>
                    <a:pt x="58" y="10"/>
                    <a:pt x="58" y="10"/>
                  </a:cubicBezTo>
                  <a:cubicBezTo>
                    <a:pt x="58" y="6"/>
                    <a:pt x="58" y="3"/>
                    <a:pt x="58" y="3"/>
                  </a:cubicBezTo>
                  <a:cubicBezTo>
                    <a:pt x="58" y="1"/>
                    <a:pt x="57" y="0"/>
                    <a:pt x="55" y="0"/>
                  </a:cubicBezTo>
                  <a:cubicBezTo>
                    <a:pt x="54" y="0"/>
                    <a:pt x="53" y="1"/>
                    <a:pt x="53" y="3"/>
                  </a:cubicBezTo>
                  <a:close/>
                  <a:moveTo>
                    <a:pt x="73" y="27"/>
                  </a:moveTo>
                  <a:cubicBezTo>
                    <a:pt x="74" y="28"/>
                    <a:pt x="74" y="29"/>
                    <a:pt x="75" y="30"/>
                  </a:cubicBezTo>
                  <a:cubicBezTo>
                    <a:pt x="75" y="31"/>
                    <a:pt x="75" y="31"/>
                    <a:pt x="74" y="31"/>
                  </a:cubicBezTo>
                  <a:cubicBezTo>
                    <a:pt x="74" y="30"/>
                    <a:pt x="74" y="28"/>
                    <a:pt x="73" y="27"/>
                  </a:cubicBezTo>
                  <a:close/>
                  <a:moveTo>
                    <a:pt x="62" y="39"/>
                  </a:moveTo>
                  <a:cubicBezTo>
                    <a:pt x="62" y="41"/>
                    <a:pt x="62" y="44"/>
                    <a:pt x="62" y="46"/>
                  </a:cubicBezTo>
                  <a:cubicBezTo>
                    <a:pt x="62" y="46"/>
                    <a:pt x="62" y="46"/>
                    <a:pt x="62" y="46"/>
                  </a:cubicBezTo>
                  <a:cubicBezTo>
                    <a:pt x="62" y="44"/>
                    <a:pt x="62" y="41"/>
                    <a:pt x="62" y="39"/>
                  </a:cubicBezTo>
                  <a:close/>
                  <a:moveTo>
                    <a:pt x="70" y="56"/>
                  </a:moveTo>
                  <a:cubicBezTo>
                    <a:pt x="70" y="57"/>
                    <a:pt x="70" y="57"/>
                    <a:pt x="70" y="58"/>
                  </a:cubicBezTo>
                  <a:cubicBezTo>
                    <a:pt x="70" y="58"/>
                    <a:pt x="70" y="59"/>
                    <a:pt x="70" y="59"/>
                  </a:cubicBezTo>
                  <a:cubicBezTo>
                    <a:pt x="70" y="59"/>
                    <a:pt x="70" y="58"/>
                    <a:pt x="70" y="58"/>
                  </a:cubicBezTo>
                  <a:cubicBezTo>
                    <a:pt x="70" y="57"/>
                    <a:pt x="70" y="57"/>
                    <a:pt x="70" y="56"/>
                  </a:cubicBezTo>
                  <a:close/>
                  <a:moveTo>
                    <a:pt x="57" y="61"/>
                  </a:moveTo>
                  <a:cubicBezTo>
                    <a:pt x="57" y="61"/>
                    <a:pt x="57" y="61"/>
                    <a:pt x="57" y="62"/>
                  </a:cubicBezTo>
                  <a:cubicBezTo>
                    <a:pt x="57" y="62"/>
                    <a:pt x="57" y="62"/>
                    <a:pt x="57" y="62"/>
                  </a:cubicBezTo>
                  <a:cubicBezTo>
                    <a:pt x="57" y="62"/>
                    <a:pt x="57" y="61"/>
                    <a:pt x="57" y="61"/>
                  </a:cubicBezTo>
                  <a:close/>
                  <a:moveTo>
                    <a:pt x="80" y="57"/>
                  </a:moveTo>
                  <a:cubicBezTo>
                    <a:pt x="79" y="52"/>
                    <a:pt x="78" y="47"/>
                    <a:pt x="77" y="42"/>
                  </a:cubicBezTo>
                  <a:cubicBezTo>
                    <a:pt x="77" y="42"/>
                    <a:pt x="79" y="44"/>
                    <a:pt x="79" y="45"/>
                  </a:cubicBezTo>
                  <a:cubicBezTo>
                    <a:pt x="81" y="50"/>
                    <a:pt x="83" y="57"/>
                    <a:pt x="84" y="64"/>
                  </a:cubicBezTo>
                  <a:cubicBezTo>
                    <a:pt x="83" y="64"/>
                    <a:pt x="82" y="64"/>
                    <a:pt x="81" y="64"/>
                  </a:cubicBezTo>
                  <a:cubicBezTo>
                    <a:pt x="81" y="61"/>
                    <a:pt x="80" y="57"/>
                    <a:pt x="80" y="57"/>
                  </a:cubicBezTo>
                  <a:close/>
                  <a:moveTo>
                    <a:pt x="88" y="61"/>
                  </a:moveTo>
                  <a:cubicBezTo>
                    <a:pt x="89" y="62"/>
                    <a:pt x="90" y="64"/>
                    <a:pt x="90" y="65"/>
                  </a:cubicBezTo>
                  <a:cubicBezTo>
                    <a:pt x="90" y="65"/>
                    <a:pt x="89" y="65"/>
                    <a:pt x="89" y="65"/>
                  </a:cubicBezTo>
                  <a:cubicBezTo>
                    <a:pt x="89" y="64"/>
                    <a:pt x="89" y="62"/>
                    <a:pt x="88" y="61"/>
                  </a:cubicBezTo>
                  <a:close/>
                  <a:moveTo>
                    <a:pt x="55" y="71"/>
                  </a:moveTo>
                  <a:cubicBezTo>
                    <a:pt x="56" y="72"/>
                    <a:pt x="57" y="74"/>
                    <a:pt x="58" y="75"/>
                  </a:cubicBezTo>
                  <a:cubicBezTo>
                    <a:pt x="48" y="77"/>
                    <a:pt x="36" y="80"/>
                    <a:pt x="30" y="87"/>
                  </a:cubicBezTo>
                  <a:cubicBezTo>
                    <a:pt x="29" y="87"/>
                    <a:pt x="28" y="86"/>
                    <a:pt x="27" y="87"/>
                  </a:cubicBezTo>
                  <a:cubicBezTo>
                    <a:pt x="28" y="86"/>
                    <a:pt x="29" y="85"/>
                    <a:pt x="31" y="84"/>
                  </a:cubicBezTo>
                  <a:cubicBezTo>
                    <a:pt x="39" y="80"/>
                    <a:pt x="47" y="76"/>
                    <a:pt x="55" y="71"/>
                  </a:cubicBezTo>
                  <a:close/>
                  <a:moveTo>
                    <a:pt x="66" y="84"/>
                  </a:moveTo>
                  <a:cubicBezTo>
                    <a:pt x="66" y="85"/>
                    <a:pt x="66" y="86"/>
                    <a:pt x="66" y="87"/>
                  </a:cubicBezTo>
                  <a:cubicBezTo>
                    <a:pt x="61" y="88"/>
                    <a:pt x="57" y="88"/>
                    <a:pt x="52" y="88"/>
                  </a:cubicBezTo>
                  <a:cubicBezTo>
                    <a:pt x="53" y="87"/>
                    <a:pt x="54" y="87"/>
                    <a:pt x="56" y="86"/>
                  </a:cubicBezTo>
                  <a:cubicBezTo>
                    <a:pt x="59" y="85"/>
                    <a:pt x="62" y="85"/>
                    <a:pt x="66" y="84"/>
                  </a:cubicBezTo>
                  <a:close/>
                  <a:moveTo>
                    <a:pt x="71" y="86"/>
                  </a:moveTo>
                  <a:cubicBezTo>
                    <a:pt x="71" y="86"/>
                    <a:pt x="71" y="86"/>
                    <a:pt x="71" y="86"/>
                  </a:cubicBezTo>
                  <a:cubicBezTo>
                    <a:pt x="71" y="86"/>
                    <a:pt x="71" y="86"/>
                    <a:pt x="71" y="86"/>
                  </a:cubicBezTo>
                  <a:cubicBezTo>
                    <a:pt x="71" y="86"/>
                    <a:pt x="71" y="86"/>
                    <a:pt x="71" y="86"/>
                  </a:cubicBezTo>
                  <a:close/>
                  <a:moveTo>
                    <a:pt x="84" y="70"/>
                  </a:moveTo>
                  <a:cubicBezTo>
                    <a:pt x="85" y="72"/>
                    <a:pt x="85" y="74"/>
                    <a:pt x="85" y="75"/>
                  </a:cubicBezTo>
                  <a:cubicBezTo>
                    <a:pt x="87" y="87"/>
                    <a:pt x="87" y="87"/>
                    <a:pt x="87" y="87"/>
                  </a:cubicBezTo>
                  <a:cubicBezTo>
                    <a:pt x="87" y="87"/>
                    <a:pt x="87" y="87"/>
                    <a:pt x="87" y="87"/>
                  </a:cubicBezTo>
                  <a:cubicBezTo>
                    <a:pt x="86" y="85"/>
                    <a:pt x="85" y="82"/>
                    <a:pt x="85" y="80"/>
                  </a:cubicBezTo>
                  <a:cubicBezTo>
                    <a:pt x="85" y="80"/>
                    <a:pt x="82" y="70"/>
                    <a:pt x="82" y="70"/>
                  </a:cubicBezTo>
                  <a:cubicBezTo>
                    <a:pt x="83" y="70"/>
                    <a:pt x="84" y="70"/>
                    <a:pt x="84" y="70"/>
                  </a:cubicBezTo>
                  <a:close/>
                  <a:moveTo>
                    <a:pt x="90" y="75"/>
                  </a:moveTo>
                  <a:cubicBezTo>
                    <a:pt x="90" y="73"/>
                    <a:pt x="90" y="72"/>
                    <a:pt x="90" y="71"/>
                  </a:cubicBezTo>
                  <a:cubicBezTo>
                    <a:pt x="90" y="71"/>
                    <a:pt x="91" y="71"/>
                    <a:pt x="91" y="71"/>
                  </a:cubicBezTo>
                  <a:cubicBezTo>
                    <a:pt x="91" y="74"/>
                    <a:pt x="91" y="76"/>
                    <a:pt x="91" y="79"/>
                  </a:cubicBezTo>
                  <a:cubicBezTo>
                    <a:pt x="91" y="77"/>
                    <a:pt x="90" y="75"/>
                    <a:pt x="90" y="75"/>
                  </a:cubicBezTo>
                  <a:close/>
                  <a:moveTo>
                    <a:pt x="20" y="96"/>
                  </a:moveTo>
                  <a:cubicBezTo>
                    <a:pt x="20" y="96"/>
                    <a:pt x="20" y="96"/>
                    <a:pt x="20" y="96"/>
                  </a:cubicBezTo>
                  <a:cubicBezTo>
                    <a:pt x="17" y="98"/>
                    <a:pt x="14" y="100"/>
                    <a:pt x="12" y="102"/>
                  </a:cubicBezTo>
                  <a:cubicBezTo>
                    <a:pt x="13" y="100"/>
                    <a:pt x="14" y="98"/>
                    <a:pt x="15" y="96"/>
                  </a:cubicBezTo>
                  <a:cubicBezTo>
                    <a:pt x="17" y="96"/>
                    <a:pt x="18" y="96"/>
                    <a:pt x="20" y="96"/>
                  </a:cubicBezTo>
                  <a:close/>
                  <a:moveTo>
                    <a:pt x="82" y="89"/>
                  </a:moveTo>
                  <a:cubicBezTo>
                    <a:pt x="83" y="95"/>
                    <a:pt x="84" y="101"/>
                    <a:pt x="85" y="106"/>
                  </a:cubicBezTo>
                  <a:cubicBezTo>
                    <a:pt x="84" y="100"/>
                    <a:pt x="83" y="95"/>
                    <a:pt x="82" y="89"/>
                  </a:cubicBezTo>
                  <a:cubicBezTo>
                    <a:pt x="82" y="89"/>
                    <a:pt x="82" y="89"/>
                    <a:pt x="82" y="89"/>
                  </a:cubicBezTo>
                  <a:close/>
                  <a:moveTo>
                    <a:pt x="85" y="111"/>
                  </a:moveTo>
                  <a:cubicBezTo>
                    <a:pt x="85" y="111"/>
                    <a:pt x="85" y="112"/>
                    <a:pt x="85" y="113"/>
                  </a:cubicBezTo>
                  <a:cubicBezTo>
                    <a:pt x="85" y="113"/>
                    <a:pt x="85" y="113"/>
                    <a:pt x="85" y="113"/>
                  </a:cubicBezTo>
                  <a:cubicBezTo>
                    <a:pt x="85" y="113"/>
                    <a:pt x="85" y="112"/>
                    <a:pt x="85" y="111"/>
                  </a:cubicBezTo>
                  <a:cubicBezTo>
                    <a:pt x="85" y="111"/>
                    <a:pt x="85" y="111"/>
                    <a:pt x="85" y="111"/>
                  </a:cubicBezTo>
                  <a:close/>
                  <a:moveTo>
                    <a:pt x="98" y="145"/>
                  </a:moveTo>
                  <a:cubicBezTo>
                    <a:pt x="98" y="145"/>
                    <a:pt x="98" y="144"/>
                    <a:pt x="98" y="144"/>
                  </a:cubicBezTo>
                  <a:cubicBezTo>
                    <a:pt x="98" y="144"/>
                    <a:pt x="98" y="145"/>
                    <a:pt x="98" y="145"/>
                  </a:cubicBezTo>
                  <a:close/>
                </a:path>
              </a:pathLst>
            </a:custGeom>
            <a:solidFill>
              <a:srgbClr val="6BC4C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8" name="Freeform 187"/>
            <p:cNvSpPr>
              <a:spLocks noEditPoints="1" noChangeArrowheads="1"/>
            </p:cNvSpPr>
            <p:nvPr/>
          </p:nvSpPr>
          <p:spPr bwMode="auto">
            <a:xfrm>
              <a:off x="3949" y="1947"/>
              <a:ext cx="209" cy="175"/>
            </a:xfrm>
            <a:custGeom>
              <a:avLst/>
              <a:gdLst>
                <a:gd name="T0" fmla="*/ 120 w 144"/>
                <a:gd name="T1" fmla="*/ 3 h 121"/>
                <a:gd name="T2" fmla="*/ 53 w 144"/>
                <a:gd name="T3" fmla="*/ 40 h 121"/>
                <a:gd name="T4" fmla="*/ 24 w 144"/>
                <a:gd name="T5" fmla="*/ 22 h 121"/>
                <a:gd name="T6" fmla="*/ 17 w 144"/>
                <a:gd name="T7" fmla="*/ 12 h 121"/>
                <a:gd name="T8" fmla="*/ 15 w 144"/>
                <a:gd name="T9" fmla="*/ 16 h 121"/>
                <a:gd name="T10" fmla="*/ 16 w 144"/>
                <a:gd name="T11" fmla="*/ 17 h 121"/>
                <a:gd name="T12" fmla="*/ 8 w 144"/>
                <a:gd name="T13" fmla="*/ 11 h 121"/>
                <a:gd name="T14" fmla="*/ 6 w 144"/>
                <a:gd name="T15" fmla="*/ 14 h 121"/>
                <a:gd name="T16" fmla="*/ 3 w 144"/>
                <a:gd name="T17" fmla="*/ 23 h 121"/>
                <a:gd name="T18" fmla="*/ 3 w 144"/>
                <a:gd name="T19" fmla="*/ 35 h 121"/>
                <a:gd name="T20" fmla="*/ 12 w 144"/>
                <a:gd name="T21" fmla="*/ 49 h 121"/>
                <a:gd name="T22" fmla="*/ 20 w 144"/>
                <a:gd name="T23" fmla="*/ 66 h 121"/>
                <a:gd name="T24" fmla="*/ 25 w 144"/>
                <a:gd name="T25" fmla="*/ 64 h 121"/>
                <a:gd name="T26" fmla="*/ 21 w 144"/>
                <a:gd name="T27" fmla="*/ 56 h 121"/>
                <a:gd name="T28" fmla="*/ 26 w 144"/>
                <a:gd name="T29" fmla="*/ 58 h 121"/>
                <a:gd name="T30" fmla="*/ 26 w 144"/>
                <a:gd name="T31" fmla="*/ 67 h 121"/>
                <a:gd name="T32" fmla="*/ 26 w 144"/>
                <a:gd name="T33" fmla="*/ 72 h 121"/>
                <a:gd name="T34" fmla="*/ 89 w 144"/>
                <a:gd name="T35" fmla="*/ 90 h 121"/>
                <a:gd name="T36" fmla="*/ 132 w 144"/>
                <a:gd name="T37" fmla="*/ 117 h 121"/>
                <a:gd name="T38" fmla="*/ 139 w 144"/>
                <a:gd name="T39" fmla="*/ 120 h 121"/>
                <a:gd name="T40" fmla="*/ 144 w 144"/>
                <a:gd name="T41" fmla="*/ 119 h 121"/>
                <a:gd name="T42" fmla="*/ 136 w 144"/>
                <a:gd name="T43" fmla="*/ 111 h 121"/>
                <a:gd name="T44" fmla="*/ 106 w 144"/>
                <a:gd name="T45" fmla="*/ 65 h 121"/>
                <a:gd name="T46" fmla="*/ 134 w 144"/>
                <a:gd name="T47" fmla="*/ 13 h 121"/>
                <a:gd name="T48" fmla="*/ 135 w 144"/>
                <a:gd name="T49" fmla="*/ 9 h 121"/>
                <a:gd name="T50" fmla="*/ 124 w 144"/>
                <a:gd name="T51" fmla="*/ 12 h 121"/>
                <a:gd name="T52" fmla="*/ 130 w 144"/>
                <a:gd name="T53" fmla="*/ 1 h 121"/>
                <a:gd name="T54" fmla="*/ 22 w 144"/>
                <a:gd name="T55" fmla="*/ 43 h 121"/>
                <a:gd name="T56" fmla="*/ 27 w 144"/>
                <a:gd name="T57" fmla="*/ 41 h 121"/>
                <a:gd name="T58" fmla="*/ 26 w 144"/>
                <a:gd name="T59" fmla="*/ 40 h 121"/>
                <a:gd name="T60" fmla="*/ 28 w 144"/>
                <a:gd name="T61" fmla="*/ 44 h 121"/>
                <a:gd name="T62" fmla="*/ 28 w 144"/>
                <a:gd name="T63" fmla="*/ 44 h 121"/>
                <a:gd name="T64" fmla="*/ 100 w 144"/>
                <a:gd name="T65" fmla="*/ 22 h 121"/>
                <a:gd name="T66" fmla="*/ 74 w 144"/>
                <a:gd name="T67" fmla="*/ 44 h 121"/>
                <a:gd name="T68" fmla="*/ 110 w 144"/>
                <a:gd name="T69" fmla="*/ 26 h 121"/>
                <a:gd name="T70" fmla="*/ 113 w 144"/>
                <a:gd name="T71" fmla="*/ 23 h 121"/>
                <a:gd name="T72" fmla="*/ 25 w 144"/>
                <a:gd name="T73" fmla="*/ 51 h 121"/>
                <a:gd name="T74" fmla="*/ 50 w 144"/>
                <a:gd name="T75" fmla="*/ 50 h 121"/>
                <a:gd name="T76" fmla="*/ 53 w 144"/>
                <a:gd name="T77" fmla="*/ 46 h 121"/>
                <a:gd name="T78" fmla="*/ 60 w 144"/>
                <a:gd name="T79" fmla="*/ 48 h 121"/>
                <a:gd name="T80" fmla="*/ 36 w 144"/>
                <a:gd name="T81" fmla="*/ 52 h 121"/>
                <a:gd name="T82" fmla="*/ 36 w 144"/>
                <a:gd name="T83" fmla="*/ 52 h 121"/>
                <a:gd name="T84" fmla="*/ 83 w 144"/>
                <a:gd name="T85" fmla="*/ 58 h 121"/>
                <a:gd name="T86" fmla="*/ 82 w 144"/>
                <a:gd name="T87" fmla="*/ 56 h 121"/>
                <a:gd name="T88" fmla="*/ 92 w 144"/>
                <a:gd name="T89" fmla="*/ 59 h 121"/>
                <a:gd name="T90" fmla="*/ 39 w 144"/>
                <a:gd name="T91" fmla="*/ 62 h 121"/>
                <a:gd name="T92" fmla="*/ 40 w 144"/>
                <a:gd name="T93" fmla="*/ 68 h 121"/>
                <a:gd name="T94" fmla="*/ 74 w 144"/>
                <a:gd name="T95" fmla="*/ 61 h 121"/>
                <a:gd name="T96" fmla="*/ 73 w 144"/>
                <a:gd name="T97" fmla="*/ 61 h 121"/>
                <a:gd name="T98" fmla="*/ 88 w 144"/>
                <a:gd name="T99" fmla="*/ 65 h 121"/>
                <a:gd name="T100" fmla="*/ 76 w 144"/>
                <a:gd name="T101" fmla="*/ 67 h 121"/>
                <a:gd name="T102" fmla="*/ 76 w 144"/>
                <a:gd name="T103" fmla="*/ 67 h 121"/>
                <a:gd name="T104" fmla="*/ 94 w 144"/>
                <a:gd name="T105" fmla="*/ 69 h 121"/>
                <a:gd name="T106" fmla="*/ 91 w 144"/>
                <a:gd name="T107" fmla="*/ 82 h 121"/>
                <a:gd name="T108" fmla="*/ 89 w 144"/>
                <a:gd name="T109" fmla="*/ 8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121">
                  <a:moveTo>
                    <a:pt x="126" y="1"/>
                  </a:moveTo>
                  <a:cubicBezTo>
                    <a:pt x="125" y="2"/>
                    <a:pt x="125" y="3"/>
                    <a:pt x="124" y="3"/>
                  </a:cubicBezTo>
                  <a:cubicBezTo>
                    <a:pt x="123" y="2"/>
                    <a:pt x="122" y="2"/>
                    <a:pt x="120" y="3"/>
                  </a:cubicBezTo>
                  <a:cubicBezTo>
                    <a:pt x="103" y="12"/>
                    <a:pt x="81" y="26"/>
                    <a:pt x="67" y="43"/>
                  </a:cubicBezTo>
                  <a:cubicBezTo>
                    <a:pt x="65" y="43"/>
                    <a:pt x="62" y="42"/>
                    <a:pt x="60" y="42"/>
                  </a:cubicBezTo>
                  <a:cubicBezTo>
                    <a:pt x="58" y="41"/>
                    <a:pt x="55" y="40"/>
                    <a:pt x="53" y="40"/>
                  </a:cubicBezTo>
                  <a:cubicBezTo>
                    <a:pt x="49" y="39"/>
                    <a:pt x="46" y="38"/>
                    <a:pt x="43" y="37"/>
                  </a:cubicBezTo>
                  <a:cubicBezTo>
                    <a:pt x="39" y="34"/>
                    <a:pt x="36" y="31"/>
                    <a:pt x="32" y="29"/>
                  </a:cubicBezTo>
                  <a:cubicBezTo>
                    <a:pt x="29" y="27"/>
                    <a:pt x="27" y="24"/>
                    <a:pt x="24" y="22"/>
                  </a:cubicBezTo>
                  <a:cubicBezTo>
                    <a:pt x="23" y="20"/>
                    <a:pt x="22" y="18"/>
                    <a:pt x="21" y="15"/>
                  </a:cubicBezTo>
                  <a:cubicBezTo>
                    <a:pt x="20" y="14"/>
                    <a:pt x="20" y="14"/>
                    <a:pt x="20" y="14"/>
                  </a:cubicBezTo>
                  <a:cubicBezTo>
                    <a:pt x="20" y="12"/>
                    <a:pt x="18" y="12"/>
                    <a:pt x="17" y="12"/>
                  </a:cubicBezTo>
                  <a:cubicBezTo>
                    <a:pt x="16" y="13"/>
                    <a:pt x="15" y="14"/>
                    <a:pt x="15" y="15"/>
                  </a:cubicBezTo>
                  <a:cubicBezTo>
                    <a:pt x="15" y="15"/>
                    <a:pt x="15" y="15"/>
                    <a:pt x="15" y="16"/>
                  </a:cubicBezTo>
                  <a:cubicBezTo>
                    <a:pt x="15" y="16"/>
                    <a:pt x="15" y="16"/>
                    <a:pt x="15" y="16"/>
                  </a:cubicBezTo>
                  <a:cubicBezTo>
                    <a:pt x="15" y="16"/>
                    <a:pt x="15" y="16"/>
                    <a:pt x="15" y="16"/>
                  </a:cubicBezTo>
                  <a:cubicBezTo>
                    <a:pt x="15" y="16"/>
                    <a:pt x="15" y="16"/>
                    <a:pt x="15" y="16"/>
                  </a:cubicBezTo>
                  <a:cubicBezTo>
                    <a:pt x="16" y="17"/>
                    <a:pt x="16" y="17"/>
                    <a:pt x="16" y="17"/>
                  </a:cubicBezTo>
                  <a:cubicBezTo>
                    <a:pt x="16" y="17"/>
                    <a:pt x="15" y="17"/>
                    <a:pt x="15" y="17"/>
                  </a:cubicBezTo>
                  <a:cubicBezTo>
                    <a:pt x="14" y="15"/>
                    <a:pt x="13" y="13"/>
                    <a:pt x="11" y="11"/>
                  </a:cubicBezTo>
                  <a:cubicBezTo>
                    <a:pt x="11" y="10"/>
                    <a:pt x="9" y="10"/>
                    <a:pt x="8" y="11"/>
                  </a:cubicBezTo>
                  <a:cubicBezTo>
                    <a:pt x="7" y="11"/>
                    <a:pt x="7" y="12"/>
                    <a:pt x="7" y="13"/>
                  </a:cubicBezTo>
                  <a:cubicBezTo>
                    <a:pt x="7" y="13"/>
                    <a:pt x="6" y="13"/>
                    <a:pt x="6" y="14"/>
                  </a:cubicBezTo>
                  <a:cubicBezTo>
                    <a:pt x="6" y="14"/>
                    <a:pt x="6" y="14"/>
                    <a:pt x="6" y="14"/>
                  </a:cubicBezTo>
                  <a:cubicBezTo>
                    <a:pt x="6" y="14"/>
                    <a:pt x="9" y="28"/>
                    <a:pt x="9" y="28"/>
                  </a:cubicBezTo>
                  <a:cubicBezTo>
                    <a:pt x="8" y="26"/>
                    <a:pt x="7" y="25"/>
                    <a:pt x="6" y="24"/>
                  </a:cubicBezTo>
                  <a:cubicBezTo>
                    <a:pt x="5" y="23"/>
                    <a:pt x="4" y="23"/>
                    <a:pt x="3" y="23"/>
                  </a:cubicBezTo>
                  <a:cubicBezTo>
                    <a:pt x="2" y="23"/>
                    <a:pt x="2" y="24"/>
                    <a:pt x="1" y="25"/>
                  </a:cubicBezTo>
                  <a:cubicBezTo>
                    <a:pt x="0" y="29"/>
                    <a:pt x="1" y="32"/>
                    <a:pt x="2" y="35"/>
                  </a:cubicBezTo>
                  <a:cubicBezTo>
                    <a:pt x="3" y="35"/>
                    <a:pt x="3" y="35"/>
                    <a:pt x="3" y="35"/>
                  </a:cubicBezTo>
                  <a:cubicBezTo>
                    <a:pt x="3" y="37"/>
                    <a:pt x="5" y="38"/>
                    <a:pt x="6" y="37"/>
                  </a:cubicBezTo>
                  <a:cubicBezTo>
                    <a:pt x="7" y="37"/>
                    <a:pt x="7" y="36"/>
                    <a:pt x="7" y="36"/>
                  </a:cubicBezTo>
                  <a:cubicBezTo>
                    <a:pt x="9" y="40"/>
                    <a:pt x="11" y="44"/>
                    <a:pt x="12" y="49"/>
                  </a:cubicBezTo>
                  <a:cubicBezTo>
                    <a:pt x="15" y="54"/>
                    <a:pt x="17" y="60"/>
                    <a:pt x="20" y="65"/>
                  </a:cubicBezTo>
                  <a:cubicBezTo>
                    <a:pt x="20" y="66"/>
                    <a:pt x="20" y="66"/>
                    <a:pt x="20" y="66"/>
                  </a:cubicBezTo>
                  <a:cubicBezTo>
                    <a:pt x="20" y="66"/>
                    <a:pt x="20" y="66"/>
                    <a:pt x="20" y="66"/>
                  </a:cubicBezTo>
                  <a:cubicBezTo>
                    <a:pt x="20" y="66"/>
                    <a:pt x="20" y="66"/>
                    <a:pt x="20" y="66"/>
                  </a:cubicBezTo>
                  <a:cubicBezTo>
                    <a:pt x="21" y="67"/>
                    <a:pt x="22" y="67"/>
                    <a:pt x="23" y="67"/>
                  </a:cubicBezTo>
                  <a:cubicBezTo>
                    <a:pt x="24" y="66"/>
                    <a:pt x="25" y="65"/>
                    <a:pt x="25" y="64"/>
                  </a:cubicBezTo>
                  <a:cubicBezTo>
                    <a:pt x="25" y="64"/>
                    <a:pt x="25" y="63"/>
                    <a:pt x="24" y="63"/>
                  </a:cubicBezTo>
                  <a:cubicBezTo>
                    <a:pt x="23" y="61"/>
                    <a:pt x="22" y="58"/>
                    <a:pt x="21" y="56"/>
                  </a:cubicBezTo>
                  <a:cubicBezTo>
                    <a:pt x="21" y="56"/>
                    <a:pt x="21" y="56"/>
                    <a:pt x="21" y="56"/>
                  </a:cubicBezTo>
                  <a:cubicBezTo>
                    <a:pt x="22" y="57"/>
                    <a:pt x="22" y="57"/>
                    <a:pt x="22" y="57"/>
                  </a:cubicBezTo>
                  <a:cubicBezTo>
                    <a:pt x="23" y="58"/>
                    <a:pt x="24" y="59"/>
                    <a:pt x="25" y="58"/>
                  </a:cubicBezTo>
                  <a:cubicBezTo>
                    <a:pt x="26" y="58"/>
                    <a:pt x="26" y="58"/>
                    <a:pt x="26" y="58"/>
                  </a:cubicBezTo>
                  <a:cubicBezTo>
                    <a:pt x="27" y="58"/>
                    <a:pt x="27" y="58"/>
                    <a:pt x="28" y="58"/>
                  </a:cubicBezTo>
                  <a:cubicBezTo>
                    <a:pt x="29" y="61"/>
                    <a:pt x="31" y="64"/>
                    <a:pt x="33" y="67"/>
                  </a:cubicBezTo>
                  <a:cubicBezTo>
                    <a:pt x="30" y="67"/>
                    <a:pt x="28" y="67"/>
                    <a:pt x="26" y="67"/>
                  </a:cubicBezTo>
                  <a:cubicBezTo>
                    <a:pt x="25" y="67"/>
                    <a:pt x="23" y="68"/>
                    <a:pt x="23" y="69"/>
                  </a:cubicBezTo>
                  <a:cubicBezTo>
                    <a:pt x="23" y="69"/>
                    <a:pt x="23" y="69"/>
                    <a:pt x="23" y="69"/>
                  </a:cubicBezTo>
                  <a:cubicBezTo>
                    <a:pt x="23" y="71"/>
                    <a:pt x="24" y="72"/>
                    <a:pt x="26" y="72"/>
                  </a:cubicBezTo>
                  <a:cubicBezTo>
                    <a:pt x="45" y="75"/>
                    <a:pt x="45" y="75"/>
                    <a:pt x="45" y="75"/>
                  </a:cubicBezTo>
                  <a:cubicBezTo>
                    <a:pt x="53" y="77"/>
                    <a:pt x="61" y="78"/>
                    <a:pt x="69" y="79"/>
                  </a:cubicBezTo>
                  <a:cubicBezTo>
                    <a:pt x="76" y="83"/>
                    <a:pt x="83" y="87"/>
                    <a:pt x="89" y="90"/>
                  </a:cubicBezTo>
                  <a:cubicBezTo>
                    <a:pt x="97" y="95"/>
                    <a:pt x="97" y="95"/>
                    <a:pt x="97" y="95"/>
                  </a:cubicBezTo>
                  <a:cubicBezTo>
                    <a:pt x="98" y="95"/>
                    <a:pt x="100" y="95"/>
                    <a:pt x="100" y="94"/>
                  </a:cubicBezTo>
                  <a:cubicBezTo>
                    <a:pt x="109" y="104"/>
                    <a:pt x="121" y="112"/>
                    <a:pt x="132" y="117"/>
                  </a:cubicBezTo>
                  <a:cubicBezTo>
                    <a:pt x="133" y="118"/>
                    <a:pt x="134" y="120"/>
                    <a:pt x="136" y="121"/>
                  </a:cubicBezTo>
                  <a:cubicBezTo>
                    <a:pt x="137" y="121"/>
                    <a:pt x="138" y="121"/>
                    <a:pt x="139" y="121"/>
                  </a:cubicBezTo>
                  <a:cubicBezTo>
                    <a:pt x="139" y="120"/>
                    <a:pt x="139" y="120"/>
                    <a:pt x="139" y="120"/>
                  </a:cubicBezTo>
                  <a:cubicBezTo>
                    <a:pt x="140" y="121"/>
                    <a:pt x="140" y="121"/>
                    <a:pt x="141" y="121"/>
                  </a:cubicBezTo>
                  <a:cubicBezTo>
                    <a:pt x="142" y="121"/>
                    <a:pt x="144" y="121"/>
                    <a:pt x="144" y="120"/>
                  </a:cubicBezTo>
                  <a:cubicBezTo>
                    <a:pt x="144" y="119"/>
                    <a:pt x="144" y="119"/>
                    <a:pt x="144" y="119"/>
                  </a:cubicBezTo>
                  <a:cubicBezTo>
                    <a:pt x="144" y="118"/>
                    <a:pt x="144" y="117"/>
                    <a:pt x="143" y="116"/>
                  </a:cubicBezTo>
                  <a:cubicBezTo>
                    <a:pt x="142" y="116"/>
                    <a:pt x="142" y="116"/>
                    <a:pt x="142" y="116"/>
                  </a:cubicBezTo>
                  <a:cubicBezTo>
                    <a:pt x="140" y="114"/>
                    <a:pt x="138" y="113"/>
                    <a:pt x="136" y="111"/>
                  </a:cubicBezTo>
                  <a:cubicBezTo>
                    <a:pt x="131" y="104"/>
                    <a:pt x="125" y="96"/>
                    <a:pt x="120" y="89"/>
                  </a:cubicBezTo>
                  <a:cubicBezTo>
                    <a:pt x="116" y="83"/>
                    <a:pt x="111" y="77"/>
                    <a:pt x="106" y="70"/>
                  </a:cubicBezTo>
                  <a:cubicBezTo>
                    <a:pt x="106" y="68"/>
                    <a:pt x="106" y="67"/>
                    <a:pt x="106" y="65"/>
                  </a:cubicBezTo>
                  <a:cubicBezTo>
                    <a:pt x="111" y="57"/>
                    <a:pt x="115" y="49"/>
                    <a:pt x="118" y="41"/>
                  </a:cubicBezTo>
                  <a:cubicBezTo>
                    <a:pt x="125" y="31"/>
                    <a:pt x="131" y="22"/>
                    <a:pt x="134" y="14"/>
                  </a:cubicBezTo>
                  <a:cubicBezTo>
                    <a:pt x="134" y="14"/>
                    <a:pt x="134" y="13"/>
                    <a:pt x="134" y="13"/>
                  </a:cubicBezTo>
                  <a:cubicBezTo>
                    <a:pt x="134" y="13"/>
                    <a:pt x="133" y="12"/>
                    <a:pt x="133" y="12"/>
                  </a:cubicBezTo>
                  <a:cubicBezTo>
                    <a:pt x="133" y="12"/>
                    <a:pt x="134" y="11"/>
                    <a:pt x="134" y="11"/>
                  </a:cubicBezTo>
                  <a:cubicBezTo>
                    <a:pt x="135" y="10"/>
                    <a:pt x="135" y="9"/>
                    <a:pt x="135" y="9"/>
                  </a:cubicBezTo>
                  <a:cubicBezTo>
                    <a:pt x="135" y="8"/>
                    <a:pt x="135" y="8"/>
                    <a:pt x="134" y="7"/>
                  </a:cubicBezTo>
                  <a:cubicBezTo>
                    <a:pt x="133" y="6"/>
                    <a:pt x="132" y="6"/>
                    <a:pt x="131" y="7"/>
                  </a:cubicBezTo>
                  <a:cubicBezTo>
                    <a:pt x="128" y="8"/>
                    <a:pt x="126" y="10"/>
                    <a:pt x="124" y="12"/>
                  </a:cubicBezTo>
                  <a:cubicBezTo>
                    <a:pt x="126" y="9"/>
                    <a:pt x="129" y="7"/>
                    <a:pt x="130" y="5"/>
                  </a:cubicBezTo>
                  <a:cubicBezTo>
                    <a:pt x="130" y="4"/>
                    <a:pt x="131" y="4"/>
                    <a:pt x="131" y="3"/>
                  </a:cubicBezTo>
                  <a:cubicBezTo>
                    <a:pt x="131" y="3"/>
                    <a:pt x="130" y="2"/>
                    <a:pt x="130" y="1"/>
                  </a:cubicBezTo>
                  <a:cubicBezTo>
                    <a:pt x="129" y="0"/>
                    <a:pt x="127" y="0"/>
                    <a:pt x="126" y="1"/>
                  </a:cubicBezTo>
                  <a:close/>
                  <a:moveTo>
                    <a:pt x="21" y="41"/>
                  </a:moveTo>
                  <a:cubicBezTo>
                    <a:pt x="21" y="42"/>
                    <a:pt x="21" y="42"/>
                    <a:pt x="22" y="43"/>
                  </a:cubicBezTo>
                  <a:cubicBezTo>
                    <a:pt x="21" y="42"/>
                    <a:pt x="21" y="42"/>
                    <a:pt x="21" y="41"/>
                  </a:cubicBezTo>
                  <a:close/>
                  <a:moveTo>
                    <a:pt x="26" y="40"/>
                  </a:moveTo>
                  <a:cubicBezTo>
                    <a:pt x="27" y="41"/>
                    <a:pt x="27" y="41"/>
                    <a:pt x="27" y="41"/>
                  </a:cubicBezTo>
                  <a:cubicBezTo>
                    <a:pt x="27" y="41"/>
                    <a:pt x="27" y="41"/>
                    <a:pt x="27" y="41"/>
                  </a:cubicBezTo>
                  <a:cubicBezTo>
                    <a:pt x="27" y="41"/>
                    <a:pt x="27" y="41"/>
                    <a:pt x="27" y="41"/>
                  </a:cubicBezTo>
                  <a:cubicBezTo>
                    <a:pt x="27" y="41"/>
                    <a:pt x="27" y="41"/>
                    <a:pt x="26" y="40"/>
                  </a:cubicBezTo>
                  <a:close/>
                  <a:moveTo>
                    <a:pt x="28" y="44"/>
                  </a:moveTo>
                  <a:cubicBezTo>
                    <a:pt x="27" y="43"/>
                    <a:pt x="27" y="42"/>
                    <a:pt x="27" y="42"/>
                  </a:cubicBezTo>
                  <a:cubicBezTo>
                    <a:pt x="27" y="43"/>
                    <a:pt x="27" y="43"/>
                    <a:pt x="28" y="44"/>
                  </a:cubicBezTo>
                  <a:cubicBezTo>
                    <a:pt x="28" y="44"/>
                    <a:pt x="28" y="44"/>
                    <a:pt x="28" y="44"/>
                  </a:cubicBezTo>
                  <a:cubicBezTo>
                    <a:pt x="28" y="45"/>
                    <a:pt x="29" y="45"/>
                    <a:pt x="29" y="46"/>
                  </a:cubicBezTo>
                  <a:cubicBezTo>
                    <a:pt x="28" y="45"/>
                    <a:pt x="28" y="44"/>
                    <a:pt x="28" y="44"/>
                  </a:cubicBezTo>
                  <a:close/>
                  <a:moveTo>
                    <a:pt x="104" y="18"/>
                  </a:moveTo>
                  <a:cubicBezTo>
                    <a:pt x="103" y="19"/>
                    <a:pt x="102" y="20"/>
                    <a:pt x="101" y="21"/>
                  </a:cubicBezTo>
                  <a:cubicBezTo>
                    <a:pt x="100" y="22"/>
                    <a:pt x="100" y="22"/>
                    <a:pt x="100" y="22"/>
                  </a:cubicBezTo>
                  <a:cubicBezTo>
                    <a:pt x="95" y="25"/>
                    <a:pt x="91" y="29"/>
                    <a:pt x="87" y="33"/>
                  </a:cubicBezTo>
                  <a:cubicBezTo>
                    <a:pt x="83" y="37"/>
                    <a:pt x="78" y="41"/>
                    <a:pt x="74" y="44"/>
                  </a:cubicBezTo>
                  <a:cubicBezTo>
                    <a:pt x="74" y="44"/>
                    <a:pt x="74" y="44"/>
                    <a:pt x="74" y="44"/>
                  </a:cubicBezTo>
                  <a:cubicBezTo>
                    <a:pt x="82" y="34"/>
                    <a:pt x="93" y="25"/>
                    <a:pt x="104" y="18"/>
                  </a:cubicBezTo>
                  <a:close/>
                  <a:moveTo>
                    <a:pt x="113" y="23"/>
                  </a:moveTo>
                  <a:cubicBezTo>
                    <a:pt x="112" y="24"/>
                    <a:pt x="111" y="25"/>
                    <a:pt x="110" y="26"/>
                  </a:cubicBezTo>
                  <a:cubicBezTo>
                    <a:pt x="110" y="26"/>
                    <a:pt x="110" y="26"/>
                    <a:pt x="110" y="26"/>
                  </a:cubicBezTo>
                  <a:cubicBezTo>
                    <a:pt x="110" y="26"/>
                    <a:pt x="109" y="27"/>
                    <a:pt x="109" y="27"/>
                  </a:cubicBezTo>
                  <a:cubicBezTo>
                    <a:pt x="111" y="25"/>
                    <a:pt x="112" y="24"/>
                    <a:pt x="113" y="23"/>
                  </a:cubicBezTo>
                  <a:close/>
                  <a:moveTo>
                    <a:pt x="25" y="50"/>
                  </a:moveTo>
                  <a:cubicBezTo>
                    <a:pt x="25" y="50"/>
                    <a:pt x="25" y="50"/>
                    <a:pt x="25" y="51"/>
                  </a:cubicBezTo>
                  <a:cubicBezTo>
                    <a:pt x="25" y="51"/>
                    <a:pt x="25" y="51"/>
                    <a:pt x="25" y="51"/>
                  </a:cubicBezTo>
                  <a:cubicBezTo>
                    <a:pt x="25" y="50"/>
                    <a:pt x="25" y="50"/>
                    <a:pt x="25" y="50"/>
                  </a:cubicBezTo>
                  <a:close/>
                  <a:moveTo>
                    <a:pt x="45" y="45"/>
                  </a:moveTo>
                  <a:cubicBezTo>
                    <a:pt x="47" y="47"/>
                    <a:pt x="48" y="48"/>
                    <a:pt x="50" y="50"/>
                  </a:cubicBezTo>
                  <a:cubicBezTo>
                    <a:pt x="49" y="50"/>
                    <a:pt x="49" y="50"/>
                    <a:pt x="48" y="50"/>
                  </a:cubicBezTo>
                  <a:cubicBezTo>
                    <a:pt x="47" y="49"/>
                    <a:pt x="46" y="47"/>
                    <a:pt x="45" y="45"/>
                  </a:cubicBezTo>
                  <a:close/>
                  <a:moveTo>
                    <a:pt x="53" y="46"/>
                  </a:moveTo>
                  <a:cubicBezTo>
                    <a:pt x="54" y="46"/>
                    <a:pt x="54" y="46"/>
                    <a:pt x="54" y="46"/>
                  </a:cubicBezTo>
                  <a:cubicBezTo>
                    <a:pt x="56" y="47"/>
                    <a:pt x="58" y="47"/>
                    <a:pt x="59" y="48"/>
                  </a:cubicBezTo>
                  <a:cubicBezTo>
                    <a:pt x="60" y="48"/>
                    <a:pt x="60" y="48"/>
                    <a:pt x="60" y="48"/>
                  </a:cubicBezTo>
                  <a:cubicBezTo>
                    <a:pt x="59" y="48"/>
                    <a:pt x="57" y="49"/>
                    <a:pt x="56" y="49"/>
                  </a:cubicBezTo>
                  <a:cubicBezTo>
                    <a:pt x="55" y="48"/>
                    <a:pt x="54" y="47"/>
                    <a:pt x="53" y="46"/>
                  </a:cubicBezTo>
                  <a:close/>
                  <a:moveTo>
                    <a:pt x="36" y="52"/>
                  </a:moveTo>
                  <a:cubicBezTo>
                    <a:pt x="37" y="53"/>
                    <a:pt x="38" y="53"/>
                    <a:pt x="38" y="54"/>
                  </a:cubicBezTo>
                  <a:cubicBezTo>
                    <a:pt x="38" y="54"/>
                    <a:pt x="37" y="54"/>
                    <a:pt x="37" y="53"/>
                  </a:cubicBezTo>
                  <a:cubicBezTo>
                    <a:pt x="37" y="53"/>
                    <a:pt x="36" y="53"/>
                    <a:pt x="36" y="52"/>
                  </a:cubicBezTo>
                  <a:close/>
                  <a:moveTo>
                    <a:pt x="82" y="56"/>
                  </a:moveTo>
                  <a:cubicBezTo>
                    <a:pt x="83" y="56"/>
                    <a:pt x="83" y="56"/>
                    <a:pt x="84" y="56"/>
                  </a:cubicBezTo>
                  <a:cubicBezTo>
                    <a:pt x="84" y="57"/>
                    <a:pt x="84" y="57"/>
                    <a:pt x="83" y="58"/>
                  </a:cubicBezTo>
                  <a:cubicBezTo>
                    <a:pt x="82" y="58"/>
                    <a:pt x="81" y="57"/>
                    <a:pt x="79" y="57"/>
                  </a:cubicBezTo>
                  <a:cubicBezTo>
                    <a:pt x="79" y="57"/>
                    <a:pt x="79" y="57"/>
                    <a:pt x="79" y="57"/>
                  </a:cubicBezTo>
                  <a:cubicBezTo>
                    <a:pt x="80" y="57"/>
                    <a:pt x="81" y="56"/>
                    <a:pt x="82" y="56"/>
                  </a:cubicBezTo>
                  <a:close/>
                  <a:moveTo>
                    <a:pt x="93" y="57"/>
                  </a:moveTo>
                  <a:cubicBezTo>
                    <a:pt x="93" y="57"/>
                    <a:pt x="93" y="57"/>
                    <a:pt x="93" y="57"/>
                  </a:cubicBezTo>
                  <a:cubicBezTo>
                    <a:pt x="93" y="58"/>
                    <a:pt x="93" y="58"/>
                    <a:pt x="92" y="59"/>
                  </a:cubicBezTo>
                  <a:cubicBezTo>
                    <a:pt x="92" y="59"/>
                    <a:pt x="91" y="59"/>
                    <a:pt x="91" y="59"/>
                  </a:cubicBezTo>
                  <a:cubicBezTo>
                    <a:pt x="91" y="58"/>
                    <a:pt x="92" y="58"/>
                    <a:pt x="93" y="57"/>
                  </a:cubicBezTo>
                  <a:close/>
                  <a:moveTo>
                    <a:pt x="39" y="62"/>
                  </a:moveTo>
                  <a:cubicBezTo>
                    <a:pt x="43" y="63"/>
                    <a:pt x="47" y="64"/>
                    <a:pt x="51" y="66"/>
                  </a:cubicBezTo>
                  <a:cubicBezTo>
                    <a:pt x="53" y="67"/>
                    <a:pt x="55" y="69"/>
                    <a:pt x="57" y="70"/>
                  </a:cubicBezTo>
                  <a:cubicBezTo>
                    <a:pt x="51" y="69"/>
                    <a:pt x="45" y="69"/>
                    <a:pt x="40" y="68"/>
                  </a:cubicBezTo>
                  <a:cubicBezTo>
                    <a:pt x="40" y="66"/>
                    <a:pt x="39" y="64"/>
                    <a:pt x="39" y="62"/>
                  </a:cubicBezTo>
                  <a:close/>
                  <a:moveTo>
                    <a:pt x="73" y="61"/>
                  </a:moveTo>
                  <a:cubicBezTo>
                    <a:pt x="73" y="61"/>
                    <a:pt x="73" y="61"/>
                    <a:pt x="74" y="61"/>
                  </a:cubicBezTo>
                  <a:cubicBezTo>
                    <a:pt x="74" y="62"/>
                    <a:pt x="73" y="62"/>
                    <a:pt x="73" y="62"/>
                  </a:cubicBezTo>
                  <a:cubicBezTo>
                    <a:pt x="73" y="62"/>
                    <a:pt x="73" y="62"/>
                    <a:pt x="73" y="63"/>
                  </a:cubicBezTo>
                  <a:cubicBezTo>
                    <a:pt x="73" y="62"/>
                    <a:pt x="73" y="62"/>
                    <a:pt x="73" y="61"/>
                  </a:cubicBezTo>
                  <a:close/>
                  <a:moveTo>
                    <a:pt x="86" y="64"/>
                  </a:moveTo>
                  <a:cubicBezTo>
                    <a:pt x="87" y="64"/>
                    <a:pt x="88" y="64"/>
                    <a:pt x="89" y="64"/>
                  </a:cubicBezTo>
                  <a:cubicBezTo>
                    <a:pt x="89" y="64"/>
                    <a:pt x="88" y="65"/>
                    <a:pt x="88" y="65"/>
                  </a:cubicBezTo>
                  <a:cubicBezTo>
                    <a:pt x="87" y="65"/>
                    <a:pt x="87" y="64"/>
                    <a:pt x="86" y="64"/>
                  </a:cubicBezTo>
                  <a:cubicBezTo>
                    <a:pt x="86" y="64"/>
                    <a:pt x="86" y="64"/>
                    <a:pt x="86" y="64"/>
                  </a:cubicBezTo>
                  <a:close/>
                  <a:moveTo>
                    <a:pt x="76" y="67"/>
                  </a:moveTo>
                  <a:cubicBezTo>
                    <a:pt x="76" y="67"/>
                    <a:pt x="76" y="67"/>
                    <a:pt x="76" y="67"/>
                  </a:cubicBezTo>
                  <a:cubicBezTo>
                    <a:pt x="76" y="67"/>
                    <a:pt x="76" y="67"/>
                    <a:pt x="76" y="67"/>
                  </a:cubicBezTo>
                  <a:cubicBezTo>
                    <a:pt x="76" y="67"/>
                    <a:pt x="76" y="67"/>
                    <a:pt x="76" y="67"/>
                  </a:cubicBezTo>
                  <a:close/>
                  <a:moveTo>
                    <a:pt x="95" y="68"/>
                  </a:moveTo>
                  <a:cubicBezTo>
                    <a:pt x="95" y="68"/>
                    <a:pt x="95" y="69"/>
                    <a:pt x="95" y="69"/>
                  </a:cubicBezTo>
                  <a:cubicBezTo>
                    <a:pt x="94" y="69"/>
                    <a:pt x="94" y="69"/>
                    <a:pt x="94" y="69"/>
                  </a:cubicBezTo>
                  <a:cubicBezTo>
                    <a:pt x="95" y="68"/>
                    <a:pt x="95" y="68"/>
                    <a:pt x="95" y="68"/>
                  </a:cubicBezTo>
                  <a:close/>
                  <a:moveTo>
                    <a:pt x="89" y="81"/>
                  </a:moveTo>
                  <a:cubicBezTo>
                    <a:pt x="89" y="81"/>
                    <a:pt x="90" y="82"/>
                    <a:pt x="91" y="82"/>
                  </a:cubicBezTo>
                  <a:cubicBezTo>
                    <a:pt x="91" y="82"/>
                    <a:pt x="92" y="83"/>
                    <a:pt x="92" y="83"/>
                  </a:cubicBezTo>
                  <a:cubicBezTo>
                    <a:pt x="91" y="82"/>
                    <a:pt x="90" y="82"/>
                    <a:pt x="89" y="81"/>
                  </a:cubicBezTo>
                  <a:cubicBezTo>
                    <a:pt x="89" y="81"/>
                    <a:pt x="89" y="81"/>
                    <a:pt x="89" y="81"/>
                  </a:cubicBezTo>
                  <a:close/>
                </a:path>
              </a:pathLst>
            </a:custGeom>
            <a:solidFill>
              <a:srgbClr val="6BC4C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9" name="Freeform 188"/>
            <p:cNvSpPr>
              <a:spLocks noEditPoints="1" noChangeArrowheads="1"/>
            </p:cNvSpPr>
            <p:nvPr/>
          </p:nvSpPr>
          <p:spPr bwMode="auto">
            <a:xfrm>
              <a:off x="4289" y="2070"/>
              <a:ext cx="199" cy="191"/>
            </a:xfrm>
            <a:custGeom>
              <a:avLst/>
              <a:gdLst>
                <a:gd name="T0" fmla="*/ 0 w 137"/>
                <a:gd name="T1" fmla="*/ 4 h 132"/>
                <a:gd name="T2" fmla="*/ 18 w 137"/>
                <a:gd name="T3" fmla="*/ 72 h 132"/>
                <a:gd name="T4" fmla="*/ 23 w 137"/>
                <a:gd name="T5" fmla="*/ 71 h 132"/>
                <a:gd name="T6" fmla="*/ 25 w 137"/>
                <a:gd name="T7" fmla="*/ 66 h 132"/>
                <a:gd name="T8" fmla="*/ 23 w 137"/>
                <a:gd name="T9" fmla="*/ 64 h 132"/>
                <a:gd name="T10" fmla="*/ 22 w 137"/>
                <a:gd name="T11" fmla="*/ 61 h 132"/>
                <a:gd name="T12" fmla="*/ 26 w 137"/>
                <a:gd name="T13" fmla="*/ 68 h 132"/>
                <a:gd name="T14" fmla="*/ 24 w 137"/>
                <a:gd name="T15" fmla="*/ 72 h 132"/>
                <a:gd name="T16" fmla="*/ 85 w 137"/>
                <a:gd name="T17" fmla="*/ 94 h 132"/>
                <a:gd name="T18" fmla="*/ 123 w 137"/>
                <a:gd name="T19" fmla="*/ 122 h 132"/>
                <a:gd name="T20" fmla="*/ 136 w 137"/>
                <a:gd name="T21" fmla="*/ 132 h 132"/>
                <a:gd name="T22" fmla="*/ 133 w 137"/>
                <a:gd name="T23" fmla="*/ 122 h 132"/>
                <a:gd name="T24" fmla="*/ 133 w 137"/>
                <a:gd name="T25" fmla="*/ 119 h 132"/>
                <a:gd name="T26" fmla="*/ 117 w 137"/>
                <a:gd name="T27" fmla="*/ 62 h 132"/>
                <a:gd name="T28" fmla="*/ 115 w 137"/>
                <a:gd name="T29" fmla="*/ 59 h 132"/>
                <a:gd name="T30" fmla="*/ 132 w 137"/>
                <a:gd name="T31" fmla="*/ 34 h 132"/>
                <a:gd name="T32" fmla="*/ 133 w 137"/>
                <a:gd name="T33" fmla="*/ 29 h 132"/>
                <a:gd name="T34" fmla="*/ 129 w 137"/>
                <a:gd name="T35" fmla="*/ 27 h 132"/>
                <a:gd name="T36" fmla="*/ 111 w 137"/>
                <a:gd name="T37" fmla="*/ 37 h 132"/>
                <a:gd name="T38" fmla="*/ 55 w 137"/>
                <a:gd name="T39" fmla="*/ 46 h 132"/>
                <a:gd name="T40" fmla="*/ 49 w 137"/>
                <a:gd name="T41" fmla="*/ 44 h 132"/>
                <a:gd name="T42" fmla="*/ 26 w 137"/>
                <a:gd name="T43" fmla="*/ 20 h 132"/>
                <a:gd name="T44" fmla="*/ 16 w 137"/>
                <a:gd name="T45" fmla="*/ 4 h 132"/>
                <a:gd name="T46" fmla="*/ 14 w 137"/>
                <a:gd name="T47" fmla="*/ 9 h 132"/>
                <a:gd name="T48" fmla="*/ 12 w 137"/>
                <a:gd name="T49" fmla="*/ 15 h 132"/>
                <a:gd name="T50" fmla="*/ 10 w 137"/>
                <a:gd name="T51" fmla="*/ 21 h 132"/>
                <a:gd name="T52" fmla="*/ 6 w 137"/>
                <a:gd name="T53" fmla="*/ 6 h 132"/>
                <a:gd name="T54" fmla="*/ 28 w 137"/>
                <a:gd name="T55" fmla="*/ 47 h 132"/>
                <a:gd name="T56" fmla="*/ 23 w 137"/>
                <a:gd name="T57" fmla="*/ 60 h 132"/>
                <a:gd name="T58" fmla="*/ 22 w 137"/>
                <a:gd name="T59" fmla="*/ 58 h 132"/>
                <a:gd name="T60" fmla="*/ 30 w 137"/>
                <a:gd name="T61" fmla="*/ 58 h 132"/>
                <a:gd name="T62" fmla="*/ 55 w 137"/>
                <a:gd name="T63" fmla="*/ 62 h 132"/>
                <a:gd name="T64" fmla="*/ 55 w 137"/>
                <a:gd name="T65" fmla="*/ 62 h 132"/>
                <a:gd name="T66" fmla="*/ 53 w 137"/>
                <a:gd name="T67" fmla="*/ 80 h 132"/>
                <a:gd name="T68" fmla="*/ 40 w 137"/>
                <a:gd name="T69" fmla="*/ 64 h 132"/>
                <a:gd name="T70" fmla="*/ 48 w 137"/>
                <a:gd name="T71" fmla="*/ 66 h 132"/>
                <a:gd name="T72" fmla="*/ 61 w 137"/>
                <a:gd name="T73" fmla="*/ 73 h 132"/>
                <a:gd name="T74" fmla="*/ 61 w 137"/>
                <a:gd name="T75" fmla="*/ 74 h 132"/>
                <a:gd name="T76" fmla="*/ 53 w 137"/>
                <a:gd name="T77" fmla="*/ 73 h 132"/>
                <a:gd name="T78" fmla="*/ 92 w 137"/>
                <a:gd name="T79" fmla="*/ 58 h 132"/>
                <a:gd name="T80" fmla="*/ 91 w 137"/>
                <a:gd name="T81" fmla="*/ 59 h 132"/>
                <a:gd name="T82" fmla="*/ 84 w 137"/>
                <a:gd name="T83" fmla="*/ 71 h 132"/>
                <a:gd name="T84" fmla="*/ 70 w 137"/>
                <a:gd name="T85" fmla="*/ 74 h 132"/>
                <a:gd name="T86" fmla="*/ 85 w 137"/>
                <a:gd name="T87" fmla="*/ 84 h 132"/>
                <a:gd name="T88" fmla="*/ 85 w 137"/>
                <a:gd name="T89" fmla="*/ 86 h 132"/>
                <a:gd name="T90" fmla="*/ 78 w 137"/>
                <a:gd name="T91" fmla="*/ 81 h 132"/>
                <a:gd name="T92" fmla="*/ 103 w 137"/>
                <a:gd name="T93" fmla="*/ 59 h 132"/>
                <a:gd name="T94" fmla="*/ 83 w 137"/>
                <a:gd name="T95" fmla="*/ 75 h 132"/>
                <a:gd name="T96" fmla="*/ 101 w 137"/>
                <a:gd name="T97" fmla="*/ 86 h 132"/>
                <a:gd name="T98" fmla="*/ 98 w 137"/>
                <a:gd name="T99" fmla="*/ 88 h 132"/>
                <a:gd name="T100" fmla="*/ 110 w 137"/>
                <a:gd name="T101" fmla="*/ 95 h 132"/>
                <a:gd name="T102" fmla="*/ 110 w 137"/>
                <a:gd name="T103" fmla="*/ 9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7" h="132">
                  <a:moveTo>
                    <a:pt x="3" y="0"/>
                  </a:moveTo>
                  <a:cubicBezTo>
                    <a:pt x="2" y="0"/>
                    <a:pt x="1" y="1"/>
                    <a:pt x="1" y="2"/>
                  </a:cubicBezTo>
                  <a:cubicBezTo>
                    <a:pt x="1" y="3"/>
                    <a:pt x="0" y="4"/>
                    <a:pt x="0" y="4"/>
                  </a:cubicBezTo>
                  <a:cubicBezTo>
                    <a:pt x="0" y="15"/>
                    <a:pt x="8" y="44"/>
                    <a:pt x="14" y="59"/>
                  </a:cubicBezTo>
                  <a:cubicBezTo>
                    <a:pt x="15" y="61"/>
                    <a:pt x="16" y="63"/>
                    <a:pt x="16" y="65"/>
                  </a:cubicBezTo>
                  <a:cubicBezTo>
                    <a:pt x="18" y="72"/>
                    <a:pt x="18" y="72"/>
                    <a:pt x="18" y="72"/>
                  </a:cubicBezTo>
                  <a:cubicBezTo>
                    <a:pt x="19" y="73"/>
                    <a:pt x="20" y="74"/>
                    <a:pt x="21" y="74"/>
                  </a:cubicBezTo>
                  <a:cubicBezTo>
                    <a:pt x="22" y="74"/>
                    <a:pt x="23" y="73"/>
                    <a:pt x="23" y="71"/>
                  </a:cubicBezTo>
                  <a:cubicBezTo>
                    <a:pt x="23" y="71"/>
                    <a:pt x="23" y="71"/>
                    <a:pt x="23" y="71"/>
                  </a:cubicBezTo>
                  <a:cubicBezTo>
                    <a:pt x="23" y="71"/>
                    <a:pt x="23" y="69"/>
                    <a:pt x="23" y="68"/>
                  </a:cubicBezTo>
                  <a:cubicBezTo>
                    <a:pt x="23" y="68"/>
                    <a:pt x="23" y="68"/>
                    <a:pt x="23" y="68"/>
                  </a:cubicBezTo>
                  <a:cubicBezTo>
                    <a:pt x="24" y="68"/>
                    <a:pt x="25" y="67"/>
                    <a:pt x="25" y="66"/>
                  </a:cubicBezTo>
                  <a:cubicBezTo>
                    <a:pt x="25" y="66"/>
                    <a:pt x="25" y="65"/>
                    <a:pt x="24" y="65"/>
                  </a:cubicBezTo>
                  <a:cubicBezTo>
                    <a:pt x="24" y="64"/>
                    <a:pt x="23" y="64"/>
                    <a:pt x="23" y="64"/>
                  </a:cubicBezTo>
                  <a:cubicBezTo>
                    <a:pt x="23" y="64"/>
                    <a:pt x="23" y="64"/>
                    <a:pt x="23" y="64"/>
                  </a:cubicBezTo>
                  <a:cubicBezTo>
                    <a:pt x="23" y="64"/>
                    <a:pt x="23" y="64"/>
                    <a:pt x="23" y="64"/>
                  </a:cubicBezTo>
                  <a:cubicBezTo>
                    <a:pt x="23" y="64"/>
                    <a:pt x="23" y="64"/>
                    <a:pt x="23" y="64"/>
                  </a:cubicBezTo>
                  <a:cubicBezTo>
                    <a:pt x="23" y="62"/>
                    <a:pt x="23" y="62"/>
                    <a:pt x="22" y="61"/>
                  </a:cubicBezTo>
                  <a:cubicBezTo>
                    <a:pt x="22" y="62"/>
                    <a:pt x="23" y="62"/>
                    <a:pt x="23" y="63"/>
                  </a:cubicBezTo>
                  <a:cubicBezTo>
                    <a:pt x="25" y="65"/>
                    <a:pt x="27" y="66"/>
                    <a:pt x="29" y="68"/>
                  </a:cubicBezTo>
                  <a:cubicBezTo>
                    <a:pt x="28" y="68"/>
                    <a:pt x="27" y="68"/>
                    <a:pt x="26" y="68"/>
                  </a:cubicBezTo>
                  <a:cubicBezTo>
                    <a:pt x="25" y="68"/>
                    <a:pt x="24" y="68"/>
                    <a:pt x="24" y="69"/>
                  </a:cubicBezTo>
                  <a:cubicBezTo>
                    <a:pt x="23" y="69"/>
                    <a:pt x="23" y="70"/>
                    <a:pt x="23" y="70"/>
                  </a:cubicBezTo>
                  <a:cubicBezTo>
                    <a:pt x="23" y="71"/>
                    <a:pt x="24" y="71"/>
                    <a:pt x="24" y="72"/>
                  </a:cubicBezTo>
                  <a:cubicBezTo>
                    <a:pt x="32" y="84"/>
                    <a:pt x="50" y="86"/>
                    <a:pt x="66" y="86"/>
                  </a:cubicBezTo>
                  <a:cubicBezTo>
                    <a:pt x="71" y="90"/>
                    <a:pt x="76" y="92"/>
                    <a:pt x="82" y="92"/>
                  </a:cubicBezTo>
                  <a:cubicBezTo>
                    <a:pt x="83" y="93"/>
                    <a:pt x="84" y="93"/>
                    <a:pt x="85" y="94"/>
                  </a:cubicBezTo>
                  <a:cubicBezTo>
                    <a:pt x="87" y="95"/>
                    <a:pt x="88" y="96"/>
                    <a:pt x="90" y="98"/>
                  </a:cubicBezTo>
                  <a:cubicBezTo>
                    <a:pt x="100" y="105"/>
                    <a:pt x="110" y="113"/>
                    <a:pt x="119" y="122"/>
                  </a:cubicBezTo>
                  <a:cubicBezTo>
                    <a:pt x="120" y="123"/>
                    <a:pt x="122" y="123"/>
                    <a:pt x="123" y="122"/>
                  </a:cubicBezTo>
                  <a:cubicBezTo>
                    <a:pt x="123" y="121"/>
                    <a:pt x="124" y="121"/>
                    <a:pt x="124" y="120"/>
                  </a:cubicBezTo>
                  <a:cubicBezTo>
                    <a:pt x="127" y="124"/>
                    <a:pt x="130" y="127"/>
                    <a:pt x="132" y="131"/>
                  </a:cubicBezTo>
                  <a:cubicBezTo>
                    <a:pt x="133" y="132"/>
                    <a:pt x="135" y="132"/>
                    <a:pt x="136" y="132"/>
                  </a:cubicBezTo>
                  <a:cubicBezTo>
                    <a:pt x="137" y="131"/>
                    <a:pt x="137" y="130"/>
                    <a:pt x="137" y="129"/>
                  </a:cubicBezTo>
                  <a:cubicBezTo>
                    <a:pt x="137" y="129"/>
                    <a:pt x="137" y="128"/>
                    <a:pt x="137" y="128"/>
                  </a:cubicBezTo>
                  <a:cubicBezTo>
                    <a:pt x="137" y="128"/>
                    <a:pt x="135" y="125"/>
                    <a:pt x="133" y="122"/>
                  </a:cubicBezTo>
                  <a:cubicBezTo>
                    <a:pt x="134" y="122"/>
                    <a:pt x="134" y="122"/>
                    <a:pt x="134" y="122"/>
                  </a:cubicBezTo>
                  <a:cubicBezTo>
                    <a:pt x="134" y="121"/>
                    <a:pt x="134" y="121"/>
                    <a:pt x="134" y="120"/>
                  </a:cubicBezTo>
                  <a:cubicBezTo>
                    <a:pt x="134" y="120"/>
                    <a:pt x="134" y="119"/>
                    <a:pt x="133" y="119"/>
                  </a:cubicBezTo>
                  <a:cubicBezTo>
                    <a:pt x="132" y="117"/>
                    <a:pt x="131" y="116"/>
                    <a:pt x="129" y="115"/>
                  </a:cubicBezTo>
                  <a:cubicBezTo>
                    <a:pt x="122" y="103"/>
                    <a:pt x="115" y="90"/>
                    <a:pt x="106" y="82"/>
                  </a:cubicBezTo>
                  <a:cubicBezTo>
                    <a:pt x="111" y="77"/>
                    <a:pt x="115" y="70"/>
                    <a:pt x="117" y="62"/>
                  </a:cubicBezTo>
                  <a:cubicBezTo>
                    <a:pt x="117" y="62"/>
                    <a:pt x="117" y="62"/>
                    <a:pt x="117" y="62"/>
                  </a:cubicBezTo>
                  <a:cubicBezTo>
                    <a:pt x="117" y="61"/>
                    <a:pt x="116" y="60"/>
                    <a:pt x="115" y="60"/>
                  </a:cubicBezTo>
                  <a:cubicBezTo>
                    <a:pt x="115" y="59"/>
                    <a:pt x="115" y="59"/>
                    <a:pt x="115" y="59"/>
                  </a:cubicBezTo>
                  <a:cubicBezTo>
                    <a:pt x="115" y="59"/>
                    <a:pt x="115" y="59"/>
                    <a:pt x="116" y="58"/>
                  </a:cubicBezTo>
                  <a:cubicBezTo>
                    <a:pt x="121" y="51"/>
                    <a:pt x="127" y="43"/>
                    <a:pt x="131" y="35"/>
                  </a:cubicBezTo>
                  <a:cubicBezTo>
                    <a:pt x="132" y="35"/>
                    <a:pt x="132" y="34"/>
                    <a:pt x="132" y="34"/>
                  </a:cubicBezTo>
                  <a:cubicBezTo>
                    <a:pt x="132" y="33"/>
                    <a:pt x="131" y="33"/>
                    <a:pt x="131" y="33"/>
                  </a:cubicBezTo>
                  <a:cubicBezTo>
                    <a:pt x="131" y="32"/>
                    <a:pt x="132" y="31"/>
                    <a:pt x="132" y="31"/>
                  </a:cubicBezTo>
                  <a:cubicBezTo>
                    <a:pt x="133" y="30"/>
                    <a:pt x="133" y="30"/>
                    <a:pt x="133" y="29"/>
                  </a:cubicBezTo>
                  <a:cubicBezTo>
                    <a:pt x="133" y="29"/>
                    <a:pt x="133" y="28"/>
                    <a:pt x="132" y="28"/>
                  </a:cubicBezTo>
                  <a:cubicBezTo>
                    <a:pt x="131" y="27"/>
                    <a:pt x="130" y="26"/>
                    <a:pt x="129" y="27"/>
                  </a:cubicBezTo>
                  <a:cubicBezTo>
                    <a:pt x="129" y="27"/>
                    <a:pt x="129" y="27"/>
                    <a:pt x="129" y="27"/>
                  </a:cubicBezTo>
                  <a:cubicBezTo>
                    <a:pt x="128" y="27"/>
                    <a:pt x="128" y="26"/>
                    <a:pt x="128" y="26"/>
                  </a:cubicBezTo>
                  <a:cubicBezTo>
                    <a:pt x="127" y="25"/>
                    <a:pt x="126" y="25"/>
                    <a:pt x="125" y="26"/>
                  </a:cubicBezTo>
                  <a:cubicBezTo>
                    <a:pt x="120" y="29"/>
                    <a:pt x="115" y="33"/>
                    <a:pt x="111" y="37"/>
                  </a:cubicBezTo>
                  <a:cubicBezTo>
                    <a:pt x="110" y="37"/>
                    <a:pt x="109" y="38"/>
                    <a:pt x="108" y="38"/>
                  </a:cubicBezTo>
                  <a:cubicBezTo>
                    <a:pt x="95" y="41"/>
                    <a:pt x="82" y="48"/>
                    <a:pt x="71" y="53"/>
                  </a:cubicBezTo>
                  <a:cubicBezTo>
                    <a:pt x="66" y="50"/>
                    <a:pt x="61" y="47"/>
                    <a:pt x="55" y="46"/>
                  </a:cubicBezTo>
                  <a:cubicBezTo>
                    <a:pt x="55" y="45"/>
                    <a:pt x="52" y="44"/>
                    <a:pt x="52" y="44"/>
                  </a:cubicBezTo>
                  <a:cubicBezTo>
                    <a:pt x="51" y="43"/>
                    <a:pt x="50" y="43"/>
                    <a:pt x="49" y="44"/>
                  </a:cubicBezTo>
                  <a:cubicBezTo>
                    <a:pt x="49" y="44"/>
                    <a:pt x="49" y="44"/>
                    <a:pt x="49" y="44"/>
                  </a:cubicBezTo>
                  <a:cubicBezTo>
                    <a:pt x="49" y="43"/>
                    <a:pt x="48" y="43"/>
                    <a:pt x="48" y="43"/>
                  </a:cubicBezTo>
                  <a:cubicBezTo>
                    <a:pt x="43" y="37"/>
                    <a:pt x="37" y="32"/>
                    <a:pt x="32" y="27"/>
                  </a:cubicBezTo>
                  <a:cubicBezTo>
                    <a:pt x="30" y="24"/>
                    <a:pt x="28" y="22"/>
                    <a:pt x="26" y="20"/>
                  </a:cubicBezTo>
                  <a:cubicBezTo>
                    <a:pt x="25" y="18"/>
                    <a:pt x="24" y="17"/>
                    <a:pt x="23" y="16"/>
                  </a:cubicBezTo>
                  <a:cubicBezTo>
                    <a:pt x="22" y="12"/>
                    <a:pt x="21" y="9"/>
                    <a:pt x="19" y="5"/>
                  </a:cubicBezTo>
                  <a:cubicBezTo>
                    <a:pt x="18" y="4"/>
                    <a:pt x="17" y="4"/>
                    <a:pt x="16" y="4"/>
                  </a:cubicBezTo>
                  <a:cubicBezTo>
                    <a:pt x="15" y="5"/>
                    <a:pt x="14" y="6"/>
                    <a:pt x="14" y="7"/>
                  </a:cubicBezTo>
                  <a:cubicBezTo>
                    <a:pt x="14" y="7"/>
                    <a:pt x="14" y="7"/>
                    <a:pt x="14" y="7"/>
                  </a:cubicBezTo>
                  <a:cubicBezTo>
                    <a:pt x="14" y="7"/>
                    <a:pt x="14" y="8"/>
                    <a:pt x="14" y="9"/>
                  </a:cubicBezTo>
                  <a:cubicBezTo>
                    <a:pt x="11" y="3"/>
                    <a:pt x="7" y="0"/>
                    <a:pt x="3" y="0"/>
                  </a:cubicBezTo>
                  <a:close/>
                  <a:moveTo>
                    <a:pt x="6" y="6"/>
                  </a:moveTo>
                  <a:cubicBezTo>
                    <a:pt x="8" y="8"/>
                    <a:pt x="10" y="10"/>
                    <a:pt x="12" y="15"/>
                  </a:cubicBezTo>
                  <a:cubicBezTo>
                    <a:pt x="12" y="17"/>
                    <a:pt x="12" y="19"/>
                    <a:pt x="13" y="21"/>
                  </a:cubicBezTo>
                  <a:cubicBezTo>
                    <a:pt x="12" y="20"/>
                    <a:pt x="12" y="20"/>
                    <a:pt x="12" y="20"/>
                  </a:cubicBezTo>
                  <a:cubicBezTo>
                    <a:pt x="11" y="20"/>
                    <a:pt x="10" y="20"/>
                    <a:pt x="10" y="21"/>
                  </a:cubicBezTo>
                  <a:cubicBezTo>
                    <a:pt x="9" y="21"/>
                    <a:pt x="9" y="22"/>
                    <a:pt x="9" y="23"/>
                  </a:cubicBezTo>
                  <a:cubicBezTo>
                    <a:pt x="9" y="23"/>
                    <a:pt x="9" y="23"/>
                    <a:pt x="9" y="23"/>
                  </a:cubicBezTo>
                  <a:cubicBezTo>
                    <a:pt x="7" y="16"/>
                    <a:pt x="6" y="10"/>
                    <a:pt x="6" y="6"/>
                  </a:cubicBezTo>
                  <a:close/>
                  <a:moveTo>
                    <a:pt x="28" y="47"/>
                  </a:moveTo>
                  <a:cubicBezTo>
                    <a:pt x="28" y="47"/>
                    <a:pt x="28" y="47"/>
                    <a:pt x="28" y="47"/>
                  </a:cubicBezTo>
                  <a:cubicBezTo>
                    <a:pt x="28" y="47"/>
                    <a:pt x="28" y="47"/>
                    <a:pt x="28" y="47"/>
                  </a:cubicBezTo>
                  <a:cubicBezTo>
                    <a:pt x="28" y="47"/>
                    <a:pt x="28" y="47"/>
                    <a:pt x="28" y="47"/>
                  </a:cubicBezTo>
                  <a:close/>
                  <a:moveTo>
                    <a:pt x="22" y="58"/>
                  </a:moveTo>
                  <a:cubicBezTo>
                    <a:pt x="22" y="59"/>
                    <a:pt x="23" y="59"/>
                    <a:pt x="23" y="60"/>
                  </a:cubicBezTo>
                  <a:cubicBezTo>
                    <a:pt x="23" y="60"/>
                    <a:pt x="23" y="60"/>
                    <a:pt x="23" y="60"/>
                  </a:cubicBezTo>
                  <a:cubicBezTo>
                    <a:pt x="22" y="60"/>
                    <a:pt x="22" y="60"/>
                    <a:pt x="22" y="61"/>
                  </a:cubicBezTo>
                  <a:cubicBezTo>
                    <a:pt x="22" y="60"/>
                    <a:pt x="22" y="59"/>
                    <a:pt x="22" y="58"/>
                  </a:cubicBezTo>
                  <a:close/>
                  <a:moveTo>
                    <a:pt x="30" y="52"/>
                  </a:moveTo>
                  <a:cubicBezTo>
                    <a:pt x="32" y="54"/>
                    <a:pt x="33" y="57"/>
                    <a:pt x="34" y="59"/>
                  </a:cubicBezTo>
                  <a:cubicBezTo>
                    <a:pt x="33" y="58"/>
                    <a:pt x="32" y="58"/>
                    <a:pt x="30" y="58"/>
                  </a:cubicBezTo>
                  <a:cubicBezTo>
                    <a:pt x="30" y="56"/>
                    <a:pt x="29" y="54"/>
                    <a:pt x="29" y="52"/>
                  </a:cubicBezTo>
                  <a:cubicBezTo>
                    <a:pt x="29" y="52"/>
                    <a:pt x="30" y="52"/>
                    <a:pt x="30" y="52"/>
                  </a:cubicBezTo>
                  <a:close/>
                  <a:moveTo>
                    <a:pt x="55" y="62"/>
                  </a:moveTo>
                  <a:cubicBezTo>
                    <a:pt x="55" y="62"/>
                    <a:pt x="55" y="62"/>
                    <a:pt x="55" y="62"/>
                  </a:cubicBezTo>
                  <a:cubicBezTo>
                    <a:pt x="55" y="62"/>
                    <a:pt x="55" y="62"/>
                    <a:pt x="55" y="62"/>
                  </a:cubicBezTo>
                  <a:cubicBezTo>
                    <a:pt x="55" y="62"/>
                    <a:pt x="55" y="62"/>
                    <a:pt x="55" y="62"/>
                  </a:cubicBezTo>
                  <a:close/>
                  <a:moveTo>
                    <a:pt x="33" y="74"/>
                  </a:moveTo>
                  <a:cubicBezTo>
                    <a:pt x="37" y="74"/>
                    <a:pt x="41" y="75"/>
                    <a:pt x="45" y="77"/>
                  </a:cubicBezTo>
                  <a:cubicBezTo>
                    <a:pt x="48" y="78"/>
                    <a:pt x="50" y="79"/>
                    <a:pt x="53" y="80"/>
                  </a:cubicBezTo>
                  <a:cubicBezTo>
                    <a:pt x="45" y="79"/>
                    <a:pt x="38" y="77"/>
                    <a:pt x="33" y="74"/>
                  </a:cubicBezTo>
                  <a:close/>
                  <a:moveTo>
                    <a:pt x="34" y="64"/>
                  </a:moveTo>
                  <a:cubicBezTo>
                    <a:pt x="36" y="64"/>
                    <a:pt x="38" y="64"/>
                    <a:pt x="40" y="64"/>
                  </a:cubicBezTo>
                  <a:cubicBezTo>
                    <a:pt x="42" y="66"/>
                    <a:pt x="43" y="67"/>
                    <a:pt x="45" y="67"/>
                  </a:cubicBezTo>
                  <a:cubicBezTo>
                    <a:pt x="46" y="68"/>
                    <a:pt x="47" y="67"/>
                    <a:pt x="48" y="66"/>
                  </a:cubicBezTo>
                  <a:cubicBezTo>
                    <a:pt x="48" y="66"/>
                    <a:pt x="48" y="66"/>
                    <a:pt x="48" y="66"/>
                  </a:cubicBezTo>
                  <a:cubicBezTo>
                    <a:pt x="53" y="67"/>
                    <a:pt x="57" y="69"/>
                    <a:pt x="61" y="70"/>
                  </a:cubicBezTo>
                  <a:cubicBezTo>
                    <a:pt x="61" y="71"/>
                    <a:pt x="60" y="71"/>
                    <a:pt x="60" y="72"/>
                  </a:cubicBezTo>
                  <a:cubicBezTo>
                    <a:pt x="60" y="72"/>
                    <a:pt x="61" y="73"/>
                    <a:pt x="61" y="73"/>
                  </a:cubicBezTo>
                  <a:cubicBezTo>
                    <a:pt x="61" y="73"/>
                    <a:pt x="61" y="74"/>
                    <a:pt x="61" y="74"/>
                  </a:cubicBezTo>
                  <a:cubicBezTo>
                    <a:pt x="61" y="74"/>
                    <a:pt x="61" y="74"/>
                    <a:pt x="61" y="74"/>
                  </a:cubicBezTo>
                  <a:cubicBezTo>
                    <a:pt x="61" y="74"/>
                    <a:pt x="61" y="74"/>
                    <a:pt x="61" y="74"/>
                  </a:cubicBezTo>
                  <a:cubicBezTo>
                    <a:pt x="62" y="75"/>
                    <a:pt x="63" y="75"/>
                    <a:pt x="64" y="76"/>
                  </a:cubicBezTo>
                  <a:cubicBezTo>
                    <a:pt x="63" y="76"/>
                    <a:pt x="62" y="76"/>
                    <a:pt x="61" y="76"/>
                  </a:cubicBezTo>
                  <a:cubicBezTo>
                    <a:pt x="58" y="75"/>
                    <a:pt x="56" y="74"/>
                    <a:pt x="53" y="73"/>
                  </a:cubicBezTo>
                  <a:cubicBezTo>
                    <a:pt x="48" y="71"/>
                    <a:pt x="44" y="70"/>
                    <a:pt x="40" y="68"/>
                  </a:cubicBezTo>
                  <a:cubicBezTo>
                    <a:pt x="38" y="67"/>
                    <a:pt x="36" y="65"/>
                    <a:pt x="34" y="64"/>
                  </a:cubicBezTo>
                  <a:close/>
                  <a:moveTo>
                    <a:pt x="92" y="58"/>
                  </a:moveTo>
                  <a:cubicBezTo>
                    <a:pt x="91" y="60"/>
                    <a:pt x="89" y="62"/>
                    <a:pt x="88" y="64"/>
                  </a:cubicBezTo>
                  <a:cubicBezTo>
                    <a:pt x="87" y="63"/>
                    <a:pt x="86" y="63"/>
                    <a:pt x="84" y="62"/>
                  </a:cubicBezTo>
                  <a:cubicBezTo>
                    <a:pt x="87" y="61"/>
                    <a:pt x="89" y="60"/>
                    <a:pt x="91" y="59"/>
                  </a:cubicBezTo>
                  <a:cubicBezTo>
                    <a:pt x="92" y="59"/>
                    <a:pt x="92" y="58"/>
                    <a:pt x="92" y="58"/>
                  </a:cubicBezTo>
                  <a:close/>
                  <a:moveTo>
                    <a:pt x="84" y="71"/>
                  </a:moveTo>
                  <a:cubicBezTo>
                    <a:pt x="84" y="71"/>
                    <a:pt x="84" y="71"/>
                    <a:pt x="84" y="71"/>
                  </a:cubicBezTo>
                  <a:cubicBezTo>
                    <a:pt x="84" y="71"/>
                    <a:pt x="84" y="71"/>
                    <a:pt x="84" y="71"/>
                  </a:cubicBezTo>
                  <a:cubicBezTo>
                    <a:pt x="84" y="71"/>
                    <a:pt x="84" y="71"/>
                    <a:pt x="84" y="71"/>
                  </a:cubicBezTo>
                  <a:close/>
                  <a:moveTo>
                    <a:pt x="70" y="74"/>
                  </a:moveTo>
                  <a:cubicBezTo>
                    <a:pt x="72" y="75"/>
                    <a:pt x="75" y="76"/>
                    <a:pt x="77" y="77"/>
                  </a:cubicBezTo>
                  <a:cubicBezTo>
                    <a:pt x="80" y="80"/>
                    <a:pt x="82" y="82"/>
                    <a:pt x="85" y="84"/>
                  </a:cubicBezTo>
                  <a:cubicBezTo>
                    <a:pt x="85" y="84"/>
                    <a:pt x="85" y="84"/>
                    <a:pt x="85" y="84"/>
                  </a:cubicBezTo>
                  <a:cubicBezTo>
                    <a:pt x="85" y="84"/>
                    <a:pt x="85" y="85"/>
                    <a:pt x="85" y="85"/>
                  </a:cubicBezTo>
                  <a:cubicBezTo>
                    <a:pt x="85" y="86"/>
                    <a:pt x="86" y="86"/>
                    <a:pt x="86" y="86"/>
                  </a:cubicBezTo>
                  <a:cubicBezTo>
                    <a:pt x="86" y="86"/>
                    <a:pt x="86" y="86"/>
                    <a:pt x="85" y="86"/>
                  </a:cubicBezTo>
                  <a:cubicBezTo>
                    <a:pt x="84" y="85"/>
                    <a:pt x="83" y="84"/>
                    <a:pt x="81" y="84"/>
                  </a:cubicBezTo>
                  <a:cubicBezTo>
                    <a:pt x="81" y="82"/>
                    <a:pt x="80" y="81"/>
                    <a:pt x="79" y="81"/>
                  </a:cubicBezTo>
                  <a:cubicBezTo>
                    <a:pt x="79" y="81"/>
                    <a:pt x="78" y="81"/>
                    <a:pt x="78" y="81"/>
                  </a:cubicBezTo>
                  <a:cubicBezTo>
                    <a:pt x="75" y="79"/>
                    <a:pt x="72" y="76"/>
                    <a:pt x="70" y="74"/>
                  </a:cubicBezTo>
                  <a:close/>
                  <a:moveTo>
                    <a:pt x="87" y="76"/>
                  </a:moveTo>
                  <a:cubicBezTo>
                    <a:pt x="93" y="71"/>
                    <a:pt x="98" y="65"/>
                    <a:pt x="103" y="59"/>
                  </a:cubicBezTo>
                  <a:cubicBezTo>
                    <a:pt x="98" y="66"/>
                    <a:pt x="94" y="74"/>
                    <a:pt x="90" y="81"/>
                  </a:cubicBezTo>
                  <a:cubicBezTo>
                    <a:pt x="87" y="79"/>
                    <a:pt x="85" y="77"/>
                    <a:pt x="82" y="75"/>
                  </a:cubicBezTo>
                  <a:cubicBezTo>
                    <a:pt x="83" y="75"/>
                    <a:pt x="83" y="75"/>
                    <a:pt x="83" y="75"/>
                  </a:cubicBezTo>
                  <a:cubicBezTo>
                    <a:pt x="83" y="75"/>
                    <a:pt x="84" y="76"/>
                    <a:pt x="84" y="76"/>
                  </a:cubicBezTo>
                  <a:cubicBezTo>
                    <a:pt x="85" y="77"/>
                    <a:pt x="86" y="77"/>
                    <a:pt x="87" y="76"/>
                  </a:cubicBezTo>
                  <a:close/>
                  <a:moveTo>
                    <a:pt x="101" y="86"/>
                  </a:moveTo>
                  <a:cubicBezTo>
                    <a:pt x="102" y="88"/>
                    <a:pt x="103" y="90"/>
                    <a:pt x="104" y="93"/>
                  </a:cubicBezTo>
                  <a:cubicBezTo>
                    <a:pt x="103" y="92"/>
                    <a:pt x="102" y="91"/>
                    <a:pt x="101" y="91"/>
                  </a:cubicBezTo>
                  <a:cubicBezTo>
                    <a:pt x="100" y="90"/>
                    <a:pt x="99" y="89"/>
                    <a:pt x="98" y="88"/>
                  </a:cubicBezTo>
                  <a:cubicBezTo>
                    <a:pt x="98" y="88"/>
                    <a:pt x="98" y="88"/>
                    <a:pt x="98" y="88"/>
                  </a:cubicBezTo>
                  <a:cubicBezTo>
                    <a:pt x="99" y="87"/>
                    <a:pt x="100" y="87"/>
                    <a:pt x="101" y="86"/>
                  </a:cubicBezTo>
                  <a:close/>
                  <a:moveTo>
                    <a:pt x="110" y="95"/>
                  </a:moveTo>
                  <a:cubicBezTo>
                    <a:pt x="112" y="97"/>
                    <a:pt x="114" y="100"/>
                    <a:pt x="116" y="103"/>
                  </a:cubicBezTo>
                  <a:cubicBezTo>
                    <a:pt x="115" y="102"/>
                    <a:pt x="115" y="102"/>
                    <a:pt x="114" y="101"/>
                  </a:cubicBezTo>
                  <a:cubicBezTo>
                    <a:pt x="113" y="99"/>
                    <a:pt x="111" y="97"/>
                    <a:pt x="110" y="95"/>
                  </a:cubicBezTo>
                  <a:close/>
                </a:path>
              </a:pathLst>
            </a:custGeom>
            <a:solidFill>
              <a:srgbClr val="6BC4C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0" name="Freeform 189"/>
            <p:cNvSpPr>
              <a:spLocks noEditPoints="1" noChangeArrowheads="1"/>
            </p:cNvSpPr>
            <p:nvPr/>
          </p:nvSpPr>
          <p:spPr bwMode="auto">
            <a:xfrm>
              <a:off x="3671" y="1601"/>
              <a:ext cx="301" cy="294"/>
            </a:xfrm>
            <a:custGeom>
              <a:avLst/>
              <a:gdLst>
                <a:gd name="T0" fmla="*/ 93 w 208"/>
                <a:gd name="T1" fmla="*/ 26 h 203"/>
                <a:gd name="T2" fmla="*/ 74 w 208"/>
                <a:gd name="T3" fmla="*/ 46 h 203"/>
                <a:gd name="T4" fmla="*/ 56 w 208"/>
                <a:gd name="T5" fmla="*/ 46 h 203"/>
                <a:gd name="T6" fmla="*/ 0 w 208"/>
                <a:gd name="T7" fmla="*/ 48 h 203"/>
                <a:gd name="T8" fmla="*/ 7 w 208"/>
                <a:gd name="T9" fmla="*/ 55 h 203"/>
                <a:gd name="T10" fmla="*/ 36 w 208"/>
                <a:gd name="T11" fmla="*/ 135 h 203"/>
                <a:gd name="T12" fmla="*/ 21 w 208"/>
                <a:gd name="T13" fmla="*/ 164 h 203"/>
                <a:gd name="T14" fmla="*/ 60 w 208"/>
                <a:gd name="T15" fmla="*/ 155 h 203"/>
                <a:gd name="T16" fmla="*/ 117 w 208"/>
                <a:gd name="T17" fmla="*/ 175 h 203"/>
                <a:gd name="T18" fmla="*/ 139 w 208"/>
                <a:gd name="T19" fmla="*/ 203 h 203"/>
                <a:gd name="T20" fmla="*/ 143 w 208"/>
                <a:gd name="T21" fmla="*/ 185 h 203"/>
                <a:gd name="T22" fmla="*/ 140 w 208"/>
                <a:gd name="T23" fmla="*/ 143 h 203"/>
                <a:gd name="T24" fmla="*/ 175 w 208"/>
                <a:gd name="T25" fmla="*/ 109 h 203"/>
                <a:gd name="T26" fmla="*/ 208 w 208"/>
                <a:gd name="T27" fmla="*/ 95 h 203"/>
                <a:gd name="T28" fmla="*/ 207 w 208"/>
                <a:gd name="T29" fmla="*/ 93 h 203"/>
                <a:gd name="T30" fmla="*/ 131 w 208"/>
                <a:gd name="T31" fmla="*/ 65 h 203"/>
                <a:gd name="T32" fmla="*/ 131 w 208"/>
                <a:gd name="T33" fmla="*/ 36 h 203"/>
                <a:gd name="T34" fmla="*/ 130 w 208"/>
                <a:gd name="T35" fmla="*/ 3 h 203"/>
                <a:gd name="T36" fmla="*/ 127 w 208"/>
                <a:gd name="T37" fmla="*/ 0 h 203"/>
                <a:gd name="T38" fmla="*/ 125 w 208"/>
                <a:gd name="T39" fmla="*/ 7 h 203"/>
                <a:gd name="T40" fmla="*/ 125 w 208"/>
                <a:gd name="T41" fmla="*/ 36 h 203"/>
                <a:gd name="T42" fmla="*/ 126 w 208"/>
                <a:gd name="T43" fmla="*/ 67 h 203"/>
                <a:gd name="T44" fmla="*/ 141 w 208"/>
                <a:gd name="T45" fmla="*/ 73 h 203"/>
                <a:gd name="T46" fmla="*/ 174 w 208"/>
                <a:gd name="T47" fmla="*/ 104 h 203"/>
                <a:gd name="T48" fmla="*/ 135 w 208"/>
                <a:gd name="T49" fmla="*/ 143 h 203"/>
                <a:gd name="T50" fmla="*/ 137 w 208"/>
                <a:gd name="T51" fmla="*/ 185 h 203"/>
                <a:gd name="T52" fmla="*/ 122 w 208"/>
                <a:gd name="T53" fmla="*/ 173 h 203"/>
                <a:gd name="T54" fmla="*/ 58 w 208"/>
                <a:gd name="T55" fmla="*/ 150 h 203"/>
                <a:gd name="T56" fmla="*/ 41 w 208"/>
                <a:gd name="T57" fmla="*/ 138 h 203"/>
                <a:gd name="T58" fmla="*/ 60 w 208"/>
                <a:gd name="T59" fmla="*/ 100 h 203"/>
                <a:gd name="T60" fmla="*/ 56 w 208"/>
                <a:gd name="T61" fmla="*/ 52 h 203"/>
                <a:gd name="T62" fmla="*/ 82 w 208"/>
                <a:gd name="T63" fmla="*/ 49 h 203"/>
                <a:gd name="T64" fmla="*/ 80 w 208"/>
                <a:gd name="T65" fmla="*/ 4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8" h="203">
                  <a:moveTo>
                    <a:pt x="127" y="0"/>
                  </a:moveTo>
                  <a:cubicBezTo>
                    <a:pt x="112" y="4"/>
                    <a:pt x="103" y="15"/>
                    <a:pt x="93" y="26"/>
                  </a:cubicBezTo>
                  <a:cubicBezTo>
                    <a:pt x="87" y="33"/>
                    <a:pt x="82" y="39"/>
                    <a:pt x="75" y="44"/>
                  </a:cubicBezTo>
                  <a:cubicBezTo>
                    <a:pt x="74" y="44"/>
                    <a:pt x="74" y="45"/>
                    <a:pt x="74" y="46"/>
                  </a:cubicBezTo>
                  <a:cubicBezTo>
                    <a:pt x="74" y="46"/>
                    <a:pt x="74" y="46"/>
                    <a:pt x="74" y="46"/>
                  </a:cubicBezTo>
                  <a:cubicBezTo>
                    <a:pt x="68" y="46"/>
                    <a:pt x="56" y="46"/>
                    <a:pt x="56" y="46"/>
                  </a:cubicBezTo>
                  <a:cubicBezTo>
                    <a:pt x="37" y="46"/>
                    <a:pt x="16" y="46"/>
                    <a:pt x="3" y="46"/>
                  </a:cubicBezTo>
                  <a:cubicBezTo>
                    <a:pt x="2" y="46"/>
                    <a:pt x="1" y="47"/>
                    <a:pt x="0" y="48"/>
                  </a:cubicBezTo>
                  <a:cubicBezTo>
                    <a:pt x="0" y="49"/>
                    <a:pt x="0" y="50"/>
                    <a:pt x="1" y="51"/>
                  </a:cubicBezTo>
                  <a:cubicBezTo>
                    <a:pt x="7" y="55"/>
                    <a:pt x="7" y="55"/>
                    <a:pt x="7" y="55"/>
                  </a:cubicBezTo>
                  <a:cubicBezTo>
                    <a:pt x="20" y="65"/>
                    <a:pt x="53" y="91"/>
                    <a:pt x="55" y="101"/>
                  </a:cubicBezTo>
                  <a:cubicBezTo>
                    <a:pt x="56" y="109"/>
                    <a:pt x="45" y="123"/>
                    <a:pt x="36" y="135"/>
                  </a:cubicBezTo>
                  <a:cubicBezTo>
                    <a:pt x="29" y="145"/>
                    <a:pt x="22" y="154"/>
                    <a:pt x="20" y="161"/>
                  </a:cubicBezTo>
                  <a:cubicBezTo>
                    <a:pt x="20" y="162"/>
                    <a:pt x="20" y="163"/>
                    <a:pt x="21" y="164"/>
                  </a:cubicBezTo>
                  <a:cubicBezTo>
                    <a:pt x="21" y="164"/>
                    <a:pt x="22" y="165"/>
                    <a:pt x="22" y="165"/>
                  </a:cubicBezTo>
                  <a:cubicBezTo>
                    <a:pt x="35" y="167"/>
                    <a:pt x="48" y="161"/>
                    <a:pt x="60" y="155"/>
                  </a:cubicBezTo>
                  <a:cubicBezTo>
                    <a:pt x="73" y="149"/>
                    <a:pt x="85" y="143"/>
                    <a:pt x="94" y="147"/>
                  </a:cubicBezTo>
                  <a:cubicBezTo>
                    <a:pt x="103" y="149"/>
                    <a:pt x="110" y="163"/>
                    <a:pt x="117" y="175"/>
                  </a:cubicBezTo>
                  <a:cubicBezTo>
                    <a:pt x="124" y="187"/>
                    <a:pt x="129" y="197"/>
                    <a:pt x="137" y="202"/>
                  </a:cubicBezTo>
                  <a:cubicBezTo>
                    <a:pt x="138" y="203"/>
                    <a:pt x="139" y="203"/>
                    <a:pt x="139" y="203"/>
                  </a:cubicBezTo>
                  <a:cubicBezTo>
                    <a:pt x="140" y="202"/>
                    <a:pt x="141" y="202"/>
                    <a:pt x="141" y="201"/>
                  </a:cubicBezTo>
                  <a:cubicBezTo>
                    <a:pt x="142" y="196"/>
                    <a:pt x="143" y="191"/>
                    <a:pt x="143" y="185"/>
                  </a:cubicBezTo>
                  <a:cubicBezTo>
                    <a:pt x="143" y="179"/>
                    <a:pt x="142" y="171"/>
                    <a:pt x="142" y="164"/>
                  </a:cubicBezTo>
                  <a:cubicBezTo>
                    <a:pt x="141" y="157"/>
                    <a:pt x="140" y="150"/>
                    <a:pt x="140" y="143"/>
                  </a:cubicBezTo>
                  <a:cubicBezTo>
                    <a:pt x="140" y="134"/>
                    <a:pt x="142" y="125"/>
                    <a:pt x="146" y="120"/>
                  </a:cubicBezTo>
                  <a:cubicBezTo>
                    <a:pt x="152" y="114"/>
                    <a:pt x="163" y="111"/>
                    <a:pt x="175" y="109"/>
                  </a:cubicBezTo>
                  <a:cubicBezTo>
                    <a:pt x="187" y="107"/>
                    <a:pt x="199" y="104"/>
                    <a:pt x="207" y="97"/>
                  </a:cubicBezTo>
                  <a:cubicBezTo>
                    <a:pt x="208" y="96"/>
                    <a:pt x="208" y="96"/>
                    <a:pt x="208" y="95"/>
                  </a:cubicBezTo>
                  <a:cubicBezTo>
                    <a:pt x="208" y="95"/>
                    <a:pt x="208" y="95"/>
                    <a:pt x="208" y="95"/>
                  </a:cubicBezTo>
                  <a:cubicBezTo>
                    <a:pt x="208" y="94"/>
                    <a:pt x="208" y="93"/>
                    <a:pt x="207" y="93"/>
                  </a:cubicBezTo>
                  <a:cubicBezTo>
                    <a:pt x="191" y="77"/>
                    <a:pt x="165" y="72"/>
                    <a:pt x="142" y="67"/>
                  </a:cubicBezTo>
                  <a:cubicBezTo>
                    <a:pt x="142" y="67"/>
                    <a:pt x="134" y="66"/>
                    <a:pt x="131" y="65"/>
                  </a:cubicBezTo>
                  <a:cubicBezTo>
                    <a:pt x="131" y="59"/>
                    <a:pt x="131" y="54"/>
                    <a:pt x="131" y="48"/>
                  </a:cubicBezTo>
                  <a:cubicBezTo>
                    <a:pt x="131" y="44"/>
                    <a:pt x="131" y="40"/>
                    <a:pt x="131" y="36"/>
                  </a:cubicBezTo>
                  <a:cubicBezTo>
                    <a:pt x="131" y="33"/>
                    <a:pt x="131" y="29"/>
                    <a:pt x="131" y="25"/>
                  </a:cubicBezTo>
                  <a:cubicBezTo>
                    <a:pt x="131" y="17"/>
                    <a:pt x="131" y="10"/>
                    <a:pt x="130" y="3"/>
                  </a:cubicBezTo>
                  <a:cubicBezTo>
                    <a:pt x="130" y="2"/>
                    <a:pt x="130" y="1"/>
                    <a:pt x="129" y="1"/>
                  </a:cubicBezTo>
                  <a:cubicBezTo>
                    <a:pt x="129" y="0"/>
                    <a:pt x="128" y="0"/>
                    <a:pt x="127" y="0"/>
                  </a:cubicBezTo>
                  <a:close/>
                  <a:moveTo>
                    <a:pt x="97" y="30"/>
                  </a:moveTo>
                  <a:cubicBezTo>
                    <a:pt x="105" y="20"/>
                    <a:pt x="114" y="11"/>
                    <a:pt x="125" y="7"/>
                  </a:cubicBezTo>
                  <a:cubicBezTo>
                    <a:pt x="125" y="13"/>
                    <a:pt x="125" y="19"/>
                    <a:pt x="125" y="25"/>
                  </a:cubicBezTo>
                  <a:cubicBezTo>
                    <a:pt x="125" y="29"/>
                    <a:pt x="125" y="32"/>
                    <a:pt x="125" y="36"/>
                  </a:cubicBezTo>
                  <a:cubicBezTo>
                    <a:pt x="125" y="40"/>
                    <a:pt x="125" y="44"/>
                    <a:pt x="125" y="48"/>
                  </a:cubicBezTo>
                  <a:cubicBezTo>
                    <a:pt x="125" y="54"/>
                    <a:pt x="125" y="61"/>
                    <a:pt x="126" y="67"/>
                  </a:cubicBezTo>
                  <a:cubicBezTo>
                    <a:pt x="126" y="69"/>
                    <a:pt x="127" y="70"/>
                    <a:pt x="128" y="70"/>
                  </a:cubicBezTo>
                  <a:cubicBezTo>
                    <a:pt x="141" y="73"/>
                    <a:pt x="141" y="73"/>
                    <a:pt x="141" y="73"/>
                  </a:cubicBezTo>
                  <a:cubicBezTo>
                    <a:pt x="162" y="77"/>
                    <a:pt x="186" y="81"/>
                    <a:pt x="201" y="95"/>
                  </a:cubicBezTo>
                  <a:cubicBezTo>
                    <a:pt x="194" y="100"/>
                    <a:pt x="184" y="102"/>
                    <a:pt x="174" y="104"/>
                  </a:cubicBezTo>
                  <a:cubicBezTo>
                    <a:pt x="161" y="106"/>
                    <a:pt x="150" y="109"/>
                    <a:pt x="142" y="117"/>
                  </a:cubicBezTo>
                  <a:cubicBezTo>
                    <a:pt x="137" y="123"/>
                    <a:pt x="135" y="132"/>
                    <a:pt x="135" y="143"/>
                  </a:cubicBezTo>
                  <a:cubicBezTo>
                    <a:pt x="135" y="150"/>
                    <a:pt x="136" y="158"/>
                    <a:pt x="136" y="165"/>
                  </a:cubicBezTo>
                  <a:cubicBezTo>
                    <a:pt x="137" y="172"/>
                    <a:pt x="137" y="179"/>
                    <a:pt x="137" y="185"/>
                  </a:cubicBezTo>
                  <a:cubicBezTo>
                    <a:pt x="137" y="189"/>
                    <a:pt x="137" y="192"/>
                    <a:pt x="137" y="195"/>
                  </a:cubicBezTo>
                  <a:cubicBezTo>
                    <a:pt x="132" y="190"/>
                    <a:pt x="127" y="181"/>
                    <a:pt x="122" y="173"/>
                  </a:cubicBezTo>
                  <a:cubicBezTo>
                    <a:pt x="114" y="159"/>
                    <a:pt x="107" y="145"/>
                    <a:pt x="96" y="141"/>
                  </a:cubicBezTo>
                  <a:cubicBezTo>
                    <a:pt x="84" y="138"/>
                    <a:pt x="72" y="144"/>
                    <a:pt x="58" y="150"/>
                  </a:cubicBezTo>
                  <a:cubicBezTo>
                    <a:pt x="48" y="155"/>
                    <a:pt x="37" y="160"/>
                    <a:pt x="27" y="160"/>
                  </a:cubicBezTo>
                  <a:cubicBezTo>
                    <a:pt x="29" y="154"/>
                    <a:pt x="35" y="146"/>
                    <a:pt x="41" y="138"/>
                  </a:cubicBezTo>
                  <a:cubicBezTo>
                    <a:pt x="50" y="125"/>
                    <a:pt x="60" y="112"/>
                    <a:pt x="60" y="102"/>
                  </a:cubicBezTo>
                  <a:cubicBezTo>
                    <a:pt x="60" y="101"/>
                    <a:pt x="60" y="101"/>
                    <a:pt x="60" y="100"/>
                  </a:cubicBezTo>
                  <a:cubicBezTo>
                    <a:pt x="58" y="90"/>
                    <a:pt x="36" y="71"/>
                    <a:pt x="11" y="51"/>
                  </a:cubicBezTo>
                  <a:cubicBezTo>
                    <a:pt x="24" y="52"/>
                    <a:pt x="40" y="52"/>
                    <a:pt x="56" y="52"/>
                  </a:cubicBezTo>
                  <a:cubicBezTo>
                    <a:pt x="79" y="51"/>
                    <a:pt x="79" y="51"/>
                    <a:pt x="79" y="51"/>
                  </a:cubicBezTo>
                  <a:cubicBezTo>
                    <a:pt x="81" y="51"/>
                    <a:pt x="82" y="50"/>
                    <a:pt x="82" y="49"/>
                  </a:cubicBezTo>
                  <a:cubicBezTo>
                    <a:pt x="82" y="49"/>
                    <a:pt x="82" y="49"/>
                    <a:pt x="82" y="49"/>
                  </a:cubicBezTo>
                  <a:cubicBezTo>
                    <a:pt x="82" y="48"/>
                    <a:pt x="81" y="47"/>
                    <a:pt x="80" y="47"/>
                  </a:cubicBezTo>
                  <a:cubicBezTo>
                    <a:pt x="86" y="42"/>
                    <a:pt x="92" y="36"/>
                    <a:pt x="97" y="3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1" name="Freeform 190"/>
            <p:cNvSpPr>
              <a:spLocks noChangeArrowheads="1"/>
            </p:cNvSpPr>
            <p:nvPr/>
          </p:nvSpPr>
          <p:spPr bwMode="auto">
            <a:xfrm>
              <a:off x="4147" y="1663"/>
              <a:ext cx="247" cy="271"/>
            </a:xfrm>
            <a:custGeom>
              <a:avLst/>
              <a:gdLst>
                <a:gd name="T0" fmla="*/ 56 w 170"/>
                <a:gd name="T1" fmla="*/ 0 h 187"/>
                <a:gd name="T2" fmla="*/ 54 w 170"/>
                <a:gd name="T3" fmla="*/ 3 h 187"/>
                <a:gd name="T4" fmla="*/ 54 w 170"/>
                <a:gd name="T5" fmla="*/ 3 h 187"/>
                <a:gd name="T6" fmla="*/ 58 w 170"/>
                <a:gd name="T7" fmla="*/ 29 h 187"/>
                <a:gd name="T8" fmla="*/ 62 w 170"/>
                <a:gd name="T9" fmla="*/ 60 h 187"/>
                <a:gd name="T10" fmla="*/ 61 w 170"/>
                <a:gd name="T11" fmla="*/ 65 h 187"/>
                <a:gd name="T12" fmla="*/ 1 w 170"/>
                <a:gd name="T13" fmla="*/ 109 h 187"/>
                <a:gd name="T14" fmla="*/ 0 w 170"/>
                <a:gd name="T15" fmla="*/ 111 h 187"/>
                <a:gd name="T16" fmla="*/ 0 w 170"/>
                <a:gd name="T17" fmla="*/ 112 h 187"/>
                <a:gd name="T18" fmla="*/ 3 w 170"/>
                <a:gd name="T19" fmla="*/ 114 h 187"/>
                <a:gd name="T20" fmla="*/ 68 w 170"/>
                <a:gd name="T21" fmla="*/ 115 h 187"/>
                <a:gd name="T22" fmla="*/ 84 w 170"/>
                <a:gd name="T23" fmla="*/ 115 h 187"/>
                <a:gd name="T24" fmla="*/ 95 w 170"/>
                <a:gd name="T25" fmla="*/ 141 h 187"/>
                <a:gd name="T26" fmla="*/ 111 w 170"/>
                <a:gd name="T27" fmla="*/ 185 h 187"/>
                <a:gd name="T28" fmla="*/ 113 w 170"/>
                <a:gd name="T29" fmla="*/ 187 h 187"/>
                <a:gd name="T30" fmla="*/ 116 w 170"/>
                <a:gd name="T31" fmla="*/ 186 h 187"/>
                <a:gd name="T32" fmla="*/ 126 w 170"/>
                <a:gd name="T33" fmla="*/ 142 h 187"/>
                <a:gd name="T34" fmla="*/ 131 w 170"/>
                <a:gd name="T35" fmla="*/ 112 h 187"/>
                <a:gd name="T36" fmla="*/ 149 w 170"/>
                <a:gd name="T37" fmla="*/ 123 h 187"/>
                <a:gd name="T38" fmla="*/ 165 w 170"/>
                <a:gd name="T39" fmla="*/ 135 h 187"/>
                <a:gd name="T40" fmla="*/ 169 w 170"/>
                <a:gd name="T41" fmla="*/ 135 h 187"/>
                <a:gd name="T42" fmla="*/ 170 w 170"/>
                <a:gd name="T43" fmla="*/ 132 h 187"/>
                <a:gd name="T44" fmla="*/ 151 w 170"/>
                <a:gd name="T45" fmla="*/ 118 h 187"/>
                <a:gd name="T46" fmla="*/ 132 w 170"/>
                <a:gd name="T47" fmla="*/ 105 h 187"/>
                <a:gd name="T48" fmla="*/ 130 w 170"/>
                <a:gd name="T49" fmla="*/ 104 h 187"/>
                <a:gd name="T50" fmla="*/ 128 w 170"/>
                <a:gd name="T51" fmla="*/ 106 h 187"/>
                <a:gd name="T52" fmla="*/ 121 w 170"/>
                <a:gd name="T53" fmla="*/ 141 h 187"/>
                <a:gd name="T54" fmla="*/ 115 w 170"/>
                <a:gd name="T55" fmla="*/ 176 h 187"/>
                <a:gd name="T56" fmla="*/ 100 w 170"/>
                <a:gd name="T57" fmla="*/ 139 h 187"/>
                <a:gd name="T58" fmla="*/ 88 w 170"/>
                <a:gd name="T59" fmla="*/ 111 h 187"/>
                <a:gd name="T60" fmla="*/ 86 w 170"/>
                <a:gd name="T61" fmla="*/ 109 h 187"/>
                <a:gd name="T62" fmla="*/ 68 w 170"/>
                <a:gd name="T63" fmla="*/ 109 h 187"/>
                <a:gd name="T64" fmla="*/ 9 w 170"/>
                <a:gd name="T65" fmla="*/ 109 h 187"/>
                <a:gd name="T66" fmla="*/ 65 w 170"/>
                <a:gd name="T67" fmla="*/ 69 h 187"/>
                <a:gd name="T68" fmla="*/ 67 w 170"/>
                <a:gd name="T69" fmla="*/ 67 h 187"/>
                <a:gd name="T70" fmla="*/ 67 w 170"/>
                <a:gd name="T71" fmla="*/ 60 h 187"/>
                <a:gd name="T72" fmla="*/ 63 w 170"/>
                <a:gd name="T73" fmla="*/ 28 h 187"/>
                <a:gd name="T74" fmla="*/ 59 w 170"/>
                <a:gd name="T75" fmla="*/ 3 h 187"/>
                <a:gd name="T76" fmla="*/ 56 w 170"/>
                <a:gd name="T7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0" h="187">
                  <a:moveTo>
                    <a:pt x="56" y="0"/>
                  </a:moveTo>
                  <a:cubicBezTo>
                    <a:pt x="55" y="1"/>
                    <a:pt x="54" y="2"/>
                    <a:pt x="54" y="3"/>
                  </a:cubicBezTo>
                  <a:cubicBezTo>
                    <a:pt x="54" y="3"/>
                    <a:pt x="54" y="3"/>
                    <a:pt x="54" y="3"/>
                  </a:cubicBezTo>
                  <a:cubicBezTo>
                    <a:pt x="54" y="12"/>
                    <a:pt x="56" y="21"/>
                    <a:pt x="58" y="29"/>
                  </a:cubicBezTo>
                  <a:cubicBezTo>
                    <a:pt x="60" y="40"/>
                    <a:pt x="62" y="50"/>
                    <a:pt x="62" y="60"/>
                  </a:cubicBezTo>
                  <a:cubicBezTo>
                    <a:pt x="62" y="61"/>
                    <a:pt x="62" y="63"/>
                    <a:pt x="61" y="65"/>
                  </a:cubicBezTo>
                  <a:cubicBezTo>
                    <a:pt x="42" y="71"/>
                    <a:pt x="13" y="98"/>
                    <a:pt x="1" y="109"/>
                  </a:cubicBezTo>
                  <a:cubicBezTo>
                    <a:pt x="1" y="110"/>
                    <a:pt x="0" y="110"/>
                    <a:pt x="0" y="111"/>
                  </a:cubicBezTo>
                  <a:cubicBezTo>
                    <a:pt x="0" y="111"/>
                    <a:pt x="0" y="112"/>
                    <a:pt x="0" y="112"/>
                  </a:cubicBezTo>
                  <a:cubicBezTo>
                    <a:pt x="1" y="113"/>
                    <a:pt x="2" y="113"/>
                    <a:pt x="3" y="114"/>
                  </a:cubicBezTo>
                  <a:cubicBezTo>
                    <a:pt x="24" y="115"/>
                    <a:pt x="46" y="115"/>
                    <a:pt x="68" y="115"/>
                  </a:cubicBezTo>
                  <a:cubicBezTo>
                    <a:pt x="68" y="115"/>
                    <a:pt x="81" y="115"/>
                    <a:pt x="84" y="115"/>
                  </a:cubicBezTo>
                  <a:cubicBezTo>
                    <a:pt x="87" y="123"/>
                    <a:pt x="91" y="133"/>
                    <a:pt x="95" y="141"/>
                  </a:cubicBezTo>
                  <a:cubicBezTo>
                    <a:pt x="102" y="156"/>
                    <a:pt x="109" y="171"/>
                    <a:pt x="111" y="185"/>
                  </a:cubicBezTo>
                  <a:cubicBezTo>
                    <a:pt x="111" y="186"/>
                    <a:pt x="112" y="187"/>
                    <a:pt x="113" y="187"/>
                  </a:cubicBezTo>
                  <a:cubicBezTo>
                    <a:pt x="114" y="187"/>
                    <a:pt x="116" y="187"/>
                    <a:pt x="116" y="186"/>
                  </a:cubicBezTo>
                  <a:cubicBezTo>
                    <a:pt x="123" y="173"/>
                    <a:pt x="125" y="157"/>
                    <a:pt x="126" y="142"/>
                  </a:cubicBezTo>
                  <a:cubicBezTo>
                    <a:pt x="127" y="131"/>
                    <a:pt x="129" y="121"/>
                    <a:pt x="131" y="112"/>
                  </a:cubicBezTo>
                  <a:cubicBezTo>
                    <a:pt x="136" y="116"/>
                    <a:pt x="143" y="119"/>
                    <a:pt x="149" y="123"/>
                  </a:cubicBezTo>
                  <a:cubicBezTo>
                    <a:pt x="156" y="127"/>
                    <a:pt x="163" y="131"/>
                    <a:pt x="165" y="135"/>
                  </a:cubicBezTo>
                  <a:cubicBezTo>
                    <a:pt x="166" y="136"/>
                    <a:pt x="168" y="136"/>
                    <a:pt x="169" y="135"/>
                  </a:cubicBezTo>
                  <a:cubicBezTo>
                    <a:pt x="170" y="135"/>
                    <a:pt x="170" y="133"/>
                    <a:pt x="170" y="132"/>
                  </a:cubicBezTo>
                  <a:cubicBezTo>
                    <a:pt x="167" y="127"/>
                    <a:pt x="160" y="123"/>
                    <a:pt x="151" y="118"/>
                  </a:cubicBezTo>
                  <a:cubicBezTo>
                    <a:pt x="144" y="114"/>
                    <a:pt x="137" y="110"/>
                    <a:pt x="132" y="105"/>
                  </a:cubicBezTo>
                  <a:cubicBezTo>
                    <a:pt x="131" y="104"/>
                    <a:pt x="130" y="104"/>
                    <a:pt x="130" y="104"/>
                  </a:cubicBezTo>
                  <a:cubicBezTo>
                    <a:pt x="129" y="105"/>
                    <a:pt x="128" y="105"/>
                    <a:pt x="128" y="106"/>
                  </a:cubicBezTo>
                  <a:cubicBezTo>
                    <a:pt x="124" y="116"/>
                    <a:pt x="122" y="129"/>
                    <a:pt x="121" y="141"/>
                  </a:cubicBezTo>
                  <a:cubicBezTo>
                    <a:pt x="120" y="153"/>
                    <a:pt x="119" y="165"/>
                    <a:pt x="115" y="176"/>
                  </a:cubicBezTo>
                  <a:cubicBezTo>
                    <a:pt x="112" y="164"/>
                    <a:pt x="106" y="151"/>
                    <a:pt x="100" y="139"/>
                  </a:cubicBezTo>
                  <a:cubicBezTo>
                    <a:pt x="96" y="130"/>
                    <a:pt x="91" y="120"/>
                    <a:pt x="88" y="111"/>
                  </a:cubicBezTo>
                  <a:cubicBezTo>
                    <a:pt x="88" y="110"/>
                    <a:pt x="87" y="109"/>
                    <a:pt x="86" y="109"/>
                  </a:cubicBezTo>
                  <a:cubicBezTo>
                    <a:pt x="68" y="109"/>
                    <a:pt x="68" y="109"/>
                    <a:pt x="68" y="109"/>
                  </a:cubicBezTo>
                  <a:cubicBezTo>
                    <a:pt x="48" y="110"/>
                    <a:pt x="28" y="110"/>
                    <a:pt x="9" y="109"/>
                  </a:cubicBezTo>
                  <a:cubicBezTo>
                    <a:pt x="22" y="97"/>
                    <a:pt x="48" y="74"/>
                    <a:pt x="65" y="69"/>
                  </a:cubicBezTo>
                  <a:cubicBezTo>
                    <a:pt x="66" y="69"/>
                    <a:pt x="67" y="68"/>
                    <a:pt x="67" y="67"/>
                  </a:cubicBezTo>
                  <a:cubicBezTo>
                    <a:pt x="67" y="65"/>
                    <a:pt x="67" y="62"/>
                    <a:pt x="67" y="60"/>
                  </a:cubicBezTo>
                  <a:cubicBezTo>
                    <a:pt x="67" y="49"/>
                    <a:pt x="65" y="38"/>
                    <a:pt x="63" y="28"/>
                  </a:cubicBezTo>
                  <a:cubicBezTo>
                    <a:pt x="61" y="20"/>
                    <a:pt x="60" y="11"/>
                    <a:pt x="59" y="3"/>
                  </a:cubicBezTo>
                  <a:cubicBezTo>
                    <a:pt x="59" y="1"/>
                    <a:pt x="58" y="0"/>
                    <a:pt x="56"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2" name="Freeform 191"/>
            <p:cNvSpPr>
              <a:spLocks noChangeArrowheads="1"/>
            </p:cNvSpPr>
            <p:nvPr/>
          </p:nvSpPr>
          <p:spPr bwMode="auto">
            <a:xfrm>
              <a:off x="3339" y="1429"/>
              <a:ext cx="234" cy="188"/>
            </a:xfrm>
            <a:custGeom>
              <a:avLst/>
              <a:gdLst>
                <a:gd name="T0" fmla="*/ 122 w 161"/>
                <a:gd name="T1" fmla="*/ 1 h 130"/>
                <a:gd name="T2" fmla="*/ 106 w 161"/>
                <a:gd name="T3" fmla="*/ 31 h 130"/>
                <a:gd name="T4" fmla="*/ 106 w 161"/>
                <a:gd name="T5" fmla="*/ 32 h 130"/>
                <a:gd name="T6" fmla="*/ 107 w 161"/>
                <a:gd name="T7" fmla="*/ 34 h 130"/>
                <a:gd name="T8" fmla="*/ 125 w 161"/>
                <a:gd name="T9" fmla="*/ 44 h 130"/>
                <a:gd name="T10" fmla="*/ 152 w 161"/>
                <a:gd name="T11" fmla="*/ 59 h 130"/>
                <a:gd name="T12" fmla="*/ 127 w 161"/>
                <a:gd name="T13" fmla="*/ 58 h 130"/>
                <a:gd name="T14" fmla="*/ 89 w 161"/>
                <a:gd name="T15" fmla="*/ 57 h 130"/>
                <a:gd name="T16" fmla="*/ 87 w 161"/>
                <a:gd name="T17" fmla="*/ 59 h 130"/>
                <a:gd name="T18" fmla="*/ 85 w 161"/>
                <a:gd name="T19" fmla="*/ 65 h 130"/>
                <a:gd name="T20" fmla="*/ 61 w 161"/>
                <a:gd name="T21" fmla="*/ 122 h 130"/>
                <a:gd name="T22" fmla="*/ 50 w 161"/>
                <a:gd name="T23" fmla="*/ 71 h 130"/>
                <a:gd name="T24" fmla="*/ 48 w 161"/>
                <a:gd name="T25" fmla="*/ 57 h 130"/>
                <a:gd name="T26" fmla="*/ 46 w 161"/>
                <a:gd name="T27" fmla="*/ 55 h 130"/>
                <a:gd name="T28" fmla="*/ 9 w 161"/>
                <a:gd name="T29" fmla="*/ 43 h 130"/>
                <a:gd name="T30" fmla="*/ 3 w 161"/>
                <a:gd name="T31" fmla="*/ 41 h 130"/>
                <a:gd name="T32" fmla="*/ 0 w 161"/>
                <a:gd name="T33" fmla="*/ 42 h 130"/>
                <a:gd name="T34" fmla="*/ 0 w 161"/>
                <a:gd name="T35" fmla="*/ 43 h 130"/>
                <a:gd name="T36" fmla="*/ 1 w 161"/>
                <a:gd name="T37" fmla="*/ 46 h 130"/>
                <a:gd name="T38" fmla="*/ 7 w 161"/>
                <a:gd name="T39" fmla="*/ 48 h 130"/>
                <a:gd name="T40" fmla="*/ 43 w 161"/>
                <a:gd name="T41" fmla="*/ 59 h 130"/>
                <a:gd name="T42" fmla="*/ 45 w 161"/>
                <a:gd name="T43" fmla="*/ 72 h 130"/>
                <a:gd name="T44" fmla="*/ 57 w 161"/>
                <a:gd name="T45" fmla="*/ 128 h 130"/>
                <a:gd name="T46" fmla="*/ 59 w 161"/>
                <a:gd name="T47" fmla="*/ 129 h 130"/>
                <a:gd name="T48" fmla="*/ 61 w 161"/>
                <a:gd name="T49" fmla="*/ 129 h 130"/>
                <a:gd name="T50" fmla="*/ 90 w 161"/>
                <a:gd name="T51" fmla="*/ 67 h 130"/>
                <a:gd name="T52" fmla="*/ 91 w 161"/>
                <a:gd name="T53" fmla="*/ 62 h 130"/>
                <a:gd name="T54" fmla="*/ 127 w 161"/>
                <a:gd name="T55" fmla="*/ 63 h 130"/>
                <a:gd name="T56" fmla="*/ 159 w 161"/>
                <a:gd name="T57" fmla="*/ 64 h 130"/>
                <a:gd name="T58" fmla="*/ 161 w 161"/>
                <a:gd name="T59" fmla="*/ 63 h 130"/>
                <a:gd name="T60" fmla="*/ 161 w 161"/>
                <a:gd name="T61" fmla="*/ 62 h 130"/>
                <a:gd name="T62" fmla="*/ 160 w 161"/>
                <a:gd name="T63" fmla="*/ 60 h 130"/>
                <a:gd name="T64" fmla="*/ 128 w 161"/>
                <a:gd name="T65" fmla="*/ 39 h 130"/>
                <a:gd name="T66" fmla="*/ 112 w 161"/>
                <a:gd name="T67" fmla="*/ 31 h 130"/>
                <a:gd name="T68" fmla="*/ 126 w 161"/>
                <a:gd name="T69" fmla="*/ 4 h 130"/>
                <a:gd name="T70" fmla="*/ 127 w 161"/>
                <a:gd name="T71" fmla="*/ 3 h 130"/>
                <a:gd name="T72" fmla="*/ 125 w 161"/>
                <a:gd name="T73" fmla="*/ 0 h 130"/>
                <a:gd name="T74" fmla="*/ 122 w 161"/>
                <a:gd name="T75"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30">
                  <a:moveTo>
                    <a:pt x="122" y="1"/>
                  </a:moveTo>
                  <a:cubicBezTo>
                    <a:pt x="116" y="10"/>
                    <a:pt x="110" y="20"/>
                    <a:pt x="106" y="31"/>
                  </a:cubicBezTo>
                  <a:cubicBezTo>
                    <a:pt x="106" y="31"/>
                    <a:pt x="106" y="32"/>
                    <a:pt x="106" y="32"/>
                  </a:cubicBezTo>
                  <a:cubicBezTo>
                    <a:pt x="106" y="33"/>
                    <a:pt x="106" y="34"/>
                    <a:pt x="107" y="34"/>
                  </a:cubicBezTo>
                  <a:cubicBezTo>
                    <a:pt x="113" y="38"/>
                    <a:pt x="119" y="41"/>
                    <a:pt x="125" y="44"/>
                  </a:cubicBezTo>
                  <a:cubicBezTo>
                    <a:pt x="135" y="48"/>
                    <a:pt x="144" y="53"/>
                    <a:pt x="152" y="59"/>
                  </a:cubicBezTo>
                  <a:cubicBezTo>
                    <a:pt x="144" y="59"/>
                    <a:pt x="135" y="59"/>
                    <a:pt x="127" y="58"/>
                  </a:cubicBezTo>
                  <a:cubicBezTo>
                    <a:pt x="114" y="57"/>
                    <a:pt x="101" y="56"/>
                    <a:pt x="89" y="57"/>
                  </a:cubicBezTo>
                  <a:cubicBezTo>
                    <a:pt x="88" y="57"/>
                    <a:pt x="87" y="58"/>
                    <a:pt x="87" y="59"/>
                  </a:cubicBezTo>
                  <a:cubicBezTo>
                    <a:pt x="85" y="65"/>
                    <a:pt x="85" y="65"/>
                    <a:pt x="85" y="65"/>
                  </a:cubicBezTo>
                  <a:cubicBezTo>
                    <a:pt x="80" y="83"/>
                    <a:pt x="72" y="109"/>
                    <a:pt x="61" y="122"/>
                  </a:cubicBezTo>
                  <a:cubicBezTo>
                    <a:pt x="55" y="105"/>
                    <a:pt x="53" y="88"/>
                    <a:pt x="50" y="71"/>
                  </a:cubicBezTo>
                  <a:cubicBezTo>
                    <a:pt x="48" y="57"/>
                    <a:pt x="48" y="57"/>
                    <a:pt x="48" y="57"/>
                  </a:cubicBezTo>
                  <a:cubicBezTo>
                    <a:pt x="48" y="56"/>
                    <a:pt x="47" y="55"/>
                    <a:pt x="46" y="55"/>
                  </a:cubicBezTo>
                  <a:cubicBezTo>
                    <a:pt x="34" y="53"/>
                    <a:pt x="20" y="47"/>
                    <a:pt x="9" y="43"/>
                  </a:cubicBezTo>
                  <a:cubicBezTo>
                    <a:pt x="3" y="41"/>
                    <a:pt x="3" y="41"/>
                    <a:pt x="3" y="41"/>
                  </a:cubicBezTo>
                  <a:cubicBezTo>
                    <a:pt x="2" y="40"/>
                    <a:pt x="0" y="41"/>
                    <a:pt x="0" y="42"/>
                  </a:cubicBezTo>
                  <a:cubicBezTo>
                    <a:pt x="0" y="43"/>
                    <a:pt x="0" y="43"/>
                    <a:pt x="0" y="43"/>
                  </a:cubicBezTo>
                  <a:cubicBezTo>
                    <a:pt x="0" y="44"/>
                    <a:pt x="0" y="45"/>
                    <a:pt x="1" y="46"/>
                  </a:cubicBezTo>
                  <a:cubicBezTo>
                    <a:pt x="7" y="48"/>
                    <a:pt x="7" y="48"/>
                    <a:pt x="7" y="48"/>
                  </a:cubicBezTo>
                  <a:cubicBezTo>
                    <a:pt x="18" y="52"/>
                    <a:pt x="31" y="57"/>
                    <a:pt x="43" y="59"/>
                  </a:cubicBezTo>
                  <a:cubicBezTo>
                    <a:pt x="43" y="62"/>
                    <a:pt x="45" y="72"/>
                    <a:pt x="45" y="72"/>
                  </a:cubicBezTo>
                  <a:cubicBezTo>
                    <a:pt x="47" y="90"/>
                    <a:pt x="50" y="109"/>
                    <a:pt x="57" y="128"/>
                  </a:cubicBezTo>
                  <a:cubicBezTo>
                    <a:pt x="57" y="129"/>
                    <a:pt x="58" y="129"/>
                    <a:pt x="59" y="129"/>
                  </a:cubicBezTo>
                  <a:cubicBezTo>
                    <a:pt x="60" y="130"/>
                    <a:pt x="61" y="129"/>
                    <a:pt x="61" y="129"/>
                  </a:cubicBezTo>
                  <a:cubicBezTo>
                    <a:pt x="76" y="116"/>
                    <a:pt x="84" y="88"/>
                    <a:pt x="90" y="67"/>
                  </a:cubicBezTo>
                  <a:cubicBezTo>
                    <a:pt x="90" y="67"/>
                    <a:pt x="91" y="64"/>
                    <a:pt x="91" y="62"/>
                  </a:cubicBezTo>
                  <a:cubicBezTo>
                    <a:pt x="103" y="61"/>
                    <a:pt x="115" y="62"/>
                    <a:pt x="127" y="63"/>
                  </a:cubicBezTo>
                  <a:cubicBezTo>
                    <a:pt x="137" y="64"/>
                    <a:pt x="148" y="65"/>
                    <a:pt x="159" y="64"/>
                  </a:cubicBezTo>
                  <a:cubicBezTo>
                    <a:pt x="160" y="64"/>
                    <a:pt x="161" y="64"/>
                    <a:pt x="161" y="63"/>
                  </a:cubicBezTo>
                  <a:cubicBezTo>
                    <a:pt x="161" y="62"/>
                    <a:pt x="161" y="62"/>
                    <a:pt x="161" y="62"/>
                  </a:cubicBezTo>
                  <a:cubicBezTo>
                    <a:pt x="161" y="61"/>
                    <a:pt x="161" y="60"/>
                    <a:pt x="160" y="60"/>
                  </a:cubicBezTo>
                  <a:cubicBezTo>
                    <a:pt x="152" y="50"/>
                    <a:pt x="140" y="44"/>
                    <a:pt x="128" y="39"/>
                  </a:cubicBezTo>
                  <a:cubicBezTo>
                    <a:pt x="122" y="36"/>
                    <a:pt x="117" y="34"/>
                    <a:pt x="112" y="31"/>
                  </a:cubicBezTo>
                  <a:cubicBezTo>
                    <a:pt x="116" y="21"/>
                    <a:pt x="121" y="12"/>
                    <a:pt x="126" y="4"/>
                  </a:cubicBezTo>
                  <a:cubicBezTo>
                    <a:pt x="127" y="4"/>
                    <a:pt x="127" y="3"/>
                    <a:pt x="127" y="3"/>
                  </a:cubicBezTo>
                  <a:cubicBezTo>
                    <a:pt x="127" y="2"/>
                    <a:pt x="126" y="1"/>
                    <a:pt x="125" y="0"/>
                  </a:cubicBezTo>
                  <a:cubicBezTo>
                    <a:pt x="124" y="0"/>
                    <a:pt x="123" y="0"/>
                    <a:pt x="12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3" name="Freeform 192"/>
            <p:cNvSpPr>
              <a:spLocks noChangeArrowheads="1"/>
            </p:cNvSpPr>
            <p:nvPr/>
          </p:nvSpPr>
          <p:spPr bwMode="auto">
            <a:xfrm>
              <a:off x="3363" y="1710"/>
              <a:ext cx="186" cy="162"/>
            </a:xfrm>
            <a:custGeom>
              <a:avLst/>
              <a:gdLst>
                <a:gd name="T0" fmla="*/ 17 w 129"/>
                <a:gd name="T1" fmla="*/ 1 h 112"/>
                <a:gd name="T2" fmla="*/ 5 w 129"/>
                <a:gd name="T3" fmla="*/ 72 h 112"/>
                <a:gd name="T4" fmla="*/ 9 w 129"/>
                <a:gd name="T5" fmla="*/ 74 h 112"/>
                <a:gd name="T6" fmla="*/ 11 w 129"/>
                <a:gd name="T7" fmla="*/ 71 h 112"/>
                <a:gd name="T8" fmla="*/ 10 w 129"/>
                <a:gd name="T9" fmla="*/ 70 h 112"/>
                <a:gd name="T10" fmla="*/ 8 w 129"/>
                <a:gd name="T11" fmla="*/ 53 h 112"/>
                <a:gd name="T12" fmla="*/ 19 w 129"/>
                <a:gd name="T13" fmla="*/ 7 h 112"/>
                <a:gd name="T14" fmla="*/ 55 w 129"/>
                <a:gd name="T15" fmla="*/ 50 h 112"/>
                <a:gd name="T16" fmla="*/ 58 w 129"/>
                <a:gd name="T17" fmla="*/ 51 h 112"/>
                <a:gd name="T18" fmla="*/ 123 w 129"/>
                <a:gd name="T19" fmla="*/ 24 h 112"/>
                <a:gd name="T20" fmla="*/ 89 w 129"/>
                <a:gd name="T21" fmla="*/ 83 h 112"/>
                <a:gd name="T22" fmla="*/ 89 w 129"/>
                <a:gd name="T23" fmla="*/ 85 h 112"/>
                <a:gd name="T24" fmla="*/ 89 w 129"/>
                <a:gd name="T25" fmla="*/ 85 h 112"/>
                <a:gd name="T26" fmla="*/ 90 w 129"/>
                <a:gd name="T27" fmla="*/ 87 h 112"/>
                <a:gd name="T28" fmla="*/ 107 w 129"/>
                <a:gd name="T29" fmla="*/ 101 h 112"/>
                <a:gd name="T30" fmla="*/ 120 w 129"/>
                <a:gd name="T31" fmla="*/ 111 h 112"/>
                <a:gd name="T32" fmla="*/ 124 w 129"/>
                <a:gd name="T33" fmla="*/ 111 h 112"/>
                <a:gd name="T34" fmla="*/ 124 w 129"/>
                <a:gd name="T35" fmla="*/ 109 h 112"/>
                <a:gd name="T36" fmla="*/ 123 w 129"/>
                <a:gd name="T37" fmla="*/ 107 h 112"/>
                <a:gd name="T38" fmla="*/ 110 w 129"/>
                <a:gd name="T39" fmla="*/ 97 h 112"/>
                <a:gd name="T40" fmla="*/ 95 w 129"/>
                <a:gd name="T41" fmla="*/ 84 h 112"/>
                <a:gd name="T42" fmla="*/ 129 w 129"/>
                <a:gd name="T43" fmla="*/ 21 h 112"/>
                <a:gd name="T44" fmla="*/ 129 w 129"/>
                <a:gd name="T45" fmla="*/ 20 h 112"/>
                <a:gd name="T46" fmla="*/ 128 w 129"/>
                <a:gd name="T47" fmla="*/ 18 h 112"/>
                <a:gd name="T48" fmla="*/ 126 w 129"/>
                <a:gd name="T49" fmla="*/ 18 h 112"/>
                <a:gd name="T50" fmla="*/ 58 w 129"/>
                <a:gd name="T51" fmla="*/ 45 h 112"/>
                <a:gd name="T52" fmla="*/ 21 w 129"/>
                <a:gd name="T53" fmla="*/ 1 h 112"/>
                <a:gd name="T54" fmla="*/ 17 w 129"/>
                <a:gd name="T55"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12">
                  <a:moveTo>
                    <a:pt x="17" y="1"/>
                  </a:moveTo>
                  <a:cubicBezTo>
                    <a:pt x="3" y="12"/>
                    <a:pt x="0" y="58"/>
                    <a:pt x="5" y="72"/>
                  </a:cubicBezTo>
                  <a:cubicBezTo>
                    <a:pt x="6" y="74"/>
                    <a:pt x="7" y="74"/>
                    <a:pt x="9" y="74"/>
                  </a:cubicBezTo>
                  <a:cubicBezTo>
                    <a:pt x="10" y="73"/>
                    <a:pt x="11" y="72"/>
                    <a:pt x="11" y="71"/>
                  </a:cubicBezTo>
                  <a:cubicBezTo>
                    <a:pt x="11" y="71"/>
                    <a:pt x="10" y="71"/>
                    <a:pt x="10" y="70"/>
                  </a:cubicBezTo>
                  <a:cubicBezTo>
                    <a:pt x="9" y="67"/>
                    <a:pt x="8" y="60"/>
                    <a:pt x="8" y="53"/>
                  </a:cubicBezTo>
                  <a:cubicBezTo>
                    <a:pt x="8" y="37"/>
                    <a:pt x="12" y="15"/>
                    <a:pt x="19" y="7"/>
                  </a:cubicBezTo>
                  <a:cubicBezTo>
                    <a:pt x="32" y="21"/>
                    <a:pt x="44" y="36"/>
                    <a:pt x="55" y="50"/>
                  </a:cubicBezTo>
                  <a:cubicBezTo>
                    <a:pt x="56" y="51"/>
                    <a:pt x="57" y="51"/>
                    <a:pt x="58" y="51"/>
                  </a:cubicBezTo>
                  <a:cubicBezTo>
                    <a:pt x="78" y="39"/>
                    <a:pt x="101" y="30"/>
                    <a:pt x="123" y="24"/>
                  </a:cubicBezTo>
                  <a:cubicBezTo>
                    <a:pt x="117" y="43"/>
                    <a:pt x="101" y="70"/>
                    <a:pt x="89" y="83"/>
                  </a:cubicBezTo>
                  <a:cubicBezTo>
                    <a:pt x="89" y="84"/>
                    <a:pt x="89" y="84"/>
                    <a:pt x="89" y="85"/>
                  </a:cubicBezTo>
                  <a:cubicBezTo>
                    <a:pt x="89" y="85"/>
                    <a:pt x="89" y="85"/>
                    <a:pt x="89" y="85"/>
                  </a:cubicBezTo>
                  <a:cubicBezTo>
                    <a:pt x="89" y="86"/>
                    <a:pt x="89" y="86"/>
                    <a:pt x="90" y="87"/>
                  </a:cubicBezTo>
                  <a:cubicBezTo>
                    <a:pt x="107" y="101"/>
                    <a:pt x="107" y="101"/>
                    <a:pt x="107" y="101"/>
                  </a:cubicBezTo>
                  <a:cubicBezTo>
                    <a:pt x="120" y="111"/>
                    <a:pt x="120" y="111"/>
                    <a:pt x="120" y="111"/>
                  </a:cubicBezTo>
                  <a:cubicBezTo>
                    <a:pt x="121" y="112"/>
                    <a:pt x="123" y="112"/>
                    <a:pt x="124" y="111"/>
                  </a:cubicBezTo>
                  <a:cubicBezTo>
                    <a:pt x="124" y="110"/>
                    <a:pt x="124" y="110"/>
                    <a:pt x="124" y="109"/>
                  </a:cubicBezTo>
                  <a:cubicBezTo>
                    <a:pt x="124" y="108"/>
                    <a:pt x="124" y="108"/>
                    <a:pt x="123" y="107"/>
                  </a:cubicBezTo>
                  <a:cubicBezTo>
                    <a:pt x="110" y="97"/>
                    <a:pt x="110" y="97"/>
                    <a:pt x="110" y="97"/>
                  </a:cubicBezTo>
                  <a:cubicBezTo>
                    <a:pt x="110" y="97"/>
                    <a:pt x="98" y="87"/>
                    <a:pt x="95" y="84"/>
                  </a:cubicBezTo>
                  <a:cubicBezTo>
                    <a:pt x="108" y="69"/>
                    <a:pt x="125" y="40"/>
                    <a:pt x="129" y="21"/>
                  </a:cubicBezTo>
                  <a:cubicBezTo>
                    <a:pt x="129" y="20"/>
                    <a:pt x="129" y="20"/>
                    <a:pt x="129" y="20"/>
                  </a:cubicBezTo>
                  <a:cubicBezTo>
                    <a:pt x="129" y="19"/>
                    <a:pt x="129" y="19"/>
                    <a:pt x="128" y="18"/>
                  </a:cubicBezTo>
                  <a:cubicBezTo>
                    <a:pt x="128" y="18"/>
                    <a:pt x="127" y="17"/>
                    <a:pt x="126" y="18"/>
                  </a:cubicBezTo>
                  <a:cubicBezTo>
                    <a:pt x="104" y="23"/>
                    <a:pt x="79" y="33"/>
                    <a:pt x="58" y="45"/>
                  </a:cubicBezTo>
                  <a:cubicBezTo>
                    <a:pt x="47" y="30"/>
                    <a:pt x="34" y="15"/>
                    <a:pt x="21" y="1"/>
                  </a:cubicBezTo>
                  <a:cubicBezTo>
                    <a:pt x="20" y="0"/>
                    <a:pt x="18" y="0"/>
                    <a:pt x="17"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4" name="Freeform 193"/>
            <p:cNvSpPr>
              <a:spLocks noChangeArrowheads="1"/>
            </p:cNvSpPr>
            <p:nvPr/>
          </p:nvSpPr>
          <p:spPr bwMode="auto">
            <a:xfrm>
              <a:off x="3948" y="1931"/>
              <a:ext cx="234" cy="211"/>
            </a:xfrm>
            <a:custGeom>
              <a:avLst/>
              <a:gdLst>
                <a:gd name="T0" fmla="*/ 145 w 162"/>
                <a:gd name="T1" fmla="*/ 0 h 146"/>
                <a:gd name="T2" fmla="*/ 103 w 162"/>
                <a:gd name="T3" fmla="*/ 22 h 146"/>
                <a:gd name="T4" fmla="*/ 67 w 162"/>
                <a:gd name="T5" fmla="*/ 43 h 146"/>
                <a:gd name="T6" fmla="*/ 35 w 162"/>
                <a:gd name="T7" fmla="*/ 30 h 146"/>
                <a:gd name="T8" fmla="*/ 2 w 162"/>
                <a:gd name="T9" fmla="*/ 14 h 146"/>
                <a:gd name="T10" fmla="*/ 1 w 162"/>
                <a:gd name="T11" fmla="*/ 14 h 146"/>
                <a:gd name="T12" fmla="*/ 0 w 162"/>
                <a:gd name="T13" fmla="*/ 16 h 146"/>
                <a:gd name="T14" fmla="*/ 25 w 162"/>
                <a:gd name="T15" fmla="*/ 83 h 146"/>
                <a:gd name="T16" fmla="*/ 29 w 162"/>
                <a:gd name="T17" fmla="*/ 82 h 146"/>
                <a:gd name="T18" fmla="*/ 29 w 162"/>
                <a:gd name="T19" fmla="*/ 81 h 146"/>
                <a:gd name="T20" fmla="*/ 28 w 162"/>
                <a:gd name="T21" fmla="*/ 79 h 146"/>
                <a:gd name="T22" fmla="*/ 5 w 162"/>
                <a:gd name="T23" fmla="*/ 19 h 146"/>
                <a:gd name="T24" fmla="*/ 32 w 162"/>
                <a:gd name="T25" fmla="*/ 34 h 146"/>
                <a:gd name="T26" fmla="*/ 68 w 162"/>
                <a:gd name="T27" fmla="*/ 48 h 146"/>
                <a:gd name="T28" fmla="*/ 106 w 162"/>
                <a:gd name="T29" fmla="*/ 27 h 146"/>
                <a:gd name="T30" fmla="*/ 140 w 162"/>
                <a:gd name="T31" fmla="*/ 7 h 146"/>
                <a:gd name="T32" fmla="*/ 112 w 162"/>
                <a:gd name="T33" fmla="*/ 82 h 146"/>
                <a:gd name="T34" fmla="*/ 113 w 162"/>
                <a:gd name="T35" fmla="*/ 89 h 146"/>
                <a:gd name="T36" fmla="*/ 135 w 162"/>
                <a:gd name="T37" fmla="*/ 116 h 146"/>
                <a:gd name="T38" fmla="*/ 155 w 162"/>
                <a:gd name="T39" fmla="*/ 140 h 146"/>
                <a:gd name="T40" fmla="*/ 138 w 162"/>
                <a:gd name="T41" fmla="*/ 138 h 146"/>
                <a:gd name="T42" fmla="*/ 121 w 162"/>
                <a:gd name="T43" fmla="*/ 135 h 146"/>
                <a:gd name="T44" fmla="*/ 119 w 162"/>
                <a:gd name="T45" fmla="*/ 138 h 146"/>
                <a:gd name="T46" fmla="*/ 121 w 162"/>
                <a:gd name="T47" fmla="*/ 140 h 146"/>
                <a:gd name="T48" fmla="*/ 137 w 162"/>
                <a:gd name="T49" fmla="*/ 143 h 146"/>
                <a:gd name="T50" fmla="*/ 159 w 162"/>
                <a:gd name="T51" fmla="*/ 145 h 146"/>
                <a:gd name="T52" fmla="*/ 161 w 162"/>
                <a:gd name="T53" fmla="*/ 144 h 146"/>
                <a:gd name="T54" fmla="*/ 161 w 162"/>
                <a:gd name="T55" fmla="*/ 142 h 146"/>
                <a:gd name="T56" fmla="*/ 138 w 162"/>
                <a:gd name="T57" fmla="*/ 112 h 146"/>
                <a:gd name="T58" fmla="*/ 118 w 162"/>
                <a:gd name="T59" fmla="*/ 88 h 146"/>
                <a:gd name="T60" fmla="*/ 145 w 162"/>
                <a:gd name="T61" fmla="*/ 9 h 146"/>
                <a:gd name="T62" fmla="*/ 148 w 162"/>
                <a:gd name="T63" fmla="*/ 4 h 146"/>
                <a:gd name="T64" fmla="*/ 148 w 162"/>
                <a:gd name="T65" fmla="*/ 1 h 146"/>
                <a:gd name="T66" fmla="*/ 145 w 162"/>
                <a:gd name="T6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146">
                  <a:moveTo>
                    <a:pt x="145" y="0"/>
                  </a:moveTo>
                  <a:cubicBezTo>
                    <a:pt x="130" y="2"/>
                    <a:pt x="116" y="12"/>
                    <a:pt x="103" y="22"/>
                  </a:cubicBezTo>
                  <a:cubicBezTo>
                    <a:pt x="91" y="32"/>
                    <a:pt x="79" y="41"/>
                    <a:pt x="67" y="43"/>
                  </a:cubicBezTo>
                  <a:cubicBezTo>
                    <a:pt x="54" y="45"/>
                    <a:pt x="45" y="38"/>
                    <a:pt x="35" y="30"/>
                  </a:cubicBezTo>
                  <a:cubicBezTo>
                    <a:pt x="26" y="22"/>
                    <a:pt x="16" y="14"/>
                    <a:pt x="2" y="14"/>
                  </a:cubicBezTo>
                  <a:cubicBezTo>
                    <a:pt x="2" y="14"/>
                    <a:pt x="1" y="14"/>
                    <a:pt x="1" y="14"/>
                  </a:cubicBezTo>
                  <a:cubicBezTo>
                    <a:pt x="0" y="15"/>
                    <a:pt x="0" y="16"/>
                    <a:pt x="0" y="16"/>
                  </a:cubicBezTo>
                  <a:cubicBezTo>
                    <a:pt x="1" y="30"/>
                    <a:pt x="18" y="79"/>
                    <a:pt x="25" y="83"/>
                  </a:cubicBezTo>
                  <a:cubicBezTo>
                    <a:pt x="26" y="84"/>
                    <a:pt x="28" y="83"/>
                    <a:pt x="29" y="82"/>
                  </a:cubicBezTo>
                  <a:cubicBezTo>
                    <a:pt x="29" y="82"/>
                    <a:pt x="29" y="81"/>
                    <a:pt x="29" y="81"/>
                  </a:cubicBezTo>
                  <a:cubicBezTo>
                    <a:pt x="29" y="80"/>
                    <a:pt x="29" y="79"/>
                    <a:pt x="28" y="79"/>
                  </a:cubicBezTo>
                  <a:cubicBezTo>
                    <a:pt x="24" y="75"/>
                    <a:pt x="8" y="37"/>
                    <a:pt x="5" y="19"/>
                  </a:cubicBezTo>
                  <a:cubicBezTo>
                    <a:pt x="16" y="20"/>
                    <a:pt x="24" y="27"/>
                    <a:pt x="32" y="34"/>
                  </a:cubicBezTo>
                  <a:cubicBezTo>
                    <a:pt x="42" y="42"/>
                    <a:pt x="52" y="51"/>
                    <a:pt x="68" y="48"/>
                  </a:cubicBezTo>
                  <a:cubicBezTo>
                    <a:pt x="81" y="46"/>
                    <a:pt x="94" y="36"/>
                    <a:pt x="106" y="27"/>
                  </a:cubicBezTo>
                  <a:cubicBezTo>
                    <a:pt x="117" y="18"/>
                    <a:pt x="129" y="10"/>
                    <a:pt x="140" y="7"/>
                  </a:cubicBezTo>
                  <a:cubicBezTo>
                    <a:pt x="130" y="26"/>
                    <a:pt x="112" y="61"/>
                    <a:pt x="112" y="82"/>
                  </a:cubicBezTo>
                  <a:cubicBezTo>
                    <a:pt x="112" y="85"/>
                    <a:pt x="113" y="87"/>
                    <a:pt x="113" y="89"/>
                  </a:cubicBezTo>
                  <a:cubicBezTo>
                    <a:pt x="116" y="100"/>
                    <a:pt x="126" y="108"/>
                    <a:pt x="135" y="116"/>
                  </a:cubicBezTo>
                  <a:cubicBezTo>
                    <a:pt x="143" y="123"/>
                    <a:pt x="151" y="131"/>
                    <a:pt x="155" y="140"/>
                  </a:cubicBezTo>
                  <a:cubicBezTo>
                    <a:pt x="149" y="140"/>
                    <a:pt x="143" y="139"/>
                    <a:pt x="138" y="138"/>
                  </a:cubicBezTo>
                  <a:cubicBezTo>
                    <a:pt x="133" y="137"/>
                    <a:pt x="127" y="135"/>
                    <a:pt x="121" y="135"/>
                  </a:cubicBezTo>
                  <a:cubicBezTo>
                    <a:pt x="120" y="135"/>
                    <a:pt x="119" y="136"/>
                    <a:pt x="119" y="138"/>
                  </a:cubicBezTo>
                  <a:cubicBezTo>
                    <a:pt x="119" y="139"/>
                    <a:pt x="120" y="140"/>
                    <a:pt x="121" y="140"/>
                  </a:cubicBezTo>
                  <a:cubicBezTo>
                    <a:pt x="127" y="141"/>
                    <a:pt x="132" y="142"/>
                    <a:pt x="137" y="143"/>
                  </a:cubicBezTo>
                  <a:cubicBezTo>
                    <a:pt x="144" y="145"/>
                    <a:pt x="151" y="146"/>
                    <a:pt x="159" y="145"/>
                  </a:cubicBezTo>
                  <a:cubicBezTo>
                    <a:pt x="160" y="145"/>
                    <a:pt x="161" y="145"/>
                    <a:pt x="161" y="144"/>
                  </a:cubicBezTo>
                  <a:cubicBezTo>
                    <a:pt x="161" y="143"/>
                    <a:pt x="162" y="143"/>
                    <a:pt x="161" y="142"/>
                  </a:cubicBezTo>
                  <a:cubicBezTo>
                    <a:pt x="158" y="130"/>
                    <a:pt x="148" y="121"/>
                    <a:pt x="138" y="112"/>
                  </a:cubicBezTo>
                  <a:cubicBezTo>
                    <a:pt x="129" y="104"/>
                    <a:pt x="121" y="97"/>
                    <a:pt x="118" y="88"/>
                  </a:cubicBezTo>
                  <a:cubicBezTo>
                    <a:pt x="114" y="70"/>
                    <a:pt x="135" y="29"/>
                    <a:pt x="145" y="9"/>
                  </a:cubicBezTo>
                  <a:cubicBezTo>
                    <a:pt x="148" y="4"/>
                    <a:pt x="148" y="4"/>
                    <a:pt x="148" y="4"/>
                  </a:cubicBezTo>
                  <a:cubicBezTo>
                    <a:pt x="148" y="3"/>
                    <a:pt x="148" y="2"/>
                    <a:pt x="148" y="1"/>
                  </a:cubicBezTo>
                  <a:cubicBezTo>
                    <a:pt x="147" y="0"/>
                    <a:pt x="146" y="0"/>
                    <a:pt x="145"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5" name="Freeform 194"/>
            <p:cNvSpPr>
              <a:spLocks noChangeArrowheads="1"/>
            </p:cNvSpPr>
            <p:nvPr/>
          </p:nvSpPr>
          <p:spPr bwMode="auto">
            <a:xfrm>
              <a:off x="4289" y="2057"/>
              <a:ext cx="222" cy="218"/>
            </a:xfrm>
            <a:custGeom>
              <a:avLst/>
              <a:gdLst>
                <a:gd name="T0" fmla="*/ 3 w 153"/>
                <a:gd name="T1" fmla="*/ 1 h 151"/>
                <a:gd name="T2" fmla="*/ 2 w 153"/>
                <a:gd name="T3" fmla="*/ 3 h 151"/>
                <a:gd name="T4" fmla="*/ 16 w 153"/>
                <a:gd name="T5" fmla="*/ 80 h 151"/>
                <a:gd name="T6" fmla="*/ 20 w 153"/>
                <a:gd name="T7" fmla="*/ 80 h 151"/>
                <a:gd name="T8" fmla="*/ 21 w 153"/>
                <a:gd name="T9" fmla="*/ 78 h 151"/>
                <a:gd name="T10" fmla="*/ 20 w 153"/>
                <a:gd name="T11" fmla="*/ 76 h 151"/>
                <a:gd name="T12" fmla="*/ 7 w 153"/>
                <a:gd name="T13" fmla="*/ 10 h 151"/>
                <a:gd name="T14" fmla="*/ 7 w 153"/>
                <a:gd name="T15" fmla="*/ 8 h 151"/>
                <a:gd name="T16" fmla="*/ 25 w 153"/>
                <a:gd name="T17" fmla="*/ 25 h 151"/>
                <a:gd name="T18" fmla="*/ 67 w 153"/>
                <a:gd name="T19" fmla="*/ 56 h 151"/>
                <a:gd name="T20" fmla="*/ 120 w 153"/>
                <a:gd name="T21" fmla="*/ 37 h 151"/>
                <a:gd name="T22" fmla="*/ 133 w 153"/>
                <a:gd name="T23" fmla="*/ 31 h 151"/>
                <a:gd name="T24" fmla="*/ 106 w 153"/>
                <a:gd name="T25" fmla="*/ 95 h 151"/>
                <a:gd name="T26" fmla="*/ 106 w 153"/>
                <a:gd name="T27" fmla="*/ 97 h 151"/>
                <a:gd name="T28" fmla="*/ 106 w 153"/>
                <a:gd name="T29" fmla="*/ 97 h 151"/>
                <a:gd name="T30" fmla="*/ 107 w 153"/>
                <a:gd name="T31" fmla="*/ 99 h 151"/>
                <a:gd name="T32" fmla="*/ 147 w 153"/>
                <a:gd name="T33" fmla="*/ 143 h 151"/>
                <a:gd name="T34" fmla="*/ 132 w 153"/>
                <a:gd name="T35" fmla="*/ 143 h 151"/>
                <a:gd name="T36" fmla="*/ 129 w 153"/>
                <a:gd name="T37" fmla="*/ 145 h 151"/>
                <a:gd name="T38" fmla="*/ 131 w 153"/>
                <a:gd name="T39" fmla="*/ 148 h 151"/>
                <a:gd name="T40" fmla="*/ 151 w 153"/>
                <a:gd name="T41" fmla="*/ 147 h 151"/>
                <a:gd name="T42" fmla="*/ 153 w 153"/>
                <a:gd name="T43" fmla="*/ 145 h 151"/>
                <a:gd name="T44" fmla="*/ 153 w 153"/>
                <a:gd name="T45" fmla="*/ 144 h 151"/>
                <a:gd name="T46" fmla="*/ 112 w 153"/>
                <a:gd name="T47" fmla="*/ 96 h 151"/>
                <a:gd name="T48" fmla="*/ 139 w 153"/>
                <a:gd name="T49" fmla="*/ 27 h 151"/>
                <a:gd name="T50" fmla="*/ 139 w 153"/>
                <a:gd name="T51" fmla="*/ 27 h 151"/>
                <a:gd name="T52" fmla="*/ 138 w 153"/>
                <a:gd name="T53" fmla="*/ 25 h 151"/>
                <a:gd name="T54" fmla="*/ 136 w 153"/>
                <a:gd name="T55" fmla="*/ 24 h 151"/>
                <a:gd name="T56" fmla="*/ 118 w 153"/>
                <a:gd name="T57" fmla="*/ 33 h 151"/>
                <a:gd name="T58" fmla="*/ 68 w 153"/>
                <a:gd name="T59" fmla="*/ 50 h 151"/>
                <a:gd name="T60" fmla="*/ 28 w 153"/>
                <a:gd name="T61" fmla="*/ 21 h 151"/>
                <a:gd name="T62" fmla="*/ 6 w 153"/>
                <a:gd name="T63" fmla="*/ 1 h 151"/>
                <a:gd name="T64" fmla="*/ 3 w 153"/>
                <a:gd name="T65" fmla="*/ 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51">
                  <a:moveTo>
                    <a:pt x="3" y="1"/>
                  </a:moveTo>
                  <a:cubicBezTo>
                    <a:pt x="2" y="1"/>
                    <a:pt x="2" y="2"/>
                    <a:pt x="2" y="3"/>
                  </a:cubicBezTo>
                  <a:cubicBezTo>
                    <a:pt x="0" y="23"/>
                    <a:pt x="5" y="68"/>
                    <a:pt x="16" y="80"/>
                  </a:cubicBezTo>
                  <a:cubicBezTo>
                    <a:pt x="17" y="81"/>
                    <a:pt x="19" y="81"/>
                    <a:pt x="20" y="80"/>
                  </a:cubicBezTo>
                  <a:cubicBezTo>
                    <a:pt x="20" y="79"/>
                    <a:pt x="21" y="78"/>
                    <a:pt x="21" y="78"/>
                  </a:cubicBezTo>
                  <a:cubicBezTo>
                    <a:pt x="21" y="77"/>
                    <a:pt x="20" y="76"/>
                    <a:pt x="20" y="76"/>
                  </a:cubicBezTo>
                  <a:cubicBezTo>
                    <a:pt x="12" y="67"/>
                    <a:pt x="7" y="32"/>
                    <a:pt x="7" y="10"/>
                  </a:cubicBezTo>
                  <a:cubicBezTo>
                    <a:pt x="7" y="9"/>
                    <a:pt x="7" y="9"/>
                    <a:pt x="7" y="8"/>
                  </a:cubicBezTo>
                  <a:cubicBezTo>
                    <a:pt x="12" y="12"/>
                    <a:pt x="18" y="18"/>
                    <a:pt x="25" y="25"/>
                  </a:cubicBezTo>
                  <a:cubicBezTo>
                    <a:pt x="38" y="39"/>
                    <a:pt x="53" y="53"/>
                    <a:pt x="67" y="56"/>
                  </a:cubicBezTo>
                  <a:cubicBezTo>
                    <a:pt x="79" y="58"/>
                    <a:pt x="102" y="46"/>
                    <a:pt x="120" y="37"/>
                  </a:cubicBezTo>
                  <a:cubicBezTo>
                    <a:pt x="125" y="35"/>
                    <a:pt x="129" y="33"/>
                    <a:pt x="133" y="31"/>
                  </a:cubicBezTo>
                  <a:cubicBezTo>
                    <a:pt x="128" y="54"/>
                    <a:pt x="117" y="79"/>
                    <a:pt x="106" y="95"/>
                  </a:cubicBezTo>
                  <a:cubicBezTo>
                    <a:pt x="106" y="96"/>
                    <a:pt x="106" y="96"/>
                    <a:pt x="106" y="97"/>
                  </a:cubicBezTo>
                  <a:cubicBezTo>
                    <a:pt x="106" y="97"/>
                    <a:pt x="106" y="97"/>
                    <a:pt x="106" y="97"/>
                  </a:cubicBezTo>
                  <a:cubicBezTo>
                    <a:pt x="106" y="98"/>
                    <a:pt x="106" y="99"/>
                    <a:pt x="107" y="99"/>
                  </a:cubicBezTo>
                  <a:cubicBezTo>
                    <a:pt x="119" y="107"/>
                    <a:pt x="140" y="129"/>
                    <a:pt x="147" y="143"/>
                  </a:cubicBezTo>
                  <a:cubicBezTo>
                    <a:pt x="142" y="145"/>
                    <a:pt x="137" y="144"/>
                    <a:pt x="132" y="143"/>
                  </a:cubicBezTo>
                  <a:cubicBezTo>
                    <a:pt x="131" y="143"/>
                    <a:pt x="130" y="143"/>
                    <a:pt x="129" y="145"/>
                  </a:cubicBezTo>
                  <a:cubicBezTo>
                    <a:pt x="129" y="146"/>
                    <a:pt x="130" y="148"/>
                    <a:pt x="131" y="148"/>
                  </a:cubicBezTo>
                  <a:cubicBezTo>
                    <a:pt x="137" y="150"/>
                    <a:pt x="143" y="151"/>
                    <a:pt x="151" y="147"/>
                  </a:cubicBezTo>
                  <a:cubicBezTo>
                    <a:pt x="152" y="147"/>
                    <a:pt x="153" y="146"/>
                    <a:pt x="153" y="145"/>
                  </a:cubicBezTo>
                  <a:cubicBezTo>
                    <a:pt x="153" y="145"/>
                    <a:pt x="153" y="144"/>
                    <a:pt x="153" y="144"/>
                  </a:cubicBezTo>
                  <a:cubicBezTo>
                    <a:pt x="147" y="130"/>
                    <a:pt x="125" y="106"/>
                    <a:pt x="112" y="96"/>
                  </a:cubicBezTo>
                  <a:cubicBezTo>
                    <a:pt x="124" y="78"/>
                    <a:pt x="134" y="50"/>
                    <a:pt x="139" y="27"/>
                  </a:cubicBezTo>
                  <a:cubicBezTo>
                    <a:pt x="139" y="27"/>
                    <a:pt x="139" y="27"/>
                    <a:pt x="139" y="27"/>
                  </a:cubicBezTo>
                  <a:cubicBezTo>
                    <a:pt x="139" y="26"/>
                    <a:pt x="139" y="25"/>
                    <a:pt x="138" y="25"/>
                  </a:cubicBezTo>
                  <a:cubicBezTo>
                    <a:pt x="138" y="24"/>
                    <a:pt x="137" y="24"/>
                    <a:pt x="136" y="24"/>
                  </a:cubicBezTo>
                  <a:cubicBezTo>
                    <a:pt x="131" y="26"/>
                    <a:pt x="125" y="29"/>
                    <a:pt x="118" y="33"/>
                  </a:cubicBezTo>
                  <a:cubicBezTo>
                    <a:pt x="101" y="41"/>
                    <a:pt x="79" y="52"/>
                    <a:pt x="68" y="50"/>
                  </a:cubicBezTo>
                  <a:cubicBezTo>
                    <a:pt x="55" y="48"/>
                    <a:pt x="41" y="34"/>
                    <a:pt x="28" y="21"/>
                  </a:cubicBezTo>
                  <a:cubicBezTo>
                    <a:pt x="20" y="13"/>
                    <a:pt x="13" y="5"/>
                    <a:pt x="6" y="1"/>
                  </a:cubicBezTo>
                  <a:cubicBezTo>
                    <a:pt x="5" y="0"/>
                    <a:pt x="4" y="0"/>
                    <a:pt x="3"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6" name="Freeform 195"/>
            <p:cNvSpPr>
              <a:spLocks noEditPoints="1" noChangeArrowheads="1"/>
            </p:cNvSpPr>
            <p:nvPr/>
          </p:nvSpPr>
          <p:spPr bwMode="auto">
            <a:xfrm>
              <a:off x="3835" y="1448"/>
              <a:ext cx="285" cy="231"/>
            </a:xfrm>
            <a:custGeom>
              <a:avLst/>
              <a:gdLst>
                <a:gd name="T0" fmla="*/ 30 w 197"/>
                <a:gd name="T1" fmla="*/ 1 h 160"/>
                <a:gd name="T2" fmla="*/ 29 w 197"/>
                <a:gd name="T3" fmla="*/ 3 h 160"/>
                <a:gd name="T4" fmla="*/ 29 w 197"/>
                <a:gd name="T5" fmla="*/ 4 h 160"/>
                <a:gd name="T6" fmla="*/ 38 w 197"/>
                <a:gd name="T7" fmla="*/ 21 h 160"/>
                <a:gd name="T8" fmla="*/ 46 w 197"/>
                <a:gd name="T9" fmla="*/ 35 h 160"/>
                <a:gd name="T10" fmla="*/ 0 w 197"/>
                <a:gd name="T11" fmla="*/ 81 h 160"/>
                <a:gd name="T12" fmla="*/ 0 w 197"/>
                <a:gd name="T13" fmla="*/ 82 h 160"/>
                <a:gd name="T14" fmla="*/ 0 w 197"/>
                <a:gd name="T15" fmla="*/ 84 h 160"/>
                <a:gd name="T16" fmla="*/ 3 w 197"/>
                <a:gd name="T17" fmla="*/ 84 h 160"/>
                <a:gd name="T18" fmla="*/ 45 w 197"/>
                <a:gd name="T19" fmla="*/ 84 h 160"/>
                <a:gd name="T20" fmla="*/ 75 w 197"/>
                <a:gd name="T21" fmla="*/ 85 h 160"/>
                <a:gd name="T22" fmla="*/ 110 w 197"/>
                <a:gd name="T23" fmla="*/ 159 h 160"/>
                <a:gd name="T24" fmla="*/ 113 w 197"/>
                <a:gd name="T25" fmla="*/ 160 h 160"/>
                <a:gd name="T26" fmla="*/ 115 w 197"/>
                <a:gd name="T27" fmla="*/ 158 h 160"/>
                <a:gd name="T28" fmla="*/ 115 w 197"/>
                <a:gd name="T29" fmla="*/ 154 h 160"/>
                <a:gd name="T30" fmla="*/ 130 w 197"/>
                <a:gd name="T31" fmla="*/ 89 h 160"/>
                <a:gd name="T32" fmla="*/ 182 w 197"/>
                <a:gd name="T33" fmla="*/ 78 h 160"/>
                <a:gd name="T34" fmla="*/ 194 w 197"/>
                <a:gd name="T35" fmla="*/ 79 h 160"/>
                <a:gd name="T36" fmla="*/ 196 w 197"/>
                <a:gd name="T37" fmla="*/ 76 h 160"/>
                <a:gd name="T38" fmla="*/ 194 w 197"/>
                <a:gd name="T39" fmla="*/ 74 h 160"/>
                <a:gd name="T40" fmla="*/ 182 w 197"/>
                <a:gd name="T41" fmla="*/ 73 h 160"/>
                <a:gd name="T42" fmla="*/ 126 w 197"/>
                <a:gd name="T43" fmla="*/ 85 h 160"/>
                <a:gd name="T44" fmla="*/ 110 w 197"/>
                <a:gd name="T45" fmla="*/ 149 h 160"/>
                <a:gd name="T46" fmla="*/ 79 w 197"/>
                <a:gd name="T47" fmla="*/ 81 h 160"/>
                <a:gd name="T48" fmla="*/ 76 w 197"/>
                <a:gd name="T49" fmla="*/ 79 h 160"/>
                <a:gd name="T50" fmla="*/ 45 w 197"/>
                <a:gd name="T51" fmla="*/ 78 h 160"/>
                <a:gd name="T52" fmla="*/ 9 w 197"/>
                <a:gd name="T53" fmla="*/ 78 h 160"/>
                <a:gd name="T54" fmla="*/ 51 w 197"/>
                <a:gd name="T55" fmla="*/ 38 h 160"/>
                <a:gd name="T56" fmla="*/ 52 w 197"/>
                <a:gd name="T57" fmla="*/ 36 h 160"/>
                <a:gd name="T58" fmla="*/ 52 w 197"/>
                <a:gd name="T59" fmla="*/ 34 h 160"/>
                <a:gd name="T60" fmla="*/ 43 w 197"/>
                <a:gd name="T61" fmla="*/ 18 h 160"/>
                <a:gd name="T62" fmla="*/ 34 w 197"/>
                <a:gd name="T63" fmla="*/ 2 h 160"/>
                <a:gd name="T64" fmla="*/ 30 w 197"/>
                <a:gd name="T65" fmla="*/ 1 h 160"/>
                <a:gd name="T66" fmla="*/ 77 w 197"/>
                <a:gd name="T67" fmla="*/ 85 h 160"/>
                <a:gd name="T68" fmla="*/ 77 w 197"/>
                <a:gd name="T69" fmla="*/ 85 h 160"/>
                <a:gd name="T70" fmla="*/ 77 w 197"/>
                <a:gd name="T71" fmla="*/ 8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60">
                  <a:moveTo>
                    <a:pt x="30" y="1"/>
                  </a:moveTo>
                  <a:cubicBezTo>
                    <a:pt x="29" y="1"/>
                    <a:pt x="29" y="2"/>
                    <a:pt x="29" y="3"/>
                  </a:cubicBezTo>
                  <a:cubicBezTo>
                    <a:pt x="29" y="3"/>
                    <a:pt x="29" y="4"/>
                    <a:pt x="29" y="4"/>
                  </a:cubicBezTo>
                  <a:cubicBezTo>
                    <a:pt x="38" y="21"/>
                    <a:pt x="38" y="21"/>
                    <a:pt x="38" y="21"/>
                  </a:cubicBezTo>
                  <a:cubicBezTo>
                    <a:pt x="38" y="21"/>
                    <a:pt x="44" y="32"/>
                    <a:pt x="46" y="35"/>
                  </a:cubicBezTo>
                  <a:cubicBezTo>
                    <a:pt x="29" y="47"/>
                    <a:pt x="11" y="62"/>
                    <a:pt x="0" y="81"/>
                  </a:cubicBezTo>
                  <a:cubicBezTo>
                    <a:pt x="0" y="81"/>
                    <a:pt x="0" y="81"/>
                    <a:pt x="0" y="82"/>
                  </a:cubicBezTo>
                  <a:cubicBezTo>
                    <a:pt x="0" y="82"/>
                    <a:pt x="0" y="83"/>
                    <a:pt x="0" y="84"/>
                  </a:cubicBezTo>
                  <a:cubicBezTo>
                    <a:pt x="1" y="84"/>
                    <a:pt x="2" y="85"/>
                    <a:pt x="3" y="84"/>
                  </a:cubicBezTo>
                  <a:cubicBezTo>
                    <a:pt x="16" y="80"/>
                    <a:pt x="31" y="82"/>
                    <a:pt x="45" y="84"/>
                  </a:cubicBezTo>
                  <a:cubicBezTo>
                    <a:pt x="55" y="85"/>
                    <a:pt x="65" y="86"/>
                    <a:pt x="75" y="85"/>
                  </a:cubicBezTo>
                  <a:cubicBezTo>
                    <a:pt x="83" y="107"/>
                    <a:pt x="94" y="132"/>
                    <a:pt x="110" y="159"/>
                  </a:cubicBezTo>
                  <a:cubicBezTo>
                    <a:pt x="110" y="160"/>
                    <a:pt x="111" y="160"/>
                    <a:pt x="113" y="160"/>
                  </a:cubicBezTo>
                  <a:cubicBezTo>
                    <a:pt x="114" y="160"/>
                    <a:pt x="115" y="159"/>
                    <a:pt x="115" y="158"/>
                  </a:cubicBezTo>
                  <a:cubicBezTo>
                    <a:pt x="115" y="154"/>
                    <a:pt x="115" y="154"/>
                    <a:pt x="115" y="154"/>
                  </a:cubicBezTo>
                  <a:cubicBezTo>
                    <a:pt x="117" y="135"/>
                    <a:pt x="121" y="101"/>
                    <a:pt x="130" y="89"/>
                  </a:cubicBezTo>
                  <a:cubicBezTo>
                    <a:pt x="140" y="75"/>
                    <a:pt x="164" y="77"/>
                    <a:pt x="182" y="78"/>
                  </a:cubicBezTo>
                  <a:cubicBezTo>
                    <a:pt x="194" y="79"/>
                    <a:pt x="194" y="79"/>
                    <a:pt x="194" y="79"/>
                  </a:cubicBezTo>
                  <a:cubicBezTo>
                    <a:pt x="195" y="79"/>
                    <a:pt x="196" y="78"/>
                    <a:pt x="196" y="76"/>
                  </a:cubicBezTo>
                  <a:cubicBezTo>
                    <a:pt x="197" y="75"/>
                    <a:pt x="195" y="74"/>
                    <a:pt x="194" y="74"/>
                  </a:cubicBezTo>
                  <a:cubicBezTo>
                    <a:pt x="182" y="73"/>
                    <a:pt x="182" y="73"/>
                    <a:pt x="182" y="73"/>
                  </a:cubicBezTo>
                  <a:cubicBezTo>
                    <a:pt x="164" y="72"/>
                    <a:pt x="138" y="70"/>
                    <a:pt x="126" y="85"/>
                  </a:cubicBezTo>
                  <a:cubicBezTo>
                    <a:pt x="116" y="98"/>
                    <a:pt x="112" y="128"/>
                    <a:pt x="110" y="149"/>
                  </a:cubicBezTo>
                  <a:cubicBezTo>
                    <a:pt x="96" y="124"/>
                    <a:pt x="86" y="102"/>
                    <a:pt x="79" y="81"/>
                  </a:cubicBezTo>
                  <a:cubicBezTo>
                    <a:pt x="79" y="80"/>
                    <a:pt x="78" y="79"/>
                    <a:pt x="76" y="79"/>
                  </a:cubicBezTo>
                  <a:cubicBezTo>
                    <a:pt x="67" y="81"/>
                    <a:pt x="56" y="80"/>
                    <a:pt x="45" y="78"/>
                  </a:cubicBezTo>
                  <a:cubicBezTo>
                    <a:pt x="33" y="77"/>
                    <a:pt x="20" y="75"/>
                    <a:pt x="9" y="78"/>
                  </a:cubicBezTo>
                  <a:cubicBezTo>
                    <a:pt x="19" y="62"/>
                    <a:pt x="36" y="49"/>
                    <a:pt x="51" y="38"/>
                  </a:cubicBezTo>
                  <a:cubicBezTo>
                    <a:pt x="52" y="37"/>
                    <a:pt x="52" y="36"/>
                    <a:pt x="52" y="36"/>
                  </a:cubicBezTo>
                  <a:cubicBezTo>
                    <a:pt x="52" y="35"/>
                    <a:pt x="52" y="35"/>
                    <a:pt x="52" y="34"/>
                  </a:cubicBezTo>
                  <a:cubicBezTo>
                    <a:pt x="43" y="18"/>
                    <a:pt x="43" y="18"/>
                    <a:pt x="43" y="18"/>
                  </a:cubicBezTo>
                  <a:cubicBezTo>
                    <a:pt x="34" y="2"/>
                    <a:pt x="34" y="2"/>
                    <a:pt x="34" y="2"/>
                  </a:cubicBezTo>
                  <a:cubicBezTo>
                    <a:pt x="33" y="1"/>
                    <a:pt x="31" y="0"/>
                    <a:pt x="30" y="1"/>
                  </a:cubicBezTo>
                  <a:close/>
                  <a:moveTo>
                    <a:pt x="77" y="85"/>
                  </a:moveTo>
                  <a:cubicBezTo>
                    <a:pt x="77" y="85"/>
                    <a:pt x="77" y="85"/>
                    <a:pt x="77" y="85"/>
                  </a:cubicBezTo>
                  <a:cubicBezTo>
                    <a:pt x="77" y="85"/>
                    <a:pt x="77" y="85"/>
                    <a:pt x="77" y="8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7" name="Freeform 196"/>
            <p:cNvSpPr>
              <a:spLocks noEditPoints="1" noChangeArrowheads="1"/>
            </p:cNvSpPr>
            <p:nvPr/>
          </p:nvSpPr>
          <p:spPr bwMode="auto">
            <a:xfrm>
              <a:off x="3051" y="1418"/>
              <a:ext cx="1480" cy="892"/>
            </a:xfrm>
            <a:custGeom>
              <a:avLst/>
              <a:gdLst>
                <a:gd name="T0" fmla="*/ 8 w 1022"/>
                <a:gd name="T1" fmla="*/ 171 h 617"/>
                <a:gd name="T2" fmla="*/ 0 w 1022"/>
                <a:gd name="T3" fmla="*/ 181 h 617"/>
                <a:gd name="T4" fmla="*/ 34 w 1022"/>
                <a:gd name="T5" fmla="*/ 182 h 617"/>
                <a:gd name="T6" fmla="*/ 154 w 1022"/>
                <a:gd name="T7" fmla="*/ 215 h 617"/>
                <a:gd name="T8" fmla="*/ 237 w 1022"/>
                <a:gd name="T9" fmla="*/ 326 h 617"/>
                <a:gd name="T10" fmla="*/ 236 w 1022"/>
                <a:gd name="T11" fmla="*/ 331 h 617"/>
                <a:gd name="T12" fmla="*/ 345 w 1022"/>
                <a:gd name="T13" fmla="*/ 319 h 617"/>
                <a:gd name="T14" fmla="*/ 522 w 1022"/>
                <a:gd name="T15" fmla="*/ 454 h 617"/>
                <a:gd name="T16" fmla="*/ 688 w 1022"/>
                <a:gd name="T17" fmla="*/ 453 h 617"/>
                <a:gd name="T18" fmla="*/ 764 w 1022"/>
                <a:gd name="T19" fmla="*/ 524 h 617"/>
                <a:gd name="T20" fmla="*/ 782 w 1022"/>
                <a:gd name="T21" fmla="*/ 548 h 617"/>
                <a:gd name="T22" fmla="*/ 947 w 1022"/>
                <a:gd name="T23" fmla="*/ 561 h 617"/>
                <a:gd name="T24" fmla="*/ 995 w 1022"/>
                <a:gd name="T25" fmla="*/ 598 h 617"/>
                <a:gd name="T26" fmla="*/ 1017 w 1022"/>
                <a:gd name="T27" fmla="*/ 617 h 617"/>
                <a:gd name="T28" fmla="*/ 1022 w 1022"/>
                <a:gd name="T29" fmla="*/ 565 h 617"/>
                <a:gd name="T30" fmla="*/ 980 w 1022"/>
                <a:gd name="T31" fmla="*/ 403 h 617"/>
                <a:gd name="T32" fmla="*/ 950 w 1022"/>
                <a:gd name="T33" fmla="*/ 337 h 617"/>
                <a:gd name="T34" fmla="*/ 948 w 1022"/>
                <a:gd name="T35" fmla="*/ 335 h 617"/>
                <a:gd name="T36" fmla="*/ 715 w 1022"/>
                <a:gd name="T37" fmla="*/ 82 h 617"/>
                <a:gd name="T38" fmla="*/ 447 w 1022"/>
                <a:gd name="T39" fmla="*/ 5 h 617"/>
                <a:gd name="T40" fmla="*/ 140 w 1022"/>
                <a:gd name="T41" fmla="*/ 73 h 617"/>
                <a:gd name="T42" fmla="*/ 142 w 1022"/>
                <a:gd name="T43" fmla="*/ 78 h 617"/>
                <a:gd name="T44" fmla="*/ 447 w 1022"/>
                <a:gd name="T45" fmla="*/ 11 h 617"/>
                <a:gd name="T46" fmla="*/ 713 w 1022"/>
                <a:gd name="T47" fmla="*/ 87 h 617"/>
                <a:gd name="T48" fmla="*/ 943 w 1022"/>
                <a:gd name="T49" fmla="*/ 338 h 617"/>
                <a:gd name="T50" fmla="*/ 945 w 1022"/>
                <a:gd name="T51" fmla="*/ 340 h 617"/>
                <a:gd name="T52" fmla="*/ 975 w 1022"/>
                <a:gd name="T53" fmla="*/ 405 h 617"/>
                <a:gd name="T54" fmla="*/ 1017 w 1022"/>
                <a:gd name="T55" fmla="*/ 565 h 617"/>
                <a:gd name="T56" fmla="*/ 999 w 1022"/>
                <a:gd name="T57" fmla="*/ 594 h 617"/>
                <a:gd name="T58" fmla="*/ 950 w 1022"/>
                <a:gd name="T59" fmla="*/ 556 h 617"/>
                <a:gd name="T60" fmla="*/ 781 w 1022"/>
                <a:gd name="T61" fmla="*/ 542 h 617"/>
                <a:gd name="T62" fmla="*/ 755 w 1022"/>
                <a:gd name="T63" fmla="*/ 498 h 617"/>
                <a:gd name="T64" fmla="*/ 524 w 1022"/>
                <a:gd name="T65" fmla="*/ 448 h 617"/>
                <a:gd name="T66" fmla="*/ 243 w 1022"/>
                <a:gd name="T67" fmla="*/ 324 h 617"/>
                <a:gd name="T68" fmla="*/ 156 w 1022"/>
                <a:gd name="T69" fmla="*/ 210 h 617"/>
                <a:gd name="T70" fmla="*/ 33 w 1022"/>
                <a:gd name="T71" fmla="*/ 177 h 617"/>
                <a:gd name="T72" fmla="*/ 12 w 1022"/>
                <a:gd name="T73" fmla="*/ 175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2" h="617">
                  <a:moveTo>
                    <a:pt x="140" y="73"/>
                  </a:moveTo>
                  <a:cubicBezTo>
                    <a:pt x="86" y="96"/>
                    <a:pt x="48" y="133"/>
                    <a:pt x="8" y="171"/>
                  </a:cubicBezTo>
                  <a:cubicBezTo>
                    <a:pt x="1" y="178"/>
                    <a:pt x="1" y="178"/>
                    <a:pt x="1" y="178"/>
                  </a:cubicBezTo>
                  <a:cubicBezTo>
                    <a:pt x="0" y="179"/>
                    <a:pt x="0" y="180"/>
                    <a:pt x="0" y="181"/>
                  </a:cubicBezTo>
                  <a:cubicBezTo>
                    <a:pt x="0" y="182"/>
                    <a:pt x="1" y="183"/>
                    <a:pt x="2" y="183"/>
                  </a:cubicBezTo>
                  <a:cubicBezTo>
                    <a:pt x="14" y="184"/>
                    <a:pt x="24" y="183"/>
                    <a:pt x="34" y="182"/>
                  </a:cubicBezTo>
                  <a:cubicBezTo>
                    <a:pt x="48" y="181"/>
                    <a:pt x="62" y="180"/>
                    <a:pt x="77" y="183"/>
                  </a:cubicBezTo>
                  <a:cubicBezTo>
                    <a:pt x="104" y="190"/>
                    <a:pt x="130" y="200"/>
                    <a:pt x="154" y="215"/>
                  </a:cubicBezTo>
                  <a:cubicBezTo>
                    <a:pt x="177" y="229"/>
                    <a:pt x="196" y="247"/>
                    <a:pt x="210" y="266"/>
                  </a:cubicBezTo>
                  <a:cubicBezTo>
                    <a:pt x="215" y="273"/>
                    <a:pt x="239" y="316"/>
                    <a:pt x="237" y="326"/>
                  </a:cubicBezTo>
                  <a:cubicBezTo>
                    <a:pt x="237" y="327"/>
                    <a:pt x="237" y="327"/>
                    <a:pt x="237" y="327"/>
                  </a:cubicBezTo>
                  <a:cubicBezTo>
                    <a:pt x="236" y="328"/>
                    <a:pt x="236" y="330"/>
                    <a:pt x="236" y="331"/>
                  </a:cubicBezTo>
                  <a:cubicBezTo>
                    <a:pt x="237" y="332"/>
                    <a:pt x="239" y="332"/>
                    <a:pt x="240" y="332"/>
                  </a:cubicBezTo>
                  <a:cubicBezTo>
                    <a:pt x="268" y="314"/>
                    <a:pt x="307" y="315"/>
                    <a:pt x="345" y="319"/>
                  </a:cubicBezTo>
                  <a:cubicBezTo>
                    <a:pt x="412" y="326"/>
                    <a:pt x="496" y="378"/>
                    <a:pt x="520" y="452"/>
                  </a:cubicBezTo>
                  <a:cubicBezTo>
                    <a:pt x="520" y="453"/>
                    <a:pt x="521" y="454"/>
                    <a:pt x="522" y="454"/>
                  </a:cubicBezTo>
                  <a:cubicBezTo>
                    <a:pt x="523" y="454"/>
                    <a:pt x="523" y="454"/>
                    <a:pt x="524" y="454"/>
                  </a:cubicBezTo>
                  <a:cubicBezTo>
                    <a:pt x="576" y="418"/>
                    <a:pt x="645" y="431"/>
                    <a:pt x="688" y="453"/>
                  </a:cubicBezTo>
                  <a:cubicBezTo>
                    <a:pt x="715" y="467"/>
                    <a:pt x="736" y="483"/>
                    <a:pt x="751" y="501"/>
                  </a:cubicBezTo>
                  <a:cubicBezTo>
                    <a:pt x="756" y="508"/>
                    <a:pt x="760" y="516"/>
                    <a:pt x="764" y="524"/>
                  </a:cubicBezTo>
                  <a:cubicBezTo>
                    <a:pt x="768" y="532"/>
                    <a:pt x="772" y="541"/>
                    <a:pt x="778" y="547"/>
                  </a:cubicBezTo>
                  <a:cubicBezTo>
                    <a:pt x="779" y="548"/>
                    <a:pt x="781" y="549"/>
                    <a:pt x="782" y="548"/>
                  </a:cubicBezTo>
                  <a:cubicBezTo>
                    <a:pt x="819" y="524"/>
                    <a:pt x="865" y="521"/>
                    <a:pt x="909" y="540"/>
                  </a:cubicBezTo>
                  <a:cubicBezTo>
                    <a:pt x="922" y="545"/>
                    <a:pt x="935" y="553"/>
                    <a:pt x="947" y="561"/>
                  </a:cubicBezTo>
                  <a:cubicBezTo>
                    <a:pt x="965" y="571"/>
                    <a:pt x="965" y="571"/>
                    <a:pt x="965" y="571"/>
                  </a:cubicBezTo>
                  <a:cubicBezTo>
                    <a:pt x="977" y="578"/>
                    <a:pt x="986" y="588"/>
                    <a:pt x="995" y="598"/>
                  </a:cubicBezTo>
                  <a:cubicBezTo>
                    <a:pt x="1001" y="604"/>
                    <a:pt x="1007" y="610"/>
                    <a:pt x="1015" y="616"/>
                  </a:cubicBezTo>
                  <a:cubicBezTo>
                    <a:pt x="1015" y="617"/>
                    <a:pt x="1016" y="617"/>
                    <a:pt x="1017" y="617"/>
                  </a:cubicBezTo>
                  <a:cubicBezTo>
                    <a:pt x="1018" y="616"/>
                    <a:pt x="1019" y="616"/>
                    <a:pt x="1019" y="615"/>
                  </a:cubicBezTo>
                  <a:cubicBezTo>
                    <a:pt x="1021" y="598"/>
                    <a:pt x="1022" y="581"/>
                    <a:pt x="1022" y="565"/>
                  </a:cubicBezTo>
                  <a:cubicBezTo>
                    <a:pt x="1022" y="538"/>
                    <a:pt x="1019" y="513"/>
                    <a:pt x="1013" y="492"/>
                  </a:cubicBezTo>
                  <a:cubicBezTo>
                    <a:pt x="1005" y="462"/>
                    <a:pt x="995" y="430"/>
                    <a:pt x="980" y="403"/>
                  </a:cubicBezTo>
                  <a:cubicBezTo>
                    <a:pt x="974" y="392"/>
                    <a:pt x="970" y="382"/>
                    <a:pt x="966" y="372"/>
                  </a:cubicBezTo>
                  <a:cubicBezTo>
                    <a:pt x="961" y="361"/>
                    <a:pt x="957" y="349"/>
                    <a:pt x="950" y="337"/>
                  </a:cubicBezTo>
                  <a:cubicBezTo>
                    <a:pt x="949" y="337"/>
                    <a:pt x="949" y="336"/>
                    <a:pt x="948" y="336"/>
                  </a:cubicBezTo>
                  <a:cubicBezTo>
                    <a:pt x="948" y="336"/>
                    <a:pt x="948" y="335"/>
                    <a:pt x="948" y="335"/>
                  </a:cubicBezTo>
                  <a:cubicBezTo>
                    <a:pt x="948" y="335"/>
                    <a:pt x="948" y="335"/>
                    <a:pt x="948" y="335"/>
                  </a:cubicBezTo>
                  <a:cubicBezTo>
                    <a:pt x="888" y="239"/>
                    <a:pt x="820" y="140"/>
                    <a:pt x="715" y="82"/>
                  </a:cubicBezTo>
                  <a:cubicBezTo>
                    <a:pt x="639" y="40"/>
                    <a:pt x="573" y="23"/>
                    <a:pt x="497" y="10"/>
                  </a:cubicBezTo>
                  <a:cubicBezTo>
                    <a:pt x="481" y="7"/>
                    <a:pt x="464" y="6"/>
                    <a:pt x="447" y="5"/>
                  </a:cubicBezTo>
                  <a:cubicBezTo>
                    <a:pt x="429" y="4"/>
                    <a:pt x="429" y="4"/>
                    <a:pt x="429" y="4"/>
                  </a:cubicBezTo>
                  <a:cubicBezTo>
                    <a:pt x="352" y="0"/>
                    <a:pt x="257" y="22"/>
                    <a:pt x="140" y="73"/>
                  </a:cubicBezTo>
                  <a:close/>
                  <a:moveTo>
                    <a:pt x="12" y="175"/>
                  </a:moveTo>
                  <a:cubicBezTo>
                    <a:pt x="53" y="135"/>
                    <a:pt x="89" y="101"/>
                    <a:pt x="142" y="78"/>
                  </a:cubicBezTo>
                  <a:cubicBezTo>
                    <a:pt x="259" y="27"/>
                    <a:pt x="352" y="5"/>
                    <a:pt x="428" y="10"/>
                  </a:cubicBezTo>
                  <a:cubicBezTo>
                    <a:pt x="447" y="11"/>
                    <a:pt x="447" y="11"/>
                    <a:pt x="447" y="11"/>
                  </a:cubicBezTo>
                  <a:cubicBezTo>
                    <a:pt x="463" y="11"/>
                    <a:pt x="480" y="12"/>
                    <a:pt x="496" y="15"/>
                  </a:cubicBezTo>
                  <a:cubicBezTo>
                    <a:pt x="572" y="28"/>
                    <a:pt x="638" y="45"/>
                    <a:pt x="713" y="87"/>
                  </a:cubicBezTo>
                  <a:cubicBezTo>
                    <a:pt x="816" y="144"/>
                    <a:pt x="883" y="242"/>
                    <a:pt x="943" y="338"/>
                  </a:cubicBezTo>
                  <a:cubicBezTo>
                    <a:pt x="943" y="338"/>
                    <a:pt x="943" y="338"/>
                    <a:pt x="943" y="338"/>
                  </a:cubicBezTo>
                  <a:cubicBezTo>
                    <a:pt x="943" y="339"/>
                    <a:pt x="944" y="339"/>
                    <a:pt x="945" y="340"/>
                  </a:cubicBezTo>
                  <a:cubicBezTo>
                    <a:pt x="945" y="340"/>
                    <a:pt x="945" y="340"/>
                    <a:pt x="945" y="340"/>
                  </a:cubicBezTo>
                  <a:cubicBezTo>
                    <a:pt x="952" y="351"/>
                    <a:pt x="956" y="362"/>
                    <a:pt x="961" y="374"/>
                  </a:cubicBezTo>
                  <a:cubicBezTo>
                    <a:pt x="965" y="384"/>
                    <a:pt x="969" y="395"/>
                    <a:pt x="975" y="405"/>
                  </a:cubicBezTo>
                  <a:cubicBezTo>
                    <a:pt x="990" y="432"/>
                    <a:pt x="1000" y="464"/>
                    <a:pt x="1008" y="493"/>
                  </a:cubicBezTo>
                  <a:cubicBezTo>
                    <a:pt x="1014" y="514"/>
                    <a:pt x="1017" y="539"/>
                    <a:pt x="1017" y="565"/>
                  </a:cubicBezTo>
                  <a:cubicBezTo>
                    <a:pt x="1017" y="579"/>
                    <a:pt x="1016" y="594"/>
                    <a:pt x="1014" y="609"/>
                  </a:cubicBezTo>
                  <a:cubicBezTo>
                    <a:pt x="1009" y="604"/>
                    <a:pt x="1004" y="599"/>
                    <a:pt x="999" y="594"/>
                  </a:cubicBezTo>
                  <a:cubicBezTo>
                    <a:pt x="990" y="584"/>
                    <a:pt x="980" y="574"/>
                    <a:pt x="967" y="567"/>
                  </a:cubicBezTo>
                  <a:cubicBezTo>
                    <a:pt x="967" y="567"/>
                    <a:pt x="950" y="556"/>
                    <a:pt x="950" y="556"/>
                  </a:cubicBezTo>
                  <a:cubicBezTo>
                    <a:pt x="938" y="549"/>
                    <a:pt x="925" y="541"/>
                    <a:pt x="911" y="535"/>
                  </a:cubicBezTo>
                  <a:cubicBezTo>
                    <a:pt x="866" y="516"/>
                    <a:pt x="820" y="519"/>
                    <a:pt x="781" y="542"/>
                  </a:cubicBezTo>
                  <a:cubicBezTo>
                    <a:pt x="776" y="536"/>
                    <a:pt x="772" y="529"/>
                    <a:pt x="768" y="521"/>
                  </a:cubicBezTo>
                  <a:cubicBezTo>
                    <a:pt x="764" y="513"/>
                    <a:pt x="760" y="505"/>
                    <a:pt x="755" y="498"/>
                  </a:cubicBezTo>
                  <a:cubicBezTo>
                    <a:pt x="740" y="479"/>
                    <a:pt x="718" y="463"/>
                    <a:pt x="690" y="448"/>
                  </a:cubicBezTo>
                  <a:cubicBezTo>
                    <a:pt x="646" y="426"/>
                    <a:pt x="577" y="413"/>
                    <a:pt x="524" y="448"/>
                  </a:cubicBezTo>
                  <a:cubicBezTo>
                    <a:pt x="498" y="372"/>
                    <a:pt x="414" y="320"/>
                    <a:pt x="345" y="314"/>
                  </a:cubicBezTo>
                  <a:cubicBezTo>
                    <a:pt x="309" y="310"/>
                    <a:pt x="271" y="309"/>
                    <a:pt x="243" y="324"/>
                  </a:cubicBezTo>
                  <a:cubicBezTo>
                    <a:pt x="242" y="307"/>
                    <a:pt x="217" y="266"/>
                    <a:pt x="214" y="263"/>
                  </a:cubicBezTo>
                  <a:cubicBezTo>
                    <a:pt x="200" y="243"/>
                    <a:pt x="181" y="225"/>
                    <a:pt x="156" y="210"/>
                  </a:cubicBezTo>
                  <a:cubicBezTo>
                    <a:pt x="132" y="195"/>
                    <a:pt x="106" y="185"/>
                    <a:pt x="78" y="178"/>
                  </a:cubicBezTo>
                  <a:cubicBezTo>
                    <a:pt x="62" y="175"/>
                    <a:pt x="47" y="176"/>
                    <a:pt x="33" y="177"/>
                  </a:cubicBezTo>
                  <a:cubicBezTo>
                    <a:pt x="26" y="177"/>
                    <a:pt x="17" y="178"/>
                    <a:pt x="9" y="178"/>
                  </a:cubicBezTo>
                  <a:cubicBezTo>
                    <a:pt x="10" y="176"/>
                    <a:pt x="12" y="175"/>
                    <a:pt x="12" y="17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8" name="Freeform 197"/>
            <p:cNvSpPr>
              <a:spLocks noEditPoints="1" noChangeArrowheads="1"/>
            </p:cNvSpPr>
            <p:nvPr/>
          </p:nvSpPr>
          <p:spPr bwMode="auto">
            <a:xfrm>
              <a:off x="3629" y="1766"/>
              <a:ext cx="71" cy="78"/>
            </a:xfrm>
            <a:custGeom>
              <a:avLst/>
              <a:gdLst>
                <a:gd name="T0" fmla="*/ 16 w 49"/>
                <a:gd name="T1" fmla="*/ 6 h 54"/>
                <a:gd name="T2" fmla="*/ 14 w 49"/>
                <a:gd name="T3" fmla="*/ 8 h 54"/>
                <a:gd name="T4" fmla="*/ 11 w 49"/>
                <a:gd name="T5" fmla="*/ 9 h 54"/>
                <a:gd name="T6" fmla="*/ 5 w 49"/>
                <a:gd name="T7" fmla="*/ 16 h 54"/>
                <a:gd name="T8" fmla="*/ 0 w 49"/>
                <a:gd name="T9" fmla="*/ 27 h 54"/>
                <a:gd name="T10" fmla="*/ 0 w 49"/>
                <a:gd name="T11" fmla="*/ 27 h 54"/>
                <a:gd name="T12" fmla="*/ 18 w 49"/>
                <a:gd name="T13" fmla="*/ 52 h 54"/>
                <a:gd name="T14" fmla="*/ 39 w 49"/>
                <a:gd name="T15" fmla="*/ 44 h 54"/>
                <a:gd name="T16" fmla="*/ 40 w 49"/>
                <a:gd name="T17" fmla="*/ 42 h 54"/>
                <a:gd name="T18" fmla="*/ 48 w 49"/>
                <a:gd name="T19" fmla="*/ 27 h 54"/>
                <a:gd name="T20" fmla="*/ 49 w 49"/>
                <a:gd name="T21" fmla="*/ 23 h 54"/>
                <a:gd name="T22" fmla="*/ 33 w 49"/>
                <a:gd name="T23" fmla="*/ 4 h 54"/>
                <a:gd name="T24" fmla="*/ 16 w 49"/>
                <a:gd name="T25" fmla="*/ 6 h 54"/>
                <a:gd name="T26" fmla="*/ 13 w 49"/>
                <a:gd name="T27" fmla="*/ 17 h 54"/>
                <a:gd name="T28" fmla="*/ 17 w 49"/>
                <a:gd name="T29" fmla="*/ 29 h 54"/>
                <a:gd name="T30" fmla="*/ 29 w 49"/>
                <a:gd name="T31" fmla="*/ 38 h 54"/>
                <a:gd name="T32" fmla="*/ 38 w 49"/>
                <a:gd name="T33" fmla="*/ 25 h 54"/>
                <a:gd name="T34" fmla="*/ 39 w 49"/>
                <a:gd name="T35" fmla="*/ 29 h 54"/>
                <a:gd name="T36" fmla="*/ 36 w 49"/>
                <a:gd name="T37" fmla="*/ 39 h 54"/>
                <a:gd name="T38" fmla="*/ 23 w 49"/>
                <a:gd name="T39" fmla="*/ 45 h 54"/>
                <a:gd name="T40" fmla="*/ 9 w 49"/>
                <a:gd name="T41" fmla="*/ 31 h 54"/>
                <a:gd name="T42" fmla="*/ 9 w 49"/>
                <a:gd name="T43" fmla="*/ 24 h 54"/>
                <a:gd name="T44" fmla="*/ 10 w 49"/>
                <a:gd name="T45" fmla="*/ 19 h 54"/>
                <a:gd name="T46" fmla="*/ 13 w 49"/>
                <a:gd name="T47" fmla="*/ 17 h 54"/>
                <a:gd name="T48" fmla="*/ 35 w 49"/>
                <a:gd name="T49" fmla="*/ 19 h 54"/>
                <a:gd name="T50" fmla="*/ 30 w 49"/>
                <a:gd name="T51" fmla="*/ 23 h 54"/>
                <a:gd name="T52" fmla="*/ 25 w 49"/>
                <a:gd name="T53" fmla="*/ 31 h 54"/>
                <a:gd name="T54" fmla="*/ 21 w 49"/>
                <a:gd name="T55" fmla="*/ 27 h 54"/>
                <a:gd name="T56" fmla="*/ 18 w 49"/>
                <a:gd name="T57" fmla="*/ 15 h 54"/>
                <a:gd name="T58" fmla="*/ 18 w 49"/>
                <a:gd name="T59" fmla="*/ 13 h 54"/>
                <a:gd name="T60" fmla="*/ 35 w 49"/>
                <a:gd name="T61" fmla="*/ 19 h 54"/>
                <a:gd name="T62" fmla="*/ 32 w 49"/>
                <a:gd name="T63" fmla="*/ 9 h 54"/>
                <a:gd name="T64" fmla="*/ 43 w 49"/>
                <a:gd name="T65" fmla="*/ 23 h 54"/>
                <a:gd name="T66" fmla="*/ 43 w 49"/>
                <a:gd name="T67" fmla="*/ 24 h 54"/>
                <a:gd name="T68" fmla="*/ 39 w 49"/>
                <a:gd name="T69" fmla="*/ 16 h 54"/>
                <a:gd name="T70" fmla="*/ 22 w 49"/>
                <a:gd name="T71" fmla="*/ 8 h 54"/>
                <a:gd name="T72" fmla="*/ 32 w 49"/>
                <a:gd name="T73" fmla="*/ 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4">
                  <a:moveTo>
                    <a:pt x="16" y="6"/>
                  </a:moveTo>
                  <a:cubicBezTo>
                    <a:pt x="15" y="7"/>
                    <a:pt x="15" y="8"/>
                    <a:pt x="14" y="8"/>
                  </a:cubicBezTo>
                  <a:cubicBezTo>
                    <a:pt x="13" y="9"/>
                    <a:pt x="12" y="9"/>
                    <a:pt x="11" y="9"/>
                  </a:cubicBezTo>
                  <a:cubicBezTo>
                    <a:pt x="10" y="10"/>
                    <a:pt x="7" y="12"/>
                    <a:pt x="5" y="16"/>
                  </a:cubicBezTo>
                  <a:cubicBezTo>
                    <a:pt x="2" y="19"/>
                    <a:pt x="0" y="23"/>
                    <a:pt x="0" y="27"/>
                  </a:cubicBezTo>
                  <a:cubicBezTo>
                    <a:pt x="0" y="27"/>
                    <a:pt x="0" y="27"/>
                    <a:pt x="0" y="27"/>
                  </a:cubicBezTo>
                  <a:cubicBezTo>
                    <a:pt x="0" y="38"/>
                    <a:pt x="9" y="49"/>
                    <a:pt x="18" y="52"/>
                  </a:cubicBezTo>
                  <a:cubicBezTo>
                    <a:pt x="23" y="54"/>
                    <a:pt x="32" y="54"/>
                    <a:pt x="39" y="44"/>
                  </a:cubicBezTo>
                  <a:cubicBezTo>
                    <a:pt x="40" y="43"/>
                    <a:pt x="40" y="43"/>
                    <a:pt x="40" y="42"/>
                  </a:cubicBezTo>
                  <a:cubicBezTo>
                    <a:pt x="44" y="38"/>
                    <a:pt x="47" y="32"/>
                    <a:pt x="48" y="27"/>
                  </a:cubicBezTo>
                  <a:cubicBezTo>
                    <a:pt x="49" y="25"/>
                    <a:pt x="49" y="24"/>
                    <a:pt x="49" y="23"/>
                  </a:cubicBezTo>
                  <a:cubicBezTo>
                    <a:pt x="49" y="15"/>
                    <a:pt x="43" y="8"/>
                    <a:pt x="33" y="4"/>
                  </a:cubicBezTo>
                  <a:cubicBezTo>
                    <a:pt x="23" y="0"/>
                    <a:pt x="18" y="3"/>
                    <a:pt x="16" y="6"/>
                  </a:cubicBezTo>
                  <a:close/>
                  <a:moveTo>
                    <a:pt x="13" y="17"/>
                  </a:moveTo>
                  <a:cubicBezTo>
                    <a:pt x="13" y="21"/>
                    <a:pt x="15" y="25"/>
                    <a:pt x="17" y="29"/>
                  </a:cubicBezTo>
                  <a:cubicBezTo>
                    <a:pt x="20" y="35"/>
                    <a:pt x="25" y="38"/>
                    <a:pt x="29" y="38"/>
                  </a:cubicBezTo>
                  <a:cubicBezTo>
                    <a:pt x="33" y="37"/>
                    <a:pt x="36" y="33"/>
                    <a:pt x="38" y="25"/>
                  </a:cubicBezTo>
                  <a:cubicBezTo>
                    <a:pt x="39" y="26"/>
                    <a:pt x="39" y="28"/>
                    <a:pt x="39" y="29"/>
                  </a:cubicBezTo>
                  <a:cubicBezTo>
                    <a:pt x="39" y="32"/>
                    <a:pt x="38" y="36"/>
                    <a:pt x="36" y="39"/>
                  </a:cubicBezTo>
                  <a:cubicBezTo>
                    <a:pt x="32" y="43"/>
                    <a:pt x="28" y="45"/>
                    <a:pt x="23" y="45"/>
                  </a:cubicBezTo>
                  <a:cubicBezTo>
                    <a:pt x="15" y="46"/>
                    <a:pt x="11" y="38"/>
                    <a:pt x="9" y="31"/>
                  </a:cubicBezTo>
                  <a:cubicBezTo>
                    <a:pt x="9" y="29"/>
                    <a:pt x="9" y="26"/>
                    <a:pt x="9" y="24"/>
                  </a:cubicBezTo>
                  <a:cubicBezTo>
                    <a:pt x="9" y="22"/>
                    <a:pt x="9" y="21"/>
                    <a:pt x="10" y="19"/>
                  </a:cubicBezTo>
                  <a:cubicBezTo>
                    <a:pt x="11" y="18"/>
                    <a:pt x="12" y="17"/>
                    <a:pt x="13" y="17"/>
                  </a:cubicBezTo>
                  <a:close/>
                  <a:moveTo>
                    <a:pt x="35" y="19"/>
                  </a:moveTo>
                  <a:cubicBezTo>
                    <a:pt x="34" y="19"/>
                    <a:pt x="30" y="23"/>
                    <a:pt x="30" y="23"/>
                  </a:cubicBezTo>
                  <a:cubicBezTo>
                    <a:pt x="27" y="24"/>
                    <a:pt x="27" y="25"/>
                    <a:pt x="25" y="31"/>
                  </a:cubicBezTo>
                  <a:cubicBezTo>
                    <a:pt x="23" y="30"/>
                    <a:pt x="22" y="28"/>
                    <a:pt x="21" y="27"/>
                  </a:cubicBezTo>
                  <a:cubicBezTo>
                    <a:pt x="19" y="23"/>
                    <a:pt x="18" y="18"/>
                    <a:pt x="18" y="15"/>
                  </a:cubicBezTo>
                  <a:cubicBezTo>
                    <a:pt x="18" y="14"/>
                    <a:pt x="18" y="14"/>
                    <a:pt x="18" y="13"/>
                  </a:cubicBezTo>
                  <a:cubicBezTo>
                    <a:pt x="24" y="12"/>
                    <a:pt x="30" y="15"/>
                    <a:pt x="35" y="19"/>
                  </a:cubicBezTo>
                  <a:close/>
                  <a:moveTo>
                    <a:pt x="32" y="9"/>
                  </a:moveTo>
                  <a:cubicBezTo>
                    <a:pt x="39" y="12"/>
                    <a:pt x="43" y="17"/>
                    <a:pt x="43" y="23"/>
                  </a:cubicBezTo>
                  <a:cubicBezTo>
                    <a:pt x="43" y="23"/>
                    <a:pt x="43" y="23"/>
                    <a:pt x="43" y="24"/>
                  </a:cubicBezTo>
                  <a:cubicBezTo>
                    <a:pt x="43" y="21"/>
                    <a:pt x="41" y="19"/>
                    <a:pt x="39" y="16"/>
                  </a:cubicBezTo>
                  <a:cubicBezTo>
                    <a:pt x="35" y="11"/>
                    <a:pt x="29" y="8"/>
                    <a:pt x="22" y="8"/>
                  </a:cubicBezTo>
                  <a:cubicBezTo>
                    <a:pt x="25" y="7"/>
                    <a:pt x="29" y="8"/>
                    <a:pt x="32" y="9"/>
                  </a:cubicBezTo>
                  <a:close/>
                </a:path>
              </a:pathLst>
            </a:custGeom>
            <a:solidFill>
              <a:srgbClr val="B8C2C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9" name="Freeform 198"/>
            <p:cNvSpPr>
              <a:spLocks noEditPoints="1" noChangeArrowheads="1"/>
            </p:cNvSpPr>
            <p:nvPr/>
          </p:nvSpPr>
          <p:spPr bwMode="auto">
            <a:xfrm>
              <a:off x="3555" y="1458"/>
              <a:ext cx="67" cy="56"/>
            </a:xfrm>
            <a:custGeom>
              <a:avLst/>
              <a:gdLst>
                <a:gd name="T0" fmla="*/ 27 w 46"/>
                <a:gd name="T1" fmla="*/ 1 h 39"/>
                <a:gd name="T2" fmla="*/ 17 w 46"/>
                <a:gd name="T3" fmla="*/ 5 h 39"/>
                <a:gd name="T4" fmla="*/ 17 w 46"/>
                <a:gd name="T5" fmla="*/ 4 h 39"/>
                <a:gd name="T6" fmla="*/ 13 w 46"/>
                <a:gd name="T7" fmla="*/ 4 h 39"/>
                <a:gd name="T8" fmla="*/ 4 w 46"/>
                <a:gd name="T9" fmla="*/ 28 h 39"/>
                <a:gd name="T10" fmla="*/ 33 w 46"/>
                <a:gd name="T11" fmla="*/ 35 h 39"/>
                <a:gd name="T12" fmla="*/ 42 w 46"/>
                <a:gd name="T13" fmla="*/ 12 h 39"/>
                <a:gd name="T14" fmla="*/ 27 w 46"/>
                <a:gd name="T15" fmla="*/ 1 h 39"/>
                <a:gd name="T16" fmla="*/ 9 w 46"/>
                <a:gd name="T17" fmla="*/ 25 h 39"/>
                <a:gd name="T18" fmla="*/ 8 w 46"/>
                <a:gd name="T19" fmla="*/ 21 h 39"/>
                <a:gd name="T20" fmla="*/ 11 w 46"/>
                <a:gd name="T21" fmla="*/ 13 h 39"/>
                <a:gd name="T22" fmla="*/ 11 w 46"/>
                <a:gd name="T23" fmla="*/ 15 h 39"/>
                <a:gd name="T24" fmla="*/ 11 w 46"/>
                <a:gd name="T25" fmla="*/ 17 h 39"/>
                <a:gd name="T26" fmla="*/ 23 w 46"/>
                <a:gd name="T27" fmla="*/ 31 h 39"/>
                <a:gd name="T28" fmla="*/ 9 w 46"/>
                <a:gd name="T29" fmla="*/ 25 h 39"/>
                <a:gd name="T30" fmla="*/ 16 w 46"/>
                <a:gd name="T31" fmla="*/ 17 h 39"/>
                <a:gd name="T32" fmla="*/ 16 w 46"/>
                <a:gd name="T33" fmla="*/ 16 h 39"/>
                <a:gd name="T34" fmla="*/ 27 w 46"/>
                <a:gd name="T35" fmla="*/ 6 h 39"/>
                <a:gd name="T36" fmla="*/ 37 w 46"/>
                <a:gd name="T37" fmla="*/ 14 h 39"/>
                <a:gd name="T38" fmla="*/ 38 w 46"/>
                <a:gd name="T39" fmla="*/ 20 h 39"/>
                <a:gd name="T40" fmla="*/ 33 w 46"/>
                <a:gd name="T41" fmla="*/ 29 h 39"/>
                <a:gd name="T42" fmla="*/ 33 w 46"/>
                <a:gd name="T43" fmla="*/ 27 h 39"/>
                <a:gd name="T44" fmla="*/ 35 w 46"/>
                <a:gd name="T45" fmla="*/ 16 h 39"/>
                <a:gd name="T46" fmla="*/ 35 w 46"/>
                <a:gd name="T47" fmla="*/ 14 h 39"/>
                <a:gd name="T48" fmla="*/ 32 w 46"/>
                <a:gd name="T49" fmla="*/ 11 h 39"/>
                <a:gd name="T50" fmla="*/ 20 w 46"/>
                <a:gd name="T51" fmla="*/ 16 h 39"/>
                <a:gd name="T52" fmla="*/ 19 w 46"/>
                <a:gd name="T53" fmla="*/ 19 h 39"/>
                <a:gd name="T54" fmla="*/ 21 w 46"/>
                <a:gd name="T55" fmla="*/ 24 h 39"/>
                <a:gd name="T56" fmla="*/ 22 w 46"/>
                <a:gd name="T57" fmla="*/ 24 h 39"/>
                <a:gd name="T58" fmla="*/ 16 w 46"/>
                <a:gd name="T59" fmla="*/ 17 h 39"/>
                <a:gd name="T60" fmla="*/ 24 w 46"/>
                <a:gd name="T61" fmla="*/ 26 h 39"/>
                <a:gd name="T62" fmla="*/ 26 w 46"/>
                <a:gd name="T63" fmla="*/ 27 h 39"/>
                <a:gd name="T64" fmla="*/ 24 w 46"/>
                <a:gd name="T65" fmla="*/ 26 h 39"/>
                <a:gd name="T66" fmla="*/ 30 w 46"/>
                <a:gd name="T67" fmla="*/ 17 h 39"/>
                <a:gd name="T68" fmla="*/ 28 w 46"/>
                <a:gd name="T69" fmla="*/ 25 h 39"/>
                <a:gd name="T70" fmla="*/ 28 w 46"/>
                <a:gd name="T71" fmla="*/ 27 h 39"/>
                <a:gd name="T72" fmla="*/ 26 w 46"/>
                <a:gd name="T73" fmla="*/ 27 h 39"/>
                <a:gd name="T74" fmla="*/ 26 w 46"/>
                <a:gd name="T75" fmla="*/ 27 h 39"/>
                <a:gd name="T76" fmla="*/ 26 w 46"/>
                <a:gd name="T77" fmla="*/ 27 h 39"/>
                <a:gd name="T78" fmla="*/ 24 w 46"/>
                <a:gd name="T79" fmla="*/ 26 h 39"/>
                <a:gd name="T80" fmla="*/ 23 w 46"/>
                <a:gd name="T81" fmla="*/ 25 h 39"/>
                <a:gd name="T82" fmla="*/ 23 w 46"/>
                <a:gd name="T83" fmla="*/ 24 h 39"/>
                <a:gd name="T84" fmla="*/ 24 w 46"/>
                <a:gd name="T85" fmla="*/ 22 h 39"/>
                <a:gd name="T86" fmla="*/ 26 w 46"/>
                <a:gd name="T87" fmla="*/ 22 h 39"/>
                <a:gd name="T88" fmla="*/ 25 w 46"/>
                <a:gd name="T89" fmla="*/ 20 h 39"/>
                <a:gd name="T90" fmla="*/ 25 w 46"/>
                <a:gd name="T91" fmla="*/ 19 h 39"/>
                <a:gd name="T92" fmla="*/ 25 w 46"/>
                <a:gd name="T93" fmla="*/ 19 h 39"/>
                <a:gd name="T94" fmla="*/ 30 w 46"/>
                <a:gd name="T95" fmla="*/ 17 h 39"/>
                <a:gd name="T96" fmla="*/ 20 w 46"/>
                <a:gd name="T97" fmla="*/ 17 h 39"/>
                <a:gd name="T98" fmla="*/ 20 w 46"/>
                <a:gd name="T99" fmla="*/ 16 h 39"/>
                <a:gd name="T100" fmla="*/ 20 w 46"/>
                <a:gd name="T101" fmla="*/ 16 h 39"/>
                <a:gd name="T102" fmla="*/ 20 w 46"/>
                <a:gd name="T103" fmla="*/ 17 h 39"/>
                <a:gd name="T104" fmla="*/ 26 w 46"/>
                <a:gd name="T105" fmla="*/ 27 h 39"/>
                <a:gd name="T106" fmla="*/ 26 w 46"/>
                <a:gd name="T107" fmla="*/ 27 h 39"/>
                <a:gd name="T108" fmla="*/ 26 w 46"/>
                <a:gd name="T109" fmla="*/ 27 h 39"/>
                <a:gd name="T110" fmla="*/ 26 w 46"/>
                <a:gd name="T111"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 h="39">
                  <a:moveTo>
                    <a:pt x="27" y="1"/>
                  </a:moveTo>
                  <a:cubicBezTo>
                    <a:pt x="23" y="1"/>
                    <a:pt x="20" y="3"/>
                    <a:pt x="17" y="5"/>
                  </a:cubicBezTo>
                  <a:cubicBezTo>
                    <a:pt x="17" y="5"/>
                    <a:pt x="17" y="5"/>
                    <a:pt x="17" y="4"/>
                  </a:cubicBezTo>
                  <a:cubicBezTo>
                    <a:pt x="16" y="3"/>
                    <a:pt x="14" y="3"/>
                    <a:pt x="13" y="4"/>
                  </a:cubicBezTo>
                  <a:cubicBezTo>
                    <a:pt x="0" y="15"/>
                    <a:pt x="2" y="23"/>
                    <a:pt x="4" y="28"/>
                  </a:cubicBezTo>
                  <a:cubicBezTo>
                    <a:pt x="9" y="36"/>
                    <a:pt x="23" y="39"/>
                    <a:pt x="33" y="35"/>
                  </a:cubicBezTo>
                  <a:cubicBezTo>
                    <a:pt x="37" y="33"/>
                    <a:pt x="46" y="27"/>
                    <a:pt x="42" y="12"/>
                  </a:cubicBezTo>
                  <a:cubicBezTo>
                    <a:pt x="40" y="5"/>
                    <a:pt x="34" y="0"/>
                    <a:pt x="27" y="1"/>
                  </a:cubicBezTo>
                  <a:close/>
                  <a:moveTo>
                    <a:pt x="9" y="25"/>
                  </a:moveTo>
                  <a:cubicBezTo>
                    <a:pt x="8" y="24"/>
                    <a:pt x="8" y="22"/>
                    <a:pt x="8" y="21"/>
                  </a:cubicBezTo>
                  <a:cubicBezTo>
                    <a:pt x="8" y="18"/>
                    <a:pt x="9" y="15"/>
                    <a:pt x="11" y="13"/>
                  </a:cubicBezTo>
                  <a:cubicBezTo>
                    <a:pt x="11" y="14"/>
                    <a:pt x="11" y="15"/>
                    <a:pt x="11" y="15"/>
                  </a:cubicBezTo>
                  <a:cubicBezTo>
                    <a:pt x="11" y="16"/>
                    <a:pt x="11" y="16"/>
                    <a:pt x="11" y="17"/>
                  </a:cubicBezTo>
                  <a:cubicBezTo>
                    <a:pt x="11" y="21"/>
                    <a:pt x="13" y="27"/>
                    <a:pt x="23" y="31"/>
                  </a:cubicBezTo>
                  <a:cubicBezTo>
                    <a:pt x="17" y="31"/>
                    <a:pt x="11" y="29"/>
                    <a:pt x="9" y="25"/>
                  </a:cubicBezTo>
                  <a:close/>
                  <a:moveTo>
                    <a:pt x="16" y="17"/>
                  </a:moveTo>
                  <a:cubicBezTo>
                    <a:pt x="16" y="16"/>
                    <a:pt x="16" y="16"/>
                    <a:pt x="16" y="16"/>
                  </a:cubicBezTo>
                  <a:cubicBezTo>
                    <a:pt x="16" y="11"/>
                    <a:pt x="22" y="7"/>
                    <a:pt x="27" y="6"/>
                  </a:cubicBezTo>
                  <a:cubicBezTo>
                    <a:pt x="31" y="6"/>
                    <a:pt x="35" y="7"/>
                    <a:pt x="37" y="14"/>
                  </a:cubicBezTo>
                  <a:cubicBezTo>
                    <a:pt x="37" y="16"/>
                    <a:pt x="38" y="18"/>
                    <a:pt x="38" y="20"/>
                  </a:cubicBezTo>
                  <a:cubicBezTo>
                    <a:pt x="38" y="24"/>
                    <a:pt x="36" y="27"/>
                    <a:pt x="33" y="29"/>
                  </a:cubicBezTo>
                  <a:cubicBezTo>
                    <a:pt x="33" y="28"/>
                    <a:pt x="33" y="27"/>
                    <a:pt x="33" y="27"/>
                  </a:cubicBezTo>
                  <a:cubicBezTo>
                    <a:pt x="34" y="24"/>
                    <a:pt x="35" y="21"/>
                    <a:pt x="35" y="16"/>
                  </a:cubicBezTo>
                  <a:cubicBezTo>
                    <a:pt x="35" y="15"/>
                    <a:pt x="35" y="14"/>
                    <a:pt x="35" y="14"/>
                  </a:cubicBezTo>
                  <a:cubicBezTo>
                    <a:pt x="35" y="12"/>
                    <a:pt x="34" y="11"/>
                    <a:pt x="32" y="11"/>
                  </a:cubicBezTo>
                  <a:cubicBezTo>
                    <a:pt x="32" y="11"/>
                    <a:pt x="21" y="13"/>
                    <a:pt x="20" y="16"/>
                  </a:cubicBezTo>
                  <a:cubicBezTo>
                    <a:pt x="20" y="17"/>
                    <a:pt x="19" y="18"/>
                    <a:pt x="19" y="19"/>
                  </a:cubicBezTo>
                  <a:cubicBezTo>
                    <a:pt x="19" y="21"/>
                    <a:pt x="20" y="22"/>
                    <a:pt x="21" y="24"/>
                  </a:cubicBezTo>
                  <a:cubicBezTo>
                    <a:pt x="21" y="24"/>
                    <a:pt x="21" y="24"/>
                    <a:pt x="22" y="24"/>
                  </a:cubicBezTo>
                  <a:cubicBezTo>
                    <a:pt x="18" y="22"/>
                    <a:pt x="16" y="19"/>
                    <a:pt x="16" y="17"/>
                  </a:cubicBezTo>
                  <a:close/>
                  <a:moveTo>
                    <a:pt x="24" y="26"/>
                  </a:moveTo>
                  <a:cubicBezTo>
                    <a:pt x="24" y="26"/>
                    <a:pt x="25" y="27"/>
                    <a:pt x="26" y="27"/>
                  </a:cubicBezTo>
                  <a:cubicBezTo>
                    <a:pt x="25" y="27"/>
                    <a:pt x="24" y="27"/>
                    <a:pt x="24" y="26"/>
                  </a:cubicBezTo>
                  <a:close/>
                  <a:moveTo>
                    <a:pt x="30" y="17"/>
                  </a:moveTo>
                  <a:cubicBezTo>
                    <a:pt x="30" y="20"/>
                    <a:pt x="29" y="23"/>
                    <a:pt x="28" y="25"/>
                  </a:cubicBezTo>
                  <a:cubicBezTo>
                    <a:pt x="28" y="25"/>
                    <a:pt x="28" y="26"/>
                    <a:pt x="28" y="27"/>
                  </a:cubicBezTo>
                  <a:cubicBezTo>
                    <a:pt x="27" y="27"/>
                    <a:pt x="26" y="27"/>
                    <a:pt x="26" y="27"/>
                  </a:cubicBezTo>
                  <a:cubicBezTo>
                    <a:pt x="26" y="27"/>
                    <a:pt x="26" y="27"/>
                    <a:pt x="26" y="27"/>
                  </a:cubicBezTo>
                  <a:cubicBezTo>
                    <a:pt x="26" y="27"/>
                    <a:pt x="26" y="27"/>
                    <a:pt x="26" y="27"/>
                  </a:cubicBezTo>
                  <a:cubicBezTo>
                    <a:pt x="25" y="26"/>
                    <a:pt x="24" y="26"/>
                    <a:pt x="24" y="26"/>
                  </a:cubicBezTo>
                  <a:cubicBezTo>
                    <a:pt x="23" y="26"/>
                    <a:pt x="23" y="25"/>
                    <a:pt x="23" y="25"/>
                  </a:cubicBezTo>
                  <a:cubicBezTo>
                    <a:pt x="23" y="25"/>
                    <a:pt x="23" y="24"/>
                    <a:pt x="23" y="24"/>
                  </a:cubicBezTo>
                  <a:cubicBezTo>
                    <a:pt x="23" y="23"/>
                    <a:pt x="24" y="22"/>
                    <a:pt x="24" y="22"/>
                  </a:cubicBezTo>
                  <a:cubicBezTo>
                    <a:pt x="25" y="21"/>
                    <a:pt x="26" y="22"/>
                    <a:pt x="26" y="22"/>
                  </a:cubicBezTo>
                  <a:cubicBezTo>
                    <a:pt x="26" y="21"/>
                    <a:pt x="25" y="21"/>
                    <a:pt x="25" y="20"/>
                  </a:cubicBezTo>
                  <a:cubicBezTo>
                    <a:pt x="25" y="20"/>
                    <a:pt x="25" y="19"/>
                    <a:pt x="25" y="19"/>
                  </a:cubicBezTo>
                  <a:cubicBezTo>
                    <a:pt x="25" y="19"/>
                    <a:pt x="25" y="19"/>
                    <a:pt x="25" y="19"/>
                  </a:cubicBezTo>
                  <a:cubicBezTo>
                    <a:pt x="26" y="18"/>
                    <a:pt x="28" y="18"/>
                    <a:pt x="30" y="17"/>
                  </a:cubicBezTo>
                  <a:close/>
                  <a:moveTo>
                    <a:pt x="20" y="17"/>
                  </a:moveTo>
                  <a:cubicBezTo>
                    <a:pt x="20" y="16"/>
                    <a:pt x="20" y="16"/>
                    <a:pt x="20" y="16"/>
                  </a:cubicBezTo>
                  <a:cubicBezTo>
                    <a:pt x="20" y="16"/>
                    <a:pt x="20" y="16"/>
                    <a:pt x="20" y="16"/>
                  </a:cubicBezTo>
                  <a:cubicBezTo>
                    <a:pt x="20" y="16"/>
                    <a:pt x="20" y="16"/>
                    <a:pt x="20" y="17"/>
                  </a:cubicBezTo>
                  <a:close/>
                  <a:moveTo>
                    <a:pt x="26" y="27"/>
                  </a:moveTo>
                  <a:cubicBezTo>
                    <a:pt x="26" y="27"/>
                    <a:pt x="26" y="27"/>
                    <a:pt x="26" y="27"/>
                  </a:cubicBezTo>
                  <a:cubicBezTo>
                    <a:pt x="26" y="27"/>
                    <a:pt x="26" y="27"/>
                    <a:pt x="26" y="27"/>
                  </a:cubicBezTo>
                  <a:cubicBezTo>
                    <a:pt x="26" y="27"/>
                    <a:pt x="26" y="27"/>
                    <a:pt x="26" y="27"/>
                  </a:cubicBezTo>
                  <a:close/>
                </a:path>
              </a:pathLst>
            </a:custGeom>
            <a:solidFill>
              <a:srgbClr val="B8C2C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0" name="Freeform 199"/>
            <p:cNvSpPr>
              <a:spLocks noEditPoints="1" noChangeArrowheads="1"/>
            </p:cNvSpPr>
            <p:nvPr/>
          </p:nvSpPr>
          <p:spPr bwMode="auto">
            <a:xfrm>
              <a:off x="4168" y="1695"/>
              <a:ext cx="66" cy="81"/>
            </a:xfrm>
            <a:custGeom>
              <a:avLst/>
              <a:gdLst>
                <a:gd name="T0" fmla="*/ 2 w 46"/>
                <a:gd name="T1" fmla="*/ 13 h 56"/>
                <a:gd name="T2" fmla="*/ 1 w 46"/>
                <a:gd name="T3" fmla="*/ 16 h 56"/>
                <a:gd name="T4" fmla="*/ 2 w 46"/>
                <a:gd name="T5" fmla="*/ 21 h 56"/>
                <a:gd name="T6" fmla="*/ 0 w 46"/>
                <a:gd name="T7" fmla="*/ 32 h 56"/>
                <a:gd name="T8" fmla="*/ 1 w 46"/>
                <a:gd name="T9" fmla="*/ 38 h 56"/>
                <a:gd name="T10" fmla="*/ 18 w 46"/>
                <a:gd name="T11" fmla="*/ 54 h 56"/>
                <a:gd name="T12" fmla="*/ 38 w 46"/>
                <a:gd name="T13" fmla="*/ 47 h 56"/>
                <a:gd name="T14" fmla="*/ 42 w 46"/>
                <a:gd name="T15" fmla="*/ 15 h 56"/>
                <a:gd name="T16" fmla="*/ 22 w 46"/>
                <a:gd name="T17" fmla="*/ 1 h 56"/>
                <a:gd name="T18" fmla="*/ 2 w 46"/>
                <a:gd name="T19" fmla="*/ 13 h 56"/>
                <a:gd name="T20" fmla="*/ 21 w 46"/>
                <a:gd name="T21" fmla="*/ 6 h 56"/>
                <a:gd name="T22" fmla="*/ 37 w 46"/>
                <a:gd name="T23" fmla="*/ 17 h 56"/>
                <a:gd name="T24" fmla="*/ 34 w 46"/>
                <a:gd name="T25" fmla="*/ 44 h 56"/>
                <a:gd name="T26" fmla="*/ 19 w 46"/>
                <a:gd name="T27" fmla="*/ 49 h 56"/>
                <a:gd name="T28" fmla="*/ 6 w 46"/>
                <a:gd name="T29" fmla="*/ 37 h 56"/>
                <a:gd name="T30" fmla="*/ 5 w 46"/>
                <a:gd name="T31" fmla="*/ 32 h 56"/>
                <a:gd name="T32" fmla="*/ 6 w 46"/>
                <a:gd name="T33" fmla="*/ 28 h 56"/>
                <a:gd name="T34" fmla="*/ 22 w 46"/>
                <a:gd name="T35" fmla="*/ 39 h 56"/>
                <a:gd name="T36" fmla="*/ 35 w 46"/>
                <a:gd name="T37" fmla="*/ 37 h 56"/>
                <a:gd name="T38" fmla="*/ 33 w 46"/>
                <a:gd name="T39" fmla="*/ 18 h 56"/>
                <a:gd name="T40" fmla="*/ 22 w 46"/>
                <a:gd name="T41" fmla="*/ 12 h 56"/>
                <a:gd name="T42" fmla="*/ 13 w 46"/>
                <a:gd name="T43" fmla="*/ 28 h 56"/>
                <a:gd name="T44" fmla="*/ 8 w 46"/>
                <a:gd name="T45" fmla="*/ 21 h 56"/>
                <a:gd name="T46" fmla="*/ 16 w 46"/>
                <a:gd name="T47" fmla="*/ 10 h 56"/>
                <a:gd name="T48" fmla="*/ 17 w 46"/>
                <a:gd name="T49" fmla="*/ 8 h 56"/>
                <a:gd name="T50" fmla="*/ 17 w 46"/>
                <a:gd name="T51" fmla="*/ 7 h 56"/>
                <a:gd name="T52" fmla="*/ 16 w 46"/>
                <a:gd name="T53" fmla="*/ 6 h 56"/>
                <a:gd name="T54" fmla="*/ 21 w 46"/>
                <a:gd name="T55" fmla="*/ 6 h 56"/>
                <a:gd name="T56" fmla="*/ 23 w 46"/>
                <a:gd name="T57" fmla="*/ 17 h 56"/>
                <a:gd name="T58" fmla="*/ 28 w 46"/>
                <a:gd name="T59" fmla="*/ 20 h 56"/>
                <a:gd name="T60" fmla="*/ 26 w 46"/>
                <a:gd name="T61" fmla="*/ 22 h 56"/>
                <a:gd name="T62" fmla="*/ 26 w 46"/>
                <a:gd name="T63" fmla="*/ 26 h 56"/>
                <a:gd name="T64" fmla="*/ 25 w 46"/>
                <a:gd name="T65" fmla="*/ 30 h 56"/>
                <a:gd name="T66" fmla="*/ 18 w 46"/>
                <a:gd name="T67" fmla="*/ 30 h 56"/>
                <a:gd name="T68" fmla="*/ 23 w 46"/>
                <a:gd name="T69" fmla="*/ 17 h 56"/>
                <a:gd name="T70" fmla="*/ 28 w 46"/>
                <a:gd name="T71" fmla="*/ 34 h 56"/>
                <a:gd name="T72" fmla="*/ 31 w 46"/>
                <a:gd name="T73" fmla="*/ 27 h 56"/>
                <a:gd name="T74" fmla="*/ 32 w 46"/>
                <a:gd name="T75" fmla="*/ 30 h 56"/>
                <a:gd name="T76" fmla="*/ 31 w 46"/>
                <a:gd name="T77" fmla="*/ 33 h 56"/>
                <a:gd name="T78" fmla="*/ 27 w 46"/>
                <a:gd name="T79" fmla="*/ 35 h 56"/>
                <a:gd name="T80" fmla="*/ 28 w 46"/>
                <a:gd name="T81"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56">
                  <a:moveTo>
                    <a:pt x="2" y="13"/>
                  </a:moveTo>
                  <a:cubicBezTo>
                    <a:pt x="1" y="14"/>
                    <a:pt x="1" y="15"/>
                    <a:pt x="1" y="16"/>
                  </a:cubicBezTo>
                  <a:cubicBezTo>
                    <a:pt x="1" y="17"/>
                    <a:pt x="2" y="19"/>
                    <a:pt x="2" y="21"/>
                  </a:cubicBezTo>
                  <a:cubicBezTo>
                    <a:pt x="1" y="24"/>
                    <a:pt x="0" y="28"/>
                    <a:pt x="0" y="32"/>
                  </a:cubicBezTo>
                  <a:cubicBezTo>
                    <a:pt x="0" y="34"/>
                    <a:pt x="0" y="36"/>
                    <a:pt x="1" y="38"/>
                  </a:cubicBezTo>
                  <a:cubicBezTo>
                    <a:pt x="3" y="47"/>
                    <a:pt x="9" y="53"/>
                    <a:pt x="18" y="54"/>
                  </a:cubicBezTo>
                  <a:cubicBezTo>
                    <a:pt x="27" y="56"/>
                    <a:pt x="34" y="53"/>
                    <a:pt x="38" y="47"/>
                  </a:cubicBezTo>
                  <a:cubicBezTo>
                    <a:pt x="45" y="38"/>
                    <a:pt x="46" y="25"/>
                    <a:pt x="42" y="15"/>
                  </a:cubicBezTo>
                  <a:cubicBezTo>
                    <a:pt x="38" y="7"/>
                    <a:pt x="31" y="2"/>
                    <a:pt x="22" y="1"/>
                  </a:cubicBezTo>
                  <a:cubicBezTo>
                    <a:pt x="9" y="0"/>
                    <a:pt x="3" y="6"/>
                    <a:pt x="2" y="13"/>
                  </a:cubicBezTo>
                  <a:close/>
                  <a:moveTo>
                    <a:pt x="21" y="6"/>
                  </a:moveTo>
                  <a:cubicBezTo>
                    <a:pt x="30" y="7"/>
                    <a:pt x="35" y="12"/>
                    <a:pt x="37" y="17"/>
                  </a:cubicBezTo>
                  <a:cubicBezTo>
                    <a:pt x="41" y="26"/>
                    <a:pt x="40" y="37"/>
                    <a:pt x="34" y="44"/>
                  </a:cubicBezTo>
                  <a:cubicBezTo>
                    <a:pt x="32" y="47"/>
                    <a:pt x="27" y="50"/>
                    <a:pt x="19" y="49"/>
                  </a:cubicBezTo>
                  <a:cubicBezTo>
                    <a:pt x="10" y="48"/>
                    <a:pt x="7" y="42"/>
                    <a:pt x="6" y="37"/>
                  </a:cubicBezTo>
                  <a:cubicBezTo>
                    <a:pt x="6" y="35"/>
                    <a:pt x="5" y="34"/>
                    <a:pt x="5" y="32"/>
                  </a:cubicBezTo>
                  <a:cubicBezTo>
                    <a:pt x="5" y="31"/>
                    <a:pt x="6" y="29"/>
                    <a:pt x="6" y="28"/>
                  </a:cubicBezTo>
                  <a:cubicBezTo>
                    <a:pt x="9" y="33"/>
                    <a:pt x="14" y="37"/>
                    <a:pt x="22" y="39"/>
                  </a:cubicBezTo>
                  <a:cubicBezTo>
                    <a:pt x="29" y="41"/>
                    <a:pt x="33" y="39"/>
                    <a:pt x="35" y="37"/>
                  </a:cubicBezTo>
                  <a:cubicBezTo>
                    <a:pt x="39" y="32"/>
                    <a:pt x="36" y="23"/>
                    <a:pt x="33" y="18"/>
                  </a:cubicBezTo>
                  <a:cubicBezTo>
                    <a:pt x="30" y="13"/>
                    <a:pt x="26" y="11"/>
                    <a:pt x="22" y="12"/>
                  </a:cubicBezTo>
                  <a:cubicBezTo>
                    <a:pt x="17" y="13"/>
                    <a:pt x="15" y="19"/>
                    <a:pt x="13" y="28"/>
                  </a:cubicBezTo>
                  <a:cubicBezTo>
                    <a:pt x="11" y="26"/>
                    <a:pt x="9" y="24"/>
                    <a:pt x="8" y="21"/>
                  </a:cubicBezTo>
                  <a:cubicBezTo>
                    <a:pt x="10" y="17"/>
                    <a:pt x="12" y="13"/>
                    <a:pt x="16" y="10"/>
                  </a:cubicBezTo>
                  <a:cubicBezTo>
                    <a:pt x="17" y="10"/>
                    <a:pt x="17" y="9"/>
                    <a:pt x="17" y="8"/>
                  </a:cubicBezTo>
                  <a:cubicBezTo>
                    <a:pt x="17" y="8"/>
                    <a:pt x="17" y="7"/>
                    <a:pt x="17" y="7"/>
                  </a:cubicBezTo>
                  <a:cubicBezTo>
                    <a:pt x="16" y="7"/>
                    <a:pt x="16" y="7"/>
                    <a:pt x="16" y="6"/>
                  </a:cubicBezTo>
                  <a:cubicBezTo>
                    <a:pt x="18" y="6"/>
                    <a:pt x="19" y="6"/>
                    <a:pt x="21" y="6"/>
                  </a:cubicBezTo>
                  <a:close/>
                  <a:moveTo>
                    <a:pt x="23" y="17"/>
                  </a:moveTo>
                  <a:cubicBezTo>
                    <a:pt x="24" y="17"/>
                    <a:pt x="26" y="18"/>
                    <a:pt x="28" y="20"/>
                  </a:cubicBezTo>
                  <a:cubicBezTo>
                    <a:pt x="27" y="20"/>
                    <a:pt x="26" y="21"/>
                    <a:pt x="26" y="22"/>
                  </a:cubicBezTo>
                  <a:cubicBezTo>
                    <a:pt x="26" y="26"/>
                    <a:pt x="26" y="26"/>
                    <a:pt x="26" y="26"/>
                  </a:cubicBezTo>
                  <a:cubicBezTo>
                    <a:pt x="26" y="28"/>
                    <a:pt x="25" y="29"/>
                    <a:pt x="25" y="30"/>
                  </a:cubicBezTo>
                  <a:cubicBezTo>
                    <a:pt x="24" y="30"/>
                    <a:pt x="22" y="31"/>
                    <a:pt x="18" y="30"/>
                  </a:cubicBezTo>
                  <a:cubicBezTo>
                    <a:pt x="19" y="19"/>
                    <a:pt x="23" y="17"/>
                    <a:pt x="23" y="17"/>
                  </a:cubicBezTo>
                  <a:close/>
                  <a:moveTo>
                    <a:pt x="28" y="34"/>
                  </a:moveTo>
                  <a:cubicBezTo>
                    <a:pt x="30" y="32"/>
                    <a:pt x="31" y="30"/>
                    <a:pt x="31" y="27"/>
                  </a:cubicBezTo>
                  <a:cubicBezTo>
                    <a:pt x="31" y="28"/>
                    <a:pt x="32" y="29"/>
                    <a:pt x="32" y="30"/>
                  </a:cubicBezTo>
                  <a:cubicBezTo>
                    <a:pt x="32" y="32"/>
                    <a:pt x="31" y="33"/>
                    <a:pt x="31" y="33"/>
                  </a:cubicBezTo>
                  <a:cubicBezTo>
                    <a:pt x="30" y="35"/>
                    <a:pt x="28" y="35"/>
                    <a:pt x="27" y="35"/>
                  </a:cubicBezTo>
                  <a:cubicBezTo>
                    <a:pt x="27" y="34"/>
                    <a:pt x="28" y="34"/>
                    <a:pt x="28" y="34"/>
                  </a:cubicBezTo>
                  <a:close/>
                </a:path>
              </a:pathLst>
            </a:custGeom>
            <a:solidFill>
              <a:srgbClr val="B8C2C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1" name="Freeform 200"/>
            <p:cNvSpPr>
              <a:spLocks noChangeArrowheads="1"/>
            </p:cNvSpPr>
            <p:nvPr/>
          </p:nvSpPr>
          <p:spPr bwMode="auto">
            <a:xfrm>
              <a:off x="3961" y="1418"/>
              <a:ext cx="50" cy="76"/>
            </a:xfrm>
            <a:custGeom>
              <a:avLst/>
              <a:gdLst>
                <a:gd name="T0" fmla="*/ 22 w 35"/>
                <a:gd name="T1" fmla="*/ 2 h 53"/>
                <a:gd name="T2" fmla="*/ 4 w 35"/>
                <a:gd name="T3" fmla="*/ 44 h 53"/>
                <a:gd name="T4" fmla="*/ 9 w 35"/>
                <a:gd name="T5" fmla="*/ 47 h 53"/>
                <a:gd name="T6" fmla="*/ 13 w 35"/>
                <a:gd name="T7" fmla="*/ 44 h 53"/>
                <a:gd name="T8" fmla="*/ 13 w 35"/>
                <a:gd name="T9" fmla="*/ 44 h 53"/>
                <a:gd name="T10" fmla="*/ 10 w 35"/>
                <a:gd name="T11" fmla="*/ 41 h 53"/>
                <a:gd name="T12" fmla="*/ 10 w 35"/>
                <a:gd name="T13" fmla="*/ 40 h 53"/>
                <a:gd name="T14" fmla="*/ 17 w 35"/>
                <a:gd name="T15" fmla="*/ 23 h 53"/>
                <a:gd name="T16" fmla="*/ 14 w 35"/>
                <a:gd name="T17" fmla="*/ 40 h 53"/>
                <a:gd name="T18" fmla="*/ 14 w 35"/>
                <a:gd name="T19" fmla="*/ 40 h 53"/>
                <a:gd name="T20" fmla="*/ 14 w 35"/>
                <a:gd name="T21" fmla="*/ 40 h 53"/>
                <a:gd name="T22" fmla="*/ 14 w 35"/>
                <a:gd name="T23" fmla="*/ 40 h 53"/>
                <a:gd name="T24" fmla="*/ 17 w 35"/>
                <a:gd name="T25" fmla="*/ 44 h 53"/>
                <a:gd name="T26" fmla="*/ 18 w 35"/>
                <a:gd name="T27" fmla="*/ 44 h 53"/>
                <a:gd name="T28" fmla="*/ 18 w 35"/>
                <a:gd name="T29" fmla="*/ 45 h 53"/>
                <a:gd name="T30" fmla="*/ 18 w 35"/>
                <a:gd name="T31" fmla="*/ 46 h 53"/>
                <a:gd name="T32" fmla="*/ 18 w 35"/>
                <a:gd name="T33" fmla="*/ 46 h 53"/>
                <a:gd name="T34" fmla="*/ 17 w 35"/>
                <a:gd name="T35" fmla="*/ 47 h 53"/>
                <a:gd name="T36" fmla="*/ 17 w 35"/>
                <a:gd name="T37" fmla="*/ 49 h 53"/>
                <a:gd name="T38" fmla="*/ 18 w 35"/>
                <a:gd name="T39" fmla="*/ 52 h 53"/>
                <a:gd name="T40" fmla="*/ 23 w 35"/>
                <a:gd name="T41" fmla="*/ 51 h 53"/>
                <a:gd name="T42" fmla="*/ 31 w 35"/>
                <a:gd name="T43" fmla="*/ 34 h 53"/>
                <a:gd name="T44" fmla="*/ 34 w 35"/>
                <a:gd name="T45" fmla="*/ 18 h 53"/>
                <a:gd name="T46" fmla="*/ 35 w 35"/>
                <a:gd name="T47" fmla="*/ 18 h 53"/>
                <a:gd name="T48" fmla="*/ 35 w 35"/>
                <a:gd name="T49" fmla="*/ 18 h 53"/>
                <a:gd name="T50" fmla="*/ 35 w 35"/>
                <a:gd name="T51" fmla="*/ 18 h 53"/>
                <a:gd name="T52" fmla="*/ 35 w 35"/>
                <a:gd name="T53" fmla="*/ 18 h 53"/>
                <a:gd name="T54" fmla="*/ 33 w 35"/>
                <a:gd name="T55" fmla="*/ 15 h 53"/>
                <a:gd name="T56" fmla="*/ 35 w 35"/>
                <a:gd name="T57" fmla="*/ 7 h 53"/>
                <a:gd name="T58" fmla="*/ 35 w 35"/>
                <a:gd name="T59" fmla="*/ 7 h 53"/>
                <a:gd name="T60" fmla="*/ 32 w 35"/>
                <a:gd name="T61" fmla="*/ 3 h 53"/>
                <a:gd name="T62" fmla="*/ 29 w 35"/>
                <a:gd name="T63" fmla="*/ 4 h 53"/>
                <a:gd name="T64" fmla="*/ 29 w 35"/>
                <a:gd name="T65" fmla="*/ 4 h 53"/>
                <a:gd name="T66" fmla="*/ 27 w 35"/>
                <a:gd name="T67" fmla="*/ 1 h 53"/>
                <a:gd name="T68" fmla="*/ 22 w 35"/>
                <a:gd name="T69"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 h="53">
                  <a:moveTo>
                    <a:pt x="22" y="2"/>
                  </a:moveTo>
                  <a:cubicBezTo>
                    <a:pt x="16" y="8"/>
                    <a:pt x="0" y="35"/>
                    <a:pt x="4" y="44"/>
                  </a:cubicBezTo>
                  <a:cubicBezTo>
                    <a:pt x="5" y="46"/>
                    <a:pt x="7" y="47"/>
                    <a:pt x="9" y="47"/>
                  </a:cubicBezTo>
                  <a:cubicBezTo>
                    <a:pt x="11" y="48"/>
                    <a:pt x="13" y="46"/>
                    <a:pt x="13" y="44"/>
                  </a:cubicBezTo>
                  <a:cubicBezTo>
                    <a:pt x="13" y="44"/>
                    <a:pt x="13" y="44"/>
                    <a:pt x="13" y="44"/>
                  </a:cubicBezTo>
                  <a:cubicBezTo>
                    <a:pt x="13" y="42"/>
                    <a:pt x="12" y="41"/>
                    <a:pt x="10" y="41"/>
                  </a:cubicBezTo>
                  <a:cubicBezTo>
                    <a:pt x="10" y="41"/>
                    <a:pt x="10" y="41"/>
                    <a:pt x="10" y="40"/>
                  </a:cubicBezTo>
                  <a:cubicBezTo>
                    <a:pt x="10" y="37"/>
                    <a:pt x="13" y="30"/>
                    <a:pt x="17" y="23"/>
                  </a:cubicBezTo>
                  <a:cubicBezTo>
                    <a:pt x="16" y="28"/>
                    <a:pt x="15" y="34"/>
                    <a:pt x="14" y="40"/>
                  </a:cubicBezTo>
                  <a:cubicBezTo>
                    <a:pt x="14" y="40"/>
                    <a:pt x="14" y="40"/>
                    <a:pt x="14" y="40"/>
                  </a:cubicBezTo>
                  <a:cubicBezTo>
                    <a:pt x="14" y="40"/>
                    <a:pt x="14" y="40"/>
                    <a:pt x="14" y="40"/>
                  </a:cubicBezTo>
                  <a:cubicBezTo>
                    <a:pt x="14" y="40"/>
                    <a:pt x="14" y="40"/>
                    <a:pt x="14" y="40"/>
                  </a:cubicBezTo>
                  <a:cubicBezTo>
                    <a:pt x="14" y="42"/>
                    <a:pt x="15" y="44"/>
                    <a:pt x="17" y="44"/>
                  </a:cubicBezTo>
                  <a:cubicBezTo>
                    <a:pt x="17" y="44"/>
                    <a:pt x="18" y="44"/>
                    <a:pt x="18" y="44"/>
                  </a:cubicBezTo>
                  <a:cubicBezTo>
                    <a:pt x="18" y="44"/>
                    <a:pt x="18" y="44"/>
                    <a:pt x="18" y="45"/>
                  </a:cubicBezTo>
                  <a:cubicBezTo>
                    <a:pt x="18" y="45"/>
                    <a:pt x="18" y="45"/>
                    <a:pt x="18" y="46"/>
                  </a:cubicBezTo>
                  <a:cubicBezTo>
                    <a:pt x="18" y="46"/>
                    <a:pt x="18" y="46"/>
                    <a:pt x="18" y="46"/>
                  </a:cubicBezTo>
                  <a:cubicBezTo>
                    <a:pt x="18" y="47"/>
                    <a:pt x="17" y="47"/>
                    <a:pt x="17" y="47"/>
                  </a:cubicBezTo>
                  <a:cubicBezTo>
                    <a:pt x="17" y="48"/>
                    <a:pt x="17" y="49"/>
                    <a:pt x="17" y="49"/>
                  </a:cubicBezTo>
                  <a:cubicBezTo>
                    <a:pt x="17" y="50"/>
                    <a:pt x="17" y="52"/>
                    <a:pt x="18" y="52"/>
                  </a:cubicBezTo>
                  <a:cubicBezTo>
                    <a:pt x="20" y="53"/>
                    <a:pt x="22" y="53"/>
                    <a:pt x="23" y="51"/>
                  </a:cubicBezTo>
                  <a:cubicBezTo>
                    <a:pt x="27" y="47"/>
                    <a:pt x="29" y="40"/>
                    <a:pt x="31" y="34"/>
                  </a:cubicBezTo>
                  <a:cubicBezTo>
                    <a:pt x="33" y="28"/>
                    <a:pt x="34" y="23"/>
                    <a:pt x="34" y="18"/>
                  </a:cubicBezTo>
                  <a:cubicBezTo>
                    <a:pt x="35" y="18"/>
                    <a:pt x="35" y="18"/>
                    <a:pt x="35" y="18"/>
                  </a:cubicBezTo>
                  <a:cubicBezTo>
                    <a:pt x="35" y="18"/>
                    <a:pt x="35" y="18"/>
                    <a:pt x="35" y="18"/>
                  </a:cubicBezTo>
                  <a:cubicBezTo>
                    <a:pt x="35" y="18"/>
                    <a:pt x="35" y="18"/>
                    <a:pt x="35" y="18"/>
                  </a:cubicBezTo>
                  <a:cubicBezTo>
                    <a:pt x="35" y="18"/>
                    <a:pt x="35" y="18"/>
                    <a:pt x="35" y="18"/>
                  </a:cubicBezTo>
                  <a:cubicBezTo>
                    <a:pt x="35" y="17"/>
                    <a:pt x="34" y="16"/>
                    <a:pt x="33" y="15"/>
                  </a:cubicBezTo>
                  <a:cubicBezTo>
                    <a:pt x="34" y="12"/>
                    <a:pt x="34" y="10"/>
                    <a:pt x="35" y="7"/>
                  </a:cubicBezTo>
                  <a:cubicBezTo>
                    <a:pt x="35" y="7"/>
                    <a:pt x="35" y="7"/>
                    <a:pt x="35" y="7"/>
                  </a:cubicBezTo>
                  <a:cubicBezTo>
                    <a:pt x="35" y="5"/>
                    <a:pt x="33" y="4"/>
                    <a:pt x="32" y="3"/>
                  </a:cubicBezTo>
                  <a:cubicBezTo>
                    <a:pt x="30" y="3"/>
                    <a:pt x="29" y="4"/>
                    <a:pt x="29" y="4"/>
                  </a:cubicBezTo>
                  <a:cubicBezTo>
                    <a:pt x="29" y="4"/>
                    <a:pt x="29" y="4"/>
                    <a:pt x="29" y="4"/>
                  </a:cubicBezTo>
                  <a:cubicBezTo>
                    <a:pt x="29" y="3"/>
                    <a:pt x="28" y="1"/>
                    <a:pt x="27" y="1"/>
                  </a:cubicBezTo>
                  <a:cubicBezTo>
                    <a:pt x="25" y="0"/>
                    <a:pt x="23" y="0"/>
                    <a:pt x="22" y="2"/>
                  </a:cubicBezTo>
                  <a:close/>
                </a:path>
              </a:pathLst>
            </a:custGeom>
            <a:solidFill>
              <a:srgbClr val="A0CA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2" name="Freeform 201"/>
            <p:cNvSpPr>
              <a:spLocks noChangeArrowheads="1"/>
            </p:cNvSpPr>
            <p:nvPr/>
          </p:nvSpPr>
          <p:spPr bwMode="auto">
            <a:xfrm>
              <a:off x="3953" y="1405"/>
              <a:ext cx="73" cy="104"/>
            </a:xfrm>
            <a:custGeom>
              <a:avLst/>
              <a:gdLst>
                <a:gd name="T0" fmla="*/ 3 w 50"/>
                <a:gd name="T1" fmla="*/ 46 h 72"/>
                <a:gd name="T2" fmla="*/ 1 w 50"/>
                <a:gd name="T3" fmla="*/ 52 h 72"/>
                <a:gd name="T4" fmla="*/ 2 w 50"/>
                <a:gd name="T5" fmla="*/ 55 h 72"/>
                <a:gd name="T6" fmla="*/ 6 w 50"/>
                <a:gd name="T7" fmla="*/ 54 h 72"/>
                <a:gd name="T8" fmla="*/ 8 w 50"/>
                <a:gd name="T9" fmla="*/ 48 h 72"/>
                <a:gd name="T10" fmla="*/ 35 w 50"/>
                <a:gd name="T11" fmla="*/ 7 h 72"/>
                <a:gd name="T12" fmla="*/ 40 w 50"/>
                <a:gd name="T13" fmla="*/ 10 h 72"/>
                <a:gd name="T14" fmla="*/ 31 w 50"/>
                <a:gd name="T15" fmla="*/ 60 h 72"/>
                <a:gd name="T16" fmla="*/ 28 w 50"/>
                <a:gd name="T17" fmla="*/ 69 h 72"/>
                <a:gd name="T18" fmla="*/ 30 w 50"/>
                <a:gd name="T19" fmla="*/ 72 h 72"/>
                <a:gd name="T20" fmla="*/ 33 w 50"/>
                <a:gd name="T21" fmla="*/ 70 h 72"/>
                <a:gd name="T22" fmla="*/ 36 w 50"/>
                <a:gd name="T23" fmla="*/ 61 h 72"/>
                <a:gd name="T24" fmla="*/ 44 w 50"/>
                <a:gd name="T25" fmla="*/ 7 h 72"/>
                <a:gd name="T26" fmla="*/ 36 w 50"/>
                <a:gd name="T27" fmla="*/ 2 h 72"/>
                <a:gd name="T28" fmla="*/ 3 w 50"/>
                <a:gd name="T29" fmla="*/ 4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72">
                  <a:moveTo>
                    <a:pt x="3" y="46"/>
                  </a:moveTo>
                  <a:cubicBezTo>
                    <a:pt x="1" y="52"/>
                    <a:pt x="1" y="52"/>
                    <a:pt x="1" y="52"/>
                  </a:cubicBezTo>
                  <a:cubicBezTo>
                    <a:pt x="0" y="53"/>
                    <a:pt x="1" y="55"/>
                    <a:pt x="2" y="55"/>
                  </a:cubicBezTo>
                  <a:cubicBezTo>
                    <a:pt x="4" y="56"/>
                    <a:pt x="5" y="55"/>
                    <a:pt x="6" y="54"/>
                  </a:cubicBezTo>
                  <a:cubicBezTo>
                    <a:pt x="8" y="48"/>
                    <a:pt x="8" y="48"/>
                    <a:pt x="8" y="48"/>
                  </a:cubicBezTo>
                  <a:cubicBezTo>
                    <a:pt x="13" y="35"/>
                    <a:pt x="25" y="6"/>
                    <a:pt x="35" y="7"/>
                  </a:cubicBezTo>
                  <a:cubicBezTo>
                    <a:pt x="37" y="7"/>
                    <a:pt x="39" y="8"/>
                    <a:pt x="40" y="10"/>
                  </a:cubicBezTo>
                  <a:cubicBezTo>
                    <a:pt x="45" y="19"/>
                    <a:pt x="36" y="46"/>
                    <a:pt x="31" y="60"/>
                  </a:cubicBezTo>
                  <a:cubicBezTo>
                    <a:pt x="28" y="69"/>
                    <a:pt x="28" y="69"/>
                    <a:pt x="28" y="69"/>
                  </a:cubicBezTo>
                  <a:cubicBezTo>
                    <a:pt x="28" y="70"/>
                    <a:pt x="28" y="71"/>
                    <a:pt x="30" y="72"/>
                  </a:cubicBezTo>
                  <a:cubicBezTo>
                    <a:pt x="31" y="72"/>
                    <a:pt x="33" y="71"/>
                    <a:pt x="33" y="70"/>
                  </a:cubicBezTo>
                  <a:cubicBezTo>
                    <a:pt x="36" y="61"/>
                    <a:pt x="36" y="61"/>
                    <a:pt x="36" y="61"/>
                  </a:cubicBezTo>
                  <a:cubicBezTo>
                    <a:pt x="43" y="40"/>
                    <a:pt x="50" y="17"/>
                    <a:pt x="44" y="7"/>
                  </a:cubicBezTo>
                  <a:cubicBezTo>
                    <a:pt x="42" y="4"/>
                    <a:pt x="40" y="2"/>
                    <a:pt x="36" y="2"/>
                  </a:cubicBezTo>
                  <a:cubicBezTo>
                    <a:pt x="23" y="0"/>
                    <a:pt x="12" y="24"/>
                    <a:pt x="3" y="4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1794965" y="4095750"/>
            <a:ext cx="2978992" cy="1797438"/>
            <a:chOff x="996796" y="3114675"/>
            <a:chExt cx="2978992" cy="1797438"/>
          </a:xfrm>
        </p:grpSpPr>
        <p:grpSp>
          <p:nvGrpSpPr>
            <p:cNvPr id="14" name="Group 4"/>
            <p:cNvGrpSpPr>
              <a:grpSpLocks noChangeAspect="1"/>
            </p:cNvGrpSpPr>
            <p:nvPr/>
          </p:nvGrpSpPr>
          <p:grpSpPr bwMode="auto">
            <a:xfrm>
              <a:off x="1103503" y="3114675"/>
              <a:ext cx="2765579" cy="729553"/>
              <a:chOff x="2364" y="234"/>
              <a:chExt cx="2556" cy="926"/>
            </a:xfrm>
            <a:solidFill>
              <a:schemeClr val="tx1">
                <a:lumMod val="65000"/>
                <a:lumOff val="35000"/>
              </a:schemeClr>
            </a:solidFill>
          </p:grpSpPr>
          <p:sp>
            <p:nvSpPr>
              <p:cNvPr id="15" name="Freeform 5"/>
              <p:cNvSpPr>
                <a:spLocks noEditPoints="1"/>
              </p:cNvSpPr>
              <p:nvPr/>
            </p:nvSpPr>
            <p:spPr bwMode="auto">
              <a:xfrm>
                <a:off x="2364" y="234"/>
                <a:ext cx="2556" cy="926"/>
              </a:xfrm>
              <a:custGeom>
                <a:avLst/>
                <a:gdLst>
                  <a:gd name="T0" fmla="*/ 1057 w 1079"/>
                  <a:gd name="T1" fmla="*/ 96 h 389"/>
                  <a:gd name="T2" fmla="*/ 1077 w 1079"/>
                  <a:gd name="T3" fmla="*/ 44 h 389"/>
                  <a:gd name="T4" fmla="*/ 1072 w 1079"/>
                  <a:gd name="T5" fmla="*/ 26 h 389"/>
                  <a:gd name="T6" fmla="*/ 1065 w 1079"/>
                  <a:gd name="T7" fmla="*/ 18 h 389"/>
                  <a:gd name="T8" fmla="*/ 534 w 1079"/>
                  <a:gd name="T9" fmla="*/ 4 h 389"/>
                  <a:gd name="T10" fmla="*/ 272 w 1079"/>
                  <a:gd name="T11" fmla="*/ 1 h 389"/>
                  <a:gd name="T12" fmla="*/ 141 w 1079"/>
                  <a:gd name="T13" fmla="*/ 3 h 389"/>
                  <a:gd name="T14" fmla="*/ 9 w 1079"/>
                  <a:gd name="T15" fmla="*/ 11 h 389"/>
                  <a:gd name="T16" fmla="*/ 7 w 1079"/>
                  <a:gd name="T17" fmla="*/ 16 h 389"/>
                  <a:gd name="T18" fmla="*/ 1 w 1079"/>
                  <a:gd name="T19" fmla="*/ 24 h 389"/>
                  <a:gd name="T20" fmla="*/ 17 w 1079"/>
                  <a:gd name="T21" fmla="*/ 61 h 389"/>
                  <a:gd name="T22" fmla="*/ 37 w 1079"/>
                  <a:gd name="T23" fmla="*/ 107 h 389"/>
                  <a:gd name="T24" fmla="*/ 73 w 1079"/>
                  <a:gd name="T25" fmla="*/ 193 h 389"/>
                  <a:gd name="T26" fmla="*/ 73 w 1079"/>
                  <a:gd name="T27" fmla="*/ 194 h 389"/>
                  <a:gd name="T28" fmla="*/ 29 w 1079"/>
                  <a:gd name="T29" fmla="*/ 283 h 389"/>
                  <a:gd name="T30" fmla="*/ 8 w 1079"/>
                  <a:gd name="T31" fmla="*/ 369 h 389"/>
                  <a:gd name="T32" fmla="*/ 13 w 1079"/>
                  <a:gd name="T33" fmla="*/ 373 h 389"/>
                  <a:gd name="T34" fmla="*/ 16 w 1079"/>
                  <a:gd name="T35" fmla="*/ 379 h 389"/>
                  <a:gd name="T36" fmla="*/ 140 w 1079"/>
                  <a:gd name="T37" fmla="*/ 384 h 389"/>
                  <a:gd name="T38" fmla="*/ 273 w 1079"/>
                  <a:gd name="T39" fmla="*/ 379 h 389"/>
                  <a:gd name="T40" fmla="*/ 546 w 1079"/>
                  <a:gd name="T41" fmla="*/ 374 h 389"/>
                  <a:gd name="T42" fmla="*/ 1065 w 1079"/>
                  <a:gd name="T43" fmla="*/ 374 h 389"/>
                  <a:gd name="T44" fmla="*/ 1072 w 1079"/>
                  <a:gd name="T45" fmla="*/ 366 h 389"/>
                  <a:gd name="T46" fmla="*/ 1077 w 1079"/>
                  <a:gd name="T47" fmla="*/ 362 h 389"/>
                  <a:gd name="T48" fmla="*/ 1050 w 1079"/>
                  <a:gd name="T49" fmla="*/ 277 h 389"/>
                  <a:gd name="T50" fmla="*/ 1010 w 1079"/>
                  <a:gd name="T51" fmla="*/ 196 h 389"/>
                  <a:gd name="T52" fmla="*/ 1010 w 1079"/>
                  <a:gd name="T53" fmla="*/ 196 h 389"/>
                  <a:gd name="T54" fmla="*/ 1010 w 1079"/>
                  <a:gd name="T55" fmla="*/ 193 h 389"/>
                  <a:gd name="T56" fmla="*/ 1035 w 1079"/>
                  <a:gd name="T57" fmla="*/ 138 h 389"/>
                  <a:gd name="T58" fmla="*/ 1057 w 1079"/>
                  <a:gd name="T59" fmla="*/ 96 h 389"/>
                  <a:gd name="T60" fmla="*/ 997 w 1079"/>
                  <a:gd name="T61" fmla="*/ 194 h 389"/>
                  <a:gd name="T62" fmla="*/ 997 w 1079"/>
                  <a:gd name="T63" fmla="*/ 195 h 389"/>
                  <a:gd name="T64" fmla="*/ 996 w 1079"/>
                  <a:gd name="T65" fmla="*/ 205 h 389"/>
                  <a:gd name="T66" fmla="*/ 1037 w 1079"/>
                  <a:gd name="T67" fmla="*/ 287 h 389"/>
                  <a:gd name="T68" fmla="*/ 1066 w 1079"/>
                  <a:gd name="T69" fmla="*/ 359 h 389"/>
                  <a:gd name="T70" fmla="*/ 1065 w 1079"/>
                  <a:gd name="T71" fmla="*/ 359 h 389"/>
                  <a:gd name="T72" fmla="*/ 553 w 1079"/>
                  <a:gd name="T73" fmla="*/ 359 h 389"/>
                  <a:gd name="T74" fmla="*/ 287 w 1079"/>
                  <a:gd name="T75" fmla="*/ 363 h 389"/>
                  <a:gd name="T76" fmla="*/ 153 w 1079"/>
                  <a:gd name="T77" fmla="*/ 368 h 389"/>
                  <a:gd name="T78" fmla="*/ 22 w 1079"/>
                  <a:gd name="T79" fmla="*/ 369 h 389"/>
                  <a:gd name="T80" fmla="*/ 22 w 1079"/>
                  <a:gd name="T81" fmla="*/ 367 h 389"/>
                  <a:gd name="T82" fmla="*/ 46 w 1079"/>
                  <a:gd name="T83" fmla="*/ 282 h 389"/>
                  <a:gd name="T84" fmla="*/ 87 w 1079"/>
                  <a:gd name="T85" fmla="*/ 202 h 389"/>
                  <a:gd name="T86" fmla="*/ 84 w 1079"/>
                  <a:gd name="T87" fmla="*/ 192 h 389"/>
                  <a:gd name="T88" fmla="*/ 54 w 1079"/>
                  <a:gd name="T89" fmla="*/ 104 h 389"/>
                  <a:gd name="T90" fmla="*/ 34 w 1079"/>
                  <a:gd name="T91" fmla="*/ 59 h 389"/>
                  <a:gd name="T92" fmla="*/ 14 w 1079"/>
                  <a:gd name="T93" fmla="*/ 19 h 389"/>
                  <a:gd name="T94" fmla="*/ 141 w 1079"/>
                  <a:gd name="T95" fmla="*/ 17 h 389"/>
                  <a:gd name="T96" fmla="*/ 272 w 1079"/>
                  <a:gd name="T97" fmla="*/ 14 h 389"/>
                  <a:gd name="T98" fmla="*/ 534 w 1079"/>
                  <a:gd name="T99" fmla="*/ 18 h 389"/>
                  <a:gd name="T100" fmla="*/ 1061 w 1079"/>
                  <a:gd name="T101" fmla="*/ 32 h 389"/>
                  <a:gd name="T102" fmla="*/ 1062 w 1079"/>
                  <a:gd name="T103" fmla="*/ 35 h 389"/>
                  <a:gd name="T104" fmla="*/ 1062 w 1079"/>
                  <a:gd name="T105" fmla="*/ 37 h 389"/>
                  <a:gd name="T106" fmla="*/ 1060 w 1079"/>
                  <a:gd name="T107" fmla="*/ 45 h 389"/>
                  <a:gd name="T108" fmla="*/ 1051 w 1079"/>
                  <a:gd name="T109" fmla="*/ 68 h 389"/>
                  <a:gd name="T110" fmla="*/ 1031 w 1079"/>
                  <a:gd name="T111" fmla="*/ 113 h 389"/>
                  <a:gd name="T112" fmla="*/ 997 w 1079"/>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389">
                    <a:moveTo>
                      <a:pt x="1057" y="96"/>
                    </a:moveTo>
                    <a:cubicBezTo>
                      <a:pt x="1065" y="79"/>
                      <a:pt x="1073" y="62"/>
                      <a:pt x="1077" y="44"/>
                    </a:cubicBezTo>
                    <a:cubicBezTo>
                      <a:pt x="1079" y="38"/>
                      <a:pt x="1078" y="28"/>
                      <a:pt x="1072" y="26"/>
                    </a:cubicBezTo>
                    <a:cubicBezTo>
                      <a:pt x="1072" y="22"/>
                      <a:pt x="1070" y="18"/>
                      <a:pt x="1065" y="18"/>
                    </a:cubicBezTo>
                    <a:cubicBezTo>
                      <a:pt x="888" y="15"/>
                      <a:pt x="711" y="8"/>
                      <a:pt x="534" y="4"/>
                    </a:cubicBezTo>
                    <a:cubicBezTo>
                      <a:pt x="447" y="2"/>
                      <a:pt x="359" y="0"/>
                      <a:pt x="272" y="1"/>
                    </a:cubicBezTo>
                    <a:cubicBezTo>
                      <a:pt x="228" y="1"/>
                      <a:pt x="184" y="1"/>
                      <a:pt x="141" y="3"/>
                    </a:cubicBezTo>
                    <a:cubicBezTo>
                      <a:pt x="97" y="4"/>
                      <a:pt x="52" y="3"/>
                      <a:pt x="9" y="11"/>
                    </a:cubicBezTo>
                    <a:cubicBezTo>
                      <a:pt x="7" y="12"/>
                      <a:pt x="6" y="14"/>
                      <a:pt x="7" y="16"/>
                    </a:cubicBezTo>
                    <a:cubicBezTo>
                      <a:pt x="4" y="17"/>
                      <a:pt x="1" y="20"/>
                      <a:pt x="1" y="24"/>
                    </a:cubicBezTo>
                    <a:cubicBezTo>
                      <a:pt x="3" y="37"/>
                      <a:pt x="12" y="50"/>
                      <a:pt x="17" y="61"/>
                    </a:cubicBezTo>
                    <a:cubicBezTo>
                      <a:pt x="24" y="76"/>
                      <a:pt x="31" y="91"/>
                      <a:pt x="37" y="107"/>
                    </a:cubicBezTo>
                    <a:cubicBezTo>
                      <a:pt x="50" y="135"/>
                      <a:pt x="61" y="165"/>
                      <a:pt x="73" y="193"/>
                    </a:cubicBezTo>
                    <a:cubicBezTo>
                      <a:pt x="73" y="194"/>
                      <a:pt x="73" y="194"/>
                      <a:pt x="73" y="194"/>
                    </a:cubicBezTo>
                    <a:cubicBezTo>
                      <a:pt x="57" y="223"/>
                      <a:pt x="42" y="253"/>
                      <a:pt x="29" y="283"/>
                    </a:cubicBezTo>
                    <a:cubicBezTo>
                      <a:pt x="18" y="307"/>
                      <a:pt x="0" y="342"/>
                      <a:pt x="8" y="369"/>
                    </a:cubicBezTo>
                    <a:cubicBezTo>
                      <a:pt x="9" y="371"/>
                      <a:pt x="11" y="372"/>
                      <a:pt x="13" y="373"/>
                    </a:cubicBezTo>
                    <a:cubicBezTo>
                      <a:pt x="12" y="376"/>
                      <a:pt x="14" y="378"/>
                      <a:pt x="16" y="379"/>
                    </a:cubicBezTo>
                    <a:cubicBezTo>
                      <a:pt x="57" y="389"/>
                      <a:pt x="99" y="387"/>
                      <a:pt x="140" y="384"/>
                    </a:cubicBezTo>
                    <a:cubicBezTo>
                      <a:pt x="184" y="382"/>
                      <a:pt x="228" y="380"/>
                      <a:pt x="273" y="379"/>
                    </a:cubicBezTo>
                    <a:cubicBezTo>
                      <a:pt x="364" y="376"/>
                      <a:pt x="455" y="374"/>
                      <a:pt x="546" y="374"/>
                    </a:cubicBezTo>
                    <a:cubicBezTo>
                      <a:pt x="719" y="374"/>
                      <a:pt x="892" y="374"/>
                      <a:pt x="1065" y="374"/>
                    </a:cubicBezTo>
                    <a:cubicBezTo>
                      <a:pt x="1070" y="374"/>
                      <a:pt x="1073" y="370"/>
                      <a:pt x="1072" y="366"/>
                    </a:cubicBezTo>
                    <a:cubicBezTo>
                      <a:pt x="1075" y="366"/>
                      <a:pt x="1077" y="364"/>
                      <a:pt x="1077" y="362"/>
                    </a:cubicBezTo>
                    <a:cubicBezTo>
                      <a:pt x="1073" y="333"/>
                      <a:pt x="1061" y="304"/>
                      <a:pt x="1050" y="277"/>
                    </a:cubicBezTo>
                    <a:cubicBezTo>
                      <a:pt x="1039" y="249"/>
                      <a:pt x="1026" y="222"/>
                      <a:pt x="1010" y="196"/>
                    </a:cubicBezTo>
                    <a:cubicBezTo>
                      <a:pt x="1010" y="196"/>
                      <a:pt x="1010" y="196"/>
                      <a:pt x="1010" y="196"/>
                    </a:cubicBezTo>
                    <a:cubicBezTo>
                      <a:pt x="1010" y="195"/>
                      <a:pt x="1010" y="194"/>
                      <a:pt x="1010" y="193"/>
                    </a:cubicBezTo>
                    <a:cubicBezTo>
                      <a:pt x="1008" y="175"/>
                      <a:pt x="1026" y="153"/>
                      <a:pt x="1035" y="138"/>
                    </a:cubicBezTo>
                    <a:cubicBezTo>
                      <a:pt x="1044" y="125"/>
                      <a:pt x="1050" y="111"/>
                      <a:pt x="1057" y="96"/>
                    </a:cubicBezTo>
                    <a:moveTo>
                      <a:pt x="997" y="194"/>
                    </a:moveTo>
                    <a:cubicBezTo>
                      <a:pt x="997" y="195"/>
                      <a:pt x="997" y="195"/>
                      <a:pt x="997" y="195"/>
                    </a:cubicBezTo>
                    <a:cubicBezTo>
                      <a:pt x="995" y="197"/>
                      <a:pt x="994" y="201"/>
                      <a:pt x="996" y="205"/>
                    </a:cubicBezTo>
                    <a:cubicBezTo>
                      <a:pt x="1012" y="231"/>
                      <a:pt x="1025" y="259"/>
                      <a:pt x="1037" y="287"/>
                    </a:cubicBezTo>
                    <a:cubicBezTo>
                      <a:pt x="1047" y="311"/>
                      <a:pt x="1054" y="336"/>
                      <a:pt x="1066" y="359"/>
                    </a:cubicBezTo>
                    <a:cubicBezTo>
                      <a:pt x="1066" y="359"/>
                      <a:pt x="1065" y="359"/>
                      <a:pt x="1065" y="359"/>
                    </a:cubicBezTo>
                    <a:cubicBezTo>
                      <a:pt x="894" y="359"/>
                      <a:pt x="724" y="359"/>
                      <a:pt x="553" y="359"/>
                    </a:cubicBezTo>
                    <a:cubicBezTo>
                      <a:pt x="464" y="359"/>
                      <a:pt x="376" y="360"/>
                      <a:pt x="287" y="363"/>
                    </a:cubicBezTo>
                    <a:cubicBezTo>
                      <a:pt x="243" y="365"/>
                      <a:pt x="198" y="365"/>
                      <a:pt x="153" y="368"/>
                    </a:cubicBezTo>
                    <a:cubicBezTo>
                      <a:pt x="109" y="371"/>
                      <a:pt x="66" y="373"/>
                      <a:pt x="22" y="369"/>
                    </a:cubicBezTo>
                    <a:cubicBezTo>
                      <a:pt x="22" y="368"/>
                      <a:pt x="22" y="368"/>
                      <a:pt x="22" y="367"/>
                    </a:cubicBezTo>
                    <a:cubicBezTo>
                      <a:pt x="18" y="339"/>
                      <a:pt x="35" y="307"/>
                      <a:pt x="46" y="282"/>
                    </a:cubicBezTo>
                    <a:cubicBezTo>
                      <a:pt x="59" y="255"/>
                      <a:pt x="74" y="229"/>
                      <a:pt x="87" y="202"/>
                    </a:cubicBezTo>
                    <a:cubicBezTo>
                      <a:pt x="89" y="198"/>
                      <a:pt x="87" y="194"/>
                      <a:pt x="84" y="192"/>
                    </a:cubicBezTo>
                    <a:cubicBezTo>
                      <a:pt x="78" y="162"/>
                      <a:pt x="66" y="132"/>
                      <a:pt x="54" y="104"/>
                    </a:cubicBezTo>
                    <a:cubicBezTo>
                      <a:pt x="48" y="89"/>
                      <a:pt x="41" y="74"/>
                      <a:pt x="34" y="59"/>
                    </a:cubicBezTo>
                    <a:cubicBezTo>
                      <a:pt x="28" y="46"/>
                      <a:pt x="23" y="30"/>
                      <a:pt x="14" y="19"/>
                    </a:cubicBezTo>
                    <a:cubicBezTo>
                      <a:pt x="56" y="22"/>
                      <a:pt x="99" y="18"/>
                      <a:pt x="141" y="17"/>
                    </a:cubicBezTo>
                    <a:cubicBezTo>
                      <a:pt x="184" y="15"/>
                      <a:pt x="228" y="15"/>
                      <a:pt x="272" y="14"/>
                    </a:cubicBezTo>
                    <a:cubicBezTo>
                      <a:pt x="359" y="14"/>
                      <a:pt x="447" y="15"/>
                      <a:pt x="534" y="18"/>
                    </a:cubicBezTo>
                    <a:cubicBezTo>
                      <a:pt x="710" y="22"/>
                      <a:pt x="885" y="29"/>
                      <a:pt x="1061" y="32"/>
                    </a:cubicBezTo>
                    <a:cubicBezTo>
                      <a:pt x="1061" y="33"/>
                      <a:pt x="1061" y="34"/>
                      <a:pt x="1062" y="35"/>
                    </a:cubicBezTo>
                    <a:cubicBezTo>
                      <a:pt x="1062" y="36"/>
                      <a:pt x="1062" y="37"/>
                      <a:pt x="1062" y="37"/>
                    </a:cubicBezTo>
                    <a:cubicBezTo>
                      <a:pt x="1061" y="40"/>
                      <a:pt x="1061" y="42"/>
                      <a:pt x="1060" y="45"/>
                    </a:cubicBezTo>
                    <a:cubicBezTo>
                      <a:pt x="1058" y="53"/>
                      <a:pt x="1054" y="60"/>
                      <a:pt x="1051" y="68"/>
                    </a:cubicBezTo>
                    <a:cubicBezTo>
                      <a:pt x="1045" y="83"/>
                      <a:pt x="1038" y="98"/>
                      <a:pt x="1031" y="113"/>
                    </a:cubicBezTo>
                    <a:cubicBezTo>
                      <a:pt x="1021" y="136"/>
                      <a:pt x="987" y="167"/>
                      <a:pt x="997"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6" name="Freeform 6"/>
              <p:cNvSpPr/>
              <p:nvPr/>
            </p:nvSpPr>
            <p:spPr bwMode="auto">
              <a:xfrm>
                <a:off x="2433" y="1012"/>
                <a:ext cx="90" cy="88"/>
              </a:xfrm>
              <a:custGeom>
                <a:avLst/>
                <a:gdLst>
                  <a:gd name="T0" fmla="*/ 35 w 38"/>
                  <a:gd name="T1" fmla="*/ 26 h 37"/>
                  <a:gd name="T2" fmla="*/ 23 w 38"/>
                  <a:gd name="T3" fmla="*/ 26 h 37"/>
                  <a:gd name="T4" fmla="*/ 13 w 38"/>
                  <a:gd name="T5" fmla="*/ 26 h 37"/>
                  <a:gd name="T6" fmla="*/ 14 w 38"/>
                  <a:gd name="T7" fmla="*/ 6 h 37"/>
                  <a:gd name="T8" fmla="*/ 8 w 38"/>
                  <a:gd name="T9" fmla="*/ 4 h 37"/>
                  <a:gd name="T10" fmla="*/ 2 w 38"/>
                  <a:gd name="T11" fmla="*/ 27 h 37"/>
                  <a:gd name="T12" fmla="*/ 5 w 38"/>
                  <a:gd name="T13" fmla="*/ 35 h 37"/>
                  <a:gd name="T14" fmla="*/ 21 w 38"/>
                  <a:gd name="T15" fmla="*/ 37 h 37"/>
                  <a:gd name="T16" fmla="*/ 37 w 38"/>
                  <a:gd name="T17" fmla="*/ 32 h 37"/>
                  <a:gd name="T18" fmla="*/ 35 w 38"/>
                  <a:gd name="T19"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
                    <a:moveTo>
                      <a:pt x="35" y="26"/>
                    </a:moveTo>
                    <a:cubicBezTo>
                      <a:pt x="31" y="24"/>
                      <a:pt x="27" y="26"/>
                      <a:pt x="23" y="26"/>
                    </a:cubicBezTo>
                    <a:cubicBezTo>
                      <a:pt x="20" y="26"/>
                      <a:pt x="16" y="26"/>
                      <a:pt x="13" y="26"/>
                    </a:cubicBezTo>
                    <a:cubicBezTo>
                      <a:pt x="14" y="19"/>
                      <a:pt x="13" y="13"/>
                      <a:pt x="14" y="6"/>
                    </a:cubicBezTo>
                    <a:cubicBezTo>
                      <a:pt x="15" y="2"/>
                      <a:pt x="10" y="0"/>
                      <a:pt x="8" y="4"/>
                    </a:cubicBezTo>
                    <a:cubicBezTo>
                      <a:pt x="5" y="12"/>
                      <a:pt x="7" y="20"/>
                      <a:pt x="2" y="27"/>
                    </a:cubicBezTo>
                    <a:cubicBezTo>
                      <a:pt x="0" y="30"/>
                      <a:pt x="2" y="34"/>
                      <a:pt x="5" y="35"/>
                    </a:cubicBezTo>
                    <a:cubicBezTo>
                      <a:pt x="10" y="36"/>
                      <a:pt x="16" y="37"/>
                      <a:pt x="21" y="37"/>
                    </a:cubicBezTo>
                    <a:cubicBezTo>
                      <a:pt x="27" y="37"/>
                      <a:pt x="34" y="37"/>
                      <a:pt x="37" y="32"/>
                    </a:cubicBezTo>
                    <a:cubicBezTo>
                      <a:pt x="38" y="30"/>
                      <a:pt x="37" y="27"/>
                      <a:pt x="3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 name="Freeform 7"/>
              <p:cNvSpPr/>
              <p:nvPr/>
            </p:nvSpPr>
            <p:spPr bwMode="auto">
              <a:xfrm>
                <a:off x="2478" y="908"/>
                <a:ext cx="54" cy="69"/>
              </a:xfrm>
              <a:custGeom>
                <a:avLst/>
                <a:gdLst>
                  <a:gd name="T0" fmla="*/ 18 w 23"/>
                  <a:gd name="T1" fmla="*/ 2 h 29"/>
                  <a:gd name="T2" fmla="*/ 10 w 23"/>
                  <a:gd name="T3" fmla="*/ 11 h 29"/>
                  <a:gd name="T4" fmla="*/ 2 w 23"/>
                  <a:gd name="T5" fmla="*/ 23 h 29"/>
                  <a:gd name="T6" fmla="*/ 7 w 23"/>
                  <a:gd name="T7" fmla="*/ 26 h 29"/>
                  <a:gd name="T8" fmla="*/ 16 w 23"/>
                  <a:gd name="T9" fmla="*/ 15 h 29"/>
                  <a:gd name="T10" fmla="*/ 22 w 23"/>
                  <a:gd name="T11" fmla="*/ 5 h 29"/>
                  <a:gd name="T12" fmla="*/ 18 w 23"/>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3" h="29">
                    <a:moveTo>
                      <a:pt x="18" y="2"/>
                    </a:moveTo>
                    <a:cubicBezTo>
                      <a:pt x="14" y="4"/>
                      <a:pt x="12" y="8"/>
                      <a:pt x="10" y="11"/>
                    </a:cubicBezTo>
                    <a:cubicBezTo>
                      <a:pt x="7" y="15"/>
                      <a:pt x="4" y="18"/>
                      <a:pt x="2" y="23"/>
                    </a:cubicBezTo>
                    <a:cubicBezTo>
                      <a:pt x="0" y="26"/>
                      <a:pt x="5" y="29"/>
                      <a:pt x="7" y="26"/>
                    </a:cubicBezTo>
                    <a:cubicBezTo>
                      <a:pt x="10" y="22"/>
                      <a:pt x="13" y="19"/>
                      <a:pt x="16" y="15"/>
                    </a:cubicBezTo>
                    <a:cubicBezTo>
                      <a:pt x="18" y="12"/>
                      <a:pt x="22" y="9"/>
                      <a:pt x="22" y="5"/>
                    </a:cubicBezTo>
                    <a:cubicBezTo>
                      <a:pt x="23" y="3"/>
                      <a:pt x="20" y="0"/>
                      <a:pt x="18"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 name="Freeform 8"/>
              <p:cNvSpPr/>
              <p:nvPr/>
            </p:nvSpPr>
            <p:spPr bwMode="auto">
              <a:xfrm>
                <a:off x="2532" y="786"/>
                <a:ext cx="59" cy="93"/>
              </a:xfrm>
              <a:custGeom>
                <a:avLst/>
                <a:gdLst>
                  <a:gd name="T0" fmla="*/ 24 w 25"/>
                  <a:gd name="T1" fmla="*/ 3 h 39"/>
                  <a:gd name="T2" fmla="*/ 20 w 25"/>
                  <a:gd name="T3" fmla="*/ 1 h 39"/>
                  <a:gd name="T4" fmla="*/ 10 w 25"/>
                  <a:gd name="T5" fmla="*/ 17 h 39"/>
                  <a:gd name="T6" fmla="*/ 1 w 25"/>
                  <a:gd name="T7" fmla="*/ 35 h 39"/>
                  <a:gd name="T8" fmla="*/ 6 w 25"/>
                  <a:gd name="T9" fmla="*/ 37 h 39"/>
                  <a:gd name="T10" fmla="*/ 18 w 25"/>
                  <a:gd name="T11" fmla="*/ 20 h 39"/>
                  <a:gd name="T12" fmla="*/ 24 w 25"/>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24" y="3"/>
                    </a:moveTo>
                    <a:cubicBezTo>
                      <a:pt x="24" y="1"/>
                      <a:pt x="21" y="0"/>
                      <a:pt x="20" y="1"/>
                    </a:cubicBezTo>
                    <a:cubicBezTo>
                      <a:pt x="14" y="4"/>
                      <a:pt x="12" y="12"/>
                      <a:pt x="10" y="17"/>
                    </a:cubicBezTo>
                    <a:cubicBezTo>
                      <a:pt x="7" y="23"/>
                      <a:pt x="4" y="29"/>
                      <a:pt x="1" y="35"/>
                    </a:cubicBezTo>
                    <a:cubicBezTo>
                      <a:pt x="0" y="38"/>
                      <a:pt x="5" y="39"/>
                      <a:pt x="6" y="37"/>
                    </a:cubicBezTo>
                    <a:cubicBezTo>
                      <a:pt x="10" y="31"/>
                      <a:pt x="14" y="25"/>
                      <a:pt x="18" y="20"/>
                    </a:cubicBezTo>
                    <a:cubicBezTo>
                      <a:pt x="21" y="14"/>
                      <a:pt x="25" y="9"/>
                      <a:pt x="2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 name="Freeform 9"/>
              <p:cNvSpPr/>
              <p:nvPr/>
            </p:nvSpPr>
            <p:spPr bwMode="auto">
              <a:xfrm>
                <a:off x="2580" y="639"/>
                <a:ext cx="56" cy="107"/>
              </a:xfrm>
              <a:custGeom>
                <a:avLst/>
                <a:gdLst>
                  <a:gd name="T0" fmla="*/ 23 w 24"/>
                  <a:gd name="T1" fmla="*/ 26 h 45"/>
                  <a:gd name="T2" fmla="*/ 13 w 24"/>
                  <a:gd name="T3" fmla="*/ 9 h 45"/>
                  <a:gd name="T4" fmla="*/ 4 w 24"/>
                  <a:gd name="T5" fmla="*/ 0 h 45"/>
                  <a:gd name="T6" fmla="*/ 0 w 24"/>
                  <a:gd name="T7" fmla="*/ 3 h 45"/>
                  <a:gd name="T8" fmla="*/ 8 w 24"/>
                  <a:gd name="T9" fmla="*/ 19 h 45"/>
                  <a:gd name="T10" fmla="*/ 13 w 24"/>
                  <a:gd name="T11" fmla="*/ 29 h 45"/>
                  <a:gd name="T12" fmla="*/ 7 w 24"/>
                  <a:gd name="T13" fmla="*/ 38 h 45"/>
                  <a:gd name="T14" fmla="*/ 10 w 24"/>
                  <a:gd name="T15" fmla="*/ 43 h 45"/>
                  <a:gd name="T16" fmla="*/ 22 w 24"/>
                  <a:gd name="T17" fmla="*/ 32 h 45"/>
                  <a:gd name="T18" fmla="*/ 23 w 24"/>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5">
                    <a:moveTo>
                      <a:pt x="23" y="26"/>
                    </a:moveTo>
                    <a:cubicBezTo>
                      <a:pt x="19" y="20"/>
                      <a:pt x="16" y="14"/>
                      <a:pt x="13" y="9"/>
                    </a:cubicBezTo>
                    <a:cubicBezTo>
                      <a:pt x="11" y="4"/>
                      <a:pt x="9" y="0"/>
                      <a:pt x="4" y="0"/>
                    </a:cubicBezTo>
                    <a:cubicBezTo>
                      <a:pt x="2" y="0"/>
                      <a:pt x="0" y="2"/>
                      <a:pt x="0" y="3"/>
                    </a:cubicBezTo>
                    <a:cubicBezTo>
                      <a:pt x="0" y="9"/>
                      <a:pt x="5" y="15"/>
                      <a:pt x="8" y="19"/>
                    </a:cubicBezTo>
                    <a:cubicBezTo>
                      <a:pt x="10" y="23"/>
                      <a:pt x="11" y="26"/>
                      <a:pt x="13" y="29"/>
                    </a:cubicBezTo>
                    <a:cubicBezTo>
                      <a:pt x="15" y="31"/>
                      <a:pt x="8" y="37"/>
                      <a:pt x="7" y="38"/>
                    </a:cubicBezTo>
                    <a:cubicBezTo>
                      <a:pt x="4" y="40"/>
                      <a:pt x="7" y="45"/>
                      <a:pt x="10" y="43"/>
                    </a:cubicBezTo>
                    <a:cubicBezTo>
                      <a:pt x="16" y="41"/>
                      <a:pt x="18" y="36"/>
                      <a:pt x="22" y="32"/>
                    </a:cubicBezTo>
                    <a:cubicBezTo>
                      <a:pt x="23" y="30"/>
                      <a:pt x="24" y="28"/>
                      <a:pt x="23"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 name="Freeform 10"/>
              <p:cNvSpPr/>
              <p:nvPr/>
            </p:nvSpPr>
            <p:spPr bwMode="auto">
              <a:xfrm>
                <a:off x="2530" y="501"/>
                <a:ext cx="45" cy="88"/>
              </a:xfrm>
              <a:custGeom>
                <a:avLst/>
                <a:gdLst>
                  <a:gd name="T0" fmla="*/ 19 w 19"/>
                  <a:gd name="T1" fmla="*/ 34 h 37"/>
                  <a:gd name="T2" fmla="*/ 15 w 19"/>
                  <a:gd name="T3" fmla="*/ 19 h 37"/>
                  <a:gd name="T4" fmla="*/ 8 w 19"/>
                  <a:gd name="T5" fmla="*/ 3 h 37"/>
                  <a:gd name="T6" fmla="*/ 2 w 19"/>
                  <a:gd name="T7" fmla="*/ 5 h 37"/>
                  <a:gd name="T8" fmla="*/ 8 w 19"/>
                  <a:gd name="T9" fmla="*/ 19 h 37"/>
                  <a:gd name="T10" fmla="*/ 16 w 19"/>
                  <a:gd name="T11" fmla="*/ 35 h 37"/>
                  <a:gd name="T12" fmla="*/ 19 w 19"/>
                  <a:gd name="T13" fmla="*/ 34 h 37"/>
                </a:gdLst>
                <a:ahLst/>
                <a:cxnLst>
                  <a:cxn ang="0">
                    <a:pos x="T0" y="T1"/>
                  </a:cxn>
                  <a:cxn ang="0">
                    <a:pos x="T2" y="T3"/>
                  </a:cxn>
                  <a:cxn ang="0">
                    <a:pos x="T4" y="T5"/>
                  </a:cxn>
                  <a:cxn ang="0">
                    <a:pos x="T6" y="T7"/>
                  </a:cxn>
                  <a:cxn ang="0">
                    <a:pos x="T8" y="T9"/>
                  </a:cxn>
                  <a:cxn ang="0">
                    <a:pos x="T10" y="T11"/>
                  </a:cxn>
                  <a:cxn ang="0">
                    <a:pos x="T12" y="T13"/>
                  </a:cxn>
                </a:cxnLst>
                <a:rect l="0" t="0" r="r" b="b"/>
                <a:pathLst>
                  <a:path w="19" h="37">
                    <a:moveTo>
                      <a:pt x="19" y="34"/>
                    </a:moveTo>
                    <a:cubicBezTo>
                      <a:pt x="18" y="29"/>
                      <a:pt x="17" y="24"/>
                      <a:pt x="15" y="19"/>
                    </a:cubicBezTo>
                    <a:cubicBezTo>
                      <a:pt x="13" y="13"/>
                      <a:pt x="11" y="7"/>
                      <a:pt x="8" y="3"/>
                    </a:cubicBezTo>
                    <a:cubicBezTo>
                      <a:pt x="6" y="0"/>
                      <a:pt x="0" y="1"/>
                      <a:pt x="2" y="5"/>
                    </a:cubicBezTo>
                    <a:cubicBezTo>
                      <a:pt x="3" y="10"/>
                      <a:pt x="6" y="14"/>
                      <a:pt x="8" y="19"/>
                    </a:cubicBezTo>
                    <a:cubicBezTo>
                      <a:pt x="11" y="24"/>
                      <a:pt x="14" y="29"/>
                      <a:pt x="16" y="35"/>
                    </a:cubicBezTo>
                    <a:cubicBezTo>
                      <a:pt x="16" y="37"/>
                      <a:pt x="19" y="36"/>
                      <a:pt x="19"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1" name="Freeform 11"/>
              <p:cNvSpPr/>
              <p:nvPr/>
            </p:nvSpPr>
            <p:spPr bwMode="auto">
              <a:xfrm>
                <a:off x="2490" y="377"/>
                <a:ext cx="42" cy="78"/>
              </a:xfrm>
              <a:custGeom>
                <a:avLst/>
                <a:gdLst>
                  <a:gd name="T0" fmla="*/ 15 w 18"/>
                  <a:gd name="T1" fmla="*/ 25 h 33"/>
                  <a:gd name="T2" fmla="*/ 11 w 18"/>
                  <a:gd name="T3" fmla="*/ 14 h 33"/>
                  <a:gd name="T4" fmla="*/ 8 w 18"/>
                  <a:gd name="T5" fmla="*/ 4 h 33"/>
                  <a:gd name="T6" fmla="*/ 1 w 18"/>
                  <a:gd name="T7" fmla="*/ 4 h 33"/>
                  <a:gd name="T8" fmla="*/ 1 w 18"/>
                  <a:gd name="T9" fmla="*/ 16 h 33"/>
                  <a:gd name="T10" fmla="*/ 8 w 18"/>
                  <a:gd name="T11" fmla="*/ 29 h 33"/>
                  <a:gd name="T12" fmla="*/ 15 w 18"/>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18" h="33">
                    <a:moveTo>
                      <a:pt x="15" y="25"/>
                    </a:moveTo>
                    <a:cubicBezTo>
                      <a:pt x="14" y="21"/>
                      <a:pt x="12" y="18"/>
                      <a:pt x="11" y="14"/>
                    </a:cubicBezTo>
                    <a:cubicBezTo>
                      <a:pt x="10" y="11"/>
                      <a:pt x="9" y="7"/>
                      <a:pt x="8" y="4"/>
                    </a:cubicBezTo>
                    <a:cubicBezTo>
                      <a:pt x="7" y="0"/>
                      <a:pt x="2" y="0"/>
                      <a:pt x="1" y="4"/>
                    </a:cubicBezTo>
                    <a:cubicBezTo>
                      <a:pt x="0" y="8"/>
                      <a:pt x="0" y="11"/>
                      <a:pt x="1" y="16"/>
                    </a:cubicBezTo>
                    <a:cubicBezTo>
                      <a:pt x="3" y="20"/>
                      <a:pt x="5" y="25"/>
                      <a:pt x="8" y="29"/>
                    </a:cubicBezTo>
                    <a:cubicBezTo>
                      <a:pt x="11" y="33"/>
                      <a:pt x="18" y="29"/>
                      <a:pt x="1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 name="Freeform 12"/>
              <p:cNvSpPr/>
              <p:nvPr/>
            </p:nvSpPr>
            <p:spPr bwMode="auto">
              <a:xfrm>
                <a:off x="2466" y="310"/>
                <a:ext cx="97" cy="55"/>
              </a:xfrm>
              <a:custGeom>
                <a:avLst/>
                <a:gdLst>
                  <a:gd name="T0" fmla="*/ 39 w 41"/>
                  <a:gd name="T1" fmla="*/ 5 h 23"/>
                  <a:gd name="T2" fmla="*/ 24 w 41"/>
                  <a:gd name="T3" fmla="*/ 1 h 23"/>
                  <a:gd name="T4" fmla="*/ 5 w 41"/>
                  <a:gd name="T5" fmla="*/ 1 h 23"/>
                  <a:gd name="T6" fmla="*/ 0 w 41"/>
                  <a:gd name="T7" fmla="*/ 6 h 23"/>
                  <a:gd name="T8" fmla="*/ 7 w 41"/>
                  <a:gd name="T9" fmla="*/ 19 h 23"/>
                  <a:gd name="T10" fmla="*/ 12 w 41"/>
                  <a:gd name="T11" fmla="*/ 16 h 23"/>
                  <a:gd name="T12" fmla="*/ 10 w 41"/>
                  <a:gd name="T13" fmla="*/ 10 h 23"/>
                  <a:gd name="T14" fmla="*/ 22 w 41"/>
                  <a:gd name="T15" fmla="*/ 11 h 23"/>
                  <a:gd name="T16" fmla="*/ 38 w 41"/>
                  <a:gd name="T17" fmla="*/ 11 h 23"/>
                  <a:gd name="T18" fmla="*/ 39 w 41"/>
                  <a:gd name="T1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3">
                    <a:moveTo>
                      <a:pt x="39" y="5"/>
                    </a:moveTo>
                    <a:cubicBezTo>
                      <a:pt x="35" y="1"/>
                      <a:pt x="29" y="1"/>
                      <a:pt x="24" y="1"/>
                    </a:cubicBezTo>
                    <a:cubicBezTo>
                      <a:pt x="18" y="0"/>
                      <a:pt x="11" y="1"/>
                      <a:pt x="5" y="1"/>
                    </a:cubicBezTo>
                    <a:cubicBezTo>
                      <a:pt x="2" y="1"/>
                      <a:pt x="0" y="4"/>
                      <a:pt x="0" y="6"/>
                    </a:cubicBezTo>
                    <a:cubicBezTo>
                      <a:pt x="1" y="11"/>
                      <a:pt x="4" y="15"/>
                      <a:pt x="7" y="19"/>
                    </a:cubicBezTo>
                    <a:cubicBezTo>
                      <a:pt x="9" y="23"/>
                      <a:pt x="14" y="20"/>
                      <a:pt x="12" y="16"/>
                    </a:cubicBezTo>
                    <a:cubicBezTo>
                      <a:pt x="11" y="14"/>
                      <a:pt x="10" y="12"/>
                      <a:pt x="10" y="10"/>
                    </a:cubicBezTo>
                    <a:cubicBezTo>
                      <a:pt x="14" y="10"/>
                      <a:pt x="18" y="10"/>
                      <a:pt x="22" y="11"/>
                    </a:cubicBezTo>
                    <a:cubicBezTo>
                      <a:pt x="27" y="11"/>
                      <a:pt x="33" y="13"/>
                      <a:pt x="38" y="11"/>
                    </a:cubicBezTo>
                    <a:cubicBezTo>
                      <a:pt x="40" y="10"/>
                      <a:pt x="41" y="7"/>
                      <a:pt x="3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 name="Freeform 13"/>
              <p:cNvSpPr/>
              <p:nvPr/>
            </p:nvSpPr>
            <p:spPr bwMode="auto">
              <a:xfrm>
                <a:off x="2615" y="313"/>
                <a:ext cx="88" cy="21"/>
              </a:xfrm>
              <a:custGeom>
                <a:avLst/>
                <a:gdLst>
                  <a:gd name="T0" fmla="*/ 34 w 37"/>
                  <a:gd name="T1" fmla="*/ 1 h 9"/>
                  <a:gd name="T2" fmla="*/ 3 w 37"/>
                  <a:gd name="T3" fmla="*/ 1 h 9"/>
                  <a:gd name="T4" fmla="*/ 3 w 37"/>
                  <a:gd name="T5" fmla="*/ 7 h 9"/>
                  <a:gd name="T6" fmla="*/ 34 w 37"/>
                  <a:gd name="T7" fmla="*/ 7 h 9"/>
                  <a:gd name="T8" fmla="*/ 34 w 37"/>
                  <a:gd name="T9" fmla="*/ 1 h 9"/>
                </a:gdLst>
                <a:ahLst/>
                <a:cxnLst>
                  <a:cxn ang="0">
                    <a:pos x="T0" y="T1"/>
                  </a:cxn>
                  <a:cxn ang="0">
                    <a:pos x="T2" y="T3"/>
                  </a:cxn>
                  <a:cxn ang="0">
                    <a:pos x="T4" y="T5"/>
                  </a:cxn>
                  <a:cxn ang="0">
                    <a:pos x="T6" y="T7"/>
                  </a:cxn>
                  <a:cxn ang="0">
                    <a:pos x="T8" y="T9"/>
                  </a:cxn>
                </a:cxnLst>
                <a:rect l="0" t="0" r="r" b="b"/>
                <a:pathLst>
                  <a:path w="37" h="9">
                    <a:moveTo>
                      <a:pt x="34" y="1"/>
                    </a:moveTo>
                    <a:cubicBezTo>
                      <a:pt x="24" y="0"/>
                      <a:pt x="13" y="0"/>
                      <a:pt x="3" y="1"/>
                    </a:cubicBezTo>
                    <a:cubicBezTo>
                      <a:pt x="0" y="2"/>
                      <a:pt x="0" y="7"/>
                      <a:pt x="3" y="7"/>
                    </a:cubicBezTo>
                    <a:cubicBezTo>
                      <a:pt x="13" y="8"/>
                      <a:pt x="24" y="9"/>
                      <a:pt x="34" y="7"/>
                    </a:cubicBezTo>
                    <a:cubicBezTo>
                      <a:pt x="37" y="7"/>
                      <a:pt x="37" y="2"/>
                      <a:pt x="3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 name="Freeform 14"/>
              <p:cNvSpPr/>
              <p:nvPr/>
            </p:nvSpPr>
            <p:spPr bwMode="auto">
              <a:xfrm>
                <a:off x="2760" y="310"/>
                <a:ext cx="78" cy="24"/>
              </a:xfrm>
              <a:custGeom>
                <a:avLst/>
                <a:gdLst>
                  <a:gd name="T0" fmla="*/ 30 w 33"/>
                  <a:gd name="T1" fmla="*/ 2 h 10"/>
                  <a:gd name="T2" fmla="*/ 4 w 33"/>
                  <a:gd name="T3" fmla="*/ 2 h 10"/>
                  <a:gd name="T4" fmla="*/ 4 w 33"/>
                  <a:gd name="T5" fmla="*/ 8 h 10"/>
                  <a:gd name="T6" fmla="*/ 30 w 33"/>
                  <a:gd name="T7" fmla="*/ 8 h 10"/>
                  <a:gd name="T8" fmla="*/ 30 w 33"/>
                  <a:gd name="T9" fmla="*/ 2 h 10"/>
                </a:gdLst>
                <a:ahLst/>
                <a:cxnLst>
                  <a:cxn ang="0">
                    <a:pos x="T0" y="T1"/>
                  </a:cxn>
                  <a:cxn ang="0">
                    <a:pos x="T2" y="T3"/>
                  </a:cxn>
                  <a:cxn ang="0">
                    <a:pos x="T4" y="T5"/>
                  </a:cxn>
                  <a:cxn ang="0">
                    <a:pos x="T6" y="T7"/>
                  </a:cxn>
                  <a:cxn ang="0">
                    <a:pos x="T8" y="T9"/>
                  </a:cxn>
                </a:cxnLst>
                <a:rect l="0" t="0" r="r" b="b"/>
                <a:pathLst>
                  <a:path w="33" h="10">
                    <a:moveTo>
                      <a:pt x="30" y="2"/>
                    </a:moveTo>
                    <a:cubicBezTo>
                      <a:pt x="22" y="0"/>
                      <a:pt x="12" y="1"/>
                      <a:pt x="4" y="2"/>
                    </a:cubicBezTo>
                    <a:cubicBezTo>
                      <a:pt x="0" y="3"/>
                      <a:pt x="0" y="8"/>
                      <a:pt x="4" y="8"/>
                    </a:cubicBezTo>
                    <a:cubicBezTo>
                      <a:pt x="12" y="9"/>
                      <a:pt x="22" y="10"/>
                      <a:pt x="30" y="8"/>
                    </a:cubicBezTo>
                    <a:cubicBezTo>
                      <a:pt x="33" y="7"/>
                      <a:pt x="33" y="3"/>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5" name="Freeform 15"/>
              <p:cNvSpPr/>
              <p:nvPr/>
            </p:nvSpPr>
            <p:spPr bwMode="auto">
              <a:xfrm>
                <a:off x="2925" y="305"/>
                <a:ext cx="71" cy="24"/>
              </a:xfrm>
              <a:custGeom>
                <a:avLst/>
                <a:gdLst>
                  <a:gd name="T0" fmla="*/ 27 w 30"/>
                  <a:gd name="T1" fmla="*/ 1 h 10"/>
                  <a:gd name="T2" fmla="*/ 4 w 30"/>
                  <a:gd name="T3" fmla="*/ 2 h 10"/>
                  <a:gd name="T4" fmla="*/ 4 w 30"/>
                  <a:gd name="T5" fmla="*/ 8 h 10"/>
                  <a:gd name="T6" fmla="*/ 27 w 30"/>
                  <a:gd name="T7" fmla="*/ 8 h 10"/>
                  <a:gd name="T8" fmla="*/ 27 w 30"/>
                  <a:gd name="T9" fmla="*/ 1 h 10"/>
                </a:gdLst>
                <a:ahLst/>
                <a:cxnLst>
                  <a:cxn ang="0">
                    <a:pos x="T0" y="T1"/>
                  </a:cxn>
                  <a:cxn ang="0">
                    <a:pos x="T2" y="T3"/>
                  </a:cxn>
                  <a:cxn ang="0">
                    <a:pos x="T4" y="T5"/>
                  </a:cxn>
                  <a:cxn ang="0">
                    <a:pos x="T6" y="T7"/>
                  </a:cxn>
                  <a:cxn ang="0">
                    <a:pos x="T8" y="T9"/>
                  </a:cxn>
                </a:cxnLst>
                <a:rect l="0" t="0" r="r" b="b"/>
                <a:pathLst>
                  <a:path w="30" h="10">
                    <a:moveTo>
                      <a:pt x="27" y="1"/>
                    </a:moveTo>
                    <a:cubicBezTo>
                      <a:pt x="20" y="0"/>
                      <a:pt x="11" y="1"/>
                      <a:pt x="4" y="2"/>
                    </a:cubicBezTo>
                    <a:cubicBezTo>
                      <a:pt x="0" y="2"/>
                      <a:pt x="0" y="7"/>
                      <a:pt x="4" y="8"/>
                    </a:cubicBezTo>
                    <a:cubicBezTo>
                      <a:pt x="11" y="9"/>
                      <a:pt x="20" y="10"/>
                      <a:pt x="27" y="8"/>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6" name="Freeform 16"/>
              <p:cNvSpPr/>
              <p:nvPr/>
            </p:nvSpPr>
            <p:spPr bwMode="auto">
              <a:xfrm>
                <a:off x="3086" y="310"/>
                <a:ext cx="90" cy="24"/>
              </a:xfrm>
              <a:custGeom>
                <a:avLst/>
                <a:gdLst>
                  <a:gd name="T0" fmla="*/ 35 w 38"/>
                  <a:gd name="T1" fmla="*/ 3 h 10"/>
                  <a:gd name="T2" fmla="*/ 3 w 38"/>
                  <a:gd name="T3" fmla="*/ 1 h 10"/>
                  <a:gd name="T4" fmla="*/ 2 w 38"/>
                  <a:gd name="T5" fmla="*/ 5 h 10"/>
                  <a:gd name="T6" fmla="*/ 35 w 38"/>
                  <a:gd name="T7" fmla="*/ 8 h 10"/>
                  <a:gd name="T8" fmla="*/ 35 w 38"/>
                  <a:gd name="T9" fmla="*/ 3 h 10"/>
                </a:gdLst>
                <a:ahLst/>
                <a:cxnLst>
                  <a:cxn ang="0">
                    <a:pos x="T0" y="T1"/>
                  </a:cxn>
                  <a:cxn ang="0">
                    <a:pos x="T2" y="T3"/>
                  </a:cxn>
                  <a:cxn ang="0">
                    <a:pos x="T4" y="T5"/>
                  </a:cxn>
                  <a:cxn ang="0">
                    <a:pos x="T6" y="T7"/>
                  </a:cxn>
                  <a:cxn ang="0">
                    <a:pos x="T8" y="T9"/>
                  </a:cxn>
                </a:cxnLst>
                <a:rect l="0" t="0" r="r" b="b"/>
                <a:pathLst>
                  <a:path w="38" h="10">
                    <a:moveTo>
                      <a:pt x="35" y="3"/>
                    </a:moveTo>
                    <a:cubicBezTo>
                      <a:pt x="25" y="1"/>
                      <a:pt x="13" y="2"/>
                      <a:pt x="3" y="1"/>
                    </a:cubicBezTo>
                    <a:cubicBezTo>
                      <a:pt x="0" y="0"/>
                      <a:pt x="0" y="4"/>
                      <a:pt x="2" y="5"/>
                    </a:cubicBezTo>
                    <a:cubicBezTo>
                      <a:pt x="12" y="9"/>
                      <a:pt x="25" y="10"/>
                      <a:pt x="35" y="8"/>
                    </a:cubicBezTo>
                    <a:cubicBezTo>
                      <a:pt x="38" y="7"/>
                      <a:pt x="38" y="3"/>
                      <a:pt x="3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7" name="Freeform 17"/>
              <p:cNvSpPr/>
              <p:nvPr/>
            </p:nvSpPr>
            <p:spPr bwMode="auto">
              <a:xfrm>
                <a:off x="3233" y="305"/>
                <a:ext cx="93" cy="22"/>
              </a:xfrm>
              <a:custGeom>
                <a:avLst/>
                <a:gdLst>
                  <a:gd name="T0" fmla="*/ 35 w 39"/>
                  <a:gd name="T1" fmla="*/ 2 h 9"/>
                  <a:gd name="T2" fmla="*/ 5 w 39"/>
                  <a:gd name="T3" fmla="*/ 1 h 9"/>
                  <a:gd name="T4" fmla="*/ 5 w 39"/>
                  <a:gd name="T5" fmla="*/ 8 h 9"/>
                  <a:gd name="T6" fmla="*/ 35 w 39"/>
                  <a:gd name="T7" fmla="*/ 8 h 9"/>
                  <a:gd name="T8" fmla="*/ 35 w 39"/>
                  <a:gd name="T9" fmla="*/ 2 h 9"/>
                </a:gdLst>
                <a:ahLst/>
                <a:cxnLst>
                  <a:cxn ang="0">
                    <a:pos x="T0" y="T1"/>
                  </a:cxn>
                  <a:cxn ang="0">
                    <a:pos x="T2" y="T3"/>
                  </a:cxn>
                  <a:cxn ang="0">
                    <a:pos x="T4" y="T5"/>
                  </a:cxn>
                  <a:cxn ang="0">
                    <a:pos x="T6" y="T7"/>
                  </a:cxn>
                  <a:cxn ang="0">
                    <a:pos x="T8" y="T9"/>
                  </a:cxn>
                </a:cxnLst>
                <a:rect l="0" t="0" r="r" b="b"/>
                <a:pathLst>
                  <a:path w="39" h="9">
                    <a:moveTo>
                      <a:pt x="35" y="2"/>
                    </a:moveTo>
                    <a:cubicBezTo>
                      <a:pt x="25" y="0"/>
                      <a:pt x="15" y="1"/>
                      <a:pt x="5" y="1"/>
                    </a:cubicBezTo>
                    <a:cubicBezTo>
                      <a:pt x="0" y="1"/>
                      <a:pt x="0" y="8"/>
                      <a:pt x="5" y="8"/>
                    </a:cubicBezTo>
                    <a:cubicBezTo>
                      <a:pt x="15" y="9"/>
                      <a:pt x="25" y="9"/>
                      <a:pt x="35" y="8"/>
                    </a:cubicBezTo>
                    <a:cubicBezTo>
                      <a:pt x="39" y="8"/>
                      <a:pt x="39"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8" name="Freeform 18"/>
              <p:cNvSpPr/>
              <p:nvPr/>
            </p:nvSpPr>
            <p:spPr bwMode="auto">
              <a:xfrm>
                <a:off x="3383" y="301"/>
                <a:ext cx="106" cy="31"/>
              </a:xfrm>
              <a:custGeom>
                <a:avLst/>
                <a:gdLst>
                  <a:gd name="T0" fmla="*/ 42 w 45"/>
                  <a:gd name="T1" fmla="*/ 4 h 13"/>
                  <a:gd name="T2" fmla="*/ 7 w 45"/>
                  <a:gd name="T3" fmla="*/ 1 h 13"/>
                  <a:gd name="T4" fmla="*/ 5 w 45"/>
                  <a:gd name="T5" fmla="*/ 8 h 13"/>
                  <a:gd name="T6" fmla="*/ 42 w 45"/>
                  <a:gd name="T7" fmla="*/ 10 h 13"/>
                  <a:gd name="T8" fmla="*/ 42 w 45"/>
                  <a:gd name="T9" fmla="*/ 4 h 13"/>
                </a:gdLst>
                <a:ahLst/>
                <a:cxnLst>
                  <a:cxn ang="0">
                    <a:pos x="T0" y="T1"/>
                  </a:cxn>
                  <a:cxn ang="0">
                    <a:pos x="T2" y="T3"/>
                  </a:cxn>
                  <a:cxn ang="0">
                    <a:pos x="T4" y="T5"/>
                  </a:cxn>
                  <a:cxn ang="0">
                    <a:pos x="T6" y="T7"/>
                  </a:cxn>
                  <a:cxn ang="0">
                    <a:pos x="T8" y="T9"/>
                  </a:cxn>
                </a:cxnLst>
                <a:rect l="0" t="0" r="r" b="b"/>
                <a:pathLst>
                  <a:path w="45" h="13">
                    <a:moveTo>
                      <a:pt x="42" y="4"/>
                    </a:moveTo>
                    <a:cubicBezTo>
                      <a:pt x="31" y="1"/>
                      <a:pt x="18" y="2"/>
                      <a:pt x="7" y="1"/>
                    </a:cubicBezTo>
                    <a:cubicBezTo>
                      <a:pt x="2" y="0"/>
                      <a:pt x="0" y="7"/>
                      <a:pt x="5" y="8"/>
                    </a:cubicBezTo>
                    <a:cubicBezTo>
                      <a:pt x="16" y="11"/>
                      <a:pt x="30" y="13"/>
                      <a:pt x="42" y="10"/>
                    </a:cubicBezTo>
                    <a:cubicBezTo>
                      <a:pt x="45" y="9"/>
                      <a:pt x="45" y="5"/>
                      <a:pt x="4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9" name="Freeform 19"/>
              <p:cNvSpPr/>
              <p:nvPr/>
            </p:nvSpPr>
            <p:spPr bwMode="auto">
              <a:xfrm>
                <a:off x="2561" y="1069"/>
                <a:ext cx="83" cy="22"/>
              </a:xfrm>
              <a:custGeom>
                <a:avLst/>
                <a:gdLst>
                  <a:gd name="T0" fmla="*/ 31 w 35"/>
                  <a:gd name="T1" fmla="*/ 0 h 9"/>
                  <a:gd name="T2" fmla="*/ 4 w 35"/>
                  <a:gd name="T3" fmla="*/ 3 h 9"/>
                  <a:gd name="T4" fmla="*/ 4 w 35"/>
                  <a:gd name="T5" fmla="*/ 9 h 9"/>
                  <a:gd name="T6" fmla="*/ 31 w 35"/>
                  <a:gd name="T7" fmla="*/ 6 h 9"/>
                  <a:gd name="T8" fmla="*/ 31 w 35"/>
                  <a:gd name="T9" fmla="*/ 0 h 9"/>
                </a:gdLst>
                <a:ahLst/>
                <a:cxnLst>
                  <a:cxn ang="0">
                    <a:pos x="T0" y="T1"/>
                  </a:cxn>
                  <a:cxn ang="0">
                    <a:pos x="T2" y="T3"/>
                  </a:cxn>
                  <a:cxn ang="0">
                    <a:pos x="T4" y="T5"/>
                  </a:cxn>
                  <a:cxn ang="0">
                    <a:pos x="T6" y="T7"/>
                  </a:cxn>
                  <a:cxn ang="0">
                    <a:pos x="T8" y="T9"/>
                  </a:cxn>
                </a:cxnLst>
                <a:rect l="0" t="0" r="r" b="b"/>
                <a:pathLst>
                  <a:path w="35" h="9">
                    <a:moveTo>
                      <a:pt x="31" y="0"/>
                    </a:moveTo>
                    <a:cubicBezTo>
                      <a:pt x="22" y="0"/>
                      <a:pt x="13" y="2"/>
                      <a:pt x="4" y="3"/>
                    </a:cubicBezTo>
                    <a:cubicBezTo>
                      <a:pt x="0" y="3"/>
                      <a:pt x="0" y="8"/>
                      <a:pt x="4" y="9"/>
                    </a:cubicBezTo>
                    <a:cubicBezTo>
                      <a:pt x="13" y="9"/>
                      <a:pt x="22" y="7"/>
                      <a:pt x="31" y="6"/>
                    </a:cubicBezTo>
                    <a:cubicBezTo>
                      <a:pt x="35" y="6"/>
                      <a:pt x="35"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30" name="Freeform 20"/>
              <p:cNvSpPr/>
              <p:nvPr/>
            </p:nvSpPr>
            <p:spPr bwMode="auto">
              <a:xfrm>
                <a:off x="2717" y="1065"/>
                <a:ext cx="71" cy="14"/>
              </a:xfrm>
              <a:custGeom>
                <a:avLst/>
                <a:gdLst>
                  <a:gd name="T0" fmla="*/ 27 w 30"/>
                  <a:gd name="T1" fmla="*/ 0 h 6"/>
                  <a:gd name="T2" fmla="*/ 3 w 30"/>
                  <a:gd name="T3" fmla="*/ 0 h 6"/>
                  <a:gd name="T4" fmla="*/ 3 w 30"/>
                  <a:gd name="T5" fmla="*/ 5 h 6"/>
                  <a:gd name="T6" fmla="*/ 27 w 30"/>
                  <a:gd name="T7" fmla="*/ 5 h 6"/>
                  <a:gd name="T8" fmla="*/ 27 w 30"/>
                  <a:gd name="T9" fmla="*/ 0 h 6"/>
                </a:gdLst>
                <a:ahLst/>
                <a:cxnLst>
                  <a:cxn ang="0">
                    <a:pos x="T0" y="T1"/>
                  </a:cxn>
                  <a:cxn ang="0">
                    <a:pos x="T2" y="T3"/>
                  </a:cxn>
                  <a:cxn ang="0">
                    <a:pos x="T4" y="T5"/>
                  </a:cxn>
                  <a:cxn ang="0">
                    <a:pos x="T6" y="T7"/>
                  </a:cxn>
                  <a:cxn ang="0">
                    <a:pos x="T8" y="T9"/>
                  </a:cxn>
                </a:cxnLst>
                <a:rect l="0" t="0" r="r" b="b"/>
                <a:pathLst>
                  <a:path w="30" h="6">
                    <a:moveTo>
                      <a:pt x="27" y="0"/>
                    </a:moveTo>
                    <a:cubicBezTo>
                      <a:pt x="19" y="0"/>
                      <a:pt x="11" y="0"/>
                      <a:pt x="3" y="0"/>
                    </a:cubicBezTo>
                    <a:cubicBezTo>
                      <a:pt x="0" y="1"/>
                      <a:pt x="0" y="5"/>
                      <a:pt x="3" y="5"/>
                    </a:cubicBezTo>
                    <a:cubicBezTo>
                      <a:pt x="11" y="5"/>
                      <a:pt x="19" y="6"/>
                      <a:pt x="27" y="5"/>
                    </a:cubicBezTo>
                    <a:cubicBezTo>
                      <a:pt x="30" y="5"/>
                      <a:pt x="30" y="1"/>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31" name="Freeform 21"/>
              <p:cNvSpPr/>
              <p:nvPr/>
            </p:nvSpPr>
            <p:spPr bwMode="auto">
              <a:xfrm>
                <a:off x="2857" y="1055"/>
                <a:ext cx="80" cy="19"/>
              </a:xfrm>
              <a:custGeom>
                <a:avLst/>
                <a:gdLst>
                  <a:gd name="T0" fmla="*/ 31 w 34"/>
                  <a:gd name="T1" fmla="*/ 1 h 8"/>
                  <a:gd name="T2" fmla="*/ 18 w 34"/>
                  <a:gd name="T3" fmla="*/ 1 h 8"/>
                  <a:gd name="T4" fmla="*/ 3 w 34"/>
                  <a:gd name="T5" fmla="*/ 2 h 8"/>
                  <a:gd name="T6" fmla="*/ 3 w 34"/>
                  <a:gd name="T7" fmla="*/ 6 h 8"/>
                  <a:gd name="T8" fmla="*/ 17 w 34"/>
                  <a:gd name="T9" fmla="*/ 7 h 8"/>
                  <a:gd name="T10" fmla="*/ 31 w 34"/>
                  <a:gd name="T11" fmla="*/ 7 h 8"/>
                  <a:gd name="T12" fmla="*/ 31 w 3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4" h="8">
                    <a:moveTo>
                      <a:pt x="31" y="1"/>
                    </a:moveTo>
                    <a:cubicBezTo>
                      <a:pt x="27" y="0"/>
                      <a:pt x="23" y="1"/>
                      <a:pt x="18" y="1"/>
                    </a:cubicBezTo>
                    <a:cubicBezTo>
                      <a:pt x="13" y="1"/>
                      <a:pt x="8" y="2"/>
                      <a:pt x="3" y="2"/>
                    </a:cubicBezTo>
                    <a:cubicBezTo>
                      <a:pt x="0" y="2"/>
                      <a:pt x="0" y="6"/>
                      <a:pt x="3" y="6"/>
                    </a:cubicBezTo>
                    <a:cubicBezTo>
                      <a:pt x="8" y="7"/>
                      <a:pt x="12" y="7"/>
                      <a:pt x="17" y="7"/>
                    </a:cubicBezTo>
                    <a:cubicBezTo>
                      <a:pt x="21" y="7"/>
                      <a:pt x="26" y="8"/>
                      <a:pt x="31" y="7"/>
                    </a:cubicBezTo>
                    <a:cubicBezTo>
                      <a:pt x="34" y="6"/>
                      <a:pt x="34" y="2"/>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32" name="Freeform 22"/>
              <p:cNvSpPr/>
              <p:nvPr/>
            </p:nvSpPr>
            <p:spPr bwMode="auto">
              <a:xfrm>
                <a:off x="2989" y="1043"/>
                <a:ext cx="71" cy="22"/>
              </a:xfrm>
              <a:custGeom>
                <a:avLst/>
                <a:gdLst>
                  <a:gd name="T0" fmla="*/ 27 w 30"/>
                  <a:gd name="T1" fmla="*/ 1 h 9"/>
                  <a:gd name="T2" fmla="*/ 4 w 30"/>
                  <a:gd name="T3" fmla="*/ 1 h 9"/>
                  <a:gd name="T4" fmla="*/ 4 w 30"/>
                  <a:gd name="T5" fmla="*/ 7 h 9"/>
                  <a:gd name="T6" fmla="*/ 27 w 30"/>
                  <a:gd name="T7" fmla="*/ 7 h 9"/>
                  <a:gd name="T8" fmla="*/ 27 w 30"/>
                  <a:gd name="T9" fmla="*/ 1 h 9"/>
                </a:gdLst>
                <a:ahLst/>
                <a:cxnLst>
                  <a:cxn ang="0">
                    <a:pos x="T0" y="T1"/>
                  </a:cxn>
                  <a:cxn ang="0">
                    <a:pos x="T2" y="T3"/>
                  </a:cxn>
                  <a:cxn ang="0">
                    <a:pos x="T4" y="T5"/>
                  </a:cxn>
                  <a:cxn ang="0">
                    <a:pos x="T6" y="T7"/>
                  </a:cxn>
                  <a:cxn ang="0">
                    <a:pos x="T8" y="T9"/>
                  </a:cxn>
                </a:cxnLst>
                <a:rect l="0" t="0" r="r" b="b"/>
                <a:pathLst>
                  <a:path w="30" h="9">
                    <a:moveTo>
                      <a:pt x="27" y="1"/>
                    </a:moveTo>
                    <a:cubicBezTo>
                      <a:pt x="19" y="0"/>
                      <a:pt x="12" y="1"/>
                      <a:pt x="4" y="1"/>
                    </a:cubicBezTo>
                    <a:cubicBezTo>
                      <a:pt x="0" y="1"/>
                      <a:pt x="0" y="7"/>
                      <a:pt x="4" y="7"/>
                    </a:cubicBezTo>
                    <a:cubicBezTo>
                      <a:pt x="12" y="8"/>
                      <a:pt x="19" y="9"/>
                      <a:pt x="27" y="7"/>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33" name="Freeform 23"/>
              <p:cNvSpPr/>
              <p:nvPr/>
            </p:nvSpPr>
            <p:spPr bwMode="auto">
              <a:xfrm>
                <a:off x="3124" y="1041"/>
                <a:ext cx="81" cy="24"/>
              </a:xfrm>
              <a:custGeom>
                <a:avLst/>
                <a:gdLst>
                  <a:gd name="T0" fmla="*/ 32 w 34"/>
                  <a:gd name="T1" fmla="*/ 3 h 10"/>
                  <a:gd name="T2" fmla="*/ 4 w 34"/>
                  <a:gd name="T3" fmla="*/ 0 h 10"/>
                  <a:gd name="T4" fmla="*/ 4 w 34"/>
                  <a:gd name="T5" fmla="*/ 6 h 10"/>
                  <a:gd name="T6" fmla="*/ 32 w 34"/>
                  <a:gd name="T7" fmla="*/ 8 h 10"/>
                  <a:gd name="T8" fmla="*/ 32 w 34"/>
                  <a:gd name="T9" fmla="*/ 3 h 10"/>
                </a:gdLst>
                <a:ahLst/>
                <a:cxnLst>
                  <a:cxn ang="0">
                    <a:pos x="T0" y="T1"/>
                  </a:cxn>
                  <a:cxn ang="0">
                    <a:pos x="T2" y="T3"/>
                  </a:cxn>
                  <a:cxn ang="0">
                    <a:pos x="T4" y="T5"/>
                  </a:cxn>
                  <a:cxn ang="0">
                    <a:pos x="T6" y="T7"/>
                  </a:cxn>
                  <a:cxn ang="0">
                    <a:pos x="T8" y="T9"/>
                  </a:cxn>
                </a:cxnLst>
                <a:rect l="0" t="0" r="r" b="b"/>
                <a:pathLst>
                  <a:path w="34" h="10">
                    <a:moveTo>
                      <a:pt x="32" y="3"/>
                    </a:moveTo>
                    <a:cubicBezTo>
                      <a:pt x="23" y="1"/>
                      <a:pt x="13" y="0"/>
                      <a:pt x="4" y="0"/>
                    </a:cubicBezTo>
                    <a:cubicBezTo>
                      <a:pt x="0" y="0"/>
                      <a:pt x="0" y="5"/>
                      <a:pt x="4" y="6"/>
                    </a:cubicBezTo>
                    <a:cubicBezTo>
                      <a:pt x="13" y="6"/>
                      <a:pt x="22" y="10"/>
                      <a:pt x="32" y="8"/>
                    </a:cubicBezTo>
                    <a:cubicBezTo>
                      <a:pt x="34" y="7"/>
                      <a:pt x="34" y="3"/>
                      <a:pt x="3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34" name="Freeform 24"/>
              <p:cNvSpPr/>
              <p:nvPr/>
            </p:nvSpPr>
            <p:spPr bwMode="auto">
              <a:xfrm>
                <a:off x="3259" y="1029"/>
                <a:ext cx="88" cy="26"/>
              </a:xfrm>
              <a:custGeom>
                <a:avLst/>
                <a:gdLst>
                  <a:gd name="T0" fmla="*/ 34 w 37"/>
                  <a:gd name="T1" fmla="*/ 2 h 11"/>
                  <a:gd name="T2" fmla="*/ 4 w 37"/>
                  <a:gd name="T3" fmla="*/ 2 h 11"/>
                  <a:gd name="T4" fmla="*/ 4 w 37"/>
                  <a:gd name="T5" fmla="*/ 9 h 11"/>
                  <a:gd name="T6" fmla="*/ 34 w 37"/>
                  <a:gd name="T7" fmla="*/ 8 h 11"/>
                  <a:gd name="T8" fmla="*/ 34 w 37"/>
                  <a:gd name="T9" fmla="*/ 2 h 11"/>
                </a:gdLst>
                <a:ahLst/>
                <a:cxnLst>
                  <a:cxn ang="0">
                    <a:pos x="T0" y="T1"/>
                  </a:cxn>
                  <a:cxn ang="0">
                    <a:pos x="T2" y="T3"/>
                  </a:cxn>
                  <a:cxn ang="0">
                    <a:pos x="T4" y="T5"/>
                  </a:cxn>
                  <a:cxn ang="0">
                    <a:pos x="T6" y="T7"/>
                  </a:cxn>
                  <a:cxn ang="0">
                    <a:pos x="T8" y="T9"/>
                  </a:cxn>
                </a:cxnLst>
                <a:rect l="0" t="0" r="r" b="b"/>
                <a:pathLst>
                  <a:path w="37" h="11">
                    <a:moveTo>
                      <a:pt x="34" y="2"/>
                    </a:moveTo>
                    <a:cubicBezTo>
                      <a:pt x="25" y="0"/>
                      <a:pt x="14" y="2"/>
                      <a:pt x="4" y="2"/>
                    </a:cubicBezTo>
                    <a:cubicBezTo>
                      <a:pt x="0" y="2"/>
                      <a:pt x="0" y="8"/>
                      <a:pt x="4" y="9"/>
                    </a:cubicBezTo>
                    <a:cubicBezTo>
                      <a:pt x="14" y="9"/>
                      <a:pt x="25" y="11"/>
                      <a:pt x="34" y="8"/>
                    </a:cubicBezTo>
                    <a:cubicBezTo>
                      <a:pt x="37" y="8"/>
                      <a:pt x="37" y="3"/>
                      <a:pt x="3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35" name="Freeform 25"/>
              <p:cNvSpPr/>
              <p:nvPr/>
            </p:nvSpPr>
            <p:spPr bwMode="auto">
              <a:xfrm>
                <a:off x="3418" y="1046"/>
                <a:ext cx="71" cy="16"/>
              </a:xfrm>
              <a:custGeom>
                <a:avLst/>
                <a:gdLst>
                  <a:gd name="T0" fmla="*/ 26 w 30"/>
                  <a:gd name="T1" fmla="*/ 0 h 7"/>
                  <a:gd name="T2" fmla="*/ 4 w 30"/>
                  <a:gd name="T3" fmla="*/ 1 h 7"/>
                  <a:gd name="T4" fmla="*/ 4 w 30"/>
                  <a:gd name="T5" fmla="*/ 6 h 7"/>
                  <a:gd name="T6" fmla="*/ 26 w 30"/>
                  <a:gd name="T7" fmla="*/ 6 h 7"/>
                  <a:gd name="T8" fmla="*/ 26 w 30"/>
                  <a:gd name="T9" fmla="*/ 0 h 7"/>
                </a:gdLst>
                <a:ahLst/>
                <a:cxnLst>
                  <a:cxn ang="0">
                    <a:pos x="T0" y="T1"/>
                  </a:cxn>
                  <a:cxn ang="0">
                    <a:pos x="T2" y="T3"/>
                  </a:cxn>
                  <a:cxn ang="0">
                    <a:pos x="T4" y="T5"/>
                  </a:cxn>
                  <a:cxn ang="0">
                    <a:pos x="T6" y="T7"/>
                  </a:cxn>
                  <a:cxn ang="0">
                    <a:pos x="T8" y="T9"/>
                  </a:cxn>
                </a:cxnLst>
                <a:rect l="0" t="0" r="r" b="b"/>
                <a:pathLst>
                  <a:path w="30" h="7">
                    <a:moveTo>
                      <a:pt x="26" y="0"/>
                    </a:moveTo>
                    <a:cubicBezTo>
                      <a:pt x="18" y="0"/>
                      <a:pt x="11" y="0"/>
                      <a:pt x="4" y="1"/>
                    </a:cubicBezTo>
                    <a:cubicBezTo>
                      <a:pt x="0" y="1"/>
                      <a:pt x="0" y="6"/>
                      <a:pt x="4" y="6"/>
                    </a:cubicBezTo>
                    <a:cubicBezTo>
                      <a:pt x="11" y="6"/>
                      <a:pt x="18" y="7"/>
                      <a:pt x="26" y="6"/>
                    </a:cubicBezTo>
                    <a:cubicBezTo>
                      <a:pt x="30" y="6"/>
                      <a:pt x="30" y="1"/>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36" name="Freeform 26"/>
              <p:cNvSpPr/>
              <p:nvPr/>
            </p:nvSpPr>
            <p:spPr bwMode="auto">
              <a:xfrm>
                <a:off x="3574" y="1034"/>
                <a:ext cx="90" cy="24"/>
              </a:xfrm>
              <a:custGeom>
                <a:avLst/>
                <a:gdLst>
                  <a:gd name="T0" fmla="*/ 34 w 38"/>
                  <a:gd name="T1" fmla="*/ 3 h 10"/>
                  <a:gd name="T2" fmla="*/ 5 w 38"/>
                  <a:gd name="T3" fmla="*/ 0 h 10"/>
                  <a:gd name="T4" fmla="*/ 4 w 38"/>
                  <a:gd name="T5" fmla="*/ 6 h 10"/>
                  <a:gd name="T6" fmla="*/ 34 w 38"/>
                  <a:gd name="T7" fmla="*/ 8 h 10"/>
                  <a:gd name="T8" fmla="*/ 34 w 38"/>
                  <a:gd name="T9" fmla="*/ 3 h 10"/>
                </a:gdLst>
                <a:ahLst/>
                <a:cxnLst>
                  <a:cxn ang="0">
                    <a:pos x="T0" y="T1"/>
                  </a:cxn>
                  <a:cxn ang="0">
                    <a:pos x="T2" y="T3"/>
                  </a:cxn>
                  <a:cxn ang="0">
                    <a:pos x="T4" y="T5"/>
                  </a:cxn>
                  <a:cxn ang="0">
                    <a:pos x="T6" y="T7"/>
                  </a:cxn>
                  <a:cxn ang="0">
                    <a:pos x="T8" y="T9"/>
                  </a:cxn>
                </a:cxnLst>
                <a:rect l="0" t="0" r="r" b="b"/>
                <a:pathLst>
                  <a:path w="38" h="10">
                    <a:moveTo>
                      <a:pt x="34" y="3"/>
                    </a:moveTo>
                    <a:cubicBezTo>
                      <a:pt x="25" y="2"/>
                      <a:pt x="15" y="2"/>
                      <a:pt x="5" y="0"/>
                    </a:cubicBezTo>
                    <a:cubicBezTo>
                      <a:pt x="1" y="0"/>
                      <a:pt x="0" y="5"/>
                      <a:pt x="4" y="6"/>
                    </a:cubicBezTo>
                    <a:cubicBezTo>
                      <a:pt x="14" y="9"/>
                      <a:pt x="24" y="10"/>
                      <a:pt x="34" y="8"/>
                    </a:cubicBezTo>
                    <a:cubicBezTo>
                      <a:pt x="38" y="8"/>
                      <a:pt x="38" y="3"/>
                      <a:pt x="3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37" name="Freeform 27"/>
              <p:cNvSpPr/>
              <p:nvPr/>
            </p:nvSpPr>
            <p:spPr bwMode="auto">
              <a:xfrm>
                <a:off x="3738" y="1031"/>
                <a:ext cx="90" cy="24"/>
              </a:xfrm>
              <a:custGeom>
                <a:avLst/>
                <a:gdLst>
                  <a:gd name="T0" fmla="*/ 35 w 38"/>
                  <a:gd name="T1" fmla="*/ 2 h 10"/>
                  <a:gd name="T2" fmla="*/ 4 w 38"/>
                  <a:gd name="T3" fmla="*/ 4 h 10"/>
                  <a:gd name="T4" fmla="*/ 6 w 38"/>
                  <a:gd name="T5" fmla="*/ 10 h 10"/>
                  <a:gd name="T6" fmla="*/ 35 w 38"/>
                  <a:gd name="T7" fmla="*/ 7 h 10"/>
                  <a:gd name="T8" fmla="*/ 35 w 38"/>
                  <a:gd name="T9" fmla="*/ 2 h 10"/>
                </a:gdLst>
                <a:ahLst/>
                <a:cxnLst>
                  <a:cxn ang="0">
                    <a:pos x="T0" y="T1"/>
                  </a:cxn>
                  <a:cxn ang="0">
                    <a:pos x="T2" y="T3"/>
                  </a:cxn>
                  <a:cxn ang="0">
                    <a:pos x="T4" y="T5"/>
                  </a:cxn>
                  <a:cxn ang="0">
                    <a:pos x="T6" y="T7"/>
                  </a:cxn>
                  <a:cxn ang="0">
                    <a:pos x="T8" y="T9"/>
                  </a:cxn>
                </a:cxnLst>
                <a:rect l="0" t="0" r="r" b="b"/>
                <a:pathLst>
                  <a:path w="38" h="10">
                    <a:moveTo>
                      <a:pt x="35" y="2"/>
                    </a:moveTo>
                    <a:cubicBezTo>
                      <a:pt x="25" y="0"/>
                      <a:pt x="14" y="1"/>
                      <a:pt x="4" y="4"/>
                    </a:cubicBezTo>
                    <a:cubicBezTo>
                      <a:pt x="0" y="5"/>
                      <a:pt x="2" y="10"/>
                      <a:pt x="6" y="10"/>
                    </a:cubicBezTo>
                    <a:cubicBezTo>
                      <a:pt x="15" y="8"/>
                      <a:pt x="25" y="8"/>
                      <a:pt x="35" y="7"/>
                    </a:cubicBezTo>
                    <a:cubicBezTo>
                      <a:pt x="38" y="7"/>
                      <a:pt x="38"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38" name="Freeform 28"/>
              <p:cNvSpPr/>
              <p:nvPr/>
            </p:nvSpPr>
            <p:spPr bwMode="auto">
              <a:xfrm>
                <a:off x="3904" y="1039"/>
                <a:ext cx="85" cy="19"/>
              </a:xfrm>
              <a:custGeom>
                <a:avLst/>
                <a:gdLst>
                  <a:gd name="T0" fmla="*/ 31 w 36"/>
                  <a:gd name="T1" fmla="*/ 1 h 8"/>
                  <a:gd name="T2" fmla="*/ 4 w 36"/>
                  <a:gd name="T3" fmla="*/ 1 h 8"/>
                  <a:gd name="T4" fmla="*/ 4 w 36"/>
                  <a:gd name="T5" fmla="*/ 7 h 8"/>
                  <a:gd name="T6" fmla="*/ 31 w 36"/>
                  <a:gd name="T7" fmla="*/ 7 h 8"/>
                  <a:gd name="T8" fmla="*/ 31 w 36"/>
                  <a:gd name="T9" fmla="*/ 1 h 8"/>
                </a:gdLst>
                <a:ahLst/>
                <a:cxnLst>
                  <a:cxn ang="0">
                    <a:pos x="T0" y="T1"/>
                  </a:cxn>
                  <a:cxn ang="0">
                    <a:pos x="T2" y="T3"/>
                  </a:cxn>
                  <a:cxn ang="0">
                    <a:pos x="T4" y="T5"/>
                  </a:cxn>
                  <a:cxn ang="0">
                    <a:pos x="T6" y="T7"/>
                  </a:cxn>
                  <a:cxn ang="0">
                    <a:pos x="T8" y="T9"/>
                  </a:cxn>
                </a:cxnLst>
                <a:rect l="0" t="0" r="r" b="b"/>
                <a:pathLst>
                  <a:path w="36" h="8">
                    <a:moveTo>
                      <a:pt x="31" y="1"/>
                    </a:moveTo>
                    <a:cubicBezTo>
                      <a:pt x="22" y="0"/>
                      <a:pt x="13" y="0"/>
                      <a:pt x="4" y="1"/>
                    </a:cubicBezTo>
                    <a:cubicBezTo>
                      <a:pt x="0" y="1"/>
                      <a:pt x="0" y="7"/>
                      <a:pt x="4" y="7"/>
                    </a:cubicBezTo>
                    <a:cubicBezTo>
                      <a:pt x="13" y="8"/>
                      <a:pt x="22" y="8"/>
                      <a:pt x="31" y="7"/>
                    </a:cubicBezTo>
                    <a:cubicBezTo>
                      <a:pt x="36" y="7"/>
                      <a:pt x="36"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39" name="Freeform 29"/>
              <p:cNvSpPr/>
              <p:nvPr/>
            </p:nvSpPr>
            <p:spPr bwMode="auto">
              <a:xfrm>
                <a:off x="4074" y="1031"/>
                <a:ext cx="83" cy="24"/>
              </a:xfrm>
              <a:custGeom>
                <a:avLst/>
                <a:gdLst>
                  <a:gd name="T0" fmla="*/ 30 w 35"/>
                  <a:gd name="T1" fmla="*/ 2 h 10"/>
                  <a:gd name="T2" fmla="*/ 5 w 35"/>
                  <a:gd name="T3" fmla="*/ 1 h 10"/>
                  <a:gd name="T4" fmla="*/ 3 w 35"/>
                  <a:gd name="T5" fmla="*/ 7 h 10"/>
                  <a:gd name="T6" fmla="*/ 32 w 35"/>
                  <a:gd name="T7" fmla="*/ 7 h 10"/>
                  <a:gd name="T8" fmla="*/ 30 w 35"/>
                  <a:gd name="T9" fmla="*/ 2 h 10"/>
                </a:gdLst>
                <a:ahLst/>
                <a:cxnLst>
                  <a:cxn ang="0">
                    <a:pos x="T0" y="T1"/>
                  </a:cxn>
                  <a:cxn ang="0">
                    <a:pos x="T2" y="T3"/>
                  </a:cxn>
                  <a:cxn ang="0">
                    <a:pos x="T4" y="T5"/>
                  </a:cxn>
                  <a:cxn ang="0">
                    <a:pos x="T6" y="T7"/>
                  </a:cxn>
                  <a:cxn ang="0">
                    <a:pos x="T8" y="T9"/>
                  </a:cxn>
                </a:cxnLst>
                <a:rect l="0" t="0" r="r" b="b"/>
                <a:pathLst>
                  <a:path w="35" h="10">
                    <a:moveTo>
                      <a:pt x="30" y="2"/>
                    </a:moveTo>
                    <a:cubicBezTo>
                      <a:pt x="22" y="3"/>
                      <a:pt x="13" y="4"/>
                      <a:pt x="5" y="1"/>
                    </a:cubicBezTo>
                    <a:cubicBezTo>
                      <a:pt x="1" y="0"/>
                      <a:pt x="0" y="6"/>
                      <a:pt x="3" y="7"/>
                    </a:cubicBezTo>
                    <a:cubicBezTo>
                      <a:pt x="12" y="10"/>
                      <a:pt x="22" y="10"/>
                      <a:pt x="32" y="7"/>
                    </a:cubicBezTo>
                    <a:cubicBezTo>
                      <a:pt x="35" y="6"/>
                      <a:pt x="34" y="1"/>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40" name="Freeform 30"/>
              <p:cNvSpPr/>
              <p:nvPr/>
            </p:nvSpPr>
            <p:spPr bwMode="auto">
              <a:xfrm>
                <a:off x="4209" y="1039"/>
                <a:ext cx="90" cy="23"/>
              </a:xfrm>
              <a:custGeom>
                <a:avLst/>
                <a:gdLst>
                  <a:gd name="T0" fmla="*/ 33 w 38"/>
                  <a:gd name="T1" fmla="*/ 0 h 10"/>
                  <a:gd name="T2" fmla="*/ 3 w 38"/>
                  <a:gd name="T3" fmla="*/ 4 h 10"/>
                  <a:gd name="T4" fmla="*/ 5 w 38"/>
                  <a:gd name="T5" fmla="*/ 9 h 10"/>
                  <a:gd name="T6" fmla="*/ 33 w 38"/>
                  <a:gd name="T7" fmla="*/ 7 h 10"/>
                  <a:gd name="T8" fmla="*/ 33 w 38"/>
                  <a:gd name="T9" fmla="*/ 0 h 10"/>
                </a:gdLst>
                <a:ahLst/>
                <a:cxnLst>
                  <a:cxn ang="0">
                    <a:pos x="T0" y="T1"/>
                  </a:cxn>
                  <a:cxn ang="0">
                    <a:pos x="T2" y="T3"/>
                  </a:cxn>
                  <a:cxn ang="0">
                    <a:pos x="T4" y="T5"/>
                  </a:cxn>
                  <a:cxn ang="0">
                    <a:pos x="T6" y="T7"/>
                  </a:cxn>
                  <a:cxn ang="0">
                    <a:pos x="T8" y="T9"/>
                  </a:cxn>
                </a:cxnLst>
                <a:rect l="0" t="0" r="r" b="b"/>
                <a:pathLst>
                  <a:path w="38" h="10">
                    <a:moveTo>
                      <a:pt x="33" y="0"/>
                    </a:moveTo>
                    <a:cubicBezTo>
                      <a:pt x="23" y="1"/>
                      <a:pt x="13" y="1"/>
                      <a:pt x="3" y="4"/>
                    </a:cubicBezTo>
                    <a:cubicBezTo>
                      <a:pt x="0" y="4"/>
                      <a:pt x="1" y="10"/>
                      <a:pt x="5" y="9"/>
                    </a:cubicBezTo>
                    <a:cubicBezTo>
                      <a:pt x="14" y="7"/>
                      <a:pt x="24" y="7"/>
                      <a:pt x="33" y="7"/>
                    </a:cubicBezTo>
                    <a:cubicBezTo>
                      <a:pt x="38" y="7"/>
                      <a:pt x="38" y="0"/>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41" name="Freeform 31"/>
              <p:cNvSpPr/>
              <p:nvPr/>
            </p:nvSpPr>
            <p:spPr bwMode="auto">
              <a:xfrm>
                <a:off x="4373" y="1034"/>
                <a:ext cx="78" cy="28"/>
              </a:xfrm>
              <a:custGeom>
                <a:avLst/>
                <a:gdLst>
                  <a:gd name="T0" fmla="*/ 28 w 33"/>
                  <a:gd name="T1" fmla="*/ 1 h 12"/>
                  <a:gd name="T2" fmla="*/ 4 w 33"/>
                  <a:gd name="T3" fmla="*/ 5 h 12"/>
                  <a:gd name="T4" fmla="*/ 4 w 33"/>
                  <a:gd name="T5" fmla="*/ 12 h 12"/>
                  <a:gd name="T6" fmla="*/ 30 w 33"/>
                  <a:gd name="T7" fmla="*/ 6 h 12"/>
                  <a:gd name="T8" fmla="*/ 28 w 33"/>
                  <a:gd name="T9" fmla="*/ 1 h 12"/>
                </a:gdLst>
                <a:ahLst/>
                <a:cxnLst>
                  <a:cxn ang="0">
                    <a:pos x="T0" y="T1"/>
                  </a:cxn>
                  <a:cxn ang="0">
                    <a:pos x="T2" y="T3"/>
                  </a:cxn>
                  <a:cxn ang="0">
                    <a:pos x="T4" y="T5"/>
                  </a:cxn>
                  <a:cxn ang="0">
                    <a:pos x="T6" y="T7"/>
                  </a:cxn>
                  <a:cxn ang="0">
                    <a:pos x="T8" y="T9"/>
                  </a:cxn>
                </a:cxnLst>
                <a:rect l="0" t="0" r="r" b="b"/>
                <a:pathLst>
                  <a:path w="33" h="12">
                    <a:moveTo>
                      <a:pt x="28" y="1"/>
                    </a:moveTo>
                    <a:cubicBezTo>
                      <a:pt x="20" y="2"/>
                      <a:pt x="12" y="5"/>
                      <a:pt x="4" y="5"/>
                    </a:cubicBezTo>
                    <a:cubicBezTo>
                      <a:pt x="0" y="5"/>
                      <a:pt x="0" y="12"/>
                      <a:pt x="4" y="12"/>
                    </a:cubicBezTo>
                    <a:cubicBezTo>
                      <a:pt x="13" y="11"/>
                      <a:pt x="21" y="9"/>
                      <a:pt x="30" y="6"/>
                    </a:cubicBezTo>
                    <a:cubicBezTo>
                      <a:pt x="33" y="5"/>
                      <a:pt x="31" y="0"/>
                      <a:pt x="2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42" name="Freeform 32"/>
              <p:cNvSpPr/>
              <p:nvPr/>
            </p:nvSpPr>
            <p:spPr bwMode="auto">
              <a:xfrm>
                <a:off x="4512" y="1029"/>
                <a:ext cx="95" cy="24"/>
              </a:xfrm>
              <a:custGeom>
                <a:avLst/>
                <a:gdLst>
                  <a:gd name="T0" fmla="*/ 37 w 40"/>
                  <a:gd name="T1" fmla="*/ 0 h 10"/>
                  <a:gd name="T2" fmla="*/ 5 w 40"/>
                  <a:gd name="T3" fmla="*/ 0 h 10"/>
                  <a:gd name="T4" fmla="*/ 5 w 40"/>
                  <a:gd name="T5" fmla="*/ 6 h 10"/>
                  <a:gd name="T6" fmla="*/ 38 w 40"/>
                  <a:gd name="T7" fmla="*/ 5 h 10"/>
                  <a:gd name="T8" fmla="*/ 37 w 40"/>
                  <a:gd name="T9" fmla="*/ 0 h 10"/>
                </a:gdLst>
                <a:ahLst/>
                <a:cxnLst>
                  <a:cxn ang="0">
                    <a:pos x="T0" y="T1"/>
                  </a:cxn>
                  <a:cxn ang="0">
                    <a:pos x="T2" y="T3"/>
                  </a:cxn>
                  <a:cxn ang="0">
                    <a:pos x="T4" y="T5"/>
                  </a:cxn>
                  <a:cxn ang="0">
                    <a:pos x="T6" y="T7"/>
                  </a:cxn>
                  <a:cxn ang="0">
                    <a:pos x="T8" y="T9"/>
                  </a:cxn>
                </a:cxnLst>
                <a:rect l="0" t="0" r="r" b="b"/>
                <a:pathLst>
                  <a:path w="40" h="10">
                    <a:moveTo>
                      <a:pt x="37" y="0"/>
                    </a:moveTo>
                    <a:cubicBezTo>
                      <a:pt x="26" y="0"/>
                      <a:pt x="15" y="0"/>
                      <a:pt x="5" y="0"/>
                    </a:cubicBezTo>
                    <a:cubicBezTo>
                      <a:pt x="0" y="0"/>
                      <a:pt x="0" y="6"/>
                      <a:pt x="5" y="6"/>
                    </a:cubicBezTo>
                    <a:cubicBezTo>
                      <a:pt x="15" y="6"/>
                      <a:pt x="28" y="10"/>
                      <a:pt x="38" y="5"/>
                    </a:cubicBezTo>
                    <a:cubicBezTo>
                      <a:pt x="40" y="4"/>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43" name="Freeform 33"/>
              <p:cNvSpPr/>
              <p:nvPr/>
            </p:nvSpPr>
            <p:spPr bwMode="auto">
              <a:xfrm>
                <a:off x="4652" y="1029"/>
                <a:ext cx="102" cy="26"/>
              </a:xfrm>
              <a:custGeom>
                <a:avLst/>
                <a:gdLst>
                  <a:gd name="T0" fmla="*/ 40 w 43"/>
                  <a:gd name="T1" fmla="*/ 3 h 11"/>
                  <a:gd name="T2" fmla="*/ 4 w 43"/>
                  <a:gd name="T3" fmla="*/ 5 h 11"/>
                  <a:gd name="T4" fmla="*/ 6 w 43"/>
                  <a:gd name="T5" fmla="*/ 11 h 11"/>
                  <a:gd name="T6" fmla="*/ 40 w 43"/>
                  <a:gd name="T7" fmla="*/ 8 h 11"/>
                  <a:gd name="T8" fmla="*/ 40 w 43"/>
                  <a:gd name="T9" fmla="*/ 3 h 11"/>
                </a:gdLst>
                <a:ahLst/>
                <a:cxnLst>
                  <a:cxn ang="0">
                    <a:pos x="T0" y="T1"/>
                  </a:cxn>
                  <a:cxn ang="0">
                    <a:pos x="T2" y="T3"/>
                  </a:cxn>
                  <a:cxn ang="0">
                    <a:pos x="T4" y="T5"/>
                  </a:cxn>
                  <a:cxn ang="0">
                    <a:pos x="T6" y="T7"/>
                  </a:cxn>
                  <a:cxn ang="0">
                    <a:pos x="T8" y="T9"/>
                  </a:cxn>
                </a:cxnLst>
                <a:rect l="0" t="0" r="r" b="b"/>
                <a:pathLst>
                  <a:path w="43" h="11">
                    <a:moveTo>
                      <a:pt x="40" y="3"/>
                    </a:moveTo>
                    <a:cubicBezTo>
                      <a:pt x="28" y="0"/>
                      <a:pt x="16" y="2"/>
                      <a:pt x="4" y="5"/>
                    </a:cubicBezTo>
                    <a:cubicBezTo>
                      <a:pt x="0" y="6"/>
                      <a:pt x="2" y="11"/>
                      <a:pt x="6" y="11"/>
                    </a:cubicBezTo>
                    <a:cubicBezTo>
                      <a:pt x="17" y="9"/>
                      <a:pt x="29" y="10"/>
                      <a:pt x="40" y="8"/>
                    </a:cubicBezTo>
                    <a:cubicBezTo>
                      <a:pt x="43" y="7"/>
                      <a:pt x="43" y="3"/>
                      <a:pt x="4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44" name="Freeform 34"/>
              <p:cNvSpPr/>
              <p:nvPr/>
            </p:nvSpPr>
            <p:spPr bwMode="auto">
              <a:xfrm>
                <a:off x="4789" y="984"/>
                <a:ext cx="55" cy="74"/>
              </a:xfrm>
              <a:custGeom>
                <a:avLst/>
                <a:gdLst>
                  <a:gd name="T0" fmla="*/ 22 w 23"/>
                  <a:gd name="T1" fmla="*/ 25 h 31"/>
                  <a:gd name="T2" fmla="*/ 5 w 23"/>
                  <a:gd name="T3" fmla="*/ 2 h 31"/>
                  <a:gd name="T4" fmla="*/ 1 w 23"/>
                  <a:gd name="T5" fmla="*/ 6 h 31"/>
                  <a:gd name="T6" fmla="*/ 12 w 23"/>
                  <a:gd name="T7" fmla="*/ 23 h 31"/>
                  <a:gd name="T8" fmla="*/ 6 w 23"/>
                  <a:gd name="T9" fmla="*/ 24 h 31"/>
                  <a:gd name="T10" fmla="*/ 6 w 23"/>
                  <a:gd name="T11" fmla="*/ 30 h 31"/>
                  <a:gd name="T12" fmla="*/ 19 w 23"/>
                  <a:gd name="T13" fmla="*/ 30 h 31"/>
                  <a:gd name="T14" fmla="*/ 22 w 23"/>
                  <a:gd name="T15" fmla="*/ 2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2" y="25"/>
                    </a:moveTo>
                    <a:cubicBezTo>
                      <a:pt x="17" y="17"/>
                      <a:pt x="13" y="8"/>
                      <a:pt x="5" y="2"/>
                    </a:cubicBezTo>
                    <a:cubicBezTo>
                      <a:pt x="3" y="0"/>
                      <a:pt x="0" y="4"/>
                      <a:pt x="1" y="6"/>
                    </a:cubicBezTo>
                    <a:cubicBezTo>
                      <a:pt x="5" y="12"/>
                      <a:pt x="9" y="18"/>
                      <a:pt x="12" y="23"/>
                    </a:cubicBezTo>
                    <a:cubicBezTo>
                      <a:pt x="10" y="24"/>
                      <a:pt x="8" y="24"/>
                      <a:pt x="6" y="24"/>
                    </a:cubicBezTo>
                    <a:cubicBezTo>
                      <a:pt x="2" y="24"/>
                      <a:pt x="2" y="30"/>
                      <a:pt x="6" y="30"/>
                    </a:cubicBezTo>
                    <a:cubicBezTo>
                      <a:pt x="10" y="30"/>
                      <a:pt x="15" y="30"/>
                      <a:pt x="19" y="30"/>
                    </a:cubicBezTo>
                    <a:cubicBezTo>
                      <a:pt x="21" y="31"/>
                      <a:pt x="23" y="27"/>
                      <a:pt x="2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45" name="Freeform 35"/>
              <p:cNvSpPr/>
              <p:nvPr/>
            </p:nvSpPr>
            <p:spPr bwMode="auto">
              <a:xfrm>
                <a:off x="4733" y="867"/>
                <a:ext cx="52" cy="72"/>
              </a:xfrm>
              <a:custGeom>
                <a:avLst/>
                <a:gdLst>
                  <a:gd name="T0" fmla="*/ 20 w 22"/>
                  <a:gd name="T1" fmla="*/ 25 h 30"/>
                  <a:gd name="T2" fmla="*/ 5 w 22"/>
                  <a:gd name="T3" fmla="*/ 3 h 30"/>
                  <a:gd name="T4" fmla="*/ 1 w 22"/>
                  <a:gd name="T5" fmla="*/ 5 h 30"/>
                  <a:gd name="T6" fmla="*/ 16 w 22"/>
                  <a:gd name="T7" fmla="*/ 28 h 30"/>
                  <a:gd name="T8" fmla="*/ 20 w 22"/>
                  <a:gd name="T9" fmla="*/ 25 h 30"/>
                </a:gdLst>
                <a:ahLst/>
                <a:cxnLst>
                  <a:cxn ang="0">
                    <a:pos x="T0" y="T1"/>
                  </a:cxn>
                  <a:cxn ang="0">
                    <a:pos x="T2" y="T3"/>
                  </a:cxn>
                  <a:cxn ang="0">
                    <a:pos x="T4" y="T5"/>
                  </a:cxn>
                  <a:cxn ang="0">
                    <a:pos x="T6" y="T7"/>
                  </a:cxn>
                  <a:cxn ang="0">
                    <a:pos x="T8" y="T9"/>
                  </a:cxn>
                </a:cxnLst>
                <a:rect l="0" t="0" r="r" b="b"/>
                <a:pathLst>
                  <a:path w="22" h="30">
                    <a:moveTo>
                      <a:pt x="20" y="25"/>
                    </a:moveTo>
                    <a:cubicBezTo>
                      <a:pt x="14" y="18"/>
                      <a:pt x="10" y="10"/>
                      <a:pt x="5" y="3"/>
                    </a:cubicBezTo>
                    <a:cubicBezTo>
                      <a:pt x="4" y="0"/>
                      <a:pt x="0" y="2"/>
                      <a:pt x="1" y="5"/>
                    </a:cubicBezTo>
                    <a:cubicBezTo>
                      <a:pt x="2" y="13"/>
                      <a:pt x="10" y="22"/>
                      <a:pt x="16" y="28"/>
                    </a:cubicBezTo>
                    <a:cubicBezTo>
                      <a:pt x="19" y="30"/>
                      <a:pt x="22" y="27"/>
                      <a:pt x="2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46" name="Freeform 36"/>
              <p:cNvSpPr/>
              <p:nvPr/>
            </p:nvSpPr>
            <p:spPr bwMode="auto">
              <a:xfrm>
                <a:off x="4676" y="753"/>
                <a:ext cx="49" cy="81"/>
              </a:xfrm>
              <a:custGeom>
                <a:avLst/>
                <a:gdLst>
                  <a:gd name="T0" fmla="*/ 20 w 21"/>
                  <a:gd name="T1" fmla="*/ 29 h 34"/>
                  <a:gd name="T2" fmla="*/ 13 w 21"/>
                  <a:gd name="T3" fmla="*/ 14 h 34"/>
                  <a:gd name="T4" fmla="*/ 4 w 21"/>
                  <a:gd name="T5" fmla="*/ 1 h 34"/>
                  <a:gd name="T6" fmla="*/ 0 w 21"/>
                  <a:gd name="T7" fmla="*/ 2 h 34"/>
                  <a:gd name="T8" fmla="*/ 6 w 21"/>
                  <a:gd name="T9" fmla="*/ 16 h 34"/>
                  <a:gd name="T10" fmla="*/ 15 w 21"/>
                  <a:gd name="T11" fmla="*/ 31 h 34"/>
                  <a:gd name="T12" fmla="*/ 20 w 21"/>
                  <a:gd name="T13" fmla="*/ 29 h 34"/>
                </a:gdLst>
                <a:ahLst/>
                <a:cxnLst>
                  <a:cxn ang="0">
                    <a:pos x="T0" y="T1"/>
                  </a:cxn>
                  <a:cxn ang="0">
                    <a:pos x="T2" y="T3"/>
                  </a:cxn>
                  <a:cxn ang="0">
                    <a:pos x="T4" y="T5"/>
                  </a:cxn>
                  <a:cxn ang="0">
                    <a:pos x="T6" y="T7"/>
                  </a:cxn>
                  <a:cxn ang="0">
                    <a:pos x="T8" y="T9"/>
                  </a:cxn>
                  <a:cxn ang="0">
                    <a:pos x="T10" y="T11"/>
                  </a:cxn>
                  <a:cxn ang="0">
                    <a:pos x="T12" y="T13"/>
                  </a:cxn>
                </a:cxnLst>
                <a:rect l="0" t="0" r="r" b="b"/>
                <a:pathLst>
                  <a:path w="21" h="34">
                    <a:moveTo>
                      <a:pt x="20" y="29"/>
                    </a:moveTo>
                    <a:cubicBezTo>
                      <a:pt x="18" y="24"/>
                      <a:pt x="15" y="19"/>
                      <a:pt x="13" y="14"/>
                    </a:cubicBezTo>
                    <a:cubicBezTo>
                      <a:pt x="10" y="10"/>
                      <a:pt x="8" y="5"/>
                      <a:pt x="4" y="1"/>
                    </a:cubicBezTo>
                    <a:cubicBezTo>
                      <a:pt x="3" y="0"/>
                      <a:pt x="0" y="0"/>
                      <a:pt x="0" y="2"/>
                    </a:cubicBezTo>
                    <a:cubicBezTo>
                      <a:pt x="1" y="8"/>
                      <a:pt x="3" y="12"/>
                      <a:pt x="6" y="16"/>
                    </a:cubicBezTo>
                    <a:cubicBezTo>
                      <a:pt x="9" y="21"/>
                      <a:pt x="12" y="26"/>
                      <a:pt x="15" y="31"/>
                    </a:cubicBezTo>
                    <a:cubicBezTo>
                      <a:pt x="16" y="34"/>
                      <a:pt x="21" y="32"/>
                      <a:pt x="20" y="2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47" name="Freeform 37"/>
              <p:cNvSpPr/>
              <p:nvPr/>
            </p:nvSpPr>
            <p:spPr bwMode="auto">
              <a:xfrm>
                <a:off x="4650" y="603"/>
                <a:ext cx="68" cy="102"/>
              </a:xfrm>
              <a:custGeom>
                <a:avLst/>
                <a:gdLst>
                  <a:gd name="T0" fmla="*/ 25 w 29"/>
                  <a:gd name="T1" fmla="*/ 1 h 43"/>
                  <a:gd name="T2" fmla="*/ 4 w 29"/>
                  <a:gd name="T3" fmla="*/ 20 h 43"/>
                  <a:gd name="T4" fmla="*/ 10 w 29"/>
                  <a:gd name="T5" fmla="*/ 42 h 43"/>
                  <a:gd name="T6" fmla="*/ 13 w 29"/>
                  <a:gd name="T7" fmla="*/ 40 h 43"/>
                  <a:gd name="T8" fmla="*/ 28 w 29"/>
                  <a:gd name="T9" fmla="*/ 5 h 43"/>
                  <a:gd name="T10" fmla="*/ 25 w 29"/>
                  <a:gd name="T11" fmla="*/ 1 h 43"/>
                </a:gdLst>
                <a:ahLst/>
                <a:cxnLst>
                  <a:cxn ang="0">
                    <a:pos x="T0" y="T1"/>
                  </a:cxn>
                  <a:cxn ang="0">
                    <a:pos x="T2" y="T3"/>
                  </a:cxn>
                  <a:cxn ang="0">
                    <a:pos x="T4" y="T5"/>
                  </a:cxn>
                  <a:cxn ang="0">
                    <a:pos x="T6" y="T7"/>
                  </a:cxn>
                  <a:cxn ang="0">
                    <a:pos x="T8" y="T9"/>
                  </a:cxn>
                  <a:cxn ang="0">
                    <a:pos x="T10" y="T11"/>
                  </a:cxn>
                </a:cxnLst>
                <a:rect l="0" t="0" r="r" b="b"/>
                <a:pathLst>
                  <a:path w="29" h="43">
                    <a:moveTo>
                      <a:pt x="25" y="1"/>
                    </a:moveTo>
                    <a:cubicBezTo>
                      <a:pt x="16" y="4"/>
                      <a:pt x="7" y="12"/>
                      <a:pt x="4" y="20"/>
                    </a:cubicBezTo>
                    <a:cubicBezTo>
                      <a:pt x="0" y="29"/>
                      <a:pt x="3" y="36"/>
                      <a:pt x="10" y="42"/>
                    </a:cubicBezTo>
                    <a:cubicBezTo>
                      <a:pt x="11" y="43"/>
                      <a:pt x="14" y="42"/>
                      <a:pt x="13" y="40"/>
                    </a:cubicBezTo>
                    <a:cubicBezTo>
                      <a:pt x="1" y="24"/>
                      <a:pt x="18" y="15"/>
                      <a:pt x="28" y="5"/>
                    </a:cubicBezTo>
                    <a:cubicBezTo>
                      <a:pt x="29" y="4"/>
                      <a:pt x="28" y="0"/>
                      <a:pt x="2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48" name="Freeform 38"/>
              <p:cNvSpPr/>
              <p:nvPr/>
            </p:nvSpPr>
            <p:spPr bwMode="auto">
              <a:xfrm>
                <a:off x="4718" y="484"/>
                <a:ext cx="52" cy="79"/>
              </a:xfrm>
              <a:custGeom>
                <a:avLst/>
                <a:gdLst>
                  <a:gd name="T0" fmla="*/ 17 w 22"/>
                  <a:gd name="T1" fmla="*/ 3 h 33"/>
                  <a:gd name="T2" fmla="*/ 2 w 22"/>
                  <a:gd name="T3" fmla="*/ 28 h 33"/>
                  <a:gd name="T4" fmla="*/ 6 w 22"/>
                  <a:gd name="T5" fmla="*/ 30 h 33"/>
                  <a:gd name="T6" fmla="*/ 21 w 22"/>
                  <a:gd name="T7" fmla="*/ 5 h 33"/>
                  <a:gd name="T8" fmla="*/ 17 w 22"/>
                  <a:gd name="T9" fmla="*/ 3 h 33"/>
                </a:gdLst>
                <a:ahLst/>
                <a:cxnLst>
                  <a:cxn ang="0">
                    <a:pos x="T0" y="T1"/>
                  </a:cxn>
                  <a:cxn ang="0">
                    <a:pos x="T2" y="T3"/>
                  </a:cxn>
                  <a:cxn ang="0">
                    <a:pos x="T4" y="T5"/>
                  </a:cxn>
                  <a:cxn ang="0">
                    <a:pos x="T6" y="T7"/>
                  </a:cxn>
                  <a:cxn ang="0">
                    <a:pos x="T8" y="T9"/>
                  </a:cxn>
                </a:cxnLst>
                <a:rect l="0" t="0" r="r" b="b"/>
                <a:pathLst>
                  <a:path w="22" h="33">
                    <a:moveTo>
                      <a:pt x="17" y="3"/>
                    </a:moveTo>
                    <a:cubicBezTo>
                      <a:pt x="13" y="12"/>
                      <a:pt x="7" y="19"/>
                      <a:pt x="2" y="28"/>
                    </a:cubicBezTo>
                    <a:cubicBezTo>
                      <a:pt x="0" y="30"/>
                      <a:pt x="4" y="33"/>
                      <a:pt x="6" y="30"/>
                    </a:cubicBezTo>
                    <a:cubicBezTo>
                      <a:pt x="12" y="22"/>
                      <a:pt x="19" y="14"/>
                      <a:pt x="21" y="5"/>
                    </a:cubicBezTo>
                    <a:cubicBezTo>
                      <a:pt x="22" y="2"/>
                      <a:pt x="18" y="0"/>
                      <a:pt x="1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49" name="Freeform 39"/>
              <p:cNvSpPr/>
              <p:nvPr/>
            </p:nvSpPr>
            <p:spPr bwMode="auto">
              <a:xfrm>
                <a:off x="4778" y="379"/>
                <a:ext cx="56" cy="69"/>
              </a:xfrm>
              <a:custGeom>
                <a:avLst/>
                <a:gdLst>
                  <a:gd name="T0" fmla="*/ 19 w 24"/>
                  <a:gd name="T1" fmla="*/ 2 h 29"/>
                  <a:gd name="T2" fmla="*/ 12 w 24"/>
                  <a:gd name="T3" fmla="*/ 15 h 29"/>
                  <a:gd name="T4" fmla="*/ 2 w 24"/>
                  <a:gd name="T5" fmla="*/ 24 h 29"/>
                  <a:gd name="T6" fmla="*/ 5 w 24"/>
                  <a:gd name="T7" fmla="*/ 28 h 29"/>
                  <a:gd name="T8" fmla="*/ 24 w 24"/>
                  <a:gd name="T9" fmla="*/ 4 h 29"/>
                  <a:gd name="T10" fmla="*/ 19 w 24"/>
                  <a:gd name="T11" fmla="*/ 2 h 29"/>
                </a:gdLst>
                <a:ahLst/>
                <a:cxnLst>
                  <a:cxn ang="0">
                    <a:pos x="T0" y="T1"/>
                  </a:cxn>
                  <a:cxn ang="0">
                    <a:pos x="T2" y="T3"/>
                  </a:cxn>
                  <a:cxn ang="0">
                    <a:pos x="T4" y="T5"/>
                  </a:cxn>
                  <a:cxn ang="0">
                    <a:pos x="T6" y="T7"/>
                  </a:cxn>
                  <a:cxn ang="0">
                    <a:pos x="T8" y="T9"/>
                  </a:cxn>
                  <a:cxn ang="0">
                    <a:pos x="T10" y="T11"/>
                  </a:cxn>
                </a:cxnLst>
                <a:rect l="0" t="0" r="r" b="b"/>
                <a:pathLst>
                  <a:path w="24" h="29">
                    <a:moveTo>
                      <a:pt x="19" y="2"/>
                    </a:moveTo>
                    <a:cubicBezTo>
                      <a:pt x="16" y="6"/>
                      <a:pt x="15" y="11"/>
                      <a:pt x="12" y="15"/>
                    </a:cubicBezTo>
                    <a:cubicBezTo>
                      <a:pt x="9" y="18"/>
                      <a:pt x="6" y="21"/>
                      <a:pt x="2" y="24"/>
                    </a:cubicBezTo>
                    <a:cubicBezTo>
                      <a:pt x="0" y="26"/>
                      <a:pt x="3" y="29"/>
                      <a:pt x="5" y="28"/>
                    </a:cubicBezTo>
                    <a:cubicBezTo>
                      <a:pt x="14" y="23"/>
                      <a:pt x="24" y="14"/>
                      <a:pt x="24" y="4"/>
                    </a:cubicBezTo>
                    <a:cubicBezTo>
                      <a:pt x="24" y="1"/>
                      <a:pt x="20" y="0"/>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0" name="Freeform 40"/>
              <p:cNvSpPr/>
              <p:nvPr/>
            </p:nvSpPr>
            <p:spPr bwMode="auto">
              <a:xfrm>
                <a:off x="3572" y="303"/>
                <a:ext cx="88" cy="22"/>
              </a:xfrm>
              <a:custGeom>
                <a:avLst/>
                <a:gdLst>
                  <a:gd name="T0" fmla="*/ 32 w 37"/>
                  <a:gd name="T1" fmla="*/ 1 h 9"/>
                  <a:gd name="T2" fmla="*/ 3 w 37"/>
                  <a:gd name="T3" fmla="*/ 3 h 9"/>
                  <a:gd name="T4" fmla="*/ 3 w 37"/>
                  <a:gd name="T5" fmla="*/ 8 h 9"/>
                  <a:gd name="T6" fmla="*/ 33 w 37"/>
                  <a:gd name="T7" fmla="*/ 6 h 9"/>
                  <a:gd name="T8" fmla="*/ 32 w 37"/>
                  <a:gd name="T9" fmla="*/ 1 h 9"/>
                </a:gdLst>
                <a:ahLst/>
                <a:cxnLst>
                  <a:cxn ang="0">
                    <a:pos x="T0" y="T1"/>
                  </a:cxn>
                  <a:cxn ang="0">
                    <a:pos x="T2" y="T3"/>
                  </a:cxn>
                  <a:cxn ang="0">
                    <a:pos x="T4" y="T5"/>
                  </a:cxn>
                  <a:cxn ang="0">
                    <a:pos x="T6" y="T7"/>
                  </a:cxn>
                  <a:cxn ang="0">
                    <a:pos x="T8" y="T9"/>
                  </a:cxn>
                </a:cxnLst>
                <a:rect l="0" t="0" r="r" b="b"/>
                <a:pathLst>
                  <a:path w="37" h="9">
                    <a:moveTo>
                      <a:pt x="32" y="1"/>
                    </a:moveTo>
                    <a:cubicBezTo>
                      <a:pt x="22" y="2"/>
                      <a:pt x="13" y="3"/>
                      <a:pt x="3" y="3"/>
                    </a:cubicBezTo>
                    <a:cubicBezTo>
                      <a:pt x="0" y="4"/>
                      <a:pt x="0" y="8"/>
                      <a:pt x="3" y="8"/>
                    </a:cubicBezTo>
                    <a:cubicBezTo>
                      <a:pt x="13" y="9"/>
                      <a:pt x="24" y="9"/>
                      <a:pt x="33" y="6"/>
                    </a:cubicBezTo>
                    <a:cubicBezTo>
                      <a:pt x="37" y="5"/>
                      <a:pt x="35" y="0"/>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1" name="Freeform 41"/>
              <p:cNvSpPr/>
              <p:nvPr/>
            </p:nvSpPr>
            <p:spPr bwMode="auto">
              <a:xfrm>
                <a:off x="3714" y="303"/>
                <a:ext cx="85" cy="17"/>
              </a:xfrm>
              <a:custGeom>
                <a:avLst/>
                <a:gdLst>
                  <a:gd name="T0" fmla="*/ 32 w 36"/>
                  <a:gd name="T1" fmla="*/ 1 h 7"/>
                  <a:gd name="T2" fmla="*/ 2 w 36"/>
                  <a:gd name="T3" fmla="*/ 1 h 7"/>
                  <a:gd name="T4" fmla="*/ 2 w 36"/>
                  <a:gd name="T5" fmla="*/ 5 h 7"/>
                  <a:gd name="T6" fmla="*/ 32 w 36"/>
                  <a:gd name="T7" fmla="*/ 6 h 7"/>
                  <a:gd name="T8" fmla="*/ 32 w 36"/>
                  <a:gd name="T9" fmla="*/ 1 h 7"/>
                </a:gdLst>
                <a:ahLst/>
                <a:cxnLst>
                  <a:cxn ang="0">
                    <a:pos x="T0" y="T1"/>
                  </a:cxn>
                  <a:cxn ang="0">
                    <a:pos x="T2" y="T3"/>
                  </a:cxn>
                  <a:cxn ang="0">
                    <a:pos x="T4" y="T5"/>
                  </a:cxn>
                  <a:cxn ang="0">
                    <a:pos x="T6" y="T7"/>
                  </a:cxn>
                  <a:cxn ang="0">
                    <a:pos x="T8" y="T9"/>
                  </a:cxn>
                </a:cxnLst>
                <a:rect l="0" t="0" r="r" b="b"/>
                <a:pathLst>
                  <a:path w="36" h="7">
                    <a:moveTo>
                      <a:pt x="32" y="1"/>
                    </a:moveTo>
                    <a:cubicBezTo>
                      <a:pt x="22" y="0"/>
                      <a:pt x="12" y="0"/>
                      <a:pt x="2" y="1"/>
                    </a:cubicBezTo>
                    <a:cubicBezTo>
                      <a:pt x="0" y="2"/>
                      <a:pt x="0" y="5"/>
                      <a:pt x="2" y="5"/>
                    </a:cubicBezTo>
                    <a:cubicBezTo>
                      <a:pt x="12" y="7"/>
                      <a:pt x="22" y="7"/>
                      <a:pt x="32" y="6"/>
                    </a:cubicBezTo>
                    <a:cubicBezTo>
                      <a:pt x="36" y="6"/>
                      <a:pt x="36"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2" name="Freeform 42"/>
              <p:cNvSpPr/>
              <p:nvPr/>
            </p:nvSpPr>
            <p:spPr bwMode="auto">
              <a:xfrm>
                <a:off x="3847" y="315"/>
                <a:ext cx="80" cy="14"/>
              </a:xfrm>
              <a:custGeom>
                <a:avLst/>
                <a:gdLst>
                  <a:gd name="T0" fmla="*/ 31 w 34"/>
                  <a:gd name="T1" fmla="*/ 1 h 6"/>
                  <a:gd name="T2" fmla="*/ 3 w 34"/>
                  <a:gd name="T3" fmla="*/ 1 h 6"/>
                  <a:gd name="T4" fmla="*/ 3 w 34"/>
                  <a:gd name="T5" fmla="*/ 6 h 6"/>
                  <a:gd name="T6" fmla="*/ 31 w 34"/>
                  <a:gd name="T7" fmla="*/ 6 h 6"/>
                  <a:gd name="T8" fmla="*/ 31 w 34"/>
                  <a:gd name="T9" fmla="*/ 1 h 6"/>
                </a:gdLst>
                <a:ahLst/>
                <a:cxnLst>
                  <a:cxn ang="0">
                    <a:pos x="T0" y="T1"/>
                  </a:cxn>
                  <a:cxn ang="0">
                    <a:pos x="T2" y="T3"/>
                  </a:cxn>
                  <a:cxn ang="0">
                    <a:pos x="T4" y="T5"/>
                  </a:cxn>
                  <a:cxn ang="0">
                    <a:pos x="T6" y="T7"/>
                  </a:cxn>
                  <a:cxn ang="0">
                    <a:pos x="T8" y="T9"/>
                  </a:cxn>
                </a:cxnLst>
                <a:rect l="0" t="0" r="r" b="b"/>
                <a:pathLst>
                  <a:path w="34" h="6">
                    <a:moveTo>
                      <a:pt x="31" y="1"/>
                    </a:moveTo>
                    <a:cubicBezTo>
                      <a:pt x="21" y="0"/>
                      <a:pt x="12" y="0"/>
                      <a:pt x="3" y="1"/>
                    </a:cubicBezTo>
                    <a:cubicBezTo>
                      <a:pt x="0" y="1"/>
                      <a:pt x="0" y="5"/>
                      <a:pt x="3" y="6"/>
                    </a:cubicBezTo>
                    <a:cubicBezTo>
                      <a:pt x="12" y="6"/>
                      <a:pt x="21" y="6"/>
                      <a:pt x="31" y="6"/>
                    </a:cubicBezTo>
                    <a:cubicBezTo>
                      <a:pt x="34" y="6"/>
                      <a:pt x="34"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3" name="Freeform 43"/>
              <p:cNvSpPr/>
              <p:nvPr/>
            </p:nvSpPr>
            <p:spPr bwMode="auto">
              <a:xfrm>
                <a:off x="3986" y="327"/>
                <a:ext cx="81" cy="21"/>
              </a:xfrm>
              <a:custGeom>
                <a:avLst/>
                <a:gdLst>
                  <a:gd name="T0" fmla="*/ 31 w 34"/>
                  <a:gd name="T1" fmla="*/ 3 h 9"/>
                  <a:gd name="T2" fmla="*/ 4 w 34"/>
                  <a:gd name="T3" fmla="*/ 1 h 9"/>
                  <a:gd name="T4" fmla="*/ 3 w 34"/>
                  <a:gd name="T5" fmla="*/ 6 h 9"/>
                  <a:gd name="T6" fmla="*/ 31 w 34"/>
                  <a:gd name="T7" fmla="*/ 8 h 9"/>
                  <a:gd name="T8" fmla="*/ 31 w 34"/>
                  <a:gd name="T9" fmla="*/ 3 h 9"/>
                </a:gdLst>
                <a:ahLst/>
                <a:cxnLst>
                  <a:cxn ang="0">
                    <a:pos x="T0" y="T1"/>
                  </a:cxn>
                  <a:cxn ang="0">
                    <a:pos x="T2" y="T3"/>
                  </a:cxn>
                  <a:cxn ang="0">
                    <a:pos x="T4" y="T5"/>
                  </a:cxn>
                  <a:cxn ang="0">
                    <a:pos x="T6" y="T7"/>
                  </a:cxn>
                  <a:cxn ang="0">
                    <a:pos x="T8" y="T9"/>
                  </a:cxn>
                </a:cxnLst>
                <a:rect l="0" t="0" r="r" b="b"/>
                <a:pathLst>
                  <a:path w="34" h="9">
                    <a:moveTo>
                      <a:pt x="31" y="3"/>
                    </a:moveTo>
                    <a:cubicBezTo>
                      <a:pt x="22" y="2"/>
                      <a:pt x="13" y="3"/>
                      <a:pt x="4" y="1"/>
                    </a:cubicBezTo>
                    <a:cubicBezTo>
                      <a:pt x="1" y="0"/>
                      <a:pt x="0" y="5"/>
                      <a:pt x="3" y="6"/>
                    </a:cubicBezTo>
                    <a:cubicBezTo>
                      <a:pt x="12" y="8"/>
                      <a:pt x="22" y="9"/>
                      <a:pt x="31" y="8"/>
                    </a:cubicBezTo>
                    <a:cubicBezTo>
                      <a:pt x="34" y="8"/>
                      <a:pt x="34" y="4"/>
                      <a:pt x="3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4" name="Freeform 44"/>
              <p:cNvSpPr/>
              <p:nvPr/>
            </p:nvSpPr>
            <p:spPr bwMode="auto">
              <a:xfrm>
                <a:off x="4124" y="327"/>
                <a:ext cx="78" cy="17"/>
              </a:xfrm>
              <a:custGeom>
                <a:avLst/>
                <a:gdLst>
                  <a:gd name="T0" fmla="*/ 30 w 33"/>
                  <a:gd name="T1" fmla="*/ 1 h 7"/>
                  <a:gd name="T2" fmla="*/ 3 w 33"/>
                  <a:gd name="T3" fmla="*/ 1 h 7"/>
                  <a:gd name="T4" fmla="*/ 3 w 33"/>
                  <a:gd name="T5" fmla="*/ 6 h 7"/>
                  <a:gd name="T6" fmla="*/ 30 w 33"/>
                  <a:gd name="T7" fmla="*/ 6 h 7"/>
                  <a:gd name="T8" fmla="*/ 30 w 33"/>
                  <a:gd name="T9" fmla="*/ 1 h 7"/>
                </a:gdLst>
                <a:ahLst/>
                <a:cxnLst>
                  <a:cxn ang="0">
                    <a:pos x="T0" y="T1"/>
                  </a:cxn>
                  <a:cxn ang="0">
                    <a:pos x="T2" y="T3"/>
                  </a:cxn>
                  <a:cxn ang="0">
                    <a:pos x="T4" y="T5"/>
                  </a:cxn>
                  <a:cxn ang="0">
                    <a:pos x="T6" y="T7"/>
                  </a:cxn>
                  <a:cxn ang="0">
                    <a:pos x="T8" y="T9"/>
                  </a:cxn>
                </a:cxnLst>
                <a:rect l="0" t="0" r="r" b="b"/>
                <a:pathLst>
                  <a:path w="33" h="7">
                    <a:moveTo>
                      <a:pt x="30" y="1"/>
                    </a:moveTo>
                    <a:cubicBezTo>
                      <a:pt x="21" y="0"/>
                      <a:pt x="12" y="0"/>
                      <a:pt x="3" y="1"/>
                    </a:cubicBezTo>
                    <a:cubicBezTo>
                      <a:pt x="0" y="1"/>
                      <a:pt x="0" y="5"/>
                      <a:pt x="3" y="6"/>
                    </a:cubicBezTo>
                    <a:cubicBezTo>
                      <a:pt x="12" y="7"/>
                      <a:pt x="21" y="6"/>
                      <a:pt x="30" y="6"/>
                    </a:cubicBezTo>
                    <a:cubicBezTo>
                      <a:pt x="33" y="6"/>
                      <a:pt x="33" y="1"/>
                      <a:pt x="3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5" name="Freeform 45"/>
              <p:cNvSpPr/>
              <p:nvPr/>
            </p:nvSpPr>
            <p:spPr bwMode="auto">
              <a:xfrm>
                <a:off x="4273" y="320"/>
                <a:ext cx="64" cy="16"/>
              </a:xfrm>
              <a:custGeom>
                <a:avLst/>
                <a:gdLst>
                  <a:gd name="T0" fmla="*/ 24 w 27"/>
                  <a:gd name="T1" fmla="*/ 1 h 7"/>
                  <a:gd name="T2" fmla="*/ 4 w 27"/>
                  <a:gd name="T3" fmla="*/ 1 h 7"/>
                  <a:gd name="T4" fmla="*/ 4 w 27"/>
                  <a:gd name="T5" fmla="*/ 7 h 7"/>
                  <a:gd name="T6" fmla="*/ 24 w 27"/>
                  <a:gd name="T7" fmla="*/ 6 h 7"/>
                  <a:gd name="T8" fmla="*/ 24 w 27"/>
                  <a:gd name="T9" fmla="*/ 1 h 7"/>
                </a:gdLst>
                <a:ahLst/>
                <a:cxnLst>
                  <a:cxn ang="0">
                    <a:pos x="T0" y="T1"/>
                  </a:cxn>
                  <a:cxn ang="0">
                    <a:pos x="T2" y="T3"/>
                  </a:cxn>
                  <a:cxn ang="0">
                    <a:pos x="T4" y="T5"/>
                  </a:cxn>
                  <a:cxn ang="0">
                    <a:pos x="T6" y="T7"/>
                  </a:cxn>
                  <a:cxn ang="0">
                    <a:pos x="T8" y="T9"/>
                  </a:cxn>
                </a:cxnLst>
                <a:rect l="0" t="0" r="r" b="b"/>
                <a:pathLst>
                  <a:path w="27" h="7">
                    <a:moveTo>
                      <a:pt x="24" y="1"/>
                    </a:moveTo>
                    <a:cubicBezTo>
                      <a:pt x="18" y="0"/>
                      <a:pt x="11" y="1"/>
                      <a:pt x="4" y="1"/>
                    </a:cubicBezTo>
                    <a:cubicBezTo>
                      <a:pt x="0" y="1"/>
                      <a:pt x="0" y="7"/>
                      <a:pt x="4" y="7"/>
                    </a:cubicBezTo>
                    <a:cubicBezTo>
                      <a:pt x="11" y="7"/>
                      <a:pt x="18" y="7"/>
                      <a:pt x="24" y="6"/>
                    </a:cubicBezTo>
                    <a:cubicBezTo>
                      <a:pt x="27" y="6"/>
                      <a:pt x="27" y="2"/>
                      <a:pt x="2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6" name="Freeform 46"/>
              <p:cNvSpPr/>
              <p:nvPr/>
            </p:nvSpPr>
            <p:spPr bwMode="auto">
              <a:xfrm>
                <a:off x="4408" y="327"/>
                <a:ext cx="71" cy="21"/>
              </a:xfrm>
              <a:custGeom>
                <a:avLst/>
                <a:gdLst>
                  <a:gd name="T0" fmla="*/ 26 w 30"/>
                  <a:gd name="T1" fmla="*/ 1 h 9"/>
                  <a:gd name="T2" fmla="*/ 3 w 30"/>
                  <a:gd name="T3" fmla="*/ 3 h 9"/>
                  <a:gd name="T4" fmla="*/ 5 w 30"/>
                  <a:gd name="T5" fmla="*/ 8 h 9"/>
                  <a:gd name="T6" fmla="*/ 26 w 30"/>
                  <a:gd name="T7" fmla="*/ 6 h 9"/>
                  <a:gd name="T8" fmla="*/ 26 w 30"/>
                  <a:gd name="T9" fmla="*/ 1 h 9"/>
                </a:gdLst>
                <a:ahLst/>
                <a:cxnLst>
                  <a:cxn ang="0">
                    <a:pos x="T0" y="T1"/>
                  </a:cxn>
                  <a:cxn ang="0">
                    <a:pos x="T2" y="T3"/>
                  </a:cxn>
                  <a:cxn ang="0">
                    <a:pos x="T4" y="T5"/>
                  </a:cxn>
                  <a:cxn ang="0">
                    <a:pos x="T6" y="T7"/>
                  </a:cxn>
                  <a:cxn ang="0">
                    <a:pos x="T8" y="T9"/>
                  </a:cxn>
                </a:cxnLst>
                <a:rect l="0" t="0" r="r" b="b"/>
                <a:pathLst>
                  <a:path w="30" h="9">
                    <a:moveTo>
                      <a:pt x="26" y="1"/>
                    </a:moveTo>
                    <a:cubicBezTo>
                      <a:pt x="18" y="0"/>
                      <a:pt x="11" y="1"/>
                      <a:pt x="3" y="3"/>
                    </a:cubicBezTo>
                    <a:cubicBezTo>
                      <a:pt x="0" y="4"/>
                      <a:pt x="1" y="9"/>
                      <a:pt x="5" y="8"/>
                    </a:cubicBezTo>
                    <a:cubicBezTo>
                      <a:pt x="12" y="6"/>
                      <a:pt x="19" y="7"/>
                      <a:pt x="26" y="6"/>
                    </a:cubicBezTo>
                    <a:cubicBezTo>
                      <a:pt x="30" y="5"/>
                      <a:pt x="30" y="1"/>
                      <a:pt x="2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7" name="Freeform 47"/>
              <p:cNvSpPr/>
              <p:nvPr/>
            </p:nvSpPr>
            <p:spPr bwMode="auto">
              <a:xfrm>
                <a:off x="4548" y="339"/>
                <a:ext cx="83" cy="14"/>
              </a:xfrm>
              <a:custGeom>
                <a:avLst/>
                <a:gdLst>
                  <a:gd name="T0" fmla="*/ 32 w 35"/>
                  <a:gd name="T1" fmla="*/ 1 h 6"/>
                  <a:gd name="T2" fmla="*/ 2 w 35"/>
                  <a:gd name="T3" fmla="*/ 1 h 6"/>
                  <a:gd name="T4" fmla="*/ 2 w 35"/>
                  <a:gd name="T5" fmla="*/ 5 h 6"/>
                  <a:gd name="T6" fmla="*/ 32 w 35"/>
                  <a:gd name="T7" fmla="*/ 5 h 6"/>
                  <a:gd name="T8" fmla="*/ 32 w 35"/>
                  <a:gd name="T9" fmla="*/ 1 h 6"/>
                </a:gdLst>
                <a:ahLst/>
                <a:cxnLst>
                  <a:cxn ang="0">
                    <a:pos x="T0" y="T1"/>
                  </a:cxn>
                  <a:cxn ang="0">
                    <a:pos x="T2" y="T3"/>
                  </a:cxn>
                  <a:cxn ang="0">
                    <a:pos x="T4" y="T5"/>
                  </a:cxn>
                  <a:cxn ang="0">
                    <a:pos x="T6" y="T7"/>
                  </a:cxn>
                  <a:cxn ang="0">
                    <a:pos x="T8" y="T9"/>
                  </a:cxn>
                </a:cxnLst>
                <a:rect l="0" t="0" r="r" b="b"/>
                <a:pathLst>
                  <a:path w="35" h="6">
                    <a:moveTo>
                      <a:pt x="32" y="1"/>
                    </a:moveTo>
                    <a:cubicBezTo>
                      <a:pt x="22" y="0"/>
                      <a:pt x="12" y="1"/>
                      <a:pt x="2" y="1"/>
                    </a:cubicBezTo>
                    <a:cubicBezTo>
                      <a:pt x="0" y="2"/>
                      <a:pt x="0" y="5"/>
                      <a:pt x="2" y="5"/>
                    </a:cubicBezTo>
                    <a:cubicBezTo>
                      <a:pt x="12" y="5"/>
                      <a:pt x="22" y="6"/>
                      <a:pt x="32" y="5"/>
                    </a:cubicBezTo>
                    <a:cubicBezTo>
                      <a:pt x="35" y="5"/>
                      <a:pt x="35"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8" name="Freeform 48"/>
              <p:cNvSpPr/>
              <p:nvPr/>
            </p:nvSpPr>
            <p:spPr bwMode="auto">
              <a:xfrm>
                <a:off x="4702" y="332"/>
                <a:ext cx="76" cy="19"/>
              </a:xfrm>
              <a:custGeom>
                <a:avLst/>
                <a:gdLst>
                  <a:gd name="T0" fmla="*/ 29 w 32"/>
                  <a:gd name="T1" fmla="*/ 1 h 8"/>
                  <a:gd name="T2" fmla="*/ 4 w 32"/>
                  <a:gd name="T3" fmla="*/ 1 h 8"/>
                  <a:gd name="T4" fmla="*/ 4 w 32"/>
                  <a:gd name="T5" fmla="*/ 7 h 8"/>
                  <a:gd name="T6" fmla="*/ 29 w 32"/>
                  <a:gd name="T7" fmla="*/ 7 h 8"/>
                  <a:gd name="T8" fmla="*/ 29 w 32"/>
                  <a:gd name="T9" fmla="*/ 1 h 8"/>
                </a:gdLst>
                <a:ahLst/>
                <a:cxnLst>
                  <a:cxn ang="0">
                    <a:pos x="T0" y="T1"/>
                  </a:cxn>
                  <a:cxn ang="0">
                    <a:pos x="T2" y="T3"/>
                  </a:cxn>
                  <a:cxn ang="0">
                    <a:pos x="T4" y="T5"/>
                  </a:cxn>
                  <a:cxn ang="0">
                    <a:pos x="T6" y="T7"/>
                  </a:cxn>
                  <a:cxn ang="0">
                    <a:pos x="T8" y="T9"/>
                  </a:cxn>
                </a:cxnLst>
                <a:rect l="0" t="0" r="r" b="b"/>
                <a:pathLst>
                  <a:path w="32" h="8">
                    <a:moveTo>
                      <a:pt x="29" y="1"/>
                    </a:moveTo>
                    <a:cubicBezTo>
                      <a:pt x="21" y="0"/>
                      <a:pt x="12" y="0"/>
                      <a:pt x="4" y="1"/>
                    </a:cubicBezTo>
                    <a:cubicBezTo>
                      <a:pt x="0" y="1"/>
                      <a:pt x="0" y="7"/>
                      <a:pt x="4" y="7"/>
                    </a:cubicBezTo>
                    <a:cubicBezTo>
                      <a:pt x="12" y="7"/>
                      <a:pt x="21" y="8"/>
                      <a:pt x="29" y="7"/>
                    </a:cubicBezTo>
                    <a:cubicBezTo>
                      <a:pt x="32" y="6"/>
                      <a:pt x="32" y="1"/>
                      <a:pt x="2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59" name="Freeform 49"/>
              <p:cNvSpPr/>
              <p:nvPr/>
            </p:nvSpPr>
            <p:spPr bwMode="auto">
              <a:xfrm>
                <a:off x="4808" y="329"/>
                <a:ext cx="38" cy="31"/>
              </a:xfrm>
              <a:custGeom>
                <a:avLst/>
                <a:gdLst>
                  <a:gd name="T0" fmla="*/ 14 w 16"/>
                  <a:gd name="T1" fmla="*/ 3 h 13"/>
                  <a:gd name="T2" fmla="*/ 3 w 16"/>
                  <a:gd name="T3" fmla="*/ 3 h 13"/>
                  <a:gd name="T4" fmla="*/ 4 w 16"/>
                  <a:gd name="T5" fmla="*/ 7 h 13"/>
                  <a:gd name="T6" fmla="*/ 10 w 16"/>
                  <a:gd name="T7" fmla="*/ 7 h 13"/>
                  <a:gd name="T8" fmla="*/ 9 w 16"/>
                  <a:gd name="T9" fmla="*/ 9 h 13"/>
                  <a:gd name="T10" fmla="*/ 12 w 16"/>
                  <a:gd name="T11" fmla="*/ 12 h 13"/>
                  <a:gd name="T12" fmla="*/ 16 w 16"/>
                  <a:gd name="T13" fmla="*/ 7 h 13"/>
                  <a:gd name="T14" fmla="*/ 14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4" y="3"/>
                    </a:moveTo>
                    <a:cubicBezTo>
                      <a:pt x="11" y="0"/>
                      <a:pt x="6" y="1"/>
                      <a:pt x="3" y="3"/>
                    </a:cubicBezTo>
                    <a:cubicBezTo>
                      <a:pt x="0" y="4"/>
                      <a:pt x="1" y="8"/>
                      <a:pt x="4" y="7"/>
                    </a:cubicBezTo>
                    <a:cubicBezTo>
                      <a:pt x="5" y="7"/>
                      <a:pt x="8" y="6"/>
                      <a:pt x="10" y="7"/>
                    </a:cubicBezTo>
                    <a:cubicBezTo>
                      <a:pt x="9" y="7"/>
                      <a:pt x="9" y="8"/>
                      <a:pt x="9" y="9"/>
                    </a:cubicBezTo>
                    <a:cubicBezTo>
                      <a:pt x="8" y="11"/>
                      <a:pt x="10" y="13"/>
                      <a:pt x="12" y="12"/>
                    </a:cubicBezTo>
                    <a:cubicBezTo>
                      <a:pt x="14" y="11"/>
                      <a:pt x="15" y="9"/>
                      <a:pt x="16" y="7"/>
                    </a:cubicBezTo>
                    <a:cubicBezTo>
                      <a:pt x="16" y="6"/>
                      <a:pt x="15" y="4"/>
                      <a:pt x="1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grpSp>
        <p:sp>
          <p:nvSpPr>
            <p:cNvPr id="60" name="文本框 59"/>
            <p:cNvSpPr txBox="1"/>
            <p:nvPr/>
          </p:nvSpPr>
          <p:spPr>
            <a:xfrm>
              <a:off x="1283657" y="3280832"/>
              <a:ext cx="2405271" cy="400110"/>
            </a:xfrm>
            <a:prstGeom prst="rect">
              <a:avLst/>
            </a:prstGeom>
            <a:noFill/>
          </p:spPr>
          <p:txBody>
            <a:bodyPr wrap="square" rtlCol="0">
              <a:spAutoFit/>
            </a:bodyPr>
            <a:lstStyle/>
            <a:p>
              <a:pPr algn="ctr"/>
              <a:r>
                <a:rPr lang="zh-CN" altLang="en-US" sz="2000" b="1" spc="600" dirty="0">
                  <a:latin typeface="汉仪小麦体简" panose="00020600040101010101" pitchFamily="18" charset="-122"/>
                  <a:ea typeface="汉仪小麦体简" panose="00020600040101010101" pitchFamily="18" charset="-122"/>
                  <a:sym typeface="微软雅黑" panose="020B0503020204020204" pitchFamily="34" charset="-122"/>
                </a:rPr>
                <a:t>点击添加标题</a:t>
              </a:r>
              <a:endParaRPr lang="zh-CN" altLang="en-US" sz="2000" b="1" spc="600" dirty="0">
                <a:latin typeface="汉仪小麦体简" panose="00020600040101010101" pitchFamily="18" charset="-122"/>
                <a:ea typeface="汉仪小麦体简" panose="00020600040101010101" pitchFamily="18" charset="-122"/>
                <a:sym typeface="微软雅黑" panose="020B0503020204020204" pitchFamily="34" charset="-122"/>
              </a:endParaRPr>
            </a:p>
          </p:txBody>
        </p:sp>
        <p:sp>
          <p:nvSpPr>
            <p:cNvPr id="61" name="矩形 39"/>
            <p:cNvSpPr>
              <a:spLocks noChangeArrowheads="1"/>
            </p:cNvSpPr>
            <p:nvPr/>
          </p:nvSpPr>
          <p:spPr bwMode="auto">
            <a:xfrm>
              <a:off x="996796" y="4032064"/>
              <a:ext cx="2978992" cy="8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295">
                <a:defRPr>
                  <a:solidFill>
                    <a:schemeClr val="tx1"/>
                  </a:solidFill>
                  <a:latin typeface="Arial" panose="020B0604020202020204" pitchFamily="34" charset="0"/>
                  <a:ea typeface="宋体" panose="02010600030101010101" pitchFamily="2" charset="-122"/>
                </a:defRPr>
              </a:lvl1pPr>
              <a:lvl2pPr defTabSz="1217295">
                <a:defRPr>
                  <a:solidFill>
                    <a:schemeClr val="tx1"/>
                  </a:solidFill>
                  <a:latin typeface="Arial" panose="020B0604020202020204" pitchFamily="34" charset="0"/>
                  <a:ea typeface="宋体" panose="02010600030101010101" pitchFamily="2" charset="-122"/>
                </a:defRPr>
              </a:lvl2pPr>
              <a:lvl3pPr defTabSz="1217295">
                <a:defRPr>
                  <a:solidFill>
                    <a:schemeClr val="tx1"/>
                  </a:solidFill>
                  <a:latin typeface="Arial" panose="020B0604020202020204" pitchFamily="34" charset="0"/>
                  <a:ea typeface="宋体" panose="02010600030101010101" pitchFamily="2" charset="-122"/>
                </a:defRPr>
              </a:lvl3pPr>
              <a:lvl4pPr defTabSz="1217295">
                <a:defRPr>
                  <a:solidFill>
                    <a:schemeClr val="tx1"/>
                  </a:solidFill>
                  <a:latin typeface="Arial" panose="020B0604020202020204" pitchFamily="34" charset="0"/>
                  <a:ea typeface="宋体" panose="02010600030101010101" pitchFamily="2" charset="-122"/>
                </a:defRPr>
              </a:lvl4pPr>
              <a:lvl5pPr defTabSz="1217295">
                <a:defRPr>
                  <a:solidFill>
                    <a:schemeClr val="tx1"/>
                  </a:solidFill>
                  <a:latin typeface="Arial" panose="020B0604020202020204" pitchFamily="34" charset="0"/>
                  <a:ea typeface="宋体" panose="02010600030101010101" pitchFamily="2" charset="-122"/>
                </a:defRPr>
              </a:lvl5pPr>
              <a:lvl6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spcBef>
                  <a:spcPts val="1000"/>
                </a:spcBef>
              </a:pPr>
              <a:r>
                <a:rPr lang="zh-CN" altLang="en-US" sz="1200" dirty="0">
                  <a:solidFill>
                    <a:srgbClr val="080808"/>
                  </a:solidFill>
                  <a:latin typeface="隶书" panose="02010509060101010101" pitchFamily="49" charset="-122"/>
                  <a:ea typeface="隶书" panose="02010509060101010101" pitchFamily="49" charset="-122"/>
                </a:rPr>
                <a:t>单击此处添加段落文本单击此处添加段落文本单击此处添加段落文本单击此处添加段落文本单击此处添加段落文本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endParaRPr>
            </a:p>
          </p:txBody>
        </p:sp>
      </p:grpSp>
      <p:grpSp>
        <p:nvGrpSpPr>
          <p:cNvPr id="112" name="组合 111"/>
          <p:cNvGrpSpPr/>
          <p:nvPr/>
        </p:nvGrpSpPr>
        <p:grpSpPr>
          <a:xfrm>
            <a:off x="1901671" y="1371600"/>
            <a:ext cx="2978992" cy="1797438"/>
            <a:chOff x="996796" y="3114675"/>
            <a:chExt cx="2978992" cy="1797438"/>
          </a:xfrm>
        </p:grpSpPr>
        <p:grpSp>
          <p:nvGrpSpPr>
            <p:cNvPr id="113" name="Group 4"/>
            <p:cNvGrpSpPr>
              <a:grpSpLocks noChangeAspect="1"/>
            </p:cNvGrpSpPr>
            <p:nvPr/>
          </p:nvGrpSpPr>
          <p:grpSpPr bwMode="auto">
            <a:xfrm>
              <a:off x="1103503" y="3114675"/>
              <a:ext cx="2765579" cy="729553"/>
              <a:chOff x="2364" y="234"/>
              <a:chExt cx="2556" cy="926"/>
            </a:xfrm>
            <a:solidFill>
              <a:schemeClr val="tx1">
                <a:lumMod val="65000"/>
                <a:lumOff val="35000"/>
              </a:schemeClr>
            </a:solidFill>
          </p:grpSpPr>
          <p:sp>
            <p:nvSpPr>
              <p:cNvPr id="116" name="Freeform 5"/>
              <p:cNvSpPr>
                <a:spLocks noEditPoints="1"/>
              </p:cNvSpPr>
              <p:nvPr/>
            </p:nvSpPr>
            <p:spPr bwMode="auto">
              <a:xfrm>
                <a:off x="2364" y="234"/>
                <a:ext cx="2556" cy="926"/>
              </a:xfrm>
              <a:custGeom>
                <a:avLst/>
                <a:gdLst>
                  <a:gd name="T0" fmla="*/ 1057 w 1079"/>
                  <a:gd name="T1" fmla="*/ 96 h 389"/>
                  <a:gd name="T2" fmla="*/ 1077 w 1079"/>
                  <a:gd name="T3" fmla="*/ 44 h 389"/>
                  <a:gd name="T4" fmla="*/ 1072 w 1079"/>
                  <a:gd name="T5" fmla="*/ 26 h 389"/>
                  <a:gd name="T6" fmla="*/ 1065 w 1079"/>
                  <a:gd name="T7" fmla="*/ 18 h 389"/>
                  <a:gd name="T8" fmla="*/ 534 w 1079"/>
                  <a:gd name="T9" fmla="*/ 4 h 389"/>
                  <a:gd name="T10" fmla="*/ 272 w 1079"/>
                  <a:gd name="T11" fmla="*/ 1 h 389"/>
                  <a:gd name="T12" fmla="*/ 141 w 1079"/>
                  <a:gd name="T13" fmla="*/ 3 h 389"/>
                  <a:gd name="T14" fmla="*/ 9 w 1079"/>
                  <a:gd name="T15" fmla="*/ 11 h 389"/>
                  <a:gd name="T16" fmla="*/ 7 w 1079"/>
                  <a:gd name="T17" fmla="*/ 16 h 389"/>
                  <a:gd name="T18" fmla="*/ 1 w 1079"/>
                  <a:gd name="T19" fmla="*/ 24 h 389"/>
                  <a:gd name="T20" fmla="*/ 17 w 1079"/>
                  <a:gd name="T21" fmla="*/ 61 h 389"/>
                  <a:gd name="T22" fmla="*/ 37 w 1079"/>
                  <a:gd name="T23" fmla="*/ 107 h 389"/>
                  <a:gd name="T24" fmla="*/ 73 w 1079"/>
                  <a:gd name="T25" fmla="*/ 193 h 389"/>
                  <a:gd name="T26" fmla="*/ 73 w 1079"/>
                  <a:gd name="T27" fmla="*/ 194 h 389"/>
                  <a:gd name="T28" fmla="*/ 29 w 1079"/>
                  <a:gd name="T29" fmla="*/ 283 h 389"/>
                  <a:gd name="T30" fmla="*/ 8 w 1079"/>
                  <a:gd name="T31" fmla="*/ 369 h 389"/>
                  <a:gd name="T32" fmla="*/ 13 w 1079"/>
                  <a:gd name="T33" fmla="*/ 373 h 389"/>
                  <a:gd name="T34" fmla="*/ 16 w 1079"/>
                  <a:gd name="T35" fmla="*/ 379 h 389"/>
                  <a:gd name="T36" fmla="*/ 140 w 1079"/>
                  <a:gd name="T37" fmla="*/ 384 h 389"/>
                  <a:gd name="T38" fmla="*/ 273 w 1079"/>
                  <a:gd name="T39" fmla="*/ 379 h 389"/>
                  <a:gd name="T40" fmla="*/ 546 w 1079"/>
                  <a:gd name="T41" fmla="*/ 374 h 389"/>
                  <a:gd name="T42" fmla="*/ 1065 w 1079"/>
                  <a:gd name="T43" fmla="*/ 374 h 389"/>
                  <a:gd name="T44" fmla="*/ 1072 w 1079"/>
                  <a:gd name="T45" fmla="*/ 366 h 389"/>
                  <a:gd name="T46" fmla="*/ 1077 w 1079"/>
                  <a:gd name="T47" fmla="*/ 362 h 389"/>
                  <a:gd name="T48" fmla="*/ 1050 w 1079"/>
                  <a:gd name="T49" fmla="*/ 277 h 389"/>
                  <a:gd name="T50" fmla="*/ 1010 w 1079"/>
                  <a:gd name="T51" fmla="*/ 196 h 389"/>
                  <a:gd name="T52" fmla="*/ 1010 w 1079"/>
                  <a:gd name="T53" fmla="*/ 196 h 389"/>
                  <a:gd name="T54" fmla="*/ 1010 w 1079"/>
                  <a:gd name="T55" fmla="*/ 193 h 389"/>
                  <a:gd name="T56" fmla="*/ 1035 w 1079"/>
                  <a:gd name="T57" fmla="*/ 138 h 389"/>
                  <a:gd name="T58" fmla="*/ 1057 w 1079"/>
                  <a:gd name="T59" fmla="*/ 96 h 389"/>
                  <a:gd name="T60" fmla="*/ 997 w 1079"/>
                  <a:gd name="T61" fmla="*/ 194 h 389"/>
                  <a:gd name="T62" fmla="*/ 997 w 1079"/>
                  <a:gd name="T63" fmla="*/ 195 h 389"/>
                  <a:gd name="T64" fmla="*/ 996 w 1079"/>
                  <a:gd name="T65" fmla="*/ 205 h 389"/>
                  <a:gd name="T66" fmla="*/ 1037 w 1079"/>
                  <a:gd name="T67" fmla="*/ 287 h 389"/>
                  <a:gd name="T68" fmla="*/ 1066 w 1079"/>
                  <a:gd name="T69" fmla="*/ 359 h 389"/>
                  <a:gd name="T70" fmla="*/ 1065 w 1079"/>
                  <a:gd name="T71" fmla="*/ 359 h 389"/>
                  <a:gd name="T72" fmla="*/ 553 w 1079"/>
                  <a:gd name="T73" fmla="*/ 359 h 389"/>
                  <a:gd name="T74" fmla="*/ 287 w 1079"/>
                  <a:gd name="T75" fmla="*/ 363 h 389"/>
                  <a:gd name="T76" fmla="*/ 153 w 1079"/>
                  <a:gd name="T77" fmla="*/ 368 h 389"/>
                  <a:gd name="T78" fmla="*/ 22 w 1079"/>
                  <a:gd name="T79" fmla="*/ 369 h 389"/>
                  <a:gd name="T80" fmla="*/ 22 w 1079"/>
                  <a:gd name="T81" fmla="*/ 367 h 389"/>
                  <a:gd name="T82" fmla="*/ 46 w 1079"/>
                  <a:gd name="T83" fmla="*/ 282 h 389"/>
                  <a:gd name="T84" fmla="*/ 87 w 1079"/>
                  <a:gd name="T85" fmla="*/ 202 h 389"/>
                  <a:gd name="T86" fmla="*/ 84 w 1079"/>
                  <a:gd name="T87" fmla="*/ 192 h 389"/>
                  <a:gd name="T88" fmla="*/ 54 w 1079"/>
                  <a:gd name="T89" fmla="*/ 104 h 389"/>
                  <a:gd name="T90" fmla="*/ 34 w 1079"/>
                  <a:gd name="T91" fmla="*/ 59 h 389"/>
                  <a:gd name="T92" fmla="*/ 14 w 1079"/>
                  <a:gd name="T93" fmla="*/ 19 h 389"/>
                  <a:gd name="T94" fmla="*/ 141 w 1079"/>
                  <a:gd name="T95" fmla="*/ 17 h 389"/>
                  <a:gd name="T96" fmla="*/ 272 w 1079"/>
                  <a:gd name="T97" fmla="*/ 14 h 389"/>
                  <a:gd name="T98" fmla="*/ 534 w 1079"/>
                  <a:gd name="T99" fmla="*/ 18 h 389"/>
                  <a:gd name="T100" fmla="*/ 1061 w 1079"/>
                  <a:gd name="T101" fmla="*/ 32 h 389"/>
                  <a:gd name="T102" fmla="*/ 1062 w 1079"/>
                  <a:gd name="T103" fmla="*/ 35 h 389"/>
                  <a:gd name="T104" fmla="*/ 1062 w 1079"/>
                  <a:gd name="T105" fmla="*/ 37 h 389"/>
                  <a:gd name="T106" fmla="*/ 1060 w 1079"/>
                  <a:gd name="T107" fmla="*/ 45 h 389"/>
                  <a:gd name="T108" fmla="*/ 1051 w 1079"/>
                  <a:gd name="T109" fmla="*/ 68 h 389"/>
                  <a:gd name="T110" fmla="*/ 1031 w 1079"/>
                  <a:gd name="T111" fmla="*/ 113 h 389"/>
                  <a:gd name="T112" fmla="*/ 997 w 1079"/>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389">
                    <a:moveTo>
                      <a:pt x="1057" y="96"/>
                    </a:moveTo>
                    <a:cubicBezTo>
                      <a:pt x="1065" y="79"/>
                      <a:pt x="1073" y="62"/>
                      <a:pt x="1077" y="44"/>
                    </a:cubicBezTo>
                    <a:cubicBezTo>
                      <a:pt x="1079" y="38"/>
                      <a:pt x="1078" y="28"/>
                      <a:pt x="1072" y="26"/>
                    </a:cubicBezTo>
                    <a:cubicBezTo>
                      <a:pt x="1072" y="22"/>
                      <a:pt x="1070" y="18"/>
                      <a:pt x="1065" y="18"/>
                    </a:cubicBezTo>
                    <a:cubicBezTo>
                      <a:pt x="888" y="15"/>
                      <a:pt x="711" y="8"/>
                      <a:pt x="534" y="4"/>
                    </a:cubicBezTo>
                    <a:cubicBezTo>
                      <a:pt x="447" y="2"/>
                      <a:pt x="359" y="0"/>
                      <a:pt x="272" y="1"/>
                    </a:cubicBezTo>
                    <a:cubicBezTo>
                      <a:pt x="228" y="1"/>
                      <a:pt x="184" y="1"/>
                      <a:pt x="141" y="3"/>
                    </a:cubicBezTo>
                    <a:cubicBezTo>
                      <a:pt x="97" y="4"/>
                      <a:pt x="52" y="3"/>
                      <a:pt x="9" y="11"/>
                    </a:cubicBezTo>
                    <a:cubicBezTo>
                      <a:pt x="7" y="12"/>
                      <a:pt x="6" y="14"/>
                      <a:pt x="7" y="16"/>
                    </a:cubicBezTo>
                    <a:cubicBezTo>
                      <a:pt x="4" y="17"/>
                      <a:pt x="1" y="20"/>
                      <a:pt x="1" y="24"/>
                    </a:cubicBezTo>
                    <a:cubicBezTo>
                      <a:pt x="3" y="37"/>
                      <a:pt x="12" y="50"/>
                      <a:pt x="17" y="61"/>
                    </a:cubicBezTo>
                    <a:cubicBezTo>
                      <a:pt x="24" y="76"/>
                      <a:pt x="31" y="91"/>
                      <a:pt x="37" y="107"/>
                    </a:cubicBezTo>
                    <a:cubicBezTo>
                      <a:pt x="50" y="135"/>
                      <a:pt x="61" y="165"/>
                      <a:pt x="73" y="193"/>
                    </a:cubicBezTo>
                    <a:cubicBezTo>
                      <a:pt x="73" y="194"/>
                      <a:pt x="73" y="194"/>
                      <a:pt x="73" y="194"/>
                    </a:cubicBezTo>
                    <a:cubicBezTo>
                      <a:pt x="57" y="223"/>
                      <a:pt x="42" y="253"/>
                      <a:pt x="29" y="283"/>
                    </a:cubicBezTo>
                    <a:cubicBezTo>
                      <a:pt x="18" y="307"/>
                      <a:pt x="0" y="342"/>
                      <a:pt x="8" y="369"/>
                    </a:cubicBezTo>
                    <a:cubicBezTo>
                      <a:pt x="9" y="371"/>
                      <a:pt x="11" y="372"/>
                      <a:pt x="13" y="373"/>
                    </a:cubicBezTo>
                    <a:cubicBezTo>
                      <a:pt x="12" y="376"/>
                      <a:pt x="14" y="378"/>
                      <a:pt x="16" y="379"/>
                    </a:cubicBezTo>
                    <a:cubicBezTo>
                      <a:pt x="57" y="389"/>
                      <a:pt x="99" y="387"/>
                      <a:pt x="140" y="384"/>
                    </a:cubicBezTo>
                    <a:cubicBezTo>
                      <a:pt x="184" y="382"/>
                      <a:pt x="228" y="380"/>
                      <a:pt x="273" y="379"/>
                    </a:cubicBezTo>
                    <a:cubicBezTo>
                      <a:pt x="364" y="376"/>
                      <a:pt x="455" y="374"/>
                      <a:pt x="546" y="374"/>
                    </a:cubicBezTo>
                    <a:cubicBezTo>
                      <a:pt x="719" y="374"/>
                      <a:pt x="892" y="374"/>
                      <a:pt x="1065" y="374"/>
                    </a:cubicBezTo>
                    <a:cubicBezTo>
                      <a:pt x="1070" y="374"/>
                      <a:pt x="1073" y="370"/>
                      <a:pt x="1072" y="366"/>
                    </a:cubicBezTo>
                    <a:cubicBezTo>
                      <a:pt x="1075" y="366"/>
                      <a:pt x="1077" y="364"/>
                      <a:pt x="1077" y="362"/>
                    </a:cubicBezTo>
                    <a:cubicBezTo>
                      <a:pt x="1073" y="333"/>
                      <a:pt x="1061" y="304"/>
                      <a:pt x="1050" y="277"/>
                    </a:cubicBezTo>
                    <a:cubicBezTo>
                      <a:pt x="1039" y="249"/>
                      <a:pt x="1026" y="222"/>
                      <a:pt x="1010" y="196"/>
                    </a:cubicBezTo>
                    <a:cubicBezTo>
                      <a:pt x="1010" y="196"/>
                      <a:pt x="1010" y="196"/>
                      <a:pt x="1010" y="196"/>
                    </a:cubicBezTo>
                    <a:cubicBezTo>
                      <a:pt x="1010" y="195"/>
                      <a:pt x="1010" y="194"/>
                      <a:pt x="1010" y="193"/>
                    </a:cubicBezTo>
                    <a:cubicBezTo>
                      <a:pt x="1008" y="175"/>
                      <a:pt x="1026" y="153"/>
                      <a:pt x="1035" y="138"/>
                    </a:cubicBezTo>
                    <a:cubicBezTo>
                      <a:pt x="1044" y="125"/>
                      <a:pt x="1050" y="111"/>
                      <a:pt x="1057" y="96"/>
                    </a:cubicBezTo>
                    <a:moveTo>
                      <a:pt x="997" y="194"/>
                    </a:moveTo>
                    <a:cubicBezTo>
                      <a:pt x="997" y="195"/>
                      <a:pt x="997" y="195"/>
                      <a:pt x="997" y="195"/>
                    </a:cubicBezTo>
                    <a:cubicBezTo>
                      <a:pt x="995" y="197"/>
                      <a:pt x="994" y="201"/>
                      <a:pt x="996" y="205"/>
                    </a:cubicBezTo>
                    <a:cubicBezTo>
                      <a:pt x="1012" y="231"/>
                      <a:pt x="1025" y="259"/>
                      <a:pt x="1037" y="287"/>
                    </a:cubicBezTo>
                    <a:cubicBezTo>
                      <a:pt x="1047" y="311"/>
                      <a:pt x="1054" y="336"/>
                      <a:pt x="1066" y="359"/>
                    </a:cubicBezTo>
                    <a:cubicBezTo>
                      <a:pt x="1066" y="359"/>
                      <a:pt x="1065" y="359"/>
                      <a:pt x="1065" y="359"/>
                    </a:cubicBezTo>
                    <a:cubicBezTo>
                      <a:pt x="894" y="359"/>
                      <a:pt x="724" y="359"/>
                      <a:pt x="553" y="359"/>
                    </a:cubicBezTo>
                    <a:cubicBezTo>
                      <a:pt x="464" y="359"/>
                      <a:pt x="376" y="360"/>
                      <a:pt x="287" y="363"/>
                    </a:cubicBezTo>
                    <a:cubicBezTo>
                      <a:pt x="243" y="365"/>
                      <a:pt x="198" y="365"/>
                      <a:pt x="153" y="368"/>
                    </a:cubicBezTo>
                    <a:cubicBezTo>
                      <a:pt x="109" y="371"/>
                      <a:pt x="66" y="373"/>
                      <a:pt x="22" y="369"/>
                    </a:cubicBezTo>
                    <a:cubicBezTo>
                      <a:pt x="22" y="368"/>
                      <a:pt x="22" y="368"/>
                      <a:pt x="22" y="367"/>
                    </a:cubicBezTo>
                    <a:cubicBezTo>
                      <a:pt x="18" y="339"/>
                      <a:pt x="35" y="307"/>
                      <a:pt x="46" y="282"/>
                    </a:cubicBezTo>
                    <a:cubicBezTo>
                      <a:pt x="59" y="255"/>
                      <a:pt x="74" y="229"/>
                      <a:pt x="87" y="202"/>
                    </a:cubicBezTo>
                    <a:cubicBezTo>
                      <a:pt x="89" y="198"/>
                      <a:pt x="87" y="194"/>
                      <a:pt x="84" y="192"/>
                    </a:cubicBezTo>
                    <a:cubicBezTo>
                      <a:pt x="78" y="162"/>
                      <a:pt x="66" y="132"/>
                      <a:pt x="54" y="104"/>
                    </a:cubicBezTo>
                    <a:cubicBezTo>
                      <a:pt x="48" y="89"/>
                      <a:pt x="41" y="74"/>
                      <a:pt x="34" y="59"/>
                    </a:cubicBezTo>
                    <a:cubicBezTo>
                      <a:pt x="28" y="46"/>
                      <a:pt x="23" y="30"/>
                      <a:pt x="14" y="19"/>
                    </a:cubicBezTo>
                    <a:cubicBezTo>
                      <a:pt x="56" y="22"/>
                      <a:pt x="99" y="18"/>
                      <a:pt x="141" y="17"/>
                    </a:cubicBezTo>
                    <a:cubicBezTo>
                      <a:pt x="184" y="15"/>
                      <a:pt x="228" y="15"/>
                      <a:pt x="272" y="14"/>
                    </a:cubicBezTo>
                    <a:cubicBezTo>
                      <a:pt x="359" y="14"/>
                      <a:pt x="447" y="15"/>
                      <a:pt x="534" y="18"/>
                    </a:cubicBezTo>
                    <a:cubicBezTo>
                      <a:pt x="710" y="22"/>
                      <a:pt x="885" y="29"/>
                      <a:pt x="1061" y="32"/>
                    </a:cubicBezTo>
                    <a:cubicBezTo>
                      <a:pt x="1061" y="33"/>
                      <a:pt x="1061" y="34"/>
                      <a:pt x="1062" y="35"/>
                    </a:cubicBezTo>
                    <a:cubicBezTo>
                      <a:pt x="1062" y="36"/>
                      <a:pt x="1062" y="37"/>
                      <a:pt x="1062" y="37"/>
                    </a:cubicBezTo>
                    <a:cubicBezTo>
                      <a:pt x="1061" y="40"/>
                      <a:pt x="1061" y="42"/>
                      <a:pt x="1060" y="45"/>
                    </a:cubicBezTo>
                    <a:cubicBezTo>
                      <a:pt x="1058" y="53"/>
                      <a:pt x="1054" y="60"/>
                      <a:pt x="1051" y="68"/>
                    </a:cubicBezTo>
                    <a:cubicBezTo>
                      <a:pt x="1045" y="83"/>
                      <a:pt x="1038" y="98"/>
                      <a:pt x="1031" y="113"/>
                    </a:cubicBezTo>
                    <a:cubicBezTo>
                      <a:pt x="1021" y="136"/>
                      <a:pt x="987" y="167"/>
                      <a:pt x="997"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17" name="Freeform 6"/>
              <p:cNvSpPr/>
              <p:nvPr/>
            </p:nvSpPr>
            <p:spPr bwMode="auto">
              <a:xfrm>
                <a:off x="2433" y="1012"/>
                <a:ext cx="90" cy="88"/>
              </a:xfrm>
              <a:custGeom>
                <a:avLst/>
                <a:gdLst>
                  <a:gd name="T0" fmla="*/ 35 w 38"/>
                  <a:gd name="T1" fmla="*/ 26 h 37"/>
                  <a:gd name="T2" fmla="*/ 23 w 38"/>
                  <a:gd name="T3" fmla="*/ 26 h 37"/>
                  <a:gd name="T4" fmla="*/ 13 w 38"/>
                  <a:gd name="T5" fmla="*/ 26 h 37"/>
                  <a:gd name="T6" fmla="*/ 14 w 38"/>
                  <a:gd name="T7" fmla="*/ 6 h 37"/>
                  <a:gd name="T8" fmla="*/ 8 w 38"/>
                  <a:gd name="T9" fmla="*/ 4 h 37"/>
                  <a:gd name="T10" fmla="*/ 2 w 38"/>
                  <a:gd name="T11" fmla="*/ 27 h 37"/>
                  <a:gd name="T12" fmla="*/ 5 w 38"/>
                  <a:gd name="T13" fmla="*/ 35 h 37"/>
                  <a:gd name="T14" fmla="*/ 21 w 38"/>
                  <a:gd name="T15" fmla="*/ 37 h 37"/>
                  <a:gd name="T16" fmla="*/ 37 w 38"/>
                  <a:gd name="T17" fmla="*/ 32 h 37"/>
                  <a:gd name="T18" fmla="*/ 35 w 38"/>
                  <a:gd name="T19"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
                    <a:moveTo>
                      <a:pt x="35" y="26"/>
                    </a:moveTo>
                    <a:cubicBezTo>
                      <a:pt x="31" y="24"/>
                      <a:pt x="27" y="26"/>
                      <a:pt x="23" y="26"/>
                    </a:cubicBezTo>
                    <a:cubicBezTo>
                      <a:pt x="20" y="26"/>
                      <a:pt x="16" y="26"/>
                      <a:pt x="13" y="26"/>
                    </a:cubicBezTo>
                    <a:cubicBezTo>
                      <a:pt x="14" y="19"/>
                      <a:pt x="13" y="13"/>
                      <a:pt x="14" y="6"/>
                    </a:cubicBezTo>
                    <a:cubicBezTo>
                      <a:pt x="15" y="2"/>
                      <a:pt x="10" y="0"/>
                      <a:pt x="8" y="4"/>
                    </a:cubicBezTo>
                    <a:cubicBezTo>
                      <a:pt x="5" y="12"/>
                      <a:pt x="7" y="20"/>
                      <a:pt x="2" y="27"/>
                    </a:cubicBezTo>
                    <a:cubicBezTo>
                      <a:pt x="0" y="30"/>
                      <a:pt x="2" y="34"/>
                      <a:pt x="5" y="35"/>
                    </a:cubicBezTo>
                    <a:cubicBezTo>
                      <a:pt x="10" y="36"/>
                      <a:pt x="16" y="37"/>
                      <a:pt x="21" y="37"/>
                    </a:cubicBezTo>
                    <a:cubicBezTo>
                      <a:pt x="27" y="37"/>
                      <a:pt x="34" y="37"/>
                      <a:pt x="37" y="32"/>
                    </a:cubicBezTo>
                    <a:cubicBezTo>
                      <a:pt x="38" y="30"/>
                      <a:pt x="37" y="27"/>
                      <a:pt x="3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18" name="Freeform 7"/>
              <p:cNvSpPr/>
              <p:nvPr/>
            </p:nvSpPr>
            <p:spPr bwMode="auto">
              <a:xfrm>
                <a:off x="2478" y="908"/>
                <a:ext cx="54" cy="69"/>
              </a:xfrm>
              <a:custGeom>
                <a:avLst/>
                <a:gdLst>
                  <a:gd name="T0" fmla="*/ 18 w 23"/>
                  <a:gd name="T1" fmla="*/ 2 h 29"/>
                  <a:gd name="T2" fmla="*/ 10 w 23"/>
                  <a:gd name="T3" fmla="*/ 11 h 29"/>
                  <a:gd name="T4" fmla="*/ 2 w 23"/>
                  <a:gd name="T5" fmla="*/ 23 h 29"/>
                  <a:gd name="T6" fmla="*/ 7 w 23"/>
                  <a:gd name="T7" fmla="*/ 26 h 29"/>
                  <a:gd name="T8" fmla="*/ 16 w 23"/>
                  <a:gd name="T9" fmla="*/ 15 h 29"/>
                  <a:gd name="T10" fmla="*/ 22 w 23"/>
                  <a:gd name="T11" fmla="*/ 5 h 29"/>
                  <a:gd name="T12" fmla="*/ 18 w 23"/>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3" h="29">
                    <a:moveTo>
                      <a:pt x="18" y="2"/>
                    </a:moveTo>
                    <a:cubicBezTo>
                      <a:pt x="14" y="4"/>
                      <a:pt x="12" y="8"/>
                      <a:pt x="10" y="11"/>
                    </a:cubicBezTo>
                    <a:cubicBezTo>
                      <a:pt x="7" y="15"/>
                      <a:pt x="4" y="18"/>
                      <a:pt x="2" y="23"/>
                    </a:cubicBezTo>
                    <a:cubicBezTo>
                      <a:pt x="0" y="26"/>
                      <a:pt x="5" y="29"/>
                      <a:pt x="7" y="26"/>
                    </a:cubicBezTo>
                    <a:cubicBezTo>
                      <a:pt x="10" y="22"/>
                      <a:pt x="13" y="19"/>
                      <a:pt x="16" y="15"/>
                    </a:cubicBezTo>
                    <a:cubicBezTo>
                      <a:pt x="18" y="12"/>
                      <a:pt x="22" y="9"/>
                      <a:pt x="22" y="5"/>
                    </a:cubicBezTo>
                    <a:cubicBezTo>
                      <a:pt x="23" y="3"/>
                      <a:pt x="20" y="0"/>
                      <a:pt x="18"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19" name="Freeform 8"/>
              <p:cNvSpPr/>
              <p:nvPr/>
            </p:nvSpPr>
            <p:spPr bwMode="auto">
              <a:xfrm>
                <a:off x="2532" y="786"/>
                <a:ext cx="59" cy="93"/>
              </a:xfrm>
              <a:custGeom>
                <a:avLst/>
                <a:gdLst>
                  <a:gd name="T0" fmla="*/ 24 w 25"/>
                  <a:gd name="T1" fmla="*/ 3 h 39"/>
                  <a:gd name="T2" fmla="*/ 20 w 25"/>
                  <a:gd name="T3" fmla="*/ 1 h 39"/>
                  <a:gd name="T4" fmla="*/ 10 w 25"/>
                  <a:gd name="T5" fmla="*/ 17 h 39"/>
                  <a:gd name="T6" fmla="*/ 1 w 25"/>
                  <a:gd name="T7" fmla="*/ 35 h 39"/>
                  <a:gd name="T8" fmla="*/ 6 w 25"/>
                  <a:gd name="T9" fmla="*/ 37 h 39"/>
                  <a:gd name="T10" fmla="*/ 18 w 25"/>
                  <a:gd name="T11" fmla="*/ 20 h 39"/>
                  <a:gd name="T12" fmla="*/ 24 w 25"/>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24" y="3"/>
                    </a:moveTo>
                    <a:cubicBezTo>
                      <a:pt x="24" y="1"/>
                      <a:pt x="21" y="0"/>
                      <a:pt x="20" y="1"/>
                    </a:cubicBezTo>
                    <a:cubicBezTo>
                      <a:pt x="14" y="4"/>
                      <a:pt x="12" y="12"/>
                      <a:pt x="10" y="17"/>
                    </a:cubicBezTo>
                    <a:cubicBezTo>
                      <a:pt x="7" y="23"/>
                      <a:pt x="4" y="29"/>
                      <a:pt x="1" y="35"/>
                    </a:cubicBezTo>
                    <a:cubicBezTo>
                      <a:pt x="0" y="38"/>
                      <a:pt x="5" y="39"/>
                      <a:pt x="6" y="37"/>
                    </a:cubicBezTo>
                    <a:cubicBezTo>
                      <a:pt x="10" y="31"/>
                      <a:pt x="14" y="25"/>
                      <a:pt x="18" y="20"/>
                    </a:cubicBezTo>
                    <a:cubicBezTo>
                      <a:pt x="21" y="14"/>
                      <a:pt x="25" y="9"/>
                      <a:pt x="2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20" name="Freeform 9"/>
              <p:cNvSpPr/>
              <p:nvPr/>
            </p:nvSpPr>
            <p:spPr bwMode="auto">
              <a:xfrm>
                <a:off x="2580" y="639"/>
                <a:ext cx="56" cy="107"/>
              </a:xfrm>
              <a:custGeom>
                <a:avLst/>
                <a:gdLst>
                  <a:gd name="T0" fmla="*/ 23 w 24"/>
                  <a:gd name="T1" fmla="*/ 26 h 45"/>
                  <a:gd name="T2" fmla="*/ 13 w 24"/>
                  <a:gd name="T3" fmla="*/ 9 h 45"/>
                  <a:gd name="T4" fmla="*/ 4 w 24"/>
                  <a:gd name="T5" fmla="*/ 0 h 45"/>
                  <a:gd name="T6" fmla="*/ 0 w 24"/>
                  <a:gd name="T7" fmla="*/ 3 h 45"/>
                  <a:gd name="T8" fmla="*/ 8 w 24"/>
                  <a:gd name="T9" fmla="*/ 19 h 45"/>
                  <a:gd name="T10" fmla="*/ 13 w 24"/>
                  <a:gd name="T11" fmla="*/ 29 h 45"/>
                  <a:gd name="T12" fmla="*/ 7 w 24"/>
                  <a:gd name="T13" fmla="*/ 38 h 45"/>
                  <a:gd name="T14" fmla="*/ 10 w 24"/>
                  <a:gd name="T15" fmla="*/ 43 h 45"/>
                  <a:gd name="T16" fmla="*/ 22 w 24"/>
                  <a:gd name="T17" fmla="*/ 32 h 45"/>
                  <a:gd name="T18" fmla="*/ 23 w 24"/>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5">
                    <a:moveTo>
                      <a:pt x="23" y="26"/>
                    </a:moveTo>
                    <a:cubicBezTo>
                      <a:pt x="19" y="20"/>
                      <a:pt x="16" y="14"/>
                      <a:pt x="13" y="9"/>
                    </a:cubicBezTo>
                    <a:cubicBezTo>
                      <a:pt x="11" y="4"/>
                      <a:pt x="9" y="0"/>
                      <a:pt x="4" y="0"/>
                    </a:cubicBezTo>
                    <a:cubicBezTo>
                      <a:pt x="2" y="0"/>
                      <a:pt x="0" y="2"/>
                      <a:pt x="0" y="3"/>
                    </a:cubicBezTo>
                    <a:cubicBezTo>
                      <a:pt x="0" y="9"/>
                      <a:pt x="5" y="15"/>
                      <a:pt x="8" y="19"/>
                    </a:cubicBezTo>
                    <a:cubicBezTo>
                      <a:pt x="10" y="23"/>
                      <a:pt x="11" y="26"/>
                      <a:pt x="13" y="29"/>
                    </a:cubicBezTo>
                    <a:cubicBezTo>
                      <a:pt x="15" y="31"/>
                      <a:pt x="8" y="37"/>
                      <a:pt x="7" y="38"/>
                    </a:cubicBezTo>
                    <a:cubicBezTo>
                      <a:pt x="4" y="40"/>
                      <a:pt x="7" y="45"/>
                      <a:pt x="10" y="43"/>
                    </a:cubicBezTo>
                    <a:cubicBezTo>
                      <a:pt x="16" y="41"/>
                      <a:pt x="18" y="36"/>
                      <a:pt x="22" y="32"/>
                    </a:cubicBezTo>
                    <a:cubicBezTo>
                      <a:pt x="23" y="30"/>
                      <a:pt x="24" y="28"/>
                      <a:pt x="23"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21" name="Freeform 10"/>
              <p:cNvSpPr/>
              <p:nvPr/>
            </p:nvSpPr>
            <p:spPr bwMode="auto">
              <a:xfrm>
                <a:off x="2530" y="501"/>
                <a:ext cx="45" cy="88"/>
              </a:xfrm>
              <a:custGeom>
                <a:avLst/>
                <a:gdLst>
                  <a:gd name="T0" fmla="*/ 19 w 19"/>
                  <a:gd name="T1" fmla="*/ 34 h 37"/>
                  <a:gd name="T2" fmla="*/ 15 w 19"/>
                  <a:gd name="T3" fmla="*/ 19 h 37"/>
                  <a:gd name="T4" fmla="*/ 8 w 19"/>
                  <a:gd name="T5" fmla="*/ 3 h 37"/>
                  <a:gd name="T6" fmla="*/ 2 w 19"/>
                  <a:gd name="T7" fmla="*/ 5 h 37"/>
                  <a:gd name="T8" fmla="*/ 8 w 19"/>
                  <a:gd name="T9" fmla="*/ 19 h 37"/>
                  <a:gd name="T10" fmla="*/ 16 w 19"/>
                  <a:gd name="T11" fmla="*/ 35 h 37"/>
                  <a:gd name="T12" fmla="*/ 19 w 19"/>
                  <a:gd name="T13" fmla="*/ 34 h 37"/>
                </a:gdLst>
                <a:ahLst/>
                <a:cxnLst>
                  <a:cxn ang="0">
                    <a:pos x="T0" y="T1"/>
                  </a:cxn>
                  <a:cxn ang="0">
                    <a:pos x="T2" y="T3"/>
                  </a:cxn>
                  <a:cxn ang="0">
                    <a:pos x="T4" y="T5"/>
                  </a:cxn>
                  <a:cxn ang="0">
                    <a:pos x="T6" y="T7"/>
                  </a:cxn>
                  <a:cxn ang="0">
                    <a:pos x="T8" y="T9"/>
                  </a:cxn>
                  <a:cxn ang="0">
                    <a:pos x="T10" y="T11"/>
                  </a:cxn>
                  <a:cxn ang="0">
                    <a:pos x="T12" y="T13"/>
                  </a:cxn>
                </a:cxnLst>
                <a:rect l="0" t="0" r="r" b="b"/>
                <a:pathLst>
                  <a:path w="19" h="37">
                    <a:moveTo>
                      <a:pt x="19" y="34"/>
                    </a:moveTo>
                    <a:cubicBezTo>
                      <a:pt x="18" y="29"/>
                      <a:pt x="17" y="24"/>
                      <a:pt x="15" y="19"/>
                    </a:cubicBezTo>
                    <a:cubicBezTo>
                      <a:pt x="13" y="13"/>
                      <a:pt x="11" y="7"/>
                      <a:pt x="8" y="3"/>
                    </a:cubicBezTo>
                    <a:cubicBezTo>
                      <a:pt x="6" y="0"/>
                      <a:pt x="0" y="1"/>
                      <a:pt x="2" y="5"/>
                    </a:cubicBezTo>
                    <a:cubicBezTo>
                      <a:pt x="3" y="10"/>
                      <a:pt x="6" y="14"/>
                      <a:pt x="8" y="19"/>
                    </a:cubicBezTo>
                    <a:cubicBezTo>
                      <a:pt x="11" y="24"/>
                      <a:pt x="14" y="29"/>
                      <a:pt x="16" y="35"/>
                    </a:cubicBezTo>
                    <a:cubicBezTo>
                      <a:pt x="16" y="37"/>
                      <a:pt x="19" y="36"/>
                      <a:pt x="19"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22" name="Freeform 11"/>
              <p:cNvSpPr/>
              <p:nvPr/>
            </p:nvSpPr>
            <p:spPr bwMode="auto">
              <a:xfrm>
                <a:off x="2490" y="377"/>
                <a:ext cx="42" cy="78"/>
              </a:xfrm>
              <a:custGeom>
                <a:avLst/>
                <a:gdLst>
                  <a:gd name="T0" fmla="*/ 15 w 18"/>
                  <a:gd name="T1" fmla="*/ 25 h 33"/>
                  <a:gd name="T2" fmla="*/ 11 w 18"/>
                  <a:gd name="T3" fmla="*/ 14 h 33"/>
                  <a:gd name="T4" fmla="*/ 8 w 18"/>
                  <a:gd name="T5" fmla="*/ 4 h 33"/>
                  <a:gd name="T6" fmla="*/ 1 w 18"/>
                  <a:gd name="T7" fmla="*/ 4 h 33"/>
                  <a:gd name="T8" fmla="*/ 1 w 18"/>
                  <a:gd name="T9" fmla="*/ 16 h 33"/>
                  <a:gd name="T10" fmla="*/ 8 w 18"/>
                  <a:gd name="T11" fmla="*/ 29 h 33"/>
                  <a:gd name="T12" fmla="*/ 15 w 18"/>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18" h="33">
                    <a:moveTo>
                      <a:pt x="15" y="25"/>
                    </a:moveTo>
                    <a:cubicBezTo>
                      <a:pt x="14" y="21"/>
                      <a:pt x="12" y="18"/>
                      <a:pt x="11" y="14"/>
                    </a:cubicBezTo>
                    <a:cubicBezTo>
                      <a:pt x="10" y="11"/>
                      <a:pt x="9" y="7"/>
                      <a:pt x="8" y="4"/>
                    </a:cubicBezTo>
                    <a:cubicBezTo>
                      <a:pt x="7" y="0"/>
                      <a:pt x="2" y="0"/>
                      <a:pt x="1" y="4"/>
                    </a:cubicBezTo>
                    <a:cubicBezTo>
                      <a:pt x="0" y="8"/>
                      <a:pt x="0" y="11"/>
                      <a:pt x="1" y="16"/>
                    </a:cubicBezTo>
                    <a:cubicBezTo>
                      <a:pt x="3" y="20"/>
                      <a:pt x="5" y="25"/>
                      <a:pt x="8" y="29"/>
                    </a:cubicBezTo>
                    <a:cubicBezTo>
                      <a:pt x="11" y="33"/>
                      <a:pt x="18" y="29"/>
                      <a:pt x="1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23" name="Freeform 12"/>
              <p:cNvSpPr/>
              <p:nvPr/>
            </p:nvSpPr>
            <p:spPr bwMode="auto">
              <a:xfrm>
                <a:off x="2466" y="310"/>
                <a:ext cx="97" cy="55"/>
              </a:xfrm>
              <a:custGeom>
                <a:avLst/>
                <a:gdLst>
                  <a:gd name="T0" fmla="*/ 39 w 41"/>
                  <a:gd name="T1" fmla="*/ 5 h 23"/>
                  <a:gd name="T2" fmla="*/ 24 w 41"/>
                  <a:gd name="T3" fmla="*/ 1 h 23"/>
                  <a:gd name="T4" fmla="*/ 5 w 41"/>
                  <a:gd name="T5" fmla="*/ 1 h 23"/>
                  <a:gd name="T6" fmla="*/ 0 w 41"/>
                  <a:gd name="T7" fmla="*/ 6 h 23"/>
                  <a:gd name="T8" fmla="*/ 7 w 41"/>
                  <a:gd name="T9" fmla="*/ 19 h 23"/>
                  <a:gd name="T10" fmla="*/ 12 w 41"/>
                  <a:gd name="T11" fmla="*/ 16 h 23"/>
                  <a:gd name="T12" fmla="*/ 10 w 41"/>
                  <a:gd name="T13" fmla="*/ 10 h 23"/>
                  <a:gd name="T14" fmla="*/ 22 w 41"/>
                  <a:gd name="T15" fmla="*/ 11 h 23"/>
                  <a:gd name="T16" fmla="*/ 38 w 41"/>
                  <a:gd name="T17" fmla="*/ 11 h 23"/>
                  <a:gd name="T18" fmla="*/ 39 w 41"/>
                  <a:gd name="T1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3">
                    <a:moveTo>
                      <a:pt x="39" y="5"/>
                    </a:moveTo>
                    <a:cubicBezTo>
                      <a:pt x="35" y="1"/>
                      <a:pt x="29" y="1"/>
                      <a:pt x="24" y="1"/>
                    </a:cubicBezTo>
                    <a:cubicBezTo>
                      <a:pt x="18" y="0"/>
                      <a:pt x="11" y="1"/>
                      <a:pt x="5" y="1"/>
                    </a:cubicBezTo>
                    <a:cubicBezTo>
                      <a:pt x="2" y="1"/>
                      <a:pt x="0" y="4"/>
                      <a:pt x="0" y="6"/>
                    </a:cubicBezTo>
                    <a:cubicBezTo>
                      <a:pt x="1" y="11"/>
                      <a:pt x="4" y="15"/>
                      <a:pt x="7" y="19"/>
                    </a:cubicBezTo>
                    <a:cubicBezTo>
                      <a:pt x="9" y="23"/>
                      <a:pt x="14" y="20"/>
                      <a:pt x="12" y="16"/>
                    </a:cubicBezTo>
                    <a:cubicBezTo>
                      <a:pt x="11" y="14"/>
                      <a:pt x="10" y="12"/>
                      <a:pt x="10" y="10"/>
                    </a:cubicBezTo>
                    <a:cubicBezTo>
                      <a:pt x="14" y="10"/>
                      <a:pt x="18" y="10"/>
                      <a:pt x="22" y="11"/>
                    </a:cubicBezTo>
                    <a:cubicBezTo>
                      <a:pt x="27" y="11"/>
                      <a:pt x="33" y="13"/>
                      <a:pt x="38" y="11"/>
                    </a:cubicBezTo>
                    <a:cubicBezTo>
                      <a:pt x="40" y="10"/>
                      <a:pt x="41" y="7"/>
                      <a:pt x="3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24" name="Freeform 13"/>
              <p:cNvSpPr/>
              <p:nvPr/>
            </p:nvSpPr>
            <p:spPr bwMode="auto">
              <a:xfrm>
                <a:off x="2615" y="313"/>
                <a:ext cx="88" cy="21"/>
              </a:xfrm>
              <a:custGeom>
                <a:avLst/>
                <a:gdLst>
                  <a:gd name="T0" fmla="*/ 34 w 37"/>
                  <a:gd name="T1" fmla="*/ 1 h 9"/>
                  <a:gd name="T2" fmla="*/ 3 w 37"/>
                  <a:gd name="T3" fmla="*/ 1 h 9"/>
                  <a:gd name="T4" fmla="*/ 3 w 37"/>
                  <a:gd name="T5" fmla="*/ 7 h 9"/>
                  <a:gd name="T6" fmla="*/ 34 w 37"/>
                  <a:gd name="T7" fmla="*/ 7 h 9"/>
                  <a:gd name="T8" fmla="*/ 34 w 37"/>
                  <a:gd name="T9" fmla="*/ 1 h 9"/>
                </a:gdLst>
                <a:ahLst/>
                <a:cxnLst>
                  <a:cxn ang="0">
                    <a:pos x="T0" y="T1"/>
                  </a:cxn>
                  <a:cxn ang="0">
                    <a:pos x="T2" y="T3"/>
                  </a:cxn>
                  <a:cxn ang="0">
                    <a:pos x="T4" y="T5"/>
                  </a:cxn>
                  <a:cxn ang="0">
                    <a:pos x="T6" y="T7"/>
                  </a:cxn>
                  <a:cxn ang="0">
                    <a:pos x="T8" y="T9"/>
                  </a:cxn>
                </a:cxnLst>
                <a:rect l="0" t="0" r="r" b="b"/>
                <a:pathLst>
                  <a:path w="37" h="9">
                    <a:moveTo>
                      <a:pt x="34" y="1"/>
                    </a:moveTo>
                    <a:cubicBezTo>
                      <a:pt x="24" y="0"/>
                      <a:pt x="13" y="0"/>
                      <a:pt x="3" y="1"/>
                    </a:cubicBezTo>
                    <a:cubicBezTo>
                      <a:pt x="0" y="2"/>
                      <a:pt x="0" y="7"/>
                      <a:pt x="3" y="7"/>
                    </a:cubicBezTo>
                    <a:cubicBezTo>
                      <a:pt x="13" y="8"/>
                      <a:pt x="24" y="9"/>
                      <a:pt x="34" y="7"/>
                    </a:cubicBezTo>
                    <a:cubicBezTo>
                      <a:pt x="37" y="7"/>
                      <a:pt x="37" y="2"/>
                      <a:pt x="3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25" name="Freeform 14"/>
              <p:cNvSpPr/>
              <p:nvPr/>
            </p:nvSpPr>
            <p:spPr bwMode="auto">
              <a:xfrm>
                <a:off x="2760" y="310"/>
                <a:ext cx="78" cy="24"/>
              </a:xfrm>
              <a:custGeom>
                <a:avLst/>
                <a:gdLst>
                  <a:gd name="T0" fmla="*/ 30 w 33"/>
                  <a:gd name="T1" fmla="*/ 2 h 10"/>
                  <a:gd name="T2" fmla="*/ 4 w 33"/>
                  <a:gd name="T3" fmla="*/ 2 h 10"/>
                  <a:gd name="T4" fmla="*/ 4 w 33"/>
                  <a:gd name="T5" fmla="*/ 8 h 10"/>
                  <a:gd name="T6" fmla="*/ 30 w 33"/>
                  <a:gd name="T7" fmla="*/ 8 h 10"/>
                  <a:gd name="T8" fmla="*/ 30 w 33"/>
                  <a:gd name="T9" fmla="*/ 2 h 10"/>
                </a:gdLst>
                <a:ahLst/>
                <a:cxnLst>
                  <a:cxn ang="0">
                    <a:pos x="T0" y="T1"/>
                  </a:cxn>
                  <a:cxn ang="0">
                    <a:pos x="T2" y="T3"/>
                  </a:cxn>
                  <a:cxn ang="0">
                    <a:pos x="T4" y="T5"/>
                  </a:cxn>
                  <a:cxn ang="0">
                    <a:pos x="T6" y="T7"/>
                  </a:cxn>
                  <a:cxn ang="0">
                    <a:pos x="T8" y="T9"/>
                  </a:cxn>
                </a:cxnLst>
                <a:rect l="0" t="0" r="r" b="b"/>
                <a:pathLst>
                  <a:path w="33" h="10">
                    <a:moveTo>
                      <a:pt x="30" y="2"/>
                    </a:moveTo>
                    <a:cubicBezTo>
                      <a:pt x="22" y="0"/>
                      <a:pt x="12" y="1"/>
                      <a:pt x="4" y="2"/>
                    </a:cubicBezTo>
                    <a:cubicBezTo>
                      <a:pt x="0" y="3"/>
                      <a:pt x="0" y="8"/>
                      <a:pt x="4" y="8"/>
                    </a:cubicBezTo>
                    <a:cubicBezTo>
                      <a:pt x="12" y="9"/>
                      <a:pt x="22" y="10"/>
                      <a:pt x="30" y="8"/>
                    </a:cubicBezTo>
                    <a:cubicBezTo>
                      <a:pt x="33" y="7"/>
                      <a:pt x="33" y="3"/>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26" name="Freeform 15"/>
              <p:cNvSpPr/>
              <p:nvPr/>
            </p:nvSpPr>
            <p:spPr bwMode="auto">
              <a:xfrm>
                <a:off x="2925" y="305"/>
                <a:ext cx="71" cy="24"/>
              </a:xfrm>
              <a:custGeom>
                <a:avLst/>
                <a:gdLst>
                  <a:gd name="T0" fmla="*/ 27 w 30"/>
                  <a:gd name="T1" fmla="*/ 1 h 10"/>
                  <a:gd name="T2" fmla="*/ 4 w 30"/>
                  <a:gd name="T3" fmla="*/ 2 h 10"/>
                  <a:gd name="T4" fmla="*/ 4 w 30"/>
                  <a:gd name="T5" fmla="*/ 8 h 10"/>
                  <a:gd name="T6" fmla="*/ 27 w 30"/>
                  <a:gd name="T7" fmla="*/ 8 h 10"/>
                  <a:gd name="T8" fmla="*/ 27 w 30"/>
                  <a:gd name="T9" fmla="*/ 1 h 10"/>
                </a:gdLst>
                <a:ahLst/>
                <a:cxnLst>
                  <a:cxn ang="0">
                    <a:pos x="T0" y="T1"/>
                  </a:cxn>
                  <a:cxn ang="0">
                    <a:pos x="T2" y="T3"/>
                  </a:cxn>
                  <a:cxn ang="0">
                    <a:pos x="T4" y="T5"/>
                  </a:cxn>
                  <a:cxn ang="0">
                    <a:pos x="T6" y="T7"/>
                  </a:cxn>
                  <a:cxn ang="0">
                    <a:pos x="T8" y="T9"/>
                  </a:cxn>
                </a:cxnLst>
                <a:rect l="0" t="0" r="r" b="b"/>
                <a:pathLst>
                  <a:path w="30" h="10">
                    <a:moveTo>
                      <a:pt x="27" y="1"/>
                    </a:moveTo>
                    <a:cubicBezTo>
                      <a:pt x="20" y="0"/>
                      <a:pt x="11" y="1"/>
                      <a:pt x="4" y="2"/>
                    </a:cubicBezTo>
                    <a:cubicBezTo>
                      <a:pt x="0" y="2"/>
                      <a:pt x="0" y="7"/>
                      <a:pt x="4" y="8"/>
                    </a:cubicBezTo>
                    <a:cubicBezTo>
                      <a:pt x="11" y="9"/>
                      <a:pt x="20" y="10"/>
                      <a:pt x="27" y="8"/>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27" name="Freeform 16"/>
              <p:cNvSpPr/>
              <p:nvPr/>
            </p:nvSpPr>
            <p:spPr bwMode="auto">
              <a:xfrm>
                <a:off x="3086" y="310"/>
                <a:ext cx="90" cy="24"/>
              </a:xfrm>
              <a:custGeom>
                <a:avLst/>
                <a:gdLst>
                  <a:gd name="T0" fmla="*/ 35 w 38"/>
                  <a:gd name="T1" fmla="*/ 3 h 10"/>
                  <a:gd name="T2" fmla="*/ 3 w 38"/>
                  <a:gd name="T3" fmla="*/ 1 h 10"/>
                  <a:gd name="T4" fmla="*/ 2 w 38"/>
                  <a:gd name="T5" fmla="*/ 5 h 10"/>
                  <a:gd name="T6" fmla="*/ 35 w 38"/>
                  <a:gd name="T7" fmla="*/ 8 h 10"/>
                  <a:gd name="T8" fmla="*/ 35 w 38"/>
                  <a:gd name="T9" fmla="*/ 3 h 10"/>
                </a:gdLst>
                <a:ahLst/>
                <a:cxnLst>
                  <a:cxn ang="0">
                    <a:pos x="T0" y="T1"/>
                  </a:cxn>
                  <a:cxn ang="0">
                    <a:pos x="T2" y="T3"/>
                  </a:cxn>
                  <a:cxn ang="0">
                    <a:pos x="T4" y="T5"/>
                  </a:cxn>
                  <a:cxn ang="0">
                    <a:pos x="T6" y="T7"/>
                  </a:cxn>
                  <a:cxn ang="0">
                    <a:pos x="T8" y="T9"/>
                  </a:cxn>
                </a:cxnLst>
                <a:rect l="0" t="0" r="r" b="b"/>
                <a:pathLst>
                  <a:path w="38" h="10">
                    <a:moveTo>
                      <a:pt x="35" y="3"/>
                    </a:moveTo>
                    <a:cubicBezTo>
                      <a:pt x="25" y="1"/>
                      <a:pt x="13" y="2"/>
                      <a:pt x="3" y="1"/>
                    </a:cubicBezTo>
                    <a:cubicBezTo>
                      <a:pt x="0" y="0"/>
                      <a:pt x="0" y="4"/>
                      <a:pt x="2" y="5"/>
                    </a:cubicBezTo>
                    <a:cubicBezTo>
                      <a:pt x="12" y="9"/>
                      <a:pt x="25" y="10"/>
                      <a:pt x="35" y="8"/>
                    </a:cubicBezTo>
                    <a:cubicBezTo>
                      <a:pt x="38" y="7"/>
                      <a:pt x="38" y="3"/>
                      <a:pt x="3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28" name="Freeform 17"/>
              <p:cNvSpPr/>
              <p:nvPr/>
            </p:nvSpPr>
            <p:spPr bwMode="auto">
              <a:xfrm>
                <a:off x="3233" y="305"/>
                <a:ext cx="93" cy="22"/>
              </a:xfrm>
              <a:custGeom>
                <a:avLst/>
                <a:gdLst>
                  <a:gd name="T0" fmla="*/ 35 w 39"/>
                  <a:gd name="T1" fmla="*/ 2 h 9"/>
                  <a:gd name="T2" fmla="*/ 5 w 39"/>
                  <a:gd name="T3" fmla="*/ 1 h 9"/>
                  <a:gd name="T4" fmla="*/ 5 w 39"/>
                  <a:gd name="T5" fmla="*/ 8 h 9"/>
                  <a:gd name="T6" fmla="*/ 35 w 39"/>
                  <a:gd name="T7" fmla="*/ 8 h 9"/>
                  <a:gd name="T8" fmla="*/ 35 w 39"/>
                  <a:gd name="T9" fmla="*/ 2 h 9"/>
                </a:gdLst>
                <a:ahLst/>
                <a:cxnLst>
                  <a:cxn ang="0">
                    <a:pos x="T0" y="T1"/>
                  </a:cxn>
                  <a:cxn ang="0">
                    <a:pos x="T2" y="T3"/>
                  </a:cxn>
                  <a:cxn ang="0">
                    <a:pos x="T4" y="T5"/>
                  </a:cxn>
                  <a:cxn ang="0">
                    <a:pos x="T6" y="T7"/>
                  </a:cxn>
                  <a:cxn ang="0">
                    <a:pos x="T8" y="T9"/>
                  </a:cxn>
                </a:cxnLst>
                <a:rect l="0" t="0" r="r" b="b"/>
                <a:pathLst>
                  <a:path w="39" h="9">
                    <a:moveTo>
                      <a:pt x="35" y="2"/>
                    </a:moveTo>
                    <a:cubicBezTo>
                      <a:pt x="25" y="0"/>
                      <a:pt x="15" y="1"/>
                      <a:pt x="5" y="1"/>
                    </a:cubicBezTo>
                    <a:cubicBezTo>
                      <a:pt x="0" y="1"/>
                      <a:pt x="0" y="8"/>
                      <a:pt x="5" y="8"/>
                    </a:cubicBezTo>
                    <a:cubicBezTo>
                      <a:pt x="15" y="9"/>
                      <a:pt x="25" y="9"/>
                      <a:pt x="35" y="8"/>
                    </a:cubicBezTo>
                    <a:cubicBezTo>
                      <a:pt x="39" y="8"/>
                      <a:pt x="39"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29" name="Freeform 18"/>
              <p:cNvSpPr/>
              <p:nvPr/>
            </p:nvSpPr>
            <p:spPr bwMode="auto">
              <a:xfrm>
                <a:off x="3383" y="301"/>
                <a:ext cx="106" cy="31"/>
              </a:xfrm>
              <a:custGeom>
                <a:avLst/>
                <a:gdLst>
                  <a:gd name="T0" fmla="*/ 42 w 45"/>
                  <a:gd name="T1" fmla="*/ 4 h 13"/>
                  <a:gd name="T2" fmla="*/ 7 w 45"/>
                  <a:gd name="T3" fmla="*/ 1 h 13"/>
                  <a:gd name="T4" fmla="*/ 5 w 45"/>
                  <a:gd name="T5" fmla="*/ 8 h 13"/>
                  <a:gd name="T6" fmla="*/ 42 w 45"/>
                  <a:gd name="T7" fmla="*/ 10 h 13"/>
                  <a:gd name="T8" fmla="*/ 42 w 45"/>
                  <a:gd name="T9" fmla="*/ 4 h 13"/>
                </a:gdLst>
                <a:ahLst/>
                <a:cxnLst>
                  <a:cxn ang="0">
                    <a:pos x="T0" y="T1"/>
                  </a:cxn>
                  <a:cxn ang="0">
                    <a:pos x="T2" y="T3"/>
                  </a:cxn>
                  <a:cxn ang="0">
                    <a:pos x="T4" y="T5"/>
                  </a:cxn>
                  <a:cxn ang="0">
                    <a:pos x="T6" y="T7"/>
                  </a:cxn>
                  <a:cxn ang="0">
                    <a:pos x="T8" y="T9"/>
                  </a:cxn>
                </a:cxnLst>
                <a:rect l="0" t="0" r="r" b="b"/>
                <a:pathLst>
                  <a:path w="45" h="13">
                    <a:moveTo>
                      <a:pt x="42" y="4"/>
                    </a:moveTo>
                    <a:cubicBezTo>
                      <a:pt x="31" y="1"/>
                      <a:pt x="18" y="2"/>
                      <a:pt x="7" y="1"/>
                    </a:cubicBezTo>
                    <a:cubicBezTo>
                      <a:pt x="2" y="0"/>
                      <a:pt x="0" y="7"/>
                      <a:pt x="5" y="8"/>
                    </a:cubicBezTo>
                    <a:cubicBezTo>
                      <a:pt x="16" y="11"/>
                      <a:pt x="30" y="13"/>
                      <a:pt x="42" y="10"/>
                    </a:cubicBezTo>
                    <a:cubicBezTo>
                      <a:pt x="45" y="9"/>
                      <a:pt x="45" y="5"/>
                      <a:pt x="4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30" name="Freeform 19"/>
              <p:cNvSpPr/>
              <p:nvPr/>
            </p:nvSpPr>
            <p:spPr bwMode="auto">
              <a:xfrm>
                <a:off x="2561" y="1069"/>
                <a:ext cx="83" cy="22"/>
              </a:xfrm>
              <a:custGeom>
                <a:avLst/>
                <a:gdLst>
                  <a:gd name="T0" fmla="*/ 31 w 35"/>
                  <a:gd name="T1" fmla="*/ 0 h 9"/>
                  <a:gd name="T2" fmla="*/ 4 w 35"/>
                  <a:gd name="T3" fmla="*/ 3 h 9"/>
                  <a:gd name="T4" fmla="*/ 4 w 35"/>
                  <a:gd name="T5" fmla="*/ 9 h 9"/>
                  <a:gd name="T6" fmla="*/ 31 w 35"/>
                  <a:gd name="T7" fmla="*/ 6 h 9"/>
                  <a:gd name="T8" fmla="*/ 31 w 35"/>
                  <a:gd name="T9" fmla="*/ 0 h 9"/>
                </a:gdLst>
                <a:ahLst/>
                <a:cxnLst>
                  <a:cxn ang="0">
                    <a:pos x="T0" y="T1"/>
                  </a:cxn>
                  <a:cxn ang="0">
                    <a:pos x="T2" y="T3"/>
                  </a:cxn>
                  <a:cxn ang="0">
                    <a:pos x="T4" y="T5"/>
                  </a:cxn>
                  <a:cxn ang="0">
                    <a:pos x="T6" y="T7"/>
                  </a:cxn>
                  <a:cxn ang="0">
                    <a:pos x="T8" y="T9"/>
                  </a:cxn>
                </a:cxnLst>
                <a:rect l="0" t="0" r="r" b="b"/>
                <a:pathLst>
                  <a:path w="35" h="9">
                    <a:moveTo>
                      <a:pt x="31" y="0"/>
                    </a:moveTo>
                    <a:cubicBezTo>
                      <a:pt x="22" y="0"/>
                      <a:pt x="13" y="2"/>
                      <a:pt x="4" y="3"/>
                    </a:cubicBezTo>
                    <a:cubicBezTo>
                      <a:pt x="0" y="3"/>
                      <a:pt x="0" y="8"/>
                      <a:pt x="4" y="9"/>
                    </a:cubicBezTo>
                    <a:cubicBezTo>
                      <a:pt x="13" y="9"/>
                      <a:pt x="22" y="7"/>
                      <a:pt x="31" y="6"/>
                    </a:cubicBezTo>
                    <a:cubicBezTo>
                      <a:pt x="35" y="6"/>
                      <a:pt x="35"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31" name="Freeform 20"/>
              <p:cNvSpPr/>
              <p:nvPr/>
            </p:nvSpPr>
            <p:spPr bwMode="auto">
              <a:xfrm>
                <a:off x="2717" y="1065"/>
                <a:ext cx="71" cy="14"/>
              </a:xfrm>
              <a:custGeom>
                <a:avLst/>
                <a:gdLst>
                  <a:gd name="T0" fmla="*/ 27 w 30"/>
                  <a:gd name="T1" fmla="*/ 0 h 6"/>
                  <a:gd name="T2" fmla="*/ 3 w 30"/>
                  <a:gd name="T3" fmla="*/ 0 h 6"/>
                  <a:gd name="T4" fmla="*/ 3 w 30"/>
                  <a:gd name="T5" fmla="*/ 5 h 6"/>
                  <a:gd name="T6" fmla="*/ 27 w 30"/>
                  <a:gd name="T7" fmla="*/ 5 h 6"/>
                  <a:gd name="T8" fmla="*/ 27 w 30"/>
                  <a:gd name="T9" fmla="*/ 0 h 6"/>
                </a:gdLst>
                <a:ahLst/>
                <a:cxnLst>
                  <a:cxn ang="0">
                    <a:pos x="T0" y="T1"/>
                  </a:cxn>
                  <a:cxn ang="0">
                    <a:pos x="T2" y="T3"/>
                  </a:cxn>
                  <a:cxn ang="0">
                    <a:pos x="T4" y="T5"/>
                  </a:cxn>
                  <a:cxn ang="0">
                    <a:pos x="T6" y="T7"/>
                  </a:cxn>
                  <a:cxn ang="0">
                    <a:pos x="T8" y="T9"/>
                  </a:cxn>
                </a:cxnLst>
                <a:rect l="0" t="0" r="r" b="b"/>
                <a:pathLst>
                  <a:path w="30" h="6">
                    <a:moveTo>
                      <a:pt x="27" y="0"/>
                    </a:moveTo>
                    <a:cubicBezTo>
                      <a:pt x="19" y="0"/>
                      <a:pt x="11" y="0"/>
                      <a:pt x="3" y="0"/>
                    </a:cubicBezTo>
                    <a:cubicBezTo>
                      <a:pt x="0" y="1"/>
                      <a:pt x="0" y="5"/>
                      <a:pt x="3" y="5"/>
                    </a:cubicBezTo>
                    <a:cubicBezTo>
                      <a:pt x="11" y="5"/>
                      <a:pt x="19" y="6"/>
                      <a:pt x="27" y="5"/>
                    </a:cubicBezTo>
                    <a:cubicBezTo>
                      <a:pt x="30" y="5"/>
                      <a:pt x="30" y="1"/>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32" name="Freeform 21"/>
              <p:cNvSpPr/>
              <p:nvPr/>
            </p:nvSpPr>
            <p:spPr bwMode="auto">
              <a:xfrm>
                <a:off x="2857" y="1055"/>
                <a:ext cx="80" cy="19"/>
              </a:xfrm>
              <a:custGeom>
                <a:avLst/>
                <a:gdLst>
                  <a:gd name="T0" fmla="*/ 31 w 34"/>
                  <a:gd name="T1" fmla="*/ 1 h 8"/>
                  <a:gd name="T2" fmla="*/ 18 w 34"/>
                  <a:gd name="T3" fmla="*/ 1 h 8"/>
                  <a:gd name="T4" fmla="*/ 3 w 34"/>
                  <a:gd name="T5" fmla="*/ 2 h 8"/>
                  <a:gd name="T6" fmla="*/ 3 w 34"/>
                  <a:gd name="T7" fmla="*/ 6 h 8"/>
                  <a:gd name="T8" fmla="*/ 17 w 34"/>
                  <a:gd name="T9" fmla="*/ 7 h 8"/>
                  <a:gd name="T10" fmla="*/ 31 w 34"/>
                  <a:gd name="T11" fmla="*/ 7 h 8"/>
                  <a:gd name="T12" fmla="*/ 31 w 3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4" h="8">
                    <a:moveTo>
                      <a:pt x="31" y="1"/>
                    </a:moveTo>
                    <a:cubicBezTo>
                      <a:pt x="27" y="0"/>
                      <a:pt x="23" y="1"/>
                      <a:pt x="18" y="1"/>
                    </a:cubicBezTo>
                    <a:cubicBezTo>
                      <a:pt x="13" y="1"/>
                      <a:pt x="8" y="2"/>
                      <a:pt x="3" y="2"/>
                    </a:cubicBezTo>
                    <a:cubicBezTo>
                      <a:pt x="0" y="2"/>
                      <a:pt x="0" y="6"/>
                      <a:pt x="3" y="6"/>
                    </a:cubicBezTo>
                    <a:cubicBezTo>
                      <a:pt x="8" y="7"/>
                      <a:pt x="12" y="7"/>
                      <a:pt x="17" y="7"/>
                    </a:cubicBezTo>
                    <a:cubicBezTo>
                      <a:pt x="21" y="7"/>
                      <a:pt x="26" y="8"/>
                      <a:pt x="31" y="7"/>
                    </a:cubicBezTo>
                    <a:cubicBezTo>
                      <a:pt x="34" y="6"/>
                      <a:pt x="34" y="2"/>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33" name="Freeform 22"/>
              <p:cNvSpPr/>
              <p:nvPr/>
            </p:nvSpPr>
            <p:spPr bwMode="auto">
              <a:xfrm>
                <a:off x="2989" y="1043"/>
                <a:ext cx="71" cy="22"/>
              </a:xfrm>
              <a:custGeom>
                <a:avLst/>
                <a:gdLst>
                  <a:gd name="T0" fmla="*/ 27 w 30"/>
                  <a:gd name="T1" fmla="*/ 1 h 9"/>
                  <a:gd name="T2" fmla="*/ 4 w 30"/>
                  <a:gd name="T3" fmla="*/ 1 h 9"/>
                  <a:gd name="T4" fmla="*/ 4 w 30"/>
                  <a:gd name="T5" fmla="*/ 7 h 9"/>
                  <a:gd name="T6" fmla="*/ 27 w 30"/>
                  <a:gd name="T7" fmla="*/ 7 h 9"/>
                  <a:gd name="T8" fmla="*/ 27 w 30"/>
                  <a:gd name="T9" fmla="*/ 1 h 9"/>
                </a:gdLst>
                <a:ahLst/>
                <a:cxnLst>
                  <a:cxn ang="0">
                    <a:pos x="T0" y="T1"/>
                  </a:cxn>
                  <a:cxn ang="0">
                    <a:pos x="T2" y="T3"/>
                  </a:cxn>
                  <a:cxn ang="0">
                    <a:pos x="T4" y="T5"/>
                  </a:cxn>
                  <a:cxn ang="0">
                    <a:pos x="T6" y="T7"/>
                  </a:cxn>
                  <a:cxn ang="0">
                    <a:pos x="T8" y="T9"/>
                  </a:cxn>
                </a:cxnLst>
                <a:rect l="0" t="0" r="r" b="b"/>
                <a:pathLst>
                  <a:path w="30" h="9">
                    <a:moveTo>
                      <a:pt x="27" y="1"/>
                    </a:moveTo>
                    <a:cubicBezTo>
                      <a:pt x="19" y="0"/>
                      <a:pt x="12" y="1"/>
                      <a:pt x="4" y="1"/>
                    </a:cubicBezTo>
                    <a:cubicBezTo>
                      <a:pt x="0" y="1"/>
                      <a:pt x="0" y="7"/>
                      <a:pt x="4" y="7"/>
                    </a:cubicBezTo>
                    <a:cubicBezTo>
                      <a:pt x="12" y="8"/>
                      <a:pt x="19" y="9"/>
                      <a:pt x="27" y="7"/>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34" name="Freeform 23"/>
              <p:cNvSpPr/>
              <p:nvPr/>
            </p:nvSpPr>
            <p:spPr bwMode="auto">
              <a:xfrm>
                <a:off x="3124" y="1041"/>
                <a:ext cx="81" cy="24"/>
              </a:xfrm>
              <a:custGeom>
                <a:avLst/>
                <a:gdLst>
                  <a:gd name="T0" fmla="*/ 32 w 34"/>
                  <a:gd name="T1" fmla="*/ 3 h 10"/>
                  <a:gd name="T2" fmla="*/ 4 w 34"/>
                  <a:gd name="T3" fmla="*/ 0 h 10"/>
                  <a:gd name="T4" fmla="*/ 4 w 34"/>
                  <a:gd name="T5" fmla="*/ 6 h 10"/>
                  <a:gd name="T6" fmla="*/ 32 w 34"/>
                  <a:gd name="T7" fmla="*/ 8 h 10"/>
                  <a:gd name="T8" fmla="*/ 32 w 34"/>
                  <a:gd name="T9" fmla="*/ 3 h 10"/>
                </a:gdLst>
                <a:ahLst/>
                <a:cxnLst>
                  <a:cxn ang="0">
                    <a:pos x="T0" y="T1"/>
                  </a:cxn>
                  <a:cxn ang="0">
                    <a:pos x="T2" y="T3"/>
                  </a:cxn>
                  <a:cxn ang="0">
                    <a:pos x="T4" y="T5"/>
                  </a:cxn>
                  <a:cxn ang="0">
                    <a:pos x="T6" y="T7"/>
                  </a:cxn>
                  <a:cxn ang="0">
                    <a:pos x="T8" y="T9"/>
                  </a:cxn>
                </a:cxnLst>
                <a:rect l="0" t="0" r="r" b="b"/>
                <a:pathLst>
                  <a:path w="34" h="10">
                    <a:moveTo>
                      <a:pt x="32" y="3"/>
                    </a:moveTo>
                    <a:cubicBezTo>
                      <a:pt x="23" y="1"/>
                      <a:pt x="13" y="0"/>
                      <a:pt x="4" y="0"/>
                    </a:cubicBezTo>
                    <a:cubicBezTo>
                      <a:pt x="0" y="0"/>
                      <a:pt x="0" y="5"/>
                      <a:pt x="4" y="6"/>
                    </a:cubicBezTo>
                    <a:cubicBezTo>
                      <a:pt x="13" y="6"/>
                      <a:pt x="22" y="10"/>
                      <a:pt x="32" y="8"/>
                    </a:cubicBezTo>
                    <a:cubicBezTo>
                      <a:pt x="34" y="7"/>
                      <a:pt x="34" y="3"/>
                      <a:pt x="3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35" name="Freeform 24"/>
              <p:cNvSpPr/>
              <p:nvPr/>
            </p:nvSpPr>
            <p:spPr bwMode="auto">
              <a:xfrm>
                <a:off x="3259" y="1029"/>
                <a:ext cx="88" cy="26"/>
              </a:xfrm>
              <a:custGeom>
                <a:avLst/>
                <a:gdLst>
                  <a:gd name="T0" fmla="*/ 34 w 37"/>
                  <a:gd name="T1" fmla="*/ 2 h 11"/>
                  <a:gd name="T2" fmla="*/ 4 w 37"/>
                  <a:gd name="T3" fmla="*/ 2 h 11"/>
                  <a:gd name="T4" fmla="*/ 4 w 37"/>
                  <a:gd name="T5" fmla="*/ 9 h 11"/>
                  <a:gd name="T6" fmla="*/ 34 w 37"/>
                  <a:gd name="T7" fmla="*/ 8 h 11"/>
                  <a:gd name="T8" fmla="*/ 34 w 37"/>
                  <a:gd name="T9" fmla="*/ 2 h 11"/>
                </a:gdLst>
                <a:ahLst/>
                <a:cxnLst>
                  <a:cxn ang="0">
                    <a:pos x="T0" y="T1"/>
                  </a:cxn>
                  <a:cxn ang="0">
                    <a:pos x="T2" y="T3"/>
                  </a:cxn>
                  <a:cxn ang="0">
                    <a:pos x="T4" y="T5"/>
                  </a:cxn>
                  <a:cxn ang="0">
                    <a:pos x="T6" y="T7"/>
                  </a:cxn>
                  <a:cxn ang="0">
                    <a:pos x="T8" y="T9"/>
                  </a:cxn>
                </a:cxnLst>
                <a:rect l="0" t="0" r="r" b="b"/>
                <a:pathLst>
                  <a:path w="37" h="11">
                    <a:moveTo>
                      <a:pt x="34" y="2"/>
                    </a:moveTo>
                    <a:cubicBezTo>
                      <a:pt x="25" y="0"/>
                      <a:pt x="14" y="2"/>
                      <a:pt x="4" y="2"/>
                    </a:cubicBezTo>
                    <a:cubicBezTo>
                      <a:pt x="0" y="2"/>
                      <a:pt x="0" y="8"/>
                      <a:pt x="4" y="9"/>
                    </a:cubicBezTo>
                    <a:cubicBezTo>
                      <a:pt x="14" y="9"/>
                      <a:pt x="25" y="11"/>
                      <a:pt x="34" y="8"/>
                    </a:cubicBezTo>
                    <a:cubicBezTo>
                      <a:pt x="37" y="8"/>
                      <a:pt x="37" y="3"/>
                      <a:pt x="3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36" name="Freeform 25"/>
              <p:cNvSpPr/>
              <p:nvPr/>
            </p:nvSpPr>
            <p:spPr bwMode="auto">
              <a:xfrm>
                <a:off x="3418" y="1046"/>
                <a:ext cx="71" cy="16"/>
              </a:xfrm>
              <a:custGeom>
                <a:avLst/>
                <a:gdLst>
                  <a:gd name="T0" fmla="*/ 26 w 30"/>
                  <a:gd name="T1" fmla="*/ 0 h 7"/>
                  <a:gd name="T2" fmla="*/ 4 w 30"/>
                  <a:gd name="T3" fmla="*/ 1 h 7"/>
                  <a:gd name="T4" fmla="*/ 4 w 30"/>
                  <a:gd name="T5" fmla="*/ 6 h 7"/>
                  <a:gd name="T6" fmla="*/ 26 w 30"/>
                  <a:gd name="T7" fmla="*/ 6 h 7"/>
                  <a:gd name="T8" fmla="*/ 26 w 30"/>
                  <a:gd name="T9" fmla="*/ 0 h 7"/>
                </a:gdLst>
                <a:ahLst/>
                <a:cxnLst>
                  <a:cxn ang="0">
                    <a:pos x="T0" y="T1"/>
                  </a:cxn>
                  <a:cxn ang="0">
                    <a:pos x="T2" y="T3"/>
                  </a:cxn>
                  <a:cxn ang="0">
                    <a:pos x="T4" y="T5"/>
                  </a:cxn>
                  <a:cxn ang="0">
                    <a:pos x="T6" y="T7"/>
                  </a:cxn>
                  <a:cxn ang="0">
                    <a:pos x="T8" y="T9"/>
                  </a:cxn>
                </a:cxnLst>
                <a:rect l="0" t="0" r="r" b="b"/>
                <a:pathLst>
                  <a:path w="30" h="7">
                    <a:moveTo>
                      <a:pt x="26" y="0"/>
                    </a:moveTo>
                    <a:cubicBezTo>
                      <a:pt x="18" y="0"/>
                      <a:pt x="11" y="0"/>
                      <a:pt x="4" y="1"/>
                    </a:cubicBezTo>
                    <a:cubicBezTo>
                      <a:pt x="0" y="1"/>
                      <a:pt x="0" y="6"/>
                      <a:pt x="4" y="6"/>
                    </a:cubicBezTo>
                    <a:cubicBezTo>
                      <a:pt x="11" y="6"/>
                      <a:pt x="18" y="7"/>
                      <a:pt x="26" y="6"/>
                    </a:cubicBezTo>
                    <a:cubicBezTo>
                      <a:pt x="30" y="6"/>
                      <a:pt x="30" y="1"/>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37" name="Freeform 26"/>
              <p:cNvSpPr/>
              <p:nvPr/>
            </p:nvSpPr>
            <p:spPr bwMode="auto">
              <a:xfrm>
                <a:off x="3574" y="1034"/>
                <a:ext cx="90" cy="24"/>
              </a:xfrm>
              <a:custGeom>
                <a:avLst/>
                <a:gdLst>
                  <a:gd name="T0" fmla="*/ 34 w 38"/>
                  <a:gd name="T1" fmla="*/ 3 h 10"/>
                  <a:gd name="T2" fmla="*/ 5 w 38"/>
                  <a:gd name="T3" fmla="*/ 0 h 10"/>
                  <a:gd name="T4" fmla="*/ 4 w 38"/>
                  <a:gd name="T5" fmla="*/ 6 h 10"/>
                  <a:gd name="T6" fmla="*/ 34 w 38"/>
                  <a:gd name="T7" fmla="*/ 8 h 10"/>
                  <a:gd name="T8" fmla="*/ 34 w 38"/>
                  <a:gd name="T9" fmla="*/ 3 h 10"/>
                </a:gdLst>
                <a:ahLst/>
                <a:cxnLst>
                  <a:cxn ang="0">
                    <a:pos x="T0" y="T1"/>
                  </a:cxn>
                  <a:cxn ang="0">
                    <a:pos x="T2" y="T3"/>
                  </a:cxn>
                  <a:cxn ang="0">
                    <a:pos x="T4" y="T5"/>
                  </a:cxn>
                  <a:cxn ang="0">
                    <a:pos x="T6" y="T7"/>
                  </a:cxn>
                  <a:cxn ang="0">
                    <a:pos x="T8" y="T9"/>
                  </a:cxn>
                </a:cxnLst>
                <a:rect l="0" t="0" r="r" b="b"/>
                <a:pathLst>
                  <a:path w="38" h="10">
                    <a:moveTo>
                      <a:pt x="34" y="3"/>
                    </a:moveTo>
                    <a:cubicBezTo>
                      <a:pt x="25" y="2"/>
                      <a:pt x="15" y="2"/>
                      <a:pt x="5" y="0"/>
                    </a:cubicBezTo>
                    <a:cubicBezTo>
                      <a:pt x="1" y="0"/>
                      <a:pt x="0" y="5"/>
                      <a:pt x="4" y="6"/>
                    </a:cubicBezTo>
                    <a:cubicBezTo>
                      <a:pt x="14" y="9"/>
                      <a:pt x="24" y="10"/>
                      <a:pt x="34" y="8"/>
                    </a:cubicBezTo>
                    <a:cubicBezTo>
                      <a:pt x="38" y="8"/>
                      <a:pt x="38" y="3"/>
                      <a:pt x="3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38" name="Freeform 27"/>
              <p:cNvSpPr/>
              <p:nvPr/>
            </p:nvSpPr>
            <p:spPr bwMode="auto">
              <a:xfrm>
                <a:off x="3738" y="1031"/>
                <a:ext cx="90" cy="24"/>
              </a:xfrm>
              <a:custGeom>
                <a:avLst/>
                <a:gdLst>
                  <a:gd name="T0" fmla="*/ 35 w 38"/>
                  <a:gd name="T1" fmla="*/ 2 h 10"/>
                  <a:gd name="T2" fmla="*/ 4 w 38"/>
                  <a:gd name="T3" fmla="*/ 4 h 10"/>
                  <a:gd name="T4" fmla="*/ 6 w 38"/>
                  <a:gd name="T5" fmla="*/ 10 h 10"/>
                  <a:gd name="T6" fmla="*/ 35 w 38"/>
                  <a:gd name="T7" fmla="*/ 7 h 10"/>
                  <a:gd name="T8" fmla="*/ 35 w 38"/>
                  <a:gd name="T9" fmla="*/ 2 h 10"/>
                </a:gdLst>
                <a:ahLst/>
                <a:cxnLst>
                  <a:cxn ang="0">
                    <a:pos x="T0" y="T1"/>
                  </a:cxn>
                  <a:cxn ang="0">
                    <a:pos x="T2" y="T3"/>
                  </a:cxn>
                  <a:cxn ang="0">
                    <a:pos x="T4" y="T5"/>
                  </a:cxn>
                  <a:cxn ang="0">
                    <a:pos x="T6" y="T7"/>
                  </a:cxn>
                  <a:cxn ang="0">
                    <a:pos x="T8" y="T9"/>
                  </a:cxn>
                </a:cxnLst>
                <a:rect l="0" t="0" r="r" b="b"/>
                <a:pathLst>
                  <a:path w="38" h="10">
                    <a:moveTo>
                      <a:pt x="35" y="2"/>
                    </a:moveTo>
                    <a:cubicBezTo>
                      <a:pt x="25" y="0"/>
                      <a:pt x="14" y="1"/>
                      <a:pt x="4" y="4"/>
                    </a:cubicBezTo>
                    <a:cubicBezTo>
                      <a:pt x="0" y="5"/>
                      <a:pt x="2" y="10"/>
                      <a:pt x="6" y="10"/>
                    </a:cubicBezTo>
                    <a:cubicBezTo>
                      <a:pt x="15" y="8"/>
                      <a:pt x="25" y="8"/>
                      <a:pt x="35" y="7"/>
                    </a:cubicBezTo>
                    <a:cubicBezTo>
                      <a:pt x="38" y="7"/>
                      <a:pt x="38"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39" name="Freeform 28"/>
              <p:cNvSpPr/>
              <p:nvPr/>
            </p:nvSpPr>
            <p:spPr bwMode="auto">
              <a:xfrm>
                <a:off x="3904" y="1039"/>
                <a:ext cx="85" cy="19"/>
              </a:xfrm>
              <a:custGeom>
                <a:avLst/>
                <a:gdLst>
                  <a:gd name="T0" fmla="*/ 31 w 36"/>
                  <a:gd name="T1" fmla="*/ 1 h 8"/>
                  <a:gd name="T2" fmla="*/ 4 w 36"/>
                  <a:gd name="T3" fmla="*/ 1 h 8"/>
                  <a:gd name="T4" fmla="*/ 4 w 36"/>
                  <a:gd name="T5" fmla="*/ 7 h 8"/>
                  <a:gd name="T6" fmla="*/ 31 w 36"/>
                  <a:gd name="T7" fmla="*/ 7 h 8"/>
                  <a:gd name="T8" fmla="*/ 31 w 36"/>
                  <a:gd name="T9" fmla="*/ 1 h 8"/>
                </a:gdLst>
                <a:ahLst/>
                <a:cxnLst>
                  <a:cxn ang="0">
                    <a:pos x="T0" y="T1"/>
                  </a:cxn>
                  <a:cxn ang="0">
                    <a:pos x="T2" y="T3"/>
                  </a:cxn>
                  <a:cxn ang="0">
                    <a:pos x="T4" y="T5"/>
                  </a:cxn>
                  <a:cxn ang="0">
                    <a:pos x="T6" y="T7"/>
                  </a:cxn>
                  <a:cxn ang="0">
                    <a:pos x="T8" y="T9"/>
                  </a:cxn>
                </a:cxnLst>
                <a:rect l="0" t="0" r="r" b="b"/>
                <a:pathLst>
                  <a:path w="36" h="8">
                    <a:moveTo>
                      <a:pt x="31" y="1"/>
                    </a:moveTo>
                    <a:cubicBezTo>
                      <a:pt x="22" y="0"/>
                      <a:pt x="13" y="0"/>
                      <a:pt x="4" y="1"/>
                    </a:cubicBezTo>
                    <a:cubicBezTo>
                      <a:pt x="0" y="1"/>
                      <a:pt x="0" y="7"/>
                      <a:pt x="4" y="7"/>
                    </a:cubicBezTo>
                    <a:cubicBezTo>
                      <a:pt x="13" y="8"/>
                      <a:pt x="22" y="8"/>
                      <a:pt x="31" y="7"/>
                    </a:cubicBezTo>
                    <a:cubicBezTo>
                      <a:pt x="36" y="7"/>
                      <a:pt x="36"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40" name="Freeform 29"/>
              <p:cNvSpPr/>
              <p:nvPr/>
            </p:nvSpPr>
            <p:spPr bwMode="auto">
              <a:xfrm>
                <a:off x="4074" y="1031"/>
                <a:ext cx="83" cy="24"/>
              </a:xfrm>
              <a:custGeom>
                <a:avLst/>
                <a:gdLst>
                  <a:gd name="T0" fmla="*/ 30 w 35"/>
                  <a:gd name="T1" fmla="*/ 2 h 10"/>
                  <a:gd name="T2" fmla="*/ 5 w 35"/>
                  <a:gd name="T3" fmla="*/ 1 h 10"/>
                  <a:gd name="T4" fmla="*/ 3 w 35"/>
                  <a:gd name="T5" fmla="*/ 7 h 10"/>
                  <a:gd name="T6" fmla="*/ 32 w 35"/>
                  <a:gd name="T7" fmla="*/ 7 h 10"/>
                  <a:gd name="T8" fmla="*/ 30 w 35"/>
                  <a:gd name="T9" fmla="*/ 2 h 10"/>
                </a:gdLst>
                <a:ahLst/>
                <a:cxnLst>
                  <a:cxn ang="0">
                    <a:pos x="T0" y="T1"/>
                  </a:cxn>
                  <a:cxn ang="0">
                    <a:pos x="T2" y="T3"/>
                  </a:cxn>
                  <a:cxn ang="0">
                    <a:pos x="T4" y="T5"/>
                  </a:cxn>
                  <a:cxn ang="0">
                    <a:pos x="T6" y="T7"/>
                  </a:cxn>
                  <a:cxn ang="0">
                    <a:pos x="T8" y="T9"/>
                  </a:cxn>
                </a:cxnLst>
                <a:rect l="0" t="0" r="r" b="b"/>
                <a:pathLst>
                  <a:path w="35" h="10">
                    <a:moveTo>
                      <a:pt x="30" y="2"/>
                    </a:moveTo>
                    <a:cubicBezTo>
                      <a:pt x="22" y="3"/>
                      <a:pt x="13" y="4"/>
                      <a:pt x="5" y="1"/>
                    </a:cubicBezTo>
                    <a:cubicBezTo>
                      <a:pt x="1" y="0"/>
                      <a:pt x="0" y="6"/>
                      <a:pt x="3" y="7"/>
                    </a:cubicBezTo>
                    <a:cubicBezTo>
                      <a:pt x="12" y="10"/>
                      <a:pt x="22" y="10"/>
                      <a:pt x="32" y="7"/>
                    </a:cubicBezTo>
                    <a:cubicBezTo>
                      <a:pt x="35" y="6"/>
                      <a:pt x="34" y="1"/>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41" name="Freeform 30"/>
              <p:cNvSpPr/>
              <p:nvPr/>
            </p:nvSpPr>
            <p:spPr bwMode="auto">
              <a:xfrm>
                <a:off x="4209" y="1039"/>
                <a:ext cx="90" cy="23"/>
              </a:xfrm>
              <a:custGeom>
                <a:avLst/>
                <a:gdLst>
                  <a:gd name="T0" fmla="*/ 33 w 38"/>
                  <a:gd name="T1" fmla="*/ 0 h 10"/>
                  <a:gd name="T2" fmla="*/ 3 w 38"/>
                  <a:gd name="T3" fmla="*/ 4 h 10"/>
                  <a:gd name="T4" fmla="*/ 5 w 38"/>
                  <a:gd name="T5" fmla="*/ 9 h 10"/>
                  <a:gd name="T6" fmla="*/ 33 w 38"/>
                  <a:gd name="T7" fmla="*/ 7 h 10"/>
                  <a:gd name="T8" fmla="*/ 33 w 38"/>
                  <a:gd name="T9" fmla="*/ 0 h 10"/>
                </a:gdLst>
                <a:ahLst/>
                <a:cxnLst>
                  <a:cxn ang="0">
                    <a:pos x="T0" y="T1"/>
                  </a:cxn>
                  <a:cxn ang="0">
                    <a:pos x="T2" y="T3"/>
                  </a:cxn>
                  <a:cxn ang="0">
                    <a:pos x="T4" y="T5"/>
                  </a:cxn>
                  <a:cxn ang="0">
                    <a:pos x="T6" y="T7"/>
                  </a:cxn>
                  <a:cxn ang="0">
                    <a:pos x="T8" y="T9"/>
                  </a:cxn>
                </a:cxnLst>
                <a:rect l="0" t="0" r="r" b="b"/>
                <a:pathLst>
                  <a:path w="38" h="10">
                    <a:moveTo>
                      <a:pt x="33" y="0"/>
                    </a:moveTo>
                    <a:cubicBezTo>
                      <a:pt x="23" y="1"/>
                      <a:pt x="13" y="1"/>
                      <a:pt x="3" y="4"/>
                    </a:cubicBezTo>
                    <a:cubicBezTo>
                      <a:pt x="0" y="4"/>
                      <a:pt x="1" y="10"/>
                      <a:pt x="5" y="9"/>
                    </a:cubicBezTo>
                    <a:cubicBezTo>
                      <a:pt x="14" y="7"/>
                      <a:pt x="24" y="7"/>
                      <a:pt x="33" y="7"/>
                    </a:cubicBezTo>
                    <a:cubicBezTo>
                      <a:pt x="38" y="7"/>
                      <a:pt x="38" y="0"/>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42" name="Freeform 31"/>
              <p:cNvSpPr/>
              <p:nvPr/>
            </p:nvSpPr>
            <p:spPr bwMode="auto">
              <a:xfrm>
                <a:off x="4373" y="1034"/>
                <a:ext cx="78" cy="28"/>
              </a:xfrm>
              <a:custGeom>
                <a:avLst/>
                <a:gdLst>
                  <a:gd name="T0" fmla="*/ 28 w 33"/>
                  <a:gd name="T1" fmla="*/ 1 h 12"/>
                  <a:gd name="T2" fmla="*/ 4 w 33"/>
                  <a:gd name="T3" fmla="*/ 5 h 12"/>
                  <a:gd name="T4" fmla="*/ 4 w 33"/>
                  <a:gd name="T5" fmla="*/ 12 h 12"/>
                  <a:gd name="T6" fmla="*/ 30 w 33"/>
                  <a:gd name="T7" fmla="*/ 6 h 12"/>
                  <a:gd name="T8" fmla="*/ 28 w 33"/>
                  <a:gd name="T9" fmla="*/ 1 h 12"/>
                </a:gdLst>
                <a:ahLst/>
                <a:cxnLst>
                  <a:cxn ang="0">
                    <a:pos x="T0" y="T1"/>
                  </a:cxn>
                  <a:cxn ang="0">
                    <a:pos x="T2" y="T3"/>
                  </a:cxn>
                  <a:cxn ang="0">
                    <a:pos x="T4" y="T5"/>
                  </a:cxn>
                  <a:cxn ang="0">
                    <a:pos x="T6" y="T7"/>
                  </a:cxn>
                  <a:cxn ang="0">
                    <a:pos x="T8" y="T9"/>
                  </a:cxn>
                </a:cxnLst>
                <a:rect l="0" t="0" r="r" b="b"/>
                <a:pathLst>
                  <a:path w="33" h="12">
                    <a:moveTo>
                      <a:pt x="28" y="1"/>
                    </a:moveTo>
                    <a:cubicBezTo>
                      <a:pt x="20" y="2"/>
                      <a:pt x="12" y="5"/>
                      <a:pt x="4" y="5"/>
                    </a:cubicBezTo>
                    <a:cubicBezTo>
                      <a:pt x="0" y="5"/>
                      <a:pt x="0" y="12"/>
                      <a:pt x="4" y="12"/>
                    </a:cubicBezTo>
                    <a:cubicBezTo>
                      <a:pt x="13" y="11"/>
                      <a:pt x="21" y="9"/>
                      <a:pt x="30" y="6"/>
                    </a:cubicBezTo>
                    <a:cubicBezTo>
                      <a:pt x="33" y="5"/>
                      <a:pt x="31" y="0"/>
                      <a:pt x="2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43" name="Freeform 32"/>
              <p:cNvSpPr/>
              <p:nvPr/>
            </p:nvSpPr>
            <p:spPr bwMode="auto">
              <a:xfrm>
                <a:off x="4512" y="1029"/>
                <a:ext cx="95" cy="24"/>
              </a:xfrm>
              <a:custGeom>
                <a:avLst/>
                <a:gdLst>
                  <a:gd name="T0" fmla="*/ 37 w 40"/>
                  <a:gd name="T1" fmla="*/ 0 h 10"/>
                  <a:gd name="T2" fmla="*/ 5 w 40"/>
                  <a:gd name="T3" fmla="*/ 0 h 10"/>
                  <a:gd name="T4" fmla="*/ 5 w 40"/>
                  <a:gd name="T5" fmla="*/ 6 h 10"/>
                  <a:gd name="T6" fmla="*/ 38 w 40"/>
                  <a:gd name="T7" fmla="*/ 5 h 10"/>
                  <a:gd name="T8" fmla="*/ 37 w 40"/>
                  <a:gd name="T9" fmla="*/ 0 h 10"/>
                </a:gdLst>
                <a:ahLst/>
                <a:cxnLst>
                  <a:cxn ang="0">
                    <a:pos x="T0" y="T1"/>
                  </a:cxn>
                  <a:cxn ang="0">
                    <a:pos x="T2" y="T3"/>
                  </a:cxn>
                  <a:cxn ang="0">
                    <a:pos x="T4" y="T5"/>
                  </a:cxn>
                  <a:cxn ang="0">
                    <a:pos x="T6" y="T7"/>
                  </a:cxn>
                  <a:cxn ang="0">
                    <a:pos x="T8" y="T9"/>
                  </a:cxn>
                </a:cxnLst>
                <a:rect l="0" t="0" r="r" b="b"/>
                <a:pathLst>
                  <a:path w="40" h="10">
                    <a:moveTo>
                      <a:pt x="37" y="0"/>
                    </a:moveTo>
                    <a:cubicBezTo>
                      <a:pt x="26" y="0"/>
                      <a:pt x="15" y="0"/>
                      <a:pt x="5" y="0"/>
                    </a:cubicBezTo>
                    <a:cubicBezTo>
                      <a:pt x="0" y="0"/>
                      <a:pt x="0" y="6"/>
                      <a:pt x="5" y="6"/>
                    </a:cubicBezTo>
                    <a:cubicBezTo>
                      <a:pt x="15" y="6"/>
                      <a:pt x="28" y="10"/>
                      <a:pt x="38" y="5"/>
                    </a:cubicBezTo>
                    <a:cubicBezTo>
                      <a:pt x="40" y="4"/>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44" name="Freeform 33"/>
              <p:cNvSpPr/>
              <p:nvPr/>
            </p:nvSpPr>
            <p:spPr bwMode="auto">
              <a:xfrm>
                <a:off x="4652" y="1029"/>
                <a:ext cx="102" cy="26"/>
              </a:xfrm>
              <a:custGeom>
                <a:avLst/>
                <a:gdLst>
                  <a:gd name="T0" fmla="*/ 40 w 43"/>
                  <a:gd name="T1" fmla="*/ 3 h 11"/>
                  <a:gd name="T2" fmla="*/ 4 w 43"/>
                  <a:gd name="T3" fmla="*/ 5 h 11"/>
                  <a:gd name="T4" fmla="*/ 6 w 43"/>
                  <a:gd name="T5" fmla="*/ 11 h 11"/>
                  <a:gd name="T6" fmla="*/ 40 w 43"/>
                  <a:gd name="T7" fmla="*/ 8 h 11"/>
                  <a:gd name="T8" fmla="*/ 40 w 43"/>
                  <a:gd name="T9" fmla="*/ 3 h 11"/>
                </a:gdLst>
                <a:ahLst/>
                <a:cxnLst>
                  <a:cxn ang="0">
                    <a:pos x="T0" y="T1"/>
                  </a:cxn>
                  <a:cxn ang="0">
                    <a:pos x="T2" y="T3"/>
                  </a:cxn>
                  <a:cxn ang="0">
                    <a:pos x="T4" y="T5"/>
                  </a:cxn>
                  <a:cxn ang="0">
                    <a:pos x="T6" y="T7"/>
                  </a:cxn>
                  <a:cxn ang="0">
                    <a:pos x="T8" y="T9"/>
                  </a:cxn>
                </a:cxnLst>
                <a:rect l="0" t="0" r="r" b="b"/>
                <a:pathLst>
                  <a:path w="43" h="11">
                    <a:moveTo>
                      <a:pt x="40" y="3"/>
                    </a:moveTo>
                    <a:cubicBezTo>
                      <a:pt x="28" y="0"/>
                      <a:pt x="16" y="2"/>
                      <a:pt x="4" y="5"/>
                    </a:cubicBezTo>
                    <a:cubicBezTo>
                      <a:pt x="0" y="6"/>
                      <a:pt x="2" y="11"/>
                      <a:pt x="6" y="11"/>
                    </a:cubicBezTo>
                    <a:cubicBezTo>
                      <a:pt x="17" y="9"/>
                      <a:pt x="29" y="10"/>
                      <a:pt x="40" y="8"/>
                    </a:cubicBezTo>
                    <a:cubicBezTo>
                      <a:pt x="43" y="7"/>
                      <a:pt x="43" y="3"/>
                      <a:pt x="4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45" name="Freeform 34"/>
              <p:cNvSpPr/>
              <p:nvPr/>
            </p:nvSpPr>
            <p:spPr bwMode="auto">
              <a:xfrm>
                <a:off x="4789" y="984"/>
                <a:ext cx="55" cy="74"/>
              </a:xfrm>
              <a:custGeom>
                <a:avLst/>
                <a:gdLst>
                  <a:gd name="T0" fmla="*/ 22 w 23"/>
                  <a:gd name="T1" fmla="*/ 25 h 31"/>
                  <a:gd name="T2" fmla="*/ 5 w 23"/>
                  <a:gd name="T3" fmla="*/ 2 h 31"/>
                  <a:gd name="T4" fmla="*/ 1 w 23"/>
                  <a:gd name="T5" fmla="*/ 6 h 31"/>
                  <a:gd name="T6" fmla="*/ 12 w 23"/>
                  <a:gd name="T7" fmla="*/ 23 h 31"/>
                  <a:gd name="T8" fmla="*/ 6 w 23"/>
                  <a:gd name="T9" fmla="*/ 24 h 31"/>
                  <a:gd name="T10" fmla="*/ 6 w 23"/>
                  <a:gd name="T11" fmla="*/ 30 h 31"/>
                  <a:gd name="T12" fmla="*/ 19 w 23"/>
                  <a:gd name="T13" fmla="*/ 30 h 31"/>
                  <a:gd name="T14" fmla="*/ 22 w 23"/>
                  <a:gd name="T15" fmla="*/ 2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2" y="25"/>
                    </a:moveTo>
                    <a:cubicBezTo>
                      <a:pt x="17" y="17"/>
                      <a:pt x="13" y="8"/>
                      <a:pt x="5" y="2"/>
                    </a:cubicBezTo>
                    <a:cubicBezTo>
                      <a:pt x="3" y="0"/>
                      <a:pt x="0" y="4"/>
                      <a:pt x="1" y="6"/>
                    </a:cubicBezTo>
                    <a:cubicBezTo>
                      <a:pt x="5" y="12"/>
                      <a:pt x="9" y="18"/>
                      <a:pt x="12" y="23"/>
                    </a:cubicBezTo>
                    <a:cubicBezTo>
                      <a:pt x="10" y="24"/>
                      <a:pt x="8" y="24"/>
                      <a:pt x="6" y="24"/>
                    </a:cubicBezTo>
                    <a:cubicBezTo>
                      <a:pt x="2" y="24"/>
                      <a:pt x="2" y="30"/>
                      <a:pt x="6" y="30"/>
                    </a:cubicBezTo>
                    <a:cubicBezTo>
                      <a:pt x="10" y="30"/>
                      <a:pt x="15" y="30"/>
                      <a:pt x="19" y="30"/>
                    </a:cubicBezTo>
                    <a:cubicBezTo>
                      <a:pt x="21" y="31"/>
                      <a:pt x="23" y="27"/>
                      <a:pt x="2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46" name="Freeform 35"/>
              <p:cNvSpPr/>
              <p:nvPr/>
            </p:nvSpPr>
            <p:spPr bwMode="auto">
              <a:xfrm>
                <a:off x="4733" y="867"/>
                <a:ext cx="52" cy="72"/>
              </a:xfrm>
              <a:custGeom>
                <a:avLst/>
                <a:gdLst>
                  <a:gd name="T0" fmla="*/ 20 w 22"/>
                  <a:gd name="T1" fmla="*/ 25 h 30"/>
                  <a:gd name="T2" fmla="*/ 5 w 22"/>
                  <a:gd name="T3" fmla="*/ 3 h 30"/>
                  <a:gd name="T4" fmla="*/ 1 w 22"/>
                  <a:gd name="T5" fmla="*/ 5 h 30"/>
                  <a:gd name="T6" fmla="*/ 16 w 22"/>
                  <a:gd name="T7" fmla="*/ 28 h 30"/>
                  <a:gd name="T8" fmla="*/ 20 w 22"/>
                  <a:gd name="T9" fmla="*/ 25 h 30"/>
                </a:gdLst>
                <a:ahLst/>
                <a:cxnLst>
                  <a:cxn ang="0">
                    <a:pos x="T0" y="T1"/>
                  </a:cxn>
                  <a:cxn ang="0">
                    <a:pos x="T2" y="T3"/>
                  </a:cxn>
                  <a:cxn ang="0">
                    <a:pos x="T4" y="T5"/>
                  </a:cxn>
                  <a:cxn ang="0">
                    <a:pos x="T6" y="T7"/>
                  </a:cxn>
                  <a:cxn ang="0">
                    <a:pos x="T8" y="T9"/>
                  </a:cxn>
                </a:cxnLst>
                <a:rect l="0" t="0" r="r" b="b"/>
                <a:pathLst>
                  <a:path w="22" h="30">
                    <a:moveTo>
                      <a:pt x="20" y="25"/>
                    </a:moveTo>
                    <a:cubicBezTo>
                      <a:pt x="14" y="18"/>
                      <a:pt x="10" y="10"/>
                      <a:pt x="5" y="3"/>
                    </a:cubicBezTo>
                    <a:cubicBezTo>
                      <a:pt x="4" y="0"/>
                      <a:pt x="0" y="2"/>
                      <a:pt x="1" y="5"/>
                    </a:cubicBezTo>
                    <a:cubicBezTo>
                      <a:pt x="2" y="13"/>
                      <a:pt x="10" y="22"/>
                      <a:pt x="16" y="28"/>
                    </a:cubicBezTo>
                    <a:cubicBezTo>
                      <a:pt x="19" y="30"/>
                      <a:pt x="22" y="27"/>
                      <a:pt x="2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47" name="Freeform 36"/>
              <p:cNvSpPr/>
              <p:nvPr/>
            </p:nvSpPr>
            <p:spPr bwMode="auto">
              <a:xfrm>
                <a:off x="4676" y="753"/>
                <a:ext cx="49" cy="81"/>
              </a:xfrm>
              <a:custGeom>
                <a:avLst/>
                <a:gdLst>
                  <a:gd name="T0" fmla="*/ 20 w 21"/>
                  <a:gd name="T1" fmla="*/ 29 h 34"/>
                  <a:gd name="T2" fmla="*/ 13 w 21"/>
                  <a:gd name="T3" fmla="*/ 14 h 34"/>
                  <a:gd name="T4" fmla="*/ 4 w 21"/>
                  <a:gd name="T5" fmla="*/ 1 h 34"/>
                  <a:gd name="T6" fmla="*/ 0 w 21"/>
                  <a:gd name="T7" fmla="*/ 2 h 34"/>
                  <a:gd name="T8" fmla="*/ 6 w 21"/>
                  <a:gd name="T9" fmla="*/ 16 h 34"/>
                  <a:gd name="T10" fmla="*/ 15 w 21"/>
                  <a:gd name="T11" fmla="*/ 31 h 34"/>
                  <a:gd name="T12" fmla="*/ 20 w 21"/>
                  <a:gd name="T13" fmla="*/ 29 h 34"/>
                </a:gdLst>
                <a:ahLst/>
                <a:cxnLst>
                  <a:cxn ang="0">
                    <a:pos x="T0" y="T1"/>
                  </a:cxn>
                  <a:cxn ang="0">
                    <a:pos x="T2" y="T3"/>
                  </a:cxn>
                  <a:cxn ang="0">
                    <a:pos x="T4" y="T5"/>
                  </a:cxn>
                  <a:cxn ang="0">
                    <a:pos x="T6" y="T7"/>
                  </a:cxn>
                  <a:cxn ang="0">
                    <a:pos x="T8" y="T9"/>
                  </a:cxn>
                  <a:cxn ang="0">
                    <a:pos x="T10" y="T11"/>
                  </a:cxn>
                  <a:cxn ang="0">
                    <a:pos x="T12" y="T13"/>
                  </a:cxn>
                </a:cxnLst>
                <a:rect l="0" t="0" r="r" b="b"/>
                <a:pathLst>
                  <a:path w="21" h="34">
                    <a:moveTo>
                      <a:pt x="20" y="29"/>
                    </a:moveTo>
                    <a:cubicBezTo>
                      <a:pt x="18" y="24"/>
                      <a:pt x="15" y="19"/>
                      <a:pt x="13" y="14"/>
                    </a:cubicBezTo>
                    <a:cubicBezTo>
                      <a:pt x="10" y="10"/>
                      <a:pt x="8" y="5"/>
                      <a:pt x="4" y="1"/>
                    </a:cubicBezTo>
                    <a:cubicBezTo>
                      <a:pt x="3" y="0"/>
                      <a:pt x="0" y="0"/>
                      <a:pt x="0" y="2"/>
                    </a:cubicBezTo>
                    <a:cubicBezTo>
                      <a:pt x="1" y="8"/>
                      <a:pt x="3" y="12"/>
                      <a:pt x="6" y="16"/>
                    </a:cubicBezTo>
                    <a:cubicBezTo>
                      <a:pt x="9" y="21"/>
                      <a:pt x="12" y="26"/>
                      <a:pt x="15" y="31"/>
                    </a:cubicBezTo>
                    <a:cubicBezTo>
                      <a:pt x="16" y="34"/>
                      <a:pt x="21" y="32"/>
                      <a:pt x="20" y="2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48" name="Freeform 37"/>
              <p:cNvSpPr/>
              <p:nvPr/>
            </p:nvSpPr>
            <p:spPr bwMode="auto">
              <a:xfrm>
                <a:off x="4650" y="603"/>
                <a:ext cx="68" cy="102"/>
              </a:xfrm>
              <a:custGeom>
                <a:avLst/>
                <a:gdLst>
                  <a:gd name="T0" fmla="*/ 25 w 29"/>
                  <a:gd name="T1" fmla="*/ 1 h 43"/>
                  <a:gd name="T2" fmla="*/ 4 w 29"/>
                  <a:gd name="T3" fmla="*/ 20 h 43"/>
                  <a:gd name="T4" fmla="*/ 10 w 29"/>
                  <a:gd name="T5" fmla="*/ 42 h 43"/>
                  <a:gd name="T6" fmla="*/ 13 w 29"/>
                  <a:gd name="T7" fmla="*/ 40 h 43"/>
                  <a:gd name="T8" fmla="*/ 28 w 29"/>
                  <a:gd name="T9" fmla="*/ 5 h 43"/>
                  <a:gd name="T10" fmla="*/ 25 w 29"/>
                  <a:gd name="T11" fmla="*/ 1 h 43"/>
                </a:gdLst>
                <a:ahLst/>
                <a:cxnLst>
                  <a:cxn ang="0">
                    <a:pos x="T0" y="T1"/>
                  </a:cxn>
                  <a:cxn ang="0">
                    <a:pos x="T2" y="T3"/>
                  </a:cxn>
                  <a:cxn ang="0">
                    <a:pos x="T4" y="T5"/>
                  </a:cxn>
                  <a:cxn ang="0">
                    <a:pos x="T6" y="T7"/>
                  </a:cxn>
                  <a:cxn ang="0">
                    <a:pos x="T8" y="T9"/>
                  </a:cxn>
                  <a:cxn ang="0">
                    <a:pos x="T10" y="T11"/>
                  </a:cxn>
                </a:cxnLst>
                <a:rect l="0" t="0" r="r" b="b"/>
                <a:pathLst>
                  <a:path w="29" h="43">
                    <a:moveTo>
                      <a:pt x="25" y="1"/>
                    </a:moveTo>
                    <a:cubicBezTo>
                      <a:pt x="16" y="4"/>
                      <a:pt x="7" y="12"/>
                      <a:pt x="4" y="20"/>
                    </a:cubicBezTo>
                    <a:cubicBezTo>
                      <a:pt x="0" y="29"/>
                      <a:pt x="3" y="36"/>
                      <a:pt x="10" y="42"/>
                    </a:cubicBezTo>
                    <a:cubicBezTo>
                      <a:pt x="11" y="43"/>
                      <a:pt x="14" y="42"/>
                      <a:pt x="13" y="40"/>
                    </a:cubicBezTo>
                    <a:cubicBezTo>
                      <a:pt x="1" y="24"/>
                      <a:pt x="18" y="15"/>
                      <a:pt x="28" y="5"/>
                    </a:cubicBezTo>
                    <a:cubicBezTo>
                      <a:pt x="29" y="4"/>
                      <a:pt x="28" y="0"/>
                      <a:pt x="2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49" name="Freeform 38"/>
              <p:cNvSpPr/>
              <p:nvPr/>
            </p:nvSpPr>
            <p:spPr bwMode="auto">
              <a:xfrm>
                <a:off x="4718" y="484"/>
                <a:ext cx="52" cy="79"/>
              </a:xfrm>
              <a:custGeom>
                <a:avLst/>
                <a:gdLst>
                  <a:gd name="T0" fmla="*/ 17 w 22"/>
                  <a:gd name="T1" fmla="*/ 3 h 33"/>
                  <a:gd name="T2" fmla="*/ 2 w 22"/>
                  <a:gd name="T3" fmla="*/ 28 h 33"/>
                  <a:gd name="T4" fmla="*/ 6 w 22"/>
                  <a:gd name="T5" fmla="*/ 30 h 33"/>
                  <a:gd name="T6" fmla="*/ 21 w 22"/>
                  <a:gd name="T7" fmla="*/ 5 h 33"/>
                  <a:gd name="T8" fmla="*/ 17 w 22"/>
                  <a:gd name="T9" fmla="*/ 3 h 33"/>
                </a:gdLst>
                <a:ahLst/>
                <a:cxnLst>
                  <a:cxn ang="0">
                    <a:pos x="T0" y="T1"/>
                  </a:cxn>
                  <a:cxn ang="0">
                    <a:pos x="T2" y="T3"/>
                  </a:cxn>
                  <a:cxn ang="0">
                    <a:pos x="T4" y="T5"/>
                  </a:cxn>
                  <a:cxn ang="0">
                    <a:pos x="T6" y="T7"/>
                  </a:cxn>
                  <a:cxn ang="0">
                    <a:pos x="T8" y="T9"/>
                  </a:cxn>
                </a:cxnLst>
                <a:rect l="0" t="0" r="r" b="b"/>
                <a:pathLst>
                  <a:path w="22" h="33">
                    <a:moveTo>
                      <a:pt x="17" y="3"/>
                    </a:moveTo>
                    <a:cubicBezTo>
                      <a:pt x="13" y="12"/>
                      <a:pt x="7" y="19"/>
                      <a:pt x="2" y="28"/>
                    </a:cubicBezTo>
                    <a:cubicBezTo>
                      <a:pt x="0" y="30"/>
                      <a:pt x="4" y="33"/>
                      <a:pt x="6" y="30"/>
                    </a:cubicBezTo>
                    <a:cubicBezTo>
                      <a:pt x="12" y="22"/>
                      <a:pt x="19" y="14"/>
                      <a:pt x="21" y="5"/>
                    </a:cubicBezTo>
                    <a:cubicBezTo>
                      <a:pt x="22" y="2"/>
                      <a:pt x="18" y="0"/>
                      <a:pt x="1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50" name="Freeform 39"/>
              <p:cNvSpPr/>
              <p:nvPr/>
            </p:nvSpPr>
            <p:spPr bwMode="auto">
              <a:xfrm>
                <a:off x="4778" y="379"/>
                <a:ext cx="56" cy="69"/>
              </a:xfrm>
              <a:custGeom>
                <a:avLst/>
                <a:gdLst>
                  <a:gd name="T0" fmla="*/ 19 w 24"/>
                  <a:gd name="T1" fmla="*/ 2 h 29"/>
                  <a:gd name="T2" fmla="*/ 12 w 24"/>
                  <a:gd name="T3" fmla="*/ 15 h 29"/>
                  <a:gd name="T4" fmla="*/ 2 w 24"/>
                  <a:gd name="T5" fmla="*/ 24 h 29"/>
                  <a:gd name="T6" fmla="*/ 5 w 24"/>
                  <a:gd name="T7" fmla="*/ 28 h 29"/>
                  <a:gd name="T8" fmla="*/ 24 w 24"/>
                  <a:gd name="T9" fmla="*/ 4 h 29"/>
                  <a:gd name="T10" fmla="*/ 19 w 24"/>
                  <a:gd name="T11" fmla="*/ 2 h 29"/>
                </a:gdLst>
                <a:ahLst/>
                <a:cxnLst>
                  <a:cxn ang="0">
                    <a:pos x="T0" y="T1"/>
                  </a:cxn>
                  <a:cxn ang="0">
                    <a:pos x="T2" y="T3"/>
                  </a:cxn>
                  <a:cxn ang="0">
                    <a:pos x="T4" y="T5"/>
                  </a:cxn>
                  <a:cxn ang="0">
                    <a:pos x="T6" y="T7"/>
                  </a:cxn>
                  <a:cxn ang="0">
                    <a:pos x="T8" y="T9"/>
                  </a:cxn>
                  <a:cxn ang="0">
                    <a:pos x="T10" y="T11"/>
                  </a:cxn>
                </a:cxnLst>
                <a:rect l="0" t="0" r="r" b="b"/>
                <a:pathLst>
                  <a:path w="24" h="29">
                    <a:moveTo>
                      <a:pt x="19" y="2"/>
                    </a:moveTo>
                    <a:cubicBezTo>
                      <a:pt x="16" y="6"/>
                      <a:pt x="15" y="11"/>
                      <a:pt x="12" y="15"/>
                    </a:cubicBezTo>
                    <a:cubicBezTo>
                      <a:pt x="9" y="18"/>
                      <a:pt x="6" y="21"/>
                      <a:pt x="2" y="24"/>
                    </a:cubicBezTo>
                    <a:cubicBezTo>
                      <a:pt x="0" y="26"/>
                      <a:pt x="3" y="29"/>
                      <a:pt x="5" y="28"/>
                    </a:cubicBezTo>
                    <a:cubicBezTo>
                      <a:pt x="14" y="23"/>
                      <a:pt x="24" y="14"/>
                      <a:pt x="24" y="4"/>
                    </a:cubicBezTo>
                    <a:cubicBezTo>
                      <a:pt x="24" y="1"/>
                      <a:pt x="20" y="0"/>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51" name="Freeform 40"/>
              <p:cNvSpPr/>
              <p:nvPr/>
            </p:nvSpPr>
            <p:spPr bwMode="auto">
              <a:xfrm>
                <a:off x="3572" y="303"/>
                <a:ext cx="88" cy="22"/>
              </a:xfrm>
              <a:custGeom>
                <a:avLst/>
                <a:gdLst>
                  <a:gd name="T0" fmla="*/ 32 w 37"/>
                  <a:gd name="T1" fmla="*/ 1 h 9"/>
                  <a:gd name="T2" fmla="*/ 3 w 37"/>
                  <a:gd name="T3" fmla="*/ 3 h 9"/>
                  <a:gd name="T4" fmla="*/ 3 w 37"/>
                  <a:gd name="T5" fmla="*/ 8 h 9"/>
                  <a:gd name="T6" fmla="*/ 33 w 37"/>
                  <a:gd name="T7" fmla="*/ 6 h 9"/>
                  <a:gd name="T8" fmla="*/ 32 w 37"/>
                  <a:gd name="T9" fmla="*/ 1 h 9"/>
                </a:gdLst>
                <a:ahLst/>
                <a:cxnLst>
                  <a:cxn ang="0">
                    <a:pos x="T0" y="T1"/>
                  </a:cxn>
                  <a:cxn ang="0">
                    <a:pos x="T2" y="T3"/>
                  </a:cxn>
                  <a:cxn ang="0">
                    <a:pos x="T4" y="T5"/>
                  </a:cxn>
                  <a:cxn ang="0">
                    <a:pos x="T6" y="T7"/>
                  </a:cxn>
                  <a:cxn ang="0">
                    <a:pos x="T8" y="T9"/>
                  </a:cxn>
                </a:cxnLst>
                <a:rect l="0" t="0" r="r" b="b"/>
                <a:pathLst>
                  <a:path w="37" h="9">
                    <a:moveTo>
                      <a:pt x="32" y="1"/>
                    </a:moveTo>
                    <a:cubicBezTo>
                      <a:pt x="22" y="2"/>
                      <a:pt x="13" y="3"/>
                      <a:pt x="3" y="3"/>
                    </a:cubicBezTo>
                    <a:cubicBezTo>
                      <a:pt x="0" y="4"/>
                      <a:pt x="0" y="8"/>
                      <a:pt x="3" y="8"/>
                    </a:cubicBezTo>
                    <a:cubicBezTo>
                      <a:pt x="13" y="9"/>
                      <a:pt x="24" y="9"/>
                      <a:pt x="33" y="6"/>
                    </a:cubicBezTo>
                    <a:cubicBezTo>
                      <a:pt x="37" y="5"/>
                      <a:pt x="35" y="0"/>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52" name="Freeform 41"/>
              <p:cNvSpPr/>
              <p:nvPr/>
            </p:nvSpPr>
            <p:spPr bwMode="auto">
              <a:xfrm>
                <a:off x="3714" y="303"/>
                <a:ext cx="85" cy="17"/>
              </a:xfrm>
              <a:custGeom>
                <a:avLst/>
                <a:gdLst>
                  <a:gd name="T0" fmla="*/ 32 w 36"/>
                  <a:gd name="T1" fmla="*/ 1 h 7"/>
                  <a:gd name="T2" fmla="*/ 2 w 36"/>
                  <a:gd name="T3" fmla="*/ 1 h 7"/>
                  <a:gd name="T4" fmla="*/ 2 w 36"/>
                  <a:gd name="T5" fmla="*/ 5 h 7"/>
                  <a:gd name="T6" fmla="*/ 32 w 36"/>
                  <a:gd name="T7" fmla="*/ 6 h 7"/>
                  <a:gd name="T8" fmla="*/ 32 w 36"/>
                  <a:gd name="T9" fmla="*/ 1 h 7"/>
                </a:gdLst>
                <a:ahLst/>
                <a:cxnLst>
                  <a:cxn ang="0">
                    <a:pos x="T0" y="T1"/>
                  </a:cxn>
                  <a:cxn ang="0">
                    <a:pos x="T2" y="T3"/>
                  </a:cxn>
                  <a:cxn ang="0">
                    <a:pos x="T4" y="T5"/>
                  </a:cxn>
                  <a:cxn ang="0">
                    <a:pos x="T6" y="T7"/>
                  </a:cxn>
                  <a:cxn ang="0">
                    <a:pos x="T8" y="T9"/>
                  </a:cxn>
                </a:cxnLst>
                <a:rect l="0" t="0" r="r" b="b"/>
                <a:pathLst>
                  <a:path w="36" h="7">
                    <a:moveTo>
                      <a:pt x="32" y="1"/>
                    </a:moveTo>
                    <a:cubicBezTo>
                      <a:pt x="22" y="0"/>
                      <a:pt x="12" y="0"/>
                      <a:pt x="2" y="1"/>
                    </a:cubicBezTo>
                    <a:cubicBezTo>
                      <a:pt x="0" y="2"/>
                      <a:pt x="0" y="5"/>
                      <a:pt x="2" y="5"/>
                    </a:cubicBezTo>
                    <a:cubicBezTo>
                      <a:pt x="12" y="7"/>
                      <a:pt x="22" y="7"/>
                      <a:pt x="32" y="6"/>
                    </a:cubicBezTo>
                    <a:cubicBezTo>
                      <a:pt x="36" y="6"/>
                      <a:pt x="36"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53" name="Freeform 42"/>
              <p:cNvSpPr/>
              <p:nvPr/>
            </p:nvSpPr>
            <p:spPr bwMode="auto">
              <a:xfrm>
                <a:off x="3847" y="315"/>
                <a:ext cx="80" cy="14"/>
              </a:xfrm>
              <a:custGeom>
                <a:avLst/>
                <a:gdLst>
                  <a:gd name="T0" fmla="*/ 31 w 34"/>
                  <a:gd name="T1" fmla="*/ 1 h 6"/>
                  <a:gd name="T2" fmla="*/ 3 w 34"/>
                  <a:gd name="T3" fmla="*/ 1 h 6"/>
                  <a:gd name="T4" fmla="*/ 3 w 34"/>
                  <a:gd name="T5" fmla="*/ 6 h 6"/>
                  <a:gd name="T6" fmla="*/ 31 w 34"/>
                  <a:gd name="T7" fmla="*/ 6 h 6"/>
                  <a:gd name="T8" fmla="*/ 31 w 34"/>
                  <a:gd name="T9" fmla="*/ 1 h 6"/>
                </a:gdLst>
                <a:ahLst/>
                <a:cxnLst>
                  <a:cxn ang="0">
                    <a:pos x="T0" y="T1"/>
                  </a:cxn>
                  <a:cxn ang="0">
                    <a:pos x="T2" y="T3"/>
                  </a:cxn>
                  <a:cxn ang="0">
                    <a:pos x="T4" y="T5"/>
                  </a:cxn>
                  <a:cxn ang="0">
                    <a:pos x="T6" y="T7"/>
                  </a:cxn>
                  <a:cxn ang="0">
                    <a:pos x="T8" y="T9"/>
                  </a:cxn>
                </a:cxnLst>
                <a:rect l="0" t="0" r="r" b="b"/>
                <a:pathLst>
                  <a:path w="34" h="6">
                    <a:moveTo>
                      <a:pt x="31" y="1"/>
                    </a:moveTo>
                    <a:cubicBezTo>
                      <a:pt x="21" y="0"/>
                      <a:pt x="12" y="0"/>
                      <a:pt x="3" y="1"/>
                    </a:cubicBezTo>
                    <a:cubicBezTo>
                      <a:pt x="0" y="1"/>
                      <a:pt x="0" y="5"/>
                      <a:pt x="3" y="6"/>
                    </a:cubicBezTo>
                    <a:cubicBezTo>
                      <a:pt x="12" y="6"/>
                      <a:pt x="21" y="6"/>
                      <a:pt x="31" y="6"/>
                    </a:cubicBezTo>
                    <a:cubicBezTo>
                      <a:pt x="34" y="6"/>
                      <a:pt x="34"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54" name="Freeform 43"/>
              <p:cNvSpPr/>
              <p:nvPr/>
            </p:nvSpPr>
            <p:spPr bwMode="auto">
              <a:xfrm>
                <a:off x="3986" y="327"/>
                <a:ext cx="81" cy="21"/>
              </a:xfrm>
              <a:custGeom>
                <a:avLst/>
                <a:gdLst>
                  <a:gd name="T0" fmla="*/ 31 w 34"/>
                  <a:gd name="T1" fmla="*/ 3 h 9"/>
                  <a:gd name="T2" fmla="*/ 4 w 34"/>
                  <a:gd name="T3" fmla="*/ 1 h 9"/>
                  <a:gd name="T4" fmla="*/ 3 w 34"/>
                  <a:gd name="T5" fmla="*/ 6 h 9"/>
                  <a:gd name="T6" fmla="*/ 31 w 34"/>
                  <a:gd name="T7" fmla="*/ 8 h 9"/>
                  <a:gd name="T8" fmla="*/ 31 w 34"/>
                  <a:gd name="T9" fmla="*/ 3 h 9"/>
                </a:gdLst>
                <a:ahLst/>
                <a:cxnLst>
                  <a:cxn ang="0">
                    <a:pos x="T0" y="T1"/>
                  </a:cxn>
                  <a:cxn ang="0">
                    <a:pos x="T2" y="T3"/>
                  </a:cxn>
                  <a:cxn ang="0">
                    <a:pos x="T4" y="T5"/>
                  </a:cxn>
                  <a:cxn ang="0">
                    <a:pos x="T6" y="T7"/>
                  </a:cxn>
                  <a:cxn ang="0">
                    <a:pos x="T8" y="T9"/>
                  </a:cxn>
                </a:cxnLst>
                <a:rect l="0" t="0" r="r" b="b"/>
                <a:pathLst>
                  <a:path w="34" h="9">
                    <a:moveTo>
                      <a:pt x="31" y="3"/>
                    </a:moveTo>
                    <a:cubicBezTo>
                      <a:pt x="22" y="2"/>
                      <a:pt x="13" y="3"/>
                      <a:pt x="4" y="1"/>
                    </a:cubicBezTo>
                    <a:cubicBezTo>
                      <a:pt x="1" y="0"/>
                      <a:pt x="0" y="5"/>
                      <a:pt x="3" y="6"/>
                    </a:cubicBezTo>
                    <a:cubicBezTo>
                      <a:pt x="12" y="8"/>
                      <a:pt x="22" y="9"/>
                      <a:pt x="31" y="8"/>
                    </a:cubicBezTo>
                    <a:cubicBezTo>
                      <a:pt x="34" y="8"/>
                      <a:pt x="34" y="4"/>
                      <a:pt x="3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55" name="Freeform 44"/>
              <p:cNvSpPr/>
              <p:nvPr/>
            </p:nvSpPr>
            <p:spPr bwMode="auto">
              <a:xfrm>
                <a:off x="4124" y="327"/>
                <a:ext cx="78" cy="17"/>
              </a:xfrm>
              <a:custGeom>
                <a:avLst/>
                <a:gdLst>
                  <a:gd name="T0" fmla="*/ 30 w 33"/>
                  <a:gd name="T1" fmla="*/ 1 h 7"/>
                  <a:gd name="T2" fmla="*/ 3 w 33"/>
                  <a:gd name="T3" fmla="*/ 1 h 7"/>
                  <a:gd name="T4" fmla="*/ 3 w 33"/>
                  <a:gd name="T5" fmla="*/ 6 h 7"/>
                  <a:gd name="T6" fmla="*/ 30 w 33"/>
                  <a:gd name="T7" fmla="*/ 6 h 7"/>
                  <a:gd name="T8" fmla="*/ 30 w 33"/>
                  <a:gd name="T9" fmla="*/ 1 h 7"/>
                </a:gdLst>
                <a:ahLst/>
                <a:cxnLst>
                  <a:cxn ang="0">
                    <a:pos x="T0" y="T1"/>
                  </a:cxn>
                  <a:cxn ang="0">
                    <a:pos x="T2" y="T3"/>
                  </a:cxn>
                  <a:cxn ang="0">
                    <a:pos x="T4" y="T5"/>
                  </a:cxn>
                  <a:cxn ang="0">
                    <a:pos x="T6" y="T7"/>
                  </a:cxn>
                  <a:cxn ang="0">
                    <a:pos x="T8" y="T9"/>
                  </a:cxn>
                </a:cxnLst>
                <a:rect l="0" t="0" r="r" b="b"/>
                <a:pathLst>
                  <a:path w="33" h="7">
                    <a:moveTo>
                      <a:pt x="30" y="1"/>
                    </a:moveTo>
                    <a:cubicBezTo>
                      <a:pt x="21" y="0"/>
                      <a:pt x="12" y="0"/>
                      <a:pt x="3" y="1"/>
                    </a:cubicBezTo>
                    <a:cubicBezTo>
                      <a:pt x="0" y="1"/>
                      <a:pt x="0" y="5"/>
                      <a:pt x="3" y="6"/>
                    </a:cubicBezTo>
                    <a:cubicBezTo>
                      <a:pt x="12" y="7"/>
                      <a:pt x="21" y="6"/>
                      <a:pt x="30" y="6"/>
                    </a:cubicBezTo>
                    <a:cubicBezTo>
                      <a:pt x="33" y="6"/>
                      <a:pt x="33" y="1"/>
                      <a:pt x="3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56" name="Freeform 45"/>
              <p:cNvSpPr/>
              <p:nvPr/>
            </p:nvSpPr>
            <p:spPr bwMode="auto">
              <a:xfrm>
                <a:off x="4273" y="320"/>
                <a:ext cx="64" cy="16"/>
              </a:xfrm>
              <a:custGeom>
                <a:avLst/>
                <a:gdLst>
                  <a:gd name="T0" fmla="*/ 24 w 27"/>
                  <a:gd name="T1" fmla="*/ 1 h 7"/>
                  <a:gd name="T2" fmla="*/ 4 w 27"/>
                  <a:gd name="T3" fmla="*/ 1 h 7"/>
                  <a:gd name="T4" fmla="*/ 4 w 27"/>
                  <a:gd name="T5" fmla="*/ 7 h 7"/>
                  <a:gd name="T6" fmla="*/ 24 w 27"/>
                  <a:gd name="T7" fmla="*/ 6 h 7"/>
                  <a:gd name="T8" fmla="*/ 24 w 27"/>
                  <a:gd name="T9" fmla="*/ 1 h 7"/>
                </a:gdLst>
                <a:ahLst/>
                <a:cxnLst>
                  <a:cxn ang="0">
                    <a:pos x="T0" y="T1"/>
                  </a:cxn>
                  <a:cxn ang="0">
                    <a:pos x="T2" y="T3"/>
                  </a:cxn>
                  <a:cxn ang="0">
                    <a:pos x="T4" y="T5"/>
                  </a:cxn>
                  <a:cxn ang="0">
                    <a:pos x="T6" y="T7"/>
                  </a:cxn>
                  <a:cxn ang="0">
                    <a:pos x="T8" y="T9"/>
                  </a:cxn>
                </a:cxnLst>
                <a:rect l="0" t="0" r="r" b="b"/>
                <a:pathLst>
                  <a:path w="27" h="7">
                    <a:moveTo>
                      <a:pt x="24" y="1"/>
                    </a:moveTo>
                    <a:cubicBezTo>
                      <a:pt x="18" y="0"/>
                      <a:pt x="11" y="1"/>
                      <a:pt x="4" y="1"/>
                    </a:cubicBezTo>
                    <a:cubicBezTo>
                      <a:pt x="0" y="1"/>
                      <a:pt x="0" y="7"/>
                      <a:pt x="4" y="7"/>
                    </a:cubicBezTo>
                    <a:cubicBezTo>
                      <a:pt x="11" y="7"/>
                      <a:pt x="18" y="7"/>
                      <a:pt x="24" y="6"/>
                    </a:cubicBezTo>
                    <a:cubicBezTo>
                      <a:pt x="27" y="6"/>
                      <a:pt x="27" y="2"/>
                      <a:pt x="2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57" name="Freeform 46"/>
              <p:cNvSpPr/>
              <p:nvPr/>
            </p:nvSpPr>
            <p:spPr bwMode="auto">
              <a:xfrm>
                <a:off x="4408" y="327"/>
                <a:ext cx="71" cy="21"/>
              </a:xfrm>
              <a:custGeom>
                <a:avLst/>
                <a:gdLst>
                  <a:gd name="T0" fmla="*/ 26 w 30"/>
                  <a:gd name="T1" fmla="*/ 1 h 9"/>
                  <a:gd name="T2" fmla="*/ 3 w 30"/>
                  <a:gd name="T3" fmla="*/ 3 h 9"/>
                  <a:gd name="T4" fmla="*/ 5 w 30"/>
                  <a:gd name="T5" fmla="*/ 8 h 9"/>
                  <a:gd name="T6" fmla="*/ 26 w 30"/>
                  <a:gd name="T7" fmla="*/ 6 h 9"/>
                  <a:gd name="T8" fmla="*/ 26 w 30"/>
                  <a:gd name="T9" fmla="*/ 1 h 9"/>
                </a:gdLst>
                <a:ahLst/>
                <a:cxnLst>
                  <a:cxn ang="0">
                    <a:pos x="T0" y="T1"/>
                  </a:cxn>
                  <a:cxn ang="0">
                    <a:pos x="T2" y="T3"/>
                  </a:cxn>
                  <a:cxn ang="0">
                    <a:pos x="T4" y="T5"/>
                  </a:cxn>
                  <a:cxn ang="0">
                    <a:pos x="T6" y="T7"/>
                  </a:cxn>
                  <a:cxn ang="0">
                    <a:pos x="T8" y="T9"/>
                  </a:cxn>
                </a:cxnLst>
                <a:rect l="0" t="0" r="r" b="b"/>
                <a:pathLst>
                  <a:path w="30" h="9">
                    <a:moveTo>
                      <a:pt x="26" y="1"/>
                    </a:moveTo>
                    <a:cubicBezTo>
                      <a:pt x="18" y="0"/>
                      <a:pt x="11" y="1"/>
                      <a:pt x="3" y="3"/>
                    </a:cubicBezTo>
                    <a:cubicBezTo>
                      <a:pt x="0" y="4"/>
                      <a:pt x="1" y="9"/>
                      <a:pt x="5" y="8"/>
                    </a:cubicBezTo>
                    <a:cubicBezTo>
                      <a:pt x="12" y="6"/>
                      <a:pt x="19" y="7"/>
                      <a:pt x="26" y="6"/>
                    </a:cubicBezTo>
                    <a:cubicBezTo>
                      <a:pt x="30" y="5"/>
                      <a:pt x="30" y="1"/>
                      <a:pt x="2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58" name="Freeform 47"/>
              <p:cNvSpPr/>
              <p:nvPr/>
            </p:nvSpPr>
            <p:spPr bwMode="auto">
              <a:xfrm>
                <a:off x="4548" y="339"/>
                <a:ext cx="83" cy="14"/>
              </a:xfrm>
              <a:custGeom>
                <a:avLst/>
                <a:gdLst>
                  <a:gd name="T0" fmla="*/ 32 w 35"/>
                  <a:gd name="T1" fmla="*/ 1 h 6"/>
                  <a:gd name="T2" fmla="*/ 2 w 35"/>
                  <a:gd name="T3" fmla="*/ 1 h 6"/>
                  <a:gd name="T4" fmla="*/ 2 w 35"/>
                  <a:gd name="T5" fmla="*/ 5 h 6"/>
                  <a:gd name="T6" fmla="*/ 32 w 35"/>
                  <a:gd name="T7" fmla="*/ 5 h 6"/>
                  <a:gd name="T8" fmla="*/ 32 w 35"/>
                  <a:gd name="T9" fmla="*/ 1 h 6"/>
                </a:gdLst>
                <a:ahLst/>
                <a:cxnLst>
                  <a:cxn ang="0">
                    <a:pos x="T0" y="T1"/>
                  </a:cxn>
                  <a:cxn ang="0">
                    <a:pos x="T2" y="T3"/>
                  </a:cxn>
                  <a:cxn ang="0">
                    <a:pos x="T4" y="T5"/>
                  </a:cxn>
                  <a:cxn ang="0">
                    <a:pos x="T6" y="T7"/>
                  </a:cxn>
                  <a:cxn ang="0">
                    <a:pos x="T8" y="T9"/>
                  </a:cxn>
                </a:cxnLst>
                <a:rect l="0" t="0" r="r" b="b"/>
                <a:pathLst>
                  <a:path w="35" h="6">
                    <a:moveTo>
                      <a:pt x="32" y="1"/>
                    </a:moveTo>
                    <a:cubicBezTo>
                      <a:pt x="22" y="0"/>
                      <a:pt x="12" y="1"/>
                      <a:pt x="2" y="1"/>
                    </a:cubicBezTo>
                    <a:cubicBezTo>
                      <a:pt x="0" y="2"/>
                      <a:pt x="0" y="5"/>
                      <a:pt x="2" y="5"/>
                    </a:cubicBezTo>
                    <a:cubicBezTo>
                      <a:pt x="12" y="5"/>
                      <a:pt x="22" y="6"/>
                      <a:pt x="32" y="5"/>
                    </a:cubicBezTo>
                    <a:cubicBezTo>
                      <a:pt x="35" y="5"/>
                      <a:pt x="35"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59" name="Freeform 48"/>
              <p:cNvSpPr/>
              <p:nvPr/>
            </p:nvSpPr>
            <p:spPr bwMode="auto">
              <a:xfrm>
                <a:off x="4702" y="332"/>
                <a:ext cx="76" cy="19"/>
              </a:xfrm>
              <a:custGeom>
                <a:avLst/>
                <a:gdLst>
                  <a:gd name="T0" fmla="*/ 29 w 32"/>
                  <a:gd name="T1" fmla="*/ 1 h 8"/>
                  <a:gd name="T2" fmla="*/ 4 w 32"/>
                  <a:gd name="T3" fmla="*/ 1 h 8"/>
                  <a:gd name="T4" fmla="*/ 4 w 32"/>
                  <a:gd name="T5" fmla="*/ 7 h 8"/>
                  <a:gd name="T6" fmla="*/ 29 w 32"/>
                  <a:gd name="T7" fmla="*/ 7 h 8"/>
                  <a:gd name="T8" fmla="*/ 29 w 32"/>
                  <a:gd name="T9" fmla="*/ 1 h 8"/>
                </a:gdLst>
                <a:ahLst/>
                <a:cxnLst>
                  <a:cxn ang="0">
                    <a:pos x="T0" y="T1"/>
                  </a:cxn>
                  <a:cxn ang="0">
                    <a:pos x="T2" y="T3"/>
                  </a:cxn>
                  <a:cxn ang="0">
                    <a:pos x="T4" y="T5"/>
                  </a:cxn>
                  <a:cxn ang="0">
                    <a:pos x="T6" y="T7"/>
                  </a:cxn>
                  <a:cxn ang="0">
                    <a:pos x="T8" y="T9"/>
                  </a:cxn>
                </a:cxnLst>
                <a:rect l="0" t="0" r="r" b="b"/>
                <a:pathLst>
                  <a:path w="32" h="8">
                    <a:moveTo>
                      <a:pt x="29" y="1"/>
                    </a:moveTo>
                    <a:cubicBezTo>
                      <a:pt x="21" y="0"/>
                      <a:pt x="12" y="0"/>
                      <a:pt x="4" y="1"/>
                    </a:cubicBezTo>
                    <a:cubicBezTo>
                      <a:pt x="0" y="1"/>
                      <a:pt x="0" y="7"/>
                      <a:pt x="4" y="7"/>
                    </a:cubicBezTo>
                    <a:cubicBezTo>
                      <a:pt x="12" y="7"/>
                      <a:pt x="21" y="8"/>
                      <a:pt x="29" y="7"/>
                    </a:cubicBezTo>
                    <a:cubicBezTo>
                      <a:pt x="32" y="6"/>
                      <a:pt x="32" y="1"/>
                      <a:pt x="2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60" name="Freeform 49"/>
              <p:cNvSpPr/>
              <p:nvPr/>
            </p:nvSpPr>
            <p:spPr bwMode="auto">
              <a:xfrm>
                <a:off x="4808" y="329"/>
                <a:ext cx="38" cy="31"/>
              </a:xfrm>
              <a:custGeom>
                <a:avLst/>
                <a:gdLst>
                  <a:gd name="T0" fmla="*/ 14 w 16"/>
                  <a:gd name="T1" fmla="*/ 3 h 13"/>
                  <a:gd name="T2" fmla="*/ 3 w 16"/>
                  <a:gd name="T3" fmla="*/ 3 h 13"/>
                  <a:gd name="T4" fmla="*/ 4 w 16"/>
                  <a:gd name="T5" fmla="*/ 7 h 13"/>
                  <a:gd name="T6" fmla="*/ 10 w 16"/>
                  <a:gd name="T7" fmla="*/ 7 h 13"/>
                  <a:gd name="T8" fmla="*/ 9 w 16"/>
                  <a:gd name="T9" fmla="*/ 9 h 13"/>
                  <a:gd name="T10" fmla="*/ 12 w 16"/>
                  <a:gd name="T11" fmla="*/ 12 h 13"/>
                  <a:gd name="T12" fmla="*/ 16 w 16"/>
                  <a:gd name="T13" fmla="*/ 7 h 13"/>
                  <a:gd name="T14" fmla="*/ 14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4" y="3"/>
                    </a:moveTo>
                    <a:cubicBezTo>
                      <a:pt x="11" y="0"/>
                      <a:pt x="6" y="1"/>
                      <a:pt x="3" y="3"/>
                    </a:cubicBezTo>
                    <a:cubicBezTo>
                      <a:pt x="0" y="4"/>
                      <a:pt x="1" y="8"/>
                      <a:pt x="4" y="7"/>
                    </a:cubicBezTo>
                    <a:cubicBezTo>
                      <a:pt x="5" y="7"/>
                      <a:pt x="8" y="6"/>
                      <a:pt x="10" y="7"/>
                    </a:cubicBezTo>
                    <a:cubicBezTo>
                      <a:pt x="9" y="7"/>
                      <a:pt x="9" y="8"/>
                      <a:pt x="9" y="9"/>
                    </a:cubicBezTo>
                    <a:cubicBezTo>
                      <a:pt x="8" y="11"/>
                      <a:pt x="10" y="13"/>
                      <a:pt x="12" y="12"/>
                    </a:cubicBezTo>
                    <a:cubicBezTo>
                      <a:pt x="14" y="11"/>
                      <a:pt x="15" y="9"/>
                      <a:pt x="16" y="7"/>
                    </a:cubicBezTo>
                    <a:cubicBezTo>
                      <a:pt x="16" y="6"/>
                      <a:pt x="15" y="4"/>
                      <a:pt x="1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grpSp>
        <p:sp>
          <p:nvSpPr>
            <p:cNvPr id="114" name="文本框 113"/>
            <p:cNvSpPr txBox="1"/>
            <p:nvPr/>
          </p:nvSpPr>
          <p:spPr>
            <a:xfrm>
              <a:off x="1283657" y="3280832"/>
              <a:ext cx="2405271" cy="400110"/>
            </a:xfrm>
            <a:prstGeom prst="rect">
              <a:avLst/>
            </a:prstGeom>
            <a:noFill/>
          </p:spPr>
          <p:txBody>
            <a:bodyPr wrap="square" rtlCol="0">
              <a:spAutoFit/>
            </a:bodyPr>
            <a:lstStyle/>
            <a:p>
              <a:pPr algn="ctr"/>
              <a:r>
                <a:rPr lang="zh-CN" altLang="en-US" sz="2000" b="1" spc="600" dirty="0">
                  <a:latin typeface="汉仪小麦体简" panose="00020600040101010101" pitchFamily="18" charset="-122"/>
                  <a:ea typeface="汉仪小麦体简" panose="00020600040101010101" pitchFamily="18" charset="-122"/>
                  <a:sym typeface="微软雅黑" panose="020B0503020204020204" pitchFamily="34" charset="-122"/>
                </a:rPr>
                <a:t>点击添加标题</a:t>
              </a:r>
              <a:endParaRPr lang="zh-CN" altLang="en-US" sz="2000" b="1" spc="600" dirty="0">
                <a:latin typeface="汉仪小麦体简" panose="00020600040101010101" pitchFamily="18" charset="-122"/>
                <a:ea typeface="汉仪小麦体简" panose="00020600040101010101" pitchFamily="18" charset="-122"/>
                <a:sym typeface="微软雅黑" panose="020B0503020204020204" pitchFamily="34" charset="-122"/>
              </a:endParaRPr>
            </a:p>
          </p:txBody>
        </p:sp>
        <p:sp>
          <p:nvSpPr>
            <p:cNvPr id="115" name="矩形 39"/>
            <p:cNvSpPr>
              <a:spLocks noChangeArrowheads="1"/>
            </p:cNvSpPr>
            <p:nvPr/>
          </p:nvSpPr>
          <p:spPr bwMode="auto">
            <a:xfrm>
              <a:off x="996796" y="4032064"/>
              <a:ext cx="2978992" cy="8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295">
                <a:defRPr>
                  <a:solidFill>
                    <a:schemeClr val="tx1"/>
                  </a:solidFill>
                  <a:latin typeface="Arial" panose="020B0604020202020204" pitchFamily="34" charset="0"/>
                  <a:ea typeface="宋体" panose="02010600030101010101" pitchFamily="2" charset="-122"/>
                </a:defRPr>
              </a:lvl1pPr>
              <a:lvl2pPr defTabSz="1217295">
                <a:defRPr>
                  <a:solidFill>
                    <a:schemeClr val="tx1"/>
                  </a:solidFill>
                  <a:latin typeface="Arial" panose="020B0604020202020204" pitchFamily="34" charset="0"/>
                  <a:ea typeface="宋体" panose="02010600030101010101" pitchFamily="2" charset="-122"/>
                </a:defRPr>
              </a:lvl2pPr>
              <a:lvl3pPr defTabSz="1217295">
                <a:defRPr>
                  <a:solidFill>
                    <a:schemeClr val="tx1"/>
                  </a:solidFill>
                  <a:latin typeface="Arial" panose="020B0604020202020204" pitchFamily="34" charset="0"/>
                  <a:ea typeface="宋体" panose="02010600030101010101" pitchFamily="2" charset="-122"/>
                </a:defRPr>
              </a:lvl3pPr>
              <a:lvl4pPr defTabSz="1217295">
                <a:defRPr>
                  <a:solidFill>
                    <a:schemeClr val="tx1"/>
                  </a:solidFill>
                  <a:latin typeface="Arial" panose="020B0604020202020204" pitchFamily="34" charset="0"/>
                  <a:ea typeface="宋体" panose="02010600030101010101" pitchFamily="2" charset="-122"/>
                </a:defRPr>
              </a:lvl4pPr>
              <a:lvl5pPr defTabSz="1217295">
                <a:defRPr>
                  <a:solidFill>
                    <a:schemeClr val="tx1"/>
                  </a:solidFill>
                  <a:latin typeface="Arial" panose="020B0604020202020204" pitchFamily="34" charset="0"/>
                  <a:ea typeface="宋体" panose="02010600030101010101" pitchFamily="2" charset="-122"/>
                </a:defRPr>
              </a:lvl5pPr>
              <a:lvl6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spcBef>
                  <a:spcPts val="1000"/>
                </a:spcBef>
              </a:pPr>
              <a:r>
                <a:rPr lang="zh-CN" altLang="en-US" sz="1200" dirty="0">
                  <a:solidFill>
                    <a:srgbClr val="080808"/>
                  </a:solidFill>
                  <a:latin typeface="隶书" panose="02010509060101010101" pitchFamily="49" charset="-122"/>
                  <a:ea typeface="隶书" panose="02010509060101010101" pitchFamily="49" charset="-122"/>
                </a:rPr>
                <a:t>单击此处添加段落文本单击此处添加段落文本单击此处添加段落文本单击此处添加段落文本单击此处添加段落文本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endParaRPr>
            </a:p>
          </p:txBody>
        </p:sp>
      </p:grpSp>
      <p:grpSp>
        <p:nvGrpSpPr>
          <p:cNvPr id="161" name="组合 160"/>
          <p:cNvGrpSpPr/>
          <p:nvPr/>
        </p:nvGrpSpPr>
        <p:grpSpPr>
          <a:xfrm>
            <a:off x="7007080" y="4095750"/>
            <a:ext cx="2978992" cy="1797438"/>
            <a:chOff x="996796" y="3114675"/>
            <a:chExt cx="2978992" cy="1797438"/>
          </a:xfrm>
        </p:grpSpPr>
        <p:grpSp>
          <p:nvGrpSpPr>
            <p:cNvPr id="162" name="Group 4"/>
            <p:cNvGrpSpPr>
              <a:grpSpLocks noChangeAspect="1"/>
            </p:cNvGrpSpPr>
            <p:nvPr/>
          </p:nvGrpSpPr>
          <p:grpSpPr bwMode="auto">
            <a:xfrm>
              <a:off x="1103503" y="3114675"/>
              <a:ext cx="2765579" cy="729553"/>
              <a:chOff x="2364" y="234"/>
              <a:chExt cx="2556" cy="926"/>
            </a:xfrm>
            <a:solidFill>
              <a:schemeClr val="tx1">
                <a:lumMod val="65000"/>
                <a:lumOff val="35000"/>
              </a:schemeClr>
            </a:solidFill>
          </p:grpSpPr>
          <p:sp>
            <p:nvSpPr>
              <p:cNvPr id="165" name="Freeform 5"/>
              <p:cNvSpPr>
                <a:spLocks noEditPoints="1"/>
              </p:cNvSpPr>
              <p:nvPr/>
            </p:nvSpPr>
            <p:spPr bwMode="auto">
              <a:xfrm>
                <a:off x="2364" y="234"/>
                <a:ext cx="2556" cy="926"/>
              </a:xfrm>
              <a:custGeom>
                <a:avLst/>
                <a:gdLst>
                  <a:gd name="T0" fmla="*/ 1057 w 1079"/>
                  <a:gd name="T1" fmla="*/ 96 h 389"/>
                  <a:gd name="T2" fmla="*/ 1077 w 1079"/>
                  <a:gd name="T3" fmla="*/ 44 h 389"/>
                  <a:gd name="T4" fmla="*/ 1072 w 1079"/>
                  <a:gd name="T5" fmla="*/ 26 h 389"/>
                  <a:gd name="T6" fmla="*/ 1065 w 1079"/>
                  <a:gd name="T7" fmla="*/ 18 h 389"/>
                  <a:gd name="T8" fmla="*/ 534 w 1079"/>
                  <a:gd name="T9" fmla="*/ 4 h 389"/>
                  <a:gd name="T10" fmla="*/ 272 w 1079"/>
                  <a:gd name="T11" fmla="*/ 1 h 389"/>
                  <a:gd name="T12" fmla="*/ 141 w 1079"/>
                  <a:gd name="T13" fmla="*/ 3 h 389"/>
                  <a:gd name="T14" fmla="*/ 9 w 1079"/>
                  <a:gd name="T15" fmla="*/ 11 h 389"/>
                  <a:gd name="T16" fmla="*/ 7 w 1079"/>
                  <a:gd name="T17" fmla="*/ 16 h 389"/>
                  <a:gd name="T18" fmla="*/ 1 w 1079"/>
                  <a:gd name="T19" fmla="*/ 24 h 389"/>
                  <a:gd name="T20" fmla="*/ 17 w 1079"/>
                  <a:gd name="T21" fmla="*/ 61 h 389"/>
                  <a:gd name="T22" fmla="*/ 37 w 1079"/>
                  <a:gd name="T23" fmla="*/ 107 h 389"/>
                  <a:gd name="T24" fmla="*/ 73 w 1079"/>
                  <a:gd name="T25" fmla="*/ 193 h 389"/>
                  <a:gd name="T26" fmla="*/ 73 w 1079"/>
                  <a:gd name="T27" fmla="*/ 194 h 389"/>
                  <a:gd name="T28" fmla="*/ 29 w 1079"/>
                  <a:gd name="T29" fmla="*/ 283 h 389"/>
                  <a:gd name="T30" fmla="*/ 8 w 1079"/>
                  <a:gd name="T31" fmla="*/ 369 h 389"/>
                  <a:gd name="T32" fmla="*/ 13 w 1079"/>
                  <a:gd name="T33" fmla="*/ 373 h 389"/>
                  <a:gd name="T34" fmla="*/ 16 w 1079"/>
                  <a:gd name="T35" fmla="*/ 379 h 389"/>
                  <a:gd name="T36" fmla="*/ 140 w 1079"/>
                  <a:gd name="T37" fmla="*/ 384 h 389"/>
                  <a:gd name="T38" fmla="*/ 273 w 1079"/>
                  <a:gd name="T39" fmla="*/ 379 h 389"/>
                  <a:gd name="T40" fmla="*/ 546 w 1079"/>
                  <a:gd name="T41" fmla="*/ 374 h 389"/>
                  <a:gd name="T42" fmla="*/ 1065 w 1079"/>
                  <a:gd name="T43" fmla="*/ 374 h 389"/>
                  <a:gd name="T44" fmla="*/ 1072 w 1079"/>
                  <a:gd name="T45" fmla="*/ 366 h 389"/>
                  <a:gd name="T46" fmla="*/ 1077 w 1079"/>
                  <a:gd name="T47" fmla="*/ 362 h 389"/>
                  <a:gd name="T48" fmla="*/ 1050 w 1079"/>
                  <a:gd name="T49" fmla="*/ 277 h 389"/>
                  <a:gd name="T50" fmla="*/ 1010 w 1079"/>
                  <a:gd name="T51" fmla="*/ 196 h 389"/>
                  <a:gd name="T52" fmla="*/ 1010 w 1079"/>
                  <a:gd name="T53" fmla="*/ 196 h 389"/>
                  <a:gd name="T54" fmla="*/ 1010 w 1079"/>
                  <a:gd name="T55" fmla="*/ 193 h 389"/>
                  <a:gd name="T56" fmla="*/ 1035 w 1079"/>
                  <a:gd name="T57" fmla="*/ 138 h 389"/>
                  <a:gd name="T58" fmla="*/ 1057 w 1079"/>
                  <a:gd name="T59" fmla="*/ 96 h 389"/>
                  <a:gd name="T60" fmla="*/ 997 w 1079"/>
                  <a:gd name="T61" fmla="*/ 194 h 389"/>
                  <a:gd name="T62" fmla="*/ 997 w 1079"/>
                  <a:gd name="T63" fmla="*/ 195 h 389"/>
                  <a:gd name="T64" fmla="*/ 996 w 1079"/>
                  <a:gd name="T65" fmla="*/ 205 h 389"/>
                  <a:gd name="T66" fmla="*/ 1037 w 1079"/>
                  <a:gd name="T67" fmla="*/ 287 h 389"/>
                  <a:gd name="T68" fmla="*/ 1066 w 1079"/>
                  <a:gd name="T69" fmla="*/ 359 h 389"/>
                  <a:gd name="T70" fmla="*/ 1065 w 1079"/>
                  <a:gd name="T71" fmla="*/ 359 h 389"/>
                  <a:gd name="T72" fmla="*/ 553 w 1079"/>
                  <a:gd name="T73" fmla="*/ 359 h 389"/>
                  <a:gd name="T74" fmla="*/ 287 w 1079"/>
                  <a:gd name="T75" fmla="*/ 363 h 389"/>
                  <a:gd name="T76" fmla="*/ 153 w 1079"/>
                  <a:gd name="T77" fmla="*/ 368 h 389"/>
                  <a:gd name="T78" fmla="*/ 22 w 1079"/>
                  <a:gd name="T79" fmla="*/ 369 h 389"/>
                  <a:gd name="T80" fmla="*/ 22 w 1079"/>
                  <a:gd name="T81" fmla="*/ 367 h 389"/>
                  <a:gd name="T82" fmla="*/ 46 w 1079"/>
                  <a:gd name="T83" fmla="*/ 282 h 389"/>
                  <a:gd name="T84" fmla="*/ 87 w 1079"/>
                  <a:gd name="T85" fmla="*/ 202 h 389"/>
                  <a:gd name="T86" fmla="*/ 84 w 1079"/>
                  <a:gd name="T87" fmla="*/ 192 h 389"/>
                  <a:gd name="T88" fmla="*/ 54 w 1079"/>
                  <a:gd name="T89" fmla="*/ 104 h 389"/>
                  <a:gd name="T90" fmla="*/ 34 w 1079"/>
                  <a:gd name="T91" fmla="*/ 59 h 389"/>
                  <a:gd name="T92" fmla="*/ 14 w 1079"/>
                  <a:gd name="T93" fmla="*/ 19 h 389"/>
                  <a:gd name="T94" fmla="*/ 141 w 1079"/>
                  <a:gd name="T95" fmla="*/ 17 h 389"/>
                  <a:gd name="T96" fmla="*/ 272 w 1079"/>
                  <a:gd name="T97" fmla="*/ 14 h 389"/>
                  <a:gd name="T98" fmla="*/ 534 w 1079"/>
                  <a:gd name="T99" fmla="*/ 18 h 389"/>
                  <a:gd name="T100" fmla="*/ 1061 w 1079"/>
                  <a:gd name="T101" fmla="*/ 32 h 389"/>
                  <a:gd name="T102" fmla="*/ 1062 w 1079"/>
                  <a:gd name="T103" fmla="*/ 35 h 389"/>
                  <a:gd name="T104" fmla="*/ 1062 w 1079"/>
                  <a:gd name="T105" fmla="*/ 37 h 389"/>
                  <a:gd name="T106" fmla="*/ 1060 w 1079"/>
                  <a:gd name="T107" fmla="*/ 45 h 389"/>
                  <a:gd name="T108" fmla="*/ 1051 w 1079"/>
                  <a:gd name="T109" fmla="*/ 68 h 389"/>
                  <a:gd name="T110" fmla="*/ 1031 w 1079"/>
                  <a:gd name="T111" fmla="*/ 113 h 389"/>
                  <a:gd name="T112" fmla="*/ 997 w 1079"/>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389">
                    <a:moveTo>
                      <a:pt x="1057" y="96"/>
                    </a:moveTo>
                    <a:cubicBezTo>
                      <a:pt x="1065" y="79"/>
                      <a:pt x="1073" y="62"/>
                      <a:pt x="1077" y="44"/>
                    </a:cubicBezTo>
                    <a:cubicBezTo>
                      <a:pt x="1079" y="38"/>
                      <a:pt x="1078" y="28"/>
                      <a:pt x="1072" y="26"/>
                    </a:cubicBezTo>
                    <a:cubicBezTo>
                      <a:pt x="1072" y="22"/>
                      <a:pt x="1070" y="18"/>
                      <a:pt x="1065" y="18"/>
                    </a:cubicBezTo>
                    <a:cubicBezTo>
                      <a:pt x="888" y="15"/>
                      <a:pt x="711" y="8"/>
                      <a:pt x="534" y="4"/>
                    </a:cubicBezTo>
                    <a:cubicBezTo>
                      <a:pt x="447" y="2"/>
                      <a:pt x="359" y="0"/>
                      <a:pt x="272" y="1"/>
                    </a:cubicBezTo>
                    <a:cubicBezTo>
                      <a:pt x="228" y="1"/>
                      <a:pt x="184" y="1"/>
                      <a:pt x="141" y="3"/>
                    </a:cubicBezTo>
                    <a:cubicBezTo>
                      <a:pt x="97" y="4"/>
                      <a:pt x="52" y="3"/>
                      <a:pt x="9" y="11"/>
                    </a:cubicBezTo>
                    <a:cubicBezTo>
                      <a:pt x="7" y="12"/>
                      <a:pt x="6" y="14"/>
                      <a:pt x="7" y="16"/>
                    </a:cubicBezTo>
                    <a:cubicBezTo>
                      <a:pt x="4" y="17"/>
                      <a:pt x="1" y="20"/>
                      <a:pt x="1" y="24"/>
                    </a:cubicBezTo>
                    <a:cubicBezTo>
                      <a:pt x="3" y="37"/>
                      <a:pt x="12" y="50"/>
                      <a:pt x="17" y="61"/>
                    </a:cubicBezTo>
                    <a:cubicBezTo>
                      <a:pt x="24" y="76"/>
                      <a:pt x="31" y="91"/>
                      <a:pt x="37" y="107"/>
                    </a:cubicBezTo>
                    <a:cubicBezTo>
                      <a:pt x="50" y="135"/>
                      <a:pt x="61" y="165"/>
                      <a:pt x="73" y="193"/>
                    </a:cubicBezTo>
                    <a:cubicBezTo>
                      <a:pt x="73" y="194"/>
                      <a:pt x="73" y="194"/>
                      <a:pt x="73" y="194"/>
                    </a:cubicBezTo>
                    <a:cubicBezTo>
                      <a:pt x="57" y="223"/>
                      <a:pt x="42" y="253"/>
                      <a:pt x="29" y="283"/>
                    </a:cubicBezTo>
                    <a:cubicBezTo>
                      <a:pt x="18" y="307"/>
                      <a:pt x="0" y="342"/>
                      <a:pt x="8" y="369"/>
                    </a:cubicBezTo>
                    <a:cubicBezTo>
                      <a:pt x="9" y="371"/>
                      <a:pt x="11" y="372"/>
                      <a:pt x="13" y="373"/>
                    </a:cubicBezTo>
                    <a:cubicBezTo>
                      <a:pt x="12" y="376"/>
                      <a:pt x="14" y="378"/>
                      <a:pt x="16" y="379"/>
                    </a:cubicBezTo>
                    <a:cubicBezTo>
                      <a:pt x="57" y="389"/>
                      <a:pt x="99" y="387"/>
                      <a:pt x="140" y="384"/>
                    </a:cubicBezTo>
                    <a:cubicBezTo>
                      <a:pt x="184" y="382"/>
                      <a:pt x="228" y="380"/>
                      <a:pt x="273" y="379"/>
                    </a:cubicBezTo>
                    <a:cubicBezTo>
                      <a:pt x="364" y="376"/>
                      <a:pt x="455" y="374"/>
                      <a:pt x="546" y="374"/>
                    </a:cubicBezTo>
                    <a:cubicBezTo>
                      <a:pt x="719" y="374"/>
                      <a:pt x="892" y="374"/>
                      <a:pt x="1065" y="374"/>
                    </a:cubicBezTo>
                    <a:cubicBezTo>
                      <a:pt x="1070" y="374"/>
                      <a:pt x="1073" y="370"/>
                      <a:pt x="1072" y="366"/>
                    </a:cubicBezTo>
                    <a:cubicBezTo>
                      <a:pt x="1075" y="366"/>
                      <a:pt x="1077" y="364"/>
                      <a:pt x="1077" y="362"/>
                    </a:cubicBezTo>
                    <a:cubicBezTo>
                      <a:pt x="1073" y="333"/>
                      <a:pt x="1061" y="304"/>
                      <a:pt x="1050" y="277"/>
                    </a:cubicBezTo>
                    <a:cubicBezTo>
                      <a:pt x="1039" y="249"/>
                      <a:pt x="1026" y="222"/>
                      <a:pt x="1010" y="196"/>
                    </a:cubicBezTo>
                    <a:cubicBezTo>
                      <a:pt x="1010" y="196"/>
                      <a:pt x="1010" y="196"/>
                      <a:pt x="1010" y="196"/>
                    </a:cubicBezTo>
                    <a:cubicBezTo>
                      <a:pt x="1010" y="195"/>
                      <a:pt x="1010" y="194"/>
                      <a:pt x="1010" y="193"/>
                    </a:cubicBezTo>
                    <a:cubicBezTo>
                      <a:pt x="1008" y="175"/>
                      <a:pt x="1026" y="153"/>
                      <a:pt x="1035" y="138"/>
                    </a:cubicBezTo>
                    <a:cubicBezTo>
                      <a:pt x="1044" y="125"/>
                      <a:pt x="1050" y="111"/>
                      <a:pt x="1057" y="96"/>
                    </a:cubicBezTo>
                    <a:moveTo>
                      <a:pt x="997" y="194"/>
                    </a:moveTo>
                    <a:cubicBezTo>
                      <a:pt x="997" y="195"/>
                      <a:pt x="997" y="195"/>
                      <a:pt x="997" y="195"/>
                    </a:cubicBezTo>
                    <a:cubicBezTo>
                      <a:pt x="995" y="197"/>
                      <a:pt x="994" y="201"/>
                      <a:pt x="996" y="205"/>
                    </a:cubicBezTo>
                    <a:cubicBezTo>
                      <a:pt x="1012" y="231"/>
                      <a:pt x="1025" y="259"/>
                      <a:pt x="1037" y="287"/>
                    </a:cubicBezTo>
                    <a:cubicBezTo>
                      <a:pt x="1047" y="311"/>
                      <a:pt x="1054" y="336"/>
                      <a:pt x="1066" y="359"/>
                    </a:cubicBezTo>
                    <a:cubicBezTo>
                      <a:pt x="1066" y="359"/>
                      <a:pt x="1065" y="359"/>
                      <a:pt x="1065" y="359"/>
                    </a:cubicBezTo>
                    <a:cubicBezTo>
                      <a:pt x="894" y="359"/>
                      <a:pt x="724" y="359"/>
                      <a:pt x="553" y="359"/>
                    </a:cubicBezTo>
                    <a:cubicBezTo>
                      <a:pt x="464" y="359"/>
                      <a:pt x="376" y="360"/>
                      <a:pt x="287" y="363"/>
                    </a:cubicBezTo>
                    <a:cubicBezTo>
                      <a:pt x="243" y="365"/>
                      <a:pt x="198" y="365"/>
                      <a:pt x="153" y="368"/>
                    </a:cubicBezTo>
                    <a:cubicBezTo>
                      <a:pt x="109" y="371"/>
                      <a:pt x="66" y="373"/>
                      <a:pt x="22" y="369"/>
                    </a:cubicBezTo>
                    <a:cubicBezTo>
                      <a:pt x="22" y="368"/>
                      <a:pt x="22" y="368"/>
                      <a:pt x="22" y="367"/>
                    </a:cubicBezTo>
                    <a:cubicBezTo>
                      <a:pt x="18" y="339"/>
                      <a:pt x="35" y="307"/>
                      <a:pt x="46" y="282"/>
                    </a:cubicBezTo>
                    <a:cubicBezTo>
                      <a:pt x="59" y="255"/>
                      <a:pt x="74" y="229"/>
                      <a:pt x="87" y="202"/>
                    </a:cubicBezTo>
                    <a:cubicBezTo>
                      <a:pt x="89" y="198"/>
                      <a:pt x="87" y="194"/>
                      <a:pt x="84" y="192"/>
                    </a:cubicBezTo>
                    <a:cubicBezTo>
                      <a:pt x="78" y="162"/>
                      <a:pt x="66" y="132"/>
                      <a:pt x="54" y="104"/>
                    </a:cubicBezTo>
                    <a:cubicBezTo>
                      <a:pt x="48" y="89"/>
                      <a:pt x="41" y="74"/>
                      <a:pt x="34" y="59"/>
                    </a:cubicBezTo>
                    <a:cubicBezTo>
                      <a:pt x="28" y="46"/>
                      <a:pt x="23" y="30"/>
                      <a:pt x="14" y="19"/>
                    </a:cubicBezTo>
                    <a:cubicBezTo>
                      <a:pt x="56" y="22"/>
                      <a:pt x="99" y="18"/>
                      <a:pt x="141" y="17"/>
                    </a:cubicBezTo>
                    <a:cubicBezTo>
                      <a:pt x="184" y="15"/>
                      <a:pt x="228" y="15"/>
                      <a:pt x="272" y="14"/>
                    </a:cubicBezTo>
                    <a:cubicBezTo>
                      <a:pt x="359" y="14"/>
                      <a:pt x="447" y="15"/>
                      <a:pt x="534" y="18"/>
                    </a:cubicBezTo>
                    <a:cubicBezTo>
                      <a:pt x="710" y="22"/>
                      <a:pt x="885" y="29"/>
                      <a:pt x="1061" y="32"/>
                    </a:cubicBezTo>
                    <a:cubicBezTo>
                      <a:pt x="1061" y="33"/>
                      <a:pt x="1061" y="34"/>
                      <a:pt x="1062" y="35"/>
                    </a:cubicBezTo>
                    <a:cubicBezTo>
                      <a:pt x="1062" y="36"/>
                      <a:pt x="1062" y="37"/>
                      <a:pt x="1062" y="37"/>
                    </a:cubicBezTo>
                    <a:cubicBezTo>
                      <a:pt x="1061" y="40"/>
                      <a:pt x="1061" y="42"/>
                      <a:pt x="1060" y="45"/>
                    </a:cubicBezTo>
                    <a:cubicBezTo>
                      <a:pt x="1058" y="53"/>
                      <a:pt x="1054" y="60"/>
                      <a:pt x="1051" y="68"/>
                    </a:cubicBezTo>
                    <a:cubicBezTo>
                      <a:pt x="1045" y="83"/>
                      <a:pt x="1038" y="98"/>
                      <a:pt x="1031" y="113"/>
                    </a:cubicBezTo>
                    <a:cubicBezTo>
                      <a:pt x="1021" y="136"/>
                      <a:pt x="987" y="167"/>
                      <a:pt x="997"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66" name="Freeform 6"/>
              <p:cNvSpPr/>
              <p:nvPr/>
            </p:nvSpPr>
            <p:spPr bwMode="auto">
              <a:xfrm>
                <a:off x="2433" y="1012"/>
                <a:ext cx="90" cy="88"/>
              </a:xfrm>
              <a:custGeom>
                <a:avLst/>
                <a:gdLst>
                  <a:gd name="T0" fmla="*/ 35 w 38"/>
                  <a:gd name="T1" fmla="*/ 26 h 37"/>
                  <a:gd name="T2" fmla="*/ 23 w 38"/>
                  <a:gd name="T3" fmla="*/ 26 h 37"/>
                  <a:gd name="T4" fmla="*/ 13 w 38"/>
                  <a:gd name="T5" fmla="*/ 26 h 37"/>
                  <a:gd name="T6" fmla="*/ 14 w 38"/>
                  <a:gd name="T7" fmla="*/ 6 h 37"/>
                  <a:gd name="T8" fmla="*/ 8 w 38"/>
                  <a:gd name="T9" fmla="*/ 4 h 37"/>
                  <a:gd name="T10" fmla="*/ 2 w 38"/>
                  <a:gd name="T11" fmla="*/ 27 h 37"/>
                  <a:gd name="T12" fmla="*/ 5 w 38"/>
                  <a:gd name="T13" fmla="*/ 35 h 37"/>
                  <a:gd name="T14" fmla="*/ 21 w 38"/>
                  <a:gd name="T15" fmla="*/ 37 h 37"/>
                  <a:gd name="T16" fmla="*/ 37 w 38"/>
                  <a:gd name="T17" fmla="*/ 32 h 37"/>
                  <a:gd name="T18" fmla="*/ 35 w 38"/>
                  <a:gd name="T19"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
                    <a:moveTo>
                      <a:pt x="35" y="26"/>
                    </a:moveTo>
                    <a:cubicBezTo>
                      <a:pt x="31" y="24"/>
                      <a:pt x="27" y="26"/>
                      <a:pt x="23" y="26"/>
                    </a:cubicBezTo>
                    <a:cubicBezTo>
                      <a:pt x="20" y="26"/>
                      <a:pt x="16" y="26"/>
                      <a:pt x="13" y="26"/>
                    </a:cubicBezTo>
                    <a:cubicBezTo>
                      <a:pt x="14" y="19"/>
                      <a:pt x="13" y="13"/>
                      <a:pt x="14" y="6"/>
                    </a:cubicBezTo>
                    <a:cubicBezTo>
                      <a:pt x="15" y="2"/>
                      <a:pt x="10" y="0"/>
                      <a:pt x="8" y="4"/>
                    </a:cubicBezTo>
                    <a:cubicBezTo>
                      <a:pt x="5" y="12"/>
                      <a:pt x="7" y="20"/>
                      <a:pt x="2" y="27"/>
                    </a:cubicBezTo>
                    <a:cubicBezTo>
                      <a:pt x="0" y="30"/>
                      <a:pt x="2" y="34"/>
                      <a:pt x="5" y="35"/>
                    </a:cubicBezTo>
                    <a:cubicBezTo>
                      <a:pt x="10" y="36"/>
                      <a:pt x="16" y="37"/>
                      <a:pt x="21" y="37"/>
                    </a:cubicBezTo>
                    <a:cubicBezTo>
                      <a:pt x="27" y="37"/>
                      <a:pt x="34" y="37"/>
                      <a:pt x="37" y="32"/>
                    </a:cubicBezTo>
                    <a:cubicBezTo>
                      <a:pt x="38" y="30"/>
                      <a:pt x="37" y="27"/>
                      <a:pt x="3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67" name="Freeform 7"/>
              <p:cNvSpPr/>
              <p:nvPr/>
            </p:nvSpPr>
            <p:spPr bwMode="auto">
              <a:xfrm>
                <a:off x="2478" y="908"/>
                <a:ext cx="54" cy="69"/>
              </a:xfrm>
              <a:custGeom>
                <a:avLst/>
                <a:gdLst>
                  <a:gd name="T0" fmla="*/ 18 w 23"/>
                  <a:gd name="T1" fmla="*/ 2 h 29"/>
                  <a:gd name="T2" fmla="*/ 10 w 23"/>
                  <a:gd name="T3" fmla="*/ 11 h 29"/>
                  <a:gd name="T4" fmla="*/ 2 w 23"/>
                  <a:gd name="T5" fmla="*/ 23 h 29"/>
                  <a:gd name="T6" fmla="*/ 7 w 23"/>
                  <a:gd name="T7" fmla="*/ 26 h 29"/>
                  <a:gd name="T8" fmla="*/ 16 w 23"/>
                  <a:gd name="T9" fmla="*/ 15 h 29"/>
                  <a:gd name="T10" fmla="*/ 22 w 23"/>
                  <a:gd name="T11" fmla="*/ 5 h 29"/>
                  <a:gd name="T12" fmla="*/ 18 w 23"/>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3" h="29">
                    <a:moveTo>
                      <a:pt x="18" y="2"/>
                    </a:moveTo>
                    <a:cubicBezTo>
                      <a:pt x="14" y="4"/>
                      <a:pt x="12" y="8"/>
                      <a:pt x="10" y="11"/>
                    </a:cubicBezTo>
                    <a:cubicBezTo>
                      <a:pt x="7" y="15"/>
                      <a:pt x="4" y="18"/>
                      <a:pt x="2" y="23"/>
                    </a:cubicBezTo>
                    <a:cubicBezTo>
                      <a:pt x="0" y="26"/>
                      <a:pt x="5" y="29"/>
                      <a:pt x="7" y="26"/>
                    </a:cubicBezTo>
                    <a:cubicBezTo>
                      <a:pt x="10" y="22"/>
                      <a:pt x="13" y="19"/>
                      <a:pt x="16" y="15"/>
                    </a:cubicBezTo>
                    <a:cubicBezTo>
                      <a:pt x="18" y="12"/>
                      <a:pt x="22" y="9"/>
                      <a:pt x="22" y="5"/>
                    </a:cubicBezTo>
                    <a:cubicBezTo>
                      <a:pt x="23" y="3"/>
                      <a:pt x="20" y="0"/>
                      <a:pt x="18"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68" name="Freeform 8"/>
              <p:cNvSpPr/>
              <p:nvPr/>
            </p:nvSpPr>
            <p:spPr bwMode="auto">
              <a:xfrm>
                <a:off x="2532" y="786"/>
                <a:ext cx="59" cy="93"/>
              </a:xfrm>
              <a:custGeom>
                <a:avLst/>
                <a:gdLst>
                  <a:gd name="T0" fmla="*/ 24 w 25"/>
                  <a:gd name="T1" fmla="*/ 3 h 39"/>
                  <a:gd name="T2" fmla="*/ 20 w 25"/>
                  <a:gd name="T3" fmla="*/ 1 h 39"/>
                  <a:gd name="T4" fmla="*/ 10 w 25"/>
                  <a:gd name="T5" fmla="*/ 17 h 39"/>
                  <a:gd name="T6" fmla="*/ 1 w 25"/>
                  <a:gd name="T7" fmla="*/ 35 h 39"/>
                  <a:gd name="T8" fmla="*/ 6 w 25"/>
                  <a:gd name="T9" fmla="*/ 37 h 39"/>
                  <a:gd name="T10" fmla="*/ 18 w 25"/>
                  <a:gd name="T11" fmla="*/ 20 h 39"/>
                  <a:gd name="T12" fmla="*/ 24 w 25"/>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24" y="3"/>
                    </a:moveTo>
                    <a:cubicBezTo>
                      <a:pt x="24" y="1"/>
                      <a:pt x="21" y="0"/>
                      <a:pt x="20" y="1"/>
                    </a:cubicBezTo>
                    <a:cubicBezTo>
                      <a:pt x="14" y="4"/>
                      <a:pt x="12" y="12"/>
                      <a:pt x="10" y="17"/>
                    </a:cubicBezTo>
                    <a:cubicBezTo>
                      <a:pt x="7" y="23"/>
                      <a:pt x="4" y="29"/>
                      <a:pt x="1" y="35"/>
                    </a:cubicBezTo>
                    <a:cubicBezTo>
                      <a:pt x="0" y="38"/>
                      <a:pt x="5" y="39"/>
                      <a:pt x="6" y="37"/>
                    </a:cubicBezTo>
                    <a:cubicBezTo>
                      <a:pt x="10" y="31"/>
                      <a:pt x="14" y="25"/>
                      <a:pt x="18" y="20"/>
                    </a:cubicBezTo>
                    <a:cubicBezTo>
                      <a:pt x="21" y="14"/>
                      <a:pt x="25" y="9"/>
                      <a:pt x="2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69" name="Freeform 9"/>
              <p:cNvSpPr/>
              <p:nvPr/>
            </p:nvSpPr>
            <p:spPr bwMode="auto">
              <a:xfrm>
                <a:off x="2580" y="639"/>
                <a:ext cx="56" cy="107"/>
              </a:xfrm>
              <a:custGeom>
                <a:avLst/>
                <a:gdLst>
                  <a:gd name="T0" fmla="*/ 23 w 24"/>
                  <a:gd name="T1" fmla="*/ 26 h 45"/>
                  <a:gd name="T2" fmla="*/ 13 w 24"/>
                  <a:gd name="T3" fmla="*/ 9 h 45"/>
                  <a:gd name="T4" fmla="*/ 4 w 24"/>
                  <a:gd name="T5" fmla="*/ 0 h 45"/>
                  <a:gd name="T6" fmla="*/ 0 w 24"/>
                  <a:gd name="T7" fmla="*/ 3 h 45"/>
                  <a:gd name="T8" fmla="*/ 8 w 24"/>
                  <a:gd name="T9" fmla="*/ 19 h 45"/>
                  <a:gd name="T10" fmla="*/ 13 w 24"/>
                  <a:gd name="T11" fmla="*/ 29 h 45"/>
                  <a:gd name="T12" fmla="*/ 7 w 24"/>
                  <a:gd name="T13" fmla="*/ 38 h 45"/>
                  <a:gd name="T14" fmla="*/ 10 w 24"/>
                  <a:gd name="T15" fmla="*/ 43 h 45"/>
                  <a:gd name="T16" fmla="*/ 22 w 24"/>
                  <a:gd name="T17" fmla="*/ 32 h 45"/>
                  <a:gd name="T18" fmla="*/ 23 w 24"/>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5">
                    <a:moveTo>
                      <a:pt x="23" y="26"/>
                    </a:moveTo>
                    <a:cubicBezTo>
                      <a:pt x="19" y="20"/>
                      <a:pt x="16" y="14"/>
                      <a:pt x="13" y="9"/>
                    </a:cubicBezTo>
                    <a:cubicBezTo>
                      <a:pt x="11" y="4"/>
                      <a:pt x="9" y="0"/>
                      <a:pt x="4" y="0"/>
                    </a:cubicBezTo>
                    <a:cubicBezTo>
                      <a:pt x="2" y="0"/>
                      <a:pt x="0" y="2"/>
                      <a:pt x="0" y="3"/>
                    </a:cubicBezTo>
                    <a:cubicBezTo>
                      <a:pt x="0" y="9"/>
                      <a:pt x="5" y="15"/>
                      <a:pt x="8" y="19"/>
                    </a:cubicBezTo>
                    <a:cubicBezTo>
                      <a:pt x="10" y="23"/>
                      <a:pt x="11" y="26"/>
                      <a:pt x="13" y="29"/>
                    </a:cubicBezTo>
                    <a:cubicBezTo>
                      <a:pt x="15" y="31"/>
                      <a:pt x="8" y="37"/>
                      <a:pt x="7" y="38"/>
                    </a:cubicBezTo>
                    <a:cubicBezTo>
                      <a:pt x="4" y="40"/>
                      <a:pt x="7" y="45"/>
                      <a:pt x="10" y="43"/>
                    </a:cubicBezTo>
                    <a:cubicBezTo>
                      <a:pt x="16" y="41"/>
                      <a:pt x="18" y="36"/>
                      <a:pt x="22" y="32"/>
                    </a:cubicBezTo>
                    <a:cubicBezTo>
                      <a:pt x="23" y="30"/>
                      <a:pt x="24" y="28"/>
                      <a:pt x="23"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0" name="Freeform 10"/>
              <p:cNvSpPr/>
              <p:nvPr/>
            </p:nvSpPr>
            <p:spPr bwMode="auto">
              <a:xfrm>
                <a:off x="2530" y="501"/>
                <a:ext cx="45" cy="88"/>
              </a:xfrm>
              <a:custGeom>
                <a:avLst/>
                <a:gdLst>
                  <a:gd name="T0" fmla="*/ 19 w 19"/>
                  <a:gd name="T1" fmla="*/ 34 h 37"/>
                  <a:gd name="T2" fmla="*/ 15 w 19"/>
                  <a:gd name="T3" fmla="*/ 19 h 37"/>
                  <a:gd name="T4" fmla="*/ 8 w 19"/>
                  <a:gd name="T5" fmla="*/ 3 h 37"/>
                  <a:gd name="T6" fmla="*/ 2 w 19"/>
                  <a:gd name="T7" fmla="*/ 5 h 37"/>
                  <a:gd name="T8" fmla="*/ 8 w 19"/>
                  <a:gd name="T9" fmla="*/ 19 h 37"/>
                  <a:gd name="T10" fmla="*/ 16 w 19"/>
                  <a:gd name="T11" fmla="*/ 35 h 37"/>
                  <a:gd name="T12" fmla="*/ 19 w 19"/>
                  <a:gd name="T13" fmla="*/ 34 h 37"/>
                </a:gdLst>
                <a:ahLst/>
                <a:cxnLst>
                  <a:cxn ang="0">
                    <a:pos x="T0" y="T1"/>
                  </a:cxn>
                  <a:cxn ang="0">
                    <a:pos x="T2" y="T3"/>
                  </a:cxn>
                  <a:cxn ang="0">
                    <a:pos x="T4" y="T5"/>
                  </a:cxn>
                  <a:cxn ang="0">
                    <a:pos x="T6" y="T7"/>
                  </a:cxn>
                  <a:cxn ang="0">
                    <a:pos x="T8" y="T9"/>
                  </a:cxn>
                  <a:cxn ang="0">
                    <a:pos x="T10" y="T11"/>
                  </a:cxn>
                  <a:cxn ang="0">
                    <a:pos x="T12" y="T13"/>
                  </a:cxn>
                </a:cxnLst>
                <a:rect l="0" t="0" r="r" b="b"/>
                <a:pathLst>
                  <a:path w="19" h="37">
                    <a:moveTo>
                      <a:pt x="19" y="34"/>
                    </a:moveTo>
                    <a:cubicBezTo>
                      <a:pt x="18" y="29"/>
                      <a:pt x="17" y="24"/>
                      <a:pt x="15" y="19"/>
                    </a:cubicBezTo>
                    <a:cubicBezTo>
                      <a:pt x="13" y="13"/>
                      <a:pt x="11" y="7"/>
                      <a:pt x="8" y="3"/>
                    </a:cubicBezTo>
                    <a:cubicBezTo>
                      <a:pt x="6" y="0"/>
                      <a:pt x="0" y="1"/>
                      <a:pt x="2" y="5"/>
                    </a:cubicBezTo>
                    <a:cubicBezTo>
                      <a:pt x="3" y="10"/>
                      <a:pt x="6" y="14"/>
                      <a:pt x="8" y="19"/>
                    </a:cubicBezTo>
                    <a:cubicBezTo>
                      <a:pt x="11" y="24"/>
                      <a:pt x="14" y="29"/>
                      <a:pt x="16" y="35"/>
                    </a:cubicBezTo>
                    <a:cubicBezTo>
                      <a:pt x="16" y="37"/>
                      <a:pt x="19" y="36"/>
                      <a:pt x="19"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1" name="Freeform 11"/>
              <p:cNvSpPr/>
              <p:nvPr/>
            </p:nvSpPr>
            <p:spPr bwMode="auto">
              <a:xfrm>
                <a:off x="2490" y="377"/>
                <a:ext cx="42" cy="78"/>
              </a:xfrm>
              <a:custGeom>
                <a:avLst/>
                <a:gdLst>
                  <a:gd name="T0" fmla="*/ 15 w 18"/>
                  <a:gd name="T1" fmla="*/ 25 h 33"/>
                  <a:gd name="T2" fmla="*/ 11 w 18"/>
                  <a:gd name="T3" fmla="*/ 14 h 33"/>
                  <a:gd name="T4" fmla="*/ 8 w 18"/>
                  <a:gd name="T5" fmla="*/ 4 h 33"/>
                  <a:gd name="T6" fmla="*/ 1 w 18"/>
                  <a:gd name="T7" fmla="*/ 4 h 33"/>
                  <a:gd name="T8" fmla="*/ 1 w 18"/>
                  <a:gd name="T9" fmla="*/ 16 h 33"/>
                  <a:gd name="T10" fmla="*/ 8 w 18"/>
                  <a:gd name="T11" fmla="*/ 29 h 33"/>
                  <a:gd name="T12" fmla="*/ 15 w 18"/>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18" h="33">
                    <a:moveTo>
                      <a:pt x="15" y="25"/>
                    </a:moveTo>
                    <a:cubicBezTo>
                      <a:pt x="14" y="21"/>
                      <a:pt x="12" y="18"/>
                      <a:pt x="11" y="14"/>
                    </a:cubicBezTo>
                    <a:cubicBezTo>
                      <a:pt x="10" y="11"/>
                      <a:pt x="9" y="7"/>
                      <a:pt x="8" y="4"/>
                    </a:cubicBezTo>
                    <a:cubicBezTo>
                      <a:pt x="7" y="0"/>
                      <a:pt x="2" y="0"/>
                      <a:pt x="1" y="4"/>
                    </a:cubicBezTo>
                    <a:cubicBezTo>
                      <a:pt x="0" y="8"/>
                      <a:pt x="0" y="11"/>
                      <a:pt x="1" y="16"/>
                    </a:cubicBezTo>
                    <a:cubicBezTo>
                      <a:pt x="3" y="20"/>
                      <a:pt x="5" y="25"/>
                      <a:pt x="8" y="29"/>
                    </a:cubicBezTo>
                    <a:cubicBezTo>
                      <a:pt x="11" y="33"/>
                      <a:pt x="18" y="29"/>
                      <a:pt x="1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2" name="Freeform 12"/>
              <p:cNvSpPr/>
              <p:nvPr/>
            </p:nvSpPr>
            <p:spPr bwMode="auto">
              <a:xfrm>
                <a:off x="2466" y="310"/>
                <a:ext cx="97" cy="55"/>
              </a:xfrm>
              <a:custGeom>
                <a:avLst/>
                <a:gdLst>
                  <a:gd name="T0" fmla="*/ 39 w 41"/>
                  <a:gd name="T1" fmla="*/ 5 h 23"/>
                  <a:gd name="T2" fmla="*/ 24 w 41"/>
                  <a:gd name="T3" fmla="*/ 1 h 23"/>
                  <a:gd name="T4" fmla="*/ 5 w 41"/>
                  <a:gd name="T5" fmla="*/ 1 h 23"/>
                  <a:gd name="T6" fmla="*/ 0 w 41"/>
                  <a:gd name="T7" fmla="*/ 6 h 23"/>
                  <a:gd name="T8" fmla="*/ 7 w 41"/>
                  <a:gd name="T9" fmla="*/ 19 h 23"/>
                  <a:gd name="T10" fmla="*/ 12 w 41"/>
                  <a:gd name="T11" fmla="*/ 16 h 23"/>
                  <a:gd name="T12" fmla="*/ 10 w 41"/>
                  <a:gd name="T13" fmla="*/ 10 h 23"/>
                  <a:gd name="T14" fmla="*/ 22 w 41"/>
                  <a:gd name="T15" fmla="*/ 11 h 23"/>
                  <a:gd name="T16" fmla="*/ 38 w 41"/>
                  <a:gd name="T17" fmla="*/ 11 h 23"/>
                  <a:gd name="T18" fmla="*/ 39 w 41"/>
                  <a:gd name="T1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3">
                    <a:moveTo>
                      <a:pt x="39" y="5"/>
                    </a:moveTo>
                    <a:cubicBezTo>
                      <a:pt x="35" y="1"/>
                      <a:pt x="29" y="1"/>
                      <a:pt x="24" y="1"/>
                    </a:cubicBezTo>
                    <a:cubicBezTo>
                      <a:pt x="18" y="0"/>
                      <a:pt x="11" y="1"/>
                      <a:pt x="5" y="1"/>
                    </a:cubicBezTo>
                    <a:cubicBezTo>
                      <a:pt x="2" y="1"/>
                      <a:pt x="0" y="4"/>
                      <a:pt x="0" y="6"/>
                    </a:cubicBezTo>
                    <a:cubicBezTo>
                      <a:pt x="1" y="11"/>
                      <a:pt x="4" y="15"/>
                      <a:pt x="7" y="19"/>
                    </a:cubicBezTo>
                    <a:cubicBezTo>
                      <a:pt x="9" y="23"/>
                      <a:pt x="14" y="20"/>
                      <a:pt x="12" y="16"/>
                    </a:cubicBezTo>
                    <a:cubicBezTo>
                      <a:pt x="11" y="14"/>
                      <a:pt x="10" y="12"/>
                      <a:pt x="10" y="10"/>
                    </a:cubicBezTo>
                    <a:cubicBezTo>
                      <a:pt x="14" y="10"/>
                      <a:pt x="18" y="10"/>
                      <a:pt x="22" y="11"/>
                    </a:cubicBezTo>
                    <a:cubicBezTo>
                      <a:pt x="27" y="11"/>
                      <a:pt x="33" y="13"/>
                      <a:pt x="38" y="11"/>
                    </a:cubicBezTo>
                    <a:cubicBezTo>
                      <a:pt x="40" y="10"/>
                      <a:pt x="41" y="7"/>
                      <a:pt x="3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3" name="Freeform 13"/>
              <p:cNvSpPr/>
              <p:nvPr/>
            </p:nvSpPr>
            <p:spPr bwMode="auto">
              <a:xfrm>
                <a:off x="2615" y="313"/>
                <a:ext cx="88" cy="21"/>
              </a:xfrm>
              <a:custGeom>
                <a:avLst/>
                <a:gdLst>
                  <a:gd name="T0" fmla="*/ 34 w 37"/>
                  <a:gd name="T1" fmla="*/ 1 h 9"/>
                  <a:gd name="T2" fmla="*/ 3 w 37"/>
                  <a:gd name="T3" fmla="*/ 1 h 9"/>
                  <a:gd name="T4" fmla="*/ 3 w 37"/>
                  <a:gd name="T5" fmla="*/ 7 h 9"/>
                  <a:gd name="T6" fmla="*/ 34 w 37"/>
                  <a:gd name="T7" fmla="*/ 7 h 9"/>
                  <a:gd name="T8" fmla="*/ 34 w 37"/>
                  <a:gd name="T9" fmla="*/ 1 h 9"/>
                </a:gdLst>
                <a:ahLst/>
                <a:cxnLst>
                  <a:cxn ang="0">
                    <a:pos x="T0" y="T1"/>
                  </a:cxn>
                  <a:cxn ang="0">
                    <a:pos x="T2" y="T3"/>
                  </a:cxn>
                  <a:cxn ang="0">
                    <a:pos x="T4" y="T5"/>
                  </a:cxn>
                  <a:cxn ang="0">
                    <a:pos x="T6" y="T7"/>
                  </a:cxn>
                  <a:cxn ang="0">
                    <a:pos x="T8" y="T9"/>
                  </a:cxn>
                </a:cxnLst>
                <a:rect l="0" t="0" r="r" b="b"/>
                <a:pathLst>
                  <a:path w="37" h="9">
                    <a:moveTo>
                      <a:pt x="34" y="1"/>
                    </a:moveTo>
                    <a:cubicBezTo>
                      <a:pt x="24" y="0"/>
                      <a:pt x="13" y="0"/>
                      <a:pt x="3" y="1"/>
                    </a:cubicBezTo>
                    <a:cubicBezTo>
                      <a:pt x="0" y="2"/>
                      <a:pt x="0" y="7"/>
                      <a:pt x="3" y="7"/>
                    </a:cubicBezTo>
                    <a:cubicBezTo>
                      <a:pt x="13" y="8"/>
                      <a:pt x="24" y="9"/>
                      <a:pt x="34" y="7"/>
                    </a:cubicBezTo>
                    <a:cubicBezTo>
                      <a:pt x="37" y="7"/>
                      <a:pt x="37" y="2"/>
                      <a:pt x="3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4" name="Freeform 14"/>
              <p:cNvSpPr/>
              <p:nvPr/>
            </p:nvSpPr>
            <p:spPr bwMode="auto">
              <a:xfrm>
                <a:off x="2760" y="310"/>
                <a:ext cx="78" cy="24"/>
              </a:xfrm>
              <a:custGeom>
                <a:avLst/>
                <a:gdLst>
                  <a:gd name="T0" fmla="*/ 30 w 33"/>
                  <a:gd name="T1" fmla="*/ 2 h 10"/>
                  <a:gd name="T2" fmla="*/ 4 w 33"/>
                  <a:gd name="T3" fmla="*/ 2 h 10"/>
                  <a:gd name="T4" fmla="*/ 4 w 33"/>
                  <a:gd name="T5" fmla="*/ 8 h 10"/>
                  <a:gd name="T6" fmla="*/ 30 w 33"/>
                  <a:gd name="T7" fmla="*/ 8 h 10"/>
                  <a:gd name="T8" fmla="*/ 30 w 33"/>
                  <a:gd name="T9" fmla="*/ 2 h 10"/>
                </a:gdLst>
                <a:ahLst/>
                <a:cxnLst>
                  <a:cxn ang="0">
                    <a:pos x="T0" y="T1"/>
                  </a:cxn>
                  <a:cxn ang="0">
                    <a:pos x="T2" y="T3"/>
                  </a:cxn>
                  <a:cxn ang="0">
                    <a:pos x="T4" y="T5"/>
                  </a:cxn>
                  <a:cxn ang="0">
                    <a:pos x="T6" y="T7"/>
                  </a:cxn>
                  <a:cxn ang="0">
                    <a:pos x="T8" y="T9"/>
                  </a:cxn>
                </a:cxnLst>
                <a:rect l="0" t="0" r="r" b="b"/>
                <a:pathLst>
                  <a:path w="33" h="10">
                    <a:moveTo>
                      <a:pt x="30" y="2"/>
                    </a:moveTo>
                    <a:cubicBezTo>
                      <a:pt x="22" y="0"/>
                      <a:pt x="12" y="1"/>
                      <a:pt x="4" y="2"/>
                    </a:cubicBezTo>
                    <a:cubicBezTo>
                      <a:pt x="0" y="3"/>
                      <a:pt x="0" y="8"/>
                      <a:pt x="4" y="8"/>
                    </a:cubicBezTo>
                    <a:cubicBezTo>
                      <a:pt x="12" y="9"/>
                      <a:pt x="22" y="10"/>
                      <a:pt x="30" y="8"/>
                    </a:cubicBezTo>
                    <a:cubicBezTo>
                      <a:pt x="33" y="7"/>
                      <a:pt x="33" y="3"/>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5" name="Freeform 15"/>
              <p:cNvSpPr/>
              <p:nvPr/>
            </p:nvSpPr>
            <p:spPr bwMode="auto">
              <a:xfrm>
                <a:off x="2925" y="305"/>
                <a:ext cx="71" cy="24"/>
              </a:xfrm>
              <a:custGeom>
                <a:avLst/>
                <a:gdLst>
                  <a:gd name="T0" fmla="*/ 27 w 30"/>
                  <a:gd name="T1" fmla="*/ 1 h 10"/>
                  <a:gd name="T2" fmla="*/ 4 w 30"/>
                  <a:gd name="T3" fmla="*/ 2 h 10"/>
                  <a:gd name="T4" fmla="*/ 4 w 30"/>
                  <a:gd name="T5" fmla="*/ 8 h 10"/>
                  <a:gd name="T6" fmla="*/ 27 w 30"/>
                  <a:gd name="T7" fmla="*/ 8 h 10"/>
                  <a:gd name="T8" fmla="*/ 27 w 30"/>
                  <a:gd name="T9" fmla="*/ 1 h 10"/>
                </a:gdLst>
                <a:ahLst/>
                <a:cxnLst>
                  <a:cxn ang="0">
                    <a:pos x="T0" y="T1"/>
                  </a:cxn>
                  <a:cxn ang="0">
                    <a:pos x="T2" y="T3"/>
                  </a:cxn>
                  <a:cxn ang="0">
                    <a:pos x="T4" y="T5"/>
                  </a:cxn>
                  <a:cxn ang="0">
                    <a:pos x="T6" y="T7"/>
                  </a:cxn>
                  <a:cxn ang="0">
                    <a:pos x="T8" y="T9"/>
                  </a:cxn>
                </a:cxnLst>
                <a:rect l="0" t="0" r="r" b="b"/>
                <a:pathLst>
                  <a:path w="30" h="10">
                    <a:moveTo>
                      <a:pt x="27" y="1"/>
                    </a:moveTo>
                    <a:cubicBezTo>
                      <a:pt x="20" y="0"/>
                      <a:pt x="11" y="1"/>
                      <a:pt x="4" y="2"/>
                    </a:cubicBezTo>
                    <a:cubicBezTo>
                      <a:pt x="0" y="2"/>
                      <a:pt x="0" y="7"/>
                      <a:pt x="4" y="8"/>
                    </a:cubicBezTo>
                    <a:cubicBezTo>
                      <a:pt x="11" y="9"/>
                      <a:pt x="20" y="10"/>
                      <a:pt x="27" y="8"/>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6" name="Freeform 16"/>
              <p:cNvSpPr/>
              <p:nvPr/>
            </p:nvSpPr>
            <p:spPr bwMode="auto">
              <a:xfrm>
                <a:off x="3086" y="310"/>
                <a:ext cx="90" cy="24"/>
              </a:xfrm>
              <a:custGeom>
                <a:avLst/>
                <a:gdLst>
                  <a:gd name="T0" fmla="*/ 35 w 38"/>
                  <a:gd name="T1" fmla="*/ 3 h 10"/>
                  <a:gd name="T2" fmla="*/ 3 w 38"/>
                  <a:gd name="T3" fmla="*/ 1 h 10"/>
                  <a:gd name="T4" fmla="*/ 2 w 38"/>
                  <a:gd name="T5" fmla="*/ 5 h 10"/>
                  <a:gd name="T6" fmla="*/ 35 w 38"/>
                  <a:gd name="T7" fmla="*/ 8 h 10"/>
                  <a:gd name="T8" fmla="*/ 35 w 38"/>
                  <a:gd name="T9" fmla="*/ 3 h 10"/>
                </a:gdLst>
                <a:ahLst/>
                <a:cxnLst>
                  <a:cxn ang="0">
                    <a:pos x="T0" y="T1"/>
                  </a:cxn>
                  <a:cxn ang="0">
                    <a:pos x="T2" y="T3"/>
                  </a:cxn>
                  <a:cxn ang="0">
                    <a:pos x="T4" y="T5"/>
                  </a:cxn>
                  <a:cxn ang="0">
                    <a:pos x="T6" y="T7"/>
                  </a:cxn>
                  <a:cxn ang="0">
                    <a:pos x="T8" y="T9"/>
                  </a:cxn>
                </a:cxnLst>
                <a:rect l="0" t="0" r="r" b="b"/>
                <a:pathLst>
                  <a:path w="38" h="10">
                    <a:moveTo>
                      <a:pt x="35" y="3"/>
                    </a:moveTo>
                    <a:cubicBezTo>
                      <a:pt x="25" y="1"/>
                      <a:pt x="13" y="2"/>
                      <a:pt x="3" y="1"/>
                    </a:cubicBezTo>
                    <a:cubicBezTo>
                      <a:pt x="0" y="0"/>
                      <a:pt x="0" y="4"/>
                      <a:pt x="2" y="5"/>
                    </a:cubicBezTo>
                    <a:cubicBezTo>
                      <a:pt x="12" y="9"/>
                      <a:pt x="25" y="10"/>
                      <a:pt x="35" y="8"/>
                    </a:cubicBezTo>
                    <a:cubicBezTo>
                      <a:pt x="38" y="7"/>
                      <a:pt x="38" y="3"/>
                      <a:pt x="3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7" name="Freeform 17"/>
              <p:cNvSpPr/>
              <p:nvPr/>
            </p:nvSpPr>
            <p:spPr bwMode="auto">
              <a:xfrm>
                <a:off x="3233" y="305"/>
                <a:ext cx="93" cy="22"/>
              </a:xfrm>
              <a:custGeom>
                <a:avLst/>
                <a:gdLst>
                  <a:gd name="T0" fmla="*/ 35 w 39"/>
                  <a:gd name="T1" fmla="*/ 2 h 9"/>
                  <a:gd name="T2" fmla="*/ 5 w 39"/>
                  <a:gd name="T3" fmla="*/ 1 h 9"/>
                  <a:gd name="T4" fmla="*/ 5 w 39"/>
                  <a:gd name="T5" fmla="*/ 8 h 9"/>
                  <a:gd name="T6" fmla="*/ 35 w 39"/>
                  <a:gd name="T7" fmla="*/ 8 h 9"/>
                  <a:gd name="T8" fmla="*/ 35 w 39"/>
                  <a:gd name="T9" fmla="*/ 2 h 9"/>
                </a:gdLst>
                <a:ahLst/>
                <a:cxnLst>
                  <a:cxn ang="0">
                    <a:pos x="T0" y="T1"/>
                  </a:cxn>
                  <a:cxn ang="0">
                    <a:pos x="T2" y="T3"/>
                  </a:cxn>
                  <a:cxn ang="0">
                    <a:pos x="T4" y="T5"/>
                  </a:cxn>
                  <a:cxn ang="0">
                    <a:pos x="T6" y="T7"/>
                  </a:cxn>
                  <a:cxn ang="0">
                    <a:pos x="T8" y="T9"/>
                  </a:cxn>
                </a:cxnLst>
                <a:rect l="0" t="0" r="r" b="b"/>
                <a:pathLst>
                  <a:path w="39" h="9">
                    <a:moveTo>
                      <a:pt x="35" y="2"/>
                    </a:moveTo>
                    <a:cubicBezTo>
                      <a:pt x="25" y="0"/>
                      <a:pt x="15" y="1"/>
                      <a:pt x="5" y="1"/>
                    </a:cubicBezTo>
                    <a:cubicBezTo>
                      <a:pt x="0" y="1"/>
                      <a:pt x="0" y="8"/>
                      <a:pt x="5" y="8"/>
                    </a:cubicBezTo>
                    <a:cubicBezTo>
                      <a:pt x="15" y="9"/>
                      <a:pt x="25" y="9"/>
                      <a:pt x="35" y="8"/>
                    </a:cubicBezTo>
                    <a:cubicBezTo>
                      <a:pt x="39" y="8"/>
                      <a:pt x="39"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8" name="Freeform 18"/>
              <p:cNvSpPr/>
              <p:nvPr/>
            </p:nvSpPr>
            <p:spPr bwMode="auto">
              <a:xfrm>
                <a:off x="3383" y="301"/>
                <a:ext cx="106" cy="31"/>
              </a:xfrm>
              <a:custGeom>
                <a:avLst/>
                <a:gdLst>
                  <a:gd name="T0" fmla="*/ 42 w 45"/>
                  <a:gd name="T1" fmla="*/ 4 h 13"/>
                  <a:gd name="T2" fmla="*/ 7 w 45"/>
                  <a:gd name="T3" fmla="*/ 1 h 13"/>
                  <a:gd name="T4" fmla="*/ 5 w 45"/>
                  <a:gd name="T5" fmla="*/ 8 h 13"/>
                  <a:gd name="T6" fmla="*/ 42 w 45"/>
                  <a:gd name="T7" fmla="*/ 10 h 13"/>
                  <a:gd name="T8" fmla="*/ 42 w 45"/>
                  <a:gd name="T9" fmla="*/ 4 h 13"/>
                </a:gdLst>
                <a:ahLst/>
                <a:cxnLst>
                  <a:cxn ang="0">
                    <a:pos x="T0" y="T1"/>
                  </a:cxn>
                  <a:cxn ang="0">
                    <a:pos x="T2" y="T3"/>
                  </a:cxn>
                  <a:cxn ang="0">
                    <a:pos x="T4" y="T5"/>
                  </a:cxn>
                  <a:cxn ang="0">
                    <a:pos x="T6" y="T7"/>
                  </a:cxn>
                  <a:cxn ang="0">
                    <a:pos x="T8" y="T9"/>
                  </a:cxn>
                </a:cxnLst>
                <a:rect l="0" t="0" r="r" b="b"/>
                <a:pathLst>
                  <a:path w="45" h="13">
                    <a:moveTo>
                      <a:pt x="42" y="4"/>
                    </a:moveTo>
                    <a:cubicBezTo>
                      <a:pt x="31" y="1"/>
                      <a:pt x="18" y="2"/>
                      <a:pt x="7" y="1"/>
                    </a:cubicBezTo>
                    <a:cubicBezTo>
                      <a:pt x="2" y="0"/>
                      <a:pt x="0" y="7"/>
                      <a:pt x="5" y="8"/>
                    </a:cubicBezTo>
                    <a:cubicBezTo>
                      <a:pt x="16" y="11"/>
                      <a:pt x="30" y="13"/>
                      <a:pt x="42" y="10"/>
                    </a:cubicBezTo>
                    <a:cubicBezTo>
                      <a:pt x="45" y="9"/>
                      <a:pt x="45" y="5"/>
                      <a:pt x="4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79" name="Freeform 19"/>
              <p:cNvSpPr/>
              <p:nvPr/>
            </p:nvSpPr>
            <p:spPr bwMode="auto">
              <a:xfrm>
                <a:off x="2561" y="1069"/>
                <a:ext cx="83" cy="22"/>
              </a:xfrm>
              <a:custGeom>
                <a:avLst/>
                <a:gdLst>
                  <a:gd name="T0" fmla="*/ 31 w 35"/>
                  <a:gd name="T1" fmla="*/ 0 h 9"/>
                  <a:gd name="T2" fmla="*/ 4 w 35"/>
                  <a:gd name="T3" fmla="*/ 3 h 9"/>
                  <a:gd name="T4" fmla="*/ 4 w 35"/>
                  <a:gd name="T5" fmla="*/ 9 h 9"/>
                  <a:gd name="T6" fmla="*/ 31 w 35"/>
                  <a:gd name="T7" fmla="*/ 6 h 9"/>
                  <a:gd name="T8" fmla="*/ 31 w 35"/>
                  <a:gd name="T9" fmla="*/ 0 h 9"/>
                </a:gdLst>
                <a:ahLst/>
                <a:cxnLst>
                  <a:cxn ang="0">
                    <a:pos x="T0" y="T1"/>
                  </a:cxn>
                  <a:cxn ang="0">
                    <a:pos x="T2" y="T3"/>
                  </a:cxn>
                  <a:cxn ang="0">
                    <a:pos x="T4" y="T5"/>
                  </a:cxn>
                  <a:cxn ang="0">
                    <a:pos x="T6" y="T7"/>
                  </a:cxn>
                  <a:cxn ang="0">
                    <a:pos x="T8" y="T9"/>
                  </a:cxn>
                </a:cxnLst>
                <a:rect l="0" t="0" r="r" b="b"/>
                <a:pathLst>
                  <a:path w="35" h="9">
                    <a:moveTo>
                      <a:pt x="31" y="0"/>
                    </a:moveTo>
                    <a:cubicBezTo>
                      <a:pt x="22" y="0"/>
                      <a:pt x="13" y="2"/>
                      <a:pt x="4" y="3"/>
                    </a:cubicBezTo>
                    <a:cubicBezTo>
                      <a:pt x="0" y="3"/>
                      <a:pt x="0" y="8"/>
                      <a:pt x="4" y="9"/>
                    </a:cubicBezTo>
                    <a:cubicBezTo>
                      <a:pt x="13" y="9"/>
                      <a:pt x="22" y="7"/>
                      <a:pt x="31" y="6"/>
                    </a:cubicBezTo>
                    <a:cubicBezTo>
                      <a:pt x="35" y="6"/>
                      <a:pt x="35"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0" name="Freeform 20"/>
              <p:cNvSpPr/>
              <p:nvPr/>
            </p:nvSpPr>
            <p:spPr bwMode="auto">
              <a:xfrm>
                <a:off x="2717" y="1065"/>
                <a:ext cx="71" cy="14"/>
              </a:xfrm>
              <a:custGeom>
                <a:avLst/>
                <a:gdLst>
                  <a:gd name="T0" fmla="*/ 27 w 30"/>
                  <a:gd name="T1" fmla="*/ 0 h 6"/>
                  <a:gd name="T2" fmla="*/ 3 w 30"/>
                  <a:gd name="T3" fmla="*/ 0 h 6"/>
                  <a:gd name="T4" fmla="*/ 3 w 30"/>
                  <a:gd name="T5" fmla="*/ 5 h 6"/>
                  <a:gd name="T6" fmla="*/ 27 w 30"/>
                  <a:gd name="T7" fmla="*/ 5 h 6"/>
                  <a:gd name="T8" fmla="*/ 27 w 30"/>
                  <a:gd name="T9" fmla="*/ 0 h 6"/>
                </a:gdLst>
                <a:ahLst/>
                <a:cxnLst>
                  <a:cxn ang="0">
                    <a:pos x="T0" y="T1"/>
                  </a:cxn>
                  <a:cxn ang="0">
                    <a:pos x="T2" y="T3"/>
                  </a:cxn>
                  <a:cxn ang="0">
                    <a:pos x="T4" y="T5"/>
                  </a:cxn>
                  <a:cxn ang="0">
                    <a:pos x="T6" y="T7"/>
                  </a:cxn>
                  <a:cxn ang="0">
                    <a:pos x="T8" y="T9"/>
                  </a:cxn>
                </a:cxnLst>
                <a:rect l="0" t="0" r="r" b="b"/>
                <a:pathLst>
                  <a:path w="30" h="6">
                    <a:moveTo>
                      <a:pt x="27" y="0"/>
                    </a:moveTo>
                    <a:cubicBezTo>
                      <a:pt x="19" y="0"/>
                      <a:pt x="11" y="0"/>
                      <a:pt x="3" y="0"/>
                    </a:cubicBezTo>
                    <a:cubicBezTo>
                      <a:pt x="0" y="1"/>
                      <a:pt x="0" y="5"/>
                      <a:pt x="3" y="5"/>
                    </a:cubicBezTo>
                    <a:cubicBezTo>
                      <a:pt x="11" y="5"/>
                      <a:pt x="19" y="6"/>
                      <a:pt x="27" y="5"/>
                    </a:cubicBezTo>
                    <a:cubicBezTo>
                      <a:pt x="30" y="5"/>
                      <a:pt x="30" y="1"/>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1" name="Freeform 21"/>
              <p:cNvSpPr/>
              <p:nvPr/>
            </p:nvSpPr>
            <p:spPr bwMode="auto">
              <a:xfrm>
                <a:off x="2857" y="1055"/>
                <a:ext cx="80" cy="19"/>
              </a:xfrm>
              <a:custGeom>
                <a:avLst/>
                <a:gdLst>
                  <a:gd name="T0" fmla="*/ 31 w 34"/>
                  <a:gd name="T1" fmla="*/ 1 h 8"/>
                  <a:gd name="T2" fmla="*/ 18 w 34"/>
                  <a:gd name="T3" fmla="*/ 1 h 8"/>
                  <a:gd name="T4" fmla="*/ 3 w 34"/>
                  <a:gd name="T5" fmla="*/ 2 h 8"/>
                  <a:gd name="T6" fmla="*/ 3 w 34"/>
                  <a:gd name="T7" fmla="*/ 6 h 8"/>
                  <a:gd name="T8" fmla="*/ 17 w 34"/>
                  <a:gd name="T9" fmla="*/ 7 h 8"/>
                  <a:gd name="T10" fmla="*/ 31 w 34"/>
                  <a:gd name="T11" fmla="*/ 7 h 8"/>
                  <a:gd name="T12" fmla="*/ 31 w 3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4" h="8">
                    <a:moveTo>
                      <a:pt x="31" y="1"/>
                    </a:moveTo>
                    <a:cubicBezTo>
                      <a:pt x="27" y="0"/>
                      <a:pt x="23" y="1"/>
                      <a:pt x="18" y="1"/>
                    </a:cubicBezTo>
                    <a:cubicBezTo>
                      <a:pt x="13" y="1"/>
                      <a:pt x="8" y="2"/>
                      <a:pt x="3" y="2"/>
                    </a:cubicBezTo>
                    <a:cubicBezTo>
                      <a:pt x="0" y="2"/>
                      <a:pt x="0" y="6"/>
                      <a:pt x="3" y="6"/>
                    </a:cubicBezTo>
                    <a:cubicBezTo>
                      <a:pt x="8" y="7"/>
                      <a:pt x="12" y="7"/>
                      <a:pt x="17" y="7"/>
                    </a:cubicBezTo>
                    <a:cubicBezTo>
                      <a:pt x="21" y="7"/>
                      <a:pt x="26" y="8"/>
                      <a:pt x="31" y="7"/>
                    </a:cubicBezTo>
                    <a:cubicBezTo>
                      <a:pt x="34" y="6"/>
                      <a:pt x="34" y="2"/>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2" name="Freeform 22"/>
              <p:cNvSpPr/>
              <p:nvPr/>
            </p:nvSpPr>
            <p:spPr bwMode="auto">
              <a:xfrm>
                <a:off x="2989" y="1043"/>
                <a:ext cx="71" cy="22"/>
              </a:xfrm>
              <a:custGeom>
                <a:avLst/>
                <a:gdLst>
                  <a:gd name="T0" fmla="*/ 27 w 30"/>
                  <a:gd name="T1" fmla="*/ 1 h 9"/>
                  <a:gd name="T2" fmla="*/ 4 w 30"/>
                  <a:gd name="T3" fmla="*/ 1 h 9"/>
                  <a:gd name="T4" fmla="*/ 4 w 30"/>
                  <a:gd name="T5" fmla="*/ 7 h 9"/>
                  <a:gd name="T6" fmla="*/ 27 w 30"/>
                  <a:gd name="T7" fmla="*/ 7 h 9"/>
                  <a:gd name="T8" fmla="*/ 27 w 30"/>
                  <a:gd name="T9" fmla="*/ 1 h 9"/>
                </a:gdLst>
                <a:ahLst/>
                <a:cxnLst>
                  <a:cxn ang="0">
                    <a:pos x="T0" y="T1"/>
                  </a:cxn>
                  <a:cxn ang="0">
                    <a:pos x="T2" y="T3"/>
                  </a:cxn>
                  <a:cxn ang="0">
                    <a:pos x="T4" y="T5"/>
                  </a:cxn>
                  <a:cxn ang="0">
                    <a:pos x="T6" y="T7"/>
                  </a:cxn>
                  <a:cxn ang="0">
                    <a:pos x="T8" y="T9"/>
                  </a:cxn>
                </a:cxnLst>
                <a:rect l="0" t="0" r="r" b="b"/>
                <a:pathLst>
                  <a:path w="30" h="9">
                    <a:moveTo>
                      <a:pt x="27" y="1"/>
                    </a:moveTo>
                    <a:cubicBezTo>
                      <a:pt x="19" y="0"/>
                      <a:pt x="12" y="1"/>
                      <a:pt x="4" y="1"/>
                    </a:cubicBezTo>
                    <a:cubicBezTo>
                      <a:pt x="0" y="1"/>
                      <a:pt x="0" y="7"/>
                      <a:pt x="4" y="7"/>
                    </a:cubicBezTo>
                    <a:cubicBezTo>
                      <a:pt x="12" y="8"/>
                      <a:pt x="19" y="9"/>
                      <a:pt x="27" y="7"/>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3" name="Freeform 23"/>
              <p:cNvSpPr/>
              <p:nvPr/>
            </p:nvSpPr>
            <p:spPr bwMode="auto">
              <a:xfrm>
                <a:off x="3124" y="1041"/>
                <a:ext cx="81" cy="24"/>
              </a:xfrm>
              <a:custGeom>
                <a:avLst/>
                <a:gdLst>
                  <a:gd name="T0" fmla="*/ 32 w 34"/>
                  <a:gd name="T1" fmla="*/ 3 h 10"/>
                  <a:gd name="T2" fmla="*/ 4 w 34"/>
                  <a:gd name="T3" fmla="*/ 0 h 10"/>
                  <a:gd name="T4" fmla="*/ 4 w 34"/>
                  <a:gd name="T5" fmla="*/ 6 h 10"/>
                  <a:gd name="T6" fmla="*/ 32 w 34"/>
                  <a:gd name="T7" fmla="*/ 8 h 10"/>
                  <a:gd name="T8" fmla="*/ 32 w 34"/>
                  <a:gd name="T9" fmla="*/ 3 h 10"/>
                </a:gdLst>
                <a:ahLst/>
                <a:cxnLst>
                  <a:cxn ang="0">
                    <a:pos x="T0" y="T1"/>
                  </a:cxn>
                  <a:cxn ang="0">
                    <a:pos x="T2" y="T3"/>
                  </a:cxn>
                  <a:cxn ang="0">
                    <a:pos x="T4" y="T5"/>
                  </a:cxn>
                  <a:cxn ang="0">
                    <a:pos x="T6" y="T7"/>
                  </a:cxn>
                  <a:cxn ang="0">
                    <a:pos x="T8" y="T9"/>
                  </a:cxn>
                </a:cxnLst>
                <a:rect l="0" t="0" r="r" b="b"/>
                <a:pathLst>
                  <a:path w="34" h="10">
                    <a:moveTo>
                      <a:pt x="32" y="3"/>
                    </a:moveTo>
                    <a:cubicBezTo>
                      <a:pt x="23" y="1"/>
                      <a:pt x="13" y="0"/>
                      <a:pt x="4" y="0"/>
                    </a:cubicBezTo>
                    <a:cubicBezTo>
                      <a:pt x="0" y="0"/>
                      <a:pt x="0" y="5"/>
                      <a:pt x="4" y="6"/>
                    </a:cubicBezTo>
                    <a:cubicBezTo>
                      <a:pt x="13" y="6"/>
                      <a:pt x="22" y="10"/>
                      <a:pt x="32" y="8"/>
                    </a:cubicBezTo>
                    <a:cubicBezTo>
                      <a:pt x="34" y="7"/>
                      <a:pt x="34" y="3"/>
                      <a:pt x="3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4" name="Freeform 24"/>
              <p:cNvSpPr/>
              <p:nvPr/>
            </p:nvSpPr>
            <p:spPr bwMode="auto">
              <a:xfrm>
                <a:off x="3259" y="1029"/>
                <a:ext cx="88" cy="26"/>
              </a:xfrm>
              <a:custGeom>
                <a:avLst/>
                <a:gdLst>
                  <a:gd name="T0" fmla="*/ 34 w 37"/>
                  <a:gd name="T1" fmla="*/ 2 h 11"/>
                  <a:gd name="T2" fmla="*/ 4 w 37"/>
                  <a:gd name="T3" fmla="*/ 2 h 11"/>
                  <a:gd name="T4" fmla="*/ 4 w 37"/>
                  <a:gd name="T5" fmla="*/ 9 h 11"/>
                  <a:gd name="T6" fmla="*/ 34 w 37"/>
                  <a:gd name="T7" fmla="*/ 8 h 11"/>
                  <a:gd name="T8" fmla="*/ 34 w 37"/>
                  <a:gd name="T9" fmla="*/ 2 h 11"/>
                </a:gdLst>
                <a:ahLst/>
                <a:cxnLst>
                  <a:cxn ang="0">
                    <a:pos x="T0" y="T1"/>
                  </a:cxn>
                  <a:cxn ang="0">
                    <a:pos x="T2" y="T3"/>
                  </a:cxn>
                  <a:cxn ang="0">
                    <a:pos x="T4" y="T5"/>
                  </a:cxn>
                  <a:cxn ang="0">
                    <a:pos x="T6" y="T7"/>
                  </a:cxn>
                  <a:cxn ang="0">
                    <a:pos x="T8" y="T9"/>
                  </a:cxn>
                </a:cxnLst>
                <a:rect l="0" t="0" r="r" b="b"/>
                <a:pathLst>
                  <a:path w="37" h="11">
                    <a:moveTo>
                      <a:pt x="34" y="2"/>
                    </a:moveTo>
                    <a:cubicBezTo>
                      <a:pt x="25" y="0"/>
                      <a:pt x="14" y="2"/>
                      <a:pt x="4" y="2"/>
                    </a:cubicBezTo>
                    <a:cubicBezTo>
                      <a:pt x="0" y="2"/>
                      <a:pt x="0" y="8"/>
                      <a:pt x="4" y="9"/>
                    </a:cubicBezTo>
                    <a:cubicBezTo>
                      <a:pt x="14" y="9"/>
                      <a:pt x="25" y="11"/>
                      <a:pt x="34" y="8"/>
                    </a:cubicBezTo>
                    <a:cubicBezTo>
                      <a:pt x="37" y="8"/>
                      <a:pt x="37" y="3"/>
                      <a:pt x="3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5" name="Freeform 25"/>
              <p:cNvSpPr/>
              <p:nvPr/>
            </p:nvSpPr>
            <p:spPr bwMode="auto">
              <a:xfrm>
                <a:off x="3418" y="1046"/>
                <a:ext cx="71" cy="16"/>
              </a:xfrm>
              <a:custGeom>
                <a:avLst/>
                <a:gdLst>
                  <a:gd name="T0" fmla="*/ 26 w 30"/>
                  <a:gd name="T1" fmla="*/ 0 h 7"/>
                  <a:gd name="T2" fmla="*/ 4 w 30"/>
                  <a:gd name="T3" fmla="*/ 1 h 7"/>
                  <a:gd name="T4" fmla="*/ 4 w 30"/>
                  <a:gd name="T5" fmla="*/ 6 h 7"/>
                  <a:gd name="T6" fmla="*/ 26 w 30"/>
                  <a:gd name="T7" fmla="*/ 6 h 7"/>
                  <a:gd name="T8" fmla="*/ 26 w 30"/>
                  <a:gd name="T9" fmla="*/ 0 h 7"/>
                </a:gdLst>
                <a:ahLst/>
                <a:cxnLst>
                  <a:cxn ang="0">
                    <a:pos x="T0" y="T1"/>
                  </a:cxn>
                  <a:cxn ang="0">
                    <a:pos x="T2" y="T3"/>
                  </a:cxn>
                  <a:cxn ang="0">
                    <a:pos x="T4" y="T5"/>
                  </a:cxn>
                  <a:cxn ang="0">
                    <a:pos x="T6" y="T7"/>
                  </a:cxn>
                  <a:cxn ang="0">
                    <a:pos x="T8" y="T9"/>
                  </a:cxn>
                </a:cxnLst>
                <a:rect l="0" t="0" r="r" b="b"/>
                <a:pathLst>
                  <a:path w="30" h="7">
                    <a:moveTo>
                      <a:pt x="26" y="0"/>
                    </a:moveTo>
                    <a:cubicBezTo>
                      <a:pt x="18" y="0"/>
                      <a:pt x="11" y="0"/>
                      <a:pt x="4" y="1"/>
                    </a:cubicBezTo>
                    <a:cubicBezTo>
                      <a:pt x="0" y="1"/>
                      <a:pt x="0" y="6"/>
                      <a:pt x="4" y="6"/>
                    </a:cubicBezTo>
                    <a:cubicBezTo>
                      <a:pt x="11" y="6"/>
                      <a:pt x="18" y="7"/>
                      <a:pt x="26" y="6"/>
                    </a:cubicBezTo>
                    <a:cubicBezTo>
                      <a:pt x="30" y="6"/>
                      <a:pt x="30" y="1"/>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6" name="Freeform 26"/>
              <p:cNvSpPr/>
              <p:nvPr/>
            </p:nvSpPr>
            <p:spPr bwMode="auto">
              <a:xfrm>
                <a:off x="3574" y="1034"/>
                <a:ext cx="90" cy="24"/>
              </a:xfrm>
              <a:custGeom>
                <a:avLst/>
                <a:gdLst>
                  <a:gd name="T0" fmla="*/ 34 w 38"/>
                  <a:gd name="T1" fmla="*/ 3 h 10"/>
                  <a:gd name="T2" fmla="*/ 5 w 38"/>
                  <a:gd name="T3" fmla="*/ 0 h 10"/>
                  <a:gd name="T4" fmla="*/ 4 w 38"/>
                  <a:gd name="T5" fmla="*/ 6 h 10"/>
                  <a:gd name="T6" fmla="*/ 34 w 38"/>
                  <a:gd name="T7" fmla="*/ 8 h 10"/>
                  <a:gd name="T8" fmla="*/ 34 w 38"/>
                  <a:gd name="T9" fmla="*/ 3 h 10"/>
                </a:gdLst>
                <a:ahLst/>
                <a:cxnLst>
                  <a:cxn ang="0">
                    <a:pos x="T0" y="T1"/>
                  </a:cxn>
                  <a:cxn ang="0">
                    <a:pos x="T2" y="T3"/>
                  </a:cxn>
                  <a:cxn ang="0">
                    <a:pos x="T4" y="T5"/>
                  </a:cxn>
                  <a:cxn ang="0">
                    <a:pos x="T6" y="T7"/>
                  </a:cxn>
                  <a:cxn ang="0">
                    <a:pos x="T8" y="T9"/>
                  </a:cxn>
                </a:cxnLst>
                <a:rect l="0" t="0" r="r" b="b"/>
                <a:pathLst>
                  <a:path w="38" h="10">
                    <a:moveTo>
                      <a:pt x="34" y="3"/>
                    </a:moveTo>
                    <a:cubicBezTo>
                      <a:pt x="25" y="2"/>
                      <a:pt x="15" y="2"/>
                      <a:pt x="5" y="0"/>
                    </a:cubicBezTo>
                    <a:cubicBezTo>
                      <a:pt x="1" y="0"/>
                      <a:pt x="0" y="5"/>
                      <a:pt x="4" y="6"/>
                    </a:cubicBezTo>
                    <a:cubicBezTo>
                      <a:pt x="14" y="9"/>
                      <a:pt x="24" y="10"/>
                      <a:pt x="34" y="8"/>
                    </a:cubicBezTo>
                    <a:cubicBezTo>
                      <a:pt x="38" y="8"/>
                      <a:pt x="38" y="3"/>
                      <a:pt x="3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7" name="Freeform 27"/>
              <p:cNvSpPr/>
              <p:nvPr/>
            </p:nvSpPr>
            <p:spPr bwMode="auto">
              <a:xfrm>
                <a:off x="3738" y="1031"/>
                <a:ext cx="90" cy="24"/>
              </a:xfrm>
              <a:custGeom>
                <a:avLst/>
                <a:gdLst>
                  <a:gd name="T0" fmla="*/ 35 w 38"/>
                  <a:gd name="T1" fmla="*/ 2 h 10"/>
                  <a:gd name="T2" fmla="*/ 4 w 38"/>
                  <a:gd name="T3" fmla="*/ 4 h 10"/>
                  <a:gd name="T4" fmla="*/ 6 w 38"/>
                  <a:gd name="T5" fmla="*/ 10 h 10"/>
                  <a:gd name="T6" fmla="*/ 35 w 38"/>
                  <a:gd name="T7" fmla="*/ 7 h 10"/>
                  <a:gd name="T8" fmla="*/ 35 w 38"/>
                  <a:gd name="T9" fmla="*/ 2 h 10"/>
                </a:gdLst>
                <a:ahLst/>
                <a:cxnLst>
                  <a:cxn ang="0">
                    <a:pos x="T0" y="T1"/>
                  </a:cxn>
                  <a:cxn ang="0">
                    <a:pos x="T2" y="T3"/>
                  </a:cxn>
                  <a:cxn ang="0">
                    <a:pos x="T4" y="T5"/>
                  </a:cxn>
                  <a:cxn ang="0">
                    <a:pos x="T6" y="T7"/>
                  </a:cxn>
                  <a:cxn ang="0">
                    <a:pos x="T8" y="T9"/>
                  </a:cxn>
                </a:cxnLst>
                <a:rect l="0" t="0" r="r" b="b"/>
                <a:pathLst>
                  <a:path w="38" h="10">
                    <a:moveTo>
                      <a:pt x="35" y="2"/>
                    </a:moveTo>
                    <a:cubicBezTo>
                      <a:pt x="25" y="0"/>
                      <a:pt x="14" y="1"/>
                      <a:pt x="4" y="4"/>
                    </a:cubicBezTo>
                    <a:cubicBezTo>
                      <a:pt x="0" y="5"/>
                      <a:pt x="2" y="10"/>
                      <a:pt x="6" y="10"/>
                    </a:cubicBezTo>
                    <a:cubicBezTo>
                      <a:pt x="15" y="8"/>
                      <a:pt x="25" y="8"/>
                      <a:pt x="35" y="7"/>
                    </a:cubicBezTo>
                    <a:cubicBezTo>
                      <a:pt x="38" y="7"/>
                      <a:pt x="38"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8" name="Freeform 28"/>
              <p:cNvSpPr/>
              <p:nvPr/>
            </p:nvSpPr>
            <p:spPr bwMode="auto">
              <a:xfrm>
                <a:off x="3904" y="1039"/>
                <a:ext cx="85" cy="19"/>
              </a:xfrm>
              <a:custGeom>
                <a:avLst/>
                <a:gdLst>
                  <a:gd name="T0" fmla="*/ 31 w 36"/>
                  <a:gd name="T1" fmla="*/ 1 h 8"/>
                  <a:gd name="T2" fmla="*/ 4 w 36"/>
                  <a:gd name="T3" fmla="*/ 1 h 8"/>
                  <a:gd name="T4" fmla="*/ 4 w 36"/>
                  <a:gd name="T5" fmla="*/ 7 h 8"/>
                  <a:gd name="T6" fmla="*/ 31 w 36"/>
                  <a:gd name="T7" fmla="*/ 7 h 8"/>
                  <a:gd name="T8" fmla="*/ 31 w 36"/>
                  <a:gd name="T9" fmla="*/ 1 h 8"/>
                </a:gdLst>
                <a:ahLst/>
                <a:cxnLst>
                  <a:cxn ang="0">
                    <a:pos x="T0" y="T1"/>
                  </a:cxn>
                  <a:cxn ang="0">
                    <a:pos x="T2" y="T3"/>
                  </a:cxn>
                  <a:cxn ang="0">
                    <a:pos x="T4" y="T5"/>
                  </a:cxn>
                  <a:cxn ang="0">
                    <a:pos x="T6" y="T7"/>
                  </a:cxn>
                  <a:cxn ang="0">
                    <a:pos x="T8" y="T9"/>
                  </a:cxn>
                </a:cxnLst>
                <a:rect l="0" t="0" r="r" b="b"/>
                <a:pathLst>
                  <a:path w="36" h="8">
                    <a:moveTo>
                      <a:pt x="31" y="1"/>
                    </a:moveTo>
                    <a:cubicBezTo>
                      <a:pt x="22" y="0"/>
                      <a:pt x="13" y="0"/>
                      <a:pt x="4" y="1"/>
                    </a:cubicBezTo>
                    <a:cubicBezTo>
                      <a:pt x="0" y="1"/>
                      <a:pt x="0" y="7"/>
                      <a:pt x="4" y="7"/>
                    </a:cubicBezTo>
                    <a:cubicBezTo>
                      <a:pt x="13" y="8"/>
                      <a:pt x="22" y="8"/>
                      <a:pt x="31" y="7"/>
                    </a:cubicBezTo>
                    <a:cubicBezTo>
                      <a:pt x="36" y="7"/>
                      <a:pt x="36"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89" name="Freeform 29"/>
              <p:cNvSpPr/>
              <p:nvPr/>
            </p:nvSpPr>
            <p:spPr bwMode="auto">
              <a:xfrm>
                <a:off x="4074" y="1031"/>
                <a:ext cx="83" cy="24"/>
              </a:xfrm>
              <a:custGeom>
                <a:avLst/>
                <a:gdLst>
                  <a:gd name="T0" fmla="*/ 30 w 35"/>
                  <a:gd name="T1" fmla="*/ 2 h 10"/>
                  <a:gd name="T2" fmla="*/ 5 w 35"/>
                  <a:gd name="T3" fmla="*/ 1 h 10"/>
                  <a:gd name="T4" fmla="*/ 3 w 35"/>
                  <a:gd name="T5" fmla="*/ 7 h 10"/>
                  <a:gd name="T6" fmla="*/ 32 w 35"/>
                  <a:gd name="T7" fmla="*/ 7 h 10"/>
                  <a:gd name="T8" fmla="*/ 30 w 35"/>
                  <a:gd name="T9" fmla="*/ 2 h 10"/>
                </a:gdLst>
                <a:ahLst/>
                <a:cxnLst>
                  <a:cxn ang="0">
                    <a:pos x="T0" y="T1"/>
                  </a:cxn>
                  <a:cxn ang="0">
                    <a:pos x="T2" y="T3"/>
                  </a:cxn>
                  <a:cxn ang="0">
                    <a:pos x="T4" y="T5"/>
                  </a:cxn>
                  <a:cxn ang="0">
                    <a:pos x="T6" y="T7"/>
                  </a:cxn>
                  <a:cxn ang="0">
                    <a:pos x="T8" y="T9"/>
                  </a:cxn>
                </a:cxnLst>
                <a:rect l="0" t="0" r="r" b="b"/>
                <a:pathLst>
                  <a:path w="35" h="10">
                    <a:moveTo>
                      <a:pt x="30" y="2"/>
                    </a:moveTo>
                    <a:cubicBezTo>
                      <a:pt x="22" y="3"/>
                      <a:pt x="13" y="4"/>
                      <a:pt x="5" y="1"/>
                    </a:cubicBezTo>
                    <a:cubicBezTo>
                      <a:pt x="1" y="0"/>
                      <a:pt x="0" y="6"/>
                      <a:pt x="3" y="7"/>
                    </a:cubicBezTo>
                    <a:cubicBezTo>
                      <a:pt x="12" y="10"/>
                      <a:pt x="22" y="10"/>
                      <a:pt x="32" y="7"/>
                    </a:cubicBezTo>
                    <a:cubicBezTo>
                      <a:pt x="35" y="6"/>
                      <a:pt x="34" y="1"/>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0" name="Freeform 30"/>
              <p:cNvSpPr/>
              <p:nvPr/>
            </p:nvSpPr>
            <p:spPr bwMode="auto">
              <a:xfrm>
                <a:off x="4209" y="1039"/>
                <a:ext cx="90" cy="23"/>
              </a:xfrm>
              <a:custGeom>
                <a:avLst/>
                <a:gdLst>
                  <a:gd name="T0" fmla="*/ 33 w 38"/>
                  <a:gd name="T1" fmla="*/ 0 h 10"/>
                  <a:gd name="T2" fmla="*/ 3 w 38"/>
                  <a:gd name="T3" fmla="*/ 4 h 10"/>
                  <a:gd name="T4" fmla="*/ 5 w 38"/>
                  <a:gd name="T5" fmla="*/ 9 h 10"/>
                  <a:gd name="T6" fmla="*/ 33 w 38"/>
                  <a:gd name="T7" fmla="*/ 7 h 10"/>
                  <a:gd name="T8" fmla="*/ 33 w 38"/>
                  <a:gd name="T9" fmla="*/ 0 h 10"/>
                </a:gdLst>
                <a:ahLst/>
                <a:cxnLst>
                  <a:cxn ang="0">
                    <a:pos x="T0" y="T1"/>
                  </a:cxn>
                  <a:cxn ang="0">
                    <a:pos x="T2" y="T3"/>
                  </a:cxn>
                  <a:cxn ang="0">
                    <a:pos x="T4" y="T5"/>
                  </a:cxn>
                  <a:cxn ang="0">
                    <a:pos x="T6" y="T7"/>
                  </a:cxn>
                  <a:cxn ang="0">
                    <a:pos x="T8" y="T9"/>
                  </a:cxn>
                </a:cxnLst>
                <a:rect l="0" t="0" r="r" b="b"/>
                <a:pathLst>
                  <a:path w="38" h="10">
                    <a:moveTo>
                      <a:pt x="33" y="0"/>
                    </a:moveTo>
                    <a:cubicBezTo>
                      <a:pt x="23" y="1"/>
                      <a:pt x="13" y="1"/>
                      <a:pt x="3" y="4"/>
                    </a:cubicBezTo>
                    <a:cubicBezTo>
                      <a:pt x="0" y="4"/>
                      <a:pt x="1" y="10"/>
                      <a:pt x="5" y="9"/>
                    </a:cubicBezTo>
                    <a:cubicBezTo>
                      <a:pt x="14" y="7"/>
                      <a:pt x="24" y="7"/>
                      <a:pt x="33" y="7"/>
                    </a:cubicBezTo>
                    <a:cubicBezTo>
                      <a:pt x="38" y="7"/>
                      <a:pt x="38" y="0"/>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1" name="Freeform 31"/>
              <p:cNvSpPr/>
              <p:nvPr/>
            </p:nvSpPr>
            <p:spPr bwMode="auto">
              <a:xfrm>
                <a:off x="4373" y="1034"/>
                <a:ext cx="78" cy="28"/>
              </a:xfrm>
              <a:custGeom>
                <a:avLst/>
                <a:gdLst>
                  <a:gd name="T0" fmla="*/ 28 w 33"/>
                  <a:gd name="T1" fmla="*/ 1 h 12"/>
                  <a:gd name="T2" fmla="*/ 4 w 33"/>
                  <a:gd name="T3" fmla="*/ 5 h 12"/>
                  <a:gd name="T4" fmla="*/ 4 w 33"/>
                  <a:gd name="T5" fmla="*/ 12 h 12"/>
                  <a:gd name="T6" fmla="*/ 30 w 33"/>
                  <a:gd name="T7" fmla="*/ 6 h 12"/>
                  <a:gd name="T8" fmla="*/ 28 w 33"/>
                  <a:gd name="T9" fmla="*/ 1 h 12"/>
                </a:gdLst>
                <a:ahLst/>
                <a:cxnLst>
                  <a:cxn ang="0">
                    <a:pos x="T0" y="T1"/>
                  </a:cxn>
                  <a:cxn ang="0">
                    <a:pos x="T2" y="T3"/>
                  </a:cxn>
                  <a:cxn ang="0">
                    <a:pos x="T4" y="T5"/>
                  </a:cxn>
                  <a:cxn ang="0">
                    <a:pos x="T6" y="T7"/>
                  </a:cxn>
                  <a:cxn ang="0">
                    <a:pos x="T8" y="T9"/>
                  </a:cxn>
                </a:cxnLst>
                <a:rect l="0" t="0" r="r" b="b"/>
                <a:pathLst>
                  <a:path w="33" h="12">
                    <a:moveTo>
                      <a:pt x="28" y="1"/>
                    </a:moveTo>
                    <a:cubicBezTo>
                      <a:pt x="20" y="2"/>
                      <a:pt x="12" y="5"/>
                      <a:pt x="4" y="5"/>
                    </a:cubicBezTo>
                    <a:cubicBezTo>
                      <a:pt x="0" y="5"/>
                      <a:pt x="0" y="12"/>
                      <a:pt x="4" y="12"/>
                    </a:cubicBezTo>
                    <a:cubicBezTo>
                      <a:pt x="13" y="11"/>
                      <a:pt x="21" y="9"/>
                      <a:pt x="30" y="6"/>
                    </a:cubicBezTo>
                    <a:cubicBezTo>
                      <a:pt x="33" y="5"/>
                      <a:pt x="31" y="0"/>
                      <a:pt x="2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2" name="Freeform 32"/>
              <p:cNvSpPr/>
              <p:nvPr/>
            </p:nvSpPr>
            <p:spPr bwMode="auto">
              <a:xfrm>
                <a:off x="4512" y="1029"/>
                <a:ext cx="95" cy="24"/>
              </a:xfrm>
              <a:custGeom>
                <a:avLst/>
                <a:gdLst>
                  <a:gd name="T0" fmla="*/ 37 w 40"/>
                  <a:gd name="T1" fmla="*/ 0 h 10"/>
                  <a:gd name="T2" fmla="*/ 5 w 40"/>
                  <a:gd name="T3" fmla="*/ 0 h 10"/>
                  <a:gd name="T4" fmla="*/ 5 w 40"/>
                  <a:gd name="T5" fmla="*/ 6 h 10"/>
                  <a:gd name="T6" fmla="*/ 38 w 40"/>
                  <a:gd name="T7" fmla="*/ 5 h 10"/>
                  <a:gd name="T8" fmla="*/ 37 w 40"/>
                  <a:gd name="T9" fmla="*/ 0 h 10"/>
                </a:gdLst>
                <a:ahLst/>
                <a:cxnLst>
                  <a:cxn ang="0">
                    <a:pos x="T0" y="T1"/>
                  </a:cxn>
                  <a:cxn ang="0">
                    <a:pos x="T2" y="T3"/>
                  </a:cxn>
                  <a:cxn ang="0">
                    <a:pos x="T4" y="T5"/>
                  </a:cxn>
                  <a:cxn ang="0">
                    <a:pos x="T6" y="T7"/>
                  </a:cxn>
                  <a:cxn ang="0">
                    <a:pos x="T8" y="T9"/>
                  </a:cxn>
                </a:cxnLst>
                <a:rect l="0" t="0" r="r" b="b"/>
                <a:pathLst>
                  <a:path w="40" h="10">
                    <a:moveTo>
                      <a:pt x="37" y="0"/>
                    </a:moveTo>
                    <a:cubicBezTo>
                      <a:pt x="26" y="0"/>
                      <a:pt x="15" y="0"/>
                      <a:pt x="5" y="0"/>
                    </a:cubicBezTo>
                    <a:cubicBezTo>
                      <a:pt x="0" y="0"/>
                      <a:pt x="0" y="6"/>
                      <a:pt x="5" y="6"/>
                    </a:cubicBezTo>
                    <a:cubicBezTo>
                      <a:pt x="15" y="6"/>
                      <a:pt x="28" y="10"/>
                      <a:pt x="38" y="5"/>
                    </a:cubicBezTo>
                    <a:cubicBezTo>
                      <a:pt x="40" y="4"/>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3" name="Freeform 33"/>
              <p:cNvSpPr/>
              <p:nvPr/>
            </p:nvSpPr>
            <p:spPr bwMode="auto">
              <a:xfrm>
                <a:off x="4652" y="1029"/>
                <a:ext cx="102" cy="26"/>
              </a:xfrm>
              <a:custGeom>
                <a:avLst/>
                <a:gdLst>
                  <a:gd name="T0" fmla="*/ 40 w 43"/>
                  <a:gd name="T1" fmla="*/ 3 h 11"/>
                  <a:gd name="T2" fmla="*/ 4 w 43"/>
                  <a:gd name="T3" fmla="*/ 5 h 11"/>
                  <a:gd name="T4" fmla="*/ 6 w 43"/>
                  <a:gd name="T5" fmla="*/ 11 h 11"/>
                  <a:gd name="T6" fmla="*/ 40 w 43"/>
                  <a:gd name="T7" fmla="*/ 8 h 11"/>
                  <a:gd name="T8" fmla="*/ 40 w 43"/>
                  <a:gd name="T9" fmla="*/ 3 h 11"/>
                </a:gdLst>
                <a:ahLst/>
                <a:cxnLst>
                  <a:cxn ang="0">
                    <a:pos x="T0" y="T1"/>
                  </a:cxn>
                  <a:cxn ang="0">
                    <a:pos x="T2" y="T3"/>
                  </a:cxn>
                  <a:cxn ang="0">
                    <a:pos x="T4" y="T5"/>
                  </a:cxn>
                  <a:cxn ang="0">
                    <a:pos x="T6" y="T7"/>
                  </a:cxn>
                  <a:cxn ang="0">
                    <a:pos x="T8" y="T9"/>
                  </a:cxn>
                </a:cxnLst>
                <a:rect l="0" t="0" r="r" b="b"/>
                <a:pathLst>
                  <a:path w="43" h="11">
                    <a:moveTo>
                      <a:pt x="40" y="3"/>
                    </a:moveTo>
                    <a:cubicBezTo>
                      <a:pt x="28" y="0"/>
                      <a:pt x="16" y="2"/>
                      <a:pt x="4" y="5"/>
                    </a:cubicBezTo>
                    <a:cubicBezTo>
                      <a:pt x="0" y="6"/>
                      <a:pt x="2" y="11"/>
                      <a:pt x="6" y="11"/>
                    </a:cubicBezTo>
                    <a:cubicBezTo>
                      <a:pt x="17" y="9"/>
                      <a:pt x="29" y="10"/>
                      <a:pt x="40" y="8"/>
                    </a:cubicBezTo>
                    <a:cubicBezTo>
                      <a:pt x="43" y="7"/>
                      <a:pt x="43" y="3"/>
                      <a:pt x="4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4" name="Freeform 34"/>
              <p:cNvSpPr/>
              <p:nvPr/>
            </p:nvSpPr>
            <p:spPr bwMode="auto">
              <a:xfrm>
                <a:off x="4789" y="984"/>
                <a:ext cx="55" cy="74"/>
              </a:xfrm>
              <a:custGeom>
                <a:avLst/>
                <a:gdLst>
                  <a:gd name="T0" fmla="*/ 22 w 23"/>
                  <a:gd name="T1" fmla="*/ 25 h 31"/>
                  <a:gd name="T2" fmla="*/ 5 w 23"/>
                  <a:gd name="T3" fmla="*/ 2 h 31"/>
                  <a:gd name="T4" fmla="*/ 1 w 23"/>
                  <a:gd name="T5" fmla="*/ 6 h 31"/>
                  <a:gd name="T6" fmla="*/ 12 w 23"/>
                  <a:gd name="T7" fmla="*/ 23 h 31"/>
                  <a:gd name="T8" fmla="*/ 6 w 23"/>
                  <a:gd name="T9" fmla="*/ 24 h 31"/>
                  <a:gd name="T10" fmla="*/ 6 w 23"/>
                  <a:gd name="T11" fmla="*/ 30 h 31"/>
                  <a:gd name="T12" fmla="*/ 19 w 23"/>
                  <a:gd name="T13" fmla="*/ 30 h 31"/>
                  <a:gd name="T14" fmla="*/ 22 w 23"/>
                  <a:gd name="T15" fmla="*/ 2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2" y="25"/>
                    </a:moveTo>
                    <a:cubicBezTo>
                      <a:pt x="17" y="17"/>
                      <a:pt x="13" y="8"/>
                      <a:pt x="5" y="2"/>
                    </a:cubicBezTo>
                    <a:cubicBezTo>
                      <a:pt x="3" y="0"/>
                      <a:pt x="0" y="4"/>
                      <a:pt x="1" y="6"/>
                    </a:cubicBezTo>
                    <a:cubicBezTo>
                      <a:pt x="5" y="12"/>
                      <a:pt x="9" y="18"/>
                      <a:pt x="12" y="23"/>
                    </a:cubicBezTo>
                    <a:cubicBezTo>
                      <a:pt x="10" y="24"/>
                      <a:pt x="8" y="24"/>
                      <a:pt x="6" y="24"/>
                    </a:cubicBezTo>
                    <a:cubicBezTo>
                      <a:pt x="2" y="24"/>
                      <a:pt x="2" y="30"/>
                      <a:pt x="6" y="30"/>
                    </a:cubicBezTo>
                    <a:cubicBezTo>
                      <a:pt x="10" y="30"/>
                      <a:pt x="15" y="30"/>
                      <a:pt x="19" y="30"/>
                    </a:cubicBezTo>
                    <a:cubicBezTo>
                      <a:pt x="21" y="31"/>
                      <a:pt x="23" y="27"/>
                      <a:pt x="2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5" name="Freeform 35"/>
              <p:cNvSpPr/>
              <p:nvPr/>
            </p:nvSpPr>
            <p:spPr bwMode="auto">
              <a:xfrm>
                <a:off x="4733" y="867"/>
                <a:ext cx="52" cy="72"/>
              </a:xfrm>
              <a:custGeom>
                <a:avLst/>
                <a:gdLst>
                  <a:gd name="T0" fmla="*/ 20 w 22"/>
                  <a:gd name="T1" fmla="*/ 25 h 30"/>
                  <a:gd name="T2" fmla="*/ 5 w 22"/>
                  <a:gd name="T3" fmla="*/ 3 h 30"/>
                  <a:gd name="T4" fmla="*/ 1 w 22"/>
                  <a:gd name="T5" fmla="*/ 5 h 30"/>
                  <a:gd name="T6" fmla="*/ 16 w 22"/>
                  <a:gd name="T7" fmla="*/ 28 h 30"/>
                  <a:gd name="T8" fmla="*/ 20 w 22"/>
                  <a:gd name="T9" fmla="*/ 25 h 30"/>
                </a:gdLst>
                <a:ahLst/>
                <a:cxnLst>
                  <a:cxn ang="0">
                    <a:pos x="T0" y="T1"/>
                  </a:cxn>
                  <a:cxn ang="0">
                    <a:pos x="T2" y="T3"/>
                  </a:cxn>
                  <a:cxn ang="0">
                    <a:pos x="T4" y="T5"/>
                  </a:cxn>
                  <a:cxn ang="0">
                    <a:pos x="T6" y="T7"/>
                  </a:cxn>
                  <a:cxn ang="0">
                    <a:pos x="T8" y="T9"/>
                  </a:cxn>
                </a:cxnLst>
                <a:rect l="0" t="0" r="r" b="b"/>
                <a:pathLst>
                  <a:path w="22" h="30">
                    <a:moveTo>
                      <a:pt x="20" y="25"/>
                    </a:moveTo>
                    <a:cubicBezTo>
                      <a:pt x="14" y="18"/>
                      <a:pt x="10" y="10"/>
                      <a:pt x="5" y="3"/>
                    </a:cubicBezTo>
                    <a:cubicBezTo>
                      <a:pt x="4" y="0"/>
                      <a:pt x="0" y="2"/>
                      <a:pt x="1" y="5"/>
                    </a:cubicBezTo>
                    <a:cubicBezTo>
                      <a:pt x="2" y="13"/>
                      <a:pt x="10" y="22"/>
                      <a:pt x="16" y="28"/>
                    </a:cubicBezTo>
                    <a:cubicBezTo>
                      <a:pt x="19" y="30"/>
                      <a:pt x="22" y="27"/>
                      <a:pt x="2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6" name="Freeform 36"/>
              <p:cNvSpPr/>
              <p:nvPr/>
            </p:nvSpPr>
            <p:spPr bwMode="auto">
              <a:xfrm>
                <a:off x="4676" y="753"/>
                <a:ext cx="49" cy="81"/>
              </a:xfrm>
              <a:custGeom>
                <a:avLst/>
                <a:gdLst>
                  <a:gd name="T0" fmla="*/ 20 w 21"/>
                  <a:gd name="T1" fmla="*/ 29 h 34"/>
                  <a:gd name="T2" fmla="*/ 13 w 21"/>
                  <a:gd name="T3" fmla="*/ 14 h 34"/>
                  <a:gd name="T4" fmla="*/ 4 w 21"/>
                  <a:gd name="T5" fmla="*/ 1 h 34"/>
                  <a:gd name="T6" fmla="*/ 0 w 21"/>
                  <a:gd name="T7" fmla="*/ 2 h 34"/>
                  <a:gd name="T8" fmla="*/ 6 w 21"/>
                  <a:gd name="T9" fmla="*/ 16 h 34"/>
                  <a:gd name="T10" fmla="*/ 15 w 21"/>
                  <a:gd name="T11" fmla="*/ 31 h 34"/>
                  <a:gd name="T12" fmla="*/ 20 w 21"/>
                  <a:gd name="T13" fmla="*/ 29 h 34"/>
                </a:gdLst>
                <a:ahLst/>
                <a:cxnLst>
                  <a:cxn ang="0">
                    <a:pos x="T0" y="T1"/>
                  </a:cxn>
                  <a:cxn ang="0">
                    <a:pos x="T2" y="T3"/>
                  </a:cxn>
                  <a:cxn ang="0">
                    <a:pos x="T4" y="T5"/>
                  </a:cxn>
                  <a:cxn ang="0">
                    <a:pos x="T6" y="T7"/>
                  </a:cxn>
                  <a:cxn ang="0">
                    <a:pos x="T8" y="T9"/>
                  </a:cxn>
                  <a:cxn ang="0">
                    <a:pos x="T10" y="T11"/>
                  </a:cxn>
                  <a:cxn ang="0">
                    <a:pos x="T12" y="T13"/>
                  </a:cxn>
                </a:cxnLst>
                <a:rect l="0" t="0" r="r" b="b"/>
                <a:pathLst>
                  <a:path w="21" h="34">
                    <a:moveTo>
                      <a:pt x="20" y="29"/>
                    </a:moveTo>
                    <a:cubicBezTo>
                      <a:pt x="18" y="24"/>
                      <a:pt x="15" y="19"/>
                      <a:pt x="13" y="14"/>
                    </a:cubicBezTo>
                    <a:cubicBezTo>
                      <a:pt x="10" y="10"/>
                      <a:pt x="8" y="5"/>
                      <a:pt x="4" y="1"/>
                    </a:cubicBezTo>
                    <a:cubicBezTo>
                      <a:pt x="3" y="0"/>
                      <a:pt x="0" y="0"/>
                      <a:pt x="0" y="2"/>
                    </a:cubicBezTo>
                    <a:cubicBezTo>
                      <a:pt x="1" y="8"/>
                      <a:pt x="3" y="12"/>
                      <a:pt x="6" y="16"/>
                    </a:cubicBezTo>
                    <a:cubicBezTo>
                      <a:pt x="9" y="21"/>
                      <a:pt x="12" y="26"/>
                      <a:pt x="15" y="31"/>
                    </a:cubicBezTo>
                    <a:cubicBezTo>
                      <a:pt x="16" y="34"/>
                      <a:pt x="21" y="32"/>
                      <a:pt x="20" y="2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7" name="Freeform 37"/>
              <p:cNvSpPr/>
              <p:nvPr/>
            </p:nvSpPr>
            <p:spPr bwMode="auto">
              <a:xfrm>
                <a:off x="4650" y="603"/>
                <a:ext cx="68" cy="102"/>
              </a:xfrm>
              <a:custGeom>
                <a:avLst/>
                <a:gdLst>
                  <a:gd name="T0" fmla="*/ 25 w 29"/>
                  <a:gd name="T1" fmla="*/ 1 h 43"/>
                  <a:gd name="T2" fmla="*/ 4 w 29"/>
                  <a:gd name="T3" fmla="*/ 20 h 43"/>
                  <a:gd name="T4" fmla="*/ 10 w 29"/>
                  <a:gd name="T5" fmla="*/ 42 h 43"/>
                  <a:gd name="T6" fmla="*/ 13 w 29"/>
                  <a:gd name="T7" fmla="*/ 40 h 43"/>
                  <a:gd name="T8" fmla="*/ 28 w 29"/>
                  <a:gd name="T9" fmla="*/ 5 h 43"/>
                  <a:gd name="T10" fmla="*/ 25 w 29"/>
                  <a:gd name="T11" fmla="*/ 1 h 43"/>
                </a:gdLst>
                <a:ahLst/>
                <a:cxnLst>
                  <a:cxn ang="0">
                    <a:pos x="T0" y="T1"/>
                  </a:cxn>
                  <a:cxn ang="0">
                    <a:pos x="T2" y="T3"/>
                  </a:cxn>
                  <a:cxn ang="0">
                    <a:pos x="T4" y="T5"/>
                  </a:cxn>
                  <a:cxn ang="0">
                    <a:pos x="T6" y="T7"/>
                  </a:cxn>
                  <a:cxn ang="0">
                    <a:pos x="T8" y="T9"/>
                  </a:cxn>
                  <a:cxn ang="0">
                    <a:pos x="T10" y="T11"/>
                  </a:cxn>
                </a:cxnLst>
                <a:rect l="0" t="0" r="r" b="b"/>
                <a:pathLst>
                  <a:path w="29" h="43">
                    <a:moveTo>
                      <a:pt x="25" y="1"/>
                    </a:moveTo>
                    <a:cubicBezTo>
                      <a:pt x="16" y="4"/>
                      <a:pt x="7" y="12"/>
                      <a:pt x="4" y="20"/>
                    </a:cubicBezTo>
                    <a:cubicBezTo>
                      <a:pt x="0" y="29"/>
                      <a:pt x="3" y="36"/>
                      <a:pt x="10" y="42"/>
                    </a:cubicBezTo>
                    <a:cubicBezTo>
                      <a:pt x="11" y="43"/>
                      <a:pt x="14" y="42"/>
                      <a:pt x="13" y="40"/>
                    </a:cubicBezTo>
                    <a:cubicBezTo>
                      <a:pt x="1" y="24"/>
                      <a:pt x="18" y="15"/>
                      <a:pt x="28" y="5"/>
                    </a:cubicBezTo>
                    <a:cubicBezTo>
                      <a:pt x="29" y="4"/>
                      <a:pt x="28" y="0"/>
                      <a:pt x="2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8" name="Freeform 38"/>
              <p:cNvSpPr/>
              <p:nvPr/>
            </p:nvSpPr>
            <p:spPr bwMode="auto">
              <a:xfrm>
                <a:off x="4718" y="484"/>
                <a:ext cx="52" cy="79"/>
              </a:xfrm>
              <a:custGeom>
                <a:avLst/>
                <a:gdLst>
                  <a:gd name="T0" fmla="*/ 17 w 22"/>
                  <a:gd name="T1" fmla="*/ 3 h 33"/>
                  <a:gd name="T2" fmla="*/ 2 w 22"/>
                  <a:gd name="T3" fmla="*/ 28 h 33"/>
                  <a:gd name="T4" fmla="*/ 6 w 22"/>
                  <a:gd name="T5" fmla="*/ 30 h 33"/>
                  <a:gd name="T6" fmla="*/ 21 w 22"/>
                  <a:gd name="T7" fmla="*/ 5 h 33"/>
                  <a:gd name="T8" fmla="*/ 17 w 22"/>
                  <a:gd name="T9" fmla="*/ 3 h 33"/>
                </a:gdLst>
                <a:ahLst/>
                <a:cxnLst>
                  <a:cxn ang="0">
                    <a:pos x="T0" y="T1"/>
                  </a:cxn>
                  <a:cxn ang="0">
                    <a:pos x="T2" y="T3"/>
                  </a:cxn>
                  <a:cxn ang="0">
                    <a:pos x="T4" y="T5"/>
                  </a:cxn>
                  <a:cxn ang="0">
                    <a:pos x="T6" y="T7"/>
                  </a:cxn>
                  <a:cxn ang="0">
                    <a:pos x="T8" y="T9"/>
                  </a:cxn>
                </a:cxnLst>
                <a:rect l="0" t="0" r="r" b="b"/>
                <a:pathLst>
                  <a:path w="22" h="33">
                    <a:moveTo>
                      <a:pt x="17" y="3"/>
                    </a:moveTo>
                    <a:cubicBezTo>
                      <a:pt x="13" y="12"/>
                      <a:pt x="7" y="19"/>
                      <a:pt x="2" y="28"/>
                    </a:cubicBezTo>
                    <a:cubicBezTo>
                      <a:pt x="0" y="30"/>
                      <a:pt x="4" y="33"/>
                      <a:pt x="6" y="30"/>
                    </a:cubicBezTo>
                    <a:cubicBezTo>
                      <a:pt x="12" y="22"/>
                      <a:pt x="19" y="14"/>
                      <a:pt x="21" y="5"/>
                    </a:cubicBezTo>
                    <a:cubicBezTo>
                      <a:pt x="22" y="2"/>
                      <a:pt x="18" y="0"/>
                      <a:pt x="1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199" name="Freeform 39"/>
              <p:cNvSpPr/>
              <p:nvPr/>
            </p:nvSpPr>
            <p:spPr bwMode="auto">
              <a:xfrm>
                <a:off x="4778" y="379"/>
                <a:ext cx="56" cy="69"/>
              </a:xfrm>
              <a:custGeom>
                <a:avLst/>
                <a:gdLst>
                  <a:gd name="T0" fmla="*/ 19 w 24"/>
                  <a:gd name="T1" fmla="*/ 2 h 29"/>
                  <a:gd name="T2" fmla="*/ 12 w 24"/>
                  <a:gd name="T3" fmla="*/ 15 h 29"/>
                  <a:gd name="T4" fmla="*/ 2 w 24"/>
                  <a:gd name="T5" fmla="*/ 24 h 29"/>
                  <a:gd name="T6" fmla="*/ 5 w 24"/>
                  <a:gd name="T7" fmla="*/ 28 h 29"/>
                  <a:gd name="T8" fmla="*/ 24 w 24"/>
                  <a:gd name="T9" fmla="*/ 4 h 29"/>
                  <a:gd name="T10" fmla="*/ 19 w 24"/>
                  <a:gd name="T11" fmla="*/ 2 h 29"/>
                </a:gdLst>
                <a:ahLst/>
                <a:cxnLst>
                  <a:cxn ang="0">
                    <a:pos x="T0" y="T1"/>
                  </a:cxn>
                  <a:cxn ang="0">
                    <a:pos x="T2" y="T3"/>
                  </a:cxn>
                  <a:cxn ang="0">
                    <a:pos x="T4" y="T5"/>
                  </a:cxn>
                  <a:cxn ang="0">
                    <a:pos x="T6" y="T7"/>
                  </a:cxn>
                  <a:cxn ang="0">
                    <a:pos x="T8" y="T9"/>
                  </a:cxn>
                  <a:cxn ang="0">
                    <a:pos x="T10" y="T11"/>
                  </a:cxn>
                </a:cxnLst>
                <a:rect l="0" t="0" r="r" b="b"/>
                <a:pathLst>
                  <a:path w="24" h="29">
                    <a:moveTo>
                      <a:pt x="19" y="2"/>
                    </a:moveTo>
                    <a:cubicBezTo>
                      <a:pt x="16" y="6"/>
                      <a:pt x="15" y="11"/>
                      <a:pt x="12" y="15"/>
                    </a:cubicBezTo>
                    <a:cubicBezTo>
                      <a:pt x="9" y="18"/>
                      <a:pt x="6" y="21"/>
                      <a:pt x="2" y="24"/>
                    </a:cubicBezTo>
                    <a:cubicBezTo>
                      <a:pt x="0" y="26"/>
                      <a:pt x="3" y="29"/>
                      <a:pt x="5" y="28"/>
                    </a:cubicBezTo>
                    <a:cubicBezTo>
                      <a:pt x="14" y="23"/>
                      <a:pt x="24" y="14"/>
                      <a:pt x="24" y="4"/>
                    </a:cubicBezTo>
                    <a:cubicBezTo>
                      <a:pt x="24" y="1"/>
                      <a:pt x="20" y="0"/>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0" name="Freeform 40"/>
              <p:cNvSpPr/>
              <p:nvPr/>
            </p:nvSpPr>
            <p:spPr bwMode="auto">
              <a:xfrm>
                <a:off x="3572" y="303"/>
                <a:ext cx="88" cy="22"/>
              </a:xfrm>
              <a:custGeom>
                <a:avLst/>
                <a:gdLst>
                  <a:gd name="T0" fmla="*/ 32 w 37"/>
                  <a:gd name="T1" fmla="*/ 1 h 9"/>
                  <a:gd name="T2" fmla="*/ 3 w 37"/>
                  <a:gd name="T3" fmla="*/ 3 h 9"/>
                  <a:gd name="T4" fmla="*/ 3 w 37"/>
                  <a:gd name="T5" fmla="*/ 8 h 9"/>
                  <a:gd name="T6" fmla="*/ 33 w 37"/>
                  <a:gd name="T7" fmla="*/ 6 h 9"/>
                  <a:gd name="T8" fmla="*/ 32 w 37"/>
                  <a:gd name="T9" fmla="*/ 1 h 9"/>
                </a:gdLst>
                <a:ahLst/>
                <a:cxnLst>
                  <a:cxn ang="0">
                    <a:pos x="T0" y="T1"/>
                  </a:cxn>
                  <a:cxn ang="0">
                    <a:pos x="T2" y="T3"/>
                  </a:cxn>
                  <a:cxn ang="0">
                    <a:pos x="T4" y="T5"/>
                  </a:cxn>
                  <a:cxn ang="0">
                    <a:pos x="T6" y="T7"/>
                  </a:cxn>
                  <a:cxn ang="0">
                    <a:pos x="T8" y="T9"/>
                  </a:cxn>
                </a:cxnLst>
                <a:rect l="0" t="0" r="r" b="b"/>
                <a:pathLst>
                  <a:path w="37" h="9">
                    <a:moveTo>
                      <a:pt x="32" y="1"/>
                    </a:moveTo>
                    <a:cubicBezTo>
                      <a:pt x="22" y="2"/>
                      <a:pt x="13" y="3"/>
                      <a:pt x="3" y="3"/>
                    </a:cubicBezTo>
                    <a:cubicBezTo>
                      <a:pt x="0" y="4"/>
                      <a:pt x="0" y="8"/>
                      <a:pt x="3" y="8"/>
                    </a:cubicBezTo>
                    <a:cubicBezTo>
                      <a:pt x="13" y="9"/>
                      <a:pt x="24" y="9"/>
                      <a:pt x="33" y="6"/>
                    </a:cubicBezTo>
                    <a:cubicBezTo>
                      <a:pt x="37" y="5"/>
                      <a:pt x="35" y="0"/>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1" name="Freeform 41"/>
              <p:cNvSpPr/>
              <p:nvPr/>
            </p:nvSpPr>
            <p:spPr bwMode="auto">
              <a:xfrm>
                <a:off x="3714" y="303"/>
                <a:ext cx="85" cy="17"/>
              </a:xfrm>
              <a:custGeom>
                <a:avLst/>
                <a:gdLst>
                  <a:gd name="T0" fmla="*/ 32 w 36"/>
                  <a:gd name="T1" fmla="*/ 1 h 7"/>
                  <a:gd name="T2" fmla="*/ 2 w 36"/>
                  <a:gd name="T3" fmla="*/ 1 h 7"/>
                  <a:gd name="T4" fmla="*/ 2 w 36"/>
                  <a:gd name="T5" fmla="*/ 5 h 7"/>
                  <a:gd name="T6" fmla="*/ 32 w 36"/>
                  <a:gd name="T7" fmla="*/ 6 h 7"/>
                  <a:gd name="T8" fmla="*/ 32 w 36"/>
                  <a:gd name="T9" fmla="*/ 1 h 7"/>
                </a:gdLst>
                <a:ahLst/>
                <a:cxnLst>
                  <a:cxn ang="0">
                    <a:pos x="T0" y="T1"/>
                  </a:cxn>
                  <a:cxn ang="0">
                    <a:pos x="T2" y="T3"/>
                  </a:cxn>
                  <a:cxn ang="0">
                    <a:pos x="T4" y="T5"/>
                  </a:cxn>
                  <a:cxn ang="0">
                    <a:pos x="T6" y="T7"/>
                  </a:cxn>
                  <a:cxn ang="0">
                    <a:pos x="T8" y="T9"/>
                  </a:cxn>
                </a:cxnLst>
                <a:rect l="0" t="0" r="r" b="b"/>
                <a:pathLst>
                  <a:path w="36" h="7">
                    <a:moveTo>
                      <a:pt x="32" y="1"/>
                    </a:moveTo>
                    <a:cubicBezTo>
                      <a:pt x="22" y="0"/>
                      <a:pt x="12" y="0"/>
                      <a:pt x="2" y="1"/>
                    </a:cubicBezTo>
                    <a:cubicBezTo>
                      <a:pt x="0" y="2"/>
                      <a:pt x="0" y="5"/>
                      <a:pt x="2" y="5"/>
                    </a:cubicBezTo>
                    <a:cubicBezTo>
                      <a:pt x="12" y="7"/>
                      <a:pt x="22" y="7"/>
                      <a:pt x="32" y="6"/>
                    </a:cubicBezTo>
                    <a:cubicBezTo>
                      <a:pt x="36" y="6"/>
                      <a:pt x="36"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2" name="Freeform 42"/>
              <p:cNvSpPr/>
              <p:nvPr/>
            </p:nvSpPr>
            <p:spPr bwMode="auto">
              <a:xfrm>
                <a:off x="3847" y="315"/>
                <a:ext cx="80" cy="14"/>
              </a:xfrm>
              <a:custGeom>
                <a:avLst/>
                <a:gdLst>
                  <a:gd name="T0" fmla="*/ 31 w 34"/>
                  <a:gd name="T1" fmla="*/ 1 h 6"/>
                  <a:gd name="T2" fmla="*/ 3 w 34"/>
                  <a:gd name="T3" fmla="*/ 1 h 6"/>
                  <a:gd name="T4" fmla="*/ 3 w 34"/>
                  <a:gd name="T5" fmla="*/ 6 h 6"/>
                  <a:gd name="T6" fmla="*/ 31 w 34"/>
                  <a:gd name="T7" fmla="*/ 6 h 6"/>
                  <a:gd name="T8" fmla="*/ 31 w 34"/>
                  <a:gd name="T9" fmla="*/ 1 h 6"/>
                </a:gdLst>
                <a:ahLst/>
                <a:cxnLst>
                  <a:cxn ang="0">
                    <a:pos x="T0" y="T1"/>
                  </a:cxn>
                  <a:cxn ang="0">
                    <a:pos x="T2" y="T3"/>
                  </a:cxn>
                  <a:cxn ang="0">
                    <a:pos x="T4" y="T5"/>
                  </a:cxn>
                  <a:cxn ang="0">
                    <a:pos x="T6" y="T7"/>
                  </a:cxn>
                  <a:cxn ang="0">
                    <a:pos x="T8" y="T9"/>
                  </a:cxn>
                </a:cxnLst>
                <a:rect l="0" t="0" r="r" b="b"/>
                <a:pathLst>
                  <a:path w="34" h="6">
                    <a:moveTo>
                      <a:pt x="31" y="1"/>
                    </a:moveTo>
                    <a:cubicBezTo>
                      <a:pt x="21" y="0"/>
                      <a:pt x="12" y="0"/>
                      <a:pt x="3" y="1"/>
                    </a:cubicBezTo>
                    <a:cubicBezTo>
                      <a:pt x="0" y="1"/>
                      <a:pt x="0" y="5"/>
                      <a:pt x="3" y="6"/>
                    </a:cubicBezTo>
                    <a:cubicBezTo>
                      <a:pt x="12" y="6"/>
                      <a:pt x="21" y="6"/>
                      <a:pt x="31" y="6"/>
                    </a:cubicBezTo>
                    <a:cubicBezTo>
                      <a:pt x="34" y="6"/>
                      <a:pt x="34"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3" name="Freeform 43"/>
              <p:cNvSpPr/>
              <p:nvPr/>
            </p:nvSpPr>
            <p:spPr bwMode="auto">
              <a:xfrm>
                <a:off x="3986" y="327"/>
                <a:ext cx="81" cy="21"/>
              </a:xfrm>
              <a:custGeom>
                <a:avLst/>
                <a:gdLst>
                  <a:gd name="T0" fmla="*/ 31 w 34"/>
                  <a:gd name="T1" fmla="*/ 3 h 9"/>
                  <a:gd name="T2" fmla="*/ 4 w 34"/>
                  <a:gd name="T3" fmla="*/ 1 h 9"/>
                  <a:gd name="T4" fmla="*/ 3 w 34"/>
                  <a:gd name="T5" fmla="*/ 6 h 9"/>
                  <a:gd name="T6" fmla="*/ 31 w 34"/>
                  <a:gd name="T7" fmla="*/ 8 h 9"/>
                  <a:gd name="T8" fmla="*/ 31 w 34"/>
                  <a:gd name="T9" fmla="*/ 3 h 9"/>
                </a:gdLst>
                <a:ahLst/>
                <a:cxnLst>
                  <a:cxn ang="0">
                    <a:pos x="T0" y="T1"/>
                  </a:cxn>
                  <a:cxn ang="0">
                    <a:pos x="T2" y="T3"/>
                  </a:cxn>
                  <a:cxn ang="0">
                    <a:pos x="T4" y="T5"/>
                  </a:cxn>
                  <a:cxn ang="0">
                    <a:pos x="T6" y="T7"/>
                  </a:cxn>
                  <a:cxn ang="0">
                    <a:pos x="T8" y="T9"/>
                  </a:cxn>
                </a:cxnLst>
                <a:rect l="0" t="0" r="r" b="b"/>
                <a:pathLst>
                  <a:path w="34" h="9">
                    <a:moveTo>
                      <a:pt x="31" y="3"/>
                    </a:moveTo>
                    <a:cubicBezTo>
                      <a:pt x="22" y="2"/>
                      <a:pt x="13" y="3"/>
                      <a:pt x="4" y="1"/>
                    </a:cubicBezTo>
                    <a:cubicBezTo>
                      <a:pt x="1" y="0"/>
                      <a:pt x="0" y="5"/>
                      <a:pt x="3" y="6"/>
                    </a:cubicBezTo>
                    <a:cubicBezTo>
                      <a:pt x="12" y="8"/>
                      <a:pt x="22" y="9"/>
                      <a:pt x="31" y="8"/>
                    </a:cubicBezTo>
                    <a:cubicBezTo>
                      <a:pt x="34" y="8"/>
                      <a:pt x="34" y="4"/>
                      <a:pt x="3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4" name="Freeform 44"/>
              <p:cNvSpPr/>
              <p:nvPr/>
            </p:nvSpPr>
            <p:spPr bwMode="auto">
              <a:xfrm>
                <a:off x="4124" y="327"/>
                <a:ext cx="78" cy="17"/>
              </a:xfrm>
              <a:custGeom>
                <a:avLst/>
                <a:gdLst>
                  <a:gd name="T0" fmla="*/ 30 w 33"/>
                  <a:gd name="T1" fmla="*/ 1 h 7"/>
                  <a:gd name="T2" fmla="*/ 3 w 33"/>
                  <a:gd name="T3" fmla="*/ 1 h 7"/>
                  <a:gd name="T4" fmla="*/ 3 w 33"/>
                  <a:gd name="T5" fmla="*/ 6 h 7"/>
                  <a:gd name="T6" fmla="*/ 30 w 33"/>
                  <a:gd name="T7" fmla="*/ 6 h 7"/>
                  <a:gd name="T8" fmla="*/ 30 w 33"/>
                  <a:gd name="T9" fmla="*/ 1 h 7"/>
                </a:gdLst>
                <a:ahLst/>
                <a:cxnLst>
                  <a:cxn ang="0">
                    <a:pos x="T0" y="T1"/>
                  </a:cxn>
                  <a:cxn ang="0">
                    <a:pos x="T2" y="T3"/>
                  </a:cxn>
                  <a:cxn ang="0">
                    <a:pos x="T4" y="T5"/>
                  </a:cxn>
                  <a:cxn ang="0">
                    <a:pos x="T6" y="T7"/>
                  </a:cxn>
                  <a:cxn ang="0">
                    <a:pos x="T8" y="T9"/>
                  </a:cxn>
                </a:cxnLst>
                <a:rect l="0" t="0" r="r" b="b"/>
                <a:pathLst>
                  <a:path w="33" h="7">
                    <a:moveTo>
                      <a:pt x="30" y="1"/>
                    </a:moveTo>
                    <a:cubicBezTo>
                      <a:pt x="21" y="0"/>
                      <a:pt x="12" y="0"/>
                      <a:pt x="3" y="1"/>
                    </a:cubicBezTo>
                    <a:cubicBezTo>
                      <a:pt x="0" y="1"/>
                      <a:pt x="0" y="5"/>
                      <a:pt x="3" y="6"/>
                    </a:cubicBezTo>
                    <a:cubicBezTo>
                      <a:pt x="12" y="7"/>
                      <a:pt x="21" y="6"/>
                      <a:pt x="30" y="6"/>
                    </a:cubicBezTo>
                    <a:cubicBezTo>
                      <a:pt x="33" y="6"/>
                      <a:pt x="33" y="1"/>
                      <a:pt x="3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5" name="Freeform 45"/>
              <p:cNvSpPr/>
              <p:nvPr/>
            </p:nvSpPr>
            <p:spPr bwMode="auto">
              <a:xfrm>
                <a:off x="4273" y="320"/>
                <a:ext cx="64" cy="16"/>
              </a:xfrm>
              <a:custGeom>
                <a:avLst/>
                <a:gdLst>
                  <a:gd name="T0" fmla="*/ 24 w 27"/>
                  <a:gd name="T1" fmla="*/ 1 h 7"/>
                  <a:gd name="T2" fmla="*/ 4 w 27"/>
                  <a:gd name="T3" fmla="*/ 1 h 7"/>
                  <a:gd name="T4" fmla="*/ 4 w 27"/>
                  <a:gd name="T5" fmla="*/ 7 h 7"/>
                  <a:gd name="T6" fmla="*/ 24 w 27"/>
                  <a:gd name="T7" fmla="*/ 6 h 7"/>
                  <a:gd name="T8" fmla="*/ 24 w 27"/>
                  <a:gd name="T9" fmla="*/ 1 h 7"/>
                </a:gdLst>
                <a:ahLst/>
                <a:cxnLst>
                  <a:cxn ang="0">
                    <a:pos x="T0" y="T1"/>
                  </a:cxn>
                  <a:cxn ang="0">
                    <a:pos x="T2" y="T3"/>
                  </a:cxn>
                  <a:cxn ang="0">
                    <a:pos x="T4" y="T5"/>
                  </a:cxn>
                  <a:cxn ang="0">
                    <a:pos x="T6" y="T7"/>
                  </a:cxn>
                  <a:cxn ang="0">
                    <a:pos x="T8" y="T9"/>
                  </a:cxn>
                </a:cxnLst>
                <a:rect l="0" t="0" r="r" b="b"/>
                <a:pathLst>
                  <a:path w="27" h="7">
                    <a:moveTo>
                      <a:pt x="24" y="1"/>
                    </a:moveTo>
                    <a:cubicBezTo>
                      <a:pt x="18" y="0"/>
                      <a:pt x="11" y="1"/>
                      <a:pt x="4" y="1"/>
                    </a:cubicBezTo>
                    <a:cubicBezTo>
                      <a:pt x="0" y="1"/>
                      <a:pt x="0" y="7"/>
                      <a:pt x="4" y="7"/>
                    </a:cubicBezTo>
                    <a:cubicBezTo>
                      <a:pt x="11" y="7"/>
                      <a:pt x="18" y="7"/>
                      <a:pt x="24" y="6"/>
                    </a:cubicBezTo>
                    <a:cubicBezTo>
                      <a:pt x="27" y="6"/>
                      <a:pt x="27" y="2"/>
                      <a:pt x="2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6" name="Freeform 46"/>
              <p:cNvSpPr/>
              <p:nvPr/>
            </p:nvSpPr>
            <p:spPr bwMode="auto">
              <a:xfrm>
                <a:off x="4408" y="327"/>
                <a:ext cx="71" cy="21"/>
              </a:xfrm>
              <a:custGeom>
                <a:avLst/>
                <a:gdLst>
                  <a:gd name="T0" fmla="*/ 26 w 30"/>
                  <a:gd name="T1" fmla="*/ 1 h 9"/>
                  <a:gd name="T2" fmla="*/ 3 w 30"/>
                  <a:gd name="T3" fmla="*/ 3 h 9"/>
                  <a:gd name="T4" fmla="*/ 5 w 30"/>
                  <a:gd name="T5" fmla="*/ 8 h 9"/>
                  <a:gd name="T6" fmla="*/ 26 w 30"/>
                  <a:gd name="T7" fmla="*/ 6 h 9"/>
                  <a:gd name="T8" fmla="*/ 26 w 30"/>
                  <a:gd name="T9" fmla="*/ 1 h 9"/>
                </a:gdLst>
                <a:ahLst/>
                <a:cxnLst>
                  <a:cxn ang="0">
                    <a:pos x="T0" y="T1"/>
                  </a:cxn>
                  <a:cxn ang="0">
                    <a:pos x="T2" y="T3"/>
                  </a:cxn>
                  <a:cxn ang="0">
                    <a:pos x="T4" y="T5"/>
                  </a:cxn>
                  <a:cxn ang="0">
                    <a:pos x="T6" y="T7"/>
                  </a:cxn>
                  <a:cxn ang="0">
                    <a:pos x="T8" y="T9"/>
                  </a:cxn>
                </a:cxnLst>
                <a:rect l="0" t="0" r="r" b="b"/>
                <a:pathLst>
                  <a:path w="30" h="9">
                    <a:moveTo>
                      <a:pt x="26" y="1"/>
                    </a:moveTo>
                    <a:cubicBezTo>
                      <a:pt x="18" y="0"/>
                      <a:pt x="11" y="1"/>
                      <a:pt x="3" y="3"/>
                    </a:cubicBezTo>
                    <a:cubicBezTo>
                      <a:pt x="0" y="4"/>
                      <a:pt x="1" y="9"/>
                      <a:pt x="5" y="8"/>
                    </a:cubicBezTo>
                    <a:cubicBezTo>
                      <a:pt x="12" y="6"/>
                      <a:pt x="19" y="7"/>
                      <a:pt x="26" y="6"/>
                    </a:cubicBezTo>
                    <a:cubicBezTo>
                      <a:pt x="30" y="5"/>
                      <a:pt x="30" y="1"/>
                      <a:pt x="2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7" name="Freeform 47"/>
              <p:cNvSpPr/>
              <p:nvPr/>
            </p:nvSpPr>
            <p:spPr bwMode="auto">
              <a:xfrm>
                <a:off x="4548" y="339"/>
                <a:ext cx="83" cy="14"/>
              </a:xfrm>
              <a:custGeom>
                <a:avLst/>
                <a:gdLst>
                  <a:gd name="T0" fmla="*/ 32 w 35"/>
                  <a:gd name="T1" fmla="*/ 1 h 6"/>
                  <a:gd name="T2" fmla="*/ 2 w 35"/>
                  <a:gd name="T3" fmla="*/ 1 h 6"/>
                  <a:gd name="T4" fmla="*/ 2 w 35"/>
                  <a:gd name="T5" fmla="*/ 5 h 6"/>
                  <a:gd name="T6" fmla="*/ 32 w 35"/>
                  <a:gd name="T7" fmla="*/ 5 h 6"/>
                  <a:gd name="T8" fmla="*/ 32 w 35"/>
                  <a:gd name="T9" fmla="*/ 1 h 6"/>
                </a:gdLst>
                <a:ahLst/>
                <a:cxnLst>
                  <a:cxn ang="0">
                    <a:pos x="T0" y="T1"/>
                  </a:cxn>
                  <a:cxn ang="0">
                    <a:pos x="T2" y="T3"/>
                  </a:cxn>
                  <a:cxn ang="0">
                    <a:pos x="T4" y="T5"/>
                  </a:cxn>
                  <a:cxn ang="0">
                    <a:pos x="T6" y="T7"/>
                  </a:cxn>
                  <a:cxn ang="0">
                    <a:pos x="T8" y="T9"/>
                  </a:cxn>
                </a:cxnLst>
                <a:rect l="0" t="0" r="r" b="b"/>
                <a:pathLst>
                  <a:path w="35" h="6">
                    <a:moveTo>
                      <a:pt x="32" y="1"/>
                    </a:moveTo>
                    <a:cubicBezTo>
                      <a:pt x="22" y="0"/>
                      <a:pt x="12" y="1"/>
                      <a:pt x="2" y="1"/>
                    </a:cubicBezTo>
                    <a:cubicBezTo>
                      <a:pt x="0" y="2"/>
                      <a:pt x="0" y="5"/>
                      <a:pt x="2" y="5"/>
                    </a:cubicBezTo>
                    <a:cubicBezTo>
                      <a:pt x="12" y="5"/>
                      <a:pt x="22" y="6"/>
                      <a:pt x="32" y="5"/>
                    </a:cubicBezTo>
                    <a:cubicBezTo>
                      <a:pt x="35" y="5"/>
                      <a:pt x="35"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8" name="Freeform 48"/>
              <p:cNvSpPr/>
              <p:nvPr/>
            </p:nvSpPr>
            <p:spPr bwMode="auto">
              <a:xfrm>
                <a:off x="4702" y="332"/>
                <a:ext cx="76" cy="19"/>
              </a:xfrm>
              <a:custGeom>
                <a:avLst/>
                <a:gdLst>
                  <a:gd name="T0" fmla="*/ 29 w 32"/>
                  <a:gd name="T1" fmla="*/ 1 h 8"/>
                  <a:gd name="T2" fmla="*/ 4 w 32"/>
                  <a:gd name="T3" fmla="*/ 1 h 8"/>
                  <a:gd name="T4" fmla="*/ 4 w 32"/>
                  <a:gd name="T5" fmla="*/ 7 h 8"/>
                  <a:gd name="T6" fmla="*/ 29 w 32"/>
                  <a:gd name="T7" fmla="*/ 7 h 8"/>
                  <a:gd name="T8" fmla="*/ 29 w 32"/>
                  <a:gd name="T9" fmla="*/ 1 h 8"/>
                </a:gdLst>
                <a:ahLst/>
                <a:cxnLst>
                  <a:cxn ang="0">
                    <a:pos x="T0" y="T1"/>
                  </a:cxn>
                  <a:cxn ang="0">
                    <a:pos x="T2" y="T3"/>
                  </a:cxn>
                  <a:cxn ang="0">
                    <a:pos x="T4" y="T5"/>
                  </a:cxn>
                  <a:cxn ang="0">
                    <a:pos x="T6" y="T7"/>
                  </a:cxn>
                  <a:cxn ang="0">
                    <a:pos x="T8" y="T9"/>
                  </a:cxn>
                </a:cxnLst>
                <a:rect l="0" t="0" r="r" b="b"/>
                <a:pathLst>
                  <a:path w="32" h="8">
                    <a:moveTo>
                      <a:pt x="29" y="1"/>
                    </a:moveTo>
                    <a:cubicBezTo>
                      <a:pt x="21" y="0"/>
                      <a:pt x="12" y="0"/>
                      <a:pt x="4" y="1"/>
                    </a:cubicBezTo>
                    <a:cubicBezTo>
                      <a:pt x="0" y="1"/>
                      <a:pt x="0" y="7"/>
                      <a:pt x="4" y="7"/>
                    </a:cubicBezTo>
                    <a:cubicBezTo>
                      <a:pt x="12" y="7"/>
                      <a:pt x="21" y="8"/>
                      <a:pt x="29" y="7"/>
                    </a:cubicBezTo>
                    <a:cubicBezTo>
                      <a:pt x="32" y="6"/>
                      <a:pt x="32" y="1"/>
                      <a:pt x="2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09" name="Freeform 49"/>
              <p:cNvSpPr/>
              <p:nvPr/>
            </p:nvSpPr>
            <p:spPr bwMode="auto">
              <a:xfrm>
                <a:off x="4808" y="329"/>
                <a:ext cx="38" cy="31"/>
              </a:xfrm>
              <a:custGeom>
                <a:avLst/>
                <a:gdLst>
                  <a:gd name="T0" fmla="*/ 14 w 16"/>
                  <a:gd name="T1" fmla="*/ 3 h 13"/>
                  <a:gd name="T2" fmla="*/ 3 w 16"/>
                  <a:gd name="T3" fmla="*/ 3 h 13"/>
                  <a:gd name="T4" fmla="*/ 4 w 16"/>
                  <a:gd name="T5" fmla="*/ 7 h 13"/>
                  <a:gd name="T6" fmla="*/ 10 w 16"/>
                  <a:gd name="T7" fmla="*/ 7 h 13"/>
                  <a:gd name="T8" fmla="*/ 9 w 16"/>
                  <a:gd name="T9" fmla="*/ 9 h 13"/>
                  <a:gd name="T10" fmla="*/ 12 w 16"/>
                  <a:gd name="T11" fmla="*/ 12 h 13"/>
                  <a:gd name="T12" fmla="*/ 16 w 16"/>
                  <a:gd name="T13" fmla="*/ 7 h 13"/>
                  <a:gd name="T14" fmla="*/ 14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4" y="3"/>
                    </a:moveTo>
                    <a:cubicBezTo>
                      <a:pt x="11" y="0"/>
                      <a:pt x="6" y="1"/>
                      <a:pt x="3" y="3"/>
                    </a:cubicBezTo>
                    <a:cubicBezTo>
                      <a:pt x="0" y="4"/>
                      <a:pt x="1" y="8"/>
                      <a:pt x="4" y="7"/>
                    </a:cubicBezTo>
                    <a:cubicBezTo>
                      <a:pt x="5" y="7"/>
                      <a:pt x="8" y="6"/>
                      <a:pt x="10" y="7"/>
                    </a:cubicBezTo>
                    <a:cubicBezTo>
                      <a:pt x="9" y="7"/>
                      <a:pt x="9" y="8"/>
                      <a:pt x="9" y="9"/>
                    </a:cubicBezTo>
                    <a:cubicBezTo>
                      <a:pt x="8" y="11"/>
                      <a:pt x="10" y="13"/>
                      <a:pt x="12" y="12"/>
                    </a:cubicBezTo>
                    <a:cubicBezTo>
                      <a:pt x="14" y="11"/>
                      <a:pt x="15" y="9"/>
                      <a:pt x="16" y="7"/>
                    </a:cubicBezTo>
                    <a:cubicBezTo>
                      <a:pt x="16" y="6"/>
                      <a:pt x="15" y="4"/>
                      <a:pt x="1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grpSp>
        <p:sp>
          <p:nvSpPr>
            <p:cNvPr id="163" name="文本框 162"/>
            <p:cNvSpPr txBox="1"/>
            <p:nvPr/>
          </p:nvSpPr>
          <p:spPr>
            <a:xfrm>
              <a:off x="1283657" y="3280832"/>
              <a:ext cx="2405271" cy="400110"/>
            </a:xfrm>
            <a:prstGeom prst="rect">
              <a:avLst/>
            </a:prstGeom>
            <a:noFill/>
          </p:spPr>
          <p:txBody>
            <a:bodyPr wrap="square" rtlCol="0">
              <a:spAutoFit/>
            </a:bodyPr>
            <a:lstStyle/>
            <a:p>
              <a:pPr algn="ctr"/>
              <a:r>
                <a:rPr lang="zh-CN" altLang="en-US" sz="2000" b="1" spc="600" dirty="0">
                  <a:latin typeface="汉仪小麦体简" panose="00020600040101010101" pitchFamily="18" charset="-122"/>
                  <a:ea typeface="汉仪小麦体简" panose="00020600040101010101" pitchFamily="18" charset="-122"/>
                  <a:sym typeface="微软雅黑" panose="020B0503020204020204" pitchFamily="34" charset="-122"/>
                </a:rPr>
                <a:t>点击添加标题</a:t>
              </a:r>
              <a:endParaRPr lang="zh-CN" altLang="en-US" sz="2000" b="1" spc="600" dirty="0">
                <a:latin typeface="汉仪小麦体简" panose="00020600040101010101" pitchFamily="18" charset="-122"/>
                <a:ea typeface="汉仪小麦体简" panose="00020600040101010101" pitchFamily="18" charset="-122"/>
                <a:sym typeface="微软雅黑" panose="020B0503020204020204" pitchFamily="34" charset="-122"/>
              </a:endParaRPr>
            </a:p>
          </p:txBody>
        </p:sp>
        <p:sp>
          <p:nvSpPr>
            <p:cNvPr id="164" name="矩形 39"/>
            <p:cNvSpPr>
              <a:spLocks noChangeArrowheads="1"/>
            </p:cNvSpPr>
            <p:nvPr/>
          </p:nvSpPr>
          <p:spPr bwMode="auto">
            <a:xfrm>
              <a:off x="996796" y="4032064"/>
              <a:ext cx="2978992" cy="8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295">
                <a:defRPr>
                  <a:solidFill>
                    <a:schemeClr val="tx1"/>
                  </a:solidFill>
                  <a:latin typeface="Arial" panose="020B0604020202020204" pitchFamily="34" charset="0"/>
                  <a:ea typeface="宋体" panose="02010600030101010101" pitchFamily="2" charset="-122"/>
                </a:defRPr>
              </a:lvl1pPr>
              <a:lvl2pPr defTabSz="1217295">
                <a:defRPr>
                  <a:solidFill>
                    <a:schemeClr val="tx1"/>
                  </a:solidFill>
                  <a:latin typeface="Arial" panose="020B0604020202020204" pitchFamily="34" charset="0"/>
                  <a:ea typeface="宋体" panose="02010600030101010101" pitchFamily="2" charset="-122"/>
                </a:defRPr>
              </a:lvl2pPr>
              <a:lvl3pPr defTabSz="1217295">
                <a:defRPr>
                  <a:solidFill>
                    <a:schemeClr val="tx1"/>
                  </a:solidFill>
                  <a:latin typeface="Arial" panose="020B0604020202020204" pitchFamily="34" charset="0"/>
                  <a:ea typeface="宋体" panose="02010600030101010101" pitchFamily="2" charset="-122"/>
                </a:defRPr>
              </a:lvl3pPr>
              <a:lvl4pPr defTabSz="1217295">
                <a:defRPr>
                  <a:solidFill>
                    <a:schemeClr val="tx1"/>
                  </a:solidFill>
                  <a:latin typeface="Arial" panose="020B0604020202020204" pitchFamily="34" charset="0"/>
                  <a:ea typeface="宋体" panose="02010600030101010101" pitchFamily="2" charset="-122"/>
                </a:defRPr>
              </a:lvl4pPr>
              <a:lvl5pPr defTabSz="1217295">
                <a:defRPr>
                  <a:solidFill>
                    <a:schemeClr val="tx1"/>
                  </a:solidFill>
                  <a:latin typeface="Arial" panose="020B0604020202020204" pitchFamily="34" charset="0"/>
                  <a:ea typeface="宋体" panose="02010600030101010101" pitchFamily="2" charset="-122"/>
                </a:defRPr>
              </a:lvl5pPr>
              <a:lvl6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spcBef>
                  <a:spcPts val="1000"/>
                </a:spcBef>
              </a:pPr>
              <a:r>
                <a:rPr lang="zh-CN" altLang="en-US" sz="1200" dirty="0">
                  <a:solidFill>
                    <a:srgbClr val="080808"/>
                  </a:solidFill>
                  <a:latin typeface="隶书" panose="02010509060101010101" pitchFamily="49" charset="-122"/>
                  <a:ea typeface="隶书" panose="02010509060101010101" pitchFamily="49" charset="-122"/>
                </a:rPr>
                <a:t>单击此处添加段落文本单击此处添加段落文本单击此处添加段落文本单击此处添加段落文本单击此处添加段落文本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endParaRPr>
            </a:p>
          </p:txBody>
        </p:sp>
      </p:grpSp>
      <p:grpSp>
        <p:nvGrpSpPr>
          <p:cNvPr id="210" name="组合 209"/>
          <p:cNvGrpSpPr/>
          <p:nvPr/>
        </p:nvGrpSpPr>
        <p:grpSpPr>
          <a:xfrm>
            <a:off x="7113786" y="1371600"/>
            <a:ext cx="2978992" cy="1797438"/>
            <a:chOff x="996796" y="3114675"/>
            <a:chExt cx="2978992" cy="1797438"/>
          </a:xfrm>
        </p:grpSpPr>
        <p:grpSp>
          <p:nvGrpSpPr>
            <p:cNvPr id="211" name="Group 4"/>
            <p:cNvGrpSpPr>
              <a:grpSpLocks noChangeAspect="1"/>
            </p:cNvGrpSpPr>
            <p:nvPr/>
          </p:nvGrpSpPr>
          <p:grpSpPr bwMode="auto">
            <a:xfrm>
              <a:off x="1103503" y="3114675"/>
              <a:ext cx="2765579" cy="729553"/>
              <a:chOff x="2364" y="234"/>
              <a:chExt cx="2556" cy="926"/>
            </a:xfrm>
            <a:solidFill>
              <a:schemeClr val="tx1">
                <a:lumMod val="65000"/>
                <a:lumOff val="35000"/>
              </a:schemeClr>
            </a:solidFill>
          </p:grpSpPr>
          <p:sp>
            <p:nvSpPr>
              <p:cNvPr id="214" name="Freeform 5"/>
              <p:cNvSpPr>
                <a:spLocks noEditPoints="1"/>
              </p:cNvSpPr>
              <p:nvPr/>
            </p:nvSpPr>
            <p:spPr bwMode="auto">
              <a:xfrm>
                <a:off x="2364" y="234"/>
                <a:ext cx="2556" cy="926"/>
              </a:xfrm>
              <a:custGeom>
                <a:avLst/>
                <a:gdLst>
                  <a:gd name="T0" fmla="*/ 1057 w 1079"/>
                  <a:gd name="T1" fmla="*/ 96 h 389"/>
                  <a:gd name="T2" fmla="*/ 1077 w 1079"/>
                  <a:gd name="T3" fmla="*/ 44 h 389"/>
                  <a:gd name="T4" fmla="*/ 1072 w 1079"/>
                  <a:gd name="T5" fmla="*/ 26 h 389"/>
                  <a:gd name="T6" fmla="*/ 1065 w 1079"/>
                  <a:gd name="T7" fmla="*/ 18 h 389"/>
                  <a:gd name="T8" fmla="*/ 534 w 1079"/>
                  <a:gd name="T9" fmla="*/ 4 h 389"/>
                  <a:gd name="T10" fmla="*/ 272 w 1079"/>
                  <a:gd name="T11" fmla="*/ 1 h 389"/>
                  <a:gd name="T12" fmla="*/ 141 w 1079"/>
                  <a:gd name="T13" fmla="*/ 3 h 389"/>
                  <a:gd name="T14" fmla="*/ 9 w 1079"/>
                  <a:gd name="T15" fmla="*/ 11 h 389"/>
                  <a:gd name="T16" fmla="*/ 7 w 1079"/>
                  <a:gd name="T17" fmla="*/ 16 h 389"/>
                  <a:gd name="T18" fmla="*/ 1 w 1079"/>
                  <a:gd name="T19" fmla="*/ 24 h 389"/>
                  <a:gd name="T20" fmla="*/ 17 w 1079"/>
                  <a:gd name="T21" fmla="*/ 61 h 389"/>
                  <a:gd name="T22" fmla="*/ 37 w 1079"/>
                  <a:gd name="T23" fmla="*/ 107 h 389"/>
                  <a:gd name="T24" fmla="*/ 73 w 1079"/>
                  <a:gd name="T25" fmla="*/ 193 h 389"/>
                  <a:gd name="T26" fmla="*/ 73 w 1079"/>
                  <a:gd name="T27" fmla="*/ 194 h 389"/>
                  <a:gd name="T28" fmla="*/ 29 w 1079"/>
                  <a:gd name="T29" fmla="*/ 283 h 389"/>
                  <a:gd name="T30" fmla="*/ 8 w 1079"/>
                  <a:gd name="T31" fmla="*/ 369 h 389"/>
                  <a:gd name="T32" fmla="*/ 13 w 1079"/>
                  <a:gd name="T33" fmla="*/ 373 h 389"/>
                  <a:gd name="T34" fmla="*/ 16 w 1079"/>
                  <a:gd name="T35" fmla="*/ 379 h 389"/>
                  <a:gd name="T36" fmla="*/ 140 w 1079"/>
                  <a:gd name="T37" fmla="*/ 384 h 389"/>
                  <a:gd name="T38" fmla="*/ 273 w 1079"/>
                  <a:gd name="T39" fmla="*/ 379 h 389"/>
                  <a:gd name="T40" fmla="*/ 546 w 1079"/>
                  <a:gd name="T41" fmla="*/ 374 h 389"/>
                  <a:gd name="T42" fmla="*/ 1065 w 1079"/>
                  <a:gd name="T43" fmla="*/ 374 h 389"/>
                  <a:gd name="T44" fmla="*/ 1072 w 1079"/>
                  <a:gd name="T45" fmla="*/ 366 h 389"/>
                  <a:gd name="T46" fmla="*/ 1077 w 1079"/>
                  <a:gd name="T47" fmla="*/ 362 h 389"/>
                  <a:gd name="T48" fmla="*/ 1050 w 1079"/>
                  <a:gd name="T49" fmla="*/ 277 h 389"/>
                  <a:gd name="T50" fmla="*/ 1010 w 1079"/>
                  <a:gd name="T51" fmla="*/ 196 h 389"/>
                  <a:gd name="T52" fmla="*/ 1010 w 1079"/>
                  <a:gd name="T53" fmla="*/ 196 h 389"/>
                  <a:gd name="T54" fmla="*/ 1010 w 1079"/>
                  <a:gd name="T55" fmla="*/ 193 h 389"/>
                  <a:gd name="T56" fmla="*/ 1035 w 1079"/>
                  <a:gd name="T57" fmla="*/ 138 h 389"/>
                  <a:gd name="T58" fmla="*/ 1057 w 1079"/>
                  <a:gd name="T59" fmla="*/ 96 h 389"/>
                  <a:gd name="T60" fmla="*/ 997 w 1079"/>
                  <a:gd name="T61" fmla="*/ 194 h 389"/>
                  <a:gd name="T62" fmla="*/ 997 w 1079"/>
                  <a:gd name="T63" fmla="*/ 195 h 389"/>
                  <a:gd name="T64" fmla="*/ 996 w 1079"/>
                  <a:gd name="T65" fmla="*/ 205 h 389"/>
                  <a:gd name="T66" fmla="*/ 1037 w 1079"/>
                  <a:gd name="T67" fmla="*/ 287 h 389"/>
                  <a:gd name="T68" fmla="*/ 1066 w 1079"/>
                  <a:gd name="T69" fmla="*/ 359 h 389"/>
                  <a:gd name="T70" fmla="*/ 1065 w 1079"/>
                  <a:gd name="T71" fmla="*/ 359 h 389"/>
                  <a:gd name="T72" fmla="*/ 553 w 1079"/>
                  <a:gd name="T73" fmla="*/ 359 h 389"/>
                  <a:gd name="T74" fmla="*/ 287 w 1079"/>
                  <a:gd name="T75" fmla="*/ 363 h 389"/>
                  <a:gd name="T76" fmla="*/ 153 w 1079"/>
                  <a:gd name="T77" fmla="*/ 368 h 389"/>
                  <a:gd name="T78" fmla="*/ 22 w 1079"/>
                  <a:gd name="T79" fmla="*/ 369 h 389"/>
                  <a:gd name="T80" fmla="*/ 22 w 1079"/>
                  <a:gd name="T81" fmla="*/ 367 h 389"/>
                  <a:gd name="T82" fmla="*/ 46 w 1079"/>
                  <a:gd name="T83" fmla="*/ 282 h 389"/>
                  <a:gd name="T84" fmla="*/ 87 w 1079"/>
                  <a:gd name="T85" fmla="*/ 202 h 389"/>
                  <a:gd name="T86" fmla="*/ 84 w 1079"/>
                  <a:gd name="T87" fmla="*/ 192 h 389"/>
                  <a:gd name="T88" fmla="*/ 54 w 1079"/>
                  <a:gd name="T89" fmla="*/ 104 h 389"/>
                  <a:gd name="T90" fmla="*/ 34 w 1079"/>
                  <a:gd name="T91" fmla="*/ 59 h 389"/>
                  <a:gd name="T92" fmla="*/ 14 w 1079"/>
                  <a:gd name="T93" fmla="*/ 19 h 389"/>
                  <a:gd name="T94" fmla="*/ 141 w 1079"/>
                  <a:gd name="T95" fmla="*/ 17 h 389"/>
                  <a:gd name="T96" fmla="*/ 272 w 1079"/>
                  <a:gd name="T97" fmla="*/ 14 h 389"/>
                  <a:gd name="T98" fmla="*/ 534 w 1079"/>
                  <a:gd name="T99" fmla="*/ 18 h 389"/>
                  <a:gd name="T100" fmla="*/ 1061 w 1079"/>
                  <a:gd name="T101" fmla="*/ 32 h 389"/>
                  <a:gd name="T102" fmla="*/ 1062 w 1079"/>
                  <a:gd name="T103" fmla="*/ 35 h 389"/>
                  <a:gd name="T104" fmla="*/ 1062 w 1079"/>
                  <a:gd name="T105" fmla="*/ 37 h 389"/>
                  <a:gd name="T106" fmla="*/ 1060 w 1079"/>
                  <a:gd name="T107" fmla="*/ 45 h 389"/>
                  <a:gd name="T108" fmla="*/ 1051 w 1079"/>
                  <a:gd name="T109" fmla="*/ 68 h 389"/>
                  <a:gd name="T110" fmla="*/ 1031 w 1079"/>
                  <a:gd name="T111" fmla="*/ 113 h 389"/>
                  <a:gd name="T112" fmla="*/ 997 w 1079"/>
                  <a:gd name="T113" fmla="*/ 19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389">
                    <a:moveTo>
                      <a:pt x="1057" y="96"/>
                    </a:moveTo>
                    <a:cubicBezTo>
                      <a:pt x="1065" y="79"/>
                      <a:pt x="1073" y="62"/>
                      <a:pt x="1077" y="44"/>
                    </a:cubicBezTo>
                    <a:cubicBezTo>
                      <a:pt x="1079" y="38"/>
                      <a:pt x="1078" y="28"/>
                      <a:pt x="1072" y="26"/>
                    </a:cubicBezTo>
                    <a:cubicBezTo>
                      <a:pt x="1072" y="22"/>
                      <a:pt x="1070" y="18"/>
                      <a:pt x="1065" y="18"/>
                    </a:cubicBezTo>
                    <a:cubicBezTo>
                      <a:pt x="888" y="15"/>
                      <a:pt x="711" y="8"/>
                      <a:pt x="534" y="4"/>
                    </a:cubicBezTo>
                    <a:cubicBezTo>
                      <a:pt x="447" y="2"/>
                      <a:pt x="359" y="0"/>
                      <a:pt x="272" y="1"/>
                    </a:cubicBezTo>
                    <a:cubicBezTo>
                      <a:pt x="228" y="1"/>
                      <a:pt x="184" y="1"/>
                      <a:pt x="141" y="3"/>
                    </a:cubicBezTo>
                    <a:cubicBezTo>
                      <a:pt x="97" y="4"/>
                      <a:pt x="52" y="3"/>
                      <a:pt x="9" y="11"/>
                    </a:cubicBezTo>
                    <a:cubicBezTo>
                      <a:pt x="7" y="12"/>
                      <a:pt x="6" y="14"/>
                      <a:pt x="7" y="16"/>
                    </a:cubicBezTo>
                    <a:cubicBezTo>
                      <a:pt x="4" y="17"/>
                      <a:pt x="1" y="20"/>
                      <a:pt x="1" y="24"/>
                    </a:cubicBezTo>
                    <a:cubicBezTo>
                      <a:pt x="3" y="37"/>
                      <a:pt x="12" y="50"/>
                      <a:pt x="17" y="61"/>
                    </a:cubicBezTo>
                    <a:cubicBezTo>
                      <a:pt x="24" y="76"/>
                      <a:pt x="31" y="91"/>
                      <a:pt x="37" y="107"/>
                    </a:cubicBezTo>
                    <a:cubicBezTo>
                      <a:pt x="50" y="135"/>
                      <a:pt x="61" y="165"/>
                      <a:pt x="73" y="193"/>
                    </a:cubicBezTo>
                    <a:cubicBezTo>
                      <a:pt x="73" y="194"/>
                      <a:pt x="73" y="194"/>
                      <a:pt x="73" y="194"/>
                    </a:cubicBezTo>
                    <a:cubicBezTo>
                      <a:pt x="57" y="223"/>
                      <a:pt x="42" y="253"/>
                      <a:pt x="29" y="283"/>
                    </a:cubicBezTo>
                    <a:cubicBezTo>
                      <a:pt x="18" y="307"/>
                      <a:pt x="0" y="342"/>
                      <a:pt x="8" y="369"/>
                    </a:cubicBezTo>
                    <a:cubicBezTo>
                      <a:pt x="9" y="371"/>
                      <a:pt x="11" y="372"/>
                      <a:pt x="13" y="373"/>
                    </a:cubicBezTo>
                    <a:cubicBezTo>
                      <a:pt x="12" y="376"/>
                      <a:pt x="14" y="378"/>
                      <a:pt x="16" y="379"/>
                    </a:cubicBezTo>
                    <a:cubicBezTo>
                      <a:pt x="57" y="389"/>
                      <a:pt x="99" y="387"/>
                      <a:pt x="140" y="384"/>
                    </a:cubicBezTo>
                    <a:cubicBezTo>
                      <a:pt x="184" y="382"/>
                      <a:pt x="228" y="380"/>
                      <a:pt x="273" y="379"/>
                    </a:cubicBezTo>
                    <a:cubicBezTo>
                      <a:pt x="364" y="376"/>
                      <a:pt x="455" y="374"/>
                      <a:pt x="546" y="374"/>
                    </a:cubicBezTo>
                    <a:cubicBezTo>
                      <a:pt x="719" y="374"/>
                      <a:pt x="892" y="374"/>
                      <a:pt x="1065" y="374"/>
                    </a:cubicBezTo>
                    <a:cubicBezTo>
                      <a:pt x="1070" y="374"/>
                      <a:pt x="1073" y="370"/>
                      <a:pt x="1072" y="366"/>
                    </a:cubicBezTo>
                    <a:cubicBezTo>
                      <a:pt x="1075" y="366"/>
                      <a:pt x="1077" y="364"/>
                      <a:pt x="1077" y="362"/>
                    </a:cubicBezTo>
                    <a:cubicBezTo>
                      <a:pt x="1073" y="333"/>
                      <a:pt x="1061" y="304"/>
                      <a:pt x="1050" y="277"/>
                    </a:cubicBezTo>
                    <a:cubicBezTo>
                      <a:pt x="1039" y="249"/>
                      <a:pt x="1026" y="222"/>
                      <a:pt x="1010" y="196"/>
                    </a:cubicBezTo>
                    <a:cubicBezTo>
                      <a:pt x="1010" y="196"/>
                      <a:pt x="1010" y="196"/>
                      <a:pt x="1010" y="196"/>
                    </a:cubicBezTo>
                    <a:cubicBezTo>
                      <a:pt x="1010" y="195"/>
                      <a:pt x="1010" y="194"/>
                      <a:pt x="1010" y="193"/>
                    </a:cubicBezTo>
                    <a:cubicBezTo>
                      <a:pt x="1008" y="175"/>
                      <a:pt x="1026" y="153"/>
                      <a:pt x="1035" y="138"/>
                    </a:cubicBezTo>
                    <a:cubicBezTo>
                      <a:pt x="1044" y="125"/>
                      <a:pt x="1050" y="111"/>
                      <a:pt x="1057" y="96"/>
                    </a:cubicBezTo>
                    <a:moveTo>
                      <a:pt x="997" y="194"/>
                    </a:moveTo>
                    <a:cubicBezTo>
                      <a:pt x="997" y="195"/>
                      <a:pt x="997" y="195"/>
                      <a:pt x="997" y="195"/>
                    </a:cubicBezTo>
                    <a:cubicBezTo>
                      <a:pt x="995" y="197"/>
                      <a:pt x="994" y="201"/>
                      <a:pt x="996" y="205"/>
                    </a:cubicBezTo>
                    <a:cubicBezTo>
                      <a:pt x="1012" y="231"/>
                      <a:pt x="1025" y="259"/>
                      <a:pt x="1037" y="287"/>
                    </a:cubicBezTo>
                    <a:cubicBezTo>
                      <a:pt x="1047" y="311"/>
                      <a:pt x="1054" y="336"/>
                      <a:pt x="1066" y="359"/>
                    </a:cubicBezTo>
                    <a:cubicBezTo>
                      <a:pt x="1066" y="359"/>
                      <a:pt x="1065" y="359"/>
                      <a:pt x="1065" y="359"/>
                    </a:cubicBezTo>
                    <a:cubicBezTo>
                      <a:pt x="894" y="359"/>
                      <a:pt x="724" y="359"/>
                      <a:pt x="553" y="359"/>
                    </a:cubicBezTo>
                    <a:cubicBezTo>
                      <a:pt x="464" y="359"/>
                      <a:pt x="376" y="360"/>
                      <a:pt x="287" y="363"/>
                    </a:cubicBezTo>
                    <a:cubicBezTo>
                      <a:pt x="243" y="365"/>
                      <a:pt x="198" y="365"/>
                      <a:pt x="153" y="368"/>
                    </a:cubicBezTo>
                    <a:cubicBezTo>
                      <a:pt x="109" y="371"/>
                      <a:pt x="66" y="373"/>
                      <a:pt x="22" y="369"/>
                    </a:cubicBezTo>
                    <a:cubicBezTo>
                      <a:pt x="22" y="368"/>
                      <a:pt x="22" y="368"/>
                      <a:pt x="22" y="367"/>
                    </a:cubicBezTo>
                    <a:cubicBezTo>
                      <a:pt x="18" y="339"/>
                      <a:pt x="35" y="307"/>
                      <a:pt x="46" y="282"/>
                    </a:cubicBezTo>
                    <a:cubicBezTo>
                      <a:pt x="59" y="255"/>
                      <a:pt x="74" y="229"/>
                      <a:pt x="87" y="202"/>
                    </a:cubicBezTo>
                    <a:cubicBezTo>
                      <a:pt x="89" y="198"/>
                      <a:pt x="87" y="194"/>
                      <a:pt x="84" y="192"/>
                    </a:cubicBezTo>
                    <a:cubicBezTo>
                      <a:pt x="78" y="162"/>
                      <a:pt x="66" y="132"/>
                      <a:pt x="54" y="104"/>
                    </a:cubicBezTo>
                    <a:cubicBezTo>
                      <a:pt x="48" y="89"/>
                      <a:pt x="41" y="74"/>
                      <a:pt x="34" y="59"/>
                    </a:cubicBezTo>
                    <a:cubicBezTo>
                      <a:pt x="28" y="46"/>
                      <a:pt x="23" y="30"/>
                      <a:pt x="14" y="19"/>
                    </a:cubicBezTo>
                    <a:cubicBezTo>
                      <a:pt x="56" y="22"/>
                      <a:pt x="99" y="18"/>
                      <a:pt x="141" y="17"/>
                    </a:cubicBezTo>
                    <a:cubicBezTo>
                      <a:pt x="184" y="15"/>
                      <a:pt x="228" y="15"/>
                      <a:pt x="272" y="14"/>
                    </a:cubicBezTo>
                    <a:cubicBezTo>
                      <a:pt x="359" y="14"/>
                      <a:pt x="447" y="15"/>
                      <a:pt x="534" y="18"/>
                    </a:cubicBezTo>
                    <a:cubicBezTo>
                      <a:pt x="710" y="22"/>
                      <a:pt x="885" y="29"/>
                      <a:pt x="1061" y="32"/>
                    </a:cubicBezTo>
                    <a:cubicBezTo>
                      <a:pt x="1061" y="33"/>
                      <a:pt x="1061" y="34"/>
                      <a:pt x="1062" y="35"/>
                    </a:cubicBezTo>
                    <a:cubicBezTo>
                      <a:pt x="1062" y="36"/>
                      <a:pt x="1062" y="37"/>
                      <a:pt x="1062" y="37"/>
                    </a:cubicBezTo>
                    <a:cubicBezTo>
                      <a:pt x="1061" y="40"/>
                      <a:pt x="1061" y="42"/>
                      <a:pt x="1060" y="45"/>
                    </a:cubicBezTo>
                    <a:cubicBezTo>
                      <a:pt x="1058" y="53"/>
                      <a:pt x="1054" y="60"/>
                      <a:pt x="1051" y="68"/>
                    </a:cubicBezTo>
                    <a:cubicBezTo>
                      <a:pt x="1045" y="83"/>
                      <a:pt x="1038" y="98"/>
                      <a:pt x="1031" y="113"/>
                    </a:cubicBezTo>
                    <a:cubicBezTo>
                      <a:pt x="1021" y="136"/>
                      <a:pt x="987" y="167"/>
                      <a:pt x="997" y="19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15" name="Freeform 6"/>
              <p:cNvSpPr/>
              <p:nvPr/>
            </p:nvSpPr>
            <p:spPr bwMode="auto">
              <a:xfrm>
                <a:off x="2433" y="1012"/>
                <a:ext cx="90" cy="88"/>
              </a:xfrm>
              <a:custGeom>
                <a:avLst/>
                <a:gdLst>
                  <a:gd name="T0" fmla="*/ 35 w 38"/>
                  <a:gd name="T1" fmla="*/ 26 h 37"/>
                  <a:gd name="T2" fmla="*/ 23 w 38"/>
                  <a:gd name="T3" fmla="*/ 26 h 37"/>
                  <a:gd name="T4" fmla="*/ 13 w 38"/>
                  <a:gd name="T5" fmla="*/ 26 h 37"/>
                  <a:gd name="T6" fmla="*/ 14 w 38"/>
                  <a:gd name="T7" fmla="*/ 6 h 37"/>
                  <a:gd name="T8" fmla="*/ 8 w 38"/>
                  <a:gd name="T9" fmla="*/ 4 h 37"/>
                  <a:gd name="T10" fmla="*/ 2 w 38"/>
                  <a:gd name="T11" fmla="*/ 27 h 37"/>
                  <a:gd name="T12" fmla="*/ 5 w 38"/>
                  <a:gd name="T13" fmla="*/ 35 h 37"/>
                  <a:gd name="T14" fmla="*/ 21 w 38"/>
                  <a:gd name="T15" fmla="*/ 37 h 37"/>
                  <a:gd name="T16" fmla="*/ 37 w 38"/>
                  <a:gd name="T17" fmla="*/ 32 h 37"/>
                  <a:gd name="T18" fmla="*/ 35 w 38"/>
                  <a:gd name="T19"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
                    <a:moveTo>
                      <a:pt x="35" y="26"/>
                    </a:moveTo>
                    <a:cubicBezTo>
                      <a:pt x="31" y="24"/>
                      <a:pt x="27" y="26"/>
                      <a:pt x="23" y="26"/>
                    </a:cubicBezTo>
                    <a:cubicBezTo>
                      <a:pt x="20" y="26"/>
                      <a:pt x="16" y="26"/>
                      <a:pt x="13" y="26"/>
                    </a:cubicBezTo>
                    <a:cubicBezTo>
                      <a:pt x="14" y="19"/>
                      <a:pt x="13" y="13"/>
                      <a:pt x="14" y="6"/>
                    </a:cubicBezTo>
                    <a:cubicBezTo>
                      <a:pt x="15" y="2"/>
                      <a:pt x="10" y="0"/>
                      <a:pt x="8" y="4"/>
                    </a:cubicBezTo>
                    <a:cubicBezTo>
                      <a:pt x="5" y="12"/>
                      <a:pt x="7" y="20"/>
                      <a:pt x="2" y="27"/>
                    </a:cubicBezTo>
                    <a:cubicBezTo>
                      <a:pt x="0" y="30"/>
                      <a:pt x="2" y="34"/>
                      <a:pt x="5" y="35"/>
                    </a:cubicBezTo>
                    <a:cubicBezTo>
                      <a:pt x="10" y="36"/>
                      <a:pt x="16" y="37"/>
                      <a:pt x="21" y="37"/>
                    </a:cubicBezTo>
                    <a:cubicBezTo>
                      <a:pt x="27" y="37"/>
                      <a:pt x="34" y="37"/>
                      <a:pt x="37" y="32"/>
                    </a:cubicBezTo>
                    <a:cubicBezTo>
                      <a:pt x="38" y="30"/>
                      <a:pt x="37" y="27"/>
                      <a:pt x="35"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16" name="Freeform 7"/>
              <p:cNvSpPr/>
              <p:nvPr/>
            </p:nvSpPr>
            <p:spPr bwMode="auto">
              <a:xfrm>
                <a:off x="2478" y="908"/>
                <a:ext cx="54" cy="69"/>
              </a:xfrm>
              <a:custGeom>
                <a:avLst/>
                <a:gdLst>
                  <a:gd name="T0" fmla="*/ 18 w 23"/>
                  <a:gd name="T1" fmla="*/ 2 h 29"/>
                  <a:gd name="T2" fmla="*/ 10 w 23"/>
                  <a:gd name="T3" fmla="*/ 11 h 29"/>
                  <a:gd name="T4" fmla="*/ 2 w 23"/>
                  <a:gd name="T5" fmla="*/ 23 h 29"/>
                  <a:gd name="T6" fmla="*/ 7 w 23"/>
                  <a:gd name="T7" fmla="*/ 26 h 29"/>
                  <a:gd name="T8" fmla="*/ 16 w 23"/>
                  <a:gd name="T9" fmla="*/ 15 h 29"/>
                  <a:gd name="T10" fmla="*/ 22 w 23"/>
                  <a:gd name="T11" fmla="*/ 5 h 29"/>
                  <a:gd name="T12" fmla="*/ 18 w 23"/>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23" h="29">
                    <a:moveTo>
                      <a:pt x="18" y="2"/>
                    </a:moveTo>
                    <a:cubicBezTo>
                      <a:pt x="14" y="4"/>
                      <a:pt x="12" y="8"/>
                      <a:pt x="10" y="11"/>
                    </a:cubicBezTo>
                    <a:cubicBezTo>
                      <a:pt x="7" y="15"/>
                      <a:pt x="4" y="18"/>
                      <a:pt x="2" y="23"/>
                    </a:cubicBezTo>
                    <a:cubicBezTo>
                      <a:pt x="0" y="26"/>
                      <a:pt x="5" y="29"/>
                      <a:pt x="7" y="26"/>
                    </a:cubicBezTo>
                    <a:cubicBezTo>
                      <a:pt x="10" y="22"/>
                      <a:pt x="13" y="19"/>
                      <a:pt x="16" y="15"/>
                    </a:cubicBezTo>
                    <a:cubicBezTo>
                      <a:pt x="18" y="12"/>
                      <a:pt x="22" y="9"/>
                      <a:pt x="22" y="5"/>
                    </a:cubicBezTo>
                    <a:cubicBezTo>
                      <a:pt x="23" y="3"/>
                      <a:pt x="20" y="0"/>
                      <a:pt x="18"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17" name="Freeform 8"/>
              <p:cNvSpPr/>
              <p:nvPr/>
            </p:nvSpPr>
            <p:spPr bwMode="auto">
              <a:xfrm>
                <a:off x="2532" y="786"/>
                <a:ext cx="59" cy="93"/>
              </a:xfrm>
              <a:custGeom>
                <a:avLst/>
                <a:gdLst>
                  <a:gd name="T0" fmla="*/ 24 w 25"/>
                  <a:gd name="T1" fmla="*/ 3 h 39"/>
                  <a:gd name="T2" fmla="*/ 20 w 25"/>
                  <a:gd name="T3" fmla="*/ 1 h 39"/>
                  <a:gd name="T4" fmla="*/ 10 w 25"/>
                  <a:gd name="T5" fmla="*/ 17 h 39"/>
                  <a:gd name="T6" fmla="*/ 1 w 25"/>
                  <a:gd name="T7" fmla="*/ 35 h 39"/>
                  <a:gd name="T8" fmla="*/ 6 w 25"/>
                  <a:gd name="T9" fmla="*/ 37 h 39"/>
                  <a:gd name="T10" fmla="*/ 18 w 25"/>
                  <a:gd name="T11" fmla="*/ 20 h 39"/>
                  <a:gd name="T12" fmla="*/ 24 w 25"/>
                  <a:gd name="T13" fmla="*/ 3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24" y="3"/>
                    </a:moveTo>
                    <a:cubicBezTo>
                      <a:pt x="24" y="1"/>
                      <a:pt x="21" y="0"/>
                      <a:pt x="20" y="1"/>
                    </a:cubicBezTo>
                    <a:cubicBezTo>
                      <a:pt x="14" y="4"/>
                      <a:pt x="12" y="12"/>
                      <a:pt x="10" y="17"/>
                    </a:cubicBezTo>
                    <a:cubicBezTo>
                      <a:pt x="7" y="23"/>
                      <a:pt x="4" y="29"/>
                      <a:pt x="1" y="35"/>
                    </a:cubicBezTo>
                    <a:cubicBezTo>
                      <a:pt x="0" y="38"/>
                      <a:pt x="5" y="39"/>
                      <a:pt x="6" y="37"/>
                    </a:cubicBezTo>
                    <a:cubicBezTo>
                      <a:pt x="10" y="31"/>
                      <a:pt x="14" y="25"/>
                      <a:pt x="18" y="20"/>
                    </a:cubicBezTo>
                    <a:cubicBezTo>
                      <a:pt x="21" y="14"/>
                      <a:pt x="25" y="9"/>
                      <a:pt x="2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18" name="Freeform 9"/>
              <p:cNvSpPr/>
              <p:nvPr/>
            </p:nvSpPr>
            <p:spPr bwMode="auto">
              <a:xfrm>
                <a:off x="2580" y="639"/>
                <a:ext cx="56" cy="107"/>
              </a:xfrm>
              <a:custGeom>
                <a:avLst/>
                <a:gdLst>
                  <a:gd name="T0" fmla="*/ 23 w 24"/>
                  <a:gd name="T1" fmla="*/ 26 h 45"/>
                  <a:gd name="T2" fmla="*/ 13 w 24"/>
                  <a:gd name="T3" fmla="*/ 9 h 45"/>
                  <a:gd name="T4" fmla="*/ 4 w 24"/>
                  <a:gd name="T5" fmla="*/ 0 h 45"/>
                  <a:gd name="T6" fmla="*/ 0 w 24"/>
                  <a:gd name="T7" fmla="*/ 3 h 45"/>
                  <a:gd name="T8" fmla="*/ 8 w 24"/>
                  <a:gd name="T9" fmla="*/ 19 h 45"/>
                  <a:gd name="T10" fmla="*/ 13 w 24"/>
                  <a:gd name="T11" fmla="*/ 29 h 45"/>
                  <a:gd name="T12" fmla="*/ 7 w 24"/>
                  <a:gd name="T13" fmla="*/ 38 h 45"/>
                  <a:gd name="T14" fmla="*/ 10 w 24"/>
                  <a:gd name="T15" fmla="*/ 43 h 45"/>
                  <a:gd name="T16" fmla="*/ 22 w 24"/>
                  <a:gd name="T17" fmla="*/ 32 h 45"/>
                  <a:gd name="T18" fmla="*/ 23 w 24"/>
                  <a:gd name="T1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5">
                    <a:moveTo>
                      <a:pt x="23" y="26"/>
                    </a:moveTo>
                    <a:cubicBezTo>
                      <a:pt x="19" y="20"/>
                      <a:pt x="16" y="14"/>
                      <a:pt x="13" y="9"/>
                    </a:cubicBezTo>
                    <a:cubicBezTo>
                      <a:pt x="11" y="4"/>
                      <a:pt x="9" y="0"/>
                      <a:pt x="4" y="0"/>
                    </a:cubicBezTo>
                    <a:cubicBezTo>
                      <a:pt x="2" y="0"/>
                      <a:pt x="0" y="2"/>
                      <a:pt x="0" y="3"/>
                    </a:cubicBezTo>
                    <a:cubicBezTo>
                      <a:pt x="0" y="9"/>
                      <a:pt x="5" y="15"/>
                      <a:pt x="8" y="19"/>
                    </a:cubicBezTo>
                    <a:cubicBezTo>
                      <a:pt x="10" y="23"/>
                      <a:pt x="11" y="26"/>
                      <a:pt x="13" y="29"/>
                    </a:cubicBezTo>
                    <a:cubicBezTo>
                      <a:pt x="15" y="31"/>
                      <a:pt x="8" y="37"/>
                      <a:pt x="7" y="38"/>
                    </a:cubicBezTo>
                    <a:cubicBezTo>
                      <a:pt x="4" y="40"/>
                      <a:pt x="7" y="45"/>
                      <a:pt x="10" y="43"/>
                    </a:cubicBezTo>
                    <a:cubicBezTo>
                      <a:pt x="16" y="41"/>
                      <a:pt x="18" y="36"/>
                      <a:pt x="22" y="32"/>
                    </a:cubicBezTo>
                    <a:cubicBezTo>
                      <a:pt x="23" y="30"/>
                      <a:pt x="24" y="28"/>
                      <a:pt x="23" y="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19" name="Freeform 10"/>
              <p:cNvSpPr/>
              <p:nvPr/>
            </p:nvSpPr>
            <p:spPr bwMode="auto">
              <a:xfrm>
                <a:off x="2530" y="501"/>
                <a:ext cx="45" cy="88"/>
              </a:xfrm>
              <a:custGeom>
                <a:avLst/>
                <a:gdLst>
                  <a:gd name="T0" fmla="*/ 19 w 19"/>
                  <a:gd name="T1" fmla="*/ 34 h 37"/>
                  <a:gd name="T2" fmla="*/ 15 w 19"/>
                  <a:gd name="T3" fmla="*/ 19 h 37"/>
                  <a:gd name="T4" fmla="*/ 8 w 19"/>
                  <a:gd name="T5" fmla="*/ 3 h 37"/>
                  <a:gd name="T6" fmla="*/ 2 w 19"/>
                  <a:gd name="T7" fmla="*/ 5 h 37"/>
                  <a:gd name="T8" fmla="*/ 8 w 19"/>
                  <a:gd name="T9" fmla="*/ 19 h 37"/>
                  <a:gd name="T10" fmla="*/ 16 w 19"/>
                  <a:gd name="T11" fmla="*/ 35 h 37"/>
                  <a:gd name="T12" fmla="*/ 19 w 19"/>
                  <a:gd name="T13" fmla="*/ 34 h 37"/>
                </a:gdLst>
                <a:ahLst/>
                <a:cxnLst>
                  <a:cxn ang="0">
                    <a:pos x="T0" y="T1"/>
                  </a:cxn>
                  <a:cxn ang="0">
                    <a:pos x="T2" y="T3"/>
                  </a:cxn>
                  <a:cxn ang="0">
                    <a:pos x="T4" y="T5"/>
                  </a:cxn>
                  <a:cxn ang="0">
                    <a:pos x="T6" y="T7"/>
                  </a:cxn>
                  <a:cxn ang="0">
                    <a:pos x="T8" y="T9"/>
                  </a:cxn>
                  <a:cxn ang="0">
                    <a:pos x="T10" y="T11"/>
                  </a:cxn>
                  <a:cxn ang="0">
                    <a:pos x="T12" y="T13"/>
                  </a:cxn>
                </a:cxnLst>
                <a:rect l="0" t="0" r="r" b="b"/>
                <a:pathLst>
                  <a:path w="19" h="37">
                    <a:moveTo>
                      <a:pt x="19" y="34"/>
                    </a:moveTo>
                    <a:cubicBezTo>
                      <a:pt x="18" y="29"/>
                      <a:pt x="17" y="24"/>
                      <a:pt x="15" y="19"/>
                    </a:cubicBezTo>
                    <a:cubicBezTo>
                      <a:pt x="13" y="13"/>
                      <a:pt x="11" y="7"/>
                      <a:pt x="8" y="3"/>
                    </a:cubicBezTo>
                    <a:cubicBezTo>
                      <a:pt x="6" y="0"/>
                      <a:pt x="0" y="1"/>
                      <a:pt x="2" y="5"/>
                    </a:cubicBezTo>
                    <a:cubicBezTo>
                      <a:pt x="3" y="10"/>
                      <a:pt x="6" y="14"/>
                      <a:pt x="8" y="19"/>
                    </a:cubicBezTo>
                    <a:cubicBezTo>
                      <a:pt x="11" y="24"/>
                      <a:pt x="14" y="29"/>
                      <a:pt x="16" y="35"/>
                    </a:cubicBezTo>
                    <a:cubicBezTo>
                      <a:pt x="16" y="37"/>
                      <a:pt x="19" y="36"/>
                      <a:pt x="19" y="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0" name="Freeform 11"/>
              <p:cNvSpPr/>
              <p:nvPr/>
            </p:nvSpPr>
            <p:spPr bwMode="auto">
              <a:xfrm>
                <a:off x="2490" y="377"/>
                <a:ext cx="42" cy="78"/>
              </a:xfrm>
              <a:custGeom>
                <a:avLst/>
                <a:gdLst>
                  <a:gd name="T0" fmla="*/ 15 w 18"/>
                  <a:gd name="T1" fmla="*/ 25 h 33"/>
                  <a:gd name="T2" fmla="*/ 11 w 18"/>
                  <a:gd name="T3" fmla="*/ 14 h 33"/>
                  <a:gd name="T4" fmla="*/ 8 w 18"/>
                  <a:gd name="T5" fmla="*/ 4 h 33"/>
                  <a:gd name="T6" fmla="*/ 1 w 18"/>
                  <a:gd name="T7" fmla="*/ 4 h 33"/>
                  <a:gd name="T8" fmla="*/ 1 w 18"/>
                  <a:gd name="T9" fmla="*/ 16 h 33"/>
                  <a:gd name="T10" fmla="*/ 8 w 18"/>
                  <a:gd name="T11" fmla="*/ 29 h 33"/>
                  <a:gd name="T12" fmla="*/ 15 w 18"/>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18" h="33">
                    <a:moveTo>
                      <a:pt x="15" y="25"/>
                    </a:moveTo>
                    <a:cubicBezTo>
                      <a:pt x="14" y="21"/>
                      <a:pt x="12" y="18"/>
                      <a:pt x="11" y="14"/>
                    </a:cubicBezTo>
                    <a:cubicBezTo>
                      <a:pt x="10" y="11"/>
                      <a:pt x="9" y="7"/>
                      <a:pt x="8" y="4"/>
                    </a:cubicBezTo>
                    <a:cubicBezTo>
                      <a:pt x="7" y="0"/>
                      <a:pt x="2" y="0"/>
                      <a:pt x="1" y="4"/>
                    </a:cubicBezTo>
                    <a:cubicBezTo>
                      <a:pt x="0" y="8"/>
                      <a:pt x="0" y="11"/>
                      <a:pt x="1" y="16"/>
                    </a:cubicBezTo>
                    <a:cubicBezTo>
                      <a:pt x="3" y="20"/>
                      <a:pt x="5" y="25"/>
                      <a:pt x="8" y="29"/>
                    </a:cubicBezTo>
                    <a:cubicBezTo>
                      <a:pt x="11" y="33"/>
                      <a:pt x="18" y="29"/>
                      <a:pt x="15"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1" name="Freeform 12"/>
              <p:cNvSpPr/>
              <p:nvPr/>
            </p:nvSpPr>
            <p:spPr bwMode="auto">
              <a:xfrm>
                <a:off x="2466" y="310"/>
                <a:ext cx="97" cy="55"/>
              </a:xfrm>
              <a:custGeom>
                <a:avLst/>
                <a:gdLst>
                  <a:gd name="T0" fmla="*/ 39 w 41"/>
                  <a:gd name="T1" fmla="*/ 5 h 23"/>
                  <a:gd name="T2" fmla="*/ 24 w 41"/>
                  <a:gd name="T3" fmla="*/ 1 h 23"/>
                  <a:gd name="T4" fmla="*/ 5 w 41"/>
                  <a:gd name="T5" fmla="*/ 1 h 23"/>
                  <a:gd name="T6" fmla="*/ 0 w 41"/>
                  <a:gd name="T7" fmla="*/ 6 h 23"/>
                  <a:gd name="T8" fmla="*/ 7 w 41"/>
                  <a:gd name="T9" fmla="*/ 19 h 23"/>
                  <a:gd name="T10" fmla="*/ 12 w 41"/>
                  <a:gd name="T11" fmla="*/ 16 h 23"/>
                  <a:gd name="T12" fmla="*/ 10 w 41"/>
                  <a:gd name="T13" fmla="*/ 10 h 23"/>
                  <a:gd name="T14" fmla="*/ 22 w 41"/>
                  <a:gd name="T15" fmla="*/ 11 h 23"/>
                  <a:gd name="T16" fmla="*/ 38 w 41"/>
                  <a:gd name="T17" fmla="*/ 11 h 23"/>
                  <a:gd name="T18" fmla="*/ 39 w 41"/>
                  <a:gd name="T1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3">
                    <a:moveTo>
                      <a:pt x="39" y="5"/>
                    </a:moveTo>
                    <a:cubicBezTo>
                      <a:pt x="35" y="1"/>
                      <a:pt x="29" y="1"/>
                      <a:pt x="24" y="1"/>
                    </a:cubicBezTo>
                    <a:cubicBezTo>
                      <a:pt x="18" y="0"/>
                      <a:pt x="11" y="1"/>
                      <a:pt x="5" y="1"/>
                    </a:cubicBezTo>
                    <a:cubicBezTo>
                      <a:pt x="2" y="1"/>
                      <a:pt x="0" y="4"/>
                      <a:pt x="0" y="6"/>
                    </a:cubicBezTo>
                    <a:cubicBezTo>
                      <a:pt x="1" y="11"/>
                      <a:pt x="4" y="15"/>
                      <a:pt x="7" y="19"/>
                    </a:cubicBezTo>
                    <a:cubicBezTo>
                      <a:pt x="9" y="23"/>
                      <a:pt x="14" y="20"/>
                      <a:pt x="12" y="16"/>
                    </a:cubicBezTo>
                    <a:cubicBezTo>
                      <a:pt x="11" y="14"/>
                      <a:pt x="10" y="12"/>
                      <a:pt x="10" y="10"/>
                    </a:cubicBezTo>
                    <a:cubicBezTo>
                      <a:pt x="14" y="10"/>
                      <a:pt x="18" y="10"/>
                      <a:pt x="22" y="11"/>
                    </a:cubicBezTo>
                    <a:cubicBezTo>
                      <a:pt x="27" y="11"/>
                      <a:pt x="33" y="13"/>
                      <a:pt x="38" y="11"/>
                    </a:cubicBezTo>
                    <a:cubicBezTo>
                      <a:pt x="40" y="10"/>
                      <a:pt x="41" y="7"/>
                      <a:pt x="3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2" name="Freeform 13"/>
              <p:cNvSpPr/>
              <p:nvPr/>
            </p:nvSpPr>
            <p:spPr bwMode="auto">
              <a:xfrm>
                <a:off x="2615" y="313"/>
                <a:ext cx="88" cy="21"/>
              </a:xfrm>
              <a:custGeom>
                <a:avLst/>
                <a:gdLst>
                  <a:gd name="T0" fmla="*/ 34 w 37"/>
                  <a:gd name="T1" fmla="*/ 1 h 9"/>
                  <a:gd name="T2" fmla="*/ 3 w 37"/>
                  <a:gd name="T3" fmla="*/ 1 h 9"/>
                  <a:gd name="T4" fmla="*/ 3 w 37"/>
                  <a:gd name="T5" fmla="*/ 7 h 9"/>
                  <a:gd name="T6" fmla="*/ 34 w 37"/>
                  <a:gd name="T7" fmla="*/ 7 h 9"/>
                  <a:gd name="T8" fmla="*/ 34 w 37"/>
                  <a:gd name="T9" fmla="*/ 1 h 9"/>
                </a:gdLst>
                <a:ahLst/>
                <a:cxnLst>
                  <a:cxn ang="0">
                    <a:pos x="T0" y="T1"/>
                  </a:cxn>
                  <a:cxn ang="0">
                    <a:pos x="T2" y="T3"/>
                  </a:cxn>
                  <a:cxn ang="0">
                    <a:pos x="T4" y="T5"/>
                  </a:cxn>
                  <a:cxn ang="0">
                    <a:pos x="T6" y="T7"/>
                  </a:cxn>
                  <a:cxn ang="0">
                    <a:pos x="T8" y="T9"/>
                  </a:cxn>
                </a:cxnLst>
                <a:rect l="0" t="0" r="r" b="b"/>
                <a:pathLst>
                  <a:path w="37" h="9">
                    <a:moveTo>
                      <a:pt x="34" y="1"/>
                    </a:moveTo>
                    <a:cubicBezTo>
                      <a:pt x="24" y="0"/>
                      <a:pt x="13" y="0"/>
                      <a:pt x="3" y="1"/>
                    </a:cubicBezTo>
                    <a:cubicBezTo>
                      <a:pt x="0" y="2"/>
                      <a:pt x="0" y="7"/>
                      <a:pt x="3" y="7"/>
                    </a:cubicBezTo>
                    <a:cubicBezTo>
                      <a:pt x="13" y="8"/>
                      <a:pt x="24" y="9"/>
                      <a:pt x="34" y="7"/>
                    </a:cubicBezTo>
                    <a:cubicBezTo>
                      <a:pt x="37" y="7"/>
                      <a:pt x="37" y="2"/>
                      <a:pt x="3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3" name="Freeform 14"/>
              <p:cNvSpPr/>
              <p:nvPr/>
            </p:nvSpPr>
            <p:spPr bwMode="auto">
              <a:xfrm>
                <a:off x="2760" y="310"/>
                <a:ext cx="78" cy="24"/>
              </a:xfrm>
              <a:custGeom>
                <a:avLst/>
                <a:gdLst>
                  <a:gd name="T0" fmla="*/ 30 w 33"/>
                  <a:gd name="T1" fmla="*/ 2 h 10"/>
                  <a:gd name="T2" fmla="*/ 4 w 33"/>
                  <a:gd name="T3" fmla="*/ 2 h 10"/>
                  <a:gd name="T4" fmla="*/ 4 w 33"/>
                  <a:gd name="T5" fmla="*/ 8 h 10"/>
                  <a:gd name="T6" fmla="*/ 30 w 33"/>
                  <a:gd name="T7" fmla="*/ 8 h 10"/>
                  <a:gd name="T8" fmla="*/ 30 w 33"/>
                  <a:gd name="T9" fmla="*/ 2 h 10"/>
                </a:gdLst>
                <a:ahLst/>
                <a:cxnLst>
                  <a:cxn ang="0">
                    <a:pos x="T0" y="T1"/>
                  </a:cxn>
                  <a:cxn ang="0">
                    <a:pos x="T2" y="T3"/>
                  </a:cxn>
                  <a:cxn ang="0">
                    <a:pos x="T4" y="T5"/>
                  </a:cxn>
                  <a:cxn ang="0">
                    <a:pos x="T6" y="T7"/>
                  </a:cxn>
                  <a:cxn ang="0">
                    <a:pos x="T8" y="T9"/>
                  </a:cxn>
                </a:cxnLst>
                <a:rect l="0" t="0" r="r" b="b"/>
                <a:pathLst>
                  <a:path w="33" h="10">
                    <a:moveTo>
                      <a:pt x="30" y="2"/>
                    </a:moveTo>
                    <a:cubicBezTo>
                      <a:pt x="22" y="0"/>
                      <a:pt x="12" y="1"/>
                      <a:pt x="4" y="2"/>
                    </a:cubicBezTo>
                    <a:cubicBezTo>
                      <a:pt x="0" y="3"/>
                      <a:pt x="0" y="8"/>
                      <a:pt x="4" y="8"/>
                    </a:cubicBezTo>
                    <a:cubicBezTo>
                      <a:pt x="12" y="9"/>
                      <a:pt x="22" y="10"/>
                      <a:pt x="30" y="8"/>
                    </a:cubicBezTo>
                    <a:cubicBezTo>
                      <a:pt x="33" y="7"/>
                      <a:pt x="33" y="3"/>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4" name="Freeform 15"/>
              <p:cNvSpPr/>
              <p:nvPr/>
            </p:nvSpPr>
            <p:spPr bwMode="auto">
              <a:xfrm>
                <a:off x="2925" y="305"/>
                <a:ext cx="71" cy="24"/>
              </a:xfrm>
              <a:custGeom>
                <a:avLst/>
                <a:gdLst>
                  <a:gd name="T0" fmla="*/ 27 w 30"/>
                  <a:gd name="T1" fmla="*/ 1 h 10"/>
                  <a:gd name="T2" fmla="*/ 4 w 30"/>
                  <a:gd name="T3" fmla="*/ 2 h 10"/>
                  <a:gd name="T4" fmla="*/ 4 w 30"/>
                  <a:gd name="T5" fmla="*/ 8 h 10"/>
                  <a:gd name="T6" fmla="*/ 27 w 30"/>
                  <a:gd name="T7" fmla="*/ 8 h 10"/>
                  <a:gd name="T8" fmla="*/ 27 w 30"/>
                  <a:gd name="T9" fmla="*/ 1 h 10"/>
                </a:gdLst>
                <a:ahLst/>
                <a:cxnLst>
                  <a:cxn ang="0">
                    <a:pos x="T0" y="T1"/>
                  </a:cxn>
                  <a:cxn ang="0">
                    <a:pos x="T2" y="T3"/>
                  </a:cxn>
                  <a:cxn ang="0">
                    <a:pos x="T4" y="T5"/>
                  </a:cxn>
                  <a:cxn ang="0">
                    <a:pos x="T6" y="T7"/>
                  </a:cxn>
                  <a:cxn ang="0">
                    <a:pos x="T8" y="T9"/>
                  </a:cxn>
                </a:cxnLst>
                <a:rect l="0" t="0" r="r" b="b"/>
                <a:pathLst>
                  <a:path w="30" h="10">
                    <a:moveTo>
                      <a:pt x="27" y="1"/>
                    </a:moveTo>
                    <a:cubicBezTo>
                      <a:pt x="20" y="0"/>
                      <a:pt x="11" y="1"/>
                      <a:pt x="4" y="2"/>
                    </a:cubicBezTo>
                    <a:cubicBezTo>
                      <a:pt x="0" y="2"/>
                      <a:pt x="0" y="7"/>
                      <a:pt x="4" y="8"/>
                    </a:cubicBezTo>
                    <a:cubicBezTo>
                      <a:pt x="11" y="9"/>
                      <a:pt x="20" y="10"/>
                      <a:pt x="27" y="8"/>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5" name="Freeform 16"/>
              <p:cNvSpPr/>
              <p:nvPr/>
            </p:nvSpPr>
            <p:spPr bwMode="auto">
              <a:xfrm>
                <a:off x="3086" y="310"/>
                <a:ext cx="90" cy="24"/>
              </a:xfrm>
              <a:custGeom>
                <a:avLst/>
                <a:gdLst>
                  <a:gd name="T0" fmla="*/ 35 w 38"/>
                  <a:gd name="T1" fmla="*/ 3 h 10"/>
                  <a:gd name="T2" fmla="*/ 3 w 38"/>
                  <a:gd name="T3" fmla="*/ 1 h 10"/>
                  <a:gd name="T4" fmla="*/ 2 w 38"/>
                  <a:gd name="T5" fmla="*/ 5 h 10"/>
                  <a:gd name="T6" fmla="*/ 35 w 38"/>
                  <a:gd name="T7" fmla="*/ 8 h 10"/>
                  <a:gd name="T8" fmla="*/ 35 w 38"/>
                  <a:gd name="T9" fmla="*/ 3 h 10"/>
                </a:gdLst>
                <a:ahLst/>
                <a:cxnLst>
                  <a:cxn ang="0">
                    <a:pos x="T0" y="T1"/>
                  </a:cxn>
                  <a:cxn ang="0">
                    <a:pos x="T2" y="T3"/>
                  </a:cxn>
                  <a:cxn ang="0">
                    <a:pos x="T4" y="T5"/>
                  </a:cxn>
                  <a:cxn ang="0">
                    <a:pos x="T6" y="T7"/>
                  </a:cxn>
                  <a:cxn ang="0">
                    <a:pos x="T8" y="T9"/>
                  </a:cxn>
                </a:cxnLst>
                <a:rect l="0" t="0" r="r" b="b"/>
                <a:pathLst>
                  <a:path w="38" h="10">
                    <a:moveTo>
                      <a:pt x="35" y="3"/>
                    </a:moveTo>
                    <a:cubicBezTo>
                      <a:pt x="25" y="1"/>
                      <a:pt x="13" y="2"/>
                      <a:pt x="3" y="1"/>
                    </a:cubicBezTo>
                    <a:cubicBezTo>
                      <a:pt x="0" y="0"/>
                      <a:pt x="0" y="4"/>
                      <a:pt x="2" y="5"/>
                    </a:cubicBezTo>
                    <a:cubicBezTo>
                      <a:pt x="12" y="9"/>
                      <a:pt x="25" y="10"/>
                      <a:pt x="35" y="8"/>
                    </a:cubicBezTo>
                    <a:cubicBezTo>
                      <a:pt x="38" y="7"/>
                      <a:pt x="38" y="3"/>
                      <a:pt x="3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6" name="Freeform 17"/>
              <p:cNvSpPr/>
              <p:nvPr/>
            </p:nvSpPr>
            <p:spPr bwMode="auto">
              <a:xfrm>
                <a:off x="3233" y="305"/>
                <a:ext cx="93" cy="22"/>
              </a:xfrm>
              <a:custGeom>
                <a:avLst/>
                <a:gdLst>
                  <a:gd name="T0" fmla="*/ 35 w 39"/>
                  <a:gd name="T1" fmla="*/ 2 h 9"/>
                  <a:gd name="T2" fmla="*/ 5 w 39"/>
                  <a:gd name="T3" fmla="*/ 1 h 9"/>
                  <a:gd name="T4" fmla="*/ 5 w 39"/>
                  <a:gd name="T5" fmla="*/ 8 h 9"/>
                  <a:gd name="T6" fmla="*/ 35 w 39"/>
                  <a:gd name="T7" fmla="*/ 8 h 9"/>
                  <a:gd name="T8" fmla="*/ 35 w 39"/>
                  <a:gd name="T9" fmla="*/ 2 h 9"/>
                </a:gdLst>
                <a:ahLst/>
                <a:cxnLst>
                  <a:cxn ang="0">
                    <a:pos x="T0" y="T1"/>
                  </a:cxn>
                  <a:cxn ang="0">
                    <a:pos x="T2" y="T3"/>
                  </a:cxn>
                  <a:cxn ang="0">
                    <a:pos x="T4" y="T5"/>
                  </a:cxn>
                  <a:cxn ang="0">
                    <a:pos x="T6" y="T7"/>
                  </a:cxn>
                  <a:cxn ang="0">
                    <a:pos x="T8" y="T9"/>
                  </a:cxn>
                </a:cxnLst>
                <a:rect l="0" t="0" r="r" b="b"/>
                <a:pathLst>
                  <a:path w="39" h="9">
                    <a:moveTo>
                      <a:pt x="35" y="2"/>
                    </a:moveTo>
                    <a:cubicBezTo>
                      <a:pt x="25" y="0"/>
                      <a:pt x="15" y="1"/>
                      <a:pt x="5" y="1"/>
                    </a:cubicBezTo>
                    <a:cubicBezTo>
                      <a:pt x="0" y="1"/>
                      <a:pt x="0" y="8"/>
                      <a:pt x="5" y="8"/>
                    </a:cubicBezTo>
                    <a:cubicBezTo>
                      <a:pt x="15" y="9"/>
                      <a:pt x="25" y="9"/>
                      <a:pt x="35" y="8"/>
                    </a:cubicBezTo>
                    <a:cubicBezTo>
                      <a:pt x="39" y="8"/>
                      <a:pt x="39"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7" name="Freeform 18"/>
              <p:cNvSpPr/>
              <p:nvPr/>
            </p:nvSpPr>
            <p:spPr bwMode="auto">
              <a:xfrm>
                <a:off x="3383" y="301"/>
                <a:ext cx="106" cy="31"/>
              </a:xfrm>
              <a:custGeom>
                <a:avLst/>
                <a:gdLst>
                  <a:gd name="T0" fmla="*/ 42 w 45"/>
                  <a:gd name="T1" fmla="*/ 4 h 13"/>
                  <a:gd name="T2" fmla="*/ 7 w 45"/>
                  <a:gd name="T3" fmla="*/ 1 h 13"/>
                  <a:gd name="T4" fmla="*/ 5 w 45"/>
                  <a:gd name="T5" fmla="*/ 8 h 13"/>
                  <a:gd name="T6" fmla="*/ 42 w 45"/>
                  <a:gd name="T7" fmla="*/ 10 h 13"/>
                  <a:gd name="T8" fmla="*/ 42 w 45"/>
                  <a:gd name="T9" fmla="*/ 4 h 13"/>
                </a:gdLst>
                <a:ahLst/>
                <a:cxnLst>
                  <a:cxn ang="0">
                    <a:pos x="T0" y="T1"/>
                  </a:cxn>
                  <a:cxn ang="0">
                    <a:pos x="T2" y="T3"/>
                  </a:cxn>
                  <a:cxn ang="0">
                    <a:pos x="T4" y="T5"/>
                  </a:cxn>
                  <a:cxn ang="0">
                    <a:pos x="T6" y="T7"/>
                  </a:cxn>
                  <a:cxn ang="0">
                    <a:pos x="T8" y="T9"/>
                  </a:cxn>
                </a:cxnLst>
                <a:rect l="0" t="0" r="r" b="b"/>
                <a:pathLst>
                  <a:path w="45" h="13">
                    <a:moveTo>
                      <a:pt x="42" y="4"/>
                    </a:moveTo>
                    <a:cubicBezTo>
                      <a:pt x="31" y="1"/>
                      <a:pt x="18" y="2"/>
                      <a:pt x="7" y="1"/>
                    </a:cubicBezTo>
                    <a:cubicBezTo>
                      <a:pt x="2" y="0"/>
                      <a:pt x="0" y="7"/>
                      <a:pt x="5" y="8"/>
                    </a:cubicBezTo>
                    <a:cubicBezTo>
                      <a:pt x="16" y="11"/>
                      <a:pt x="30" y="13"/>
                      <a:pt x="42" y="10"/>
                    </a:cubicBezTo>
                    <a:cubicBezTo>
                      <a:pt x="45" y="9"/>
                      <a:pt x="45" y="5"/>
                      <a:pt x="4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8" name="Freeform 19"/>
              <p:cNvSpPr/>
              <p:nvPr/>
            </p:nvSpPr>
            <p:spPr bwMode="auto">
              <a:xfrm>
                <a:off x="2561" y="1069"/>
                <a:ext cx="83" cy="22"/>
              </a:xfrm>
              <a:custGeom>
                <a:avLst/>
                <a:gdLst>
                  <a:gd name="T0" fmla="*/ 31 w 35"/>
                  <a:gd name="T1" fmla="*/ 0 h 9"/>
                  <a:gd name="T2" fmla="*/ 4 w 35"/>
                  <a:gd name="T3" fmla="*/ 3 h 9"/>
                  <a:gd name="T4" fmla="*/ 4 w 35"/>
                  <a:gd name="T5" fmla="*/ 9 h 9"/>
                  <a:gd name="T6" fmla="*/ 31 w 35"/>
                  <a:gd name="T7" fmla="*/ 6 h 9"/>
                  <a:gd name="T8" fmla="*/ 31 w 35"/>
                  <a:gd name="T9" fmla="*/ 0 h 9"/>
                </a:gdLst>
                <a:ahLst/>
                <a:cxnLst>
                  <a:cxn ang="0">
                    <a:pos x="T0" y="T1"/>
                  </a:cxn>
                  <a:cxn ang="0">
                    <a:pos x="T2" y="T3"/>
                  </a:cxn>
                  <a:cxn ang="0">
                    <a:pos x="T4" y="T5"/>
                  </a:cxn>
                  <a:cxn ang="0">
                    <a:pos x="T6" y="T7"/>
                  </a:cxn>
                  <a:cxn ang="0">
                    <a:pos x="T8" y="T9"/>
                  </a:cxn>
                </a:cxnLst>
                <a:rect l="0" t="0" r="r" b="b"/>
                <a:pathLst>
                  <a:path w="35" h="9">
                    <a:moveTo>
                      <a:pt x="31" y="0"/>
                    </a:moveTo>
                    <a:cubicBezTo>
                      <a:pt x="22" y="0"/>
                      <a:pt x="13" y="2"/>
                      <a:pt x="4" y="3"/>
                    </a:cubicBezTo>
                    <a:cubicBezTo>
                      <a:pt x="0" y="3"/>
                      <a:pt x="0" y="8"/>
                      <a:pt x="4" y="9"/>
                    </a:cubicBezTo>
                    <a:cubicBezTo>
                      <a:pt x="13" y="9"/>
                      <a:pt x="22" y="7"/>
                      <a:pt x="31" y="6"/>
                    </a:cubicBezTo>
                    <a:cubicBezTo>
                      <a:pt x="35" y="6"/>
                      <a:pt x="35"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29" name="Freeform 20"/>
              <p:cNvSpPr/>
              <p:nvPr/>
            </p:nvSpPr>
            <p:spPr bwMode="auto">
              <a:xfrm>
                <a:off x="2717" y="1065"/>
                <a:ext cx="71" cy="14"/>
              </a:xfrm>
              <a:custGeom>
                <a:avLst/>
                <a:gdLst>
                  <a:gd name="T0" fmla="*/ 27 w 30"/>
                  <a:gd name="T1" fmla="*/ 0 h 6"/>
                  <a:gd name="T2" fmla="*/ 3 w 30"/>
                  <a:gd name="T3" fmla="*/ 0 h 6"/>
                  <a:gd name="T4" fmla="*/ 3 w 30"/>
                  <a:gd name="T5" fmla="*/ 5 h 6"/>
                  <a:gd name="T6" fmla="*/ 27 w 30"/>
                  <a:gd name="T7" fmla="*/ 5 h 6"/>
                  <a:gd name="T8" fmla="*/ 27 w 30"/>
                  <a:gd name="T9" fmla="*/ 0 h 6"/>
                </a:gdLst>
                <a:ahLst/>
                <a:cxnLst>
                  <a:cxn ang="0">
                    <a:pos x="T0" y="T1"/>
                  </a:cxn>
                  <a:cxn ang="0">
                    <a:pos x="T2" y="T3"/>
                  </a:cxn>
                  <a:cxn ang="0">
                    <a:pos x="T4" y="T5"/>
                  </a:cxn>
                  <a:cxn ang="0">
                    <a:pos x="T6" y="T7"/>
                  </a:cxn>
                  <a:cxn ang="0">
                    <a:pos x="T8" y="T9"/>
                  </a:cxn>
                </a:cxnLst>
                <a:rect l="0" t="0" r="r" b="b"/>
                <a:pathLst>
                  <a:path w="30" h="6">
                    <a:moveTo>
                      <a:pt x="27" y="0"/>
                    </a:moveTo>
                    <a:cubicBezTo>
                      <a:pt x="19" y="0"/>
                      <a:pt x="11" y="0"/>
                      <a:pt x="3" y="0"/>
                    </a:cubicBezTo>
                    <a:cubicBezTo>
                      <a:pt x="0" y="1"/>
                      <a:pt x="0" y="5"/>
                      <a:pt x="3" y="5"/>
                    </a:cubicBezTo>
                    <a:cubicBezTo>
                      <a:pt x="11" y="5"/>
                      <a:pt x="19" y="6"/>
                      <a:pt x="27" y="5"/>
                    </a:cubicBezTo>
                    <a:cubicBezTo>
                      <a:pt x="30" y="5"/>
                      <a:pt x="30" y="1"/>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0" name="Freeform 21"/>
              <p:cNvSpPr/>
              <p:nvPr/>
            </p:nvSpPr>
            <p:spPr bwMode="auto">
              <a:xfrm>
                <a:off x="2857" y="1055"/>
                <a:ext cx="80" cy="19"/>
              </a:xfrm>
              <a:custGeom>
                <a:avLst/>
                <a:gdLst>
                  <a:gd name="T0" fmla="*/ 31 w 34"/>
                  <a:gd name="T1" fmla="*/ 1 h 8"/>
                  <a:gd name="T2" fmla="*/ 18 w 34"/>
                  <a:gd name="T3" fmla="*/ 1 h 8"/>
                  <a:gd name="T4" fmla="*/ 3 w 34"/>
                  <a:gd name="T5" fmla="*/ 2 h 8"/>
                  <a:gd name="T6" fmla="*/ 3 w 34"/>
                  <a:gd name="T7" fmla="*/ 6 h 8"/>
                  <a:gd name="T8" fmla="*/ 17 w 34"/>
                  <a:gd name="T9" fmla="*/ 7 h 8"/>
                  <a:gd name="T10" fmla="*/ 31 w 34"/>
                  <a:gd name="T11" fmla="*/ 7 h 8"/>
                  <a:gd name="T12" fmla="*/ 31 w 3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34" h="8">
                    <a:moveTo>
                      <a:pt x="31" y="1"/>
                    </a:moveTo>
                    <a:cubicBezTo>
                      <a:pt x="27" y="0"/>
                      <a:pt x="23" y="1"/>
                      <a:pt x="18" y="1"/>
                    </a:cubicBezTo>
                    <a:cubicBezTo>
                      <a:pt x="13" y="1"/>
                      <a:pt x="8" y="2"/>
                      <a:pt x="3" y="2"/>
                    </a:cubicBezTo>
                    <a:cubicBezTo>
                      <a:pt x="0" y="2"/>
                      <a:pt x="0" y="6"/>
                      <a:pt x="3" y="6"/>
                    </a:cubicBezTo>
                    <a:cubicBezTo>
                      <a:pt x="8" y="7"/>
                      <a:pt x="12" y="7"/>
                      <a:pt x="17" y="7"/>
                    </a:cubicBezTo>
                    <a:cubicBezTo>
                      <a:pt x="21" y="7"/>
                      <a:pt x="26" y="8"/>
                      <a:pt x="31" y="7"/>
                    </a:cubicBezTo>
                    <a:cubicBezTo>
                      <a:pt x="34" y="6"/>
                      <a:pt x="34" y="2"/>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1" name="Freeform 22"/>
              <p:cNvSpPr/>
              <p:nvPr/>
            </p:nvSpPr>
            <p:spPr bwMode="auto">
              <a:xfrm>
                <a:off x="2989" y="1043"/>
                <a:ext cx="71" cy="22"/>
              </a:xfrm>
              <a:custGeom>
                <a:avLst/>
                <a:gdLst>
                  <a:gd name="T0" fmla="*/ 27 w 30"/>
                  <a:gd name="T1" fmla="*/ 1 h 9"/>
                  <a:gd name="T2" fmla="*/ 4 w 30"/>
                  <a:gd name="T3" fmla="*/ 1 h 9"/>
                  <a:gd name="T4" fmla="*/ 4 w 30"/>
                  <a:gd name="T5" fmla="*/ 7 h 9"/>
                  <a:gd name="T6" fmla="*/ 27 w 30"/>
                  <a:gd name="T7" fmla="*/ 7 h 9"/>
                  <a:gd name="T8" fmla="*/ 27 w 30"/>
                  <a:gd name="T9" fmla="*/ 1 h 9"/>
                </a:gdLst>
                <a:ahLst/>
                <a:cxnLst>
                  <a:cxn ang="0">
                    <a:pos x="T0" y="T1"/>
                  </a:cxn>
                  <a:cxn ang="0">
                    <a:pos x="T2" y="T3"/>
                  </a:cxn>
                  <a:cxn ang="0">
                    <a:pos x="T4" y="T5"/>
                  </a:cxn>
                  <a:cxn ang="0">
                    <a:pos x="T6" y="T7"/>
                  </a:cxn>
                  <a:cxn ang="0">
                    <a:pos x="T8" y="T9"/>
                  </a:cxn>
                </a:cxnLst>
                <a:rect l="0" t="0" r="r" b="b"/>
                <a:pathLst>
                  <a:path w="30" h="9">
                    <a:moveTo>
                      <a:pt x="27" y="1"/>
                    </a:moveTo>
                    <a:cubicBezTo>
                      <a:pt x="19" y="0"/>
                      <a:pt x="12" y="1"/>
                      <a:pt x="4" y="1"/>
                    </a:cubicBezTo>
                    <a:cubicBezTo>
                      <a:pt x="0" y="1"/>
                      <a:pt x="0" y="7"/>
                      <a:pt x="4" y="7"/>
                    </a:cubicBezTo>
                    <a:cubicBezTo>
                      <a:pt x="12" y="8"/>
                      <a:pt x="19" y="9"/>
                      <a:pt x="27" y="7"/>
                    </a:cubicBezTo>
                    <a:cubicBezTo>
                      <a:pt x="30" y="7"/>
                      <a:pt x="30" y="2"/>
                      <a:pt x="2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2" name="Freeform 23"/>
              <p:cNvSpPr/>
              <p:nvPr/>
            </p:nvSpPr>
            <p:spPr bwMode="auto">
              <a:xfrm>
                <a:off x="3124" y="1041"/>
                <a:ext cx="81" cy="24"/>
              </a:xfrm>
              <a:custGeom>
                <a:avLst/>
                <a:gdLst>
                  <a:gd name="T0" fmla="*/ 32 w 34"/>
                  <a:gd name="T1" fmla="*/ 3 h 10"/>
                  <a:gd name="T2" fmla="*/ 4 w 34"/>
                  <a:gd name="T3" fmla="*/ 0 h 10"/>
                  <a:gd name="T4" fmla="*/ 4 w 34"/>
                  <a:gd name="T5" fmla="*/ 6 h 10"/>
                  <a:gd name="T6" fmla="*/ 32 w 34"/>
                  <a:gd name="T7" fmla="*/ 8 h 10"/>
                  <a:gd name="T8" fmla="*/ 32 w 34"/>
                  <a:gd name="T9" fmla="*/ 3 h 10"/>
                </a:gdLst>
                <a:ahLst/>
                <a:cxnLst>
                  <a:cxn ang="0">
                    <a:pos x="T0" y="T1"/>
                  </a:cxn>
                  <a:cxn ang="0">
                    <a:pos x="T2" y="T3"/>
                  </a:cxn>
                  <a:cxn ang="0">
                    <a:pos x="T4" y="T5"/>
                  </a:cxn>
                  <a:cxn ang="0">
                    <a:pos x="T6" y="T7"/>
                  </a:cxn>
                  <a:cxn ang="0">
                    <a:pos x="T8" y="T9"/>
                  </a:cxn>
                </a:cxnLst>
                <a:rect l="0" t="0" r="r" b="b"/>
                <a:pathLst>
                  <a:path w="34" h="10">
                    <a:moveTo>
                      <a:pt x="32" y="3"/>
                    </a:moveTo>
                    <a:cubicBezTo>
                      <a:pt x="23" y="1"/>
                      <a:pt x="13" y="0"/>
                      <a:pt x="4" y="0"/>
                    </a:cubicBezTo>
                    <a:cubicBezTo>
                      <a:pt x="0" y="0"/>
                      <a:pt x="0" y="5"/>
                      <a:pt x="4" y="6"/>
                    </a:cubicBezTo>
                    <a:cubicBezTo>
                      <a:pt x="13" y="6"/>
                      <a:pt x="22" y="10"/>
                      <a:pt x="32" y="8"/>
                    </a:cubicBezTo>
                    <a:cubicBezTo>
                      <a:pt x="34" y="7"/>
                      <a:pt x="34" y="3"/>
                      <a:pt x="3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3" name="Freeform 24"/>
              <p:cNvSpPr/>
              <p:nvPr/>
            </p:nvSpPr>
            <p:spPr bwMode="auto">
              <a:xfrm>
                <a:off x="3259" y="1029"/>
                <a:ext cx="88" cy="26"/>
              </a:xfrm>
              <a:custGeom>
                <a:avLst/>
                <a:gdLst>
                  <a:gd name="T0" fmla="*/ 34 w 37"/>
                  <a:gd name="T1" fmla="*/ 2 h 11"/>
                  <a:gd name="T2" fmla="*/ 4 w 37"/>
                  <a:gd name="T3" fmla="*/ 2 h 11"/>
                  <a:gd name="T4" fmla="*/ 4 w 37"/>
                  <a:gd name="T5" fmla="*/ 9 h 11"/>
                  <a:gd name="T6" fmla="*/ 34 w 37"/>
                  <a:gd name="T7" fmla="*/ 8 h 11"/>
                  <a:gd name="T8" fmla="*/ 34 w 37"/>
                  <a:gd name="T9" fmla="*/ 2 h 11"/>
                </a:gdLst>
                <a:ahLst/>
                <a:cxnLst>
                  <a:cxn ang="0">
                    <a:pos x="T0" y="T1"/>
                  </a:cxn>
                  <a:cxn ang="0">
                    <a:pos x="T2" y="T3"/>
                  </a:cxn>
                  <a:cxn ang="0">
                    <a:pos x="T4" y="T5"/>
                  </a:cxn>
                  <a:cxn ang="0">
                    <a:pos x="T6" y="T7"/>
                  </a:cxn>
                  <a:cxn ang="0">
                    <a:pos x="T8" y="T9"/>
                  </a:cxn>
                </a:cxnLst>
                <a:rect l="0" t="0" r="r" b="b"/>
                <a:pathLst>
                  <a:path w="37" h="11">
                    <a:moveTo>
                      <a:pt x="34" y="2"/>
                    </a:moveTo>
                    <a:cubicBezTo>
                      <a:pt x="25" y="0"/>
                      <a:pt x="14" y="2"/>
                      <a:pt x="4" y="2"/>
                    </a:cubicBezTo>
                    <a:cubicBezTo>
                      <a:pt x="0" y="2"/>
                      <a:pt x="0" y="8"/>
                      <a:pt x="4" y="9"/>
                    </a:cubicBezTo>
                    <a:cubicBezTo>
                      <a:pt x="14" y="9"/>
                      <a:pt x="25" y="11"/>
                      <a:pt x="34" y="8"/>
                    </a:cubicBezTo>
                    <a:cubicBezTo>
                      <a:pt x="37" y="8"/>
                      <a:pt x="37" y="3"/>
                      <a:pt x="3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4" name="Freeform 25"/>
              <p:cNvSpPr/>
              <p:nvPr/>
            </p:nvSpPr>
            <p:spPr bwMode="auto">
              <a:xfrm>
                <a:off x="3418" y="1046"/>
                <a:ext cx="71" cy="16"/>
              </a:xfrm>
              <a:custGeom>
                <a:avLst/>
                <a:gdLst>
                  <a:gd name="T0" fmla="*/ 26 w 30"/>
                  <a:gd name="T1" fmla="*/ 0 h 7"/>
                  <a:gd name="T2" fmla="*/ 4 w 30"/>
                  <a:gd name="T3" fmla="*/ 1 h 7"/>
                  <a:gd name="T4" fmla="*/ 4 w 30"/>
                  <a:gd name="T5" fmla="*/ 6 h 7"/>
                  <a:gd name="T6" fmla="*/ 26 w 30"/>
                  <a:gd name="T7" fmla="*/ 6 h 7"/>
                  <a:gd name="T8" fmla="*/ 26 w 30"/>
                  <a:gd name="T9" fmla="*/ 0 h 7"/>
                </a:gdLst>
                <a:ahLst/>
                <a:cxnLst>
                  <a:cxn ang="0">
                    <a:pos x="T0" y="T1"/>
                  </a:cxn>
                  <a:cxn ang="0">
                    <a:pos x="T2" y="T3"/>
                  </a:cxn>
                  <a:cxn ang="0">
                    <a:pos x="T4" y="T5"/>
                  </a:cxn>
                  <a:cxn ang="0">
                    <a:pos x="T6" y="T7"/>
                  </a:cxn>
                  <a:cxn ang="0">
                    <a:pos x="T8" y="T9"/>
                  </a:cxn>
                </a:cxnLst>
                <a:rect l="0" t="0" r="r" b="b"/>
                <a:pathLst>
                  <a:path w="30" h="7">
                    <a:moveTo>
                      <a:pt x="26" y="0"/>
                    </a:moveTo>
                    <a:cubicBezTo>
                      <a:pt x="18" y="0"/>
                      <a:pt x="11" y="0"/>
                      <a:pt x="4" y="1"/>
                    </a:cubicBezTo>
                    <a:cubicBezTo>
                      <a:pt x="0" y="1"/>
                      <a:pt x="0" y="6"/>
                      <a:pt x="4" y="6"/>
                    </a:cubicBezTo>
                    <a:cubicBezTo>
                      <a:pt x="11" y="6"/>
                      <a:pt x="18" y="7"/>
                      <a:pt x="26" y="6"/>
                    </a:cubicBezTo>
                    <a:cubicBezTo>
                      <a:pt x="30" y="6"/>
                      <a:pt x="30" y="1"/>
                      <a:pt x="2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5" name="Freeform 26"/>
              <p:cNvSpPr/>
              <p:nvPr/>
            </p:nvSpPr>
            <p:spPr bwMode="auto">
              <a:xfrm>
                <a:off x="3574" y="1034"/>
                <a:ext cx="90" cy="24"/>
              </a:xfrm>
              <a:custGeom>
                <a:avLst/>
                <a:gdLst>
                  <a:gd name="T0" fmla="*/ 34 w 38"/>
                  <a:gd name="T1" fmla="*/ 3 h 10"/>
                  <a:gd name="T2" fmla="*/ 5 w 38"/>
                  <a:gd name="T3" fmla="*/ 0 h 10"/>
                  <a:gd name="T4" fmla="*/ 4 w 38"/>
                  <a:gd name="T5" fmla="*/ 6 h 10"/>
                  <a:gd name="T6" fmla="*/ 34 w 38"/>
                  <a:gd name="T7" fmla="*/ 8 h 10"/>
                  <a:gd name="T8" fmla="*/ 34 w 38"/>
                  <a:gd name="T9" fmla="*/ 3 h 10"/>
                </a:gdLst>
                <a:ahLst/>
                <a:cxnLst>
                  <a:cxn ang="0">
                    <a:pos x="T0" y="T1"/>
                  </a:cxn>
                  <a:cxn ang="0">
                    <a:pos x="T2" y="T3"/>
                  </a:cxn>
                  <a:cxn ang="0">
                    <a:pos x="T4" y="T5"/>
                  </a:cxn>
                  <a:cxn ang="0">
                    <a:pos x="T6" y="T7"/>
                  </a:cxn>
                  <a:cxn ang="0">
                    <a:pos x="T8" y="T9"/>
                  </a:cxn>
                </a:cxnLst>
                <a:rect l="0" t="0" r="r" b="b"/>
                <a:pathLst>
                  <a:path w="38" h="10">
                    <a:moveTo>
                      <a:pt x="34" y="3"/>
                    </a:moveTo>
                    <a:cubicBezTo>
                      <a:pt x="25" y="2"/>
                      <a:pt x="15" y="2"/>
                      <a:pt x="5" y="0"/>
                    </a:cubicBezTo>
                    <a:cubicBezTo>
                      <a:pt x="1" y="0"/>
                      <a:pt x="0" y="5"/>
                      <a:pt x="4" y="6"/>
                    </a:cubicBezTo>
                    <a:cubicBezTo>
                      <a:pt x="14" y="9"/>
                      <a:pt x="24" y="10"/>
                      <a:pt x="34" y="8"/>
                    </a:cubicBezTo>
                    <a:cubicBezTo>
                      <a:pt x="38" y="8"/>
                      <a:pt x="38" y="3"/>
                      <a:pt x="3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6" name="Freeform 27"/>
              <p:cNvSpPr/>
              <p:nvPr/>
            </p:nvSpPr>
            <p:spPr bwMode="auto">
              <a:xfrm>
                <a:off x="3738" y="1031"/>
                <a:ext cx="90" cy="24"/>
              </a:xfrm>
              <a:custGeom>
                <a:avLst/>
                <a:gdLst>
                  <a:gd name="T0" fmla="*/ 35 w 38"/>
                  <a:gd name="T1" fmla="*/ 2 h 10"/>
                  <a:gd name="T2" fmla="*/ 4 w 38"/>
                  <a:gd name="T3" fmla="*/ 4 h 10"/>
                  <a:gd name="T4" fmla="*/ 6 w 38"/>
                  <a:gd name="T5" fmla="*/ 10 h 10"/>
                  <a:gd name="T6" fmla="*/ 35 w 38"/>
                  <a:gd name="T7" fmla="*/ 7 h 10"/>
                  <a:gd name="T8" fmla="*/ 35 w 38"/>
                  <a:gd name="T9" fmla="*/ 2 h 10"/>
                </a:gdLst>
                <a:ahLst/>
                <a:cxnLst>
                  <a:cxn ang="0">
                    <a:pos x="T0" y="T1"/>
                  </a:cxn>
                  <a:cxn ang="0">
                    <a:pos x="T2" y="T3"/>
                  </a:cxn>
                  <a:cxn ang="0">
                    <a:pos x="T4" y="T5"/>
                  </a:cxn>
                  <a:cxn ang="0">
                    <a:pos x="T6" y="T7"/>
                  </a:cxn>
                  <a:cxn ang="0">
                    <a:pos x="T8" y="T9"/>
                  </a:cxn>
                </a:cxnLst>
                <a:rect l="0" t="0" r="r" b="b"/>
                <a:pathLst>
                  <a:path w="38" h="10">
                    <a:moveTo>
                      <a:pt x="35" y="2"/>
                    </a:moveTo>
                    <a:cubicBezTo>
                      <a:pt x="25" y="0"/>
                      <a:pt x="14" y="1"/>
                      <a:pt x="4" y="4"/>
                    </a:cubicBezTo>
                    <a:cubicBezTo>
                      <a:pt x="0" y="5"/>
                      <a:pt x="2" y="10"/>
                      <a:pt x="6" y="10"/>
                    </a:cubicBezTo>
                    <a:cubicBezTo>
                      <a:pt x="15" y="8"/>
                      <a:pt x="25" y="8"/>
                      <a:pt x="35" y="7"/>
                    </a:cubicBezTo>
                    <a:cubicBezTo>
                      <a:pt x="38" y="7"/>
                      <a:pt x="38" y="2"/>
                      <a:pt x="3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7" name="Freeform 28"/>
              <p:cNvSpPr/>
              <p:nvPr/>
            </p:nvSpPr>
            <p:spPr bwMode="auto">
              <a:xfrm>
                <a:off x="3904" y="1039"/>
                <a:ext cx="85" cy="19"/>
              </a:xfrm>
              <a:custGeom>
                <a:avLst/>
                <a:gdLst>
                  <a:gd name="T0" fmla="*/ 31 w 36"/>
                  <a:gd name="T1" fmla="*/ 1 h 8"/>
                  <a:gd name="T2" fmla="*/ 4 w 36"/>
                  <a:gd name="T3" fmla="*/ 1 h 8"/>
                  <a:gd name="T4" fmla="*/ 4 w 36"/>
                  <a:gd name="T5" fmla="*/ 7 h 8"/>
                  <a:gd name="T6" fmla="*/ 31 w 36"/>
                  <a:gd name="T7" fmla="*/ 7 h 8"/>
                  <a:gd name="T8" fmla="*/ 31 w 36"/>
                  <a:gd name="T9" fmla="*/ 1 h 8"/>
                </a:gdLst>
                <a:ahLst/>
                <a:cxnLst>
                  <a:cxn ang="0">
                    <a:pos x="T0" y="T1"/>
                  </a:cxn>
                  <a:cxn ang="0">
                    <a:pos x="T2" y="T3"/>
                  </a:cxn>
                  <a:cxn ang="0">
                    <a:pos x="T4" y="T5"/>
                  </a:cxn>
                  <a:cxn ang="0">
                    <a:pos x="T6" y="T7"/>
                  </a:cxn>
                  <a:cxn ang="0">
                    <a:pos x="T8" y="T9"/>
                  </a:cxn>
                </a:cxnLst>
                <a:rect l="0" t="0" r="r" b="b"/>
                <a:pathLst>
                  <a:path w="36" h="8">
                    <a:moveTo>
                      <a:pt x="31" y="1"/>
                    </a:moveTo>
                    <a:cubicBezTo>
                      <a:pt x="22" y="0"/>
                      <a:pt x="13" y="0"/>
                      <a:pt x="4" y="1"/>
                    </a:cubicBezTo>
                    <a:cubicBezTo>
                      <a:pt x="0" y="1"/>
                      <a:pt x="0" y="7"/>
                      <a:pt x="4" y="7"/>
                    </a:cubicBezTo>
                    <a:cubicBezTo>
                      <a:pt x="13" y="8"/>
                      <a:pt x="22" y="8"/>
                      <a:pt x="31" y="7"/>
                    </a:cubicBezTo>
                    <a:cubicBezTo>
                      <a:pt x="36" y="7"/>
                      <a:pt x="36"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8" name="Freeform 29"/>
              <p:cNvSpPr/>
              <p:nvPr/>
            </p:nvSpPr>
            <p:spPr bwMode="auto">
              <a:xfrm>
                <a:off x="4074" y="1031"/>
                <a:ext cx="83" cy="24"/>
              </a:xfrm>
              <a:custGeom>
                <a:avLst/>
                <a:gdLst>
                  <a:gd name="T0" fmla="*/ 30 w 35"/>
                  <a:gd name="T1" fmla="*/ 2 h 10"/>
                  <a:gd name="T2" fmla="*/ 5 w 35"/>
                  <a:gd name="T3" fmla="*/ 1 h 10"/>
                  <a:gd name="T4" fmla="*/ 3 w 35"/>
                  <a:gd name="T5" fmla="*/ 7 h 10"/>
                  <a:gd name="T6" fmla="*/ 32 w 35"/>
                  <a:gd name="T7" fmla="*/ 7 h 10"/>
                  <a:gd name="T8" fmla="*/ 30 w 35"/>
                  <a:gd name="T9" fmla="*/ 2 h 10"/>
                </a:gdLst>
                <a:ahLst/>
                <a:cxnLst>
                  <a:cxn ang="0">
                    <a:pos x="T0" y="T1"/>
                  </a:cxn>
                  <a:cxn ang="0">
                    <a:pos x="T2" y="T3"/>
                  </a:cxn>
                  <a:cxn ang="0">
                    <a:pos x="T4" y="T5"/>
                  </a:cxn>
                  <a:cxn ang="0">
                    <a:pos x="T6" y="T7"/>
                  </a:cxn>
                  <a:cxn ang="0">
                    <a:pos x="T8" y="T9"/>
                  </a:cxn>
                </a:cxnLst>
                <a:rect l="0" t="0" r="r" b="b"/>
                <a:pathLst>
                  <a:path w="35" h="10">
                    <a:moveTo>
                      <a:pt x="30" y="2"/>
                    </a:moveTo>
                    <a:cubicBezTo>
                      <a:pt x="22" y="3"/>
                      <a:pt x="13" y="4"/>
                      <a:pt x="5" y="1"/>
                    </a:cubicBezTo>
                    <a:cubicBezTo>
                      <a:pt x="1" y="0"/>
                      <a:pt x="0" y="6"/>
                      <a:pt x="3" y="7"/>
                    </a:cubicBezTo>
                    <a:cubicBezTo>
                      <a:pt x="12" y="10"/>
                      <a:pt x="22" y="10"/>
                      <a:pt x="32" y="7"/>
                    </a:cubicBezTo>
                    <a:cubicBezTo>
                      <a:pt x="35" y="6"/>
                      <a:pt x="34" y="1"/>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39" name="Freeform 30"/>
              <p:cNvSpPr/>
              <p:nvPr/>
            </p:nvSpPr>
            <p:spPr bwMode="auto">
              <a:xfrm>
                <a:off x="4209" y="1039"/>
                <a:ext cx="90" cy="23"/>
              </a:xfrm>
              <a:custGeom>
                <a:avLst/>
                <a:gdLst>
                  <a:gd name="T0" fmla="*/ 33 w 38"/>
                  <a:gd name="T1" fmla="*/ 0 h 10"/>
                  <a:gd name="T2" fmla="*/ 3 w 38"/>
                  <a:gd name="T3" fmla="*/ 4 h 10"/>
                  <a:gd name="T4" fmla="*/ 5 w 38"/>
                  <a:gd name="T5" fmla="*/ 9 h 10"/>
                  <a:gd name="T6" fmla="*/ 33 w 38"/>
                  <a:gd name="T7" fmla="*/ 7 h 10"/>
                  <a:gd name="T8" fmla="*/ 33 w 38"/>
                  <a:gd name="T9" fmla="*/ 0 h 10"/>
                </a:gdLst>
                <a:ahLst/>
                <a:cxnLst>
                  <a:cxn ang="0">
                    <a:pos x="T0" y="T1"/>
                  </a:cxn>
                  <a:cxn ang="0">
                    <a:pos x="T2" y="T3"/>
                  </a:cxn>
                  <a:cxn ang="0">
                    <a:pos x="T4" y="T5"/>
                  </a:cxn>
                  <a:cxn ang="0">
                    <a:pos x="T6" y="T7"/>
                  </a:cxn>
                  <a:cxn ang="0">
                    <a:pos x="T8" y="T9"/>
                  </a:cxn>
                </a:cxnLst>
                <a:rect l="0" t="0" r="r" b="b"/>
                <a:pathLst>
                  <a:path w="38" h="10">
                    <a:moveTo>
                      <a:pt x="33" y="0"/>
                    </a:moveTo>
                    <a:cubicBezTo>
                      <a:pt x="23" y="1"/>
                      <a:pt x="13" y="1"/>
                      <a:pt x="3" y="4"/>
                    </a:cubicBezTo>
                    <a:cubicBezTo>
                      <a:pt x="0" y="4"/>
                      <a:pt x="1" y="10"/>
                      <a:pt x="5" y="9"/>
                    </a:cubicBezTo>
                    <a:cubicBezTo>
                      <a:pt x="14" y="7"/>
                      <a:pt x="24" y="7"/>
                      <a:pt x="33" y="7"/>
                    </a:cubicBezTo>
                    <a:cubicBezTo>
                      <a:pt x="38" y="7"/>
                      <a:pt x="38" y="0"/>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0" name="Freeform 31"/>
              <p:cNvSpPr/>
              <p:nvPr/>
            </p:nvSpPr>
            <p:spPr bwMode="auto">
              <a:xfrm>
                <a:off x="4373" y="1034"/>
                <a:ext cx="78" cy="28"/>
              </a:xfrm>
              <a:custGeom>
                <a:avLst/>
                <a:gdLst>
                  <a:gd name="T0" fmla="*/ 28 w 33"/>
                  <a:gd name="T1" fmla="*/ 1 h 12"/>
                  <a:gd name="T2" fmla="*/ 4 w 33"/>
                  <a:gd name="T3" fmla="*/ 5 h 12"/>
                  <a:gd name="T4" fmla="*/ 4 w 33"/>
                  <a:gd name="T5" fmla="*/ 12 h 12"/>
                  <a:gd name="T6" fmla="*/ 30 w 33"/>
                  <a:gd name="T7" fmla="*/ 6 h 12"/>
                  <a:gd name="T8" fmla="*/ 28 w 33"/>
                  <a:gd name="T9" fmla="*/ 1 h 12"/>
                </a:gdLst>
                <a:ahLst/>
                <a:cxnLst>
                  <a:cxn ang="0">
                    <a:pos x="T0" y="T1"/>
                  </a:cxn>
                  <a:cxn ang="0">
                    <a:pos x="T2" y="T3"/>
                  </a:cxn>
                  <a:cxn ang="0">
                    <a:pos x="T4" y="T5"/>
                  </a:cxn>
                  <a:cxn ang="0">
                    <a:pos x="T6" y="T7"/>
                  </a:cxn>
                  <a:cxn ang="0">
                    <a:pos x="T8" y="T9"/>
                  </a:cxn>
                </a:cxnLst>
                <a:rect l="0" t="0" r="r" b="b"/>
                <a:pathLst>
                  <a:path w="33" h="12">
                    <a:moveTo>
                      <a:pt x="28" y="1"/>
                    </a:moveTo>
                    <a:cubicBezTo>
                      <a:pt x="20" y="2"/>
                      <a:pt x="12" y="5"/>
                      <a:pt x="4" y="5"/>
                    </a:cubicBezTo>
                    <a:cubicBezTo>
                      <a:pt x="0" y="5"/>
                      <a:pt x="0" y="12"/>
                      <a:pt x="4" y="12"/>
                    </a:cubicBezTo>
                    <a:cubicBezTo>
                      <a:pt x="13" y="11"/>
                      <a:pt x="21" y="9"/>
                      <a:pt x="30" y="6"/>
                    </a:cubicBezTo>
                    <a:cubicBezTo>
                      <a:pt x="33" y="5"/>
                      <a:pt x="31" y="0"/>
                      <a:pt x="2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1" name="Freeform 32"/>
              <p:cNvSpPr/>
              <p:nvPr/>
            </p:nvSpPr>
            <p:spPr bwMode="auto">
              <a:xfrm>
                <a:off x="4512" y="1029"/>
                <a:ext cx="95" cy="24"/>
              </a:xfrm>
              <a:custGeom>
                <a:avLst/>
                <a:gdLst>
                  <a:gd name="T0" fmla="*/ 37 w 40"/>
                  <a:gd name="T1" fmla="*/ 0 h 10"/>
                  <a:gd name="T2" fmla="*/ 5 w 40"/>
                  <a:gd name="T3" fmla="*/ 0 h 10"/>
                  <a:gd name="T4" fmla="*/ 5 w 40"/>
                  <a:gd name="T5" fmla="*/ 6 h 10"/>
                  <a:gd name="T6" fmla="*/ 38 w 40"/>
                  <a:gd name="T7" fmla="*/ 5 h 10"/>
                  <a:gd name="T8" fmla="*/ 37 w 40"/>
                  <a:gd name="T9" fmla="*/ 0 h 10"/>
                </a:gdLst>
                <a:ahLst/>
                <a:cxnLst>
                  <a:cxn ang="0">
                    <a:pos x="T0" y="T1"/>
                  </a:cxn>
                  <a:cxn ang="0">
                    <a:pos x="T2" y="T3"/>
                  </a:cxn>
                  <a:cxn ang="0">
                    <a:pos x="T4" y="T5"/>
                  </a:cxn>
                  <a:cxn ang="0">
                    <a:pos x="T6" y="T7"/>
                  </a:cxn>
                  <a:cxn ang="0">
                    <a:pos x="T8" y="T9"/>
                  </a:cxn>
                </a:cxnLst>
                <a:rect l="0" t="0" r="r" b="b"/>
                <a:pathLst>
                  <a:path w="40" h="10">
                    <a:moveTo>
                      <a:pt x="37" y="0"/>
                    </a:moveTo>
                    <a:cubicBezTo>
                      <a:pt x="26" y="0"/>
                      <a:pt x="15" y="0"/>
                      <a:pt x="5" y="0"/>
                    </a:cubicBezTo>
                    <a:cubicBezTo>
                      <a:pt x="0" y="0"/>
                      <a:pt x="0" y="6"/>
                      <a:pt x="5" y="6"/>
                    </a:cubicBezTo>
                    <a:cubicBezTo>
                      <a:pt x="15" y="6"/>
                      <a:pt x="28" y="10"/>
                      <a:pt x="38" y="5"/>
                    </a:cubicBezTo>
                    <a:cubicBezTo>
                      <a:pt x="40" y="4"/>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2" name="Freeform 33"/>
              <p:cNvSpPr/>
              <p:nvPr/>
            </p:nvSpPr>
            <p:spPr bwMode="auto">
              <a:xfrm>
                <a:off x="4652" y="1029"/>
                <a:ext cx="102" cy="26"/>
              </a:xfrm>
              <a:custGeom>
                <a:avLst/>
                <a:gdLst>
                  <a:gd name="T0" fmla="*/ 40 w 43"/>
                  <a:gd name="T1" fmla="*/ 3 h 11"/>
                  <a:gd name="T2" fmla="*/ 4 w 43"/>
                  <a:gd name="T3" fmla="*/ 5 h 11"/>
                  <a:gd name="T4" fmla="*/ 6 w 43"/>
                  <a:gd name="T5" fmla="*/ 11 h 11"/>
                  <a:gd name="T6" fmla="*/ 40 w 43"/>
                  <a:gd name="T7" fmla="*/ 8 h 11"/>
                  <a:gd name="T8" fmla="*/ 40 w 43"/>
                  <a:gd name="T9" fmla="*/ 3 h 11"/>
                </a:gdLst>
                <a:ahLst/>
                <a:cxnLst>
                  <a:cxn ang="0">
                    <a:pos x="T0" y="T1"/>
                  </a:cxn>
                  <a:cxn ang="0">
                    <a:pos x="T2" y="T3"/>
                  </a:cxn>
                  <a:cxn ang="0">
                    <a:pos x="T4" y="T5"/>
                  </a:cxn>
                  <a:cxn ang="0">
                    <a:pos x="T6" y="T7"/>
                  </a:cxn>
                  <a:cxn ang="0">
                    <a:pos x="T8" y="T9"/>
                  </a:cxn>
                </a:cxnLst>
                <a:rect l="0" t="0" r="r" b="b"/>
                <a:pathLst>
                  <a:path w="43" h="11">
                    <a:moveTo>
                      <a:pt x="40" y="3"/>
                    </a:moveTo>
                    <a:cubicBezTo>
                      <a:pt x="28" y="0"/>
                      <a:pt x="16" y="2"/>
                      <a:pt x="4" y="5"/>
                    </a:cubicBezTo>
                    <a:cubicBezTo>
                      <a:pt x="0" y="6"/>
                      <a:pt x="2" y="11"/>
                      <a:pt x="6" y="11"/>
                    </a:cubicBezTo>
                    <a:cubicBezTo>
                      <a:pt x="17" y="9"/>
                      <a:pt x="29" y="10"/>
                      <a:pt x="40" y="8"/>
                    </a:cubicBezTo>
                    <a:cubicBezTo>
                      <a:pt x="43" y="7"/>
                      <a:pt x="43" y="3"/>
                      <a:pt x="4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3" name="Freeform 34"/>
              <p:cNvSpPr/>
              <p:nvPr/>
            </p:nvSpPr>
            <p:spPr bwMode="auto">
              <a:xfrm>
                <a:off x="4789" y="984"/>
                <a:ext cx="55" cy="74"/>
              </a:xfrm>
              <a:custGeom>
                <a:avLst/>
                <a:gdLst>
                  <a:gd name="T0" fmla="*/ 22 w 23"/>
                  <a:gd name="T1" fmla="*/ 25 h 31"/>
                  <a:gd name="T2" fmla="*/ 5 w 23"/>
                  <a:gd name="T3" fmla="*/ 2 h 31"/>
                  <a:gd name="T4" fmla="*/ 1 w 23"/>
                  <a:gd name="T5" fmla="*/ 6 h 31"/>
                  <a:gd name="T6" fmla="*/ 12 w 23"/>
                  <a:gd name="T7" fmla="*/ 23 h 31"/>
                  <a:gd name="T8" fmla="*/ 6 w 23"/>
                  <a:gd name="T9" fmla="*/ 24 h 31"/>
                  <a:gd name="T10" fmla="*/ 6 w 23"/>
                  <a:gd name="T11" fmla="*/ 30 h 31"/>
                  <a:gd name="T12" fmla="*/ 19 w 23"/>
                  <a:gd name="T13" fmla="*/ 30 h 31"/>
                  <a:gd name="T14" fmla="*/ 22 w 23"/>
                  <a:gd name="T15" fmla="*/ 2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2" y="25"/>
                    </a:moveTo>
                    <a:cubicBezTo>
                      <a:pt x="17" y="17"/>
                      <a:pt x="13" y="8"/>
                      <a:pt x="5" y="2"/>
                    </a:cubicBezTo>
                    <a:cubicBezTo>
                      <a:pt x="3" y="0"/>
                      <a:pt x="0" y="4"/>
                      <a:pt x="1" y="6"/>
                    </a:cubicBezTo>
                    <a:cubicBezTo>
                      <a:pt x="5" y="12"/>
                      <a:pt x="9" y="18"/>
                      <a:pt x="12" y="23"/>
                    </a:cubicBezTo>
                    <a:cubicBezTo>
                      <a:pt x="10" y="24"/>
                      <a:pt x="8" y="24"/>
                      <a:pt x="6" y="24"/>
                    </a:cubicBezTo>
                    <a:cubicBezTo>
                      <a:pt x="2" y="24"/>
                      <a:pt x="2" y="30"/>
                      <a:pt x="6" y="30"/>
                    </a:cubicBezTo>
                    <a:cubicBezTo>
                      <a:pt x="10" y="30"/>
                      <a:pt x="15" y="30"/>
                      <a:pt x="19" y="30"/>
                    </a:cubicBezTo>
                    <a:cubicBezTo>
                      <a:pt x="21" y="31"/>
                      <a:pt x="23" y="27"/>
                      <a:pt x="2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4" name="Freeform 35"/>
              <p:cNvSpPr/>
              <p:nvPr/>
            </p:nvSpPr>
            <p:spPr bwMode="auto">
              <a:xfrm>
                <a:off x="4733" y="867"/>
                <a:ext cx="52" cy="72"/>
              </a:xfrm>
              <a:custGeom>
                <a:avLst/>
                <a:gdLst>
                  <a:gd name="T0" fmla="*/ 20 w 22"/>
                  <a:gd name="T1" fmla="*/ 25 h 30"/>
                  <a:gd name="T2" fmla="*/ 5 w 22"/>
                  <a:gd name="T3" fmla="*/ 3 h 30"/>
                  <a:gd name="T4" fmla="*/ 1 w 22"/>
                  <a:gd name="T5" fmla="*/ 5 h 30"/>
                  <a:gd name="T6" fmla="*/ 16 w 22"/>
                  <a:gd name="T7" fmla="*/ 28 h 30"/>
                  <a:gd name="T8" fmla="*/ 20 w 22"/>
                  <a:gd name="T9" fmla="*/ 25 h 30"/>
                </a:gdLst>
                <a:ahLst/>
                <a:cxnLst>
                  <a:cxn ang="0">
                    <a:pos x="T0" y="T1"/>
                  </a:cxn>
                  <a:cxn ang="0">
                    <a:pos x="T2" y="T3"/>
                  </a:cxn>
                  <a:cxn ang="0">
                    <a:pos x="T4" y="T5"/>
                  </a:cxn>
                  <a:cxn ang="0">
                    <a:pos x="T6" y="T7"/>
                  </a:cxn>
                  <a:cxn ang="0">
                    <a:pos x="T8" y="T9"/>
                  </a:cxn>
                </a:cxnLst>
                <a:rect l="0" t="0" r="r" b="b"/>
                <a:pathLst>
                  <a:path w="22" h="30">
                    <a:moveTo>
                      <a:pt x="20" y="25"/>
                    </a:moveTo>
                    <a:cubicBezTo>
                      <a:pt x="14" y="18"/>
                      <a:pt x="10" y="10"/>
                      <a:pt x="5" y="3"/>
                    </a:cubicBezTo>
                    <a:cubicBezTo>
                      <a:pt x="4" y="0"/>
                      <a:pt x="0" y="2"/>
                      <a:pt x="1" y="5"/>
                    </a:cubicBezTo>
                    <a:cubicBezTo>
                      <a:pt x="2" y="13"/>
                      <a:pt x="10" y="22"/>
                      <a:pt x="16" y="28"/>
                    </a:cubicBezTo>
                    <a:cubicBezTo>
                      <a:pt x="19" y="30"/>
                      <a:pt x="22" y="27"/>
                      <a:pt x="20"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5" name="Freeform 36"/>
              <p:cNvSpPr/>
              <p:nvPr/>
            </p:nvSpPr>
            <p:spPr bwMode="auto">
              <a:xfrm>
                <a:off x="4676" y="753"/>
                <a:ext cx="49" cy="81"/>
              </a:xfrm>
              <a:custGeom>
                <a:avLst/>
                <a:gdLst>
                  <a:gd name="T0" fmla="*/ 20 w 21"/>
                  <a:gd name="T1" fmla="*/ 29 h 34"/>
                  <a:gd name="T2" fmla="*/ 13 w 21"/>
                  <a:gd name="T3" fmla="*/ 14 h 34"/>
                  <a:gd name="T4" fmla="*/ 4 w 21"/>
                  <a:gd name="T5" fmla="*/ 1 h 34"/>
                  <a:gd name="T6" fmla="*/ 0 w 21"/>
                  <a:gd name="T7" fmla="*/ 2 h 34"/>
                  <a:gd name="T8" fmla="*/ 6 w 21"/>
                  <a:gd name="T9" fmla="*/ 16 h 34"/>
                  <a:gd name="T10" fmla="*/ 15 w 21"/>
                  <a:gd name="T11" fmla="*/ 31 h 34"/>
                  <a:gd name="T12" fmla="*/ 20 w 21"/>
                  <a:gd name="T13" fmla="*/ 29 h 34"/>
                </a:gdLst>
                <a:ahLst/>
                <a:cxnLst>
                  <a:cxn ang="0">
                    <a:pos x="T0" y="T1"/>
                  </a:cxn>
                  <a:cxn ang="0">
                    <a:pos x="T2" y="T3"/>
                  </a:cxn>
                  <a:cxn ang="0">
                    <a:pos x="T4" y="T5"/>
                  </a:cxn>
                  <a:cxn ang="0">
                    <a:pos x="T6" y="T7"/>
                  </a:cxn>
                  <a:cxn ang="0">
                    <a:pos x="T8" y="T9"/>
                  </a:cxn>
                  <a:cxn ang="0">
                    <a:pos x="T10" y="T11"/>
                  </a:cxn>
                  <a:cxn ang="0">
                    <a:pos x="T12" y="T13"/>
                  </a:cxn>
                </a:cxnLst>
                <a:rect l="0" t="0" r="r" b="b"/>
                <a:pathLst>
                  <a:path w="21" h="34">
                    <a:moveTo>
                      <a:pt x="20" y="29"/>
                    </a:moveTo>
                    <a:cubicBezTo>
                      <a:pt x="18" y="24"/>
                      <a:pt x="15" y="19"/>
                      <a:pt x="13" y="14"/>
                    </a:cubicBezTo>
                    <a:cubicBezTo>
                      <a:pt x="10" y="10"/>
                      <a:pt x="8" y="5"/>
                      <a:pt x="4" y="1"/>
                    </a:cubicBezTo>
                    <a:cubicBezTo>
                      <a:pt x="3" y="0"/>
                      <a:pt x="0" y="0"/>
                      <a:pt x="0" y="2"/>
                    </a:cubicBezTo>
                    <a:cubicBezTo>
                      <a:pt x="1" y="8"/>
                      <a:pt x="3" y="12"/>
                      <a:pt x="6" y="16"/>
                    </a:cubicBezTo>
                    <a:cubicBezTo>
                      <a:pt x="9" y="21"/>
                      <a:pt x="12" y="26"/>
                      <a:pt x="15" y="31"/>
                    </a:cubicBezTo>
                    <a:cubicBezTo>
                      <a:pt x="16" y="34"/>
                      <a:pt x="21" y="32"/>
                      <a:pt x="20" y="2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6" name="Freeform 37"/>
              <p:cNvSpPr/>
              <p:nvPr/>
            </p:nvSpPr>
            <p:spPr bwMode="auto">
              <a:xfrm>
                <a:off x="4650" y="603"/>
                <a:ext cx="68" cy="102"/>
              </a:xfrm>
              <a:custGeom>
                <a:avLst/>
                <a:gdLst>
                  <a:gd name="T0" fmla="*/ 25 w 29"/>
                  <a:gd name="T1" fmla="*/ 1 h 43"/>
                  <a:gd name="T2" fmla="*/ 4 w 29"/>
                  <a:gd name="T3" fmla="*/ 20 h 43"/>
                  <a:gd name="T4" fmla="*/ 10 w 29"/>
                  <a:gd name="T5" fmla="*/ 42 h 43"/>
                  <a:gd name="T6" fmla="*/ 13 w 29"/>
                  <a:gd name="T7" fmla="*/ 40 h 43"/>
                  <a:gd name="T8" fmla="*/ 28 w 29"/>
                  <a:gd name="T9" fmla="*/ 5 h 43"/>
                  <a:gd name="T10" fmla="*/ 25 w 29"/>
                  <a:gd name="T11" fmla="*/ 1 h 43"/>
                </a:gdLst>
                <a:ahLst/>
                <a:cxnLst>
                  <a:cxn ang="0">
                    <a:pos x="T0" y="T1"/>
                  </a:cxn>
                  <a:cxn ang="0">
                    <a:pos x="T2" y="T3"/>
                  </a:cxn>
                  <a:cxn ang="0">
                    <a:pos x="T4" y="T5"/>
                  </a:cxn>
                  <a:cxn ang="0">
                    <a:pos x="T6" y="T7"/>
                  </a:cxn>
                  <a:cxn ang="0">
                    <a:pos x="T8" y="T9"/>
                  </a:cxn>
                  <a:cxn ang="0">
                    <a:pos x="T10" y="T11"/>
                  </a:cxn>
                </a:cxnLst>
                <a:rect l="0" t="0" r="r" b="b"/>
                <a:pathLst>
                  <a:path w="29" h="43">
                    <a:moveTo>
                      <a:pt x="25" y="1"/>
                    </a:moveTo>
                    <a:cubicBezTo>
                      <a:pt x="16" y="4"/>
                      <a:pt x="7" y="12"/>
                      <a:pt x="4" y="20"/>
                    </a:cubicBezTo>
                    <a:cubicBezTo>
                      <a:pt x="0" y="29"/>
                      <a:pt x="3" y="36"/>
                      <a:pt x="10" y="42"/>
                    </a:cubicBezTo>
                    <a:cubicBezTo>
                      <a:pt x="11" y="43"/>
                      <a:pt x="14" y="42"/>
                      <a:pt x="13" y="40"/>
                    </a:cubicBezTo>
                    <a:cubicBezTo>
                      <a:pt x="1" y="24"/>
                      <a:pt x="18" y="15"/>
                      <a:pt x="28" y="5"/>
                    </a:cubicBezTo>
                    <a:cubicBezTo>
                      <a:pt x="29" y="4"/>
                      <a:pt x="28" y="0"/>
                      <a:pt x="2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7" name="Freeform 38"/>
              <p:cNvSpPr/>
              <p:nvPr/>
            </p:nvSpPr>
            <p:spPr bwMode="auto">
              <a:xfrm>
                <a:off x="4718" y="484"/>
                <a:ext cx="52" cy="79"/>
              </a:xfrm>
              <a:custGeom>
                <a:avLst/>
                <a:gdLst>
                  <a:gd name="T0" fmla="*/ 17 w 22"/>
                  <a:gd name="T1" fmla="*/ 3 h 33"/>
                  <a:gd name="T2" fmla="*/ 2 w 22"/>
                  <a:gd name="T3" fmla="*/ 28 h 33"/>
                  <a:gd name="T4" fmla="*/ 6 w 22"/>
                  <a:gd name="T5" fmla="*/ 30 h 33"/>
                  <a:gd name="T6" fmla="*/ 21 w 22"/>
                  <a:gd name="T7" fmla="*/ 5 h 33"/>
                  <a:gd name="T8" fmla="*/ 17 w 22"/>
                  <a:gd name="T9" fmla="*/ 3 h 33"/>
                </a:gdLst>
                <a:ahLst/>
                <a:cxnLst>
                  <a:cxn ang="0">
                    <a:pos x="T0" y="T1"/>
                  </a:cxn>
                  <a:cxn ang="0">
                    <a:pos x="T2" y="T3"/>
                  </a:cxn>
                  <a:cxn ang="0">
                    <a:pos x="T4" y="T5"/>
                  </a:cxn>
                  <a:cxn ang="0">
                    <a:pos x="T6" y="T7"/>
                  </a:cxn>
                  <a:cxn ang="0">
                    <a:pos x="T8" y="T9"/>
                  </a:cxn>
                </a:cxnLst>
                <a:rect l="0" t="0" r="r" b="b"/>
                <a:pathLst>
                  <a:path w="22" h="33">
                    <a:moveTo>
                      <a:pt x="17" y="3"/>
                    </a:moveTo>
                    <a:cubicBezTo>
                      <a:pt x="13" y="12"/>
                      <a:pt x="7" y="19"/>
                      <a:pt x="2" y="28"/>
                    </a:cubicBezTo>
                    <a:cubicBezTo>
                      <a:pt x="0" y="30"/>
                      <a:pt x="4" y="33"/>
                      <a:pt x="6" y="30"/>
                    </a:cubicBezTo>
                    <a:cubicBezTo>
                      <a:pt x="12" y="22"/>
                      <a:pt x="19" y="14"/>
                      <a:pt x="21" y="5"/>
                    </a:cubicBezTo>
                    <a:cubicBezTo>
                      <a:pt x="22" y="2"/>
                      <a:pt x="18" y="0"/>
                      <a:pt x="1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8" name="Freeform 39"/>
              <p:cNvSpPr/>
              <p:nvPr/>
            </p:nvSpPr>
            <p:spPr bwMode="auto">
              <a:xfrm>
                <a:off x="4778" y="379"/>
                <a:ext cx="56" cy="69"/>
              </a:xfrm>
              <a:custGeom>
                <a:avLst/>
                <a:gdLst>
                  <a:gd name="T0" fmla="*/ 19 w 24"/>
                  <a:gd name="T1" fmla="*/ 2 h 29"/>
                  <a:gd name="T2" fmla="*/ 12 w 24"/>
                  <a:gd name="T3" fmla="*/ 15 h 29"/>
                  <a:gd name="T4" fmla="*/ 2 w 24"/>
                  <a:gd name="T5" fmla="*/ 24 h 29"/>
                  <a:gd name="T6" fmla="*/ 5 w 24"/>
                  <a:gd name="T7" fmla="*/ 28 h 29"/>
                  <a:gd name="T8" fmla="*/ 24 w 24"/>
                  <a:gd name="T9" fmla="*/ 4 h 29"/>
                  <a:gd name="T10" fmla="*/ 19 w 24"/>
                  <a:gd name="T11" fmla="*/ 2 h 29"/>
                </a:gdLst>
                <a:ahLst/>
                <a:cxnLst>
                  <a:cxn ang="0">
                    <a:pos x="T0" y="T1"/>
                  </a:cxn>
                  <a:cxn ang="0">
                    <a:pos x="T2" y="T3"/>
                  </a:cxn>
                  <a:cxn ang="0">
                    <a:pos x="T4" y="T5"/>
                  </a:cxn>
                  <a:cxn ang="0">
                    <a:pos x="T6" y="T7"/>
                  </a:cxn>
                  <a:cxn ang="0">
                    <a:pos x="T8" y="T9"/>
                  </a:cxn>
                  <a:cxn ang="0">
                    <a:pos x="T10" y="T11"/>
                  </a:cxn>
                </a:cxnLst>
                <a:rect l="0" t="0" r="r" b="b"/>
                <a:pathLst>
                  <a:path w="24" h="29">
                    <a:moveTo>
                      <a:pt x="19" y="2"/>
                    </a:moveTo>
                    <a:cubicBezTo>
                      <a:pt x="16" y="6"/>
                      <a:pt x="15" y="11"/>
                      <a:pt x="12" y="15"/>
                    </a:cubicBezTo>
                    <a:cubicBezTo>
                      <a:pt x="9" y="18"/>
                      <a:pt x="6" y="21"/>
                      <a:pt x="2" y="24"/>
                    </a:cubicBezTo>
                    <a:cubicBezTo>
                      <a:pt x="0" y="26"/>
                      <a:pt x="3" y="29"/>
                      <a:pt x="5" y="28"/>
                    </a:cubicBezTo>
                    <a:cubicBezTo>
                      <a:pt x="14" y="23"/>
                      <a:pt x="24" y="14"/>
                      <a:pt x="24" y="4"/>
                    </a:cubicBezTo>
                    <a:cubicBezTo>
                      <a:pt x="24" y="1"/>
                      <a:pt x="20" y="0"/>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49" name="Freeform 40"/>
              <p:cNvSpPr/>
              <p:nvPr/>
            </p:nvSpPr>
            <p:spPr bwMode="auto">
              <a:xfrm>
                <a:off x="3572" y="303"/>
                <a:ext cx="88" cy="22"/>
              </a:xfrm>
              <a:custGeom>
                <a:avLst/>
                <a:gdLst>
                  <a:gd name="T0" fmla="*/ 32 w 37"/>
                  <a:gd name="T1" fmla="*/ 1 h 9"/>
                  <a:gd name="T2" fmla="*/ 3 w 37"/>
                  <a:gd name="T3" fmla="*/ 3 h 9"/>
                  <a:gd name="T4" fmla="*/ 3 w 37"/>
                  <a:gd name="T5" fmla="*/ 8 h 9"/>
                  <a:gd name="T6" fmla="*/ 33 w 37"/>
                  <a:gd name="T7" fmla="*/ 6 h 9"/>
                  <a:gd name="T8" fmla="*/ 32 w 37"/>
                  <a:gd name="T9" fmla="*/ 1 h 9"/>
                </a:gdLst>
                <a:ahLst/>
                <a:cxnLst>
                  <a:cxn ang="0">
                    <a:pos x="T0" y="T1"/>
                  </a:cxn>
                  <a:cxn ang="0">
                    <a:pos x="T2" y="T3"/>
                  </a:cxn>
                  <a:cxn ang="0">
                    <a:pos x="T4" y="T5"/>
                  </a:cxn>
                  <a:cxn ang="0">
                    <a:pos x="T6" y="T7"/>
                  </a:cxn>
                  <a:cxn ang="0">
                    <a:pos x="T8" y="T9"/>
                  </a:cxn>
                </a:cxnLst>
                <a:rect l="0" t="0" r="r" b="b"/>
                <a:pathLst>
                  <a:path w="37" h="9">
                    <a:moveTo>
                      <a:pt x="32" y="1"/>
                    </a:moveTo>
                    <a:cubicBezTo>
                      <a:pt x="22" y="2"/>
                      <a:pt x="13" y="3"/>
                      <a:pt x="3" y="3"/>
                    </a:cubicBezTo>
                    <a:cubicBezTo>
                      <a:pt x="0" y="4"/>
                      <a:pt x="0" y="8"/>
                      <a:pt x="3" y="8"/>
                    </a:cubicBezTo>
                    <a:cubicBezTo>
                      <a:pt x="13" y="9"/>
                      <a:pt x="24" y="9"/>
                      <a:pt x="33" y="6"/>
                    </a:cubicBezTo>
                    <a:cubicBezTo>
                      <a:pt x="37" y="5"/>
                      <a:pt x="35" y="0"/>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50" name="Freeform 41"/>
              <p:cNvSpPr/>
              <p:nvPr/>
            </p:nvSpPr>
            <p:spPr bwMode="auto">
              <a:xfrm>
                <a:off x="3714" y="303"/>
                <a:ext cx="85" cy="17"/>
              </a:xfrm>
              <a:custGeom>
                <a:avLst/>
                <a:gdLst>
                  <a:gd name="T0" fmla="*/ 32 w 36"/>
                  <a:gd name="T1" fmla="*/ 1 h 7"/>
                  <a:gd name="T2" fmla="*/ 2 w 36"/>
                  <a:gd name="T3" fmla="*/ 1 h 7"/>
                  <a:gd name="T4" fmla="*/ 2 w 36"/>
                  <a:gd name="T5" fmla="*/ 5 h 7"/>
                  <a:gd name="T6" fmla="*/ 32 w 36"/>
                  <a:gd name="T7" fmla="*/ 6 h 7"/>
                  <a:gd name="T8" fmla="*/ 32 w 36"/>
                  <a:gd name="T9" fmla="*/ 1 h 7"/>
                </a:gdLst>
                <a:ahLst/>
                <a:cxnLst>
                  <a:cxn ang="0">
                    <a:pos x="T0" y="T1"/>
                  </a:cxn>
                  <a:cxn ang="0">
                    <a:pos x="T2" y="T3"/>
                  </a:cxn>
                  <a:cxn ang="0">
                    <a:pos x="T4" y="T5"/>
                  </a:cxn>
                  <a:cxn ang="0">
                    <a:pos x="T6" y="T7"/>
                  </a:cxn>
                  <a:cxn ang="0">
                    <a:pos x="T8" y="T9"/>
                  </a:cxn>
                </a:cxnLst>
                <a:rect l="0" t="0" r="r" b="b"/>
                <a:pathLst>
                  <a:path w="36" h="7">
                    <a:moveTo>
                      <a:pt x="32" y="1"/>
                    </a:moveTo>
                    <a:cubicBezTo>
                      <a:pt x="22" y="0"/>
                      <a:pt x="12" y="0"/>
                      <a:pt x="2" y="1"/>
                    </a:cubicBezTo>
                    <a:cubicBezTo>
                      <a:pt x="0" y="2"/>
                      <a:pt x="0" y="5"/>
                      <a:pt x="2" y="5"/>
                    </a:cubicBezTo>
                    <a:cubicBezTo>
                      <a:pt x="12" y="7"/>
                      <a:pt x="22" y="7"/>
                      <a:pt x="32" y="6"/>
                    </a:cubicBezTo>
                    <a:cubicBezTo>
                      <a:pt x="36" y="6"/>
                      <a:pt x="36"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51" name="Freeform 42"/>
              <p:cNvSpPr/>
              <p:nvPr/>
            </p:nvSpPr>
            <p:spPr bwMode="auto">
              <a:xfrm>
                <a:off x="3847" y="315"/>
                <a:ext cx="80" cy="14"/>
              </a:xfrm>
              <a:custGeom>
                <a:avLst/>
                <a:gdLst>
                  <a:gd name="T0" fmla="*/ 31 w 34"/>
                  <a:gd name="T1" fmla="*/ 1 h 6"/>
                  <a:gd name="T2" fmla="*/ 3 w 34"/>
                  <a:gd name="T3" fmla="*/ 1 h 6"/>
                  <a:gd name="T4" fmla="*/ 3 w 34"/>
                  <a:gd name="T5" fmla="*/ 6 h 6"/>
                  <a:gd name="T6" fmla="*/ 31 w 34"/>
                  <a:gd name="T7" fmla="*/ 6 h 6"/>
                  <a:gd name="T8" fmla="*/ 31 w 34"/>
                  <a:gd name="T9" fmla="*/ 1 h 6"/>
                </a:gdLst>
                <a:ahLst/>
                <a:cxnLst>
                  <a:cxn ang="0">
                    <a:pos x="T0" y="T1"/>
                  </a:cxn>
                  <a:cxn ang="0">
                    <a:pos x="T2" y="T3"/>
                  </a:cxn>
                  <a:cxn ang="0">
                    <a:pos x="T4" y="T5"/>
                  </a:cxn>
                  <a:cxn ang="0">
                    <a:pos x="T6" y="T7"/>
                  </a:cxn>
                  <a:cxn ang="0">
                    <a:pos x="T8" y="T9"/>
                  </a:cxn>
                </a:cxnLst>
                <a:rect l="0" t="0" r="r" b="b"/>
                <a:pathLst>
                  <a:path w="34" h="6">
                    <a:moveTo>
                      <a:pt x="31" y="1"/>
                    </a:moveTo>
                    <a:cubicBezTo>
                      <a:pt x="21" y="0"/>
                      <a:pt x="12" y="0"/>
                      <a:pt x="3" y="1"/>
                    </a:cubicBezTo>
                    <a:cubicBezTo>
                      <a:pt x="0" y="1"/>
                      <a:pt x="0" y="5"/>
                      <a:pt x="3" y="6"/>
                    </a:cubicBezTo>
                    <a:cubicBezTo>
                      <a:pt x="12" y="6"/>
                      <a:pt x="21" y="6"/>
                      <a:pt x="31" y="6"/>
                    </a:cubicBezTo>
                    <a:cubicBezTo>
                      <a:pt x="34" y="6"/>
                      <a:pt x="34" y="1"/>
                      <a:pt x="3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52" name="Freeform 43"/>
              <p:cNvSpPr/>
              <p:nvPr/>
            </p:nvSpPr>
            <p:spPr bwMode="auto">
              <a:xfrm>
                <a:off x="3986" y="327"/>
                <a:ext cx="81" cy="21"/>
              </a:xfrm>
              <a:custGeom>
                <a:avLst/>
                <a:gdLst>
                  <a:gd name="T0" fmla="*/ 31 w 34"/>
                  <a:gd name="T1" fmla="*/ 3 h 9"/>
                  <a:gd name="T2" fmla="*/ 4 w 34"/>
                  <a:gd name="T3" fmla="*/ 1 h 9"/>
                  <a:gd name="T4" fmla="*/ 3 w 34"/>
                  <a:gd name="T5" fmla="*/ 6 h 9"/>
                  <a:gd name="T6" fmla="*/ 31 w 34"/>
                  <a:gd name="T7" fmla="*/ 8 h 9"/>
                  <a:gd name="T8" fmla="*/ 31 w 34"/>
                  <a:gd name="T9" fmla="*/ 3 h 9"/>
                </a:gdLst>
                <a:ahLst/>
                <a:cxnLst>
                  <a:cxn ang="0">
                    <a:pos x="T0" y="T1"/>
                  </a:cxn>
                  <a:cxn ang="0">
                    <a:pos x="T2" y="T3"/>
                  </a:cxn>
                  <a:cxn ang="0">
                    <a:pos x="T4" y="T5"/>
                  </a:cxn>
                  <a:cxn ang="0">
                    <a:pos x="T6" y="T7"/>
                  </a:cxn>
                  <a:cxn ang="0">
                    <a:pos x="T8" y="T9"/>
                  </a:cxn>
                </a:cxnLst>
                <a:rect l="0" t="0" r="r" b="b"/>
                <a:pathLst>
                  <a:path w="34" h="9">
                    <a:moveTo>
                      <a:pt x="31" y="3"/>
                    </a:moveTo>
                    <a:cubicBezTo>
                      <a:pt x="22" y="2"/>
                      <a:pt x="13" y="3"/>
                      <a:pt x="4" y="1"/>
                    </a:cubicBezTo>
                    <a:cubicBezTo>
                      <a:pt x="1" y="0"/>
                      <a:pt x="0" y="5"/>
                      <a:pt x="3" y="6"/>
                    </a:cubicBezTo>
                    <a:cubicBezTo>
                      <a:pt x="12" y="8"/>
                      <a:pt x="22" y="9"/>
                      <a:pt x="31" y="8"/>
                    </a:cubicBezTo>
                    <a:cubicBezTo>
                      <a:pt x="34" y="8"/>
                      <a:pt x="34" y="4"/>
                      <a:pt x="3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53" name="Freeform 44"/>
              <p:cNvSpPr/>
              <p:nvPr/>
            </p:nvSpPr>
            <p:spPr bwMode="auto">
              <a:xfrm>
                <a:off x="4124" y="327"/>
                <a:ext cx="78" cy="17"/>
              </a:xfrm>
              <a:custGeom>
                <a:avLst/>
                <a:gdLst>
                  <a:gd name="T0" fmla="*/ 30 w 33"/>
                  <a:gd name="T1" fmla="*/ 1 h 7"/>
                  <a:gd name="T2" fmla="*/ 3 w 33"/>
                  <a:gd name="T3" fmla="*/ 1 h 7"/>
                  <a:gd name="T4" fmla="*/ 3 w 33"/>
                  <a:gd name="T5" fmla="*/ 6 h 7"/>
                  <a:gd name="T6" fmla="*/ 30 w 33"/>
                  <a:gd name="T7" fmla="*/ 6 h 7"/>
                  <a:gd name="T8" fmla="*/ 30 w 33"/>
                  <a:gd name="T9" fmla="*/ 1 h 7"/>
                </a:gdLst>
                <a:ahLst/>
                <a:cxnLst>
                  <a:cxn ang="0">
                    <a:pos x="T0" y="T1"/>
                  </a:cxn>
                  <a:cxn ang="0">
                    <a:pos x="T2" y="T3"/>
                  </a:cxn>
                  <a:cxn ang="0">
                    <a:pos x="T4" y="T5"/>
                  </a:cxn>
                  <a:cxn ang="0">
                    <a:pos x="T6" y="T7"/>
                  </a:cxn>
                  <a:cxn ang="0">
                    <a:pos x="T8" y="T9"/>
                  </a:cxn>
                </a:cxnLst>
                <a:rect l="0" t="0" r="r" b="b"/>
                <a:pathLst>
                  <a:path w="33" h="7">
                    <a:moveTo>
                      <a:pt x="30" y="1"/>
                    </a:moveTo>
                    <a:cubicBezTo>
                      <a:pt x="21" y="0"/>
                      <a:pt x="12" y="0"/>
                      <a:pt x="3" y="1"/>
                    </a:cubicBezTo>
                    <a:cubicBezTo>
                      <a:pt x="0" y="1"/>
                      <a:pt x="0" y="5"/>
                      <a:pt x="3" y="6"/>
                    </a:cubicBezTo>
                    <a:cubicBezTo>
                      <a:pt x="12" y="7"/>
                      <a:pt x="21" y="6"/>
                      <a:pt x="30" y="6"/>
                    </a:cubicBezTo>
                    <a:cubicBezTo>
                      <a:pt x="33" y="6"/>
                      <a:pt x="33" y="1"/>
                      <a:pt x="3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54" name="Freeform 45"/>
              <p:cNvSpPr/>
              <p:nvPr/>
            </p:nvSpPr>
            <p:spPr bwMode="auto">
              <a:xfrm>
                <a:off x="4273" y="320"/>
                <a:ext cx="64" cy="16"/>
              </a:xfrm>
              <a:custGeom>
                <a:avLst/>
                <a:gdLst>
                  <a:gd name="T0" fmla="*/ 24 w 27"/>
                  <a:gd name="T1" fmla="*/ 1 h 7"/>
                  <a:gd name="T2" fmla="*/ 4 w 27"/>
                  <a:gd name="T3" fmla="*/ 1 h 7"/>
                  <a:gd name="T4" fmla="*/ 4 w 27"/>
                  <a:gd name="T5" fmla="*/ 7 h 7"/>
                  <a:gd name="T6" fmla="*/ 24 w 27"/>
                  <a:gd name="T7" fmla="*/ 6 h 7"/>
                  <a:gd name="T8" fmla="*/ 24 w 27"/>
                  <a:gd name="T9" fmla="*/ 1 h 7"/>
                </a:gdLst>
                <a:ahLst/>
                <a:cxnLst>
                  <a:cxn ang="0">
                    <a:pos x="T0" y="T1"/>
                  </a:cxn>
                  <a:cxn ang="0">
                    <a:pos x="T2" y="T3"/>
                  </a:cxn>
                  <a:cxn ang="0">
                    <a:pos x="T4" y="T5"/>
                  </a:cxn>
                  <a:cxn ang="0">
                    <a:pos x="T6" y="T7"/>
                  </a:cxn>
                  <a:cxn ang="0">
                    <a:pos x="T8" y="T9"/>
                  </a:cxn>
                </a:cxnLst>
                <a:rect l="0" t="0" r="r" b="b"/>
                <a:pathLst>
                  <a:path w="27" h="7">
                    <a:moveTo>
                      <a:pt x="24" y="1"/>
                    </a:moveTo>
                    <a:cubicBezTo>
                      <a:pt x="18" y="0"/>
                      <a:pt x="11" y="1"/>
                      <a:pt x="4" y="1"/>
                    </a:cubicBezTo>
                    <a:cubicBezTo>
                      <a:pt x="0" y="1"/>
                      <a:pt x="0" y="7"/>
                      <a:pt x="4" y="7"/>
                    </a:cubicBezTo>
                    <a:cubicBezTo>
                      <a:pt x="11" y="7"/>
                      <a:pt x="18" y="7"/>
                      <a:pt x="24" y="6"/>
                    </a:cubicBezTo>
                    <a:cubicBezTo>
                      <a:pt x="27" y="6"/>
                      <a:pt x="27" y="2"/>
                      <a:pt x="2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55" name="Freeform 46"/>
              <p:cNvSpPr/>
              <p:nvPr/>
            </p:nvSpPr>
            <p:spPr bwMode="auto">
              <a:xfrm>
                <a:off x="4408" y="327"/>
                <a:ext cx="71" cy="21"/>
              </a:xfrm>
              <a:custGeom>
                <a:avLst/>
                <a:gdLst>
                  <a:gd name="T0" fmla="*/ 26 w 30"/>
                  <a:gd name="T1" fmla="*/ 1 h 9"/>
                  <a:gd name="T2" fmla="*/ 3 w 30"/>
                  <a:gd name="T3" fmla="*/ 3 h 9"/>
                  <a:gd name="T4" fmla="*/ 5 w 30"/>
                  <a:gd name="T5" fmla="*/ 8 h 9"/>
                  <a:gd name="T6" fmla="*/ 26 w 30"/>
                  <a:gd name="T7" fmla="*/ 6 h 9"/>
                  <a:gd name="T8" fmla="*/ 26 w 30"/>
                  <a:gd name="T9" fmla="*/ 1 h 9"/>
                </a:gdLst>
                <a:ahLst/>
                <a:cxnLst>
                  <a:cxn ang="0">
                    <a:pos x="T0" y="T1"/>
                  </a:cxn>
                  <a:cxn ang="0">
                    <a:pos x="T2" y="T3"/>
                  </a:cxn>
                  <a:cxn ang="0">
                    <a:pos x="T4" y="T5"/>
                  </a:cxn>
                  <a:cxn ang="0">
                    <a:pos x="T6" y="T7"/>
                  </a:cxn>
                  <a:cxn ang="0">
                    <a:pos x="T8" y="T9"/>
                  </a:cxn>
                </a:cxnLst>
                <a:rect l="0" t="0" r="r" b="b"/>
                <a:pathLst>
                  <a:path w="30" h="9">
                    <a:moveTo>
                      <a:pt x="26" y="1"/>
                    </a:moveTo>
                    <a:cubicBezTo>
                      <a:pt x="18" y="0"/>
                      <a:pt x="11" y="1"/>
                      <a:pt x="3" y="3"/>
                    </a:cubicBezTo>
                    <a:cubicBezTo>
                      <a:pt x="0" y="4"/>
                      <a:pt x="1" y="9"/>
                      <a:pt x="5" y="8"/>
                    </a:cubicBezTo>
                    <a:cubicBezTo>
                      <a:pt x="12" y="6"/>
                      <a:pt x="19" y="7"/>
                      <a:pt x="26" y="6"/>
                    </a:cubicBezTo>
                    <a:cubicBezTo>
                      <a:pt x="30" y="5"/>
                      <a:pt x="30" y="1"/>
                      <a:pt x="2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56" name="Freeform 47"/>
              <p:cNvSpPr/>
              <p:nvPr/>
            </p:nvSpPr>
            <p:spPr bwMode="auto">
              <a:xfrm>
                <a:off x="4548" y="339"/>
                <a:ext cx="83" cy="14"/>
              </a:xfrm>
              <a:custGeom>
                <a:avLst/>
                <a:gdLst>
                  <a:gd name="T0" fmla="*/ 32 w 35"/>
                  <a:gd name="T1" fmla="*/ 1 h 6"/>
                  <a:gd name="T2" fmla="*/ 2 w 35"/>
                  <a:gd name="T3" fmla="*/ 1 h 6"/>
                  <a:gd name="T4" fmla="*/ 2 w 35"/>
                  <a:gd name="T5" fmla="*/ 5 h 6"/>
                  <a:gd name="T6" fmla="*/ 32 w 35"/>
                  <a:gd name="T7" fmla="*/ 5 h 6"/>
                  <a:gd name="T8" fmla="*/ 32 w 35"/>
                  <a:gd name="T9" fmla="*/ 1 h 6"/>
                </a:gdLst>
                <a:ahLst/>
                <a:cxnLst>
                  <a:cxn ang="0">
                    <a:pos x="T0" y="T1"/>
                  </a:cxn>
                  <a:cxn ang="0">
                    <a:pos x="T2" y="T3"/>
                  </a:cxn>
                  <a:cxn ang="0">
                    <a:pos x="T4" y="T5"/>
                  </a:cxn>
                  <a:cxn ang="0">
                    <a:pos x="T6" y="T7"/>
                  </a:cxn>
                  <a:cxn ang="0">
                    <a:pos x="T8" y="T9"/>
                  </a:cxn>
                </a:cxnLst>
                <a:rect l="0" t="0" r="r" b="b"/>
                <a:pathLst>
                  <a:path w="35" h="6">
                    <a:moveTo>
                      <a:pt x="32" y="1"/>
                    </a:moveTo>
                    <a:cubicBezTo>
                      <a:pt x="22" y="0"/>
                      <a:pt x="12" y="1"/>
                      <a:pt x="2" y="1"/>
                    </a:cubicBezTo>
                    <a:cubicBezTo>
                      <a:pt x="0" y="2"/>
                      <a:pt x="0" y="5"/>
                      <a:pt x="2" y="5"/>
                    </a:cubicBezTo>
                    <a:cubicBezTo>
                      <a:pt x="12" y="5"/>
                      <a:pt x="22" y="6"/>
                      <a:pt x="32" y="5"/>
                    </a:cubicBezTo>
                    <a:cubicBezTo>
                      <a:pt x="35" y="5"/>
                      <a:pt x="35" y="1"/>
                      <a:pt x="3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57" name="Freeform 48"/>
              <p:cNvSpPr/>
              <p:nvPr/>
            </p:nvSpPr>
            <p:spPr bwMode="auto">
              <a:xfrm>
                <a:off x="4702" y="332"/>
                <a:ext cx="76" cy="19"/>
              </a:xfrm>
              <a:custGeom>
                <a:avLst/>
                <a:gdLst>
                  <a:gd name="T0" fmla="*/ 29 w 32"/>
                  <a:gd name="T1" fmla="*/ 1 h 8"/>
                  <a:gd name="T2" fmla="*/ 4 w 32"/>
                  <a:gd name="T3" fmla="*/ 1 h 8"/>
                  <a:gd name="T4" fmla="*/ 4 w 32"/>
                  <a:gd name="T5" fmla="*/ 7 h 8"/>
                  <a:gd name="T6" fmla="*/ 29 w 32"/>
                  <a:gd name="T7" fmla="*/ 7 h 8"/>
                  <a:gd name="T8" fmla="*/ 29 w 32"/>
                  <a:gd name="T9" fmla="*/ 1 h 8"/>
                </a:gdLst>
                <a:ahLst/>
                <a:cxnLst>
                  <a:cxn ang="0">
                    <a:pos x="T0" y="T1"/>
                  </a:cxn>
                  <a:cxn ang="0">
                    <a:pos x="T2" y="T3"/>
                  </a:cxn>
                  <a:cxn ang="0">
                    <a:pos x="T4" y="T5"/>
                  </a:cxn>
                  <a:cxn ang="0">
                    <a:pos x="T6" y="T7"/>
                  </a:cxn>
                  <a:cxn ang="0">
                    <a:pos x="T8" y="T9"/>
                  </a:cxn>
                </a:cxnLst>
                <a:rect l="0" t="0" r="r" b="b"/>
                <a:pathLst>
                  <a:path w="32" h="8">
                    <a:moveTo>
                      <a:pt x="29" y="1"/>
                    </a:moveTo>
                    <a:cubicBezTo>
                      <a:pt x="21" y="0"/>
                      <a:pt x="12" y="0"/>
                      <a:pt x="4" y="1"/>
                    </a:cubicBezTo>
                    <a:cubicBezTo>
                      <a:pt x="0" y="1"/>
                      <a:pt x="0" y="7"/>
                      <a:pt x="4" y="7"/>
                    </a:cubicBezTo>
                    <a:cubicBezTo>
                      <a:pt x="12" y="7"/>
                      <a:pt x="21" y="8"/>
                      <a:pt x="29" y="7"/>
                    </a:cubicBezTo>
                    <a:cubicBezTo>
                      <a:pt x="32" y="6"/>
                      <a:pt x="32" y="1"/>
                      <a:pt x="2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sp>
            <p:nvSpPr>
              <p:cNvPr id="258" name="Freeform 49"/>
              <p:cNvSpPr/>
              <p:nvPr/>
            </p:nvSpPr>
            <p:spPr bwMode="auto">
              <a:xfrm>
                <a:off x="4808" y="329"/>
                <a:ext cx="38" cy="31"/>
              </a:xfrm>
              <a:custGeom>
                <a:avLst/>
                <a:gdLst>
                  <a:gd name="T0" fmla="*/ 14 w 16"/>
                  <a:gd name="T1" fmla="*/ 3 h 13"/>
                  <a:gd name="T2" fmla="*/ 3 w 16"/>
                  <a:gd name="T3" fmla="*/ 3 h 13"/>
                  <a:gd name="T4" fmla="*/ 4 w 16"/>
                  <a:gd name="T5" fmla="*/ 7 h 13"/>
                  <a:gd name="T6" fmla="*/ 10 w 16"/>
                  <a:gd name="T7" fmla="*/ 7 h 13"/>
                  <a:gd name="T8" fmla="*/ 9 w 16"/>
                  <a:gd name="T9" fmla="*/ 9 h 13"/>
                  <a:gd name="T10" fmla="*/ 12 w 16"/>
                  <a:gd name="T11" fmla="*/ 12 h 13"/>
                  <a:gd name="T12" fmla="*/ 16 w 16"/>
                  <a:gd name="T13" fmla="*/ 7 h 13"/>
                  <a:gd name="T14" fmla="*/ 14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4" y="3"/>
                    </a:moveTo>
                    <a:cubicBezTo>
                      <a:pt x="11" y="0"/>
                      <a:pt x="6" y="1"/>
                      <a:pt x="3" y="3"/>
                    </a:cubicBezTo>
                    <a:cubicBezTo>
                      <a:pt x="0" y="4"/>
                      <a:pt x="1" y="8"/>
                      <a:pt x="4" y="7"/>
                    </a:cubicBezTo>
                    <a:cubicBezTo>
                      <a:pt x="5" y="7"/>
                      <a:pt x="8" y="6"/>
                      <a:pt x="10" y="7"/>
                    </a:cubicBezTo>
                    <a:cubicBezTo>
                      <a:pt x="9" y="7"/>
                      <a:pt x="9" y="8"/>
                      <a:pt x="9" y="9"/>
                    </a:cubicBezTo>
                    <a:cubicBezTo>
                      <a:pt x="8" y="11"/>
                      <a:pt x="10" y="13"/>
                      <a:pt x="12" y="12"/>
                    </a:cubicBezTo>
                    <a:cubicBezTo>
                      <a:pt x="14" y="11"/>
                      <a:pt x="15" y="9"/>
                      <a:pt x="16" y="7"/>
                    </a:cubicBezTo>
                    <a:cubicBezTo>
                      <a:pt x="16" y="6"/>
                      <a:pt x="15" y="4"/>
                      <a:pt x="14"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p>
            </p:txBody>
          </p:sp>
        </p:grpSp>
        <p:sp>
          <p:nvSpPr>
            <p:cNvPr id="212" name="文本框 211"/>
            <p:cNvSpPr txBox="1"/>
            <p:nvPr/>
          </p:nvSpPr>
          <p:spPr>
            <a:xfrm>
              <a:off x="1283657" y="3280832"/>
              <a:ext cx="2405271" cy="400110"/>
            </a:xfrm>
            <a:prstGeom prst="rect">
              <a:avLst/>
            </a:prstGeom>
            <a:noFill/>
          </p:spPr>
          <p:txBody>
            <a:bodyPr wrap="square" rtlCol="0">
              <a:spAutoFit/>
            </a:bodyPr>
            <a:lstStyle/>
            <a:p>
              <a:pPr algn="ctr"/>
              <a:r>
                <a:rPr lang="zh-CN" altLang="en-US" sz="2000" b="1" spc="600" dirty="0">
                  <a:latin typeface="汉仪小麦体简" panose="00020600040101010101" pitchFamily="18" charset="-122"/>
                  <a:ea typeface="汉仪小麦体简" panose="00020600040101010101" pitchFamily="18" charset="-122"/>
                  <a:sym typeface="微软雅黑" panose="020B0503020204020204" pitchFamily="34" charset="-122"/>
                </a:rPr>
                <a:t>点击添加标题</a:t>
              </a:r>
              <a:endParaRPr lang="zh-CN" altLang="en-US" sz="2000" b="1" spc="600" dirty="0">
                <a:latin typeface="汉仪小麦体简" panose="00020600040101010101" pitchFamily="18" charset="-122"/>
                <a:ea typeface="汉仪小麦体简" panose="00020600040101010101" pitchFamily="18" charset="-122"/>
                <a:sym typeface="微软雅黑" panose="020B0503020204020204" pitchFamily="34" charset="-122"/>
              </a:endParaRPr>
            </a:p>
          </p:txBody>
        </p:sp>
        <p:sp>
          <p:nvSpPr>
            <p:cNvPr id="213" name="矩形 39"/>
            <p:cNvSpPr>
              <a:spLocks noChangeArrowheads="1"/>
            </p:cNvSpPr>
            <p:nvPr/>
          </p:nvSpPr>
          <p:spPr bwMode="auto">
            <a:xfrm>
              <a:off x="996796" y="4032064"/>
              <a:ext cx="2978992" cy="8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295">
                <a:defRPr>
                  <a:solidFill>
                    <a:schemeClr val="tx1"/>
                  </a:solidFill>
                  <a:latin typeface="Arial" panose="020B0604020202020204" pitchFamily="34" charset="0"/>
                  <a:ea typeface="宋体" panose="02010600030101010101" pitchFamily="2" charset="-122"/>
                </a:defRPr>
              </a:lvl1pPr>
              <a:lvl2pPr defTabSz="1217295">
                <a:defRPr>
                  <a:solidFill>
                    <a:schemeClr val="tx1"/>
                  </a:solidFill>
                  <a:latin typeface="Arial" panose="020B0604020202020204" pitchFamily="34" charset="0"/>
                  <a:ea typeface="宋体" panose="02010600030101010101" pitchFamily="2" charset="-122"/>
                </a:defRPr>
              </a:lvl2pPr>
              <a:lvl3pPr defTabSz="1217295">
                <a:defRPr>
                  <a:solidFill>
                    <a:schemeClr val="tx1"/>
                  </a:solidFill>
                  <a:latin typeface="Arial" panose="020B0604020202020204" pitchFamily="34" charset="0"/>
                  <a:ea typeface="宋体" panose="02010600030101010101" pitchFamily="2" charset="-122"/>
                </a:defRPr>
              </a:lvl3pPr>
              <a:lvl4pPr defTabSz="1217295">
                <a:defRPr>
                  <a:solidFill>
                    <a:schemeClr val="tx1"/>
                  </a:solidFill>
                  <a:latin typeface="Arial" panose="020B0604020202020204" pitchFamily="34" charset="0"/>
                  <a:ea typeface="宋体" panose="02010600030101010101" pitchFamily="2" charset="-122"/>
                </a:defRPr>
              </a:lvl4pPr>
              <a:lvl5pPr defTabSz="1217295">
                <a:defRPr>
                  <a:solidFill>
                    <a:schemeClr val="tx1"/>
                  </a:solidFill>
                  <a:latin typeface="Arial" panose="020B0604020202020204" pitchFamily="34" charset="0"/>
                  <a:ea typeface="宋体" panose="02010600030101010101" pitchFamily="2" charset="-122"/>
                </a:defRPr>
              </a:lvl5pPr>
              <a:lvl6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defTabSz="1217295"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spcBef>
                  <a:spcPts val="1000"/>
                </a:spcBef>
              </a:pPr>
              <a:r>
                <a:rPr lang="zh-CN" altLang="en-US" sz="1200" dirty="0">
                  <a:solidFill>
                    <a:srgbClr val="080808"/>
                  </a:solidFill>
                  <a:latin typeface="隶书" panose="02010509060101010101" pitchFamily="49" charset="-122"/>
                  <a:ea typeface="隶书" panose="02010509060101010101" pitchFamily="49" charset="-122"/>
                </a:rPr>
                <a:t>单击此处添加段落文本单击此处添加段落文本单击此处添加段落文本单击此处添加段落文本单击此处添加段落文本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endParaRPr>
            </a:p>
          </p:txBody>
        </p:sp>
      </p:grpSp>
      <p:grpSp>
        <p:nvGrpSpPr>
          <p:cNvPr id="259" name="组合 258"/>
          <p:cNvGrpSpPr/>
          <p:nvPr/>
        </p:nvGrpSpPr>
        <p:grpSpPr>
          <a:xfrm>
            <a:off x="485775" y="485078"/>
            <a:ext cx="2581275" cy="591247"/>
            <a:chOff x="485775" y="485078"/>
            <a:chExt cx="2581275" cy="591247"/>
          </a:xfrm>
        </p:grpSpPr>
        <p:pic>
          <p:nvPicPr>
            <p:cNvPr id="260" name="图片 259"/>
            <p:cNvPicPr>
              <a:picLocks noChangeAspect="1"/>
            </p:cNvPicPr>
            <p:nvPr/>
          </p:nvPicPr>
          <p:blipFill>
            <a:blip r:embed="rId1">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261" name="文本框 260"/>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wipe(left)">
                                      <p:cBhvr>
                                        <p:cTn id="7" dur="500"/>
                                        <p:tgtEl>
                                          <p:spTgt spid="25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barn(inVertical)">
                                      <p:cBhvr>
                                        <p:cTn id="11" dur="500"/>
                                        <p:tgtEl>
                                          <p:spTgt spid="11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arn(inVertical)">
                                      <p:cBhvr>
                                        <p:cTn id="15" dur="500"/>
                                        <p:tgtEl>
                                          <p:spTgt spid="6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10"/>
                                        </p:tgtEl>
                                        <p:attrNameLst>
                                          <p:attrName>style.visibility</p:attrName>
                                        </p:attrNameLst>
                                      </p:cBhvr>
                                      <p:to>
                                        <p:strVal val="visible"/>
                                      </p:to>
                                    </p:set>
                                    <p:animEffect transition="in" filter="barn(inVertical)">
                                      <p:cBhvr>
                                        <p:cTn id="19" dur="500"/>
                                        <p:tgtEl>
                                          <p:spTgt spid="210"/>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barn(inVertical)">
                                      <p:cBhvr>
                                        <p:cTn id="23"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 name="椭圆 31"/>
          <p:cNvSpPr/>
          <p:nvPr/>
        </p:nvSpPr>
        <p:spPr>
          <a:xfrm rot="5400000">
            <a:off x="4446587" y="357188"/>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72" name="椭圆 31"/>
          <p:cNvSpPr/>
          <p:nvPr/>
        </p:nvSpPr>
        <p:spPr>
          <a:xfrm rot="16200000" flipH="1">
            <a:off x="6004719" y="1916906"/>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71" name="椭圆 31"/>
          <p:cNvSpPr/>
          <p:nvPr/>
        </p:nvSpPr>
        <p:spPr>
          <a:xfrm rot="5400000">
            <a:off x="2806700" y="1946275"/>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11269" name="文本框 74"/>
          <p:cNvSpPr txBox="1">
            <a:spLocks noChangeArrowheads="1"/>
          </p:cNvSpPr>
          <p:nvPr/>
        </p:nvSpPr>
        <p:spPr bwMode="auto">
          <a:xfrm>
            <a:off x="3975100" y="2049463"/>
            <a:ext cx="11953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000" b="1">
                <a:solidFill>
                  <a:srgbClr val="595959"/>
                </a:solidFill>
                <a:latin typeface="方正静蕾简体" panose="02000000000000000000" pitchFamily="2" charset="-122"/>
                <a:ea typeface="方正静蕾简体" panose="02000000000000000000" pitchFamily="2" charset="-122"/>
              </a:rPr>
              <a:t>Plan A</a:t>
            </a:r>
            <a:endParaRPr lang="zh-CN" altLang="en-US" sz="4000" b="1">
              <a:solidFill>
                <a:srgbClr val="595959"/>
              </a:solidFill>
              <a:latin typeface="方正静蕾简体" panose="02000000000000000000" pitchFamily="2" charset="-122"/>
              <a:ea typeface="方正静蕾简体" panose="02000000000000000000" pitchFamily="2" charset="-122"/>
            </a:endParaRPr>
          </a:p>
        </p:txBody>
      </p:sp>
      <p:sp>
        <p:nvSpPr>
          <p:cNvPr id="11271" name="文本框 76"/>
          <p:cNvSpPr txBox="1">
            <a:spLocks noChangeArrowheads="1"/>
          </p:cNvSpPr>
          <p:nvPr/>
        </p:nvSpPr>
        <p:spPr bwMode="auto">
          <a:xfrm>
            <a:off x="7102475" y="2049463"/>
            <a:ext cx="11953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000" b="1">
                <a:solidFill>
                  <a:srgbClr val="595959"/>
                </a:solidFill>
                <a:latin typeface="方正静蕾简体" panose="02000000000000000000" pitchFamily="2" charset="-122"/>
                <a:ea typeface="方正静蕾简体" panose="02000000000000000000" pitchFamily="2" charset="-122"/>
              </a:rPr>
              <a:t>Plan B</a:t>
            </a:r>
            <a:endParaRPr lang="zh-CN" altLang="en-US" sz="4000" b="1">
              <a:solidFill>
                <a:srgbClr val="595959"/>
              </a:solidFill>
              <a:latin typeface="方正静蕾简体" panose="02000000000000000000" pitchFamily="2" charset="-122"/>
              <a:ea typeface="方正静蕾简体" panose="02000000000000000000" pitchFamily="2" charset="-122"/>
            </a:endParaRPr>
          </a:p>
        </p:txBody>
      </p:sp>
      <p:pic>
        <p:nvPicPr>
          <p:cNvPr id="11274" name="图片 55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4709" y="1635126"/>
            <a:ext cx="1836738"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图片 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7437" y="4540795"/>
            <a:ext cx="1766888" cy="129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组合 59"/>
          <p:cNvGrpSpPr/>
          <p:nvPr/>
        </p:nvGrpSpPr>
        <p:grpSpPr>
          <a:xfrm>
            <a:off x="2957176" y="2854736"/>
            <a:ext cx="3104770" cy="1148527"/>
            <a:chOff x="6052084" y="1683379"/>
            <a:chExt cx="4298737" cy="1232386"/>
          </a:xfrm>
        </p:grpSpPr>
        <p:sp>
          <p:nvSpPr>
            <p:cNvPr id="61" name="文本框 7"/>
            <p:cNvSpPr txBox="1">
              <a:spLocks noChangeArrowheads="1"/>
            </p:cNvSpPr>
            <p:nvPr/>
          </p:nvSpPr>
          <p:spPr bwMode="auto">
            <a:xfrm>
              <a:off x="6052084" y="1836760"/>
              <a:ext cx="1268706" cy="75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4000" b="1" dirty="0">
                  <a:solidFill>
                    <a:srgbClr val="595959"/>
                  </a:solidFill>
                  <a:latin typeface="汉仪小麦体简" panose="00020600040101010101" pitchFamily="18" charset="-122"/>
                  <a:ea typeface="汉仪小麦体简" panose="00020600040101010101" pitchFamily="18" charset="-122"/>
                </a:rPr>
                <a:t>01</a:t>
              </a:r>
              <a:endParaRPr lang="zh-CN" altLang="en-US" sz="4000" b="1" dirty="0">
                <a:solidFill>
                  <a:srgbClr val="595959"/>
                </a:solidFill>
                <a:latin typeface="汉仪小麦体简" panose="00020600040101010101" pitchFamily="18" charset="-122"/>
                <a:ea typeface="汉仪小麦体简" panose="00020600040101010101" pitchFamily="18" charset="-122"/>
              </a:endParaRPr>
            </a:p>
          </p:txBody>
        </p:sp>
        <p:sp>
          <p:nvSpPr>
            <p:cNvPr id="62" name="矩形 39"/>
            <p:cNvSpPr>
              <a:spLocks noChangeArrowheads="1"/>
            </p:cNvSpPr>
            <p:nvPr/>
          </p:nvSpPr>
          <p:spPr bwMode="auto">
            <a:xfrm>
              <a:off x="7085546" y="2222243"/>
              <a:ext cx="3154071" cy="69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63" name="矩形 39"/>
            <p:cNvSpPr>
              <a:spLocks noChangeArrowheads="1"/>
            </p:cNvSpPr>
            <p:nvPr/>
          </p:nvSpPr>
          <p:spPr bwMode="auto">
            <a:xfrm>
              <a:off x="7085546" y="1683379"/>
              <a:ext cx="3265275"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64" name="组合 63"/>
          <p:cNvGrpSpPr/>
          <p:nvPr/>
        </p:nvGrpSpPr>
        <p:grpSpPr>
          <a:xfrm>
            <a:off x="2967039" y="4012570"/>
            <a:ext cx="2902706" cy="1148527"/>
            <a:chOff x="6052084" y="1683379"/>
            <a:chExt cx="4018966" cy="1232386"/>
          </a:xfrm>
        </p:grpSpPr>
        <p:sp>
          <p:nvSpPr>
            <p:cNvPr id="65" name="文本框 7"/>
            <p:cNvSpPr txBox="1">
              <a:spLocks noChangeArrowheads="1"/>
            </p:cNvSpPr>
            <p:nvPr/>
          </p:nvSpPr>
          <p:spPr bwMode="auto">
            <a:xfrm>
              <a:off x="6052084" y="1816319"/>
              <a:ext cx="1225098" cy="75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4000" b="1" dirty="0">
                  <a:solidFill>
                    <a:srgbClr val="595959"/>
                  </a:solidFill>
                  <a:latin typeface="汉仪小麦体简" panose="00020600040101010101" pitchFamily="18" charset="-122"/>
                  <a:ea typeface="汉仪小麦体简" panose="00020600040101010101" pitchFamily="18" charset="-122"/>
                </a:rPr>
                <a:t>02</a:t>
              </a:r>
              <a:endParaRPr lang="zh-CN" altLang="en-US" sz="4000" b="1" dirty="0">
                <a:solidFill>
                  <a:srgbClr val="595959"/>
                </a:solidFill>
                <a:latin typeface="汉仪小麦体简" panose="00020600040101010101" pitchFamily="18" charset="-122"/>
                <a:ea typeface="汉仪小麦体简" panose="00020600040101010101" pitchFamily="18" charset="-122"/>
              </a:endParaRPr>
            </a:p>
          </p:txBody>
        </p:sp>
        <p:sp>
          <p:nvSpPr>
            <p:cNvPr id="66" name="矩形 39"/>
            <p:cNvSpPr>
              <a:spLocks noChangeArrowheads="1"/>
            </p:cNvSpPr>
            <p:nvPr/>
          </p:nvSpPr>
          <p:spPr bwMode="auto">
            <a:xfrm>
              <a:off x="7085546" y="2222243"/>
              <a:ext cx="2985503" cy="69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67" name="矩形 39"/>
            <p:cNvSpPr>
              <a:spLocks noChangeArrowheads="1"/>
            </p:cNvSpPr>
            <p:nvPr/>
          </p:nvSpPr>
          <p:spPr bwMode="auto">
            <a:xfrm>
              <a:off x="7085548" y="1683379"/>
              <a:ext cx="2985502"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68" name="组合 67"/>
          <p:cNvGrpSpPr/>
          <p:nvPr/>
        </p:nvGrpSpPr>
        <p:grpSpPr>
          <a:xfrm>
            <a:off x="6371018" y="2757488"/>
            <a:ext cx="3104770" cy="1148527"/>
            <a:chOff x="6052084" y="1683379"/>
            <a:chExt cx="4298737" cy="1232386"/>
          </a:xfrm>
        </p:grpSpPr>
        <p:sp>
          <p:nvSpPr>
            <p:cNvPr id="69" name="文本框 7"/>
            <p:cNvSpPr txBox="1">
              <a:spLocks noChangeArrowheads="1"/>
            </p:cNvSpPr>
            <p:nvPr/>
          </p:nvSpPr>
          <p:spPr bwMode="auto">
            <a:xfrm>
              <a:off x="6052084" y="1836760"/>
              <a:ext cx="1268706" cy="75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4000" b="1" dirty="0">
                  <a:solidFill>
                    <a:srgbClr val="595959"/>
                  </a:solidFill>
                  <a:latin typeface="汉仪小麦体简" panose="00020600040101010101" pitchFamily="18" charset="-122"/>
                  <a:ea typeface="汉仪小麦体简" panose="00020600040101010101" pitchFamily="18" charset="-122"/>
                </a:rPr>
                <a:t>03</a:t>
              </a:r>
              <a:endParaRPr lang="zh-CN" altLang="en-US" sz="4000" b="1" dirty="0">
                <a:solidFill>
                  <a:srgbClr val="595959"/>
                </a:solidFill>
                <a:latin typeface="汉仪小麦体简" panose="00020600040101010101" pitchFamily="18" charset="-122"/>
                <a:ea typeface="汉仪小麦体简" panose="00020600040101010101" pitchFamily="18" charset="-122"/>
              </a:endParaRPr>
            </a:p>
          </p:txBody>
        </p:sp>
        <p:sp>
          <p:nvSpPr>
            <p:cNvPr id="70" name="矩形 39"/>
            <p:cNvSpPr>
              <a:spLocks noChangeArrowheads="1"/>
            </p:cNvSpPr>
            <p:nvPr/>
          </p:nvSpPr>
          <p:spPr bwMode="auto">
            <a:xfrm>
              <a:off x="7085546" y="2222243"/>
              <a:ext cx="3154071" cy="69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74" name="矩形 39"/>
            <p:cNvSpPr>
              <a:spLocks noChangeArrowheads="1"/>
            </p:cNvSpPr>
            <p:nvPr/>
          </p:nvSpPr>
          <p:spPr bwMode="auto">
            <a:xfrm>
              <a:off x="7085546" y="1683379"/>
              <a:ext cx="3265275"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75" name="组合 74"/>
          <p:cNvGrpSpPr/>
          <p:nvPr/>
        </p:nvGrpSpPr>
        <p:grpSpPr>
          <a:xfrm>
            <a:off x="6380881" y="3915322"/>
            <a:ext cx="2902706" cy="1148527"/>
            <a:chOff x="6052084" y="1683379"/>
            <a:chExt cx="4018966" cy="1232386"/>
          </a:xfrm>
        </p:grpSpPr>
        <p:sp>
          <p:nvSpPr>
            <p:cNvPr id="76" name="文本框 7"/>
            <p:cNvSpPr txBox="1">
              <a:spLocks noChangeArrowheads="1"/>
            </p:cNvSpPr>
            <p:nvPr/>
          </p:nvSpPr>
          <p:spPr bwMode="auto">
            <a:xfrm>
              <a:off x="6052084" y="1816319"/>
              <a:ext cx="1225098" cy="75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4000" b="1" dirty="0">
                  <a:solidFill>
                    <a:srgbClr val="595959"/>
                  </a:solidFill>
                  <a:latin typeface="汉仪小麦体简" panose="00020600040101010101" pitchFamily="18" charset="-122"/>
                  <a:ea typeface="汉仪小麦体简" panose="00020600040101010101" pitchFamily="18" charset="-122"/>
                </a:rPr>
                <a:t>04</a:t>
              </a:r>
              <a:endParaRPr lang="zh-CN" altLang="en-US" sz="4000" b="1" dirty="0">
                <a:solidFill>
                  <a:srgbClr val="595959"/>
                </a:solidFill>
                <a:latin typeface="汉仪小麦体简" panose="00020600040101010101" pitchFamily="18" charset="-122"/>
                <a:ea typeface="汉仪小麦体简" panose="00020600040101010101" pitchFamily="18" charset="-122"/>
              </a:endParaRPr>
            </a:p>
          </p:txBody>
        </p:sp>
        <p:sp>
          <p:nvSpPr>
            <p:cNvPr id="77" name="矩形 39"/>
            <p:cNvSpPr>
              <a:spLocks noChangeArrowheads="1"/>
            </p:cNvSpPr>
            <p:nvPr/>
          </p:nvSpPr>
          <p:spPr bwMode="auto">
            <a:xfrm>
              <a:off x="7085546" y="2222243"/>
              <a:ext cx="2985503" cy="69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78" name="矩形 39"/>
            <p:cNvSpPr>
              <a:spLocks noChangeArrowheads="1"/>
            </p:cNvSpPr>
            <p:nvPr/>
          </p:nvSpPr>
          <p:spPr bwMode="auto">
            <a:xfrm>
              <a:off x="7085548" y="1683379"/>
              <a:ext cx="2985502"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79" name="组合 78"/>
          <p:cNvGrpSpPr/>
          <p:nvPr/>
        </p:nvGrpSpPr>
        <p:grpSpPr>
          <a:xfrm>
            <a:off x="485775" y="485078"/>
            <a:ext cx="2581275" cy="591247"/>
            <a:chOff x="485775" y="485078"/>
            <a:chExt cx="2581275" cy="591247"/>
          </a:xfrm>
        </p:grpSpPr>
        <p:pic>
          <p:nvPicPr>
            <p:cNvPr id="80" name="图片 79"/>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81" name="文本框 80"/>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1000"/>
                                        <p:tgtEl>
                                          <p:spTgt spid="73"/>
                                        </p:tgtEl>
                                      </p:cBhvr>
                                    </p:animEffect>
                                    <p:anim calcmode="lin" valueType="num">
                                      <p:cBhvr>
                                        <p:cTn id="11" dur="1000" fill="hold"/>
                                        <p:tgtEl>
                                          <p:spTgt spid="73"/>
                                        </p:tgtEl>
                                        <p:attrNameLst>
                                          <p:attrName>ppt_x</p:attrName>
                                        </p:attrNameLst>
                                      </p:cBhvr>
                                      <p:tavLst>
                                        <p:tav tm="0">
                                          <p:val>
                                            <p:strVal val="#ppt_x"/>
                                          </p:val>
                                        </p:tav>
                                        <p:tav tm="100000">
                                          <p:val>
                                            <p:strVal val="#ppt_x"/>
                                          </p:val>
                                        </p:tav>
                                      </p:tavLst>
                                    </p:anim>
                                    <p:anim calcmode="lin" valueType="num">
                                      <p:cBhvr>
                                        <p:cTn id="12" dur="1000" fill="hold"/>
                                        <p:tgtEl>
                                          <p:spTgt spid="7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1000"/>
                                        <p:tgtEl>
                                          <p:spTgt spid="72"/>
                                        </p:tgtEl>
                                      </p:cBhvr>
                                    </p:animEffect>
                                    <p:anim calcmode="lin" valueType="num">
                                      <p:cBhvr>
                                        <p:cTn id="16" dur="1000" fill="hold"/>
                                        <p:tgtEl>
                                          <p:spTgt spid="72"/>
                                        </p:tgtEl>
                                        <p:attrNameLst>
                                          <p:attrName>ppt_x</p:attrName>
                                        </p:attrNameLst>
                                      </p:cBhvr>
                                      <p:tavLst>
                                        <p:tav tm="0">
                                          <p:val>
                                            <p:strVal val="#ppt_x"/>
                                          </p:val>
                                        </p:tav>
                                        <p:tav tm="100000">
                                          <p:val>
                                            <p:strVal val="#ppt_x"/>
                                          </p:val>
                                        </p:tav>
                                      </p:tavLst>
                                    </p:anim>
                                    <p:anim calcmode="lin" valueType="num">
                                      <p:cBhvr>
                                        <p:cTn id="17" dur="1000" fill="hold"/>
                                        <p:tgtEl>
                                          <p:spTgt spid="7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269"/>
                                        </p:tgtEl>
                                        <p:attrNameLst>
                                          <p:attrName>style.visibility</p:attrName>
                                        </p:attrNameLst>
                                      </p:cBhvr>
                                      <p:to>
                                        <p:strVal val="visible"/>
                                      </p:to>
                                    </p:set>
                                    <p:animEffect transition="in" filter="fade">
                                      <p:cBhvr>
                                        <p:cTn id="25" dur="1000"/>
                                        <p:tgtEl>
                                          <p:spTgt spid="11269"/>
                                        </p:tgtEl>
                                      </p:cBhvr>
                                    </p:animEffect>
                                    <p:anim calcmode="lin" valueType="num">
                                      <p:cBhvr>
                                        <p:cTn id="26" dur="1000" fill="hold"/>
                                        <p:tgtEl>
                                          <p:spTgt spid="11269"/>
                                        </p:tgtEl>
                                        <p:attrNameLst>
                                          <p:attrName>ppt_x</p:attrName>
                                        </p:attrNameLst>
                                      </p:cBhvr>
                                      <p:tavLst>
                                        <p:tav tm="0">
                                          <p:val>
                                            <p:strVal val="#ppt_x"/>
                                          </p:val>
                                        </p:tav>
                                        <p:tav tm="100000">
                                          <p:val>
                                            <p:strVal val="#ppt_x"/>
                                          </p:val>
                                        </p:tav>
                                      </p:tavLst>
                                    </p:anim>
                                    <p:anim calcmode="lin" valueType="num">
                                      <p:cBhvr>
                                        <p:cTn id="27" dur="1000" fill="hold"/>
                                        <p:tgtEl>
                                          <p:spTgt spid="1126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271"/>
                                        </p:tgtEl>
                                        <p:attrNameLst>
                                          <p:attrName>style.visibility</p:attrName>
                                        </p:attrNameLst>
                                      </p:cBhvr>
                                      <p:to>
                                        <p:strVal val="visible"/>
                                      </p:to>
                                    </p:set>
                                    <p:animEffect transition="in" filter="fade">
                                      <p:cBhvr>
                                        <p:cTn id="30" dur="1000"/>
                                        <p:tgtEl>
                                          <p:spTgt spid="11271"/>
                                        </p:tgtEl>
                                      </p:cBhvr>
                                    </p:animEffect>
                                    <p:anim calcmode="lin" valueType="num">
                                      <p:cBhvr>
                                        <p:cTn id="31" dur="1000" fill="hold"/>
                                        <p:tgtEl>
                                          <p:spTgt spid="11271"/>
                                        </p:tgtEl>
                                        <p:attrNameLst>
                                          <p:attrName>ppt_x</p:attrName>
                                        </p:attrNameLst>
                                      </p:cBhvr>
                                      <p:tavLst>
                                        <p:tav tm="0">
                                          <p:val>
                                            <p:strVal val="#ppt_x"/>
                                          </p:val>
                                        </p:tav>
                                        <p:tav tm="100000">
                                          <p:val>
                                            <p:strVal val="#ppt_x"/>
                                          </p:val>
                                        </p:tav>
                                      </p:tavLst>
                                    </p:anim>
                                    <p:anim calcmode="lin" valueType="num">
                                      <p:cBhvr>
                                        <p:cTn id="32" dur="1000" fill="hold"/>
                                        <p:tgtEl>
                                          <p:spTgt spid="11271"/>
                                        </p:tgtEl>
                                        <p:attrNameLst>
                                          <p:attrName>ppt_y</p:attrName>
                                        </p:attrNameLst>
                                      </p:cBhvr>
                                      <p:tavLst>
                                        <p:tav tm="0">
                                          <p:val>
                                            <p:strVal val="#ppt_y+.1"/>
                                          </p:val>
                                        </p:tav>
                                        <p:tav tm="100000">
                                          <p:val>
                                            <p:strVal val="#ppt_y"/>
                                          </p:val>
                                        </p:tav>
                                      </p:tavLst>
                                    </p:anim>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wipe(down)">
                                      <p:cBhvr>
                                        <p:cTn id="36" dur="500"/>
                                        <p:tgtEl>
                                          <p:spTgt spid="60"/>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down)">
                                      <p:cBhvr>
                                        <p:cTn id="40" dur="500"/>
                                        <p:tgtEl>
                                          <p:spTgt spid="64"/>
                                        </p:tgtEl>
                                      </p:cBhvr>
                                    </p:animEffect>
                                  </p:childTnLst>
                                </p:cTn>
                              </p:par>
                            </p:childTnLst>
                          </p:cTn>
                        </p:par>
                        <p:par>
                          <p:cTn id="41" fill="hold">
                            <p:stCondLst>
                              <p:cond delay="1500"/>
                            </p:stCondLst>
                            <p:childTnLst>
                              <p:par>
                                <p:cTn id="42" presetID="22" presetClass="entr" presetSubtype="4" fill="hold" nodeType="after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wipe(down)">
                                      <p:cBhvr>
                                        <p:cTn id="44" dur="500"/>
                                        <p:tgtEl>
                                          <p:spTgt spid="68"/>
                                        </p:tgtEl>
                                      </p:cBhvr>
                                    </p:animEffect>
                                  </p:child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wipe(down)">
                                      <p:cBhvr>
                                        <p:cTn id="4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71" grpId="0" animBg="1"/>
      <p:bldP spid="11269" grpId="0"/>
      <p:bldP spid="112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033296" y="1579476"/>
            <a:ext cx="2796104" cy="1667004"/>
            <a:chOff x="7077578" y="1564917"/>
            <a:chExt cx="2796104" cy="1667004"/>
          </a:xfrm>
        </p:grpSpPr>
        <p:sp>
          <p:nvSpPr>
            <p:cNvPr id="16" name="矩形 39"/>
            <p:cNvSpPr>
              <a:spLocks noChangeArrowheads="1"/>
            </p:cNvSpPr>
            <p:nvPr/>
          </p:nvSpPr>
          <p:spPr bwMode="auto">
            <a:xfrm>
              <a:off x="7090277" y="2031592"/>
              <a:ext cx="27834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7" name="矩形 39"/>
            <p:cNvSpPr>
              <a:spLocks noChangeArrowheads="1"/>
            </p:cNvSpPr>
            <p:nvPr/>
          </p:nvSpPr>
          <p:spPr bwMode="auto">
            <a:xfrm>
              <a:off x="7077578" y="1564917"/>
              <a:ext cx="2676473"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19" name="组合 18"/>
          <p:cNvGrpSpPr/>
          <p:nvPr/>
        </p:nvGrpSpPr>
        <p:grpSpPr>
          <a:xfrm>
            <a:off x="1033296" y="3713155"/>
            <a:ext cx="2796104" cy="1667004"/>
            <a:chOff x="7077578" y="1564917"/>
            <a:chExt cx="2796104" cy="1667004"/>
          </a:xfrm>
        </p:grpSpPr>
        <p:sp>
          <p:nvSpPr>
            <p:cNvPr id="23" name="矩形 39"/>
            <p:cNvSpPr>
              <a:spLocks noChangeArrowheads="1"/>
            </p:cNvSpPr>
            <p:nvPr/>
          </p:nvSpPr>
          <p:spPr bwMode="auto">
            <a:xfrm>
              <a:off x="7090277" y="2031592"/>
              <a:ext cx="27834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4" name="矩形 39"/>
            <p:cNvSpPr>
              <a:spLocks noChangeArrowheads="1"/>
            </p:cNvSpPr>
            <p:nvPr/>
          </p:nvSpPr>
          <p:spPr bwMode="auto">
            <a:xfrm>
              <a:off x="7077578" y="1564917"/>
              <a:ext cx="2676473"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26" name="组合 25"/>
          <p:cNvGrpSpPr/>
          <p:nvPr/>
        </p:nvGrpSpPr>
        <p:grpSpPr>
          <a:xfrm>
            <a:off x="8232423" y="1346139"/>
            <a:ext cx="2796104" cy="1667004"/>
            <a:chOff x="7077578" y="1564917"/>
            <a:chExt cx="2796104" cy="1667004"/>
          </a:xfrm>
        </p:grpSpPr>
        <p:sp>
          <p:nvSpPr>
            <p:cNvPr id="30" name="矩形 39"/>
            <p:cNvSpPr>
              <a:spLocks noChangeArrowheads="1"/>
            </p:cNvSpPr>
            <p:nvPr/>
          </p:nvSpPr>
          <p:spPr bwMode="auto">
            <a:xfrm>
              <a:off x="7090277" y="2031592"/>
              <a:ext cx="27834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1" name="矩形 30"/>
            <p:cNvSpPr>
              <a:spLocks noChangeArrowheads="1"/>
            </p:cNvSpPr>
            <p:nvPr/>
          </p:nvSpPr>
          <p:spPr bwMode="auto">
            <a:xfrm>
              <a:off x="7077578" y="1564917"/>
              <a:ext cx="2676473"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33" name="组合 32"/>
          <p:cNvGrpSpPr/>
          <p:nvPr/>
        </p:nvGrpSpPr>
        <p:grpSpPr>
          <a:xfrm>
            <a:off x="8232423" y="3713155"/>
            <a:ext cx="2796104" cy="1667004"/>
            <a:chOff x="7077578" y="1564917"/>
            <a:chExt cx="2796104" cy="1667004"/>
          </a:xfrm>
        </p:grpSpPr>
        <p:sp>
          <p:nvSpPr>
            <p:cNvPr id="37" name="矩形 39"/>
            <p:cNvSpPr>
              <a:spLocks noChangeArrowheads="1"/>
            </p:cNvSpPr>
            <p:nvPr/>
          </p:nvSpPr>
          <p:spPr bwMode="auto">
            <a:xfrm>
              <a:off x="7090277" y="2031592"/>
              <a:ext cx="27834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8" name="矩形 39"/>
            <p:cNvSpPr>
              <a:spLocks noChangeArrowheads="1"/>
            </p:cNvSpPr>
            <p:nvPr/>
          </p:nvSpPr>
          <p:spPr bwMode="auto">
            <a:xfrm>
              <a:off x="7077578" y="1564917"/>
              <a:ext cx="2676473"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27" name="图片 2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61694" y="1812814"/>
            <a:ext cx="2795587"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组合 27"/>
          <p:cNvGrpSpPr/>
          <p:nvPr/>
        </p:nvGrpSpPr>
        <p:grpSpPr>
          <a:xfrm>
            <a:off x="485775" y="485078"/>
            <a:ext cx="2581275" cy="591247"/>
            <a:chOff x="485775" y="485078"/>
            <a:chExt cx="2581275" cy="591247"/>
          </a:xfrm>
        </p:grpSpPr>
        <p:pic>
          <p:nvPicPr>
            <p:cNvPr id="29" name="图片 28"/>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32" name="文本框 31"/>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2" presetClass="entr" presetSubtype="8"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Freeform 101"/>
          <p:cNvSpPr>
            <a:spLocks noEditPoints="1" noChangeArrowheads="1"/>
          </p:cNvSpPr>
          <p:nvPr/>
        </p:nvSpPr>
        <p:spPr bwMode="auto">
          <a:xfrm>
            <a:off x="3705225" y="2430463"/>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386" name="Freeform 105"/>
          <p:cNvSpPr>
            <a:spLocks noEditPoints="1" noChangeArrowheads="1"/>
          </p:cNvSpPr>
          <p:nvPr/>
        </p:nvSpPr>
        <p:spPr bwMode="auto">
          <a:xfrm>
            <a:off x="2749550" y="2430463"/>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387" name="Freeform 101"/>
          <p:cNvSpPr>
            <a:spLocks noEditPoints="1" noChangeArrowheads="1"/>
          </p:cNvSpPr>
          <p:nvPr/>
        </p:nvSpPr>
        <p:spPr bwMode="auto">
          <a:xfrm>
            <a:off x="3225800" y="2430463"/>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388" name="Freeform 101"/>
          <p:cNvSpPr>
            <a:spLocks noEditPoints="1" noChangeArrowheads="1"/>
          </p:cNvSpPr>
          <p:nvPr/>
        </p:nvSpPr>
        <p:spPr bwMode="auto">
          <a:xfrm>
            <a:off x="4654550" y="2430463"/>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389" name="Freeform 101"/>
          <p:cNvSpPr>
            <a:spLocks noEditPoints="1" noChangeArrowheads="1"/>
          </p:cNvSpPr>
          <p:nvPr/>
        </p:nvSpPr>
        <p:spPr bwMode="auto">
          <a:xfrm>
            <a:off x="4175125" y="2430463"/>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390" name="Freeform 105"/>
          <p:cNvSpPr>
            <a:spLocks noEditPoints="1" noChangeArrowheads="1"/>
          </p:cNvSpPr>
          <p:nvPr/>
        </p:nvSpPr>
        <p:spPr bwMode="auto">
          <a:xfrm>
            <a:off x="2270125" y="2430463"/>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391" name="Freeform 105"/>
          <p:cNvSpPr>
            <a:spLocks noEditPoints="1" noChangeArrowheads="1"/>
          </p:cNvSpPr>
          <p:nvPr/>
        </p:nvSpPr>
        <p:spPr bwMode="auto">
          <a:xfrm>
            <a:off x="1800225" y="2430463"/>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392" name="Freeform 105"/>
          <p:cNvSpPr>
            <a:spLocks noEditPoints="1" noChangeArrowheads="1"/>
          </p:cNvSpPr>
          <p:nvPr/>
        </p:nvSpPr>
        <p:spPr bwMode="auto">
          <a:xfrm>
            <a:off x="1320800" y="2430463"/>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393" name="Freeform 101"/>
          <p:cNvSpPr>
            <a:spLocks noEditPoints="1" noChangeArrowheads="1"/>
          </p:cNvSpPr>
          <p:nvPr/>
        </p:nvSpPr>
        <p:spPr bwMode="auto">
          <a:xfrm>
            <a:off x="5603875" y="2430463"/>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1600">
              <a:solidFill>
                <a:srgbClr val="605448"/>
              </a:solidFill>
            </a:endParaRPr>
          </a:p>
        </p:txBody>
      </p:sp>
      <p:sp>
        <p:nvSpPr>
          <p:cNvPr id="16394" name="Freeform 101"/>
          <p:cNvSpPr>
            <a:spLocks noEditPoints="1" noChangeArrowheads="1"/>
          </p:cNvSpPr>
          <p:nvPr/>
        </p:nvSpPr>
        <p:spPr bwMode="auto">
          <a:xfrm>
            <a:off x="5124450" y="2430463"/>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501" name="文本框 18"/>
          <p:cNvSpPr txBox="1">
            <a:spLocks noChangeArrowheads="1"/>
          </p:cNvSpPr>
          <p:nvPr/>
        </p:nvSpPr>
        <p:spPr bwMode="auto">
          <a:xfrm>
            <a:off x="6320247" y="2023525"/>
            <a:ext cx="1736725" cy="1015663"/>
          </a:xfrm>
          <a:prstGeom prst="rect">
            <a:avLst/>
          </a:prstGeom>
          <a:noFill/>
          <a:ln w="9525">
            <a:noFill/>
            <a:miter lim="800000"/>
          </a:ln>
        </p:spPr>
        <p:txBody>
          <a:bodyPr>
            <a:spAutoFit/>
          </a:bodyPr>
          <a:lstStyle/>
          <a:p>
            <a:r>
              <a:rPr lang="en-US" altLang="zh-CN" sz="6000">
                <a:solidFill>
                  <a:srgbClr val="595959"/>
                </a:solidFill>
                <a:latin typeface="方正静蕾简体" panose="02000000000000000000" pitchFamily="2" charset="-122"/>
                <a:ea typeface="方正静蕾简体" panose="02000000000000000000" pitchFamily="2" charset="-122"/>
              </a:rPr>
              <a:t>40</a:t>
            </a:r>
            <a:r>
              <a:rPr lang="en-US" altLang="zh-CN" sz="2000">
                <a:solidFill>
                  <a:srgbClr val="595959"/>
                </a:solidFill>
                <a:latin typeface="方正静蕾简体" panose="02000000000000000000" pitchFamily="2" charset="-122"/>
                <a:ea typeface="方正静蕾简体" panose="02000000000000000000" pitchFamily="2" charset="-122"/>
              </a:rPr>
              <a:t>%</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16399" name="Freeform 105"/>
          <p:cNvSpPr>
            <a:spLocks noEditPoints="1" noChangeArrowheads="1"/>
          </p:cNvSpPr>
          <p:nvPr/>
        </p:nvSpPr>
        <p:spPr bwMode="auto">
          <a:xfrm>
            <a:off x="2752725" y="3744913"/>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00" name="Freeform 101"/>
          <p:cNvSpPr>
            <a:spLocks noEditPoints="1" noChangeArrowheads="1"/>
          </p:cNvSpPr>
          <p:nvPr/>
        </p:nvSpPr>
        <p:spPr bwMode="auto">
          <a:xfrm>
            <a:off x="4657725" y="3744913"/>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01" name="Freeform 101"/>
          <p:cNvSpPr>
            <a:spLocks noEditPoints="1" noChangeArrowheads="1"/>
          </p:cNvSpPr>
          <p:nvPr/>
        </p:nvSpPr>
        <p:spPr bwMode="auto">
          <a:xfrm>
            <a:off x="4178300" y="3744913"/>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02" name="Freeform 105"/>
          <p:cNvSpPr>
            <a:spLocks noEditPoints="1" noChangeArrowheads="1"/>
          </p:cNvSpPr>
          <p:nvPr/>
        </p:nvSpPr>
        <p:spPr bwMode="auto">
          <a:xfrm>
            <a:off x="2273300" y="3744913"/>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03" name="Freeform 105"/>
          <p:cNvSpPr>
            <a:spLocks noEditPoints="1" noChangeArrowheads="1"/>
          </p:cNvSpPr>
          <p:nvPr/>
        </p:nvSpPr>
        <p:spPr bwMode="auto">
          <a:xfrm>
            <a:off x="1803400" y="3744913"/>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04" name="Freeform 105"/>
          <p:cNvSpPr>
            <a:spLocks noEditPoints="1" noChangeArrowheads="1"/>
          </p:cNvSpPr>
          <p:nvPr/>
        </p:nvSpPr>
        <p:spPr bwMode="auto">
          <a:xfrm>
            <a:off x="1323975" y="3744913"/>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05" name="Freeform 101"/>
          <p:cNvSpPr>
            <a:spLocks noEditPoints="1" noChangeArrowheads="1"/>
          </p:cNvSpPr>
          <p:nvPr/>
        </p:nvSpPr>
        <p:spPr bwMode="auto">
          <a:xfrm>
            <a:off x="5607050" y="3744913"/>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1600">
              <a:solidFill>
                <a:srgbClr val="605448"/>
              </a:solidFill>
            </a:endParaRPr>
          </a:p>
        </p:txBody>
      </p:sp>
      <p:sp>
        <p:nvSpPr>
          <p:cNvPr id="16406" name="Freeform 101"/>
          <p:cNvSpPr>
            <a:spLocks noEditPoints="1" noChangeArrowheads="1"/>
          </p:cNvSpPr>
          <p:nvPr/>
        </p:nvSpPr>
        <p:spPr bwMode="auto">
          <a:xfrm>
            <a:off x="5127625" y="3744913"/>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515" name="文本框 18"/>
          <p:cNvSpPr txBox="1">
            <a:spLocks noChangeArrowheads="1"/>
          </p:cNvSpPr>
          <p:nvPr/>
        </p:nvSpPr>
        <p:spPr bwMode="auto">
          <a:xfrm>
            <a:off x="6323422" y="3323688"/>
            <a:ext cx="1736725" cy="1015663"/>
          </a:xfrm>
          <a:prstGeom prst="rect">
            <a:avLst/>
          </a:prstGeom>
          <a:noFill/>
          <a:ln w="9525">
            <a:noFill/>
            <a:miter lim="800000"/>
          </a:ln>
        </p:spPr>
        <p:txBody>
          <a:bodyPr>
            <a:spAutoFit/>
          </a:bodyPr>
          <a:lstStyle/>
          <a:p>
            <a:r>
              <a:rPr lang="en-US" altLang="zh-CN" sz="6000">
                <a:solidFill>
                  <a:srgbClr val="595959"/>
                </a:solidFill>
                <a:latin typeface="方正静蕾简体" panose="02000000000000000000" pitchFamily="2" charset="-122"/>
                <a:ea typeface="方正静蕾简体" panose="02000000000000000000" pitchFamily="2" charset="-122"/>
              </a:rPr>
              <a:t>60</a:t>
            </a:r>
            <a:r>
              <a:rPr lang="en-US" altLang="zh-CN" sz="2000">
                <a:solidFill>
                  <a:srgbClr val="595959"/>
                </a:solidFill>
                <a:latin typeface="方正静蕾简体" panose="02000000000000000000" pitchFamily="2" charset="-122"/>
                <a:ea typeface="方正静蕾简体" panose="02000000000000000000" pitchFamily="2" charset="-122"/>
              </a:rPr>
              <a:t>%</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16411" name="Freeform 105"/>
          <p:cNvSpPr>
            <a:spLocks noEditPoints="1" noChangeArrowheads="1"/>
          </p:cNvSpPr>
          <p:nvPr/>
        </p:nvSpPr>
        <p:spPr bwMode="auto">
          <a:xfrm>
            <a:off x="2752725" y="5146675"/>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12" name="Freeform 101"/>
          <p:cNvSpPr>
            <a:spLocks noEditPoints="1" noChangeArrowheads="1"/>
          </p:cNvSpPr>
          <p:nvPr/>
        </p:nvSpPr>
        <p:spPr bwMode="auto">
          <a:xfrm>
            <a:off x="4657725" y="5146675"/>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13" name="Freeform 105"/>
          <p:cNvSpPr>
            <a:spLocks noEditPoints="1" noChangeArrowheads="1"/>
          </p:cNvSpPr>
          <p:nvPr/>
        </p:nvSpPr>
        <p:spPr bwMode="auto">
          <a:xfrm>
            <a:off x="2273300" y="5146675"/>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14" name="Freeform 105"/>
          <p:cNvSpPr>
            <a:spLocks noEditPoints="1" noChangeArrowheads="1"/>
          </p:cNvSpPr>
          <p:nvPr/>
        </p:nvSpPr>
        <p:spPr bwMode="auto">
          <a:xfrm>
            <a:off x="1803400" y="5146675"/>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15" name="Freeform 105"/>
          <p:cNvSpPr>
            <a:spLocks noEditPoints="1" noChangeArrowheads="1"/>
          </p:cNvSpPr>
          <p:nvPr/>
        </p:nvSpPr>
        <p:spPr bwMode="auto">
          <a:xfrm>
            <a:off x="1323975" y="5146675"/>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16" name="Freeform 101"/>
          <p:cNvSpPr>
            <a:spLocks noEditPoints="1" noChangeArrowheads="1"/>
          </p:cNvSpPr>
          <p:nvPr/>
        </p:nvSpPr>
        <p:spPr bwMode="auto">
          <a:xfrm>
            <a:off x="5607050" y="5146675"/>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1600">
              <a:solidFill>
                <a:srgbClr val="605448"/>
              </a:solidFill>
            </a:endParaRPr>
          </a:p>
        </p:txBody>
      </p:sp>
      <p:sp>
        <p:nvSpPr>
          <p:cNvPr id="16417" name="Freeform 101"/>
          <p:cNvSpPr>
            <a:spLocks noEditPoints="1" noChangeArrowheads="1"/>
          </p:cNvSpPr>
          <p:nvPr/>
        </p:nvSpPr>
        <p:spPr bwMode="auto">
          <a:xfrm>
            <a:off x="5127625" y="5146675"/>
            <a:ext cx="384175" cy="384175"/>
          </a:xfrm>
          <a:custGeom>
            <a:avLst/>
            <a:gdLst>
              <a:gd name="T0" fmla="*/ 48 w 225"/>
              <a:gd name="T1" fmla="*/ 3 h 253"/>
              <a:gd name="T2" fmla="*/ 87 w 225"/>
              <a:gd name="T3" fmla="*/ 0 h 253"/>
              <a:gd name="T4" fmla="*/ 166 w 225"/>
              <a:gd name="T5" fmla="*/ 3 h 253"/>
              <a:gd name="T6" fmla="*/ 205 w 225"/>
              <a:gd name="T7" fmla="*/ 7 h 253"/>
              <a:gd name="T8" fmla="*/ 212 w 225"/>
              <a:gd name="T9" fmla="*/ 10 h 253"/>
              <a:gd name="T10" fmla="*/ 216 w 225"/>
              <a:gd name="T11" fmla="*/ 17 h 253"/>
              <a:gd name="T12" fmla="*/ 218 w 225"/>
              <a:gd name="T13" fmla="*/ 34 h 253"/>
              <a:gd name="T14" fmla="*/ 218 w 225"/>
              <a:gd name="T15" fmla="*/ 60 h 253"/>
              <a:gd name="T16" fmla="*/ 222 w 225"/>
              <a:gd name="T17" fmla="*/ 141 h 253"/>
              <a:gd name="T18" fmla="*/ 225 w 225"/>
              <a:gd name="T19" fmla="*/ 191 h 253"/>
              <a:gd name="T20" fmla="*/ 220 w 225"/>
              <a:gd name="T21" fmla="*/ 240 h 253"/>
              <a:gd name="T22" fmla="*/ 220 w 225"/>
              <a:gd name="T23" fmla="*/ 243 h 253"/>
              <a:gd name="T24" fmla="*/ 213 w 225"/>
              <a:gd name="T25" fmla="*/ 249 h 253"/>
              <a:gd name="T26" fmla="*/ 202 w 225"/>
              <a:gd name="T27" fmla="*/ 252 h 253"/>
              <a:gd name="T28" fmla="*/ 156 w 225"/>
              <a:gd name="T29" fmla="*/ 253 h 253"/>
              <a:gd name="T30" fmla="*/ 65 w 225"/>
              <a:gd name="T31" fmla="*/ 249 h 253"/>
              <a:gd name="T32" fmla="*/ 21 w 225"/>
              <a:gd name="T33" fmla="*/ 242 h 253"/>
              <a:gd name="T34" fmla="*/ 14 w 225"/>
              <a:gd name="T35" fmla="*/ 219 h 253"/>
              <a:gd name="T36" fmla="*/ 4 w 225"/>
              <a:gd name="T37" fmla="*/ 166 h 253"/>
              <a:gd name="T38" fmla="*/ 0 w 225"/>
              <a:gd name="T39" fmla="*/ 108 h 253"/>
              <a:gd name="T40" fmla="*/ 4 w 225"/>
              <a:gd name="T41" fmla="*/ 51 h 253"/>
              <a:gd name="T42" fmla="*/ 8 w 225"/>
              <a:gd name="T43" fmla="*/ 22 h 253"/>
              <a:gd name="T44" fmla="*/ 5 w 225"/>
              <a:gd name="T45" fmla="*/ 21 h 253"/>
              <a:gd name="T46" fmla="*/ 4 w 225"/>
              <a:gd name="T47" fmla="*/ 13 h 253"/>
              <a:gd name="T48" fmla="*/ 8 w 225"/>
              <a:gd name="T49" fmla="*/ 11 h 253"/>
              <a:gd name="T50" fmla="*/ 48 w 225"/>
              <a:gd name="T51" fmla="*/ 3 h 253"/>
              <a:gd name="T52" fmla="*/ 21 w 225"/>
              <a:gd name="T53" fmla="*/ 22 h 253"/>
              <a:gd name="T54" fmla="*/ 20 w 225"/>
              <a:gd name="T55" fmla="*/ 77 h 253"/>
              <a:gd name="T56" fmla="*/ 29 w 225"/>
              <a:gd name="T57" fmla="*/ 229 h 253"/>
              <a:gd name="T58" fmla="*/ 70 w 225"/>
              <a:gd name="T59" fmla="*/ 235 h 253"/>
              <a:gd name="T60" fmla="*/ 153 w 225"/>
              <a:gd name="T61" fmla="*/ 237 h 253"/>
              <a:gd name="T62" fmla="*/ 194 w 225"/>
              <a:gd name="T63" fmla="*/ 235 h 253"/>
              <a:gd name="T64" fmla="*/ 202 w 225"/>
              <a:gd name="T65" fmla="*/ 232 h 253"/>
              <a:gd name="T66" fmla="*/ 208 w 225"/>
              <a:gd name="T67" fmla="*/ 223 h 253"/>
              <a:gd name="T68" fmla="*/ 211 w 225"/>
              <a:gd name="T69" fmla="*/ 204 h 253"/>
              <a:gd name="T70" fmla="*/ 206 w 225"/>
              <a:gd name="T71" fmla="*/ 111 h 253"/>
              <a:gd name="T72" fmla="*/ 202 w 225"/>
              <a:gd name="T73" fmla="*/ 20 h 253"/>
              <a:gd name="T74" fmla="*/ 167 w 225"/>
              <a:gd name="T75" fmla="*/ 17 h 253"/>
              <a:gd name="T76" fmla="*/ 98 w 225"/>
              <a:gd name="T77" fmla="*/ 15 h 253"/>
              <a:gd name="T78" fmla="*/ 65 w 225"/>
              <a:gd name="T79" fmla="*/ 17 h 253"/>
              <a:gd name="T80" fmla="*/ 32 w 225"/>
              <a:gd name="T81" fmla="*/ 20 h 253"/>
              <a:gd name="T82" fmla="*/ 21 w 225"/>
              <a:gd name="T83"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253">
                <a:moveTo>
                  <a:pt x="48" y="3"/>
                </a:moveTo>
                <a:lnTo>
                  <a:pt x="48" y="3"/>
                </a:lnTo>
                <a:lnTo>
                  <a:pt x="67" y="1"/>
                </a:lnTo>
                <a:lnTo>
                  <a:pt x="87" y="0"/>
                </a:lnTo>
                <a:lnTo>
                  <a:pt x="126" y="0"/>
                </a:lnTo>
                <a:lnTo>
                  <a:pt x="166" y="3"/>
                </a:lnTo>
                <a:lnTo>
                  <a:pt x="205" y="7"/>
                </a:lnTo>
                <a:lnTo>
                  <a:pt x="209" y="7"/>
                </a:lnTo>
                <a:lnTo>
                  <a:pt x="212" y="10"/>
                </a:lnTo>
                <a:lnTo>
                  <a:pt x="215" y="13"/>
                </a:lnTo>
                <a:lnTo>
                  <a:pt x="216" y="17"/>
                </a:lnTo>
                <a:lnTo>
                  <a:pt x="218" y="25"/>
                </a:lnTo>
                <a:lnTo>
                  <a:pt x="218" y="34"/>
                </a:lnTo>
                <a:lnTo>
                  <a:pt x="218" y="60"/>
                </a:lnTo>
                <a:lnTo>
                  <a:pt x="219" y="87"/>
                </a:lnTo>
                <a:lnTo>
                  <a:pt x="222" y="141"/>
                </a:lnTo>
                <a:lnTo>
                  <a:pt x="223" y="166"/>
                </a:lnTo>
                <a:lnTo>
                  <a:pt x="225" y="191"/>
                </a:lnTo>
                <a:lnTo>
                  <a:pt x="223" y="216"/>
                </a:lnTo>
                <a:lnTo>
                  <a:pt x="220" y="240"/>
                </a:lnTo>
                <a:lnTo>
                  <a:pt x="220" y="243"/>
                </a:lnTo>
                <a:lnTo>
                  <a:pt x="218" y="246"/>
                </a:lnTo>
                <a:lnTo>
                  <a:pt x="213" y="249"/>
                </a:lnTo>
                <a:lnTo>
                  <a:pt x="208" y="252"/>
                </a:lnTo>
                <a:lnTo>
                  <a:pt x="202" y="252"/>
                </a:lnTo>
                <a:lnTo>
                  <a:pt x="156" y="253"/>
                </a:lnTo>
                <a:lnTo>
                  <a:pt x="111" y="252"/>
                </a:lnTo>
                <a:lnTo>
                  <a:pt x="65" y="249"/>
                </a:lnTo>
                <a:lnTo>
                  <a:pt x="43" y="246"/>
                </a:lnTo>
                <a:lnTo>
                  <a:pt x="21" y="242"/>
                </a:lnTo>
                <a:lnTo>
                  <a:pt x="14" y="219"/>
                </a:lnTo>
                <a:lnTo>
                  <a:pt x="8" y="194"/>
                </a:lnTo>
                <a:lnTo>
                  <a:pt x="4" y="166"/>
                </a:lnTo>
                <a:lnTo>
                  <a:pt x="1" y="138"/>
                </a:lnTo>
                <a:lnTo>
                  <a:pt x="0" y="108"/>
                </a:lnTo>
                <a:lnTo>
                  <a:pt x="1" y="79"/>
                </a:lnTo>
                <a:lnTo>
                  <a:pt x="4" y="51"/>
                </a:lnTo>
                <a:lnTo>
                  <a:pt x="8" y="22"/>
                </a:lnTo>
                <a:lnTo>
                  <a:pt x="7" y="22"/>
                </a:lnTo>
                <a:lnTo>
                  <a:pt x="5" y="21"/>
                </a:lnTo>
                <a:lnTo>
                  <a:pt x="4" y="17"/>
                </a:lnTo>
                <a:lnTo>
                  <a:pt x="4" y="13"/>
                </a:lnTo>
                <a:lnTo>
                  <a:pt x="8" y="11"/>
                </a:lnTo>
                <a:lnTo>
                  <a:pt x="48" y="3"/>
                </a:lnTo>
                <a:close/>
                <a:moveTo>
                  <a:pt x="21" y="22"/>
                </a:moveTo>
                <a:lnTo>
                  <a:pt x="21" y="22"/>
                </a:lnTo>
                <a:lnTo>
                  <a:pt x="20" y="51"/>
                </a:lnTo>
                <a:lnTo>
                  <a:pt x="20" y="77"/>
                </a:lnTo>
                <a:lnTo>
                  <a:pt x="22" y="128"/>
                </a:lnTo>
                <a:lnTo>
                  <a:pt x="29" y="229"/>
                </a:lnTo>
                <a:lnTo>
                  <a:pt x="70" y="235"/>
                </a:lnTo>
                <a:lnTo>
                  <a:pt x="111" y="237"/>
                </a:lnTo>
                <a:lnTo>
                  <a:pt x="153" y="237"/>
                </a:lnTo>
                <a:lnTo>
                  <a:pt x="194" y="235"/>
                </a:lnTo>
                <a:lnTo>
                  <a:pt x="198" y="233"/>
                </a:lnTo>
                <a:lnTo>
                  <a:pt x="202" y="232"/>
                </a:lnTo>
                <a:lnTo>
                  <a:pt x="205" y="228"/>
                </a:lnTo>
                <a:lnTo>
                  <a:pt x="208" y="223"/>
                </a:lnTo>
                <a:lnTo>
                  <a:pt x="209" y="214"/>
                </a:lnTo>
                <a:lnTo>
                  <a:pt x="211" y="204"/>
                </a:lnTo>
                <a:lnTo>
                  <a:pt x="206" y="111"/>
                </a:lnTo>
                <a:lnTo>
                  <a:pt x="205" y="65"/>
                </a:lnTo>
                <a:lnTo>
                  <a:pt x="202" y="20"/>
                </a:lnTo>
                <a:lnTo>
                  <a:pt x="167" y="17"/>
                </a:lnTo>
                <a:lnTo>
                  <a:pt x="132" y="15"/>
                </a:lnTo>
                <a:lnTo>
                  <a:pt x="98" y="15"/>
                </a:lnTo>
                <a:lnTo>
                  <a:pt x="65" y="17"/>
                </a:lnTo>
                <a:lnTo>
                  <a:pt x="43" y="18"/>
                </a:lnTo>
                <a:lnTo>
                  <a:pt x="32" y="20"/>
                </a:lnTo>
                <a:lnTo>
                  <a:pt x="21" y="22"/>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529" name="文本框 18"/>
          <p:cNvSpPr txBox="1">
            <a:spLocks noChangeArrowheads="1"/>
          </p:cNvSpPr>
          <p:nvPr/>
        </p:nvSpPr>
        <p:spPr bwMode="auto">
          <a:xfrm>
            <a:off x="6323422" y="4739738"/>
            <a:ext cx="1736725" cy="1015663"/>
          </a:xfrm>
          <a:prstGeom prst="rect">
            <a:avLst/>
          </a:prstGeom>
          <a:noFill/>
          <a:ln w="9525">
            <a:noFill/>
            <a:miter lim="800000"/>
          </a:ln>
        </p:spPr>
        <p:txBody>
          <a:bodyPr>
            <a:spAutoFit/>
          </a:bodyPr>
          <a:lstStyle/>
          <a:p>
            <a:r>
              <a:rPr lang="en-US" altLang="zh-CN" sz="6000">
                <a:solidFill>
                  <a:srgbClr val="595959"/>
                </a:solidFill>
                <a:latin typeface="方正静蕾简体" panose="02000000000000000000" pitchFamily="2" charset="-122"/>
                <a:ea typeface="方正静蕾简体" panose="02000000000000000000" pitchFamily="2" charset="-122"/>
              </a:rPr>
              <a:t>70</a:t>
            </a:r>
            <a:r>
              <a:rPr lang="en-US" altLang="zh-CN" sz="2000">
                <a:solidFill>
                  <a:srgbClr val="595959"/>
                </a:solidFill>
                <a:latin typeface="方正静蕾简体" panose="02000000000000000000" pitchFamily="2" charset="-122"/>
                <a:ea typeface="方正静蕾简体" panose="02000000000000000000" pitchFamily="2" charset="-122"/>
              </a:rPr>
              <a:t>%</a:t>
            </a:r>
            <a:endParaRPr lang="zh-CN" altLang="en-US" sz="2800">
              <a:solidFill>
                <a:srgbClr val="595959"/>
              </a:solidFill>
              <a:latin typeface="方正静蕾简体" panose="02000000000000000000" pitchFamily="2" charset="-122"/>
              <a:ea typeface="方正静蕾简体" panose="02000000000000000000" pitchFamily="2" charset="-122"/>
            </a:endParaRPr>
          </a:p>
        </p:txBody>
      </p:sp>
      <p:sp>
        <p:nvSpPr>
          <p:cNvPr id="16422" name="Freeform 105"/>
          <p:cNvSpPr>
            <a:spLocks noEditPoints="1" noChangeArrowheads="1"/>
          </p:cNvSpPr>
          <p:nvPr/>
        </p:nvSpPr>
        <p:spPr bwMode="auto">
          <a:xfrm>
            <a:off x="3698875" y="3725863"/>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23" name="Freeform 105"/>
          <p:cNvSpPr>
            <a:spLocks noEditPoints="1" noChangeArrowheads="1"/>
          </p:cNvSpPr>
          <p:nvPr/>
        </p:nvSpPr>
        <p:spPr bwMode="auto">
          <a:xfrm>
            <a:off x="3219450" y="3725863"/>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24" name="Freeform 105"/>
          <p:cNvSpPr>
            <a:spLocks noEditPoints="1" noChangeArrowheads="1"/>
          </p:cNvSpPr>
          <p:nvPr/>
        </p:nvSpPr>
        <p:spPr bwMode="auto">
          <a:xfrm>
            <a:off x="4175125" y="5138738"/>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25" name="Freeform 105"/>
          <p:cNvSpPr>
            <a:spLocks noEditPoints="1" noChangeArrowheads="1"/>
          </p:cNvSpPr>
          <p:nvPr/>
        </p:nvSpPr>
        <p:spPr bwMode="auto">
          <a:xfrm>
            <a:off x="3695700" y="5138738"/>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sp>
        <p:nvSpPr>
          <p:cNvPr id="16426" name="Freeform 105"/>
          <p:cNvSpPr>
            <a:spLocks noEditPoints="1" noChangeArrowheads="1"/>
          </p:cNvSpPr>
          <p:nvPr/>
        </p:nvSpPr>
        <p:spPr bwMode="auto">
          <a:xfrm>
            <a:off x="3225800" y="5138738"/>
            <a:ext cx="384175" cy="384175"/>
          </a:xfrm>
          <a:custGeom>
            <a:avLst/>
            <a:gdLst>
              <a:gd name="T0" fmla="*/ 173 w 218"/>
              <a:gd name="T1" fmla="*/ 3 h 247"/>
              <a:gd name="T2" fmla="*/ 211 w 218"/>
              <a:gd name="T3" fmla="*/ 45 h 247"/>
              <a:gd name="T4" fmla="*/ 218 w 218"/>
              <a:gd name="T5" fmla="*/ 159 h 247"/>
              <a:gd name="T6" fmla="*/ 142 w 218"/>
              <a:gd name="T7" fmla="*/ 246 h 247"/>
              <a:gd name="T8" fmla="*/ 13 w 218"/>
              <a:gd name="T9" fmla="*/ 235 h 247"/>
              <a:gd name="T10" fmla="*/ 3 w 218"/>
              <a:gd name="T11" fmla="*/ 136 h 247"/>
              <a:gd name="T12" fmla="*/ 0 w 218"/>
              <a:gd name="T13" fmla="*/ 20 h 247"/>
              <a:gd name="T14" fmla="*/ 6 w 218"/>
              <a:gd name="T15" fmla="*/ 18 h 247"/>
              <a:gd name="T16" fmla="*/ 3 w 218"/>
              <a:gd name="T17" fmla="*/ 5 h 247"/>
              <a:gd name="T18" fmla="*/ 44 w 218"/>
              <a:gd name="T19" fmla="*/ 0 h 247"/>
              <a:gd name="T20" fmla="*/ 53 w 218"/>
              <a:gd name="T21" fmla="*/ 159 h 247"/>
              <a:gd name="T22" fmla="*/ 25 w 218"/>
              <a:gd name="T23" fmla="*/ 198 h 247"/>
              <a:gd name="T24" fmla="*/ 35 w 218"/>
              <a:gd name="T25" fmla="*/ 226 h 247"/>
              <a:gd name="T26" fmla="*/ 108 w 218"/>
              <a:gd name="T27" fmla="*/ 159 h 247"/>
              <a:gd name="T28" fmla="*/ 74 w 218"/>
              <a:gd name="T29" fmla="*/ 177 h 247"/>
              <a:gd name="T30" fmla="*/ 46 w 218"/>
              <a:gd name="T31" fmla="*/ 198 h 247"/>
              <a:gd name="T32" fmla="*/ 139 w 218"/>
              <a:gd name="T33" fmla="*/ 86 h 247"/>
              <a:gd name="T34" fmla="*/ 53 w 218"/>
              <a:gd name="T35" fmla="*/ 168 h 247"/>
              <a:gd name="T36" fmla="*/ 103 w 218"/>
              <a:gd name="T37" fmla="*/ 232 h 247"/>
              <a:gd name="T38" fmla="*/ 173 w 218"/>
              <a:gd name="T39" fmla="*/ 133 h 247"/>
              <a:gd name="T40" fmla="*/ 101 w 218"/>
              <a:gd name="T41" fmla="*/ 194 h 247"/>
              <a:gd name="T42" fmla="*/ 76 w 218"/>
              <a:gd name="T43" fmla="*/ 218 h 247"/>
              <a:gd name="T44" fmla="*/ 20 w 218"/>
              <a:gd name="T45" fmla="*/ 143 h 247"/>
              <a:gd name="T46" fmla="*/ 111 w 218"/>
              <a:gd name="T47" fmla="*/ 63 h 247"/>
              <a:gd name="T48" fmla="*/ 69 w 218"/>
              <a:gd name="T49" fmla="*/ 101 h 247"/>
              <a:gd name="T50" fmla="*/ 72 w 218"/>
              <a:gd name="T51" fmla="*/ 94 h 247"/>
              <a:gd name="T52" fmla="*/ 48 w 218"/>
              <a:gd name="T53" fmla="*/ 121 h 247"/>
              <a:gd name="T54" fmla="*/ 145 w 218"/>
              <a:gd name="T55" fmla="*/ 206 h 247"/>
              <a:gd name="T56" fmla="*/ 140 w 218"/>
              <a:gd name="T57" fmla="*/ 201 h 247"/>
              <a:gd name="T58" fmla="*/ 192 w 218"/>
              <a:gd name="T59" fmla="*/ 154 h 247"/>
              <a:gd name="T60" fmla="*/ 140 w 218"/>
              <a:gd name="T61" fmla="*/ 190 h 247"/>
              <a:gd name="T62" fmla="*/ 138 w 218"/>
              <a:gd name="T63" fmla="*/ 206 h 247"/>
              <a:gd name="T64" fmla="*/ 119 w 218"/>
              <a:gd name="T65" fmla="*/ 230 h 247"/>
              <a:gd name="T66" fmla="*/ 156 w 218"/>
              <a:gd name="T67" fmla="*/ 204 h 247"/>
              <a:gd name="T68" fmla="*/ 150 w 218"/>
              <a:gd name="T69" fmla="*/ 195 h 247"/>
              <a:gd name="T70" fmla="*/ 156 w 218"/>
              <a:gd name="T71" fmla="*/ 133 h 247"/>
              <a:gd name="T72" fmla="*/ 202 w 218"/>
              <a:gd name="T73" fmla="*/ 74 h 247"/>
              <a:gd name="T74" fmla="*/ 170 w 218"/>
              <a:gd name="T75" fmla="*/ 100 h 247"/>
              <a:gd name="T76" fmla="*/ 112 w 218"/>
              <a:gd name="T77" fmla="*/ 174 h 247"/>
              <a:gd name="T78" fmla="*/ 108 w 218"/>
              <a:gd name="T79" fmla="*/ 18 h 247"/>
              <a:gd name="T80" fmla="*/ 42 w 218"/>
              <a:gd name="T81" fmla="*/ 116 h 247"/>
              <a:gd name="T82" fmla="*/ 149 w 218"/>
              <a:gd name="T83" fmla="*/ 15 h 247"/>
              <a:gd name="T84" fmla="*/ 180 w 218"/>
              <a:gd name="T85" fmla="*/ 20 h 247"/>
              <a:gd name="T86" fmla="*/ 67 w 218"/>
              <a:gd name="T87" fmla="*/ 18 h 247"/>
              <a:gd name="T88" fmla="*/ 105 w 218"/>
              <a:gd name="T89" fmla="*/ 18 h 247"/>
              <a:gd name="T90" fmla="*/ 21 w 218"/>
              <a:gd name="T91" fmla="*/ 94 h 247"/>
              <a:gd name="T92" fmla="*/ 22 w 218"/>
              <a:gd name="T93" fmla="*/ 122 h 247"/>
              <a:gd name="T94" fmla="*/ 45 w 218"/>
              <a:gd name="T95" fmla="*/ 74 h 247"/>
              <a:gd name="T96" fmla="*/ 156 w 218"/>
              <a:gd name="T97" fmla="*/ 219 h 247"/>
              <a:gd name="T98" fmla="*/ 159 w 218"/>
              <a:gd name="T99" fmla="*/ 225 h 247"/>
              <a:gd name="T100" fmla="*/ 194 w 218"/>
              <a:gd name="T101" fmla="*/ 199 h 247"/>
              <a:gd name="T102" fmla="*/ 201 w 218"/>
              <a:gd name="T103" fmla="*/ 159 h 247"/>
              <a:gd name="T104" fmla="*/ 194 w 218"/>
              <a:gd name="T105" fmla="*/ 43 h 247"/>
              <a:gd name="T106" fmla="*/ 187 w 218"/>
              <a:gd name="T107" fmla="*/ 38 h 247"/>
              <a:gd name="T108" fmla="*/ 20 w 218"/>
              <a:gd name="T109" fmla="*/ 57 h 247"/>
              <a:gd name="T110" fmla="*/ 45 w 218"/>
              <a:gd name="T111" fmla="*/ 38 h 247"/>
              <a:gd name="T112" fmla="*/ 27 w 218"/>
              <a:gd name="T113" fmla="*/ 43 h 247"/>
              <a:gd name="T114" fmla="*/ 24 w 218"/>
              <a:gd name="T115" fmla="*/ 34 h 247"/>
              <a:gd name="T116" fmla="*/ 42 w 218"/>
              <a:gd name="T117" fmla="*/ 14 h 247"/>
              <a:gd name="T118" fmla="*/ 24 w 218"/>
              <a:gd name="T119" fmla="*/ 34 h 247"/>
              <a:gd name="T120" fmla="*/ 108 w 218"/>
              <a:gd name="T121" fmla="*/ 1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247">
                <a:moveTo>
                  <a:pt x="44" y="0"/>
                </a:moveTo>
                <a:lnTo>
                  <a:pt x="44" y="0"/>
                </a:lnTo>
                <a:lnTo>
                  <a:pt x="80" y="1"/>
                </a:lnTo>
                <a:lnTo>
                  <a:pt x="115" y="1"/>
                </a:lnTo>
                <a:lnTo>
                  <a:pt x="153" y="1"/>
                </a:lnTo>
                <a:lnTo>
                  <a:pt x="173" y="3"/>
                </a:lnTo>
                <a:lnTo>
                  <a:pt x="191" y="4"/>
                </a:lnTo>
                <a:lnTo>
                  <a:pt x="197" y="10"/>
                </a:lnTo>
                <a:lnTo>
                  <a:pt x="201" y="15"/>
                </a:lnTo>
                <a:lnTo>
                  <a:pt x="207" y="29"/>
                </a:lnTo>
                <a:lnTo>
                  <a:pt x="211" y="45"/>
                </a:lnTo>
                <a:lnTo>
                  <a:pt x="214" y="62"/>
                </a:lnTo>
                <a:lnTo>
                  <a:pt x="216" y="80"/>
                </a:lnTo>
                <a:lnTo>
                  <a:pt x="216" y="98"/>
                </a:lnTo>
                <a:lnTo>
                  <a:pt x="218" y="135"/>
                </a:lnTo>
                <a:lnTo>
                  <a:pt x="218" y="159"/>
                </a:lnTo>
                <a:lnTo>
                  <a:pt x="215" y="183"/>
                </a:lnTo>
                <a:lnTo>
                  <a:pt x="209" y="229"/>
                </a:lnTo>
                <a:lnTo>
                  <a:pt x="190" y="236"/>
                </a:lnTo>
                <a:lnTo>
                  <a:pt x="167" y="243"/>
                </a:lnTo>
                <a:lnTo>
                  <a:pt x="142" y="246"/>
                </a:lnTo>
                <a:lnTo>
                  <a:pt x="117" y="247"/>
                </a:lnTo>
                <a:lnTo>
                  <a:pt x="90" y="247"/>
                </a:lnTo>
                <a:lnTo>
                  <a:pt x="63" y="244"/>
                </a:lnTo>
                <a:lnTo>
                  <a:pt x="38" y="242"/>
                </a:lnTo>
                <a:lnTo>
                  <a:pt x="13" y="235"/>
                </a:lnTo>
                <a:lnTo>
                  <a:pt x="8" y="225"/>
                </a:lnTo>
                <a:lnTo>
                  <a:pt x="6" y="213"/>
                </a:lnTo>
                <a:lnTo>
                  <a:pt x="4" y="202"/>
                </a:lnTo>
                <a:lnTo>
                  <a:pt x="3" y="190"/>
                </a:lnTo>
                <a:lnTo>
                  <a:pt x="3" y="163"/>
                </a:lnTo>
                <a:lnTo>
                  <a:pt x="3" y="136"/>
                </a:lnTo>
                <a:lnTo>
                  <a:pt x="4" y="36"/>
                </a:lnTo>
                <a:lnTo>
                  <a:pt x="3" y="34"/>
                </a:lnTo>
                <a:lnTo>
                  <a:pt x="1" y="29"/>
                </a:lnTo>
                <a:lnTo>
                  <a:pt x="0" y="25"/>
                </a:lnTo>
                <a:lnTo>
                  <a:pt x="0" y="20"/>
                </a:lnTo>
                <a:lnTo>
                  <a:pt x="6" y="20"/>
                </a:lnTo>
                <a:lnTo>
                  <a:pt x="8" y="20"/>
                </a:lnTo>
                <a:lnTo>
                  <a:pt x="10" y="18"/>
                </a:lnTo>
                <a:lnTo>
                  <a:pt x="6" y="18"/>
                </a:lnTo>
                <a:lnTo>
                  <a:pt x="3" y="17"/>
                </a:lnTo>
                <a:lnTo>
                  <a:pt x="1" y="15"/>
                </a:lnTo>
                <a:lnTo>
                  <a:pt x="0" y="14"/>
                </a:lnTo>
                <a:lnTo>
                  <a:pt x="0" y="8"/>
                </a:lnTo>
                <a:lnTo>
                  <a:pt x="1" y="7"/>
                </a:lnTo>
                <a:lnTo>
                  <a:pt x="3" y="5"/>
                </a:lnTo>
                <a:lnTo>
                  <a:pt x="13" y="3"/>
                </a:lnTo>
                <a:lnTo>
                  <a:pt x="22" y="0"/>
                </a:lnTo>
                <a:lnTo>
                  <a:pt x="34" y="0"/>
                </a:lnTo>
                <a:lnTo>
                  <a:pt x="44" y="0"/>
                </a:lnTo>
                <a:close/>
                <a:moveTo>
                  <a:pt x="53" y="168"/>
                </a:moveTo>
                <a:lnTo>
                  <a:pt x="53" y="168"/>
                </a:lnTo>
                <a:lnTo>
                  <a:pt x="55" y="163"/>
                </a:lnTo>
                <a:lnTo>
                  <a:pt x="55" y="159"/>
                </a:lnTo>
                <a:lnTo>
                  <a:pt x="55" y="157"/>
                </a:lnTo>
                <a:lnTo>
                  <a:pt x="53" y="159"/>
                </a:lnTo>
                <a:lnTo>
                  <a:pt x="51" y="161"/>
                </a:lnTo>
                <a:lnTo>
                  <a:pt x="41" y="174"/>
                </a:lnTo>
                <a:lnTo>
                  <a:pt x="32" y="185"/>
                </a:lnTo>
                <a:lnTo>
                  <a:pt x="28" y="191"/>
                </a:lnTo>
                <a:lnTo>
                  <a:pt x="25" y="198"/>
                </a:lnTo>
                <a:lnTo>
                  <a:pt x="24" y="205"/>
                </a:lnTo>
                <a:lnTo>
                  <a:pt x="22" y="216"/>
                </a:lnTo>
                <a:lnTo>
                  <a:pt x="24" y="219"/>
                </a:lnTo>
                <a:lnTo>
                  <a:pt x="27" y="222"/>
                </a:lnTo>
                <a:lnTo>
                  <a:pt x="35" y="226"/>
                </a:lnTo>
                <a:lnTo>
                  <a:pt x="44" y="227"/>
                </a:lnTo>
                <a:lnTo>
                  <a:pt x="46" y="227"/>
                </a:lnTo>
                <a:lnTo>
                  <a:pt x="49" y="226"/>
                </a:lnTo>
                <a:lnTo>
                  <a:pt x="79" y="192"/>
                </a:lnTo>
                <a:lnTo>
                  <a:pt x="108" y="159"/>
                </a:lnTo>
                <a:lnTo>
                  <a:pt x="138" y="126"/>
                </a:lnTo>
                <a:lnTo>
                  <a:pt x="166" y="93"/>
                </a:lnTo>
                <a:lnTo>
                  <a:pt x="136" y="118"/>
                </a:lnTo>
                <a:lnTo>
                  <a:pt x="105" y="147"/>
                </a:lnTo>
                <a:lnTo>
                  <a:pt x="74" y="177"/>
                </a:lnTo>
                <a:lnTo>
                  <a:pt x="48" y="208"/>
                </a:lnTo>
                <a:lnTo>
                  <a:pt x="46" y="209"/>
                </a:lnTo>
                <a:lnTo>
                  <a:pt x="45" y="208"/>
                </a:lnTo>
                <a:lnTo>
                  <a:pt x="45" y="204"/>
                </a:lnTo>
                <a:lnTo>
                  <a:pt x="46" y="198"/>
                </a:lnTo>
                <a:lnTo>
                  <a:pt x="48" y="194"/>
                </a:lnTo>
                <a:lnTo>
                  <a:pt x="70" y="166"/>
                </a:lnTo>
                <a:lnTo>
                  <a:pt x="93" y="139"/>
                </a:lnTo>
                <a:lnTo>
                  <a:pt x="139" y="86"/>
                </a:lnTo>
                <a:lnTo>
                  <a:pt x="140" y="83"/>
                </a:lnTo>
                <a:lnTo>
                  <a:pt x="140" y="80"/>
                </a:lnTo>
                <a:lnTo>
                  <a:pt x="97" y="122"/>
                </a:lnTo>
                <a:lnTo>
                  <a:pt x="74" y="145"/>
                </a:lnTo>
                <a:lnTo>
                  <a:pt x="53" y="168"/>
                </a:lnTo>
                <a:close/>
                <a:moveTo>
                  <a:pt x="67" y="230"/>
                </a:moveTo>
                <a:lnTo>
                  <a:pt x="67" y="230"/>
                </a:lnTo>
                <a:lnTo>
                  <a:pt x="76" y="232"/>
                </a:lnTo>
                <a:lnTo>
                  <a:pt x="86" y="232"/>
                </a:lnTo>
                <a:lnTo>
                  <a:pt x="103" y="232"/>
                </a:lnTo>
                <a:lnTo>
                  <a:pt x="110" y="218"/>
                </a:lnTo>
                <a:lnTo>
                  <a:pt x="118" y="205"/>
                </a:lnTo>
                <a:lnTo>
                  <a:pt x="136" y="180"/>
                </a:lnTo>
                <a:lnTo>
                  <a:pt x="156" y="157"/>
                </a:lnTo>
                <a:lnTo>
                  <a:pt x="173" y="133"/>
                </a:lnTo>
                <a:lnTo>
                  <a:pt x="135" y="166"/>
                </a:lnTo>
                <a:lnTo>
                  <a:pt x="100" y="201"/>
                </a:lnTo>
                <a:lnTo>
                  <a:pt x="100" y="197"/>
                </a:lnTo>
                <a:lnTo>
                  <a:pt x="101" y="194"/>
                </a:lnTo>
                <a:lnTo>
                  <a:pt x="104" y="191"/>
                </a:lnTo>
                <a:lnTo>
                  <a:pt x="105" y="188"/>
                </a:lnTo>
                <a:lnTo>
                  <a:pt x="94" y="197"/>
                </a:lnTo>
                <a:lnTo>
                  <a:pt x="84" y="206"/>
                </a:lnTo>
                <a:lnTo>
                  <a:pt x="76" y="218"/>
                </a:lnTo>
                <a:lnTo>
                  <a:pt x="67" y="230"/>
                </a:lnTo>
                <a:close/>
                <a:moveTo>
                  <a:pt x="24" y="138"/>
                </a:moveTo>
                <a:lnTo>
                  <a:pt x="24" y="138"/>
                </a:lnTo>
                <a:lnTo>
                  <a:pt x="21" y="139"/>
                </a:lnTo>
                <a:lnTo>
                  <a:pt x="20" y="143"/>
                </a:lnTo>
                <a:lnTo>
                  <a:pt x="20" y="147"/>
                </a:lnTo>
                <a:lnTo>
                  <a:pt x="20" y="153"/>
                </a:lnTo>
                <a:lnTo>
                  <a:pt x="24" y="173"/>
                </a:lnTo>
                <a:lnTo>
                  <a:pt x="124" y="53"/>
                </a:lnTo>
                <a:lnTo>
                  <a:pt x="111" y="63"/>
                </a:lnTo>
                <a:lnTo>
                  <a:pt x="98" y="76"/>
                </a:lnTo>
                <a:lnTo>
                  <a:pt x="86" y="88"/>
                </a:lnTo>
                <a:lnTo>
                  <a:pt x="74" y="98"/>
                </a:lnTo>
                <a:lnTo>
                  <a:pt x="72" y="102"/>
                </a:lnTo>
                <a:lnTo>
                  <a:pt x="69" y="101"/>
                </a:lnTo>
                <a:lnTo>
                  <a:pt x="70" y="100"/>
                </a:lnTo>
                <a:lnTo>
                  <a:pt x="74" y="98"/>
                </a:lnTo>
                <a:lnTo>
                  <a:pt x="74" y="95"/>
                </a:lnTo>
                <a:lnTo>
                  <a:pt x="73" y="94"/>
                </a:lnTo>
                <a:lnTo>
                  <a:pt x="72" y="94"/>
                </a:lnTo>
                <a:lnTo>
                  <a:pt x="70" y="94"/>
                </a:lnTo>
                <a:lnTo>
                  <a:pt x="67" y="95"/>
                </a:lnTo>
                <a:lnTo>
                  <a:pt x="65" y="97"/>
                </a:lnTo>
                <a:lnTo>
                  <a:pt x="56" y="109"/>
                </a:lnTo>
                <a:lnTo>
                  <a:pt x="48" y="121"/>
                </a:lnTo>
                <a:lnTo>
                  <a:pt x="42" y="126"/>
                </a:lnTo>
                <a:lnTo>
                  <a:pt x="36" y="131"/>
                </a:lnTo>
                <a:lnTo>
                  <a:pt x="31" y="135"/>
                </a:lnTo>
                <a:lnTo>
                  <a:pt x="24" y="138"/>
                </a:lnTo>
                <a:close/>
                <a:moveTo>
                  <a:pt x="145" y="206"/>
                </a:moveTo>
                <a:lnTo>
                  <a:pt x="145" y="206"/>
                </a:lnTo>
                <a:lnTo>
                  <a:pt x="142" y="208"/>
                </a:lnTo>
                <a:lnTo>
                  <a:pt x="140" y="206"/>
                </a:lnTo>
                <a:lnTo>
                  <a:pt x="140" y="204"/>
                </a:lnTo>
                <a:lnTo>
                  <a:pt x="140" y="201"/>
                </a:lnTo>
                <a:lnTo>
                  <a:pt x="149" y="195"/>
                </a:lnTo>
                <a:lnTo>
                  <a:pt x="156" y="190"/>
                </a:lnTo>
                <a:lnTo>
                  <a:pt x="170" y="175"/>
                </a:lnTo>
                <a:lnTo>
                  <a:pt x="184" y="161"/>
                </a:lnTo>
                <a:lnTo>
                  <a:pt x="192" y="154"/>
                </a:lnTo>
                <a:lnTo>
                  <a:pt x="201" y="147"/>
                </a:lnTo>
                <a:lnTo>
                  <a:pt x="202" y="116"/>
                </a:lnTo>
                <a:lnTo>
                  <a:pt x="162" y="164"/>
                </a:lnTo>
                <a:lnTo>
                  <a:pt x="140" y="190"/>
                </a:lnTo>
                <a:lnTo>
                  <a:pt x="122" y="216"/>
                </a:lnTo>
                <a:lnTo>
                  <a:pt x="126" y="213"/>
                </a:lnTo>
                <a:lnTo>
                  <a:pt x="131" y="211"/>
                </a:lnTo>
                <a:lnTo>
                  <a:pt x="133" y="208"/>
                </a:lnTo>
                <a:lnTo>
                  <a:pt x="138" y="206"/>
                </a:lnTo>
                <a:lnTo>
                  <a:pt x="138" y="211"/>
                </a:lnTo>
                <a:lnTo>
                  <a:pt x="136" y="213"/>
                </a:lnTo>
                <a:lnTo>
                  <a:pt x="132" y="219"/>
                </a:lnTo>
                <a:lnTo>
                  <a:pt x="125" y="225"/>
                </a:lnTo>
                <a:lnTo>
                  <a:pt x="119" y="230"/>
                </a:lnTo>
                <a:lnTo>
                  <a:pt x="126" y="229"/>
                </a:lnTo>
                <a:lnTo>
                  <a:pt x="133" y="226"/>
                </a:lnTo>
                <a:lnTo>
                  <a:pt x="140" y="220"/>
                </a:lnTo>
                <a:lnTo>
                  <a:pt x="146" y="216"/>
                </a:lnTo>
                <a:lnTo>
                  <a:pt x="156" y="204"/>
                </a:lnTo>
                <a:lnTo>
                  <a:pt x="163" y="192"/>
                </a:lnTo>
                <a:lnTo>
                  <a:pt x="159" y="191"/>
                </a:lnTo>
                <a:lnTo>
                  <a:pt x="155" y="191"/>
                </a:lnTo>
                <a:lnTo>
                  <a:pt x="153" y="192"/>
                </a:lnTo>
                <a:lnTo>
                  <a:pt x="150" y="195"/>
                </a:lnTo>
                <a:lnTo>
                  <a:pt x="147" y="201"/>
                </a:lnTo>
                <a:lnTo>
                  <a:pt x="145" y="206"/>
                </a:lnTo>
                <a:close/>
                <a:moveTo>
                  <a:pt x="115" y="174"/>
                </a:moveTo>
                <a:lnTo>
                  <a:pt x="115" y="174"/>
                </a:lnTo>
                <a:lnTo>
                  <a:pt x="156" y="133"/>
                </a:lnTo>
                <a:lnTo>
                  <a:pt x="198" y="95"/>
                </a:lnTo>
                <a:lnTo>
                  <a:pt x="201" y="91"/>
                </a:lnTo>
                <a:lnTo>
                  <a:pt x="202" y="87"/>
                </a:lnTo>
                <a:lnTo>
                  <a:pt x="202" y="81"/>
                </a:lnTo>
                <a:lnTo>
                  <a:pt x="202" y="74"/>
                </a:lnTo>
                <a:lnTo>
                  <a:pt x="199" y="59"/>
                </a:lnTo>
                <a:lnTo>
                  <a:pt x="195" y="43"/>
                </a:lnTo>
                <a:lnTo>
                  <a:pt x="188" y="64"/>
                </a:lnTo>
                <a:lnTo>
                  <a:pt x="180" y="83"/>
                </a:lnTo>
                <a:lnTo>
                  <a:pt x="170" y="100"/>
                </a:lnTo>
                <a:lnTo>
                  <a:pt x="159" y="116"/>
                </a:lnTo>
                <a:lnTo>
                  <a:pt x="147" y="132"/>
                </a:lnTo>
                <a:lnTo>
                  <a:pt x="135" y="146"/>
                </a:lnTo>
                <a:lnTo>
                  <a:pt x="110" y="173"/>
                </a:lnTo>
                <a:lnTo>
                  <a:pt x="112" y="174"/>
                </a:lnTo>
                <a:lnTo>
                  <a:pt x="115" y="174"/>
                </a:lnTo>
                <a:close/>
                <a:moveTo>
                  <a:pt x="149" y="15"/>
                </a:moveTo>
                <a:lnTo>
                  <a:pt x="105" y="18"/>
                </a:lnTo>
                <a:lnTo>
                  <a:pt x="108" y="18"/>
                </a:lnTo>
                <a:lnTo>
                  <a:pt x="111" y="20"/>
                </a:lnTo>
                <a:lnTo>
                  <a:pt x="112" y="22"/>
                </a:lnTo>
                <a:lnTo>
                  <a:pt x="112" y="25"/>
                </a:lnTo>
                <a:lnTo>
                  <a:pt x="38" y="118"/>
                </a:lnTo>
                <a:lnTo>
                  <a:pt x="42" y="116"/>
                </a:lnTo>
                <a:lnTo>
                  <a:pt x="46" y="115"/>
                </a:lnTo>
                <a:lnTo>
                  <a:pt x="52" y="108"/>
                </a:lnTo>
                <a:lnTo>
                  <a:pt x="58" y="101"/>
                </a:lnTo>
                <a:lnTo>
                  <a:pt x="60" y="98"/>
                </a:lnTo>
                <a:lnTo>
                  <a:pt x="65" y="97"/>
                </a:lnTo>
                <a:lnTo>
                  <a:pt x="149" y="15"/>
                </a:lnTo>
                <a:close/>
                <a:moveTo>
                  <a:pt x="177" y="32"/>
                </a:moveTo>
                <a:lnTo>
                  <a:pt x="177" y="32"/>
                </a:lnTo>
                <a:lnTo>
                  <a:pt x="181" y="28"/>
                </a:lnTo>
                <a:lnTo>
                  <a:pt x="183" y="24"/>
                </a:lnTo>
                <a:lnTo>
                  <a:pt x="183" y="21"/>
                </a:lnTo>
                <a:lnTo>
                  <a:pt x="180" y="20"/>
                </a:lnTo>
                <a:lnTo>
                  <a:pt x="173" y="18"/>
                </a:lnTo>
                <a:lnTo>
                  <a:pt x="169" y="17"/>
                </a:lnTo>
                <a:lnTo>
                  <a:pt x="167" y="15"/>
                </a:lnTo>
                <a:lnTo>
                  <a:pt x="87" y="116"/>
                </a:lnTo>
                <a:lnTo>
                  <a:pt x="177" y="32"/>
                </a:lnTo>
                <a:close/>
                <a:moveTo>
                  <a:pt x="67" y="18"/>
                </a:moveTo>
                <a:lnTo>
                  <a:pt x="24" y="76"/>
                </a:lnTo>
                <a:lnTo>
                  <a:pt x="45" y="63"/>
                </a:lnTo>
                <a:lnTo>
                  <a:pt x="66" y="49"/>
                </a:lnTo>
                <a:lnTo>
                  <a:pt x="105" y="18"/>
                </a:lnTo>
                <a:lnTo>
                  <a:pt x="84" y="17"/>
                </a:lnTo>
                <a:lnTo>
                  <a:pt x="74" y="17"/>
                </a:lnTo>
                <a:lnTo>
                  <a:pt x="70" y="17"/>
                </a:lnTo>
                <a:lnTo>
                  <a:pt x="67" y="18"/>
                </a:lnTo>
                <a:close/>
                <a:moveTo>
                  <a:pt x="21" y="94"/>
                </a:moveTo>
                <a:lnTo>
                  <a:pt x="21" y="94"/>
                </a:lnTo>
                <a:lnTo>
                  <a:pt x="18" y="97"/>
                </a:lnTo>
                <a:lnTo>
                  <a:pt x="18" y="100"/>
                </a:lnTo>
                <a:lnTo>
                  <a:pt x="18" y="108"/>
                </a:lnTo>
                <a:lnTo>
                  <a:pt x="20" y="115"/>
                </a:lnTo>
                <a:lnTo>
                  <a:pt x="22" y="122"/>
                </a:lnTo>
                <a:lnTo>
                  <a:pt x="81" y="50"/>
                </a:lnTo>
                <a:lnTo>
                  <a:pt x="73" y="52"/>
                </a:lnTo>
                <a:lnTo>
                  <a:pt x="72" y="55"/>
                </a:lnTo>
                <a:lnTo>
                  <a:pt x="59" y="64"/>
                </a:lnTo>
                <a:lnTo>
                  <a:pt x="45" y="74"/>
                </a:lnTo>
                <a:lnTo>
                  <a:pt x="31" y="84"/>
                </a:lnTo>
                <a:lnTo>
                  <a:pt x="25" y="88"/>
                </a:lnTo>
                <a:lnTo>
                  <a:pt x="21" y="94"/>
                </a:lnTo>
                <a:close/>
                <a:moveTo>
                  <a:pt x="195" y="168"/>
                </a:moveTo>
                <a:lnTo>
                  <a:pt x="156" y="219"/>
                </a:lnTo>
                <a:lnTo>
                  <a:pt x="152" y="225"/>
                </a:lnTo>
                <a:lnTo>
                  <a:pt x="152" y="226"/>
                </a:lnTo>
                <a:lnTo>
                  <a:pt x="153" y="226"/>
                </a:lnTo>
                <a:lnTo>
                  <a:pt x="159" y="225"/>
                </a:lnTo>
                <a:lnTo>
                  <a:pt x="167" y="219"/>
                </a:lnTo>
                <a:lnTo>
                  <a:pt x="174" y="212"/>
                </a:lnTo>
                <a:lnTo>
                  <a:pt x="183" y="205"/>
                </a:lnTo>
                <a:lnTo>
                  <a:pt x="188" y="201"/>
                </a:lnTo>
                <a:lnTo>
                  <a:pt x="194" y="199"/>
                </a:lnTo>
                <a:lnTo>
                  <a:pt x="197" y="197"/>
                </a:lnTo>
                <a:lnTo>
                  <a:pt x="199" y="192"/>
                </a:lnTo>
                <a:lnTo>
                  <a:pt x="202" y="188"/>
                </a:lnTo>
                <a:lnTo>
                  <a:pt x="202" y="183"/>
                </a:lnTo>
                <a:lnTo>
                  <a:pt x="202" y="171"/>
                </a:lnTo>
                <a:lnTo>
                  <a:pt x="201" y="159"/>
                </a:lnTo>
                <a:lnTo>
                  <a:pt x="195" y="168"/>
                </a:lnTo>
                <a:close/>
                <a:moveTo>
                  <a:pt x="147" y="93"/>
                </a:moveTo>
                <a:lnTo>
                  <a:pt x="194" y="43"/>
                </a:lnTo>
                <a:lnTo>
                  <a:pt x="195" y="41"/>
                </a:lnTo>
                <a:lnTo>
                  <a:pt x="195" y="39"/>
                </a:lnTo>
                <a:lnTo>
                  <a:pt x="194" y="36"/>
                </a:lnTo>
                <a:lnTo>
                  <a:pt x="190" y="35"/>
                </a:lnTo>
                <a:lnTo>
                  <a:pt x="188" y="35"/>
                </a:lnTo>
                <a:lnTo>
                  <a:pt x="187" y="38"/>
                </a:lnTo>
                <a:lnTo>
                  <a:pt x="166" y="64"/>
                </a:lnTo>
                <a:lnTo>
                  <a:pt x="156" y="79"/>
                </a:lnTo>
                <a:lnTo>
                  <a:pt x="147" y="93"/>
                </a:lnTo>
                <a:close/>
                <a:moveTo>
                  <a:pt x="20" y="57"/>
                </a:moveTo>
                <a:lnTo>
                  <a:pt x="20" y="57"/>
                </a:lnTo>
                <a:lnTo>
                  <a:pt x="22" y="53"/>
                </a:lnTo>
                <a:lnTo>
                  <a:pt x="27" y="50"/>
                </a:lnTo>
                <a:lnTo>
                  <a:pt x="36" y="45"/>
                </a:lnTo>
                <a:lnTo>
                  <a:pt x="41" y="42"/>
                </a:lnTo>
                <a:lnTo>
                  <a:pt x="45" y="38"/>
                </a:lnTo>
                <a:lnTo>
                  <a:pt x="48" y="34"/>
                </a:lnTo>
                <a:lnTo>
                  <a:pt x="49" y="28"/>
                </a:lnTo>
                <a:lnTo>
                  <a:pt x="41" y="35"/>
                </a:lnTo>
                <a:lnTo>
                  <a:pt x="31" y="41"/>
                </a:lnTo>
                <a:lnTo>
                  <a:pt x="27" y="43"/>
                </a:lnTo>
                <a:lnTo>
                  <a:pt x="24" y="48"/>
                </a:lnTo>
                <a:lnTo>
                  <a:pt x="21" y="52"/>
                </a:lnTo>
                <a:lnTo>
                  <a:pt x="20" y="57"/>
                </a:lnTo>
                <a:close/>
                <a:moveTo>
                  <a:pt x="24" y="34"/>
                </a:moveTo>
                <a:lnTo>
                  <a:pt x="24" y="34"/>
                </a:lnTo>
                <a:lnTo>
                  <a:pt x="28" y="32"/>
                </a:lnTo>
                <a:lnTo>
                  <a:pt x="32" y="31"/>
                </a:lnTo>
                <a:lnTo>
                  <a:pt x="38" y="25"/>
                </a:lnTo>
                <a:lnTo>
                  <a:pt x="48" y="14"/>
                </a:lnTo>
                <a:lnTo>
                  <a:pt x="42" y="14"/>
                </a:lnTo>
                <a:lnTo>
                  <a:pt x="39" y="14"/>
                </a:lnTo>
                <a:lnTo>
                  <a:pt x="36" y="15"/>
                </a:lnTo>
                <a:lnTo>
                  <a:pt x="31" y="25"/>
                </a:lnTo>
                <a:lnTo>
                  <a:pt x="28" y="29"/>
                </a:lnTo>
                <a:lnTo>
                  <a:pt x="24" y="34"/>
                </a:lnTo>
                <a:close/>
                <a:moveTo>
                  <a:pt x="110" y="173"/>
                </a:moveTo>
                <a:lnTo>
                  <a:pt x="101" y="184"/>
                </a:lnTo>
                <a:lnTo>
                  <a:pt x="104" y="185"/>
                </a:lnTo>
                <a:lnTo>
                  <a:pt x="108" y="180"/>
                </a:lnTo>
                <a:lnTo>
                  <a:pt x="110" y="177"/>
                </a:lnTo>
                <a:lnTo>
                  <a:pt x="110" y="173"/>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sz="2400">
              <a:solidFill>
                <a:srgbClr val="605448"/>
              </a:solidFill>
            </a:endParaRPr>
          </a:p>
        </p:txBody>
      </p:sp>
      <p:grpSp>
        <p:nvGrpSpPr>
          <p:cNvPr id="91" name="组合 90"/>
          <p:cNvGrpSpPr/>
          <p:nvPr/>
        </p:nvGrpSpPr>
        <p:grpSpPr>
          <a:xfrm>
            <a:off x="7688916" y="2080675"/>
            <a:ext cx="3373361" cy="871529"/>
            <a:chOff x="7085546" y="1683379"/>
            <a:chExt cx="4632610" cy="935163"/>
          </a:xfrm>
        </p:grpSpPr>
        <p:sp>
          <p:nvSpPr>
            <p:cNvPr id="93" name="矩形 39"/>
            <p:cNvSpPr>
              <a:spLocks noChangeArrowheads="1"/>
            </p:cNvSpPr>
            <p:nvPr/>
          </p:nvSpPr>
          <p:spPr bwMode="auto">
            <a:xfrm>
              <a:off x="7085546" y="2222243"/>
              <a:ext cx="4632610" cy="39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40" name="矩形 39"/>
            <p:cNvSpPr>
              <a:spLocks noChangeArrowheads="1"/>
            </p:cNvSpPr>
            <p:nvPr/>
          </p:nvSpPr>
          <p:spPr bwMode="auto">
            <a:xfrm>
              <a:off x="7085546" y="1683379"/>
              <a:ext cx="3265275"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141" name="组合 140"/>
          <p:cNvGrpSpPr/>
          <p:nvPr/>
        </p:nvGrpSpPr>
        <p:grpSpPr>
          <a:xfrm>
            <a:off x="7700436" y="3238509"/>
            <a:ext cx="3276116" cy="871529"/>
            <a:chOff x="7085546" y="1683379"/>
            <a:chExt cx="4499064" cy="935163"/>
          </a:xfrm>
        </p:grpSpPr>
        <p:sp>
          <p:nvSpPr>
            <p:cNvPr id="143" name="矩形 39"/>
            <p:cNvSpPr>
              <a:spLocks noChangeArrowheads="1"/>
            </p:cNvSpPr>
            <p:nvPr/>
          </p:nvSpPr>
          <p:spPr bwMode="auto">
            <a:xfrm>
              <a:off x="7085546" y="2222243"/>
              <a:ext cx="4499064" cy="39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44" name="矩形 39"/>
            <p:cNvSpPr>
              <a:spLocks noChangeArrowheads="1"/>
            </p:cNvSpPr>
            <p:nvPr/>
          </p:nvSpPr>
          <p:spPr bwMode="auto">
            <a:xfrm>
              <a:off x="7085548" y="1683379"/>
              <a:ext cx="2985502"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145" name="组合 144"/>
          <p:cNvGrpSpPr/>
          <p:nvPr/>
        </p:nvGrpSpPr>
        <p:grpSpPr>
          <a:xfrm>
            <a:off x="7700436" y="4651384"/>
            <a:ext cx="3276116" cy="871529"/>
            <a:chOff x="7085546" y="1683379"/>
            <a:chExt cx="4499064" cy="935163"/>
          </a:xfrm>
        </p:grpSpPr>
        <p:sp>
          <p:nvSpPr>
            <p:cNvPr id="146" name="矩形 39"/>
            <p:cNvSpPr>
              <a:spLocks noChangeArrowheads="1"/>
            </p:cNvSpPr>
            <p:nvPr/>
          </p:nvSpPr>
          <p:spPr bwMode="auto">
            <a:xfrm>
              <a:off x="7085546" y="2222243"/>
              <a:ext cx="4499064" cy="39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2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47" name="矩形 39"/>
            <p:cNvSpPr>
              <a:spLocks noChangeArrowheads="1"/>
            </p:cNvSpPr>
            <p:nvPr/>
          </p:nvSpPr>
          <p:spPr bwMode="auto">
            <a:xfrm>
              <a:off x="7085548" y="1683379"/>
              <a:ext cx="2985502" cy="5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rPr>
                <a:t>点击添加标题</a:t>
              </a:r>
              <a:endParaRPr lang="zh-CN" altLang="en-US" sz="2000" b="1" dirty="0">
                <a:latin typeface="汉仪小麦体简" panose="00020600040101010101" pitchFamily="18" charset="-122"/>
                <a:ea typeface="汉仪小麦体简" panose="00020600040101010101" pitchFamily="18" charset="-122"/>
                <a:cs typeface="宋体" panose="02010600030101010101" pitchFamily="2" charset="-122"/>
              </a:endParaRPr>
            </a:p>
          </p:txBody>
        </p:sp>
      </p:grpSp>
      <p:grpSp>
        <p:nvGrpSpPr>
          <p:cNvPr id="148" name="组合 147"/>
          <p:cNvGrpSpPr/>
          <p:nvPr/>
        </p:nvGrpSpPr>
        <p:grpSpPr>
          <a:xfrm>
            <a:off x="485775" y="485078"/>
            <a:ext cx="2581275" cy="591247"/>
            <a:chOff x="485775" y="485078"/>
            <a:chExt cx="2581275" cy="591247"/>
          </a:xfrm>
        </p:grpSpPr>
        <p:pic>
          <p:nvPicPr>
            <p:cNvPr id="149" name="图片 148"/>
            <p:cNvPicPr>
              <a:picLocks noChangeAspect="1"/>
            </p:cNvPicPr>
            <p:nvPr/>
          </p:nvPicPr>
          <p:blipFill>
            <a:blip r:embed="rId1">
              <a:biLevel thresh="50000"/>
              <a:extLst>
                <a:ext uri="{28A0092B-C50C-407E-A947-70E740481C1C}">
                  <a14:useLocalDpi xmlns:a14="http://schemas.microsoft.com/office/drawing/2010/main" val="0"/>
                </a:ext>
              </a:extLst>
            </a:blip>
            <a:stretch>
              <a:fillRect/>
            </a:stretch>
          </p:blipFill>
          <p:spPr>
            <a:xfrm>
              <a:off x="485775" y="485078"/>
              <a:ext cx="2581275" cy="591247"/>
            </a:xfrm>
            <a:prstGeom prst="rect">
              <a:avLst/>
            </a:prstGeom>
          </p:spPr>
        </p:pic>
        <p:sp>
          <p:nvSpPr>
            <p:cNvPr id="150" name="文本框 149"/>
            <p:cNvSpPr txBox="1"/>
            <p:nvPr/>
          </p:nvSpPr>
          <p:spPr>
            <a:xfrm>
              <a:off x="616744" y="580646"/>
              <a:ext cx="2319337" cy="400110"/>
            </a:xfrm>
            <a:prstGeom prst="rect">
              <a:avLst/>
            </a:prstGeom>
            <a:noFill/>
          </p:spPr>
          <p:txBody>
            <a:bodyPr wrap="square" rtlCol="0">
              <a:spAutoFit/>
            </a:bodyPr>
            <a:lstStyle/>
            <a:p>
              <a:pPr algn="ctr"/>
              <a:r>
                <a:rPr lang="zh-CN" altLang="en-US" sz="2000" b="1" dirty="0">
                  <a:latin typeface="汉仪小麦体简" panose="00020600040101010101" pitchFamily="18" charset="-122"/>
                  <a:ea typeface="汉仪小麦体简" panose="00020600040101010101" pitchFamily="18" charset="-122"/>
                </a:rPr>
                <a:t>点击此处输入标题</a:t>
              </a:r>
              <a:endParaRPr lang="zh-CN" altLang="en-US" sz="2000" b="1" dirty="0">
                <a:latin typeface="汉仪小麦体简" panose="00020600040101010101" pitchFamily="18" charset="-122"/>
                <a:ea typeface="汉仪小麦体简"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left)">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385"/>
                                        </p:tgtEl>
                                        <p:attrNameLst>
                                          <p:attrName>style.visibility</p:attrName>
                                        </p:attrNameLst>
                                      </p:cBhvr>
                                      <p:to>
                                        <p:strVal val="visible"/>
                                      </p:to>
                                    </p:set>
                                    <p:animEffect transition="in" filter="fade">
                                      <p:cBhvr>
                                        <p:cTn id="12" dur="1000"/>
                                        <p:tgtEl>
                                          <p:spTgt spid="16385"/>
                                        </p:tgtEl>
                                      </p:cBhvr>
                                    </p:animEffect>
                                    <p:anim calcmode="lin" valueType="num">
                                      <p:cBhvr>
                                        <p:cTn id="13" dur="1000" fill="hold"/>
                                        <p:tgtEl>
                                          <p:spTgt spid="16385"/>
                                        </p:tgtEl>
                                        <p:attrNameLst>
                                          <p:attrName>ppt_x</p:attrName>
                                        </p:attrNameLst>
                                      </p:cBhvr>
                                      <p:tavLst>
                                        <p:tav tm="0">
                                          <p:val>
                                            <p:strVal val="#ppt_x"/>
                                          </p:val>
                                        </p:tav>
                                        <p:tav tm="100000">
                                          <p:val>
                                            <p:strVal val="#ppt_x"/>
                                          </p:val>
                                        </p:tav>
                                      </p:tavLst>
                                    </p:anim>
                                    <p:anim calcmode="lin" valueType="num">
                                      <p:cBhvr>
                                        <p:cTn id="14" dur="1000" fill="hold"/>
                                        <p:tgtEl>
                                          <p:spTgt spid="1638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386"/>
                                        </p:tgtEl>
                                        <p:attrNameLst>
                                          <p:attrName>style.visibility</p:attrName>
                                        </p:attrNameLst>
                                      </p:cBhvr>
                                      <p:to>
                                        <p:strVal val="visible"/>
                                      </p:to>
                                    </p:set>
                                    <p:animEffect transition="in" filter="fade">
                                      <p:cBhvr>
                                        <p:cTn id="17" dur="1000"/>
                                        <p:tgtEl>
                                          <p:spTgt spid="16386"/>
                                        </p:tgtEl>
                                      </p:cBhvr>
                                    </p:animEffect>
                                    <p:anim calcmode="lin" valueType="num">
                                      <p:cBhvr>
                                        <p:cTn id="18" dur="1000" fill="hold"/>
                                        <p:tgtEl>
                                          <p:spTgt spid="16386"/>
                                        </p:tgtEl>
                                        <p:attrNameLst>
                                          <p:attrName>ppt_x</p:attrName>
                                        </p:attrNameLst>
                                      </p:cBhvr>
                                      <p:tavLst>
                                        <p:tav tm="0">
                                          <p:val>
                                            <p:strVal val="#ppt_x"/>
                                          </p:val>
                                        </p:tav>
                                        <p:tav tm="100000">
                                          <p:val>
                                            <p:strVal val="#ppt_x"/>
                                          </p:val>
                                        </p:tav>
                                      </p:tavLst>
                                    </p:anim>
                                    <p:anim calcmode="lin" valueType="num">
                                      <p:cBhvr>
                                        <p:cTn id="19" dur="1000" fill="hold"/>
                                        <p:tgtEl>
                                          <p:spTgt spid="1638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387"/>
                                        </p:tgtEl>
                                        <p:attrNameLst>
                                          <p:attrName>style.visibility</p:attrName>
                                        </p:attrNameLst>
                                      </p:cBhvr>
                                      <p:to>
                                        <p:strVal val="visible"/>
                                      </p:to>
                                    </p:set>
                                    <p:animEffect transition="in" filter="fade">
                                      <p:cBhvr>
                                        <p:cTn id="22" dur="1000"/>
                                        <p:tgtEl>
                                          <p:spTgt spid="16387"/>
                                        </p:tgtEl>
                                      </p:cBhvr>
                                    </p:animEffect>
                                    <p:anim calcmode="lin" valueType="num">
                                      <p:cBhvr>
                                        <p:cTn id="23" dur="1000" fill="hold"/>
                                        <p:tgtEl>
                                          <p:spTgt spid="16387"/>
                                        </p:tgtEl>
                                        <p:attrNameLst>
                                          <p:attrName>ppt_x</p:attrName>
                                        </p:attrNameLst>
                                      </p:cBhvr>
                                      <p:tavLst>
                                        <p:tav tm="0">
                                          <p:val>
                                            <p:strVal val="#ppt_x"/>
                                          </p:val>
                                        </p:tav>
                                        <p:tav tm="100000">
                                          <p:val>
                                            <p:strVal val="#ppt_x"/>
                                          </p:val>
                                        </p:tav>
                                      </p:tavLst>
                                    </p:anim>
                                    <p:anim calcmode="lin" valueType="num">
                                      <p:cBhvr>
                                        <p:cTn id="24" dur="1000" fill="hold"/>
                                        <p:tgtEl>
                                          <p:spTgt spid="1638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388"/>
                                        </p:tgtEl>
                                        <p:attrNameLst>
                                          <p:attrName>style.visibility</p:attrName>
                                        </p:attrNameLst>
                                      </p:cBhvr>
                                      <p:to>
                                        <p:strVal val="visible"/>
                                      </p:to>
                                    </p:set>
                                    <p:animEffect transition="in" filter="fade">
                                      <p:cBhvr>
                                        <p:cTn id="27" dur="1000"/>
                                        <p:tgtEl>
                                          <p:spTgt spid="16388"/>
                                        </p:tgtEl>
                                      </p:cBhvr>
                                    </p:animEffect>
                                    <p:anim calcmode="lin" valueType="num">
                                      <p:cBhvr>
                                        <p:cTn id="28" dur="1000" fill="hold"/>
                                        <p:tgtEl>
                                          <p:spTgt spid="16388"/>
                                        </p:tgtEl>
                                        <p:attrNameLst>
                                          <p:attrName>ppt_x</p:attrName>
                                        </p:attrNameLst>
                                      </p:cBhvr>
                                      <p:tavLst>
                                        <p:tav tm="0">
                                          <p:val>
                                            <p:strVal val="#ppt_x"/>
                                          </p:val>
                                        </p:tav>
                                        <p:tav tm="100000">
                                          <p:val>
                                            <p:strVal val="#ppt_x"/>
                                          </p:val>
                                        </p:tav>
                                      </p:tavLst>
                                    </p:anim>
                                    <p:anim calcmode="lin" valueType="num">
                                      <p:cBhvr>
                                        <p:cTn id="29" dur="1000" fill="hold"/>
                                        <p:tgtEl>
                                          <p:spTgt spid="1638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389"/>
                                        </p:tgtEl>
                                        <p:attrNameLst>
                                          <p:attrName>style.visibility</p:attrName>
                                        </p:attrNameLst>
                                      </p:cBhvr>
                                      <p:to>
                                        <p:strVal val="visible"/>
                                      </p:to>
                                    </p:set>
                                    <p:animEffect transition="in" filter="fade">
                                      <p:cBhvr>
                                        <p:cTn id="32" dur="1000"/>
                                        <p:tgtEl>
                                          <p:spTgt spid="16389"/>
                                        </p:tgtEl>
                                      </p:cBhvr>
                                    </p:animEffect>
                                    <p:anim calcmode="lin" valueType="num">
                                      <p:cBhvr>
                                        <p:cTn id="33" dur="1000" fill="hold"/>
                                        <p:tgtEl>
                                          <p:spTgt spid="16389"/>
                                        </p:tgtEl>
                                        <p:attrNameLst>
                                          <p:attrName>ppt_x</p:attrName>
                                        </p:attrNameLst>
                                      </p:cBhvr>
                                      <p:tavLst>
                                        <p:tav tm="0">
                                          <p:val>
                                            <p:strVal val="#ppt_x"/>
                                          </p:val>
                                        </p:tav>
                                        <p:tav tm="100000">
                                          <p:val>
                                            <p:strVal val="#ppt_x"/>
                                          </p:val>
                                        </p:tav>
                                      </p:tavLst>
                                    </p:anim>
                                    <p:anim calcmode="lin" valueType="num">
                                      <p:cBhvr>
                                        <p:cTn id="34" dur="1000" fill="hold"/>
                                        <p:tgtEl>
                                          <p:spTgt spid="1638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390"/>
                                        </p:tgtEl>
                                        <p:attrNameLst>
                                          <p:attrName>style.visibility</p:attrName>
                                        </p:attrNameLst>
                                      </p:cBhvr>
                                      <p:to>
                                        <p:strVal val="visible"/>
                                      </p:to>
                                    </p:set>
                                    <p:animEffect transition="in" filter="fade">
                                      <p:cBhvr>
                                        <p:cTn id="37" dur="1000"/>
                                        <p:tgtEl>
                                          <p:spTgt spid="16390"/>
                                        </p:tgtEl>
                                      </p:cBhvr>
                                    </p:animEffect>
                                    <p:anim calcmode="lin" valueType="num">
                                      <p:cBhvr>
                                        <p:cTn id="38" dur="1000" fill="hold"/>
                                        <p:tgtEl>
                                          <p:spTgt spid="16390"/>
                                        </p:tgtEl>
                                        <p:attrNameLst>
                                          <p:attrName>ppt_x</p:attrName>
                                        </p:attrNameLst>
                                      </p:cBhvr>
                                      <p:tavLst>
                                        <p:tav tm="0">
                                          <p:val>
                                            <p:strVal val="#ppt_x"/>
                                          </p:val>
                                        </p:tav>
                                        <p:tav tm="100000">
                                          <p:val>
                                            <p:strVal val="#ppt_x"/>
                                          </p:val>
                                        </p:tav>
                                      </p:tavLst>
                                    </p:anim>
                                    <p:anim calcmode="lin" valueType="num">
                                      <p:cBhvr>
                                        <p:cTn id="39" dur="1000" fill="hold"/>
                                        <p:tgtEl>
                                          <p:spTgt spid="1639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391"/>
                                        </p:tgtEl>
                                        <p:attrNameLst>
                                          <p:attrName>style.visibility</p:attrName>
                                        </p:attrNameLst>
                                      </p:cBhvr>
                                      <p:to>
                                        <p:strVal val="visible"/>
                                      </p:to>
                                    </p:set>
                                    <p:animEffect transition="in" filter="fade">
                                      <p:cBhvr>
                                        <p:cTn id="42" dur="1000"/>
                                        <p:tgtEl>
                                          <p:spTgt spid="16391"/>
                                        </p:tgtEl>
                                      </p:cBhvr>
                                    </p:animEffect>
                                    <p:anim calcmode="lin" valueType="num">
                                      <p:cBhvr>
                                        <p:cTn id="43" dur="1000" fill="hold"/>
                                        <p:tgtEl>
                                          <p:spTgt spid="16391"/>
                                        </p:tgtEl>
                                        <p:attrNameLst>
                                          <p:attrName>ppt_x</p:attrName>
                                        </p:attrNameLst>
                                      </p:cBhvr>
                                      <p:tavLst>
                                        <p:tav tm="0">
                                          <p:val>
                                            <p:strVal val="#ppt_x"/>
                                          </p:val>
                                        </p:tav>
                                        <p:tav tm="100000">
                                          <p:val>
                                            <p:strVal val="#ppt_x"/>
                                          </p:val>
                                        </p:tav>
                                      </p:tavLst>
                                    </p:anim>
                                    <p:anim calcmode="lin" valueType="num">
                                      <p:cBhvr>
                                        <p:cTn id="44" dur="1000" fill="hold"/>
                                        <p:tgtEl>
                                          <p:spTgt spid="1639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392"/>
                                        </p:tgtEl>
                                        <p:attrNameLst>
                                          <p:attrName>style.visibility</p:attrName>
                                        </p:attrNameLst>
                                      </p:cBhvr>
                                      <p:to>
                                        <p:strVal val="visible"/>
                                      </p:to>
                                    </p:set>
                                    <p:animEffect transition="in" filter="fade">
                                      <p:cBhvr>
                                        <p:cTn id="47" dur="1000"/>
                                        <p:tgtEl>
                                          <p:spTgt spid="16392"/>
                                        </p:tgtEl>
                                      </p:cBhvr>
                                    </p:animEffect>
                                    <p:anim calcmode="lin" valueType="num">
                                      <p:cBhvr>
                                        <p:cTn id="48" dur="1000" fill="hold"/>
                                        <p:tgtEl>
                                          <p:spTgt spid="16392"/>
                                        </p:tgtEl>
                                        <p:attrNameLst>
                                          <p:attrName>ppt_x</p:attrName>
                                        </p:attrNameLst>
                                      </p:cBhvr>
                                      <p:tavLst>
                                        <p:tav tm="0">
                                          <p:val>
                                            <p:strVal val="#ppt_x"/>
                                          </p:val>
                                        </p:tav>
                                        <p:tav tm="100000">
                                          <p:val>
                                            <p:strVal val="#ppt_x"/>
                                          </p:val>
                                        </p:tav>
                                      </p:tavLst>
                                    </p:anim>
                                    <p:anim calcmode="lin" valueType="num">
                                      <p:cBhvr>
                                        <p:cTn id="49" dur="1000" fill="hold"/>
                                        <p:tgtEl>
                                          <p:spTgt spid="1639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393"/>
                                        </p:tgtEl>
                                        <p:attrNameLst>
                                          <p:attrName>style.visibility</p:attrName>
                                        </p:attrNameLst>
                                      </p:cBhvr>
                                      <p:to>
                                        <p:strVal val="visible"/>
                                      </p:to>
                                    </p:set>
                                    <p:animEffect transition="in" filter="fade">
                                      <p:cBhvr>
                                        <p:cTn id="52" dur="1000"/>
                                        <p:tgtEl>
                                          <p:spTgt spid="16393"/>
                                        </p:tgtEl>
                                      </p:cBhvr>
                                    </p:animEffect>
                                    <p:anim calcmode="lin" valueType="num">
                                      <p:cBhvr>
                                        <p:cTn id="53" dur="1000" fill="hold"/>
                                        <p:tgtEl>
                                          <p:spTgt spid="16393"/>
                                        </p:tgtEl>
                                        <p:attrNameLst>
                                          <p:attrName>ppt_x</p:attrName>
                                        </p:attrNameLst>
                                      </p:cBhvr>
                                      <p:tavLst>
                                        <p:tav tm="0">
                                          <p:val>
                                            <p:strVal val="#ppt_x"/>
                                          </p:val>
                                        </p:tav>
                                        <p:tav tm="100000">
                                          <p:val>
                                            <p:strVal val="#ppt_x"/>
                                          </p:val>
                                        </p:tav>
                                      </p:tavLst>
                                    </p:anim>
                                    <p:anim calcmode="lin" valueType="num">
                                      <p:cBhvr>
                                        <p:cTn id="54" dur="1000" fill="hold"/>
                                        <p:tgtEl>
                                          <p:spTgt spid="1639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394"/>
                                        </p:tgtEl>
                                        <p:attrNameLst>
                                          <p:attrName>style.visibility</p:attrName>
                                        </p:attrNameLst>
                                      </p:cBhvr>
                                      <p:to>
                                        <p:strVal val="visible"/>
                                      </p:to>
                                    </p:set>
                                    <p:animEffect transition="in" filter="fade">
                                      <p:cBhvr>
                                        <p:cTn id="57" dur="1000"/>
                                        <p:tgtEl>
                                          <p:spTgt spid="16394"/>
                                        </p:tgtEl>
                                      </p:cBhvr>
                                    </p:animEffect>
                                    <p:anim calcmode="lin" valueType="num">
                                      <p:cBhvr>
                                        <p:cTn id="58" dur="1000" fill="hold"/>
                                        <p:tgtEl>
                                          <p:spTgt spid="16394"/>
                                        </p:tgtEl>
                                        <p:attrNameLst>
                                          <p:attrName>ppt_x</p:attrName>
                                        </p:attrNameLst>
                                      </p:cBhvr>
                                      <p:tavLst>
                                        <p:tav tm="0">
                                          <p:val>
                                            <p:strVal val="#ppt_x"/>
                                          </p:val>
                                        </p:tav>
                                        <p:tav tm="100000">
                                          <p:val>
                                            <p:strVal val="#ppt_x"/>
                                          </p:val>
                                        </p:tav>
                                      </p:tavLst>
                                    </p:anim>
                                    <p:anim calcmode="lin" valueType="num">
                                      <p:cBhvr>
                                        <p:cTn id="59" dur="1000" fill="hold"/>
                                        <p:tgtEl>
                                          <p:spTgt spid="1639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01"/>
                                        </p:tgtEl>
                                        <p:attrNameLst>
                                          <p:attrName>style.visibility</p:attrName>
                                        </p:attrNameLst>
                                      </p:cBhvr>
                                      <p:to>
                                        <p:strVal val="visible"/>
                                      </p:to>
                                    </p:set>
                                    <p:animEffect transition="in" filter="fade">
                                      <p:cBhvr>
                                        <p:cTn id="62" dur="1000"/>
                                        <p:tgtEl>
                                          <p:spTgt spid="501"/>
                                        </p:tgtEl>
                                      </p:cBhvr>
                                    </p:animEffect>
                                    <p:anim calcmode="lin" valueType="num">
                                      <p:cBhvr>
                                        <p:cTn id="63" dur="1000" fill="hold"/>
                                        <p:tgtEl>
                                          <p:spTgt spid="501"/>
                                        </p:tgtEl>
                                        <p:attrNameLst>
                                          <p:attrName>ppt_x</p:attrName>
                                        </p:attrNameLst>
                                      </p:cBhvr>
                                      <p:tavLst>
                                        <p:tav tm="0">
                                          <p:val>
                                            <p:strVal val="#ppt_x"/>
                                          </p:val>
                                        </p:tav>
                                        <p:tav tm="100000">
                                          <p:val>
                                            <p:strVal val="#ppt_x"/>
                                          </p:val>
                                        </p:tav>
                                      </p:tavLst>
                                    </p:anim>
                                    <p:anim calcmode="lin" valueType="num">
                                      <p:cBhvr>
                                        <p:cTn id="64" dur="1000" fill="hold"/>
                                        <p:tgtEl>
                                          <p:spTgt spid="50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6399"/>
                                        </p:tgtEl>
                                        <p:attrNameLst>
                                          <p:attrName>style.visibility</p:attrName>
                                        </p:attrNameLst>
                                      </p:cBhvr>
                                      <p:to>
                                        <p:strVal val="visible"/>
                                      </p:to>
                                    </p:set>
                                    <p:animEffect transition="in" filter="fade">
                                      <p:cBhvr>
                                        <p:cTn id="69" dur="1000"/>
                                        <p:tgtEl>
                                          <p:spTgt spid="16399"/>
                                        </p:tgtEl>
                                      </p:cBhvr>
                                    </p:animEffect>
                                    <p:anim calcmode="lin" valueType="num">
                                      <p:cBhvr>
                                        <p:cTn id="70" dur="1000" fill="hold"/>
                                        <p:tgtEl>
                                          <p:spTgt spid="16399"/>
                                        </p:tgtEl>
                                        <p:attrNameLst>
                                          <p:attrName>ppt_x</p:attrName>
                                        </p:attrNameLst>
                                      </p:cBhvr>
                                      <p:tavLst>
                                        <p:tav tm="0">
                                          <p:val>
                                            <p:strVal val="#ppt_x"/>
                                          </p:val>
                                        </p:tav>
                                        <p:tav tm="100000">
                                          <p:val>
                                            <p:strVal val="#ppt_x"/>
                                          </p:val>
                                        </p:tav>
                                      </p:tavLst>
                                    </p:anim>
                                    <p:anim calcmode="lin" valueType="num">
                                      <p:cBhvr>
                                        <p:cTn id="71" dur="1000" fill="hold"/>
                                        <p:tgtEl>
                                          <p:spTgt spid="1639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6400"/>
                                        </p:tgtEl>
                                        <p:attrNameLst>
                                          <p:attrName>style.visibility</p:attrName>
                                        </p:attrNameLst>
                                      </p:cBhvr>
                                      <p:to>
                                        <p:strVal val="visible"/>
                                      </p:to>
                                    </p:set>
                                    <p:animEffect transition="in" filter="fade">
                                      <p:cBhvr>
                                        <p:cTn id="74" dur="1000"/>
                                        <p:tgtEl>
                                          <p:spTgt spid="16400"/>
                                        </p:tgtEl>
                                      </p:cBhvr>
                                    </p:animEffect>
                                    <p:anim calcmode="lin" valueType="num">
                                      <p:cBhvr>
                                        <p:cTn id="75" dur="1000" fill="hold"/>
                                        <p:tgtEl>
                                          <p:spTgt spid="16400"/>
                                        </p:tgtEl>
                                        <p:attrNameLst>
                                          <p:attrName>ppt_x</p:attrName>
                                        </p:attrNameLst>
                                      </p:cBhvr>
                                      <p:tavLst>
                                        <p:tav tm="0">
                                          <p:val>
                                            <p:strVal val="#ppt_x"/>
                                          </p:val>
                                        </p:tav>
                                        <p:tav tm="100000">
                                          <p:val>
                                            <p:strVal val="#ppt_x"/>
                                          </p:val>
                                        </p:tav>
                                      </p:tavLst>
                                    </p:anim>
                                    <p:anim calcmode="lin" valueType="num">
                                      <p:cBhvr>
                                        <p:cTn id="76" dur="1000" fill="hold"/>
                                        <p:tgtEl>
                                          <p:spTgt spid="1640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6401"/>
                                        </p:tgtEl>
                                        <p:attrNameLst>
                                          <p:attrName>style.visibility</p:attrName>
                                        </p:attrNameLst>
                                      </p:cBhvr>
                                      <p:to>
                                        <p:strVal val="visible"/>
                                      </p:to>
                                    </p:set>
                                    <p:animEffect transition="in" filter="fade">
                                      <p:cBhvr>
                                        <p:cTn id="79" dur="1000"/>
                                        <p:tgtEl>
                                          <p:spTgt spid="16401"/>
                                        </p:tgtEl>
                                      </p:cBhvr>
                                    </p:animEffect>
                                    <p:anim calcmode="lin" valueType="num">
                                      <p:cBhvr>
                                        <p:cTn id="80" dur="1000" fill="hold"/>
                                        <p:tgtEl>
                                          <p:spTgt spid="16401"/>
                                        </p:tgtEl>
                                        <p:attrNameLst>
                                          <p:attrName>ppt_x</p:attrName>
                                        </p:attrNameLst>
                                      </p:cBhvr>
                                      <p:tavLst>
                                        <p:tav tm="0">
                                          <p:val>
                                            <p:strVal val="#ppt_x"/>
                                          </p:val>
                                        </p:tav>
                                        <p:tav tm="100000">
                                          <p:val>
                                            <p:strVal val="#ppt_x"/>
                                          </p:val>
                                        </p:tav>
                                      </p:tavLst>
                                    </p:anim>
                                    <p:anim calcmode="lin" valueType="num">
                                      <p:cBhvr>
                                        <p:cTn id="81" dur="1000" fill="hold"/>
                                        <p:tgtEl>
                                          <p:spTgt spid="1640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6402"/>
                                        </p:tgtEl>
                                        <p:attrNameLst>
                                          <p:attrName>style.visibility</p:attrName>
                                        </p:attrNameLst>
                                      </p:cBhvr>
                                      <p:to>
                                        <p:strVal val="visible"/>
                                      </p:to>
                                    </p:set>
                                    <p:animEffect transition="in" filter="fade">
                                      <p:cBhvr>
                                        <p:cTn id="84" dur="1000"/>
                                        <p:tgtEl>
                                          <p:spTgt spid="16402"/>
                                        </p:tgtEl>
                                      </p:cBhvr>
                                    </p:animEffect>
                                    <p:anim calcmode="lin" valueType="num">
                                      <p:cBhvr>
                                        <p:cTn id="85" dur="1000" fill="hold"/>
                                        <p:tgtEl>
                                          <p:spTgt spid="16402"/>
                                        </p:tgtEl>
                                        <p:attrNameLst>
                                          <p:attrName>ppt_x</p:attrName>
                                        </p:attrNameLst>
                                      </p:cBhvr>
                                      <p:tavLst>
                                        <p:tav tm="0">
                                          <p:val>
                                            <p:strVal val="#ppt_x"/>
                                          </p:val>
                                        </p:tav>
                                        <p:tav tm="100000">
                                          <p:val>
                                            <p:strVal val="#ppt_x"/>
                                          </p:val>
                                        </p:tav>
                                      </p:tavLst>
                                    </p:anim>
                                    <p:anim calcmode="lin" valueType="num">
                                      <p:cBhvr>
                                        <p:cTn id="86" dur="1000" fill="hold"/>
                                        <p:tgtEl>
                                          <p:spTgt spid="16402"/>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6403"/>
                                        </p:tgtEl>
                                        <p:attrNameLst>
                                          <p:attrName>style.visibility</p:attrName>
                                        </p:attrNameLst>
                                      </p:cBhvr>
                                      <p:to>
                                        <p:strVal val="visible"/>
                                      </p:to>
                                    </p:set>
                                    <p:animEffect transition="in" filter="fade">
                                      <p:cBhvr>
                                        <p:cTn id="89" dur="1000"/>
                                        <p:tgtEl>
                                          <p:spTgt spid="16403"/>
                                        </p:tgtEl>
                                      </p:cBhvr>
                                    </p:animEffect>
                                    <p:anim calcmode="lin" valueType="num">
                                      <p:cBhvr>
                                        <p:cTn id="90" dur="1000" fill="hold"/>
                                        <p:tgtEl>
                                          <p:spTgt spid="16403"/>
                                        </p:tgtEl>
                                        <p:attrNameLst>
                                          <p:attrName>ppt_x</p:attrName>
                                        </p:attrNameLst>
                                      </p:cBhvr>
                                      <p:tavLst>
                                        <p:tav tm="0">
                                          <p:val>
                                            <p:strVal val="#ppt_x"/>
                                          </p:val>
                                        </p:tav>
                                        <p:tav tm="100000">
                                          <p:val>
                                            <p:strVal val="#ppt_x"/>
                                          </p:val>
                                        </p:tav>
                                      </p:tavLst>
                                    </p:anim>
                                    <p:anim calcmode="lin" valueType="num">
                                      <p:cBhvr>
                                        <p:cTn id="91" dur="1000" fill="hold"/>
                                        <p:tgtEl>
                                          <p:spTgt spid="1640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6404"/>
                                        </p:tgtEl>
                                        <p:attrNameLst>
                                          <p:attrName>style.visibility</p:attrName>
                                        </p:attrNameLst>
                                      </p:cBhvr>
                                      <p:to>
                                        <p:strVal val="visible"/>
                                      </p:to>
                                    </p:set>
                                    <p:animEffect transition="in" filter="fade">
                                      <p:cBhvr>
                                        <p:cTn id="94" dur="1000"/>
                                        <p:tgtEl>
                                          <p:spTgt spid="16404"/>
                                        </p:tgtEl>
                                      </p:cBhvr>
                                    </p:animEffect>
                                    <p:anim calcmode="lin" valueType="num">
                                      <p:cBhvr>
                                        <p:cTn id="95" dur="1000" fill="hold"/>
                                        <p:tgtEl>
                                          <p:spTgt spid="16404"/>
                                        </p:tgtEl>
                                        <p:attrNameLst>
                                          <p:attrName>ppt_x</p:attrName>
                                        </p:attrNameLst>
                                      </p:cBhvr>
                                      <p:tavLst>
                                        <p:tav tm="0">
                                          <p:val>
                                            <p:strVal val="#ppt_x"/>
                                          </p:val>
                                        </p:tav>
                                        <p:tav tm="100000">
                                          <p:val>
                                            <p:strVal val="#ppt_x"/>
                                          </p:val>
                                        </p:tav>
                                      </p:tavLst>
                                    </p:anim>
                                    <p:anim calcmode="lin" valueType="num">
                                      <p:cBhvr>
                                        <p:cTn id="96" dur="1000" fill="hold"/>
                                        <p:tgtEl>
                                          <p:spTgt spid="16404"/>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6405"/>
                                        </p:tgtEl>
                                        <p:attrNameLst>
                                          <p:attrName>style.visibility</p:attrName>
                                        </p:attrNameLst>
                                      </p:cBhvr>
                                      <p:to>
                                        <p:strVal val="visible"/>
                                      </p:to>
                                    </p:set>
                                    <p:animEffect transition="in" filter="fade">
                                      <p:cBhvr>
                                        <p:cTn id="99" dur="1000"/>
                                        <p:tgtEl>
                                          <p:spTgt spid="16405"/>
                                        </p:tgtEl>
                                      </p:cBhvr>
                                    </p:animEffect>
                                    <p:anim calcmode="lin" valueType="num">
                                      <p:cBhvr>
                                        <p:cTn id="100" dur="1000" fill="hold"/>
                                        <p:tgtEl>
                                          <p:spTgt spid="16405"/>
                                        </p:tgtEl>
                                        <p:attrNameLst>
                                          <p:attrName>ppt_x</p:attrName>
                                        </p:attrNameLst>
                                      </p:cBhvr>
                                      <p:tavLst>
                                        <p:tav tm="0">
                                          <p:val>
                                            <p:strVal val="#ppt_x"/>
                                          </p:val>
                                        </p:tav>
                                        <p:tav tm="100000">
                                          <p:val>
                                            <p:strVal val="#ppt_x"/>
                                          </p:val>
                                        </p:tav>
                                      </p:tavLst>
                                    </p:anim>
                                    <p:anim calcmode="lin" valueType="num">
                                      <p:cBhvr>
                                        <p:cTn id="101" dur="1000" fill="hold"/>
                                        <p:tgtEl>
                                          <p:spTgt spid="16405"/>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6406"/>
                                        </p:tgtEl>
                                        <p:attrNameLst>
                                          <p:attrName>style.visibility</p:attrName>
                                        </p:attrNameLst>
                                      </p:cBhvr>
                                      <p:to>
                                        <p:strVal val="visible"/>
                                      </p:to>
                                    </p:set>
                                    <p:animEffect transition="in" filter="fade">
                                      <p:cBhvr>
                                        <p:cTn id="104" dur="1000"/>
                                        <p:tgtEl>
                                          <p:spTgt spid="16406"/>
                                        </p:tgtEl>
                                      </p:cBhvr>
                                    </p:animEffect>
                                    <p:anim calcmode="lin" valueType="num">
                                      <p:cBhvr>
                                        <p:cTn id="105" dur="1000" fill="hold"/>
                                        <p:tgtEl>
                                          <p:spTgt spid="16406"/>
                                        </p:tgtEl>
                                        <p:attrNameLst>
                                          <p:attrName>ppt_x</p:attrName>
                                        </p:attrNameLst>
                                      </p:cBhvr>
                                      <p:tavLst>
                                        <p:tav tm="0">
                                          <p:val>
                                            <p:strVal val="#ppt_x"/>
                                          </p:val>
                                        </p:tav>
                                        <p:tav tm="100000">
                                          <p:val>
                                            <p:strVal val="#ppt_x"/>
                                          </p:val>
                                        </p:tav>
                                      </p:tavLst>
                                    </p:anim>
                                    <p:anim calcmode="lin" valueType="num">
                                      <p:cBhvr>
                                        <p:cTn id="106" dur="1000" fill="hold"/>
                                        <p:tgtEl>
                                          <p:spTgt spid="16406"/>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515"/>
                                        </p:tgtEl>
                                        <p:attrNameLst>
                                          <p:attrName>style.visibility</p:attrName>
                                        </p:attrNameLst>
                                      </p:cBhvr>
                                      <p:to>
                                        <p:strVal val="visible"/>
                                      </p:to>
                                    </p:set>
                                    <p:animEffect transition="in" filter="fade">
                                      <p:cBhvr>
                                        <p:cTn id="109" dur="1000"/>
                                        <p:tgtEl>
                                          <p:spTgt spid="515"/>
                                        </p:tgtEl>
                                      </p:cBhvr>
                                    </p:animEffect>
                                    <p:anim calcmode="lin" valueType="num">
                                      <p:cBhvr>
                                        <p:cTn id="110" dur="1000" fill="hold"/>
                                        <p:tgtEl>
                                          <p:spTgt spid="515"/>
                                        </p:tgtEl>
                                        <p:attrNameLst>
                                          <p:attrName>ppt_x</p:attrName>
                                        </p:attrNameLst>
                                      </p:cBhvr>
                                      <p:tavLst>
                                        <p:tav tm="0">
                                          <p:val>
                                            <p:strVal val="#ppt_x"/>
                                          </p:val>
                                        </p:tav>
                                        <p:tav tm="100000">
                                          <p:val>
                                            <p:strVal val="#ppt_x"/>
                                          </p:val>
                                        </p:tav>
                                      </p:tavLst>
                                    </p:anim>
                                    <p:anim calcmode="lin" valueType="num">
                                      <p:cBhvr>
                                        <p:cTn id="111" dur="1000" fill="hold"/>
                                        <p:tgtEl>
                                          <p:spTgt spid="515"/>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16422"/>
                                        </p:tgtEl>
                                        <p:attrNameLst>
                                          <p:attrName>style.visibility</p:attrName>
                                        </p:attrNameLst>
                                      </p:cBhvr>
                                      <p:to>
                                        <p:strVal val="visible"/>
                                      </p:to>
                                    </p:set>
                                    <p:animEffect transition="in" filter="fade">
                                      <p:cBhvr>
                                        <p:cTn id="114" dur="1000"/>
                                        <p:tgtEl>
                                          <p:spTgt spid="16422"/>
                                        </p:tgtEl>
                                      </p:cBhvr>
                                    </p:animEffect>
                                    <p:anim calcmode="lin" valueType="num">
                                      <p:cBhvr>
                                        <p:cTn id="115" dur="1000" fill="hold"/>
                                        <p:tgtEl>
                                          <p:spTgt spid="16422"/>
                                        </p:tgtEl>
                                        <p:attrNameLst>
                                          <p:attrName>ppt_x</p:attrName>
                                        </p:attrNameLst>
                                      </p:cBhvr>
                                      <p:tavLst>
                                        <p:tav tm="0">
                                          <p:val>
                                            <p:strVal val="#ppt_x"/>
                                          </p:val>
                                        </p:tav>
                                        <p:tav tm="100000">
                                          <p:val>
                                            <p:strVal val="#ppt_x"/>
                                          </p:val>
                                        </p:tav>
                                      </p:tavLst>
                                    </p:anim>
                                    <p:anim calcmode="lin" valueType="num">
                                      <p:cBhvr>
                                        <p:cTn id="116" dur="1000" fill="hold"/>
                                        <p:tgtEl>
                                          <p:spTgt spid="16422"/>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16423"/>
                                        </p:tgtEl>
                                        <p:attrNameLst>
                                          <p:attrName>style.visibility</p:attrName>
                                        </p:attrNameLst>
                                      </p:cBhvr>
                                      <p:to>
                                        <p:strVal val="visible"/>
                                      </p:to>
                                    </p:set>
                                    <p:animEffect transition="in" filter="fade">
                                      <p:cBhvr>
                                        <p:cTn id="119" dur="1000"/>
                                        <p:tgtEl>
                                          <p:spTgt spid="16423"/>
                                        </p:tgtEl>
                                      </p:cBhvr>
                                    </p:animEffect>
                                    <p:anim calcmode="lin" valueType="num">
                                      <p:cBhvr>
                                        <p:cTn id="120" dur="1000" fill="hold"/>
                                        <p:tgtEl>
                                          <p:spTgt spid="16423"/>
                                        </p:tgtEl>
                                        <p:attrNameLst>
                                          <p:attrName>ppt_x</p:attrName>
                                        </p:attrNameLst>
                                      </p:cBhvr>
                                      <p:tavLst>
                                        <p:tav tm="0">
                                          <p:val>
                                            <p:strVal val="#ppt_x"/>
                                          </p:val>
                                        </p:tav>
                                        <p:tav tm="100000">
                                          <p:val>
                                            <p:strVal val="#ppt_x"/>
                                          </p:val>
                                        </p:tav>
                                      </p:tavLst>
                                    </p:anim>
                                    <p:anim calcmode="lin" valueType="num">
                                      <p:cBhvr>
                                        <p:cTn id="121" dur="1000" fill="hold"/>
                                        <p:tgtEl>
                                          <p:spTgt spid="16423"/>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16411"/>
                                        </p:tgtEl>
                                        <p:attrNameLst>
                                          <p:attrName>style.visibility</p:attrName>
                                        </p:attrNameLst>
                                      </p:cBhvr>
                                      <p:to>
                                        <p:strVal val="visible"/>
                                      </p:to>
                                    </p:set>
                                    <p:animEffect transition="in" filter="fade">
                                      <p:cBhvr>
                                        <p:cTn id="126" dur="1000"/>
                                        <p:tgtEl>
                                          <p:spTgt spid="16411"/>
                                        </p:tgtEl>
                                      </p:cBhvr>
                                    </p:animEffect>
                                    <p:anim calcmode="lin" valueType="num">
                                      <p:cBhvr>
                                        <p:cTn id="127" dur="1000" fill="hold"/>
                                        <p:tgtEl>
                                          <p:spTgt spid="16411"/>
                                        </p:tgtEl>
                                        <p:attrNameLst>
                                          <p:attrName>ppt_x</p:attrName>
                                        </p:attrNameLst>
                                      </p:cBhvr>
                                      <p:tavLst>
                                        <p:tav tm="0">
                                          <p:val>
                                            <p:strVal val="#ppt_x"/>
                                          </p:val>
                                        </p:tav>
                                        <p:tav tm="100000">
                                          <p:val>
                                            <p:strVal val="#ppt_x"/>
                                          </p:val>
                                        </p:tav>
                                      </p:tavLst>
                                    </p:anim>
                                    <p:anim calcmode="lin" valueType="num">
                                      <p:cBhvr>
                                        <p:cTn id="128" dur="1000" fill="hold"/>
                                        <p:tgtEl>
                                          <p:spTgt spid="16411"/>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16412"/>
                                        </p:tgtEl>
                                        <p:attrNameLst>
                                          <p:attrName>style.visibility</p:attrName>
                                        </p:attrNameLst>
                                      </p:cBhvr>
                                      <p:to>
                                        <p:strVal val="visible"/>
                                      </p:to>
                                    </p:set>
                                    <p:animEffect transition="in" filter="fade">
                                      <p:cBhvr>
                                        <p:cTn id="131" dur="1000"/>
                                        <p:tgtEl>
                                          <p:spTgt spid="16412"/>
                                        </p:tgtEl>
                                      </p:cBhvr>
                                    </p:animEffect>
                                    <p:anim calcmode="lin" valueType="num">
                                      <p:cBhvr>
                                        <p:cTn id="132" dur="1000" fill="hold"/>
                                        <p:tgtEl>
                                          <p:spTgt spid="16412"/>
                                        </p:tgtEl>
                                        <p:attrNameLst>
                                          <p:attrName>ppt_x</p:attrName>
                                        </p:attrNameLst>
                                      </p:cBhvr>
                                      <p:tavLst>
                                        <p:tav tm="0">
                                          <p:val>
                                            <p:strVal val="#ppt_x"/>
                                          </p:val>
                                        </p:tav>
                                        <p:tav tm="100000">
                                          <p:val>
                                            <p:strVal val="#ppt_x"/>
                                          </p:val>
                                        </p:tav>
                                      </p:tavLst>
                                    </p:anim>
                                    <p:anim calcmode="lin" valueType="num">
                                      <p:cBhvr>
                                        <p:cTn id="133" dur="1000" fill="hold"/>
                                        <p:tgtEl>
                                          <p:spTgt spid="16412"/>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16413"/>
                                        </p:tgtEl>
                                        <p:attrNameLst>
                                          <p:attrName>style.visibility</p:attrName>
                                        </p:attrNameLst>
                                      </p:cBhvr>
                                      <p:to>
                                        <p:strVal val="visible"/>
                                      </p:to>
                                    </p:set>
                                    <p:animEffect transition="in" filter="fade">
                                      <p:cBhvr>
                                        <p:cTn id="136" dur="1000"/>
                                        <p:tgtEl>
                                          <p:spTgt spid="16413"/>
                                        </p:tgtEl>
                                      </p:cBhvr>
                                    </p:animEffect>
                                    <p:anim calcmode="lin" valueType="num">
                                      <p:cBhvr>
                                        <p:cTn id="137" dur="1000" fill="hold"/>
                                        <p:tgtEl>
                                          <p:spTgt spid="16413"/>
                                        </p:tgtEl>
                                        <p:attrNameLst>
                                          <p:attrName>ppt_x</p:attrName>
                                        </p:attrNameLst>
                                      </p:cBhvr>
                                      <p:tavLst>
                                        <p:tav tm="0">
                                          <p:val>
                                            <p:strVal val="#ppt_x"/>
                                          </p:val>
                                        </p:tav>
                                        <p:tav tm="100000">
                                          <p:val>
                                            <p:strVal val="#ppt_x"/>
                                          </p:val>
                                        </p:tav>
                                      </p:tavLst>
                                    </p:anim>
                                    <p:anim calcmode="lin" valueType="num">
                                      <p:cBhvr>
                                        <p:cTn id="138" dur="1000" fill="hold"/>
                                        <p:tgtEl>
                                          <p:spTgt spid="16413"/>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16414"/>
                                        </p:tgtEl>
                                        <p:attrNameLst>
                                          <p:attrName>style.visibility</p:attrName>
                                        </p:attrNameLst>
                                      </p:cBhvr>
                                      <p:to>
                                        <p:strVal val="visible"/>
                                      </p:to>
                                    </p:set>
                                    <p:animEffect transition="in" filter="fade">
                                      <p:cBhvr>
                                        <p:cTn id="141" dur="1000"/>
                                        <p:tgtEl>
                                          <p:spTgt spid="16414"/>
                                        </p:tgtEl>
                                      </p:cBhvr>
                                    </p:animEffect>
                                    <p:anim calcmode="lin" valueType="num">
                                      <p:cBhvr>
                                        <p:cTn id="142" dur="1000" fill="hold"/>
                                        <p:tgtEl>
                                          <p:spTgt spid="16414"/>
                                        </p:tgtEl>
                                        <p:attrNameLst>
                                          <p:attrName>ppt_x</p:attrName>
                                        </p:attrNameLst>
                                      </p:cBhvr>
                                      <p:tavLst>
                                        <p:tav tm="0">
                                          <p:val>
                                            <p:strVal val="#ppt_x"/>
                                          </p:val>
                                        </p:tav>
                                        <p:tav tm="100000">
                                          <p:val>
                                            <p:strVal val="#ppt_x"/>
                                          </p:val>
                                        </p:tav>
                                      </p:tavLst>
                                    </p:anim>
                                    <p:anim calcmode="lin" valueType="num">
                                      <p:cBhvr>
                                        <p:cTn id="143" dur="1000" fill="hold"/>
                                        <p:tgtEl>
                                          <p:spTgt spid="16414"/>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6415"/>
                                        </p:tgtEl>
                                        <p:attrNameLst>
                                          <p:attrName>style.visibility</p:attrName>
                                        </p:attrNameLst>
                                      </p:cBhvr>
                                      <p:to>
                                        <p:strVal val="visible"/>
                                      </p:to>
                                    </p:set>
                                    <p:animEffect transition="in" filter="fade">
                                      <p:cBhvr>
                                        <p:cTn id="146" dur="1000"/>
                                        <p:tgtEl>
                                          <p:spTgt spid="16415"/>
                                        </p:tgtEl>
                                      </p:cBhvr>
                                    </p:animEffect>
                                    <p:anim calcmode="lin" valueType="num">
                                      <p:cBhvr>
                                        <p:cTn id="147" dur="1000" fill="hold"/>
                                        <p:tgtEl>
                                          <p:spTgt spid="16415"/>
                                        </p:tgtEl>
                                        <p:attrNameLst>
                                          <p:attrName>ppt_x</p:attrName>
                                        </p:attrNameLst>
                                      </p:cBhvr>
                                      <p:tavLst>
                                        <p:tav tm="0">
                                          <p:val>
                                            <p:strVal val="#ppt_x"/>
                                          </p:val>
                                        </p:tav>
                                        <p:tav tm="100000">
                                          <p:val>
                                            <p:strVal val="#ppt_x"/>
                                          </p:val>
                                        </p:tav>
                                      </p:tavLst>
                                    </p:anim>
                                    <p:anim calcmode="lin" valueType="num">
                                      <p:cBhvr>
                                        <p:cTn id="148" dur="1000" fill="hold"/>
                                        <p:tgtEl>
                                          <p:spTgt spid="16415"/>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16416"/>
                                        </p:tgtEl>
                                        <p:attrNameLst>
                                          <p:attrName>style.visibility</p:attrName>
                                        </p:attrNameLst>
                                      </p:cBhvr>
                                      <p:to>
                                        <p:strVal val="visible"/>
                                      </p:to>
                                    </p:set>
                                    <p:animEffect transition="in" filter="fade">
                                      <p:cBhvr>
                                        <p:cTn id="151" dur="1000"/>
                                        <p:tgtEl>
                                          <p:spTgt spid="16416"/>
                                        </p:tgtEl>
                                      </p:cBhvr>
                                    </p:animEffect>
                                    <p:anim calcmode="lin" valueType="num">
                                      <p:cBhvr>
                                        <p:cTn id="152" dur="1000" fill="hold"/>
                                        <p:tgtEl>
                                          <p:spTgt spid="16416"/>
                                        </p:tgtEl>
                                        <p:attrNameLst>
                                          <p:attrName>ppt_x</p:attrName>
                                        </p:attrNameLst>
                                      </p:cBhvr>
                                      <p:tavLst>
                                        <p:tav tm="0">
                                          <p:val>
                                            <p:strVal val="#ppt_x"/>
                                          </p:val>
                                        </p:tav>
                                        <p:tav tm="100000">
                                          <p:val>
                                            <p:strVal val="#ppt_x"/>
                                          </p:val>
                                        </p:tav>
                                      </p:tavLst>
                                    </p:anim>
                                    <p:anim calcmode="lin" valueType="num">
                                      <p:cBhvr>
                                        <p:cTn id="153" dur="1000" fill="hold"/>
                                        <p:tgtEl>
                                          <p:spTgt spid="16416"/>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16417"/>
                                        </p:tgtEl>
                                        <p:attrNameLst>
                                          <p:attrName>style.visibility</p:attrName>
                                        </p:attrNameLst>
                                      </p:cBhvr>
                                      <p:to>
                                        <p:strVal val="visible"/>
                                      </p:to>
                                    </p:set>
                                    <p:animEffect transition="in" filter="fade">
                                      <p:cBhvr>
                                        <p:cTn id="156" dur="1000"/>
                                        <p:tgtEl>
                                          <p:spTgt spid="16417"/>
                                        </p:tgtEl>
                                      </p:cBhvr>
                                    </p:animEffect>
                                    <p:anim calcmode="lin" valueType="num">
                                      <p:cBhvr>
                                        <p:cTn id="157" dur="1000" fill="hold"/>
                                        <p:tgtEl>
                                          <p:spTgt spid="16417"/>
                                        </p:tgtEl>
                                        <p:attrNameLst>
                                          <p:attrName>ppt_x</p:attrName>
                                        </p:attrNameLst>
                                      </p:cBhvr>
                                      <p:tavLst>
                                        <p:tav tm="0">
                                          <p:val>
                                            <p:strVal val="#ppt_x"/>
                                          </p:val>
                                        </p:tav>
                                        <p:tav tm="100000">
                                          <p:val>
                                            <p:strVal val="#ppt_x"/>
                                          </p:val>
                                        </p:tav>
                                      </p:tavLst>
                                    </p:anim>
                                    <p:anim calcmode="lin" valueType="num">
                                      <p:cBhvr>
                                        <p:cTn id="158" dur="1000" fill="hold"/>
                                        <p:tgtEl>
                                          <p:spTgt spid="16417"/>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529"/>
                                        </p:tgtEl>
                                        <p:attrNameLst>
                                          <p:attrName>style.visibility</p:attrName>
                                        </p:attrNameLst>
                                      </p:cBhvr>
                                      <p:to>
                                        <p:strVal val="visible"/>
                                      </p:to>
                                    </p:set>
                                    <p:animEffect transition="in" filter="fade">
                                      <p:cBhvr>
                                        <p:cTn id="161" dur="1000"/>
                                        <p:tgtEl>
                                          <p:spTgt spid="529"/>
                                        </p:tgtEl>
                                      </p:cBhvr>
                                    </p:animEffect>
                                    <p:anim calcmode="lin" valueType="num">
                                      <p:cBhvr>
                                        <p:cTn id="162" dur="1000" fill="hold"/>
                                        <p:tgtEl>
                                          <p:spTgt spid="529"/>
                                        </p:tgtEl>
                                        <p:attrNameLst>
                                          <p:attrName>ppt_x</p:attrName>
                                        </p:attrNameLst>
                                      </p:cBhvr>
                                      <p:tavLst>
                                        <p:tav tm="0">
                                          <p:val>
                                            <p:strVal val="#ppt_x"/>
                                          </p:val>
                                        </p:tav>
                                        <p:tav tm="100000">
                                          <p:val>
                                            <p:strVal val="#ppt_x"/>
                                          </p:val>
                                        </p:tav>
                                      </p:tavLst>
                                    </p:anim>
                                    <p:anim calcmode="lin" valueType="num">
                                      <p:cBhvr>
                                        <p:cTn id="163" dur="1000" fill="hold"/>
                                        <p:tgtEl>
                                          <p:spTgt spid="529"/>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16424"/>
                                        </p:tgtEl>
                                        <p:attrNameLst>
                                          <p:attrName>style.visibility</p:attrName>
                                        </p:attrNameLst>
                                      </p:cBhvr>
                                      <p:to>
                                        <p:strVal val="visible"/>
                                      </p:to>
                                    </p:set>
                                    <p:animEffect transition="in" filter="fade">
                                      <p:cBhvr>
                                        <p:cTn id="166" dur="1000"/>
                                        <p:tgtEl>
                                          <p:spTgt spid="16424"/>
                                        </p:tgtEl>
                                      </p:cBhvr>
                                    </p:animEffect>
                                    <p:anim calcmode="lin" valueType="num">
                                      <p:cBhvr>
                                        <p:cTn id="167" dur="1000" fill="hold"/>
                                        <p:tgtEl>
                                          <p:spTgt spid="16424"/>
                                        </p:tgtEl>
                                        <p:attrNameLst>
                                          <p:attrName>ppt_x</p:attrName>
                                        </p:attrNameLst>
                                      </p:cBhvr>
                                      <p:tavLst>
                                        <p:tav tm="0">
                                          <p:val>
                                            <p:strVal val="#ppt_x"/>
                                          </p:val>
                                        </p:tav>
                                        <p:tav tm="100000">
                                          <p:val>
                                            <p:strVal val="#ppt_x"/>
                                          </p:val>
                                        </p:tav>
                                      </p:tavLst>
                                    </p:anim>
                                    <p:anim calcmode="lin" valueType="num">
                                      <p:cBhvr>
                                        <p:cTn id="168" dur="1000" fill="hold"/>
                                        <p:tgtEl>
                                          <p:spTgt spid="16424"/>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16425"/>
                                        </p:tgtEl>
                                        <p:attrNameLst>
                                          <p:attrName>style.visibility</p:attrName>
                                        </p:attrNameLst>
                                      </p:cBhvr>
                                      <p:to>
                                        <p:strVal val="visible"/>
                                      </p:to>
                                    </p:set>
                                    <p:animEffect transition="in" filter="fade">
                                      <p:cBhvr>
                                        <p:cTn id="171" dur="1000"/>
                                        <p:tgtEl>
                                          <p:spTgt spid="16425"/>
                                        </p:tgtEl>
                                      </p:cBhvr>
                                    </p:animEffect>
                                    <p:anim calcmode="lin" valueType="num">
                                      <p:cBhvr>
                                        <p:cTn id="172" dur="1000" fill="hold"/>
                                        <p:tgtEl>
                                          <p:spTgt spid="16425"/>
                                        </p:tgtEl>
                                        <p:attrNameLst>
                                          <p:attrName>ppt_x</p:attrName>
                                        </p:attrNameLst>
                                      </p:cBhvr>
                                      <p:tavLst>
                                        <p:tav tm="0">
                                          <p:val>
                                            <p:strVal val="#ppt_x"/>
                                          </p:val>
                                        </p:tav>
                                        <p:tav tm="100000">
                                          <p:val>
                                            <p:strVal val="#ppt_x"/>
                                          </p:val>
                                        </p:tav>
                                      </p:tavLst>
                                    </p:anim>
                                    <p:anim calcmode="lin" valueType="num">
                                      <p:cBhvr>
                                        <p:cTn id="173" dur="1000" fill="hold"/>
                                        <p:tgtEl>
                                          <p:spTgt spid="16425"/>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16426"/>
                                        </p:tgtEl>
                                        <p:attrNameLst>
                                          <p:attrName>style.visibility</p:attrName>
                                        </p:attrNameLst>
                                      </p:cBhvr>
                                      <p:to>
                                        <p:strVal val="visible"/>
                                      </p:to>
                                    </p:set>
                                    <p:animEffect transition="in" filter="fade">
                                      <p:cBhvr>
                                        <p:cTn id="176" dur="1000"/>
                                        <p:tgtEl>
                                          <p:spTgt spid="16426"/>
                                        </p:tgtEl>
                                      </p:cBhvr>
                                    </p:animEffect>
                                    <p:anim calcmode="lin" valueType="num">
                                      <p:cBhvr>
                                        <p:cTn id="177" dur="1000" fill="hold"/>
                                        <p:tgtEl>
                                          <p:spTgt spid="16426"/>
                                        </p:tgtEl>
                                        <p:attrNameLst>
                                          <p:attrName>ppt_x</p:attrName>
                                        </p:attrNameLst>
                                      </p:cBhvr>
                                      <p:tavLst>
                                        <p:tav tm="0">
                                          <p:val>
                                            <p:strVal val="#ppt_x"/>
                                          </p:val>
                                        </p:tav>
                                        <p:tav tm="100000">
                                          <p:val>
                                            <p:strVal val="#ppt_x"/>
                                          </p:val>
                                        </p:tav>
                                      </p:tavLst>
                                    </p:anim>
                                    <p:anim calcmode="lin" valueType="num">
                                      <p:cBhvr>
                                        <p:cTn id="178" dur="1000" fill="hold"/>
                                        <p:tgtEl>
                                          <p:spTgt spid="16426"/>
                                        </p:tgtEl>
                                        <p:attrNameLst>
                                          <p:attrName>ppt_y</p:attrName>
                                        </p:attrNameLst>
                                      </p:cBhvr>
                                      <p:tavLst>
                                        <p:tav tm="0">
                                          <p:val>
                                            <p:strVal val="#ppt_y+.1"/>
                                          </p:val>
                                        </p:tav>
                                        <p:tav tm="100000">
                                          <p:val>
                                            <p:strVal val="#ppt_y"/>
                                          </p:val>
                                        </p:tav>
                                      </p:tavLst>
                                    </p:anim>
                                  </p:childTnLst>
                                </p:cTn>
                              </p:par>
                            </p:childTnLst>
                          </p:cTn>
                        </p:par>
                        <p:par>
                          <p:cTn id="179" fill="hold">
                            <p:stCondLst>
                              <p:cond delay="1000"/>
                            </p:stCondLst>
                            <p:childTnLst>
                              <p:par>
                                <p:cTn id="180" presetID="22" presetClass="entr" presetSubtype="4" fill="hold" nodeType="afterEffect">
                                  <p:stCondLst>
                                    <p:cond delay="0"/>
                                  </p:stCondLst>
                                  <p:childTnLst>
                                    <p:set>
                                      <p:cBhvr>
                                        <p:cTn id="181" dur="1" fill="hold">
                                          <p:stCondLst>
                                            <p:cond delay="0"/>
                                          </p:stCondLst>
                                        </p:cTn>
                                        <p:tgtEl>
                                          <p:spTgt spid="91"/>
                                        </p:tgtEl>
                                        <p:attrNameLst>
                                          <p:attrName>style.visibility</p:attrName>
                                        </p:attrNameLst>
                                      </p:cBhvr>
                                      <p:to>
                                        <p:strVal val="visible"/>
                                      </p:to>
                                    </p:set>
                                    <p:animEffect transition="in" filter="wipe(down)">
                                      <p:cBhvr>
                                        <p:cTn id="182" dur="500"/>
                                        <p:tgtEl>
                                          <p:spTgt spid="91"/>
                                        </p:tgtEl>
                                      </p:cBhvr>
                                    </p:animEffect>
                                  </p:childTnLst>
                                </p:cTn>
                              </p:par>
                            </p:childTnLst>
                          </p:cTn>
                        </p:par>
                        <p:par>
                          <p:cTn id="183" fill="hold">
                            <p:stCondLst>
                              <p:cond delay="1500"/>
                            </p:stCondLst>
                            <p:childTnLst>
                              <p:par>
                                <p:cTn id="184" presetID="22" presetClass="entr" presetSubtype="4" fill="hold" nodeType="afterEffect">
                                  <p:stCondLst>
                                    <p:cond delay="0"/>
                                  </p:stCondLst>
                                  <p:childTnLst>
                                    <p:set>
                                      <p:cBhvr>
                                        <p:cTn id="185" dur="1" fill="hold">
                                          <p:stCondLst>
                                            <p:cond delay="0"/>
                                          </p:stCondLst>
                                        </p:cTn>
                                        <p:tgtEl>
                                          <p:spTgt spid="141"/>
                                        </p:tgtEl>
                                        <p:attrNameLst>
                                          <p:attrName>style.visibility</p:attrName>
                                        </p:attrNameLst>
                                      </p:cBhvr>
                                      <p:to>
                                        <p:strVal val="visible"/>
                                      </p:to>
                                    </p:set>
                                    <p:animEffect transition="in" filter="wipe(down)">
                                      <p:cBhvr>
                                        <p:cTn id="186" dur="500"/>
                                        <p:tgtEl>
                                          <p:spTgt spid="141"/>
                                        </p:tgtEl>
                                      </p:cBhvr>
                                    </p:animEffect>
                                  </p:childTnLst>
                                </p:cTn>
                              </p:par>
                            </p:childTnLst>
                          </p:cTn>
                        </p:par>
                        <p:par>
                          <p:cTn id="187" fill="hold">
                            <p:stCondLst>
                              <p:cond delay="2000"/>
                            </p:stCondLst>
                            <p:childTnLst>
                              <p:par>
                                <p:cTn id="188" presetID="22" presetClass="entr" presetSubtype="4" fill="hold" nodeType="afterEffect">
                                  <p:stCondLst>
                                    <p:cond delay="0"/>
                                  </p:stCondLst>
                                  <p:childTnLst>
                                    <p:set>
                                      <p:cBhvr>
                                        <p:cTn id="189" dur="1" fill="hold">
                                          <p:stCondLst>
                                            <p:cond delay="0"/>
                                          </p:stCondLst>
                                        </p:cTn>
                                        <p:tgtEl>
                                          <p:spTgt spid="145"/>
                                        </p:tgtEl>
                                        <p:attrNameLst>
                                          <p:attrName>style.visibility</p:attrName>
                                        </p:attrNameLst>
                                      </p:cBhvr>
                                      <p:to>
                                        <p:strVal val="visible"/>
                                      </p:to>
                                    </p:set>
                                    <p:animEffect transition="in" filter="wipe(down)">
                                      <p:cBhvr>
                                        <p:cTn id="190"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animBg="1"/>
      <p:bldP spid="16386" grpId="0" animBg="1"/>
      <p:bldP spid="16387" grpId="0" animBg="1"/>
      <p:bldP spid="16388" grpId="0" animBg="1"/>
      <p:bldP spid="16389" grpId="0" animBg="1"/>
      <p:bldP spid="16390" grpId="0" animBg="1"/>
      <p:bldP spid="16391" grpId="0" animBg="1"/>
      <p:bldP spid="16392" grpId="0" animBg="1"/>
      <p:bldP spid="16393" grpId="0" animBg="1"/>
      <p:bldP spid="16394" grpId="0" animBg="1"/>
      <p:bldP spid="501" grpId="0"/>
      <p:bldP spid="16399" grpId="0" animBg="1"/>
      <p:bldP spid="16400" grpId="0" animBg="1"/>
      <p:bldP spid="16401" grpId="0" animBg="1"/>
      <p:bldP spid="16402" grpId="0" animBg="1"/>
      <p:bldP spid="16403" grpId="0" animBg="1"/>
      <p:bldP spid="16404" grpId="0" animBg="1"/>
      <p:bldP spid="16405" grpId="0" animBg="1"/>
      <p:bldP spid="16406" grpId="0" animBg="1"/>
      <p:bldP spid="515" grpId="0"/>
      <p:bldP spid="16411" grpId="0" animBg="1"/>
      <p:bldP spid="16412" grpId="0" animBg="1"/>
      <p:bldP spid="16413" grpId="0" animBg="1"/>
      <p:bldP spid="16414" grpId="0" animBg="1"/>
      <p:bldP spid="16415" grpId="0" animBg="1"/>
      <p:bldP spid="16416" grpId="0" animBg="1"/>
      <p:bldP spid="16417" grpId="0" animBg="1"/>
      <p:bldP spid="529" grpId="0"/>
      <p:bldP spid="16422" grpId="0" animBg="1"/>
      <p:bldP spid="16423" grpId="0" animBg="1"/>
      <p:bldP spid="16424" grpId="0" animBg="1"/>
      <p:bldP spid="16425" grpId="0" animBg="1"/>
      <p:bldP spid="1642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7" name="Freeform 5"/>
          <p:cNvSpPr>
            <a:spLocks noEditPoints="1" noChangeArrowheads="1"/>
          </p:cNvSpPr>
          <p:nvPr/>
        </p:nvSpPr>
        <p:spPr bwMode="auto">
          <a:xfrm>
            <a:off x="2244725" y="1588294"/>
            <a:ext cx="7783512" cy="377348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A0CAEF"/>
          </a:solidFill>
          <a:ln>
            <a:noFill/>
          </a:ln>
        </p:spPr>
        <p:txBody>
          <a:bodyPr/>
          <a:lstStyle/>
          <a:p>
            <a:endParaRPr lang="zh-CN" altLang="en-US"/>
          </a:p>
        </p:txBody>
      </p:sp>
      <p:pic>
        <p:nvPicPr>
          <p:cNvPr id="14338"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93088" y="2252663"/>
            <a:ext cx="2808287"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文本框 7"/>
          <p:cNvSpPr txBox="1">
            <a:spLocks noChangeArrowheads="1"/>
          </p:cNvSpPr>
          <p:nvPr/>
        </p:nvSpPr>
        <p:spPr bwMode="auto">
          <a:xfrm>
            <a:off x="4429579" y="2570306"/>
            <a:ext cx="35333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6000" b="1" dirty="0">
                <a:solidFill>
                  <a:schemeClr val="bg1"/>
                </a:solidFill>
                <a:latin typeface="汉仪小麦体简" panose="00020600040101010101" pitchFamily="18" charset="-122"/>
                <a:ea typeface="汉仪小麦体简" panose="00020600040101010101" pitchFamily="18" charset="-122"/>
              </a:rPr>
              <a:t>第二部分</a:t>
            </a:r>
            <a:endParaRPr lang="zh-CN" altLang="en-US" sz="6000" b="1" dirty="0">
              <a:solidFill>
                <a:schemeClr val="bg1"/>
              </a:solidFill>
              <a:latin typeface="汉仪小麦体简" panose="00020600040101010101" pitchFamily="18" charset="-122"/>
              <a:ea typeface="汉仪小麦体简" panose="00020600040101010101" pitchFamily="18" charset="-122"/>
            </a:endParaRPr>
          </a:p>
        </p:txBody>
      </p:sp>
      <p:grpSp>
        <p:nvGrpSpPr>
          <p:cNvPr id="14341" name="Group 4"/>
          <p:cNvGrpSpPr>
            <a:grpSpLocks noChangeAspect="1"/>
          </p:cNvGrpSpPr>
          <p:nvPr/>
        </p:nvGrpSpPr>
        <p:grpSpPr bwMode="auto">
          <a:xfrm>
            <a:off x="1041400" y="3851275"/>
            <a:ext cx="2443163" cy="1816100"/>
            <a:chOff x="657" y="2550"/>
            <a:chExt cx="1539" cy="1144"/>
          </a:xfrm>
        </p:grpSpPr>
        <p:sp>
          <p:nvSpPr>
            <p:cNvPr id="14342" name="Freeform 5"/>
            <p:cNvSpPr>
              <a:spLocks noChangeArrowheads="1"/>
            </p:cNvSpPr>
            <p:nvPr/>
          </p:nvSpPr>
          <p:spPr bwMode="auto">
            <a:xfrm>
              <a:off x="1297" y="2898"/>
              <a:ext cx="802" cy="273"/>
            </a:xfrm>
            <a:custGeom>
              <a:avLst/>
              <a:gdLst>
                <a:gd name="T0" fmla="*/ 5 w 338"/>
                <a:gd name="T1" fmla="*/ 6 h 115"/>
                <a:gd name="T2" fmla="*/ 8 w 338"/>
                <a:gd name="T3" fmla="*/ 37 h 115"/>
                <a:gd name="T4" fmla="*/ 40 w 338"/>
                <a:gd name="T5" fmla="*/ 55 h 115"/>
                <a:gd name="T6" fmla="*/ 119 w 338"/>
                <a:gd name="T7" fmla="*/ 90 h 115"/>
                <a:gd name="T8" fmla="*/ 180 w 338"/>
                <a:gd name="T9" fmla="*/ 110 h 115"/>
                <a:gd name="T10" fmla="*/ 220 w 338"/>
                <a:gd name="T11" fmla="*/ 90 h 115"/>
                <a:gd name="T12" fmla="*/ 251 w 338"/>
                <a:gd name="T13" fmla="*/ 77 h 115"/>
                <a:gd name="T14" fmla="*/ 306 w 338"/>
                <a:gd name="T15" fmla="*/ 49 h 115"/>
                <a:gd name="T16" fmla="*/ 334 w 338"/>
                <a:gd name="T17" fmla="*/ 0 h 115"/>
                <a:gd name="T18" fmla="*/ 295 w 338"/>
                <a:gd name="T19" fmla="*/ 19 h 115"/>
                <a:gd name="T20" fmla="*/ 266 w 338"/>
                <a:gd name="T21" fmla="*/ 35 h 115"/>
                <a:gd name="T22" fmla="*/ 193 w 338"/>
                <a:gd name="T23" fmla="*/ 73 h 115"/>
                <a:gd name="T24" fmla="*/ 171 w 338"/>
                <a:gd name="T25" fmla="*/ 89 h 115"/>
                <a:gd name="T26" fmla="*/ 146 w 338"/>
                <a:gd name="T27" fmla="*/ 84 h 115"/>
                <a:gd name="T28" fmla="*/ 100 w 338"/>
                <a:gd name="T29" fmla="*/ 55 h 115"/>
                <a:gd name="T30" fmla="*/ 48 w 338"/>
                <a:gd name="T31" fmla="*/ 33 h 115"/>
                <a:gd name="T32" fmla="*/ 3 w 338"/>
                <a:gd name="T33"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115">
                  <a:moveTo>
                    <a:pt x="5" y="6"/>
                  </a:moveTo>
                  <a:cubicBezTo>
                    <a:pt x="4" y="17"/>
                    <a:pt x="0" y="28"/>
                    <a:pt x="8" y="37"/>
                  </a:cubicBezTo>
                  <a:cubicBezTo>
                    <a:pt x="16" y="45"/>
                    <a:pt x="30" y="50"/>
                    <a:pt x="40" y="55"/>
                  </a:cubicBezTo>
                  <a:cubicBezTo>
                    <a:pt x="65" y="70"/>
                    <a:pt x="93" y="77"/>
                    <a:pt x="119" y="90"/>
                  </a:cubicBezTo>
                  <a:cubicBezTo>
                    <a:pt x="135" y="98"/>
                    <a:pt x="164" y="115"/>
                    <a:pt x="180" y="110"/>
                  </a:cubicBezTo>
                  <a:cubicBezTo>
                    <a:pt x="194" y="105"/>
                    <a:pt x="207" y="96"/>
                    <a:pt x="220" y="90"/>
                  </a:cubicBezTo>
                  <a:cubicBezTo>
                    <a:pt x="230" y="86"/>
                    <a:pt x="241" y="83"/>
                    <a:pt x="251" y="77"/>
                  </a:cubicBezTo>
                  <a:cubicBezTo>
                    <a:pt x="268" y="67"/>
                    <a:pt x="288" y="57"/>
                    <a:pt x="306" y="49"/>
                  </a:cubicBezTo>
                  <a:cubicBezTo>
                    <a:pt x="326" y="39"/>
                    <a:pt x="338" y="25"/>
                    <a:pt x="334" y="0"/>
                  </a:cubicBezTo>
                  <a:cubicBezTo>
                    <a:pt x="321" y="2"/>
                    <a:pt x="307" y="13"/>
                    <a:pt x="295" y="19"/>
                  </a:cubicBezTo>
                  <a:cubicBezTo>
                    <a:pt x="284" y="23"/>
                    <a:pt x="276" y="31"/>
                    <a:pt x="266" y="35"/>
                  </a:cubicBezTo>
                  <a:cubicBezTo>
                    <a:pt x="239" y="46"/>
                    <a:pt x="216" y="55"/>
                    <a:pt x="193" y="73"/>
                  </a:cubicBezTo>
                  <a:cubicBezTo>
                    <a:pt x="186" y="79"/>
                    <a:pt x="179" y="86"/>
                    <a:pt x="171" y="89"/>
                  </a:cubicBezTo>
                  <a:cubicBezTo>
                    <a:pt x="163" y="92"/>
                    <a:pt x="155" y="88"/>
                    <a:pt x="146" y="84"/>
                  </a:cubicBezTo>
                  <a:cubicBezTo>
                    <a:pt x="129" y="77"/>
                    <a:pt x="116" y="65"/>
                    <a:pt x="100" y="55"/>
                  </a:cubicBezTo>
                  <a:cubicBezTo>
                    <a:pt x="83" y="46"/>
                    <a:pt x="64" y="44"/>
                    <a:pt x="48" y="33"/>
                  </a:cubicBezTo>
                  <a:cubicBezTo>
                    <a:pt x="41" y="29"/>
                    <a:pt x="10" y="0"/>
                    <a:pt x="3" y="1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3" name="Freeform 6"/>
            <p:cNvSpPr>
              <a:spLocks noEditPoints="1" noChangeArrowheads="1"/>
            </p:cNvSpPr>
            <p:nvPr/>
          </p:nvSpPr>
          <p:spPr bwMode="auto">
            <a:xfrm>
              <a:off x="1262" y="3066"/>
              <a:ext cx="925" cy="307"/>
            </a:xfrm>
            <a:custGeom>
              <a:avLst/>
              <a:gdLst>
                <a:gd name="T0" fmla="*/ 1 w 390"/>
                <a:gd name="T1" fmla="*/ 22 h 129"/>
                <a:gd name="T2" fmla="*/ 2 w 390"/>
                <a:gd name="T3" fmla="*/ 24 h 129"/>
                <a:gd name="T4" fmla="*/ 25 w 390"/>
                <a:gd name="T5" fmla="*/ 40 h 129"/>
                <a:gd name="T6" fmla="*/ 44 w 390"/>
                <a:gd name="T7" fmla="*/ 51 h 129"/>
                <a:gd name="T8" fmla="*/ 95 w 390"/>
                <a:gd name="T9" fmla="*/ 81 h 129"/>
                <a:gd name="T10" fmla="*/ 159 w 390"/>
                <a:gd name="T11" fmla="*/ 118 h 129"/>
                <a:gd name="T12" fmla="*/ 201 w 390"/>
                <a:gd name="T13" fmla="*/ 126 h 129"/>
                <a:gd name="T14" fmla="*/ 196 w 390"/>
                <a:gd name="T15" fmla="*/ 122 h 129"/>
                <a:gd name="T16" fmla="*/ 202 w 390"/>
                <a:gd name="T17" fmla="*/ 115 h 129"/>
                <a:gd name="T18" fmla="*/ 205 w 390"/>
                <a:gd name="T19" fmla="*/ 118 h 129"/>
                <a:gd name="T20" fmla="*/ 219 w 390"/>
                <a:gd name="T21" fmla="*/ 111 h 129"/>
                <a:gd name="T22" fmla="*/ 241 w 390"/>
                <a:gd name="T23" fmla="*/ 98 h 129"/>
                <a:gd name="T24" fmla="*/ 291 w 390"/>
                <a:gd name="T25" fmla="*/ 63 h 129"/>
                <a:gd name="T26" fmla="*/ 309 w 390"/>
                <a:gd name="T27" fmla="*/ 50 h 129"/>
                <a:gd name="T28" fmla="*/ 328 w 390"/>
                <a:gd name="T29" fmla="*/ 39 h 129"/>
                <a:gd name="T30" fmla="*/ 356 w 390"/>
                <a:gd name="T31" fmla="*/ 24 h 129"/>
                <a:gd name="T32" fmla="*/ 387 w 390"/>
                <a:gd name="T33" fmla="*/ 10 h 129"/>
                <a:gd name="T34" fmla="*/ 389 w 390"/>
                <a:gd name="T35" fmla="*/ 4 h 129"/>
                <a:gd name="T36" fmla="*/ 374 w 390"/>
                <a:gd name="T37" fmla="*/ 3 h 129"/>
                <a:gd name="T38" fmla="*/ 382 w 390"/>
                <a:gd name="T39" fmla="*/ 7 h 129"/>
                <a:gd name="T40" fmla="*/ 374 w 390"/>
                <a:gd name="T41" fmla="*/ 13 h 129"/>
                <a:gd name="T42" fmla="*/ 359 w 390"/>
                <a:gd name="T43" fmla="*/ 18 h 129"/>
                <a:gd name="T44" fmla="*/ 302 w 390"/>
                <a:gd name="T45" fmla="*/ 49 h 129"/>
                <a:gd name="T46" fmla="*/ 295 w 390"/>
                <a:gd name="T47" fmla="*/ 53 h 129"/>
                <a:gd name="T48" fmla="*/ 295 w 390"/>
                <a:gd name="T49" fmla="*/ 55 h 129"/>
                <a:gd name="T50" fmla="*/ 289 w 390"/>
                <a:gd name="T51" fmla="*/ 60 h 129"/>
                <a:gd name="T52" fmla="*/ 271 w 390"/>
                <a:gd name="T53" fmla="*/ 70 h 129"/>
                <a:gd name="T54" fmla="*/ 250 w 390"/>
                <a:gd name="T55" fmla="*/ 83 h 129"/>
                <a:gd name="T56" fmla="*/ 240 w 390"/>
                <a:gd name="T57" fmla="*/ 87 h 129"/>
                <a:gd name="T58" fmla="*/ 102 w 390"/>
                <a:gd name="T59" fmla="*/ 73 h 129"/>
                <a:gd name="T60" fmla="*/ 99 w 390"/>
                <a:gd name="T61" fmla="*/ 75 h 129"/>
                <a:gd name="T62" fmla="*/ 110 w 390"/>
                <a:gd name="T63" fmla="*/ 84 h 129"/>
                <a:gd name="T64" fmla="*/ 108 w 390"/>
                <a:gd name="T65" fmla="*/ 83 h 129"/>
                <a:gd name="T66" fmla="*/ 105 w 390"/>
                <a:gd name="T67" fmla="*/ 84 h 129"/>
                <a:gd name="T68" fmla="*/ 63 w 390"/>
                <a:gd name="T69" fmla="*/ 57 h 129"/>
                <a:gd name="T70" fmla="*/ 5 w 390"/>
                <a:gd name="T71" fmla="*/ 22 h 129"/>
                <a:gd name="T72" fmla="*/ 8 w 390"/>
                <a:gd name="T73" fmla="*/ 3 h 129"/>
                <a:gd name="T74" fmla="*/ 2 w 390"/>
                <a:gd name="T75" fmla="*/ 4 h 129"/>
                <a:gd name="T76" fmla="*/ 16 w 390"/>
                <a:gd name="T77" fmla="*/ 37 h 129"/>
                <a:gd name="T78" fmla="*/ 23 w 390"/>
                <a:gd name="T79" fmla="*/ 35 h 129"/>
                <a:gd name="T80" fmla="*/ 124 w 390"/>
                <a:gd name="T81" fmla="*/ 96 h 129"/>
                <a:gd name="T82" fmla="*/ 153 w 390"/>
                <a:gd name="T83" fmla="*/ 110 h 129"/>
                <a:gd name="T84" fmla="*/ 177 w 390"/>
                <a:gd name="T85" fmla="*/ 121 h 129"/>
                <a:gd name="T86" fmla="*/ 264 w 390"/>
                <a:gd name="T87" fmla="*/ 8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0" h="129">
                  <a:moveTo>
                    <a:pt x="2" y="4"/>
                  </a:moveTo>
                  <a:cubicBezTo>
                    <a:pt x="1" y="7"/>
                    <a:pt x="0" y="10"/>
                    <a:pt x="0" y="14"/>
                  </a:cubicBezTo>
                  <a:cubicBezTo>
                    <a:pt x="0" y="16"/>
                    <a:pt x="1" y="19"/>
                    <a:pt x="1" y="22"/>
                  </a:cubicBezTo>
                  <a:cubicBezTo>
                    <a:pt x="1" y="22"/>
                    <a:pt x="1" y="22"/>
                    <a:pt x="1" y="22"/>
                  </a:cubicBezTo>
                  <a:cubicBezTo>
                    <a:pt x="1" y="22"/>
                    <a:pt x="1" y="22"/>
                    <a:pt x="1" y="23"/>
                  </a:cubicBezTo>
                  <a:cubicBezTo>
                    <a:pt x="1" y="23"/>
                    <a:pt x="1" y="24"/>
                    <a:pt x="2" y="24"/>
                  </a:cubicBezTo>
                  <a:cubicBezTo>
                    <a:pt x="2" y="24"/>
                    <a:pt x="2" y="24"/>
                    <a:pt x="2" y="25"/>
                  </a:cubicBezTo>
                  <a:cubicBezTo>
                    <a:pt x="3" y="29"/>
                    <a:pt x="5" y="33"/>
                    <a:pt x="8" y="36"/>
                  </a:cubicBezTo>
                  <a:cubicBezTo>
                    <a:pt x="11" y="40"/>
                    <a:pt x="17" y="43"/>
                    <a:pt x="25" y="40"/>
                  </a:cubicBezTo>
                  <a:cubicBezTo>
                    <a:pt x="26" y="39"/>
                    <a:pt x="26" y="39"/>
                    <a:pt x="26" y="38"/>
                  </a:cubicBezTo>
                  <a:cubicBezTo>
                    <a:pt x="27" y="39"/>
                    <a:pt x="28" y="40"/>
                    <a:pt x="29" y="40"/>
                  </a:cubicBezTo>
                  <a:cubicBezTo>
                    <a:pt x="34" y="44"/>
                    <a:pt x="39" y="48"/>
                    <a:pt x="44" y="51"/>
                  </a:cubicBezTo>
                  <a:cubicBezTo>
                    <a:pt x="61" y="60"/>
                    <a:pt x="61" y="60"/>
                    <a:pt x="61" y="60"/>
                  </a:cubicBezTo>
                  <a:cubicBezTo>
                    <a:pt x="69" y="64"/>
                    <a:pt x="78" y="69"/>
                    <a:pt x="85" y="74"/>
                  </a:cubicBezTo>
                  <a:cubicBezTo>
                    <a:pt x="95" y="81"/>
                    <a:pt x="95" y="81"/>
                    <a:pt x="95" y="81"/>
                  </a:cubicBezTo>
                  <a:cubicBezTo>
                    <a:pt x="112" y="94"/>
                    <a:pt x="130" y="106"/>
                    <a:pt x="150" y="113"/>
                  </a:cubicBezTo>
                  <a:cubicBezTo>
                    <a:pt x="150" y="113"/>
                    <a:pt x="150" y="113"/>
                    <a:pt x="151" y="113"/>
                  </a:cubicBezTo>
                  <a:cubicBezTo>
                    <a:pt x="153" y="114"/>
                    <a:pt x="156" y="116"/>
                    <a:pt x="159" y="118"/>
                  </a:cubicBezTo>
                  <a:cubicBezTo>
                    <a:pt x="172" y="125"/>
                    <a:pt x="184" y="129"/>
                    <a:pt x="199" y="128"/>
                  </a:cubicBezTo>
                  <a:cubicBezTo>
                    <a:pt x="200" y="128"/>
                    <a:pt x="201" y="127"/>
                    <a:pt x="201" y="127"/>
                  </a:cubicBezTo>
                  <a:cubicBezTo>
                    <a:pt x="201" y="126"/>
                    <a:pt x="201" y="126"/>
                    <a:pt x="201" y="126"/>
                  </a:cubicBezTo>
                  <a:cubicBezTo>
                    <a:pt x="201" y="125"/>
                    <a:pt x="201" y="125"/>
                    <a:pt x="200" y="124"/>
                  </a:cubicBezTo>
                  <a:cubicBezTo>
                    <a:pt x="199" y="124"/>
                    <a:pt x="198" y="124"/>
                    <a:pt x="197" y="124"/>
                  </a:cubicBezTo>
                  <a:cubicBezTo>
                    <a:pt x="197" y="123"/>
                    <a:pt x="197" y="122"/>
                    <a:pt x="196" y="122"/>
                  </a:cubicBezTo>
                  <a:cubicBezTo>
                    <a:pt x="193" y="121"/>
                    <a:pt x="190" y="119"/>
                    <a:pt x="187" y="118"/>
                  </a:cubicBezTo>
                  <a:cubicBezTo>
                    <a:pt x="197" y="112"/>
                    <a:pt x="207" y="107"/>
                    <a:pt x="217" y="102"/>
                  </a:cubicBezTo>
                  <a:cubicBezTo>
                    <a:pt x="211" y="106"/>
                    <a:pt x="206" y="111"/>
                    <a:pt x="202" y="115"/>
                  </a:cubicBezTo>
                  <a:cubicBezTo>
                    <a:pt x="202" y="116"/>
                    <a:pt x="202" y="116"/>
                    <a:pt x="202" y="117"/>
                  </a:cubicBezTo>
                  <a:cubicBezTo>
                    <a:pt x="202" y="117"/>
                    <a:pt x="202" y="117"/>
                    <a:pt x="202" y="118"/>
                  </a:cubicBezTo>
                  <a:cubicBezTo>
                    <a:pt x="203" y="118"/>
                    <a:pt x="204" y="119"/>
                    <a:pt x="205" y="118"/>
                  </a:cubicBezTo>
                  <a:cubicBezTo>
                    <a:pt x="205" y="118"/>
                    <a:pt x="212" y="113"/>
                    <a:pt x="218" y="109"/>
                  </a:cubicBezTo>
                  <a:cubicBezTo>
                    <a:pt x="218" y="109"/>
                    <a:pt x="218" y="109"/>
                    <a:pt x="218" y="109"/>
                  </a:cubicBezTo>
                  <a:cubicBezTo>
                    <a:pt x="218" y="110"/>
                    <a:pt x="219" y="110"/>
                    <a:pt x="219" y="111"/>
                  </a:cubicBezTo>
                  <a:cubicBezTo>
                    <a:pt x="220" y="111"/>
                    <a:pt x="221" y="111"/>
                    <a:pt x="222" y="111"/>
                  </a:cubicBezTo>
                  <a:cubicBezTo>
                    <a:pt x="224" y="109"/>
                    <a:pt x="226" y="107"/>
                    <a:pt x="229" y="105"/>
                  </a:cubicBezTo>
                  <a:cubicBezTo>
                    <a:pt x="233" y="102"/>
                    <a:pt x="237" y="100"/>
                    <a:pt x="241" y="98"/>
                  </a:cubicBezTo>
                  <a:cubicBezTo>
                    <a:pt x="250" y="94"/>
                    <a:pt x="250" y="94"/>
                    <a:pt x="250" y="94"/>
                  </a:cubicBezTo>
                  <a:cubicBezTo>
                    <a:pt x="260" y="89"/>
                    <a:pt x="268" y="82"/>
                    <a:pt x="276" y="75"/>
                  </a:cubicBezTo>
                  <a:cubicBezTo>
                    <a:pt x="291" y="63"/>
                    <a:pt x="291" y="63"/>
                    <a:pt x="291" y="63"/>
                  </a:cubicBezTo>
                  <a:cubicBezTo>
                    <a:pt x="291" y="63"/>
                    <a:pt x="293" y="61"/>
                    <a:pt x="293" y="61"/>
                  </a:cubicBezTo>
                  <a:cubicBezTo>
                    <a:pt x="298" y="58"/>
                    <a:pt x="302" y="54"/>
                    <a:pt x="307" y="51"/>
                  </a:cubicBezTo>
                  <a:cubicBezTo>
                    <a:pt x="308" y="51"/>
                    <a:pt x="308" y="51"/>
                    <a:pt x="309" y="50"/>
                  </a:cubicBezTo>
                  <a:cubicBezTo>
                    <a:pt x="315" y="48"/>
                    <a:pt x="322" y="46"/>
                    <a:pt x="327" y="40"/>
                  </a:cubicBezTo>
                  <a:cubicBezTo>
                    <a:pt x="328" y="40"/>
                    <a:pt x="328" y="39"/>
                    <a:pt x="328" y="39"/>
                  </a:cubicBezTo>
                  <a:cubicBezTo>
                    <a:pt x="328" y="39"/>
                    <a:pt x="328" y="39"/>
                    <a:pt x="328" y="39"/>
                  </a:cubicBezTo>
                  <a:cubicBezTo>
                    <a:pt x="336" y="34"/>
                    <a:pt x="344" y="29"/>
                    <a:pt x="353" y="25"/>
                  </a:cubicBezTo>
                  <a:cubicBezTo>
                    <a:pt x="353" y="25"/>
                    <a:pt x="354" y="25"/>
                    <a:pt x="356" y="24"/>
                  </a:cubicBezTo>
                  <a:cubicBezTo>
                    <a:pt x="356" y="24"/>
                    <a:pt x="356" y="24"/>
                    <a:pt x="356" y="24"/>
                  </a:cubicBezTo>
                  <a:cubicBezTo>
                    <a:pt x="356" y="25"/>
                    <a:pt x="356" y="25"/>
                    <a:pt x="356" y="25"/>
                  </a:cubicBezTo>
                  <a:cubicBezTo>
                    <a:pt x="357" y="26"/>
                    <a:pt x="358" y="26"/>
                    <a:pt x="359" y="26"/>
                  </a:cubicBezTo>
                  <a:cubicBezTo>
                    <a:pt x="368" y="22"/>
                    <a:pt x="378" y="16"/>
                    <a:pt x="387" y="10"/>
                  </a:cubicBezTo>
                  <a:cubicBezTo>
                    <a:pt x="389" y="8"/>
                    <a:pt x="389" y="8"/>
                    <a:pt x="389" y="8"/>
                  </a:cubicBezTo>
                  <a:cubicBezTo>
                    <a:pt x="390" y="7"/>
                    <a:pt x="390" y="7"/>
                    <a:pt x="390" y="6"/>
                  </a:cubicBezTo>
                  <a:cubicBezTo>
                    <a:pt x="390" y="5"/>
                    <a:pt x="389" y="5"/>
                    <a:pt x="389" y="4"/>
                  </a:cubicBezTo>
                  <a:cubicBezTo>
                    <a:pt x="383" y="3"/>
                    <a:pt x="383" y="3"/>
                    <a:pt x="383" y="3"/>
                  </a:cubicBezTo>
                  <a:cubicBezTo>
                    <a:pt x="376" y="2"/>
                    <a:pt x="376" y="2"/>
                    <a:pt x="376" y="2"/>
                  </a:cubicBezTo>
                  <a:cubicBezTo>
                    <a:pt x="375" y="1"/>
                    <a:pt x="375" y="2"/>
                    <a:pt x="374" y="3"/>
                  </a:cubicBezTo>
                  <a:cubicBezTo>
                    <a:pt x="374" y="3"/>
                    <a:pt x="374" y="3"/>
                    <a:pt x="374" y="3"/>
                  </a:cubicBezTo>
                  <a:cubicBezTo>
                    <a:pt x="374" y="4"/>
                    <a:pt x="375" y="5"/>
                    <a:pt x="376" y="5"/>
                  </a:cubicBezTo>
                  <a:cubicBezTo>
                    <a:pt x="382" y="7"/>
                    <a:pt x="382" y="7"/>
                    <a:pt x="382" y="7"/>
                  </a:cubicBezTo>
                  <a:cubicBezTo>
                    <a:pt x="382" y="7"/>
                    <a:pt x="383" y="7"/>
                    <a:pt x="384" y="7"/>
                  </a:cubicBezTo>
                  <a:cubicBezTo>
                    <a:pt x="381" y="9"/>
                    <a:pt x="377" y="11"/>
                    <a:pt x="374" y="13"/>
                  </a:cubicBezTo>
                  <a:cubicBezTo>
                    <a:pt x="374" y="13"/>
                    <a:pt x="374" y="13"/>
                    <a:pt x="374" y="13"/>
                  </a:cubicBezTo>
                  <a:cubicBezTo>
                    <a:pt x="374" y="12"/>
                    <a:pt x="373" y="12"/>
                    <a:pt x="372" y="12"/>
                  </a:cubicBezTo>
                  <a:cubicBezTo>
                    <a:pt x="368" y="14"/>
                    <a:pt x="365" y="15"/>
                    <a:pt x="362" y="17"/>
                  </a:cubicBezTo>
                  <a:cubicBezTo>
                    <a:pt x="361" y="18"/>
                    <a:pt x="360" y="18"/>
                    <a:pt x="359" y="18"/>
                  </a:cubicBezTo>
                  <a:cubicBezTo>
                    <a:pt x="351" y="22"/>
                    <a:pt x="351" y="22"/>
                    <a:pt x="351" y="22"/>
                  </a:cubicBezTo>
                  <a:cubicBezTo>
                    <a:pt x="342" y="27"/>
                    <a:pt x="332" y="32"/>
                    <a:pt x="323" y="37"/>
                  </a:cubicBezTo>
                  <a:cubicBezTo>
                    <a:pt x="316" y="41"/>
                    <a:pt x="309" y="45"/>
                    <a:pt x="302" y="49"/>
                  </a:cubicBezTo>
                  <a:cubicBezTo>
                    <a:pt x="300" y="50"/>
                    <a:pt x="298" y="51"/>
                    <a:pt x="296" y="52"/>
                  </a:cubicBezTo>
                  <a:cubicBezTo>
                    <a:pt x="296" y="52"/>
                    <a:pt x="295" y="52"/>
                    <a:pt x="295" y="53"/>
                  </a:cubicBezTo>
                  <a:cubicBezTo>
                    <a:pt x="295" y="53"/>
                    <a:pt x="295" y="53"/>
                    <a:pt x="295" y="53"/>
                  </a:cubicBezTo>
                  <a:cubicBezTo>
                    <a:pt x="295" y="53"/>
                    <a:pt x="295" y="53"/>
                    <a:pt x="295" y="53"/>
                  </a:cubicBezTo>
                  <a:cubicBezTo>
                    <a:pt x="295" y="53"/>
                    <a:pt x="294" y="54"/>
                    <a:pt x="294" y="54"/>
                  </a:cubicBezTo>
                  <a:cubicBezTo>
                    <a:pt x="294" y="55"/>
                    <a:pt x="294" y="55"/>
                    <a:pt x="295" y="55"/>
                  </a:cubicBezTo>
                  <a:cubicBezTo>
                    <a:pt x="295" y="55"/>
                    <a:pt x="295" y="55"/>
                    <a:pt x="295" y="55"/>
                  </a:cubicBezTo>
                  <a:cubicBezTo>
                    <a:pt x="293" y="56"/>
                    <a:pt x="292" y="57"/>
                    <a:pt x="291" y="58"/>
                  </a:cubicBezTo>
                  <a:cubicBezTo>
                    <a:pt x="289" y="60"/>
                    <a:pt x="289" y="60"/>
                    <a:pt x="289" y="60"/>
                  </a:cubicBezTo>
                  <a:cubicBezTo>
                    <a:pt x="289" y="60"/>
                    <a:pt x="276" y="70"/>
                    <a:pt x="274" y="71"/>
                  </a:cubicBezTo>
                  <a:cubicBezTo>
                    <a:pt x="274" y="71"/>
                    <a:pt x="274" y="71"/>
                    <a:pt x="274" y="71"/>
                  </a:cubicBezTo>
                  <a:cubicBezTo>
                    <a:pt x="273" y="70"/>
                    <a:pt x="272" y="70"/>
                    <a:pt x="271" y="70"/>
                  </a:cubicBezTo>
                  <a:cubicBezTo>
                    <a:pt x="265" y="75"/>
                    <a:pt x="258" y="79"/>
                    <a:pt x="251" y="84"/>
                  </a:cubicBezTo>
                  <a:cubicBezTo>
                    <a:pt x="251" y="83"/>
                    <a:pt x="250" y="83"/>
                    <a:pt x="250" y="83"/>
                  </a:cubicBezTo>
                  <a:cubicBezTo>
                    <a:pt x="250" y="83"/>
                    <a:pt x="250" y="83"/>
                    <a:pt x="250" y="83"/>
                  </a:cubicBezTo>
                  <a:cubicBezTo>
                    <a:pt x="250" y="83"/>
                    <a:pt x="250" y="83"/>
                    <a:pt x="250" y="83"/>
                  </a:cubicBezTo>
                  <a:cubicBezTo>
                    <a:pt x="250" y="83"/>
                    <a:pt x="250" y="83"/>
                    <a:pt x="250" y="83"/>
                  </a:cubicBezTo>
                  <a:cubicBezTo>
                    <a:pt x="246" y="84"/>
                    <a:pt x="243" y="86"/>
                    <a:pt x="240" y="87"/>
                  </a:cubicBezTo>
                  <a:cubicBezTo>
                    <a:pt x="221" y="95"/>
                    <a:pt x="202" y="105"/>
                    <a:pt x="183" y="117"/>
                  </a:cubicBezTo>
                  <a:cubicBezTo>
                    <a:pt x="155" y="105"/>
                    <a:pt x="125" y="90"/>
                    <a:pt x="102" y="73"/>
                  </a:cubicBezTo>
                  <a:cubicBezTo>
                    <a:pt x="102" y="73"/>
                    <a:pt x="102" y="73"/>
                    <a:pt x="102" y="73"/>
                  </a:cubicBezTo>
                  <a:cubicBezTo>
                    <a:pt x="102" y="73"/>
                    <a:pt x="102" y="73"/>
                    <a:pt x="102" y="73"/>
                  </a:cubicBezTo>
                  <a:cubicBezTo>
                    <a:pt x="101" y="72"/>
                    <a:pt x="100" y="73"/>
                    <a:pt x="99" y="74"/>
                  </a:cubicBezTo>
                  <a:cubicBezTo>
                    <a:pt x="99" y="74"/>
                    <a:pt x="99" y="74"/>
                    <a:pt x="99" y="75"/>
                  </a:cubicBezTo>
                  <a:cubicBezTo>
                    <a:pt x="99" y="75"/>
                    <a:pt x="99" y="76"/>
                    <a:pt x="100" y="76"/>
                  </a:cubicBezTo>
                  <a:cubicBezTo>
                    <a:pt x="100" y="76"/>
                    <a:pt x="100" y="76"/>
                    <a:pt x="100" y="77"/>
                  </a:cubicBezTo>
                  <a:cubicBezTo>
                    <a:pt x="103" y="78"/>
                    <a:pt x="107" y="81"/>
                    <a:pt x="110" y="84"/>
                  </a:cubicBezTo>
                  <a:cubicBezTo>
                    <a:pt x="109" y="83"/>
                    <a:pt x="108" y="83"/>
                    <a:pt x="108" y="83"/>
                  </a:cubicBezTo>
                  <a:cubicBezTo>
                    <a:pt x="108" y="83"/>
                    <a:pt x="108" y="83"/>
                    <a:pt x="108" y="83"/>
                  </a:cubicBezTo>
                  <a:cubicBezTo>
                    <a:pt x="108" y="83"/>
                    <a:pt x="108" y="83"/>
                    <a:pt x="108" y="83"/>
                  </a:cubicBezTo>
                  <a:cubicBezTo>
                    <a:pt x="108" y="83"/>
                    <a:pt x="107" y="83"/>
                    <a:pt x="107" y="82"/>
                  </a:cubicBezTo>
                  <a:cubicBezTo>
                    <a:pt x="106" y="82"/>
                    <a:pt x="105" y="83"/>
                    <a:pt x="105" y="83"/>
                  </a:cubicBezTo>
                  <a:cubicBezTo>
                    <a:pt x="105" y="83"/>
                    <a:pt x="105" y="83"/>
                    <a:pt x="105" y="84"/>
                  </a:cubicBezTo>
                  <a:cubicBezTo>
                    <a:pt x="102" y="82"/>
                    <a:pt x="100" y="80"/>
                    <a:pt x="98" y="78"/>
                  </a:cubicBezTo>
                  <a:cubicBezTo>
                    <a:pt x="88" y="71"/>
                    <a:pt x="88" y="71"/>
                    <a:pt x="88" y="71"/>
                  </a:cubicBezTo>
                  <a:cubicBezTo>
                    <a:pt x="80" y="65"/>
                    <a:pt x="71" y="61"/>
                    <a:pt x="63" y="57"/>
                  </a:cubicBezTo>
                  <a:cubicBezTo>
                    <a:pt x="46" y="48"/>
                    <a:pt x="46" y="48"/>
                    <a:pt x="46" y="48"/>
                  </a:cubicBezTo>
                  <a:cubicBezTo>
                    <a:pt x="41" y="45"/>
                    <a:pt x="36" y="41"/>
                    <a:pt x="31" y="37"/>
                  </a:cubicBezTo>
                  <a:cubicBezTo>
                    <a:pt x="24" y="31"/>
                    <a:pt x="15" y="25"/>
                    <a:pt x="5" y="22"/>
                  </a:cubicBezTo>
                  <a:cubicBezTo>
                    <a:pt x="5" y="19"/>
                    <a:pt x="4" y="16"/>
                    <a:pt x="4" y="14"/>
                  </a:cubicBezTo>
                  <a:cubicBezTo>
                    <a:pt x="4" y="11"/>
                    <a:pt x="5" y="8"/>
                    <a:pt x="6" y="6"/>
                  </a:cubicBezTo>
                  <a:cubicBezTo>
                    <a:pt x="7" y="3"/>
                    <a:pt x="8" y="3"/>
                    <a:pt x="8" y="3"/>
                  </a:cubicBezTo>
                  <a:cubicBezTo>
                    <a:pt x="9" y="3"/>
                    <a:pt x="10" y="3"/>
                    <a:pt x="10" y="2"/>
                  </a:cubicBezTo>
                  <a:cubicBezTo>
                    <a:pt x="10" y="1"/>
                    <a:pt x="10" y="0"/>
                    <a:pt x="9" y="0"/>
                  </a:cubicBezTo>
                  <a:cubicBezTo>
                    <a:pt x="7" y="0"/>
                    <a:pt x="4" y="0"/>
                    <a:pt x="2" y="4"/>
                  </a:cubicBezTo>
                  <a:close/>
                  <a:moveTo>
                    <a:pt x="11" y="34"/>
                  </a:moveTo>
                  <a:cubicBezTo>
                    <a:pt x="11" y="33"/>
                    <a:pt x="10" y="33"/>
                    <a:pt x="10" y="32"/>
                  </a:cubicBezTo>
                  <a:cubicBezTo>
                    <a:pt x="12" y="34"/>
                    <a:pt x="14" y="36"/>
                    <a:pt x="16" y="37"/>
                  </a:cubicBezTo>
                  <a:cubicBezTo>
                    <a:pt x="14" y="36"/>
                    <a:pt x="13" y="35"/>
                    <a:pt x="11" y="34"/>
                  </a:cubicBezTo>
                  <a:close/>
                  <a:moveTo>
                    <a:pt x="10" y="28"/>
                  </a:moveTo>
                  <a:cubicBezTo>
                    <a:pt x="15" y="30"/>
                    <a:pt x="19" y="32"/>
                    <a:pt x="23" y="35"/>
                  </a:cubicBezTo>
                  <a:cubicBezTo>
                    <a:pt x="18" y="34"/>
                    <a:pt x="14" y="31"/>
                    <a:pt x="10" y="28"/>
                  </a:cubicBezTo>
                  <a:close/>
                  <a:moveTo>
                    <a:pt x="122" y="95"/>
                  </a:moveTo>
                  <a:cubicBezTo>
                    <a:pt x="123" y="96"/>
                    <a:pt x="123" y="96"/>
                    <a:pt x="124" y="96"/>
                  </a:cubicBezTo>
                  <a:cubicBezTo>
                    <a:pt x="124" y="96"/>
                    <a:pt x="123" y="96"/>
                    <a:pt x="122" y="95"/>
                  </a:cubicBezTo>
                  <a:close/>
                  <a:moveTo>
                    <a:pt x="161" y="114"/>
                  </a:moveTo>
                  <a:cubicBezTo>
                    <a:pt x="158" y="113"/>
                    <a:pt x="156" y="111"/>
                    <a:pt x="153" y="110"/>
                  </a:cubicBezTo>
                  <a:cubicBezTo>
                    <a:pt x="161" y="113"/>
                    <a:pt x="170" y="116"/>
                    <a:pt x="178" y="120"/>
                  </a:cubicBezTo>
                  <a:cubicBezTo>
                    <a:pt x="178" y="120"/>
                    <a:pt x="178" y="120"/>
                    <a:pt x="178" y="120"/>
                  </a:cubicBezTo>
                  <a:cubicBezTo>
                    <a:pt x="177" y="120"/>
                    <a:pt x="177" y="121"/>
                    <a:pt x="177" y="121"/>
                  </a:cubicBezTo>
                  <a:cubicBezTo>
                    <a:pt x="172" y="119"/>
                    <a:pt x="166" y="117"/>
                    <a:pt x="161" y="114"/>
                  </a:cubicBezTo>
                  <a:close/>
                  <a:moveTo>
                    <a:pt x="257" y="85"/>
                  </a:moveTo>
                  <a:cubicBezTo>
                    <a:pt x="257" y="85"/>
                    <a:pt x="260" y="82"/>
                    <a:pt x="264" y="80"/>
                  </a:cubicBezTo>
                  <a:cubicBezTo>
                    <a:pt x="260" y="83"/>
                    <a:pt x="257" y="85"/>
                    <a:pt x="253" y="88"/>
                  </a:cubicBezTo>
                  <a:cubicBezTo>
                    <a:pt x="254" y="87"/>
                    <a:pt x="255" y="86"/>
                    <a:pt x="257" y="85"/>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4" name="Freeform 7"/>
            <p:cNvSpPr>
              <a:spLocks noChangeArrowheads="1"/>
            </p:cNvSpPr>
            <p:nvPr/>
          </p:nvSpPr>
          <p:spPr bwMode="auto">
            <a:xfrm>
              <a:off x="1271" y="3026"/>
              <a:ext cx="887" cy="323"/>
            </a:xfrm>
            <a:custGeom>
              <a:avLst/>
              <a:gdLst>
                <a:gd name="T0" fmla="*/ 7 w 374"/>
                <a:gd name="T1" fmla="*/ 20 h 136"/>
                <a:gd name="T2" fmla="*/ 11 w 374"/>
                <a:gd name="T3" fmla="*/ 43 h 136"/>
                <a:gd name="T4" fmla="*/ 29 w 374"/>
                <a:gd name="T5" fmla="*/ 53 h 136"/>
                <a:gd name="T6" fmla="*/ 52 w 374"/>
                <a:gd name="T7" fmla="*/ 67 h 136"/>
                <a:gd name="T8" fmla="*/ 118 w 374"/>
                <a:gd name="T9" fmla="*/ 100 h 136"/>
                <a:gd name="T10" fmla="*/ 184 w 374"/>
                <a:gd name="T11" fmla="*/ 136 h 136"/>
                <a:gd name="T12" fmla="*/ 374 w 374"/>
                <a:gd name="T13" fmla="*/ 25 h 136"/>
                <a:gd name="T14" fmla="*/ 370 w 374"/>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36">
                  <a:moveTo>
                    <a:pt x="7" y="20"/>
                  </a:moveTo>
                  <a:cubicBezTo>
                    <a:pt x="1" y="30"/>
                    <a:pt x="0" y="35"/>
                    <a:pt x="11" y="43"/>
                  </a:cubicBezTo>
                  <a:cubicBezTo>
                    <a:pt x="17" y="47"/>
                    <a:pt x="23" y="50"/>
                    <a:pt x="29" y="53"/>
                  </a:cubicBezTo>
                  <a:cubicBezTo>
                    <a:pt x="37" y="57"/>
                    <a:pt x="44" y="63"/>
                    <a:pt x="52" y="67"/>
                  </a:cubicBezTo>
                  <a:cubicBezTo>
                    <a:pt x="74" y="78"/>
                    <a:pt x="96" y="88"/>
                    <a:pt x="118" y="100"/>
                  </a:cubicBezTo>
                  <a:cubicBezTo>
                    <a:pt x="139" y="113"/>
                    <a:pt x="161" y="126"/>
                    <a:pt x="184" y="136"/>
                  </a:cubicBezTo>
                  <a:cubicBezTo>
                    <a:pt x="241" y="93"/>
                    <a:pt x="309" y="56"/>
                    <a:pt x="374" y="25"/>
                  </a:cubicBezTo>
                  <a:cubicBezTo>
                    <a:pt x="369" y="18"/>
                    <a:pt x="370" y="9"/>
                    <a:pt x="37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5" name="Freeform 8"/>
            <p:cNvSpPr>
              <a:spLocks noChangeArrowheads="1"/>
            </p:cNvSpPr>
            <p:nvPr/>
          </p:nvSpPr>
          <p:spPr bwMode="auto">
            <a:xfrm>
              <a:off x="1264" y="3019"/>
              <a:ext cx="902" cy="337"/>
            </a:xfrm>
            <a:custGeom>
              <a:avLst/>
              <a:gdLst>
                <a:gd name="T0" fmla="*/ 370 w 380"/>
                <a:gd name="T1" fmla="*/ 3 h 142"/>
                <a:gd name="T2" fmla="*/ 370 w 380"/>
                <a:gd name="T3" fmla="*/ 6 h 142"/>
                <a:gd name="T4" fmla="*/ 370 w 380"/>
                <a:gd name="T5" fmla="*/ 11 h 142"/>
                <a:gd name="T6" fmla="*/ 373 w 380"/>
                <a:gd name="T7" fmla="*/ 27 h 142"/>
                <a:gd name="T8" fmla="*/ 187 w 380"/>
                <a:gd name="T9" fmla="*/ 136 h 142"/>
                <a:gd name="T10" fmla="*/ 133 w 380"/>
                <a:gd name="T11" fmla="*/ 107 h 142"/>
                <a:gd name="T12" fmla="*/ 122 w 380"/>
                <a:gd name="T13" fmla="*/ 101 h 142"/>
                <a:gd name="T14" fmla="*/ 80 w 380"/>
                <a:gd name="T15" fmla="*/ 79 h 142"/>
                <a:gd name="T16" fmla="*/ 57 w 380"/>
                <a:gd name="T17" fmla="*/ 68 h 142"/>
                <a:gd name="T18" fmla="*/ 45 w 380"/>
                <a:gd name="T19" fmla="*/ 61 h 142"/>
                <a:gd name="T20" fmla="*/ 33 w 380"/>
                <a:gd name="T21" fmla="*/ 53 h 142"/>
                <a:gd name="T22" fmla="*/ 28 w 380"/>
                <a:gd name="T23" fmla="*/ 51 h 142"/>
                <a:gd name="T24" fmla="*/ 16 w 380"/>
                <a:gd name="T25" fmla="*/ 44 h 142"/>
                <a:gd name="T26" fmla="*/ 8 w 380"/>
                <a:gd name="T27" fmla="*/ 34 h 142"/>
                <a:gd name="T28" fmla="*/ 12 w 380"/>
                <a:gd name="T29" fmla="*/ 25 h 142"/>
                <a:gd name="T30" fmla="*/ 13 w 380"/>
                <a:gd name="T31" fmla="*/ 23 h 142"/>
                <a:gd name="T32" fmla="*/ 12 w 380"/>
                <a:gd name="T33" fmla="*/ 21 h 142"/>
                <a:gd name="T34" fmla="*/ 8 w 380"/>
                <a:gd name="T35" fmla="*/ 21 h 142"/>
                <a:gd name="T36" fmla="*/ 12 w 380"/>
                <a:gd name="T37" fmla="*/ 48 h 142"/>
                <a:gd name="T38" fmla="*/ 25 w 380"/>
                <a:gd name="T39" fmla="*/ 56 h 142"/>
                <a:gd name="T40" fmla="*/ 31 w 380"/>
                <a:gd name="T41" fmla="*/ 58 h 142"/>
                <a:gd name="T42" fmla="*/ 42 w 380"/>
                <a:gd name="T43" fmla="*/ 65 h 142"/>
                <a:gd name="T44" fmla="*/ 54 w 380"/>
                <a:gd name="T45" fmla="*/ 73 h 142"/>
                <a:gd name="T46" fmla="*/ 77 w 380"/>
                <a:gd name="T47" fmla="*/ 84 h 142"/>
                <a:gd name="T48" fmla="*/ 119 w 380"/>
                <a:gd name="T49" fmla="*/ 106 h 142"/>
                <a:gd name="T50" fmla="*/ 130 w 380"/>
                <a:gd name="T51" fmla="*/ 112 h 142"/>
                <a:gd name="T52" fmla="*/ 186 w 380"/>
                <a:gd name="T53" fmla="*/ 141 h 142"/>
                <a:gd name="T54" fmla="*/ 189 w 380"/>
                <a:gd name="T55" fmla="*/ 141 h 142"/>
                <a:gd name="T56" fmla="*/ 378 w 380"/>
                <a:gd name="T57" fmla="*/ 30 h 142"/>
                <a:gd name="T58" fmla="*/ 380 w 380"/>
                <a:gd name="T59" fmla="*/ 29 h 142"/>
                <a:gd name="T60" fmla="*/ 379 w 380"/>
                <a:gd name="T61" fmla="*/ 26 h 142"/>
                <a:gd name="T62" fmla="*/ 376 w 380"/>
                <a:gd name="T63" fmla="*/ 6 h 142"/>
                <a:gd name="T64" fmla="*/ 376 w 380"/>
                <a:gd name="T65" fmla="*/ 3 h 142"/>
                <a:gd name="T66" fmla="*/ 373 w 380"/>
                <a:gd name="T67" fmla="*/ 0 h 142"/>
                <a:gd name="T68" fmla="*/ 370 w 380"/>
                <a:gd name="T69"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0" h="142">
                  <a:moveTo>
                    <a:pt x="370" y="3"/>
                  </a:moveTo>
                  <a:cubicBezTo>
                    <a:pt x="370" y="6"/>
                    <a:pt x="370" y="6"/>
                    <a:pt x="370" y="6"/>
                  </a:cubicBezTo>
                  <a:cubicBezTo>
                    <a:pt x="370" y="8"/>
                    <a:pt x="370" y="9"/>
                    <a:pt x="370" y="11"/>
                  </a:cubicBezTo>
                  <a:cubicBezTo>
                    <a:pt x="370" y="17"/>
                    <a:pt x="371" y="22"/>
                    <a:pt x="373" y="27"/>
                  </a:cubicBezTo>
                  <a:cubicBezTo>
                    <a:pt x="299" y="62"/>
                    <a:pt x="236" y="99"/>
                    <a:pt x="187" y="136"/>
                  </a:cubicBezTo>
                  <a:cubicBezTo>
                    <a:pt x="168" y="128"/>
                    <a:pt x="150" y="117"/>
                    <a:pt x="133" y="107"/>
                  </a:cubicBezTo>
                  <a:cubicBezTo>
                    <a:pt x="122" y="101"/>
                    <a:pt x="122" y="101"/>
                    <a:pt x="122" y="101"/>
                  </a:cubicBezTo>
                  <a:cubicBezTo>
                    <a:pt x="108" y="93"/>
                    <a:pt x="94" y="86"/>
                    <a:pt x="80" y="79"/>
                  </a:cubicBezTo>
                  <a:cubicBezTo>
                    <a:pt x="57" y="68"/>
                    <a:pt x="57" y="68"/>
                    <a:pt x="57" y="68"/>
                  </a:cubicBezTo>
                  <a:cubicBezTo>
                    <a:pt x="53" y="66"/>
                    <a:pt x="49" y="63"/>
                    <a:pt x="45" y="61"/>
                  </a:cubicBezTo>
                  <a:cubicBezTo>
                    <a:pt x="42" y="58"/>
                    <a:pt x="38" y="55"/>
                    <a:pt x="33" y="53"/>
                  </a:cubicBezTo>
                  <a:cubicBezTo>
                    <a:pt x="28" y="51"/>
                    <a:pt x="28" y="51"/>
                    <a:pt x="28" y="51"/>
                  </a:cubicBezTo>
                  <a:cubicBezTo>
                    <a:pt x="23" y="49"/>
                    <a:pt x="19" y="47"/>
                    <a:pt x="16" y="44"/>
                  </a:cubicBezTo>
                  <a:cubicBezTo>
                    <a:pt x="11" y="40"/>
                    <a:pt x="8" y="37"/>
                    <a:pt x="8" y="34"/>
                  </a:cubicBezTo>
                  <a:cubicBezTo>
                    <a:pt x="8" y="31"/>
                    <a:pt x="10" y="29"/>
                    <a:pt x="12" y="25"/>
                  </a:cubicBezTo>
                  <a:cubicBezTo>
                    <a:pt x="13" y="24"/>
                    <a:pt x="13" y="24"/>
                    <a:pt x="13" y="23"/>
                  </a:cubicBezTo>
                  <a:cubicBezTo>
                    <a:pt x="13" y="22"/>
                    <a:pt x="12" y="21"/>
                    <a:pt x="12" y="21"/>
                  </a:cubicBezTo>
                  <a:cubicBezTo>
                    <a:pt x="10" y="20"/>
                    <a:pt x="9" y="20"/>
                    <a:pt x="8" y="21"/>
                  </a:cubicBezTo>
                  <a:cubicBezTo>
                    <a:pt x="1" y="32"/>
                    <a:pt x="0" y="39"/>
                    <a:pt x="12" y="48"/>
                  </a:cubicBezTo>
                  <a:cubicBezTo>
                    <a:pt x="16" y="52"/>
                    <a:pt x="21" y="54"/>
                    <a:pt x="25" y="56"/>
                  </a:cubicBezTo>
                  <a:cubicBezTo>
                    <a:pt x="31" y="58"/>
                    <a:pt x="31" y="58"/>
                    <a:pt x="31" y="58"/>
                  </a:cubicBezTo>
                  <a:cubicBezTo>
                    <a:pt x="35" y="60"/>
                    <a:pt x="38" y="63"/>
                    <a:pt x="42" y="65"/>
                  </a:cubicBezTo>
                  <a:cubicBezTo>
                    <a:pt x="46" y="68"/>
                    <a:pt x="50" y="70"/>
                    <a:pt x="54" y="73"/>
                  </a:cubicBezTo>
                  <a:cubicBezTo>
                    <a:pt x="77" y="84"/>
                    <a:pt x="77" y="84"/>
                    <a:pt x="77" y="84"/>
                  </a:cubicBezTo>
                  <a:cubicBezTo>
                    <a:pt x="91" y="91"/>
                    <a:pt x="105" y="98"/>
                    <a:pt x="119" y="106"/>
                  </a:cubicBezTo>
                  <a:cubicBezTo>
                    <a:pt x="119" y="106"/>
                    <a:pt x="130" y="112"/>
                    <a:pt x="130" y="112"/>
                  </a:cubicBezTo>
                  <a:cubicBezTo>
                    <a:pt x="148" y="123"/>
                    <a:pt x="167" y="133"/>
                    <a:pt x="186" y="141"/>
                  </a:cubicBezTo>
                  <a:cubicBezTo>
                    <a:pt x="187" y="142"/>
                    <a:pt x="188" y="142"/>
                    <a:pt x="189" y="141"/>
                  </a:cubicBezTo>
                  <a:cubicBezTo>
                    <a:pt x="239" y="104"/>
                    <a:pt x="303" y="66"/>
                    <a:pt x="378" y="30"/>
                  </a:cubicBezTo>
                  <a:cubicBezTo>
                    <a:pt x="379" y="30"/>
                    <a:pt x="379" y="29"/>
                    <a:pt x="380" y="29"/>
                  </a:cubicBezTo>
                  <a:cubicBezTo>
                    <a:pt x="380" y="28"/>
                    <a:pt x="380" y="27"/>
                    <a:pt x="379" y="26"/>
                  </a:cubicBezTo>
                  <a:cubicBezTo>
                    <a:pt x="376" y="21"/>
                    <a:pt x="376" y="14"/>
                    <a:pt x="376" y="6"/>
                  </a:cubicBezTo>
                  <a:cubicBezTo>
                    <a:pt x="376" y="3"/>
                    <a:pt x="376" y="3"/>
                    <a:pt x="376" y="3"/>
                  </a:cubicBezTo>
                  <a:cubicBezTo>
                    <a:pt x="376" y="2"/>
                    <a:pt x="375" y="0"/>
                    <a:pt x="373" y="0"/>
                  </a:cubicBezTo>
                  <a:cubicBezTo>
                    <a:pt x="372" y="0"/>
                    <a:pt x="370" y="2"/>
                    <a:pt x="37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6" name="Freeform 9"/>
            <p:cNvSpPr>
              <a:spLocks noEditPoints="1" noChangeArrowheads="1"/>
            </p:cNvSpPr>
            <p:nvPr/>
          </p:nvSpPr>
          <p:spPr bwMode="auto">
            <a:xfrm>
              <a:off x="1286" y="2995"/>
              <a:ext cx="877" cy="269"/>
            </a:xfrm>
            <a:custGeom>
              <a:avLst/>
              <a:gdLst>
                <a:gd name="T0" fmla="*/ 346 w 370"/>
                <a:gd name="T1" fmla="*/ 6 h 113"/>
                <a:gd name="T2" fmla="*/ 327 w 370"/>
                <a:gd name="T3" fmla="*/ 19 h 113"/>
                <a:gd name="T4" fmla="*/ 325 w 370"/>
                <a:gd name="T5" fmla="*/ 18 h 113"/>
                <a:gd name="T6" fmla="*/ 286 w 370"/>
                <a:gd name="T7" fmla="*/ 39 h 113"/>
                <a:gd name="T8" fmla="*/ 193 w 370"/>
                <a:gd name="T9" fmla="*/ 92 h 113"/>
                <a:gd name="T10" fmla="*/ 174 w 370"/>
                <a:gd name="T11" fmla="*/ 99 h 113"/>
                <a:gd name="T12" fmla="*/ 137 w 370"/>
                <a:gd name="T13" fmla="*/ 75 h 113"/>
                <a:gd name="T14" fmla="*/ 54 w 370"/>
                <a:gd name="T15" fmla="*/ 38 h 113"/>
                <a:gd name="T16" fmla="*/ 12 w 370"/>
                <a:gd name="T17" fmla="*/ 18 h 113"/>
                <a:gd name="T18" fmla="*/ 3 w 370"/>
                <a:gd name="T19" fmla="*/ 25 h 113"/>
                <a:gd name="T20" fmla="*/ 1 w 370"/>
                <a:gd name="T21" fmla="*/ 28 h 113"/>
                <a:gd name="T22" fmla="*/ 51 w 370"/>
                <a:gd name="T23" fmla="*/ 60 h 113"/>
                <a:gd name="T24" fmla="*/ 62 w 370"/>
                <a:gd name="T25" fmla="*/ 61 h 113"/>
                <a:gd name="T26" fmla="*/ 111 w 370"/>
                <a:gd name="T27" fmla="*/ 80 h 113"/>
                <a:gd name="T28" fmla="*/ 179 w 370"/>
                <a:gd name="T29" fmla="*/ 111 h 113"/>
                <a:gd name="T30" fmla="*/ 197 w 370"/>
                <a:gd name="T31" fmla="*/ 111 h 113"/>
                <a:gd name="T32" fmla="*/ 195 w 370"/>
                <a:gd name="T33" fmla="*/ 106 h 113"/>
                <a:gd name="T34" fmla="*/ 247 w 370"/>
                <a:gd name="T35" fmla="*/ 74 h 113"/>
                <a:gd name="T36" fmla="*/ 266 w 370"/>
                <a:gd name="T37" fmla="*/ 60 h 113"/>
                <a:gd name="T38" fmla="*/ 307 w 370"/>
                <a:gd name="T39" fmla="*/ 42 h 113"/>
                <a:gd name="T40" fmla="*/ 347 w 370"/>
                <a:gd name="T41" fmla="*/ 19 h 113"/>
                <a:gd name="T42" fmla="*/ 369 w 370"/>
                <a:gd name="T43" fmla="*/ 6 h 113"/>
                <a:gd name="T44" fmla="*/ 356 w 370"/>
                <a:gd name="T45" fmla="*/ 8 h 113"/>
                <a:gd name="T46" fmla="*/ 356 w 370"/>
                <a:gd name="T47" fmla="*/ 0 h 113"/>
                <a:gd name="T48" fmla="*/ 347 w 370"/>
                <a:gd name="T49" fmla="*/ 12 h 113"/>
                <a:gd name="T50" fmla="*/ 350 w 370"/>
                <a:gd name="T51" fmla="*/ 8 h 113"/>
                <a:gd name="T52" fmla="*/ 25 w 370"/>
                <a:gd name="T53" fmla="*/ 36 h 113"/>
                <a:gd name="T54" fmla="*/ 9 w 370"/>
                <a:gd name="T55" fmla="*/ 29 h 113"/>
                <a:gd name="T56" fmla="*/ 23 w 370"/>
                <a:gd name="T57" fmla="*/ 29 h 113"/>
                <a:gd name="T58" fmla="*/ 23 w 370"/>
                <a:gd name="T59" fmla="*/ 29 h 113"/>
                <a:gd name="T60" fmla="*/ 26 w 370"/>
                <a:gd name="T61" fmla="*/ 44 h 113"/>
                <a:gd name="T62" fmla="*/ 52 w 370"/>
                <a:gd name="T63" fmla="*/ 41 h 113"/>
                <a:gd name="T64" fmla="*/ 60 w 370"/>
                <a:gd name="T65" fmla="*/ 50 h 113"/>
                <a:gd name="T66" fmla="*/ 19 w 370"/>
                <a:gd name="T67" fmla="*/ 23 h 113"/>
                <a:gd name="T68" fmla="*/ 72 w 370"/>
                <a:gd name="T69" fmla="*/ 55 h 113"/>
                <a:gd name="T70" fmla="*/ 73 w 370"/>
                <a:gd name="T71" fmla="*/ 61 h 113"/>
                <a:gd name="T72" fmla="*/ 89 w 370"/>
                <a:gd name="T73" fmla="*/ 61 h 113"/>
                <a:gd name="T74" fmla="*/ 143 w 370"/>
                <a:gd name="T75" fmla="*/ 88 h 113"/>
                <a:gd name="T76" fmla="*/ 131 w 370"/>
                <a:gd name="T77" fmla="*/ 83 h 113"/>
                <a:gd name="T78" fmla="*/ 105 w 370"/>
                <a:gd name="T79" fmla="*/ 71 h 113"/>
                <a:gd name="T80" fmla="*/ 148 w 370"/>
                <a:gd name="T81" fmla="*/ 94 h 113"/>
                <a:gd name="T82" fmla="*/ 147 w 370"/>
                <a:gd name="T83" fmla="*/ 93 h 113"/>
                <a:gd name="T84" fmla="*/ 107 w 370"/>
                <a:gd name="T85" fmla="*/ 66 h 113"/>
                <a:gd name="T86" fmla="*/ 156 w 370"/>
                <a:gd name="T87" fmla="*/ 92 h 113"/>
                <a:gd name="T88" fmla="*/ 321 w 370"/>
                <a:gd name="T89" fmla="*/ 24 h 113"/>
                <a:gd name="T90" fmla="*/ 229 w 370"/>
                <a:gd name="T91" fmla="*/ 76 h 113"/>
                <a:gd name="T92" fmla="*/ 257 w 370"/>
                <a:gd name="T93" fmla="*/ 56 h 113"/>
                <a:gd name="T94" fmla="*/ 264 w 370"/>
                <a:gd name="T95" fmla="*/ 56 h 113"/>
                <a:gd name="T96" fmla="*/ 316 w 370"/>
                <a:gd name="T97" fmla="*/ 27 h 113"/>
                <a:gd name="T98" fmla="*/ 187 w 370"/>
                <a:gd name="T99" fmla="*/ 101 h 113"/>
                <a:gd name="T100" fmla="*/ 188 w 370"/>
                <a:gd name="T101" fmla="*/ 103 h 113"/>
                <a:gd name="T102" fmla="*/ 232 w 370"/>
                <a:gd name="T103" fmla="*/ 81 h 113"/>
                <a:gd name="T104" fmla="*/ 239 w 370"/>
                <a:gd name="T105" fmla="*/ 76 h 113"/>
                <a:gd name="T106" fmla="*/ 206 w 370"/>
                <a:gd name="T107" fmla="*/ 9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0" h="113">
                  <a:moveTo>
                    <a:pt x="356" y="0"/>
                  </a:moveTo>
                  <a:cubicBezTo>
                    <a:pt x="356" y="0"/>
                    <a:pt x="355" y="0"/>
                    <a:pt x="355" y="0"/>
                  </a:cubicBezTo>
                  <a:cubicBezTo>
                    <a:pt x="354" y="0"/>
                    <a:pt x="354" y="0"/>
                    <a:pt x="353" y="0"/>
                  </a:cubicBezTo>
                  <a:cubicBezTo>
                    <a:pt x="346" y="6"/>
                    <a:pt x="346" y="6"/>
                    <a:pt x="346" y="6"/>
                  </a:cubicBezTo>
                  <a:cubicBezTo>
                    <a:pt x="341" y="10"/>
                    <a:pt x="334" y="14"/>
                    <a:pt x="330" y="20"/>
                  </a:cubicBezTo>
                  <a:cubicBezTo>
                    <a:pt x="329" y="20"/>
                    <a:pt x="328" y="21"/>
                    <a:pt x="327" y="21"/>
                  </a:cubicBezTo>
                  <a:cubicBezTo>
                    <a:pt x="327" y="21"/>
                    <a:pt x="328" y="21"/>
                    <a:pt x="328" y="20"/>
                  </a:cubicBezTo>
                  <a:cubicBezTo>
                    <a:pt x="328" y="20"/>
                    <a:pt x="328" y="19"/>
                    <a:pt x="327" y="19"/>
                  </a:cubicBezTo>
                  <a:cubicBezTo>
                    <a:pt x="327" y="18"/>
                    <a:pt x="326" y="18"/>
                    <a:pt x="325" y="18"/>
                  </a:cubicBezTo>
                  <a:cubicBezTo>
                    <a:pt x="325" y="18"/>
                    <a:pt x="325" y="18"/>
                    <a:pt x="325" y="18"/>
                  </a:cubicBezTo>
                  <a:cubicBezTo>
                    <a:pt x="325" y="18"/>
                    <a:pt x="325" y="18"/>
                    <a:pt x="325" y="18"/>
                  </a:cubicBezTo>
                  <a:cubicBezTo>
                    <a:pt x="325" y="18"/>
                    <a:pt x="325" y="18"/>
                    <a:pt x="325" y="18"/>
                  </a:cubicBezTo>
                  <a:cubicBezTo>
                    <a:pt x="311" y="23"/>
                    <a:pt x="299" y="31"/>
                    <a:pt x="287" y="40"/>
                  </a:cubicBezTo>
                  <a:cubicBezTo>
                    <a:pt x="287" y="39"/>
                    <a:pt x="287" y="39"/>
                    <a:pt x="287" y="39"/>
                  </a:cubicBezTo>
                  <a:cubicBezTo>
                    <a:pt x="287" y="39"/>
                    <a:pt x="287" y="39"/>
                    <a:pt x="286" y="39"/>
                  </a:cubicBezTo>
                  <a:cubicBezTo>
                    <a:pt x="286" y="39"/>
                    <a:pt x="286" y="39"/>
                    <a:pt x="286" y="39"/>
                  </a:cubicBezTo>
                  <a:cubicBezTo>
                    <a:pt x="286" y="39"/>
                    <a:pt x="286" y="39"/>
                    <a:pt x="286" y="39"/>
                  </a:cubicBezTo>
                  <a:cubicBezTo>
                    <a:pt x="281" y="40"/>
                    <a:pt x="276" y="43"/>
                    <a:pt x="272" y="45"/>
                  </a:cubicBezTo>
                  <a:cubicBezTo>
                    <a:pt x="252" y="54"/>
                    <a:pt x="232" y="64"/>
                    <a:pt x="218" y="78"/>
                  </a:cubicBezTo>
                  <a:cubicBezTo>
                    <a:pt x="208" y="81"/>
                    <a:pt x="201" y="87"/>
                    <a:pt x="193" y="92"/>
                  </a:cubicBezTo>
                  <a:cubicBezTo>
                    <a:pt x="185" y="98"/>
                    <a:pt x="185" y="98"/>
                    <a:pt x="185" y="98"/>
                  </a:cubicBezTo>
                  <a:cubicBezTo>
                    <a:pt x="183" y="99"/>
                    <a:pt x="181" y="100"/>
                    <a:pt x="180" y="101"/>
                  </a:cubicBezTo>
                  <a:cubicBezTo>
                    <a:pt x="178" y="100"/>
                    <a:pt x="177" y="100"/>
                    <a:pt x="175" y="100"/>
                  </a:cubicBezTo>
                  <a:cubicBezTo>
                    <a:pt x="175" y="100"/>
                    <a:pt x="174" y="100"/>
                    <a:pt x="174" y="99"/>
                  </a:cubicBezTo>
                  <a:cubicBezTo>
                    <a:pt x="174" y="99"/>
                    <a:pt x="175" y="99"/>
                    <a:pt x="175" y="99"/>
                  </a:cubicBezTo>
                  <a:cubicBezTo>
                    <a:pt x="175" y="98"/>
                    <a:pt x="175" y="98"/>
                    <a:pt x="175" y="98"/>
                  </a:cubicBezTo>
                  <a:cubicBezTo>
                    <a:pt x="175" y="97"/>
                    <a:pt x="175" y="97"/>
                    <a:pt x="175" y="96"/>
                  </a:cubicBezTo>
                  <a:cubicBezTo>
                    <a:pt x="167" y="88"/>
                    <a:pt x="150" y="81"/>
                    <a:pt x="137" y="75"/>
                  </a:cubicBezTo>
                  <a:cubicBezTo>
                    <a:pt x="128" y="71"/>
                    <a:pt x="128" y="71"/>
                    <a:pt x="128" y="71"/>
                  </a:cubicBezTo>
                  <a:cubicBezTo>
                    <a:pt x="118" y="66"/>
                    <a:pt x="104" y="60"/>
                    <a:pt x="91" y="57"/>
                  </a:cubicBezTo>
                  <a:cubicBezTo>
                    <a:pt x="84" y="53"/>
                    <a:pt x="77" y="50"/>
                    <a:pt x="71" y="49"/>
                  </a:cubicBezTo>
                  <a:cubicBezTo>
                    <a:pt x="65" y="45"/>
                    <a:pt x="60" y="42"/>
                    <a:pt x="54" y="38"/>
                  </a:cubicBezTo>
                  <a:cubicBezTo>
                    <a:pt x="46" y="33"/>
                    <a:pt x="46" y="33"/>
                    <a:pt x="46" y="33"/>
                  </a:cubicBezTo>
                  <a:cubicBezTo>
                    <a:pt x="41" y="30"/>
                    <a:pt x="41" y="30"/>
                    <a:pt x="41" y="30"/>
                  </a:cubicBezTo>
                  <a:cubicBezTo>
                    <a:pt x="33" y="24"/>
                    <a:pt x="23" y="17"/>
                    <a:pt x="14" y="17"/>
                  </a:cubicBezTo>
                  <a:cubicBezTo>
                    <a:pt x="13" y="17"/>
                    <a:pt x="13" y="18"/>
                    <a:pt x="12" y="18"/>
                  </a:cubicBezTo>
                  <a:cubicBezTo>
                    <a:pt x="12" y="19"/>
                    <a:pt x="12" y="19"/>
                    <a:pt x="12" y="19"/>
                  </a:cubicBezTo>
                  <a:cubicBezTo>
                    <a:pt x="12" y="20"/>
                    <a:pt x="12" y="20"/>
                    <a:pt x="12" y="20"/>
                  </a:cubicBezTo>
                  <a:cubicBezTo>
                    <a:pt x="13" y="21"/>
                    <a:pt x="13" y="22"/>
                    <a:pt x="14" y="23"/>
                  </a:cubicBezTo>
                  <a:cubicBezTo>
                    <a:pt x="10" y="23"/>
                    <a:pt x="7" y="23"/>
                    <a:pt x="3" y="25"/>
                  </a:cubicBezTo>
                  <a:cubicBezTo>
                    <a:pt x="3" y="25"/>
                    <a:pt x="2" y="25"/>
                    <a:pt x="1" y="25"/>
                  </a:cubicBezTo>
                  <a:cubicBezTo>
                    <a:pt x="1" y="26"/>
                    <a:pt x="0" y="26"/>
                    <a:pt x="0" y="27"/>
                  </a:cubicBezTo>
                  <a:cubicBezTo>
                    <a:pt x="0" y="27"/>
                    <a:pt x="1" y="28"/>
                    <a:pt x="1" y="28"/>
                  </a:cubicBezTo>
                  <a:cubicBezTo>
                    <a:pt x="1" y="28"/>
                    <a:pt x="1" y="28"/>
                    <a:pt x="1" y="28"/>
                  </a:cubicBezTo>
                  <a:cubicBezTo>
                    <a:pt x="1" y="29"/>
                    <a:pt x="1" y="29"/>
                    <a:pt x="2" y="29"/>
                  </a:cubicBezTo>
                  <a:cubicBezTo>
                    <a:pt x="2" y="29"/>
                    <a:pt x="3" y="30"/>
                    <a:pt x="3" y="30"/>
                  </a:cubicBezTo>
                  <a:cubicBezTo>
                    <a:pt x="5" y="32"/>
                    <a:pt x="7" y="34"/>
                    <a:pt x="9" y="35"/>
                  </a:cubicBezTo>
                  <a:cubicBezTo>
                    <a:pt x="18" y="47"/>
                    <a:pt x="37" y="54"/>
                    <a:pt x="51" y="60"/>
                  </a:cubicBezTo>
                  <a:cubicBezTo>
                    <a:pt x="60" y="64"/>
                    <a:pt x="60" y="64"/>
                    <a:pt x="60" y="64"/>
                  </a:cubicBezTo>
                  <a:cubicBezTo>
                    <a:pt x="60" y="64"/>
                    <a:pt x="61" y="64"/>
                    <a:pt x="62" y="63"/>
                  </a:cubicBezTo>
                  <a:cubicBezTo>
                    <a:pt x="62" y="63"/>
                    <a:pt x="62" y="62"/>
                    <a:pt x="62" y="62"/>
                  </a:cubicBezTo>
                  <a:cubicBezTo>
                    <a:pt x="62" y="62"/>
                    <a:pt x="62" y="62"/>
                    <a:pt x="62" y="61"/>
                  </a:cubicBezTo>
                  <a:cubicBezTo>
                    <a:pt x="67" y="64"/>
                    <a:pt x="73" y="67"/>
                    <a:pt x="78" y="69"/>
                  </a:cubicBezTo>
                  <a:cubicBezTo>
                    <a:pt x="85" y="72"/>
                    <a:pt x="92" y="73"/>
                    <a:pt x="99" y="75"/>
                  </a:cubicBezTo>
                  <a:cubicBezTo>
                    <a:pt x="102" y="76"/>
                    <a:pt x="105" y="77"/>
                    <a:pt x="108" y="77"/>
                  </a:cubicBezTo>
                  <a:cubicBezTo>
                    <a:pt x="109" y="78"/>
                    <a:pt x="110" y="79"/>
                    <a:pt x="111" y="80"/>
                  </a:cubicBezTo>
                  <a:cubicBezTo>
                    <a:pt x="112" y="80"/>
                    <a:pt x="112" y="80"/>
                    <a:pt x="112" y="81"/>
                  </a:cubicBezTo>
                  <a:cubicBezTo>
                    <a:pt x="131" y="92"/>
                    <a:pt x="156" y="102"/>
                    <a:pt x="182" y="108"/>
                  </a:cubicBezTo>
                  <a:cubicBezTo>
                    <a:pt x="181" y="109"/>
                    <a:pt x="180" y="109"/>
                    <a:pt x="180" y="110"/>
                  </a:cubicBezTo>
                  <a:cubicBezTo>
                    <a:pt x="179" y="110"/>
                    <a:pt x="179" y="111"/>
                    <a:pt x="179" y="111"/>
                  </a:cubicBezTo>
                  <a:cubicBezTo>
                    <a:pt x="179" y="112"/>
                    <a:pt x="179" y="112"/>
                    <a:pt x="180" y="112"/>
                  </a:cubicBezTo>
                  <a:cubicBezTo>
                    <a:pt x="180" y="113"/>
                    <a:pt x="181" y="113"/>
                    <a:pt x="182" y="113"/>
                  </a:cubicBezTo>
                  <a:cubicBezTo>
                    <a:pt x="184" y="112"/>
                    <a:pt x="187" y="111"/>
                    <a:pt x="189" y="110"/>
                  </a:cubicBezTo>
                  <a:cubicBezTo>
                    <a:pt x="192" y="110"/>
                    <a:pt x="194" y="111"/>
                    <a:pt x="197" y="111"/>
                  </a:cubicBezTo>
                  <a:cubicBezTo>
                    <a:pt x="197" y="111"/>
                    <a:pt x="198" y="111"/>
                    <a:pt x="199" y="110"/>
                  </a:cubicBezTo>
                  <a:cubicBezTo>
                    <a:pt x="199" y="110"/>
                    <a:pt x="199" y="109"/>
                    <a:pt x="199" y="109"/>
                  </a:cubicBezTo>
                  <a:cubicBezTo>
                    <a:pt x="199" y="109"/>
                    <a:pt x="198" y="108"/>
                    <a:pt x="198" y="108"/>
                  </a:cubicBezTo>
                  <a:cubicBezTo>
                    <a:pt x="197" y="107"/>
                    <a:pt x="196" y="107"/>
                    <a:pt x="195" y="106"/>
                  </a:cubicBezTo>
                  <a:cubicBezTo>
                    <a:pt x="202" y="102"/>
                    <a:pt x="208" y="98"/>
                    <a:pt x="214" y="93"/>
                  </a:cubicBezTo>
                  <a:cubicBezTo>
                    <a:pt x="214" y="93"/>
                    <a:pt x="215" y="92"/>
                    <a:pt x="215" y="92"/>
                  </a:cubicBezTo>
                  <a:cubicBezTo>
                    <a:pt x="221" y="90"/>
                    <a:pt x="227" y="88"/>
                    <a:pt x="234" y="84"/>
                  </a:cubicBezTo>
                  <a:cubicBezTo>
                    <a:pt x="239" y="81"/>
                    <a:pt x="243" y="77"/>
                    <a:pt x="247" y="74"/>
                  </a:cubicBezTo>
                  <a:cubicBezTo>
                    <a:pt x="250" y="71"/>
                    <a:pt x="253" y="69"/>
                    <a:pt x="256" y="66"/>
                  </a:cubicBezTo>
                  <a:cubicBezTo>
                    <a:pt x="256" y="66"/>
                    <a:pt x="256" y="66"/>
                    <a:pt x="256" y="66"/>
                  </a:cubicBezTo>
                  <a:cubicBezTo>
                    <a:pt x="259" y="64"/>
                    <a:pt x="263" y="62"/>
                    <a:pt x="266" y="60"/>
                  </a:cubicBezTo>
                  <a:cubicBezTo>
                    <a:pt x="266" y="60"/>
                    <a:pt x="266" y="60"/>
                    <a:pt x="266" y="60"/>
                  </a:cubicBezTo>
                  <a:cubicBezTo>
                    <a:pt x="269" y="58"/>
                    <a:pt x="271" y="56"/>
                    <a:pt x="273" y="55"/>
                  </a:cubicBezTo>
                  <a:cubicBezTo>
                    <a:pt x="273" y="55"/>
                    <a:pt x="273" y="55"/>
                    <a:pt x="273" y="55"/>
                  </a:cubicBezTo>
                  <a:cubicBezTo>
                    <a:pt x="273" y="55"/>
                    <a:pt x="273" y="56"/>
                    <a:pt x="273" y="56"/>
                  </a:cubicBezTo>
                  <a:cubicBezTo>
                    <a:pt x="278" y="61"/>
                    <a:pt x="290" y="54"/>
                    <a:pt x="307" y="42"/>
                  </a:cubicBezTo>
                  <a:cubicBezTo>
                    <a:pt x="316" y="39"/>
                    <a:pt x="325" y="33"/>
                    <a:pt x="334" y="27"/>
                  </a:cubicBezTo>
                  <a:cubicBezTo>
                    <a:pt x="334" y="27"/>
                    <a:pt x="338" y="24"/>
                    <a:pt x="341" y="22"/>
                  </a:cubicBezTo>
                  <a:cubicBezTo>
                    <a:pt x="343" y="21"/>
                    <a:pt x="344" y="20"/>
                    <a:pt x="346" y="19"/>
                  </a:cubicBezTo>
                  <a:cubicBezTo>
                    <a:pt x="346" y="19"/>
                    <a:pt x="346" y="19"/>
                    <a:pt x="347" y="19"/>
                  </a:cubicBezTo>
                  <a:cubicBezTo>
                    <a:pt x="347" y="19"/>
                    <a:pt x="348" y="19"/>
                    <a:pt x="349" y="18"/>
                  </a:cubicBezTo>
                  <a:cubicBezTo>
                    <a:pt x="349" y="18"/>
                    <a:pt x="349" y="18"/>
                    <a:pt x="349" y="17"/>
                  </a:cubicBezTo>
                  <a:cubicBezTo>
                    <a:pt x="352" y="16"/>
                    <a:pt x="355" y="14"/>
                    <a:pt x="355" y="14"/>
                  </a:cubicBezTo>
                  <a:cubicBezTo>
                    <a:pt x="360" y="12"/>
                    <a:pt x="365" y="9"/>
                    <a:pt x="369" y="6"/>
                  </a:cubicBezTo>
                  <a:cubicBezTo>
                    <a:pt x="370" y="6"/>
                    <a:pt x="370" y="5"/>
                    <a:pt x="370" y="5"/>
                  </a:cubicBezTo>
                  <a:cubicBezTo>
                    <a:pt x="370" y="4"/>
                    <a:pt x="370" y="4"/>
                    <a:pt x="370" y="4"/>
                  </a:cubicBezTo>
                  <a:cubicBezTo>
                    <a:pt x="369" y="3"/>
                    <a:pt x="369" y="3"/>
                    <a:pt x="368" y="3"/>
                  </a:cubicBezTo>
                  <a:cubicBezTo>
                    <a:pt x="364" y="4"/>
                    <a:pt x="360" y="6"/>
                    <a:pt x="356" y="8"/>
                  </a:cubicBezTo>
                  <a:cubicBezTo>
                    <a:pt x="358" y="6"/>
                    <a:pt x="359" y="4"/>
                    <a:pt x="359" y="2"/>
                  </a:cubicBezTo>
                  <a:cubicBezTo>
                    <a:pt x="359" y="2"/>
                    <a:pt x="359" y="2"/>
                    <a:pt x="359" y="2"/>
                  </a:cubicBezTo>
                  <a:cubicBezTo>
                    <a:pt x="359" y="1"/>
                    <a:pt x="358" y="1"/>
                    <a:pt x="358" y="0"/>
                  </a:cubicBezTo>
                  <a:cubicBezTo>
                    <a:pt x="357" y="0"/>
                    <a:pt x="357" y="0"/>
                    <a:pt x="356" y="0"/>
                  </a:cubicBezTo>
                  <a:close/>
                  <a:moveTo>
                    <a:pt x="353" y="6"/>
                  </a:moveTo>
                  <a:cubicBezTo>
                    <a:pt x="352" y="7"/>
                    <a:pt x="351" y="8"/>
                    <a:pt x="350" y="9"/>
                  </a:cubicBezTo>
                  <a:cubicBezTo>
                    <a:pt x="349" y="10"/>
                    <a:pt x="349" y="11"/>
                    <a:pt x="348" y="12"/>
                  </a:cubicBezTo>
                  <a:cubicBezTo>
                    <a:pt x="348" y="12"/>
                    <a:pt x="348" y="12"/>
                    <a:pt x="347" y="12"/>
                  </a:cubicBezTo>
                  <a:cubicBezTo>
                    <a:pt x="347" y="12"/>
                    <a:pt x="341" y="15"/>
                    <a:pt x="341" y="15"/>
                  </a:cubicBezTo>
                  <a:cubicBezTo>
                    <a:pt x="343" y="13"/>
                    <a:pt x="346" y="11"/>
                    <a:pt x="349" y="9"/>
                  </a:cubicBezTo>
                  <a:cubicBezTo>
                    <a:pt x="349" y="9"/>
                    <a:pt x="349" y="8"/>
                    <a:pt x="349" y="8"/>
                  </a:cubicBezTo>
                  <a:cubicBezTo>
                    <a:pt x="349" y="8"/>
                    <a:pt x="350" y="8"/>
                    <a:pt x="350" y="8"/>
                  </a:cubicBezTo>
                  <a:cubicBezTo>
                    <a:pt x="350" y="8"/>
                    <a:pt x="351" y="7"/>
                    <a:pt x="352" y="7"/>
                  </a:cubicBezTo>
                  <a:cubicBezTo>
                    <a:pt x="352" y="6"/>
                    <a:pt x="352" y="6"/>
                    <a:pt x="353" y="6"/>
                  </a:cubicBezTo>
                  <a:close/>
                  <a:moveTo>
                    <a:pt x="17" y="27"/>
                  </a:moveTo>
                  <a:cubicBezTo>
                    <a:pt x="19" y="30"/>
                    <a:pt x="22" y="33"/>
                    <a:pt x="25" y="36"/>
                  </a:cubicBezTo>
                  <a:cubicBezTo>
                    <a:pt x="24" y="36"/>
                    <a:pt x="23" y="36"/>
                    <a:pt x="22" y="35"/>
                  </a:cubicBezTo>
                  <a:cubicBezTo>
                    <a:pt x="20" y="34"/>
                    <a:pt x="19" y="33"/>
                    <a:pt x="17" y="33"/>
                  </a:cubicBezTo>
                  <a:cubicBezTo>
                    <a:pt x="17" y="33"/>
                    <a:pt x="14" y="31"/>
                    <a:pt x="11" y="29"/>
                  </a:cubicBezTo>
                  <a:cubicBezTo>
                    <a:pt x="10" y="29"/>
                    <a:pt x="10" y="29"/>
                    <a:pt x="9" y="29"/>
                  </a:cubicBezTo>
                  <a:cubicBezTo>
                    <a:pt x="9" y="28"/>
                    <a:pt x="8" y="28"/>
                    <a:pt x="8" y="28"/>
                  </a:cubicBezTo>
                  <a:cubicBezTo>
                    <a:pt x="7" y="28"/>
                    <a:pt x="7" y="28"/>
                    <a:pt x="7" y="28"/>
                  </a:cubicBezTo>
                  <a:cubicBezTo>
                    <a:pt x="10" y="26"/>
                    <a:pt x="13" y="26"/>
                    <a:pt x="17" y="27"/>
                  </a:cubicBezTo>
                  <a:close/>
                  <a:moveTo>
                    <a:pt x="23" y="29"/>
                  </a:moveTo>
                  <a:cubicBezTo>
                    <a:pt x="30" y="32"/>
                    <a:pt x="36" y="36"/>
                    <a:pt x="42" y="41"/>
                  </a:cubicBezTo>
                  <a:cubicBezTo>
                    <a:pt x="40" y="41"/>
                    <a:pt x="39" y="40"/>
                    <a:pt x="37" y="39"/>
                  </a:cubicBezTo>
                  <a:cubicBezTo>
                    <a:pt x="37" y="39"/>
                    <a:pt x="36" y="39"/>
                    <a:pt x="34" y="38"/>
                  </a:cubicBezTo>
                  <a:cubicBezTo>
                    <a:pt x="30" y="35"/>
                    <a:pt x="27" y="32"/>
                    <a:pt x="23" y="29"/>
                  </a:cubicBezTo>
                  <a:close/>
                  <a:moveTo>
                    <a:pt x="26" y="44"/>
                  </a:moveTo>
                  <a:cubicBezTo>
                    <a:pt x="27" y="45"/>
                    <a:pt x="29" y="45"/>
                    <a:pt x="31" y="46"/>
                  </a:cubicBezTo>
                  <a:cubicBezTo>
                    <a:pt x="38" y="49"/>
                    <a:pt x="44" y="52"/>
                    <a:pt x="50" y="56"/>
                  </a:cubicBezTo>
                  <a:cubicBezTo>
                    <a:pt x="42" y="52"/>
                    <a:pt x="33" y="48"/>
                    <a:pt x="26" y="44"/>
                  </a:cubicBezTo>
                  <a:close/>
                  <a:moveTo>
                    <a:pt x="18" y="22"/>
                  </a:moveTo>
                  <a:cubicBezTo>
                    <a:pt x="25" y="23"/>
                    <a:pt x="33" y="29"/>
                    <a:pt x="39" y="33"/>
                  </a:cubicBezTo>
                  <a:cubicBezTo>
                    <a:pt x="44" y="36"/>
                    <a:pt x="44" y="36"/>
                    <a:pt x="44" y="36"/>
                  </a:cubicBezTo>
                  <a:cubicBezTo>
                    <a:pt x="52" y="41"/>
                    <a:pt x="52" y="41"/>
                    <a:pt x="52" y="41"/>
                  </a:cubicBezTo>
                  <a:cubicBezTo>
                    <a:pt x="55" y="44"/>
                    <a:pt x="59" y="46"/>
                    <a:pt x="62" y="48"/>
                  </a:cubicBezTo>
                  <a:cubicBezTo>
                    <a:pt x="62" y="48"/>
                    <a:pt x="62" y="48"/>
                    <a:pt x="62" y="48"/>
                  </a:cubicBezTo>
                  <a:cubicBezTo>
                    <a:pt x="61" y="48"/>
                    <a:pt x="60" y="49"/>
                    <a:pt x="60" y="49"/>
                  </a:cubicBezTo>
                  <a:cubicBezTo>
                    <a:pt x="60" y="49"/>
                    <a:pt x="60" y="50"/>
                    <a:pt x="60" y="50"/>
                  </a:cubicBezTo>
                  <a:cubicBezTo>
                    <a:pt x="60" y="50"/>
                    <a:pt x="60" y="50"/>
                    <a:pt x="60" y="50"/>
                  </a:cubicBezTo>
                  <a:cubicBezTo>
                    <a:pt x="59" y="50"/>
                    <a:pt x="58" y="49"/>
                    <a:pt x="56" y="48"/>
                  </a:cubicBezTo>
                  <a:cubicBezTo>
                    <a:pt x="54" y="46"/>
                    <a:pt x="51" y="44"/>
                    <a:pt x="51" y="44"/>
                  </a:cubicBezTo>
                  <a:cubicBezTo>
                    <a:pt x="42" y="36"/>
                    <a:pt x="30" y="26"/>
                    <a:pt x="19" y="23"/>
                  </a:cubicBezTo>
                  <a:cubicBezTo>
                    <a:pt x="18" y="23"/>
                    <a:pt x="18" y="22"/>
                    <a:pt x="18" y="22"/>
                  </a:cubicBezTo>
                  <a:close/>
                  <a:moveTo>
                    <a:pt x="68" y="52"/>
                  </a:moveTo>
                  <a:cubicBezTo>
                    <a:pt x="68" y="53"/>
                    <a:pt x="69" y="53"/>
                    <a:pt x="69" y="53"/>
                  </a:cubicBezTo>
                  <a:cubicBezTo>
                    <a:pt x="70" y="53"/>
                    <a:pt x="71" y="54"/>
                    <a:pt x="72" y="55"/>
                  </a:cubicBezTo>
                  <a:cubicBezTo>
                    <a:pt x="72" y="55"/>
                    <a:pt x="72" y="55"/>
                    <a:pt x="71" y="55"/>
                  </a:cubicBezTo>
                  <a:cubicBezTo>
                    <a:pt x="70" y="54"/>
                    <a:pt x="69" y="53"/>
                    <a:pt x="68" y="52"/>
                  </a:cubicBezTo>
                  <a:close/>
                  <a:moveTo>
                    <a:pt x="71" y="59"/>
                  </a:moveTo>
                  <a:cubicBezTo>
                    <a:pt x="72" y="60"/>
                    <a:pt x="72" y="60"/>
                    <a:pt x="73" y="61"/>
                  </a:cubicBezTo>
                  <a:cubicBezTo>
                    <a:pt x="72" y="60"/>
                    <a:pt x="71" y="60"/>
                    <a:pt x="70" y="60"/>
                  </a:cubicBezTo>
                  <a:cubicBezTo>
                    <a:pt x="71" y="60"/>
                    <a:pt x="71" y="60"/>
                    <a:pt x="71" y="59"/>
                  </a:cubicBezTo>
                  <a:close/>
                  <a:moveTo>
                    <a:pt x="86" y="60"/>
                  </a:moveTo>
                  <a:cubicBezTo>
                    <a:pt x="87" y="60"/>
                    <a:pt x="88" y="60"/>
                    <a:pt x="89" y="61"/>
                  </a:cubicBezTo>
                  <a:cubicBezTo>
                    <a:pt x="92" y="62"/>
                    <a:pt x="96" y="64"/>
                    <a:pt x="99" y="66"/>
                  </a:cubicBezTo>
                  <a:cubicBezTo>
                    <a:pt x="111" y="73"/>
                    <a:pt x="111" y="73"/>
                    <a:pt x="111" y="73"/>
                  </a:cubicBezTo>
                  <a:cubicBezTo>
                    <a:pt x="111" y="73"/>
                    <a:pt x="124" y="79"/>
                    <a:pt x="124" y="79"/>
                  </a:cubicBezTo>
                  <a:cubicBezTo>
                    <a:pt x="131" y="82"/>
                    <a:pt x="137" y="85"/>
                    <a:pt x="143" y="88"/>
                  </a:cubicBezTo>
                  <a:cubicBezTo>
                    <a:pt x="139" y="86"/>
                    <a:pt x="135" y="85"/>
                    <a:pt x="131" y="84"/>
                  </a:cubicBezTo>
                  <a:cubicBezTo>
                    <a:pt x="131" y="84"/>
                    <a:pt x="131" y="84"/>
                    <a:pt x="131" y="83"/>
                  </a:cubicBezTo>
                  <a:cubicBezTo>
                    <a:pt x="131" y="83"/>
                    <a:pt x="131" y="83"/>
                    <a:pt x="131" y="83"/>
                  </a:cubicBezTo>
                  <a:cubicBezTo>
                    <a:pt x="131" y="83"/>
                    <a:pt x="131" y="83"/>
                    <a:pt x="131" y="83"/>
                  </a:cubicBezTo>
                  <a:cubicBezTo>
                    <a:pt x="131" y="83"/>
                    <a:pt x="131" y="83"/>
                    <a:pt x="131" y="83"/>
                  </a:cubicBezTo>
                  <a:cubicBezTo>
                    <a:pt x="126" y="80"/>
                    <a:pt x="121" y="78"/>
                    <a:pt x="115" y="76"/>
                  </a:cubicBezTo>
                  <a:cubicBezTo>
                    <a:pt x="112" y="74"/>
                    <a:pt x="109" y="73"/>
                    <a:pt x="106" y="72"/>
                  </a:cubicBezTo>
                  <a:cubicBezTo>
                    <a:pt x="106" y="72"/>
                    <a:pt x="105" y="71"/>
                    <a:pt x="105" y="71"/>
                  </a:cubicBezTo>
                  <a:cubicBezTo>
                    <a:pt x="99" y="67"/>
                    <a:pt x="93" y="64"/>
                    <a:pt x="87" y="61"/>
                  </a:cubicBezTo>
                  <a:cubicBezTo>
                    <a:pt x="87" y="61"/>
                    <a:pt x="87" y="60"/>
                    <a:pt x="86" y="60"/>
                  </a:cubicBezTo>
                  <a:close/>
                  <a:moveTo>
                    <a:pt x="147" y="93"/>
                  </a:moveTo>
                  <a:cubicBezTo>
                    <a:pt x="147" y="93"/>
                    <a:pt x="148" y="94"/>
                    <a:pt x="148" y="94"/>
                  </a:cubicBezTo>
                  <a:cubicBezTo>
                    <a:pt x="153" y="95"/>
                    <a:pt x="158" y="97"/>
                    <a:pt x="163" y="98"/>
                  </a:cubicBezTo>
                  <a:cubicBezTo>
                    <a:pt x="163" y="98"/>
                    <a:pt x="162" y="98"/>
                    <a:pt x="162" y="98"/>
                  </a:cubicBezTo>
                  <a:cubicBezTo>
                    <a:pt x="162" y="98"/>
                    <a:pt x="162" y="99"/>
                    <a:pt x="162" y="99"/>
                  </a:cubicBezTo>
                  <a:cubicBezTo>
                    <a:pt x="157" y="97"/>
                    <a:pt x="152" y="95"/>
                    <a:pt x="147" y="93"/>
                  </a:cubicBezTo>
                  <a:close/>
                  <a:moveTo>
                    <a:pt x="155" y="90"/>
                  </a:moveTo>
                  <a:cubicBezTo>
                    <a:pt x="146" y="84"/>
                    <a:pt x="136" y="80"/>
                    <a:pt x="126" y="75"/>
                  </a:cubicBezTo>
                  <a:cubicBezTo>
                    <a:pt x="112" y="69"/>
                    <a:pt x="112" y="69"/>
                    <a:pt x="112" y="69"/>
                  </a:cubicBezTo>
                  <a:cubicBezTo>
                    <a:pt x="112" y="69"/>
                    <a:pt x="110" y="68"/>
                    <a:pt x="107" y="66"/>
                  </a:cubicBezTo>
                  <a:cubicBezTo>
                    <a:pt x="114" y="69"/>
                    <a:pt x="121" y="72"/>
                    <a:pt x="126" y="75"/>
                  </a:cubicBezTo>
                  <a:cubicBezTo>
                    <a:pt x="135" y="78"/>
                    <a:pt x="135" y="78"/>
                    <a:pt x="135" y="78"/>
                  </a:cubicBezTo>
                  <a:cubicBezTo>
                    <a:pt x="146" y="83"/>
                    <a:pt x="159" y="88"/>
                    <a:pt x="167" y="95"/>
                  </a:cubicBezTo>
                  <a:cubicBezTo>
                    <a:pt x="163" y="94"/>
                    <a:pt x="159" y="93"/>
                    <a:pt x="156" y="92"/>
                  </a:cubicBezTo>
                  <a:cubicBezTo>
                    <a:pt x="156" y="91"/>
                    <a:pt x="155" y="91"/>
                    <a:pt x="155" y="90"/>
                  </a:cubicBezTo>
                  <a:close/>
                  <a:moveTo>
                    <a:pt x="321" y="24"/>
                  </a:moveTo>
                  <a:cubicBezTo>
                    <a:pt x="319" y="25"/>
                    <a:pt x="318" y="26"/>
                    <a:pt x="316" y="27"/>
                  </a:cubicBezTo>
                  <a:cubicBezTo>
                    <a:pt x="318" y="26"/>
                    <a:pt x="319" y="25"/>
                    <a:pt x="321" y="24"/>
                  </a:cubicBezTo>
                  <a:close/>
                  <a:moveTo>
                    <a:pt x="257" y="56"/>
                  </a:moveTo>
                  <a:cubicBezTo>
                    <a:pt x="257" y="56"/>
                    <a:pt x="257" y="57"/>
                    <a:pt x="257" y="57"/>
                  </a:cubicBezTo>
                  <a:cubicBezTo>
                    <a:pt x="247" y="63"/>
                    <a:pt x="247" y="63"/>
                    <a:pt x="247" y="63"/>
                  </a:cubicBezTo>
                  <a:cubicBezTo>
                    <a:pt x="240" y="67"/>
                    <a:pt x="233" y="71"/>
                    <a:pt x="229" y="76"/>
                  </a:cubicBezTo>
                  <a:cubicBezTo>
                    <a:pt x="228" y="76"/>
                    <a:pt x="228" y="76"/>
                    <a:pt x="228" y="77"/>
                  </a:cubicBezTo>
                  <a:cubicBezTo>
                    <a:pt x="228" y="76"/>
                    <a:pt x="227" y="76"/>
                    <a:pt x="227" y="76"/>
                  </a:cubicBezTo>
                  <a:cubicBezTo>
                    <a:pt x="226" y="76"/>
                    <a:pt x="226" y="76"/>
                    <a:pt x="225" y="76"/>
                  </a:cubicBezTo>
                  <a:cubicBezTo>
                    <a:pt x="235" y="68"/>
                    <a:pt x="245" y="62"/>
                    <a:pt x="257" y="56"/>
                  </a:cubicBezTo>
                  <a:close/>
                  <a:moveTo>
                    <a:pt x="276" y="48"/>
                  </a:moveTo>
                  <a:cubicBezTo>
                    <a:pt x="272" y="51"/>
                    <a:pt x="267" y="54"/>
                    <a:pt x="262" y="58"/>
                  </a:cubicBezTo>
                  <a:cubicBezTo>
                    <a:pt x="262" y="58"/>
                    <a:pt x="261" y="58"/>
                    <a:pt x="261" y="58"/>
                  </a:cubicBezTo>
                  <a:cubicBezTo>
                    <a:pt x="262" y="57"/>
                    <a:pt x="264" y="56"/>
                    <a:pt x="264" y="56"/>
                  </a:cubicBezTo>
                  <a:cubicBezTo>
                    <a:pt x="267" y="53"/>
                    <a:pt x="271" y="51"/>
                    <a:pt x="274" y="49"/>
                  </a:cubicBezTo>
                  <a:cubicBezTo>
                    <a:pt x="275" y="48"/>
                    <a:pt x="275" y="48"/>
                    <a:pt x="276" y="48"/>
                  </a:cubicBezTo>
                  <a:close/>
                  <a:moveTo>
                    <a:pt x="298" y="41"/>
                  </a:moveTo>
                  <a:cubicBezTo>
                    <a:pt x="304" y="36"/>
                    <a:pt x="309" y="31"/>
                    <a:pt x="316" y="27"/>
                  </a:cubicBezTo>
                  <a:cubicBezTo>
                    <a:pt x="309" y="31"/>
                    <a:pt x="305" y="35"/>
                    <a:pt x="304" y="39"/>
                  </a:cubicBezTo>
                  <a:cubicBezTo>
                    <a:pt x="291" y="49"/>
                    <a:pt x="284" y="52"/>
                    <a:pt x="280" y="54"/>
                  </a:cubicBezTo>
                  <a:cubicBezTo>
                    <a:pt x="286" y="50"/>
                    <a:pt x="292" y="45"/>
                    <a:pt x="298" y="41"/>
                  </a:cubicBezTo>
                  <a:close/>
                  <a:moveTo>
                    <a:pt x="187" y="101"/>
                  </a:moveTo>
                  <a:cubicBezTo>
                    <a:pt x="196" y="95"/>
                    <a:pt x="196" y="95"/>
                    <a:pt x="196" y="95"/>
                  </a:cubicBezTo>
                  <a:cubicBezTo>
                    <a:pt x="201" y="91"/>
                    <a:pt x="206" y="88"/>
                    <a:pt x="211" y="85"/>
                  </a:cubicBezTo>
                  <a:cubicBezTo>
                    <a:pt x="210" y="86"/>
                    <a:pt x="210" y="87"/>
                    <a:pt x="209" y="87"/>
                  </a:cubicBezTo>
                  <a:cubicBezTo>
                    <a:pt x="202" y="92"/>
                    <a:pt x="194" y="97"/>
                    <a:pt x="188" y="103"/>
                  </a:cubicBezTo>
                  <a:cubicBezTo>
                    <a:pt x="187" y="103"/>
                    <a:pt x="186" y="102"/>
                    <a:pt x="185" y="102"/>
                  </a:cubicBezTo>
                  <a:cubicBezTo>
                    <a:pt x="186" y="102"/>
                    <a:pt x="186" y="102"/>
                    <a:pt x="187" y="101"/>
                  </a:cubicBezTo>
                  <a:close/>
                  <a:moveTo>
                    <a:pt x="239" y="76"/>
                  </a:moveTo>
                  <a:cubicBezTo>
                    <a:pt x="236" y="78"/>
                    <a:pt x="234" y="79"/>
                    <a:pt x="232" y="81"/>
                  </a:cubicBezTo>
                  <a:cubicBezTo>
                    <a:pt x="229" y="83"/>
                    <a:pt x="225" y="85"/>
                    <a:pt x="222" y="86"/>
                  </a:cubicBezTo>
                  <a:cubicBezTo>
                    <a:pt x="222" y="86"/>
                    <a:pt x="222" y="86"/>
                    <a:pt x="222" y="86"/>
                  </a:cubicBezTo>
                  <a:cubicBezTo>
                    <a:pt x="225" y="83"/>
                    <a:pt x="228" y="81"/>
                    <a:pt x="231" y="79"/>
                  </a:cubicBezTo>
                  <a:cubicBezTo>
                    <a:pt x="233" y="78"/>
                    <a:pt x="236" y="77"/>
                    <a:pt x="239" y="76"/>
                  </a:cubicBezTo>
                  <a:close/>
                  <a:moveTo>
                    <a:pt x="206" y="94"/>
                  </a:moveTo>
                  <a:cubicBezTo>
                    <a:pt x="206" y="94"/>
                    <a:pt x="206" y="94"/>
                    <a:pt x="206" y="94"/>
                  </a:cubicBezTo>
                  <a:cubicBezTo>
                    <a:pt x="203" y="97"/>
                    <a:pt x="199" y="99"/>
                    <a:pt x="196" y="101"/>
                  </a:cubicBezTo>
                  <a:cubicBezTo>
                    <a:pt x="199" y="99"/>
                    <a:pt x="202" y="96"/>
                    <a:pt x="206" y="94"/>
                  </a:cubicBezTo>
                  <a:close/>
                </a:path>
              </a:pathLst>
            </a:custGeom>
            <a:solidFill>
              <a:srgbClr val="EC7B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7" name="Freeform 10"/>
            <p:cNvSpPr>
              <a:spLocks noEditPoints="1" noChangeArrowheads="1"/>
            </p:cNvSpPr>
            <p:nvPr/>
          </p:nvSpPr>
          <p:spPr bwMode="auto">
            <a:xfrm>
              <a:off x="1262" y="2919"/>
              <a:ext cx="842" cy="278"/>
            </a:xfrm>
            <a:custGeom>
              <a:avLst/>
              <a:gdLst>
                <a:gd name="T0" fmla="*/ 49 w 355"/>
                <a:gd name="T1" fmla="*/ 53 h 117"/>
                <a:gd name="T2" fmla="*/ 59 w 355"/>
                <a:gd name="T3" fmla="*/ 58 h 117"/>
                <a:gd name="T4" fmla="*/ 93 w 355"/>
                <a:gd name="T5" fmla="*/ 74 h 117"/>
                <a:gd name="T6" fmla="*/ 111 w 355"/>
                <a:gd name="T7" fmla="*/ 80 h 117"/>
                <a:gd name="T8" fmla="*/ 111 w 355"/>
                <a:gd name="T9" fmla="*/ 79 h 117"/>
                <a:gd name="T10" fmla="*/ 179 w 355"/>
                <a:gd name="T11" fmla="*/ 112 h 117"/>
                <a:gd name="T12" fmla="*/ 195 w 355"/>
                <a:gd name="T13" fmla="*/ 117 h 117"/>
                <a:gd name="T14" fmla="*/ 230 w 355"/>
                <a:gd name="T15" fmla="*/ 90 h 117"/>
                <a:gd name="T16" fmla="*/ 214 w 355"/>
                <a:gd name="T17" fmla="*/ 100 h 117"/>
                <a:gd name="T18" fmla="*/ 217 w 355"/>
                <a:gd name="T19" fmla="*/ 102 h 117"/>
                <a:gd name="T20" fmla="*/ 268 w 355"/>
                <a:gd name="T21" fmla="*/ 77 h 117"/>
                <a:gd name="T22" fmla="*/ 297 w 355"/>
                <a:gd name="T23" fmla="*/ 62 h 117"/>
                <a:gd name="T24" fmla="*/ 320 w 355"/>
                <a:gd name="T25" fmla="*/ 51 h 117"/>
                <a:gd name="T26" fmla="*/ 338 w 355"/>
                <a:gd name="T27" fmla="*/ 40 h 117"/>
                <a:gd name="T28" fmla="*/ 336 w 355"/>
                <a:gd name="T29" fmla="*/ 38 h 117"/>
                <a:gd name="T30" fmla="*/ 346 w 355"/>
                <a:gd name="T31" fmla="*/ 29 h 117"/>
                <a:gd name="T32" fmla="*/ 347 w 355"/>
                <a:gd name="T33" fmla="*/ 28 h 117"/>
                <a:gd name="T34" fmla="*/ 355 w 355"/>
                <a:gd name="T35" fmla="*/ 23 h 117"/>
                <a:gd name="T36" fmla="*/ 348 w 355"/>
                <a:gd name="T37" fmla="*/ 20 h 117"/>
                <a:gd name="T38" fmla="*/ 350 w 355"/>
                <a:gd name="T39" fmla="*/ 22 h 117"/>
                <a:gd name="T40" fmla="*/ 348 w 355"/>
                <a:gd name="T41" fmla="*/ 23 h 117"/>
                <a:gd name="T42" fmla="*/ 317 w 355"/>
                <a:gd name="T43" fmla="*/ 45 h 117"/>
                <a:gd name="T44" fmla="*/ 316 w 355"/>
                <a:gd name="T45" fmla="*/ 47 h 117"/>
                <a:gd name="T46" fmla="*/ 309 w 355"/>
                <a:gd name="T47" fmla="*/ 52 h 117"/>
                <a:gd name="T48" fmla="*/ 250 w 355"/>
                <a:gd name="T49" fmla="*/ 76 h 117"/>
                <a:gd name="T50" fmla="*/ 249 w 355"/>
                <a:gd name="T51" fmla="*/ 79 h 117"/>
                <a:gd name="T52" fmla="*/ 246 w 355"/>
                <a:gd name="T53" fmla="*/ 81 h 117"/>
                <a:gd name="T54" fmla="*/ 191 w 355"/>
                <a:gd name="T55" fmla="*/ 112 h 117"/>
                <a:gd name="T56" fmla="*/ 164 w 355"/>
                <a:gd name="T57" fmla="*/ 99 h 117"/>
                <a:gd name="T58" fmla="*/ 135 w 355"/>
                <a:gd name="T59" fmla="*/ 85 h 117"/>
                <a:gd name="T60" fmla="*/ 97 w 355"/>
                <a:gd name="T61" fmla="*/ 70 h 117"/>
                <a:gd name="T62" fmla="*/ 64 w 355"/>
                <a:gd name="T63" fmla="*/ 53 h 117"/>
                <a:gd name="T64" fmla="*/ 62 w 355"/>
                <a:gd name="T65" fmla="*/ 55 h 117"/>
                <a:gd name="T66" fmla="*/ 61 w 355"/>
                <a:gd name="T67" fmla="*/ 55 h 117"/>
                <a:gd name="T68" fmla="*/ 50 w 355"/>
                <a:gd name="T69" fmla="*/ 49 h 117"/>
                <a:gd name="T70" fmla="*/ 12 w 355"/>
                <a:gd name="T71" fmla="*/ 3 h 117"/>
                <a:gd name="T72" fmla="*/ 11 w 355"/>
                <a:gd name="T73" fmla="*/ 0 h 117"/>
                <a:gd name="T74" fmla="*/ 351 w 355"/>
                <a:gd name="T75" fmla="*/ 23 h 117"/>
                <a:gd name="T76" fmla="*/ 351 w 355"/>
                <a:gd name="T77" fmla="*/ 2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5" h="117">
                  <a:moveTo>
                    <a:pt x="9" y="1"/>
                  </a:moveTo>
                  <a:cubicBezTo>
                    <a:pt x="0" y="28"/>
                    <a:pt x="28" y="42"/>
                    <a:pt x="49" y="53"/>
                  </a:cubicBezTo>
                  <a:cubicBezTo>
                    <a:pt x="57" y="57"/>
                    <a:pt x="57" y="57"/>
                    <a:pt x="57" y="57"/>
                  </a:cubicBezTo>
                  <a:cubicBezTo>
                    <a:pt x="59" y="58"/>
                    <a:pt x="59" y="58"/>
                    <a:pt x="59" y="58"/>
                  </a:cubicBezTo>
                  <a:cubicBezTo>
                    <a:pt x="66" y="62"/>
                    <a:pt x="73" y="66"/>
                    <a:pt x="82" y="69"/>
                  </a:cubicBezTo>
                  <a:cubicBezTo>
                    <a:pt x="85" y="70"/>
                    <a:pt x="89" y="72"/>
                    <a:pt x="93" y="74"/>
                  </a:cubicBezTo>
                  <a:cubicBezTo>
                    <a:pt x="98" y="77"/>
                    <a:pt x="103" y="80"/>
                    <a:pt x="109" y="81"/>
                  </a:cubicBezTo>
                  <a:cubicBezTo>
                    <a:pt x="110" y="81"/>
                    <a:pt x="110" y="80"/>
                    <a:pt x="111" y="80"/>
                  </a:cubicBezTo>
                  <a:cubicBezTo>
                    <a:pt x="111" y="79"/>
                    <a:pt x="111" y="79"/>
                    <a:pt x="111" y="79"/>
                  </a:cubicBezTo>
                  <a:cubicBezTo>
                    <a:pt x="111" y="79"/>
                    <a:pt x="111" y="79"/>
                    <a:pt x="111" y="79"/>
                  </a:cubicBezTo>
                  <a:cubicBezTo>
                    <a:pt x="119" y="82"/>
                    <a:pt x="127" y="85"/>
                    <a:pt x="135" y="89"/>
                  </a:cubicBezTo>
                  <a:cubicBezTo>
                    <a:pt x="144" y="100"/>
                    <a:pt x="162" y="106"/>
                    <a:pt x="179" y="112"/>
                  </a:cubicBezTo>
                  <a:cubicBezTo>
                    <a:pt x="193" y="117"/>
                    <a:pt x="193" y="117"/>
                    <a:pt x="193" y="117"/>
                  </a:cubicBezTo>
                  <a:cubicBezTo>
                    <a:pt x="193" y="117"/>
                    <a:pt x="194" y="117"/>
                    <a:pt x="195" y="117"/>
                  </a:cubicBezTo>
                  <a:cubicBezTo>
                    <a:pt x="195" y="117"/>
                    <a:pt x="195" y="116"/>
                    <a:pt x="195" y="116"/>
                  </a:cubicBezTo>
                  <a:cubicBezTo>
                    <a:pt x="198" y="103"/>
                    <a:pt x="214" y="95"/>
                    <a:pt x="230" y="90"/>
                  </a:cubicBezTo>
                  <a:cubicBezTo>
                    <a:pt x="225" y="93"/>
                    <a:pt x="220" y="96"/>
                    <a:pt x="215" y="99"/>
                  </a:cubicBezTo>
                  <a:cubicBezTo>
                    <a:pt x="215" y="99"/>
                    <a:pt x="214" y="99"/>
                    <a:pt x="214" y="100"/>
                  </a:cubicBezTo>
                  <a:cubicBezTo>
                    <a:pt x="214" y="100"/>
                    <a:pt x="214" y="101"/>
                    <a:pt x="214" y="101"/>
                  </a:cubicBezTo>
                  <a:cubicBezTo>
                    <a:pt x="215" y="102"/>
                    <a:pt x="216" y="102"/>
                    <a:pt x="217" y="102"/>
                  </a:cubicBezTo>
                  <a:cubicBezTo>
                    <a:pt x="237" y="92"/>
                    <a:pt x="237" y="92"/>
                    <a:pt x="237" y="92"/>
                  </a:cubicBezTo>
                  <a:cubicBezTo>
                    <a:pt x="247" y="88"/>
                    <a:pt x="258" y="83"/>
                    <a:pt x="268" y="77"/>
                  </a:cubicBezTo>
                  <a:cubicBezTo>
                    <a:pt x="277" y="71"/>
                    <a:pt x="285" y="67"/>
                    <a:pt x="296" y="64"/>
                  </a:cubicBezTo>
                  <a:cubicBezTo>
                    <a:pt x="296" y="63"/>
                    <a:pt x="297" y="63"/>
                    <a:pt x="297" y="62"/>
                  </a:cubicBezTo>
                  <a:cubicBezTo>
                    <a:pt x="301" y="60"/>
                    <a:pt x="306" y="58"/>
                    <a:pt x="311" y="55"/>
                  </a:cubicBezTo>
                  <a:cubicBezTo>
                    <a:pt x="313" y="53"/>
                    <a:pt x="316" y="52"/>
                    <a:pt x="320" y="51"/>
                  </a:cubicBezTo>
                  <a:cubicBezTo>
                    <a:pt x="327" y="48"/>
                    <a:pt x="335" y="46"/>
                    <a:pt x="337" y="41"/>
                  </a:cubicBezTo>
                  <a:cubicBezTo>
                    <a:pt x="338" y="40"/>
                    <a:pt x="338" y="40"/>
                    <a:pt x="338" y="40"/>
                  </a:cubicBezTo>
                  <a:cubicBezTo>
                    <a:pt x="338" y="39"/>
                    <a:pt x="338" y="39"/>
                    <a:pt x="337" y="39"/>
                  </a:cubicBezTo>
                  <a:cubicBezTo>
                    <a:pt x="337" y="38"/>
                    <a:pt x="336" y="38"/>
                    <a:pt x="336" y="38"/>
                  </a:cubicBezTo>
                  <a:cubicBezTo>
                    <a:pt x="334" y="38"/>
                    <a:pt x="332" y="39"/>
                    <a:pt x="330" y="39"/>
                  </a:cubicBezTo>
                  <a:cubicBezTo>
                    <a:pt x="335" y="36"/>
                    <a:pt x="341" y="32"/>
                    <a:pt x="346" y="29"/>
                  </a:cubicBezTo>
                  <a:cubicBezTo>
                    <a:pt x="346" y="29"/>
                    <a:pt x="347" y="28"/>
                    <a:pt x="347" y="28"/>
                  </a:cubicBezTo>
                  <a:cubicBezTo>
                    <a:pt x="347" y="28"/>
                    <a:pt x="347" y="28"/>
                    <a:pt x="347" y="28"/>
                  </a:cubicBezTo>
                  <a:cubicBezTo>
                    <a:pt x="347" y="29"/>
                    <a:pt x="348" y="29"/>
                    <a:pt x="349" y="29"/>
                  </a:cubicBezTo>
                  <a:cubicBezTo>
                    <a:pt x="352" y="28"/>
                    <a:pt x="355" y="26"/>
                    <a:pt x="355" y="23"/>
                  </a:cubicBezTo>
                  <a:cubicBezTo>
                    <a:pt x="355" y="23"/>
                    <a:pt x="355" y="20"/>
                    <a:pt x="351" y="19"/>
                  </a:cubicBezTo>
                  <a:cubicBezTo>
                    <a:pt x="350" y="18"/>
                    <a:pt x="349" y="19"/>
                    <a:pt x="348" y="20"/>
                  </a:cubicBezTo>
                  <a:cubicBezTo>
                    <a:pt x="348" y="20"/>
                    <a:pt x="348" y="20"/>
                    <a:pt x="348" y="20"/>
                  </a:cubicBezTo>
                  <a:cubicBezTo>
                    <a:pt x="348" y="21"/>
                    <a:pt x="349" y="22"/>
                    <a:pt x="350" y="22"/>
                  </a:cubicBezTo>
                  <a:cubicBezTo>
                    <a:pt x="350" y="22"/>
                    <a:pt x="350" y="22"/>
                    <a:pt x="350" y="23"/>
                  </a:cubicBezTo>
                  <a:cubicBezTo>
                    <a:pt x="350" y="22"/>
                    <a:pt x="349" y="22"/>
                    <a:pt x="348" y="23"/>
                  </a:cubicBezTo>
                  <a:cubicBezTo>
                    <a:pt x="344" y="25"/>
                    <a:pt x="344" y="25"/>
                    <a:pt x="344" y="25"/>
                  </a:cubicBezTo>
                  <a:cubicBezTo>
                    <a:pt x="335" y="31"/>
                    <a:pt x="324" y="38"/>
                    <a:pt x="317" y="45"/>
                  </a:cubicBezTo>
                  <a:cubicBezTo>
                    <a:pt x="316" y="45"/>
                    <a:pt x="316" y="46"/>
                    <a:pt x="316" y="46"/>
                  </a:cubicBezTo>
                  <a:cubicBezTo>
                    <a:pt x="316" y="47"/>
                    <a:pt x="316" y="47"/>
                    <a:pt x="316" y="47"/>
                  </a:cubicBezTo>
                  <a:cubicBezTo>
                    <a:pt x="316" y="48"/>
                    <a:pt x="317" y="48"/>
                    <a:pt x="317" y="48"/>
                  </a:cubicBezTo>
                  <a:cubicBezTo>
                    <a:pt x="314" y="49"/>
                    <a:pt x="311" y="50"/>
                    <a:pt x="309" y="52"/>
                  </a:cubicBezTo>
                  <a:cubicBezTo>
                    <a:pt x="303" y="55"/>
                    <a:pt x="297" y="58"/>
                    <a:pt x="291" y="61"/>
                  </a:cubicBezTo>
                  <a:cubicBezTo>
                    <a:pt x="280" y="63"/>
                    <a:pt x="267" y="68"/>
                    <a:pt x="250" y="76"/>
                  </a:cubicBezTo>
                  <a:cubicBezTo>
                    <a:pt x="249" y="77"/>
                    <a:pt x="249" y="77"/>
                    <a:pt x="249" y="78"/>
                  </a:cubicBezTo>
                  <a:cubicBezTo>
                    <a:pt x="249" y="78"/>
                    <a:pt x="249" y="78"/>
                    <a:pt x="249" y="79"/>
                  </a:cubicBezTo>
                  <a:cubicBezTo>
                    <a:pt x="249" y="79"/>
                    <a:pt x="250" y="80"/>
                    <a:pt x="250" y="80"/>
                  </a:cubicBezTo>
                  <a:cubicBezTo>
                    <a:pt x="248" y="81"/>
                    <a:pt x="246" y="81"/>
                    <a:pt x="246" y="81"/>
                  </a:cubicBezTo>
                  <a:cubicBezTo>
                    <a:pt x="226" y="87"/>
                    <a:pt x="198" y="95"/>
                    <a:pt x="192" y="113"/>
                  </a:cubicBezTo>
                  <a:cubicBezTo>
                    <a:pt x="192" y="113"/>
                    <a:pt x="192" y="113"/>
                    <a:pt x="191" y="112"/>
                  </a:cubicBezTo>
                  <a:cubicBezTo>
                    <a:pt x="191" y="112"/>
                    <a:pt x="191" y="112"/>
                    <a:pt x="191" y="112"/>
                  </a:cubicBezTo>
                  <a:cubicBezTo>
                    <a:pt x="182" y="106"/>
                    <a:pt x="173" y="102"/>
                    <a:pt x="164" y="99"/>
                  </a:cubicBezTo>
                  <a:cubicBezTo>
                    <a:pt x="154" y="95"/>
                    <a:pt x="145" y="91"/>
                    <a:pt x="136" y="85"/>
                  </a:cubicBezTo>
                  <a:cubicBezTo>
                    <a:pt x="136" y="85"/>
                    <a:pt x="135" y="85"/>
                    <a:pt x="135" y="85"/>
                  </a:cubicBezTo>
                  <a:cubicBezTo>
                    <a:pt x="126" y="80"/>
                    <a:pt x="116" y="77"/>
                    <a:pt x="106" y="73"/>
                  </a:cubicBezTo>
                  <a:cubicBezTo>
                    <a:pt x="103" y="72"/>
                    <a:pt x="100" y="71"/>
                    <a:pt x="97" y="70"/>
                  </a:cubicBezTo>
                  <a:cubicBezTo>
                    <a:pt x="96" y="69"/>
                    <a:pt x="95" y="69"/>
                    <a:pt x="94" y="68"/>
                  </a:cubicBezTo>
                  <a:cubicBezTo>
                    <a:pt x="84" y="62"/>
                    <a:pt x="74" y="56"/>
                    <a:pt x="64" y="53"/>
                  </a:cubicBezTo>
                  <a:cubicBezTo>
                    <a:pt x="63" y="53"/>
                    <a:pt x="62" y="53"/>
                    <a:pt x="62" y="54"/>
                  </a:cubicBezTo>
                  <a:cubicBezTo>
                    <a:pt x="62" y="54"/>
                    <a:pt x="62" y="55"/>
                    <a:pt x="62" y="55"/>
                  </a:cubicBezTo>
                  <a:cubicBezTo>
                    <a:pt x="62" y="55"/>
                    <a:pt x="62" y="55"/>
                    <a:pt x="62" y="55"/>
                  </a:cubicBezTo>
                  <a:cubicBezTo>
                    <a:pt x="62" y="55"/>
                    <a:pt x="61" y="55"/>
                    <a:pt x="61" y="55"/>
                  </a:cubicBezTo>
                  <a:cubicBezTo>
                    <a:pt x="59" y="54"/>
                    <a:pt x="59" y="54"/>
                    <a:pt x="59" y="54"/>
                  </a:cubicBezTo>
                  <a:cubicBezTo>
                    <a:pt x="50" y="49"/>
                    <a:pt x="50" y="49"/>
                    <a:pt x="50" y="49"/>
                  </a:cubicBezTo>
                  <a:cubicBezTo>
                    <a:pt x="33" y="41"/>
                    <a:pt x="11" y="29"/>
                    <a:pt x="11" y="11"/>
                  </a:cubicBezTo>
                  <a:cubicBezTo>
                    <a:pt x="11" y="8"/>
                    <a:pt x="11" y="5"/>
                    <a:pt x="12" y="3"/>
                  </a:cubicBezTo>
                  <a:cubicBezTo>
                    <a:pt x="12" y="2"/>
                    <a:pt x="12" y="2"/>
                    <a:pt x="12" y="2"/>
                  </a:cubicBezTo>
                  <a:cubicBezTo>
                    <a:pt x="12" y="1"/>
                    <a:pt x="12" y="1"/>
                    <a:pt x="11" y="0"/>
                  </a:cubicBezTo>
                  <a:cubicBezTo>
                    <a:pt x="10" y="0"/>
                    <a:pt x="9" y="0"/>
                    <a:pt x="9" y="1"/>
                  </a:cubicBezTo>
                  <a:close/>
                  <a:moveTo>
                    <a:pt x="351" y="23"/>
                  </a:moveTo>
                  <a:cubicBezTo>
                    <a:pt x="351" y="23"/>
                    <a:pt x="351" y="23"/>
                    <a:pt x="351" y="23"/>
                  </a:cubicBezTo>
                  <a:cubicBezTo>
                    <a:pt x="351" y="23"/>
                    <a:pt x="351" y="23"/>
                    <a:pt x="351" y="23"/>
                  </a:cubicBezTo>
                  <a:cubicBezTo>
                    <a:pt x="351" y="23"/>
                    <a:pt x="351" y="23"/>
                    <a:pt x="351" y="23"/>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8" name="Freeform 11"/>
            <p:cNvSpPr>
              <a:spLocks noChangeArrowheads="1"/>
            </p:cNvSpPr>
            <p:nvPr/>
          </p:nvSpPr>
          <p:spPr bwMode="auto">
            <a:xfrm>
              <a:off x="1307" y="2893"/>
              <a:ext cx="391" cy="202"/>
            </a:xfrm>
            <a:custGeom>
              <a:avLst/>
              <a:gdLst>
                <a:gd name="T0" fmla="*/ 0 w 165"/>
                <a:gd name="T1" fmla="*/ 2 h 85"/>
                <a:gd name="T2" fmla="*/ 2 w 165"/>
                <a:gd name="T3" fmla="*/ 4 h 85"/>
                <a:gd name="T4" fmla="*/ 30 w 165"/>
                <a:gd name="T5" fmla="*/ 18 h 85"/>
                <a:gd name="T6" fmla="*/ 46 w 165"/>
                <a:gd name="T7" fmla="*/ 27 h 85"/>
                <a:gd name="T8" fmla="*/ 53 w 165"/>
                <a:gd name="T9" fmla="*/ 31 h 85"/>
                <a:gd name="T10" fmla="*/ 76 w 165"/>
                <a:gd name="T11" fmla="*/ 43 h 85"/>
                <a:gd name="T12" fmla="*/ 92 w 165"/>
                <a:gd name="T13" fmla="*/ 51 h 85"/>
                <a:gd name="T14" fmla="*/ 111 w 165"/>
                <a:gd name="T15" fmla="*/ 62 h 85"/>
                <a:gd name="T16" fmla="*/ 125 w 165"/>
                <a:gd name="T17" fmla="*/ 70 h 85"/>
                <a:gd name="T18" fmla="*/ 145 w 165"/>
                <a:gd name="T19" fmla="*/ 79 h 85"/>
                <a:gd name="T20" fmla="*/ 162 w 165"/>
                <a:gd name="T21" fmla="*/ 85 h 85"/>
                <a:gd name="T22" fmla="*/ 164 w 165"/>
                <a:gd name="T23" fmla="*/ 84 h 85"/>
                <a:gd name="T24" fmla="*/ 164 w 165"/>
                <a:gd name="T25" fmla="*/ 82 h 85"/>
                <a:gd name="T26" fmla="*/ 152 w 165"/>
                <a:gd name="T27" fmla="*/ 75 h 85"/>
                <a:gd name="T28" fmla="*/ 150 w 165"/>
                <a:gd name="T29" fmla="*/ 76 h 85"/>
                <a:gd name="T30" fmla="*/ 150 w 165"/>
                <a:gd name="T31" fmla="*/ 76 h 85"/>
                <a:gd name="T32" fmla="*/ 147 w 165"/>
                <a:gd name="T33" fmla="*/ 75 h 85"/>
                <a:gd name="T34" fmla="*/ 126 w 165"/>
                <a:gd name="T35" fmla="*/ 67 h 85"/>
                <a:gd name="T36" fmla="*/ 113 w 165"/>
                <a:gd name="T37" fmla="*/ 59 h 85"/>
                <a:gd name="T38" fmla="*/ 94 w 165"/>
                <a:gd name="T39" fmla="*/ 48 h 85"/>
                <a:gd name="T40" fmla="*/ 77 w 165"/>
                <a:gd name="T41" fmla="*/ 40 h 85"/>
                <a:gd name="T42" fmla="*/ 55 w 165"/>
                <a:gd name="T43" fmla="*/ 28 h 85"/>
                <a:gd name="T44" fmla="*/ 48 w 165"/>
                <a:gd name="T45" fmla="*/ 24 h 85"/>
                <a:gd name="T46" fmla="*/ 32 w 165"/>
                <a:gd name="T47" fmla="*/ 14 h 85"/>
                <a:gd name="T48" fmla="*/ 19 w 165"/>
                <a:gd name="T49" fmla="*/ 7 h 85"/>
                <a:gd name="T50" fmla="*/ 20 w 165"/>
                <a:gd name="T51" fmla="*/ 6 h 85"/>
                <a:gd name="T52" fmla="*/ 20 w 165"/>
                <a:gd name="T53" fmla="*/ 5 h 85"/>
                <a:gd name="T54" fmla="*/ 18 w 165"/>
                <a:gd name="T55" fmla="*/ 4 h 85"/>
                <a:gd name="T56" fmla="*/ 3 w 165"/>
                <a:gd name="T57" fmla="*/ 1 h 85"/>
                <a:gd name="T58" fmla="*/ 3 w 165"/>
                <a:gd name="T59" fmla="*/ 1 h 85"/>
                <a:gd name="T60" fmla="*/ 2 w 165"/>
                <a:gd name="T61" fmla="*/ 1 h 85"/>
                <a:gd name="T62" fmla="*/ 0 w 165"/>
                <a:gd name="T63" fmla="*/ 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85">
                  <a:moveTo>
                    <a:pt x="0" y="2"/>
                  </a:moveTo>
                  <a:cubicBezTo>
                    <a:pt x="0" y="3"/>
                    <a:pt x="1" y="4"/>
                    <a:pt x="2" y="4"/>
                  </a:cubicBezTo>
                  <a:cubicBezTo>
                    <a:pt x="8" y="6"/>
                    <a:pt x="17" y="10"/>
                    <a:pt x="30" y="18"/>
                  </a:cubicBezTo>
                  <a:cubicBezTo>
                    <a:pt x="46" y="27"/>
                    <a:pt x="46" y="27"/>
                    <a:pt x="46" y="27"/>
                  </a:cubicBezTo>
                  <a:cubicBezTo>
                    <a:pt x="53" y="31"/>
                    <a:pt x="53" y="31"/>
                    <a:pt x="53" y="31"/>
                  </a:cubicBezTo>
                  <a:cubicBezTo>
                    <a:pt x="60" y="36"/>
                    <a:pt x="68" y="39"/>
                    <a:pt x="76" y="43"/>
                  </a:cubicBezTo>
                  <a:cubicBezTo>
                    <a:pt x="92" y="51"/>
                    <a:pt x="92" y="51"/>
                    <a:pt x="92" y="51"/>
                  </a:cubicBezTo>
                  <a:cubicBezTo>
                    <a:pt x="92" y="51"/>
                    <a:pt x="111" y="62"/>
                    <a:pt x="111" y="62"/>
                  </a:cubicBezTo>
                  <a:cubicBezTo>
                    <a:pt x="125" y="70"/>
                    <a:pt x="125" y="70"/>
                    <a:pt x="125" y="70"/>
                  </a:cubicBezTo>
                  <a:cubicBezTo>
                    <a:pt x="131" y="74"/>
                    <a:pt x="138" y="77"/>
                    <a:pt x="145" y="79"/>
                  </a:cubicBezTo>
                  <a:cubicBezTo>
                    <a:pt x="151" y="81"/>
                    <a:pt x="157" y="82"/>
                    <a:pt x="162" y="85"/>
                  </a:cubicBezTo>
                  <a:cubicBezTo>
                    <a:pt x="163" y="85"/>
                    <a:pt x="164" y="85"/>
                    <a:pt x="164" y="84"/>
                  </a:cubicBezTo>
                  <a:cubicBezTo>
                    <a:pt x="165" y="84"/>
                    <a:pt x="165" y="82"/>
                    <a:pt x="164" y="82"/>
                  </a:cubicBezTo>
                  <a:cubicBezTo>
                    <a:pt x="160" y="78"/>
                    <a:pt x="156" y="76"/>
                    <a:pt x="152" y="75"/>
                  </a:cubicBezTo>
                  <a:cubicBezTo>
                    <a:pt x="151" y="74"/>
                    <a:pt x="150" y="75"/>
                    <a:pt x="150" y="76"/>
                  </a:cubicBezTo>
                  <a:cubicBezTo>
                    <a:pt x="150" y="76"/>
                    <a:pt x="150" y="76"/>
                    <a:pt x="150" y="76"/>
                  </a:cubicBezTo>
                  <a:cubicBezTo>
                    <a:pt x="149" y="76"/>
                    <a:pt x="148" y="75"/>
                    <a:pt x="147" y="75"/>
                  </a:cubicBezTo>
                  <a:cubicBezTo>
                    <a:pt x="139" y="73"/>
                    <a:pt x="133" y="71"/>
                    <a:pt x="126" y="67"/>
                  </a:cubicBezTo>
                  <a:cubicBezTo>
                    <a:pt x="126" y="67"/>
                    <a:pt x="113" y="59"/>
                    <a:pt x="113" y="59"/>
                  </a:cubicBezTo>
                  <a:cubicBezTo>
                    <a:pt x="94" y="48"/>
                    <a:pt x="94" y="48"/>
                    <a:pt x="94" y="48"/>
                  </a:cubicBezTo>
                  <a:cubicBezTo>
                    <a:pt x="77" y="40"/>
                    <a:pt x="77" y="40"/>
                    <a:pt x="77" y="40"/>
                  </a:cubicBezTo>
                  <a:cubicBezTo>
                    <a:pt x="70" y="36"/>
                    <a:pt x="62" y="32"/>
                    <a:pt x="55" y="28"/>
                  </a:cubicBezTo>
                  <a:cubicBezTo>
                    <a:pt x="48" y="24"/>
                    <a:pt x="48" y="24"/>
                    <a:pt x="48" y="24"/>
                  </a:cubicBezTo>
                  <a:cubicBezTo>
                    <a:pt x="32" y="14"/>
                    <a:pt x="32" y="14"/>
                    <a:pt x="32" y="14"/>
                  </a:cubicBezTo>
                  <a:cubicBezTo>
                    <a:pt x="27" y="11"/>
                    <a:pt x="23" y="9"/>
                    <a:pt x="19" y="7"/>
                  </a:cubicBezTo>
                  <a:cubicBezTo>
                    <a:pt x="19" y="7"/>
                    <a:pt x="20" y="7"/>
                    <a:pt x="20" y="6"/>
                  </a:cubicBezTo>
                  <a:cubicBezTo>
                    <a:pt x="20" y="6"/>
                    <a:pt x="20" y="6"/>
                    <a:pt x="20" y="5"/>
                  </a:cubicBezTo>
                  <a:cubicBezTo>
                    <a:pt x="20" y="5"/>
                    <a:pt x="19" y="4"/>
                    <a:pt x="18" y="4"/>
                  </a:cubicBezTo>
                  <a:cubicBezTo>
                    <a:pt x="18" y="4"/>
                    <a:pt x="3" y="1"/>
                    <a:pt x="3" y="1"/>
                  </a:cubicBezTo>
                  <a:cubicBezTo>
                    <a:pt x="3" y="1"/>
                    <a:pt x="3" y="1"/>
                    <a:pt x="3" y="1"/>
                  </a:cubicBezTo>
                  <a:cubicBezTo>
                    <a:pt x="3" y="1"/>
                    <a:pt x="2" y="1"/>
                    <a:pt x="2" y="1"/>
                  </a:cubicBezTo>
                  <a:cubicBezTo>
                    <a:pt x="1" y="0"/>
                    <a:pt x="0" y="1"/>
                    <a:pt x="0" y="2"/>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49" name="Freeform 12"/>
            <p:cNvSpPr>
              <a:spLocks noEditPoints="1" noChangeArrowheads="1"/>
            </p:cNvSpPr>
            <p:nvPr/>
          </p:nvSpPr>
          <p:spPr bwMode="auto">
            <a:xfrm>
              <a:off x="1720" y="2864"/>
              <a:ext cx="351" cy="217"/>
            </a:xfrm>
            <a:custGeom>
              <a:avLst/>
              <a:gdLst>
                <a:gd name="T0" fmla="*/ 133 w 148"/>
                <a:gd name="T1" fmla="*/ 3 h 91"/>
                <a:gd name="T2" fmla="*/ 130 w 148"/>
                <a:gd name="T3" fmla="*/ 5 h 91"/>
                <a:gd name="T4" fmla="*/ 111 w 148"/>
                <a:gd name="T5" fmla="*/ 13 h 91"/>
                <a:gd name="T6" fmla="*/ 113 w 148"/>
                <a:gd name="T7" fmla="*/ 15 h 91"/>
                <a:gd name="T8" fmla="*/ 110 w 148"/>
                <a:gd name="T9" fmla="*/ 22 h 91"/>
                <a:gd name="T10" fmla="*/ 106 w 148"/>
                <a:gd name="T11" fmla="*/ 23 h 91"/>
                <a:gd name="T12" fmla="*/ 107 w 148"/>
                <a:gd name="T13" fmla="*/ 21 h 91"/>
                <a:gd name="T14" fmla="*/ 111 w 148"/>
                <a:gd name="T15" fmla="*/ 15 h 91"/>
                <a:gd name="T16" fmla="*/ 110 w 148"/>
                <a:gd name="T17" fmla="*/ 13 h 91"/>
                <a:gd name="T18" fmla="*/ 62 w 148"/>
                <a:gd name="T19" fmla="*/ 33 h 91"/>
                <a:gd name="T20" fmla="*/ 38 w 148"/>
                <a:gd name="T21" fmla="*/ 50 h 91"/>
                <a:gd name="T22" fmla="*/ 0 w 148"/>
                <a:gd name="T23" fmla="*/ 81 h 91"/>
                <a:gd name="T24" fmla="*/ 2 w 148"/>
                <a:gd name="T25" fmla="*/ 83 h 91"/>
                <a:gd name="T26" fmla="*/ 17 w 148"/>
                <a:gd name="T27" fmla="*/ 77 h 91"/>
                <a:gd name="T28" fmla="*/ 20 w 148"/>
                <a:gd name="T29" fmla="*/ 75 h 91"/>
                <a:gd name="T30" fmla="*/ 8 w 148"/>
                <a:gd name="T31" fmla="*/ 86 h 91"/>
                <a:gd name="T32" fmla="*/ 5 w 148"/>
                <a:gd name="T33" fmla="*/ 89 h 91"/>
                <a:gd name="T34" fmla="*/ 8 w 148"/>
                <a:gd name="T35" fmla="*/ 91 h 91"/>
                <a:gd name="T36" fmla="*/ 37 w 148"/>
                <a:gd name="T37" fmla="*/ 66 h 91"/>
                <a:gd name="T38" fmla="*/ 34 w 148"/>
                <a:gd name="T39" fmla="*/ 73 h 91"/>
                <a:gd name="T40" fmla="*/ 36 w 148"/>
                <a:gd name="T41" fmla="*/ 75 h 91"/>
                <a:gd name="T42" fmla="*/ 50 w 148"/>
                <a:gd name="T43" fmla="*/ 65 h 91"/>
                <a:gd name="T44" fmla="*/ 86 w 148"/>
                <a:gd name="T45" fmla="*/ 44 h 91"/>
                <a:gd name="T46" fmla="*/ 111 w 148"/>
                <a:gd name="T47" fmla="*/ 31 h 91"/>
                <a:gd name="T48" fmla="*/ 147 w 148"/>
                <a:gd name="T49" fmla="*/ 12 h 91"/>
                <a:gd name="T50" fmla="*/ 148 w 148"/>
                <a:gd name="T51" fmla="*/ 10 h 91"/>
                <a:gd name="T52" fmla="*/ 109 w 148"/>
                <a:gd name="T53" fmla="*/ 27 h 91"/>
                <a:gd name="T54" fmla="*/ 112 w 148"/>
                <a:gd name="T55" fmla="*/ 25 h 91"/>
                <a:gd name="T56" fmla="*/ 143 w 148"/>
                <a:gd name="T57" fmla="*/ 9 h 91"/>
                <a:gd name="T58" fmla="*/ 145 w 148"/>
                <a:gd name="T59" fmla="*/ 8 h 91"/>
                <a:gd name="T60" fmla="*/ 142 w 148"/>
                <a:gd name="T61" fmla="*/ 6 h 91"/>
                <a:gd name="T62" fmla="*/ 142 w 148"/>
                <a:gd name="T63" fmla="*/ 6 h 91"/>
                <a:gd name="T64" fmla="*/ 131 w 148"/>
                <a:gd name="T65" fmla="*/ 9 h 91"/>
                <a:gd name="T66" fmla="*/ 145 w 148"/>
                <a:gd name="T67" fmla="*/ 2 h 91"/>
                <a:gd name="T68" fmla="*/ 143 w 148"/>
                <a:gd name="T69" fmla="*/ 0 h 91"/>
                <a:gd name="T70" fmla="*/ 99 w 148"/>
                <a:gd name="T71" fmla="*/ 23 h 91"/>
                <a:gd name="T72" fmla="*/ 62 w 148"/>
                <a:gd name="T73" fmla="*/ 43 h 91"/>
                <a:gd name="T74" fmla="*/ 83 w 148"/>
                <a:gd name="T75" fmla="*/ 30 h 91"/>
                <a:gd name="T76" fmla="*/ 84 w 148"/>
                <a:gd name="T77" fmla="*/ 27 h 91"/>
                <a:gd name="T78" fmla="*/ 76 w 148"/>
                <a:gd name="T79" fmla="*/ 28 h 91"/>
                <a:gd name="T80" fmla="*/ 64 w 148"/>
                <a:gd name="T81" fmla="*/ 36 h 91"/>
                <a:gd name="T82" fmla="*/ 22 w 148"/>
                <a:gd name="T83" fmla="*/ 64 h 91"/>
                <a:gd name="T84" fmla="*/ 8 w 148"/>
                <a:gd name="T85" fmla="*/ 77 h 91"/>
                <a:gd name="T86" fmla="*/ 51 w 148"/>
                <a:gd name="T87" fmla="*/ 47 h 91"/>
                <a:gd name="T88" fmla="*/ 40 w 148"/>
                <a:gd name="T89" fmla="*/ 53 h 91"/>
                <a:gd name="T90" fmla="*/ 77 w 148"/>
                <a:gd name="T91" fmla="*/ 40 h 91"/>
                <a:gd name="T92" fmla="*/ 87 w 148"/>
                <a:gd name="T93" fmla="*/ 36 h 91"/>
                <a:gd name="T94" fmla="*/ 90 w 148"/>
                <a:gd name="T95" fmla="*/ 38 h 91"/>
                <a:gd name="T96" fmla="*/ 85 w 148"/>
                <a:gd name="T97" fmla="*/ 41 h 91"/>
                <a:gd name="T98" fmla="*/ 47 w 148"/>
                <a:gd name="T99" fmla="*/ 62 h 91"/>
                <a:gd name="T100" fmla="*/ 40 w 148"/>
                <a:gd name="T101" fmla="*/ 68 h 91"/>
                <a:gd name="T102" fmla="*/ 77 w 148"/>
                <a:gd name="T103"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91">
                  <a:moveTo>
                    <a:pt x="143" y="0"/>
                  </a:moveTo>
                  <a:cubicBezTo>
                    <a:pt x="133" y="3"/>
                    <a:pt x="133" y="3"/>
                    <a:pt x="133" y="3"/>
                  </a:cubicBezTo>
                  <a:cubicBezTo>
                    <a:pt x="132" y="3"/>
                    <a:pt x="132" y="4"/>
                    <a:pt x="132" y="4"/>
                  </a:cubicBezTo>
                  <a:cubicBezTo>
                    <a:pt x="131" y="5"/>
                    <a:pt x="130" y="5"/>
                    <a:pt x="130" y="5"/>
                  </a:cubicBezTo>
                  <a:cubicBezTo>
                    <a:pt x="124" y="7"/>
                    <a:pt x="118" y="9"/>
                    <a:pt x="112" y="12"/>
                  </a:cubicBezTo>
                  <a:cubicBezTo>
                    <a:pt x="112" y="12"/>
                    <a:pt x="111" y="13"/>
                    <a:pt x="111" y="13"/>
                  </a:cubicBezTo>
                  <a:cubicBezTo>
                    <a:pt x="111" y="14"/>
                    <a:pt x="111" y="14"/>
                    <a:pt x="111" y="14"/>
                  </a:cubicBezTo>
                  <a:cubicBezTo>
                    <a:pt x="112" y="15"/>
                    <a:pt x="112" y="15"/>
                    <a:pt x="113" y="15"/>
                  </a:cubicBezTo>
                  <a:cubicBezTo>
                    <a:pt x="116" y="15"/>
                    <a:pt x="120" y="15"/>
                    <a:pt x="123" y="14"/>
                  </a:cubicBezTo>
                  <a:cubicBezTo>
                    <a:pt x="119" y="17"/>
                    <a:pt x="114" y="19"/>
                    <a:pt x="110" y="22"/>
                  </a:cubicBezTo>
                  <a:cubicBezTo>
                    <a:pt x="105" y="25"/>
                    <a:pt x="100" y="28"/>
                    <a:pt x="94" y="31"/>
                  </a:cubicBezTo>
                  <a:cubicBezTo>
                    <a:pt x="98" y="29"/>
                    <a:pt x="103" y="26"/>
                    <a:pt x="106" y="23"/>
                  </a:cubicBezTo>
                  <a:cubicBezTo>
                    <a:pt x="107" y="23"/>
                    <a:pt x="107" y="22"/>
                    <a:pt x="107" y="22"/>
                  </a:cubicBezTo>
                  <a:cubicBezTo>
                    <a:pt x="107" y="21"/>
                    <a:pt x="107" y="21"/>
                    <a:pt x="107" y="21"/>
                  </a:cubicBezTo>
                  <a:cubicBezTo>
                    <a:pt x="108" y="19"/>
                    <a:pt x="110" y="17"/>
                    <a:pt x="111" y="16"/>
                  </a:cubicBezTo>
                  <a:cubicBezTo>
                    <a:pt x="111" y="15"/>
                    <a:pt x="111" y="15"/>
                    <a:pt x="111" y="15"/>
                  </a:cubicBezTo>
                  <a:cubicBezTo>
                    <a:pt x="111" y="14"/>
                    <a:pt x="111" y="14"/>
                    <a:pt x="111" y="14"/>
                  </a:cubicBezTo>
                  <a:cubicBezTo>
                    <a:pt x="111" y="13"/>
                    <a:pt x="110" y="13"/>
                    <a:pt x="110" y="13"/>
                  </a:cubicBezTo>
                  <a:cubicBezTo>
                    <a:pt x="94" y="11"/>
                    <a:pt x="79" y="21"/>
                    <a:pt x="67" y="30"/>
                  </a:cubicBezTo>
                  <a:cubicBezTo>
                    <a:pt x="62" y="33"/>
                    <a:pt x="62" y="33"/>
                    <a:pt x="62" y="33"/>
                  </a:cubicBezTo>
                  <a:cubicBezTo>
                    <a:pt x="56" y="37"/>
                    <a:pt x="56" y="37"/>
                    <a:pt x="56" y="37"/>
                  </a:cubicBezTo>
                  <a:cubicBezTo>
                    <a:pt x="50" y="41"/>
                    <a:pt x="44" y="45"/>
                    <a:pt x="38" y="50"/>
                  </a:cubicBezTo>
                  <a:cubicBezTo>
                    <a:pt x="23" y="58"/>
                    <a:pt x="10" y="67"/>
                    <a:pt x="0" y="80"/>
                  </a:cubicBezTo>
                  <a:cubicBezTo>
                    <a:pt x="0" y="80"/>
                    <a:pt x="0" y="80"/>
                    <a:pt x="0" y="81"/>
                  </a:cubicBezTo>
                  <a:cubicBezTo>
                    <a:pt x="0" y="81"/>
                    <a:pt x="0" y="82"/>
                    <a:pt x="0" y="82"/>
                  </a:cubicBezTo>
                  <a:cubicBezTo>
                    <a:pt x="1" y="83"/>
                    <a:pt x="2" y="83"/>
                    <a:pt x="2" y="83"/>
                  </a:cubicBezTo>
                  <a:cubicBezTo>
                    <a:pt x="7" y="81"/>
                    <a:pt x="12" y="79"/>
                    <a:pt x="17" y="77"/>
                  </a:cubicBezTo>
                  <a:cubicBezTo>
                    <a:pt x="17" y="77"/>
                    <a:pt x="17" y="77"/>
                    <a:pt x="17" y="77"/>
                  </a:cubicBezTo>
                  <a:cubicBezTo>
                    <a:pt x="18" y="77"/>
                    <a:pt x="18" y="76"/>
                    <a:pt x="18" y="76"/>
                  </a:cubicBezTo>
                  <a:cubicBezTo>
                    <a:pt x="19" y="76"/>
                    <a:pt x="20" y="75"/>
                    <a:pt x="20" y="75"/>
                  </a:cubicBezTo>
                  <a:cubicBezTo>
                    <a:pt x="16" y="79"/>
                    <a:pt x="12" y="83"/>
                    <a:pt x="8" y="87"/>
                  </a:cubicBezTo>
                  <a:cubicBezTo>
                    <a:pt x="8" y="87"/>
                    <a:pt x="8" y="86"/>
                    <a:pt x="8" y="86"/>
                  </a:cubicBezTo>
                  <a:cubicBezTo>
                    <a:pt x="7" y="85"/>
                    <a:pt x="6" y="85"/>
                    <a:pt x="6" y="86"/>
                  </a:cubicBezTo>
                  <a:cubicBezTo>
                    <a:pt x="5" y="86"/>
                    <a:pt x="5" y="88"/>
                    <a:pt x="5" y="89"/>
                  </a:cubicBezTo>
                  <a:cubicBezTo>
                    <a:pt x="5" y="89"/>
                    <a:pt x="5" y="89"/>
                    <a:pt x="5" y="89"/>
                  </a:cubicBezTo>
                  <a:cubicBezTo>
                    <a:pt x="6" y="90"/>
                    <a:pt x="6" y="91"/>
                    <a:pt x="8" y="91"/>
                  </a:cubicBezTo>
                  <a:cubicBezTo>
                    <a:pt x="9" y="91"/>
                    <a:pt x="9" y="91"/>
                    <a:pt x="10" y="91"/>
                  </a:cubicBezTo>
                  <a:cubicBezTo>
                    <a:pt x="18" y="82"/>
                    <a:pt x="27" y="74"/>
                    <a:pt x="37" y="66"/>
                  </a:cubicBezTo>
                  <a:cubicBezTo>
                    <a:pt x="36" y="68"/>
                    <a:pt x="35" y="70"/>
                    <a:pt x="34" y="72"/>
                  </a:cubicBezTo>
                  <a:cubicBezTo>
                    <a:pt x="34" y="72"/>
                    <a:pt x="34" y="73"/>
                    <a:pt x="34" y="73"/>
                  </a:cubicBezTo>
                  <a:cubicBezTo>
                    <a:pt x="34" y="73"/>
                    <a:pt x="34" y="74"/>
                    <a:pt x="34" y="74"/>
                  </a:cubicBezTo>
                  <a:cubicBezTo>
                    <a:pt x="35" y="75"/>
                    <a:pt x="35" y="75"/>
                    <a:pt x="36" y="75"/>
                  </a:cubicBezTo>
                  <a:cubicBezTo>
                    <a:pt x="40" y="74"/>
                    <a:pt x="43" y="71"/>
                    <a:pt x="46" y="68"/>
                  </a:cubicBezTo>
                  <a:cubicBezTo>
                    <a:pt x="50" y="65"/>
                    <a:pt x="50" y="65"/>
                    <a:pt x="50" y="65"/>
                  </a:cubicBezTo>
                  <a:cubicBezTo>
                    <a:pt x="59" y="58"/>
                    <a:pt x="69" y="53"/>
                    <a:pt x="79" y="48"/>
                  </a:cubicBezTo>
                  <a:cubicBezTo>
                    <a:pt x="86" y="44"/>
                    <a:pt x="86" y="44"/>
                    <a:pt x="86" y="44"/>
                  </a:cubicBezTo>
                  <a:cubicBezTo>
                    <a:pt x="106" y="33"/>
                    <a:pt x="106" y="33"/>
                    <a:pt x="106" y="33"/>
                  </a:cubicBezTo>
                  <a:cubicBezTo>
                    <a:pt x="108" y="32"/>
                    <a:pt x="109" y="31"/>
                    <a:pt x="111" y="31"/>
                  </a:cubicBezTo>
                  <a:cubicBezTo>
                    <a:pt x="123" y="26"/>
                    <a:pt x="135" y="19"/>
                    <a:pt x="146" y="13"/>
                  </a:cubicBezTo>
                  <a:cubicBezTo>
                    <a:pt x="147" y="12"/>
                    <a:pt x="147" y="12"/>
                    <a:pt x="147" y="12"/>
                  </a:cubicBezTo>
                  <a:cubicBezTo>
                    <a:pt x="148" y="12"/>
                    <a:pt x="148" y="11"/>
                    <a:pt x="148" y="11"/>
                  </a:cubicBezTo>
                  <a:cubicBezTo>
                    <a:pt x="148" y="10"/>
                    <a:pt x="148" y="10"/>
                    <a:pt x="148" y="10"/>
                  </a:cubicBezTo>
                  <a:cubicBezTo>
                    <a:pt x="148" y="9"/>
                    <a:pt x="147" y="9"/>
                    <a:pt x="146" y="9"/>
                  </a:cubicBezTo>
                  <a:cubicBezTo>
                    <a:pt x="133" y="14"/>
                    <a:pt x="121" y="20"/>
                    <a:pt x="109" y="27"/>
                  </a:cubicBezTo>
                  <a:cubicBezTo>
                    <a:pt x="109" y="27"/>
                    <a:pt x="109" y="27"/>
                    <a:pt x="109" y="27"/>
                  </a:cubicBezTo>
                  <a:cubicBezTo>
                    <a:pt x="110" y="27"/>
                    <a:pt x="111" y="26"/>
                    <a:pt x="112" y="25"/>
                  </a:cubicBezTo>
                  <a:cubicBezTo>
                    <a:pt x="122" y="19"/>
                    <a:pt x="132" y="13"/>
                    <a:pt x="143" y="9"/>
                  </a:cubicBezTo>
                  <a:cubicBezTo>
                    <a:pt x="143" y="9"/>
                    <a:pt x="143" y="9"/>
                    <a:pt x="143" y="9"/>
                  </a:cubicBezTo>
                  <a:cubicBezTo>
                    <a:pt x="143" y="9"/>
                    <a:pt x="143" y="9"/>
                    <a:pt x="144" y="9"/>
                  </a:cubicBezTo>
                  <a:cubicBezTo>
                    <a:pt x="144" y="9"/>
                    <a:pt x="145" y="8"/>
                    <a:pt x="145" y="8"/>
                  </a:cubicBezTo>
                  <a:cubicBezTo>
                    <a:pt x="145" y="7"/>
                    <a:pt x="145" y="7"/>
                    <a:pt x="145" y="7"/>
                  </a:cubicBezTo>
                  <a:cubicBezTo>
                    <a:pt x="144" y="6"/>
                    <a:pt x="143" y="6"/>
                    <a:pt x="142" y="6"/>
                  </a:cubicBezTo>
                  <a:cubicBezTo>
                    <a:pt x="142" y="6"/>
                    <a:pt x="142" y="6"/>
                    <a:pt x="142" y="6"/>
                  </a:cubicBezTo>
                  <a:cubicBezTo>
                    <a:pt x="142" y="6"/>
                    <a:pt x="142" y="6"/>
                    <a:pt x="142" y="6"/>
                  </a:cubicBezTo>
                  <a:cubicBezTo>
                    <a:pt x="137" y="8"/>
                    <a:pt x="132" y="9"/>
                    <a:pt x="126" y="10"/>
                  </a:cubicBezTo>
                  <a:cubicBezTo>
                    <a:pt x="128" y="10"/>
                    <a:pt x="129" y="9"/>
                    <a:pt x="131" y="9"/>
                  </a:cubicBezTo>
                  <a:cubicBezTo>
                    <a:pt x="144" y="4"/>
                    <a:pt x="144" y="4"/>
                    <a:pt x="144" y="4"/>
                  </a:cubicBezTo>
                  <a:cubicBezTo>
                    <a:pt x="145" y="4"/>
                    <a:pt x="145" y="3"/>
                    <a:pt x="145" y="2"/>
                  </a:cubicBezTo>
                  <a:cubicBezTo>
                    <a:pt x="145" y="2"/>
                    <a:pt x="145" y="2"/>
                    <a:pt x="145" y="1"/>
                  </a:cubicBezTo>
                  <a:cubicBezTo>
                    <a:pt x="145" y="1"/>
                    <a:pt x="144" y="0"/>
                    <a:pt x="143" y="0"/>
                  </a:cubicBezTo>
                  <a:close/>
                  <a:moveTo>
                    <a:pt x="106" y="16"/>
                  </a:moveTo>
                  <a:cubicBezTo>
                    <a:pt x="104" y="18"/>
                    <a:pt x="102" y="21"/>
                    <a:pt x="99" y="23"/>
                  </a:cubicBezTo>
                  <a:cubicBezTo>
                    <a:pt x="86" y="29"/>
                    <a:pt x="73" y="36"/>
                    <a:pt x="61" y="44"/>
                  </a:cubicBezTo>
                  <a:cubicBezTo>
                    <a:pt x="62" y="44"/>
                    <a:pt x="62" y="43"/>
                    <a:pt x="62" y="43"/>
                  </a:cubicBezTo>
                  <a:cubicBezTo>
                    <a:pt x="63" y="42"/>
                    <a:pt x="65" y="41"/>
                    <a:pt x="66" y="39"/>
                  </a:cubicBezTo>
                  <a:cubicBezTo>
                    <a:pt x="72" y="36"/>
                    <a:pt x="78" y="33"/>
                    <a:pt x="83" y="30"/>
                  </a:cubicBezTo>
                  <a:cubicBezTo>
                    <a:pt x="84" y="29"/>
                    <a:pt x="84" y="29"/>
                    <a:pt x="84" y="28"/>
                  </a:cubicBezTo>
                  <a:cubicBezTo>
                    <a:pt x="84" y="28"/>
                    <a:pt x="84" y="28"/>
                    <a:pt x="84" y="27"/>
                  </a:cubicBezTo>
                  <a:cubicBezTo>
                    <a:pt x="84" y="27"/>
                    <a:pt x="83" y="26"/>
                    <a:pt x="82" y="26"/>
                  </a:cubicBezTo>
                  <a:cubicBezTo>
                    <a:pt x="80" y="26"/>
                    <a:pt x="78" y="27"/>
                    <a:pt x="76" y="28"/>
                  </a:cubicBezTo>
                  <a:cubicBezTo>
                    <a:pt x="85" y="22"/>
                    <a:pt x="95" y="16"/>
                    <a:pt x="106" y="16"/>
                  </a:cubicBezTo>
                  <a:close/>
                  <a:moveTo>
                    <a:pt x="64" y="36"/>
                  </a:moveTo>
                  <a:cubicBezTo>
                    <a:pt x="64" y="36"/>
                    <a:pt x="64" y="36"/>
                    <a:pt x="64" y="36"/>
                  </a:cubicBezTo>
                  <a:close/>
                  <a:moveTo>
                    <a:pt x="22" y="64"/>
                  </a:moveTo>
                  <a:cubicBezTo>
                    <a:pt x="19" y="67"/>
                    <a:pt x="17" y="70"/>
                    <a:pt x="15" y="73"/>
                  </a:cubicBezTo>
                  <a:cubicBezTo>
                    <a:pt x="13" y="75"/>
                    <a:pt x="10" y="76"/>
                    <a:pt x="8" y="77"/>
                  </a:cubicBezTo>
                  <a:cubicBezTo>
                    <a:pt x="12" y="72"/>
                    <a:pt x="17" y="68"/>
                    <a:pt x="22" y="64"/>
                  </a:cubicBezTo>
                  <a:close/>
                  <a:moveTo>
                    <a:pt x="51" y="47"/>
                  </a:moveTo>
                  <a:cubicBezTo>
                    <a:pt x="42" y="55"/>
                    <a:pt x="33" y="61"/>
                    <a:pt x="24" y="67"/>
                  </a:cubicBezTo>
                  <a:cubicBezTo>
                    <a:pt x="29" y="62"/>
                    <a:pt x="34" y="58"/>
                    <a:pt x="40" y="53"/>
                  </a:cubicBezTo>
                  <a:cubicBezTo>
                    <a:pt x="44" y="51"/>
                    <a:pt x="47" y="49"/>
                    <a:pt x="51" y="47"/>
                  </a:cubicBezTo>
                  <a:close/>
                  <a:moveTo>
                    <a:pt x="77" y="40"/>
                  </a:moveTo>
                  <a:cubicBezTo>
                    <a:pt x="81" y="39"/>
                    <a:pt x="85" y="37"/>
                    <a:pt x="88" y="35"/>
                  </a:cubicBezTo>
                  <a:cubicBezTo>
                    <a:pt x="88" y="35"/>
                    <a:pt x="87" y="35"/>
                    <a:pt x="87" y="36"/>
                  </a:cubicBezTo>
                  <a:cubicBezTo>
                    <a:pt x="87" y="36"/>
                    <a:pt x="87" y="36"/>
                    <a:pt x="88" y="36"/>
                  </a:cubicBezTo>
                  <a:cubicBezTo>
                    <a:pt x="88" y="37"/>
                    <a:pt x="89" y="38"/>
                    <a:pt x="90" y="38"/>
                  </a:cubicBezTo>
                  <a:cubicBezTo>
                    <a:pt x="90" y="38"/>
                    <a:pt x="90" y="38"/>
                    <a:pt x="90" y="38"/>
                  </a:cubicBezTo>
                  <a:cubicBezTo>
                    <a:pt x="88" y="39"/>
                    <a:pt x="85" y="41"/>
                    <a:pt x="85" y="41"/>
                  </a:cubicBezTo>
                  <a:cubicBezTo>
                    <a:pt x="78" y="44"/>
                    <a:pt x="78" y="44"/>
                    <a:pt x="78" y="44"/>
                  </a:cubicBezTo>
                  <a:cubicBezTo>
                    <a:pt x="67" y="49"/>
                    <a:pt x="57" y="55"/>
                    <a:pt x="47" y="62"/>
                  </a:cubicBezTo>
                  <a:cubicBezTo>
                    <a:pt x="44" y="65"/>
                    <a:pt x="44" y="65"/>
                    <a:pt x="44" y="65"/>
                  </a:cubicBezTo>
                  <a:cubicBezTo>
                    <a:pt x="42" y="67"/>
                    <a:pt x="41" y="68"/>
                    <a:pt x="40" y="68"/>
                  </a:cubicBezTo>
                  <a:cubicBezTo>
                    <a:pt x="46" y="59"/>
                    <a:pt x="57" y="52"/>
                    <a:pt x="67" y="46"/>
                  </a:cubicBezTo>
                  <a:cubicBezTo>
                    <a:pt x="72" y="43"/>
                    <a:pt x="77" y="40"/>
                    <a:pt x="77" y="40"/>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0" name="Freeform 13"/>
            <p:cNvSpPr>
              <a:spLocks noEditPoints="1" noChangeArrowheads="1"/>
            </p:cNvSpPr>
            <p:nvPr/>
          </p:nvSpPr>
          <p:spPr bwMode="auto">
            <a:xfrm>
              <a:off x="1321" y="2836"/>
              <a:ext cx="475" cy="275"/>
            </a:xfrm>
            <a:custGeom>
              <a:avLst/>
              <a:gdLst>
                <a:gd name="T0" fmla="*/ 45 w 200"/>
                <a:gd name="T1" fmla="*/ 6 h 116"/>
                <a:gd name="T2" fmla="*/ 49 w 200"/>
                <a:gd name="T3" fmla="*/ 10 h 116"/>
                <a:gd name="T4" fmla="*/ 30 w 200"/>
                <a:gd name="T5" fmla="*/ 6 h 116"/>
                <a:gd name="T6" fmla="*/ 38 w 200"/>
                <a:gd name="T7" fmla="*/ 14 h 116"/>
                <a:gd name="T8" fmla="*/ 23 w 200"/>
                <a:gd name="T9" fmla="*/ 13 h 116"/>
                <a:gd name="T10" fmla="*/ 59 w 200"/>
                <a:gd name="T11" fmla="*/ 34 h 116"/>
                <a:gd name="T12" fmla="*/ 58 w 200"/>
                <a:gd name="T13" fmla="*/ 37 h 116"/>
                <a:gd name="T14" fmla="*/ 0 w 200"/>
                <a:gd name="T15" fmla="*/ 17 h 116"/>
                <a:gd name="T16" fmla="*/ 7 w 200"/>
                <a:gd name="T17" fmla="*/ 27 h 116"/>
                <a:gd name="T18" fmla="*/ 58 w 200"/>
                <a:gd name="T19" fmla="*/ 53 h 116"/>
                <a:gd name="T20" fmla="*/ 126 w 200"/>
                <a:gd name="T21" fmla="*/ 92 h 116"/>
                <a:gd name="T22" fmla="*/ 174 w 200"/>
                <a:gd name="T23" fmla="*/ 114 h 116"/>
                <a:gd name="T24" fmla="*/ 163 w 200"/>
                <a:gd name="T25" fmla="*/ 101 h 116"/>
                <a:gd name="T26" fmla="*/ 133 w 200"/>
                <a:gd name="T27" fmla="*/ 80 h 116"/>
                <a:gd name="T28" fmla="*/ 132 w 200"/>
                <a:gd name="T29" fmla="*/ 71 h 116"/>
                <a:gd name="T30" fmla="*/ 175 w 200"/>
                <a:gd name="T31" fmla="*/ 96 h 116"/>
                <a:gd name="T32" fmla="*/ 184 w 200"/>
                <a:gd name="T33" fmla="*/ 92 h 116"/>
                <a:gd name="T34" fmla="*/ 181 w 200"/>
                <a:gd name="T35" fmla="*/ 83 h 116"/>
                <a:gd name="T36" fmla="*/ 200 w 200"/>
                <a:gd name="T37" fmla="*/ 83 h 116"/>
                <a:gd name="T38" fmla="*/ 188 w 200"/>
                <a:gd name="T39" fmla="*/ 78 h 116"/>
                <a:gd name="T40" fmla="*/ 151 w 200"/>
                <a:gd name="T41" fmla="*/ 52 h 116"/>
                <a:gd name="T42" fmla="*/ 44 w 200"/>
                <a:gd name="T43" fmla="*/ 2 h 116"/>
                <a:gd name="T44" fmla="*/ 8 w 200"/>
                <a:gd name="T45" fmla="*/ 20 h 116"/>
                <a:gd name="T46" fmla="*/ 59 w 200"/>
                <a:gd name="T47" fmla="*/ 46 h 116"/>
                <a:gd name="T48" fmla="*/ 18 w 200"/>
                <a:gd name="T49" fmla="*/ 29 h 116"/>
                <a:gd name="T50" fmla="*/ 46 w 200"/>
                <a:gd name="T51" fmla="*/ 14 h 116"/>
                <a:gd name="T52" fmla="*/ 63 w 200"/>
                <a:gd name="T53" fmla="*/ 32 h 116"/>
                <a:gd name="T54" fmla="*/ 72 w 200"/>
                <a:gd name="T55" fmla="*/ 46 h 116"/>
                <a:gd name="T56" fmla="*/ 92 w 200"/>
                <a:gd name="T57" fmla="*/ 54 h 116"/>
                <a:gd name="T58" fmla="*/ 84 w 200"/>
                <a:gd name="T59" fmla="*/ 53 h 116"/>
                <a:gd name="T60" fmla="*/ 99 w 200"/>
                <a:gd name="T61" fmla="*/ 43 h 116"/>
                <a:gd name="T62" fmla="*/ 124 w 200"/>
                <a:gd name="T63" fmla="*/ 62 h 116"/>
                <a:gd name="T64" fmla="*/ 86 w 200"/>
                <a:gd name="T65" fmla="*/ 67 h 116"/>
                <a:gd name="T66" fmla="*/ 118 w 200"/>
                <a:gd name="T67" fmla="*/ 69 h 116"/>
                <a:gd name="T68" fmla="*/ 116 w 200"/>
                <a:gd name="T69" fmla="*/ 64 h 116"/>
                <a:gd name="T70" fmla="*/ 120 w 200"/>
                <a:gd name="T71" fmla="*/ 70 h 116"/>
                <a:gd name="T72" fmla="*/ 126 w 200"/>
                <a:gd name="T73" fmla="*/ 69 h 116"/>
                <a:gd name="T74" fmla="*/ 116 w 200"/>
                <a:gd name="T75" fmla="*/ 73 h 116"/>
                <a:gd name="T76" fmla="*/ 127 w 200"/>
                <a:gd name="T77" fmla="*/ 85 h 116"/>
                <a:gd name="T78" fmla="*/ 141 w 200"/>
                <a:gd name="T79" fmla="*/ 91 h 116"/>
                <a:gd name="T80" fmla="*/ 123 w 200"/>
                <a:gd name="T81" fmla="*/ 86 h 116"/>
                <a:gd name="T82" fmla="*/ 137 w 200"/>
                <a:gd name="T83" fmla="*/ 69 h 116"/>
                <a:gd name="T84" fmla="*/ 133 w 200"/>
                <a:gd name="T85" fmla="*/ 64 h 116"/>
                <a:gd name="T86" fmla="*/ 115 w 200"/>
                <a:gd name="T87" fmla="*/ 50 h 116"/>
                <a:gd name="T88" fmla="*/ 118 w 200"/>
                <a:gd name="T89" fmla="*/ 49 h 116"/>
                <a:gd name="T90" fmla="*/ 161 w 200"/>
                <a:gd name="T91" fmla="*/ 79 h 116"/>
                <a:gd name="T92" fmla="*/ 135 w 200"/>
                <a:gd name="T93" fmla="*/ 47 h 116"/>
                <a:gd name="T94" fmla="*/ 131 w 200"/>
                <a:gd name="T95" fmla="*/ 49 h 116"/>
                <a:gd name="T96" fmla="*/ 151 w 200"/>
                <a:gd name="T97" fmla="*/ 63 h 116"/>
                <a:gd name="T98" fmla="*/ 179 w 200"/>
                <a:gd name="T99" fmla="*/ 80 h 116"/>
                <a:gd name="T100" fmla="*/ 159 w 200"/>
                <a:gd name="T101" fmla="*/ 82 h 116"/>
                <a:gd name="T102" fmla="*/ 167 w 200"/>
                <a:gd name="T103" fmla="*/ 89 h 116"/>
                <a:gd name="T104" fmla="*/ 178 w 200"/>
                <a:gd name="T105" fmla="*/ 8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16">
                  <a:moveTo>
                    <a:pt x="44" y="2"/>
                  </a:moveTo>
                  <a:cubicBezTo>
                    <a:pt x="41" y="5"/>
                    <a:pt x="41" y="5"/>
                    <a:pt x="41" y="5"/>
                  </a:cubicBezTo>
                  <a:cubicBezTo>
                    <a:pt x="41" y="5"/>
                    <a:pt x="41" y="5"/>
                    <a:pt x="42" y="6"/>
                  </a:cubicBezTo>
                  <a:cubicBezTo>
                    <a:pt x="42" y="7"/>
                    <a:pt x="44" y="7"/>
                    <a:pt x="45" y="6"/>
                  </a:cubicBezTo>
                  <a:cubicBezTo>
                    <a:pt x="45" y="6"/>
                    <a:pt x="45" y="6"/>
                    <a:pt x="45" y="6"/>
                  </a:cubicBezTo>
                  <a:cubicBezTo>
                    <a:pt x="50" y="4"/>
                    <a:pt x="72" y="16"/>
                    <a:pt x="86" y="23"/>
                  </a:cubicBezTo>
                  <a:cubicBezTo>
                    <a:pt x="74" y="17"/>
                    <a:pt x="63" y="12"/>
                    <a:pt x="51" y="9"/>
                  </a:cubicBezTo>
                  <a:cubicBezTo>
                    <a:pt x="50" y="8"/>
                    <a:pt x="49" y="9"/>
                    <a:pt x="49" y="10"/>
                  </a:cubicBezTo>
                  <a:cubicBezTo>
                    <a:pt x="49" y="10"/>
                    <a:pt x="49" y="10"/>
                    <a:pt x="49" y="10"/>
                  </a:cubicBezTo>
                  <a:cubicBezTo>
                    <a:pt x="49" y="11"/>
                    <a:pt x="49" y="12"/>
                    <a:pt x="50" y="12"/>
                  </a:cubicBezTo>
                  <a:cubicBezTo>
                    <a:pt x="48" y="11"/>
                    <a:pt x="33" y="5"/>
                    <a:pt x="33" y="5"/>
                  </a:cubicBezTo>
                  <a:cubicBezTo>
                    <a:pt x="32" y="4"/>
                    <a:pt x="31" y="5"/>
                    <a:pt x="30" y="6"/>
                  </a:cubicBezTo>
                  <a:cubicBezTo>
                    <a:pt x="30" y="6"/>
                    <a:pt x="30" y="6"/>
                    <a:pt x="30" y="7"/>
                  </a:cubicBezTo>
                  <a:cubicBezTo>
                    <a:pt x="30" y="7"/>
                    <a:pt x="30" y="8"/>
                    <a:pt x="31" y="8"/>
                  </a:cubicBezTo>
                  <a:cubicBezTo>
                    <a:pt x="31" y="8"/>
                    <a:pt x="35" y="11"/>
                    <a:pt x="39" y="14"/>
                  </a:cubicBezTo>
                  <a:cubicBezTo>
                    <a:pt x="39" y="14"/>
                    <a:pt x="38" y="14"/>
                    <a:pt x="38" y="14"/>
                  </a:cubicBezTo>
                  <a:cubicBezTo>
                    <a:pt x="37" y="14"/>
                    <a:pt x="36" y="15"/>
                    <a:pt x="36" y="16"/>
                  </a:cubicBezTo>
                  <a:cubicBezTo>
                    <a:pt x="36" y="16"/>
                    <a:pt x="36" y="16"/>
                    <a:pt x="36" y="16"/>
                  </a:cubicBezTo>
                  <a:cubicBezTo>
                    <a:pt x="36" y="16"/>
                    <a:pt x="36" y="16"/>
                    <a:pt x="37" y="17"/>
                  </a:cubicBezTo>
                  <a:cubicBezTo>
                    <a:pt x="32" y="15"/>
                    <a:pt x="28" y="13"/>
                    <a:pt x="23" y="13"/>
                  </a:cubicBezTo>
                  <a:cubicBezTo>
                    <a:pt x="22" y="12"/>
                    <a:pt x="21" y="13"/>
                    <a:pt x="21" y="14"/>
                  </a:cubicBezTo>
                  <a:cubicBezTo>
                    <a:pt x="21" y="14"/>
                    <a:pt x="21" y="14"/>
                    <a:pt x="21" y="14"/>
                  </a:cubicBezTo>
                  <a:cubicBezTo>
                    <a:pt x="21" y="15"/>
                    <a:pt x="21" y="16"/>
                    <a:pt x="22" y="16"/>
                  </a:cubicBezTo>
                  <a:cubicBezTo>
                    <a:pt x="34" y="23"/>
                    <a:pt x="46" y="28"/>
                    <a:pt x="59" y="34"/>
                  </a:cubicBezTo>
                  <a:cubicBezTo>
                    <a:pt x="60" y="35"/>
                    <a:pt x="61" y="36"/>
                    <a:pt x="63" y="36"/>
                  </a:cubicBezTo>
                  <a:cubicBezTo>
                    <a:pt x="65" y="38"/>
                    <a:pt x="67" y="39"/>
                    <a:pt x="69" y="41"/>
                  </a:cubicBezTo>
                  <a:cubicBezTo>
                    <a:pt x="69" y="41"/>
                    <a:pt x="68" y="40"/>
                    <a:pt x="67" y="40"/>
                  </a:cubicBezTo>
                  <a:cubicBezTo>
                    <a:pt x="58" y="37"/>
                    <a:pt x="58" y="37"/>
                    <a:pt x="58" y="37"/>
                  </a:cubicBezTo>
                  <a:cubicBezTo>
                    <a:pt x="53" y="36"/>
                    <a:pt x="48" y="33"/>
                    <a:pt x="42" y="31"/>
                  </a:cubicBezTo>
                  <a:cubicBezTo>
                    <a:pt x="41" y="30"/>
                    <a:pt x="39" y="29"/>
                    <a:pt x="37" y="28"/>
                  </a:cubicBezTo>
                  <a:cubicBezTo>
                    <a:pt x="26" y="22"/>
                    <a:pt x="14" y="15"/>
                    <a:pt x="2" y="16"/>
                  </a:cubicBezTo>
                  <a:cubicBezTo>
                    <a:pt x="1" y="16"/>
                    <a:pt x="0" y="17"/>
                    <a:pt x="0" y="17"/>
                  </a:cubicBezTo>
                  <a:cubicBezTo>
                    <a:pt x="0" y="17"/>
                    <a:pt x="0" y="18"/>
                    <a:pt x="0" y="18"/>
                  </a:cubicBezTo>
                  <a:cubicBezTo>
                    <a:pt x="0" y="18"/>
                    <a:pt x="0" y="19"/>
                    <a:pt x="0" y="19"/>
                  </a:cubicBezTo>
                  <a:cubicBezTo>
                    <a:pt x="3" y="22"/>
                    <a:pt x="6" y="24"/>
                    <a:pt x="8" y="26"/>
                  </a:cubicBezTo>
                  <a:cubicBezTo>
                    <a:pt x="8" y="27"/>
                    <a:pt x="8" y="27"/>
                    <a:pt x="7" y="27"/>
                  </a:cubicBezTo>
                  <a:cubicBezTo>
                    <a:pt x="7" y="27"/>
                    <a:pt x="7" y="28"/>
                    <a:pt x="7" y="28"/>
                  </a:cubicBezTo>
                  <a:cubicBezTo>
                    <a:pt x="7" y="29"/>
                    <a:pt x="8" y="29"/>
                    <a:pt x="8" y="30"/>
                  </a:cubicBezTo>
                  <a:cubicBezTo>
                    <a:pt x="13" y="32"/>
                    <a:pt x="18" y="34"/>
                    <a:pt x="22" y="36"/>
                  </a:cubicBezTo>
                  <a:cubicBezTo>
                    <a:pt x="34" y="43"/>
                    <a:pt x="46" y="49"/>
                    <a:pt x="58" y="53"/>
                  </a:cubicBezTo>
                  <a:cubicBezTo>
                    <a:pt x="59" y="55"/>
                    <a:pt x="61" y="56"/>
                    <a:pt x="63" y="57"/>
                  </a:cubicBezTo>
                  <a:cubicBezTo>
                    <a:pt x="77" y="66"/>
                    <a:pt x="91" y="75"/>
                    <a:pt x="106" y="81"/>
                  </a:cubicBezTo>
                  <a:cubicBezTo>
                    <a:pt x="111" y="84"/>
                    <a:pt x="116" y="87"/>
                    <a:pt x="121" y="90"/>
                  </a:cubicBezTo>
                  <a:cubicBezTo>
                    <a:pt x="126" y="92"/>
                    <a:pt x="126" y="92"/>
                    <a:pt x="126" y="92"/>
                  </a:cubicBezTo>
                  <a:cubicBezTo>
                    <a:pt x="138" y="99"/>
                    <a:pt x="138" y="99"/>
                    <a:pt x="138" y="99"/>
                  </a:cubicBezTo>
                  <a:cubicBezTo>
                    <a:pt x="149" y="105"/>
                    <a:pt x="160" y="112"/>
                    <a:pt x="172" y="116"/>
                  </a:cubicBezTo>
                  <a:cubicBezTo>
                    <a:pt x="173" y="116"/>
                    <a:pt x="174" y="116"/>
                    <a:pt x="174" y="115"/>
                  </a:cubicBezTo>
                  <a:cubicBezTo>
                    <a:pt x="174" y="114"/>
                    <a:pt x="174" y="114"/>
                    <a:pt x="174" y="114"/>
                  </a:cubicBezTo>
                  <a:cubicBezTo>
                    <a:pt x="174" y="113"/>
                    <a:pt x="174" y="113"/>
                    <a:pt x="174" y="112"/>
                  </a:cubicBezTo>
                  <a:cubicBezTo>
                    <a:pt x="163" y="104"/>
                    <a:pt x="163" y="104"/>
                    <a:pt x="163" y="104"/>
                  </a:cubicBezTo>
                  <a:cubicBezTo>
                    <a:pt x="163" y="104"/>
                    <a:pt x="159" y="101"/>
                    <a:pt x="156" y="98"/>
                  </a:cubicBezTo>
                  <a:cubicBezTo>
                    <a:pt x="158" y="99"/>
                    <a:pt x="161" y="100"/>
                    <a:pt x="163" y="101"/>
                  </a:cubicBezTo>
                  <a:cubicBezTo>
                    <a:pt x="164" y="102"/>
                    <a:pt x="165" y="101"/>
                    <a:pt x="165" y="100"/>
                  </a:cubicBezTo>
                  <a:cubicBezTo>
                    <a:pt x="166" y="100"/>
                    <a:pt x="166" y="100"/>
                    <a:pt x="166" y="99"/>
                  </a:cubicBezTo>
                  <a:cubicBezTo>
                    <a:pt x="166" y="99"/>
                    <a:pt x="165" y="98"/>
                    <a:pt x="165" y="98"/>
                  </a:cubicBezTo>
                  <a:cubicBezTo>
                    <a:pt x="155" y="90"/>
                    <a:pt x="145" y="85"/>
                    <a:pt x="133" y="80"/>
                  </a:cubicBezTo>
                  <a:cubicBezTo>
                    <a:pt x="131" y="78"/>
                    <a:pt x="129" y="76"/>
                    <a:pt x="127" y="74"/>
                  </a:cubicBezTo>
                  <a:cubicBezTo>
                    <a:pt x="128" y="74"/>
                    <a:pt x="130" y="73"/>
                    <a:pt x="131" y="73"/>
                  </a:cubicBezTo>
                  <a:cubicBezTo>
                    <a:pt x="131" y="73"/>
                    <a:pt x="132" y="73"/>
                    <a:pt x="132" y="72"/>
                  </a:cubicBezTo>
                  <a:cubicBezTo>
                    <a:pt x="132" y="72"/>
                    <a:pt x="132" y="72"/>
                    <a:pt x="132" y="71"/>
                  </a:cubicBezTo>
                  <a:cubicBezTo>
                    <a:pt x="133" y="72"/>
                    <a:pt x="135" y="73"/>
                    <a:pt x="136" y="73"/>
                  </a:cubicBezTo>
                  <a:cubicBezTo>
                    <a:pt x="140" y="76"/>
                    <a:pt x="144" y="79"/>
                    <a:pt x="148" y="82"/>
                  </a:cubicBezTo>
                  <a:cubicBezTo>
                    <a:pt x="156" y="88"/>
                    <a:pt x="164" y="95"/>
                    <a:pt x="173" y="96"/>
                  </a:cubicBezTo>
                  <a:cubicBezTo>
                    <a:pt x="174" y="97"/>
                    <a:pt x="175" y="96"/>
                    <a:pt x="175" y="96"/>
                  </a:cubicBezTo>
                  <a:cubicBezTo>
                    <a:pt x="175" y="95"/>
                    <a:pt x="175" y="95"/>
                    <a:pt x="175" y="95"/>
                  </a:cubicBezTo>
                  <a:cubicBezTo>
                    <a:pt x="175" y="94"/>
                    <a:pt x="175" y="94"/>
                    <a:pt x="175" y="94"/>
                  </a:cubicBezTo>
                  <a:cubicBezTo>
                    <a:pt x="175" y="93"/>
                    <a:pt x="174" y="92"/>
                    <a:pt x="173" y="91"/>
                  </a:cubicBezTo>
                  <a:cubicBezTo>
                    <a:pt x="177" y="92"/>
                    <a:pt x="181" y="92"/>
                    <a:pt x="184" y="92"/>
                  </a:cubicBezTo>
                  <a:cubicBezTo>
                    <a:pt x="185" y="92"/>
                    <a:pt x="186" y="91"/>
                    <a:pt x="186" y="91"/>
                  </a:cubicBezTo>
                  <a:cubicBezTo>
                    <a:pt x="186" y="91"/>
                    <a:pt x="186" y="90"/>
                    <a:pt x="186" y="90"/>
                  </a:cubicBezTo>
                  <a:cubicBezTo>
                    <a:pt x="186" y="90"/>
                    <a:pt x="186" y="89"/>
                    <a:pt x="186" y="89"/>
                  </a:cubicBezTo>
                  <a:cubicBezTo>
                    <a:pt x="185" y="87"/>
                    <a:pt x="183" y="85"/>
                    <a:pt x="181" y="83"/>
                  </a:cubicBezTo>
                  <a:cubicBezTo>
                    <a:pt x="182" y="82"/>
                    <a:pt x="182" y="82"/>
                    <a:pt x="182" y="81"/>
                  </a:cubicBezTo>
                  <a:cubicBezTo>
                    <a:pt x="182" y="81"/>
                    <a:pt x="182" y="81"/>
                    <a:pt x="182" y="81"/>
                  </a:cubicBezTo>
                  <a:cubicBezTo>
                    <a:pt x="188" y="83"/>
                    <a:pt x="193" y="85"/>
                    <a:pt x="198" y="85"/>
                  </a:cubicBezTo>
                  <a:cubicBezTo>
                    <a:pt x="200" y="85"/>
                    <a:pt x="200" y="84"/>
                    <a:pt x="200" y="83"/>
                  </a:cubicBezTo>
                  <a:cubicBezTo>
                    <a:pt x="200" y="83"/>
                    <a:pt x="200" y="83"/>
                    <a:pt x="200" y="83"/>
                  </a:cubicBezTo>
                  <a:cubicBezTo>
                    <a:pt x="200" y="82"/>
                    <a:pt x="200" y="81"/>
                    <a:pt x="199" y="81"/>
                  </a:cubicBezTo>
                  <a:cubicBezTo>
                    <a:pt x="195" y="81"/>
                    <a:pt x="191" y="80"/>
                    <a:pt x="188" y="79"/>
                  </a:cubicBezTo>
                  <a:cubicBezTo>
                    <a:pt x="188" y="79"/>
                    <a:pt x="188" y="78"/>
                    <a:pt x="188" y="78"/>
                  </a:cubicBezTo>
                  <a:cubicBezTo>
                    <a:pt x="185" y="74"/>
                    <a:pt x="180" y="72"/>
                    <a:pt x="175" y="70"/>
                  </a:cubicBezTo>
                  <a:cubicBezTo>
                    <a:pt x="175" y="70"/>
                    <a:pt x="175" y="69"/>
                    <a:pt x="174" y="69"/>
                  </a:cubicBezTo>
                  <a:cubicBezTo>
                    <a:pt x="171" y="66"/>
                    <a:pt x="165" y="63"/>
                    <a:pt x="158" y="59"/>
                  </a:cubicBezTo>
                  <a:cubicBezTo>
                    <a:pt x="156" y="56"/>
                    <a:pt x="154" y="54"/>
                    <a:pt x="151" y="52"/>
                  </a:cubicBezTo>
                  <a:cubicBezTo>
                    <a:pt x="140" y="44"/>
                    <a:pt x="128" y="39"/>
                    <a:pt x="116" y="33"/>
                  </a:cubicBezTo>
                  <a:cubicBezTo>
                    <a:pt x="100" y="26"/>
                    <a:pt x="100" y="26"/>
                    <a:pt x="100" y="26"/>
                  </a:cubicBezTo>
                  <a:cubicBezTo>
                    <a:pt x="94" y="23"/>
                    <a:pt x="94" y="23"/>
                    <a:pt x="94" y="23"/>
                  </a:cubicBezTo>
                  <a:cubicBezTo>
                    <a:pt x="72" y="11"/>
                    <a:pt x="51" y="0"/>
                    <a:pt x="44" y="2"/>
                  </a:cubicBezTo>
                  <a:close/>
                  <a:moveTo>
                    <a:pt x="8" y="20"/>
                  </a:moveTo>
                  <a:cubicBezTo>
                    <a:pt x="8" y="20"/>
                    <a:pt x="9" y="21"/>
                    <a:pt x="9" y="21"/>
                  </a:cubicBezTo>
                  <a:cubicBezTo>
                    <a:pt x="9" y="21"/>
                    <a:pt x="9" y="21"/>
                    <a:pt x="9" y="21"/>
                  </a:cubicBezTo>
                  <a:cubicBezTo>
                    <a:pt x="8" y="21"/>
                    <a:pt x="8" y="21"/>
                    <a:pt x="8" y="20"/>
                  </a:cubicBezTo>
                  <a:close/>
                  <a:moveTo>
                    <a:pt x="13" y="25"/>
                  </a:moveTo>
                  <a:cubicBezTo>
                    <a:pt x="22" y="30"/>
                    <a:pt x="32" y="33"/>
                    <a:pt x="41" y="37"/>
                  </a:cubicBezTo>
                  <a:cubicBezTo>
                    <a:pt x="44" y="38"/>
                    <a:pt x="47" y="39"/>
                    <a:pt x="50" y="40"/>
                  </a:cubicBezTo>
                  <a:cubicBezTo>
                    <a:pt x="51" y="42"/>
                    <a:pt x="59" y="46"/>
                    <a:pt x="59" y="46"/>
                  </a:cubicBezTo>
                  <a:cubicBezTo>
                    <a:pt x="63" y="49"/>
                    <a:pt x="68" y="52"/>
                    <a:pt x="72" y="55"/>
                  </a:cubicBezTo>
                  <a:cubicBezTo>
                    <a:pt x="68" y="53"/>
                    <a:pt x="63" y="51"/>
                    <a:pt x="63" y="51"/>
                  </a:cubicBezTo>
                  <a:cubicBezTo>
                    <a:pt x="60" y="49"/>
                    <a:pt x="57" y="48"/>
                    <a:pt x="53" y="46"/>
                  </a:cubicBezTo>
                  <a:cubicBezTo>
                    <a:pt x="42" y="39"/>
                    <a:pt x="30" y="33"/>
                    <a:pt x="18" y="29"/>
                  </a:cubicBezTo>
                  <a:cubicBezTo>
                    <a:pt x="16" y="27"/>
                    <a:pt x="15" y="26"/>
                    <a:pt x="13" y="25"/>
                  </a:cubicBezTo>
                  <a:close/>
                  <a:moveTo>
                    <a:pt x="46" y="14"/>
                  </a:moveTo>
                  <a:cubicBezTo>
                    <a:pt x="46" y="14"/>
                    <a:pt x="46" y="14"/>
                    <a:pt x="46" y="14"/>
                  </a:cubicBezTo>
                  <a:cubicBezTo>
                    <a:pt x="46" y="14"/>
                    <a:pt x="46" y="14"/>
                    <a:pt x="46" y="14"/>
                  </a:cubicBezTo>
                  <a:cubicBezTo>
                    <a:pt x="46" y="14"/>
                    <a:pt x="46" y="14"/>
                    <a:pt x="46" y="14"/>
                  </a:cubicBezTo>
                  <a:close/>
                  <a:moveTo>
                    <a:pt x="40" y="18"/>
                  </a:moveTo>
                  <a:cubicBezTo>
                    <a:pt x="43" y="19"/>
                    <a:pt x="45" y="19"/>
                    <a:pt x="47" y="20"/>
                  </a:cubicBezTo>
                  <a:cubicBezTo>
                    <a:pt x="53" y="24"/>
                    <a:pt x="58" y="28"/>
                    <a:pt x="63" y="32"/>
                  </a:cubicBezTo>
                  <a:cubicBezTo>
                    <a:pt x="63" y="31"/>
                    <a:pt x="62" y="31"/>
                    <a:pt x="61" y="31"/>
                  </a:cubicBezTo>
                  <a:cubicBezTo>
                    <a:pt x="54" y="26"/>
                    <a:pt x="47" y="22"/>
                    <a:pt x="40" y="18"/>
                  </a:cubicBezTo>
                  <a:close/>
                  <a:moveTo>
                    <a:pt x="84" y="53"/>
                  </a:moveTo>
                  <a:cubicBezTo>
                    <a:pt x="72" y="46"/>
                    <a:pt x="72" y="46"/>
                    <a:pt x="72" y="46"/>
                  </a:cubicBezTo>
                  <a:cubicBezTo>
                    <a:pt x="71" y="46"/>
                    <a:pt x="70" y="45"/>
                    <a:pt x="69" y="45"/>
                  </a:cubicBezTo>
                  <a:cubicBezTo>
                    <a:pt x="74" y="46"/>
                    <a:pt x="78" y="48"/>
                    <a:pt x="83" y="49"/>
                  </a:cubicBezTo>
                  <a:cubicBezTo>
                    <a:pt x="84" y="50"/>
                    <a:pt x="85" y="51"/>
                    <a:pt x="86" y="51"/>
                  </a:cubicBezTo>
                  <a:cubicBezTo>
                    <a:pt x="92" y="54"/>
                    <a:pt x="92" y="54"/>
                    <a:pt x="92" y="54"/>
                  </a:cubicBezTo>
                  <a:cubicBezTo>
                    <a:pt x="96" y="56"/>
                    <a:pt x="102" y="59"/>
                    <a:pt x="108" y="61"/>
                  </a:cubicBezTo>
                  <a:cubicBezTo>
                    <a:pt x="110" y="63"/>
                    <a:pt x="111" y="64"/>
                    <a:pt x="113" y="66"/>
                  </a:cubicBezTo>
                  <a:cubicBezTo>
                    <a:pt x="111" y="66"/>
                    <a:pt x="109" y="66"/>
                    <a:pt x="107" y="66"/>
                  </a:cubicBezTo>
                  <a:cubicBezTo>
                    <a:pt x="99" y="62"/>
                    <a:pt x="91" y="57"/>
                    <a:pt x="84" y="53"/>
                  </a:cubicBezTo>
                  <a:close/>
                  <a:moveTo>
                    <a:pt x="59" y="24"/>
                  </a:moveTo>
                  <a:cubicBezTo>
                    <a:pt x="69" y="27"/>
                    <a:pt x="80" y="32"/>
                    <a:pt x="90" y="36"/>
                  </a:cubicBezTo>
                  <a:cubicBezTo>
                    <a:pt x="90" y="36"/>
                    <a:pt x="91" y="36"/>
                    <a:pt x="91" y="36"/>
                  </a:cubicBezTo>
                  <a:cubicBezTo>
                    <a:pt x="94" y="38"/>
                    <a:pt x="96" y="41"/>
                    <a:pt x="99" y="43"/>
                  </a:cubicBezTo>
                  <a:cubicBezTo>
                    <a:pt x="104" y="46"/>
                    <a:pt x="108" y="50"/>
                    <a:pt x="113" y="53"/>
                  </a:cubicBezTo>
                  <a:cubicBezTo>
                    <a:pt x="119" y="56"/>
                    <a:pt x="119" y="56"/>
                    <a:pt x="119" y="56"/>
                  </a:cubicBezTo>
                  <a:cubicBezTo>
                    <a:pt x="122" y="58"/>
                    <a:pt x="124" y="60"/>
                    <a:pt x="127" y="62"/>
                  </a:cubicBezTo>
                  <a:cubicBezTo>
                    <a:pt x="126" y="62"/>
                    <a:pt x="125" y="62"/>
                    <a:pt x="124" y="62"/>
                  </a:cubicBezTo>
                  <a:cubicBezTo>
                    <a:pt x="115" y="54"/>
                    <a:pt x="100" y="47"/>
                    <a:pt x="88" y="42"/>
                  </a:cubicBezTo>
                  <a:cubicBezTo>
                    <a:pt x="88" y="42"/>
                    <a:pt x="84" y="41"/>
                    <a:pt x="82" y="40"/>
                  </a:cubicBezTo>
                  <a:cubicBezTo>
                    <a:pt x="74" y="35"/>
                    <a:pt x="66" y="29"/>
                    <a:pt x="59" y="24"/>
                  </a:cubicBezTo>
                  <a:close/>
                  <a:moveTo>
                    <a:pt x="86" y="67"/>
                  </a:moveTo>
                  <a:cubicBezTo>
                    <a:pt x="90" y="69"/>
                    <a:pt x="94" y="71"/>
                    <a:pt x="98" y="73"/>
                  </a:cubicBezTo>
                  <a:cubicBezTo>
                    <a:pt x="98" y="73"/>
                    <a:pt x="98" y="73"/>
                    <a:pt x="98" y="73"/>
                  </a:cubicBezTo>
                  <a:cubicBezTo>
                    <a:pt x="94" y="71"/>
                    <a:pt x="90" y="69"/>
                    <a:pt x="86" y="67"/>
                  </a:cubicBezTo>
                  <a:close/>
                  <a:moveTo>
                    <a:pt x="118" y="69"/>
                  </a:moveTo>
                  <a:cubicBezTo>
                    <a:pt x="118" y="68"/>
                    <a:pt x="118" y="68"/>
                    <a:pt x="118" y="68"/>
                  </a:cubicBezTo>
                  <a:cubicBezTo>
                    <a:pt x="118" y="67"/>
                    <a:pt x="118" y="67"/>
                    <a:pt x="118" y="67"/>
                  </a:cubicBezTo>
                  <a:cubicBezTo>
                    <a:pt x="117" y="66"/>
                    <a:pt x="116" y="65"/>
                    <a:pt x="116" y="64"/>
                  </a:cubicBezTo>
                  <a:cubicBezTo>
                    <a:pt x="116" y="64"/>
                    <a:pt x="116" y="64"/>
                    <a:pt x="116" y="64"/>
                  </a:cubicBezTo>
                  <a:cubicBezTo>
                    <a:pt x="117" y="64"/>
                    <a:pt x="118" y="65"/>
                    <a:pt x="119" y="65"/>
                  </a:cubicBezTo>
                  <a:cubicBezTo>
                    <a:pt x="119" y="66"/>
                    <a:pt x="119" y="66"/>
                    <a:pt x="119" y="66"/>
                  </a:cubicBezTo>
                  <a:cubicBezTo>
                    <a:pt x="119" y="66"/>
                    <a:pt x="119" y="66"/>
                    <a:pt x="119" y="66"/>
                  </a:cubicBezTo>
                  <a:cubicBezTo>
                    <a:pt x="119" y="67"/>
                    <a:pt x="119" y="69"/>
                    <a:pt x="120" y="70"/>
                  </a:cubicBezTo>
                  <a:cubicBezTo>
                    <a:pt x="119" y="70"/>
                    <a:pt x="118" y="70"/>
                    <a:pt x="117" y="69"/>
                  </a:cubicBezTo>
                  <a:cubicBezTo>
                    <a:pt x="117" y="69"/>
                    <a:pt x="117" y="69"/>
                    <a:pt x="118" y="69"/>
                  </a:cubicBezTo>
                  <a:close/>
                  <a:moveTo>
                    <a:pt x="123" y="68"/>
                  </a:moveTo>
                  <a:cubicBezTo>
                    <a:pt x="124" y="68"/>
                    <a:pt x="125" y="69"/>
                    <a:pt x="126" y="69"/>
                  </a:cubicBezTo>
                  <a:cubicBezTo>
                    <a:pt x="126" y="69"/>
                    <a:pt x="126" y="70"/>
                    <a:pt x="127" y="70"/>
                  </a:cubicBezTo>
                  <a:cubicBezTo>
                    <a:pt x="126" y="70"/>
                    <a:pt x="125" y="70"/>
                    <a:pt x="125" y="70"/>
                  </a:cubicBezTo>
                  <a:cubicBezTo>
                    <a:pt x="124" y="70"/>
                    <a:pt x="124" y="69"/>
                    <a:pt x="123" y="68"/>
                  </a:cubicBezTo>
                  <a:close/>
                  <a:moveTo>
                    <a:pt x="116" y="73"/>
                  </a:moveTo>
                  <a:cubicBezTo>
                    <a:pt x="118" y="74"/>
                    <a:pt x="121" y="74"/>
                    <a:pt x="123" y="74"/>
                  </a:cubicBezTo>
                  <a:cubicBezTo>
                    <a:pt x="123" y="75"/>
                    <a:pt x="124" y="75"/>
                    <a:pt x="124" y="76"/>
                  </a:cubicBezTo>
                  <a:cubicBezTo>
                    <a:pt x="122" y="75"/>
                    <a:pt x="119" y="74"/>
                    <a:pt x="116" y="73"/>
                  </a:cubicBezTo>
                  <a:close/>
                  <a:moveTo>
                    <a:pt x="127" y="85"/>
                  </a:moveTo>
                  <a:cubicBezTo>
                    <a:pt x="127" y="85"/>
                    <a:pt x="127" y="84"/>
                    <a:pt x="127" y="84"/>
                  </a:cubicBezTo>
                  <a:cubicBezTo>
                    <a:pt x="127" y="84"/>
                    <a:pt x="127" y="84"/>
                    <a:pt x="127" y="84"/>
                  </a:cubicBezTo>
                  <a:cubicBezTo>
                    <a:pt x="130" y="85"/>
                    <a:pt x="133" y="87"/>
                    <a:pt x="136" y="88"/>
                  </a:cubicBezTo>
                  <a:cubicBezTo>
                    <a:pt x="138" y="89"/>
                    <a:pt x="139" y="90"/>
                    <a:pt x="141" y="91"/>
                  </a:cubicBezTo>
                  <a:cubicBezTo>
                    <a:pt x="142" y="92"/>
                    <a:pt x="161" y="107"/>
                    <a:pt x="161" y="107"/>
                  </a:cubicBezTo>
                  <a:cubicBezTo>
                    <a:pt x="154" y="104"/>
                    <a:pt x="147" y="100"/>
                    <a:pt x="139" y="96"/>
                  </a:cubicBezTo>
                  <a:cubicBezTo>
                    <a:pt x="128" y="89"/>
                    <a:pt x="128" y="89"/>
                    <a:pt x="128" y="89"/>
                  </a:cubicBezTo>
                  <a:cubicBezTo>
                    <a:pt x="123" y="86"/>
                    <a:pt x="123" y="86"/>
                    <a:pt x="123" y="86"/>
                  </a:cubicBezTo>
                  <a:cubicBezTo>
                    <a:pt x="122" y="86"/>
                    <a:pt x="121" y="85"/>
                    <a:pt x="120" y="85"/>
                  </a:cubicBezTo>
                  <a:cubicBezTo>
                    <a:pt x="122" y="85"/>
                    <a:pt x="123" y="86"/>
                    <a:pt x="125" y="86"/>
                  </a:cubicBezTo>
                  <a:cubicBezTo>
                    <a:pt x="126" y="86"/>
                    <a:pt x="127" y="86"/>
                    <a:pt x="127" y="85"/>
                  </a:cubicBezTo>
                  <a:close/>
                  <a:moveTo>
                    <a:pt x="137" y="69"/>
                  </a:moveTo>
                  <a:cubicBezTo>
                    <a:pt x="140" y="70"/>
                    <a:pt x="144" y="72"/>
                    <a:pt x="148" y="74"/>
                  </a:cubicBezTo>
                  <a:cubicBezTo>
                    <a:pt x="145" y="73"/>
                    <a:pt x="142" y="72"/>
                    <a:pt x="139" y="70"/>
                  </a:cubicBezTo>
                  <a:cubicBezTo>
                    <a:pt x="138" y="70"/>
                    <a:pt x="137" y="69"/>
                    <a:pt x="137" y="69"/>
                  </a:cubicBezTo>
                  <a:close/>
                  <a:moveTo>
                    <a:pt x="133" y="64"/>
                  </a:moveTo>
                  <a:cubicBezTo>
                    <a:pt x="133" y="63"/>
                    <a:pt x="133" y="63"/>
                    <a:pt x="133" y="63"/>
                  </a:cubicBezTo>
                  <a:cubicBezTo>
                    <a:pt x="133" y="63"/>
                    <a:pt x="133" y="62"/>
                    <a:pt x="133" y="62"/>
                  </a:cubicBezTo>
                  <a:cubicBezTo>
                    <a:pt x="129" y="58"/>
                    <a:pt x="125" y="55"/>
                    <a:pt x="120" y="53"/>
                  </a:cubicBezTo>
                  <a:cubicBezTo>
                    <a:pt x="115" y="50"/>
                    <a:pt x="115" y="50"/>
                    <a:pt x="115" y="50"/>
                  </a:cubicBezTo>
                  <a:cubicBezTo>
                    <a:pt x="111" y="47"/>
                    <a:pt x="108" y="45"/>
                    <a:pt x="105" y="42"/>
                  </a:cubicBezTo>
                  <a:cubicBezTo>
                    <a:pt x="107" y="43"/>
                    <a:pt x="111" y="45"/>
                    <a:pt x="111" y="45"/>
                  </a:cubicBezTo>
                  <a:cubicBezTo>
                    <a:pt x="112" y="45"/>
                    <a:pt x="112" y="45"/>
                    <a:pt x="112" y="45"/>
                  </a:cubicBezTo>
                  <a:cubicBezTo>
                    <a:pt x="114" y="46"/>
                    <a:pt x="116" y="48"/>
                    <a:pt x="118" y="49"/>
                  </a:cubicBezTo>
                  <a:cubicBezTo>
                    <a:pt x="131" y="57"/>
                    <a:pt x="144" y="65"/>
                    <a:pt x="158" y="72"/>
                  </a:cubicBezTo>
                  <a:cubicBezTo>
                    <a:pt x="161" y="73"/>
                    <a:pt x="164" y="75"/>
                    <a:pt x="168" y="76"/>
                  </a:cubicBezTo>
                  <a:cubicBezTo>
                    <a:pt x="170" y="78"/>
                    <a:pt x="172" y="80"/>
                    <a:pt x="175" y="81"/>
                  </a:cubicBezTo>
                  <a:cubicBezTo>
                    <a:pt x="171" y="81"/>
                    <a:pt x="167" y="80"/>
                    <a:pt x="161" y="79"/>
                  </a:cubicBezTo>
                  <a:cubicBezTo>
                    <a:pt x="153" y="72"/>
                    <a:pt x="142" y="65"/>
                    <a:pt x="133" y="64"/>
                  </a:cubicBezTo>
                  <a:cubicBezTo>
                    <a:pt x="133" y="64"/>
                    <a:pt x="133" y="64"/>
                    <a:pt x="133" y="64"/>
                  </a:cubicBezTo>
                  <a:close/>
                  <a:moveTo>
                    <a:pt x="121" y="40"/>
                  </a:moveTo>
                  <a:cubicBezTo>
                    <a:pt x="126" y="42"/>
                    <a:pt x="131" y="44"/>
                    <a:pt x="135" y="47"/>
                  </a:cubicBezTo>
                  <a:cubicBezTo>
                    <a:pt x="131" y="44"/>
                    <a:pt x="126" y="42"/>
                    <a:pt x="121" y="40"/>
                  </a:cubicBezTo>
                  <a:close/>
                  <a:moveTo>
                    <a:pt x="131" y="49"/>
                  </a:moveTo>
                  <a:cubicBezTo>
                    <a:pt x="131" y="49"/>
                    <a:pt x="132" y="49"/>
                    <a:pt x="132" y="49"/>
                  </a:cubicBezTo>
                  <a:cubicBezTo>
                    <a:pt x="132" y="49"/>
                    <a:pt x="131" y="49"/>
                    <a:pt x="131" y="49"/>
                  </a:cubicBezTo>
                  <a:cubicBezTo>
                    <a:pt x="131" y="49"/>
                    <a:pt x="131" y="49"/>
                    <a:pt x="131" y="49"/>
                  </a:cubicBezTo>
                  <a:close/>
                  <a:moveTo>
                    <a:pt x="148" y="61"/>
                  </a:moveTo>
                  <a:cubicBezTo>
                    <a:pt x="149" y="61"/>
                    <a:pt x="149" y="61"/>
                    <a:pt x="150" y="62"/>
                  </a:cubicBezTo>
                  <a:cubicBezTo>
                    <a:pt x="150" y="62"/>
                    <a:pt x="151" y="62"/>
                    <a:pt x="151" y="63"/>
                  </a:cubicBezTo>
                  <a:cubicBezTo>
                    <a:pt x="150" y="62"/>
                    <a:pt x="149" y="61"/>
                    <a:pt x="148" y="61"/>
                  </a:cubicBezTo>
                  <a:close/>
                  <a:moveTo>
                    <a:pt x="178" y="79"/>
                  </a:moveTo>
                  <a:cubicBezTo>
                    <a:pt x="178" y="79"/>
                    <a:pt x="178" y="79"/>
                    <a:pt x="179" y="80"/>
                  </a:cubicBezTo>
                  <a:cubicBezTo>
                    <a:pt x="179" y="80"/>
                    <a:pt x="179" y="80"/>
                    <a:pt x="179" y="80"/>
                  </a:cubicBezTo>
                  <a:cubicBezTo>
                    <a:pt x="179" y="80"/>
                    <a:pt x="179" y="80"/>
                    <a:pt x="179" y="80"/>
                  </a:cubicBezTo>
                  <a:cubicBezTo>
                    <a:pt x="178" y="80"/>
                    <a:pt x="178" y="80"/>
                    <a:pt x="178" y="79"/>
                  </a:cubicBezTo>
                  <a:close/>
                  <a:moveTo>
                    <a:pt x="159" y="82"/>
                  </a:moveTo>
                  <a:cubicBezTo>
                    <a:pt x="159" y="82"/>
                    <a:pt x="159" y="82"/>
                    <a:pt x="159" y="82"/>
                  </a:cubicBezTo>
                  <a:cubicBezTo>
                    <a:pt x="159" y="82"/>
                    <a:pt x="159" y="82"/>
                    <a:pt x="159" y="82"/>
                  </a:cubicBezTo>
                  <a:cubicBezTo>
                    <a:pt x="159" y="82"/>
                    <a:pt x="159" y="82"/>
                    <a:pt x="159" y="82"/>
                  </a:cubicBezTo>
                  <a:close/>
                  <a:moveTo>
                    <a:pt x="160" y="86"/>
                  </a:moveTo>
                  <a:cubicBezTo>
                    <a:pt x="162" y="87"/>
                    <a:pt x="165" y="88"/>
                    <a:pt x="167" y="89"/>
                  </a:cubicBezTo>
                  <a:cubicBezTo>
                    <a:pt x="168" y="90"/>
                    <a:pt x="168" y="90"/>
                    <a:pt x="169" y="91"/>
                  </a:cubicBezTo>
                  <a:cubicBezTo>
                    <a:pt x="166" y="90"/>
                    <a:pt x="163" y="88"/>
                    <a:pt x="160" y="86"/>
                  </a:cubicBezTo>
                  <a:close/>
                  <a:moveTo>
                    <a:pt x="167" y="84"/>
                  </a:moveTo>
                  <a:cubicBezTo>
                    <a:pt x="172" y="85"/>
                    <a:pt x="175" y="85"/>
                    <a:pt x="178" y="85"/>
                  </a:cubicBezTo>
                  <a:cubicBezTo>
                    <a:pt x="179" y="86"/>
                    <a:pt x="180" y="87"/>
                    <a:pt x="181" y="88"/>
                  </a:cubicBezTo>
                  <a:cubicBezTo>
                    <a:pt x="177" y="88"/>
                    <a:pt x="173" y="87"/>
                    <a:pt x="169" y="86"/>
                  </a:cubicBezTo>
                  <a:cubicBezTo>
                    <a:pt x="168" y="85"/>
                    <a:pt x="168" y="85"/>
                    <a:pt x="167" y="84"/>
                  </a:cubicBezTo>
                  <a:close/>
                </a:path>
              </a:pathLst>
            </a:custGeom>
            <a:solidFill>
              <a:srgbClr val="00949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1" name="Freeform 14"/>
            <p:cNvSpPr>
              <a:spLocks noEditPoints="1" noChangeArrowheads="1"/>
            </p:cNvSpPr>
            <p:nvPr/>
          </p:nvSpPr>
          <p:spPr bwMode="auto">
            <a:xfrm>
              <a:off x="1278" y="2824"/>
              <a:ext cx="840" cy="299"/>
            </a:xfrm>
            <a:custGeom>
              <a:avLst/>
              <a:gdLst>
                <a:gd name="T0" fmla="*/ 60 w 354"/>
                <a:gd name="T1" fmla="*/ 1 h 126"/>
                <a:gd name="T2" fmla="*/ 24 w 354"/>
                <a:gd name="T3" fmla="*/ 21 h 126"/>
                <a:gd name="T4" fmla="*/ 2 w 354"/>
                <a:gd name="T5" fmla="*/ 31 h 126"/>
                <a:gd name="T6" fmla="*/ 0 w 354"/>
                <a:gd name="T7" fmla="*/ 34 h 126"/>
                <a:gd name="T8" fmla="*/ 2 w 354"/>
                <a:gd name="T9" fmla="*/ 36 h 126"/>
                <a:gd name="T10" fmla="*/ 31 w 354"/>
                <a:gd name="T11" fmla="*/ 50 h 126"/>
                <a:gd name="T12" fmla="*/ 49 w 354"/>
                <a:gd name="T13" fmla="*/ 59 h 126"/>
                <a:gd name="T14" fmla="*/ 101 w 354"/>
                <a:gd name="T15" fmla="*/ 87 h 126"/>
                <a:gd name="T16" fmla="*/ 180 w 354"/>
                <a:gd name="T17" fmla="*/ 126 h 126"/>
                <a:gd name="T18" fmla="*/ 183 w 354"/>
                <a:gd name="T19" fmla="*/ 125 h 126"/>
                <a:gd name="T20" fmla="*/ 263 w 354"/>
                <a:gd name="T21" fmla="*/ 73 h 126"/>
                <a:gd name="T22" fmla="*/ 278 w 354"/>
                <a:gd name="T23" fmla="*/ 65 h 126"/>
                <a:gd name="T24" fmla="*/ 300 w 354"/>
                <a:gd name="T25" fmla="*/ 54 h 126"/>
                <a:gd name="T26" fmla="*/ 353 w 354"/>
                <a:gd name="T27" fmla="*/ 25 h 126"/>
                <a:gd name="T28" fmla="*/ 354 w 354"/>
                <a:gd name="T29" fmla="*/ 21 h 126"/>
                <a:gd name="T30" fmla="*/ 351 w 354"/>
                <a:gd name="T31" fmla="*/ 19 h 126"/>
                <a:gd name="T32" fmla="*/ 334 w 354"/>
                <a:gd name="T33" fmla="*/ 15 h 126"/>
                <a:gd name="T34" fmla="*/ 320 w 354"/>
                <a:gd name="T35" fmla="*/ 9 h 126"/>
                <a:gd name="T36" fmla="*/ 316 w 354"/>
                <a:gd name="T37" fmla="*/ 12 h 126"/>
                <a:gd name="T38" fmla="*/ 316 w 354"/>
                <a:gd name="T39" fmla="*/ 12 h 126"/>
                <a:gd name="T40" fmla="*/ 319 w 354"/>
                <a:gd name="T41" fmla="*/ 15 h 126"/>
                <a:gd name="T42" fmla="*/ 331 w 354"/>
                <a:gd name="T43" fmla="*/ 20 h 126"/>
                <a:gd name="T44" fmla="*/ 343 w 354"/>
                <a:gd name="T45" fmla="*/ 25 h 126"/>
                <a:gd name="T46" fmla="*/ 298 w 354"/>
                <a:gd name="T47" fmla="*/ 49 h 126"/>
                <a:gd name="T48" fmla="*/ 276 w 354"/>
                <a:gd name="T49" fmla="*/ 60 h 126"/>
                <a:gd name="T50" fmla="*/ 261 w 354"/>
                <a:gd name="T51" fmla="*/ 68 h 126"/>
                <a:gd name="T52" fmla="*/ 181 w 354"/>
                <a:gd name="T53" fmla="*/ 120 h 126"/>
                <a:gd name="T54" fmla="*/ 104 w 354"/>
                <a:gd name="T55" fmla="*/ 82 h 126"/>
                <a:gd name="T56" fmla="*/ 52 w 354"/>
                <a:gd name="T57" fmla="*/ 54 h 126"/>
                <a:gd name="T58" fmla="*/ 33 w 354"/>
                <a:gd name="T59" fmla="*/ 45 h 126"/>
                <a:gd name="T60" fmla="*/ 10 w 354"/>
                <a:gd name="T61" fmla="*/ 33 h 126"/>
                <a:gd name="T62" fmla="*/ 27 w 354"/>
                <a:gd name="T63" fmla="*/ 26 h 126"/>
                <a:gd name="T64" fmla="*/ 64 w 354"/>
                <a:gd name="T65" fmla="*/ 5 h 126"/>
                <a:gd name="T66" fmla="*/ 65 w 354"/>
                <a:gd name="T67" fmla="*/ 3 h 126"/>
                <a:gd name="T68" fmla="*/ 64 w 354"/>
                <a:gd name="T69" fmla="*/ 1 h 126"/>
                <a:gd name="T70" fmla="*/ 60 w 354"/>
                <a:gd name="T71" fmla="*/ 1 h 126"/>
                <a:gd name="T72" fmla="*/ 352 w 354"/>
                <a:gd name="T73" fmla="*/ 25 h 126"/>
                <a:gd name="T74" fmla="*/ 351 w 354"/>
                <a:gd name="T75" fmla="*/ 25 h 126"/>
                <a:gd name="T76" fmla="*/ 352 w 354"/>
                <a:gd name="T77" fmla="*/ 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4" h="126">
                  <a:moveTo>
                    <a:pt x="60" y="1"/>
                  </a:moveTo>
                  <a:cubicBezTo>
                    <a:pt x="49" y="11"/>
                    <a:pt x="37" y="15"/>
                    <a:pt x="24" y="21"/>
                  </a:cubicBezTo>
                  <a:cubicBezTo>
                    <a:pt x="17" y="24"/>
                    <a:pt x="9" y="27"/>
                    <a:pt x="2" y="31"/>
                  </a:cubicBezTo>
                  <a:cubicBezTo>
                    <a:pt x="1" y="32"/>
                    <a:pt x="0" y="33"/>
                    <a:pt x="0" y="34"/>
                  </a:cubicBezTo>
                  <a:cubicBezTo>
                    <a:pt x="0" y="35"/>
                    <a:pt x="1" y="36"/>
                    <a:pt x="2" y="36"/>
                  </a:cubicBezTo>
                  <a:cubicBezTo>
                    <a:pt x="12" y="40"/>
                    <a:pt x="21" y="45"/>
                    <a:pt x="31" y="50"/>
                  </a:cubicBezTo>
                  <a:cubicBezTo>
                    <a:pt x="49" y="59"/>
                    <a:pt x="49" y="59"/>
                    <a:pt x="49" y="59"/>
                  </a:cubicBezTo>
                  <a:cubicBezTo>
                    <a:pt x="66" y="67"/>
                    <a:pt x="84" y="77"/>
                    <a:pt x="101" y="87"/>
                  </a:cubicBezTo>
                  <a:cubicBezTo>
                    <a:pt x="127" y="102"/>
                    <a:pt x="153" y="117"/>
                    <a:pt x="180" y="126"/>
                  </a:cubicBezTo>
                  <a:cubicBezTo>
                    <a:pt x="181" y="126"/>
                    <a:pt x="182" y="126"/>
                    <a:pt x="183" y="125"/>
                  </a:cubicBezTo>
                  <a:cubicBezTo>
                    <a:pt x="206" y="103"/>
                    <a:pt x="235" y="88"/>
                    <a:pt x="263" y="73"/>
                  </a:cubicBezTo>
                  <a:cubicBezTo>
                    <a:pt x="278" y="65"/>
                    <a:pt x="278" y="65"/>
                    <a:pt x="278" y="65"/>
                  </a:cubicBezTo>
                  <a:cubicBezTo>
                    <a:pt x="300" y="54"/>
                    <a:pt x="300" y="54"/>
                    <a:pt x="300" y="54"/>
                  </a:cubicBezTo>
                  <a:cubicBezTo>
                    <a:pt x="319" y="45"/>
                    <a:pt x="338" y="36"/>
                    <a:pt x="353" y="25"/>
                  </a:cubicBezTo>
                  <a:cubicBezTo>
                    <a:pt x="354" y="24"/>
                    <a:pt x="354" y="22"/>
                    <a:pt x="354" y="21"/>
                  </a:cubicBezTo>
                  <a:cubicBezTo>
                    <a:pt x="353" y="20"/>
                    <a:pt x="352" y="19"/>
                    <a:pt x="351" y="19"/>
                  </a:cubicBezTo>
                  <a:cubicBezTo>
                    <a:pt x="345" y="20"/>
                    <a:pt x="340" y="18"/>
                    <a:pt x="334" y="15"/>
                  </a:cubicBezTo>
                  <a:cubicBezTo>
                    <a:pt x="329" y="13"/>
                    <a:pt x="325" y="10"/>
                    <a:pt x="320" y="9"/>
                  </a:cubicBezTo>
                  <a:cubicBezTo>
                    <a:pt x="318" y="9"/>
                    <a:pt x="317" y="10"/>
                    <a:pt x="316" y="12"/>
                  </a:cubicBezTo>
                  <a:cubicBezTo>
                    <a:pt x="316" y="12"/>
                    <a:pt x="316" y="12"/>
                    <a:pt x="316" y="12"/>
                  </a:cubicBezTo>
                  <a:cubicBezTo>
                    <a:pt x="316" y="14"/>
                    <a:pt x="317" y="15"/>
                    <a:pt x="319" y="15"/>
                  </a:cubicBezTo>
                  <a:cubicBezTo>
                    <a:pt x="323" y="16"/>
                    <a:pt x="327" y="18"/>
                    <a:pt x="331" y="20"/>
                  </a:cubicBezTo>
                  <a:cubicBezTo>
                    <a:pt x="335" y="22"/>
                    <a:pt x="339" y="24"/>
                    <a:pt x="343" y="25"/>
                  </a:cubicBezTo>
                  <a:cubicBezTo>
                    <a:pt x="329" y="34"/>
                    <a:pt x="313" y="42"/>
                    <a:pt x="298" y="49"/>
                  </a:cubicBezTo>
                  <a:cubicBezTo>
                    <a:pt x="276" y="60"/>
                    <a:pt x="276" y="60"/>
                    <a:pt x="276" y="60"/>
                  </a:cubicBezTo>
                  <a:cubicBezTo>
                    <a:pt x="261" y="68"/>
                    <a:pt x="261" y="68"/>
                    <a:pt x="261" y="68"/>
                  </a:cubicBezTo>
                  <a:cubicBezTo>
                    <a:pt x="233" y="83"/>
                    <a:pt x="204" y="98"/>
                    <a:pt x="181" y="120"/>
                  </a:cubicBezTo>
                  <a:cubicBezTo>
                    <a:pt x="155" y="111"/>
                    <a:pt x="129" y="96"/>
                    <a:pt x="104" y="82"/>
                  </a:cubicBezTo>
                  <a:cubicBezTo>
                    <a:pt x="87" y="72"/>
                    <a:pt x="69" y="62"/>
                    <a:pt x="52" y="54"/>
                  </a:cubicBezTo>
                  <a:cubicBezTo>
                    <a:pt x="33" y="45"/>
                    <a:pt x="33" y="45"/>
                    <a:pt x="33" y="45"/>
                  </a:cubicBezTo>
                  <a:cubicBezTo>
                    <a:pt x="26" y="41"/>
                    <a:pt x="18" y="37"/>
                    <a:pt x="10" y="33"/>
                  </a:cubicBezTo>
                  <a:cubicBezTo>
                    <a:pt x="15" y="31"/>
                    <a:pt x="21" y="28"/>
                    <a:pt x="27" y="26"/>
                  </a:cubicBezTo>
                  <a:cubicBezTo>
                    <a:pt x="40" y="21"/>
                    <a:pt x="52" y="15"/>
                    <a:pt x="64" y="5"/>
                  </a:cubicBezTo>
                  <a:cubicBezTo>
                    <a:pt x="64" y="4"/>
                    <a:pt x="65" y="4"/>
                    <a:pt x="65" y="3"/>
                  </a:cubicBezTo>
                  <a:cubicBezTo>
                    <a:pt x="65" y="2"/>
                    <a:pt x="65" y="1"/>
                    <a:pt x="64" y="1"/>
                  </a:cubicBezTo>
                  <a:cubicBezTo>
                    <a:pt x="63" y="0"/>
                    <a:pt x="61" y="0"/>
                    <a:pt x="60" y="1"/>
                  </a:cubicBezTo>
                  <a:close/>
                  <a:moveTo>
                    <a:pt x="352" y="25"/>
                  </a:moveTo>
                  <a:cubicBezTo>
                    <a:pt x="351" y="25"/>
                    <a:pt x="351" y="25"/>
                    <a:pt x="351" y="25"/>
                  </a:cubicBezTo>
                  <a:cubicBezTo>
                    <a:pt x="351" y="25"/>
                    <a:pt x="351" y="25"/>
                    <a:pt x="352" y="25"/>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2" name="Freeform 15"/>
            <p:cNvSpPr>
              <a:spLocks noChangeArrowheads="1"/>
            </p:cNvSpPr>
            <p:nvPr/>
          </p:nvSpPr>
          <p:spPr bwMode="auto">
            <a:xfrm>
              <a:off x="1267" y="2900"/>
              <a:ext cx="38" cy="112"/>
            </a:xfrm>
            <a:custGeom>
              <a:avLst/>
              <a:gdLst>
                <a:gd name="T0" fmla="*/ 10 w 16"/>
                <a:gd name="T1" fmla="*/ 1 h 47"/>
                <a:gd name="T2" fmla="*/ 0 w 16"/>
                <a:gd name="T3" fmla="*/ 19 h 47"/>
                <a:gd name="T4" fmla="*/ 11 w 16"/>
                <a:gd name="T5" fmla="*/ 46 h 47"/>
                <a:gd name="T6" fmla="*/ 15 w 16"/>
                <a:gd name="T7" fmla="*/ 46 h 47"/>
                <a:gd name="T8" fmla="*/ 15 w 16"/>
                <a:gd name="T9" fmla="*/ 42 h 47"/>
                <a:gd name="T10" fmla="*/ 6 w 16"/>
                <a:gd name="T11" fmla="*/ 19 h 47"/>
                <a:gd name="T12" fmla="*/ 13 w 16"/>
                <a:gd name="T13" fmla="*/ 6 h 47"/>
                <a:gd name="T14" fmla="*/ 14 w 16"/>
                <a:gd name="T15" fmla="*/ 2 h 47"/>
                <a:gd name="T16" fmla="*/ 10 w 16"/>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7">
                  <a:moveTo>
                    <a:pt x="10" y="1"/>
                  </a:moveTo>
                  <a:cubicBezTo>
                    <a:pt x="4" y="5"/>
                    <a:pt x="1" y="11"/>
                    <a:pt x="0" y="19"/>
                  </a:cubicBezTo>
                  <a:cubicBezTo>
                    <a:pt x="0" y="28"/>
                    <a:pt x="4" y="39"/>
                    <a:pt x="11" y="46"/>
                  </a:cubicBezTo>
                  <a:cubicBezTo>
                    <a:pt x="12" y="47"/>
                    <a:pt x="14" y="47"/>
                    <a:pt x="15" y="46"/>
                  </a:cubicBezTo>
                  <a:cubicBezTo>
                    <a:pt x="16" y="45"/>
                    <a:pt x="16" y="43"/>
                    <a:pt x="15" y="42"/>
                  </a:cubicBezTo>
                  <a:cubicBezTo>
                    <a:pt x="9" y="36"/>
                    <a:pt x="6" y="27"/>
                    <a:pt x="6" y="19"/>
                  </a:cubicBezTo>
                  <a:cubicBezTo>
                    <a:pt x="6" y="15"/>
                    <a:pt x="8" y="10"/>
                    <a:pt x="13" y="6"/>
                  </a:cubicBezTo>
                  <a:cubicBezTo>
                    <a:pt x="14" y="5"/>
                    <a:pt x="14" y="3"/>
                    <a:pt x="14" y="2"/>
                  </a:cubicBezTo>
                  <a:cubicBezTo>
                    <a:pt x="13" y="0"/>
                    <a:pt x="11" y="0"/>
                    <a:pt x="10"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3" name="Freeform 16"/>
            <p:cNvSpPr>
              <a:spLocks noChangeArrowheads="1"/>
            </p:cNvSpPr>
            <p:nvPr/>
          </p:nvSpPr>
          <p:spPr bwMode="auto">
            <a:xfrm>
              <a:off x="2068" y="2895"/>
              <a:ext cx="38" cy="102"/>
            </a:xfrm>
            <a:custGeom>
              <a:avLst/>
              <a:gdLst>
                <a:gd name="T0" fmla="*/ 12 w 16"/>
                <a:gd name="T1" fmla="*/ 1 h 43"/>
                <a:gd name="T2" fmla="*/ 3 w 16"/>
                <a:gd name="T3" fmla="*/ 41 h 43"/>
                <a:gd name="T4" fmla="*/ 6 w 16"/>
                <a:gd name="T5" fmla="*/ 43 h 43"/>
                <a:gd name="T6" fmla="*/ 8 w 16"/>
                <a:gd name="T7" fmla="*/ 39 h 43"/>
                <a:gd name="T8" fmla="*/ 14 w 16"/>
                <a:gd name="T9" fmla="*/ 6 h 43"/>
                <a:gd name="T10" fmla="*/ 16 w 16"/>
                <a:gd name="T11" fmla="*/ 2 h 43"/>
                <a:gd name="T12" fmla="*/ 12 w 16"/>
                <a:gd name="T13" fmla="*/ 1 h 43"/>
              </a:gdLst>
              <a:ahLst/>
              <a:cxnLst>
                <a:cxn ang="0">
                  <a:pos x="T0" y="T1"/>
                </a:cxn>
                <a:cxn ang="0">
                  <a:pos x="T2" y="T3"/>
                </a:cxn>
                <a:cxn ang="0">
                  <a:pos x="T4" y="T5"/>
                </a:cxn>
                <a:cxn ang="0">
                  <a:pos x="T6" y="T7"/>
                </a:cxn>
                <a:cxn ang="0">
                  <a:pos x="T8" y="T9"/>
                </a:cxn>
                <a:cxn ang="0">
                  <a:pos x="T10" y="T11"/>
                </a:cxn>
                <a:cxn ang="0">
                  <a:pos x="T12" y="T13"/>
                </a:cxn>
              </a:cxnLst>
              <a:rect l="0" t="0" r="r" b="b"/>
              <a:pathLst>
                <a:path w="16" h="43">
                  <a:moveTo>
                    <a:pt x="12" y="1"/>
                  </a:moveTo>
                  <a:cubicBezTo>
                    <a:pt x="3" y="5"/>
                    <a:pt x="0" y="30"/>
                    <a:pt x="3" y="41"/>
                  </a:cubicBezTo>
                  <a:cubicBezTo>
                    <a:pt x="3" y="42"/>
                    <a:pt x="5" y="43"/>
                    <a:pt x="6" y="43"/>
                  </a:cubicBezTo>
                  <a:cubicBezTo>
                    <a:pt x="8" y="42"/>
                    <a:pt x="9" y="41"/>
                    <a:pt x="8" y="39"/>
                  </a:cubicBezTo>
                  <a:cubicBezTo>
                    <a:pt x="5" y="28"/>
                    <a:pt x="10" y="8"/>
                    <a:pt x="14" y="6"/>
                  </a:cubicBezTo>
                  <a:cubicBezTo>
                    <a:pt x="16" y="5"/>
                    <a:pt x="16" y="3"/>
                    <a:pt x="16" y="2"/>
                  </a:cubicBezTo>
                  <a:cubicBezTo>
                    <a:pt x="15" y="1"/>
                    <a:pt x="13" y="0"/>
                    <a:pt x="1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4" name="Freeform 17"/>
            <p:cNvSpPr>
              <a:spLocks noChangeArrowheads="1"/>
            </p:cNvSpPr>
            <p:nvPr/>
          </p:nvSpPr>
          <p:spPr bwMode="auto">
            <a:xfrm>
              <a:off x="1715" y="2969"/>
              <a:ext cx="375" cy="202"/>
            </a:xfrm>
            <a:custGeom>
              <a:avLst/>
              <a:gdLst>
                <a:gd name="T0" fmla="*/ 153 w 158"/>
                <a:gd name="T1" fmla="*/ 1 h 85"/>
                <a:gd name="T2" fmla="*/ 127 w 158"/>
                <a:gd name="T3" fmla="*/ 16 h 85"/>
                <a:gd name="T4" fmla="*/ 92 w 158"/>
                <a:gd name="T5" fmla="*/ 35 h 85"/>
                <a:gd name="T6" fmla="*/ 66 w 158"/>
                <a:gd name="T7" fmla="*/ 46 h 85"/>
                <a:gd name="T8" fmla="*/ 48 w 158"/>
                <a:gd name="T9" fmla="*/ 54 h 85"/>
                <a:gd name="T10" fmla="*/ 28 w 158"/>
                <a:gd name="T11" fmla="*/ 66 h 85"/>
                <a:gd name="T12" fmla="*/ 2 w 158"/>
                <a:gd name="T13" fmla="*/ 79 h 85"/>
                <a:gd name="T14" fmla="*/ 0 w 158"/>
                <a:gd name="T15" fmla="*/ 83 h 85"/>
                <a:gd name="T16" fmla="*/ 3 w 158"/>
                <a:gd name="T17" fmla="*/ 85 h 85"/>
                <a:gd name="T18" fmla="*/ 31 w 158"/>
                <a:gd name="T19" fmla="*/ 71 h 85"/>
                <a:gd name="T20" fmla="*/ 50 w 158"/>
                <a:gd name="T21" fmla="*/ 59 h 85"/>
                <a:gd name="T22" fmla="*/ 68 w 158"/>
                <a:gd name="T23" fmla="*/ 52 h 85"/>
                <a:gd name="T24" fmla="*/ 94 w 158"/>
                <a:gd name="T25" fmla="*/ 40 h 85"/>
                <a:gd name="T26" fmla="*/ 129 w 158"/>
                <a:gd name="T27" fmla="*/ 21 h 85"/>
                <a:gd name="T28" fmla="*/ 156 w 158"/>
                <a:gd name="T29" fmla="*/ 6 h 85"/>
                <a:gd name="T30" fmla="*/ 157 w 158"/>
                <a:gd name="T31" fmla="*/ 2 h 85"/>
                <a:gd name="T32" fmla="*/ 153 w 158"/>
                <a:gd name="T33" fmla="*/ 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85">
                  <a:moveTo>
                    <a:pt x="153" y="1"/>
                  </a:moveTo>
                  <a:cubicBezTo>
                    <a:pt x="127" y="16"/>
                    <a:pt x="127" y="16"/>
                    <a:pt x="127" y="16"/>
                  </a:cubicBezTo>
                  <a:cubicBezTo>
                    <a:pt x="92" y="35"/>
                    <a:pt x="92" y="35"/>
                    <a:pt x="92" y="35"/>
                  </a:cubicBezTo>
                  <a:cubicBezTo>
                    <a:pt x="84" y="40"/>
                    <a:pt x="75" y="43"/>
                    <a:pt x="66" y="46"/>
                  </a:cubicBezTo>
                  <a:cubicBezTo>
                    <a:pt x="48" y="54"/>
                    <a:pt x="48" y="54"/>
                    <a:pt x="48" y="54"/>
                  </a:cubicBezTo>
                  <a:cubicBezTo>
                    <a:pt x="41" y="57"/>
                    <a:pt x="35" y="61"/>
                    <a:pt x="28" y="66"/>
                  </a:cubicBezTo>
                  <a:cubicBezTo>
                    <a:pt x="19" y="71"/>
                    <a:pt x="9" y="77"/>
                    <a:pt x="2" y="79"/>
                  </a:cubicBezTo>
                  <a:cubicBezTo>
                    <a:pt x="1" y="79"/>
                    <a:pt x="0" y="81"/>
                    <a:pt x="0" y="83"/>
                  </a:cubicBezTo>
                  <a:cubicBezTo>
                    <a:pt x="0" y="84"/>
                    <a:pt x="2" y="85"/>
                    <a:pt x="3" y="85"/>
                  </a:cubicBezTo>
                  <a:cubicBezTo>
                    <a:pt x="11" y="83"/>
                    <a:pt x="21" y="77"/>
                    <a:pt x="31" y="71"/>
                  </a:cubicBezTo>
                  <a:cubicBezTo>
                    <a:pt x="37" y="66"/>
                    <a:pt x="44" y="62"/>
                    <a:pt x="50" y="59"/>
                  </a:cubicBezTo>
                  <a:cubicBezTo>
                    <a:pt x="68" y="52"/>
                    <a:pt x="68" y="52"/>
                    <a:pt x="68" y="52"/>
                  </a:cubicBezTo>
                  <a:cubicBezTo>
                    <a:pt x="77" y="48"/>
                    <a:pt x="86" y="45"/>
                    <a:pt x="94" y="40"/>
                  </a:cubicBezTo>
                  <a:cubicBezTo>
                    <a:pt x="129" y="21"/>
                    <a:pt x="129" y="21"/>
                    <a:pt x="129" y="21"/>
                  </a:cubicBezTo>
                  <a:cubicBezTo>
                    <a:pt x="156" y="6"/>
                    <a:pt x="156" y="6"/>
                    <a:pt x="156" y="6"/>
                  </a:cubicBezTo>
                  <a:cubicBezTo>
                    <a:pt x="157" y="5"/>
                    <a:pt x="158" y="3"/>
                    <a:pt x="157" y="2"/>
                  </a:cubicBezTo>
                  <a:cubicBezTo>
                    <a:pt x="156" y="0"/>
                    <a:pt x="154" y="0"/>
                    <a:pt x="153"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5" name="Freeform 18"/>
            <p:cNvSpPr>
              <a:spLocks noChangeArrowheads="1"/>
            </p:cNvSpPr>
            <p:nvPr/>
          </p:nvSpPr>
          <p:spPr bwMode="auto">
            <a:xfrm>
              <a:off x="1290" y="2914"/>
              <a:ext cx="425" cy="266"/>
            </a:xfrm>
            <a:custGeom>
              <a:avLst/>
              <a:gdLst>
                <a:gd name="T0" fmla="*/ 2 w 179"/>
                <a:gd name="T1" fmla="*/ 2 h 112"/>
                <a:gd name="T2" fmla="*/ 3 w 179"/>
                <a:gd name="T3" fmla="*/ 27 h 112"/>
                <a:gd name="T4" fmla="*/ 4 w 179"/>
                <a:gd name="T5" fmla="*/ 28 h 112"/>
                <a:gd name="T6" fmla="*/ 100 w 179"/>
                <a:gd name="T7" fmla="*/ 76 h 112"/>
                <a:gd name="T8" fmla="*/ 175 w 179"/>
                <a:gd name="T9" fmla="*/ 111 h 112"/>
                <a:gd name="T10" fmla="*/ 178 w 179"/>
                <a:gd name="T11" fmla="*/ 110 h 112"/>
                <a:gd name="T12" fmla="*/ 179 w 179"/>
                <a:gd name="T13" fmla="*/ 109 h 112"/>
                <a:gd name="T14" fmla="*/ 177 w 179"/>
                <a:gd name="T15" fmla="*/ 106 h 112"/>
                <a:gd name="T16" fmla="*/ 102 w 179"/>
                <a:gd name="T17" fmla="*/ 71 h 112"/>
                <a:gd name="T18" fmla="*/ 8 w 179"/>
                <a:gd name="T19" fmla="*/ 24 h 112"/>
                <a:gd name="T20" fmla="*/ 6 w 179"/>
                <a:gd name="T21" fmla="*/ 15 h 112"/>
                <a:gd name="T22" fmla="*/ 8 w 179"/>
                <a:gd name="T23" fmla="*/ 4 h 112"/>
                <a:gd name="T24" fmla="*/ 8 w 179"/>
                <a:gd name="T25" fmla="*/ 3 h 112"/>
                <a:gd name="T26" fmla="*/ 6 w 179"/>
                <a:gd name="T27" fmla="*/ 0 h 112"/>
                <a:gd name="T28" fmla="*/ 2 w 179"/>
                <a:gd name="T29"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12">
                  <a:moveTo>
                    <a:pt x="2" y="2"/>
                  </a:moveTo>
                  <a:cubicBezTo>
                    <a:pt x="0" y="11"/>
                    <a:pt x="0" y="20"/>
                    <a:pt x="3" y="27"/>
                  </a:cubicBezTo>
                  <a:cubicBezTo>
                    <a:pt x="3" y="27"/>
                    <a:pt x="3" y="28"/>
                    <a:pt x="4" y="28"/>
                  </a:cubicBezTo>
                  <a:cubicBezTo>
                    <a:pt x="34" y="48"/>
                    <a:pt x="67" y="62"/>
                    <a:pt x="100" y="76"/>
                  </a:cubicBezTo>
                  <a:cubicBezTo>
                    <a:pt x="125" y="87"/>
                    <a:pt x="151" y="98"/>
                    <a:pt x="175" y="111"/>
                  </a:cubicBezTo>
                  <a:cubicBezTo>
                    <a:pt x="176" y="112"/>
                    <a:pt x="178" y="112"/>
                    <a:pt x="178" y="110"/>
                  </a:cubicBezTo>
                  <a:cubicBezTo>
                    <a:pt x="179" y="110"/>
                    <a:pt x="179" y="109"/>
                    <a:pt x="179" y="109"/>
                  </a:cubicBezTo>
                  <a:cubicBezTo>
                    <a:pt x="179" y="108"/>
                    <a:pt x="178" y="107"/>
                    <a:pt x="177" y="106"/>
                  </a:cubicBezTo>
                  <a:cubicBezTo>
                    <a:pt x="153" y="93"/>
                    <a:pt x="127" y="82"/>
                    <a:pt x="102" y="71"/>
                  </a:cubicBezTo>
                  <a:cubicBezTo>
                    <a:pt x="70" y="57"/>
                    <a:pt x="37" y="43"/>
                    <a:pt x="8" y="24"/>
                  </a:cubicBezTo>
                  <a:cubicBezTo>
                    <a:pt x="7" y="21"/>
                    <a:pt x="6" y="18"/>
                    <a:pt x="6" y="15"/>
                  </a:cubicBezTo>
                  <a:cubicBezTo>
                    <a:pt x="6" y="11"/>
                    <a:pt x="7" y="8"/>
                    <a:pt x="8" y="4"/>
                  </a:cubicBezTo>
                  <a:cubicBezTo>
                    <a:pt x="8" y="4"/>
                    <a:pt x="8" y="3"/>
                    <a:pt x="8" y="3"/>
                  </a:cubicBezTo>
                  <a:cubicBezTo>
                    <a:pt x="8" y="2"/>
                    <a:pt x="7" y="1"/>
                    <a:pt x="6" y="0"/>
                  </a:cubicBezTo>
                  <a:cubicBezTo>
                    <a:pt x="4" y="0"/>
                    <a:pt x="3" y="1"/>
                    <a:pt x="2"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6" name="Freeform 19"/>
            <p:cNvSpPr>
              <a:spLocks noChangeArrowheads="1"/>
            </p:cNvSpPr>
            <p:nvPr/>
          </p:nvSpPr>
          <p:spPr bwMode="auto">
            <a:xfrm>
              <a:off x="1689" y="3107"/>
              <a:ext cx="31" cy="73"/>
            </a:xfrm>
            <a:custGeom>
              <a:avLst/>
              <a:gdLst>
                <a:gd name="T0" fmla="*/ 1 w 13"/>
                <a:gd name="T1" fmla="*/ 2 h 31"/>
                <a:gd name="T2" fmla="*/ 9 w 13"/>
                <a:gd name="T3" fmla="*/ 30 h 31"/>
                <a:gd name="T4" fmla="*/ 12 w 13"/>
                <a:gd name="T5" fmla="*/ 29 h 31"/>
                <a:gd name="T6" fmla="*/ 11 w 13"/>
                <a:gd name="T7" fmla="*/ 25 h 31"/>
                <a:gd name="T8" fmla="*/ 11 w 13"/>
                <a:gd name="T9" fmla="*/ 25 h 31"/>
                <a:gd name="T10" fmla="*/ 7 w 13"/>
                <a:gd name="T11" fmla="*/ 3 h 31"/>
                <a:gd name="T12" fmla="*/ 4 w 13"/>
                <a:gd name="T13" fmla="*/ 0 h 31"/>
                <a:gd name="T14" fmla="*/ 1 w 13"/>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 y="2"/>
                  </a:moveTo>
                  <a:cubicBezTo>
                    <a:pt x="0" y="12"/>
                    <a:pt x="3" y="28"/>
                    <a:pt x="9" y="30"/>
                  </a:cubicBezTo>
                  <a:cubicBezTo>
                    <a:pt x="10" y="31"/>
                    <a:pt x="12" y="30"/>
                    <a:pt x="12" y="29"/>
                  </a:cubicBezTo>
                  <a:cubicBezTo>
                    <a:pt x="13" y="28"/>
                    <a:pt x="12" y="26"/>
                    <a:pt x="11" y="25"/>
                  </a:cubicBezTo>
                  <a:cubicBezTo>
                    <a:pt x="11" y="25"/>
                    <a:pt x="11" y="25"/>
                    <a:pt x="11" y="25"/>
                  </a:cubicBezTo>
                  <a:cubicBezTo>
                    <a:pt x="9" y="24"/>
                    <a:pt x="6" y="12"/>
                    <a:pt x="7" y="3"/>
                  </a:cubicBezTo>
                  <a:cubicBezTo>
                    <a:pt x="7" y="2"/>
                    <a:pt x="6" y="0"/>
                    <a:pt x="4" y="0"/>
                  </a:cubicBezTo>
                  <a:cubicBezTo>
                    <a:pt x="3" y="0"/>
                    <a:pt x="1"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7" name="Freeform 20"/>
            <p:cNvSpPr>
              <a:spLocks noChangeArrowheads="1"/>
            </p:cNvSpPr>
            <p:nvPr/>
          </p:nvSpPr>
          <p:spPr bwMode="auto">
            <a:xfrm>
              <a:off x="1290" y="2945"/>
              <a:ext cx="835" cy="276"/>
            </a:xfrm>
            <a:custGeom>
              <a:avLst/>
              <a:gdLst>
                <a:gd name="T0" fmla="*/ 335 w 352"/>
                <a:gd name="T1" fmla="*/ 2 h 116"/>
                <a:gd name="T2" fmla="*/ 334 w 352"/>
                <a:gd name="T3" fmla="*/ 4 h 116"/>
                <a:gd name="T4" fmla="*/ 336 w 352"/>
                <a:gd name="T5" fmla="*/ 6 h 116"/>
                <a:gd name="T6" fmla="*/ 345 w 352"/>
                <a:gd name="T7" fmla="*/ 16 h 116"/>
                <a:gd name="T8" fmla="*/ 277 w 352"/>
                <a:gd name="T9" fmla="*/ 55 h 116"/>
                <a:gd name="T10" fmla="*/ 269 w 352"/>
                <a:gd name="T11" fmla="*/ 59 h 116"/>
                <a:gd name="T12" fmla="*/ 228 w 352"/>
                <a:gd name="T13" fmla="*/ 82 h 116"/>
                <a:gd name="T14" fmla="*/ 210 w 352"/>
                <a:gd name="T15" fmla="*/ 91 h 116"/>
                <a:gd name="T16" fmla="*/ 179 w 352"/>
                <a:gd name="T17" fmla="*/ 109 h 116"/>
                <a:gd name="T18" fmla="*/ 134 w 352"/>
                <a:gd name="T19" fmla="*/ 89 h 116"/>
                <a:gd name="T20" fmla="*/ 99 w 352"/>
                <a:gd name="T21" fmla="*/ 72 h 116"/>
                <a:gd name="T22" fmla="*/ 5 w 352"/>
                <a:gd name="T23" fmla="*/ 24 h 116"/>
                <a:gd name="T24" fmla="*/ 1 w 352"/>
                <a:gd name="T25" fmla="*/ 25 h 116"/>
                <a:gd name="T26" fmla="*/ 2 w 352"/>
                <a:gd name="T27" fmla="*/ 29 h 116"/>
                <a:gd name="T28" fmla="*/ 97 w 352"/>
                <a:gd name="T29" fmla="*/ 78 h 116"/>
                <a:gd name="T30" fmla="*/ 131 w 352"/>
                <a:gd name="T31" fmla="*/ 94 h 116"/>
                <a:gd name="T32" fmla="*/ 179 w 352"/>
                <a:gd name="T33" fmla="*/ 115 h 116"/>
                <a:gd name="T34" fmla="*/ 182 w 352"/>
                <a:gd name="T35" fmla="*/ 114 h 116"/>
                <a:gd name="T36" fmla="*/ 212 w 352"/>
                <a:gd name="T37" fmla="*/ 96 h 116"/>
                <a:gd name="T38" fmla="*/ 231 w 352"/>
                <a:gd name="T39" fmla="*/ 87 h 116"/>
                <a:gd name="T40" fmla="*/ 272 w 352"/>
                <a:gd name="T41" fmla="*/ 64 h 116"/>
                <a:gd name="T42" fmla="*/ 280 w 352"/>
                <a:gd name="T43" fmla="*/ 60 h 116"/>
                <a:gd name="T44" fmla="*/ 350 w 352"/>
                <a:gd name="T45" fmla="*/ 19 h 116"/>
                <a:gd name="T46" fmla="*/ 351 w 352"/>
                <a:gd name="T47" fmla="*/ 16 h 116"/>
                <a:gd name="T48" fmla="*/ 339 w 352"/>
                <a:gd name="T49" fmla="*/ 1 h 116"/>
                <a:gd name="T50" fmla="*/ 335 w 352"/>
                <a:gd name="T5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2" h="116">
                  <a:moveTo>
                    <a:pt x="335" y="2"/>
                  </a:moveTo>
                  <a:cubicBezTo>
                    <a:pt x="335" y="3"/>
                    <a:pt x="334" y="3"/>
                    <a:pt x="334" y="4"/>
                  </a:cubicBezTo>
                  <a:cubicBezTo>
                    <a:pt x="334" y="5"/>
                    <a:pt x="335" y="6"/>
                    <a:pt x="336" y="6"/>
                  </a:cubicBezTo>
                  <a:cubicBezTo>
                    <a:pt x="340" y="8"/>
                    <a:pt x="343" y="12"/>
                    <a:pt x="345" y="16"/>
                  </a:cubicBezTo>
                  <a:cubicBezTo>
                    <a:pt x="326" y="31"/>
                    <a:pt x="300" y="44"/>
                    <a:pt x="277" y="55"/>
                  </a:cubicBezTo>
                  <a:cubicBezTo>
                    <a:pt x="269" y="59"/>
                    <a:pt x="269" y="59"/>
                    <a:pt x="269" y="59"/>
                  </a:cubicBezTo>
                  <a:cubicBezTo>
                    <a:pt x="257" y="65"/>
                    <a:pt x="244" y="73"/>
                    <a:pt x="228" y="82"/>
                  </a:cubicBezTo>
                  <a:cubicBezTo>
                    <a:pt x="223" y="86"/>
                    <a:pt x="216" y="88"/>
                    <a:pt x="210" y="91"/>
                  </a:cubicBezTo>
                  <a:cubicBezTo>
                    <a:pt x="198" y="96"/>
                    <a:pt x="186" y="101"/>
                    <a:pt x="179" y="109"/>
                  </a:cubicBezTo>
                  <a:cubicBezTo>
                    <a:pt x="162" y="104"/>
                    <a:pt x="148" y="97"/>
                    <a:pt x="134" y="89"/>
                  </a:cubicBezTo>
                  <a:cubicBezTo>
                    <a:pt x="123" y="83"/>
                    <a:pt x="111" y="77"/>
                    <a:pt x="99" y="72"/>
                  </a:cubicBezTo>
                  <a:cubicBezTo>
                    <a:pt x="65" y="59"/>
                    <a:pt x="33" y="43"/>
                    <a:pt x="5" y="24"/>
                  </a:cubicBezTo>
                  <a:cubicBezTo>
                    <a:pt x="3" y="23"/>
                    <a:pt x="2" y="24"/>
                    <a:pt x="1" y="25"/>
                  </a:cubicBezTo>
                  <a:cubicBezTo>
                    <a:pt x="0" y="26"/>
                    <a:pt x="0" y="28"/>
                    <a:pt x="2" y="29"/>
                  </a:cubicBezTo>
                  <a:cubicBezTo>
                    <a:pt x="30" y="48"/>
                    <a:pt x="62" y="64"/>
                    <a:pt x="97" y="78"/>
                  </a:cubicBezTo>
                  <a:cubicBezTo>
                    <a:pt x="109" y="83"/>
                    <a:pt x="120" y="89"/>
                    <a:pt x="131" y="94"/>
                  </a:cubicBezTo>
                  <a:cubicBezTo>
                    <a:pt x="146" y="102"/>
                    <a:pt x="161" y="110"/>
                    <a:pt x="179" y="115"/>
                  </a:cubicBezTo>
                  <a:cubicBezTo>
                    <a:pt x="180" y="116"/>
                    <a:pt x="181" y="115"/>
                    <a:pt x="182" y="114"/>
                  </a:cubicBezTo>
                  <a:cubicBezTo>
                    <a:pt x="188" y="106"/>
                    <a:pt x="200" y="101"/>
                    <a:pt x="212" y="96"/>
                  </a:cubicBezTo>
                  <a:cubicBezTo>
                    <a:pt x="218" y="94"/>
                    <a:pt x="225" y="91"/>
                    <a:pt x="231" y="87"/>
                  </a:cubicBezTo>
                  <a:cubicBezTo>
                    <a:pt x="247" y="77"/>
                    <a:pt x="259" y="70"/>
                    <a:pt x="272" y="64"/>
                  </a:cubicBezTo>
                  <a:cubicBezTo>
                    <a:pt x="280" y="60"/>
                    <a:pt x="280" y="60"/>
                    <a:pt x="280" y="60"/>
                  </a:cubicBezTo>
                  <a:cubicBezTo>
                    <a:pt x="304" y="49"/>
                    <a:pt x="331" y="35"/>
                    <a:pt x="350" y="19"/>
                  </a:cubicBezTo>
                  <a:cubicBezTo>
                    <a:pt x="351" y="18"/>
                    <a:pt x="352" y="17"/>
                    <a:pt x="351" y="16"/>
                  </a:cubicBezTo>
                  <a:cubicBezTo>
                    <a:pt x="349" y="9"/>
                    <a:pt x="344" y="4"/>
                    <a:pt x="339" y="1"/>
                  </a:cubicBezTo>
                  <a:cubicBezTo>
                    <a:pt x="337" y="0"/>
                    <a:pt x="335" y="1"/>
                    <a:pt x="33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8" name="Freeform 21"/>
            <p:cNvSpPr>
              <a:spLocks noEditPoints="1" noChangeArrowheads="1"/>
            </p:cNvSpPr>
            <p:nvPr/>
          </p:nvSpPr>
          <p:spPr bwMode="auto">
            <a:xfrm>
              <a:off x="1283" y="2969"/>
              <a:ext cx="885" cy="318"/>
            </a:xfrm>
            <a:custGeom>
              <a:avLst/>
              <a:gdLst>
                <a:gd name="T0" fmla="*/ 347 w 373"/>
                <a:gd name="T1" fmla="*/ 2 h 134"/>
                <a:gd name="T2" fmla="*/ 347 w 373"/>
                <a:gd name="T3" fmla="*/ 3 h 134"/>
                <a:gd name="T4" fmla="*/ 349 w 373"/>
                <a:gd name="T5" fmla="*/ 6 h 134"/>
                <a:gd name="T6" fmla="*/ 366 w 373"/>
                <a:gd name="T7" fmla="*/ 20 h 134"/>
                <a:gd name="T8" fmla="*/ 303 w 373"/>
                <a:gd name="T9" fmla="*/ 59 h 134"/>
                <a:gd name="T10" fmla="*/ 284 w 373"/>
                <a:gd name="T11" fmla="*/ 68 h 134"/>
                <a:gd name="T12" fmla="*/ 260 w 373"/>
                <a:gd name="T13" fmla="*/ 80 h 134"/>
                <a:gd name="T14" fmla="*/ 196 w 373"/>
                <a:gd name="T15" fmla="*/ 117 h 134"/>
                <a:gd name="T16" fmla="*/ 194 w 373"/>
                <a:gd name="T17" fmla="*/ 119 h 134"/>
                <a:gd name="T18" fmla="*/ 168 w 373"/>
                <a:gd name="T19" fmla="*/ 121 h 134"/>
                <a:gd name="T20" fmla="*/ 163 w 373"/>
                <a:gd name="T21" fmla="*/ 119 h 134"/>
                <a:gd name="T22" fmla="*/ 123 w 373"/>
                <a:gd name="T23" fmla="*/ 101 h 134"/>
                <a:gd name="T24" fmla="*/ 115 w 373"/>
                <a:gd name="T25" fmla="*/ 98 h 134"/>
                <a:gd name="T26" fmla="*/ 95 w 373"/>
                <a:gd name="T27" fmla="*/ 90 h 134"/>
                <a:gd name="T28" fmla="*/ 5 w 373"/>
                <a:gd name="T29" fmla="*/ 43 h 134"/>
                <a:gd name="T30" fmla="*/ 4 w 373"/>
                <a:gd name="T31" fmla="*/ 42 h 134"/>
                <a:gd name="T32" fmla="*/ 1 w 373"/>
                <a:gd name="T33" fmla="*/ 43 h 134"/>
                <a:gd name="T34" fmla="*/ 0 w 373"/>
                <a:gd name="T35" fmla="*/ 45 h 134"/>
                <a:gd name="T36" fmla="*/ 0 w 373"/>
                <a:gd name="T37" fmla="*/ 45 h 134"/>
                <a:gd name="T38" fmla="*/ 2 w 373"/>
                <a:gd name="T39" fmla="*/ 49 h 134"/>
                <a:gd name="T40" fmla="*/ 0 w 373"/>
                <a:gd name="T41" fmla="*/ 46 h 134"/>
                <a:gd name="T42" fmla="*/ 1 w 373"/>
                <a:gd name="T43" fmla="*/ 46 h 134"/>
                <a:gd name="T44" fmla="*/ 0 w 373"/>
                <a:gd name="T45" fmla="*/ 45 h 134"/>
                <a:gd name="T46" fmla="*/ 1 w 373"/>
                <a:gd name="T47" fmla="*/ 46 h 134"/>
                <a:gd name="T48" fmla="*/ 1 w 373"/>
                <a:gd name="T49" fmla="*/ 45 h 134"/>
                <a:gd name="T50" fmla="*/ 5 w 373"/>
                <a:gd name="T51" fmla="*/ 44 h 134"/>
                <a:gd name="T52" fmla="*/ 6 w 373"/>
                <a:gd name="T53" fmla="*/ 44 h 134"/>
                <a:gd name="T54" fmla="*/ 6 w 373"/>
                <a:gd name="T55" fmla="*/ 45 h 134"/>
                <a:gd name="T56" fmla="*/ 5 w 373"/>
                <a:gd name="T57" fmla="*/ 46 h 134"/>
                <a:gd name="T58" fmla="*/ 2 w 373"/>
                <a:gd name="T59" fmla="*/ 47 h 134"/>
                <a:gd name="T60" fmla="*/ 1 w 373"/>
                <a:gd name="T61" fmla="*/ 46 h 134"/>
                <a:gd name="T62" fmla="*/ 1 w 373"/>
                <a:gd name="T63" fmla="*/ 47 h 134"/>
                <a:gd name="T64" fmla="*/ 92 w 373"/>
                <a:gd name="T65" fmla="*/ 95 h 134"/>
                <a:gd name="T66" fmla="*/ 113 w 373"/>
                <a:gd name="T67" fmla="*/ 103 h 134"/>
                <a:gd name="T68" fmla="*/ 121 w 373"/>
                <a:gd name="T69" fmla="*/ 107 h 134"/>
                <a:gd name="T70" fmla="*/ 161 w 373"/>
                <a:gd name="T71" fmla="*/ 124 h 134"/>
                <a:gd name="T72" fmla="*/ 165 w 373"/>
                <a:gd name="T73" fmla="*/ 126 h 134"/>
                <a:gd name="T74" fmla="*/ 197 w 373"/>
                <a:gd name="T75" fmla="*/ 124 h 134"/>
                <a:gd name="T76" fmla="*/ 199 w 373"/>
                <a:gd name="T77" fmla="*/ 122 h 134"/>
                <a:gd name="T78" fmla="*/ 262 w 373"/>
                <a:gd name="T79" fmla="*/ 86 h 134"/>
                <a:gd name="T80" fmla="*/ 286 w 373"/>
                <a:gd name="T81" fmla="*/ 73 h 134"/>
                <a:gd name="T82" fmla="*/ 305 w 373"/>
                <a:gd name="T83" fmla="*/ 64 h 134"/>
                <a:gd name="T84" fmla="*/ 372 w 373"/>
                <a:gd name="T85" fmla="*/ 23 h 134"/>
                <a:gd name="T86" fmla="*/ 373 w 373"/>
                <a:gd name="T87" fmla="*/ 19 h 134"/>
                <a:gd name="T88" fmla="*/ 351 w 373"/>
                <a:gd name="T89" fmla="*/ 1 h 134"/>
                <a:gd name="T90" fmla="*/ 347 w 373"/>
                <a:gd name="T91" fmla="*/ 2 h 134"/>
                <a:gd name="T92" fmla="*/ 1 w 373"/>
                <a:gd name="T93" fmla="*/ 46 h 134"/>
                <a:gd name="T94" fmla="*/ 1 w 373"/>
                <a:gd name="T95" fmla="*/ 46 h 134"/>
                <a:gd name="T96" fmla="*/ 1 w 373"/>
                <a:gd name="T97" fmla="*/ 46 h 134"/>
                <a:gd name="T98" fmla="*/ 1 w 373"/>
                <a:gd name="T99" fmla="*/ 4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134">
                  <a:moveTo>
                    <a:pt x="347" y="2"/>
                  </a:moveTo>
                  <a:cubicBezTo>
                    <a:pt x="347" y="2"/>
                    <a:pt x="347" y="3"/>
                    <a:pt x="347" y="3"/>
                  </a:cubicBezTo>
                  <a:cubicBezTo>
                    <a:pt x="347" y="4"/>
                    <a:pt x="348" y="5"/>
                    <a:pt x="349" y="6"/>
                  </a:cubicBezTo>
                  <a:cubicBezTo>
                    <a:pt x="356" y="9"/>
                    <a:pt x="363" y="15"/>
                    <a:pt x="366" y="20"/>
                  </a:cubicBezTo>
                  <a:cubicBezTo>
                    <a:pt x="350" y="35"/>
                    <a:pt x="325" y="47"/>
                    <a:pt x="303" y="59"/>
                  </a:cubicBezTo>
                  <a:cubicBezTo>
                    <a:pt x="284" y="68"/>
                    <a:pt x="284" y="68"/>
                    <a:pt x="284" y="68"/>
                  </a:cubicBezTo>
                  <a:cubicBezTo>
                    <a:pt x="260" y="80"/>
                    <a:pt x="260" y="80"/>
                    <a:pt x="260" y="80"/>
                  </a:cubicBezTo>
                  <a:cubicBezTo>
                    <a:pt x="238" y="91"/>
                    <a:pt x="216" y="102"/>
                    <a:pt x="196" y="117"/>
                  </a:cubicBezTo>
                  <a:cubicBezTo>
                    <a:pt x="194" y="119"/>
                    <a:pt x="194" y="119"/>
                    <a:pt x="194" y="119"/>
                  </a:cubicBezTo>
                  <a:cubicBezTo>
                    <a:pt x="182" y="128"/>
                    <a:pt x="182" y="128"/>
                    <a:pt x="168" y="121"/>
                  </a:cubicBezTo>
                  <a:cubicBezTo>
                    <a:pt x="163" y="119"/>
                    <a:pt x="163" y="119"/>
                    <a:pt x="163" y="119"/>
                  </a:cubicBezTo>
                  <a:cubicBezTo>
                    <a:pt x="150" y="112"/>
                    <a:pt x="136" y="107"/>
                    <a:pt x="123" y="101"/>
                  </a:cubicBezTo>
                  <a:cubicBezTo>
                    <a:pt x="115" y="98"/>
                    <a:pt x="115" y="98"/>
                    <a:pt x="115" y="98"/>
                  </a:cubicBezTo>
                  <a:cubicBezTo>
                    <a:pt x="95" y="90"/>
                    <a:pt x="95" y="90"/>
                    <a:pt x="95" y="90"/>
                  </a:cubicBezTo>
                  <a:cubicBezTo>
                    <a:pt x="63" y="77"/>
                    <a:pt x="33" y="65"/>
                    <a:pt x="5" y="43"/>
                  </a:cubicBezTo>
                  <a:cubicBezTo>
                    <a:pt x="5" y="42"/>
                    <a:pt x="5" y="42"/>
                    <a:pt x="4" y="42"/>
                  </a:cubicBezTo>
                  <a:cubicBezTo>
                    <a:pt x="3" y="41"/>
                    <a:pt x="1" y="42"/>
                    <a:pt x="1" y="43"/>
                  </a:cubicBezTo>
                  <a:cubicBezTo>
                    <a:pt x="0" y="44"/>
                    <a:pt x="0" y="44"/>
                    <a:pt x="0" y="45"/>
                  </a:cubicBezTo>
                  <a:cubicBezTo>
                    <a:pt x="0" y="45"/>
                    <a:pt x="0" y="45"/>
                    <a:pt x="0" y="45"/>
                  </a:cubicBezTo>
                  <a:cubicBezTo>
                    <a:pt x="0" y="46"/>
                    <a:pt x="0" y="48"/>
                    <a:pt x="2" y="49"/>
                  </a:cubicBezTo>
                  <a:cubicBezTo>
                    <a:pt x="1" y="48"/>
                    <a:pt x="0" y="47"/>
                    <a:pt x="0" y="46"/>
                  </a:cubicBezTo>
                  <a:cubicBezTo>
                    <a:pt x="0" y="46"/>
                    <a:pt x="1" y="46"/>
                    <a:pt x="1" y="46"/>
                  </a:cubicBezTo>
                  <a:cubicBezTo>
                    <a:pt x="0" y="46"/>
                    <a:pt x="0" y="46"/>
                    <a:pt x="0" y="45"/>
                  </a:cubicBezTo>
                  <a:cubicBezTo>
                    <a:pt x="0" y="46"/>
                    <a:pt x="0" y="46"/>
                    <a:pt x="1" y="46"/>
                  </a:cubicBezTo>
                  <a:cubicBezTo>
                    <a:pt x="1" y="46"/>
                    <a:pt x="1" y="45"/>
                    <a:pt x="1" y="45"/>
                  </a:cubicBezTo>
                  <a:cubicBezTo>
                    <a:pt x="2" y="43"/>
                    <a:pt x="3" y="43"/>
                    <a:pt x="5" y="44"/>
                  </a:cubicBezTo>
                  <a:cubicBezTo>
                    <a:pt x="5" y="44"/>
                    <a:pt x="5" y="44"/>
                    <a:pt x="6" y="44"/>
                  </a:cubicBezTo>
                  <a:cubicBezTo>
                    <a:pt x="6" y="45"/>
                    <a:pt x="6" y="45"/>
                    <a:pt x="6" y="45"/>
                  </a:cubicBezTo>
                  <a:cubicBezTo>
                    <a:pt x="6" y="45"/>
                    <a:pt x="6" y="46"/>
                    <a:pt x="5" y="46"/>
                  </a:cubicBezTo>
                  <a:cubicBezTo>
                    <a:pt x="4" y="47"/>
                    <a:pt x="3" y="48"/>
                    <a:pt x="2" y="47"/>
                  </a:cubicBezTo>
                  <a:cubicBezTo>
                    <a:pt x="1" y="47"/>
                    <a:pt x="1" y="47"/>
                    <a:pt x="1" y="46"/>
                  </a:cubicBezTo>
                  <a:cubicBezTo>
                    <a:pt x="1" y="47"/>
                    <a:pt x="1" y="47"/>
                    <a:pt x="1" y="47"/>
                  </a:cubicBezTo>
                  <a:cubicBezTo>
                    <a:pt x="30" y="70"/>
                    <a:pt x="60" y="82"/>
                    <a:pt x="92" y="95"/>
                  </a:cubicBezTo>
                  <a:cubicBezTo>
                    <a:pt x="113" y="103"/>
                    <a:pt x="113" y="103"/>
                    <a:pt x="113" y="103"/>
                  </a:cubicBezTo>
                  <a:cubicBezTo>
                    <a:pt x="121" y="107"/>
                    <a:pt x="121" y="107"/>
                    <a:pt x="121" y="107"/>
                  </a:cubicBezTo>
                  <a:cubicBezTo>
                    <a:pt x="134" y="112"/>
                    <a:pt x="147" y="118"/>
                    <a:pt x="161" y="124"/>
                  </a:cubicBezTo>
                  <a:cubicBezTo>
                    <a:pt x="165" y="126"/>
                    <a:pt x="165" y="126"/>
                    <a:pt x="165" y="126"/>
                  </a:cubicBezTo>
                  <a:cubicBezTo>
                    <a:pt x="182" y="134"/>
                    <a:pt x="183" y="134"/>
                    <a:pt x="197" y="124"/>
                  </a:cubicBezTo>
                  <a:cubicBezTo>
                    <a:pt x="199" y="122"/>
                    <a:pt x="199" y="122"/>
                    <a:pt x="199" y="122"/>
                  </a:cubicBezTo>
                  <a:cubicBezTo>
                    <a:pt x="219" y="107"/>
                    <a:pt x="240" y="97"/>
                    <a:pt x="262" y="86"/>
                  </a:cubicBezTo>
                  <a:cubicBezTo>
                    <a:pt x="286" y="73"/>
                    <a:pt x="286" y="73"/>
                    <a:pt x="286" y="73"/>
                  </a:cubicBezTo>
                  <a:cubicBezTo>
                    <a:pt x="305" y="64"/>
                    <a:pt x="305" y="64"/>
                    <a:pt x="305" y="64"/>
                  </a:cubicBezTo>
                  <a:cubicBezTo>
                    <a:pt x="329" y="52"/>
                    <a:pt x="356" y="39"/>
                    <a:pt x="372" y="23"/>
                  </a:cubicBezTo>
                  <a:cubicBezTo>
                    <a:pt x="373" y="22"/>
                    <a:pt x="373" y="20"/>
                    <a:pt x="373" y="19"/>
                  </a:cubicBezTo>
                  <a:cubicBezTo>
                    <a:pt x="369" y="12"/>
                    <a:pt x="361" y="5"/>
                    <a:pt x="351" y="1"/>
                  </a:cubicBezTo>
                  <a:cubicBezTo>
                    <a:pt x="350" y="0"/>
                    <a:pt x="348" y="1"/>
                    <a:pt x="347" y="2"/>
                  </a:cubicBezTo>
                  <a:close/>
                  <a:moveTo>
                    <a:pt x="1" y="46"/>
                  </a:moveTo>
                  <a:cubicBezTo>
                    <a:pt x="1" y="46"/>
                    <a:pt x="1" y="46"/>
                    <a:pt x="1" y="46"/>
                  </a:cubicBezTo>
                  <a:cubicBezTo>
                    <a:pt x="1" y="46"/>
                    <a:pt x="1" y="46"/>
                    <a:pt x="1" y="46"/>
                  </a:cubicBezTo>
                  <a:cubicBezTo>
                    <a:pt x="1" y="46"/>
                    <a:pt x="1" y="46"/>
                    <a:pt x="1" y="4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59" name="Freeform 22"/>
            <p:cNvSpPr>
              <a:spLocks noChangeArrowheads="1"/>
            </p:cNvSpPr>
            <p:nvPr/>
          </p:nvSpPr>
          <p:spPr bwMode="auto">
            <a:xfrm>
              <a:off x="1262" y="3019"/>
              <a:ext cx="52" cy="45"/>
            </a:xfrm>
            <a:custGeom>
              <a:avLst/>
              <a:gdLst>
                <a:gd name="T0" fmla="*/ 17 w 22"/>
                <a:gd name="T1" fmla="*/ 1 h 19"/>
                <a:gd name="T2" fmla="*/ 2 w 22"/>
                <a:gd name="T3" fmla="*/ 14 h 19"/>
                <a:gd name="T4" fmla="*/ 1 w 22"/>
                <a:gd name="T5" fmla="*/ 18 h 19"/>
                <a:gd name="T6" fmla="*/ 5 w 22"/>
                <a:gd name="T7" fmla="*/ 19 h 19"/>
                <a:gd name="T8" fmla="*/ 21 w 22"/>
                <a:gd name="T9" fmla="*/ 5 h 19"/>
                <a:gd name="T10" fmla="*/ 21 w 22"/>
                <a:gd name="T11" fmla="*/ 1 h 19"/>
                <a:gd name="T12" fmla="*/ 17 w 22"/>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17" y="1"/>
                  </a:moveTo>
                  <a:cubicBezTo>
                    <a:pt x="13" y="7"/>
                    <a:pt x="8" y="11"/>
                    <a:pt x="2" y="14"/>
                  </a:cubicBezTo>
                  <a:cubicBezTo>
                    <a:pt x="1" y="15"/>
                    <a:pt x="0" y="16"/>
                    <a:pt x="1" y="18"/>
                  </a:cubicBezTo>
                  <a:cubicBezTo>
                    <a:pt x="2" y="19"/>
                    <a:pt x="4" y="19"/>
                    <a:pt x="5" y="19"/>
                  </a:cubicBezTo>
                  <a:cubicBezTo>
                    <a:pt x="11" y="15"/>
                    <a:pt x="16" y="11"/>
                    <a:pt x="21" y="5"/>
                  </a:cubicBezTo>
                  <a:cubicBezTo>
                    <a:pt x="22" y="4"/>
                    <a:pt x="22" y="2"/>
                    <a:pt x="21" y="1"/>
                  </a:cubicBezTo>
                  <a:cubicBezTo>
                    <a:pt x="20" y="0"/>
                    <a:pt x="18" y="0"/>
                    <a:pt x="17"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0" name="Freeform 23"/>
            <p:cNvSpPr>
              <a:spLocks noChangeArrowheads="1"/>
            </p:cNvSpPr>
            <p:nvPr/>
          </p:nvSpPr>
          <p:spPr bwMode="auto">
            <a:xfrm>
              <a:off x="1691" y="3271"/>
              <a:ext cx="19" cy="92"/>
            </a:xfrm>
            <a:custGeom>
              <a:avLst/>
              <a:gdLst>
                <a:gd name="T0" fmla="*/ 0 w 8"/>
                <a:gd name="T1" fmla="*/ 3 h 39"/>
                <a:gd name="T2" fmla="*/ 0 w 8"/>
                <a:gd name="T3" fmla="*/ 4 h 39"/>
                <a:gd name="T4" fmla="*/ 2 w 8"/>
                <a:gd name="T5" fmla="*/ 36 h 39"/>
                <a:gd name="T6" fmla="*/ 6 w 8"/>
                <a:gd name="T7" fmla="*/ 38 h 39"/>
                <a:gd name="T8" fmla="*/ 8 w 8"/>
                <a:gd name="T9" fmla="*/ 35 h 39"/>
                <a:gd name="T10" fmla="*/ 6 w 8"/>
                <a:gd name="T11" fmla="*/ 4 h 39"/>
                <a:gd name="T12" fmla="*/ 6 w 8"/>
                <a:gd name="T13" fmla="*/ 3 h 39"/>
                <a:gd name="T14" fmla="*/ 3 w 8"/>
                <a:gd name="T15" fmla="*/ 0 h 39"/>
                <a:gd name="T16" fmla="*/ 0 w 8"/>
                <a:gd name="T1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9">
                  <a:moveTo>
                    <a:pt x="0" y="3"/>
                  </a:moveTo>
                  <a:cubicBezTo>
                    <a:pt x="0" y="4"/>
                    <a:pt x="0" y="4"/>
                    <a:pt x="0" y="4"/>
                  </a:cubicBezTo>
                  <a:cubicBezTo>
                    <a:pt x="0" y="18"/>
                    <a:pt x="0" y="31"/>
                    <a:pt x="2" y="36"/>
                  </a:cubicBezTo>
                  <a:cubicBezTo>
                    <a:pt x="3" y="38"/>
                    <a:pt x="5" y="39"/>
                    <a:pt x="6" y="38"/>
                  </a:cubicBezTo>
                  <a:cubicBezTo>
                    <a:pt x="7" y="38"/>
                    <a:pt x="8" y="36"/>
                    <a:pt x="8" y="35"/>
                  </a:cubicBezTo>
                  <a:cubicBezTo>
                    <a:pt x="6" y="30"/>
                    <a:pt x="6" y="13"/>
                    <a:pt x="6" y="4"/>
                  </a:cubicBezTo>
                  <a:cubicBezTo>
                    <a:pt x="6" y="3"/>
                    <a:pt x="6" y="3"/>
                    <a:pt x="6" y="3"/>
                  </a:cubicBezTo>
                  <a:cubicBezTo>
                    <a:pt x="6" y="1"/>
                    <a:pt x="5" y="0"/>
                    <a:pt x="3" y="0"/>
                  </a:cubicBezTo>
                  <a:cubicBezTo>
                    <a:pt x="2" y="0"/>
                    <a:pt x="0" y="1"/>
                    <a:pt x="0"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1" name="Freeform 24"/>
            <p:cNvSpPr>
              <a:spLocks noChangeArrowheads="1"/>
            </p:cNvSpPr>
            <p:nvPr/>
          </p:nvSpPr>
          <p:spPr bwMode="auto">
            <a:xfrm>
              <a:off x="1240" y="3054"/>
              <a:ext cx="956" cy="343"/>
            </a:xfrm>
            <a:custGeom>
              <a:avLst/>
              <a:gdLst>
                <a:gd name="T0" fmla="*/ 384 w 403"/>
                <a:gd name="T1" fmla="*/ 3 h 144"/>
                <a:gd name="T2" fmla="*/ 384 w 403"/>
                <a:gd name="T3" fmla="*/ 4 h 144"/>
                <a:gd name="T4" fmla="*/ 386 w 403"/>
                <a:gd name="T5" fmla="*/ 6 h 144"/>
                <a:gd name="T6" fmla="*/ 396 w 403"/>
                <a:gd name="T7" fmla="*/ 14 h 144"/>
                <a:gd name="T8" fmla="*/ 350 w 403"/>
                <a:gd name="T9" fmla="*/ 42 h 144"/>
                <a:gd name="T10" fmla="*/ 321 w 403"/>
                <a:gd name="T11" fmla="*/ 55 h 144"/>
                <a:gd name="T12" fmla="*/ 281 w 403"/>
                <a:gd name="T13" fmla="*/ 83 h 144"/>
                <a:gd name="T14" fmla="*/ 242 w 403"/>
                <a:gd name="T15" fmla="*/ 111 h 144"/>
                <a:gd name="T16" fmla="*/ 228 w 403"/>
                <a:gd name="T17" fmla="*/ 121 h 144"/>
                <a:gd name="T18" fmla="*/ 201 w 403"/>
                <a:gd name="T19" fmla="*/ 138 h 144"/>
                <a:gd name="T20" fmla="*/ 173 w 403"/>
                <a:gd name="T21" fmla="*/ 126 h 144"/>
                <a:gd name="T22" fmla="*/ 160 w 403"/>
                <a:gd name="T23" fmla="*/ 120 h 144"/>
                <a:gd name="T24" fmla="*/ 93 w 403"/>
                <a:gd name="T25" fmla="*/ 83 h 144"/>
                <a:gd name="T26" fmla="*/ 31 w 403"/>
                <a:gd name="T27" fmla="*/ 48 h 144"/>
                <a:gd name="T28" fmla="*/ 7 w 403"/>
                <a:gd name="T29" fmla="*/ 25 h 144"/>
                <a:gd name="T30" fmla="*/ 13 w 403"/>
                <a:gd name="T31" fmla="*/ 5 h 144"/>
                <a:gd name="T32" fmla="*/ 12 w 403"/>
                <a:gd name="T33" fmla="*/ 1 h 144"/>
                <a:gd name="T34" fmla="*/ 8 w 403"/>
                <a:gd name="T35" fmla="*/ 2 h 144"/>
                <a:gd name="T36" fmla="*/ 2 w 403"/>
                <a:gd name="T37" fmla="*/ 27 h 144"/>
                <a:gd name="T38" fmla="*/ 29 w 403"/>
                <a:gd name="T39" fmla="*/ 53 h 144"/>
                <a:gd name="T40" fmla="*/ 90 w 403"/>
                <a:gd name="T41" fmla="*/ 87 h 144"/>
                <a:gd name="T42" fmla="*/ 157 w 403"/>
                <a:gd name="T43" fmla="*/ 125 h 144"/>
                <a:gd name="T44" fmla="*/ 170 w 403"/>
                <a:gd name="T45" fmla="*/ 131 h 144"/>
                <a:gd name="T46" fmla="*/ 201 w 403"/>
                <a:gd name="T47" fmla="*/ 143 h 144"/>
                <a:gd name="T48" fmla="*/ 231 w 403"/>
                <a:gd name="T49" fmla="*/ 125 h 144"/>
                <a:gd name="T50" fmla="*/ 245 w 403"/>
                <a:gd name="T51" fmla="*/ 116 h 144"/>
                <a:gd name="T52" fmla="*/ 284 w 403"/>
                <a:gd name="T53" fmla="*/ 88 h 144"/>
                <a:gd name="T54" fmla="*/ 324 w 403"/>
                <a:gd name="T55" fmla="*/ 60 h 144"/>
                <a:gd name="T56" fmla="*/ 352 w 403"/>
                <a:gd name="T57" fmla="*/ 47 h 144"/>
                <a:gd name="T58" fmla="*/ 402 w 403"/>
                <a:gd name="T59" fmla="*/ 17 h 144"/>
                <a:gd name="T60" fmla="*/ 403 w 403"/>
                <a:gd name="T61" fmla="*/ 14 h 144"/>
                <a:gd name="T62" fmla="*/ 388 w 403"/>
                <a:gd name="T63" fmla="*/ 1 h 144"/>
                <a:gd name="T64" fmla="*/ 384 w 403"/>
                <a:gd name="T6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3" h="144">
                  <a:moveTo>
                    <a:pt x="384" y="3"/>
                  </a:moveTo>
                  <a:cubicBezTo>
                    <a:pt x="384" y="3"/>
                    <a:pt x="384" y="3"/>
                    <a:pt x="384" y="4"/>
                  </a:cubicBezTo>
                  <a:cubicBezTo>
                    <a:pt x="384" y="5"/>
                    <a:pt x="385" y="6"/>
                    <a:pt x="386" y="6"/>
                  </a:cubicBezTo>
                  <a:cubicBezTo>
                    <a:pt x="390" y="8"/>
                    <a:pt x="394" y="11"/>
                    <a:pt x="396" y="14"/>
                  </a:cubicBezTo>
                  <a:cubicBezTo>
                    <a:pt x="384" y="27"/>
                    <a:pt x="367" y="34"/>
                    <a:pt x="350" y="42"/>
                  </a:cubicBezTo>
                  <a:cubicBezTo>
                    <a:pt x="340" y="46"/>
                    <a:pt x="330" y="50"/>
                    <a:pt x="321" y="55"/>
                  </a:cubicBezTo>
                  <a:cubicBezTo>
                    <a:pt x="307" y="63"/>
                    <a:pt x="294" y="74"/>
                    <a:pt x="281" y="83"/>
                  </a:cubicBezTo>
                  <a:cubicBezTo>
                    <a:pt x="268" y="93"/>
                    <a:pt x="255" y="103"/>
                    <a:pt x="242" y="111"/>
                  </a:cubicBezTo>
                  <a:cubicBezTo>
                    <a:pt x="238" y="113"/>
                    <a:pt x="233" y="116"/>
                    <a:pt x="228" y="121"/>
                  </a:cubicBezTo>
                  <a:cubicBezTo>
                    <a:pt x="219" y="127"/>
                    <a:pt x="206" y="137"/>
                    <a:pt x="201" y="138"/>
                  </a:cubicBezTo>
                  <a:cubicBezTo>
                    <a:pt x="195" y="139"/>
                    <a:pt x="182" y="131"/>
                    <a:pt x="173" y="126"/>
                  </a:cubicBezTo>
                  <a:cubicBezTo>
                    <a:pt x="160" y="120"/>
                    <a:pt x="160" y="120"/>
                    <a:pt x="160" y="120"/>
                  </a:cubicBezTo>
                  <a:cubicBezTo>
                    <a:pt x="135" y="109"/>
                    <a:pt x="114" y="96"/>
                    <a:pt x="93" y="83"/>
                  </a:cubicBezTo>
                  <a:cubicBezTo>
                    <a:pt x="73" y="71"/>
                    <a:pt x="54" y="58"/>
                    <a:pt x="31" y="48"/>
                  </a:cubicBezTo>
                  <a:cubicBezTo>
                    <a:pt x="18" y="42"/>
                    <a:pt x="9" y="34"/>
                    <a:pt x="7" y="25"/>
                  </a:cubicBezTo>
                  <a:cubicBezTo>
                    <a:pt x="6" y="19"/>
                    <a:pt x="8" y="12"/>
                    <a:pt x="13" y="5"/>
                  </a:cubicBezTo>
                  <a:cubicBezTo>
                    <a:pt x="14" y="4"/>
                    <a:pt x="14" y="2"/>
                    <a:pt x="12" y="1"/>
                  </a:cubicBezTo>
                  <a:cubicBezTo>
                    <a:pt x="11" y="0"/>
                    <a:pt x="9" y="1"/>
                    <a:pt x="8" y="2"/>
                  </a:cubicBezTo>
                  <a:cubicBezTo>
                    <a:pt x="2" y="10"/>
                    <a:pt x="0" y="19"/>
                    <a:pt x="2" y="27"/>
                  </a:cubicBezTo>
                  <a:cubicBezTo>
                    <a:pt x="5" y="40"/>
                    <a:pt x="18" y="48"/>
                    <a:pt x="29" y="53"/>
                  </a:cubicBezTo>
                  <a:cubicBezTo>
                    <a:pt x="51" y="63"/>
                    <a:pt x="71" y="75"/>
                    <a:pt x="90" y="87"/>
                  </a:cubicBezTo>
                  <a:cubicBezTo>
                    <a:pt x="111" y="101"/>
                    <a:pt x="133" y="114"/>
                    <a:pt x="157" y="125"/>
                  </a:cubicBezTo>
                  <a:cubicBezTo>
                    <a:pt x="170" y="131"/>
                    <a:pt x="170" y="131"/>
                    <a:pt x="170" y="131"/>
                  </a:cubicBezTo>
                  <a:cubicBezTo>
                    <a:pt x="182" y="138"/>
                    <a:pt x="194" y="144"/>
                    <a:pt x="201" y="143"/>
                  </a:cubicBezTo>
                  <a:cubicBezTo>
                    <a:pt x="208" y="142"/>
                    <a:pt x="220" y="134"/>
                    <a:pt x="231" y="125"/>
                  </a:cubicBezTo>
                  <a:cubicBezTo>
                    <a:pt x="236" y="121"/>
                    <a:pt x="241" y="117"/>
                    <a:pt x="245" y="116"/>
                  </a:cubicBezTo>
                  <a:cubicBezTo>
                    <a:pt x="258" y="107"/>
                    <a:pt x="271" y="98"/>
                    <a:pt x="284" y="88"/>
                  </a:cubicBezTo>
                  <a:cubicBezTo>
                    <a:pt x="297" y="78"/>
                    <a:pt x="310" y="68"/>
                    <a:pt x="324" y="60"/>
                  </a:cubicBezTo>
                  <a:cubicBezTo>
                    <a:pt x="333" y="55"/>
                    <a:pt x="342" y="51"/>
                    <a:pt x="352" y="47"/>
                  </a:cubicBezTo>
                  <a:cubicBezTo>
                    <a:pt x="370" y="40"/>
                    <a:pt x="389" y="32"/>
                    <a:pt x="402" y="17"/>
                  </a:cubicBezTo>
                  <a:cubicBezTo>
                    <a:pt x="403" y="16"/>
                    <a:pt x="403" y="15"/>
                    <a:pt x="403" y="14"/>
                  </a:cubicBezTo>
                  <a:cubicBezTo>
                    <a:pt x="400" y="8"/>
                    <a:pt x="394" y="3"/>
                    <a:pt x="388" y="1"/>
                  </a:cubicBezTo>
                  <a:cubicBezTo>
                    <a:pt x="386" y="0"/>
                    <a:pt x="385" y="1"/>
                    <a:pt x="384"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2" name="Freeform 25"/>
            <p:cNvSpPr>
              <a:spLocks noChangeArrowheads="1"/>
            </p:cNvSpPr>
            <p:nvPr/>
          </p:nvSpPr>
          <p:spPr bwMode="auto">
            <a:xfrm>
              <a:off x="1976" y="2717"/>
              <a:ext cx="118" cy="104"/>
            </a:xfrm>
            <a:custGeom>
              <a:avLst/>
              <a:gdLst>
                <a:gd name="T0" fmla="*/ 22 w 50"/>
                <a:gd name="T1" fmla="*/ 1 h 44"/>
                <a:gd name="T2" fmla="*/ 19 w 50"/>
                <a:gd name="T3" fmla="*/ 3 h 44"/>
                <a:gd name="T4" fmla="*/ 19 w 50"/>
                <a:gd name="T5" fmla="*/ 3 h 44"/>
                <a:gd name="T6" fmla="*/ 19 w 50"/>
                <a:gd name="T7" fmla="*/ 3 h 44"/>
                <a:gd name="T8" fmla="*/ 1 w 50"/>
                <a:gd name="T9" fmla="*/ 10 h 44"/>
                <a:gd name="T10" fmla="*/ 0 w 50"/>
                <a:gd name="T11" fmla="*/ 12 h 44"/>
                <a:gd name="T12" fmla="*/ 1 w 50"/>
                <a:gd name="T13" fmla="*/ 14 h 44"/>
                <a:gd name="T14" fmla="*/ 5 w 50"/>
                <a:gd name="T15" fmla="*/ 14 h 44"/>
                <a:gd name="T16" fmla="*/ 26 w 50"/>
                <a:gd name="T17" fmla="*/ 9 h 44"/>
                <a:gd name="T18" fmla="*/ 29 w 50"/>
                <a:gd name="T19" fmla="*/ 11 h 44"/>
                <a:gd name="T20" fmla="*/ 39 w 50"/>
                <a:gd name="T21" fmla="*/ 17 h 44"/>
                <a:gd name="T22" fmla="*/ 40 w 50"/>
                <a:gd name="T23" fmla="*/ 17 h 44"/>
                <a:gd name="T24" fmla="*/ 40 w 50"/>
                <a:gd name="T25" fmla="*/ 18 h 44"/>
                <a:gd name="T26" fmla="*/ 40 w 50"/>
                <a:gd name="T27" fmla="*/ 18 h 44"/>
                <a:gd name="T28" fmla="*/ 38 w 50"/>
                <a:gd name="T29" fmla="*/ 21 h 44"/>
                <a:gd name="T30" fmla="*/ 38 w 50"/>
                <a:gd name="T31" fmla="*/ 22 h 44"/>
                <a:gd name="T32" fmla="*/ 40 w 50"/>
                <a:gd name="T33" fmla="*/ 25 h 44"/>
                <a:gd name="T34" fmla="*/ 44 w 50"/>
                <a:gd name="T35" fmla="*/ 37 h 44"/>
                <a:gd name="T36" fmla="*/ 44 w 50"/>
                <a:gd name="T37" fmla="*/ 37 h 44"/>
                <a:gd name="T38" fmla="*/ 43 w 50"/>
                <a:gd name="T39" fmla="*/ 38 h 44"/>
                <a:gd name="T40" fmla="*/ 41 w 50"/>
                <a:gd name="T41" fmla="*/ 40 h 44"/>
                <a:gd name="T42" fmla="*/ 41 w 50"/>
                <a:gd name="T43" fmla="*/ 41 h 44"/>
                <a:gd name="T44" fmla="*/ 44 w 50"/>
                <a:gd name="T45" fmla="*/ 43 h 44"/>
                <a:gd name="T46" fmla="*/ 45 w 50"/>
                <a:gd name="T47" fmla="*/ 43 h 44"/>
                <a:gd name="T48" fmla="*/ 50 w 50"/>
                <a:gd name="T49" fmla="*/ 40 h 44"/>
                <a:gd name="T50" fmla="*/ 50 w 50"/>
                <a:gd name="T51" fmla="*/ 39 h 44"/>
                <a:gd name="T52" fmla="*/ 50 w 50"/>
                <a:gd name="T53" fmla="*/ 38 h 44"/>
                <a:gd name="T54" fmla="*/ 50 w 50"/>
                <a:gd name="T55" fmla="*/ 36 h 44"/>
                <a:gd name="T56" fmla="*/ 47 w 50"/>
                <a:gd name="T57" fmla="*/ 27 h 44"/>
                <a:gd name="T58" fmla="*/ 48 w 50"/>
                <a:gd name="T59" fmla="*/ 26 h 44"/>
                <a:gd name="T60" fmla="*/ 48 w 50"/>
                <a:gd name="T61" fmla="*/ 24 h 44"/>
                <a:gd name="T62" fmla="*/ 41 w 50"/>
                <a:gd name="T63" fmla="*/ 9 h 44"/>
                <a:gd name="T64" fmla="*/ 22 w 50"/>
                <a:gd name="T6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44">
                  <a:moveTo>
                    <a:pt x="22" y="1"/>
                  </a:moveTo>
                  <a:cubicBezTo>
                    <a:pt x="21" y="1"/>
                    <a:pt x="20" y="2"/>
                    <a:pt x="19" y="3"/>
                  </a:cubicBezTo>
                  <a:cubicBezTo>
                    <a:pt x="19" y="3"/>
                    <a:pt x="19" y="3"/>
                    <a:pt x="19" y="3"/>
                  </a:cubicBezTo>
                  <a:cubicBezTo>
                    <a:pt x="19" y="3"/>
                    <a:pt x="19" y="3"/>
                    <a:pt x="19" y="3"/>
                  </a:cubicBezTo>
                  <a:cubicBezTo>
                    <a:pt x="12" y="4"/>
                    <a:pt x="5" y="6"/>
                    <a:pt x="1" y="10"/>
                  </a:cubicBezTo>
                  <a:cubicBezTo>
                    <a:pt x="1" y="10"/>
                    <a:pt x="0" y="11"/>
                    <a:pt x="0" y="12"/>
                  </a:cubicBezTo>
                  <a:cubicBezTo>
                    <a:pt x="0" y="12"/>
                    <a:pt x="1" y="13"/>
                    <a:pt x="1" y="14"/>
                  </a:cubicBezTo>
                  <a:cubicBezTo>
                    <a:pt x="2" y="15"/>
                    <a:pt x="4" y="15"/>
                    <a:pt x="5" y="14"/>
                  </a:cubicBezTo>
                  <a:cubicBezTo>
                    <a:pt x="9" y="11"/>
                    <a:pt x="18" y="8"/>
                    <a:pt x="26" y="9"/>
                  </a:cubicBezTo>
                  <a:cubicBezTo>
                    <a:pt x="27" y="10"/>
                    <a:pt x="29" y="11"/>
                    <a:pt x="29" y="11"/>
                  </a:cubicBezTo>
                  <a:cubicBezTo>
                    <a:pt x="32" y="13"/>
                    <a:pt x="36" y="15"/>
                    <a:pt x="39" y="17"/>
                  </a:cubicBezTo>
                  <a:cubicBezTo>
                    <a:pt x="39" y="17"/>
                    <a:pt x="40" y="17"/>
                    <a:pt x="40" y="17"/>
                  </a:cubicBezTo>
                  <a:cubicBezTo>
                    <a:pt x="40" y="17"/>
                    <a:pt x="40" y="18"/>
                    <a:pt x="40" y="18"/>
                  </a:cubicBezTo>
                  <a:cubicBezTo>
                    <a:pt x="40" y="18"/>
                    <a:pt x="40" y="18"/>
                    <a:pt x="40" y="18"/>
                  </a:cubicBezTo>
                  <a:cubicBezTo>
                    <a:pt x="39" y="19"/>
                    <a:pt x="38" y="20"/>
                    <a:pt x="38" y="21"/>
                  </a:cubicBezTo>
                  <a:cubicBezTo>
                    <a:pt x="38" y="21"/>
                    <a:pt x="38" y="21"/>
                    <a:pt x="38" y="22"/>
                  </a:cubicBezTo>
                  <a:cubicBezTo>
                    <a:pt x="39" y="23"/>
                    <a:pt x="39" y="24"/>
                    <a:pt x="40" y="25"/>
                  </a:cubicBezTo>
                  <a:cubicBezTo>
                    <a:pt x="42" y="29"/>
                    <a:pt x="43" y="33"/>
                    <a:pt x="44" y="37"/>
                  </a:cubicBezTo>
                  <a:cubicBezTo>
                    <a:pt x="44" y="37"/>
                    <a:pt x="44" y="37"/>
                    <a:pt x="44" y="37"/>
                  </a:cubicBezTo>
                  <a:cubicBezTo>
                    <a:pt x="44" y="38"/>
                    <a:pt x="43" y="38"/>
                    <a:pt x="43" y="38"/>
                  </a:cubicBezTo>
                  <a:cubicBezTo>
                    <a:pt x="41" y="38"/>
                    <a:pt x="41" y="39"/>
                    <a:pt x="41" y="40"/>
                  </a:cubicBezTo>
                  <a:cubicBezTo>
                    <a:pt x="41" y="41"/>
                    <a:pt x="41" y="41"/>
                    <a:pt x="41" y="41"/>
                  </a:cubicBezTo>
                  <a:cubicBezTo>
                    <a:pt x="41" y="43"/>
                    <a:pt x="43" y="44"/>
                    <a:pt x="44" y="43"/>
                  </a:cubicBezTo>
                  <a:cubicBezTo>
                    <a:pt x="45" y="43"/>
                    <a:pt x="45" y="43"/>
                    <a:pt x="45" y="43"/>
                  </a:cubicBezTo>
                  <a:cubicBezTo>
                    <a:pt x="46" y="43"/>
                    <a:pt x="48" y="43"/>
                    <a:pt x="50" y="40"/>
                  </a:cubicBezTo>
                  <a:cubicBezTo>
                    <a:pt x="50" y="40"/>
                    <a:pt x="50" y="39"/>
                    <a:pt x="50" y="39"/>
                  </a:cubicBezTo>
                  <a:cubicBezTo>
                    <a:pt x="50" y="38"/>
                    <a:pt x="50" y="38"/>
                    <a:pt x="50" y="38"/>
                  </a:cubicBezTo>
                  <a:cubicBezTo>
                    <a:pt x="50" y="36"/>
                    <a:pt x="50" y="36"/>
                    <a:pt x="50" y="36"/>
                  </a:cubicBezTo>
                  <a:cubicBezTo>
                    <a:pt x="49" y="33"/>
                    <a:pt x="48" y="30"/>
                    <a:pt x="47" y="27"/>
                  </a:cubicBezTo>
                  <a:cubicBezTo>
                    <a:pt x="47" y="27"/>
                    <a:pt x="47" y="27"/>
                    <a:pt x="48" y="26"/>
                  </a:cubicBezTo>
                  <a:cubicBezTo>
                    <a:pt x="48" y="26"/>
                    <a:pt x="48" y="25"/>
                    <a:pt x="48" y="24"/>
                  </a:cubicBezTo>
                  <a:cubicBezTo>
                    <a:pt x="48" y="19"/>
                    <a:pt x="45" y="14"/>
                    <a:pt x="41" y="9"/>
                  </a:cubicBezTo>
                  <a:cubicBezTo>
                    <a:pt x="36" y="3"/>
                    <a:pt x="28" y="0"/>
                    <a:pt x="22" y="1"/>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3" name="Freeform 26"/>
            <p:cNvSpPr>
              <a:spLocks noEditPoints="1" noChangeArrowheads="1"/>
            </p:cNvSpPr>
            <p:nvPr/>
          </p:nvSpPr>
          <p:spPr bwMode="auto">
            <a:xfrm>
              <a:off x="1423" y="2802"/>
              <a:ext cx="633" cy="179"/>
            </a:xfrm>
            <a:custGeom>
              <a:avLst/>
              <a:gdLst>
                <a:gd name="T0" fmla="*/ 1 w 267"/>
                <a:gd name="T1" fmla="*/ 2 h 75"/>
                <a:gd name="T2" fmla="*/ 0 w 267"/>
                <a:gd name="T3" fmla="*/ 3 h 75"/>
                <a:gd name="T4" fmla="*/ 2 w 267"/>
                <a:gd name="T5" fmla="*/ 5 h 75"/>
                <a:gd name="T6" fmla="*/ 59 w 267"/>
                <a:gd name="T7" fmla="*/ 32 h 75"/>
                <a:gd name="T8" fmla="*/ 78 w 267"/>
                <a:gd name="T9" fmla="*/ 40 h 75"/>
                <a:gd name="T10" fmla="*/ 99 w 267"/>
                <a:gd name="T11" fmla="*/ 51 h 75"/>
                <a:gd name="T12" fmla="*/ 105 w 267"/>
                <a:gd name="T13" fmla="*/ 56 h 75"/>
                <a:gd name="T14" fmla="*/ 126 w 267"/>
                <a:gd name="T15" fmla="*/ 69 h 75"/>
                <a:gd name="T16" fmla="*/ 145 w 267"/>
                <a:gd name="T17" fmla="*/ 71 h 75"/>
                <a:gd name="T18" fmla="*/ 146 w 267"/>
                <a:gd name="T19" fmla="*/ 71 h 75"/>
                <a:gd name="T20" fmla="*/ 145 w 267"/>
                <a:gd name="T21" fmla="*/ 72 h 75"/>
                <a:gd name="T22" fmla="*/ 146 w 267"/>
                <a:gd name="T23" fmla="*/ 74 h 75"/>
                <a:gd name="T24" fmla="*/ 150 w 267"/>
                <a:gd name="T25" fmla="*/ 74 h 75"/>
                <a:gd name="T26" fmla="*/ 151 w 267"/>
                <a:gd name="T27" fmla="*/ 73 h 75"/>
                <a:gd name="T28" fmla="*/ 154 w 267"/>
                <a:gd name="T29" fmla="*/ 74 h 75"/>
                <a:gd name="T30" fmla="*/ 157 w 267"/>
                <a:gd name="T31" fmla="*/ 71 h 75"/>
                <a:gd name="T32" fmla="*/ 157 w 267"/>
                <a:gd name="T33" fmla="*/ 70 h 75"/>
                <a:gd name="T34" fmla="*/ 156 w 267"/>
                <a:gd name="T35" fmla="*/ 70 h 75"/>
                <a:gd name="T36" fmla="*/ 249 w 267"/>
                <a:gd name="T37" fmla="*/ 23 h 75"/>
                <a:gd name="T38" fmla="*/ 266 w 267"/>
                <a:gd name="T39" fmla="*/ 16 h 75"/>
                <a:gd name="T40" fmla="*/ 267 w 267"/>
                <a:gd name="T41" fmla="*/ 13 h 75"/>
                <a:gd name="T42" fmla="*/ 267 w 267"/>
                <a:gd name="T43" fmla="*/ 12 h 75"/>
                <a:gd name="T44" fmla="*/ 264 w 267"/>
                <a:gd name="T45" fmla="*/ 10 h 75"/>
                <a:gd name="T46" fmla="*/ 213 w 267"/>
                <a:gd name="T47" fmla="*/ 30 h 75"/>
                <a:gd name="T48" fmla="*/ 193 w 267"/>
                <a:gd name="T49" fmla="*/ 41 h 75"/>
                <a:gd name="T50" fmla="*/ 168 w 267"/>
                <a:gd name="T51" fmla="*/ 53 h 75"/>
                <a:gd name="T52" fmla="*/ 150 w 267"/>
                <a:gd name="T53" fmla="*/ 62 h 75"/>
                <a:gd name="T54" fmla="*/ 146 w 267"/>
                <a:gd name="T55" fmla="*/ 64 h 75"/>
                <a:gd name="T56" fmla="*/ 144 w 267"/>
                <a:gd name="T57" fmla="*/ 63 h 75"/>
                <a:gd name="T58" fmla="*/ 136 w 267"/>
                <a:gd name="T59" fmla="*/ 58 h 75"/>
                <a:gd name="T60" fmla="*/ 124 w 267"/>
                <a:gd name="T61" fmla="*/ 54 h 75"/>
                <a:gd name="T62" fmla="*/ 107 w 267"/>
                <a:gd name="T63" fmla="*/ 47 h 75"/>
                <a:gd name="T64" fmla="*/ 79 w 267"/>
                <a:gd name="T65" fmla="*/ 34 h 75"/>
                <a:gd name="T66" fmla="*/ 72 w 267"/>
                <a:gd name="T67" fmla="*/ 31 h 75"/>
                <a:gd name="T68" fmla="*/ 50 w 267"/>
                <a:gd name="T69" fmla="*/ 21 h 75"/>
                <a:gd name="T70" fmla="*/ 44 w 267"/>
                <a:gd name="T71" fmla="*/ 17 h 75"/>
                <a:gd name="T72" fmla="*/ 4 w 267"/>
                <a:gd name="T73" fmla="*/ 0 h 75"/>
                <a:gd name="T74" fmla="*/ 1 w 267"/>
                <a:gd name="T75" fmla="*/ 2 h 75"/>
                <a:gd name="T76" fmla="*/ 128 w 267"/>
                <a:gd name="T77" fmla="*/ 64 h 75"/>
                <a:gd name="T78" fmla="*/ 118 w 267"/>
                <a:gd name="T79" fmla="*/ 58 h 75"/>
                <a:gd name="T80" fmla="*/ 122 w 267"/>
                <a:gd name="T81" fmla="*/ 59 h 75"/>
                <a:gd name="T82" fmla="*/ 134 w 267"/>
                <a:gd name="T83" fmla="*/ 64 h 75"/>
                <a:gd name="T84" fmla="*/ 140 w 267"/>
                <a:gd name="T85" fmla="*/ 67 h 75"/>
                <a:gd name="T86" fmla="*/ 128 w 267"/>
                <a:gd name="T87"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7" h="75">
                  <a:moveTo>
                    <a:pt x="1" y="2"/>
                  </a:moveTo>
                  <a:cubicBezTo>
                    <a:pt x="0" y="2"/>
                    <a:pt x="0" y="3"/>
                    <a:pt x="0" y="3"/>
                  </a:cubicBezTo>
                  <a:cubicBezTo>
                    <a:pt x="0" y="4"/>
                    <a:pt x="1" y="5"/>
                    <a:pt x="2" y="5"/>
                  </a:cubicBezTo>
                  <a:cubicBezTo>
                    <a:pt x="19" y="17"/>
                    <a:pt x="39" y="25"/>
                    <a:pt x="59" y="32"/>
                  </a:cubicBezTo>
                  <a:cubicBezTo>
                    <a:pt x="65" y="35"/>
                    <a:pt x="72" y="37"/>
                    <a:pt x="78" y="40"/>
                  </a:cubicBezTo>
                  <a:cubicBezTo>
                    <a:pt x="86" y="44"/>
                    <a:pt x="93" y="47"/>
                    <a:pt x="99" y="51"/>
                  </a:cubicBezTo>
                  <a:cubicBezTo>
                    <a:pt x="105" y="56"/>
                    <a:pt x="105" y="56"/>
                    <a:pt x="105" y="56"/>
                  </a:cubicBezTo>
                  <a:cubicBezTo>
                    <a:pt x="111" y="60"/>
                    <a:pt x="117" y="65"/>
                    <a:pt x="126" y="69"/>
                  </a:cubicBezTo>
                  <a:cubicBezTo>
                    <a:pt x="136" y="74"/>
                    <a:pt x="139" y="74"/>
                    <a:pt x="145" y="71"/>
                  </a:cubicBezTo>
                  <a:cubicBezTo>
                    <a:pt x="146" y="71"/>
                    <a:pt x="146" y="71"/>
                    <a:pt x="146" y="71"/>
                  </a:cubicBezTo>
                  <a:cubicBezTo>
                    <a:pt x="146" y="71"/>
                    <a:pt x="145" y="72"/>
                    <a:pt x="145" y="72"/>
                  </a:cubicBezTo>
                  <a:cubicBezTo>
                    <a:pt x="145" y="73"/>
                    <a:pt x="146" y="74"/>
                    <a:pt x="146" y="74"/>
                  </a:cubicBezTo>
                  <a:cubicBezTo>
                    <a:pt x="147" y="75"/>
                    <a:pt x="149" y="75"/>
                    <a:pt x="150" y="74"/>
                  </a:cubicBezTo>
                  <a:cubicBezTo>
                    <a:pt x="151" y="74"/>
                    <a:pt x="151" y="74"/>
                    <a:pt x="151" y="73"/>
                  </a:cubicBezTo>
                  <a:cubicBezTo>
                    <a:pt x="152" y="74"/>
                    <a:pt x="153" y="74"/>
                    <a:pt x="154" y="74"/>
                  </a:cubicBezTo>
                  <a:cubicBezTo>
                    <a:pt x="156" y="73"/>
                    <a:pt x="157" y="72"/>
                    <a:pt x="157" y="71"/>
                  </a:cubicBezTo>
                  <a:cubicBezTo>
                    <a:pt x="157" y="71"/>
                    <a:pt x="157" y="71"/>
                    <a:pt x="157" y="70"/>
                  </a:cubicBezTo>
                  <a:cubicBezTo>
                    <a:pt x="157" y="70"/>
                    <a:pt x="157" y="70"/>
                    <a:pt x="156" y="70"/>
                  </a:cubicBezTo>
                  <a:cubicBezTo>
                    <a:pt x="180" y="52"/>
                    <a:pt x="216" y="36"/>
                    <a:pt x="249" y="23"/>
                  </a:cubicBezTo>
                  <a:cubicBezTo>
                    <a:pt x="266" y="16"/>
                    <a:pt x="266" y="16"/>
                    <a:pt x="266" y="16"/>
                  </a:cubicBezTo>
                  <a:cubicBezTo>
                    <a:pt x="267" y="15"/>
                    <a:pt x="267" y="14"/>
                    <a:pt x="267" y="13"/>
                  </a:cubicBezTo>
                  <a:cubicBezTo>
                    <a:pt x="267" y="13"/>
                    <a:pt x="267" y="13"/>
                    <a:pt x="267" y="12"/>
                  </a:cubicBezTo>
                  <a:cubicBezTo>
                    <a:pt x="267" y="11"/>
                    <a:pt x="266" y="10"/>
                    <a:pt x="264" y="10"/>
                  </a:cubicBezTo>
                  <a:cubicBezTo>
                    <a:pt x="247" y="13"/>
                    <a:pt x="230" y="22"/>
                    <a:pt x="213" y="30"/>
                  </a:cubicBezTo>
                  <a:cubicBezTo>
                    <a:pt x="193" y="41"/>
                    <a:pt x="193" y="41"/>
                    <a:pt x="193" y="41"/>
                  </a:cubicBezTo>
                  <a:cubicBezTo>
                    <a:pt x="168" y="53"/>
                    <a:pt x="168" y="53"/>
                    <a:pt x="168" y="53"/>
                  </a:cubicBezTo>
                  <a:cubicBezTo>
                    <a:pt x="150" y="62"/>
                    <a:pt x="150" y="62"/>
                    <a:pt x="150" y="62"/>
                  </a:cubicBezTo>
                  <a:cubicBezTo>
                    <a:pt x="150" y="62"/>
                    <a:pt x="147" y="63"/>
                    <a:pt x="146" y="64"/>
                  </a:cubicBezTo>
                  <a:cubicBezTo>
                    <a:pt x="145" y="64"/>
                    <a:pt x="145" y="64"/>
                    <a:pt x="144" y="63"/>
                  </a:cubicBezTo>
                  <a:cubicBezTo>
                    <a:pt x="142" y="61"/>
                    <a:pt x="139" y="60"/>
                    <a:pt x="136" y="58"/>
                  </a:cubicBezTo>
                  <a:cubicBezTo>
                    <a:pt x="136" y="58"/>
                    <a:pt x="124" y="54"/>
                    <a:pt x="124" y="54"/>
                  </a:cubicBezTo>
                  <a:cubicBezTo>
                    <a:pt x="118" y="52"/>
                    <a:pt x="112" y="50"/>
                    <a:pt x="107" y="47"/>
                  </a:cubicBezTo>
                  <a:cubicBezTo>
                    <a:pt x="98" y="42"/>
                    <a:pt x="89" y="38"/>
                    <a:pt x="79" y="34"/>
                  </a:cubicBezTo>
                  <a:cubicBezTo>
                    <a:pt x="77" y="33"/>
                    <a:pt x="74" y="32"/>
                    <a:pt x="72" y="31"/>
                  </a:cubicBezTo>
                  <a:cubicBezTo>
                    <a:pt x="64" y="28"/>
                    <a:pt x="57" y="24"/>
                    <a:pt x="50" y="21"/>
                  </a:cubicBezTo>
                  <a:cubicBezTo>
                    <a:pt x="44" y="17"/>
                    <a:pt x="44" y="17"/>
                    <a:pt x="44" y="17"/>
                  </a:cubicBezTo>
                  <a:cubicBezTo>
                    <a:pt x="31" y="10"/>
                    <a:pt x="18" y="2"/>
                    <a:pt x="4" y="0"/>
                  </a:cubicBezTo>
                  <a:cubicBezTo>
                    <a:pt x="2" y="0"/>
                    <a:pt x="1" y="1"/>
                    <a:pt x="1" y="2"/>
                  </a:cubicBezTo>
                  <a:close/>
                  <a:moveTo>
                    <a:pt x="128" y="64"/>
                  </a:moveTo>
                  <a:cubicBezTo>
                    <a:pt x="124" y="62"/>
                    <a:pt x="121" y="60"/>
                    <a:pt x="118" y="58"/>
                  </a:cubicBezTo>
                  <a:cubicBezTo>
                    <a:pt x="119" y="58"/>
                    <a:pt x="121" y="59"/>
                    <a:pt x="122" y="59"/>
                  </a:cubicBezTo>
                  <a:cubicBezTo>
                    <a:pt x="134" y="64"/>
                    <a:pt x="134" y="64"/>
                    <a:pt x="134" y="64"/>
                  </a:cubicBezTo>
                  <a:cubicBezTo>
                    <a:pt x="136" y="64"/>
                    <a:pt x="138" y="66"/>
                    <a:pt x="140" y="67"/>
                  </a:cubicBezTo>
                  <a:cubicBezTo>
                    <a:pt x="137" y="68"/>
                    <a:pt x="135" y="67"/>
                    <a:pt x="128" y="64"/>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4" name="Freeform 27"/>
            <p:cNvSpPr>
              <a:spLocks noChangeArrowheads="1"/>
            </p:cNvSpPr>
            <p:nvPr/>
          </p:nvSpPr>
          <p:spPr bwMode="auto">
            <a:xfrm>
              <a:off x="1397" y="2722"/>
              <a:ext cx="669" cy="240"/>
            </a:xfrm>
            <a:custGeom>
              <a:avLst/>
              <a:gdLst>
                <a:gd name="T0" fmla="*/ 263 w 282"/>
                <a:gd name="T1" fmla="*/ 12 h 101"/>
                <a:gd name="T2" fmla="*/ 282 w 282"/>
                <a:gd name="T3" fmla="*/ 37 h 101"/>
                <a:gd name="T4" fmla="*/ 254 w 282"/>
                <a:gd name="T5" fmla="*/ 49 h 101"/>
                <a:gd name="T6" fmla="*/ 221 w 282"/>
                <a:gd name="T7" fmla="*/ 62 h 101"/>
                <a:gd name="T8" fmla="*/ 160 w 282"/>
                <a:gd name="T9" fmla="*/ 101 h 101"/>
                <a:gd name="T10" fmla="*/ 74 w 282"/>
                <a:gd name="T11" fmla="*/ 59 h 101"/>
                <a:gd name="T12" fmla="*/ 4 w 282"/>
                <a:gd name="T13" fmla="*/ 35 h 101"/>
                <a:gd name="T14" fmla="*/ 0 w 282"/>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01">
                  <a:moveTo>
                    <a:pt x="263" y="12"/>
                  </a:moveTo>
                  <a:cubicBezTo>
                    <a:pt x="277" y="15"/>
                    <a:pt x="282" y="23"/>
                    <a:pt x="282" y="37"/>
                  </a:cubicBezTo>
                  <a:cubicBezTo>
                    <a:pt x="271" y="39"/>
                    <a:pt x="263" y="45"/>
                    <a:pt x="254" y="49"/>
                  </a:cubicBezTo>
                  <a:cubicBezTo>
                    <a:pt x="243" y="53"/>
                    <a:pt x="231" y="57"/>
                    <a:pt x="221" y="62"/>
                  </a:cubicBezTo>
                  <a:cubicBezTo>
                    <a:pt x="199" y="73"/>
                    <a:pt x="178" y="85"/>
                    <a:pt x="160" y="101"/>
                  </a:cubicBezTo>
                  <a:cubicBezTo>
                    <a:pt x="135" y="82"/>
                    <a:pt x="102" y="72"/>
                    <a:pt x="74" y="59"/>
                  </a:cubicBezTo>
                  <a:cubicBezTo>
                    <a:pt x="69" y="56"/>
                    <a:pt x="4" y="26"/>
                    <a:pt x="4" y="35"/>
                  </a:cubicBezTo>
                  <a:cubicBezTo>
                    <a:pt x="4" y="24"/>
                    <a:pt x="7" y="8"/>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5" name="Freeform 28"/>
            <p:cNvSpPr>
              <a:spLocks noEditPoints="1" noChangeArrowheads="1"/>
            </p:cNvSpPr>
            <p:nvPr/>
          </p:nvSpPr>
          <p:spPr bwMode="auto">
            <a:xfrm>
              <a:off x="1392" y="2712"/>
              <a:ext cx="681" cy="257"/>
            </a:xfrm>
            <a:custGeom>
              <a:avLst/>
              <a:gdLst>
                <a:gd name="T0" fmla="*/ 1 w 287"/>
                <a:gd name="T1" fmla="*/ 1 h 108"/>
                <a:gd name="T2" fmla="*/ 0 w 287"/>
                <a:gd name="T3" fmla="*/ 4 h 108"/>
                <a:gd name="T4" fmla="*/ 0 w 287"/>
                <a:gd name="T5" fmla="*/ 5 h 108"/>
                <a:gd name="T6" fmla="*/ 4 w 287"/>
                <a:gd name="T7" fmla="*/ 23 h 108"/>
                <a:gd name="T8" fmla="*/ 4 w 287"/>
                <a:gd name="T9" fmla="*/ 33 h 108"/>
                <a:gd name="T10" fmla="*/ 3 w 287"/>
                <a:gd name="T11" fmla="*/ 39 h 108"/>
                <a:gd name="T12" fmla="*/ 6 w 287"/>
                <a:gd name="T13" fmla="*/ 42 h 108"/>
                <a:gd name="T14" fmla="*/ 8 w 287"/>
                <a:gd name="T15" fmla="*/ 41 h 108"/>
                <a:gd name="T16" fmla="*/ 75 w 287"/>
                <a:gd name="T17" fmla="*/ 65 h 108"/>
                <a:gd name="T18" fmla="*/ 75 w 287"/>
                <a:gd name="T19" fmla="*/ 65 h 108"/>
                <a:gd name="T20" fmla="*/ 100 w 287"/>
                <a:gd name="T21" fmla="*/ 76 h 108"/>
                <a:gd name="T22" fmla="*/ 160 w 287"/>
                <a:gd name="T23" fmla="*/ 107 h 108"/>
                <a:gd name="T24" fmla="*/ 164 w 287"/>
                <a:gd name="T25" fmla="*/ 107 h 108"/>
                <a:gd name="T26" fmla="*/ 224 w 287"/>
                <a:gd name="T27" fmla="*/ 69 h 108"/>
                <a:gd name="T28" fmla="*/ 249 w 287"/>
                <a:gd name="T29" fmla="*/ 58 h 108"/>
                <a:gd name="T30" fmla="*/ 257 w 287"/>
                <a:gd name="T31" fmla="*/ 56 h 108"/>
                <a:gd name="T32" fmla="*/ 268 w 287"/>
                <a:gd name="T33" fmla="*/ 50 h 108"/>
                <a:gd name="T34" fmla="*/ 284 w 287"/>
                <a:gd name="T35" fmla="*/ 44 h 108"/>
                <a:gd name="T36" fmla="*/ 286 w 287"/>
                <a:gd name="T37" fmla="*/ 41 h 108"/>
                <a:gd name="T38" fmla="*/ 266 w 287"/>
                <a:gd name="T39" fmla="*/ 13 h 108"/>
                <a:gd name="T40" fmla="*/ 263 w 287"/>
                <a:gd name="T41" fmla="*/ 15 h 108"/>
                <a:gd name="T42" fmla="*/ 263 w 287"/>
                <a:gd name="T43" fmla="*/ 16 h 108"/>
                <a:gd name="T44" fmla="*/ 265 w 287"/>
                <a:gd name="T45" fmla="*/ 19 h 108"/>
                <a:gd name="T46" fmla="*/ 281 w 287"/>
                <a:gd name="T47" fmla="*/ 39 h 108"/>
                <a:gd name="T48" fmla="*/ 281 w 287"/>
                <a:gd name="T49" fmla="*/ 39 h 108"/>
                <a:gd name="T50" fmla="*/ 265 w 287"/>
                <a:gd name="T51" fmla="*/ 45 h 108"/>
                <a:gd name="T52" fmla="*/ 255 w 287"/>
                <a:gd name="T53" fmla="*/ 50 h 108"/>
                <a:gd name="T54" fmla="*/ 247 w 287"/>
                <a:gd name="T55" fmla="*/ 53 h 108"/>
                <a:gd name="T56" fmla="*/ 221 w 287"/>
                <a:gd name="T57" fmla="*/ 63 h 108"/>
                <a:gd name="T58" fmla="*/ 162 w 287"/>
                <a:gd name="T59" fmla="*/ 101 h 108"/>
                <a:gd name="T60" fmla="*/ 102 w 287"/>
                <a:gd name="T61" fmla="*/ 71 h 108"/>
                <a:gd name="T62" fmla="*/ 77 w 287"/>
                <a:gd name="T63" fmla="*/ 60 h 108"/>
                <a:gd name="T64" fmla="*/ 77 w 287"/>
                <a:gd name="T65" fmla="*/ 60 h 108"/>
                <a:gd name="T66" fmla="*/ 77 w 287"/>
                <a:gd name="T67" fmla="*/ 60 h 108"/>
                <a:gd name="T68" fmla="*/ 9 w 287"/>
                <a:gd name="T69" fmla="*/ 35 h 108"/>
                <a:gd name="T70" fmla="*/ 9 w 287"/>
                <a:gd name="T71" fmla="*/ 33 h 108"/>
                <a:gd name="T72" fmla="*/ 10 w 287"/>
                <a:gd name="T73" fmla="*/ 23 h 108"/>
                <a:gd name="T74" fmla="*/ 5 w 287"/>
                <a:gd name="T75" fmla="*/ 2 h 108"/>
                <a:gd name="T76" fmla="*/ 1 w 287"/>
                <a:gd name="T77" fmla="*/ 1 h 108"/>
                <a:gd name="T78" fmla="*/ 9 w 287"/>
                <a:gd name="T79" fmla="*/ 39 h 108"/>
                <a:gd name="T80" fmla="*/ 9 w 287"/>
                <a:gd name="T81" fmla="*/ 39 h 108"/>
                <a:gd name="T82" fmla="*/ 9 w 287"/>
                <a:gd name="T83"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08">
                  <a:moveTo>
                    <a:pt x="1" y="1"/>
                  </a:moveTo>
                  <a:cubicBezTo>
                    <a:pt x="0" y="2"/>
                    <a:pt x="0" y="3"/>
                    <a:pt x="0" y="4"/>
                  </a:cubicBezTo>
                  <a:cubicBezTo>
                    <a:pt x="0" y="4"/>
                    <a:pt x="0" y="5"/>
                    <a:pt x="0" y="5"/>
                  </a:cubicBezTo>
                  <a:cubicBezTo>
                    <a:pt x="3" y="10"/>
                    <a:pt x="4" y="16"/>
                    <a:pt x="4" y="23"/>
                  </a:cubicBezTo>
                  <a:cubicBezTo>
                    <a:pt x="4" y="26"/>
                    <a:pt x="4" y="29"/>
                    <a:pt x="4" y="33"/>
                  </a:cubicBezTo>
                  <a:cubicBezTo>
                    <a:pt x="4" y="33"/>
                    <a:pt x="3" y="39"/>
                    <a:pt x="3" y="39"/>
                  </a:cubicBezTo>
                  <a:cubicBezTo>
                    <a:pt x="3" y="41"/>
                    <a:pt x="4" y="42"/>
                    <a:pt x="6" y="42"/>
                  </a:cubicBezTo>
                  <a:cubicBezTo>
                    <a:pt x="7" y="42"/>
                    <a:pt x="8" y="42"/>
                    <a:pt x="8" y="41"/>
                  </a:cubicBezTo>
                  <a:cubicBezTo>
                    <a:pt x="12" y="39"/>
                    <a:pt x="35" y="47"/>
                    <a:pt x="75" y="65"/>
                  </a:cubicBezTo>
                  <a:cubicBezTo>
                    <a:pt x="75" y="65"/>
                    <a:pt x="75" y="65"/>
                    <a:pt x="75" y="65"/>
                  </a:cubicBezTo>
                  <a:cubicBezTo>
                    <a:pt x="75" y="65"/>
                    <a:pt x="100" y="76"/>
                    <a:pt x="100" y="76"/>
                  </a:cubicBezTo>
                  <a:cubicBezTo>
                    <a:pt x="121" y="85"/>
                    <a:pt x="143" y="94"/>
                    <a:pt x="160" y="107"/>
                  </a:cubicBezTo>
                  <a:cubicBezTo>
                    <a:pt x="161" y="108"/>
                    <a:pt x="163" y="108"/>
                    <a:pt x="164" y="107"/>
                  </a:cubicBezTo>
                  <a:cubicBezTo>
                    <a:pt x="180" y="93"/>
                    <a:pt x="200" y="81"/>
                    <a:pt x="224" y="69"/>
                  </a:cubicBezTo>
                  <a:cubicBezTo>
                    <a:pt x="232" y="64"/>
                    <a:pt x="241" y="61"/>
                    <a:pt x="249" y="58"/>
                  </a:cubicBezTo>
                  <a:cubicBezTo>
                    <a:pt x="257" y="56"/>
                    <a:pt x="257" y="56"/>
                    <a:pt x="257" y="56"/>
                  </a:cubicBezTo>
                  <a:cubicBezTo>
                    <a:pt x="261" y="54"/>
                    <a:pt x="264" y="52"/>
                    <a:pt x="268" y="50"/>
                  </a:cubicBezTo>
                  <a:cubicBezTo>
                    <a:pt x="273" y="47"/>
                    <a:pt x="278" y="45"/>
                    <a:pt x="284" y="44"/>
                  </a:cubicBezTo>
                  <a:cubicBezTo>
                    <a:pt x="285" y="44"/>
                    <a:pt x="286" y="42"/>
                    <a:pt x="286" y="41"/>
                  </a:cubicBezTo>
                  <a:cubicBezTo>
                    <a:pt x="287" y="26"/>
                    <a:pt x="281" y="17"/>
                    <a:pt x="266" y="13"/>
                  </a:cubicBezTo>
                  <a:cubicBezTo>
                    <a:pt x="265" y="13"/>
                    <a:pt x="263" y="14"/>
                    <a:pt x="263" y="15"/>
                  </a:cubicBezTo>
                  <a:cubicBezTo>
                    <a:pt x="263" y="16"/>
                    <a:pt x="263" y="16"/>
                    <a:pt x="263" y="16"/>
                  </a:cubicBezTo>
                  <a:cubicBezTo>
                    <a:pt x="263" y="17"/>
                    <a:pt x="264" y="19"/>
                    <a:pt x="265" y="19"/>
                  </a:cubicBezTo>
                  <a:cubicBezTo>
                    <a:pt x="276" y="22"/>
                    <a:pt x="281" y="28"/>
                    <a:pt x="281" y="39"/>
                  </a:cubicBezTo>
                  <a:cubicBezTo>
                    <a:pt x="281" y="39"/>
                    <a:pt x="281" y="39"/>
                    <a:pt x="281" y="39"/>
                  </a:cubicBezTo>
                  <a:cubicBezTo>
                    <a:pt x="275" y="40"/>
                    <a:pt x="270" y="43"/>
                    <a:pt x="265" y="45"/>
                  </a:cubicBezTo>
                  <a:cubicBezTo>
                    <a:pt x="262" y="47"/>
                    <a:pt x="258" y="49"/>
                    <a:pt x="255" y="50"/>
                  </a:cubicBezTo>
                  <a:cubicBezTo>
                    <a:pt x="255" y="50"/>
                    <a:pt x="247" y="53"/>
                    <a:pt x="247" y="53"/>
                  </a:cubicBezTo>
                  <a:cubicBezTo>
                    <a:pt x="239" y="56"/>
                    <a:pt x="230" y="59"/>
                    <a:pt x="221" y="63"/>
                  </a:cubicBezTo>
                  <a:cubicBezTo>
                    <a:pt x="198" y="75"/>
                    <a:pt x="178" y="88"/>
                    <a:pt x="162" y="101"/>
                  </a:cubicBezTo>
                  <a:cubicBezTo>
                    <a:pt x="144" y="88"/>
                    <a:pt x="123" y="79"/>
                    <a:pt x="102" y="71"/>
                  </a:cubicBezTo>
                  <a:cubicBezTo>
                    <a:pt x="77" y="60"/>
                    <a:pt x="77" y="60"/>
                    <a:pt x="77" y="60"/>
                  </a:cubicBezTo>
                  <a:cubicBezTo>
                    <a:pt x="77" y="60"/>
                    <a:pt x="77" y="60"/>
                    <a:pt x="77" y="60"/>
                  </a:cubicBezTo>
                  <a:cubicBezTo>
                    <a:pt x="77" y="60"/>
                    <a:pt x="77" y="60"/>
                    <a:pt x="77" y="60"/>
                  </a:cubicBezTo>
                  <a:cubicBezTo>
                    <a:pt x="31" y="39"/>
                    <a:pt x="15" y="35"/>
                    <a:pt x="9" y="35"/>
                  </a:cubicBezTo>
                  <a:cubicBezTo>
                    <a:pt x="9" y="34"/>
                    <a:pt x="9" y="33"/>
                    <a:pt x="9" y="33"/>
                  </a:cubicBezTo>
                  <a:cubicBezTo>
                    <a:pt x="9" y="30"/>
                    <a:pt x="10" y="26"/>
                    <a:pt x="10" y="23"/>
                  </a:cubicBezTo>
                  <a:cubicBezTo>
                    <a:pt x="10" y="15"/>
                    <a:pt x="9" y="7"/>
                    <a:pt x="5" y="2"/>
                  </a:cubicBezTo>
                  <a:cubicBezTo>
                    <a:pt x="4" y="1"/>
                    <a:pt x="2" y="0"/>
                    <a:pt x="1" y="1"/>
                  </a:cubicBezTo>
                  <a:close/>
                  <a:moveTo>
                    <a:pt x="9" y="39"/>
                  </a:moveTo>
                  <a:cubicBezTo>
                    <a:pt x="9" y="39"/>
                    <a:pt x="9" y="39"/>
                    <a:pt x="9" y="39"/>
                  </a:cubicBezTo>
                  <a:cubicBezTo>
                    <a:pt x="9" y="39"/>
                    <a:pt x="9" y="39"/>
                    <a:pt x="9" y="3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6" name="Freeform 29"/>
            <p:cNvSpPr>
              <a:spLocks noEditPoints="1" noChangeArrowheads="1"/>
            </p:cNvSpPr>
            <p:nvPr/>
          </p:nvSpPr>
          <p:spPr bwMode="auto">
            <a:xfrm>
              <a:off x="1402" y="2555"/>
              <a:ext cx="633" cy="319"/>
            </a:xfrm>
            <a:custGeom>
              <a:avLst/>
              <a:gdLst>
                <a:gd name="T0" fmla="*/ 0 w 267"/>
                <a:gd name="T1" fmla="*/ 61 h 134"/>
                <a:gd name="T2" fmla="*/ 5 w 267"/>
                <a:gd name="T3" fmla="*/ 65 h 134"/>
                <a:gd name="T4" fmla="*/ 20 w 267"/>
                <a:gd name="T5" fmla="*/ 66 h 134"/>
                <a:gd name="T6" fmla="*/ 18 w 267"/>
                <a:gd name="T7" fmla="*/ 72 h 134"/>
                <a:gd name="T8" fmla="*/ 27 w 267"/>
                <a:gd name="T9" fmla="*/ 76 h 134"/>
                <a:gd name="T10" fmla="*/ 26 w 267"/>
                <a:gd name="T11" fmla="*/ 80 h 134"/>
                <a:gd name="T12" fmla="*/ 42 w 267"/>
                <a:gd name="T13" fmla="*/ 79 h 134"/>
                <a:gd name="T14" fmla="*/ 41 w 267"/>
                <a:gd name="T15" fmla="*/ 90 h 134"/>
                <a:gd name="T16" fmla="*/ 53 w 267"/>
                <a:gd name="T17" fmla="*/ 90 h 134"/>
                <a:gd name="T18" fmla="*/ 63 w 267"/>
                <a:gd name="T19" fmla="*/ 94 h 134"/>
                <a:gd name="T20" fmla="*/ 83 w 267"/>
                <a:gd name="T21" fmla="*/ 104 h 134"/>
                <a:gd name="T22" fmla="*/ 127 w 267"/>
                <a:gd name="T23" fmla="*/ 130 h 134"/>
                <a:gd name="T24" fmla="*/ 142 w 267"/>
                <a:gd name="T25" fmla="*/ 128 h 134"/>
                <a:gd name="T26" fmla="*/ 144 w 267"/>
                <a:gd name="T27" fmla="*/ 133 h 134"/>
                <a:gd name="T28" fmla="*/ 163 w 267"/>
                <a:gd name="T29" fmla="*/ 123 h 134"/>
                <a:gd name="T30" fmla="*/ 251 w 267"/>
                <a:gd name="T31" fmla="*/ 78 h 134"/>
                <a:gd name="T32" fmla="*/ 263 w 267"/>
                <a:gd name="T33" fmla="*/ 74 h 134"/>
                <a:gd name="T34" fmla="*/ 181 w 267"/>
                <a:gd name="T35" fmla="*/ 37 h 134"/>
                <a:gd name="T36" fmla="*/ 177 w 267"/>
                <a:gd name="T37" fmla="*/ 36 h 134"/>
                <a:gd name="T38" fmla="*/ 162 w 267"/>
                <a:gd name="T39" fmla="*/ 33 h 134"/>
                <a:gd name="T40" fmla="*/ 163 w 267"/>
                <a:gd name="T41" fmla="*/ 32 h 134"/>
                <a:gd name="T42" fmla="*/ 164 w 267"/>
                <a:gd name="T43" fmla="*/ 28 h 134"/>
                <a:gd name="T44" fmla="*/ 128 w 267"/>
                <a:gd name="T45" fmla="*/ 43 h 134"/>
                <a:gd name="T46" fmla="*/ 63 w 267"/>
                <a:gd name="T47" fmla="*/ 77 h 134"/>
                <a:gd name="T48" fmla="*/ 96 w 267"/>
                <a:gd name="T49" fmla="*/ 54 h 134"/>
                <a:gd name="T50" fmla="*/ 163 w 267"/>
                <a:gd name="T51" fmla="*/ 15 h 134"/>
                <a:gd name="T52" fmla="*/ 154 w 267"/>
                <a:gd name="T53" fmla="*/ 18 h 134"/>
                <a:gd name="T54" fmla="*/ 136 w 267"/>
                <a:gd name="T55" fmla="*/ 20 h 134"/>
                <a:gd name="T56" fmla="*/ 90 w 267"/>
                <a:gd name="T57" fmla="*/ 36 h 134"/>
                <a:gd name="T58" fmla="*/ 133 w 267"/>
                <a:gd name="T59" fmla="*/ 7 h 134"/>
                <a:gd name="T60" fmla="*/ 125 w 267"/>
                <a:gd name="T61" fmla="*/ 4 h 134"/>
                <a:gd name="T62" fmla="*/ 116 w 267"/>
                <a:gd name="T63" fmla="*/ 8 h 134"/>
                <a:gd name="T64" fmla="*/ 116 w 267"/>
                <a:gd name="T65" fmla="*/ 8 h 134"/>
                <a:gd name="T66" fmla="*/ 153 w 267"/>
                <a:gd name="T67" fmla="*/ 38 h 134"/>
                <a:gd name="T68" fmla="*/ 81 w 267"/>
                <a:gd name="T69" fmla="*/ 73 h 134"/>
                <a:gd name="T70" fmla="*/ 131 w 267"/>
                <a:gd name="T71" fmla="*/ 48 h 134"/>
                <a:gd name="T72" fmla="*/ 165 w 267"/>
                <a:gd name="T73" fmla="*/ 40 h 134"/>
                <a:gd name="T74" fmla="*/ 162 w 267"/>
                <a:gd name="T75" fmla="*/ 40 h 134"/>
                <a:gd name="T76" fmla="*/ 156 w 267"/>
                <a:gd name="T77" fmla="*/ 43 h 134"/>
                <a:gd name="T78" fmla="*/ 105 w 267"/>
                <a:gd name="T79" fmla="*/ 74 h 134"/>
                <a:gd name="T80" fmla="*/ 90 w 267"/>
                <a:gd name="T81" fmla="*/ 79 h 134"/>
                <a:gd name="T82" fmla="*/ 180 w 267"/>
                <a:gd name="T83" fmla="*/ 44 h 134"/>
                <a:gd name="T84" fmla="*/ 120 w 267"/>
                <a:gd name="T85" fmla="*/ 74 h 134"/>
                <a:gd name="T86" fmla="*/ 182 w 267"/>
                <a:gd name="T87" fmla="*/ 50 h 134"/>
                <a:gd name="T88" fmla="*/ 182 w 267"/>
                <a:gd name="T89" fmla="*/ 100 h 134"/>
                <a:gd name="T90" fmla="*/ 142 w 267"/>
                <a:gd name="T91" fmla="*/ 117 h 134"/>
                <a:gd name="T92" fmla="*/ 96 w 267"/>
                <a:gd name="T93" fmla="*/ 97 h 134"/>
                <a:gd name="T94" fmla="*/ 182 w 267"/>
                <a:gd name="T95" fmla="*/ 50 h 134"/>
                <a:gd name="T96" fmla="*/ 249 w 267"/>
                <a:gd name="T97" fmla="*/ 70 h 134"/>
                <a:gd name="T98" fmla="*/ 241 w 267"/>
                <a:gd name="T99" fmla="*/ 74 h 134"/>
                <a:gd name="T100" fmla="*/ 234 w 267"/>
                <a:gd name="T101" fmla="*/ 78 h 134"/>
                <a:gd name="T102" fmla="*/ 234 w 267"/>
                <a:gd name="T103" fmla="*/ 78 h 134"/>
                <a:gd name="T104" fmla="*/ 149 w 267"/>
                <a:gd name="T105" fmla="*/ 12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34">
                  <a:moveTo>
                    <a:pt x="122" y="1"/>
                  </a:moveTo>
                  <a:cubicBezTo>
                    <a:pt x="84" y="11"/>
                    <a:pt x="47" y="34"/>
                    <a:pt x="19" y="53"/>
                  </a:cubicBezTo>
                  <a:cubicBezTo>
                    <a:pt x="14" y="56"/>
                    <a:pt x="8" y="57"/>
                    <a:pt x="3" y="58"/>
                  </a:cubicBezTo>
                  <a:cubicBezTo>
                    <a:pt x="1" y="58"/>
                    <a:pt x="0" y="60"/>
                    <a:pt x="0" y="61"/>
                  </a:cubicBezTo>
                  <a:cubicBezTo>
                    <a:pt x="0" y="61"/>
                    <a:pt x="0" y="61"/>
                    <a:pt x="0" y="61"/>
                  </a:cubicBezTo>
                  <a:cubicBezTo>
                    <a:pt x="1" y="63"/>
                    <a:pt x="2" y="64"/>
                    <a:pt x="4" y="64"/>
                  </a:cubicBezTo>
                  <a:cubicBezTo>
                    <a:pt x="5" y="64"/>
                    <a:pt x="5" y="63"/>
                    <a:pt x="6" y="63"/>
                  </a:cubicBezTo>
                  <a:cubicBezTo>
                    <a:pt x="6" y="64"/>
                    <a:pt x="5" y="64"/>
                    <a:pt x="5" y="65"/>
                  </a:cubicBezTo>
                  <a:cubicBezTo>
                    <a:pt x="5" y="66"/>
                    <a:pt x="5" y="66"/>
                    <a:pt x="6" y="66"/>
                  </a:cubicBezTo>
                  <a:cubicBezTo>
                    <a:pt x="6" y="68"/>
                    <a:pt x="8" y="68"/>
                    <a:pt x="9" y="68"/>
                  </a:cubicBezTo>
                  <a:cubicBezTo>
                    <a:pt x="12" y="67"/>
                    <a:pt x="14" y="66"/>
                    <a:pt x="17" y="65"/>
                  </a:cubicBezTo>
                  <a:cubicBezTo>
                    <a:pt x="18" y="66"/>
                    <a:pt x="19" y="66"/>
                    <a:pt x="20" y="66"/>
                  </a:cubicBezTo>
                  <a:cubicBezTo>
                    <a:pt x="22" y="66"/>
                    <a:pt x="24" y="65"/>
                    <a:pt x="26" y="64"/>
                  </a:cubicBezTo>
                  <a:cubicBezTo>
                    <a:pt x="24" y="66"/>
                    <a:pt x="21" y="67"/>
                    <a:pt x="19" y="69"/>
                  </a:cubicBezTo>
                  <a:cubicBezTo>
                    <a:pt x="18" y="69"/>
                    <a:pt x="18" y="70"/>
                    <a:pt x="18" y="71"/>
                  </a:cubicBezTo>
                  <a:cubicBezTo>
                    <a:pt x="18" y="71"/>
                    <a:pt x="18" y="72"/>
                    <a:pt x="18" y="72"/>
                  </a:cubicBezTo>
                  <a:cubicBezTo>
                    <a:pt x="19" y="73"/>
                    <a:pt x="20" y="74"/>
                    <a:pt x="21" y="74"/>
                  </a:cubicBezTo>
                  <a:cubicBezTo>
                    <a:pt x="29" y="72"/>
                    <a:pt x="37" y="69"/>
                    <a:pt x="45" y="65"/>
                  </a:cubicBezTo>
                  <a:cubicBezTo>
                    <a:pt x="39" y="69"/>
                    <a:pt x="33" y="72"/>
                    <a:pt x="27" y="76"/>
                  </a:cubicBezTo>
                  <a:cubicBezTo>
                    <a:pt x="27" y="76"/>
                    <a:pt x="27" y="76"/>
                    <a:pt x="27" y="76"/>
                  </a:cubicBezTo>
                  <a:cubicBezTo>
                    <a:pt x="27" y="76"/>
                    <a:pt x="27" y="76"/>
                    <a:pt x="27" y="76"/>
                  </a:cubicBezTo>
                  <a:cubicBezTo>
                    <a:pt x="27" y="76"/>
                    <a:pt x="27" y="76"/>
                    <a:pt x="26" y="76"/>
                  </a:cubicBezTo>
                  <a:cubicBezTo>
                    <a:pt x="26" y="77"/>
                    <a:pt x="25" y="78"/>
                    <a:pt x="25" y="79"/>
                  </a:cubicBezTo>
                  <a:cubicBezTo>
                    <a:pt x="25" y="79"/>
                    <a:pt x="25" y="80"/>
                    <a:pt x="26" y="80"/>
                  </a:cubicBezTo>
                  <a:cubicBezTo>
                    <a:pt x="26" y="81"/>
                    <a:pt x="28" y="82"/>
                    <a:pt x="29" y="81"/>
                  </a:cubicBezTo>
                  <a:cubicBezTo>
                    <a:pt x="32" y="79"/>
                    <a:pt x="35" y="78"/>
                    <a:pt x="38" y="76"/>
                  </a:cubicBezTo>
                  <a:cubicBezTo>
                    <a:pt x="38" y="77"/>
                    <a:pt x="38" y="78"/>
                    <a:pt x="38" y="78"/>
                  </a:cubicBezTo>
                  <a:cubicBezTo>
                    <a:pt x="39" y="79"/>
                    <a:pt x="41" y="80"/>
                    <a:pt x="42" y="79"/>
                  </a:cubicBezTo>
                  <a:cubicBezTo>
                    <a:pt x="46" y="77"/>
                    <a:pt x="49" y="75"/>
                    <a:pt x="53" y="73"/>
                  </a:cubicBezTo>
                  <a:cubicBezTo>
                    <a:pt x="48" y="77"/>
                    <a:pt x="44" y="82"/>
                    <a:pt x="41" y="87"/>
                  </a:cubicBezTo>
                  <a:cubicBezTo>
                    <a:pt x="41" y="87"/>
                    <a:pt x="41" y="88"/>
                    <a:pt x="41" y="88"/>
                  </a:cubicBezTo>
                  <a:cubicBezTo>
                    <a:pt x="41" y="89"/>
                    <a:pt x="41" y="89"/>
                    <a:pt x="41" y="90"/>
                  </a:cubicBezTo>
                  <a:cubicBezTo>
                    <a:pt x="42" y="91"/>
                    <a:pt x="43" y="91"/>
                    <a:pt x="44" y="91"/>
                  </a:cubicBezTo>
                  <a:cubicBezTo>
                    <a:pt x="47" y="90"/>
                    <a:pt x="51" y="89"/>
                    <a:pt x="54" y="88"/>
                  </a:cubicBezTo>
                  <a:cubicBezTo>
                    <a:pt x="54" y="88"/>
                    <a:pt x="54" y="88"/>
                    <a:pt x="54" y="89"/>
                  </a:cubicBezTo>
                  <a:cubicBezTo>
                    <a:pt x="53" y="89"/>
                    <a:pt x="53" y="89"/>
                    <a:pt x="53" y="90"/>
                  </a:cubicBezTo>
                  <a:cubicBezTo>
                    <a:pt x="53" y="90"/>
                    <a:pt x="53" y="91"/>
                    <a:pt x="53" y="91"/>
                  </a:cubicBezTo>
                  <a:cubicBezTo>
                    <a:pt x="54" y="92"/>
                    <a:pt x="54" y="92"/>
                    <a:pt x="55" y="93"/>
                  </a:cubicBezTo>
                  <a:cubicBezTo>
                    <a:pt x="57" y="94"/>
                    <a:pt x="60" y="93"/>
                    <a:pt x="63" y="93"/>
                  </a:cubicBezTo>
                  <a:cubicBezTo>
                    <a:pt x="63" y="93"/>
                    <a:pt x="63" y="94"/>
                    <a:pt x="63" y="94"/>
                  </a:cubicBezTo>
                  <a:cubicBezTo>
                    <a:pt x="63" y="94"/>
                    <a:pt x="63" y="95"/>
                    <a:pt x="63" y="95"/>
                  </a:cubicBezTo>
                  <a:cubicBezTo>
                    <a:pt x="63" y="96"/>
                    <a:pt x="64" y="97"/>
                    <a:pt x="65" y="97"/>
                  </a:cubicBezTo>
                  <a:cubicBezTo>
                    <a:pt x="67" y="97"/>
                    <a:pt x="68" y="97"/>
                    <a:pt x="69" y="97"/>
                  </a:cubicBezTo>
                  <a:cubicBezTo>
                    <a:pt x="74" y="99"/>
                    <a:pt x="78" y="101"/>
                    <a:pt x="83" y="104"/>
                  </a:cubicBezTo>
                  <a:cubicBezTo>
                    <a:pt x="94" y="110"/>
                    <a:pt x="105" y="117"/>
                    <a:pt x="117" y="119"/>
                  </a:cubicBezTo>
                  <a:cubicBezTo>
                    <a:pt x="122" y="121"/>
                    <a:pt x="127" y="123"/>
                    <a:pt x="132" y="125"/>
                  </a:cubicBezTo>
                  <a:cubicBezTo>
                    <a:pt x="131" y="126"/>
                    <a:pt x="129" y="127"/>
                    <a:pt x="128" y="128"/>
                  </a:cubicBezTo>
                  <a:cubicBezTo>
                    <a:pt x="128" y="128"/>
                    <a:pt x="127" y="129"/>
                    <a:pt x="127" y="130"/>
                  </a:cubicBezTo>
                  <a:cubicBezTo>
                    <a:pt x="127" y="130"/>
                    <a:pt x="128" y="131"/>
                    <a:pt x="128" y="131"/>
                  </a:cubicBezTo>
                  <a:cubicBezTo>
                    <a:pt x="128" y="133"/>
                    <a:pt x="130" y="133"/>
                    <a:pt x="131" y="133"/>
                  </a:cubicBezTo>
                  <a:cubicBezTo>
                    <a:pt x="135" y="132"/>
                    <a:pt x="138" y="130"/>
                    <a:pt x="142" y="128"/>
                  </a:cubicBezTo>
                  <a:cubicBezTo>
                    <a:pt x="142" y="128"/>
                    <a:pt x="142" y="128"/>
                    <a:pt x="142" y="128"/>
                  </a:cubicBezTo>
                  <a:cubicBezTo>
                    <a:pt x="142" y="128"/>
                    <a:pt x="142" y="128"/>
                    <a:pt x="142" y="128"/>
                  </a:cubicBezTo>
                  <a:cubicBezTo>
                    <a:pt x="141" y="128"/>
                    <a:pt x="140" y="129"/>
                    <a:pt x="140" y="130"/>
                  </a:cubicBezTo>
                  <a:cubicBezTo>
                    <a:pt x="140" y="131"/>
                    <a:pt x="140" y="131"/>
                    <a:pt x="141" y="132"/>
                  </a:cubicBezTo>
                  <a:cubicBezTo>
                    <a:pt x="141" y="133"/>
                    <a:pt x="143" y="134"/>
                    <a:pt x="144" y="133"/>
                  </a:cubicBezTo>
                  <a:cubicBezTo>
                    <a:pt x="145" y="133"/>
                    <a:pt x="145" y="133"/>
                    <a:pt x="145" y="133"/>
                  </a:cubicBezTo>
                  <a:cubicBezTo>
                    <a:pt x="145" y="133"/>
                    <a:pt x="145" y="133"/>
                    <a:pt x="145" y="133"/>
                  </a:cubicBezTo>
                  <a:cubicBezTo>
                    <a:pt x="148" y="131"/>
                    <a:pt x="152" y="129"/>
                    <a:pt x="155" y="127"/>
                  </a:cubicBezTo>
                  <a:cubicBezTo>
                    <a:pt x="158" y="126"/>
                    <a:pt x="161" y="125"/>
                    <a:pt x="163" y="123"/>
                  </a:cubicBezTo>
                  <a:cubicBezTo>
                    <a:pt x="164" y="123"/>
                    <a:pt x="164" y="123"/>
                    <a:pt x="164" y="123"/>
                  </a:cubicBezTo>
                  <a:cubicBezTo>
                    <a:pt x="175" y="120"/>
                    <a:pt x="188" y="113"/>
                    <a:pt x="200" y="105"/>
                  </a:cubicBezTo>
                  <a:cubicBezTo>
                    <a:pt x="201" y="104"/>
                    <a:pt x="203" y="103"/>
                    <a:pt x="204" y="103"/>
                  </a:cubicBezTo>
                  <a:cubicBezTo>
                    <a:pt x="220" y="96"/>
                    <a:pt x="237" y="89"/>
                    <a:pt x="251" y="78"/>
                  </a:cubicBezTo>
                  <a:cubicBezTo>
                    <a:pt x="251" y="78"/>
                    <a:pt x="251" y="77"/>
                    <a:pt x="252" y="77"/>
                  </a:cubicBezTo>
                  <a:cubicBezTo>
                    <a:pt x="252" y="76"/>
                    <a:pt x="253" y="76"/>
                    <a:pt x="253" y="75"/>
                  </a:cubicBezTo>
                  <a:cubicBezTo>
                    <a:pt x="253" y="75"/>
                    <a:pt x="253" y="75"/>
                    <a:pt x="253" y="75"/>
                  </a:cubicBezTo>
                  <a:cubicBezTo>
                    <a:pt x="256" y="73"/>
                    <a:pt x="260" y="72"/>
                    <a:pt x="263" y="74"/>
                  </a:cubicBezTo>
                  <a:cubicBezTo>
                    <a:pt x="264" y="74"/>
                    <a:pt x="266" y="73"/>
                    <a:pt x="266" y="72"/>
                  </a:cubicBezTo>
                  <a:cubicBezTo>
                    <a:pt x="267" y="71"/>
                    <a:pt x="267" y="69"/>
                    <a:pt x="266" y="69"/>
                  </a:cubicBezTo>
                  <a:cubicBezTo>
                    <a:pt x="258" y="63"/>
                    <a:pt x="236" y="52"/>
                    <a:pt x="222" y="54"/>
                  </a:cubicBezTo>
                  <a:cubicBezTo>
                    <a:pt x="211" y="47"/>
                    <a:pt x="195" y="41"/>
                    <a:pt x="181" y="37"/>
                  </a:cubicBezTo>
                  <a:cubicBezTo>
                    <a:pt x="181" y="37"/>
                    <a:pt x="181" y="37"/>
                    <a:pt x="181" y="36"/>
                  </a:cubicBezTo>
                  <a:cubicBezTo>
                    <a:pt x="180" y="35"/>
                    <a:pt x="178" y="35"/>
                    <a:pt x="177" y="36"/>
                  </a:cubicBezTo>
                  <a:cubicBezTo>
                    <a:pt x="177" y="36"/>
                    <a:pt x="177" y="36"/>
                    <a:pt x="177" y="36"/>
                  </a:cubicBezTo>
                  <a:cubicBezTo>
                    <a:pt x="177" y="36"/>
                    <a:pt x="177" y="36"/>
                    <a:pt x="177" y="36"/>
                  </a:cubicBezTo>
                  <a:cubicBezTo>
                    <a:pt x="173" y="35"/>
                    <a:pt x="170" y="35"/>
                    <a:pt x="166" y="34"/>
                  </a:cubicBezTo>
                  <a:cubicBezTo>
                    <a:pt x="166" y="34"/>
                    <a:pt x="166" y="34"/>
                    <a:pt x="166" y="34"/>
                  </a:cubicBezTo>
                  <a:cubicBezTo>
                    <a:pt x="166" y="33"/>
                    <a:pt x="164" y="32"/>
                    <a:pt x="162" y="33"/>
                  </a:cubicBezTo>
                  <a:cubicBezTo>
                    <a:pt x="162" y="33"/>
                    <a:pt x="162" y="33"/>
                    <a:pt x="162" y="33"/>
                  </a:cubicBezTo>
                  <a:cubicBezTo>
                    <a:pt x="162" y="33"/>
                    <a:pt x="161" y="34"/>
                    <a:pt x="161" y="34"/>
                  </a:cubicBezTo>
                  <a:cubicBezTo>
                    <a:pt x="160" y="34"/>
                    <a:pt x="160" y="34"/>
                    <a:pt x="160" y="34"/>
                  </a:cubicBezTo>
                  <a:cubicBezTo>
                    <a:pt x="161" y="33"/>
                    <a:pt x="162" y="33"/>
                    <a:pt x="163" y="32"/>
                  </a:cubicBezTo>
                  <a:cubicBezTo>
                    <a:pt x="163" y="32"/>
                    <a:pt x="163" y="32"/>
                    <a:pt x="163" y="32"/>
                  </a:cubicBezTo>
                  <a:cubicBezTo>
                    <a:pt x="163" y="32"/>
                    <a:pt x="163" y="32"/>
                    <a:pt x="163" y="32"/>
                  </a:cubicBezTo>
                  <a:cubicBezTo>
                    <a:pt x="163" y="32"/>
                    <a:pt x="163" y="32"/>
                    <a:pt x="163" y="32"/>
                  </a:cubicBezTo>
                  <a:cubicBezTo>
                    <a:pt x="164" y="32"/>
                    <a:pt x="164" y="31"/>
                    <a:pt x="164" y="30"/>
                  </a:cubicBezTo>
                  <a:cubicBezTo>
                    <a:pt x="164" y="29"/>
                    <a:pt x="164" y="29"/>
                    <a:pt x="164" y="28"/>
                  </a:cubicBezTo>
                  <a:cubicBezTo>
                    <a:pt x="163" y="27"/>
                    <a:pt x="161" y="27"/>
                    <a:pt x="160" y="27"/>
                  </a:cubicBezTo>
                  <a:cubicBezTo>
                    <a:pt x="155" y="30"/>
                    <a:pt x="149" y="33"/>
                    <a:pt x="143" y="36"/>
                  </a:cubicBezTo>
                  <a:cubicBezTo>
                    <a:pt x="139" y="38"/>
                    <a:pt x="135" y="39"/>
                    <a:pt x="132" y="41"/>
                  </a:cubicBezTo>
                  <a:cubicBezTo>
                    <a:pt x="132" y="41"/>
                    <a:pt x="129" y="42"/>
                    <a:pt x="128" y="43"/>
                  </a:cubicBezTo>
                  <a:cubicBezTo>
                    <a:pt x="126" y="44"/>
                    <a:pt x="124" y="45"/>
                    <a:pt x="122" y="46"/>
                  </a:cubicBezTo>
                  <a:cubicBezTo>
                    <a:pt x="96" y="57"/>
                    <a:pt x="96" y="57"/>
                    <a:pt x="96" y="57"/>
                  </a:cubicBezTo>
                  <a:cubicBezTo>
                    <a:pt x="95" y="58"/>
                    <a:pt x="93" y="59"/>
                    <a:pt x="91" y="60"/>
                  </a:cubicBezTo>
                  <a:cubicBezTo>
                    <a:pt x="81" y="65"/>
                    <a:pt x="71" y="71"/>
                    <a:pt x="63" y="77"/>
                  </a:cubicBezTo>
                  <a:cubicBezTo>
                    <a:pt x="59" y="79"/>
                    <a:pt x="55" y="82"/>
                    <a:pt x="51" y="83"/>
                  </a:cubicBezTo>
                  <a:cubicBezTo>
                    <a:pt x="60" y="74"/>
                    <a:pt x="74" y="66"/>
                    <a:pt x="85" y="61"/>
                  </a:cubicBezTo>
                  <a:cubicBezTo>
                    <a:pt x="87" y="59"/>
                    <a:pt x="87" y="59"/>
                    <a:pt x="87" y="59"/>
                  </a:cubicBezTo>
                  <a:cubicBezTo>
                    <a:pt x="96" y="54"/>
                    <a:pt x="96" y="54"/>
                    <a:pt x="96" y="54"/>
                  </a:cubicBezTo>
                  <a:cubicBezTo>
                    <a:pt x="119" y="42"/>
                    <a:pt x="142" y="30"/>
                    <a:pt x="165" y="21"/>
                  </a:cubicBezTo>
                  <a:cubicBezTo>
                    <a:pt x="166" y="20"/>
                    <a:pt x="167" y="19"/>
                    <a:pt x="167" y="18"/>
                  </a:cubicBezTo>
                  <a:cubicBezTo>
                    <a:pt x="167" y="18"/>
                    <a:pt x="167" y="17"/>
                    <a:pt x="167" y="17"/>
                  </a:cubicBezTo>
                  <a:cubicBezTo>
                    <a:pt x="166" y="16"/>
                    <a:pt x="165" y="15"/>
                    <a:pt x="163" y="15"/>
                  </a:cubicBezTo>
                  <a:cubicBezTo>
                    <a:pt x="163" y="15"/>
                    <a:pt x="163" y="15"/>
                    <a:pt x="163" y="15"/>
                  </a:cubicBezTo>
                  <a:cubicBezTo>
                    <a:pt x="163" y="15"/>
                    <a:pt x="163" y="15"/>
                    <a:pt x="163" y="15"/>
                  </a:cubicBezTo>
                  <a:cubicBezTo>
                    <a:pt x="163" y="15"/>
                    <a:pt x="163" y="15"/>
                    <a:pt x="163" y="15"/>
                  </a:cubicBezTo>
                  <a:cubicBezTo>
                    <a:pt x="160" y="16"/>
                    <a:pt x="157" y="17"/>
                    <a:pt x="154" y="18"/>
                  </a:cubicBezTo>
                  <a:cubicBezTo>
                    <a:pt x="154" y="18"/>
                    <a:pt x="154" y="18"/>
                    <a:pt x="154" y="18"/>
                  </a:cubicBezTo>
                  <a:cubicBezTo>
                    <a:pt x="153" y="17"/>
                    <a:pt x="152" y="16"/>
                    <a:pt x="150" y="17"/>
                  </a:cubicBezTo>
                  <a:cubicBezTo>
                    <a:pt x="144" y="19"/>
                    <a:pt x="137" y="21"/>
                    <a:pt x="129" y="24"/>
                  </a:cubicBezTo>
                  <a:cubicBezTo>
                    <a:pt x="131" y="22"/>
                    <a:pt x="134" y="21"/>
                    <a:pt x="136" y="20"/>
                  </a:cubicBezTo>
                  <a:cubicBezTo>
                    <a:pt x="136" y="19"/>
                    <a:pt x="137" y="18"/>
                    <a:pt x="137" y="18"/>
                  </a:cubicBezTo>
                  <a:cubicBezTo>
                    <a:pt x="137" y="17"/>
                    <a:pt x="137" y="17"/>
                    <a:pt x="137" y="16"/>
                  </a:cubicBezTo>
                  <a:cubicBezTo>
                    <a:pt x="136" y="15"/>
                    <a:pt x="134" y="14"/>
                    <a:pt x="133" y="15"/>
                  </a:cubicBezTo>
                  <a:cubicBezTo>
                    <a:pt x="119" y="21"/>
                    <a:pt x="104" y="29"/>
                    <a:pt x="90" y="36"/>
                  </a:cubicBezTo>
                  <a:cubicBezTo>
                    <a:pt x="76" y="44"/>
                    <a:pt x="62" y="52"/>
                    <a:pt x="47" y="58"/>
                  </a:cubicBezTo>
                  <a:cubicBezTo>
                    <a:pt x="56" y="53"/>
                    <a:pt x="64" y="49"/>
                    <a:pt x="72" y="45"/>
                  </a:cubicBezTo>
                  <a:cubicBezTo>
                    <a:pt x="93" y="34"/>
                    <a:pt x="114" y="23"/>
                    <a:pt x="132" y="9"/>
                  </a:cubicBezTo>
                  <a:cubicBezTo>
                    <a:pt x="133" y="8"/>
                    <a:pt x="133" y="8"/>
                    <a:pt x="133" y="7"/>
                  </a:cubicBezTo>
                  <a:cubicBezTo>
                    <a:pt x="133" y="6"/>
                    <a:pt x="133" y="6"/>
                    <a:pt x="133" y="5"/>
                  </a:cubicBezTo>
                  <a:cubicBezTo>
                    <a:pt x="132" y="4"/>
                    <a:pt x="131" y="4"/>
                    <a:pt x="129" y="4"/>
                  </a:cubicBezTo>
                  <a:cubicBezTo>
                    <a:pt x="128" y="5"/>
                    <a:pt x="126" y="5"/>
                    <a:pt x="125" y="6"/>
                  </a:cubicBezTo>
                  <a:cubicBezTo>
                    <a:pt x="125" y="6"/>
                    <a:pt x="125" y="5"/>
                    <a:pt x="125" y="4"/>
                  </a:cubicBezTo>
                  <a:cubicBezTo>
                    <a:pt x="126" y="4"/>
                    <a:pt x="126" y="4"/>
                    <a:pt x="126" y="4"/>
                  </a:cubicBezTo>
                  <a:cubicBezTo>
                    <a:pt x="126" y="3"/>
                    <a:pt x="125" y="2"/>
                    <a:pt x="125" y="2"/>
                  </a:cubicBezTo>
                  <a:cubicBezTo>
                    <a:pt x="124" y="1"/>
                    <a:pt x="123" y="0"/>
                    <a:pt x="122" y="1"/>
                  </a:cubicBezTo>
                  <a:close/>
                  <a:moveTo>
                    <a:pt x="116" y="8"/>
                  </a:moveTo>
                  <a:cubicBezTo>
                    <a:pt x="116" y="9"/>
                    <a:pt x="115" y="10"/>
                    <a:pt x="115" y="10"/>
                  </a:cubicBezTo>
                  <a:cubicBezTo>
                    <a:pt x="107" y="14"/>
                    <a:pt x="99" y="18"/>
                    <a:pt x="90" y="21"/>
                  </a:cubicBezTo>
                  <a:cubicBezTo>
                    <a:pt x="83" y="23"/>
                    <a:pt x="75" y="26"/>
                    <a:pt x="68" y="29"/>
                  </a:cubicBezTo>
                  <a:cubicBezTo>
                    <a:pt x="83" y="21"/>
                    <a:pt x="100" y="14"/>
                    <a:pt x="116" y="8"/>
                  </a:cubicBezTo>
                  <a:close/>
                  <a:moveTo>
                    <a:pt x="155" y="36"/>
                  </a:moveTo>
                  <a:cubicBezTo>
                    <a:pt x="155" y="36"/>
                    <a:pt x="155" y="36"/>
                    <a:pt x="155" y="37"/>
                  </a:cubicBezTo>
                  <a:cubicBezTo>
                    <a:pt x="155" y="37"/>
                    <a:pt x="155" y="37"/>
                    <a:pt x="155" y="37"/>
                  </a:cubicBezTo>
                  <a:cubicBezTo>
                    <a:pt x="154" y="37"/>
                    <a:pt x="153" y="38"/>
                    <a:pt x="153" y="38"/>
                  </a:cubicBezTo>
                  <a:cubicBezTo>
                    <a:pt x="127" y="50"/>
                    <a:pt x="98" y="64"/>
                    <a:pt x="75" y="82"/>
                  </a:cubicBezTo>
                  <a:cubicBezTo>
                    <a:pt x="70" y="85"/>
                    <a:pt x="65" y="87"/>
                    <a:pt x="61" y="87"/>
                  </a:cubicBezTo>
                  <a:cubicBezTo>
                    <a:pt x="63" y="86"/>
                    <a:pt x="64" y="84"/>
                    <a:pt x="66" y="82"/>
                  </a:cubicBezTo>
                  <a:cubicBezTo>
                    <a:pt x="71" y="79"/>
                    <a:pt x="76" y="76"/>
                    <a:pt x="81" y="73"/>
                  </a:cubicBezTo>
                  <a:cubicBezTo>
                    <a:pt x="85" y="70"/>
                    <a:pt x="89" y="68"/>
                    <a:pt x="94" y="66"/>
                  </a:cubicBezTo>
                  <a:cubicBezTo>
                    <a:pt x="96" y="64"/>
                    <a:pt x="99" y="63"/>
                    <a:pt x="101" y="62"/>
                  </a:cubicBezTo>
                  <a:cubicBezTo>
                    <a:pt x="112" y="57"/>
                    <a:pt x="112" y="57"/>
                    <a:pt x="112" y="57"/>
                  </a:cubicBezTo>
                  <a:cubicBezTo>
                    <a:pt x="112" y="57"/>
                    <a:pt x="125" y="51"/>
                    <a:pt x="131" y="48"/>
                  </a:cubicBezTo>
                  <a:cubicBezTo>
                    <a:pt x="136" y="46"/>
                    <a:pt x="141" y="43"/>
                    <a:pt x="146" y="41"/>
                  </a:cubicBezTo>
                  <a:cubicBezTo>
                    <a:pt x="149" y="40"/>
                    <a:pt x="152" y="38"/>
                    <a:pt x="155" y="36"/>
                  </a:cubicBezTo>
                  <a:close/>
                  <a:moveTo>
                    <a:pt x="162" y="40"/>
                  </a:moveTo>
                  <a:cubicBezTo>
                    <a:pt x="163" y="40"/>
                    <a:pt x="164" y="40"/>
                    <a:pt x="165" y="40"/>
                  </a:cubicBezTo>
                  <a:cubicBezTo>
                    <a:pt x="164" y="40"/>
                    <a:pt x="163" y="41"/>
                    <a:pt x="162" y="41"/>
                  </a:cubicBezTo>
                  <a:cubicBezTo>
                    <a:pt x="162" y="41"/>
                    <a:pt x="162" y="41"/>
                    <a:pt x="162" y="41"/>
                  </a:cubicBezTo>
                  <a:cubicBezTo>
                    <a:pt x="161" y="41"/>
                    <a:pt x="161" y="40"/>
                    <a:pt x="161" y="40"/>
                  </a:cubicBezTo>
                  <a:cubicBezTo>
                    <a:pt x="161" y="40"/>
                    <a:pt x="162" y="40"/>
                    <a:pt x="162" y="40"/>
                  </a:cubicBezTo>
                  <a:close/>
                  <a:moveTo>
                    <a:pt x="90" y="79"/>
                  </a:moveTo>
                  <a:cubicBezTo>
                    <a:pt x="98" y="74"/>
                    <a:pt x="98" y="74"/>
                    <a:pt x="98" y="74"/>
                  </a:cubicBezTo>
                  <a:cubicBezTo>
                    <a:pt x="98" y="74"/>
                    <a:pt x="118" y="63"/>
                    <a:pt x="118" y="63"/>
                  </a:cubicBezTo>
                  <a:cubicBezTo>
                    <a:pt x="131" y="56"/>
                    <a:pt x="143" y="49"/>
                    <a:pt x="156" y="43"/>
                  </a:cubicBezTo>
                  <a:cubicBezTo>
                    <a:pt x="156" y="43"/>
                    <a:pt x="156" y="43"/>
                    <a:pt x="157" y="44"/>
                  </a:cubicBezTo>
                  <a:cubicBezTo>
                    <a:pt x="148" y="48"/>
                    <a:pt x="140" y="53"/>
                    <a:pt x="131" y="58"/>
                  </a:cubicBezTo>
                  <a:cubicBezTo>
                    <a:pt x="117" y="67"/>
                    <a:pt x="117" y="67"/>
                    <a:pt x="117" y="67"/>
                  </a:cubicBezTo>
                  <a:cubicBezTo>
                    <a:pt x="105" y="74"/>
                    <a:pt x="105" y="74"/>
                    <a:pt x="105" y="74"/>
                  </a:cubicBezTo>
                  <a:cubicBezTo>
                    <a:pt x="97" y="79"/>
                    <a:pt x="87" y="86"/>
                    <a:pt x="78" y="89"/>
                  </a:cubicBezTo>
                  <a:cubicBezTo>
                    <a:pt x="78" y="89"/>
                    <a:pt x="77" y="88"/>
                    <a:pt x="76" y="88"/>
                  </a:cubicBezTo>
                  <a:cubicBezTo>
                    <a:pt x="77" y="88"/>
                    <a:pt x="78" y="87"/>
                    <a:pt x="78" y="87"/>
                  </a:cubicBezTo>
                  <a:cubicBezTo>
                    <a:pt x="82" y="84"/>
                    <a:pt x="86" y="82"/>
                    <a:pt x="90" y="79"/>
                  </a:cubicBezTo>
                  <a:close/>
                  <a:moveTo>
                    <a:pt x="178" y="42"/>
                  </a:moveTo>
                  <a:cubicBezTo>
                    <a:pt x="178" y="42"/>
                    <a:pt x="179" y="42"/>
                    <a:pt x="180" y="42"/>
                  </a:cubicBezTo>
                  <a:cubicBezTo>
                    <a:pt x="180" y="43"/>
                    <a:pt x="180" y="43"/>
                    <a:pt x="180" y="43"/>
                  </a:cubicBezTo>
                  <a:cubicBezTo>
                    <a:pt x="180" y="43"/>
                    <a:pt x="180" y="44"/>
                    <a:pt x="180" y="44"/>
                  </a:cubicBezTo>
                  <a:cubicBezTo>
                    <a:pt x="178" y="44"/>
                    <a:pt x="176" y="44"/>
                    <a:pt x="174" y="44"/>
                  </a:cubicBezTo>
                  <a:cubicBezTo>
                    <a:pt x="176" y="43"/>
                    <a:pt x="177" y="42"/>
                    <a:pt x="178" y="42"/>
                  </a:cubicBezTo>
                  <a:close/>
                  <a:moveTo>
                    <a:pt x="117" y="75"/>
                  </a:moveTo>
                  <a:cubicBezTo>
                    <a:pt x="118" y="75"/>
                    <a:pt x="119" y="75"/>
                    <a:pt x="120" y="74"/>
                  </a:cubicBezTo>
                  <a:cubicBezTo>
                    <a:pt x="112" y="79"/>
                    <a:pt x="104" y="83"/>
                    <a:pt x="97" y="87"/>
                  </a:cubicBezTo>
                  <a:cubicBezTo>
                    <a:pt x="103" y="83"/>
                    <a:pt x="109" y="79"/>
                    <a:pt x="115" y="75"/>
                  </a:cubicBezTo>
                  <a:cubicBezTo>
                    <a:pt x="116" y="75"/>
                    <a:pt x="116" y="76"/>
                    <a:pt x="117" y="75"/>
                  </a:cubicBezTo>
                  <a:close/>
                  <a:moveTo>
                    <a:pt x="182" y="50"/>
                  </a:moveTo>
                  <a:cubicBezTo>
                    <a:pt x="189" y="62"/>
                    <a:pt x="211" y="70"/>
                    <a:pt x="227" y="75"/>
                  </a:cubicBezTo>
                  <a:cubicBezTo>
                    <a:pt x="225" y="77"/>
                    <a:pt x="223" y="78"/>
                    <a:pt x="220" y="80"/>
                  </a:cubicBezTo>
                  <a:cubicBezTo>
                    <a:pt x="209" y="84"/>
                    <a:pt x="197" y="90"/>
                    <a:pt x="186" y="98"/>
                  </a:cubicBezTo>
                  <a:cubicBezTo>
                    <a:pt x="185" y="99"/>
                    <a:pt x="184" y="99"/>
                    <a:pt x="182" y="100"/>
                  </a:cubicBezTo>
                  <a:cubicBezTo>
                    <a:pt x="179" y="101"/>
                    <a:pt x="176" y="102"/>
                    <a:pt x="172" y="103"/>
                  </a:cubicBezTo>
                  <a:cubicBezTo>
                    <a:pt x="172" y="103"/>
                    <a:pt x="171" y="103"/>
                    <a:pt x="171" y="103"/>
                  </a:cubicBezTo>
                  <a:cubicBezTo>
                    <a:pt x="166" y="104"/>
                    <a:pt x="162" y="106"/>
                    <a:pt x="158" y="109"/>
                  </a:cubicBezTo>
                  <a:cubicBezTo>
                    <a:pt x="152" y="112"/>
                    <a:pt x="147" y="114"/>
                    <a:pt x="142" y="117"/>
                  </a:cubicBezTo>
                  <a:cubicBezTo>
                    <a:pt x="142" y="117"/>
                    <a:pt x="142" y="116"/>
                    <a:pt x="141" y="116"/>
                  </a:cubicBezTo>
                  <a:cubicBezTo>
                    <a:pt x="132" y="109"/>
                    <a:pt x="118" y="105"/>
                    <a:pt x="106" y="100"/>
                  </a:cubicBezTo>
                  <a:cubicBezTo>
                    <a:pt x="97" y="97"/>
                    <a:pt x="97" y="97"/>
                    <a:pt x="97" y="97"/>
                  </a:cubicBezTo>
                  <a:cubicBezTo>
                    <a:pt x="96" y="97"/>
                    <a:pt x="96" y="97"/>
                    <a:pt x="96" y="97"/>
                  </a:cubicBezTo>
                  <a:cubicBezTo>
                    <a:pt x="95" y="96"/>
                    <a:pt x="94" y="96"/>
                    <a:pt x="93" y="95"/>
                  </a:cubicBezTo>
                  <a:cubicBezTo>
                    <a:pt x="115" y="85"/>
                    <a:pt x="138" y="70"/>
                    <a:pt x="158" y="56"/>
                  </a:cubicBezTo>
                  <a:cubicBezTo>
                    <a:pt x="158" y="56"/>
                    <a:pt x="159" y="55"/>
                    <a:pt x="159" y="55"/>
                  </a:cubicBezTo>
                  <a:cubicBezTo>
                    <a:pt x="167" y="52"/>
                    <a:pt x="175" y="51"/>
                    <a:pt x="182" y="50"/>
                  </a:cubicBezTo>
                  <a:close/>
                  <a:moveTo>
                    <a:pt x="248" y="70"/>
                  </a:moveTo>
                  <a:cubicBezTo>
                    <a:pt x="243" y="67"/>
                    <a:pt x="238" y="63"/>
                    <a:pt x="232" y="60"/>
                  </a:cubicBezTo>
                  <a:cubicBezTo>
                    <a:pt x="239" y="61"/>
                    <a:pt x="247" y="64"/>
                    <a:pt x="254" y="68"/>
                  </a:cubicBezTo>
                  <a:cubicBezTo>
                    <a:pt x="252" y="69"/>
                    <a:pt x="251" y="69"/>
                    <a:pt x="249" y="70"/>
                  </a:cubicBezTo>
                  <a:cubicBezTo>
                    <a:pt x="249" y="70"/>
                    <a:pt x="248" y="70"/>
                    <a:pt x="248" y="70"/>
                  </a:cubicBezTo>
                  <a:close/>
                  <a:moveTo>
                    <a:pt x="238" y="75"/>
                  </a:moveTo>
                  <a:cubicBezTo>
                    <a:pt x="238" y="74"/>
                    <a:pt x="238" y="73"/>
                    <a:pt x="237" y="73"/>
                  </a:cubicBezTo>
                  <a:cubicBezTo>
                    <a:pt x="238" y="73"/>
                    <a:pt x="240" y="74"/>
                    <a:pt x="241" y="74"/>
                  </a:cubicBezTo>
                  <a:cubicBezTo>
                    <a:pt x="241" y="74"/>
                    <a:pt x="241" y="75"/>
                    <a:pt x="241" y="75"/>
                  </a:cubicBezTo>
                  <a:cubicBezTo>
                    <a:pt x="240" y="75"/>
                    <a:pt x="239" y="75"/>
                    <a:pt x="238" y="76"/>
                  </a:cubicBezTo>
                  <a:cubicBezTo>
                    <a:pt x="238" y="75"/>
                    <a:pt x="238" y="75"/>
                    <a:pt x="238" y="75"/>
                  </a:cubicBezTo>
                  <a:close/>
                  <a:moveTo>
                    <a:pt x="234" y="78"/>
                  </a:moveTo>
                  <a:cubicBezTo>
                    <a:pt x="234" y="77"/>
                    <a:pt x="234" y="77"/>
                    <a:pt x="234" y="77"/>
                  </a:cubicBezTo>
                  <a:cubicBezTo>
                    <a:pt x="234" y="77"/>
                    <a:pt x="234" y="77"/>
                    <a:pt x="234" y="78"/>
                  </a:cubicBezTo>
                  <a:cubicBezTo>
                    <a:pt x="234" y="78"/>
                    <a:pt x="233" y="78"/>
                    <a:pt x="233" y="78"/>
                  </a:cubicBezTo>
                  <a:cubicBezTo>
                    <a:pt x="233" y="78"/>
                    <a:pt x="234" y="78"/>
                    <a:pt x="234" y="78"/>
                  </a:cubicBezTo>
                  <a:close/>
                  <a:moveTo>
                    <a:pt x="166" y="112"/>
                  </a:moveTo>
                  <a:cubicBezTo>
                    <a:pt x="165" y="113"/>
                    <a:pt x="165" y="113"/>
                    <a:pt x="164" y="114"/>
                  </a:cubicBezTo>
                  <a:cubicBezTo>
                    <a:pt x="160" y="117"/>
                    <a:pt x="156" y="119"/>
                    <a:pt x="152" y="122"/>
                  </a:cubicBezTo>
                  <a:cubicBezTo>
                    <a:pt x="151" y="122"/>
                    <a:pt x="150" y="122"/>
                    <a:pt x="149" y="122"/>
                  </a:cubicBezTo>
                  <a:cubicBezTo>
                    <a:pt x="150" y="122"/>
                    <a:pt x="151" y="121"/>
                    <a:pt x="152" y="120"/>
                  </a:cubicBezTo>
                  <a:cubicBezTo>
                    <a:pt x="155" y="118"/>
                    <a:pt x="158" y="116"/>
                    <a:pt x="160" y="114"/>
                  </a:cubicBezTo>
                  <a:cubicBezTo>
                    <a:pt x="162" y="113"/>
                    <a:pt x="164" y="113"/>
                    <a:pt x="166" y="112"/>
                  </a:cubicBezTo>
                  <a:close/>
                </a:path>
              </a:pathLst>
            </a:custGeom>
            <a:solidFill>
              <a:srgbClr val="EC6B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7" name="Freeform 30"/>
            <p:cNvSpPr>
              <a:spLocks noChangeArrowheads="1"/>
            </p:cNvSpPr>
            <p:nvPr/>
          </p:nvSpPr>
          <p:spPr bwMode="auto">
            <a:xfrm>
              <a:off x="1385" y="2550"/>
              <a:ext cx="700" cy="193"/>
            </a:xfrm>
            <a:custGeom>
              <a:avLst/>
              <a:gdLst>
                <a:gd name="T0" fmla="*/ 125 w 295"/>
                <a:gd name="T1" fmla="*/ 1 h 81"/>
                <a:gd name="T2" fmla="*/ 96 w 295"/>
                <a:gd name="T3" fmla="*/ 14 h 81"/>
                <a:gd name="T4" fmla="*/ 2 w 295"/>
                <a:gd name="T5" fmla="*/ 64 h 81"/>
                <a:gd name="T6" fmla="*/ 1 w 295"/>
                <a:gd name="T7" fmla="*/ 68 h 81"/>
                <a:gd name="T8" fmla="*/ 5 w 295"/>
                <a:gd name="T9" fmla="*/ 68 h 81"/>
                <a:gd name="T10" fmla="*/ 98 w 295"/>
                <a:gd name="T11" fmla="*/ 19 h 81"/>
                <a:gd name="T12" fmla="*/ 126 w 295"/>
                <a:gd name="T13" fmla="*/ 7 h 81"/>
                <a:gd name="T14" fmla="*/ 188 w 295"/>
                <a:gd name="T15" fmla="*/ 37 h 81"/>
                <a:gd name="T16" fmla="*/ 221 w 295"/>
                <a:gd name="T17" fmla="*/ 51 h 81"/>
                <a:gd name="T18" fmla="*/ 248 w 295"/>
                <a:gd name="T19" fmla="*/ 61 h 81"/>
                <a:gd name="T20" fmla="*/ 290 w 295"/>
                <a:gd name="T21" fmla="*/ 80 h 81"/>
                <a:gd name="T22" fmla="*/ 294 w 295"/>
                <a:gd name="T23" fmla="*/ 79 h 81"/>
                <a:gd name="T24" fmla="*/ 293 w 295"/>
                <a:gd name="T25" fmla="*/ 75 h 81"/>
                <a:gd name="T26" fmla="*/ 250 w 295"/>
                <a:gd name="T27" fmla="*/ 56 h 81"/>
                <a:gd name="T28" fmla="*/ 224 w 295"/>
                <a:gd name="T29" fmla="*/ 46 h 81"/>
                <a:gd name="T30" fmla="*/ 190 w 295"/>
                <a:gd name="T31" fmla="*/ 31 h 81"/>
                <a:gd name="T32" fmla="*/ 128 w 295"/>
                <a:gd name="T33" fmla="*/ 1 h 81"/>
                <a:gd name="T34" fmla="*/ 125 w 295"/>
                <a:gd name="T35"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81">
                  <a:moveTo>
                    <a:pt x="125" y="1"/>
                  </a:moveTo>
                  <a:cubicBezTo>
                    <a:pt x="96" y="14"/>
                    <a:pt x="96" y="14"/>
                    <a:pt x="96" y="14"/>
                  </a:cubicBezTo>
                  <a:cubicBezTo>
                    <a:pt x="63" y="28"/>
                    <a:pt x="25" y="45"/>
                    <a:pt x="2" y="64"/>
                  </a:cubicBezTo>
                  <a:cubicBezTo>
                    <a:pt x="0" y="65"/>
                    <a:pt x="0" y="66"/>
                    <a:pt x="1" y="68"/>
                  </a:cubicBezTo>
                  <a:cubicBezTo>
                    <a:pt x="2" y="69"/>
                    <a:pt x="4" y="69"/>
                    <a:pt x="5" y="68"/>
                  </a:cubicBezTo>
                  <a:cubicBezTo>
                    <a:pt x="28" y="49"/>
                    <a:pt x="65" y="33"/>
                    <a:pt x="98" y="19"/>
                  </a:cubicBezTo>
                  <a:cubicBezTo>
                    <a:pt x="98" y="19"/>
                    <a:pt x="124" y="8"/>
                    <a:pt x="126" y="7"/>
                  </a:cubicBezTo>
                  <a:cubicBezTo>
                    <a:pt x="145" y="19"/>
                    <a:pt x="167" y="28"/>
                    <a:pt x="188" y="37"/>
                  </a:cubicBezTo>
                  <a:cubicBezTo>
                    <a:pt x="199" y="41"/>
                    <a:pt x="211" y="46"/>
                    <a:pt x="221" y="51"/>
                  </a:cubicBezTo>
                  <a:cubicBezTo>
                    <a:pt x="230" y="55"/>
                    <a:pt x="239" y="58"/>
                    <a:pt x="248" y="61"/>
                  </a:cubicBezTo>
                  <a:cubicBezTo>
                    <a:pt x="263" y="66"/>
                    <a:pt x="279" y="71"/>
                    <a:pt x="290" y="80"/>
                  </a:cubicBezTo>
                  <a:cubicBezTo>
                    <a:pt x="291" y="81"/>
                    <a:pt x="293" y="80"/>
                    <a:pt x="294" y="79"/>
                  </a:cubicBezTo>
                  <a:cubicBezTo>
                    <a:pt x="295" y="78"/>
                    <a:pt x="295" y="76"/>
                    <a:pt x="293" y="75"/>
                  </a:cubicBezTo>
                  <a:cubicBezTo>
                    <a:pt x="281" y="65"/>
                    <a:pt x="265" y="60"/>
                    <a:pt x="250" y="56"/>
                  </a:cubicBezTo>
                  <a:cubicBezTo>
                    <a:pt x="241" y="53"/>
                    <a:pt x="232" y="50"/>
                    <a:pt x="224" y="46"/>
                  </a:cubicBezTo>
                  <a:cubicBezTo>
                    <a:pt x="213" y="41"/>
                    <a:pt x="201" y="36"/>
                    <a:pt x="190" y="31"/>
                  </a:cubicBezTo>
                  <a:cubicBezTo>
                    <a:pt x="169" y="23"/>
                    <a:pt x="147" y="13"/>
                    <a:pt x="128" y="1"/>
                  </a:cubicBezTo>
                  <a:cubicBezTo>
                    <a:pt x="127" y="0"/>
                    <a:pt x="126" y="0"/>
                    <a:pt x="125"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8" name="Freeform 31"/>
            <p:cNvSpPr>
              <a:spLocks noChangeArrowheads="1"/>
            </p:cNvSpPr>
            <p:nvPr/>
          </p:nvSpPr>
          <p:spPr bwMode="auto">
            <a:xfrm>
              <a:off x="2064" y="2731"/>
              <a:ext cx="42" cy="112"/>
            </a:xfrm>
            <a:custGeom>
              <a:avLst/>
              <a:gdLst>
                <a:gd name="T0" fmla="*/ 1 w 18"/>
                <a:gd name="T1" fmla="*/ 2 h 47"/>
                <a:gd name="T2" fmla="*/ 2 w 18"/>
                <a:gd name="T3" fmla="*/ 6 h 47"/>
                <a:gd name="T4" fmla="*/ 11 w 18"/>
                <a:gd name="T5" fmla="*/ 23 h 47"/>
                <a:gd name="T6" fmla="*/ 6 w 18"/>
                <a:gd name="T7" fmla="*/ 42 h 47"/>
                <a:gd name="T8" fmla="*/ 5 w 18"/>
                <a:gd name="T9" fmla="*/ 46 h 47"/>
                <a:gd name="T10" fmla="*/ 9 w 18"/>
                <a:gd name="T11" fmla="*/ 46 h 47"/>
                <a:gd name="T12" fmla="*/ 17 w 18"/>
                <a:gd name="T13" fmla="*/ 22 h 47"/>
                <a:gd name="T14" fmla="*/ 5 w 18"/>
                <a:gd name="T15" fmla="*/ 1 h 47"/>
                <a:gd name="T16" fmla="*/ 1 w 18"/>
                <a:gd name="T1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7">
                  <a:moveTo>
                    <a:pt x="1" y="2"/>
                  </a:moveTo>
                  <a:cubicBezTo>
                    <a:pt x="0" y="3"/>
                    <a:pt x="1" y="5"/>
                    <a:pt x="2" y="6"/>
                  </a:cubicBezTo>
                  <a:cubicBezTo>
                    <a:pt x="7" y="9"/>
                    <a:pt x="10" y="15"/>
                    <a:pt x="11" y="23"/>
                  </a:cubicBezTo>
                  <a:cubicBezTo>
                    <a:pt x="12" y="30"/>
                    <a:pt x="10" y="38"/>
                    <a:pt x="6" y="42"/>
                  </a:cubicBezTo>
                  <a:cubicBezTo>
                    <a:pt x="4" y="43"/>
                    <a:pt x="4" y="44"/>
                    <a:pt x="5" y="46"/>
                  </a:cubicBezTo>
                  <a:cubicBezTo>
                    <a:pt x="6" y="47"/>
                    <a:pt x="8" y="47"/>
                    <a:pt x="9" y="46"/>
                  </a:cubicBezTo>
                  <a:cubicBezTo>
                    <a:pt x="15" y="41"/>
                    <a:pt x="18" y="32"/>
                    <a:pt x="17" y="22"/>
                  </a:cubicBezTo>
                  <a:cubicBezTo>
                    <a:pt x="16" y="13"/>
                    <a:pt x="11" y="5"/>
                    <a:pt x="5" y="1"/>
                  </a:cubicBezTo>
                  <a:cubicBezTo>
                    <a:pt x="4" y="0"/>
                    <a:pt x="2" y="0"/>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69" name="Freeform 32"/>
            <p:cNvSpPr>
              <a:spLocks noChangeArrowheads="1"/>
            </p:cNvSpPr>
            <p:nvPr/>
          </p:nvSpPr>
          <p:spPr bwMode="auto">
            <a:xfrm>
              <a:off x="1385" y="2705"/>
              <a:ext cx="380" cy="188"/>
            </a:xfrm>
            <a:custGeom>
              <a:avLst/>
              <a:gdLst>
                <a:gd name="T0" fmla="*/ 1 w 160"/>
                <a:gd name="T1" fmla="*/ 1 h 79"/>
                <a:gd name="T2" fmla="*/ 2 w 160"/>
                <a:gd name="T3" fmla="*/ 5 h 79"/>
                <a:gd name="T4" fmla="*/ 156 w 160"/>
                <a:gd name="T5" fmla="*/ 78 h 79"/>
                <a:gd name="T6" fmla="*/ 160 w 160"/>
                <a:gd name="T7" fmla="*/ 77 h 79"/>
                <a:gd name="T8" fmla="*/ 158 w 160"/>
                <a:gd name="T9" fmla="*/ 73 h 79"/>
                <a:gd name="T10" fmla="*/ 5 w 160"/>
                <a:gd name="T11" fmla="*/ 0 h 79"/>
                <a:gd name="T12" fmla="*/ 1 w 160"/>
                <a:gd name="T13" fmla="*/ 1 h 79"/>
              </a:gdLst>
              <a:ahLst/>
              <a:cxnLst>
                <a:cxn ang="0">
                  <a:pos x="T0" y="T1"/>
                </a:cxn>
                <a:cxn ang="0">
                  <a:pos x="T2" y="T3"/>
                </a:cxn>
                <a:cxn ang="0">
                  <a:pos x="T4" y="T5"/>
                </a:cxn>
                <a:cxn ang="0">
                  <a:pos x="T6" y="T7"/>
                </a:cxn>
                <a:cxn ang="0">
                  <a:pos x="T8" y="T9"/>
                </a:cxn>
                <a:cxn ang="0">
                  <a:pos x="T10" y="T11"/>
                </a:cxn>
                <a:cxn ang="0">
                  <a:pos x="T12" y="T13"/>
                </a:cxn>
              </a:cxnLst>
              <a:rect l="0" t="0" r="r" b="b"/>
              <a:pathLst>
                <a:path w="160" h="79">
                  <a:moveTo>
                    <a:pt x="1" y="1"/>
                  </a:moveTo>
                  <a:cubicBezTo>
                    <a:pt x="0" y="3"/>
                    <a:pt x="1" y="4"/>
                    <a:pt x="2" y="5"/>
                  </a:cubicBezTo>
                  <a:cubicBezTo>
                    <a:pt x="49" y="34"/>
                    <a:pt x="106" y="58"/>
                    <a:pt x="156" y="78"/>
                  </a:cubicBezTo>
                  <a:cubicBezTo>
                    <a:pt x="158" y="79"/>
                    <a:pt x="159" y="78"/>
                    <a:pt x="160" y="77"/>
                  </a:cubicBezTo>
                  <a:cubicBezTo>
                    <a:pt x="160" y="75"/>
                    <a:pt x="160" y="74"/>
                    <a:pt x="158" y="73"/>
                  </a:cubicBezTo>
                  <a:cubicBezTo>
                    <a:pt x="109" y="53"/>
                    <a:pt x="52" y="29"/>
                    <a:pt x="5" y="0"/>
                  </a:cubicBezTo>
                  <a:cubicBezTo>
                    <a:pt x="4" y="0"/>
                    <a:pt x="2" y="0"/>
                    <a:pt x="1"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0" name="Freeform 33"/>
            <p:cNvSpPr>
              <a:spLocks noChangeArrowheads="1"/>
            </p:cNvSpPr>
            <p:nvPr/>
          </p:nvSpPr>
          <p:spPr bwMode="auto">
            <a:xfrm>
              <a:off x="1760" y="2738"/>
              <a:ext cx="315" cy="155"/>
            </a:xfrm>
            <a:custGeom>
              <a:avLst/>
              <a:gdLst>
                <a:gd name="T0" fmla="*/ 95 w 133"/>
                <a:gd name="T1" fmla="*/ 9 h 65"/>
                <a:gd name="T2" fmla="*/ 87 w 133"/>
                <a:gd name="T3" fmla="*/ 13 h 65"/>
                <a:gd name="T4" fmla="*/ 10 w 133"/>
                <a:gd name="T5" fmla="*/ 54 h 65"/>
                <a:gd name="T6" fmla="*/ 1 w 133"/>
                <a:gd name="T7" fmla="*/ 59 h 65"/>
                <a:gd name="T8" fmla="*/ 1 w 133"/>
                <a:gd name="T9" fmla="*/ 63 h 65"/>
                <a:gd name="T10" fmla="*/ 4 w 133"/>
                <a:gd name="T11" fmla="*/ 64 h 65"/>
                <a:gd name="T12" fmla="*/ 13 w 133"/>
                <a:gd name="T13" fmla="*/ 59 h 65"/>
                <a:gd name="T14" fmla="*/ 89 w 133"/>
                <a:gd name="T15" fmla="*/ 18 h 65"/>
                <a:gd name="T16" fmla="*/ 97 w 133"/>
                <a:gd name="T17" fmla="*/ 14 h 65"/>
                <a:gd name="T18" fmla="*/ 117 w 133"/>
                <a:gd name="T19" fmla="*/ 8 h 65"/>
                <a:gd name="T20" fmla="*/ 125 w 133"/>
                <a:gd name="T21" fmla="*/ 17 h 65"/>
                <a:gd name="T22" fmla="*/ 123 w 133"/>
                <a:gd name="T23" fmla="*/ 39 h 65"/>
                <a:gd name="T24" fmla="*/ 125 w 133"/>
                <a:gd name="T25" fmla="*/ 43 h 65"/>
                <a:gd name="T26" fmla="*/ 128 w 133"/>
                <a:gd name="T27" fmla="*/ 42 h 65"/>
                <a:gd name="T28" fmla="*/ 130 w 133"/>
                <a:gd name="T29" fmla="*/ 15 h 65"/>
                <a:gd name="T30" fmla="*/ 120 w 133"/>
                <a:gd name="T31" fmla="*/ 3 h 65"/>
                <a:gd name="T32" fmla="*/ 95 w 133"/>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 h="65">
                  <a:moveTo>
                    <a:pt x="95" y="9"/>
                  </a:moveTo>
                  <a:cubicBezTo>
                    <a:pt x="87" y="13"/>
                    <a:pt x="87" y="13"/>
                    <a:pt x="87" y="13"/>
                  </a:cubicBezTo>
                  <a:cubicBezTo>
                    <a:pt x="59" y="24"/>
                    <a:pt x="35" y="38"/>
                    <a:pt x="10" y="54"/>
                  </a:cubicBezTo>
                  <a:cubicBezTo>
                    <a:pt x="1" y="59"/>
                    <a:pt x="1" y="59"/>
                    <a:pt x="1" y="59"/>
                  </a:cubicBezTo>
                  <a:cubicBezTo>
                    <a:pt x="0" y="60"/>
                    <a:pt x="0" y="62"/>
                    <a:pt x="1" y="63"/>
                  </a:cubicBezTo>
                  <a:cubicBezTo>
                    <a:pt x="1" y="65"/>
                    <a:pt x="3" y="65"/>
                    <a:pt x="4" y="64"/>
                  </a:cubicBezTo>
                  <a:cubicBezTo>
                    <a:pt x="13" y="59"/>
                    <a:pt x="13" y="59"/>
                    <a:pt x="13" y="59"/>
                  </a:cubicBezTo>
                  <a:cubicBezTo>
                    <a:pt x="38" y="43"/>
                    <a:pt x="61" y="29"/>
                    <a:pt x="89" y="18"/>
                  </a:cubicBezTo>
                  <a:cubicBezTo>
                    <a:pt x="97" y="14"/>
                    <a:pt x="97" y="14"/>
                    <a:pt x="97" y="14"/>
                  </a:cubicBezTo>
                  <a:cubicBezTo>
                    <a:pt x="104" y="10"/>
                    <a:pt x="113" y="6"/>
                    <a:pt x="117" y="8"/>
                  </a:cubicBezTo>
                  <a:cubicBezTo>
                    <a:pt x="121" y="10"/>
                    <a:pt x="123" y="13"/>
                    <a:pt x="125" y="17"/>
                  </a:cubicBezTo>
                  <a:cubicBezTo>
                    <a:pt x="127" y="24"/>
                    <a:pt x="126" y="34"/>
                    <a:pt x="123" y="39"/>
                  </a:cubicBezTo>
                  <a:cubicBezTo>
                    <a:pt x="123" y="41"/>
                    <a:pt x="123" y="43"/>
                    <a:pt x="125" y="43"/>
                  </a:cubicBezTo>
                  <a:cubicBezTo>
                    <a:pt x="126" y="44"/>
                    <a:pt x="128" y="43"/>
                    <a:pt x="128" y="42"/>
                  </a:cubicBezTo>
                  <a:cubicBezTo>
                    <a:pt x="132" y="35"/>
                    <a:pt x="133" y="24"/>
                    <a:pt x="130" y="15"/>
                  </a:cubicBezTo>
                  <a:cubicBezTo>
                    <a:pt x="128" y="9"/>
                    <a:pt x="125" y="5"/>
                    <a:pt x="120" y="3"/>
                  </a:cubicBezTo>
                  <a:cubicBezTo>
                    <a:pt x="113" y="0"/>
                    <a:pt x="103" y="5"/>
                    <a:pt x="95" y="9"/>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1" name="Freeform 34"/>
            <p:cNvSpPr>
              <a:spLocks noChangeArrowheads="1"/>
            </p:cNvSpPr>
            <p:nvPr/>
          </p:nvSpPr>
          <p:spPr bwMode="auto">
            <a:xfrm>
              <a:off x="1366" y="2779"/>
              <a:ext cx="724" cy="228"/>
            </a:xfrm>
            <a:custGeom>
              <a:avLst/>
              <a:gdLst>
                <a:gd name="T0" fmla="*/ 19 w 305"/>
                <a:gd name="T1" fmla="*/ 0 h 96"/>
                <a:gd name="T2" fmla="*/ 1 w 305"/>
                <a:gd name="T3" fmla="*/ 9 h 96"/>
                <a:gd name="T4" fmla="*/ 1 w 305"/>
                <a:gd name="T5" fmla="*/ 9 h 96"/>
                <a:gd name="T6" fmla="*/ 1 w 305"/>
                <a:gd name="T7" fmla="*/ 9 h 96"/>
                <a:gd name="T8" fmla="*/ 0 w 305"/>
                <a:gd name="T9" fmla="*/ 11 h 96"/>
                <a:gd name="T10" fmla="*/ 1 w 305"/>
                <a:gd name="T11" fmla="*/ 13 h 96"/>
                <a:gd name="T12" fmla="*/ 5 w 305"/>
                <a:gd name="T13" fmla="*/ 13 h 96"/>
                <a:gd name="T14" fmla="*/ 3 w 305"/>
                <a:gd name="T15" fmla="*/ 13 h 96"/>
                <a:gd name="T16" fmla="*/ 95 w 305"/>
                <a:gd name="T17" fmla="*/ 54 h 96"/>
                <a:gd name="T18" fmla="*/ 118 w 305"/>
                <a:gd name="T19" fmla="*/ 65 h 96"/>
                <a:gd name="T20" fmla="*/ 145 w 305"/>
                <a:gd name="T21" fmla="*/ 79 h 96"/>
                <a:gd name="T22" fmla="*/ 177 w 305"/>
                <a:gd name="T23" fmla="*/ 95 h 96"/>
                <a:gd name="T24" fmla="*/ 180 w 305"/>
                <a:gd name="T25" fmla="*/ 94 h 96"/>
                <a:gd name="T26" fmla="*/ 264 w 305"/>
                <a:gd name="T27" fmla="*/ 44 h 96"/>
                <a:gd name="T28" fmla="*/ 303 w 305"/>
                <a:gd name="T29" fmla="*/ 26 h 96"/>
                <a:gd name="T30" fmla="*/ 304 w 305"/>
                <a:gd name="T31" fmla="*/ 22 h 96"/>
                <a:gd name="T32" fmla="*/ 300 w 305"/>
                <a:gd name="T33" fmla="*/ 21 h 96"/>
                <a:gd name="T34" fmla="*/ 261 w 305"/>
                <a:gd name="T35" fmla="*/ 38 h 96"/>
                <a:gd name="T36" fmla="*/ 177 w 305"/>
                <a:gd name="T37" fmla="*/ 89 h 96"/>
                <a:gd name="T38" fmla="*/ 148 w 305"/>
                <a:gd name="T39" fmla="*/ 74 h 96"/>
                <a:gd name="T40" fmla="*/ 120 w 305"/>
                <a:gd name="T41" fmla="*/ 60 h 96"/>
                <a:gd name="T42" fmla="*/ 97 w 305"/>
                <a:gd name="T43" fmla="*/ 49 h 96"/>
                <a:gd name="T44" fmla="*/ 9 w 305"/>
                <a:gd name="T45" fmla="*/ 9 h 96"/>
                <a:gd name="T46" fmla="*/ 19 w 305"/>
                <a:gd name="T47" fmla="*/ 5 h 96"/>
                <a:gd name="T48" fmla="*/ 22 w 305"/>
                <a:gd name="T49" fmla="*/ 3 h 96"/>
                <a:gd name="T50" fmla="*/ 22 w 305"/>
                <a:gd name="T51" fmla="*/ 2 h 96"/>
                <a:gd name="T52" fmla="*/ 19 w 305"/>
                <a:gd name="T5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5" h="96">
                  <a:moveTo>
                    <a:pt x="19" y="0"/>
                  </a:moveTo>
                  <a:cubicBezTo>
                    <a:pt x="12" y="0"/>
                    <a:pt x="5" y="4"/>
                    <a:pt x="1" y="9"/>
                  </a:cubicBezTo>
                  <a:cubicBezTo>
                    <a:pt x="1" y="9"/>
                    <a:pt x="1" y="9"/>
                    <a:pt x="1" y="9"/>
                  </a:cubicBezTo>
                  <a:cubicBezTo>
                    <a:pt x="1" y="9"/>
                    <a:pt x="1" y="9"/>
                    <a:pt x="1" y="9"/>
                  </a:cubicBezTo>
                  <a:cubicBezTo>
                    <a:pt x="0" y="9"/>
                    <a:pt x="0" y="10"/>
                    <a:pt x="0" y="11"/>
                  </a:cubicBezTo>
                  <a:cubicBezTo>
                    <a:pt x="0" y="11"/>
                    <a:pt x="0" y="12"/>
                    <a:pt x="1" y="13"/>
                  </a:cubicBezTo>
                  <a:cubicBezTo>
                    <a:pt x="2" y="14"/>
                    <a:pt x="4" y="14"/>
                    <a:pt x="5" y="13"/>
                  </a:cubicBezTo>
                  <a:cubicBezTo>
                    <a:pt x="4" y="13"/>
                    <a:pt x="3" y="13"/>
                    <a:pt x="3" y="13"/>
                  </a:cubicBezTo>
                  <a:cubicBezTo>
                    <a:pt x="9" y="14"/>
                    <a:pt x="67" y="41"/>
                    <a:pt x="95" y="54"/>
                  </a:cubicBezTo>
                  <a:cubicBezTo>
                    <a:pt x="118" y="65"/>
                    <a:pt x="118" y="65"/>
                    <a:pt x="118" y="65"/>
                  </a:cubicBezTo>
                  <a:cubicBezTo>
                    <a:pt x="127" y="69"/>
                    <a:pt x="136" y="74"/>
                    <a:pt x="145" y="79"/>
                  </a:cubicBezTo>
                  <a:cubicBezTo>
                    <a:pt x="155" y="85"/>
                    <a:pt x="166" y="91"/>
                    <a:pt x="177" y="95"/>
                  </a:cubicBezTo>
                  <a:cubicBezTo>
                    <a:pt x="178" y="96"/>
                    <a:pt x="180" y="95"/>
                    <a:pt x="180" y="94"/>
                  </a:cubicBezTo>
                  <a:cubicBezTo>
                    <a:pt x="198" y="70"/>
                    <a:pt x="231" y="57"/>
                    <a:pt x="264" y="44"/>
                  </a:cubicBezTo>
                  <a:cubicBezTo>
                    <a:pt x="278" y="38"/>
                    <a:pt x="291" y="32"/>
                    <a:pt x="303" y="26"/>
                  </a:cubicBezTo>
                  <a:cubicBezTo>
                    <a:pt x="304" y="25"/>
                    <a:pt x="305" y="24"/>
                    <a:pt x="304" y="22"/>
                  </a:cubicBezTo>
                  <a:cubicBezTo>
                    <a:pt x="303" y="21"/>
                    <a:pt x="301" y="20"/>
                    <a:pt x="300" y="21"/>
                  </a:cubicBezTo>
                  <a:cubicBezTo>
                    <a:pt x="289" y="27"/>
                    <a:pt x="275" y="33"/>
                    <a:pt x="261" y="38"/>
                  </a:cubicBezTo>
                  <a:cubicBezTo>
                    <a:pt x="229" y="52"/>
                    <a:pt x="196" y="65"/>
                    <a:pt x="177" y="89"/>
                  </a:cubicBezTo>
                  <a:cubicBezTo>
                    <a:pt x="167" y="85"/>
                    <a:pt x="158" y="80"/>
                    <a:pt x="148" y="74"/>
                  </a:cubicBezTo>
                  <a:cubicBezTo>
                    <a:pt x="139" y="69"/>
                    <a:pt x="130" y="64"/>
                    <a:pt x="120" y="60"/>
                  </a:cubicBezTo>
                  <a:cubicBezTo>
                    <a:pt x="97" y="49"/>
                    <a:pt x="97" y="49"/>
                    <a:pt x="97" y="49"/>
                  </a:cubicBezTo>
                  <a:cubicBezTo>
                    <a:pt x="42" y="23"/>
                    <a:pt x="19" y="13"/>
                    <a:pt x="9" y="9"/>
                  </a:cubicBezTo>
                  <a:cubicBezTo>
                    <a:pt x="12" y="7"/>
                    <a:pt x="16" y="6"/>
                    <a:pt x="19" y="5"/>
                  </a:cubicBezTo>
                  <a:cubicBezTo>
                    <a:pt x="21" y="5"/>
                    <a:pt x="22" y="4"/>
                    <a:pt x="22" y="3"/>
                  </a:cubicBezTo>
                  <a:cubicBezTo>
                    <a:pt x="22" y="2"/>
                    <a:pt x="22" y="2"/>
                    <a:pt x="22" y="2"/>
                  </a:cubicBezTo>
                  <a:cubicBezTo>
                    <a:pt x="22" y="1"/>
                    <a:pt x="20" y="0"/>
                    <a:pt x="19"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2" name="Freeform 35"/>
            <p:cNvSpPr>
              <a:spLocks noChangeArrowheads="1"/>
            </p:cNvSpPr>
            <p:nvPr/>
          </p:nvSpPr>
          <p:spPr bwMode="auto">
            <a:xfrm>
              <a:off x="1755" y="2881"/>
              <a:ext cx="29" cy="78"/>
            </a:xfrm>
            <a:custGeom>
              <a:avLst/>
              <a:gdLst>
                <a:gd name="T0" fmla="*/ 2 w 12"/>
                <a:gd name="T1" fmla="*/ 1 h 33"/>
                <a:gd name="T2" fmla="*/ 0 w 12"/>
                <a:gd name="T3" fmla="*/ 4 h 33"/>
                <a:gd name="T4" fmla="*/ 4 w 12"/>
                <a:gd name="T5" fmla="*/ 6 h 33"/>
                <a:gd name="T6" fmla="*/ 5 w 12"/>
                <a:gd name="T7" fmla="*/ 13 h 33"/>
                <a:gd name="T8" fmla="*/ 3 w 12"/>
                <a:gd name="T9" fmla="*/ 30 h 33"/>
                <a:gd name="T10" fmla="*/ 3 w 12"/>
                <a:gd name="T11" fmla="*/ 30 h 33"/>
                <a:gd name="T12" fmla="*/ 5 w 12"/>
                <a:gd name="T13" fmla="*/ 32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1 w 12"/>
                <a:gd name="T27" fmla="*/ 14 h 33"/>
                <a:gd name="T28" fmla="*/ 8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7"/>
                    <a:pt x="4" y="6"/>
                  </a:cubicBezTo>
                  <a:cubicBezTo>
                    <a:pt x="4" y="7"/>
                    <a:pt x="5" y="10"/>
                    <a:pt x="5" y="13"/>
                  </a:cubicBezTo>
                  <a:cubicBezTo>
                    <a:pt x="5" y="18"/>
                    <a:pt x="4" y="23"/>
                    <a:pt x="3" y="30"/>
                  </a:cubicBezTo>
                  <a:cubicBezTo>
                    <a:pt x="3" y="30"/>
                    <a:pt x="3" y="30"/>
                    <a:pt x="3" y="30"/>
                  </a:cubicBezTo>
                  <a:cubicBezTo>
                    <a:pt x="3" y="31"/>
                    <a:pt x="4" y="32"/>
                    <a:pt x="5" y="32"/>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1" y="17"/>
                    <a:pt x="11" y="14"/>
                  </a:cubicBezTo>
                  <a:cubicBezTo>
                    <a:pt x="11" y="9"/>
                    <a:pt x="10" y="4"/>
                    <a:pt x="8"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3" name="Freeform 36"/>
            <p:cNvSpPr>
              <a:spLocks noChangeArrowheads="1"/>
            </p:cNvSpPr>
            <p:nvPr/>
          </p:nvSpPr>
          <p:spPr bwMode="auto">
            <a:xfrm>
              <a:off x="1641" y="2686"/>
              <a:ext cx="292" cy="145"/>
            </a:xfrm>
            <a:custGeom>
              <a:avLst/>
              <a:gdLst>
                <a:gd name="T0" fmla="*/ 81 w 123"/>
                <a:gd name="T1" fmla="*/ 0 h 61"/>
                <a:gd name="T2" fmla="*/ 123 w 123"/>
                <a:gd name="T3" fmla="*/ 18 h 61"/>
                <a:gd name="T4" fmla="*/ 43 w 123"/>
                <a:gd name="T5" fmla="*/ 60 h 61"/>
                <a:gd name="T6" fmla="*/ 0 w 123"/>
                <a:gd name="T7" fmla="*/ 38 h 61"/>
                <a:gd name="T8" fmla="*/ 81 w 123"/>
                <a:gd name="T9" fmla="*/ 0 h 61"/>
              </a:gdLst>
              <a:ahLst/>
              <a:cxnLst>
                <a:cxn ang="0">
                  <a:pos x="T0" y="T1"/>
                </a:cxn>
                <a:cxn ang="0">
                  <a:pos x="T2" y="T3"/>
                </a:cxn>
                <a:cxn ang="0">
                  <a:pos x="T4" y="T5"/>
                </a:cxn>
                <a:cxn ang="0">
                  <a:pos x="T6" y="T7"/>
                </a:cxn>
                <a:cxn ang="0">
                  <a:pos x="T8" y="T9"/>
                </a:cxn>
              </a:cxnLst>
              <a:rect l="0" t="0" r="r" b="b"/>
              <a:pathLst>
                <a:path w="123" h="61">
                  <a:moveTo>
                    <a:pt x="81" y="0"/>
                  </a:moveTo>
                  <a:cubicBezTo>
                    <a:pt x="94" y="9"/>
                    <a:pt x="110" y="10"/>
                    <a:pt x="123" y="18"/>
                  </a:cubicBezTo>
                  <a:cubicBezTo>
                    <a:pt x="97" y="34"/>
                    <a:pt x="69" y="46"/>
                    <a:pt x="43" y="60"/>
                  </a:cubicBezTo>
                  <a:cubicBezTo>
                    <a:pt x="42" y="61"/>
                    <a:pt x="4" y="39"/>
                    <a:pt x="0" y="38"/>
                  </a:cubicBezTo>
                  <a:cubicBezTo>
                    <a:pt x="12" y="43"/>
                    <a:pt x="68" y="5"/>
                    <a:pt x="8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4" name="Freeform 37"/>
            <p:cNvSpPr>
              <a:spLocks noEditPoints="1" noChangeArrowheads="1"/>
            </p:cNvSpPr>
            <p:nvPr/>
          </p:nvSpPr>
          <p:spPr bwMode="auto">
            <a:xfrm>
              <a:off x="1634" y="2679"/>
              <a:ext cx="306" cy="159"/>
            </a:xfrm>
            <a:custGeom>
              <a:avLst/>
              <a:gdLst>
                <a:gd name="T0" fmla="*/ 83 w 129"/>
                <a:gd name="T1" fmla="*/ 0 h 67"/>
                <a:gd name="T2" fmla="*/ 59 w 129"/>
                <a:gd name="T3" fmla="*/ 13 h 67"/>
                <a:gd name="T4" fmla="*/ 4 w 129"/>
                <a:gd name="T5" fmla="*/ 38 h 67"/>
                <a:gd name="T6" fmla="*/ 0 w 129"/>
                <a:gd name="T7" fmla="*/ 40 h 67"/>
                <a:gd name="T8" fmla="*/ 2 w 129"/>
                <a:gd name="T9" fmla="*/ 43 h 67"/>
                <a:gd name="T10" fmla="*/ 18 w 129"/>
                <a:gd name="T11" fmla="*/ 52 h 67"/>
                <a:gd name="T12" fmla="*/ 48 w 129"/>
                <a:gd name="T13" fmla="*/ 66 h 67"/>
                <a:gd name="T14" fmla="*/ 80 w 129"/>
                <a:gd name="T15" fmla="*/ 49 h 67"/>
                <a:gd name="T16" fmla="*/ 128 w 129"/>
                <a:gd name="T17" fmla="*/ 24 h 67"/>
                <a:gd name="T18" fmla="*/ 129 w 129"/>
                <a:gd name="T19" fmla="*/ 21 h 67"/>
                <a:gd name="T20" fmla="*/ 128 w 129"/>
                <a:gd name="T21" fmla="*/ 19 h 67"/>
                <a:gd name="T22" fmla="*/ 108 w 129"/>
                <a:gd name="T23" fmla="*/ 10 h 67"/>
                <a:gd name="T24" fmla="*/ 86 w 129"/>
                <a:gd name="T25" fmla="*/ 0 h 67"/>
                <a:gd name="T26" fmla="*/ 83 w 129"/>
                <a:gd name="T27" fmla="*/ 0 h 67"/>
                <a:gd name="T28" fmla="*/ 2 w 129"/>
                <a:gd name="T29" fmla="*/ 43 h 67"/>
                <a:gd name="T30" fmla="*/ 3 w 129"/>
                <a:gd name="T31" fmla="*/ 44 h 67"/>
                <a:gd name="T32" fmla="*/ 2 w 129"/>
                <a:gd name="T33" fmla="*/ 43 h 67"/>
                <a:gd name="T34" fmla="*/ 62 w 129"/>
                <a:gd name="T35" fmla="*/ 18 h 67"/>
                <a:gd name="T36" fmla="*/ 84 w 129"/>
                <a:gd name="T37" fmla="*/ 6 h 67"/>
                <a:gd name="T38" fmla="*/ 106 w 129"/>
                <a:gd name="T39" fmla="*/ 16 h 67"/>
                <a:gd name="T40" fmla="*/ 120 w 129"/>
                <a:gd name="T41" fmla="*/ 22 h 67"/>
                <a:gd name="T42" fmla="*/ 78 w 129"/>
                <a:gd name="T43" fmla="*/ 44 h 67"/>
                <a:gd name="T44" fmla="*/ 46 w 129"/>
                <a:gd name="T45" fmla="*/ 60 h 67"/>
                <a:gd name="T46" fmla="*/ 20 w 129"/>
                <a:gd name="T47" fmla="*/ 47 h 67"/>
                <a:gd name="T48" fmla="*/ 13 w 129"/>
                <a:gd name="T49" fmla="*/ 43 h 67"/>
                <a:gd name="T50" fmla="*/ 62 w 129"/>
                <a:gd name="T51"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67">
                  <a:moveTo>
                    <a:pt x="83" y="0"/>
                  </a:moveTo>
                  <a:cubicBezTo>
                    <a:pt x="79" y="2"/>
                    <a:pt x="70" y="7"/>
                    <a:pt x="59" y="13"/>
                  </a:cubicBezTo>
                  <a:cubicBezTo>
                    <a:pt x="41" y="23"/>
                    <a:pt x="11" y="41"/>
                    <a:pt x="4" y="38"/>
                  </a:cubicBezTo>
                  <a:cubicBezTo>
                    <a:pt x="3" y="37"/>
                    <a:pt x="1" y="38"/>
                    <a:pt x="0" y="40"/>
                  </a:cubicBezTo>
                  <a:cubicBezTo>
                    <a:pt x="0" y="41"/>
                    <a:pt x="0" y="43"/>
                    <a:pt x="2" y="43"/>
                  </a:cubicBezTo>
                  <a:cubicBezTo>
                    <a:pt x="3" y="44"/>
                    <a:pt x="10" y="48"/>
                    <a:pt x="18" y="52"/>
                  </a:cubicBezTo>
                  <a:cubicBezTo>
                    <a:pt x="46" y="67"/>
                    <a:pt x="46" y="67"/>
                    <a:pt x="48" y="66"/>
                  </a:cubicBezTo>
                  <a:cubicBezTo>
                    <a:pt x="58" y="60"/>
                    <a:pt x="69" y="55"/>
                    <a:pt x="80" y="49"/>
                  </a:cubicBezTo>
                  <a:cubicBezTo>
                    <a:pt x="96" y="41"/>
                    <a:pt x="112" y="33"/>
                    <a:pt x="128" y="24"/>
                  </a:cubicBezTo>
                  <a:cubicBezTo>
                    <a:pt x="129" y="23"/>
                    <a:pt x="129" y="22"/>
                    <a:pt x="129" y="21"/>
                  </a:cubicBezTo>
                  <a:cubicBezTo>
                    <a:pt x="129" y="21"/>
                    <a:pt x="129" y="20"/>
                    <a:pt x="128" y="19"/>
                  </a:cubicBezTo>
                  <a:cubicBezTo>
                    <a:pt x="121" y="15"/>
                    <a:pt x="114" y="13"/>
                    <a:pt x="108" y="10"/>
                  </a:cubicBezTo>
                  <a:cubicBezTo>
                    <a:pt x="100" y="8"/>
                    <a:pt x="93" y="5"/>
                    <a:pt x="86" y="0"/>
                  </a:cubicBezTo>
                  <a:cubicBezTo>
                    <a:pt x="85" y="0"/>
                    <a:pt x="84" y="0"/>
                    <a:pt x="83" y="0"/>
                  </a:cubicBezTo>
                  <a:close/>
                  <a:moveTo>
                    <a:pt x="2" y="43"/>
                  </a:moveTo>
                  <a:cubicBezTo>
                    <a:pt x="2" y="43"/>
                    <a:pt x="3" y="43"/>
                    <a:pt x="3" y="44"/>
                  </a:cubicBezTo>
                  <a:cubicBezTo>
                    <a:pt x="3" y="44"/>
                    <a:pt x="2" y="43"/>
                    <a:pt x="2" y="43"/>
                  </a:cubicBezTo>
                  <a:close/>
                  <a:moveTo>
                    <a:pt x="62" y="18"/>
                  </a:moveTo>
                  <a:cubicBezTo>
                    <a:pt x="72" y="12"/>
                    <a:pt x="80" y="8"/>
                    <a:pt x="84" y="6"/>
                  </a:cubicBezTo>
                  <a:cubicBezTo>
                    <a:pt x="91" y="10"/>
                    <a:pt x="98" y="13"/>
                    <a:pt x="106" y="16"/>
                  </a:cubicBezTo>
                  <a:cubicBezTo>
                    <a:pt x="111" y="17"/>
                    <a:pt x="116" y="19"/>
                    <a:pt x="120" y="22"/>
                  </a:cubicBezTo>
                  <a:cubicBezTo>
                    <a:pt x="106" y="30"/>
                    <a:pt x="92" y="37"/>
                    <a:pt x="78" y="44"/>
                  </a:cubicBezTo>
                  <a:cubicBezTo>
                    <a:pt x="67" y="49"/>
                    <a:pt x="56" y="55"/>
                    <a:pt x="46" y="60"/>
                  </a:cubicBezTo>
                  <a:cubicBezTo>
                    <a:pt x="43" y="59"/>
                    <a:pt x="29" y="52"/>
                    <a:pt x="20" y="47"/>
                  </a:cubicBezTo>
                  <a:cubicBezTo>
                    <a:pt x="17" y="45"/>
                    <a:pt x="15" y="44"/>
                    <a:pt x="13" y="43"/>
                  </a:cubicBezTo>
                  <a:cubicBezTo>
                    <a:pt x="24" y="39"/>
                    <a:pt x="41" y="30"/>
                    <a:pt x="62" y="18"/>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5" name="Freeform 38"/>
            <p:cNvSpPr>
              <a:spLocks noChangeArrowheads="1"/>
            </p:cNvSpPr>
            <p:nvPr/>
          </p:nvSpPr>
          <p:spPr bwMode="auto">
            <a:xfrm>
              <a:off x="1255" y="3123"/>
              <a:ext cx="116" cy="103"/>
            </a:xfrm>
            <a:custGeom>
              <a:avLst/>
              <a:gdLst>
                <a:gd name="T0" fmla="*/ 21 w 49"/>
                <a:gd name="T1" fmla="*/ 1 h 43"/>
                <a:gd name="T2" fmla="*/ 18 w 49"/>
                <a:gd name="T3" fmla="*/ 3 h 43"/>
                <a:gd name="T4" fmla="*/ 18 w 49"/>
                <a:gd name="T5" fmla="*/ 3 h 43"/>
                <a:gd name="T6" fmla="*/ 18 w 49"/>
                <a:gd name="T7" fmla="*/ 4 h 43"/>
                <a:gd name="T8" fmla="*/ 1 w 49"/>
                <a:gd name="T9" fmla="*/ 11 h 43"/>
                <a:gd name="T10" fmla="*/ 0 w 49"/>
                <a:gd name="T11" fmla="*/ 13 h 43"/>
                <a:gd name="T12" fmla="*/ 1 w 49"/>
                <a:gd name="T13" fmla="*/ 15 h 43"/>
                <a:gd name="T14" fmla="*/ 5 w 49"/>
                <a:gd name="T15" fmla="*/ 15 h 43"/>
                <a:gd name="T16" fmla="*/ 25 w 49"/>
                <a:gd name="T17" fmla="*/ 9 h 43"/>
                <a:gd name="T18" fmla="*/ 28 w 49"/>
                <a:gd name="T19" fmla="*/ 10 h 43"/>
                <a:gd name="T20" fmla="*/ 38 w 49"/>
                <a:gd name="T21" fmla="*/ 16 h 43"/>
                <a:gd name="T22" fmla="*/ 38 w 49"/>
                <a:gd name="T23" fmla="*/ 16 h 43"/>
                <a:gd name="T24" fmla="*/ 39 w 49"/>
                <a:gd name="T25" fmla="*/ 17 h 43"/>
                <a:gd name="T26" fmla="*/ 38 w 49"/>
                <a:gd name="T27" fmla="*/ 18 h 43"/>
                <a:gd name="T28" fmla="*/ 37 w 49"/>
                <a:gd name="T29" fmla="*/ 20 h 43"/>
                <a:gd name="T30" fmla="*/ 37 w 49"/>
                <a:gd name="T31" fmla="*/ 21 h 43"/>
                <a:gd name="T32" fmla="*/ 38 w 49"/>
                <a:gd name="T33" fmla="*/ 25 h 43"/>
                <a:gd name="T34" fmla="*/ 43 w 49"/>
                <a:gd name="T35" fmla="*/ 37 h 43"/>
                <a:gd name="T36" fmla="*/ 43 w 49"/>
                <a:gd name="T37" fmla="*/ 37 h 43"/>
                <a:gd name="T38" fmla="*/ 41 w 49"/>
                <a:gd name="T39" fmla="*/ 38 h 43"/>
                <a:gd name="T40" fmla="*/ 39 w 49"/>
                <a:gd name="T41" fmla="*/ 40 h 43"/>
                <a:gd name="T42" fmla="*/ 40 w 49"/>
                <a:gd name="T43" fmla="*/ 41 h 43"/>
                <a:gd name="T44" fmla="*/ 43 w 49"/>
                <a:gd name="T45" fmla="*/ 43 h 43"/>
                <a:gd name="T46" fmla="*/ 44 w 49"/>
                <a:gd name="T47" fmla="*/ 43 h 43"/>
                <a:gd name="T48" fmla="*/ 49 w 49"/>
                <a:gd name="T49" fmla="*/ 40 h 43"/>
                <a:gd name="T50" fmla="*/ 49 w 49"/>
                <a:gd name="T51" fmla="*/ 38 h 43"/>
                <a:gd name="T52" fmla="*/ 49 w 49"/>
                <a:gd name="T53" fmla="*/ 37 h 43"/>
                <a:gd name="T54" fmla="*/ 48 w 49"/>
                <a:gd name="T55" fmla="*/ 35 h 43"/>
                <a:gd name="T56" fmla="*/ 46 w 49"/>
                <a:gd name="T57" fmla="*/ 27 h 43"/>
                <a:gd name="T58" fmla="*/ 46 w 49"/>
                <a:gd name="T59" fmla="*/ 26 h 43"/>
                <a:gd name="T60" fmla="*/ 46 w 49"/>
                <a:gd name="T61" fmla="*/ 23 h 43"/>
                <a:gd name="T62" fmla="*/ 39 w 49"/>
                <a:gd name="T63" fmla="*/ 8 h 43"/>
                <a:gd name="T64" fmla="*/ 21 w 49"/>
                <a:gd name="T65"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3">
                  <a:moveTo>
                    <a:pt x="21" y="1"/>
                  </a:moveTo>
                  <a:cubicBezTo>
                    <a:pt x="19" y="1"/>
                    <a:pt x="19" y="2"/>
                    <a:pt x="18" y="3"/>
                  </a:cubicBezTo>
                  <a:cubicBezTo>
                    <a:pt x="18" y="3"/>
                    <a:pt x="18" y="3"/>
                    <a:pt x="18" y="3"/>
                  </a:cubicBezTo>
                  <a:cubicBezTo>
                    <a:pt x="18" y="3"/>
                    <a:pt x="18" y="3"/>
                    <a:pt x="18" y="4"/>
                  </a:cubicBezTo>
                  <a:cubicBezTo>
                    <a:pt x="11" y="4"/>
                    <a:pt x="5" y="7"/>
                    <a:pt x="1" y="11"/>
                  </a:cubicBezTo>
                  <a:cubicBezTo>
                    <a:pt x="0" y="11"/>
                    <a:pt x="0" y="12"/>
                    <a:pt x="0" y="13"/>
                  </a:cubicBezTo>
                  <a:cubicBezTo>
                    <a:pt x="0" y="13"/>
                    <a:pt x="0" y="14"/>
                    <a:pt x="1" y="15"/>
                  </a:cubicBezTo>
                  <a:cubicBezTo>
                    <a:pt x="2" y="16"/>
                    <a:pt x="3" y="16"/>
                    <a:pt x="5" y="15"/>
                  </a:cubicBezTo>
                  <a:cubicBezTo>
                    <a:pt x="8" y="11"/>
                    <a:pt x="17" y="9"/>
                    <a:pt x="25" y="9"/>
                  </a:cubicBezTo>
                  <a:cubicBezTo>
                    <a:pt x="26" y="10"/>
                    <a:pt x="28" y="10"/>
                    <a:pt x="28" y="10"/>
                  </a:cubicBezTo>
                  <a:cubicBezTo>
                    <a:pt x="31" y="13"/>
                    <a:pt x="35" y="15"/>
                    <a:pt x="38" y="16"/>
                  </a:cubicBezTo>
                  <a:cubicBezTo>
                    <a:pt x="38" y="16"/>
                    <a:pt x="38" y="16"/>
                    <a:pt x="38" y="16"/>
                  </a:cubicBezTo>
                  <a:cubicBezTo>
                    <a:pt x="39" y="17"/>
                    <a:pt x="39" y="17"/>
                    <a:pt x="39" y="17"/>
                  </a:cubicBezTo>
                  <a:cubicBezTo>
                    <a:pt x="39" y="17"/>
                    <a:pt x="39" y="17"/>
                    <a:pt x="38" y="18"/>
                  </a:cubicBezTo>
                  <a:cubicBezTo>
                    <a:pt x="37" y="18"/>
                    <a:pt x="37" y="19"/>
                    <a:pt x="37" y="20"/>
                  </a:cubicBezTo>
                  <a:cubicBezTo>
                    <a:pt x="37" y="21"/>
                    <a:pt x="37" y="21"/>
                    <a:pt x="37" y="21"/>
                  </a:cubicBezTo>
                  <a:cubicBezTo>
                    <a:pt x="38" y="23"/>
                    <a:pt x="38" y="24"/>
                    <a:pt x="38" y="25"/>
                  </a:cubicBezTo>
                  <a:cubicBezTo>
                    <a:pt x="40" y="28"/>
                    <a:pt x="42" y="32"/>
                    <a:pt x="43" y="37"/>
                  </a:cubicBezTo>
                  <a:cubicBezTo>
                    <a:pt x="43" y="37"/>
                    <a:pt x="43" y="37"/>
                    <a:pt x="43" y="37"/>
                  </a:cubicBezTo>
                  <a:cubicBezTo>
                    <a:pt x="43" y="37"/>
                    <a:pt x="41" y="38"/>
                    <a:pt x="41" y="38"/>
                  </a:cubicBezTo>
                  <a:cubicBezTo>
                    <a:pt x="40" y="38"/>
                    <a:pt x="39" y="39"/>
                    <a:pt x="39" y="40"/>
                  </a:cubicBezTo>
                  <a:cubicBezTo>
                    <a:pt x="39" y="40"/>
                    <a:pt x="40" y="41"/>
                    <a:pt x="40" y="41"/>
                  </a:cubicBezTo>
                  <a:cubicBezTo>
                    <a:pt x="40" y="42"/>
                    <a:pt x="42" y="43"/>
                    <a:pt x="43" y="43"/>
                  </a:cubicBezTo>
                  <a:cubicBezTo>
                    <a:pt x="44" y="43"/>
                    <a:pt x="44" y="43"/>
                    <a:pt x="44" y="43"/>
                  </a:cubicBezTo>
                  <a:cubicBezTo>
                    <a:pt x="46" y="42"/>
                    <a:pt x="47" y="42"/>
                    <a:pt x="49" y="40"/>
                  </a:cubicBezTo>
                  <a:cubicBezTo>
                    <a:pt x="49" y="39"/>
                    <a:pt x="49" y="39"/>
                    <a:pt x="49" y="38"/>
                  </a:cubicBezTo>
                  <a:cubicBezTo>
                    <a:pt x="49" y="38"/>
                    <a:pt x="49" y="38"/>
                    <a:pt x="49" y="37"/>
                  </a:cubicBezTo>
                  <a:cubicBezTo>
                    <a:pt x="48" y="35"/>
                    <a:pt x="48" y="35"/>
                    <a:pt x="48" y="35"/>
                  </a:cubicBezTo>
                  <a:cubicBezTo>
                    <a:pt x="48" y="32"/>
                    <a:pt x="47" y="30"/>
                    <a:pt x="46" y="27"/>
                  </a:cubicBezTo>
                  <a:cubicBezTo>
                    <a:pt x="46" y="26"/>
                    <a:pt x="46" y="26"/>
                    <a:pt x="46" y="26"/>
                  </a:cubicBezTo>
                  <a:cubicBezTo>
                    <a:pt x="46" y="25"/>
                    <a:pt x="46" y="24"/>
                    <a:pt x="46" y="23"/>
                  </a:cubicBezTo>
                  <a:cubicBezTo>
                    <a:pt x="46" y="18"/>
                    <a:pt x="44" y="13"/>
                    <a:pt x="39" y="8"/>
                  </a:cubicBezTo>
                  <a:cubicBezTo>
                    <a:pt x="34" y="3"/>
                    <a:pt x="27" y="0"/>
                    <a:pt x="21" y="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6" name="Freeform 39"/>
            <p:cNvSpPr>
              <a:spLocks noEditPoints="1" noChangeArrowheads="1"/>
            </p:cNvSpPr>
            <p:nvPr/>
          </p:nvSpPr>
          <p:spPr bwMode="auto">
            <a:xfrm>
              <a:off x="714" y="3233"/>
              <a:ext cx="621" cy="173"/>
            </a:xfrm>
            <a:custGeom>
              <a:avLst/>
              <a:gdLst>
                <a:gd name="T0" fmla="*/ 258 w 262"/>
                <a:gd name="T1" fmla="*/ 1 h 73"/>
                <a:gd name="T2" fmla="*/ 209 w 262"/>
                <a:gd name="T3" fmla="*/ 24 h 73"/>
                <a:gd name="T4" fmla="*/ 189 w 262"/>
                <a:gd name="T5" fmla="*/ 35 h 73"/>
                <a:gd name="T6" fmla="*/ 165 w 262"/>
                <a:gd name="T7" fmla="*/ 49 h 73"/>
                <a:gd name="T8" fmla="*/ 147 w 262"/>
                <a:gd name="T9" fmla="*/ 59 h 73"/>
                <a:gd name="T10" fmla="*/ 143 w 262"/>
                <a:gd name="T11" fmla="*/ 61 h 73"/>
                <a:gd name="T12" fmla="*/ 141 w 262"/>
                <a:gd name="T13" fmla="*/ 61 h 73"/>
                <a:gd name="T14" fmla="*/ 133 w 262"/>
                <a:gd name="T15" fmla="*/ 56 h 73"/>
                <a:gd name="T16" fmla="*/ 121 w 262"/>
                <a:gd name="T17" fmla="*/ 52 h 73"/>
                <a:gd name="T18" fmla="*/ 104 w 262"/>
                <a:gd name="T19" fmla="*/ 46 h 73"/>
                <a:gd name="T20" fmla="*/ 79 w 262"/>
                <a:gd name="T21" fmla="*/ 35 h 73"/>
                <a:gd name="T22" fmla="*/ 70 w 262"/>
                <a:gd name="T23" fmla="*/ 31 h 73"/>
                <a:gd name="T24" fmla="*/ 49 w 262"/>
                <a:gd name="T25" fmla="*/ 22 h 73"/>
                <a:gd name="T26" fmla="*/ 43 w 262"/>
                <a:gd name="T27" fmla="*/ 18 h 73"/>
                <a:gd name="T28" fmla="*/ 3 w 262"/>
                <a:gd name="T29" fmla="*/ 3 h 73"/>
                <a:gd name="T30" fmla="*/ 0 w 262"/>
                <a:gd name="T31" fmla="*/ 5 h 73"/>
                <a:gd name="T32" fmla="*/ 0 w 262"/>
                <a:gd name="T33" fmla="*/ 6 h 73"/>
                <a:gd name="T34" fmla="*/ 1 w 262"/>
                <a:gd name="T35" fmla="*/ 8 h 73"/>
                <a:gd name="T36" fmla="*/ 57 w 262"/>
                <a:gd name="T37" fmla="*/ 33 h 73"/>
                <a:gd name="T38" fmla="*/ 74 w 262"/>
                <a:gd name="T39" fmla="*/ 39 h 73"/>
                <a:gd name="T40" fmla="*/ 97 w 262"/>
                <a:gd name="T41" fmla="*/ 51 h 73"/>
                <a:gd name="T42" fmla="*/ 102 w 262"/>
                <a:gd name="T43" fmla="*/ 54 h 73"/>
                <a:gd name="T44" fmla="*/ 123 w 262"/>
                <a:gd name="T45" fmla="*/ 67 h 73"/>
                <a:gd name="T46" fmla="*/ 143 w 262"/>
                <a:gd name="T47" fmla="*/ 68 h 73"/>
                <a:gd name="T48" fmla="*/ 143 w 262"/>
                <a:gd name="T49" fmla="*/ 68 h 73"/>
                <a:gd name="T50" fmla="*/ 143 w 262"/>
                <a:gd name="T51" fmla="*/ 69 h 73"/>
                <a:gd name="T52" fmla="*/ 143 w 262"/>
                <a:gd name="T53" fmla="*/ 71 h 73"/>
                <a:gd name="T54" fmla="*/ 147 w 262"/>
                <a:gd name="T55" fmla="*/ 72 h 73"/>
                <a:gd name="T56" fmla="*/ 149 w 262"/>
                <a:gd name="T57" fmla="*/ 70 h 73"/>
                <a:gd name="T58" fmla="*/ 152 w 262"/>
                <a:gd name="T59" fmla="*/ 70 h 73"/>
                <a:gd name="T60" fmla="*/ 154 w 262"/>
                <a:gd name="T61" fmla="*/ 68 h 73"/>
                <a:gd name="T62" fmla="*/ 154 w 262"/>
                <a:gd name="T63" fmla="*/ 67 h 73"/>
                <a:gd name="T64" fmla="*/ 153 w 262"/>
                <a:gd name="T65" fmla="*/ 66 h 73"/>
                <a:gd name="T66" fmla="*/ 243 w 262"/>
                <a:gd name="T67" fmla="*/ 14 h 73"/>
                <a:gd name="T68" fmla="*/ 260 w 262"/>
                <a:gd name="T69" fmla="*/ 6 h 73"/>
                <a:gd name="T70" fmla="*/ 262 w 262"/>
                <a:gd name="T71" fmla="*/ 3 h 73"/>
                <a:gd name="T72" fmla="*/ 261 w 262"/>
                <a:gd name="T73" fmla="*/ 3 h 73"/>
                <a:gd name="T74" fmla="*/ 258 w 262"/>
                <a:gd name="T75" fmla="*/ 1 h 73"/>
                <a:gd name="T76" fmla="*/ 126 w 262"/>
                <a:gd name="T77" fmla="*/ 62 h 73"/>
                <a:gd name="T78" fmla="*/ 115 w 262"/>
                <a:gd name="T79" fmla="*/ 56 h 73"/>
                <a:gd name="T80" fmla="*/ 120 w 262"/>
                <a:gd name="T81" fmla="*/ 58 h 73"/>
                <a:gd name="T82" fmla="*/ 131 w 262"/>
                <a:gd name="T83" fmla="*/ 61 h 73"/>
                <a:gd name="T84" fmla="*/ 137 w 262"/>
                <a:gd name="T85" fmla="*/ 65 h 73"/>
                <a:gd name="T86" fmla="*/ 126 w 262"/>
                <a:gd name="T87"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 h="73">
                  <a:moveTo>
                    <a:pt x="258" y="1"/>
                  </a:moveTo>
                  <a:cubicBezTo>
                    <a:pt x="241" y="4"/>
                    <a:pt x="225" y="14"/>
                    <a:pt x="209" y="24"/>
                  </a:cubicBezTo>
                  <a:cubicBezTo>
                    <a:pt x="189" y="35"/>
                    <a:pt x="189" y="35"/>
                    <a:pt x="189" y="35"/>
                  </a:cubicBezTo>
                  <a:cubicBezTo>
                    <a:pt x="189" y="35"/>
                    <a:pt x="165" y="49"/>
                    <a:pt x="165" y="49"/>
                  </a:cubicBezTo>
                  <a:cubicBezTo>
                    <a:pt x="147" y="59"/>
                    <a:pt x="147" y="59"/>
                    <a:pt x="147" y="59"/>
                  </a:cubicBezTo>
                  <a:cubicBezTo>
                    <a:pt x="147" y="59"/>
                    <a:pt x="144" y="60"/>
                    <a:pt x="143" y="61"/>
                  </a:cubicBezTo>
                  <a:cubicBezTo>
                    <a:pt x="142" y="61"/>
                    <a:pt x="142" y="61"/>
                    <a:pt x="141" y="61"/>
                  </a:cubicBezTo>
                  <a:cubicBezTo>
                    <a:pt x="139" y="59"/>
                    <a:pt x="136" y="57"/>
                    <a:pt x="133" y="56"/>
                  </a:cubicBezTo>
                  <a:cubicBezTo>
                    <a:pt x="133" y="56"/>
                    <a:pt x="121" y="52"/>
                    <a:pt x="121" y="52"/>
                  </a:cubicBezTo>
                  <a:cubicBezTo>
                    <a:pt x="115" y="50"/>
                    <a:pt x="110" y="49"/>
                    <a:pt x="104" y="46"/>
                  </a:cubicBezTo>
                  <a:cubicBezTo>
                    <a:pt x="96" y="41"/>
                    <a:pt x="87" y="38"/>
                    <a:pt x="79" y="35"/>
                  </a:cubicBezTo>
                  <a:cubicBezTo>
                    <a:pt x="76" y="33"/>
                    <a:pt x="73" y="32"/>
                    <a:pt x="70" y="31"/>
                  </a:cubicBezTo>
                  <a:cubicBezTo>
                    <a:pt x="63" y="28"/>
                    <a:pt x="56" y="25"/>
                    <a:pt x="49" y="22"/>
                  </a:cubicBezTo>
                  <a:cubicBezTo>
                    <a:pt x="49" y="22"/>
                    <a:pt x="43" y="18"/>
                    <a:pt x="43" y="18"/>
                  </a:cubicBezTo>
                  <a:cubicBezTo>
                    <a:pt x="30" y="12"/>
                    <a:pt x="17" y="4"/>
                    <a:pt x="3" y="3"/>
                  </a:cubicBezTo>
                  <a:cubicBezTo>
                    <a:pt x="2" y="3"/>
                    <a:pt x="1" y="4"/>
                    <a:pt x="0" y="5"/>
                  </a:cubicBezTo>
                  <a:cubicBezTo>
                    <a:pt x="0" y="5"/>
                    <a:pt x="0" y="5"/>
                    <a:pt x="0" y="6"/>
                  </a:cubicBezTo>
                  <a:cubicBezTo>
                    <a:pt x="0" y="7"/>
                    <a:pt x="0" y="8"/>
                    <a:pt x="1" y="8"/>
                  </a:cubicBezTo>
                  <a:cubicBezTo>
                    <a:pt x="18" y="19"/>
                    <a:pt x="38" y="26"/>
                    <a:pt x="57" y="33"/>
                  </a:cubicBezTo>
                  <a:cubicBezTo>
                    <a:pt x="63" y="35"/>
                    <a:pt x="69" y="37"/>
                    <a:pt x="74" y="39"/>
                  </a:cubicBezTo>
                  <a:cubicBezTo>
                    <a:pt x="83" y="42"/>
                    <a:pt x="90" y="46"/>
                    <a:pt x="97" y="51"/>
                  </a:cubicBezTo>
                  <a:cubicBezTo>
                    <a:pt x="102" y="54"/>
                    <a:pt x="102" y="54"/>
                    <a:pt x="102" y="54"/>
                  </a:cubicBezTo>
                  <a:cubicBezTo>
                    <a:pt x="109" y="59"/>
                    <a:pt x="115" y="64"/>
                    <a:pt x="123" y="67"/>
                  </a:cubicBezTo>
                  <a:cubicBezTo>
                    <a:pt x="134" y="72"/>
                    <a:pt x="136" y="72"/>
                    <a:pt x="143" y="68"/>
                  </a:cubicBezTo>
                  <a:cubicBezTo>
                    <a:pt x="143" y="68"/>
                    <a:pt x="143" y="68"/>
                    <a:pt x="143" y="68"/>
                  </a:cubicBezTo>
                  <a:cubicBezTo>
                    <a:pt x="143" y="69"/>
                    <a:pt x="143" y="69"/>
                    <a:pt x="143" y="69"/>
                  </a:cubicBezTo>
                  <a:cubicBezTo>
                    <a:pt x="143" y="70"/>
                    <a:pt x="143" y="71"/>
                    <a:pt x="143" y="71"/>
                  </a:cubicBezTo>
                  <a:cubicBezTo>
                    <a:pt x="144" y="73"/>
                    <a:pt x="146" y="73"/>
                    <a:pt x="147" y="72"/>
                  </a:cubicBezTo>
                  <a:cubicBezTo>
                    <a:pt x="148" y="71"/>
                    <a:pt x="148" y="71"/>
                    <a:pt x="149" y="70"/>
                  </a:cubicBezTo>
                  <a:cubicBezTo>
                    <a:pt x="150" y="71"/>
                    <a:pt x="151" y="71"/>
                    <a:pt x="152" y="70"/>
                  </a:cubicBezTo>
                  <a:cubicBezTo>
                    <a:pt x="153" y="70"/>
                    <a:pt x="154" y="69"/>
                    <a:pt x="154" y="68"/>
                  </a:cubicBezTo>
                  <a:cubicBezTo>
                    <a:pt x="154" y="68"/>
                    <a:pt x="154" y="67"/>
                    <a:pt x="154" y="67"/>
                  </a:cubicBezTo>
                  <a:cubicBezTo>
                    <a:pt x="154" y="67"/>
                    <a:pt x="154" y="67"/>
                    <a:pt x="153" y="66"/>
                  </a:cubicBezTo>
                  <a:cubicBezTo>
                    <a:pt x="177" y="47"/>
                    <a:pt x="212" y="30"/>
                    <a:pt x="243" y="14"/>
                  </a:cubicBezTo>
                  <a:cubicBezTo>
                    <a:pt x="260" y="6"/>
                    <a:pt x="260" y="6"/>
                    <a:pt x="260" y="6"/>
                  </a:cubicBezTo>
                  <a:cubicBezTo>
                    <a:pt x="261" y="6"/>
                    <a:pt x="262" y="5"/>
                    <a:pt x="262" y="3"/>
                  </a:cubicBezTo>
                  <a:cubicBezTo>
                    <a:pt x="262" y="3"/>
                    <a:pt x="261" y="3"/>
                    <a:pt x="261" y="3"/>
                  </a:cubicBezTo>
                  <a:cubicBezTo>
                    <a:pt x="261" y="1"/>
                    <a:pt x="260" y="0"/>
                    <a:pt x="258" y="1"/>
                  </a:cubicBezTo>
                  <a:close/>
                  <a:moveTo>
                    <a:pt x="126" y="62"/>
                  </a:moveTo>
                  <a:cubicBezTo>
                    <a:pt x="122" y="60"/>
                    <a:pt x="118" y="58"/>
                    <a:pt x="115" y="56"/>
                  </a:cubicBezTo>
                  <a:cubicBezTo>
                    <a:pt x="117" y="57"/>
                    <a:pt x="118" y="57"/>
                    <a:pt x="120" y="58"/>
                  </a:cubicBezTo>
                  <a:cubicBezTo>
                    <a:pt x="131" y="61"/>
                    <a:pt x="131" y="61"/>
                    <a:pt x="131" y="61"/>
                  </a:cubicBezTo>
                  <a:cubicBezTo>
                    <a:pt x="133" y="62"/>
                    <a:pt x="135" y="63"/>
                    <a:pt x="137" y="65"/>
                  </a:cubicBezTo>
                  <a:cubicBezTo>
                    <a:pt x="134" y="66"/>
                    <a:pt x="132" y="65"/>
                    <a:pt x="126" y="62"/>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7" name="Freeform 40"/>
            <p:cNvSpPr>
              <a:spLocks noChangeArrowheads="1"/>
            </p:cNvSpPr>
            <p:nvPr/>
          </p:nvSpPr>
          <p:spPr bwMode="auto">
            <a:xfrm>
              <a:off x="688" y="3157"/>
              <a:ext cx="654" cy="228"/>
            </a:xfrm>
            <a:custGeom>
              <a:avLst/>
              <a:gdLst>
                <a:gd name="T0" fmla="*/ 258 w 276"/>
                <a:gd name="T1" fmla="*/ 0 h 96"/>
                <a:gd name="T2" fmla="*/ 276 w 276"/>
                <a:gd name="T3" fmla="*/ 25 h 96"/>
                <a:gd name="T4" fmla="*/ 248 w 276"/>
                <a:gd name="T5" fmla="*/ 38 h 96"/>
                <a:gd name="T6" fmla="*/ 216 w 276"/>
                <a:gd name="T7" fmla="*/ 53 h 96"/>
                <a:gd name="T8" fmla="*/ 157 w 276"/>
                <a:gd name="T9" fmla="*/ 96 h 96"/>
                <a:gd name="T10" fmla="*/ 73 w 276"/>
                <a:gd name="T11" fmla="*/ 57 h 96"/>
                <a:gd name="T12" fmla="*/ 4 w 276"/>
                <a:gd name="T13" fmla="*/ 37 h 96"/>
                <a:gd name="T14" fmla="*/ 0 w 276"/>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96">
                  <a:moveTo>
                    <a:pt x="258" y="0"/>
                  </a:moveTo>
                  <a:cubicBezTo>
                    <a:pt x="271" y="3"/>
                    <a:pt x="276" y="11"/>
                    <a:pt x="276" y="25"/>
                  </a:cubicBezTo>
                  <a:cubicBezTo>
                    <a:pt x="265" y="27"/>
                    <a:pt x="258" y="34"/>
                    <a:pt x="248" y="38"/>
                  </a:cubicBezTo>
                  <a:cubicBezTo>
                    <a:pt x="238" y="43"/>
                    <a:pt x="226" y="47"/>
                    <a:pt x="216" y="53"/>
                  </a:cubicBezTo>
                  <a:cubicBezTo>
                    <a:pt x="195" y="65"/>
                    <a:pt x="175" y="79"/>
                    <a:pt x="157" y="96"/>
                  </a:cubicBezTo>
                  <a:cubicBezTo>
                    <a:pt x="132" y="78"/>
                    <a:pt x="100" y="69"/>
                    <a:pt x="73" y="57"/>
                  </a:cubicBezTo>
                  <a:cubicBezTo>
                    <a:pt x="68" y="55"/>
                    <a:pt x="4" y="27"/>
                    <a:pt x="4" y="37"/>
                  </a:cubicBezTo>
                  <a:cubicBezTo>
                    <a:pt x="4" y="25"/>
                    <a:pt x="6" y="9"/>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8" name="Freeform 41"/>
            <p:cNvSpPr>
              <a:spLocks noEditPoints="1" noChangeArrowheads="1"/>
            </p:cNvSpPr>
            <p:nvPr/>
          </p:nvSpPr>
          <p:spPr bwMode="auto">
            <a:xfrm>
              <a:off x="681" y="3150"/>
              <a:ext cx="669" cy="242"/>
            </a:xfrm>
            <a:custGeom>
              <a:avLst/>
              <a:gdLst>
                <a:gd name="T0" fmla="*/ 1 w 282"/>
                <a:gd name="T1" fmla="*/ 1 h 102"/>
                <a:gd name="T2" fmla="*/ 0 w 282"/>
                <a:gd name="T3" fmla="*/ 3 h 102"/>
                <a:gd name="T4" fmla="*/ 1 w 282"/>
                <a:gd name="T5" fmla="*/ 5 h 102"/>
                <a:gd name="T6" fmla="*/ 4 w 282"/>
                <a:gd name="T7" fmla="*/ 23 h 102"/>
                <a:gd name="T8" fmla="*/ 4 w 282"/>
                <a:gd name="T9" fmla="*/ 33 h 102"/>
                <a:gd name="T10" fmla="*/ 4 w 282"/>
                <a:gd name="T11" fmla="*/ 40 h 102"/>
                <a:gd name="T12" fmla="*/ 7 w 282"/>
                <a:gd name="T13" fmla="*/ 42 h 102"/>
                <a:gd name="T14" fmla="*/ 9 w 282"/>
                <a:gd name="T15" fmla="*/ 41 h 102"/>
                <a:gd name="T16" fmla="*/ 74 w 282"/>
                <a:gd name="T17" fmla="*/ 63 h 102"/>
                <a:gd name="T18" fmla="*/ 74 w 282"/>
                <a:gd name="T19" fmla="*/ 63 h 102"/>
                <a:gd name="T20" fmla="*/ 99 w 282"/>
                <a:gd name="T21" fmla="*/ 72 h 102"/>
                <a:gd name="T22" fmla="*/ 158 w 282"/>
                <a:gd name="T23" fmla="*/ 101 h 102"/>
                <a:gd name="T24" fmla="*/ 162 w 282"/>
                <a:gd name="T25" fmla="*/ 101 h 102"/>
                <a:gd name="T26" fmla="*/ 221 w 282"/>
                <a:gd name="T27" fmla="*/ 59 h 102"/>
                <a:gd name="T28" fmla="*/ 245 w 282"/>
                <a:gd name="T29" fmla="*/ 47 h 102"/>
                <a:gd name="T30" fmla="*/ 253 w 282"/>
                <a:gd name="T31" fmla="*/ 44 h 102"/>
                <a:gd name="T32" fmla="*/ 263 w 282"/>
                <a:gd name="T33" fmla="*/ 38 h 102"/>
                <a:gd name="T34" fmla="*/ 279 w 282"/>
                <a:gd name="T35" fmla="*/ 31 h 102"/>
                <a:gd name="T36" fmla="*/ 281 w 282"/>
                <a:gd name="T37" fmla="*/ 28 h 102"/>
                <a:gd name="T38" fmla="*/ 261 w 282"/>
                <a:gd name="T39" fmla="*/ 1 h 102"/>
                <a:gd name="T40" fmla="*/ 258 w 282"/>
                <a:gd name="T41" fmla="*/ 3 h 102"/>
                <a:gd name="T42" fmla="*/ 258 w 282"/>
                <a:gd name="T43" fmla="*/ 3 h 102"/>
                <a:gd name="T44" fmla="*/ 260 w 282"/>
                <a:gd name="T45" fmla="*/ 6 h 102"/>
                <a:gd name="T46" fmla="*/ 276 w 282"/>
                <a:gd name="T47" fmla="*/ 26 h 102"/>
                <a:gd name="T48" fmla="*/ 276 w 282"/>
                <a:gd name="T49" fmla="*/ 26 h 102"/>
                <a:gd name="T50" fmla="*/ 261 w 282"/>
                <a:gd name="T51" fmla="*/ 33 h 102"/>
                <a:gd name="T52" fmla="*/ 250 w 282"/>
                <a:gd name="T53" fmla="*/ 39 h 102"/>
                <a:gd name="T54" fmla="*/ 243 w 282"/>
                <a:gd name="T55" fmla="*/ 42 h 102"/>
                <a:gd name="T56" fmla="*/ 218 w 282"/>
                <a:gd name="T57" fmla="*/ 54 h 102"/>
                <a:gd name="T58" fmla="*/ 160 w 282"/>
                <a:gd name="T59" fmla="*/ 95 h 102"/>
                <a:gd name="T60" fmla="*/ 101 w 282"/>
                <a:gd name="T61" fmla="*/ 67 h 102"/>
                <a:gd name="T62" fmla="*/ 77 w 282"/>
                <a:gd name="T63" fmla="*/ 58 h 102"/>
                <a:gd name="T64" fmla="*/ 76 w 282"/>
                <a:gd name="T65" fmla="*/ 57 h 102"/>
                <a:gd name="T66" fmla="*/ 10 w 282"/>
                <a:gd name="T67" fmla="*/ 35 h 102"/>
                <a:gd name="T68" fmla="*/ 10 w 282"/>
                <a:gd name="T69" fmla="*/ 33 h 102"/>
                <a:gd name="T70" fmla="*/ 10 w 282"/>
                <a:gd name="T71" fmla="*/ 23 h 102"/>
                <a:gd name="T72" fmla="*/ 5 w 282"/>
                <a:gd name="T73" fmla="*/ 2 h 102"/>
                <a:gd name="T74" fmla="*/ 1 w 282"/>
                <a:gd name="T75" fmla="*/ 1 h 102"/>
                <a:gd name="T76" fmla="*/ 10 w 282"/>
                <a:gd name="T77" fmla="*/ 40 h 102"/>
                <a:gd name="T78" fmla="*/ 10 w 282"/>
                <a:gd name="T79" fmla="*/ 40 h 102"/>
                <a:gd name="T80" fmla="*/ 10 w 282"/>
                <a:gd name="T81" fmla="*/ 40 h 102"/>
                <a:gd name="T82" fmla="*/ 10 w 282"/>
                <a:gd name="T83"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 h="102">
                  <a:moveTo>
                    <a:pt x="1" y="1"/>
                  </a:moveTo>
                  <a:cubicBezTo>
                    <a:pt x="0" y="2"/>
                    <a:pt x="0" y="2"/>
                    <a:pt x="0" y="3"/>
                  </a:cubicBezTo>
                  <a:cubicBezTo>
                    <a:pt x="0" y="4"/>
                    <a:pt x="0" y="4"/>
                    <a:pt x="1" y="5"/>
                  </a:cubicBezTo>
                  <a:cubicBezTo>
                    <a:pt x="4" y="9"/>
                    <a:pt x="4" y="16"/>
                    <a:pt x="4" y="23"/>
                  </a:cubicBezTo>
                  <a:cubicBezTo>
                    <a:pt x="4" y="26"/>
                    <a:pt x="4" y="30"/>
                    <a:pt x="4" y="33"/>
                  </a:cubicBezTo>
                  <a:cubicBezTo>
                    <a:pt x="4" y="33"/>
                    <a:pt x="4" y="40"/>
                    <a:pt x="4" y="40"/>
                  </a:cubicBezTo>
                  <a:cubicBezTo>
                    <a:pt x="4" y="41"/>
                    <a:pt x="5" y="42"/>
                    <a:pt x="7" y="42"/>
                  </a:cubicBezTo>
                  <a:cubicBezTo>
                    <a:pt x="8" y="42"/>
                    <a:pt x="9" y="42"/>
                    <a:pt x="9" y="41"/>
                  </a:cubicBezTo>
                  <a:cubicBezTo>
                    <a:pt x="13" y="39"/>
                    <a:pt x="35" y="46"/>
                    <a:pt x="74" y="63"/>
                  </a:cubicBezTo>
                  <a:cubicBezTo>
                    <a:pt x="74" y="63"/>
                    <a:pt x="74" y="63"/>
                    <a:pt x="74" y="63"/>
                  </a:cubicBezTo>
                  <a:cubicBezTo>
                    <a:pt x="74" y="63"/>
                    <a:pt x="99" y="72"/>
                    <a:pt x="99" y="72"/>
                  </a:cubicBezTo>
                  <a:cubicBezTo>
                    <a:pt x="119" y="80"/>
                    <a:pt x="141" y="89"/>
                    <a:pt x="158" y="101"/>
                  </a:cubicBezTo>
                  <a:cubicBezTo>
                    <a:pt x="159" y="102"/>
                    <a:pt x="161" y="102"/>
                    <a:pt x="162" y="101"/>
                  </a:cubicBezTo>
                  <a:cubicBezTo>
                    <a:pt x="178" y="86"/>
                    <a:pt x="197" y="72"/>
                    <a:pt x="221" y="59"/>
                  </a:cubicBezTo>
                  <a:cubicBezTo>
                    <a:pt x="228" y="54"/>
                    <a:pt x="237" y="51"/>
                    <a:pt x="245" y="47"/>
                  </a:cubicBezTo>
                  <a:cubicBezTo>
                    <a:pt x="253" y="44"/>
                    <a:pt x="253" y="44"/>
                    <a:pt x="253" y="44"/>
                  </a:cubicBezTo>
                  <a:cubicBezTo>
                    <a:pt x="256" y="42"/>
                    <a:pt x="260" y="40"/>
                    <a:pt x="263" y="38"/>
                  </a:cubicBezTo>
                  <a:cubicBezTo>
                    <a:pt x="269" y="35"/>
                    <a:pt x="274" y="32"/>
                    <a:pt x="279" y="31"/>
                  </a:cubicBezTo>
                  <a:cubicBezTo>
                    <a:pt x="280" y="30"/>
                    <a:pt x="281" y="29"/>
                    <a:pt x="281" y="28"/>
                  </a:cubicBezTo>
                  <a:cubicBezTo>
                    <a:pt x="282" y="12"/>
                    <a:pt x="276" y="4"/>
                    <a:pt x="261" y="1"/>
                  </a:cubicBezTo>
                  <a:cubicBezTo>
                    <a:pt x="260" y="0"/>
                    <a:pt x="258" y="1"/>
                    <a:pt x="258" y="3"/>
                  </a:cubicBezTo>
                  <a:cubicBezTo>
                    <a:pt x="258" y="3"/>
                    <a:pt x="258" y="3"/>
                    <a:pt x="258" y="3"/>
                  </a:cubicBezTo>
                  <a:cubicBezTo>
                    <a:pt x="258" y="5"/>
                    <a:pt x="259" y="6"/>
                    <a:pt x="260" y="6"/>
                  </a:cubicBezTo>
                  <a:cubicBezTo>
                    <a:pt x="271" y="8"/>
                    <a:pt x="276" y="14"/>
                    <a:pt x="276" y="26"/>
                  </a:cubicBezTo>
                  <a:cubicBezTo>
                    <a:pt x="276" y="26"/>
                    <a:pt x="276" y="26"/>
                    <a:pt x="276" y="26"/>
                  </a:cubicBezTo>
                  <a:cubicBezTo>
                    <a:pt x="270" y="28"/>
                    <a:pt x="265" y="30"/>
                    <a:pt x="261" y="33"/>
                  </a:cubicBezTo>
                  <a:cubicBezTo>
                    <a:pt x="257" y="35"/>
                    <a:pt x="254" y="37"/>
                    <a:pt x="250" y="39"/>
                  </a:cubicBezTo>
                  <a:cubicBezTo>
                    <a:pt x="250" y="39"/>
                    <a:pt x="243" y="42"/>
                    <a:pt x="243" y="42"/>
                  </a:cubicBezTo>
                  <a:cubicBezTo>
                    <a:pt x="235" y="45"/>
                    <a:pt x="226" y="49"/>
                    <a:pt x="218" y="54"/>
                  </a:cubicBezTo>
                  <a:cubicBezTo>
                    <a:pt x="195" y="67"/>
                    <a:pt x="176" y="81"/>
                    <a:pt x="160" y="95"/>
                  </a:cubicBezTo>
                  <a:cubicBezTo>
                    <a:pt x="142" y="83"/>
                    <a:pt x="121" y="75"/>
                    <a:pt x="101" y="67"/>
                  </a:cubicBezTo>
                  <a:cubicBezTo>
                    <a:pt x="77" y="58"/>
                    <a:pt x="77" y="58"/>
                    <a:pt x="77" y="58"/>
                  </a:cubicBezTo>
                  <a:cubicBezTo>
                    <a:pt x="76" y="57"/>
                    <a:pt x="76" y="57"/>
                    <a:pt x="76" y="57"/>
                  </a:cubicBezTo>
                  <a:cubicBezTo>
                    <a:pt x="31" y="38"/>
                    <a:pt x="16" y="35"/>
                    <a:pt x="10" y="35"/>
                  </a:cubicBezTo>
                  <a:cubicBezTo>
                    <a:pt x="10" y="34"/>
                    <a:pt x="10" y="33"/>
                    <a:pt x="10" y="33"/>
                  </a:cubicBezTo>
                  <a:cubicBezTo>
                    <a:pt x="10" y="30"/>
                    <a:pt x="10" y="27"/>
                    <a:pt x="10" y="23"/>
                  </a:cubicBezTo>
                  <a:cubicBezTo>
                    <a:pt x="10" y="15"/>
                    <a:pt x="9" y="7"/>
                    <a:pt x="5" y="2"/>
                  </a:cubicBezTo>
                  <a:cubicBezTo>
                    <a:pt x="4" y="0"/>
                    <a:pt x="2" y="0"/>
                    <a:pt x="1" y="1"/>
                  </a:cubicBezTo>
                  <a:close/>
                  <a:moveTo>
                    <a:pt x="10" y="40"/>
                  </a:moveTo>
                  <a:cubicBezTo>
                    <a:pt x="10" y="40"/>
                    <a:pt x="10" y="40"/>
                    <a:pt x="10" y="40"/>
                  </a:cubicBezTo>
                  <a:cubicBezTo>
                    <a:pt x="10" y="40"/>
                    <a:pt x="10" y="40"/>
                    <a:pt x="10" y="40"/>
                  </a:cubicBezTo>
                  <a:cubicBezTo>
                    <a:pt x="10" y="40"/>
                    <a:pt x="10" y="40"/>
                    <a:pt x="10" y="4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79" name="Freeform 42"/>
            <p:cNvSpPr>
              <a:spLocks noEditPoints="1" noChangeArrowheads="1"/>
            </p:cNvSpPr>
            <p:nvPr/>
          </p:nvSpPr>
          <p:spPr bwMode="auto">
            <a:xfrm>
              <a:off x="693" y="2976"/>
              <a:ext cx="619" cy="321"/>
            </a:xfrm>
            <a:custGeom>
              <a:avLst/>
              <a:gdLst>
                <a:gd name="T0" fmla="*/ 0 w 261"/>
                <a:gd name="T1" fmla="*/ 67 h 135"/>
                <a:gd name="T2" fmla="*/ 5 w 261"/>
                <a:gd name="T3" fmla="*/ 71 h 135"/>
                <a:gd name="T4" fmla="*/ 19 w 261"/>
                <a:gd name="T5" fmla="*/ 72 h 135"/>
                <a:gd name="T6" fmla="*/ 17 w 261"/>
                <a:gd name="T7" fmla="*/ 78 h 135"/>
                <a:gd name="T8" fmla="*/ 25 w 261"/>
                <a:gd name="T9" fmla="*/ 82 h 135"/>
                <a:gd name="T10" fmla="*/ 25 w 261"/>
                <a:gd name="T11" fmla="*/ 86 h 135"/>
                <a:gd name="T12" fmla="*/ 41 w 261"/>
                <a:gd name="T13" fmla="*/ 84 h 135"/>
                <a:gd name="T14" fmla="*/ 40 w 261"/>
                <a:gd name="T15" fmla="*/ 95 h 135"/>
                <a:gd name="T16" fmla="*/ 52 w 261"/>
                <a:gd name="T17" fmla="*/ 94 h 135"/>
                <a:gd name="T18" fmla="*/ 61 w 261"/>
                <a:gd name="T19" fmla="*/ 98 h 135"/>
                <a:gd name="T20" fmla="*/ 81 w 261"/>
                <a:gd name="T21" fmla="*/ 107 h 135"/>
                <a:gd name="T22" fmla="*/ 125 w 261"/>
                <a:gd name="T23" fmla="*/ 132 h 135"/>
                <a:gd name="T24" fmla="*/ 139 w 261"/>
                <a:gd name="T25" fmla="*/ 129 h 135"/>
                <a:gd name="T26" fmla="*/ 138 w 261"/>
                <a:gd name="T27" fmla="*/ 133 h 135"/>
                <a:gd name="T28" fmla="*/ 151 w 261"/>
                <a:gd name="T29" fmla="*/ 128 h 135"/>
                <a:gd name="T30" fmla="*/ 200 w 261"/>
                <a:gd name="T31" fmla="*/ 100 h 135"/>
                <a:gd name="T32" fmla="*/ 247 w 261"/>
                <a:gd name="T33" fmla="*/ 69 h 135"/>
                <a:gd name="T34" fmla="*/ 217 w 261"/>
                <a:gd name="T35" fmla="*/ 50 h 135"/>
                <a:gd name="T36" fmla="*/ 172 w 261"/>
                <a:gd name="T37" fmla="*/ 33 h 135"/>
                <a:gd name="T38" fmla="*/ 158 w 261"/>
                <a:gd name="T39" fmla="*/ 31 h 135"/>
                <a:gd name="T40" fmla="*/ 158 w 261"/>
                <a:gd name="T41" fmla="*/ 30 h 135"/>
                <a:gd name="T42" fmla="*/ 160 w 261"/>
                <a:gd name="T43" fmla="*/ 28 h 135"/>
                <a:gd name="T44" fmla="*/ 128 w 261"/>
                <a:gd name="T45" fmla="*/ 41 h 135"/>
                <a:gd name="T46" fmla="*/ 88 w 261"/>
                <a:gd name="T47" fmla="*/ 63 h 135"/>
                <a:gd name="T48" fmla="*/ 85 w 261"/>
                <a:gd name="T49" fmla="*/ 61 h 135"/>
                <a:gd name="T50" fmla="*/ 162 w 261"/>
                <a:gd name="T51" fmla="*/ 14 h 135"/>
                <a:gd name="T52" fmla="*/ 158 w 261"/>
                <a:gd name="T53" fmla="*/ 13 h 135"/>
                <a:gd name="T54" fmla="*/ 126 w 261"/>
                <a:gd name="T55" fmla="*/ 23 h 135"/>
                <a:gd name="T56" fmla="*/ 129 w 261"/>
                <a:gd name="T57" fmla="*/ 14 h 135"/>
                <a:gd name="T58" fmla="*/ 128 w 261"/>
                <a:gd name="T59" fmla="*/ 8 h 135"/>
                <a:gd name="T60" fmla="*/ 121 w 261"/>
                <a:gd name="T61" fmla="*/ 5 h 135"/>
                <a:gd name="T62" fmla="*/ 118 w 261"/>
                <a:gd name="T63" fmla="*/ 0 h 135"/>
                <a:gd name="T64" fmla="*/ 66 w 261"/>
                <a:gd name="T65" fmla="*/ 31 h 135"/>
                <a:gd name="T66" fmla="*/ 145 w 261"/>
                <a:gd name="T67" fmla="*/ 38 h 135"/>
                <a:gd name="T68" fmla="*/ 60 w 261"/>
                <a:gd name="T69" fmla="*/ 91 h 135"/>
                <a:gd name="T70" fmla="*/ 99 w 261"/>
                <a:gd name="T71" fmla="*/ 63 h 135"/>
                <a:gd name="T72" fmla="*/ 144 w 261"/>
                <a:gd name="T73" fmla="*/ 39 h 135"/>
                <a:gd name="T74" fmla="*/ 157 w 261"/>
                <a:gd name="T75" fmla="*/ 38 h 135"/>
                <a:gd name="T76" fmla="*/ 96 w 261"/>
                <a:gd name="T77" fmla="*/ 76 h 135"/>
                <a:gd name="T78" fmla="*/ 128 w 261"/>
                <a:gd name="T79" fmla="*/ 58 h 135"/>
                <a:gd name="T80" fmla="*/ 74 w 261"/>
                <a:gd name="T81" fmla="*/ 92 h 135"/>
                <a:gd name="T82" fmla="*/ 175 w 261"/>
                <a:gd name="T83" fmla="*/ 40 h 135"/>
                <a:gd name="T84" fmla="*/ 173 w 261"/>
                <a:gd name="T85" fmla="*/ 39 h 135"/>
                <a:gd name="T86" fmla="*/ 112 w 261"/>
                <a:gd name="T87" fmla="*/ 77 h 135"/>
                <a:gd name="T88" fmla="*/ 215 w 261"/>
                <a:gd name="T89" fmla="*/ 76 h 135"/>
                <a:gd name="T90" fmla="*/ 167 w 261"/>
                <a:gd name="T91" fmla="*/ 102 h 135"/>
                <a:gd name="T92" fmla="*/ 103 w 261"/>
                <a:gd name="T93" fmla="*/ 103 h 135"/>
                <a:gd name="T94" fmla="*/ 154 w 261"/>
                <a:gd name="T95" fmla="*/ 54 h 135"/>
                <a:gd name="T96" fmla="*/ 214 w 261"/>
                <a:gd name="T97" fmla="*/ 60 h 135"/>
                <a:gd name="T98" fmla="*/ 243 w 261"/>
                <a:gd name="T99" fmla="*/ 64 h 135"/>
                <a:gd name="T100" fmla="*/ 243 w 261"/>
                <a:gd name="T101" fmla="*/ 64 h 135"/>
                <a:gd name="T102" fmla="*/ 235 w 261"/>
                <a:gd name="T103" fmla="*/ 70 h 135"/>
                <a:gd name="T104" fmla="*/ 228 w 261"/>
                <a:gd name="T105" fmla="*/ 73 h 135"/>
                <a:gd name="T106" fmla="*/ 117 w 261"/>
                <a:gd name="T107" fmla="*/ 113 h 135"/>
                <a:gd name="T108" fmla="*/ 162 w 261"/>
                <a:gd name="T109" fmla="*/ 111 h 135"/>
                <a:gd name="T110" fmla="*/ 149 w 261"/>
                <a:gd name="T111" fmla="*/ 12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1" h="135">
                  <a:moveTo>
                    <a:pt x="118" y="0"/>
                  </a:moveTo>
                  <a:cubicBezTo>
                    <a:pt x="81" y="12"/>
                    <a:pt x="45" y="37"/>
                    <a:pt x="18" y="59"/>
                  </a:cubicBezTo>
                  <a:cubicBezTo>
                    <a:pt x="13" y="61"/>
                    <a:pt x="7" y="63"/>
                    <a:pt x="2" y="64"/>
                  </a:cubicBezTo>
                  <a:cubicBezTo>
                    <a:pt x="1" y="65"/>
                    <a:pt x="0" y="66"/>
                    <a:pt x="0" y="67"/>
                  </a:cubicBezTo>
                  <a:cubicBezTo>
                    <a:pt x="0" y="67"/>
                    <a:pt x="0" y="68"/>
                    <a:pt x="0" y="68"/>
                  </a:cubicBezTo>
                  <a:cubicBezTo>
                    <a:pt x="0" y="69"/>
                    <a:pt x="1" y="70"/>
                    <a:pt x="3" y="70"/>
                  </a:cubicBezTo>
                  <a:cubicBezTo>
                    <a:pt x="4" y="70"/>
                    <a:pt x="5" y="70"/>
                    <a:pt x="5" y="69"/>
                  </a:cubicBezTo>
                  <a:cubicBezTo>
                    <a:pt x="5" y="70"/>
                    <a:pt x="5" y="71"/>
                    <a:pt x="5" y="71"/>
                  </a:cubicBezTo>
                  <a:cubicBezTo>
                    <a:pt x="5" y="72"/>
                    <a:pt x="5" y="72"/>
                    <a:pt x="5" y="73"/>
                  </a:cubicBezTo>
                  <a:cubicBezTo>
                    <a:pt x="6" y="74"/>
                    <a:pt x="7" y="74"/>
                    <a:pt x="8" y="74"/>
                  </a:cubicBezTo>
                  <a:cubicBezTo>
                    <a:pt x="11" y="73"/>
                    <a:pt x="13" y="72"/>
                    <a:pt x="16" y="71"/>
                  </a:cubicBezTo>
                  <a:cubicBezTo>
                    <a:pt x="17" y="72"/>
                    <a:pt x="18" y="72"/>
                    <a:pt x="19" y="72"/>
                  </a:cubicBezTo>
                  <a:cubicBezTo>
                    <a:pt x="21" y="71"/>
                    <a:pt x="23" y="70"/>
                    <a:pt x="25" y="69"/>
                  </a:cubicBezTo>
                  <a:cubicBezTo>
                    <a:pt x="23" y="71"/>
                    <a:pt x="20" y="73"/>
                    <a:pt x="18" y="74"/>
                  </a:cubicBezTo>
                  <a:cubicBezTo>
                    <a:pt x="17" y="75"/>
                    <a:pt x="17" y="76"/>
                    <a:pt x="17" y="77"/>
                  </a:cubicBezTo>
                  <a:cubicBezTo>
                    <a:pt x="17" y="77"/>
                    <a:pt x="17" y="78"/>
                    <a:pt x="17" y="78"/>
                  </a:cubicBezTo>
                  <a:cubicBezTo>
                    <a:pt x="18" y="79"/>
                    <a:pt x="19" y="80"/>
                    <a:pt x="21" y="79"/>
                  </a:cubicBezTo>
                  <a:cubicBezTo>
                    <a:pt x="28" y="77"/>
                    <a:pt x="36" y="73"/>
                    <a:pt x="43" y="70"/>
                  </a:cubicBezTo>
                  <a:cubicBezTo>
                    <a:pt x="37" y="74"/>
                    <a:pt x="31" y="78"/>
                    <a:pt x="25" y="82"/>
                  </a:cubicBezTo>
                  <a:cubicBezTo>
                    <a:pt x="25" y="82"/>
                    <a:pt x="25" y="82"/>
                    <a:pt x="25" y="82"/>
                  </a:cubicBezTo>
                  <a:cubicBezTo>
                    <a:pt x="25" y="82"/>
                    <a:pt x="25" y="82"/>
                    <a:pt x="25" y="82"/>
                  </a:cubicBezTo>
                  <a:cubicBezTo>
                    <a:pt x="25" y="82"/>
                    <a:pt x="25" y="82"/>
                    <a:pt x="25" y="82"/>
                  </a:cubicBezTo>
                  <a:cubicBezTo>
                    <a:pt x="24" y="82"/>
                    <a:pt x="24" y="83"/>
                    <a:pt x="24" y="84"/>
                  </a:cubicBezTo>
                  <a:cubicBezTo>
                    <a:pt x="24" y="85"/>
                    <a:pt x="24" y="85"/>
                    <a:pt x="25" y="86"/>
                  </a:cubicBezTo>
                  <a:cubicBezTo>
                    <a:pt x="25" y="87"/>
                    <a:pt x="27" y="87"/>
                    <a:pt x="28" y="86"/>
                  </a:cubicBezTo>
                  <a:cubicBezTo>
                    <a:pt x="31" y="85"/>
                    <a:pt x="34" y="83"/>
                    <a:pt x="36" y="81"/>
                  </a:cubicBezTo>
                  <a:cubicBezTo>
                    <a:pt x="36" y="82"/>
                    <a:pt x="37" y="83"/>
                    <a:pt x="37" y="83"/>
                  </a:cubicBezTo>
                  <a:cubicBezTo>
                    <a:pt x="38" y="84"/>
                    <a:pt x="39" y="84"/>
                    <a:pt x="41" y="84"/>
                  </a:cubicBezTo>
                  <a:cubicBezTo>
                    <a:pt x="44" y="82"/>
                    <a:pt x="48" y="80"/>
                    <a:pt x="51" y="78"/>
                  </a:cubicBezTo>
                  <a:cubicBezTo>
                    <a:pt x="47" y="82"/>
                    <a:pt x="42" y="87"/>
                    <a:pt x="40" y="92"/>
                  </a:cubicBezTo>
                  <a:cubicBezTo>
                    <a:pt x="39" y="92"/>
                    <a:pt x="39" y="93"/>
                    <a:pt x="39" y="93"/>
                  </a:cubicBezTo>
                  <a:cubicBezTo>
                    <a:pt x="39" y="94"/>
                    <a:pt x="39" y="94"/>
                    <a:pt x="40" y="95"/>
                  </a:cubicBezTo>
                  <a:cubicBezTo>
                    <a:pt x="40" y="96"/>
                    <a:pt x="42" y="96"/>
                    <a:pt x="43" y="96"/>
                  </a:cubicBezTo>
                  <a:cubicBezTo>
                    <a:pt x="46" y="95"/>
                    <a:pt x="49" y="94"/>
                    <a:pt x="52" y="93"/>
                  </a:cubicBezTo>
                  <a:cubicBezTo>
                    <a:pt x="52" y="93"/>
                    <a:pt x="52" y="93"/>
                    <a:pt x="52" y="93"/>
                  </a:cubicBezTo>
                  <a:cubicBezTo>
                    <a:pt x="52" y="93"/>
                    <a:pt x="52" y="94"/>
                    <a:pt x="52" y="94"/>
                  </a:cubicBezTo>
                  <a:cubicBezTo>
                    <a:pt x="52" y="95"/>
                    <a:pt x="52" y="95"/>
                    <a:pt x="52" y="95"/>
                  </a:cubicBezTo>
                  <a:cubicBezTo>
                    <a:pt x="52" y="96"/>
                    <a:pt x="53" y="97"/>
                    <a:pt x="54" y="97"/>
                  </a:cubicBezTo>
                  <a:cubicBezTo>
                    <a:pt x="56" y="98"/>
                    <a:pt x="59" y="97"/>
                    <a:pt x="61" y="97"/>
                  </a:cubicBezTo>
                  <a:cubicBezTo>
                    <a:pt x="61" y="97"/>
                    <a:pt x="61" y="97"/>
                    <a:pt x="61" y="98"/>
                  </a:cubicBezTo>
                  <a:cubicBezTo>
                    <a:pt x="61" y="98"/>
                    <a:pt x="61" y="99"/>
                    <a:pt x="61" y="99"/>
                  </a:cubicBezTo>
                  <a:cubicBezTo>
                    <a:pt x="61" y="100"/>
                    <a:pt x="62" y="101"/>
                    <a:pt x="64" y="101"/>
                  </a:cubicBezTo>
                  <a:cubicBezTo>
                    <a:pt x="65" y="101"/>
                    <a:pt x="66" y="101"/>
                    <a:pt x="68" y="100"/>
                  </a:cubicBezTo>
                  <a:cubicBezTo>
                    <a:pt x="72" y="102"/>
                    <a:pt x="76" y="105"/>
                    <a:pt x="81" y="107"/>
                  </a:cubicBezTo>
                  <a:cubicBezTo>
                    <a:pt x="92" y="113"/>
                    <a:pt x="103" y="119"/>
                    <a:pt x="114" y="121"/>
                  </a:cubicBezTo>
                  <a:cubicBezTo>
                    <a:pt x="119" y="123"/>
                    <a:pt x="124" y="125"/>
                    <a:pt x="129" y="126"/>
                  </a:cubicBezTo>
                  <a:cubicBezTo>
                    <a:pt x="128" y="128"/>
                    <a:pt x="127" y="128"/>
                    <a:pt x="125" y="130"/>
                  </a:cubicBezTo>
                  <a:cubicBezTo>
                    <a:pt x="125" y="130"/>
                    <a:pt x="125" y="131"/>
                    <a:pt x="125" y="132"/>
                  </a:cubicBezTo>
                  <a:cubicBezTo>
                    <a:pt x="125" y="132"/>
                    <a:pt x="125" y="133"/>
                    <a:pt x="125" y="133"/>
                  </a:cubicBezTo>
                  <a:cubicBezTo>
                    <a:pt x="126" y="134"/>
                    <a:pt x="127" y="135"/>
                    <a:pt x="128" y="134"/>
                  </a:cubicBezTo>
                  <a:cubicBezTo>
                    <a:pt x="132" y="133"/>
                    <a:pt x="136" y="131"/>
                    <a:pt x="139" y="129"/>
                  </a:cubicBezTo>
                  <a:cubicBezTo>
                    <a:pt x="139" y="129"/>
                    <a:pt x="139" y="129"/>
                    <a:pt x="139" y="129"/>
                  </a:cubicBezTo>
                  <a:cubicBezTo>
                    <a:pt x="139" y="129"/>
                    <a:pt x="139" y="129"/>
                    <a:pt x="139" y="129"/>
                  </a:cubicBezTo>
                  <a:cubicBezTo>
                    <a:pt x="139" y="129"/>
                    <a:pt x="139" y="129"/>
                    <a:pt x="139" y="129"/>
                  </a:cubicBezTo>
                  <a:cubicBezTo>
                    <a:pt x="138" y="129"/>
                    <a:pt x="137" y="130"/>
                    <a:pt x="137" y="131"/>
                  </a:cubicBezTo>
                  <a:cubicBezTo>
                    <a:pt x="137" y="132"/>
                    <a:pt x="137" y="132"/>
                    <a:pt x="138" y="133"/>
                  </a:cubicBezTo>
                  <a:cubicBezTo>
                    <a:pt x="139" y="134"/>
                    <a:pt x="140" y="135"/>
                    <a:pt x="142" y="134"/>
                  </a:cubicBezTo>
                  <a:cubicBezTo>
                    <a:pt x="142" y="134"/>
                    <a:pt x="142" y="134"/>
                    <a:pt x="142" y="134"/>
                  </a:cubicBezTo>
                  <a:cubicBezTo>
                    <a:pt x="142" y="134"/>
                    <a:pt x="142" y="134"/>
                    <a:pt x="142" y="134"/>
                  </a:cubicBezTo>
                  <a:cubicBezTo>
                    <a:pt x="145" y="132"/>
                    <a:pt x="148" y="130"/>
                    <a:pt x="151" y="128"/>
                  </a:cubicBezTo>
                  <a:cubicBezTo>
                    <a:pt x="155" y="127"/>
                    <a:pt x="158" y="125"/>
                    <a:pt x="160" y="122"/>
                  </a:cubicBezTo>
                  <a:cubicBezTo>
                    <a:pt x="160" y="122"/>
                    <a:pt x="160" y="122"/>
                    <a:pt x="161" y="122"/>
                  </a:cubicBezTo>
                  <a:cubicBezTo>
                    <a:pt x="172" y="119"/>
                    <a:pt x="184" y="111"/>
                    <a:pt x="195" y="102"/>
                  </a:cubicBezTo>
                  <a:cubicBezTo>
                    <a:pt x="197" y="101"/>
                    <a:pt x="198" y="101"/>
                    <a:pt x="200" y="100"/>
                  </a:cubicBezTo>
                  <a:cubicBezTo>
                    <a:pt x="215" y="92"/>
                    <a:pt x="231" y="84"/>
                    <a:pt x="245" y="73"/>
                  </a:cubicBezTo>
                  <a:cubicBezTo>
                    <a:pt x="246" y="72"/>
                    <a:pt x="246" y="72"/>
                    <a:pt x="246" y="71"/>
                  </a:cubicBezTo>
                  <a:cubicBezTo>
                    <a:pt x="247" y="71"/>
                    <a:pt x="247" y="70"/>
                    <a:pt x="247" y="70"/>
                  </a:cubicBezTo>
                  <a:cubicBezTo>
                    <a:pt x="247" y="70"/>
                    <a:pt x="247" y="69"/>
                    <a:pt x="247" y="69"/>
                  </a:cubicBezTo>
                  <a:cubicBezTo>
                    <a:pt x="251" y="67"/>
                    <a:pt x="254" y="67"/>
                    <a:pt x="257" y="68"/>
                  </a:cubicBezTo>
                  <a:cubicBezTo>
                    <a:pt x="258" y="68"/>
                    <a:pt x="260" y="67"/>
                    <a:pt x="260" y="66"/>
                  </a:cubicBezTo>
                  <a:cubicBezTo>
                    <a:pt x="261" y="65"/>
                    <a:pt x="261" y="63"/>
                    <a:pt x="259" y="62"/>
                  </a:cubicBezTo>
                  <a:cubicBezTo>
                    <a:pt x="252" y="57"/>
                    <a:pt x="230" y="47"/>
                    <a:pt x="217" y="50"/>
                  </a:cubicBezTo>
                  <a:cubicBezTo>
                    <a:pt x="205" y="43"/>
                    <a:pt x="190" y="37"/>
                    <a:pt x="176" y="34"/>
                  </a:cubicBezTo>
                  <a:cubicBezTo>
                    <a:pt x="176" y="34"/>
                    <a:pt x="176" y="34"/>
                    <a:pt x="176" y="34"/>
                  </a:cubicBezTo>
                  <a:cubicBezTo>
                    <a:pt x="175" y="32"/>
                    <a:pt x="174" y="32"/>
                    <a:pt x="172" y="33"/>
                  </a:cubicBezTo>
                  <a:cubicBezTo>
                    <a:pt x="172" y="33"/>
                    <a:pt x="172" y="33"/>
                    <a:pt x="172" y="33"/>
                  </a:cubicBezTo>
                  <a:cubicBezTo>
                    <a:pt x="172" y="33"/>
                    <a:pt x="172" y="33"/>
                    <a:pt x="172" y="33"/>
                  </a:cubicBezTo>
                  <a:cubicBezTo>
                    <a:pt x="168" y="33"/>
                    <a:pt x="165" y="32"/>
                    <a:pt x="162" y="32"/>
                  </a:cubicBezTo>
                  <a:cubicBezTo>
                    <a:pt x="162" y="32"/>
                    <a:pt x="162" y="32"/>
                    <a:pt x="162" y="32"/>
                  </a:cubicBezTo>
                  <a:cubicBezTo>
                    <a:pt x="161" y="31"/>
                    <a:pt x="159" y="30"/>
                    <a:pt x="158" y="31"/>
                  </a:cubicBezTo>
                  <a:cubicBezTo>
                    <a:pt x="158" y="31"/>
                    <a:pt x="158" y="31"/>
                    <a:pt x="158" y="31"/>
                  </a:cubicBezTo>
                  <a:cubicBezTo>
                    <a:pt x="158" y="31"/>
                    <a:pt x="157" y="32"/>
                    <a:pt x="156" y="32"/>
                  </a:cubicBezTo>
                  <a:cubicBezTo>
                    <a:pt x="156" y="32"/>
                    <a:pt x="156" y="32"/>
                    <a:pt x="155" y="32"/>
                  </a:cubicBezTo>
                  <a:cubicBezTo>
                    <a:pt x="156" y="31"/>
                    <a:pt x="157" y="31"/>
                    <a:pt x="158" y="30"/>
                  </a:cubicBezTo>
                  <a:cubicBezTo>
                    <a:pt x="159" y="30"/>
                    <a:pt x="159" y="30"/>
                    <a:pt x="159" y="30"/>
                  </a:cubicBezTo>
                  <a:cubicBezTo>
                    <a:pt x="159" y="30"/>
                    <a:pt x="159" y="30"/>
                    <a:pt x="159" y="30"/>
                  </a:cubicBezTo>
                  <a:cubicBezTo>
                    <a:pt x="159" y="30"/>
                    <a:pt x="159" y="30"/>
                    <a:pt x="159" y="30"/>
                  </a:cubicBezTo>
                  <a:cubicBezTo>
                    <a:pt x="159" y="30"/>
                    <a:pt x="160" y="29"/>
                    <a:pt x="160" y="28"/>
                  </a:cubicBezTo>
                  <a:cubicBezTo>
                    <a:pt x="160" y="27"/>
                    <a:pt x="160" y="27"/>
                    <a:pt x="160" y="26"/>
                  </a:cubicBezTo>
                  <a:cubicBezTo>
                    <a:pt x="159" y="25"/>
                    <a:pt x="157" y="25"/>
                    <a:pt x="156" y="25"/>
                  </a:cubicBezTo>
                  <a:cubicBezTo>
                    <a:pt x="150" y="29"/>
                    <a:pt x="145" y="32"/>
                    <a:pt x="139" y="35"/>
                  </a:cubicBezTo>
                  <a:cubicBezTo>
                    <a:pt x="135" y="37"/>
                    <a:pt x="132" y="39"/>
                    <a:pt x="128" y="41"/>
                  </a:cubicBezTo>
                  <a:cubicBezTo>
                    <a:pt x="128" y="41"/>
                    <a:pt x="125" y="42"/>
                    <a:pt x="125" y="43"/>
                  </a:cubicBezTo>
                  <a:cubicBezTo>
                    <a:pt x="123" y="44"/>
                    <a:pt x="120" y="45"/>
                    <a:pt x="118" y="46"/>
                  </a:cubicBezTo>
                  <a:cubicBezTo>
                    <a:pt x="94" y="59"/>
                    <a:pt x="94" y="59"/>
                    <a:pt x="94" y="59"/>
                  </a:cubicBezTo>
                  <a:cubicBezTo>
                    <a:pt x="92" y="60"/>
                    <a:pt x="90" y="61"/>
                    <a:pt x="88" y="63"/>
                  </a:cubicBezTo>
                  <a:cubicBezTo>
                    <a:pt x="79" y="68"/>
                    <a:pt x="69" y="74"/>
                    <a:pt x="61" y="81"/>
                  </a:cubicBezTo>
                  <a:cubicBezTo>
                    <a:pt x="57" y="83"/>
                    <a:pt x="53" y="86"/>
                    <a:pt x="50" y="87"/>
                  </a:cubicBezTo>
                  <a:cubicBezTo>
                    <a:pt x="58" y="77"/>
                    <a:pt x="72" y="69"/>
                    <a:pt x="82" y="63"/>
                  </a:cubicBezTo>
                  <a:cubicBezTo>
                    <a:pt x="85" y="61"/>
                    <a:pt x="85" y="61"/>
                    <a:pt x="85" y="61"/>
                  </a:cubicBezTo>
                  <a:cubicBezTo>
                    <a:pt x="85" y="61"/>
                    <a:pt x="94" y="56"/>
                    <a:pt x="94" y="56"/>
                  </a:cubicBezTo>
                  <a:cubicBezTo>
                    <a:pt x="116" y="42"/>
                    <a:pt x="138" y="29"/>
                    <a:pt x="161" y="18"/>
                  </a:cubicBezTo>
                  <a:cubicBezTo>
                    <a:pt x="162" y="18"/>
                    <a:pt x="163" y="17"/>
                    <a:pt x="163" y="16"/>
                  </a:cubicBezTo>
                  <a:cubicBezTo>
                    <a:pt x="163" y="15"/>
                    <a:pt x="162" y="15"/>
                    <a:pt x="162" y="14"/>
                  </a:cubicBezTo>
                  <a:cubicBezTo>
                    <a:pt x="162" y="13"/>
                    <a:pt x="160" y="12"/>
                    <a:pt x="159" y="13"/>
                  </a:cubicBezTo>
                  <a:cubicBezTo>
                    <a:pt x="159" y="13"/>
                    <a:pt x="159" y="13"/>
                    <a:pt x="158" y="13"/>
                  </a:cubicBezTo>
                  <a:cubicBezTo>
                    <a:pt x="158" y="13"/>
                    <a:pt x="158" y="13"/>
                    <a:pt x="158" y="13"/>
                  </a:cubicBezTo>
                  <a:cubicBezTo>
                    <a:pt x="158" y="13"/>
                    <a:pt x="158" y="13"/>
                    <a:pt x="158" y="13"/>
                  </a:cubicBezTo>
                  <a:cubicBezTo>
                    <a:pt x="155" y="14"/>
                    <a:pt x="153" y="15"/>
                    <a:pt x="150" y="17"/>
                  </a:cubicBezTo>
                  <a:cubicBezTo>
                    <a:pt x="150" y="17"/>
                    <a:pt x="150" y="16"/>
                    <a:pt x="150" y="16"/>
                  </a:cubicBezTo>
                  <a:cubicBezTo>
                    <a:pt x="149" y="15"/>
                    <a:pt x="147" y="14"/>
                    <a:pt x="146" y="15"/>
                  </a:cubicBezTo>
                  <a:cubicBezTo>
                    <a:pt x="140" y="17"/>
                    <a:pt x="133" y="20"/>
                    <a:pt x="126" y="23"/>
                  </a:cubicBezTo>
                  <a:cubicBezTo>
                    <a:pt x="128" y="22"/>
                    <a:pt x="130" y="20"/>
                    <a:pt x="132" y="19"/>
                  </a:cubicBezTo>
                  <a:cubicBezTo>
                    <a:pt x="133" y="18"/>
                    <a:pt x="133" y="17"/>
                    <a:pt x="133" y="17"/>
                  </a:cubicBezTo>
                  <a:cubicBezTo>
                    <a:pt x="133" y="16"/>
                    <a:pt x="133" y="16"/>
                    <a:pt x="133" y="15"/>
                  </a:cubicBezTo>
                  <a:cubicBezTo>
                    <a:pt x="132" y="14"/>
                    <a:pt x="130" y="13"/>
                    <a:pt x="129" y="14"/>
                  </a:cubicBezTo>
                  <a:cubicBezTo>
                    <a:pt x="115" y="21"/>
                    <a:pt x="101" y="30"/>
                    <a:pt x="88" y="38"/>
                  </a:cubicBezTo>
                  <a:cubicBezTo>
                    <a:pt x="74" y="46"/>
                    <a:pt x="60" y="55"/>
                    <a:pt x="46" y="62"/>
                  </a:cubicBezTo>
                  <a:cubicBezTo>
                    <a:pt x="54" y="57"/>
                    <a:pt x="62" y="52"/>
                    <a:pt x="70" y="47"/>
                  </a:cubicBezTo>
                  <a:cubicBezTo>
                    <a:pt x="90" y="35"/>
                    <a:pt x="111" y="23"/>
                    <a:pt x="128" y="8"/>
                  </a:cubicBezTo>
                  <a:cubicBezTo>
                    <a:pt x="129" y="7"/>
                    <a:pt x="129" y="7"/>
                    <a:pt x="129" y="6"/>
                  </a:cubicBezTo>
                  <a:cubicBezTo>
                    <a:pt x="129" y="5"/>
                    <a:pt x="129" y="5"/>
                    <a:pt x="129" y="4"/>
                  </a:cubicBezTo>
                  <a:cubicBezTo>
                    <a:pt x="128" y="3"/>
                    <a:pt x="127" y="3"/>
                    <a:pt x="125" y="3"/>
                  </a:cubicBezTo>
                  <a:cubicBezTo>
                    <a:pt x="124" y="4"/>
                    <a:pt x="122" y="5"/>
                    <a:pt x="121" y="5"/>
                  </a:cubicBezTo>
                  <a:cubicBezTo>
                    <a:pt x="121" y="5"/>
                    <a:pt x="122" y="4"/>
                    <a:pt x="122" y="4"/>
                  </a:cubicBezTo>
                  <a:cubicBezTo>
                    <a:pt x="122" y="3"/>
                    <a:pt x="122" y="3"/>
                    <a:pt x="122" y="3"/>
                  </a:cubicBezTo>
                  <a:cubicBezTo>
                    <a:pt x="122" y="2"/>
                    <a:pt x="122" y="1"/>
                    <a:pt x="121" y="1"/>
                  </a:cubicBezTo>
                  <a:cubicBezTo>
                    <a:pt x="120" y="0"/>
                    <a:pt x="119" y="0"/>
                    <a:pt x="118" y="0"/>
                  </a:cubicBezTo>
                  <a:close/>
                  <a:moveTo>
                    <a:pt x="113" y="8"/>
                  </a:moveTo>
                  <a:cubicBezTo>
                    <a:pt x="112" y="9"/>
                    <a:pt x="112" y="10"/>
                    <a:pt x="111" y="10"/>
                  </a:cubicBezTo>
                  <a:cubicBezTo>
                    <a:pt x="103" y="14"/>
                    <a:pt x="95" y="18"/>
                    <a:pt x="87" y="23"/>
                  </a:cubicBezTo>
                  <a:cubicBezTo>
                    <a:pt x="80" y="25"/>
                    <a:pt x="73" y="28"/>
                    <a:pt x="66" y="31"/>
                  </a:cubicBezTo>
                  <a:cubicBezTo>
                    <a:pt x="81" y="22"/>
                    <a:pt x="97" y="14"/>
                    <a:pt x="113" y="8"/>
                  </a:cubicBezTo>
                  <a:close/>
                  <a:moveTo>
                    <a:pt x="151" y="35"/>
                  </a:moveTo>
                  <a:cubicBezTo>
                    <a:pt x="151" y="35"/>
                    <a:pt x="151" y="35"/>
                    <a:pt x="151" y="35"/>
                  </a:cubicBezTo>
                  <a:cubicBezTo>
                    <a:pt x="150" y="36"/>
                    <a:pt x="146" y="37"/>
                    <a:pt x="145" y="38"/>
                  </a:cubicBezTo>
                  <a:cubicBezTo>
                    <a:pt x="147" y="37"/>
                    <a:pt x="149" y="36"/>
                    <a:pt x="151" y="35"/>
                  </a:cubicBezTo>
                  <a:close/>
                  <a:moveTo>
                    <a:pt x="144" y="39"/>
                  </a:moveTo>
                  <a:cubicBezTo>
                    <a:pt x="120" y="52"/>
                    <a:pt x="94" y="67"/>
                    <a:pt x="73" y="85"/>
                  </a:cubicBezTo>
                  <a:cubicBezTo>
                    <a:pt x="68" y="88"/>
                    <a:pt x="63" y="91"/>
                    <a:pt x="60" y="91"/>
                  </a:cubicBezTo>
                  <a:cubicBezTo>
                    <a:pt x="61" y="89"/>
                    <a:pt x="63" y="87"/>
                    <a:pt x="65" y="86"/>
                  </a:cubicBezTo>
                  <a:cubicBezTo>
                    <a:pt x="69" y="83"/>
                    <a:pt x="74" y="79"/>
                    <a:pt x="79" y="76"/>
                  </a:cubicBezTo>
                  <a:cubicBezTo>
                    <a:pt x="83" y="73"/>
                    <a:pt x="87" y="70"/>
                    <a:pt x="91" y="67"/>
                  </a:cubicBezTo>
                  <a:cubicBezTo>
                    <a:pt x="94" y="66"/>
                    <a:pt x="96" y="65"/>
                    <a:pt x="99" y="63"/>
                  </a:cubicBezTo>
                  <a:cubicBezTo>
                    <a:pt x="109" y="57"/>
                    <a:pt x="109" y="57"/>
                    <a:pt x="109" y="57"/>
                  </a:cubicBezTo>
                  <a:cubicBezTo>
                    <a:pt x="109" y="57"/>
                    <a:pt x="121" y="51"/>
                    <a:pt x="127" y="48"/>
                  </a:cubicBezTo>
                  <a:cubicBezTo>
                    <a:pt x="132" y="45"/>
                    <a:pt x="137" y="43"/>
                    <a:pt x="142" y="40"/>
                  </a:cubicBezTo>
                  <a:cubicBezTo>
                    <a:pt x="143" y="40"/>
                    <a:pt x="143" y="39"/>
                    <a:pt x="144" y="39"/>
                  </a:cubicBezTo>
                  <a:close/>
                  <a:moveTo>
                    <a:pt x="161" y="38"/>
                  </a:moveTo>
                  <a:cubicBezTo>
                    <a:pt x="160" y="38"/>
                    <a:pt x="159" y="39"/>
                    <a:pt x="158" y="40"/>
                  </a:cubicBezTo>
                  <a:cubicBezTo>
                    <a:pt x="158" y="40"/>
                    <a:pt x="158" y="40"/>
                    <a:pt x="158" y="40"/>
                  </a:cubicBezTo>
                  <a:cubicBezTo>
                    <a:pt x="157" y="39"/>
                    <a:pt x="157" y="39"/>
                    <a:pt x="157" y="38"/>
                  </a:cubicBezTo>
                  <a:cubicBezTo>
                    <a:pt x="157" y="38"/>
                    <a:pt x="158" y="38"/>
                    <a:pt x="158" y="38"/>
                  </a:cubicBezTo>
                  <a:cubicBezTo>
                    <a:pt x="159" y="38"/>
                    <a:pt x="160" y="38"/>
                    <a:pt x="161" y="38"/>
                  </a:cubicBezTo>
                  <a:close/>
                  <a:moveTo>
                    <a:pt x="88" y="82"/>
                  </a:moveTo>
                  <a:cubicBezTo>
                    <a:pt x="96" y="76"/>
                    <a:pt x="96" y="76"/>
                    <a:pt x="96" y="76"/>
                  </a:cubicBezTo>
                  <a:cubicBezTo>
                    <a:pt x="116" y="64"/>
                    <a:pt x="116" y="64"/>
                    <a:pt x="116" y="64"/>
                  </a:cubicBezTo>
                  <a:cubicBezTo>
                    <a:pt x="127" y="56"/>
                    <a:pt x="140" y="48"/>
                    <a:pt x="152" y="41"/>
                  </a:cubicBezTo>
                  <a:cubicBezTo>
                    <a:pt x="152" y="42"/>
                    <a:pt x="152" y="42"/>
                    <a:pt x="153" y="42"/>
                  </a:cubicBezTo>
                  <a:cubicBezTo>
                    <a:pt x="144" y="47"/>
                    <a:pt x="136" y="53"/>
                    <a:pt x="128" y="58"/>
                  </a:cubicBezTo>
                  <a:cubicBezTo>
                    <a:pt x="113" y="68"/>
                    <a:pt x="113" y="68"/>
                    <a:pt x="113" y="68"/>
                  </a:cubicBezTo>
                  <a:cubicBezTo>
                    <a:pt x="102" y="76"/>
                    <a:pt x="102" y="76"/>
                    <a:pt x="102" y="76"/>
                  </a:cubicBezTo>
                  <a:cubicBezTo>
                    <a:pt x="94" y="82"/>
                    <a:pt x="85" y="88"/>
                    <a:pt x="76" y="92"/>
                  </a:cubicBezTo>
                  <a:cubicBezTo>
                    <a:pt x="75" y="92"/>
                    <a:pt x="75" y="92"/>
                    <a:pt x="74" y="92"/>
                  </a:cubicBezTo>
                  <a:cubicBezTo>
                    <a:pt x="75" y="91"/>
                    <a:pt x="76" y="90"/>
                    <a:pt x="76" y="90"/>
                  </a:cubicBezTo>
                  <a:cubicBezTo>
                    <a:pt x="80" y="87"/>
                    <a:pt x="84" y="85"/>
                    <a:pt x="88" y="82"/>
                  </a:cubicBezTo>
                  <a:close/>
                  <a:moveTo>
                    <a:pt x="173" y="39"/>
                  </a:moveTo>
                  <a:cubicBezTo>
                    <a:pt x="174" y="40"/>
                    <a:pt x="174" y="40"/>
                    <a:pt x="175" y="40"/>
                  </a:cubicBezTo>
                  <a:cubicBezTo>
                    <a:pt x="175" y="40"/>
                    <a:pt x="175" y="40"/>
                    <a:pt x="175" y="40"/>
                  </a:cubicBezTo>
                  <a:cubicBezTo>
                    <a:pt x="175" y="41"/>
                    <a:pt x="175" y="41"/>
                    <a:pt x="176" y="42"/>
                  </a:cubicBezTo>
                  <a:cubicBezTo>
                    <a:pt x="174" y="42"/>
                    <a:pt x="172" y="42"/>
                    <a:pt x="170" y="42"/>
                  </a:cubicBezTo>
                  <a:cubicBezTo>
                    <a:pt x="171" y="41"/>
                    <a:pt x="173" y="40"/>
                    <a:pt x="173" y="39"/>
                  </a:cubicBezTo>
                  <a:close/>
                  <a:moveTo>
                    <a:pt x="114" y="77"/>
                  </a:moveTo>
                  <a:cubicBezTo>
                    <a:pt x="115" y="76"/>
                    <a:pt x="116" y="76"/>
                    <a:pt x="117" y="75"/>
                  </a:cubicBezTo>
                  <a:cubicBezTo>
                    <a:pt x="109" y="80"/>
                    <a:pt x="102" y="85"/>
                    <a:pt x="94" y="89"/>
                  </a:cubicBezTo>
                  <a:cubicBezTo>
                    <a:pt x="100" y="85"/>
                    <a:pt x="106" y="81"/>
                    <a:pt x="112" y="77"/>
                  </a:cubicBezTo>
                  <a:cubicBezTo>
                    <a:pt x="113" y="77"/>
                    <a:pt x="114" y="77"/>
                    <a:pt x="114" y="77"/>
                  </a:cubicBezTo>
                  <a:close/>
                  <a:moveTo>
                    <a:pt x="178" y="47"/>
                  </a:moveTo>
                  <a:cubicBezTo>
                    <a:pt x="185" y="60"/>
                    <a:pt x="207" y="66"/>
                    <a:pt x="222" y="71"/>
                  </a:cubicBezTo>
                  <a:cubicBezTo>
                    <a:pt x="220" y="73"/>
                    <a:pt x="217" y="74"/>
                    <a:pt x="215" y="76"/>
                  </a:cubicBezTo>
                  <a:cubicBezTo>
                    <a:pt x="204" y="81"/>
                    <a:pt x="193" y="88"/>
                    <a:pt x="182" y="96"/>
                  </a:cubicBezTo>
                  <a:cubicBezTo>
                    <a:pt x="181" y="97"/>
                    <a:pt x="179" y="98"/>
                    <a:pt x="178" y="98"/>
                  </a:cubicBezTo>
                  <a:cubicBezTo>
                    <a:pt x="175" y="99"/>
                    <a:pt x="172" y="101"/>
                    <a:pt x="168" y="102"/>
                  </a:cubicBezTo>
                  <a:cubicBezTo>
                    <a:pt x="168" y="102"/>
                    <a:pt x="168" y="102"/>
                    <a:pt x="167" y="102"/>
                  </a:cubicBezTo>
                  <a:cubicBezTo>
                    <a:pt x="162" y="104"/>
                    <a:pt x="158" y="106"/>
                    <a:pt x="154" y="109"/>
                  </a:cubicBezTo>
                  <a:cubicBezTo>
                    <a:pt x="149" y="112"/>
                    <a:pt x="144" y="115"/>
                    <a:pt x="139" y="118"/>
                  </a:cubicBezTo>
                  <a:cubicBezTo>
                    <a:pt x="139" y="118"/>
                    <a:pt x="139" y="117"/>
                    <a:pt x="138" y="117"/>
                  </a:cubicBezTo>
                  <a:cubicBezTo>
                    <a:pt x="129" y="110"/>
                    <a:pt x="115" y="106"/>
                    <a:pt x="103" y="103"/>
                  </a:cubicBezTo>
                  <a:cubicBezTo>
                    <a:pt x="94" y="100"/>
                    <a:pt x="94" y="100"/>
                    <a:pt x="94" y="100"/>
                  </a:cubicBezTo>
                  <a:cubicBezTo>
                    <a:pt x="94" y="100"/>
                    <a:pt x="94" y="100"/>
                    <a:pt x="93" y="100"/>
                  </a:cubicBezTo>
                  <a:cubicBezTo>
                    <a:pt x="92" y="99"/>
                    <a:pt x="91" y="98"/>
                    <a:pt x="90" y="98"/>
                  </a:cubicBezTo>
                  <a:cubicBezTo>
                    <a:pt x="112" y="87"/>
                    <a:pt x="134" y="70"/>
                    <a:pt x="154" y="54"/>
                  </a:cubicBezTo>
                  <a:cubicBezTo>
                    <a:pt x="154" y="54"/>
                    <a:pt x="155" y="53"/>
                    <a:pt x="155" y="53"/>
                  </a:cubicBezTo>
                  <a:cubicBezTo>
                    <a:pt x="162" y="51"/>
                    <a:pt x="169" y="49"/>
                    <a:pt x="176" y="47"/>
                  </a:cubicBezTo>
                  <a:cubicBezTo>
                    <a:pt x="177" y="47"/>
                    <a:pt x="177" y="47"/>
                    <a:pt x="178" y="47"/>
                  </a:cubicBezTo>
                  <a:close/>
                  <a:moveTo>
                    <a:pt x="214" y="60"/>
                  </a:moveTo>
                  <a:cubicBezTo>
                    <a:pt x="214" y="60"/>
                    <a:pt x="214" y="60"/>
                    <a:pt x="215" y="60"/>
                  </a:cubicBezTo>
                  <a:cubicBezTo>
                    <a:pt x="215" y="61"/>
                    <a:pt x="216" y="61"/>
                    <a:pt x="217" y="62"/>
                  </a:cubicBezTo>
                  <a:cubicBezTo>
                    <a:pt x="216" y="61"/>
                    <a:pt x="215" y="61"/>
                    <a:pt x="214" y="60"/>
                  </a:cubicBezTo>
                  <a:close/>
                  <a:moveTo>
                    <a:pt x="243" y="64"/>
                  </a:moveTo>
                  <a:cubicBezTo>
                    <a:pt x="238" y="62"/>
                    <a:pt x="232" y="58"/>
                    <a:pt x="226" y="55"/>
                  </a:cubicBezTo>
                  <a:cubicBezTo>
                    <a:pt x="233" y="56"/>
                    <a:pt x="242" y="59"/>
                    <a:pt x="249" y="62"/>
                  </a:cubicBezTo>
                  <a:cubicBezTo>
                    <a:pt x="247" y="63"/>
                    <a:pt x="245" y="64"/>
                    <a:pt x="243" y="65"/>
                  </a:cubicBezTo>
                  <a:cubicBezTo>
                    <a:pt x="243" y="65"/>
                    <a:pt x="243" y="64"/>
                    <a:pt x="243" y="64"/>
                  </a:cubicBezTo>
                  <a:close/>
                  <a:moveTo>
                    <a:pt x="233" y="70"/>
                  </a:moveTo>
                  <a:cubicBezTo>
                    <a:pt x="233" y="69"/>
                    <a:pt x="232" y="68"/>
                    <a:pt x="231" y="68"/>
                  </a:cubicBezTo>
                  <a:cubicBezTo>
                    <a:pt x="233" y="68"/>
                    <a:pt x="234" y="69"/>
                    <a:pt x="236" y="69"/>
                  </a:cubicBezTo>
                  <a:cubicBezTo>
                    <a:pt x="235" y="70"/>
                    <a:pt x="235" y="70"/>
                    <a:pt x="235" y="70"/>
                  </a:cubicBezTo>
                  <a:cubicBezTo>
                    <a:pt x="234" y="70"/>
                    <a:pt x="233" y="71"/>
                    <a:pt x="233" y="71"/>
                  </a:cubicBezTo>
                  <a:cubicBezTo>
                    <a:pt x="233" y="71"/>
                    <a:pt x="233" y="71"/>
                    <a:pt x="233" y="70"/>
                  </a:cubicBezTo>
                  <a:close/>
                  <a:moveTo>
                    <a:pt x="228" y="73"/>
                  </a:moveTo>
                  <a:cubicBezTo>
                    <a:pt x="228" y="73"/>
                    <a:pt x="228" y="73"/>
                    <a:pt x="228" y="73"/>
                  </a:cubicBezTo>
                  <a:cubicBezTo>
                    <a:pt x="228" y="73"/>
                    <a:pt x="229" y="73"/>
                    <a:pt x="229" y="73"/>
                  </a:cubicBezTo>
                  <a:cubicBezTo>
                    <a:pt x="229" y="73"/>
                    <a:pt x="228" y="73"/>
                    <a:pt x="228" y="73"/>
                  </a:cubicBezTo>
                  <a:cubicBezTo>
                    <a:pt x="228" y="73"/>
                    <a:pt x="228" y="73"/>
                    <a:pt x="228" y="73"/>
                  </a:cubicBezTo>
                  <a:close/>
                  <a:moveTo>
                    <a:pt x="117" y="113"/>
                  </a:moveTo>
                  <a:cubicBezTo>
                    <a:pt x="117" y="113"/>
                    <a:pt x="117" y="113"/>
                    <a:pt x="117" y="113"/>
                  </a:cubicBezTo>
                  <a:cubicBezTo>
                    <a:pt x="117" y="113"/>
                    <a:pt x="117" y="113"/>
                    <a:pt x="117" y="113"/>
                  </a:cubicBezTo>
                  <a:cubicBezTo>
                    <a:pt x="117" y="113"/>
                    <a:pt x="117" y="113"/>
                    <a:pt x="117" y="113"/>
                  </a:cubicBezTo>
                  <a:close/>
                  <a:moveTo>
                    <a:pt x="162" y="111"/>
                  </a:moveTo>
                  <a:cubicBezTo>
                    <a:pt x="162" y="112"/>
                    <a:pt x="161" y="113"/>
                    <a:pt x="160" y="114"/>
                  </a:cubicBezTo>
                  <a:cubicBezTo>
                    <a:pt x="156" y="117"/>
                    <a:pt x="152" y="120"/>
                    <a:pt x="148" y="122"/>
                  </a:cubicBezTo>
                  <a:cubicBezTo>
                    <a:pt x="148" y="123"/>
                    <a:pt x="147" y="123"/>
                    <a:pt x="146" y="123"/>
                  </a:cubicBezTo>
                  <a:cubicBezTo>
                    <a:pt x="147" y="122"/>
                    <a:pt x="148" y="121"/>
                    <a:pt x="149" y="121"/>
                  </a:cubicBezTo>
                  <a:cubicBezTo>
                    <a:pt x="151" y="118"/>
                    <a:pt x="154" y="116"/>
                    <a:pt x="157" y="114"/>
                  </a:cubicBezTo>
                  <a:cubicBezTo>
                    <a:pt x="159" y="113"/>
                    <a:pt x="160" y="112"/>
                    <a:pt x="162" y="111"/>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0" name="Freeform 43"/>
            <p:cNvSpPr>
              <a:spLocks noChangeArrowheads="1"/>
            </p:cNvSpPr>
            <p:nvPr/>
          </p:nvSpPr>
          <p:spPr bwMode="auto">
            <a:xfrm>
              <a:off x="676" y="2971"/>
              <a:ext cx="683" cy="181"/>
            </a:xfrm>
            <a:custGeom>
              <a:avLst/>
              <a:gdLst>
                <a:gd name="T0" fmla="*/ 121 w 288"/>
                <a:gd name="T1" fmla="*/ 0 h 76"/>
                <a:gd name="T2" fmla="*/ 93 w 288"/>
                <a:gd name="T3" fmla="*/ 15 h 76"/>
                <a:gd name="T4" fmla="*/ 1 w 288"/>
                <a:gd name="T5" fmla="*/ 70 h 76"/>
                <a:gd name="T6" fmla="*/ 1 w 288"/>
                <a:gd name="T7" fmla="*/ 74 h 76"/>
                <a:gd name="T8" fmla="*/ 5 w 288"/>
                <a:gd name="T9" fmla="*/ 75 h 76"/>
                <a:gd name="T10" fmla="*/ 95 w 288"/>
                <a:gd name="T11" fmla="*/ 20 h 76"/>
                <a:gd name="T12" fmla="*/ 123 w 288"/>
                <a:gd name="T13" fmla="*/ 6 h 76"/>
                <a:gd name="T14" fmla="*/ 183 w 288"/>
                <a:gd name="T15" fmla="*/ 34 h 76"/>
                <a:gd name="T16" fmla="*/ 216 w 288"/>
                <a:gd name="T17" fmla="*/ 47 h 76"/>
                <a:gd name="T18" fmla="*/ 243 w 288"/>
                <a:gd name="T19" fmla="*/ 56 h 76"/>
                <a:gd name="T20" fmla="*/ 283 w 288"/>
                <a:gd name="T21" fmla="*/ 73 h 76"/>
                <a:gd name="T22" fmla="*/ 287 w 288"/>
                <a:gd name="T23" fmla="*/ 72 h 76"/>
                <a:gd name="T24" fmla="*/ 287 w 288"/>
                <a:gd name="T25" fmla="*/ 68 h 76"/>
                <a:gd name="T26" fmla="*/ 244 w 288"/>
                <a:gd name="T27" fmla="*/ 50 h 76"/>
                <a:gd name="T28" fmla="*/ 218 w 288"/>
                <a:gd name="T29" fmla="*/ 42 h 76"/>
                <a:gd name="T30" fmla="*/ 185 w 288"/>
                <a:gd name="T31" fmla="*/ 28 h 76"/>
                <a:gd name="T32" fmla="*/ 124 w 288"/>
                <a:gd name="T33" fmla="*/ 0 h 76"/>
                <a:gd name="T34" fmla="*/ 121 w 288"/>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76">
                  <a:moveTo>
                    <a:pt x="121" y="0"/>
                  </a:moveTo>
                  <a:cubicBezTo>
                    <a:pt x="93" y="15"/>
                    <a:pt x="93" y="15"/>
                    <a:pt x="93" y="15"/>
                  </a:cubicBezTo>
                  <a:cubicBezTo>
                    <a:pt x="60" y="31"/>
                    <a:pt x="23" y="50"/>
                    <a:pt x="1" y="70"/>
                  </a:cubicBezTo>
                  <a:cubicBezTo>
                    <a:pt x="0" y="71"/>
                    <a:pt x="0" y="73"/>
                    <a:pt x="1" y="74"/>
                  </a:cubicBezTo>
                  <a:cubicBezTo>
                    <a:pt x="2" y="76"/>
                    <a:pt x="4" y="76"/>
                    <a:pt x="5" y="75"/>
                  </a:cubicBezTo>
                  <a:cubicBezTo>
                    <a:pt x="26" y="55"/>
                    <a:pt x="63" y="36"/>
                    <a:pt x="95" y="20"/>
                  </a:cubicBezTo>
                  <a:cubicBezTo>
                    <a:pt x="95" y="20"/>
                    <a:pt x="120" y="7"/>
                    <a:pt x="123" y="6"/>
                  </a:cubicBezTo>
                  <a:cubicBezTo>
                    <a:pt x="141" y="18"/>
                    <a:pt x="163" y="26"/>
                    <a:pt x="183" y="34"/>
                  </a:cubicBezTo>
                  <a:cubicBezTo>
                    <a:pt x="194" y="38"/>
                    <a:pt x="206" y="42"/>
                    <a:pt x="216" y="47"/>
                  </a:cubicBezTo>
                  <a:cubicBezTo>
                    <a:pt x="224" y="51"/>
                    <a:pt x="234" y="53"/>
                    <a:pt x="243" y="56"/>
                  </a:cubicBezTo>
                  <a:cubicBezTo>
                    <a:pt x="257" y="60"/>
                    <a:pt x="272" y="64"/>
                    <a:pt x="283" y="73"/>
                  </a:cubicBezTo>
                  <a:cubicBezTo>
                    <a:pt x="285" y="74"/>
                    <a:pt x="286" y="73"/>
                    <a:pt x="287" y="72"/>
                  </a:cubicBezTo>
                  <a:cubicBezTo>
                    <a:pt x="288" y="71"/>
                    <a:pt x="288" y="69"/>
                    <a:pt x="287" y="68"/>
                  </a:cubicBezTo>
                  <a:cubicBezTo>
                    <a:pt x="275" y="59"/>
                    <a:pt x="259" y="55"/>
                    <a:pt x="244" y="50"/>
                  </a:cubicBezTo>
                  <a:cubicBezTo>
                    <a:pt x="235" y="48"/>
                    <a:pt x="226" y="45"/>
                    <a:pt x="218" y="42"/>
                  </a:cubicBezTo>
                  <a:cubicBezTo>
                    <a:pt x="208" y="37"/>
                    <a:pt x="196" y="33"/>
                    <a:pt x="185" y="28"/>
                  </a:cubicBezTo>
                  <a:cubicBezTo>
                    <a:pt x="164" y="20"/>
                    <a:pt x="143" y="12"/>
                    <a:pt x="124" y="0"/>
                  </a:cubicBezTo>
                  <a:cubicBezTo>
                    <a:pt x="123" y="0"/>
                    <a:pt x="122" y="0"/>
                    <a:pt x="12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1" name="Freeform 44"/>
            <p:cNvSpPr>
              <a:spLocks noChangeArrowheads="1"/>
            </p:cNvSpPr>
            <p:nvPr/>
          </p:nvSpPr>
          <p:spPr bwMode="auto">
            <a:xfrm>
              <a:off x="1340" y="3135"/>
              <a:ext cx="40" cy="114"/>
            </a:xfrm>
            <a:custGeom>
              <a:avLst/>
              <a:gdLst>
                <a:gd name="T0" fmla="*/ 1 w 17"/>
                <a:gd name="T1" fmla="*/ 2 h 48"/>
                <a:gd name="T2" fmla="*/ 2 w 17"/>
                <a:gd name="T3" fmla="*/ 6 h 48"/>
                <a:gd name="T4" fmla="*/ 10 w 17"/>
                <a:gd name="T5" fmla="*/ 22 h 48"/>
                <a:gd name="T6" fmla="*/ 5 w 17"/>
                <a:gd name="T7" fmla="*/ 42 h 48"/>
                <a:gd name="T8" fmla="*/ 5 w 17"/>
                <a:gd name="T9" fmla="*/ 47 h 48"/>
                <a:gd name="T10" fmla="*/ 9 w 17"/>
                <a:gd name="T11" fmla="*/ 46 h 48"/>
                <a:gd name="T12" fmla="*/ 16 w 17"/>
                <a:gd name="T13" fmla="*/ 21 h 48"/>
                <a:gd name="T14" fmla="*/ 5 w 17"/>
                <a:gd name="T15" fmla="*/ 1 h 48"/>
                <a:gd name="T16" fmla="*/ 1 w 17"/>
                <a:gd name="T17"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8">
                  <a:moveTo>
                    <a:pt x="1" y="2"/>
                  </a:moveTo>
                  <a:cubicBezTo>
                    <a:pt x="0" y="3"/>
                    <a:pt x="0" y="5"/>
                    <a:pt x="2" y="6"/>
                  </a:cubicBezTo>
                  <a:cubicBezTo>
                    <a:pt x="6" y="8"/>
                    <a:pt x="9" y="14"/>
                    <a:pt x="10" y="22"/>
                  </a:cubicBezTo>
                  <a:cubicBezTo>
                    <a:pt x="12" y="30"/>
                    <a:pt x="10" y="38"/>
                    <a:pt x="5" y="42"/>
                  </a:cubicBezTo>
                  <a:cubicBezTo>
                    <a:pt x="4" y="44"/>
                    <a:pt x="4" y="45"/>
                    <a:pt x="5" y="47"/>
                  </a:cubicBezTo>
                  <a:cubicBezTo>
                    <a:pt x="7" y="48"/>
                    <a:pt x="8" y="48"/>
                    <a:pt x="9" y="46"/>
                  </a:cubicBezTo>
                  <a:cubicBezTo>
                    <a:pt x="15" y="41"/>
                    <a:pt x="17" y="31"/>
                    <a:pt x="16" y="21"/>
                  </a:cubicBezTo>
                  <a:cubicBezTo>
                    <a:pt x="15" y="12"/>
                    <a:pt x="11" y="4"/>
                    <a:pt x="5" y="1"/>
                  </a:cubicBezTo>
                  <a:cubicBezTo>
                    <a:pt x="3" y="0"/>
                    <a:pt x="2" y="1"/>
                    <a:pt x="1"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2" name="Freeform 45"/>
            <p:cNvSpPr>
              <a:spLocks noChangeArrowheads="1"/>
            </p:cNvSpPr>
            <p:nvPr/>
          </p:nvSpPr>
          <p:spPr bwMode="auto">
            <a:xfrm>
              <a:off x="676" y="3140"/>
              <a:ext cx="372" cy="176"/>
            </a:xfrm>
            <a:custGeom>
              <a:avLst/>
              <a:gdLst>
                <a:gd name="T0" fmla="*/ 0 w 157"/>
                <a:gd name="T1" fmla="*/ 2 h 74"/>
                <a:gd name="T2" fmla="*/ 1 w 157"/>
                <a:gd name="T3" fmla="*/ 6 h 74"/>
                <a:gd name="T4" fmla="*/ 153 w 157"/>
                <a:gd name="T5" fmla="*/ 73 h 74"/>
                <a:gd name="T6" fmla="*/ 157 w 157"/>
                <a:gd name="T7" fmla="*/ 72 h 74"/>
                <a:gd name="T8" fmla="*/ 155 w 157"/>
                <a:gd name="T9" fmla="*/ 68 h 74"/>
                <a:gd name="T10" fmla="*/ 4 w 157"/>
                <a:gd name="T11" fmla="*/ 1 h 74"/>
                <a:gd name="T12" fmla="*/ 0 w 157"/>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157" h="74">
                  <a:moveTo>
                    <a:pt x="0" y="2"/>
                  </a:moveTo>
                  <a:cubicBezTo>
                    <a:pt x="0" y="3"/>
                    <a:pt x="0" y="5"/>
                    <a:pt x="1" y="6"/>
                  </a:cubicBezTo>
                  <a:cubicBezTo>
                    <a:pt x="48" y="33"/>
                    <a:pt x="104" y="55"/>
                    <a:pt x="153" y="73"/>
                  </a:cubicBezTo>
                  <a:cubicBezTo>
                    <a:pt x="155" y="74"/>
                    <a:pt x="156" y="73"/>
                    <a:pt x="157" y="72"/>
                  </a:cubicBezTo>
                  <a:cubicBezTo>
                    <a:pt x="157" y="70"/>
                    <a:pt x="156" y="68"/>
                    <a:pt x="155" y="68"/>
                  </a:cubicBezTo>
                  <a:cubicBezTo>
                    <a:pt x="106" y="50"/>
                    <a:pt x="50" y="28"/>
                    <a:pt x="4" y="1"/>
                  </a:cubicBezTo>
                  <a:cubicBezTo>
                    <a:pt x="3" y="0"/>
                    <a:pt x="1" y="1"/>
                    <a:pt x="0"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3" name="Freeform 46"/>
            <p:cNvSpPr>
              <a:spLocks noChangeArrowheads="1"/>
            </p:cNvSpPr>
            <p:nvPr/>
          </p:nvSpPr>
          <p:spPr bwMode="auto">
            <a:xfrm>
              <a:off x="1044" y="3145"/>
              <a:ext cx="308" cy="171"/>
            </a:xfrm>
            <a:custGeom>
              <a:avLst/>
              <a:gdLst>
                <a:gd name="T0" fmla="*/ 92 w 130"/>
                <a:gd name="T1" fmla="*/ 10 h 72"/>
                <a:gd name="T2" fmla="*/ 84 w 130"/>
                <a:gd name="T3" fmla="*/ 15 h 72"/>
                <a:gd name="T4" fmla="*/ 10 w 130"/>
                <a:gd name="T5" fmla="*/ 60 h 72"/>
                <a:gd name="T6" fmla="*/ 1 w 130"/>
                <a:gd name="T7" fmla="*/ 66 h 72"/>
                <a:gd name="T8" fmla="*/ 0 w 130"/>
                <a:gd name="T9" fmla="*/ 70 h 72"/>
                <a:gd name="T10" fmla="*/ 4 w 130"/>
                <a:gd name="T11" fmla="*/ 71 h 72"/>
                <a:gd name="T12" fmla="*/ 13 w 130"/>
                <a:gd name="T13" fmla="*/ 65 h 72"/>
                <a:gd name="T14" fmla="*/ 86 w 130"/>
                <a:gd name="T15" fmla="*/ 20 h 72"/>
                <a:gd name="T16" fmla="*/ 95 w 130"/>
                <a:gd name="T17" fmla="*/ 15 h 72"/>
                <a:gd name="T18" fmla="*/ 114 w 130"/>
                <a:gd name="T19" fmla="*/ 8 h 72"/>
                <a:gd name="T20" fmla="*/ 121 w 130"/>
                <a:gd name="T21" fmla="*/ 16 h 72"/>
                <a:gd name="T22" fmla="*/ 120 w 130"/>
                <a:gd name="T23" fmla="*/ 40 h 72"/>
                <a:gd name="T24" fmla="*/ 122 w 130"/>
                <a:gd name="T25" fmla="*/ 44 h 72"/>
                <a:gd name="T26" fmla="*/ 126 w 130"/>
                <a:gd name="T27" fmla="*/ 42 h 72"/>
                <a:gd name="T28" fmla="*/ 127 w 130"/>
                <a:gd name="T29" fmla="*/ 14 h 72"/>
                <a:gd name="T30" fmla="*/ 117 w 130"/>
                <a:gd name="T31" fmla="*/ 3 h 72"/>
                <a:gd name="T32" fmla="*/ 92 w 130"/>
                <a:gd name="T33"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72">
                  <a:moveTo>
                    <a:pt x="92" y="10"/>
                  </a:moveTo>
                  <a:cubicBezTo>
                    <a:pt x="84" y="15"/>
                    <a:pt x="84" y="15"/>
                    <a:pt x="84" y="15"/>
                  </a:cubicBezTo>
                  <a:cubicBezTo>
                    <a:pt x="57" y="27"/>
                    <a:pt x="34" y="43"/>
                    <a:pt x="10" y="60"/>
                  </a:cubicBezTo>
                  <a:cubicBezTo>
                    <a:pt x="1" y="66"/>
                    <a:pt x="1" y="66"/>
                    <a:pt x="1" y="66"/>
                  </a:cubicBezTo>
                  <a:cubicBezTo>
                    <a:pt x="0" y="67"/>
                    <a:pt x="0" y="69"/>
                    <a:pt x="0" y="70"/>
                  </a:cubicBezTo>
                  <a:cubicBezTo>
                    <a:pt x="1" y="71"/>
                    <a:pt x="3" y="72"/>
                    <a:pt x="4" y="71"/>
                  </a:cubicBezTo>
                  <a:cubicBezTo>
                    <a:pt x="13" y="65"/>
                    <a:pt x="13" y="65"/>
                    <a:pt x="13" y="65"/>
                  </a:cubicBezTo>
                  <a:cubicBezTo>
                    <a:pt x="37" y="48"/>
                    <a:pt x="60" y="32"/>
                    <a:pt x="86" y="20"/>
                  </a:cubicBezTo>
                  <a:cubicBezTo>
                    <a:pt x="95" y="15"/>
                    <a:pt x="95" y="15"/>
                    <a:pt x="95" y="15"/>
                  </a:cubicBezTo>
                  <a:cubicBezTo>
                    <a:pt x="102" y="11"/>
                    <a:pt x="110" y="6"/>
                    <a:pt x="114" y="8"/>
                  </a:cubicBezTo>
                  <a:cubicBezTo>
                    <a:pt x="118" y="9"/>
                    <a:pt x="120" y="12"/>
                    <a:pt x="121" y="16"/>
                  </a:cubicBezTo>
                  <a:cubicBezTo>
                    <a:pt x="124" y="23"/>
                    <a:pt x="123" y="34"/>
                    <a:pt x="120" y="40"/>
                  </a:cubicBezTo>
                  <a:cubicBezTo>
                    <a:pt x="120" y="41"/>
                    <a:pt x="120" y="43"/>
                    <a:pt x="122" y="44"/>
                  </a:cubicBezTo>
                  <a:cubicBezTo>
                    <a:pt x="123" y="44"/>
                    <a:pt x="125" y="44"/>
                    <a:pt x="126" y="42"/>
                  </a:cubicBezTo>
                  <a:cubicBezTo>
                    <a:pt x="129" y="35"/>
                    <a:pt x="130" y="23"/>
                    <a:pt x="127" y="14"/>
                  </a:cubicBezTo>
                  <a:cubicBezTo>
                    <a:pt x="125" y="9"/>
                    <a:pt x="121" y="5"/>
                    <a:pt x="117" y="3"/>
                  </a:cubicBezTo>
                  <a:cubicBezTo>
                    <a:pt x="109" y="0"/>
                    <a:pt x="100" y="5"/>
                    <a:pt x="92" y="1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4" name="Freeform 47"/>
            <p:cNvSpPr>
              <a:spLocks noChangeArrowheads="1"/>
            </p:cNvSpPr>
            <p:nvPr/>
          </p:nvSpPr>
          <p:spPr bwMode="auto">
            <a:xfrm>
              <a:off x="657" y="3214"/>
              <a:ext cx="709" cy="216"/>
            </a:xfrm>
            <a:custGeom>
              <a:avLst/>
              <a:gdLst>
                <a:gd name="T0" fmla="*/ 18 w 299"/>
                <a:gd name="T1" fmla="*/ 1 h 91"/>
                <a:gd name="T2" fmla="*/ 0 w 299"/>
                <a:gd name="T3" fmla="*/ 11 h 91"/>
                <a:gd name="T4" fmla="*/ 0 w 299"/>
                <a:gd name="T5" fmla="*/ 11 h 91"/>
                <a:gd name="T6" fmla="*/ 0 w 299"/>
                <a:gd name="T7" fmla="*/ 11 h 91"/>
                <a:gd name="T8" fmla="*/ 0 w 299"/>
                <a:gd name="T9" fmla="*/ 13 h 91"/>
                <a:gd name="T10" fmla="*/ 1 w 299"/>
                <a:gd name="T11" fmla="*/ 15 h 91"/>
                <a:gd name="T12" fmla="*/ 5 w 299"/>
                <a:gd name="T13" fmla="*/ 14 h 91"/>
                <a:gd name="T14" fmla="*/ 3 w 299"/>
                <a:gd name="T15" fmla="*/ 15 h 91"/>
                <a:gd name="T16" fmla="*/ 93 w 299"/>
                <a:gd name="T17" fmla="*/ 52 h 91"/>
                <a:gd name="T18" fmla="*/ 116 w 299"/>
                <a:gd name="T19" fmla="*/ 62 h 91"/>
                <a:gd name="T20" fmla="*/ 142 w 299"/>
                <a:gd name="T21" fmla="*/ 75 h 91"/>
                <a:gd name="T22" fmla="*/ 174 w 299"/>
                <a:gd name="T23" fmla="*/ 90 h 91"/>
                <a:gd name="T24" fmla="*/ 177 w 299"/>
                <a:gd name="T25" fmla="*/ 89 h 91"/>
                <a:gd name="T26" fmla="*/ 259 w 299"/>
                <a:gd name="T27" fmla="*/ 34 h 91"/>
                <a:gd name="T28" fmla="*/ 297 w 299"/>
                <a:gd name="T29" fmla="*/ 14 h 91"/>
                <a:gd name="T30" fmla="*/ 298 w 299"/>
                <a:gd name="T31" fmla="*/ 10 h 91"/>
                <a:gd name="T32" fmla="*/ 294 w 299"/>
                <a:gd name="T33" fmla="*/ 9 h 91"/>
                <a:gd name="T34" fmla="*/ 256 w 299"/>
                <a:gd name="T35" fmla="*/ 28 h 91"/>
                <a:gd name="T36" fmla="*/ 174 w 299"/>
                <a:gd name="T37" fmla="*/ 84 h 91"/>
                <a:gd name="T38" fmla="*/ 145 w 299"/>
                <a:gd name="T39" fmla="*/ 70 h 91"/>
                <a:gd name="T40" fmla="*/ 118 w 299"/>
                <a:gd name="T41" fmla="*/ 57 h 91"/>
                <a:gd name="T42" fmla="*/ 95 w 299"/>
                <a:gd name="T43" fmla="*/ 47 h 91"/>
                <a:gd name="T44" fmla="*/ 9 w 299"/>
                <a:gd name="T45" fmla="*/ 11 h 91"/>
                <a:gd name="T46" fmla="*/ 19 w 299"/>
                <a:gd name="T47" fmla="*/ 6 h 91"/>
                <a:gd name="T48" fmla="*/ 22 w 299"/>
                <a:gd name="T49" fmla="*/ 3 h 91"/>
                <a:gd name="T50" fmla="*/ 22 w 299"/>
                <a:gd name="T51" fmla="*/ 3 h 91"/>
                <a:gd name="T52" fmla="*/ 18 w 299"/>
                <a:gd name="T53"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91">
                  <a:moveTo>
                    <a:pt x="18" y="1"/>
                  </a:moveTo>
                  <a:cubicBezTo>
                    <a:pt x="11" y="2"/>
                    <a:pt x="5" y="5"/>
                    <a:pt x="0" y="11"/>
                  </a:cubicBezTo>
                  <a:cubicBezTo>
                    <a:pt x="0" y="11"/>
                    <a:pt x="0" y="11"/>
                    <a:pt x="0" y="11"/>
                  </a:cubicBezTo>
                  <a:cubicBezTo>
                    <a:pt x="0" y="11"/>
                    <a:pt x="0" y="11"/>
                    <a:pt x="0" y="11"/>
                  </a:cubicBezTo>
                  <a:cubicBezTo>
                    <a:pt x="0" y="11"/>
                    <a:pt x="0" y="12"/>
                    <a:pt x="0" y="13"/>
                  </a:cubicBezTo>
                  <a:cubicBezTo>
                    <a:pt x="0" y="13"/>
                    <a:pt x="0" y="14"/>
                    <a:pt x="1" y="15"/>
                  </a:cubicBezTo>
                  <a:cubicBezTo>
                    <a:pt x="2" y="16"/>
                    <a:pt x="4" y="16"/>
                    <a:pt x="5" y="14"/>
                  </a:cubicBezTo>
                  <a:cubicBezTo>
                    <a:pt x="4" y="15"/>
                    <a:pt x="3" y="15"/>
                    <a:pt x="3" y="15"/>
                  </a:cubicBezTo>
                  <a:cubicBezTo>
                    <a:pt x="9" y="15"/>
                    <a:pt x="66" y="40"/>
                    <a:pt x="93" y="52"/>
                  </a:cubicBezTo>
                  <a:cubicBezTo>
                    <a:pt x="116" y="62"/>
                    <a:pt x="116" y="62"/>
                    <a:pt x="116" y="62"/>
                  </a:cubicBezTo>
                  <a:cubicBezTo>
                    <a:pt x="125" y="66"/>
                    <a:pt x="134" y="71"/>
                    <a:pt x="142" y="75"/>
                  </a:cubicBezTo>
                  <a:cubicBezTo>
                    <a:pt x="153" y="81"/>
                    <a:pt x="163" y="87"/>
                    <a:pt x="174" y="90"/>
                  </a:cubicBezTo>
                  <a:cubicBezTo>
                    <a:pt x="175" y="91"/>
                    <a:pt x="177" y="90"/>
                    <a:pt x="177" y="89"/>
                  </a:cubicBezTo>
                  <a:cubicBezTo>
                    <a:pt x="195" y="64"/>
                    <a:pt x="227" y="49"/>
                    <a:pt x="259" y="34"/>
                  </a:cubicBezTo>
                  <a:cubicBezTo>
                    <a:pt x="272" y="27"/>
                    <a:pt x="286" y="21"/>
                    <a:pt x="297" y="14"/>
                  </a:cubicBezTo>
                  <a:cubicBezTo>
                    <a:pt x="298" y="13"/>
                    <a:pt x="299" y="11"/>
                    <a:pt x="298" y="10"/>
                  </a:cubicBezTo>
                  <a:cubicBezTo>
                    <a:pt x="297" y="9"/>
                    <a:pt x="295" y="8"/>
                    <a:pt x="294" y="9"/>
                  </a:cubicBezTo>
                  <a:cubicBezTo>
                    <a:pt x="283" y="16"/>
                    <a:pt x="270" y="22"/>
                    <a:pt x="256" y="28"/>
                  </a:cubicBezTo>
                  <a:cubicBezTo>
                    <a:pt x="226" y="43"/>
                    <a:pt x="193" y="59"/>
                    <a:pt x="174" y="84"/>
                  </a:cubicBezTo>
                  <a:cubicBezTo>
                    <a:pt x="165" y="81"/>
                    <a:pt x="155" y="76"/>
                    <a:pt x="145" y="70"/>
                  </a:cubicBezTo>
                  <a:cubicBezTo>
                    <a:pt x="136" y="66"/>
                    <a:pt x="127" y="61"/>
                    <a:pt x="118" y="57"/>
                  </a:cubicBezTo>
                  <a:cubicBezTo>
                    <a:pt x="95" y="47"/>
                    <a:pt x="95" y="47"/>
                    <a:pt x="95" y="47"/>
                  </a:cubicBezTo>
                  <a:cubicBezTo>
                    <a:pt x="41" y="23"/>
                    <a:pt x="19" y="14"/>
                    <a:pt x="9" y="11"/>
                  </a:cubicBezTo>
                  <a:cubicBezTo>
                    <a:pt x="12" y="9"/>
                    <a:pt x="15" y="7"/>
                    <a:pt x="19" y="6"/>
                  </a:cubicBezTo>
                  <a:cubicBezTo>
                    <a:pt x="21" y="6"/>
                    <a:pt x="22" y="5"/>
                    <a:pt x="22" y="3"/>
                  </a:cubicBezTo>
                  <a:cubicBezTo>
                    <a:pt x="22" y="3"/>
                    <a:pt x="22" y="3"/>
                    <a:pt x="22" y="3"/>
                  </a:cubicBezTo>
                  <a:cubicBezTo>
                    <a:pt x="21" y="1"/>
                    <a:pt x="20" y="0"/>
                    <a:pt x="1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5" name="Freeform 48"/>
            <p:cNvSpPr>
              <a:spLocks noChangeArrowheads="1"/>
            </p:cNvSpPr>
            <p:nvPr/>
          </p:nvSpPr>
          <p:spPr bwMode="auto">
            <a:xfrm>
              <a:off x="1039" y="3304"/>
              <a:ext cx="28" cy="78"/>
            </a:xfrm>
            <a:custGeom>
              <a:avLst/>
              <a:gdLst>
                <a:gd name="T0" fmla="*/ 2 w 12"/>
                <a:gd name="T1" fmla="*/ 1 h 33"/>
                <a:gd name="T2" fmla="*/ 0 w 12"/>
                <a:gd name="T3" fmla="*/ 4 h 33"/>
                <a:gd name="T4" fmla="*/ 4 w 12"/>
                <a:gd name="T5" fmla="*/ 6 h 33"/>
                <a:gd name="T6" fmla="*/ 5 w 12"/>
                <a:gd name="T7" fmla="*/ 14 h 33"/>
                <a:gd name="T8" fmla="*/ 3 w 12"/>
                <a:gd name="T9" fmla="*/ 30 h 33"/>
                <a:gd name="T10" fmla="*/ 3 w 12"/>
                <a:gd name="T11" fmla="*/ 30 h 33"/>
                <a:gd name="T12" fmla="*/ 5 w 12"/>
                <a:gd name="T13" fmla="*/ 33 h 33"/>
                <a:gd name="T14" fmla="*/ 9 w 12"/>
                <a:gd name="T15" fmla="*/ 31 h 33"/>
                <a:gd name="T16" fmla="*/ 10 w 12"/>
                <a:gd name="T17" fmla="*/ 30 h 33"/>
                <a:gd name="T18" fmla="*/ 11 w 12"/>
                <a:gd name="T19" fmla="*/ 28 h 33"/>
                <a:gd name="T20" fmla="*/ 12 w 12"/>
                <a:gd name="T21" fmla="*/ 27 h 33"/>
                <a:gd name="T22" fmla="*/ 11 w 12"/>
                <a:gd name="T23" fmla="*/ 25 h 33"/>
                <a:gd name="T24" fmla="*/ 10 w 12"/>
                <a:gd name="T25" fmla="*/ 24 h 33"/>
                <a:gd name="T26" fmla="*/ 10 w 12"/>
                <a:gd name="T27" fmla="*/ 14 h 33"/>
                <a:gd name="T28" fmla="*/ 7 w 12"/>
                <a:gd name="T29" fmla="*/ 2 h 33"/>
                <a:gd name="T30" fmla="*/ 2 w 12"/>
                <a:gd name="T3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3">
                  <a:moveTo>
                    <a:pt x="2" y="1"/>
                  </a:moveTo>
                  <a:cubicBezTo>
                    <a:pt x="1" y="1"/>
                    <a:pt x="0" y="3"/>
                    <a:pt x="0" y="4"/>
                  </a:cubicBezTo>
                  <a:cubicBezTo>
                    <a:pt x="1" y="6"/>
                    <a:pt x="2" y="6"/>
                    <a:pt x="4" y="6"/>
                  </a:cubicBezTo>
                  <a:cubicBezTo>
                    <a:pt x="4" y="7"/>
                    <a:pt x="5" y="10"/>
                    <a:pt x="5" y="14"/>
                  </a:cubicBezTo>
                  <a:cubicBezTo>
                    <a:pt x="5" y="18"/>
                    <a:pt x="4" y="24"/>
                    <a:pt x="3" y="30"/>
                  </a:cubicBezTo>
                  <a:cubicBezTo>
                    <a:pt x="3" y="30"/>
                    <a:pt x="3" y="30"/>
                    <a:pt x="3" y="30"/>
                  </a:cubicBezTo>
                  <a:cubicBezTo>
                    <a:pt x="3" y="32"/>
                    <a:pt x="4" y="32"/>
                    <a:pt x="5" y="33"/>
                  </a:cubicBezTo>
                  <a:cubicBezTo>
                    <a:pt x="6" y="33"/>
                    <a:pt x="8" y="32"/>
                    <a:pt x="9" y="31"/>
                  </a:cubicBezTo>
                  <a:cubicBezTo>
                    <a:pt x="10" y="30"/>
                    <a:pt x="10" y="30"/>
                    <a:pt x="10" y="30"/>
                  </a:cubicBezTo>
                  <a:cubicBezTo>
                    <a:pt x="11" y="28"/>
                    <a:pt x="11" y="28"/>
                    <a:pt x="11" y="28"/>
                  </a:cubicBezTo>
                  <a:cubicBezTo>
                    <a:pt x="12" y="28"/>
                    <a:pt x="12" y="27"/>
                    <a:pt x="12" y="27"/>
                  </a:cubicBezTo>
                  <a:cubicBezTo>
                    <a:pt x="12" y="26"/>
                    <a:pt x="11" y="25"/>
                    <a:pt x="11" y="25"/>
                  </a:cubicBezTo>
                  <a:cubicBezTo>
                    <a:pt x="10" y="24"/>
                    <a:pt x="10" y="24"/>
                    <a:pt x="10" y="24"/>
                  </a:cubicBezTo>
                  <a:cubicBezTo>
                    <a:pt x="10" y="21"/>
                    <a:pt x="10" y="17"/>
                    <a:pt x="10" y="14"/>
                  </a:cubicBezTo>
                  <a:cubicBezTo>
                    <a:pt x="10" y="9"/>
                    <a:pt x="10" y="4"/>
                    <a:pt x="7" y="2"/>
                  </a:cubicBezTo>
                  <a:cubicBezTo>
                    <a:pt x="6" y="1"/>
                    <a:pt x="4" y="0"/>
                    <a:pt x="2"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6" name="Freeform 49"/>
            <p:cNvSpPr>
              <a:spLocks noEditPoints="1" noChangeArrowheads="1"/>
            </p:cNvSpPr>
            <p:nvPr/>
          </p:nvSpPr>
          <p:spPr bwMode="auto">
            <a:xfrm>
              <a:off x="1487" y="3235"/>
              <a:ext cx="190" cy="186"/>
            </a:xfrm>
            <a:custGeom>
              <a:avLst/>
              <a:gdLst>
                <a:gd name="T0" fmla="*/ 67 w 80"/>
                <a:gd name="T1" fmla="*/ 0 h 78"/>
                <a:gd name="T2" fmla="*/ 66 w 80"/>
                <a:gd name="T3" fmla="*/ 1 h 78"/>
                <a:gd name="T4" fmla="*/ 54 w 80"/>
                <a:gd name="T5" fmla="*/ 9 h 78"/>
                <a:gd name="T6" fmla="*/ 54 w 80"/>
                <a:gd name="T7" fmla="*/ 10 h 78"/>
                <a:gd name="T8" fmla="*/ 54 w 80"/>
                <a:gd name="T9" fmla="*/ 12 h 78"/>
                <a:gd name="T10" fmla="*/ 54 w 80"/>
                <a:gd name="T11" fmla="*/ 12 h 78"/>
                <a:gd name="T12" fmla="*/ 49 w 80"/>
                <a:gd name="T13" fmla="*/ 15 h 78"/>
                <a:gd name="T14" fmla="*/ 33 w 80"/>
                <a:gd name="T15" fmla="*/ 29 h 78"/>
                <a:gd name="T16" fmla="*/ 32 w 80"/>
                <a:gd name="T17" fmla="*/ 30 h 78"/>
                <a:gd name="T18" fmla="*/ 33 w 80"/>
                <a:gd name="T19" fmla="*/ 31 h 78"/>
                <a:gd name="T20" fmla="*/ 35 w 80"/>
                <a:gd name="T21" fmla="*/ 32 h 78"/>
                <a:gd name="T22" fmla="*/ 33 w 80"/>
                <a:gd name="T23" fmla="*/ 34 h 78"/>
                <a:gd name="T24" fmla="*/ 25 w 80"/>
                <a:gd name="T25" fmla="*/ 42 h 78"/>
                <a:gd name="T26" fmla="*/ 0 w 80"/>
                <a:gd name="T27" fmla="*/ 75 h 78"/>
                <a:gd name="T28" fmla="*/ 0 w 80"/>
                <a:gd name="T29" fmla="*/ 76 h 78"/>
                <a:gd name="T30" fmla="*/ 1 w 80"/>
                <a:gd name="T31" fmla="*/ 77 h 78"/>
                <a:gd name="T32" fmla="*/ 3 w 80"/>
                <a:gd name="T33" fmla="*/ 77 h 78"/>
                <a:gd name="T34" fmla="*/ 7 w 80"/>
                <a:gd name="T35" fmla="*/ 75 h 78"/>
                <a:gd name="T36" fmla="*/ 9 w 80"/>
                <a:gd name="T37" fmla="*/ 75 h 78"/>
                <a:gd name="T38" fmla="*/ 21 w 80"/>
                <a:gd name="T39" fmla="*/ 68 h 78"/>
                <a:gd name="T40" fmla="*/ 43 w 80"/>
                <a:gd name="T41" fmla="*/ 53 h 78"/>
                <a:gd name="T42" fmla="*/ 44 w 80"/>
                <a:gd name="T43" fmla="*/ 53 h 78"/>
                <a:gd name="T44" fmla="*/ 49 w 80"/>
                <a:gd name="T45" fmla="*/ 49 h 78"/>
                <a:gd name="T46" fmla="*/ 57 w 80"/>
                <a:gd name="T47" fmla="*/ 45 h 78"/>
                <a:gd name="T48" fmla="*/ 80 w 80"/>
                <a:gd name="T49" fmla="*/ 27 h 78"/>
                <a:gd name="T50" fmla="*/ 80 w 80"/>
                <a:gd name="T51" fmla="*/ 27 h 78"/>
                <a:gd name="T52" fmla="*/ 80 w 80"/>
                <a:gd name="T53" fmla="*/ 26 h 78"/>
                <a:gd name="T54" fmla="*/ 79 w 80"/>
                <a:gd name="T55" fmla="*/ 25 h 78"/>
                <a:gd name="T56" fmla="*/ 49 w 80"/>
                <a:gd name="T57" fmla="*/ 40 h 78"/>
                <a:gd name="T58" fmla="*/ 41 w 80"/>
                <a:gd name="T59" fmla="*/ 46 h 78"/>
                <a:gd name="T60" fmla="*/ 27 w 80"/>
                <a:gd name="T61" fmla="*/ 56 h 78"/>
                <a:gd name="T62" fmla="*/ 6 w 80"/>
                <a:gd name="T63" fmla="*/ 72 h 78"/>
                <a:gd name="T64" fmla="*/ 28 w 80"/>
                <a:gd name="T65" fmla="*/ 44 h 78"/>
                <a:gd name="T66" fmla="*/ 36 w 80"/>
                <a:gd name="T67" fmla="*/ 37 h 78"/>
                <a:gd name="T68" fmla="*/ 38 w 80"/>
                <a:gd name="T69" fmla="*/ 35 h 78"/>
                <a:gd name="T70" fmla="*/ 48 w 80"/>
                <a:gd name="T71" fmla="*/ 24 h 78"/>
                <a:gd name="T72" fmla="*/ 70 w 80"/>
                <a:gd name="T73" fmla="*/ 4 h 78"/>
                <a:gd name="T74" fmla="*/ 70 w 80"/>
                <a:gd name="T75" fmla="*/ 3 h 78"/>
                <a:gd name="T76" fmla="*/ 70 w 80"/>
                <a:gd name="T77" fmla="*/ 2 h 78"/>
                <a:gd name="T78" fmla="*/ 70 w 80"/>
                <a:gd name="T79" fmla="*/ 2 h 78"/>
                <a:gd name="T80" fmla="*/ 69 w 80"/>
                <a:gd name="T81" fmla="*/ 1 h 78"/>
                <a:gd name="T82" fmla="*/ 67 w 80"/>
                <a:gd name="T83" fmla="*/ 0 h 78"/>
                <a:gd name="T84" fmla="*/ 52 w 80"/>
                <a:gd name="T85" fmla="*/ 43 h 78"/>
                <a:gd name="T86" fmla="*/ 74 w 80"/>
                <a:gd name="T87" fmla="*/ 29 h 78"/>
                <a:gd name="T88" fmla="*/ 55 w 80"/>
                <a:gd name="T89" fmla="*/ 42 h 78"/>
                <a:gd name="T90" fmla="*/ 48 w 80"/>
                <a:gd name="T91" fmla="*/ 45 h 78"/>
                <a:gd name="T92" fmla="*/ 52 w 80"/>
                <a:gd name="T93"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78">
                  <a:moveTo>
                    <a:pt x="67" y="0"/>
                  </a:moveTo>
                  <a:cubicBezTo>
                    <a:pt x="66" y="1"/>
                    <a:pt x="66" y="1"/>
                    <a:pt x="66" y="1"/>
                  </a:cubicBezTo>
                  <a:cubicBezTo>
                    <a:pt x="62" y="3"/>
                    <a:pt x="58" y="6"/>
                    <a:pt x="54" y="9"/>
                  </a:cubicBezTo>
                  <a:cubicBezTo>
                    <a:pt x="54" y="9"/>
                    <a:pt x="54" y="10"/>
                    <a:pt x="54" y="10"/>
                  </a:cubicBezTo>
                  <a:cubicBezTo>
                    <a:pt x="54" y="11"/>
                    <a:pt x="54" y="11"/>
                    <a:pt x="54" y="12"/>
                  </a:cubicBezTo>
                  <a:cubicBezTo>
                    <a:pt x="54" y="12"/>
                    <a:pt x="54" y="12"/>
                    <a:pt x="54" y="12"/>
                  </a:cubicBezTo>
                  <a:cubicBezTo>
                    <a:pt x="53" y="13"/>
                    <a:pt x="51" y="14"/>
                    <a:pt x="49" y="15"/>
                  </a:cubicBezTo>
                  <a:cubicBezTo>
                    <a:pt x="43" y="19"/>
                    <a:pt x="37" y="23"/>
                    <a:pt x="33" y="29"/>
                  </a:cubicBezTo>
                  <a:cubicBezTo>
                    <a:pt x="33" y="29"/>
                    <a:pt x="32" y="30"/>
                    <a:pt x="32" y="30"/>
                  </a:cubicBezTo>
                  <a:cubicBezTo>
                    <a:pt x="32" y="31"/>
                    <a:pt x="33" y="31"/>
                    <a:pt x="33" y="31"/>
                  </a:cubicBezTo>
                  <a:cubicBezTo>
                    <a:pt x="33" y="32"/>
                    <a:pt x="34" y="32"/>
                    <a:pt x="35" y="32"/>
                  </a:cubicBezTo>
                  <a:cubicBezTo>
                    <a:pt x="35" y="32"/>
                    <a:pt x="33" y="34"/>
                    <a:pt x="33" y="34"/>
                  </a:cubicBezTo>
                  <a:cubicBezTo>
                    <a:pt x="25" y="42"/>
                    <a:pt x="25" y="42"/>
                    <a:pt x="25" y="42"/>
                  </a:cubicBezTo>
                  <a:cubicBezTo>
                    <a:pt x="15" y="51"/>
                    <a:pt x="3" y="63"/>
                    <a:pt x="0" y="75"/>
                  </a:cubicBezTo>
                  <a:cubicBezTo>
                    <a:pt x="0" y="75"/>
                    <a:pt x="0" y="75"/>
                    <a:pt x="0" y="76"/>
                  </a:cubicBezTo>
                  <a:cubicBezTo>
                    <a:pt x="0" y="76"/>
                    <a:pt x="0" y="77"/>
                    <a:pt x="1" y="77"/>
                  </a:cubicBezTo>
                  <a:cubicBezTo>
                    <a:pt x="1" y="78"/>
                    <a:pt x="2" y="78"/>
                    <a:pt x="3" y="77"/>
                  </a:cubicBezTo>
                  <a:cubicBezTo>
                    <a:pt x="4" y="77"/>
                    <a:pt x="6" y="76"/>
                    <a:pt x="7" y="75"/>
                  </a:cubicBezTo>
                  <a:cubicBezTo>
                    <a:pt x="8" y="75"/>
                    <a:pt x="8" y="75"/>
                    <a:pt x="9" y="75"/>
                  </a:cubicBezTo>
                  <a:cubicBezTo>
                    <a:pt x="21" y="68"/>
                    <a:pt x="21" y="68"/>
                    <a:pt x="21" y="68"/>
                  </a:cubicBezTo>
                  <a:cubicBezTo>
                    <a:pt x="29" y="64"/>
                    <a:pt x="38" y="59"/>
                    <a:pt x="43" y="53"/>
                  </a:cubicBezTo>
                  <a:cubicBezTo>
                    <a:pt x="44" y="53"/>
                    <a:pt x="44" y="53"/>
                    <a:pt x="44" y="53"/>
                  </a:cubicBezTo>
                  <a:cubicBezTo>
                    <a:pt x="46" y="51"/>
                    <a:pt x="49" y="49"/>
                    <a:pt x="49" y="49"/>
                  </a:cubicBezTo>
                  <a:cubicBezTo>
                    <a:pt x="57" y="45"/>
                    <a:pt x="57" y="45"/>
                    <a:pt x="57" y="45"/>
                  </a:cubicBezTo>
                  <a:cubicBezTo>
                    <a:pt x="66" y="40"/>
                    <a:pt x="78" y="34"/>
                    <a:pt x="80" y="27"/>
                  </a:cubicBezTo>
                  <a:cubicBezTo>
                    <a:pt x="80" y="27"/>
                    <a:pt x="80" y="27"/>
                    <a:pt x="80" y="27"/>
                  </a:cubicBezTo>
                  <a:cubicBezTo>
                    <a:pt x="80" y="26"/>
                    <a:pt x="80" y="26"/>
                    <a:pt x="80" y="26"/>
                  </a:cubicBezTo>
                  <a:cubicBezTo>
                    <a:pt x="80" y="25"/>
                    <a:pt x="79" y="25"/>
                    <a:pt x="79" y="25"/>
                  </a:cubicBezTo>
                  <a:cubicBezTo>
                    <a:pt x="69" y="24"/>
                    <a:pt x="58" y="32"/>
                    <a:pt x="49" y="40"/>
                  </a:cubicBezTo>
                  <a:cubicBezTo>
                    <a:pt x="41" y="46"/>
                    <a:pt x="41" y="46"/>
                    <a:pt x="41" y="46"/>
                  </a:cubicBezTo>
                  <a:cubicBezTo>
                    <a:pt x="27" y="56"/>
                    <a:pt x="27" y="56"/>
                    <a:pt x="27" y="56"/>
                  </a:cubicBezTo>
                  <a:cubicBezTo>
                    <a:pt x="20" y="62"/>
                    <a:pt x="13" y="68"/>
                    <a:pt x="6" y="72"/>
                  </a:cubicBezTo>
                  <a:cubicBezTo>
                    <a:pt x="10" y="62"/>
                    <a:pt x="20" y="52"/>
                    <a:pt x="28" y="44"/>
                  </a:cubicBezTo>
                  <a:cubicBezTo>
                    <a:pt x="36" y="37"/>
                    <a:pt x="36" y="37"/>
                    <a:pt x="36" y="37"/>
                  </a:cubicBezTo>
                  <a:cubicBezTo>
                    <a:pt x="38" y="35"/>
                    <a:pt x="38" y="35"/>
                    <a:pt x="38" y="35"/>
                  </a:cubicBezTo>
                  <a:cubicBezTo>
                    <a:pt x="41" y="31"/>
                    <a:pt x="45" y="28"/>
                    <a:pt x="48" y="24"/>
                  </a:cubicBezTo>
                  <a:cubicBezTo>
                    <a:pt x="57" y="18"/>
                    <a:pt x="64" y="11"/>
                    <a:pt x="70" y="4"/>
                  </a:cubicBezTo>
                  <a:cubicBezTo>
                    <a:pt x="70" y="4"/>
                    <a:pt x="70" y="3"/>
                    <a:pt x="70" y="3"/>
                  </a:cubicBezTo>
                  <a:cubicBezTo>
                    <a:pt x="70" y="3"/>
                    <a:pt x="70" y="2"/>
                    <a:pt x="70" y="2"/>
                  </a:cubicBezTo>
                  <a:cubicBezTo>
                    <a:pt x="70" y="2"/>
                    <a:pt x="70" y="2"/>
                    <a:pt x="70" y="2"/>
                  </a:cubicBezTo>
                  <a:cubicBezTo>
                    <a:pt x="70" y="1"/>
                    <a:pt x="70" y="1"/>
                    <a:pt x="69" y="1"/>
                  </a:cubicBezTo>
                  <a:cubicBezTo>
                    <a:pt x="69" y="0"/>
                    <a:pt x="68" y="0"/>
                    <a:pt x="67" y="0"/>
                  </a:cubicBezTo>
                  <a:close/>
                  <a:moveTo>
                    <a:pt x="52" y="43"/>
                  </a:moveTo>
                  <a:cubicBezTo>
                    <a:pt x="59" y="37"/>
                    <a:pt x="67" y="31"/>
                    <a:pt x="74" y="29"/>
                  </a:cubicBezTo>
                  <a:cubicBezTo>
                    <a:pt x="71" y="34"/>
                    <a:pt x="62" y="38"/>
                    <a:pt x="55" y="42"/>
                  </a:cubicBezTo>
                  <a:cubicBezTo>
                    <a:pt x="55" y="42"/>
                    <a:pt x="50" y="44"/>
                    <a:pt x="48" y="45"/>
                  </a:cubicBezTo>
                  <a:cubicBezTo>
                    <a:pt x="50" y="44"/>
                    <a:pt x="52" y="43"/>
                    <a:pt x="52" y="4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7" name="Freeform 50"/>
            <p:cNvSpPr>
              <a:spLocks noChangeArrowheads="1"/>
            </p:cNvSpPr>
            <p:nvPr/>
          </p:nvSpPr>
          <p:spPr bwMode="auto">
            <a:xfrm>
              <a:off x="1748" y="3280"/>
              <a:ext cx="50" cy="34"/>
            </a:xfrm>
            <a:custGeom>
              <a:avLst/>
              <a:gdLst>
                <a:gd name="T0" fmla="*/ 19 w 21"/>
                <a:gd name="T1" fmla="*/ 0 h 14"/>
                <a:gd name="T2" fmla="*/ 15 w 21"/>
                <a:gd name="T3" fmla="*/ 1 h 14"/>
                <a:gd name="T4" fmla="*/ 13 w 21"/>
                <a:gd name="T5" fmla="*/ 1 h 14"/>
                <a:gd name="T6" fmla="*/ 13 w 21"/>
                <a:gd name="T7" fmla="*/ 1 h 14"/>
                <a:gd name="T8" fmla="*/ 10 w 21"/>
                <a:gd name="T9" fmla="*/ 3 h 14"/>
                <a:gd name="T10" fmla="*/ 1 w 21"/>
                <a:gd name="T11" fmla="*/ 11 h 14"/>
                <a:gd name="T12" fmla="*/ 0 w 21"/>
                <a:gd name="T13" fmla="*/ 12 h 14"/>
                <a:gd name="T14" fmla="*/ 1 w 21"/>
                <a:gd name="T15" fmla="*/ 13 h 14"/>
                <a:gd name="T16" fmla="*/ 3 w 21"/>
                <a:gd name="T17" fmla="*/ 14 h 14"/>
                <a:gd name="T18" fmla="*/ 5 w 21"/>
                <a:gd name="T19" fmla="*/ 14 h 14"/>
                <a:gd name="T20" fmla="*/ 10 w 21"/>
                <a:gd name="T21" fmla="*/ 12 h 14"/>
                <a:gd name="T22" fmla="*/ 11 w 21"/>
                <a:gd name="T23" fmla="*/ 11 h 14"/>
                <a:gd name="T24" fmla="*/ 11 w 21"/>
                <a:gd name="T25" fmla="*/ 10 h 14"/>
                <a:gd name="T26" fmla="*/ 10 w 21"/>
                <a:gd name="T27" fmla="*/ 9 h 14"/>
                <a:gd name="T28" fmla="*/ 14 w 21"/>
                <a:gd name="T29" fmla="*/ 6 h 14"/>
                <a:gd name="T30" fmla="*/ 14 w 21"/>
                <a:gd name="T31" fmla="*/ 7 h 14"/>
                <a:gd name="T32" fmla="*/ 14 w 21"/>
                <a:gd name="T33" fmla="*/ 8 h 14"/>
                <a:gd name="T34" fmla="*/ 17 w 21"/>
                <a:gd name="T35" fmla="*/ 8 h 14"/>
                <a:gd name="T36" fmla="*/ 21 w 21"/>
                <a:gd name="T37" fmla="*/ 3 h 14"/>
                <a:gd name="T38" fmla="*/ 21 w 21"/>
                <a:gd name="T39" fmla="*/ 1 h 14"/>
                <a:gd name="T40" fmla="*/ 19 w 21"/>
                <a:gd name="T4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4">
                  <a:moveTo>
                    <a:pt x="19" y="0"/>
                  </a:moveTo>
                  <a:cubicBezTo>
                    <a:pt x="18" y="0"/>
                    <a:pt x="17" y="1"/>
                    <a:pt x="15" y="1"/>
                  </a:cubicBezTo>
                  <a:cubicBezTo>
                    <a:pt x="15" y="0"/>
                    <a:pt x="14" y="0"/>
                    <a:pt x="13" y="1"/>
                  </a:cubicBezTo>
                  <a:cubicBezTo>
                    <a:pt x="13" y="1"/>
                    <a:pt x="13" y="1"/>
                    <a:pt x="13" y="1"/>
                  </a:cubicBezTo>
                  <a:cubicBezTo>
                    <a:pt x="13" y="1"/>
                    <a:pt x="10" y="3"/>
                    <a:pt x="10" y="3"/>
                  </a:cubicBezTo>
                  <a:cubicBezTo>
                    <a:pt x="6" y="5"/>
                    <a:pt x="2" y="7"/>
                    <a:pt x="1" y="11"/>
                  </a:cubicBezTo>
                  <a:cubicBezTo>
                    <a:pt x="0" y="12"/>
                    <a:pt x="0" y="12"/>
                    <a:pt x="0" y="12"/>
                  </a:cubicBezTo>
                  <a:cubicBezTo>
                    <a:pt x="0" y="13"/>
                    <a:pt x="1" y="13"/>
                    <a:pt x="1" y="13"/>
                  </a:cubicBezTo>
                  <a:cubicBezTo>
                    <a:pt x="1" y="14"/>
                    <a:pt x="2" y="14"/>
                    <a:pt x="3" y="14"/>
                  </a:cubicBezTo>
                  <a:cubicBezTo>
                    <a:pt x="5" y="14"/>
                    <a:pt x="5" y="14"/>
                    <a:pt x="5" y="14"/>
                  </a:cubicBezTo>
                  <a:cubicBezTo>
                    <a:pt x="10" y="12"/>
                    <a:pt x="10" y="12"/>
                    <a:pt x="10" y="12"/>
                  </a:cubicBezTo>
                  <a:cubicBezTo>
                    <a:pt x="10" y="12"/>
                    <a:pt x="11" y="11"/>
                    <a:pt x="11" y="11"/>
                  </a:cubicBezTo>
                  <a:cubicBezTo>
                    <a:pt x="11" y="10"/>
                    <a:pt x="11" y="10"/>
                    <a:pt x="11" y="10"/>
                  </a:cubicBezTo>
                  <a:cubicBezTo>
                    <a:pt x="11" y="10"/>
                    <a:pt x="10" y="9"/>
                    <a:pt x="10" y="9"/>
                  </a:cubicBezTo>
                  <a:cubicBezTo>
                    <a:pt x="11" y="8"/>
                    <a:pt x="13" y="7"/>
                    <a:pt x="14" y="6"/>
                  </a:cubicBezTo>
                  <a:cubicBezTo>
                    <a:pt x="14" y="6"/>
                    <a:pt x="14" y="6"/>
                    <a:pt x="14" y="7"/>
                  </a:cubicBezTo>
                  <a:cubicBezTo>
                    <a:pt x="14" y="7"/>
                    <a:pt x="14" y="7"/>
                    <a:pt x="14" y="8"/>
                  </a:cubicBezTo>
                  <a:cubicBezTo>
                    <a:pt x="15" y="9"/>
                    <a:pt x="16" y="9"/>
                    <a:pt x="17" y="8"/>
                  </a:cubicBezTo>
                  <a:cubicBezTo>
                    <a:pt x="19" y="7"/>
                    <a:pt x="20" y="5"/>
                    <a:pt x="21" y="3"/>
                  </a:cubicBezTo>
                  <a:cubicBezTo>
                    <a:pt x="21" y="2"/>
                    <a:pt x="21" y="1"/>
                    <a:pt x="21" y="1"/>
                  </a:cubicBezTo>
                  <a:cubicBezTo>
                    <a:pt x="21" y="0"/>
                    <a:pt x="20" y="0"/>
                    <a:pt x="19" y="0"/>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8" name="Freeform 51"/>
            <p:cNvSpPr>
              <a:spLocks noEditPoints="1" noChangeArrowheads="1"/>
            </p:cNvSpPr>
            <p:nvPr/>
          </p:nvSpPr>
          <p:spPr bwMode="auto">
            <a:xfrm>
              <a:off x="1819" y="3423"/>
              <a:ext cx="294" cy="238"/>
            </a:xfrm>
            <a:custGeom>
              <a:avLst/>
              <a:gdLst>
                <a:gd name="T0" fmla="*/ 109 w 124"/>
                <a:gd name="T1" fmla="*/ 13 h 100"/>
                <a:gd name="T2" fmla="*/ 107 w 124"/>
                <a:gd name="T3" fmla="*/ 13 h 100"/>
                <a:gd name="T4" fmla="*/ 107 w 124"/>
                <a:gd name="T5" fmla="*/ 13 h 100"/>
                <a:gd name="T6" fmla="*/ 71 w 124"/>
                <a:gd name="T7" fmla="*/ 50 h 100"/>
                <a:gd name="T8" fmla="*/ 57 w 124"/>
                <a:gd name="T9" fmla="*/ 61 h 100"/>
                <a:gd name="T10" fmla="*/ 57 w 124"/>
                <a:gd name="T11" fmla="*/ 64 h 100"/>
                <a:gd name="T12" fmla="*/ 61 w 124"/>
                <a:gd name="T13" fmla="*/ 63 h 100"/>
                <a:gd name="T14" fmla="*/ 43 w 124"/>
                <a:gd name="T15" fmla="*/ 78 h 100"/>
                <a:gd name="T16" fmla="*/ 43 w 124"/>
                <a:gd name="T17" fmla="*/ 78 h 100"/>
                <a:gd name="T18" fmla="*/ 42 w 124"/>
                <a:gd name="T19" fmla="*/ 80 h 100"/>
                <a:gd name="T20" fmla="*/ 44 w 124"/>
                <a:gd name="T21" fmla="*/ 82 h 100"/>
                <a:gd name="T22" fmla="*/ 19 w 124"/>
                <a:gd name="T23" fmla="*/ 91 h 100"/>
                <a:gd name="T24" fmla="*/ 7 w 124"/>
                <a:gd name="T25" fmla="*/ 78 h 100"/>
                <a:gd name="T26" fmla="*/ 4 w 124"/>
                <a:gd name="T27" fmla="*/ 73 h 100"/>
                <a:gd name="T28" fmla="*/ 1 w 124"/>
                <a:gd name="T29" fmla="*/ 78 h 100"/>
                <a:gd name="T30" fmla="*/ 0 w 124"/>
                <a:gd name="T31" fmla="*/ 81 h 100"/>
                <a:gd name="T32" fmla="*/ 14 w 124"/>
                <a:gd name="T33" fmla="*/ 99 h 100"/>
                <a:gd name="T34" fmla="*/ 16 w 124"/>
                <a:gd name="T35" fmla="*/ 98 h 100"/>
                <a:gd name="T36" fmla="*/ 18 w 124"/>
                <a:gd name="T37" fmla="*/ 97 h 100"/>
                <a:gd name="T38" fmla="*/ 20 w 124"/>
                <a:gd name="T39" fmla="*/ 99 h 100"/>
                <a:gd name="T40" fmla="*/ 46 w 124"/>
                <a:gd name="T41" fmla="*/ 85 h 100"/>
                <a:gd name="T42" fmla="*/ 57 w 124"/>
                <a:gd name="T43" fmla="*/ 74 h 100"/>
                <a:gd name="T44" fmla="*/ 58 w 124"/>
                <a:gd name="T45" fmla="*/ 72 h 100"/>
                <a:gd name="T46" fmla="*/ 61 w 124"/>
                <a:gd name="T47" fmla="*/ 70 h 100"/>
                <a:gd name="T48" fmla="*/ 63 w 124"/>
                <a:gd name="T49" fmla="*/ 68 h 100"/>
                <a:gd name="T50" fmla="*/ 82 w 124"/>
                <a:gd name="T51" fmla="*/ 48 h 100"/>
                <a:gd name="T52" fmla="*/ 86 w 124"/>
                <a:gd name="T53" fmla="*/ 44 h 100"/>
                <a:gd name="T54" fmla="*/ 86 w 124"/>
                <a:gd name="T55" fmla="*/ 44 h 100"/>
                <a:gd name="T56" fmla="*/ 86 w 124"/>
                <a:gd name="T57" fmla="*/ 41 h 100"/>
                <a:gd name="T58" fmla="*/ 86 w 124"/>
                <a:gd name="T59" fmla="*/ 41 h 100"/>
                <a:gd name="T60" fmla="*/ 92 w 124"/>
                <a:gd name="T61" fmla="*/ 35 h 100"/>
                <a:gd name="T62" fmla="*/ 100 w 124"/>
                <a:gd name="T63" fmla="*/ 26 h 100"/>
                <a:gd name="T64" fmla="*/ 124 w 124"/>
                <a:gd name="T65" fmla="*/ 3 h 100"/>
                <a:gd name="T66" fmla="*/ 124 w 124"/>
                <a:gd name="T67" fmla="*/ 0 h 100"/>
                <a:gd name="T68" fmla="*/ 6 w 124"/>
                <a:gd name="T69" fmla="*/ 87 h 100"/>
                <a:gd name="T70" fmla="*/ 7 w 124"/>
                <a:gd name="T71"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 h="100">
                  <a:moveTo>
                    <a:pt x="121" y="1"/>
                  </a:moveTo>
                  <a:cubicBezTo>
                    <a:pt x="117" y="5"/>
                    <a:pt x="113" y="9"/>
                    <a:pt x="109" y="13"/>
                  </a:cubicBezTo>
                  <a:cubicBezTo>
                    <a:pt x="109" y="12"/>
                    <a:pt x="108" y="12"/>
                    <a:pt x="107" y="13"/>
                  </a:cubicBezTo>
                  <a:cubicBezTo>
                    <a:pt x="107" y="13"/>
                    <a:pt x="107" y="13"/>
                    <a:pt x="107" y="13"/>
                  </a:cubicBezTo>
                  <a:cubicBezTo>
                    <a:pt x="107" y="13"/>
                    <a:pt x="107" y="13"/>
                    <a:pt x="107" y="13"/>
                  </a:cubicBezTo>
                  <a:cubicBezTo>
                    <a:pt x="107" y="13"/>
                    <a:pt x="107" y="13"/>
                    <a:pt x="107" y="13"/>
                  </a:cubicBezTo>
                  <a:cubicBezTo>
                    <a:pt x="102" y="17"/>
                    <a:pt x="96" y="23"/>
                    <a:pt x="92" y="29"/>
                  </a:cubicBezTo>
                  <a:cubicBezTo>
                    <a:pt x="85" y="36"/>
                    <a:pt x="78" y="43"/>
                    <a:pt x="71" y="50"/>
                  </a:cubicBezTo>
                  <a:cubicBezTo>
                    <a:pt x="71" y="50"/>
                    <a:pt x="71" y="50"/>
                    <a:pt x="71" y="50"/>
                  </a:cubicBezTo>
                  <a:cubicBezTo>
                    <a:pt x="65" y="53"/>
                    <a:pt x="60" y="56"/>
                    <a:pt x="57" y="61"/>
                  </a:cubicBezTo>
                  <a:cubicBezTo>
                    <a:pt x="57" y="62"/>
                    <a:pt x="57" y="62"/>
                    <a:pt x="57" y="62"/>
                  </a:cubicBezTo>
                  <a:cubicBezTo>
                    <a:pt x="57" y="63"/>
                    <a:pt x="57" y="63"/>
                    <a:pt x="57" y="64"/>
                  </a:cubicBezTo>
                  <a:cubicBezTo>
                    <a:pt x="58" y="64"/>
                    <a:pt x="59" y="64"/>
                    <a:pt x="59" y="64"/>
                  </a:cubicBezTo>
                  <a:cubicBezTo>
                    <a:pt x="60" y="64"/>
                    <a:pt x="61" y="63"/>
                    <a:pt x="61" y="63"/>
                  </a:cubicBezTo>
                  <a:cubicBezTo>
                    <a:pt x="61" y="64"/>
                    <a:pt x="60" y="64"/>
                    <a:pt x="60" y="65"/>
                  </a:cubicBezTo>
                  <a:cubicBezTo>
                    <a:pt x="54" y="70"/>
                    <a:pt x="49" y="75"/>
                    <a:pt x="43" y="78"/>
                  </a:cubicBezTo>
                  <a:cubicBezTo>
                    <a:pt x="43" y="78"/>
                    <a:pt x="43" y="78"/>
                    <a:pt x="43" y="78"/>
                  </a:cubicBezTo>
                  <a:cubicBezTo>
                    <a:pt x="43" y="78"/>
                    <a:pt x="43" y="78"/>
                    <a:pt x="43" y="78"/>
                  </a:cubicBezTo>
                  <a:cubicBezTo>
                    <a:pt x="42" y="78"/>
                    <a:pt x="42" y="79"/>
                    <a:pt x="42" y="79"/>
                  </a:cubicBezTo>
                  <a:cubicBezTo>
                    <a:pt x="42" y="80"/>
                    <a:pt x="42" y="80"/>
                    <a:pt x="42" y="80"/>
                  </a:cubicBezTo>
                  <a:cubicBezTo>
                    <a:pt x="43" y="81"/>
                    <a:pt x="43" y="81"/>
                    <a:pt x="44" y="81"/>
                  </a:cubicBezTo>
                  <a:cubicBezTo>
                    <a:pt x="44" y="81"/>
                    <a:pt x="44" y="82"/>
                    <a:pt x="44" y="82"/>
                  </a:cubicBezTo>
                  <a:cubicBezTo>
                    <a:pt x="39" y="85"/>
                    <a:pt x="31" y="92"/>
                    <a:pt x="22" y="96"/>
                  </a:cubicBezTo>
                  <a:cubicBezTo>
                    <a:pt x="21" y="94"/>
                    <a:pt x="19" y="91"/>
                    <a:pt x="19" y="91"/>
                  </a:cubicBezTo>
                  <a:cubicBezTo>
                    <a:pt x="16" y="85"/>
                    <a:pt x="13" y="79"/>
                    <a:pt x="7" y="78"/>
                  </a:cubicBezTo>
                  <a:cubicBezTo>
                    <a:pt x="7" y="78"/>
                    <a:pt x="7" y="78"/>
                    <a:pt x="7" y="78"/>
                  </a:cubicBezTo>
                  <a:cubicBezTo>
                    <a:pt x="6" y="76"/>
                    <a:pt x="6" y="74"/>
                    <a:pt x="6" y="74"/>
                  </a:cubicBezTo>
                  <a:cubicBezTo>
                    <a:pt x="5" y="73"/>
                    <a:pt x="5" y="73"/>
                    <a:pt x="4" y="73"/>
                  </a:cubicBezTo>
                  <a:cubicBezTo>
                    <a:pt x="3" y="73"/>
                    <a:pt x="3" y="73"/>
                    <a:pt x="2" y="74"/>
                  </a:cubicBezTo>
                  <a:cubicBezTo>
                    <a:pt x="2" y="75"/>
                    <a:pt x="1" y="76"/>
                    <a:pt x="1" y="78"/>
                  </a:cubicBezTo>
                  <a:cubicBezTo>
                    <a:pt x="1" y="78"/>
                    <a:pt x="1" y="78"/>
                    <a:pt x="1" y="78"/>
                  </a:cubicBezTo>
                  <a:cubicBezTo>
                    <a:pt x="0" y="79"/>
                    <a:pt x="0" y="80"/>
                    <a:pt x="0" y="81"/>
                  </a:cubicBezTo>
                  <a:cubicBezTo>
                    <a:pt x="0" y="82"/>
                    <a:pt x="0" y="84"/>
                    <a:pt x="1" y="86"/>
                  </a:cubicBezTo>
                  <a:cubicBezTo>
                    <a:pt x="3" y="91"/>
                    <a:pt x="9" y="98"/>
                    <a:pt x="14" y="99"/>
                  </a:cubicBezTo>
                  <a:cubicBezTo>
                    <a:pt x="15" y="100"/>
                    <a:pt x="16" y="99"/>
                    <a:pt x="16" y="98"/>
                  </a:cubicBezTo>
                  <a:cubicBezTo>
                    <a:pt x="16" y="98"/>
                    <a:pt x="16" y="98"/>
                    <a:pt x="16" y="98"/>
                  </a:cubicBezTo>
                  <a:cubicBezTo>
                    <a:pt x="16" y="98"/>
                    <a:pt x="17" y="98"/>
                    <a:pt x="17" y="98"/>
                  </a:cubicBezTo>
                  <a:cubicBezTo>
                    <a:pt x="17" y="98"/>
                    <a:pt x="18" y="98"/>
                    <a:pt x="18" y="97"/>
                  </a:cubicBezTo>
                  <a:cubicBezTo>
                    <a:pt x="18" y="97"/>
                    <a:pt x="18" y="97"/>
                    <a:pt x="18" y="97"/>
                  </a:cubicBezTo>
                  <a:cubicBezTo>
                    <a:pt x="19" y="98"/>
                    <a:pt x="20" y="99"/>
                    <a:pt x="20" y="99"/>
                  </a:cubicBezTo>
                  <a:cubicBezTo>
                    <a:pt x="20" y="100"/>
                    <a:pt x="21" y="100"/>
                    <a:pt x="22" y="100"/>
                  </a:cubicBezTo>
                  <a:cubicBezTo>
                    <a:pt x="31" y="96"/>
                    <a:pt x="41" y="89"/>
                    <a:pt x="46" y="85"/>
                  </a:cubicBezTo>
                  <a:cubicBezTo>
                    <a:pt x="51" y="80"/>
                    <a:pt x="51" y="80"/>
                    <a:pt x="51" y="80"/>
                  </a:cubicBezTo>
                  <a:cubicBezTo>
                    <a:pt x="53" y="78"/>
                    <a:pt x="55" y="75"/>
                    <a:pt x="57" y="74"/>
                  </a:cubicBezTo>
                  <a:cubicBezTo>
                    <a:pt x="57" y="74"/>
                    <a:pt x="57" y="74"/>
                    <a:pt x="57" y="74"/>
                  </a:cubicBezTo>
                  <a:cubicBezTo>
                    <a:pt x="58" y="74"/>
                    <a:pt x="58" y="73"/>
                    <a:pt x="58" y="72"/>
                  </a:cubicBezTo>
                  <a:cubicBezTo>
                    <a:pt x="58" y="72"/>
                    <a:pt x="58" y="72"/>
                    <a:pt x="58" y="72"/>
                  </a:cubicBezTo>
                  <a:cubicBezTo>
                    <a:pt x="59" y="71"/>
                    <a:pt x="60" y="70"/>
                    <a:pt x="61" y="70"/>
                  </a:cubicBezTo>
                  <a:cubicBezTo>
                    <a:pt x="61" y="70"/>
                    <a:pt x="61" y="69"/>
                    <a:pt x="62" y="69"/>
                  </a:cubicBezTo>
                  <a:cubicBezTo>
                    <a:pt x="62" y="69"/>
                    <a:pt x="62" y="68"/>
                    <a:pt x="63" y="68"/>
                  </a:cubicBezTo>
                  <a:cubicBezTo>
                    <a:pt x="67" y="64"/>
                    <a:pt x="70" y="60"/>
                    <a:pt x="74" y="56"/>
                  </a:cubicBezTo>
                  <a:cubicBezTo>
                    <a:pt x="74" y="56"/>
                    <a:pt x="79" y="51"/>
                    <a:pt x="82" y="48"/>
                  </a:cubicBezTo>
                  <a:cubicBezTo>
                    <a:pt x="83" y="47"/>
                    <a:pt x="85" y="45"/>
                    <a:pt x="86" y="44"/>
                  </a:cubicBezTo>
                  <a:cubicBezTo>
                    <a:pt x="86" y="44"/>
                    <a:pt x="86" y="44"/>
                    <a:pt x="86" y="44"/>
                  </a:cubicBezTo>
                  <a:cubicBezTo>
                    <a:pt x="86" y="44"/>
                    <a:pt x="86" y="44"/>
                    <a:pt x="86" y="44"/>
                  </a:cubicBezTo>
                  <a:cubicBezTo>
                    <a:pt x="86" y="44"/>
                    <a:pt x="86" y="44"/>
                    <a:pt x="86" y="44"/>
                  </a:cubicBezTo>
                  <a:cubicBezTo>
                    <a:pt x="86" y="43"/>
                    <a:pt x="86" y="43"/>
                    <a:pt x="86" y="43"/>
                  </a:cubicBezTo>
                  <a:cubicBezTo>
                    <a:pt x="86" y="42"/>
                    <a:pt x="86" y="42"/>
                    <a:pt x="86" y="41"/>
                  </a:cubicBezTo>
                  <a:cubicBezTo>
                    <a:pt x="85" y="41"/>
                    <a:pt x="85" y="41"/>
                    <a:pt x="85" y="41"/>
                  </a:cubicBezTo>
                  <a:cubicBezTo>
                    <a:pt x="85" y="41"/>
                    <a:pt x="86" y="41"/>
                    <a:pt x="86" y="41"/>
                  </a:cubicBezTo>
                  <a:cubicBezTo>
                    <a:pt x="88" y="39"/>
                    <a:pt x="89" y="37"/>
                    <a:pt x="91" y="36"/>
                  </a:cubicBezTo>
                  <a:cubicBezTo>
                    <a:pt x="91" y="35"/>
                    <a:pt x="92" y="35"/>
                    <a:pt x="92" y="35"/>
                  </a:cubicBezTo>
                  <a:cubicBezTo>
                    <a:pt x="94" y="33"/>
                    <a:pt x="96" y="30"/>
                    <a:pt x="98" y="28"/>
                  </a:cubicBezTo>
                  <a:cubicBezTo>
                    <a:pt x="99" y="28"/>
                    <a:pt x="100" y="26"/>
                    <a:pt x="100" y="26"/>
                  </a:cubicBezTo>
                  <a:cubicBezTo>
                    <a:pt x="102" y="24"/>
                    <a:pt x="105" y="22"/>
                    <a:pt x="107" y="20"/>
                  </a:cubicBezTo>
                  <a:cubicBezTo>
                    <a:pt x="113" y="15"/>
                    <a:pt x="120" y="10"/>
                    <a:pt x="124" y="3"/>
                  </a:cubicBezTo>
                  <a:cubicBezTo>
                    <a:pt x="124" y="3"/>
                    <a:pt x="124" y="2"/>
                    <a:pt x="124" y="2"/>
                  </a:cubicBezTo>
                  <a:cubicBezTo>
                    <a:pt x="124" y="1"/>
                    <a:pt x="124" y="1"/>
                    <a:pt x="124" y="0"/>
                  </a:cubicBezTo>
                  <a:cubicBezTo>
                    <a:pt x="123" y="0"/>
                    <a:pt x="122" y="0"/>
                    <a:pt x="121" y="1"/>
                  </a:cubicBezTo>
                  <a:close/>
                  <a:moveTo>
                    <a:pt x="6" y="87"/>
                  </a:moveTo>
                  <a:cubicBezTo>
                    <a:pt x="6" y="88"/>
                    <a:pt x="7" y="88"/>
                    <a:pt x="7" y="88"/>
                  </a:cubicBezTo>
                  <a:cubicBezTo>
                    <a:pt x="7" y="88"/>
                    <a:pt x="7" y="88"/>
                    <a:pt x="7" y="89"/>
                  </a:cubicBezTo>
                  <a:cubicBezTo>
                    <a:pt x="7" y="88"/>
                    <a:pt x="6" y="88"/>
                    <a:pt x="6" y="87"/>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89" name="Freeform 52"/>
            <p:cNvSpPr>
              <a:spLocks noEditPoints="1" noChangeArrowheads="1"/>
            </p:cNvSpPr>
            <p:nvPr/>
          </p:nvSpPr>
          <p:spPr bwMode="auto">
            <a:xfrm>
              <a:off x="1392" y="3230"/>
              <a:ext cx="681" cy="359"/>
            </a:xfrm>
            <a:custGeom>
              <a:avLst/>
              <a:gdLst>
                <a:gd name="T0" fmla="*/ 66 w 287"/>
                <a:gd name="T1" fmla="*/ 22 h 151"/>
                <a:gd name="T2" fmla="*/ 20 w 287"/>
                <a:gd name="T3" fmla="*/ 48 h 151"/>
                <a:gd name="T4" fmla="*/ 30 w 287"/>
                <a:gd name="T5" fmla="*/ 59 h 151"/>
                <a:gd name="T6" fmla="*/ 20 w 287"/>
                <a:gd name="T7" fmla="*/ 79 h 151"/>
                <a:gd name="T8" fmla="*/ 43 w 287"/>
                <a:gd name="T9" fmla="*/ 81 h 151"/>
                <a:gd name="T10" fmla="*/ 63 w 287"/>
                <a:gd name="T11" fmla="*/ 81 h 151"/>
                <a:gd name="T12" fmla="*/ 71 w 287"/>
                <a:gd name="T13" fmla="*/ 88 h 151"/>
                <a:gd name="T14" fmla="*/ 78 w 287"/>
                <a:gd name="T15" fmla="*/ 92 h 151"/>
                <a:gd name="T16" fmla="*/ 102 w 287"/>
                <a:gd name="T17" fmla="*/ 108 h 151"/>
                <a:gd name="T18" fmla="*/ 120 w 287"/>
                <a:gd name="T19" fmla="*/ 111 h 151"/>
                <a:gd name="T20" fmla="*/ 141 w 287"/>
                <a:gd name="T21" fmla="*/ 115 h 151"/>
                <a:gd name="T22" fmla="*/ 156 w 287"/>
                <a:gd name="T23" fmla="*/ 130 h 151"/>
                <a:gd name="T24" fmla="*/ 171 w 287"/>
                <a:gd name="T25" fmla="*/ 135 h 151"/>
                <a:gd name="T26" fmla="*/ 190 w 287"/>
                <a:gd name="T27" fmla="*/ 148 h 151"/>
                <a:gd name="T28" fmla="*/ 287 w 287"/>
                <a:gd name="T29" fmla="*/ 56 h 151"/>
                <a:gd name="T30" fmla="*/ 269 w 287"/>
                <a:gd name="T31" fmla="*/ 50 h 151"/>
                <a:gd name="T32" fmla="*/ 238 w 287"/>
                <a:gd name="T33" fmla="*/ 51 h 151"/>
                <a:gd name="T34" fmla="*/ 198 w 287"/>
                <a:gd name="T35" fmla="*/ 89 h 151"/>
                <a:gd name="T36" fmla="*/ 231 w 287"/>
                <a:gd name="T37" fmla="*/ 43 h 151"/>
                <a:gd name="T38" fmla="*/ 196 w 287"/>
                <a:gd name="T39" fmla="*/ 69 h 151"/>
                <a:gd name="T40" fmla="*/ 149 w 287"/>
                <a:gd name="T41" fmla="*/ 109 h 151"/>
                <a:gd name="T42" fmla="*/ 200 w 287"/>
                <a:gd name="T43" fmla="*/ 39 h 151"/>
                <a:gd name="T44" fmla="*/ 154 w 287"/>
                <a:gd name="T45" fmla="*/ 78 h 151"/>
                <a:gd name="T46" fmla="*/ 164 w 287"/>
                <a:gd name="T47" fmla="*/ 52 h 151"/>
                <a:gd name="T48" fmla="*/ 179 w 287"/>
                <a:gd name="T49" fmla="*/ 26 h 151"/>
                <a:gd name="T50" fmla="*/ 103 w 287"/>
                <a:gd name="T51" fmla="*/ 73 h 151"/>
                <a:gd name="T52" fmla="*/ 136 w 287"/>
                <a:gd name="T53" fmla="*/ 40 h 151"/>
                <a:gd name="T54" fmla="*/ 152 w 287"/>
                <a:gd name="T55" fmla="*/ 22 h 151"/>
                <a:gd name="T56" fmla="*/ 92 w 287"/>
                <a:gd name="T57" fmla="*/ 49 h 151"/>
                <a:gd name="T58" fmla="*/ 97 w 287"/>
                <a:gd name="T59" fmla="*/ 31 h 151"/>
                <a:gd name="T60" fmla="*/ 49 w 287"/>
                <a:gd name="T61" fmla="*/ 36 h 151"/>
                <a:gd name="T62" fmla="*/ 36 w 287"/>
                <a:gd name="T63" fmla="*/ 42 h 151"/>
                <a:gd name="T64" fmla="*/ 70 w 287"/>
                <a:gd name="T65" fmla="*/ 35 h 151"/>
                <a:gd name="T66" fmla="*/ 54 w 287"/>
                <a:gd name="T67" fmla="*/ 48 h 151"/>
                <a:gd name="T68" fmla="*/ 102 w 287"/>
                <a:gd name="T69" fmla="*/ 31 h 151"/>
                <a:gd name="T70" fmla="*/ 136 w 287"/>
                <a:gd name="T71" fmla="*/ 22 h 151"/>
                <a:gd name="T72" fmla="*/ 80 w 287"/>
                <a:gd name="T73" fmla="*/ 64 h 151"/>
                <a:gd name="T74" fmla="*/ 115 w 287"/>
                <a:gd name="T75" fmla="*/ 52 h 151"/>
                <a:gd name="T76" fmla="*/ 98 w 287"/>
                <a:gd name="T77" fmla="*/ 66 h 151"/>
                <a:gd name="T78" fmla="*/ 72 w 287"/>
                <a:gd name="T79" fmla="*/ 77 h 151"/>
                <a:gd name="T80" fmla="*/ 85 w 287"/>
                <a:gd name="T81" fmla="*/ 85 h 151"/>
                <a:gd name="T82" fmla="*/ 126 w 287"/>
                <a:gd name="T83" fmla="*/ 66 h 151"/>
                <a:gd name="T84" fmla="*/ 150 w 287"/>
                <a:gd name="T85" fmla="*/ 58 h 151"/>
                <a:gd name="T86" fmla="*/ 161 w 287"/>
                <a:gd name="T87" fmla="*/ 61 h 151"/>
                <a:gd name="T88" fmla="*/ 115 w 287"/>
                <a:gd name="T89" fmla="*/ 99 h 151"/>
                <a:gd name="T90" fmla="*/ 127 w 287"/>
                <a:gd name="T91" fmla="*/ 103 h 151"/>
                <a:gd name="T92" fmla="*/ 138 w 287"/>
                <a:gd name="T93" fmla="*/ 104 h 151"/>
                <a:gd name="T94" fmla="*/ 132 w 287"/>
                <a:gd name="T95" fmla="*/ 111 h 151"/>
                <a:gd name="T96" fmla="*/ 187 w 287"/>
                <a:gd name="T97" fmla="*/ 69 h 151"/>
                <a:gd name="T98" fmla="*/ 189 w 287"/>
                <a:gd name="T99" fmla="*/ 74 h 151"/>
                <a:gd name="T100" fmla="*/ 181 w 287"/>
                <a:gd name="T101" fmla="*/ 89 h 151"/>
                <a:gd name="T102" fmla="*/ 162 w 287"/>
                <a:gd name="T103" fmla="*/ 113 h 151"/>
                <a:gd name="T104" fmla="*/ 213 w 287"/>
                <a:gd name="T105" fmla="*/ 83 h 151"/>
                <a:gd name="T106" fmla="*/ 244 w 287"/>
                <a:gd name="T107" fmla="*/ 59 h 151"/>
                <a:gd name="T108" fmla="*/ 255 w 287"/>
                <a:gd name="T109" fmla="*/ 55 h 151"/>
                <a:gd name="T110" fmla="*/ 246 w 287"/>
                <a:gd name="T111" fmla="*/ 66 h 151"/>
                <a:gd name="T112" fmla="*/ 181 w 287"/>
                <a:gd name="T113" fmla="*/ 123 h 151"/>
                <a:gd name="T114" fmla="*/ 178 w 287"/>
                <a:gd name="T115" fmla="*/ 128 h 151"/>
                <a:gd name="T116" fmla="*/ 204 w 287"/>
                <a:gd name="T117" fmla="*/ 108 h 151"/>
                <a:gd name="T118" fmla="*/ 228 w 287"/>
                <a:gd name="T119" fmla="*/ 88 h 151"/>
                <a:gd name="T120" fmla="*/ 255 w 287"/>
                <a:gd name="T121" fmla="*/ 73 h 151"/>
                <a:gd name="T122" fmla="*/ 195 w 287"/>
                <a:gd name="T123" fmla="*/ 14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7" h="151">
                  <a:moveTo>
                    <a:pt x="126" y="0"/>
                  </a:moveTo>
                  <a:cubicBezTo>
                    <a:pt x="122" y="2"/>
                    <a:pt x="117" y="4"/>
                    <a:pt x="112" y="7"/>
                  </a:cubicBezTo>
                  <a:cubicBezTo>
                    <a:pt x="113" y="6"/>
                    <a:pt x="113" y="5"/>
                    <a:pt x="113" y="5"/>
                  </a:cubicBezTo>
                  <a:cubicBezTo>
                    <a:pt x="113" y="5"/>
                    <a:pt x="113" y="5"/>
                    <a:pt x="113" y="5"/>
                  </a:cubicBezTo>
                  <a:cubicBezTo>
                    <a:pt x="113" y="4"/>
                    <a:pt x="113" y="4"/>
                    <a:pt x="113" y="3"/>
                  </a:cubicBezTo>
                  <a:cubicBezTo>
                    <a:pt x="112" y="2"/>
                    <a:pt x="110" y="2"/>
                    <a:pt x="108" y="2"/>
                  </a:cubicBezTo>
                  <a:cubicBezTo>
                    <a:pt x="106" y="2"/>
                    <a:pt x="104" y="3"/>
                    <a:pt x="101" y="4"/>
                  </a:cubicBezTo>
                  <a:cubicBezTo>
                    <a:pt x="101" y="4"/>
                    <a:pt x="101" y="4"/>
                    <a:pt x="101" y="4"/>
                  </a:cubicBezTo>
                  <a:cubicBezTo>
                    <a:pt x="100" y="3"/>
                    <a:pt x="100" y="3"/>
                    <a:pt x="99" y="4"/>
                  </a:cubicBezTo>
                  <a:cubicBezTo>
                    <a:pt x="99" y="3"/>
                    <a:pt x="98" y="3"/>
                    <a:pt x="97" y="3"/>
                  </a:cubicBezTo>
                  <a:cubicBezTo>
                    <a:pt x="89" y="8"/>
                    <a:pt x="81" y="13"/>
                    <a:pt x="72" y="19"/>
                  </a:cubicBezTo>
                  <a:cubicBezTo>
                    <a:pt x="70" y="20"/>
                    <a:pt x="68" y="21"/>
                    <a:pt x="66" y="22"/>
                  </a:cubicBezTo>
                  <a:cubicBezTo>
                    <a:pt x="70" y="19"/>
                    <a:pt x="75" y="15"/>
                    <a:pt x="75" y="15"/>
                  </a:cubicBezTo>
                  <a:cubicBezTo>
                    <a:pt x="75" y="15"/>
                    <a:pt x="76" y="15"/>
                    <a:pt x="76" y="14"/>
                  </a:cubicBezTo>
                  <a:cubicBezTo>
                    <a:pt x="76" y="14"/>
                    <a:pt x="76" y="14"/>
                    <a:pt x="75" y="13"/>
                  </a:cubicBezTo>
                  <a:cubicBezTo>
                    <a:pt x="75" y="13"/>
                    <a:pt x="74" y="13"/>
                    <a:pt x="74" y="13"/>
                  </a:cubicBezTo>
                  <a:cubicBezTo>
                    <a:pt x="68" y="15"/>
                    <a:pt x="65" y="19"/>
                    <a:pt x="61" y="22"/>
                  </a:cubicBezTo>
                  <a:cubicBezTo>
                    <a:pt x="54" y="27"/>
                    <a:pt x="54" y="27"/>
                    <a:pt x="54" y="27"/>
                  </a:cubicBezTo>
                  <a:cubicBezTo>
                    <a:pt x="52" y="29"/>
                    <a:pt x="49" y="31"/>
                    <a:pt x="46" y="32"/>
                  </a:cubicBezTo>
                  <a:cubicBezTo>
                    <a:pt x="45" y="33"/>
                    <a:pt x="43" y="34"/>
                    <a:pt x="42" y="35"/>
                  </a:cubicBezTo>
                  <a:cubicBezTo>
                    <a:pt x="35" y="39"/>
                    <a:pt x="35" y="39"/>
                    <a:pt x="35" y="39"/>
                  </a:cubicBezTo>
                  <a:cubicBezTo>
                    <a:pt x="35" y="39"/>
                    <a:pt x="34" y="39"/>
                    <a:pt x="34" y="39"/>
                  </a:cubicBezTo>
                  <a:cubicBezTo>
                    <a:pt x="32" y="41"/>
                    <a:pt x="29" y="42"/>
                    <a:pt x="26" y="44"/>
                  </a:cubicBezTo>
                  <a:cubicBezTo>
                    <a:pt x="24" y="45"/>
                    <a:pt x="22" y="47"/>
                    <a:pt x="20" y="48"/>
                  </a:cubicBezTo>
                  <a:cubicBezTo>
                    <a:pt x="20" y="48"/>
                    <a:pt x="20" y="48"/>
                    <a:pt x="20" y="48"/>
                  </a:cubicBezTo>
                  <a:cubicBezTo>
                    <a:pt x="12" y="53"/>
                    <a:pt x="5" y="59"/>
                    <a:pt x="1" y="66"/>
                  </a:cubicBezTo>
                  <a:cubicBezTo>
                    <a:pt x="0" y="66"/>
                    <a:pt x="0" y="67"/>
                    <a:pt x="0" y="67"/>
                  </a:cubicBezTo>
                  <a:cubicBezTo>
                    <a:pt x="0" y="67"/>
                    <a:pt x="0" y="68"/>
                    <a:pt x="1" y="68"/>
                  </a:cubicBezTo>
                  <a:cubicBezTo>
                    <a:pt x="1" y="68"/>
                    <a:pt x="2" y="68"/>
                    <a:pt x="2" y="68"/>
                  </a:cubicBezTo>
                  <a:cubicBezTo>
                    <a:pt x="2" y="68"/>
                    <a:pt x="15" y="61"/>
                    <a:pt x="18" y="59"/>
                  </a:cubicBezTo>
                  <a:cubicBezTo>
                    <a:pt x="15" y="61"/>
                    <a:pt x="13" y="63"/>
                    <a:pt x="11" y="66"/>
                  </a:cubicBezTo>
                  <a:cubicBezTo>
                    <a:pt x="11" y="66"/>
                    <a:pt x="11" y="66"/>
                    <a:pt x="11" y="67"/>
                  </a:cubicBezTo>
                  <a:cubicBezTo>
                    <a:pt x="11" y="67"/>
                    <a:pt x="11" y="67"/>
                    <a:pt x="11" y="68"/>
                  </a:cubicBezTo>
                  <a:cubicBezTo>
                    <a:pt x="11" y="68"/>
                    <a:pt x="12" y="68"/>
                    <a:pt x="13" y="68"/>
                  </a:cubicBezTo>
                  <a:cubicBezTo>
                    <a:pt x="13" y="68"/>
                    <a:pt x="25" y="59"/>
                    <a:pt x="38" y="50"/>
                  </a:cubicBezTo>
                  <a:cubicBezTo>
                    <a:pt x="34" y="54"/>
                    <a:pt x="31" y="57"/>
                    <a:pt x="30" y="59"/>
                  </a:cubicBezTo>
                  <a:cubicBezTo>
                    <a:pt x="30" y="59"/>
                    <a:pt x="30" y="59"/>
                    <a:pt x="30" y="59"/>
                  </a:cubicBezTo>
                  <a:cubicBezTo>
                    <a:pt x="30" y="59"/>
                    <a:pt x="30" y="60"/>
                    <a:pt x="30" y="60"/>
                  </a:cubicBezTo>
                  <a:cubicBezTo>
                    <a:pt x="30" y="60"/>
                    <a:pt x="30" y="60"/>
                    <a:pt x="30" y="60"/>
                  </a:cubicBezTo>
                  <a:cubicBezTo>
                    <a:pt x="24" y="65"/>
                    <a:pt x="17" y="71"/>
                    <a:pt x="11" y="77"/>
                  </a:cubicBezTo>
                  <a:cubicBezTo>
                    <a:pt x="11" y="78"/>
                    <a:pt x="11" y="78"/>
                    <a:pt x="11" y="78"/>
                  </a:cubicBezTo>
                  <a:cubicBezTo>
                    <a:pt x="11" y="79"/>
                    <a:pt x="11" y="79"/>
                    <a:pt x="11" y="79"/>
                  </a:cubicBezTo>
                  <a:cubicBezTo>
                    <a:pt x="12" y="80"/>
                    <a:pt x="12" y="80"/>
                    <a:pt x="13" y="80"/>
                  </a:cubicBezTo>
                  <a:cubicBezTo>
                    <a:pt x="15" y="78"/>
                    <a:pt x="18" y="77"/>
                    <a:pt x="20" y="75"/>
                  </a:cubicBezTo>
                  <a:cubicBezTo>
                    <a:pt x="20" y="76"/>
                    <a:pt x="19" y="76"/>
                    <a:pt x="19" y="77"/>
                  </a:cubicBezTo>
                  <a:cubicBezTo>
                    <a:pt x="18" y="77"/>
                    <a:pt x="18" y="77"/>
                    <a:pt x="18" y="78"/>
                  </a:cubicBezTo>
                  <a:cubicBezTo>
                    <a:pt x="18" y="78"/>
                    <a:pt x="18" y="78"/>
                    <a:pt x="19" y="78"/>
                  </a:cubicBezTo>
                  <a:cubicBezTo>
                    <a:pt x="19" y="79"/>
                    <a:pt x="20" y="79"/>
                    <a:pt x="20" y="79"/>
                  </a:cubicBezTo>
                  <a:cubicBezTo>
                    <a:pt x="32" y="73"/>
                    <a:pt x="44" y="63"/>
                    <a:pt x="55" y="53"/>
                  </a:cubicBezTo>
                  <a:cubicBezTo>
                    <a:pt x="55" y="53"/>
                    <a:pt x="60" y="48"/>
                    <a:pt x="65" y="44"/>
                  </a:cubicBezTo>
                  <a:cubicBezTo>
                    <a:pt x="72" y="39"/>
                    <a:pt x="78" y="35"/>
                    <a:pt x="83" y="31"/>
                  </a:cubicBezTo>
                  <a:cubicBezTo>
                    <a:pt x="91" y="26"/>
                    <a:pt x="98" y="22"/>
                    <a:pt x="105" y="17"/>
                  </a:cubicBezTo>
                  <a:cubicBezTo>
                    <a:pt x="97" y="23"/>
                    <a:pt x="89" y="29"/>
                    <a:pt x="82" y="35"/>
                  </a:cubicBezTo>
                  <a:cubicBezTo>
                    <a:pt x="66" y="47"/>
                    <a:pt x="50" y="59"/>
                    <a:pt x="34" y="72"/>
                  </a:cubicBezTo>
                  <a:cubicBezTo>
                    <a:pt x="34" y="72"/>
                    <a:pt x="34" y="72"/>
                    <a:pt x="34" y="73"/>
                  </a:cubicBezTo>
                  <a:cubicBezTo>
                    <a:pt x="34" y="73"/>
                    <a:pt x="34" y="73"/>
                    <a:pt x="34" y="74"/>
                  </a:cubicBezTo>
                  <a:cubicBezTo>
                    <a:pt x="34" y="74"/>
                    <a:pt x="35" y="74"/>
                    <a:pt x="36" y="74"/>
                  </a:cubicBezTo>
                  <a:cubicBezTo>
                    <a:pt x="44" y="71"/>
                    <a:pt x="51" y="66"/>
                    <a:pt x="59" y="60"/>
                  </a:cubicBezTo>
                  <a:cubicBezTo>
                    <a:pt x="62" y="57"/>
                    <a:pt x="66" y="55"/>
                    <a:pt x="70" y="52"/>
                  </a:cubicBezTo>
                  <a:cubicBezTo>
                    <a:pt x="59" y="61"/>
                    <a:pt x="49" y="70"/>
                    <a:pt x="43" y="81"/>
                  </a:cubicBezTo>
                  <a:cubicBezTo>
                    <a:pt x="42" y="81"/>
                    <a:pt x="42" y="81"/>
                    <a:pt x="42" y="81"/>
                  </a:cubicBezTo>
                  <a:cubicBezTo>
                    <a:pt x="42" y="82"/>
                    <a:pt x="43" y="82"/>
                    <a:pt x="43" y="82"/>
                  </a:cubicBezTo>
                  <a:cubicBezTo>
                    <a:pt x="43" y="83"/>
                    <a:pt x="44" y="83"/>
                    <a:pt x="44" y="83"/>
                  </a:cubicBezTo>
                  <a:cubicBezTo>
                    <a:pt x="54" y="81"/>
                    <a:pt x="63" y="74"/>
                    <a:pt x="72" y="68"/>
                  </a:cubicBezTo>
                  <a:cubicBezTo>
                    <a:pt x="72" y="68"/>
                    <a:pt x="72" y="68"/>
                    <a:pt x="72" y="68"/>
                  </a:cubicBezTo>
                  <a:cubicBezTo>
                    <a:pt x="71" y="69"/>
                    <a:pt x="70" y="70"/>
                    <a:pt x="69" y="72"/>
                  </a:cubicBezTo>
                  <a:cubicBezTo>
                    <a:pt x="68" y="72"/>
                    <a:pt x="68" y="72"/>
                    <a:pt x="68" y="72"/>
                  </a:cubicBezTo>
                  <a:cubicBezTo>
                    <a:pt x="56" y="81"/>
                    <a:pt x="56" y="81"/>
                    <a:pt x="56" y="81"/>
                  </a:cubicBezTo>
                  <a:cubicBezTo>
                    <a:pt x="55" y="81"/>
                    <a:pt x="55" y="82"/>
                    <a:pt x="55" y="82"/>
                  </a:cubicBezTo>
                  <a:cubicBezTo>
                    <a:pt x="55" y="83"/>
                    <a:pt x="55" y="83"/>
                    <a:pt x="55" y="83"/>
                  </a:cubicBezTo>
                  <a:cubicBezTo>
                    <a:pt x="55" y="84"/>
                    <a:pt x="56" y="84"/>
                    <a:pt x="57" y="84"/>
                  </a:cubicBezTo>
                  <a:cubicBezTo>
                    <a:pt x="59" y="83"/>
                    <a:pt x="61" y="82"/>
                    <a:pt x="63" y="81"/>
                  </a:cubicBezTo>
                  <a:cubicBezTo>
                    <a:pt x="62" y="83"/>
                    <a:pt x="62" y="85"/>
                    <a:pt x="62" y="87"/>
                  </a:cubicBezTo>
                  <a:cubicBezTo>
                    <a:pt x="62" y="87"/>
                    <a:pt x="62" y="87"/>
                    <a:pt x="62" y="87"/>
                  </a:cubicBezTo>
                  <a:cubicBezTo>
                    <a:pt x="62" y="88"/>
                    <a:pt x="62" y="88"/>
                    <a:pt x="62" y="88"/>
                  </a:cubicBezTo>
                  <a:cubicBezTo>
                    <a:pt x="63" y="89"/>
                    <a:pt x="63" y="89"/>
                    <a:pt x="64" y="88"/>
                  </a:cubicBezTo>
                  <a:cubicBezTo>
                    <a:pt x="72" y="83"/>
                    <a:pt x="81" y="76"/>
                    <a:pt x="89" y="69"/>
                  </a:cubicBezTo>
                  <a:cubicBezTo>
                    <a:pt x="88" y="70"/>
                    <a:pt x="87" y="72"/>
                    <a:pt x="85" y="73"/>
                  </a:cubicBezTo>
                  <a:cubicBezTo>
                    <a:pt x="83" y="74"/>
                    <a:pt x="82" y="76"/>
                    <a:pt x="80" y="78"/>
                  </a:cubicBezTo>
                  <a:cubicBezTo>
                    <a:pt x="75" y="81"/>
                    <a:pt x="71" y="84"/>
                    <a:pt x="67" y="87"/>
                  </a:cubicBezTo>
                  <a:cubicBezTo>
                    <a:pt x="67" y="87"/>
                    <a:pt x="66" y="87"/>
                    <a:pt x="66" y="88"/>
                  </a:cubicBezTo>
                  <a:cubicBezTo>
                    <a:pt x="66" y="88"/>
                    <a:pt x="67" y="88"/>
                    <a:pt x="67" y="88"/>
                  </a:cubicBezTo>
                  <a:cubicBezTo>
                    <a:pt x="67" y="89"/>
                    <a:pt x="68" y="89"/>
                    <a:pt x="69" y="89"/>
                  </a:cubicBezTo>
                  <a:cubicBezTo>
                    <a:pt x="69" y="89"/>
                    <a:pt x="70" y="88"/>
                    <a:pt x="71" y="88"/>
                  </a:cubicBezTo>
                  <a:cubicBezTo>
                    <a:pt x="71" y="88"/>
                    <a:pt x="71" y="88"/>
                    <a:pt x="71" y="88"/>
                  </a:cubicBezTo>
                  <a:cubicBezTo>
                    <a:pt x="72" y="88"/>
                    <a:pt x="73" y="88"/>
                    <a:pt x="73" y="88"/>
                  </a:cubicBezTo>
                  <a:cubicBezTo>
                    <a:pt x="73" y="88"/>
                    <a:pt x="73" y="88"/>
                    <a:pt x="73" y="88"/>
                  </a:cubicBezTo>
                  <a:cubicBezTo>
                    <a:pt x="73" y="88"/>
                    <a:pt x="73" y="88"/>
                    <a:pt x="73" y="88"/>
                  </a:cubicBezTo>
                  <a:cubicBezTo>
                    <a:pt x="73" y="88"/>
                    <a:pt x="73" y="88"/>
                    <a:pt x="73" y="88"/>
                  </a:cubicBezTo>
                  <a:cubicBezTo>
                    <a:pt x="75" y="87"/>
                    <a:pt x="76" y="85"/>
                    <a:pt x="77" y="84"/>
                  </a:cubicBezTo>
                  <a:cubicBezTo>
                    <a:pt x="81" y="82"/>
                    <a:pt x="85" y="80"/>
                    <a:pt x="89" y="78"/>
                  </a:cubicBezTo>
                  <a:cubicBezTo>
                    <a:pt x="89" y="78"/>
                    <a:pt x="88" y="79"/>
                    <a:pt x="88" y="80"/>
                  </a:cubicBezTo>
                  <a:cubicBezTo>
                    <a:pt x="84" y="83"/>
                    <a:pt x="79" y="86"/>
                    <a:pt x="76" y="90"/>
                  </a:cubicBezTo>
                  <a:cubicBezTo>
                    <a:pt x="76" y="90"/>
                    <a:pt x="76" y="91"/>
                    <a:pt x="76" y="91"/>
                  </a:cubicBezTo>
                  <a:cubicBezTo>
                    <a:pt x="76" y="91"/>
                    <a:pt x="76" y="92"/>
                    <a:pt x="76" y="92"/>
                  </a:cubicBezTo>
                  <a:cubicBezTo>
                    <a:pt x="77" y="92"/>
                    <a:pt x="77" y="93"/>
                    <a:pt x="78" y="92"/>
                  </a:cubicBezTo>
                  <a:cubicBezTo>
                    <a:pt x="80" y="92"/>
                    <a:pt x="83" y="91"/>
                    <a:pt x="85" y="90"/>
                  </a:cubicBezTo>
                  <a:cubicBezTo>
                    <a:pt x="84" y="90"/>
                    <a:pt x="84" y="91"/>
                    <a:pt x="83" y="92"/>
                  </a:cubicBezTo>
                  <a:cubicBezTo>
                    <a:pt x="83" y="92"/>
                    <a:pt x="82" y="93"/>
                    <a:pt x="82" y="93"/>
                  </a:cubicBezTo>
                  <a:cubicBezTo>
                    <a:pt x="82" y="93"/>
                    <a:pt x="82" y="93"/>
                    <a:pt x="83" y="93"/>
                  </a:cubicBezTo>
                  <a:cubicBezTo>
                    <a:pt x="83" y="94"/>
                    <a:pt x="83" y="94"/>
                    <a:pt x="83" y="94"/>
                  </a:cubicBezTo>
                  <a:cubicBezTo>
                    <a:pt x="87" y="96"/>
                    <a:pt x="92" y="96"/>
                    <a:pt x="97" y="94"/>
                  </a:cubicBezTo>
                  <a:cubicBezTo>
                    <a:pt x="96" y="94"/>
                    <a:pt x="95" y="95"/>
                    <a:pt x="95" y="96"/>
                  </a:cubicBezTo>
                  <a:cubicBezTo>
                    <a:pt x="95" y="96"/>
                    <a:pt x="95" y="97"/>
                    <a:pt x="95" y="97"/>
                  </a:cubicBezTo>
                  <a:cubicBezTo>
                    <a:pt x="95" y="97"/>
                    <a:pt x="95" y="97"/>
                    <a:pt x="95" y="98"/>
                  </a:cubicBezTo>
                  <a:cubicBezTo>
                    <a:pt x="96" y="98"/>
                    <a:pt x="96" y="98"/>
                    <a:pt x="97" y="98"/>
                  </a:cubicBezTo>
                  <a:cubicBezTo>
                    <a:pt x="101" y="97"/>
                    <a:pt x="105" y="94"/>
                    <a:pt x="109" y="91"/>
                  </a:cubicBezTo>
                  <a:cubicBezTo>
                    <a:pt x="106" y="96"/>
                    <a:pt x="103" y="102"/>
                    <a:pt x="102" y="108"/>
                  </a:cubicBezTo>
                  <a:cubicBezTo>
                    <a:pt x="102" y="108"/>
                    <a:pt x="102" y="108"/>
                    <a:pt x="102" y="108"/>
                  </a:cubicBezTo>
                  <a:cubicBezTo>
                    <a:pt x="102" y="109"/>
                    <a:pt x="102" y="109"/>
                    <a:pt x="102" y="109"/>
                  </a:cubicBezTo>
                  <a:cubicBezTo>
                    <a:pt x="103" y="110"/>
                    <a:pt x="103" y="110"/>
                    <a:pt x="104" y="109"/>
                  </a:cubicBezTo>
                  <a:cubicBezTo>
                    <a:pt x="106" y="109"/>
                    <a:pt x="108" y="108"/>
                    <a:pt x="110" y="106"/>
                  </a:cubicBezTo>
                  <a:cubicBezTo>
                    <a:pt x="110" y="107"/>
                    <a:pt x="110" y="107"/>
                    <a:pt x="110" y="107"/>
                  </a:cubicBezTo>
                  <a:cubicBezTo>
                    <a:pt x="111" y="108"/>
                    <a:pt x="111" y="108"/>
                    <a:pt x="112" y="107"/>
                  </a:cubicBezTo>
                  <a:cubicBezTo>
                    <a:pt x="115" y="105"/>
                    <a:pt x="118" y="103"/>
                    <a:pt x="121" y="100"/>
                  </a:cubicBezTo>
                  <a:cubicBezTo>
                    <a:pt x="121" y="102"/>
                    <a:pt x="122" y="103"/>
                    <a:pt x="122" y="104"/>
                  </a:cubicBezTo>
                  <a:cubicBezTo>
                    <a:pt x="121" y="106"/>
                    <a:pt x="119" y="108"/>
                    <a:pt x="118" y="110"/>
                  </a:cubicBezTo>
                  <a:cubicBezTo>
                    <a:pt x="118" y="110"/>
                    <a:pt x="118" y="110"/>
                    <a:pt x="118" y="110"/>
                  </a:cubicBezTo>
                  <a:cubicBezTo>
                    <a:pt x="118" y="111"/>
                    <a:pt x="118" y="111"/>
                    <a:pt x="119" y="111"/>
                  </a:cubicBezTo>
                  <a:cubicBezTo>
                    <a:pt x="119" y="112"/>
                    <a:pt x="120" y="112"/>
                    <a:pt x="120" y="111"/>
                  </a:cubicBezTo>
                  <a:cubicBezTo>
                    <a:pt x="128" y="107"/>
                    <a:pt x="135" y="101"/>
                    <a:pt x="141" y="94"/>
                  </a:cubicBezTo>
                  <a:cubicBezTo>
                    <a:pt x="142" y="93"/>
                    <a:pt x="144" y="92"/>
                    <a:pt x="145" y="90"/>
                  </a:cubicBezTo>
                  <a:cubicBezTo>
                    <a:pt x="145" y="91"/>
                    <a:pt x="144" y="92"/>
                    <a:pt x="144" y="92"/>
                  </a:cubicBezTo>
                  <a:cubicBezTo>
                    <a:pt x="135" y="100"/>
                    <a:pt x="128" y="108"/>
                    <a:pt x="128" y="116"/>
                  </a:cubicBezTo>
                  <a:cubicBezTo>
                    <a:pt x="128" y="116"/>
                    <a:pt x="128" y="116"/>
                    <a:pt x="128" y="116"/>
                  </a:cubicBezTo>
                  <a:cubicBezTo>
                    <a:pt x="128" y="116"/>
                    <a:pt x="128" y="117"/>
                    <a:pt x="128" y="117"/>
                  </a:cubicBezTo>
                  <a:cubicBezTo>
                    <a:pt x="128" y="117"/>
                    <a:pt x="129" y="117"/>
                    <a:pt x="129" y="117"/>
                  </a:cubicBezTo>
                  <a:cubicBezTo>
                    <a:pt x="133" y="117"/>
                    <a:pt x="136" y="116"/>
                    <a:pt x="139" y="113"/>
                  </a:cubicBezTo>
                  <a:cubicBezTo>
                    <a:pt x="139" y="114"/>
                    <a:pt x="139" y="114"/>
                    <a:pt x="139" y="114"/>
                  </a:cubicBezTo>
                  <a:cubicBezTo>
                    <a:pt x="139" y="114"/>
                    <a:pt x="139" y="114"/>
                    <a:pt x="139" y="114"/>
                  </a:cubicBezTo>
                  <a:cubicBezTo>
                    <a:pt x="139" y="114"/>
                    <a:pt x="140" y="115"/>
                    <a:pt x="140" y="115"/>
                  </a:cubicBezTo>
                  <a:cubicBezTo>
                    <a:pt x="140" y="115"/>
                    <a:pt x="141" y="115"/>
                    <a:pt x="141" y="115"/>
                  </a:cubicBezTo>
                  <a:cubicBezTo>
                    <a:pt x="143" y="115"/>
                    <a:pt x="144" y="115"/>
                    <a:pt x="146" y="114"/>
                  </a:cubicBezTo>
                  <a:cubicBezTo>
                    <a:pt x="145" y="117"/>
                    <a:pt x="143" y="120"/>
                    <a:pt x="142" y="123"/>
                  </a:cubicBezTo>
                  <a:cubicBezTo>
                    <a:pt x="142" y="123"/>
                    <a:pt x="142" y="123"/>
                    <a:pt x="142" y="123"/>
                  </a:cubicBezTo>
                  <a:cubicBezTo>
                    <a:pt x="142" y="124"/>
                    <a:pt x="142" y="124"/>
                    <a:pt x="143" y="124"/>
                  </a:cubicBezTo>
                  <a:cubicBezTo>
                    <a:pt x="143" y="125"/>
                    <a:pt x="144" y="125"/>
                    <a:pt x="144" y="125"/>
                  </a:cubicBezTo>
                  <a:cubicBezTo>
                    <a:pt x="147" y="124"/>
                    <a:pt x="150" y="123"/>
                    <a:pt x="153" y="121"/>
                  </a:cubicBezTo>
                  <a:cubicBezTo>
                    <a:pt x="153" y="121"/>
                    <a:pt x="153" y="122"/>
                    <a:pt x="153" y="122"/>
                  </a:cubicBezTo>
                  <a:cubicBezTo>
                    <a:pt x="154" y="122"/>
                    <a:pt x="154" y="122"/>
                    <a:pt x="155" y="122"/>
                  </a:cubicBezTo>
                  <a:cubicBezTo>
                    <a:pt x="157" y="121"/>
                    <a:pt x="160" y="119"/>
                    <a:pt x="162" y="117"/>
                  </a:cubicBezTo>
                  <a:cubicBezTo>
                    <a:pt x="162" y="117"/>
                    <a:pt x="163" y="117"/>
                    <a:pt x="163" y="117"/>
                  </a:cubicBezTo>
                  <a:cubicBezTo>
                    <a:pt x="161" y="121"/>
                    <a:pt x="158" y="125"/>
                    <a:pt x="157" y="130"/>
                  </a:cubicBezTo>
                  <a:cubicBezTo>
                    <a:pt x="157" y="130"/>
                    <a:pt x="156" y="130"/>
                    <a:pt x="156" y="130"/>
                  </a:cubicBezTo>
                  <a:cubicBezTo>
                    <a:pt x="156" y="131"/>
                    <a:pt x="157" y="131"/>
                    <a:pt x="157" y="131"/>
                  </a:cubicBezTo>
                  <a:cubicBezTo>
                    <a:pt x="158" y="132"/>
                    <a:pt x="158" y="132"/>
                    <a:pt x="159" y="131"/>
                  </a:cubicBezTo>
                  <a:cubicBezTo>
                    <a:pt x="162" y="129"/>
                    <a:pt x="164" y="127"/>
                    <a:pt x="166" y="124"/>
                  </a:cubicBezTo>
                  <a:cubicBezTo>
                    <a:pt x="166" y="126"/>
                    <a:pt x="165" y="127"/>
                    <a:pt x="164" y="129"/>
                  </a:cubicBezTo>
                  <a:cubicBezTo>
                    <a:pt x="164" y="129"/>
                    <a:pt x="164" y="129"/>
                    <a:pt x="164" y="129"/>
                  </a:cubicBezTo>
                  <a:cubicBezTo>
                    <a:pt x="164" y="130"/>
                    <a:pt x="164" y="130"/>
                    <a:pt x="165" y="130"/>
                  </a:cubicBezTo>
                  <a:cubicBezTo>
                    <a:pt x="166" y="131"/>
                    <a:pt x="166" y="131"/>
                    <a:pt x="167" y="130"/>
                  </a:cubicBezTo>
                  <a:cubicBezTo>
                    <a:pt x="170" y="126"/>
                    <a:pt x="174" y="122"/>
                    <a:pt x="177" y="118"/>
                  </a:cubicBezTo>
                  <a:cubicBezTo>
                    <a:pt x="176" y="120"/>
                    <a:pt x="175" y="123"/>
                    <a:pt x="174" y="125"/>
                  </a:cubicBezTo>
                  <a:cubicBezTo>
                    <a:pt x="174" y="125"/>
                    <a:pt x="174" y="126"/>
                    <a:pt x="174" y="126"/>
                  </a:cubicBezTo>
                  <a:cubicBezTo>
                    <a:pt x="174" y="126"/>
                    <a:pt x="174" y="127"/>
                    <a:pt x="175" y="127"/>
                  </a:cubicBezTo>
                  <a:cubicBezTo>
                    <a:pt x="173" y="129"/>
                    <a:pt x="172" y="132"/>
                    <a:pt x="171" y="135"/>
                  </a:cubicBezTo>
                  <a:cubicBezTo>
                    <a:pt x="171" y="135"/>
                    <a:pt x="171" y="135"/>
                    <a:pt x="171" y="135"/>
                  </a:cubicBezTo>
                  <a:cubicBezTo>
                    <a:pt x="171" y="136"/>
                    <a:pt x="171" y="136"/>
                    <a:pt x="172" y="136"/>
                  </a:cubicBezTo>
                  <a:cubicBezTo>
                    <a:pt x="172" y="137"/>
                    <a:pt x="173" y="137"/>
                    <a:pt x="174" y="136"/>
                  </a:cubicBezTo>
                  <a:cubicBezTo>
                    <a:pt x="177" y="133"/>
                    <a:pt x="177" y="133"/>
                    <a:pt x="177" y="133"/>
                  </a:cubicBezTo>
                  <a:cubicBezTo>
                    <a:pt x="181" y="130"/>
                    <a:pt x="185" y="126"/>
                    <a:pt x="190" y="122"/>
                  </a:cubicBezTo>
                  <a:cubicBezTo>
                    <a:pt x="185" y="129"/>
                    <a:pt x="182" y="136"/>
                    <a:pt x="181" y="143"/>
                  </a:cubicBezTo>
                  <a:cubicBezTo>
                    <a:pt x="181" y="143"/>
                    <a:pt x="181" y="144"/>
                    <a:pt x="181" y="144"/>
                  </a:cubicBezTo>
                  <a:cubicBezTo>
                    <a:pt x="181" y="144"/>
                    <a:pt x="181" y="145"/>
                    <a:pt x="181" y="145"/>
                  </a:cubicBezTo>
                  <a:cubicBezTo>
                    <a:pt x="182" y="145"/>
                    <a:pt x="182" y="145"/>
                    <a:pt x="183" y="145"/>
                  </a:cubicBezTo>
                  <a:cubicBezTo>
                    <a:pt x="187" y="141"/>
                    <a:pt x="191" y="136"/>
                    <a:pt x="195" y="132"/>
                  </a:cubicBezTo>
                  <a:cubicBezTo>
                    <a:pt x="195" y="134"/>
                    <a:pt x="194" y="135"/>
                    <a:pt x="194" y="137"/>
                  </a:cubicBezTo>
                  <a:cubicBezTo>
                    <a:pt x="192" y="141"/>
                    <a:pt x="190" y="144"/>
                    <a:pt x="190" y="148"/>
                  </a:cubicBezTo>
                  <a:cubicBezTo>
                    <a:pt x="190" y="148"/>
                    <a:pt x="190" y="149"/>
                    <a:pt x="190" y="149"/>
                  </a:cubicBezTo>
                  <a:cubicBezTo>
                    <a:pt x="190" y="150"/>
                    <a:pt x="191" y="150"/>
                    <a:pt x="191" y="150"/>
                  </a:cubicBezTo>
                  <a:cubicBezTo>
                    <a:pt x="192" y="151"/>
                    <a:pt x="192" y="150"/>
                    <a:pt x="193" y="150"/>
                  </a:cubicBezTo>
                  <a:cubicBezTo>
                    <a:pt x="195" y="148"/>
                    <a:pt x="197" y="145"/>
                    <a:pt x="200" y="142"/>
                  </a:cubicBezTo>
                  <a:cubicBezTo>
                    <a:pt x="198" y="144"/>
                    <a:pt x="197" y="146"/>
                    <a:pt x="195" y="149"/>
                  </a:cubicBezTo>
                  <a:cubicBezTo>
                    <a:pt x="195" y="149"/>
                    <a:pt x="195" y="149"/>
                    <a:pt x="195" y="149"/>
                  </a:cubicBezTo>
                  <a:cubicBezTo>
                    <a:pt x="195" y="150"/>
                    <a:pt x="195" y="150"/>
                    <a:pt x="196" y="150"/>
                  </a:cubicBezTo>
                  <a:cubicBezTo>
                    <a:pt x="196" y="151"/>
                    <a:pt x="197" y="151"/>
                    <a:pt x="197" y="151"/>
                  </a:cubicBezTo>
                  <a:cubicBezTo>
                    <a:pt x="208" y="144"/>
                    <a:pt x="218" y="131"/>
                    <a:pt x="227" y="119"/>
                  </a:cubicBezTo>
                  <a:cubicBezTo>
                    <a:pt x="238" y="106"/>
                    <a:pt x="238" y="106"/>
                    <a:pt x="238" y="106"/>
                  </a:cubicBezTo>
                  <a:cubicBezTo>
                    <a:pt x="255" y="87"/>
                    <a:pt x="270" y="71"/>
                    <a:pt x="286" y="58"/>
                  </a:cubicBezTo>
                  <a:cubicBezTo>
                    <a:pt x="287" y="58"/>
                    <a:pt x="287" y="57"/>
                    <a:pt x="287" y="56"/>
                  </a:cubicBezTo>
                  <a:cubicBezTo>
                    <a:pt x="286" y="56"/>
                    <a:pt x="286" y="55"/>
                    <a:pt x="285" y="56"/>
                  </a:cubicBezTo>
                  <a:cubicBezTo>
                    <a:pt x="277" y="60"/>
                    <a:pt x="269" y="66"/>
                    <a:pt x="261" y="72"/>
                  </a:cubicBezTo>
                  <a:cubicBezTo>
                    <a:pt x="263" y="70"/>
                    <a:pt x="264" y="68"/>
                    <a:pt x="266" y="66"/>
                  </a:cubicBezTo>
                  <a:cubicBezTo>
                    <a:pt x="269" y="64"/>
                    <a:pt x="271" y="62"/>
                    <a:pt x="274" y="59"/>
                  </a:cubicBezTo>
                  <a:cubicBezTo>
                    <a:pt x="274" y="59"/>
                    <a:pt x="274" y="59"/>
                    <a:pt x="274" y="58"/>
                  </a:cubicBezTo>
                  <a:cubicBezTo>
                    <a:pt x="274" y="58"/>
                    <a:pt x="274" y="58"/>
                    <a:pt x="274" y="58"/>
                  </a:cubicBezTo>
                  <a:cubicBezTo>
                    <a:pt x="274" y="57"/>
                    <a:pt x="273" y="57"/>
                    <a:pt x="273" y="57"/>
                  </a:cubicBezTo>
                  <a:cubicBezTo>
                    <a:pt x="271" y="57"/>
                    <a:pt x="269" y="58"/>
                    <a:pt x="266" y="59"/>
                  </a:cubicBezTo>
                  <a:cubicBezTo>
                    <a:pt x="268" y="56"/>
                    <a:pt x="270" y="54"/>
                    <a:pt x="271" y="51"/>
                  </a:cubicBezTo>
                  <a:cubicBezTo>
                    <a:pt x="272" y="51"/>
                    <a:pt x="272" y="51"/>
                    <a:pt x="272" y="51"/>
                  </a:cubicBezTo>
                  <a:cubicBezTo>
                    <a:pt x="272" y="50"/>
                    <a:pt x="272" y="50"/>
                    <a:pt x="271" y="50"/>
                  </a:cubicBezTo>
                  <a:cubicBezTo>
                    <a:pt x="271" y="49"/>
                    <a:pt x="270" y="49"/>
                    <a:pt x="269" y="50"/>
                  </a:cubicBezTo>
                  <a:cubicBezTo>
                    <a:pt x="268" y="51"/>
                    <a:pt x="267" y="52"/>
                    <a:pt x="266" y="54"/>
                  </a:cubicBezTo>
                  <a:cubicBezTo>
                    <a:pt x="262" y="53"/>
                    <a:pt x="259" y="52"/>
                    <a:pt x="256" y="52"/>
                  </a:cubicBezTo>
                  <a:cubicBezTo>
                    <a:pt x="257" y="52"/>
                    <a:pt x="258" y="51"/>
                    <a:pt x="258" y="51"/>
                  </a:cubicBezTo>
                  <a:cubicBezTo>
                    <a:pt x="259" y="51"/>
                    <a:pt x="259" y="50"/>
                    <a:pt x="259" y="50"/>
                  </a:cubicBezTo>
                  <a:cubicBezTo>
                    <a:pt x="259" y="49"/>
                    <a:pt x="259" y="49"/>
                    <a:pt x="259" y="49"/>
                  </a:cubicBezTo>
                  <a:cubicBezTo>
                    <a:pt x="259" y="48"/>
                    <a:pt x="258" y="48"/>
                    <a:pt x="257" y="48"/>
                  </a:cubicBezTo>
                  <a:cubicBezTo>
                    <a:pt x="253" y="51"/>
                    <a:pt x="248" y="51"/>
                    <a:pt x="244" y="51"/>
                  </a:cubicBezTo>
                  <a:cubicBezTo>
                    <a:pt x="244" y="50"/>
                    <a:pt x="245" y="50"/>
                    <a:pt x="246" y="49"/>
                  </a:cubicBezTo>
                  <a:cubicBezTo>
                    <a:pt x="246" y="49"/>
                    <a:pt x="246" y="48"/>
                    <a:pt x="246" y="48"/>
                  </a:cubicBezTo>
                  <a:cubicBezTo>
                    <a:pt x="246" y="48"/>
                    <a:pt x="246" y="47"/>
                    <a:pt x="245" y="47"/>
                  </a:cubicBezTo>
                  <a:cubicBezTo>
                    <a:pt x="245" y="46"/>
                    <a:pt x="244" y="46"/>
                    <a:pt x="244" y="47"/>
                  </a:cubicBezTo>
                  <a:cubicBezTo>
                    <a:pt x="242" y="48"/>
                    <a:pt x="240" y="50"/>
                    <a:pt x="238" y="51"/>
                  </a:cubicBezTo>
                  <a:cubicBezTo>
                    <a:pt x="238" y="51"/>
                    <a:pt x="237" y="51"/>
                    <a:pt x="237" y="51"/>
                  </a:cubicBezTo>
                  <a:cubicBezTo>
                    <a:pt x="236" y="51"/>
                    <a:pt x="236" y="52"/>
                    <a:pt x="236" y="52"/>
                  </a:cubicBezTo>
                  <a:cubicBezTo>
                    <a:pt x="236" y="52"/>
                    <a:pt x="236" y="53"/>
                    <a:pt x="236" y="53"/>
                  </a:cubicBezTo>
                  <a:cubicBezTo>
                    <a:pt x="236" y="53"/>
                    <a:pt x="236" y="53"/>
                    <a:pt x="236" y="53"/>
                  </a:cubicBezTo>
                  <a:cubicBezTo>
                    <a:pt x="229" y="59"/>
                    <a:pt x="222" y="67"/>
                    <a:pt x="215" y="75"/>
                  </a:cubicBezTo>
                  <a:cubicBezTo>
                    <a:pt x="206" y="85"/>
                    <a:pt x="206" y="85"/>
                    <a:pt x="206" y="85"/>
                  </a:cubicBezTo>
                  <a:cubicBezTo>
                    <a:pt x="206" y="85"/>
                    <a:pt x="205" y="86"/>
                    <a:pt x="204" y="88"/>
                  </a:cubicBezTo>
                  <a:cubicBezTo>
                    <a:pt x="216" y="74"/>
                    <a:pt x="228" y="61"/>
                    <a:pt x="239" y="47"/>
                  </a:cubicBezTo>
                  <a:cubicBezTo>
                    <a:pt x="239" y="47"/>
                    <a:pt x="239" y="46"/>
                    <a:pt x="239" y="46"/>
                  </a:cubicBezTo>
                  <a:cubicBezTo>
                    <a:pt x="239" y="46"/>
                    <a:pt x="239" y="45"/>
                    <a:pt x="239" y="45"/>
                  </a:cubicBezTo>
                  <a:cubicBezTo>
                    <a:pt x="238" y="44"/>
                    <a:pt x="237" y="44"/>
                    <a:pt x="237" y="45"/>
                  </a:cubicBezTo>
                  <a:cubicBezTo>
                    <a:pt x="222" y="58"/>
                    <a:pt x="210" y="74"/>
                    <a:pt x="198" y="89"/>
                  </a:cubicBezTo>
                  <a:cubicBezTo>
                    <a:pt x="193" y="95"/>
                    <a:pt x="193" y="95"/>
                    <a:pt x="193" y="95"/>
                  </a:cubicBezTo>
                  <a:cubicBezTo>
                    <a:pt x="193" y="95"/>
                    <a:pt x="192" y="96"/>
                    <a:pt x="191" y="97"/>
                  </a:cubicBezTo>
                  <a:cubicBezTo>
                    <a:pt x="185" y="105"/>
                    <a:pt x="178" y="112"/>
                    <a:pt x="171" y="120"/>
                  </a:cubicBezTo>
                  <a:cubicBezTo>
                    <a:pt x="172" y="119"/>
                    <a:pt x="172" y="118"/>
                    <a:pt x="173" y="117"/>
                  </a:cubicBezTo>
                  <a:cubicBezTo>
                    <a:pt x="180" y="108"/>
                    <a:pt x="187" y="99"/>
                    <a:pt x="194" y="90"/>
                  </a:cubicBezTo>
                  <a:cubicBezTo>
                    <a:pt x="197" y="86"/>
                    <a:pt x="199" y="82"/>
                    <a:pt x="202" y="78"/>
                  </a:cubicBezTo>
                  <a:cubicBezTo>
                    <a:pt x="204" y="76"/>
                    <a:pt x="205" y="75"/>
                    <a:pt x="206" y="74"/>
                  </a:cubicBezTo>
                  <a:cubicBezTo>
                    <a:pt x="214" y="66"/>
                    <a:pt x="222" y="58"/>
                    <a:pt x="228" y="49"/>
                  </a:cubicBezTo>
                  <a:cubicBezTo>
                    <a:pt x="230" y="47"/>
                    <a:pt x="231" y="46"/>
                    <a:pt x="233" y="45"/>
                  </a:cubicBezTo>
                  <a:cubicBezTo>
                    <a:pt x="233" y="45"/>
                    <a:pt x="233" y="44"/>
                    <a:pt x="233" y="44"/>
                  </a:cubicBezTo>
                  <a:cubicBezTo>
                    <a:pt x="233" y="43"/>
                    <a:pt x="233" y="43"/>
                    <a:pt x="233" y="43"/>
                  </a:cubicBezTo>
                  <a:cubicBezTo>
                    <a:pt x="232" y="42"/>
                    <a:pt x="231" y="42"/>
                    <a:pt x="231" y="43"/>
                  </a:cubicBezTo>
                  <a:cubicBezTo>
                    <a:pt x="231" y="43"/>
                    <a:pt x="223" y="49"/>
                    <a:pt x="221" y="50"/>
                  </a:cubicBezTo>
                  <a:cubicBezTo>
                    <a:pt x="219" y="51"/>
                    <a:pt x="217" y="52"/>
                    <a:pt x="216" y="53"/>
                  </a:cubicBezTo>
                  <a:cubicBezTo>
                    <a:pt x="215" y="54"/>
                    <a:pt x="214" y="55"/>
                    <a:pt x="213" y="56"/>
                  </a:cubicBezTo>
                  <a:cubicBezTo>
                    <a:pt x="217" y="51"/>
                    <a:pt x="221" y="46"/>
                    <a:pt x="225" y="42"/>
                  </a:cubicBezTo>
                  <a:cubicBezTo>
                    <a:pt x="225" y="42"/>
                    <a:pt x="225" y="42"/>
                    <a:pt x="225" y="41"/>
                  </a:cubicBezTo>
                  <a:cubicBezTo>
                    <a:pt x="225" y="41"/>
                    <a:pt x="225" y="41"/>
                    <a:pt x="225" y="40"/>
                  </a:cubicBezTo>
                  <a:cubicBezTo>
                    <a:pt x="224" y="40"/>
                    <a:pt x="224" y="40"/>
                    <a:pt x="223" y="40"/>
                  </a:cubicBezTo>
                  <a:cubicBezTo>
                    <a:pt x="223" y="40"/>
                    <a:pt x="223" y="40"/>
                    <a:pt x="223" y="40"/>
                  </a:cubicBezTo>
                  <a:cubicBezTo>
                    <a:pt x="223" y="40"/>
                    <a:pt x="223" y="40"/>
                    <a:pt x="223" y="40"/>
                  </a:cubicBezTo>
                  <a:cubicBezTo>
                    <a:pt x="223" y="40"/>
                    <a:pt x="223" y="40"/>
                    <a:pt x="223" y="40"/>
                  </a:cubicBezTo>
                  <a:cubicBezTo>
                    <a:pt x="215" y="48"/>
                    <a:pt x="208" y="56"/>
                    <a:pt x="202" y="64"/>
                  </a:cubicBezTo>
                  <a:cubicBezTo>
                    <a:pt x="200" y="65"/>
                    <a:pt x="198" y="67"/>
                    <a:pt x="196" y="69"/>
                  </a:cubicBezTo>
                  <a:cubicBezTo>
                    <a:pt x="198" y="65"/>
                    <a:pt x="201" y="62"/>
                    <a:pt x="203" y="59"/>
                  </a:cubicBezTo>
                  <a:cubicBezTo>
                    <a:pt x="208" y="53"/>
                    <a:pt x="213" y="47"/>
                    <a:pt x="218" y="41"/>
                  </a:cubicBezTo>
                  <a:cubicBezTo>
                    <a:pt x="218" y="41"/>
                    <a:pt x="218" y="41"/>
                    <a:pt x="218" y="40"/>
                  </a:cubicBezTo>
                  <a:cubicBezTo>
                    <a:pt x="218" y="40"/>
                    <a:pt x="218" y="40"/>
                    <a:pt x="217" y="39"/>
                  </a:cubicBezTo>
                  <a:cubicBezTo>
                    <a:pt x="217" y="39"/>
                    <a:pt x="217" y="39"/>
                    <a:pt x="216" y="39"/>
                  </a:cubicBezTo>
                  <a:cubicBezTo>
                    <a:pt x="216" y="39"/>
                    <a:pt x="216" y="39"/>
                    <a:pt x="216" y="39"/>
                  </a:cubicBezTo>
                  <a:cubicBezTo>
                    <a:pt x="217" y="39"/>
                    <a:pt x="217" y="38"/>
                    <a:pt x="217" y="38"/>
                  </a:cubicBezTo>
                  <a:cubicBezTo>
                    <a:pt x="217" y="38"/>
                    <a:pt x="217" y="37"/>
                    <a:pt x="216" y="37"/>
                  </a:cubicBezTo>
                  <a:cubicBezTo>
                    <a:pt x="216" y="37"/>
                    <a:pt x="215" y="36"/>
                    <a:pt x="215" y="37"/>
                  </a:cubicBezTo>
                  <a:cubicBezTo>
                    <a:pt x="202" y="41"/>
                    <a:pt x="192" y="56"/>
                    <a:pt x="184" y="67"/>
                  </a:cubicBezTo>
                  <a:cubicBezTo>
                    <a:pt x="184" y="67"/>
                    <a:pt x="182" y="70"/>
                    <a:pt x="181" y="72"/>
                  </a:cubicBezTo>
                  <a:cubicBezTo>
                    <a:pt x="169" y="83"/>
                    <a:pt x="157" y="95"/>
                    <a:pt x="149" y="109"/>
                  </a:cubicBezTo>
                  <a:cubicBezTo>
                    <a:pt x="147" y="110"/>
                    <a:pt x="145" y="111"/>
                    <a:pt x="143" y="112"/>
                  </a:cubicBezTo>
                  <a:cubicBezTo>
                    <a:pt x="143" y="111"/>
                    <a:pt x="143" y="111"/>
                    <a:pt x="143" y="111"/>
                  </a:cubicBezTo>
                  <a:cubicBezTo>
                    <a:pt x="151" y="104"/>
                    <a:pt x="160" y="93"/>
                    <a:pt x="166" y="84"/>
                  </a:cubicBezTo>
                  <a:cubicBezTo>
                    <a:pt x="166" y="84"/>
                    <a:pt x="166" y="83"/>
                    <a:pt x="166" y="83"/>
                  </a:cubicBezTo>
                  <a:cubicBezTo>
                    <a:pt x="173" y="76"/>
                    <a:pt x="180" y="69"/>
                    <a:pt x="186" y="61"/>
                  </a:cubicBezTo>
                  <a:cubicBezTo>
                    <a:pt x="189" y="58"/>
                    <a:pt x="191" y="55"/>
                    <a:pt x="191" y="55"/>
                  </a:cubicBezTo>
                  <a:cubicBezTo>
                    <a:pt x="210" y="35"/>
                    <a:pt x="210" y="35"/>
                    <a:pt x="210" y="35"/>
                  </a:cubicBezTo>
                  <a:cubicBezTo>
                    <a:pt x="211" y="35"/>
                    <a:pt x="211" y="35"/>
                    <a:pt x="211" y="34"/>
                  </a:cubicBezTo>
                  <a:cubicBezTo>
                    <a:pt x="211" y="34"/>
                    <a:pt x="211" y="34"/>
                    <a:pt x="211" y="33"/>
                  </a:cubicBezTo>
                  <a:cubicBezTo>
                    <a:pt x="210" y="33"/>
                    <a:pt x="209" y="33"/>
                    <a:pt x="209" y="33"/>
                  </a:cubicBezTo>
                  <a:cubicBezTo>
                    <a:pt x="205" y="36"/>
                    <a:pt x="201" y="39"/>
                    <a:pt x="198" y="42"/>
                  </a:cubicBezTo>
                  <a:cubicBezTo>
                    <a:pt x="198" y="41"/>
                    <a:pt x="199" y="40"/>
                    <a:pt x="200" y="39"/>
                  </a:cubicBezTo>
                  <a:cubicBezTo>
                    <a:pt x="200" y="39"/>
                    <a:pt x="200" y="39"/>
                    <a:pt x="200" y="38"/>
                  </a:cubicBezTo>
                  <a:cubicBezTo>
                    <a:pt x="200" y="38"/>
                    <a:pt x="199" y="37"/>
                    <a:pt x="199" y="37"/>
                  </a:cubicBezTo>
                  <a:cubicBezTo>
                    <a:pt x="198" y="37"/>
                    <a:pt x="198" y="37"/>
                    <a:pt x="197" y="37"/>
                  </a:cubicBezTo>
                  <a:cubicBezTo>
                    <a:pt x="191" y="46"/>
                    <a:pt x="183" y="53"/>
                    <a:pt x="176" y="61"/>
                  </a:cubicBezTo>
                  <a:cubicBezTo>
                    <a:pt x="178" y="59"/>
                    <a:pt x="202" y="31"/>
                    <a:pt x="202" y="31"/>
                  </a:cubicBezTo>
                  <a:cubicBezTo>
                    <a:pt x="202" y="31"/>
                    <a:pt x="202" y="31"/>
                    <a:pt x="202" y="30"/>
                  </a:cubicBezTo>
                  <a:cubicBezTo>
                    <a:pt x="202" y="30"/>
                    <a:pt x="202" y="30"/>
                    <a:pt x="202" y="29"/>
                  </a:cubicBezTo>
                  <a:cubicBezTo>
                    <a:pt x="201" y="29"/>
                    <a:pt x="201" y="29"/>
                    <a:pt x="200" y="29"/>
                  </a:cubicBezTo>
                  <a:cubicBezTo>
                    <a:pt x="192" y="36"/>
                    <a:pt x="184" y="44"/>
                    <a:pt x="177" y="53"/>
                  </a:cubicBezTo>
                  <a:cubicBezTo>
                    <a:pt x="173" y="58"/>
                    <a:pt x="168" y="64"/>
                    <a:pt x="163" y="69"/>
                  </a:cubicBezTo>
                  <a:cubicBezTo>
                    <a:pt x="156" y="76"/>
                    <a:pt x="156" y="76"/>
                    <a:pt x="156" y="76"/>
                  </a:cubicBezTo>
                  <a:cubicBezTo>
                    <a:pt x="156" y="76"/>
                    <a:pt x="155" y="77"/>
                    <a:pt x="154" y="78"/>
                  </a:cubicBezTo>
                  <a:cubicBezTo>
                    <a:pt x="156" y="75"/>
                    <a:pt x="158" y="72"/>
                    <a:pt x="160" y="69"/>
                  </a:cubicBezTo>
                  <a:cubicBezTo>
                    <a:pt x="162" y="67"/>
                    <a:pt x="164" y="64"/>
                    <a:pt x="166" y="61"/>
                  </a:cubicBezTo>
                  <a:cubicBezTo>
                    <a:pt x="174" y="54"/>
                    <a:pt x="183" y="46"/>
                    <a:pt x="190" y="38"/>
                  </a:cubicBezTo>
                  <a:cubicBezTo>
                    <a:pt x="190" y="38"/>
                    <a:pt x="190" y="37"/>
                    <a:pt x="190" y="37"/>
                  </a:cubicBezTo>
                  <a:cubicBezTo>
                    <a:pt x="190" y="37"/>
                    <a:pt x="190" y="36"/>
                    <a:pt x="190" y="36"/>
                  </a:cubicBezTo>
                  <a:cubicBezTo>
                    <a:pt x="189" y="36"/>
                    <a:pt x="189" y="36"/>
                    <a:pt x="189" y="36"/>
                  </a:cubicBezTo>
                  <a:cubicBezTo>
                    <a:pt x="190" y="35"/>
                    <a:pt x="191" y="34"/>
                    <a:pt x="192" y="32"/>
                  </a:cubicBezTo>
                  <a:cubicBezTo>
                    <a:pt x="193" y="32"/>
                    <a:pt x="193" y="32"/>
                    <a:pt x="193" y="32"/>
                  </a:cubicBezTo>
                  <a:cubicBezTo>
                    <a:pt x="193" y="31"/>
                    <a:pt x="193" y="31"/>
                    <a:pt x="192" y="31"/>
                  </a:cubicBezTo>
                  <a:cubicBezTo>
                    <a:pt x="192" y="30"/>
                    <a:pt x="191" y="30"/>
                    <a:pt x="190" y="30"/>
                  </a:cubicBezTo>
                  <a:cubicBezTo>
                    <a:pt x="186" y="34"/>
                    <a:pt x="182" y="38"/>
                    <a:pt x="178" y="42"/>
                  </a:cubicBezTo>
                  <a:cubicBezTo>
                    <a:pt x="173" y="46"/>
                    <a:pt x="169" y="49"/>
                    <a:pt x="164" y="52"/>
                  </a:cubicBezTo>
                  <a:cubicBezTo>
                    <a:pt x="165" y="51"/>
                    <a:pt x="166" y="50"/>
                    <a:pt x="167" y="49"/>
                  </a:cubicBezTo>
                  <a:cubicBezTo>
                    <a:pt x="173" y="44"/>
                    <a:pt x="180" y="38"/>
                    <a:pt x="184" y="32"/>
                  </a:cubicBezTo>
                  <a:cubicBezTo>
                    <a:pt x="184" y="31"/>
                    <a:pt x="184" y="31"/>
                    <a:pt x="184" y="31"/>
                  </a:cubicBezTo>
                  <a:cubicBezTo>
                    <a:pt x="184" y="30"/>
                    <a:pt x="184" y="30"/>
                    <a:pt x="184" y="30"/>
                  </a:cubicBezTo>
                  <a:cubicBezTo>
                    <a:pt x="183" y="29"/>
                    <a:pt x="182" y="29"/>
                    <a:pt x="182" y="30"/>
                  </a:cubicBezTo>
                  <a:cubicBezTo>
                    <a:pt x="180" y="31"/>
                    <a:pt x="178" y="33"/>
                    <a:pt x="177" y="35"/>
                  </a:cubicBezTo>
                  <a:cubicBezTo>
                    <a:pt x="179" y="32"/>
                    <a:pt x="181" y="30"/>
                    <a:pt x="183" y="28"/>
                  </a:cubicBezTo>
                  <a:cubicBezTo>
                    <a:pt x="183" y="27"/>
                    <a:pt x="183" y="27"/>
                    <a:pt x="183" y="27"/>
                  </a:cubicBezTo>
                  <a:cubicBezTo>
                    <a:pt x="183" y="26"/>
                    <a:pt x="183" y="26"/>
                    <a:pt x="183" y="26"/>
                  </a:cubicBezTo>
                  <a:cubicBezTo>
                    <a:pt x="182" y="25"/>
                    <a:pt x="182" y="25"/>
                    <a:pt x="181" y="26"/>
                  </a:cubicBezTo>
                  <a:cubicBezTo>
                    <a:pt x="178" y="27"/>
                    <a:pt x="176" y="30"/>
                    <a:pt x="174" y="32"/>
                  </a:cubicBezTo>
                  <a:cubicBezTo>
                    <a:pt x="175" y="30"/>
                    <a:pt x="177" y="28"/>
                    <a:pt x="179" y="26"/>
                  </a:cubicBezTo>
                  <a:cubicBezTo>
                    <a:pt x="179" y="25"/>
                    <a:pt x="179" y="25"/>
                    <a:pt x="179" y="25"/>
                  </a:cubicBezTo>
                  <a:cubicBezTo>
                    <a:pt x="179" y="24"/>
                    <a:pt x="179" y="24"/>
                    <a:pt x="179" y="24"/>
                  </a:cubicBezTo>
                  <a:cubicBezTo>
                    <a:pt x="178" y="23"/>
                    <a:pt x="178" y="23"/>
                    <a:pt x="177" y="24"/>
                  </a:cubicBezTo>
                  <a:cubicBezTo>
                    <a:pt x="174" y="25"/>
                    <a:pt x="172" y="27"/>
                    <a:pt x="170" y="29"/>
                  </a:cubicBezTo>
                  <a:cubicBezTo>
                    <a:pt x="169" y="29"/>
                    <a:pt x="169" y="29"/>
                    <a:pt x="169" y="29"/>
                  </a:cubicBezTo>
                  <a:cubicBezTo>
                    <a:pt x="169" y="28"/>
                    <a:pt x="168" y="28"/>
                    <a:pt x="167" y="28"/>
                  </a:cubicBezTo>
                  <a:cubicBezTo>
                    <a:pt x="155" y="37"/>
                    <a:pt x="143" y="48"/>
                    <a:pt x="132" y="57"/>
                  </a:cubicBezTo>
                  <a:cubicBezTo>
                    <a:pt x="131" y="57"/>
                    <a:pt x="131" y="57"/>
                    <a:pt x="130" y="57"/>
                  </a:cubicBezTo>
                  <a:cubicBezTo>
                    <a:pt x="123" y="61"/>
                    <a:pt x="115" y="66"/>
                    <a:pt x="108" y="72"/>
                  </a:cubicBezTo>
                  <a:cubicBezTo>
                    <a:pt x="102" y="76"/>
                    <a:pt x="96" y="80"/>
                    <a:pt x="90" y="84"/>
                  </a:cubicBezTo>
                  <a:cubicBezTo>
                    <a:pt x="94" y="81"/>
                    <a:pt x="100" y="75"/>
                    <a:pt x="100" y="75"/>
                  </a:cubicBezTo>
                  <a:cubicBezTo>
                    <a:pt x="101" y="74"/>
                    <a:pt x="102" y="74"/>
                    <a:pt x="103" y="73"/>
                  </a:cubicBezTo>
                  <a:cubicBezTo>
                    <a:pt x="103" y="73"/>
                    <a:pt x="104" y="73"/>
                    <a:pt x="104" y="72"/>
                  </a:cubicBezTo>
                  <a:cubicBezTo>
                    <a:pt x="109" y="67"/>
                    <a:pt x="115" y="63"/>
                    <a:pt x="121" y="58"/>
                  </a:cubicBezTo>
                  <a:cubicBezTo>
                    <a:pt x="133" y="50"/>
                    <a:pt x="145" y="42"/>
                    <a:pt x="157" y="34"/>
                  </a:cubicBezTo>
                  <a:cubicBezTo>
                    <a:pt x="157" y="34"/>
                    <a:pt x="157" y="33"/>
                    <a:pt x="157" y="33"/>
                  </a:cubicBezTo>
                  <a:cubicBezTo>
                    <a:pt x="157" y="33"/>
                    <a:pt x="157" y="32"/>
                    <a:pt x="157" y="32"/>
                  </a:cubicBezTo>
                  <a:cubicBezTo>
                    <a:pt x="157" y="31"/>
                    <a:pt x="156" y="31"/>
                    <a:pt x="155" y="32"/>
                  </a:cubicBezTo>
                  <a:cubicBezTo>
                    <a:pt x="142" y="38"/>
                    <a:pt x="131" y="47"/>
                    <a:pt x="120" y="55"/>
                  </a:cubicBezTo>
                  <a:cubicBezTo>
                    <a:pt x="117" y="57"/>
                    <a:pt x="114" y="60"/>
                    <a:pt x="110" y="62"/>
                  </a:cubicBezTo>
                  <a:cubicBezTo>
                    <a:pt x="110" y="62"/>
                    <a:pt x="110" y="62"/>
                    <a:pt x="110" y="61"/>
                  </a:cubicBezTo>
                  <a:cubicBezTo>
                    <a:pt x="111" y="61"/>
                    <a:pt x="111" y="61"/>
                    <a:pt x="112" y="60"/>
                  </a:cubicBezTo>
                  <a:cubicBezTo>
                    <a:pt x="116" y="57"/>
                    <a:pt x="116" y="57"/>
                    <a:pt x="116" y="57"/>
                  </a:cubicBezTo>
                  <a:cubicBezTo>
                    <a:pt x="136" y="40"/>
                    <a:pt x="136" y="40"/>
                    <a:pt x="136" y="40"/>
                  </a:cubicBezTo>
                  <a:cubicBezTo>
                    <a:pt x="136" y="40"/>
                    <a:pt x="146" y="32"/>
                    <a:pt x="155" y="25"/>
                  </a:cubicBezTo>
                  <a:cubicBezTo>
                    <a:pt x="159" y="23"/>
                    <a:pt x="162" y="20"/>
                    <a:pt x="165" y="17"/>
                  </a:cubicBezTo>
                  <a:cubicBezTo>
                    <a:pt x="165" y="17"/>
                    <a:pt x="165" y="17"/>
                    <a:pt x="165" y="17"/>
                  </a:cubicBezTo>
                  <a:cubicBezTo>
                    <a:pt x="165" y="17"/>
                    <a:pt x="165" y="17"/>
                    <a:pt x="165" y="17"/>
                  </a:cubicBezTo>
                  <a:cubicBezTo>
                    <a:pt x="165" y="17"/>
                    <a:pt x="165" y="17"/>
                    <a:pt x="166" y="17"/>
                  </a:cubicBezTo>
                  <a:cubicBezTo>
                    <a:pt x="166" y="17"/>
                    <a:pt x="166" y="16"/>
                    <a:pt x="166" y="16"/>
                  </a:cubicBezTo>
                  <a:cubicBezTo>
                    <a:pt x="166" y="15"/>
                    <a:pt x="166" y="15"/>
                    <a:pt x="166" y="15"/>
                  </a:cubicBezTo>
                  <a:cubicBezTo>
                    <a:pt x="165" y="14"/>
                    <a:pt x="164" y="14"/>
                    <a:pt x="164" y="15"/>
                  </a:cubicBezTo>
                  <a:cubicBezTo>
                    <a:pt x="164" y="15"/>
                    <a:pt x="158" y="19"/>
                    <a:pt x="153" y="23"/>
                  </a:cubicBezTo>
                  <a:cubicBezTo>
                    <a:pt x="153" y="23"/>
                    <a:pt x="153" y="24"/>
                    <a:pt x="152" y="24"/>
                  </a:cubicBezTo>
                  <a:cubicBezTo>
                    <a:pt x="152" y="24"/>
                    <a:pt x="153" y="23"/>
                    <a:pt x="153" y="23"/>
                  </a:cubicBezTo>
                  <a:cubicBezTo>
                    <a:pt x="153" y="23"/>
                    <a:pt x="153" y="22"/>
                    <a:pt x="152" y="22"/>
                  </a:cubicBezTo>
                  <a:cubicBezTo>
                    <a:pt x="152" y="22"/>
                    <a:pt x="151" y="21"/>
                    <a:pt x="151" y="22"/>
                  </a:cubicBezTo>
                  <a:cubicBezTo>
                    <a:pt x="141" y="25"/>
                    <a:pt x="133" y="32"/>
                    <a:pt x="125" y="38"/>
                  </a:cubicBezTo>
                  <a:cubicBezTo>
                    <a:pt x="124" y="39"/>
                    <a:pt x="124" y="39"/>
                    <a:pt x="122" y="40"/>
                  </a:cubicBezTo>
                  <a:cubicBezTo>
                    <a:pt x="123" y="40"/>
                    <a:pt x="123" y="40"/>
                    <a:pt x="123" y="40"/>
                  </a:cubicBezTo>
                  <a:cubicBezTo>
                    <a:pt x="132" y="32"/>
                    <a:pt x="141" y="24"/>
                    <a:pt x="147" y="15"/>
                  </a:cubicBezTo>
                  <a:cubicBezTo>
                    <a:pt x="148" y="15"/>
                    <a:pt x="148" y="14"/>
                    <a:pt x="148" y="14"/>
                  </a:cubicBezTo>
                  <a:cubicBezTo>
                    <a:pt x="148" y="14"/>
                    <a:pt x="148" y="13"/>
                    <a:pt x="147" y="13"/>
                  </a:cubicBezTo>
                  <a:cubicBezTo>
                    <a:pt x="147" y="13"/>
                    <a:pt x="146" y="13"/>
                    <a:pt x="146" y="13"/>
                  </a:cubicBezTo>
                  <a:cubicBezTo>
                    <a:pt x="141" y="14"/>
                    <a:pt x="137" y="17"/>
                    <a:pt x="133" y="20"/>
                  </a:cubicBezTo>
                  <a:cubicBezTo>
                    <a:pt x="122" y="24"/>
                    <a:pt x="109" y="35"/>
                    <a:pt x="100" y="43"/>
                  </a:cubicBezTo>
                  <a:cubicBezTo>
                    <a:pt x="95" y="48"/>
                    <a:pt x="95" y="48"/>
                    <a:pt x="95" y="48"/>
                  </a:cubicBezTo>
                  <a:cubicBezTo>
                    <a:pt x="92" y="49"/>
                    <a:pt x="92" y="49"/>
                    <a:pt x="92" y="49"/>
                  </a:cubicBezTo>
                  <a:cubicBezTo>
                    <a:pt x="90" y="52"/>
                    <a:pt x="87" y="54"/>
                    <a:pt x="84" y="57"/>
                  </a:cubicBezTo>
                  <a:cubicBezTo>
                    <a:pt x="83" y="57"/>
                    <a:pt x="83" y="57"/>
                    <a:pt x="82" y="57"/>
                  </a:cubicBezTo>
                  <a:cubicBezTo>
                    <a:pt x="70" y="66"/>
                    <a:pt x="70" y="66"/>
                    <a:pt x="70" y="66"/>
                  </a:cubicBezTo>
                  <a:cubicBezTo>
                    <a:pt x="63" y="71"/>
                    <a:pt x="56" y="76"/>
                    <a:pt x="48" y="79"/>
                  </a:cubicBezTo>
                  <a:cubicBezTo>
                    <a:pt x="57" y="66"/>
                    <a:pt x="71" y="55"/>
                    <a:pt x="84" y="45"/>
                  </a:cubicBezTo>
                  <a:cubicBezTo>
                    <a:pt x="87" y="43"/>
                    <a:pt x="91" y="41"/>
                    <a:pt x="91" y="41"/>
                  </a:cubicBezTo>
                  <a:cubicBezTo>
                    <a:pt x="106" y="33"/>
                    <a:pt x="123" y="25"/>
                    <a:pt x="134" y="14"/>
                  </a:cubicBezTo>
                  <a:cubicBezTo>
                    <a:pt x="134" y="14"/>
                    <a:pt x="134" y="13"/>
                    <a:pt x="134" y="13"/>
                  </a:cubicBezTo>
                  <a:cubicBezTo>
                    <a:pt x="134" y="13"/>
                    <a:pt x="134" y="13"/>
                    <a:pt x="134" y="13"/>
                  </a:cubicBezTo>
                  <a:cubicBezTo>
                    <a:pt x="134" y="12"/>
                    <a:pt x="133" y="12"/>
                    <a:pt x="133" y="12"/>
                  </a:cubicBezTo>
                  <a:cubicBezTo>
                    <a:pt x="124" y="10"/>
                    <a:pt x="109" y="22"/>
                    <a:pt x="100" y="29"/>
                  </a:cubicBezTo>
                  <a:cubicBezTo>
                    <a:pt x="97" y="31"/>
                    <a:pt x="97" y="31"/>
                    <a:pt x="97" y="31"/>
                  </a:cubicBezTo>
                  <a:cubicBezTo>
                    <a:pt x="88" y="38"/>
                    <a:pt x="88" y="38"/>
                    <a:pt x="88" y="38"/>
                  </a:cubicBezTo>
                  <a:cubicBezTo>
                    <a:pt x="86" y="39"/>
                    <a:pt x="85" y="41"/>
                    <a:pt x="83" y="42"/>
                  </a:cubicBezTo>
                  <a:cubicBezTo>
                    <a:pt x="77" y="45"/>
                    <a:pt x="71" y="48"/>
                    <a:pt x="71" y="48"/>
                  </a:cubicBezTo>
                  <a:cubicBezTo>
                    <a:pt x="66" y="51"/>
                    <a:pt x="61" y="55"/>
                    <a:pt x="57" y="58"/>
                  </a:cubicBezTo>
                  <a:cubicBezTo>
                    <a:pt x="54" y="60"/>
                    <a:pt x="52" y="62"/>
                    <a:pt x="49" y="64"/>
                  </a:cubicBezTo>
                  <a:cubicBezTo>
                    <a:pt x="60" y="55"/>
                    <a:pt x="72" y="46"/>
                    <a:pt x="83" y="37"/>
                  </a:cubicBezTo>
                  <a:cubicBezTo>
                    <a:pt x="98" y="26"/>
                    <a:pt x="113" y="15"/>
                    <a:pt x="128" y="3"/>
                  </a:cubicBezTo>
                  <a:cubicBezTo>
                    <a:pt x="128" y="2"/>
                    <a:pt x="128" y="2"/>
                    <a:pt x="128" y="2"/>
                  </a:cubicBezTo>
                  <a:cubicBezTo>
                    <a:pt x="128" y="1"/>
                    <a:pt x="128" y="1"/>
                    <a:pt x="128" y="1"/>
                  </a:cubicBezTo>
                  <a:cubicBezTo>
                    <a:pt x="128" y="0"/>
                    <a:pt x="127" y="0"/>
                    <a:pt x="126" y="0"/>
                  </a:cubicBezTo>
                  <a:close/>
                  <a:moveTo>
                    <a:pt x="59" y="29"/>
                  </a:moveTo>
                  <a:cubicBezTo>
                    <a:pt x="59" y="29"/>
                    <a:pt x="49" y="36"/>
                    <a:pt x="49" y="36"/>
                  </a:cubicBezTo>
                  <a:cubicBezTo>
                    <a:pt x="48" y="37"/>
                    <a:pt x="47" y="38"/>
                    <a:pt x="46" y="39"/>
                  </a:cubicBezTo>
                  <a:cubicBezTo>
                    <a:pt x="49" y="36"/>
                    <a:pt x="52" y="33"/>
                    <a:pt x="56" y="31"/>
                  </a:cubicBezTo>
                  <a:cubicBezTo>
                    <a:pt x="57" y="30"/>
                    <a:pt x="58" y="30"/>
                    <a:pt x="59" y="29"/>
                  </a:cubicBezTo>
                  <a:close/>
                  <a:moveTo>
                    <a:pt x="38" y="40"/>
                  </a:moveTo>
                  <a:cubicBezTo>
                    <a:pt x="39" y="40"/>
                    <a:pt x="40" y="39"/>
                    <a:pt x="41" y="39"/>
                  </a:cubicBezTo>
                  <a:cubicBezTo>
                    <a:pt x="36" y="43"/>
                    <a:pt x="32" y="46"/>
                    <a:pt x="28" y="50"/>
                  </a:cubicBezTo>
                  <a:cubicBezTo>
                    <a:pt x="24" y="52"/>
                    <a:pt x="21" y="54"/>
                    <a:pt x="18" y="56"/>
                  </a:cubicBezTo>
                  <a:cubicBezTo>
                    <a:pt x="18" y="56"/>
                    <a:pt x="15" y="58"/>
                    <a:pt x="12" y="59"/>
                  </a:cubicBezTo>
                  <a:cubicBezTo>
                    <a:pt x="15" y="56"/>
                    <a:pt x="18" y="53"/>
                    <a:pt x="22" y="50"/>
                  </a:cubicBezTo>
                  <a:cubicBezTo>
                    <a:pt x="22" y="50"/>
                    <a:pt x="23" y="49"/>
                    <a:pt x="24" y="49"/>
                  </a:cubicBezTo>
                  <a:cubicBezTo>
                    <a:pt x="25" y="48"/>
                    <a:pt x="26" y="47"/>
                    <a:pt x="28" y="47"/>
                  </a:cubicBezTo>
                  <a:cubicBezTo>
                    <a:pt x="30" y="45"/>
                    <a:pt x="33" y="43"/>
                    <a:pt x="36" y="42"/>
                  </a:cubicBezTo>
                  <a:cubicBezTo>
                    <a:pt x="37" y="41"/>
                    <a:pt x="37" y="41"/>
                    <a:pt x="38" y="40"/>
                  </a:cubicBezTo>
                  <a:close/>
                  <a:moveTo>
                    <a:pt x="77" y="22"/>
                  </a:moveTo>
                  <a:cubicBezTo>
                    <a:pt x="75" y="23"/>
                    <a:pt x="62" y="34"/>
                    <a:pt x="62" y="34"/>
                  </a:cubicBezTo>
                  <a:cubicBezTo>
                    <a:pt x="47" y="48"/>
                    <a:pt x="47" y="48"/>
                    <a:pt x="47" y="48"/>
                  </a:cubicBezTo>
                  <a:cubicBezTo>
                    <a:pt x="47" y="48"/>
                    <a:pt x="47" y="48"/>
                    <a:pt x="47" y="49"/>
                  </a:cubicBezTo>
                  <a:cubicBezTo>
                    <a:pt x="43" y="51"/>
                    <a:pt x="39" y="54"/>
                    <a:pt x="36" y="56"/>
                  </a:cubicBezTo>
                  <a:cubicBezTo>
                    <a:pt x="43" y="48"/>
                    <a:pt x="60" y="34"/>
                    <a:pt x="77" y="22"/>
                  </a:cubicBezTo>
                  <a:close/>
                  <a:moveTo>
                    <a:pt x="108" y="5"/>
                  </a:moveTo>
                  <a:cubicBezTo>
                    <a:pt x="109" y="5"/>
                    <a:pt x="110" y="5"/>
                    <a:pt x="110" y="5"/>
                  </a:cubicBezTo>
                  <a:cubicBezTo>
                    <a:pt x="109" y="7"/>
                    <a:pt x="106" y="9"/>
                    <a:pt x="101" y="13"/>
                  </a:cubicBezTo>
                  <a:cubicBezTo>
                    <a:pt x="93" y="19"/>
                    <a:pt x="85" y="24"/>
                    <a:pt x="77" y="30"/>
                  </a:cubicBezTo>
                  <a:cubicBezTo>
                    <a:pt x="70" y="35"/>
                    <a:pt x="70" y="35"/>
                    <a:pt x="70" y="35"/>
                  </a:cubicBezTo>
                  <a:cubicBezTo>
                    <a:pt x="70" y="35"/>
                    <a:pt x="69" y="35"/>
                    <a:pt x="69" y="35"/>
                  </a:cubicBezTo>
                  <a:cubicBezTo>
                    <a:pt x="66" y="37"/>
                    <a:pt x="62" y="39"/>
                    <a:pt x="59" y="41"/>
                  </a:cubicBezTo>
                  <a:cubicBezTo>
                    <a:pt x="61" y="39"/>
                    <a:pt x="64" y="36"/>
                    <a:pt x="64" y="36"/>
                  </a:cubicBezTo>
                  <a:cubicBezTo>
                    <a:pt x="80" y="24"/>
                    <a:pt x="80" y="24"/>
                    <a:pt x="80" y="24"/>
                  </a:cubicBezTo>
                  <a:cubicBezTo>
                    <a:pt x="85" y="19"/>
                    <a:pt x="91" y="15"/>
                    <a:pt x="96" y="10"/>
                  </a:cubicBezTo>
                  <a:cubicBezTo>
                    <a:pt x="101" y="7"/>
                    <a:pt x="105" y="5"/>
                    <a:pt x="108" y="5"/>
                  </a:cubicBezTo>
                  <a:close/>
                  <a:moveTo>
                    <a:pt x="117" y="8"/>
                  </a:moveTo>
                  <a:cubicBezTo>
                    <a:pt x="115" y="9"/>
                    <a:pt x="114" y="10"/>
                    <a:pt x="112" y="11"/>
                  </a:cubicBezTo>
                  <a:cubicBezTo>
                    <a:pt x="112" y="11"/>
                    <a:pt x="112" y="11"/>
                    <a:pt x="112" y="11"/>
                  </a:cubicBezTo>
                  <a:cubicBezTo>
                    <a:pt x="112" y="11"/>
                    <a:pt x="112" y="11"/>
                    <a:pt x="112" y="10"/>
                  </a:cubicBezTo>
                  <a:cubicBezTo>
                    <a:pt x="113" y="10"/>
                    <a:pt x="115" y="9"/>
                    <a:pt x="117" y="8"/>
                  </a:cubicBezTo>
                  <a:close/>
                  <a:moveTo>
                    <a:pt x="54" y="48"/>
                  </a:moveTo>
                  <a:cubicBezTo>
                    <a:pt x="51" y="49"/>
                    <a:pt x="49" y="51"/>
                    <a:pt x="47" y="52"/>
                  </a:cubicBezTo>
                  <a:cubicBezTo>
                    <a:pt x="47" y="52"/>
                    <a:pt x="48" y="51"/>
                    <a:pt x="48" y="51"/>
                  </a:cubicBezTo>
                  <a:cubicBezTo>
                    <a:pt x="50" y="50"/>
                    <a:pt x="52" y="49"/>
                    <a:pt x="54" y="48"/>
                  </a:cubicBezTo>
                  <a:close/>
                  <a:moveTo>
                    <a:pt x="40" y="59"/>
                  </a:moveTo>
                  <a:cubicBezTo>
                    <a:pt x="39" y="60"/>
                    <a:pt x="38" y="61"/>
                    <a:pt x="37" y="61"/>
                  </a:cubicBezTo>
                  <a:cubicBezTo>
                    <a:pt x="38" y="61"/>
                    <a:pt x="39" y="60"/>
                    <a:pt x="39" y="59"/>
                  </a:cubicBezTo>
                  <a:cubicBezTo>
                    <a:pt x="40" y="59"/>
                    <a:pt x="40" y="59"/>
                    <a:pt x="40" y="59"/>
                  </a:cubicBezTo>
                  <a:close/>
                  <a:moveTo>
                    <a:pt x="31" y="63"/>
                  </a:moveTo>
                  <a:cubicBezTo>
                    <a:pt x="29" y="65"/>
                    <a:pt x="27" y="66"/>
                    <a:pt x="25" y="68"/>
                  </a:cubicBezTo>
                  <a:cubicBezTo>
                    <a:pt x="27" y="66"/>
                    <a:pt x="29" y="65"/>
                    <a:pt x="31" y="63"/>
                  </a:cubicBezTo>
                  <a:close/>
                  <a:moveTo>
                    <a:pt x="99" y="34"/>
                  </a:moveTo>
                  <a:cubicBezTo>
                    <a:pt x="102" y="31"/>
                    <a:pt x="102" y="31"/>
                    <a:pt x="102" y="31"/>
                  </a:cubicBezTo>
                  <a:cubicBezTo>
                    <a:pt x="109" y="25"/>
                    <a:pt x="121" y="16"/>
                    <a:pt x="129" y="15"/>
                  </a:cubicBezTo>
                  <a:cubicBezTo>
                    <a:pt x="120" y="23"/>
                    <a:pt x="109" y="29"/>
                    <a:pt x="97" y="35"/>
                  </a:cubicBezTo>
                  <a:cubicBezTo>
                    <a:pt x="98" y="34"/>
                    <a:pt x="99" y="34"/>
                    <a:pt x="99" y="34"/>
                  </a:cubicBezTo>
                  <a:close/>
                  <a:moveTo>
                    <a:pt x="142" y="18"/>
                  </a:moveTo>
                  <a:cubicBezTo>
                    <a:pt x="142" y="18"/>
                    <a:pt x="141" y="18"/>
                    <a:pt x="141" y="18"/>
                  </a:cubicBezTo>
                  <a:cubicBezTo>
                    <a:pt x="141" y="18"/>
                    <a:pt x="141" y="18"/>
                    <a:pt x="141" y="18"/>
                  </a:cubicBezTo>
                  <a:cubicBezTo>
                    <a:pt x="141" y="18"/>
                    <a:pt x="141" y="18"/>
                    <a:pt x="141" y="18"/>
                  </a:cubicBezTo>
                  <a:cubicBezTo>
                    <a:pt x="141" y="18"/>
                    <a:pt x="141" y="18"/>
                    <a:pt x="142" y="18"/>
                  </a:cubicBezTo>
                  <a:close/>
                  <a:moveTo>
                    <a:pt x="136" y="22"/>
                  </a:moveTo>
                  <a:cubicBezTo>
                    <a:pt x="130" y="26"/>
                    <a:pt x="124" y="31"/>
                    <a:pt x="118" y="35"/>
                  </a:cubicBezTo>
                  <a:cubicBezTo>
                    <a:pt x="123" y="31"/>
                    <a:pt x="128" y="26"/>
                    <a:pt x="134" y="22"/>
                  </a:cubicBezTo>
                  <a:cubicBezTo>
                    <a:pt x="135" y="22"/>
                    <a:pt x="135" y="22"/>
                    <a:pt x="136" y="22"/>
                  </a:cubicBezTo>
                  <a:close/>
                  <a:moveTo>
                    <a:pt x="131" y="29"/>
                  </a:moveTo>
                  <a:cubicBezTo>
                    <a:pt x="128" y="32"/>
                    <a:pt x="124" y="35"/>
                    <a:pt x="121" y="37"/>
                  </a:cubicBezTo>
                  <a:cubicBezTo>
                    <a:pt x="116" y="42"/>
                    <a:pt x="112" y="46"/>
                    <a:pt x="107" y="50"/>
                  </a:cubicBezTo>
                  <a:cubicBezTo>
                    <a:pt x="103" y="51"/>
                    <a:pt x="98" y="53"/>
                    <a:pt x="94" y="55"/>
                  </a:cubicBezTo>
                  <a:cubicBezTo>
                    <a:pt x="95" y="54"/>
                    <a:pt x="97" y="52"/>
                    <a:pt x="99" y="51"/>
                  </a:cubicBezTo>
                  <a:cubicBezTo>
                    <a:pt x="109" y="45"/>
                    <a:pt x="120" y="37"/>
                    <a:pt x="131" y="29"/>
                  </a:cubicBezTo>
                  <a:close/>
                  <a:moveTo>
                    <a:pt x="146" y="28"/>
                  </a:moveTo>
                  <a:cubicBezTo>
                    <a:pt x="146" y="28"/>
                    <a:pt x="146" y="28"/>
                    <a:pt x="146" y="28"/>
                  </a:cubicBezTo>
                  <a:cubicBezTo>
                    <a:pt x="146" y="28"/>
                    <a:pt x="146" y="28"/>
                    <a:pt x="146" y="28"/>
                  </a:cubicBezTo>
                  <a:close/>
                  <a:moveTo>
                    <a:pt x="85" y="60"/>
                  </a:moveTo>
                  <a:cubicBezTo>
                    <a:pt x="84" y="60"/>
                    <a:pt x="83" y="61"/>
                    <a:pt x="82" y="62"/>
                  </a:cubicBezTo>
                  <a:cubicBezTo>
                    <a:pt x="81" y="63"/>
                    <a:pt x="81" y="63"/>
                    <a:pt x="80" y="64"/>
                  </a:cubicBezTo>
                  <a:cubicBezTo>
                    <a:pt x="82" y="62"/>
                    <a:pt x="83" y="61"/>
                    <a:pt x="85" y="60"/>
                  </a:cubicBezTo>
                  <a:close/>
                  <a:moveTo>
                    <a:pt x="102" y="54"/>
                  </a:moveTo>
                  <a:cubicBezTo>
                    <a:pt x="101" y="55"/>
                    <a:pt x="100" y="56"/>
                    <a:pt x="98" y="58"/>
                  </a:cubicBezTo>
                  <a:cubicBezTo>
                    <a:pt x="95" y="60"/>
                    <a:pt x="92" y="62"/>
                    <a:pt x="92" y="62"/>
                  </a:cubicBezTo>
                  <a:cubicBezTo>
                    <a:pt x="92" y="62"/>
                    <a:pt x="84" y="67"/>
                    <a:pt x="78" y="71"/>
                  </a:cubicBezTo>
                  <a:cubicBezTo>
                    <a:pt x="80" y="69"/>
                    <a:pt x="82" y="67"/>
                    <a:pt x="84" y="65"/>
                  </a:cubicBezTo>
                  <a:cubicBezTo>
                    <a:pt x="90" y="60"/>
                    <a:pt x="97" y="56"/>
                    <a:pt x="102" y="54"/>
                  </a:cubicBezTo>
                  <a:close/>
                  <a:moveTo>
                    <a:pt x="128" y="42"/>
                  </a:moveTo>
                  <a:cubicBezTo>
                    <a:pt x="130" y="41"/>
                    <a:pt x="131" y="40"/>
                    <a:pt x="133" y="39"/>
                  </a:cubicBezTo>
                  <a:cubicBezTo>
                    <a:pt x="131" y="41"/>
                    <a:pt x="114" y="55"/>
                    <a:pt x="114" y="55"/>
                  </a:cubicBezTo>
                  <a:cubicBezTo>
                    <a:pt x="114" y="55"/>
                    <a:pt x="112" y="56"/>
                    <a:pt x="111" y="57"/>
                  </a:cubicBezTo>
                  <a:cubicBezTo>
                    <a:pt x="113" y="55"/>
                    <a:pt x="114" y="54"/>
                    <a:pt x="115" y="52"/>
                  </a:cubicBezTo>
                  <a:cubicBezTo>
                    <a:pt x="115" y="52"/>
                    <a:pt x="115" y="52"/>
                    <a:pt x="115" y="51"/>
                  </a:cubicBezTo>
                  <a:cubicBezTo>
                    <a:pt x="115" y="51"/>
                    <a:pt x="115" y="51"/>
                    <a:pt x="115" y="51"/>
                  </a:cubicBezTo>
                  <a:cubicBezTo>
                    <a:pt x="116" y="51"/>
                    <a:pt x="118" y="49"/>
                    <a:pt x="118" y="49"/>
                  </a:cubicBezTo>
                  <a:cubicBezTo>
                    <a:pt x="118" y="49"/>
                    <a:pt x="119" y="48"/>
                    <a:pt x="120" y="47"/>
                  </a:cubicBezTo>
                  <a:cubicBezTo>
                    <a:pt x="123" y="45"/>
                    <a:pt x="128" y="42"/>
                    <a:pt x="128" y="42"/>
                  </a:cubicBezTo>
                  <a:close/>
                  <a:moveTo>
                    <a:pt x="103" y="62"/>
                  </a:moveTo>
                  <a:cubicBezTo>
                    <a:pt x="103" y="62"/>
                    <a:pt x="105" y="60"/>
                    <a:pt x="106" y="59"/>
                  </a:cubicBezTo>
                  <a:cubicBezTo>
                    <a:pt x="105" y="60"/>
                    <a:pt x="104" y="61"/>
                    <a:pt x="103" y="62"/>
                  </a:cubicBezTo>
                  <a:cubicBezTo>
                    <a:pt x="103" y="62"/>
                    <a:pt x="103" y="62"/>
                    <a:pt x="103" y="62"/>
                  </a:cubicBezTo>
                  <a:cubicBezTo>
                    <a:pt x="103" y="62"/>
                    <a:pt x="103" y="62"/>
                    <a:pt x="103" y="62"/>
                  </a:cubicBezTo>
                  <a:close/>
                  <a:moveTo>
                    <a:pt x="99" y="65"/>
                  </a:moveTo>
                  <a:cubicBezTo>
                    <a:pt x="99" y="65"/>
                    <a:pt x="98" y="65"/>
                    <a:pt x="98" y="66"/>
                  </a:cubicBezTo>
                  <a:cubicBezTo>
                    <a:pt x="98" y="66"/>
                    <a:pt x="98" y="65"/>
                    <a:pt x="99" y="65"/>
                  </a:cubicBezTo>
                  <a:cubicBezTo>
                    <a:pt x="99" y="65"/>
                    <a:pt x="99" y="65"/>
                    <a:pt x="99" y="65"/>
                  </a:cubicBezTo>
                  <a:close/>
                  <a:moveTo>
                    <a:pt x="75" y="71"/>
                  </a:moveTo>
                  <a:cubicBezTo>
                    <a:pt x="74" y="72"/>
                    <a:pt x="73" y="73"/>
                    <a:pt x="73" y="74"/>
                  </a:cubicBezTo>
                  <a:cubicBezTo>
                    <a:pt x="72" y="74"/>
                    <a:pt x="71" y="75"/>
                    <a:pt x="70" y="75"/>
                  </a:cubicBezTo>
                  <a:cubicBezTo>
                    <a:pt x="70" y="75"/>
                    <a:pt x="70" y="74"/>
                    <a:pt x="71" y="74"/>
                  </a:cubicBezTo>
                  <a:cubicBezTo>
                    <a:pt x="72" y="73"/>
                    <a:pt x="73" y="72"/>
                    <a:pt x="75" y="71"/>
                  </a:cubicBezTo>
                  <a:close/>
                  <a:moveTo>
                    <a:pt x="73" y="77"/>
                  </a:moveTo>
                  <a:cubicBezTo>
                    <a:pt x="73" y="77"/>
                    <a:pt x="76" y="76"/>
                    <a:pt x="78" y="75"/>
                  </a:cubicBezTo>
                  <a:cubicBezTo>
                    <a:pt x="74" y="78"/>
                    <a:pt x="69" y="81"/>
                    <a:pt x="65" y="84"/>
                  </a:cubicBezTo>
                  <a:cubicBezTo>
                    <a:pt x="66" y="82"/>
                    <a:pt x="66" y="81"/>
                    <a:pt x="67" y="80"/>
                  </a:cubicBezTo>
                  <a:cubicBezTo>
                    <a:pt x="68" y="79"/>
                    <a:pt x="70" y="78"/>
                    <a:pt x="72" y="77"/>
                  </a:cubicBezTo>
                  <a:cubicBezTo>
                    <a:pt x="72" y="78"/>
                    <a:pt x="73" y="78"/>
                    <a:pt x="73" y="77"/>
                  </a:cubicBezTo>
                  <a:close/>
                  <a:moveTo>
                    <a:pt x="102" y="70"/>
                  </a:moveTo>
                  <a:cubicBezTo>
                    <a:pt x="102" y="70"/>
                    <a:pt x="102" y="70"/>
                    <a:pt x="102" y="70"/>
                  </a:cubicBezTo>
                  <a:cubicBezTo>
                    <a:pt x="102" y="70"/>
                    <a:pt x="102" y="71"/>
                    <a:pt x="101" y="71"/>
                  </a:cubicBezTo>
                  <a:cubicBezTo>
                    <a:pt x="99" y="72"/>
                    <a:pt x="97" y="74"/>
                    <a:pt x="95" y="75"/>
                  </a:cubicBezTo>
                  <a:cubicBezTo>
                    <a:pt x="96" y="74"/>
                    <a:pt x="96" y="74"/>
                    <a:pt x="97" y="73"/>
                  </a:cubicBezTo>
                  <a:cubicBezTo>
                    <a:pt x="99" y="72"/>
                    <a:pt x="101" y="71"/>
                    <a:pt x="102" y="70"/>
                  </a:cubicBezTo>
                  <a:close/>
                  <a:moveTo>
                    <a:pt x="85" y="85"/>
                  </a:moveTo>
                  <a:cubicBezTo>
                    <a:pt x="85" y="86"/>
                    <a:pt x="85" y="86"/>
                    <a:pt x="86" y="86"/>
                  </a:cubicBezTo>
                  <a:cubicBezTo>
                    <a:pt x="86" y="86"/>
                    <a:pt x="86" y="86"/>
                    <a:pt x="86" y="86"/>
                  </a:cubicBezTo>
                  <a:cubicBezTo>
                    <a:pt x="85" y="87"/>
                    <a:pt x="84" y="87"/>
                    <a:pt x="83" y="87"/>
                  </a:cubicBezTo>
                  <a:cubicBezTo>
                    <a:pt x="84" y="87"/>
                    <a:pt x="85" y="86"/>
                    <a:pt x="85" y="85"/>
                  </a:cubicBezTo>
                  <a:close/>
                  <a:moveTo>
                    <a:pt x="108" y="77"/>
                  </a:moveTo>
                  <a:cubicBezTo>
                    <a:pt x="109" y="77"/>
                    <a:pt x="111" y="76"/>
                    <a:pt x="112" y="75"/>
                  </a:cubicBezTo>
                  <a:cubicBezTo>
                    <a:pt x="107" y="79"/>
                    <a:pt x="103" y="84"/>
                    <a:pt x="99" y="89"/>
                  </a:cubicBezTo>
                  <a:cubicBezTo>
                    <a:pt x="95" y="92"/>
                    <a:pt x="91" y="93"/>
                    <a:pt x="87" y="92"/>
                  </a:cubicBezTo>
                  <a:cubicBezTo>
                    <a:pt x="93" y="86"/>
                    <a:pt x="100" y="82"/>
                    <a:pt x="108" y="77"/>
                  </a:cubicBezTo>
                  <a:close/>
                  <a:moveTo>
                    <a:pt x="126" y="66"/>
                  </a:moveTo>
                  <a:cubicBezTo>
                    <a:pt x="131" y="61"/>
                    <a:pt x="131" y="61"/>
                    <a:pt x="131" y="61"/>
                  </a:cubicBezTo>
                  <a:cubicBezTo>
                    <a:pt x="138" y="55"/>
                    <a:pt x="146" y="49"/>
                    <a:pt x="153" y="43"/>
                  </a:cubicBezTo>
                  <a:cubicBezTo>
                    <a:pt x="144" y="52"/>
                    <a:pt x="133" y="62"/>
                    <a:pt x="121" y="72"/>
                  </a:cubicBezTo>
                  <a:cubicBezTo>
                    <a:pt x="116" y="76"/>
                    <a:pt x="116" y="76"/>
                    <a:pt x="116" y="76"/>
                  </a:cubicBezTo>
                  <a:cubicBezTo>
                    <a:pt x="114" y="78"/>
                    <a:pt x="111" y="80"/>
                    <a:pt x="108" y="83"/>
                  </a:cubicBezTo>
                  <a:cubicBezTo>
                    <a:pt x="114" y="76"/>
                    <a:pt x="121" y="70"/>
                    <a:pt x="126" y="66"/>
                  </a:cubicBezTo>
                  <a:close/>
                  <a:moveTo>
                    <a:pt x="118" y="78"/>
                  </a:moveTo>
                  <a:cubicBezTo>
                    <a:pt x="123" y="74"/>
                    <a:pt x="123" y="74"/>
                    <a:pt x="123" y="74"/>
                  </a:cubicBezTo>
                  <a:cubicBezTo>
                    <a:pt x="125" y="72"/>
                    <a:pt x="128" y="70"/>
                    <a:pt x="130" y="67"/>
                  </a:cubicBezTo>
                  <a:cubicBezTo>
                    <a:pt x="129" y="68"/>
                    <a:pt x="123" y="74"/>
                    <a:pt x="123" y="74"/>
                  </a:cubicBezTo>
                  <a:cubicBezTo>
                    <a:pt x="116" y="82"/>
                    <a:pt x="108" y="90"/>
                    <a:pt x="100" y="94"/>
                  </a:cubicBezTo>
                  <a:cubicBezTo>
                    <a:pt x="100" y="93"/>
                    <a:pt x="101" y="92"/>
                    <a:pt x="101" y="91"/>
                  </a:cubicBezTo>
                  <a:cubicBezTo>
                    <a:pt x="107" y="87"/>
                    <a:pt x="113" y="82"/>
                    <a:pt x="118" y="78"/>
                  </a:cubicBezTo>
                  <a:close/>
                  <a:moveTo>
                    <a:pt x="127" y="75"/>
                  </a:moveTo>
                  <a:cubicBezTo>
                    <a:pt x="130" y="72"/>
                    <a:pt x="130" y="72"/>
                    <a:pt x="130" y="72"/>
                  </a:cubicBezTo>
                  <a:cubicBezTo>
                    <a:pt x="136" y="66"/>
                    <a:pt x="143" y="60"/>
                    <a:pt x="149" y="55"/>
                  </a:cubicBezTo>
                  <a:cubicBezTo>
                    <a:pt x="154" y="51"/>
                    <a:pt x="158" y="47"/>
                    <a:pt x="162" y="43"/>
                  </a:cubicBezTo>
                  <a:cubicBezTo>
                    <a:pt x="158" y="48"/>
                    <a:pt x="154" y="53"/>
                    <a:pt x="150" y="58"/>
                  </a:cubicBezTo>
                  <a:cubicBezTo>
                    <a:pt x="148" y="60"/>
                    <a:pt x="148" y="60"/>
                    <a:pt x="146" y="62"/>
                  </a:cubicBezTo>
                  <a:cubicBezTo>
                    <a:pt x="130" y="74"/>
                    <a:pt x="116" y="87"/>
                    <a:pt x="111" y="103"/>
                  </a:cubicBezTo>
                  <a:cubicBezTo>
                    <a:pt x="109" y="104"/>
                    <a:pt x="107" y="104"/>
                    <a:pt x="106" y="105"/>
                  </a:cubicBezTo>
                  <a:cubicBezTo>
                    <a:pt x="109" y="94"/>
                    <a:pt x="118" y="84"/>
                    <a:pt x="127" y="75"/>
                  </a:cubicBezTo>
                  <a:close/>
                  <a:moveTo>
                    <a:pt x="146" y="68"/>
                  </a:moveTo>
                  <a:cubicBezTo>
                    <a:pt x="145" y="70"/>
                    <a:pt x="144" y="70"/>
                    <a:pt x="143" y="71"/>
                  </a:cubicBezTo>
                  <a:cubicBezTo>
                    <a:pt x="144" y="70"/>
                    <a:pt x="144" y="70"/>
                    <a:pt x="145" y="69"/>
                  </a:cubicBezTo>
                  <a:cubicBezTo>
                    <a:pt x="145" y="69"/>
                    <a:pt x="145" y="69"/>
                    <a:pt x="146" y="68"/>
                  </a:cubicBezTo>
                  <a:close/>
                  <a:moveTo>
                    <a:pt x="160" y="58"/>
                  </a:moveTo>
                  <a:cubicBezTo>
                    <a:pt x="163" y="56"/>
                    <a:pt x="166" y="54"/>
                    <a:pt x="169" y="52"/>
                  </a:cubicBezTo>
                  <a:cubicBezTo>
                    <a:pt x="169" y="53"/>
                    <a:pt x="168" y="54"/>
                    <a:pt x="167" y="56"/>
                  </a:cubicBezTo>
                  <a:cubicBezTo>
                    <a:pt x="165" y="57"/>
                    <a:pt x="163" y="59"/>
                    <a:pt x="161" y="61"/>
                  </a:cubicBezTo>
                  <a:cubicBezTo>
                    <a:pt x="158" y="64"/>
                    <a:pt x="155" y="67"/>
                    <a:pt x="151" y="70"/>
                  </a:cubicBezTo>
                  <a:cubicBezTo>
                    <a:pt x="148" y="74"/>
                    <a:pt x="144" y="77"/>
                    <a:pt x="141" y="80"/>
                  </a:cubicBezTo>
                  <a:cubicBezTo>
                    <a:pt x="136" y="84"/>
                    <a:pt x="132" y="88"/>
                    <a:pt x="127" y="92"/>
                  </a:cubicBezTo>
                  <a:cubicBezTo>
                    <a:pt x="131" y="89"/>
                    <a:pt x="134" y="85"/>
                    <a:pt x="137" y="82"/>
                  </a:cubicBezTo>
                  <a:cubicBezTo>
                    <a:pt x="143" y="76"/>
                    <a:pt x="143" y="76"/>
                    <a:pt x="143" y="76"/>
                  </a:cubicBezTo>
                  <a:cubicBezTo>
                    <a:pt x="143" y="76"/>
                    <a:pt x="152" y="66"/>
                    <a:pt x="156" y="61"/>
                  </a:cubicBezTo>
                  <a:cubicBezTo>
                    <a:pt x="157" y="60"/>
                    <a:pt x="159" y="59"/>
                    <a:pt x="160" y="58"/>
                  </a:cubicBezTo>
                  <a:close/>
                  <a:moveTo>
                    <a:pt x="118" y="93"/>
                  </a:moveTo>
                  <a:cubicBezTo>
                    <a:pt x="118" y="93"/>
                    <a:pt x="118" y="93"/>
                    <a:pt x="118" y="94"/>
                  </a:cubicBezTo>
                  <a:cubicBezTo>
                    <a:pt x="118" y="94"/>
                    <a:pt x="118" y="94"/>
                    <a:pt x="119" y="95"/>
                  </a:cubicBezTo>
                  <a:cubicBezTo>
                    <a:pt x="119" y="95"/>
                    <a:pt x="120" y="95"/>
                    <a:pt x="120" y="95"/>
                  </a:cubicBezTo>
                  <a:cubicBezTo>
                    <a:pt x="119" y="96"/>
                    <a:pt x="117" y="98"/>
                    <a:pt x="115" y="99"/>
                  </a:cubicBezTo>
                  <a:cubicBezTo>
                    <a:pt x="116" y="97"/>
                    <a:pt x="117" y="95"/>
                    <a:pt x="118" y="93"/>
                  </a:cubicBezTo>
                  <a:close/>
                  <a:moveTo>
                    <a:pt x="126" y="97"/>
                  </a:moveTo>
                  <a:cubicBezTo>
                    <a:pt x="125" y="98"/>
                    <a:pt x="125" y="99"/>
                    <a:pt x="124" y="100"/>
                  </a:cubicBezTo>
                  <a:cubicBezTo>
                    <a:pt x="124" y="100"/>
                    <a:pt x="124" y="99"/>
                    <a:pt x="124" y="99"/>
                  </a:cubicBezTo>
                  <a:cubicBezTo>
                    <a:pt x="125" y="98"/>
                    <a:pt x="125" y="97"/>
                    <a:pt x="126" y="97"/>
                  </a:cubicBezTo>
                  <a:close/>
                  <a:moveTo>
                    <a:pt x="156" y="70"/>
                  </a:moveTo>
                  <a:cubicBezTo>
                    <a:pt x="151" y="78"/>
                    <a:pt x="145" y="85"/>
                    <a:pt x="139" y="92"/>
                  </a:cubicBezTo>
                  <a:cubicBezTo>
                    <a:pt x="135" y="95"/>
                    <a:pt x="132" y="98"/>
                    <a:pt x="128" y="100"/>
                  </a:cubicBezTo>
                  <a:cubicBezTo>
                    <a:pt x="132" y="93"/>
                    <a:pt x="137" y="88"/>
                    <a:pt x="143" y="82"/>
                  </a:cubicBezTo>
                  <a:cubicBezTo>
                    <a:pt x="146" y="79"/>
                    <a:pt x="150" y="76"/>
                    <a:pt x="153" y="73"/>
                  </a:cubicBezTo>
                  <a:cubicBezTo>
                    <a:pt x="154" y="72"/>
                    <a:pt x="155" y="71"/>
                    <a:pt x="156" y="70"/>
                  </a:cubicBezTo>
                  <a:close/>
                  <a:moveTo>
                    <a:pt x="127" y="103"/>
                  </a:moveTo>
                  <a:cubicBezTo>
                    <a:pt x="126" y="104"/>
                    <a:pt x="125" y="104"/>
                    <a:pt x="125" y="105"/>
                  </a:cubicBezTo>
                  <a:cubicBezTo>
                    <a:pt x="125" y="105"/>
                    <a:pt x="125" y="105"/>
                    <a:pt x="125" y="104"/>
                  </a:cubicBezTo>
                  <a:cubicBezTo>
                    <a:pt x="126" y="104"/>
                    <a:pt x="126" y="104"/>
                    <a:pt x="127" y="103"/>
                  </a:cubicBezTo>
                  <a:close/>
                  <a:moveTo>
                    <a:pt x="154" y="87"/>
                  </a:moveTo>
                  <a:cubicBezTo>
                    <a:pt x="163" y="79"/>
                    <a:pt x="163" y="79"/>
                    <a:pt x="163" y="79"/>
                  </a:cubicBezTo>
                  <a:cubicBezTo>
                    <a:pt x="163" y="79"/>
                    <a:pt x="174" y="68"/>
                    <a:pt x="174" y="68"/>
                  </a:cubicBezTo>
                  <a:cubicBezTo>
                    <a:pt x="177" y="65"/>
                    <a:pt x="179" y="62"/>
                    <a:pt x="182" y="59"/>
                  </a:cubicBezTo>
                  <a:cubicBezTo>
                    <a:pt x="179" y="62"/>
                    <a:pt x="176" y="66"/>
                    <a:pt x="173" y="69"/>
                  </a:cubicBezTo>
                  <a:cubicBezTo>
                    <a:pt x="173" y="69"/>
                    <a:pt x="172" y="71"/>
                    <a:pt x="171" y="72"/>
                  </a:cubicBezTo>
                  <a:cubicBezTo>
                    <a:pt x="169" y="74"/>
                    <a:pt x="166" y="77"/>
                    <a:pt x="166" y="77"/>
                  </a:cubicBezTo>
                  <a:cubicBezTo>
                    <a:pt x="160" y="83"/>
                    <a:pt x="154" y="89"/>
                    <a:pt x="149" y="95"/>
                  </a:cubicBezTo>
                  <a:cubicBezTo>
                    <a:pt x="145" y="99"/>
                    <a:pt x="141" y="102"/>
                    <a:pt x="138" y="104"/>
                  </a:cubicBezTo>
                  <a:cubicBezTo>
                    <a:pt x="140" y="101"/>
                    <a:pt x="143" y="98"/>
                    <a:pt x="145" y="94"/>
                  </a:cubicBezTo>
                  <a:cubicBezTo>
                    <a:pt x="148" y="92"/>
                    <a:pt x="151" y="89"/>
                    <a:pt x="154" y="87"/>
                  </a:cubicBezTo>
                  <a:close/>
                  <a:moveTo>
                    <a:pt x="154" y="94"/>
                  </a:moveTo>
                  <a:cubicBezTo>
                    <a:pt x="152" y="97"/>
                    <a:pt x="149" y="101"/>
                    <a:pt x="147" y="103"/>
                  </a:cubicBezTo>
                  <a:cubicBezTo>
                    <a:pt x="148" y="101"/>
                    <a:pt x="149" y="99"/>
                    <a:pt x="151" y="97"/>
                  </a:cubicBezTo>
                  <a:cubicBezTo>
                    <a:pt x="152" y="96"/>
                    <a:pt x="153" y="95"/>
                    <a:pt x="154" y="94"/>
                  </a:cubicBezTo>
                  <a:close/>
                  <a:moveTo>
                    <a:pt x="134" y="111"/>
                  </a:moveTo>
                  <a:cubicBezTo>
                    <a:pt x="136" y="109"/>
                    <a:pt x="139" y="107"/>
                    <a:pt x="143" y="104"/>
                  </a:cubicBezTo>
                  <a:cubicBezTo>
                    <a:pt x="142" y="106"/>
                    <a:pt x="141" y="107"/>
                    <a:pt x="141" y="109"/>
                  </a:cubicBezTo>
                  <a:cubicBezTo>
                    <a:pt x="137" y="112"/>
                    <a:pt x="134" y="114"/>
                    <a:pt x="131" y="114"/>
                  </a:cubicBezTo>
                  <a:cubicBezTo>
                    <a:pt x="131" y="113"/>
                    <a:pt x="132" y="112"/>
                    <a:pt x="132" y="111"/>
                  </a:cubicBezTo>
                  <a:cubicBezTo>
                    <a:pt x="132" y="111"/>
                    <a:pt x="132" y="111"/>
                    <a:pt x="132" y="111"/>
                  </a:cubicBezTo>
                  <a:cubicBezTo>
                    <a:pt x="133" y="111"/>
                    <a:pt x="133" y="111"/>
                    <a:pt x="134" y="111"/>
                  </a:cubicBezTo>
                  <a:close/>
                  <a:moveTo>
                    <a:pt x="210" y="42"/>
                  </a:moveTo>
                  <a:cubicBezTo>
                    <a:pt x="204" y="49"/>
                    <a:pt x="198" y="56"/>
                    <a:pt x="191" y="62"/>
                  </a:cubicBezTo>
                  <a:cubicBezTo>
                    <a:pt x="196" y="54"/>
                    <a:pt x="203" y="47"/>
                    <a:pt x="210" y="42"/>
                  </a:cubicBezTo>
                  <a:close/>
                  <a:moveTo>
                    <a:pt x="187" y="69"/>
                  </a:moveTo>
                  <a:cubicBezTo>
                    <a:pt x="192" y="65"/>
                    <a:pt x="197" y="60"/>
                    <a:pt x="202" y="55"/>
                  </a:cubicBezTo>
                  <a:cubicBezTo>
                    <a:pt x="201" y="56"/>
                    <a:pt x="201" y="56"/>
                    <a:pt x="201" y="57"/>
                  </a:cubicBezTo>
                  <a:cubicBezTo>
                    <a:pt x="197" y="61"/>
                    <a:pt x="194" y="64"/>
                    <a:pt x="190" y="68"/>
                  </a:cubicBezTo>
                  <a:cubicBezTo>
                    <a:pt x="185" y="73"/>
                    <a:pt x="180" y="78"/>
                    <a:pt x="176" y="84"/>
                  </a:cubicBezTo>
                  <a:cubicBezTo>
                    <a:pt x="177" y="82"/>
                    <a:pt x="181" y="76"/>
                    <a:pt x="181" y="76"/>
                  </a:cubicBezTo>
                  <a:cubicBezTo>
                    <a:pt x="181" y="76"/>
                    <a:pt x="182" y="75"/>
                    <a:pt x="183" y="74"/>
                  </a:cubicBezTo>
                  <a:cubicBezTo>
                    <a:pt x="184" y="72"/>
                    <a:pt x="186" y="71"/>
                    <a:pt x="187" y="69"/>
                  </a:cubicBezTo>
                  <a:close/>
                  <a:moveTo>
                    <a:pt x="212" y="61"/>
                  </a:moveTo>
                  <a:cubicBezTo>
                    <a:pt x="212" y="61"/>
                    <a:pt x="211" y="62"/>
                    <a:pt x="211" y="62"/>
                  </a:cubicBezTo>
                  <a:cubicBezTo>
                    <a:pt x="211" y="62"/>
                    <a:pt x="212" y="61"/>
                    <a:pt x="212" y="61"/>
                  </a:cubicBezTo>
                  <a:close/>
                  <a:moveTo>
                    <a:pt x="171" y="85"/>
                  </a:moveTo>
                  <a:cubicBezTo>
                    <a:pt x="167" y="91"/>
                    <a:pt x="161" y="98"/>
                    <a:pt x="156" y="103"/>
                  </a:cubicBezTo>
                  <a:cubicBezTo>
                    <a:pt x="160" y="97"/>
                    <a:pt x="165" y="91"/>
                    <a:pt x="171" y="85"/>
                  </a:cubicBezTo>
                  <a:close/>
                  <a:moveTo>
                    <a:pt x="162" y="100"/>
                  </a:moveTo>
                  <a:cubicBezTo>
                    <a:pt x="159" y="106"/>
                    <a:pt x="156" y="111"/>
                    <a:pt x="154" y="116"/>
                  </a:cubicBezTo>
                  <a:cubicBezTo>
                    <a:pt x="152" y="118"/>
                    <a:pt x="149" y="120"/>
                    <a:pt x="146" y="121"/>
                  </a:cubicBezTo>
                  <a:cubicBezTo>
                    <a:pt x="148" y="118"/>
                    <a:pt x="149" y="114"/>
                    <a:pt x="151" y="111"/>
                  </a:cubicBezTo>
                  <a:cubicBezTo>
                    <a:pt x="155" y="108"/>
                    <a:pt x="159" y="105"/>
                    <a:pt x="162" y="100"/>
                  </a:cubicBezTo>
                  <a:close/>
                  <a:moveTo>
                    <a:pt x="189" y="74"/>
                  </a:moveTo>
                  <a:cubicBezTo>
                    <a:pt x="188" y="75"/>
                    <a:pt x="187" y="76"/>
                    <a:pt x="186" y="77"/>
                  </a:cubicBezTo>
                  <a:cubicBezTo>
                    <a:pt x="178" y="85"/>
                    <a:pt x="170" y="95"/>
                    <a:pt x="165" y="105"/>
                  </a:cubicBezTo>
                  <a:cubicBezTo>
                    <a:pt x="163" y="107"/>
                    <a:pt x="161" y="110"/>
                    <a:pt x="159" y="112"/>
                  </a:cubicBezTo>
                  <a:cubicBezTo>
                    <a:pt x="166" y="98"/>
                    <a:pt x="177" y="86"/>
                    <a:pt x="189" y="74"/>
                  </a:cubicBezTo>
                  <a:close/>
                  <a:moveTo>
                    <a:pt x="194" y="74"/>
                  </a:moveTo>
                  <a:cubicBezTo>
                    <a:pt x="193" y="75"/>
                    <a:pt x="192" y="77"/>
                    <a:pt x="191" y="79"/>
                  </a:cubicBezTo>
                  <a:cubicBezTo>
                    <a:pt x="184" y="89"/>
                    <a:pt x="184" y="89"/>
                    <a:pt x="184" y="89"/>
                  </a:cubicBezTo>
                  <a:cubicBezTo>
                    <a:pt x="182" y="92"/>
                    <a:pt x="179" y="96"/>
                    <a:pt x="176" y="100"/>
                  </a:cubicBezTo>
                  <a:cubicBezTo>
                    <a:pt x="173" y="103"/>
                    <a:pt x="170" y="106"/>
                    <a:pt x="167" y="109"/>
                  </a:cubicBezTo>
                  <a:cubicBezTo>
                    <a:pt x="167" y="108"/>
                    <a:pt x="167" y="107"/>
                    <a:pt x="168" y="106"/>
                  </a:cubicBezTo>
                  <a:cubicBezTo>
                    <a:pt x="171" y="102"/>
                    <a:pt x="174" y="98"/>
                    <a:pt x="177" y="95"/>
                  </a:cubicBezTo>
                  <a:cubicBezTo>
                    <a:pt x="181" y="89"/>
                    <a:pt x="181" y="89"/>
                    <a:pt x="181" y="89"/>
                  </a:cubicBezTo>
                  <a:cubicBezTo>
                    <a:pt x="181" y="89"/>
                    <a:pt x="185" y="84"/>
                    <a:pt x="188" y="79"/>
                  </a:cubicBezTo>
                  <a:cubicBezTo>
                    <a:pt x="190" y="77"/>
                    <a:pt x="192" y="76"/>
                    <a:pt x="194" y="74"/>
                  </a:cubicBezTo>
                  <a:close/>
                  <a:moveTo>
                    <a:pt x="208" y="66"/>
                  </a:moveTo>
                  <a:cubicBezTo>
                    <a:pt x="205" y="69"/>
                    <a:pt x="203" y="72"/>
                    <a:pt x="200" y="76"/>
                  </a:cubicBezTo>
                  <a:cubicBezTo>
                    <a:pt x="200" y="76"/>
                    <a:pt x="200" y="76"/>
                    <a:pt x="199" y="76"/>
                  </a:cubicBezTo>
                  <a:cubicBezTo>
                    <a:pt x="202" y="73"/>
                    <a:pt x="205" y="69"/>
                    <a:pt x="208" y="66"/>
                  </a:cubicBezTo>
                  <a:close/>
                  <a:moveTo>
                    <a:pt x="187" y="94"/>
                  </a:moveTo>
                  <a:cubicBezTo>
                    <a:pt x="184" y="99"/>
                    <a:pt x="181" y="103"/>
                    <a:pt x="177" y="107"/>
                  </a:cubicBezTo>
                  <a:cubicBezTo>
                    <a:pt x="179" y="105"/>
                    <a:pt x="180" y="103"/>
                    <a:pt x="181" y="101"/>
                  </a:cubicBezTo>
                  <a:cubicBezTo>
                    <a:pt x="181" y="101"/>
                    <a:pt x="184" y="97"/>
                    <a:pt x="187" y="94"/>
                  </a:cubicBezTo>
                  <a:close/>
                  <a:moveTo>
                    <a:pt x="163" y="112"/>
                  </a:moveTo>
                  <a:cubicBezTo>
                    <a:pt x="163" y="113"/>
                    <a:pt x="162" y="113"/>
                    <a:pt x="162" y="113"/>
                  </a:cubicBezTo>
                  <a:cubicBezTo>
                    <a:pt x="162" y="114"/>
                    <a:pt x="161" y="114"/>
                    <a:pt x="160" y="115"/>
                  </a:cubicBezTo>
                  <a:cubicBezTo>
                    <a:pt x="161" y="114"/>
                    <a:pt x="162" y="113"/>
                    <a:pt x="163" y="112"/>
                  </a:cubicBezTo>
                  <a:close/>
                  <a:moveTo>
                    <a:pt x="173" y="109"/>
                  </a:moveTo>
                  <a:cubicBezTo>
                    <a:pt x="172" y="111"/>
                    <a:pt x="171" y="114"/>
                    <a:pt x="170" y="116"/>
                  </a:cubicBezTo>
                  <a:cubicBezTo>
                    <a:pt x="168" y="118"/>
                    <a:pt x="165" y="121"/>
                    <a:pt x="163" y="124"/>
                  </a:cubicBezTo>
                  <a:cubicBezTo>
                    <a:pt x="165" y="119"/>
                    <a:pt x="169" y="114"/>
                    <a:pt x="173" y="109"/>
                  </a:cubicBezTo>
                  <a:close/>
                  <a:moveTo>
                    <a:pt x="201" y="95"/>
                  </a:moveTo>
                  <a:cubicBezTo>
                    <a:pt x="208" y="87"/>
                    <a:pt x="208" y="87"/>
                    <a:pt x="208" y="87"/>
                  </a:cubicBezTo>
                  <a:cubicBezTo>
                    <a:pt x="217" y="77"/>
                    <a:pt x="217" y="77"/>
                    <a:pt x="217" y="77"/>
                  </a:cubicBezTo>
                  <a:cubicBezTo>
                    <a:pt x="223" y="71"/>
                    <a:pt x="228" y="64"/>
                    <a:pt x="234" y="59"/>
                  </a:cubicBezTo>
                  <a:cubicBezTo>
                    <a:pt x="230" y="63"/>
                    <a:pt x="227" y="67"/>
                    <a:pt x="223" y="71"/>
                  </a:cubicBezTo>
                  <a:cubicBezTo>
                    <a:pt x="220" y="75"/>
                    <a:pt x="216" y="79"/>
                    <a:pt x="213" y="83"/>
                  </a:cubicBezTo>
                  <a:cubicBezTo>
                    <a:pt x="208" y="88"/>
                    <a:pt x="204" y="93"/>
                    <a:pt x="200" y="98"/>
                  </a:cubicBezTo>
                  <a:cubicBezTo>
                    <a:pt x="195" y="103"/>
                    <a:pt x="195" y="103"/>
                    <a:pt x="195" y="103"/>
                  </a:cubicBezTo>
                  <a:cubicBezTo>
                    <a:pt x="190" y="109"/>
                    <a:pt x="190" y="109"/>
                    <a:pt x="190" y="109"/>
                  </a:cubicBezTo>
                  <a:cubicBezTo>
                    <a:pt x="186" y="112"/>
                    <a:pt x="183" y="115"/>
                    <a:pt x="180" y="119"/>
                  </a:cubicBezTo>
                  <a:cubicBezTo>
                    <a:pt x="181" y="118"/>
                    <a:pt x="182" y="116"/>
                    <a:pt x="182" y="115"/>
                  </a:cubicBezTo>
                  <a:cubicBezTo>
                    <a:pt x="187" y="108"/>
                    <a:pt x="194" y="101"/>
                    <a:pt x="201" y="95"/>
                  </a:cubicBezTo>
                  <a:close/>
                  <a:moveTo>
                    <a:pt x="241" y="54"/>
                  </a:moveTo>
                  <a:cubicBezTo>
                    <a:pt x="242" y="54"/>
                    <a:pt x="244" y="54"/>
                    <a:pt x="244" y="54"/>
                  </a:cubicBezTo>
                  <a:cubicBezTo>
                    <a:pt x="246" y="54"/>
                    <a:pt x="249" y="54"/>
                    <a:pt x="251" y="54"/>
                  </a:cubicBezTo>
                  <a:cubicBezTo>
                    <a:pt x="249" y="56"/>
                    <a:pt x="248" y="58"/>
                    <a:pt x="246" y="59"/>
                  </a:cubicBezTo>
                  <a:cubicBezTo>
                    <a:pt x="246" y="59"/>
                    <a:pt x="246" y="59"/>
                    <a:pt x="245" y="60"/>
                  </a:cubicBezTo>
                  <a:cubicBezTo>
                    <a:pt x="245" y="59"/>
                    <a:pt x="244" y="59"/>
                    <a:pt x="244" y="59"/>
                  </a:cubicBezTo>
                  <a:cubicBezTo>
                    <a:pt x="244" y="59"/>
                    <a:pt x="243" y="59"/>
                    <a:pt x="243" y="59"/>
                  </a:cubicBezTo>
                  <a:cubicBezTo>
                    <a:pt x="243" y="59"/>
                    <a:pt x="243" y="59"/>
                    <a:pt x="243" y="59"/>
                  </a:cubicBezTo>
                  <a:cubicBezTo>
                    <a:pt x="243" y="59"/>
                    <a:pt x="243" y="59"/>
                    <a:pt x="243" y="59"/>
                  </a:cubicBezTo>
                  <a:cubicBezTo>
                    <a:pt x="243" y="60"/>
                    <a:pt x="242" y="61"/>
                    <a:pt x="241" y="61"/>
                  </a:cubicBezTo>
                  <a:cubicBezTo>
                    <a:pt x="241" y="61"/>
                    <a:pt x="240" y="62"/>
                    <a:pt x="240" y="62"/>
                  </a:cubicBezTo>
                  <a:cubicBezTo>
                    <a:pt x="240" y="62"/>
                    <a:pt x="240" y="62"/>
                    <a:pt x="240" y="61"/>
                  </a:cubicBezTo>
                  <a:cubicBezTo>
                    <a:pt x="240" y="61"/>
                    <a:pt x="241" y="61"/>
                    <a:pt x="241" y="60"/>
                  </a:cubicBezTo>
                  <a:cubicBezTo>
                    <a:pt x="241" y="60"/>
                    <a:pt x="240" y="60"/>
                    <a:pt x="240" y="59"/>
                  </a:cubicBezTo>
                  <a:cubicBezTo>
                    <a:pt x="240" y="59"/>
                    <a:pt x="239" y="59"/>
                    <a:pt x="238" y="59"/>
                  </a:cubicBezTo>
                  <a:cubicBezTo>
                    <a:pt x="237" y="60"/>
                    <a:pt x="236" y="61"/>
                    <a:pt x="234" y="62"/>
                  </a:cubicBezTo>
                  <a:cubicBezTo>
                    <a:pt x="237" y="60"/>
                    <a:pt x="239" y="57"/>
                    <a:pt x="241" y="54"/>
                  </a:cubicBezTo>
                  <a:close/>
                  <a:moveTo>
                    <a:pt x="255" y="55"/>
                  </a:moveTo>
                  <a:cubicBezTo>
                    <a:pt x="257" y="55"/>
                    <a:pt x="259" y="55"/>
                    <a:pt x="261" y="56"/>
                  </a:cubicBezTo>
                  <a:cubicBezTo>
                    <a:pt x="259" y="56"/>
                    <a:pt x="256" y="57"/>
                    <a:pt x="254" y="57"/>
                  </a:cubicBezTo>
                  <a:cubicBezTo>
                    <a:pt x="253" y="58"/>
                    <a:pt x="253" y="58"/>
                    <a:pt x="252" y="58"/>
                  </a:cubicBezTo>
                  <a:cubicBezTo>
                    <a:pt x="253" y="57"/>
                    <a:pt x="255" y="55"/>
                    <a:pt x="255" y="55"/>
                  </a:cubicBezTo>
                  <a:close/>
                  <a:moveTo>
                    <a:pt x="241" y="65"/>
                  </a:moveTo>
                  <a:cubicBezTo>
                    <a:pt x="241" y="65"/>
                    <a:pt x="241" y="65"/>
                    <a:pt x="241" y="66"/>
                  </a:cubicBezTo>
                  <a:cubicBezTo>
                    <a:pt x="241" y="66"/>
                    <a:pt x="241" y="66"/>
                    <a:pt x="241" y="66"/>
                  </a:cubicBezTo>
                  <a:cubicBezTo>
                    <a:pt x="241" y="65"/>
                    <a:pt x="241" y="65"/>
                    <a:pt x="241" y="65"/>
                  </a:cubicBezTo>
                  <a:close/>
                  <a:moveTo>
                    <a:pt x="254" y="60"/>
                  </a:moveTo>
                  <a:cubicBezTo>
                    <a:pt x="256" y="60"/>
                    <a:pt x="258" y="59"/>
                    <a:pt x="261" y="59"/>
                  </a:cubicBezTo>
                  <a:cubicBezTo>
                    <a:pt x="260" y="60"/>
                    <a:pt x="258" y="61"/>
                    <a:pt x="257" y="62"/>
                  </a:cubicBezTo>
                  <a:cubicBezTo>
                    <a:pt x="253" y="64"/>
                    <a:pt x="249" y="65"/>
                    <a:pt x="246" y="66"/>
                  </a:cubicBezTo>
                  <a:cubicBezTo>
                    <a:pt x="247" y="64"/>
                    <a:pt x="248" y="63"/>
                    <a:pt x="249" y="61"/>
                  </a:cubicBezTo>
                  <a:cubicBezTo>
                    <a:pt x="251" y="61"/>
                    <a:pt x="253" y="61"/>
                    <a:pt x="254" y="60"/>
                  </a:cubicBezTo>
                  <a:close/>
                  <a:moveTo>
                    <a:pt x="267" y="61"/>
                  </a:moveTo>
                  <a:cubicBezTo>
                    <a:pt x="267" y="61"/>
                    <a:pt x="267" y="62"/>
                    <a:pt x="267" y="62"/>
                  </a:cubicBezTo>
                  <a:cubicBezTo>
                    <a:pt x="266" y="62"/>
                    <a:pt x="266" y="62"/>
                    <a:pt x="265" y="62"/>
                  </a:cubicBezTo>
                  <a:cubicBezTo>
                    <a:pt x="265" y="62"/>
                    <a:pt x="264" y="64"/>
                    <a:pt x="264" y="64"/>
                  </a:cubicBezTo>
                  <a:cubicBezTo>
                    <a:pt x="263" y="65"/>
                    <a:pt x="262" y="66"/>
                    <a:pt x="260" y="66"/>
                  </a:cubicBezTo>
                  <a:cubicBezTo>
                    <a:pt x="261" y="65"/>
                    <a:pt x="262" y="64"/>
                    <a:pt x="263" y="63"/>
                  </a:cubicBezTo>
                  <a:cubicBezTo>
                    <a:pt x="264" y="62"/>
                    <a:pt x="266" y="62"/>
                    <a:pt x="267" y="61"/>
                  </a:cubicBezTo>
                  <a:close/>
                  <a:moveTo>
                    <a:pt x="192" y="111"/>
                  </a:moveTo>
                  <a:cubicBezTo>
                    <a:pt x="192" y="111"/>
                    <a:pt x="194" y="108"/>
                    <a:pt x="196" y="106"/>
                  </a:cubicBezTo>
                  <a:cubicBezTo>
                    <a:pt x="191" y="113"/>
                    <a:pt x="186" y="120"/>
                    <a:pt x="181" y="123"/>
                  </a:cubicBezTo>
                  <a:cubicBezTo>
                    <a:pt x="184" y="119"/>
                    <a:pt x="188" y="115"/>
                    <a:pt x="192" y="111"/>
                  </a:cubicBezTo>
                  <a:close/>
                  <a:moveTo>
                    <a:pt x="225" y="74"/>
                  </a:moveTo>
                  <a:cubicBezTo>
                    <a:pt x="221" y="79"/>
                    <a:pt x="218" y="84"/>
                    <a:pt x="214" y="88"/>
                  </a:cubicBezTo>
                  <a:cubicBezTo>
                    <a:pt x="214" y="88"/>
                    <a:pt x="203" y="101"/>
                    <a:pt x="199" y="107"/>
                  </a:cubicBezTo>
                  <a:cubicBezTo>
                    <a:pt x="199" y="106"/>
                    <a:pt x="200" y="105"/>
                    <a:pt x="200" y="104"/>
                  </a:cubicBezTo>
                  <a:cubicBezTo>
                    <a:pt x="206" y="96"/>
                    <a:pt x="206" y="96"/>
                    <a:pt x="206" y="96"/>
                  </a:cubicBezTo>
                  <a:cubicBezTo>
                    <a:pt x="209" y="92"/>
                    <a:pt x="212" y="88"/>
                    <a:pt x="215" y="85"/>
                  </a:cubicBezTo>
                  <a:cubicBezTo>
                    <a:pt x="218" y="81"/>
                    <a:pt x="222" y="78"/>
                    <a:pt x="225" y="74"/>
                  </a:cubicBezTo>
                  <a:close/>
                  <a:moveTo>
                    <a:pt x="179" y="127"/>
                  </a:moveTo>
                  <a:cubicBezTo>
                    <a:pt x="178" y="128"/>
                    <a:pt x="177" y="129"/>
                    <a:pt x="176" y="130"/>
                  </a:cubicBezTo>
                  <a:cubicBezTo>
                    <a:pt x="176" y="130"/>
                    <a:pt x="177" y="129"/>
                    <a:pt x="177" y="128"/>
                  </a:cubicBezTo>
                  <a:cubicBezTo>
                    <a:pt x="177" y="128"/>
                    <a:pt x="178" y="128"/>
                    <a:pt x="178" y="128"/>
                  </a:cubicBezTo>
                  <a:cubicBezTo>
                    <a:pt x="178" y="128"/>
                    <a:pt x="178" y="128"/>
                    <a:pt x="178" y="128"/>
                  </a:cubicBezTo>
                  <a:cubicBezTo>
                    <a:pt x="179" y="128"/>
                    <a:pt x="179" y="127"/>
                    <a:pt x="179" y="127"/>
                  </a:cubicBezTo>
                  <a:close/>
                  <a:moveTo>
                    <a:pt x="204" y="108"/>
                  </a:moveTo>
                  <a:cubicBezTo>
                    <a:pt x="210" y="102"/>
                    <a:pt x="215" y="96"/>
                    <a:pt x="220" y="89"/>
                  </a:cubicBezTo>
                  <a:cubicBezTo>
                    <a:pt x="226" y="82"/>
                    <a:pt x="232" y="74"/>
                    <a:pt x="239" y="68"/>
                  </a:cubicBezTo>
                  <a:cubicBezTo>
                    <a:pt x="239" y="68"/>
                    <a:pt x="239" y="68"/>
                    <a:pt x="239" y="68"/>
                  </a:cubicBezTo>
                  <a:cubicBezTo>
                    <a:pt x="236" y="72"/>
                    <a:pt x="233" y="76"/>
                    <a:pt x="230" y="80"/>
                  </a:cubicBezTo>
                  <a:cubicBezTo>
                    <a:pt x="225" y="87"/>
                    <a:pt x="219" y="93"/>
                    <a:pt x="214" y="100"/>
                  </a:cubicBezTo>
                  <a:cubicBezTo>
                    <a:pt x="206" y="112"/>
                    <a:pt x="206" y="112"/>
                    <a:pt x="206" y="112"/>
                  </a:cubicBezTo>
                  <a:cubicBezTo>
                    <a:pt x="199" y="122"/>
                    <a:pt x="193" y="131"/>
                    <a:pt x="185" y="139"/>
                  </a:cubicBezTo>
                  <a:cubicBezTo>
                    <a:pt x="188" y="130"/>
                    <a:pt x="194" y="120"/>
                    <a:pt x="201" y="112"/>
                  </a:cubicBezTo>
                  <a:cubicBezTo>
                    <a:pt x="202" y="111"/>
                    <a:pt x="203" y="110"/>
                    <a:pt x="204" y="108"/>
                  </a:cubicBezTo>
                  <a:close/>
                  <a:moveTo>
                    <a:pt x="253" y="67"/>
                  </a:moveTo>
                  <a:cubicBezTo>
                    <a:pt x="248" y="73"/>
                    <a:pt x="242" y="80"/>
                    <a:pt x="237" y="86"/>
                  </a:cubicBezTo>
                  <a:cubicBezTo>
                    <a:pt x="230" y="94"/>
                    <a:pt x="222" y="102"/>
                    <a:pt x="217" y="111"/>
                  </a:cubicBezTo>
                  <a:cubicBezTo>
                    <a:pt x="217" y="112"/>
                    <a:pt x="217" y="112"/>
                    <a:pt x="217" y="112"/>
                  </a:cubicBezTo>
                  <a:cubicBezTo>
                    <a:pt x="217" y="112"/>
                    <a:pt x="217" y="112"/>
                    <a:pt x="217" y="112"/>
                  </a:cubicBezTo>
                  <a:cubicBezTo>
                    <a:pt x="217" y="113"/>
                    <a:pt x="216" y="113"/>
                    <a:pt x="216" y="114"/>
                  </a:cubicBezTo>
                  <a:cubicBezTo>
                    <a:pt x="210" y="119"/>
                    <a:pt x="203" y="125"/>
                    <a:pt x="198" y="132"/>
                  </a:cubicBezTo>
                  <a:cubicBezTo>
                    <a:pt x="199" y="128"/>
                    <a:pt x="200" y="125"/>
                    <a:pt x="202" y="123"/>
                  </a:cubicBezTo>
                  <a:cubicBezTo>
                    <a:pt x="202" y="122"/>
                    <a:pt x="203" y="121"/>
                    <a:pt x="203" y="121"/>
                  </a:cubicBezTo>
                  <a:cubicBezTo>
                    <a:pt x="206" y="117"/>
                    <a:pt x="209" y="113"/>
                    <a:pt x="212" y="109"/>
                  </a:cubicBezTo>
                  <a:cubicBezTo>
                    <a:pt x="218" y="102"/>
                    <a:pt x="218" y="102"/>
                    <a:pt x="218" y="102"/>
                  </a:cubicBezTo>
                  <a:cubicBezTo>
                    <a:pt x="228" y="88"/>
                    <a:pt x="228" y="88"/>
                    <a:pt x="228" y="88"/>
                  </a:cubicBezTo>
                  <a:cubicBezTo>
                    <a:pt x="230" y="86"/>
                    <a:pt x="231" y="84"/>
                    <a:pt x="232" y="82"/>
                  </a:cubicBezTo>
                  <a:cubicBezTo>
                    <a:pt x="235" y="79"/>
                    <a:pt x="237" y="76"/>
                    <a:pt x="239" y="73"/>
                  </a:cubicBezTo>
                  <a:cubicBezTo>
                    <a:pt x="239" y="73"/>
                    <a:pt x="242" y="70"/>
                    <a:pt x="243" y="69"/>
                  </a:cubicBezTo>
                  <a:cubicBezTo>
                    <a:pt x="246" y="69"/>
                    <a:pt x="250" y="68"/>
                    <a:pt x="253" y="67"/>
                  </a:cubicBezTo>
                  <a:close/>
                  <a:moveTo>
                    <a:pt x="253" y="71"/>
                  </a:moveTo>
                  <a:cubicBezTo>
                    <a:pt x="253" y="71"/>
                    <a:pt x="252" y="72"/>
                    <a:pt x="252" y="72"/>
                  </a:cubicBezTo>
                  <a:cubicBezTo>
                    <a:pt x="252" y="73"/>
                    <a:pt x="252" y="73"/>
                    <a:pt x="251" y="73"/>
                  </a:cubicBezTo>
                  <a:cubicBezTo>
                    <a:pt x="252" y="72"/>
                    <a:pt x="253" y="72"/>
                    <a:pt x="253" y="71"/>
                  </a:cubicBezTo>
                  <a:close/>
                  <a:moveTo>
                    <a:pt x="255" y="73"/>
                  </a:moveTo>
                  <a:cubicBezTo>
                    <a:pt x="253" y="76"/>
                    <a:pt x="250" y="80"/>
                    <a:pt x="250" y="80"/>
                  </a:cubicBezTo>
                  <a:cubicBezTo>
                    <a:pt x="251" y="78"/>
                    <a:pt x="253" y="76"/>
                    <a:pt x="254" y="74"/>
                  </a:cubicBezTo>
                  <a:cubicBezTo>
                    <a:pt x="254" y="74"/>
                    <a:pt x="255" y="74"/>
                    <a:pt x="255" y="73"/>
                  </a:cubicBezTo>
                  <a:close/>
                  <a:moveTo>
                    <a:pt x="240" y="87"/>
                  </a:moveTo>
                  <a:cubicBezTo>
                    <a:pt x="240" y="87"/>
                    <a:pt x="240" y="87"/>
                    <a:pt x="241" y="86"/>
                  </a:cubicBezTo>
                  <a:cubicBezTo>
                    <a:pt x="238" y="89"/>
                    <a:pt x="236" y="92"/>
                    <a:pt x="234" y="95"/>
                  </a:cubicBezTo>
                  <a:cubicBezTo>
                    <a:pt x="236" y="92"/>
                    <a:pt x="237" y="90"/>
                    <a:pt x="239" y="88"/>
                  </a:cubicBezTo>
                  <a:cubicBezTo>
                    <a:pt x="239" y="88"/>
                    <a:pt x="239" y="88"/>
                    <a:pt x="240" y="87"/>
                  </a:cubicBezTo>
                  <a:close/>
                  <a:moveTo>
                    <a:pt x="208" y="125"/>
                  </a:moveTo>
                  <a:cubicBezTo>
                    <a:pt x="206" y="128"/>
                    <a:pt x="203" y="131"/>
                    <a:pt x="200" y="134"/>
                  </a:cubicBezTo>
                  <a:cubicBezTo>
                    <a:pt x="202" y="131"/>
                    <a:pt x="205" y="128"/>
                    <a:pt x="208" y="125"/>
                  </a:cubicBezTo>
                  <a:close/>
                  <a:moveTo>
                    <a:pt x="196" y="141"/>
                  </a:moveTo>
                  <a:cubicBezTo>
                    <a:pt x="198" y="140"/>
                    <a:pt x="199" y="139"/>
                    <a:pt x="200" y="138"/>
                  </a:cubicBezTo>
                  <a:cubicBezTo>
                    <a:pt x="198" y="140"/>
                    <a:pt x="196" y="142"/>
                    <a:pt x="194" y="145"/>
                  </a:cubicBezTo>
                  <a:cubicBezTo>
                    <a:pt x="194" y="144"/>
                    <a:pt x="194" y="142"/>
                    <a:pt x="195" y="141"/>
                  </a:cubicBezTo>
                  <a:cubicBezTo>
                    <a:pt x="196" y="141"/>
                    <a:pt x="196" y="141"/>
                    <a:pt x="196" y="141"/>
                  </a:cubicBezTo>
                  <a:close/>
                  <a:moveTo>
                    <a:pt x="270" y="69"/>
                  </a:moveTo>
                  <a:cubicBezTo>
                    <a:pt x="259" y="79"/>
                    <a:pt x="247" y="90"/>
                    <a:pt x="236" y="104"/>
                  </a:cubicBezTo>
                  <a:cubicBezTo>
                    <a:pt x="225" y="118"/>
                    <a:pt x="225" y="118"/>
                    <a:pt x="225" y="118"/>
                  </a:cubicBezTo>
                  <a:cubicBezTo>
                    <a:pt x="218" y="126"/>
                    <a:pt x="210" y="136"/>
                    <a:pt x="203" y="143"/>
                  </a:cubicBezTo>
                  <a:cubicBezTo>
                    <a:pt x="217" y="121"/>
                    <a:pt x="234" y="102"/>
                    <a:pt x="251" y="83"/>
                  </a:cubicBezTo>
                  <a:cubicBezTo>
                    <a:pt x="257" y="78"/>
                    <a:pt x="263" y="73"/>
                    <a:pt x="270" y="69"/>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0" name="Freeform 53"/>
            <p:cNvSpPr>
              <a:spLocks noEditPoints="1" noChangeArrowheads="1"/>
            </p:cNvSpPr>
            <p:nvPr/>
          </p:nvSpPr>
          <p:spPr bwMode="auto">
            <a:xfrm>
              <a:off x="1380" y="3397"/>
              <a:ext cx="458" cy="247"/>
            </a:xfrm>
            <a:custGeom>
              <a:avLst/>
              <a:gdLst>
                <a:gd name="T0" fmla="*/ 2 w 193"/>
                <a:gd name="T1" fmla="*/ 8 h 104"/>
                <a:gd name="T2" fmla="*/ 1 w 193"/>
                <a:gd name="T3" fmla="*/ 10 h 104"/>
                <a:gd name="T4" fmla="*/ 15 w 193"/>
                <a:gd name="T5" fmla="*/ 23 h 104"/>
                <a:gd name="T6" fmla="*/ 21 w 193"/>
                <a:gd name="T7" fmla="*/ 23 h 104"/>
                <a:gd name="T8" fmla="*/ 63 w 193"/>
                <a:gd name="T9" fmla="*/ 46 h 104"/>
                <a:gd name="T10" fmla="*/ 64 w 193"/>
                <a:gd name="T11" fmla="*/ 43 h 104"/>
                <a:gd name="T12" fmla="*/ 101 w 193"/>
                <a:gd name="T13" fmla="*/ 58 h 104"/>
                <a:gd name="T14" fmla="*/ 171 w 193"/>
                <a:gd name="T15" fmla="*/ 93 h 104"/>
                <a:gd name="T16" fmla="*/ 191 w 193"/>
                <a:gd name="T17" fmla="*/ 104 h 104"/>
                <a:gd name="T18" fmla="*/ 192 w 193"/>
                <a:gd name="T19" fmla="*/ 101 h 104"/>
                <a:gd name="T20" fmla="*/ 187 w 193"/>
                <a:gd name="T21" fmla="*/ 97 h 104"/>
                <a:gd name="T22" fmla="*/ 181 w 193"/>
                <a:gd name="T23" fmla="*/ 95 h 104"/>
                <a:gd name="T24" fmla="*/ 189 w 193"/>
                <a:gd name="T25" fmla="*/ 94 h 104"/>
                <a:gd name="T26" fmla="*/ 182 w 193"/>
                <a:gd name="T27" fmla="*/ 89 h 104"/>
                <a:gd name="T28" fmla="*/ 191 w 193"/>
                <a:gd name="T29" fmla="*/ 87 h 104"/>
                <a:gd name="T30" fmla="*/ 177 w 193"/>
                <a:gd name="T31" fmla="*/ 79 h 104"/>
                <a:gd name="T32" fmla="*/ 138 w 193"/>
                <a:gd name="T33" fmla="*/ 56 h 104"/>
                <a:gd name="T34" fmla="*/ 91 w 193"/>
                <a:gd name="T35" fmla="*/ 32 h 104"/>
                <a:gd name="T36" fmla="*/ 10 w 193"/>
                <a:gd name="T37" fmla="*/ 5 h 104"/>
                <a:gd name="T38" fmla="*/ 9 w 193"/>
                <a:gd name="T39" fmla="*/ 8 h 104"/>
                <a:gd name="T40" fmla="*/ 21 w 193"/>
                <a:gd name="T41" fmla="*/ 20 h 104"/>
                <a:gd name="T42" fmla="*/ 5 w 193"/>
                <a:gd name="T43" fmla="*/ 2 h 104"/>
                <a:gd name="T44" fmla="*/ 2 w 193"/>
                <a:gd name="T45" fmla="*/ 2 h 104"/>
                <a:gd name="T46" fmla="*/ 7 w 193"/>
                <a:gd name="T47" fmla="*/ 14 h 104"/>
                <a:gd name="T48" fmla="*/ 57 w 193"/>
                <a:gd name="T49" fmla="*/ 30 h 104"/>
                <a:gd name="T50" fmla="*/ 35 w 193"/>
                <a:gd name="T51" fmla="*/ 30 h 104"/>
                <a:gd name="T52" fmla="*/ 86 w 193"/>
                <a:gd name="T53" fmla="*/ 47 h 104"/>
                <a:gd name="T54" fmla="*/ 57 w 193"/>
                <a:gd name="T55" fmla="*/ 33 h 104"/>
                <a:gd name="T56" fmla="*/ 103 w 193"/>
                <a:gd name="T57" fmla="*/ 55 h 104"/>
                <a:gd name="T58" fmla="*/ 77 w 193"/>
                <a:gd name="T59" fmla="*/ 37 h 104"/>
                <a:gd name="T60" fmla="*/ 91 w 193"/>
                <a:gd name="T61" fmla="*/ 43 h 104"/>
                <a:gd name="T62" fmla="*/ 89 w 193"/>
                <a:gd name="T63" fmla="*/ 34 h 104"/>
                <a:gd name="T64" fmla="*/ 98 w 193"/>
                <a:gd name="T65" fmla="*/ 42 h 104"/>
                <a:gd name="T66" fmla="*/ 89 w 193"/>
                <a:gd name="T67" fmla="*/ 34 h 104"/>
                <a:gd name="T68" fmla="*/ 119 w 193"/>
                <a:gd name="T69" fmla="*/ 62 h 104"/>
                <a:gd name="T70" fmla="*/ 116 w 193"/>
                <a:gd name="T71" fmla="*/ 56 h 104"/>
                <a:gd name="T72" fmla="*/ 111 w 193"/>
                <a:gd name="T73" fmla="*/ 50 h 104"/>
                <a:gd name="T74" fmla="*/ 127 w 193"/>
                <a:gd name="T75" fmla="*/ 61 h 104"/>
                <a:gd name="T76" fmla="*/ 116 w 193"/>
                <a:gd name="T77" fmla="*/ 56 h 104"/>
                <a:gd name="T78" fmla="*/ 137 w 193"/>
                <a:gd name="T79" fmla="*/ 74 h 104"/>
                <a:gd name="T80" fmla="*/ 149 w 193"/>
                <a:gd name="T81" fmla="*/ 78 h 104"/>
                <a:gd name="T82" fmla="*/ 172 w 193"/>
                <a:gd name="T83" fmla="*/ 90 h 104"/>
                <a:gd name="T84" fmla="*/ 146 w 193"/>
                <a:gd name="T85" fmla="*/ 76 h 104"/>
                <a:gd name="T86" fmla="*/ 151 w 193"/>
                <a:gd name="T87" fmla="*/ 69 h 104"/>
                <a:gd name="T88" fmla="*/ 179 w 193"/>
                <a:gd name="T89" fmla="*/ 85 h 104"/>
                <a:gd name="T90" fmla="*/ 141 w 193"/>
                <a:gd name="T91" fmla="*/ 68 h 104"/>
                <a:gd name="T92" fmla="*/ 137 w 193"/>
                <a:gd name="T93" fmla="*/ 59 h 104"/>
                <a:gd name="T94" fmla="*/ 169 w 193"/>
                <a:gd name="T95" fmla="*/ 75 h 104"/>
                <a:gd name="T96" fmla="*/ 118 w 193"/>
                <a:gd name="T97" fmla="*/ 51 h 104"/>
                <a:gd name="T98" fmla="*/ 185 w 193"/>
                <a:gd name="T99"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3" h="104">
                  <a:moveTo>
                    <a:pt x="2" y="2"/>
                  </a:moveTo>
                  <a:cubicBezTo>
                    <a:pt x="2" y="3"/>
                    <a:pt x="2" y="4"/>
                    <a:pt x="2" y="6"/>
                  </a:cubicBezTo>
                  <a:cubicBezTo>
                    <a:pt x="2" y="6"/>
                    <a:pt x="2" y="7"/>
                    <a:pt x="2" y="8"/>
                  </a:cubicBezTo>
                  <a:cubicBezTo>
                    <a:pt x="2" y="8"/>
                    <a:pt x="1" y="8"/>
                    <a:pt x="1" y="9"/>
                  </a:cubicBezTo>
                  <a:cubicBezTo>
                    <a:pt x="1" y="9"/>
                    <a:pt x="0" y="9"/>
                    <a:pt x="0" y="9"/>
                  </a:cubicBezTo>
                  <a:cubicBezTo>
                    <a:pt x="0" y="10"/>
                    <a:pt x="1" y="10"/>
                    <a:pt x="1" y="10"/>
                  </a:cubicBezTo>
                  <a:cubicBezTo>
                    <a:pt x="1" y="10"/>
                    <a:pt x="3" y="13"/>
                    <a:pt x="3" y="13"/>
                  </a:cubicBezTo>
                  <a:cubicBezTo>
                    <a:pt x="3" y="16"/>
                    <a:pt x="5" y="19"/>
                    <a:pt x="8" y="21"/>
                  </a:cubicBezTo>
                  <a:cubicBezTo>
                    <a:pt x="10" y="23"/>
                    <a:pt x="12" y="23"/>
                    <a:pt x="15" y="23"/>
                  </a:cubicBezTo>
                  <a:cubicBezTo>
                    <a:pt x="15" y="23"/>
                    <a:pt x="16" y="23"/>
                    <a:pt x="16" y="23"/>
                  </a:cubicBezTo>
                  <a:cubicBezTo>
                    <a:pt x="17" y="23"/>
                    <a:pt x="19" y="23"/>
                    <a:pt x="21" y="23"/>
                  </a:cubicBezTo>
                  <a:cubicBezTo>
                    <a:pt x="21" y="23"/>
                    <a:pt x="21" y="23"/>
                    <a:pt x="21" y="23"/>
                  </a:cubicBezTo>
                  <a:cubicBezTo>
                    <a:pt x="21" y="24"/>
                    <a:pt x="22" y="24"/>
                    <a:pt x="22" y="24"/>
                  </a:cubicBezTo>
                  <a:cubicBezTo>
                    <a:pt x="23" y="25"/>
                    <a:pt x="24" y="26"/>
                    <a:pt x="25" y="26"/>
                  </a:cubicBezTo>
                  <a:cubicBezTo>
                    <a:pt x="36" y="36"/>
                    <a:pt x="48" y="45"/>
                    <a:pt x="63" y="46"/>
                  </a:cubicBezTo>
                  <a:cubicBezTo>
                    <a:pt x="64" y="46"/>
                    <a:pt x="64" y="45"/>
                    <a:pt x="64" y="44"/>
                  </a:cubicBezTo>
                  <a:cubicBezTo>
                    <a:pt x="64" y="44"/>
                    <a:pt x="64" y="44"/>
                    <a:pt x="64" y="44"/>
                  </a:cubicBezTo>
                  <a:cubicBezTo>
                    <a:pt x="64" y="44"/>
                    <a:pt x="64" y="43"/>
                    <a:pt x="64" y="43"/>
                  </a:cubicBezTo>
                  <a:cubicBezTo>
                    <a:pt x="73" y="48"/>
                    <a:pt x="82" y="52"/>
                    <a:pt x="92" y="56"/>
                  </a:cubicBezTo>
                  <a:cubicBezTo>
                    <a:pt x="93" y="56"/>
                    <a:pt x="93" y="56"/>
                    <a:pt x="94" y="55"/>
                  </a:cubicBezTo>
                  <a:cubicBezTo>
                    <a:pt x="97" y="56"/>
                    <a:pt x="101" y="58"/>
                    <a:pt x="101" y="58"/>
                  </a:cubicBezTo>
                  <a:cubicBezTo>
                    <a:pt x="105" y="59"/>
                    <a:pt x="109" y="61"/>
                    <a:pt x="113" y="63"/>
                  </a:cubicBezTo>
                  <a:cubicBezTo>
                    <a:pt x="125" y="71"/>
                    <a:pt x="139" y="78"/>
                    <a:pt x="152" y="84"/>
                  </a:cubicBezTo>
                  <a:cubicBezTo>
                    <a:pt x="158" y="88"/>
                    <a:pt x="165" y="91"/>
                    <a:pt x="171" y="93"/>
                  </a:cubicBezTo>
                  <a:cubicBezTo>
                    <a:pt x="178" y="96"/>
                    <a:pt x="185" y="100"/>
                    <a:pt x="191" y="104"/>
                  </a:cubicBezTo>
                  <a:cubicBezTo>
                    <a:pt x="191" y="104"/>
                    <a:pt x="191" y="104"/>
                    <a:pt x="191" y="104"/>
                  </a:cubicBezTo>
                  <a:cubicBezTo>
                    <a:pt x="191" y="104"/>
                    <a:pt x="191" y="104"/>
                    <a:pt x="191" y="104"/>
                  </a:cubicBezTo>
                  <a:cubicBezTo>
                    <a:pt x="192" y="104"/>
                    <a:pt x="192" y="104"/>
                    <a:pt x="193" y="103"/>
                  </a:cubicBezTo>
                  <a:cubicBezTo>
                    <a:pt x="193" y="103"/>
                    <a:pt x="193" y="103"/>
                    <a:pt x="193" y="103"/>
                  </a:cubicBezTo>
                  <a:cubicBezTo>
                    <a:pt x="193" y="102"/>
                    <a:pt x="193" y="102"/>
                    <a:pt x="192" y="101"/>
                  </a:cubicBezTo>
                  <a:cubicBezTo>
                    <a:pt x="192" y="101"/>
                    <a:pt x="192" y="101"/>
                    <a:pt x="192" y="101"/>
                  </a:cubicBezTo>
                  <a:cubicBezTo>
                    <a:pt x="190" y="101"/>
                    <a:pt x="189" y="99"/>
                    <a:pt x="188" y="98"/>
                  </a:cubicBezTo>
                  <a:cubicBezTo>
                    <a:pt x="187" y="97"/>
                    <a:pt x="187" y="97"/>
                    <a:pt x="187" y="97"/>
                  </a:cubicBezTo>
                  <a:cubicBezTo>
                    <a:pt x="187" y="96"/>
                    <a:pt x="186" y="96"/>
                    <a:pt x="185" y="97"/>
                  </a:cubicBezTo>
                  <a:cubicBezTo>
                    <a:pt x="185" y="97"/>
                    <a:pt x="185" y="97"/>
                    <a:pt x="185" y="97"/>
                  </a:cubicBezTo>
                  <a:cubicBezTo>
                    <a:pt x="183" y="97"/>
                    <a:pt x="182" y="96"/>
                    <a:pt x="181" y="95"/>
                  </a:cubicBezTo>
                  <a:cubicBezTo>
                    <a:pt x="183" y="95"/>
                    <a:pt x="185" y="95"/>
                    <a:pt x="187" y="95"/>
                  </a:cubicBezTo>
                  <a:cubicBezTo>
                    <a:pt x="188" y="95"/>
                    <a:pt x="189" y="95"/>
                    <a:pt x="189" y="94"/>
                  </a:cubicBezTo>
                  <a:cubicBezTo>
                    <a:pt x="189" y="94"/>
                    <a:pt x="189" y="94"/>
                    <a:pt x="189" y="94"/>
                  </a:cubicBezTo>
                  <a:cubicBezTo>
                    <a:pt x="189" y="93"/>
                    <a:pt x="189" y="93"/>
                    <a:pt x="188" y="93"/>
                  </a:cubicBezTo>
                  <a:cubicBezTo>
                    <a:pt x="186" y="91"/>
                    <a:pt x="184" y="90"/>
                    <a:pt x="182" y="89"/>
                  </a:cubicBezTo>
                  <a:cubicBezTo>
                    <a:pt x="182" y="89"/>
                    <a:pt x="182" y="89"/>
                    <a:pt x="182" y="89"/>
                  </a:cubicBezTo>
                  <a:cubicBezTo>
                    <a:pt x="182" y="89"/>
                    <a:pt x="182" y="89"/>
                    <a:pt x="182" y="88"/>
                  </a:cubicBezTo>
                  <a:cubicBezTo>
                    <a:pt x="185" y="88"/>
                    <a:pt x="188" y="88"/>
                    <a:pt x="190" y="88"/>
                  </a:cubicBezTo>
                  <a:cubicBezTo>
                    <a:pt x="191" y="88"/>
                    <a:pt x="191" y="87"/>
                    <a:pt x="191" y="87"/>
                  </a:cubicBezTo>
                  <a:cubicBezTo>
                    <a:pt x="191" y="87"/>
                    <a:pt x="191" y="86"/>
                    <a:pt x="191" y="86"/>
                  </a:cubicBezTo>
                  <a:cubicBezTo>
                    <a:pt x="191" y="86"/>
                    <a:pt x="191" y="85"/>
                    <a:pt x="191" y="85"/>
                  </a:cubicBezTo>
                  <a:cubicBezTo>
                    <a:pt x="187" y="82"/>
                    <a:pt x="182" y="80"/>
                    <a:pt x="177" y="79"/>
                  </a:cubicBezTo>
                  <a:cubicBezTo>
                    <a:pt x="171" y="72"/>
                    <a:pt x="159" y="66"/>
                    <a:pt x="150" y="62"/>
                  </a:cubicBezTo>
                  <a:cubicBezTo>
                    <a:pt x="142" y="58"/>
                    <a:pt x="142" y="58"/>
                    <a:pt x="142" y="58"/>
                  </a:cubicBezTo>
                  <a:cubicBezTo>
                    <a:pt x="138" y="56"/>
                    <a:pt x="138" y="56"/>
                    <a:pt x="138" y="56"/>
                  </a:cubicBezTo>
                  <a:cubicBezTo>
                    <a:pt x="128" y="51"/>
                    <a:pt x="118" y="45"/>
                    <a:pt x="108" y="43"/>
                  </a:cubicBezTo>
                  <a:cubicBezTo>
                    <a:pt x="103" y="39"/>
                    <a:pt x="98" y="36"/>
                    <a:pt x="93" y="33"/>
                  </a:cubicBezTo>
                  <a:cubicBezTo>
                    <a:pt x="91" y="32"/>
                    <a:pt x="91" y="32"/>
                    <a:pt x="91" y="32"/>
                  </a:cubicBezTo>
                  <a:cubicBezTo>
                    <a:pt x="72" y="21"/>
                    <a:pt x="42" y="3"/>
                    <a:pt x="20" y="10"/>
                  </a:cubicBezTo>
                  <a:cubicBezTo>
                    <a:pt x="17" y="8"/>
                    <a:pt x="13" y="7"/>
                    <a:pt x="10" y="5"/>
                  </a:cubicBezTo>
                  <a:cubicBezTo>
                    <a:pt x="10" y="5"/>
                    <a:pt x="10" y="5"/>
                    <a:pt x="10" y="5"/>
                  </a:cubicBezTo>
                  <a:cubicBezTo>
                    <a:pt x="9" y="5"/>
                    <a:pt x="8" y="5"/>
                    <a:pt x="8" y="6"/>
                  </a:cubicBezTo>
                  <a:cubicBezTo>
                    <a:pt x="8" y="6"/>
                    <a:pt x="8" y="6"/>
                    <a:pt x="8" y="6"/>
                  </a:cubicBezTo>
                  <a:cubicBezTo>
                    <a:pt x="8" y="7"/>
                    <a:pt x="8" y="7"/>
                    <a:pt x="9" y="8"/>
                  </a:cubicBezTo>
                  <a:cubicBezTo>
                    <a:pt x="17" y="12"/>
                    <a:pt x="25" y="17"/>
                    <a:pt x="33" y="23"/>
                  </a:cubicBezTo>
                  <a:cubicBezTo>
                    <a:pt x="35" y="25"/>
                    <a:pt x="38" y="27"/>
                    <a:pt x="40" y="28"/>
                  </a:cubicBezTo>
                  <a:cubicBezTo>
                    <a:pt x="34" y="25"/>
                    <a:pt x="28" y="22"/>
                    <a:pt x="21" y="20"/>
                  </a:cubicBezTo>
                  <a:cubicBezTo>
                    <a:pt x="16" y="15"/>
                    <a:pt x="11" y="12"/>
                    <a:pt x="5" y="9"/>
                  </a:cubicBezTo>
                  <a:cubicBezTo>
                    <a:pt x="5" y="8"/>
                    <a:pt x="5" y="7"/>
                    <a:pt x="5" y="6"/>
                  </a:cubicBezTo>
                  <a:cubicBezTo>
                    <a:pt x="5" y="4"/>
                    <a:pt x="5" y="3"/>
                    <a:pt x="5" y="2"/>
                  </a:cubicBezTo>
                  <a:cubicBezTo>
                    <a:pt x="5" y="2"/>
                    <a:pt x="5" y="2"/>
                    <a:pt x="5" y="2"/>
                  </a:cubicBezTo>
                  <a:cubicBezTo>
                    <a:pt x="5" y="1"/>
                    <a:pt x="4" y="0"/>
                    <a:pt x="4" y="0"/>
                  </a:cubicBezTo>
                  <a:cubicBezTo>
                    <a:pt x="3" y="0"/>
                    <a:pt x="2" y="1"/>
                    <a:pt x="2" y="2"/>
                  </a:cubicBezTo>
                  <a:close/>
                  <a:moveTo>
                    <a:pt x="7" y="13"/>
                  </a:moveTo>
                  <a:cubicBezTo>
                    <a:pt x="7" y="14"/>
                    <a:pt x="8" y="14"/>
                    <a:pt x="8" y="14"/>
                  </a:cubicBezTo>
                  <a:cubicBezTo>
                    <a:pt x="8" y="14"/>
                    <a:pt x="8" y="14"/>
                    <a:pt x="7" y="14"/>
                  </a:cubicBezTo>
                  <a:cubicBezTo>
                    <a:pt x="7" y="14"/>
                    <a:pt x="7" y="14"/>
                    <a:pt x="7" y="13"/>
                  </a:cubicBezTo>
                  <a:close/>
                  <a:moveTo>
                    <a:pt x="32" y="18"/>
                  </a:moveTo>
                  <a:cubicBezTo>
                    <a:pt x="40" y="22"/>
                    <a:pt x="48" y="26"/>
                    <a:pt x="57" y="30"/>
                  </a:cubicBezTo>
                  <a:cubicBezTo>
                    <a:pt x="54" y="30"/>
                    <a:pt x="52" y="29"/>
                    <a:pt x="50" y="29"/>
                  </a:cubicBezTo>
                  <a:cubicBezTo>
                    <a:pt x="44" y="26"/>
                    <a:pt x="38" y="22"/>
                    <a:pt x="32" y="18"/>
                  </a:cubicBezTo>
                  <a:close/>
                  <a:moveTo>
                    <a:pt x="35" y="30"/>
                  </a:moveTo>
                  <a:cubicBezTo>
                    <a:pt x="41" y="34"/>
                    <a:pt x="48" y="37"/>
                    <a:pt x="55" y="41"/>
                  </a:cubicBezTo>
                  <a:cubicBezTo>
                    <a:pt x="47" y="39"/>
                    <a:pt x="41" y="35"/>
                    <a:pt x="35" y="30"/>
                  </a:cubicBezTo>
                  <a:close/>
                  <a:moveTo>
                    <a:pt x="86" y="47"/>
                  </a:moveTo>
                  <a:cubicBezTo>
                    <a:pt x="82" y="46"/>
                    <a:pt x="82" y="46"/>
                    <a:pt x="82" y="46"/>
                  </a:cubicBezTo>
                  <a:cubicBezTo>
                    <a:pt x="79" y="44"/>
                    <a:pt x="79" y="44"/>
                    <a:pt x="79" y="44"/>
                  </a:cubicBezTo>
                  <a:cubicBezTo>
                    <a:pt x="71" y="40"/>
                    <a:pt x="64" y="37"/>
                    <a:pt x="57" y="33"/>
                  </a:cubicBezTo>
                  <a:cubicBezTo>
                    <a:pt x="59" y="33"/>
                    <a:pt x="62" y="33"/>
                    <a:pt x="64" y="34"/>
                  </a:cubicBezTo>
                  <a:cubicBezTo>
                    <a:pt x="77" y="40"/>
                    <a:pt x="90" y="47"/>
                    <a:pt x="103" y="54"/>
                  </a:cubicBezTo>
                  <a:cubicBezTo>
                    <a:pt x="103" y="54"/>
                    <a:pt x="103" y="54"/>
                    <a:pt x="103" y="55"/>
                  </a:cubicBezTo>
                  <a:cubicBezTo>
                    <a:pt x="103" y="55"/>
                    <a:pt x="103" y="55"/>
                    <a:pt x="103" y="55"/>
                  </a:cubicBezTo>
                  <a:cubicBezTo>
                    <a:pt x="97" y="53"/>
                    <a:pt x="91" y="50"/>
                    <a:pt x="86" y="47"/>
                  </a:cubicBezTo>
                  <a:close/>
                  <a:moveTo>
                    <a:pt x="77" y="37"/>
                  </a:moveTo>
                  <a:cubicBezTo>
                    <a:pt x="82" y="38"/>
                    <a:pt x="87" y="40"/>
                    <a:pt x="91" y="42"/>
                  </a:cubicBezTo>
                  <a:cubicBezTo>
                    <a:pt x="91" y="42"/>
                    <a:pt x="91" y="43"/>
                    <a:pt x="91" y="43"/>
                  </a:cubicBezTo>
                  <a:cubicBezTo>
                    <a:pt x="91" y="43"/>
                    <a:pt x="91" y="43"/>
                    <a:pt x="91" y="43"/>
                  </a:cubicBezTo>
                  <a:cubicBezTo>
                    <a:pt x="91" y="44"/>
                    <a:pt x="91" y="44"/>
                    <a:pt x="91" y="44"/>
                  </a:cubicBezTo>
                  <a:cubicBezTo>
                    <a:pt x="86" y="42"/>
                    <a:pt x="82" y="39"/>
                    <a:pt x="77" y="37"/>
                  </a:cubicBezTo>
                  <a:close/>
                  <a:moveTo>
                    <a:pt x="89" y="34"/>
                  </a:moveTo>
                  <a:cubicBezTo>
                    <a:pt x="92" y="36"/>
                    <a:pt x="92" y="36"/>
                    <a:pt x="92" y="36"/>
                  </a:cubicBezTo>
                  <a:cubicBezTo>
                    <a:pt x="95" y="38"/>
                    <a:pt x="98" y="40"/>
                    <a:pt x="101" y="42"/>
                  </a:cubicBezTo>
                  <a:cubicBezTo>
                    <a:pt x="100" y="42"/>
                    <a:pt x="99" y="42"/>
                    <a:pt x="98" y="42"/>
                  </a:cubicBezTo>
                  <a:cubicBezTo>
                    <a:pt x="87" y="37"/>
                    <a:pt x="76" y="33"/>
                    <a:pt x="65" y="31"/>
                  </a:cubicBezTo>
                  <a:cubicBezTo>
                    <a:pt x="51" y="24"/>
                    <a:pt x="38" y="18"/>
                    <a:pt x="25" y="12"/>
                  </a:cubicBezTo>
                  <a:cubicBezTo>
                    <a:pt x="45" y="9"/>
                    <a:pt x="72" y="24"/>
                    <a:pt x="89" y="34"/>
                  </a:cubicBezTo>
                  <a:close/>
                  <a:moveTo>
                    <a:pt x="115" y="60"/>
                  </a:moveTo>
                  <a:cubicBezTo>
                    <a:pt x="115" y="60"/>
                    <a:pt x="115" y="60"/>
                    <a:pt x="115" y="60"/>
                  </a:cubicBezTo>
                  <a:cubicBezTo>
                    <a:pt x="117" y="61"/>
                    <a:pt x="118" y="61"/>
                    <a:pt x="119" y="62"/>
                  </a:cubicBezTo>
                  <a:cubicBezTo>
                    <a:pt x="118" y="61"/>
                    <a:pt x="116" y="61"/>
                    <a:pt x="114" y="60"/>
                  </a:cubicBezTo>
                  <a:cubicBezTo>
                    <a:pt x="115" y="60"/>
                    <a:pt x="115" y="60"/>
                    <a:pt x="115" y="60"/>
                  </a:cubicBezTo>
                  <a:close/>
                  <a:moveTo>
                    <a:pt x="116" y="56"/>
                  </a:moveTo>
                  <a:cubicBezTo>
                    <a:pt x="110" y="52"/>
                    <a:pt x="104" y="48"/>
                    <a:pt x="97" y="44"/>
                  </a:cubicBezTo>
                  <a:cubicBezTo>
                    <a:pt x="97" y="44"/>
                    <a:pt x="97" y="44"/>
                    <a:pt x="97" y="44"/>
                  </a:cubicBezTo>
                  <a:cubicBezTo>
                    <a:pt x="102" y="46"/>
                    <a:pt x="106" y="48"/>
                    <a:pt x="111" y="50"/>
                  </a:cubicBezTo>
                  <a:cubicBezTo>
                    <a:pt x="111" y="50"/>
                    <a:pt x="114" y="52"/>
                    <a:pt x="116" y="53"/>
                  </a:cubicBezTo>
                  <a:cubicBezTo>
                    <a:pt x="118" y="55"/>
                    <a:pt x="121" y="56"/>
                    <a:pt x="122" y="58"/>
                  </a:cubicBezTo>
                  <a:cubicBezTo>
                    <a:pt x="122" y="58"/>
                    <a:pt x="125" y="60"/>
                    <a:pt x="127" y="61"/>
                  </a:cubicBezTo>
                  <a:cubicBezTo>
                    <a:pt x="127" y="61"/>
                    <a:pt x="127" y="61"/>
                    <a:pt x="127" y="61"/>
                  </a:cubicBezTo>
                  <a:cubicBezTo>
                    <a:pt x="124" y="59"/>
                    <a:pt x="121" y="58"/>
                    <a:pt x="119" y="57"/>
                  </a:cubicBezTo>
                  <a:cubicBezTo>
                    <a:pt x="118" y="57"/>
                    <a:pt x="117" y="56"/>
                    <a:pt x="116" y="56"/>
                  </a:cubicBezTo>
                  <a:close/>
                  <a:moveTo>
                    <a:pt x="124" y="67"/>
                  </a:moveTo>
                  <a:cubicBezTo>
                    <a:pt x="126" y="67"/>
                    <a:pt x="128" y="68"/>
                    <a:pt x="130" y="68"/>
                  </a:cubicBezTo>
                  <a:cubicBezTo>
                    <a:pt x="132" y="70"/>
                    <a:pt x="135" y="72"/>
                    <a:pt x="137" y="74"/>
                  </a:cubicBezTo>
                  <a:cubicBezTo>
                    <a:pt x="133" y="71"/>
                    <a:pt x="129" y="69"/>
                    <a:pt x="124" y="67"/>
                  </a:cubicBezTo>
                  <a:close/>
                  <a:moveTo>
                    <a:pt x="146" y="76"/>
                  </a:moveTo>
                  <a:cubicBezTo>
                    <a:pt x="147" y="77"/>
                    <a:pt x="149" y="78"/>
                    <a:pt x="149" y="78"/>
                  </a:cubicBezTo>
                  <a:cubicBezTo>
                    <a:pt x="155" y="81"/>
                    <a:pt x="161" y="84"/>
                    <a:pt x="167" y="86"/>
                  </a:cubicBezTo>
                  <a:cubicBezTo>
                    <a:pt x="171" y="88"/>
                    <a:pt x="176" y="90"/>
                    <a:pt x="181" y="92"/>
                  </a:cubicBezTo>
                  <a:cubicBezTo>
                    <a:pt x="178" y="92"/>
                    <a:pt x="175" y="91"/>
                    <a:pt x="172" y="90"/>
                  </a:cubicBezTo>
                  <a:cubicBezTo>
                    <a:pt x="167" y="88"/>
                    <a:pt x="161" y="85"/>
                    <a:pt x="155" y="82"/>
                  </a:cubicBezTo>
                  <a:cubicBezTo>
                    <a:pt x="155" y="82"/>
                    <a:pt x="154" y="82"/>
                    <a:pt x="154" y="82"/>
                  </a:cubicBezTo>
                  <a:cubicBezTo>
                    <a:pt x="151" y="80"/>
                    <a:pt x="149" y="78"/>
                    <a:pt x="146" y="76"/>
                  </a:cubicBezTo>
                  <a:close/>
                  <a:moveTo>
                    <a:pt x="141" y="68"/>
                  </a:moveTo>
                  <a:cubicBezTo>
                    <a:pt x="141" y="68"/>
                    <a:pt x="132" y="61"/>
                    <a:pt x="128" y="58"/>
                  </a:cubicBezTo>
                  <a:cubicBezTo>
                    <a:pt x="136" y="62"/>
                    <a:pt x="143" y="65"/>
                    <a:pt x="151" y="69"/>
                  </a:cubicBezTo>
                  <a:cubicBezTo>
                    <a:pt x="168" y="78"/>
                    <a:pt x="168" y="78"/>
                    <a:pt x="168" y="78"/>
                  </a:cubicBezTo>
                  <a:cubicBezTo>
                    <a:pt x="168" y="78"/>
                    <a:pt x="176" y="81"/>
                    <a:pt x="176" y="81"/>
                  </a:cubicBezTo>
                  <a:cubicBezTo>
                    <a:pt x="177" y="82"/>
                    <a:pt x="178" y="84"/>
                    <a:pt x="179" y="85"/>
                  </a:cubicBezTo>
                  <a:cubicBezTo>
                    <a:pt x="176" y="85"/>
                    <a:pt x="173" y="84"/>
                    <a:pt x="170" y="83"/>
                  </a:cubicBezTo>
                  <a:cubicBezTo>
                    <a:pt x="161" y="79"/>
                    <a:pt x="153" y="75"/>
                    <a:pt x="146" y="71"/>
                  </a:cubicBezTo>
                  <a:cubicBezTo>
                    <a:pt x="144" y="70"/>
                    <a:pt x="142" y="69"/>
                    <a:pt x="141" y="68"/>
                  </a:cubicBezTo>
                  <a:cubicBezTo>
                    <a:pt x="141" y="68"/>
                    <a:pt x="141" y="68"/>
                    <a:pt x="141" y="68"/>
                  </a:cubicBezTo>
                  <a:close/>
                  <a:moveTo>
                    <a:pt x="115" y="48"/>
                  </a:moveTo>
                  <a:cubicBezTo>
                    <a:pt x="122" y="51"/>
                    <a:pt x="130" y="55"/>
                    <a:pt x="137" y="59"/>
                  </a:cubicBezTo>
                  <a:cubicBezTo>
                    <a:pt x="140" y="61"/>
                    <a:pt x="140" y="61"/>
                    <a:pt x="140" y="61"/>
                  </a:cubicBezTo>
                  <a:cubicBezTo>
                    <a:pt x="149" y="65"/>
                    <a:pt x="149" y="65"/>
                    <a:pt x="149" y="65"/>
                  </a:cubicBezTo>
                  <a:cubicBezTo>
                    <a:pt x="155" y="68"/>
                    <a:pt x="163" y="71"/>
                    <a:pt x="169" y="75"/>
                  </a:cubicBezTo>
                  <a:cubicBezTo>
                    <a:pt x="167" y="74"/>
                    <a:pt x="152" y="67"/>
                    <a:pt x="152" y="67"/>
                  </a:cubicBezTo>
                  <a:cubicBezTo>
                    <a:pt x="143" y="62"/>
                    <a:pt x="134" y="57"/>
                    <a:pt x="124" y="53"/>
                  </a:cubicBezTo>
                  <a:cubicBezTo>
                    <a:pt x="124" y="53"/>
                    <a:pt x="121" y="52"/>
                    <a:pt x="118" y="51"/>
                  </a:cubicBezTo>
                  <a:cubicBezTo>
                    <a:pt x="117" y="50"/>
                    <a:pt x="116" y="49"/>
                    <a:pt x="115" y="48"/>
                  </a:cubicBezTo>
                  <a:close/>
                  <a:moveTo>
                    <a:pt x="181" y="83"/>
                  </a:moveTo>
                  <a:cubicBezTo>
                    <a:pt x="182" y="84"/>
                    <a:pt x="184" y="85"/>
                    <a:pt x="185" y="85"/>
                  </a:cubicBezTo>
                  <a:cubicBezTo>
                    <a:pt x="184" y="85"/>
                    <a:pt x="183" y="85"/>
                    <a:pt x="182" y="85"/>
                  </a:cubicBezTo>
                  <a:cubicBezTo>
                    <a:pt x="181" y="85"/>
                    <a:pt x="181" y="84"/>
                    <a:pt x="181" y="83"/>
                  </a:cubicBezTo>
                  <a:close/>
                </a:path>
              </a:pathLst>
            </a:custGeom>
            <a:solidFill>
              <a:srgbClr val="F8B8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1" name="Freeform 54"/>
            <p:cNvSpPr>
              <a:spLocks noChangeArrowheads="1"/>
            </p:cNvSpPr>
            <p:nvPr/>
          </p:nvSpPr>
          <p:spPr bwMode="auto">
            <a:xfrm>
              <a:off x="1855" y="3392"/>
              <a:ext cx="239" cy="254"/>
            </a:xfrm>
            <a:custGeom>
              <a:avLst/>
              <a:gdLst>
                <a:gd name="T0" fmla="*/ 8 w 101"/>
                <a:gd name="T1" fmla="*/ 83 h 107"/>
                <a:gd name="T2" fmla="*/ 1 w 101"/>
                <a:gd name="T3" fmla="*/ 95 h 107"/>
                <a:gd name="T4" fmla="*/ 6 w 101"/>
                <a:gd name="T5" fmla="*/ 106 h 107"/>
                <a:gd name="T6" fmla="*/ 19 w 101"/>
                <a:gd name="T7" fmla="*/ 98 h 107"/>
                <a:gd name="T8" fmla="*/ 29 w 101"/>
                <a:gd name="T9" fmla="*/ 88 h 107"/>
                <a:gd name="T10" fmla="*/ 38 w 101"/>
                <a:gd name="T11" fmla="*/ 78 h 107"/>
                <a:gd name="T12" fmla="*/ 68 w 101"/>
                <a:gd name="T13" fmla="*/ 48 h 107"/>
                <a:gd name="T14" fmla="*/ 101 w 101"/>
                <a:gd name="T15" fmla="*/ 15 h 107"/>
                <a:gd name="T16" fmla="*/ 94 w 101"/>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7">
                  <a:moveTo>
                    <a:pt x="8" y="83"/>
                  </a:moveTo>
                  <a:cubicBezTo>
                    <a:pt x="4" y="86"/>
                    <a:pt x="0" y="89"/>
                    <a:pt x="1" y="95"/>
                  </a:cubicBezTo>
                  <a:cubicBezTo>
                    <a:pt x="2" y="99"/>
                    <a:pt x="1" y="107"/>
                    <a:pt x="6" y="106"/>
                  </a:cubicBezTo>
                  <a:cubicBezTo>
                    <a:pt x="9" y="105"/>
                    <a:pt x="16" y="99"/>
                    <a:pt x="19" y="98"/>
                  </a:cubicBezTo>
                  <a:cubicBezTo>
                    <a:pt x="22" y="95"/>
                    <a:pt x="26" y="92"/>
                    <a:pt x="29" y="88"/>
                  </a:cubicBezTo>
                  <a:cubicBezTo>
                    <a:pt x="32" y="85"/>
                    <a:pt x="35" y="81"/>
                    <a:pt x="38" y="78"/>
                  </a:cubicBezTo>
                  <a:cubicBezTo>
                    <a:pt x="48" y="67"/>
                    <a:pt x="58" y="58"/>
                    <a:pt x="68" y="48"/>
                  </a:cubicBezTo>
                  <a:cubicBezTo>
                    <a:pt x="71" y="45"/>
                    <a:pt x="101" y="14"/>
                    <a:pt x="101" y="15"/>
                  </a:cubicBezTo>
                  <a:cubicBezTo>
                    <a:pt x="96" y="12"/>
                    <a:pt x="94" y="6"/>
                    <a:pt x="9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2" name="Freeform 55"/>
            <p:cNvSpPr>
              <a:spLocks noEditPoints="1" noChangeArrowheads="1"/>
            </p:cNvSpPr>
            <p:nvPr/>
          </p:nvSpPr>
          <p:spPr bwMode="auto">
            <a:xfrm>
              <a:off x="1848" y="3385"/>
              <a:ext cx="253" cy="266"/>
            </a:xfrm>
            <a:custGeom>
              <a:avLst/>
              <a:gdLst>
                <a:gd name="T0" fmla="*/ 95 w 107"/>
                <a:gd name="T1" fmla="*/ 3 h 112"/>
                <a:gd name="T2" fmla="*/ 95 w 107"/>
                <a:gd name="T3" fmla="*/ 5 h 112"/>
                <a:gd name="T4" fmla="*/ 100 w 107"/>
                <a:gd name="T5" fmla="*/ 18 h 112"/>
                <a:gd name="T6" fmla="*/ 80 w 107"/>
                <a:gd name="T7" fmla="*/ 37 h 112"/>
                <a:gd name="T8" fmla="*/ 69 w 107"/>
                <a:gd name="T9" fmla="*/ 49 h 112"/>
                <a:gd name="T10" fmla="*/ 65 w 107"/>
                <a:gd name="T11" fmla="*/ 53 h 112"/>
                <a:gd name="T12" fmla="*/ 39 w 107"/>
                <a:gd name="T13" fmla="*/ 79 h 112"/>
                <a:gd name="T14" fmla="*/ 32 w 107"/>
                <a:gd name="T15" fmla="*/ 86 h 112"/>
                <a:gd name="T16" fmla="*/ 29 w 107"/>
                <a:gd name="T17" fmla="*/ 90 h 112"/>
                <a:gd name="T18" fmla="*/ 20 w 107"/>
                <a:gd name="T19" fmla="*/ 99 h 112"/>
                <a:gd name="T20" fmla="*/ 8 w 107"/>
                <a:gd name="T21" fmla="*/ 106 h 112"/>
                <a:gd name="T22" fmla="*/ 7 w 107"/>
                <a:gd name="T23" fmla="*/ 101 h 112"/>
                <a:gd name="T24" fmla="*/ 7 w 107"/>
                <a:gd name="T25" fmla="*/ 97 h 112"/>
                <a:gd name="T26" fmla="*/ 7 w 107"/>
                <a:gd name="T27" fmla="*/ 96 h 112"/>
                <a:gd name="T28" fmla="*/ 13 w 107"/>
                <a:gd name="T29" fmla="*/ 89 h 112"/>
                <a:gd name="T30" fmla="*/ 14 w 107"/>
                <a:gd name="T31" fmla="*/ 86 h 112"/>
                <a:gd name="T32" fmla="*/ 13 w 107"/>
                <a:gd name="T33" fmla="*/ 85 h 112"/>
                <a:gd name="T34" fmla="*/ 10 w 107"/>
                <a:gd name="T35" fmla="*/ 84 h 112"/>
                <a:gd name="T36" fmla="*/ 1 w 107"/>
                <a:gd name="T37" fmla="*/ 98 h 112"/>
                <a:gd name="T38" fmla="*/ 2 w 107"/>
                <a:gd name="T39" fmla="*/ 101 h 112"/>
                <a:gd name="T40" fmla="*/ 5 w 107"/>
                <a:gd name="T41" fmla="*/ 111 h 112"/>
                <a:gd name="T42" fmla="*/ 10 w 107"/>
                <a:gd name="T43" fmla="*/ 111 h 112"/>
                <a:gd name="T44" fmla="*/ 23 w 107"/>
                <a:gd name="T45" fmla="*/ 103 h 112"/>
                <a:gd name="T46" fmla="*/ 33 w 107"/>
                <a:gd name="T47" fmla="*/ 94 h 112"/>
                <a:gd name="T48" fmla="*/ 37 w 107"/>
                <a:gd name="T49" fmla="*/ 90 h 112"/>
                <a:gd name="T50" fmla="*/ 43 w 107"/>
                <a:gd name="T51" fmla="*/ 83 h 112"/>
                <a:gd name="T52" fmla="*/ 69 w 107"/>
                <a:gd name="T53" fmla="*/ 57 h 112"/>
                <a:gd name="T54" fmla="*/ 73 w 107"/>
                <a:gd name="T55" fmla="*/ 53 h 112"/>
                <a:gd name="T56" fmla="*/ 85 w 107"/>
                <a:gd name="T57" fmla="*/ 41 h 112"/>
                <a:gd name="T58" fmla="*/ 106 w 107"/>
                <a:gd name="T59" fmla="*/ 20 h 112"/>
                <a:gd name="T60" fmla="*/ 107 w 107"/>
                <a:gd name="T61" fmla="*/ 17 h 112"/>
                <a:gd name="T62" fmla="*/ 105 w 107"/>
                <a:gd name="T63" fmla="*/ 15 h 112"/>
                <a:gd name="T64" fmla="*/ 100 w 107"/>
                <a:gd name="T65" fmla="*/ 3 h 112"/>
                <a:gd name="T66" fmla="*/ 98 w 107"/>
                <a:gd name="T67" fmla="*/ 0 h 112"/>
                <a:gd name="T68" fmla="*/ 95 w 107"/>
                <a:gd name="T69" fmla="*/ 3 h 112"/>
                <a:gd name="T70" fmla="*/ 104 w 107"/>
                <a:gd name="T71" fmla="*/ 15 h 112"/>
                <a:gd name="T72" fmla="*/ 104 w 107"/>
                <a:gd name="T73" fmla="*/ 15 h 112"/>
                <a:gd name="T74" fmla="*/ 104 w 107"/>
                <a:gd name="T75" fmla="*/ 15 h 112"/>
                <a:gd name="T76" fmla="*/ 102 w 107"/>
                <a:gd name="T77" fmla="*/ 16 h 112"/>
                <a:gd name="T78" fmla="*/ 102 w 107"/>
                <a:gd name="T79" fmla="*/ 16 h 112"/>
                <a:gd name="T80" fmla="*/ 102 w 107"/>
                <a:gd name="T81" fmla="*/ 16 h 112"/>
                <a:gd name="T82" fmla="*/ 102 w 107"/>
                <a:gd name="T83"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12">
                  <a:moveTo>
                    <a:pt x="95" y="3"/>
                  </a:moveTo>
                  <a:cubicBezTo>
                    <a:pt x="95" y="3"/>
                    <a:pt x="95" y="4"/>
                    <a:pt x="95" y="5"/>
                  </a:cubicBezTo>
                  <a:cubicBezTo>
                    <a:pt x="95" y="10"/>
                    <a:pt x="97" y="15"/>
                    <a:pt x="100" y="18"/>
                  </a:cubicBezTo>
                  <a:cubicBezTo>
                    <a:pt x="97" y="21"/>
                    <a:pt x="91" y="27"/>
                    <a:pt x="80" y="37"/>
                  </a:cubicBezTo>
                  <a:cubicBezTo>
                    <a:pt x="69" y="49"/>
                    <a:pt x="69" y="49"/>
                    <a:pt x="69" y="49"/>
                  </a:cubicBezTo>
                  <a:cubicBezTo>
                    <a:pt x="65" y="53"/>
                    <a:pt x="65" y="53"/>
                    <a:pt x="65" y="53"/>
                  </a:cubicBezTo>
                  <a:cubicBezTo>
                    <a:pt x="56" y="61"/>
                    <a:pt x="47" y="70"/>
                    <a:pt x="39" y="79"/>
                  </a:cubicBezTo>
                  <a:cubicBezTo>
                    <a:pt x="32" y="86"/>
                    <a:pt x="32" y="86"/>
                    <a:pt x="32" y="86"/>
                  </a:cubicBezTo>
                  <a:cubicBezTo>
                    <a:pt x="29" y="90"/>
                    <a:pt x="29" y="90"/>
                    <a:pt x="29" y="90"/>
                  </a:cubicBezTo>
                  <a:cubicBezTo>
                    <a:pt x="26" y="93"/>
                    <a:pt x="23" y="96"/>
                    <a:pt x="20" y="99"/>
                  </a:cubicBezTo>
                  <a:cubicBezTo>
                    <a:pt x="17" y="101"/>
                    <a:pt x="10" y="105"/>
                    <a:pt x="8" y="106"/>
                  </a:cubicBezTo>
                  <a:cubicBezTo>
                    <a:pt x="8" y="105"/>
                    <a:pt x="8" y="102"/>
                    <a:pt x="7" y="101"/>
                  </a:cubicBezTo>
                  <a:cubicBezTo>
                    <a:pt x="7" y="97"/>
                    <a:pt x="7" y="97"/>
                    <a:pt x="7" y="97"/>
                  </a:cubicBezTo>
                  <a:cubicBezTo>
                    <a:pt x="7" y="96"/>
                    <a:pt x="7" y="96"/>
                    <a:pt x="7" y="96"/>
                  </a:cubicBezTo>
                  <a:cubicBezTo>
                    <a:pt x="7" y="93"/>
                    <a:pt x="9" y="91"/>
                    <a:pt x="13" y="89"/>
                  </a:cubicBezTo>
                  <a:cubicBezTo>
                    <a:pt x="13" y="88"/>
                    <a:pt x="14" y="87"/>
                    <a:pt x="14" y="86"/>
                  </a:cubicBezTo>
                  <a:cubicBezTo>
                    <a:pt x="14" y="86"/>
                    <a:pt x="14" y="85"/>
                    <a:pt x="13" y="85"/>
                  </a:cubicBezTo>
                  <a:cubicBezTo>
                    <a:pt x="13" y="84"/>
                    <a:pt x="11" y="83"/>
                    <a:pt x="10" y="84"/>
                  </a:cubicBezTo>
                  <a:cubicBezTo>
                    <a:pt x="5" y="87"/>
                    <a:pt x="0" y="90"/>
                    <a:pt x="1" y="98"/>
                  </a:cubicBezTo>
                  <a:cubicBezTo>
                    <a:pt x="2" y="101"/>
                    <a:pt x="2" y="101"/>
                    <a:pt x="2" y="101"/>
                  </a:cubicBezTo>
                  <a:cubicBezTo>
                    <a:pt x="2" y="105"/>
                    <a:pt x="2" y="109"/>
                    <a:pt x="5" y="111"/>
                  </a:cubicBezTo>
                  <a:cubicBezTo>
                    <a:pt x="6" y="111"/>
                    <a:pt x="8" y="112"/>
                    <a:pt x="10" y="111"/>
                  </a:cubicBezTo>
                  <a:cubicBezTo>
                    <a:pt x="13" y="110"/>
                    <a:pt x="22" y="104"/>
                    <a:pt x="23" y="103"/>
                  </a:cubicBezTo>
                  <a:cubicBezTo>
                    <a:pt x="27" y="100"/>
                    <a:pt x="30" y="97"/>
                    <a:pt x="33" y="94"/>
                  </a:cubicBezTo>
                  <a:cubicBezTo>
                    <a:pt x="37" y="90"/>
                    <a:pt x="37" y="90"/>
                    <a:pt x="37" y="90"/>
                  </a:cubicBezTo>
                  <a:cubicBezTo>
                    <a:pt x="43" y="83"/>
                    <a:pt x="43" y="83"/>
                    <a:pt x="43" y="83"/>
                  </a:cubicBezTo>
                  <a:cubicBezTo>
                    <a:pt x="51" y="74"/>
                    <a:pt x="60" y="65"/>
                    <a:pt x="69" y="57"/>
                  </a:cubicBezTo>
                  <a:cubicBezTo>
                    <a:pt x="73" y="53"/>
                    <a:pt x="73" y="53"/>
                    <a:pt x="73" y="53"/>
                  </a:cubicBezTo>
                  <a:cubicBezTo>
                    <a:pt x="73" y="53"/>
                    <a:pt x="85" y="41"/>
                    <a:pt x="85" y="41"/>
                  </a:cubicBezTo>
                  <a:cubicBezTo>
                    <a:pt x="92" y="33"/>
                    <a:pt x="104" y="21"/>
                    <a:pt x="106" y="20"/>
                  </a:cubicBezTo>
                  <a:cubicBezTo>
                    <a:pt x="106" y="19"/>
                    <a:pt x="107" y="18"/>
                    <a:pt x="107" y="17"/>
                  </a:cubicBezTo>
                  <a:cubicBezTo>
                    <a:pt x="107" y="16"/>
                    <a:pt x="106" y="16"/>
                    <a:pt x="105" y="15"/>
                  </a:cubicBezTo>
                  <a:cubicBezTo>
                    <a:pt x="101" y="13"/>
                    <a:pt x="100" y="7"/>
                    <a:pt x="100" y="3"/>
                  </a:cubicBezTo>
                  <a:cubicBezTo>
                    <a:pt x="100" y="2"/>
                    <a:pt x="99" y="0"/>
                    <a:pt x="98" y="0"/>
                  </a:cubicBezTo>
                  <a:cubicBezTo>
                    <a:pt x="96" y="0"/>
                    <a:pt x="95" y="1"/>
                    <a:pt x="95" y="3"/>
                  </a:cubicBezTo>
                  <a:close/>
                  <a:moveTo>
                    <a:pt x="104" y="15"/>
                  </a:moveTo>
                  <a:cubicBezTo>
                    <a:pt x="104" y="15"/>
                    <a:pt x="104" y="15"/>
                    <a:pt x="104" y="15"/>
                  </a:cubicBezTo>
                  <a:cubicBezTo>
                    <a:pt x="104" y="15"/>
                    <a:pt x="104" y="15"/>
                    <a:pt x="104" y="15"/>
                  </a:cubicBezTo>
                  <a:close/>
                  <a:moveTo>
                    <a:pt x="102" y="16"/>
                  </a:moveTo>
                  <a:cubicBezTo>
                    <a:pt x="102" y="16"/>
                    <a:pt x="102" y="16"/>
                    <a:pt x="102" y="16"/>
                  </a:cubicBezTo>
                  <a:cubicBezTo>
                    <a:pt x="102" y="16"/>
                    <a:pt x="102" y="16"/>
                    <a:pt x="102" y="16"/>
                  </a:cubicBezTo>
                  <a:cubicBezTo>
                    <a:pt x="102" y="16"/>
                    <a:pt x="102" y="16"/>
                    <a:pt x="102" y="16"/>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3" name="Freeform 56"/>
            <p:cNvSpPr>
              <a:spLocks noChangeArrowheads="1"/>
            </p:cNvSpPr>
            <p:nvPr/>
          </p:nvSpPr>
          <p:spPr bwMode="auto">
            <a:xfrm>
              <a:off x="1836" y="3399"/>
              <a:ext cx="296" cy="295"/>
            </a:xfrm>
            <a:custGeom>
              <a:avLst/>
              <a:gdLst>
                <a:gd name="T0" fmla="*/ 106 w 125"/>
                <a:gd name="T1" fmla="*/ 3 h 124"/>
                <a:gd name="T2" fmla="*/ 105 w 125"/>
                <a:gd name="T3" fmla="*/ 7 h 124"/>
                <a:gd name="T4" fmla="*/ 108 w 125"/>
                <a:gd name="T5" fmla="*/ 8 h 124"/>
                <a:gd name="T6" fmla="*/ 118 w 125"/>
                <a:gd name="T7" fmla="*/ 12 h 124"/>
                <a:gd name="T8" fmla="*/ 86 w 125"/>
                <a:gd name="T9" fmla="*/ 47 h 124"/>
                <a:gd name="T10" fmla="*/ 71 w 125"/>
                <a:gd name="T11" fmla="*/ 63 h 124"/>
                <a:gd name="T12" fmla="*/ 41 w 125"/>
                <a:gd name="T13" fmla="*/ 91 h 124"/>
                <a:gd name="T14" fmla="*/ 37 w 125"/>
                <a:gd name="T15" fmla="*/ 95 h 124"/>
                <a:gd name="T16" fmla="*/ 6 w 125"/>
                <a:gd name="T17" fmla="*/ 108 h 124"/>
                <a:gd name="T18" fmla="*/ 2 w 125"/>
                <a:gd name="T19" fmla="*/ 108 h 124"/>
                <a:gd name="T20" fmla="*/ 2 w 125"/>
                <a:gd name="T21" fmla="*/ 112 h 124"/>
                <a:gd name="T22" fmla="*/ 40 w 125"/>
                <a:gd name="T23" fmla="*/ 100 h 124"/>
                <a:gd name="T24" fmla="*/ 45 w 125"/>
                <a:gd name="T25" fmla="*/ 95 h 124"/>
                <a:gd name="T26" fmla="*/ 75 w 125"/>
                <a:gd name="T27" fmla="*/ 67 h 124"/>
                <a:gd name="T28" fmla="*/ 91 w 125"/>
                <a:gd name="T29" fmla="*/ 51 h 124"/>
                <a:gd name="T30" fmla="*/ 124 w 125"/>
                <a:gd name="T31" fmla="*/ 14 h 124"/>
                <a:gd name="T32" fmla="*/ 124 w 125"/>
                <a:gd name="T33" fmla="*/ 11 h 124"/>
                <a:gd name="T34" fmla="*/ 106 w 125"/>
                <a:gd name="T35" fmla="*/ 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24">
                  <a:moveTo>
                    <a:pt x="106" y="3"/>
                  </a:moveTo>
                  <a:cubicBezTo>
                    <a:pt x="105" y="4"/>
                    <a:pt x="104" y="5"/>
                    <a:pt x="105" y="7"/>
                  </a:cubicBezTo>
                  <a:cubicBezTo>
                    <a:pt x="105" y="8"/>
                    <a:pt x="107" y="9"/>
                    <a:pt x="108" y="8"/>
                  </a:cubicBezTo>
                  <a:cubicBezTo>
                    <a:pt x="111" y="7"/>
                    <a:pt x="114" y="7"/>
                    <a:pt x="118" y="12"/>
                  </a:cubicBezTo>
                  <a:cubicBezTo>
                    <a:pt x="109" y="24"/>
                    <a:pt x="98" y="36"/>
                    <a:pt x="86" y="47"/>
                  </a:cubicBezTo>
                  <a:cubicBezTo>
                    <a:pt x="71" y="63"/>
                    <a:pt x="71" y="63"/>
                    <a:pt x="71" y="63"/>
                  </a:cubicBezTo>
                  <a:cubicBezTo>
                    <a:pt x="62" y="73"/>
                    <a:pt x="53" y="81"/>
                    <a:pt x="41" y="91"/>
                  </a:cubicBezTo>
                  <a:cubicBezTo>
                    <a:pt x="37" y="95"/>
                    <a:pt x="37" y="95"/>
                    <a:pt x="37" y="95"/>
                  </a:cubicBezTo>
                  <a:cubicBezTo>
                    <a:pt x="25" y="106"/>
                    <a:pt x="13" y="116"/>
                    <a:pt x="6" y="108"/>
                  </a:cubicBezTo>
                  <a:cubicBezTo>
                    <a:pt x="5" y="107"/>
                    <a:pt x="3" y="107"/>
                    <a:pt x="2" y="108"/>
                  </a:cubicBezTo>
                  <a:cubicBezTo>
                    <a:pt x="0" y="109"/>
                    <a:pt x="0" y="111"/>
                    <a:pt x="2" y="112"/>
                  </a:cubicBezTo>
                  <a:cubicBezTo>
                    <a:pt x="14" y="124"/>
                    <a:pt x="30" y="109"/>
                    <a:pt x="40" y="100"/>
                  </a:cubicBezTo>
                  <a:cubicBezTo>
                    <a:pt x="45" y="95"/>
                    <a:pt x="45" y="95"/>
                    <a:pt x="45" y="95"/>
                  </a:cubicBezTo>
                  <a:cubicBezTo>
                    <a:pt x="56" y="86"/>
                    <a:pt x="66" y="77"/>
                    <a:pt x="75" y="67"/>
                  </a:cubicBezTo>
                  <a:cubicBezTo>
                    <a:pt x="75" y="67"/>
                    <a:pt x="91" y="51"/>
                    <a:pt x="91" y="51"/>
                  </a:cubicBezTo>
                  <a:cubicBezTo>
                    <a:pt x="102" y="39"/>
                    <a:pt x="114" y="27"/>
                    <a:pt x="124" y="14"/>
                  </a:cubicBezTo>
                  <a:cubicBezTo>
                    <a:pt x="125" y="13"/>
                    <a:pt x="125" y="12"/>
                    <a:pt x="124" y="11"/>
                  </a:cubicBezTo>
                  <a:cubicBezTo>
                    <a:pt x="118" y="3"/>
                    <a:pt x="112" y="0"/>
                    <a:pt x="106" y="3"/>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4" name="Freeform 57"/>
            <p:cNvSpPr>
              <a:spLocks noChangeArrowheads="1"/>
            </p:cNvSpPr>
            <p:nvPr/>
          </p:nvSpPr>
          <p:spPr bwMode="auto">
            <a:xfrm>
              <a:off x="1361" y="3378"/>
              <a:ext cx="501" cy="295"/>
            </a:xfrm>
            <a:custGeom>
              <a:avLst/>
              <a:gdLst>
                <a:gd name="T0" fmla="*/ 8 w 211"/>
                <a:gd name="T1" fmla="*/ 1 h 124"/>
                <a:gd name="T2" fmla="*/ 2 w 211"/>
                <a:gd name="T3" fmla="*/ 22 h 124"/>
                <a:gd name="T4" fmla="*/ 31 w 211"/>
                <a:gd name="T5" fmla="*/ 45 h 124"/>
                <a:gd name="T6" fmla="*/ 57 w 211"/>
                <a:gd name="T7" fmla="*/ 55 h 124"/>
                <a:gd name="T8" fmla="*/ 103 w 211"/>
                <a:gd name="T9" fmla="*/ 75 h 124"/>
                <a:gd name="T10" fmla="*/ 131 w 211"/>
                <a:gd name="T11" fmla="*/ 89 h 124"/>
                <a:gd name="T12" fmla="*/ 207 w 211"/>
                <a:gd name="T13" fmla="*/ 124 h 124"/>
                <a:gd name="T14" fmla="*/ 211 w 211"/>
                <a:gd name="T15" fmla="*/ 122 h 124"/>
                <a:gd name="T16" fmla="*/ 209 w 211"/>
                <a:gd name="T17" fmla="*/ 118 h 124"/>
                <a:gd name="T18" fmla="*/ 134 w 211"/>
                <a:gd name="T19" fmla="*/ 84 h 124"/>
                <a:gd name="T20" fmla="*/ 105 w 211"/>
                <a:gd name="T21" fmla="*/ 70 h 124"/>
                <a:gd name="T22" fmla="*/ 59 w 211"/>
                <a:gd name="T23" fmla="*/ 50 h 124"/>
                <a:gd name="T24" fmla="*/ 33 w 211"/>
                <a:gd name="T25" fmla="*/ 39 h 124"/>
                <a:gd name="T26" fmla="*/ 7 w 211"/>
                <a:gd name="T27" fmla="*/ 20 h 124"/>
                <a:gd name="T28" fmla="*/ 13 w 211"/>
                <a:gd name="T29" fmla="*/ 5 h 124"/>
                <a:gd name="T30" fmla="*/ 12 w 211"/>
                <a:gd name="T31" fmla="*/ 1 h 124"/>
                <a:gd name="T32" fmla="*/ 8 w 211"/>
                <a:gd name="T33"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24">
                  <a:moveTo>
                    <a:pt x="8" y="1"/>
                  </a:moveTo>
                  <a:cubicBezTo>
                    <a:pt x="2" y="9"/>
                    <a:pt x="0" y="16"/>
                    <a:pt x="2" y="22"/>
                  </a:cubicBezTo>
                  <a:cubicBezTo>
                    <a:pt x="5" y="33"/>
                    <a:pt x="20" y="40"/>
                    <a:pt x="31" y="45"/>
                  </a:cubicBezTo>
                  <a:cubicBezTo>
                    <a:pt x="57" y="55"/>
                    <a:pt x="57" y="55"/>
                    <a:pt x="57" y="55"/>
                  </a:cubicBezTo>
                  <a:cubicBezTo>
                    <a:pt x="72" y="61"/>
                    <a:pt x="88" y="68"/>
                    <a:pt x="103" y="75"/>
                  </a:cubicBezTo>
                  <a:cubicBezTo>
                    <a:pt x="131" y="89"/>
                    <a:pt x="131" y="89"/>
                    <a:pt x="131" y="89"/>
                  </a:cubicBezTo>
                  <a:cubicBezTo>
                    <a:pt x="156" y="102"/>
                    <a:pt x="182" y="115"/>
                    <a:pt x="207" y="124"/>
                  </a:cubicBezTo>
                  <a:cubicBezTo>
                    <a:pt x="209" y="124"/>
                    <a:pt x="210" y="124"/>
                    <a:pt x="211" y="122"/>
                  </a:cubicBezTo>
                  <a:cubicBezTo>
                    <a:pt x="211" y="121"/>
                    <a:pt x="211" y="119"/>
                    <a:pt x="209" y="118"/>
                  </a:cubicBezTo>
                  <a:cubicBezTo>
                    <a:pt x="185" y="110"/>
                    <a:pt x="159" y="97"/>
                    <a:pt x="134" y="84"/>
                  </a:cubicBezTo>
                  <a:cubicBezTo>
                    <a:pt x="105" y="70"/>
                    <a:pt x="105" y="70"/>
                    <a:pt x="105" y="70"/>
                  </a:cubicBezTo>
                  <a:cubicBezTo>
                    <a:pt x="90" y="62"/>
                    <a:pt x="74" y="56"/>
                    <a:pt x="59" y="50"/>
                  </a:cubicBezTo>
                  <a:cubicBezTo>
                    <a:pt x="33" y="39"/>
                    <a:pt x="33" y="39"/>
                    <a:pt x="33" y="39"/>
                  </a:cubicBezTo>
                  <a:cubicBezTo>
                    <a:pt x="23" y="35"/>
                    <a:pt x="10" y="29"/>
                    <a:pt x="7" y="20"/>
                  </a:cubicBezTo>
                  <a:cubicBezTo>
                    <a:pt x="6" y="16"/>
                    <a:pt x="8" y="11"/>
                    <a:pt x="13" y="5"/>
                  </a:cubicBezTo>
                  <a:cubicBezTo>
                    <a:pt x="14" y="4"/>
                    <a:pt x="14" y="2"/>
                    <a:pt x="12" y="1"/>
                  </a:cubicBezTo>
                  <a:cubicBezTo>
                    <a:pt x="11" y="0"/>
                    <a:pt x="9" y="0"/>
                    <a:pt x="8" y="1"/>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5" name="Freeform 58"/>
            <p:cNvSpPr>
              <a:spLocks noChangeArrowheads="1"/>
            </p:cNvSpPr>
            <p:nvPr/>
          </p:nvSpPr>
          <p:spPr bwMode="auto">
            <a:xfrm>
              <a:off x="1383" y="3209"/>
              <a:ext cx="711" cy="399"/>
            </a:xfrm>
            <a:custGeom>
              <a:avLst/>
              <a:gdLst>
                <a:gd name="T0" fmla="*/ 111 w 300"/>
                <a:gd name="T1" fmla="*/ 0 h 168"/>
                <a:gd name="T2" fmla="*/ 64 w 300"/>
                <a:gd name="T3" fmla="*/ 30 h 168"/>
                <a:gd name="T4" fmla="*/ 3 w 300"/>
                <a:gd name="T5" fmla="*/ 66 h 168"/>
                <a:gd name="T6" fmla="*/ 2 w 300"/>
                <a:gd name="T7" fmla="*/ 69 h 168"/>
                <a:gd name="T8" fmla="*/ 6 w 300"/>
                <a:gd name="T9" fmla="*/ 71 h 168"/>
                <a:gd name="T10" fmla="*/ 67 w 300"/>
                <a:gd name="T11" fmla="*/ 34 h 168"/>
                <a:gd name="T12" fmla="*/ 112 w 300"/>
                <a:gd name="T13" fmla="*/ 6 h 168"/>
                <a:gd name="T14" fmla="*/ 191 w 300"/>
                <a:gd name="T15" fmla="*/ 38 h 168"/>
                <a:gd name="T16" fmla="*/ 210 w 300"/>
                <a:gd name="T17" fmla="*/ 43 h 168"/>
                <a:gd name="T18" fmla="*/ 228 w 300"/>
                <a:gd name="T19" fmla="*/ 49 h 168"/>
                <a:gd name="T20" fmla="*/ 292 w 300"/>
                <a:gd name="T21" fmla="*/ 71 h 168"/>
                <a:gd name="T22" fmla="*/ 271 w 300"/>
                <a:gd name="T23" fmla="*/ 92 h 168"/>
                <a:gd name="T24" fmla="*/ 233 w 300"/>
                <a:gd name="T25" fmla="*/ 127 h 168"/>
                <a:gd name="T26" fmla="*/ 216 w 300"/>
                <a:gd name="T27" fmla="*/ 145 h 168"/>
                <a:gd name="T28" fmla="*/ 208 w 300"/>
                <a:gd name="T29" fmla="*/ 154 h 168"/>
                <a:gd name="T30" fmla="*/ 207 w 300"/>
                <a:gd name="T31" fmla="*/ 155 h 168"/>
                <a:gd name="T32" fmla="*/ 199 w 300"/>
                <a:gd name="T33" fmla="*/ 162 h 168"/>
                <a:gd name="T34" fmla="*/ 193 w 300"/>
                <a:gd name="T35" fmla="*/ 157 h 168"/>
                <a:gd name="T36" fmla="*/ 190 w 300"/>
                <a:gd name="T37" fmla="*/ 155 h 168"/>
                <a:gd name="T38" fmla="*/ 176 w 300"/>
                <a:gd name="T39" fmla="*/ 147 h 168"/>
                <a:gd name="T40" fmla="*/ 164 w 300"/>
                <a:gd name="T41" fmla="*/ 142 h 168"/>
                <a:gd name="T42" fmla="*/ 150 w 300"/>
                <a:gd name="T43" fmla="*/ 136 h 168"/>
                <a:gd name="T44" fmla="*/ 76 w 300"/>
                <a:gd name="T45" fmla="*/ 102 h 168"/>
                <a:gd name="T46" fmla="*/ 67 w 300"/>
                <a:gd name="T47" fmla="*/ 98 h 168"/>
                <a:gd name="T48" fmla="*/ 46 w 300"/>
                <a:gd name="T49" fmla="*/ 90 h 168"/>
                <a:gd name="T50" fmla="*/ 5 w 300"/>
                <a:gd name="T51" fmla="*/ 72 h 168"/>
                <a:gd name="T52" fmla="*/ 1 w 300"/>
                <a:gd name="T53" fmla="*/ 73 h 168"/>
                <a:gd name="T54" fmla="*/ 1 w 300"/>
                <a:gd name="T55" fmla="*/ 77 h 168"/>
                <a:gd name="T56" fmla="*/ 44 w 300"/>
                <a:gd name="T57" fmla="*/ 96 h 168"/>
                <a:gd name="T58" fmla="*/ 64 w 300"/>
                <a:gd name="T59" fmla="*/ 103 h 168"/>
                <a:gd name="T60" fmla="*/ 74 w 300"/>
                <a:gd name="T61" fmla="*/ 107 h 168"/>
                <a:gd name="T62" fmla="*/ 147 w 300"/>
                <a:gd name="T63" fmla="*/ 141 h 168"/>
                <a:gd name="T64" fmla="*/ 162 w 300"/>
                <a:gd name="T65" fmla="*/ 147 h 168"/>
                <a:gd name="T66" fmla="*/ 173 w 300"/>
                <a:gd name="T67" fmla="*/ 152 h 168"/>
                <a:gd name="T68" fmla="*/ 186 w 300"/>
                <a:gd name="T69" fmla="*/ 159 h 168"/>
                <a:gd name="T70" fmla="*/ 189 w 300"/>
                <a:gd name="T71" fmla="*/ 162 h 168"/>
                <a:gd name="T72" fmla="*/ 199 w 300"/>
                <a:gd name="T73" fmla="*/ 168 h 168"/>
                <a:gd name="T74" fmla="*/ 212 w 300"/>
                <a:gd name="T75" fmla="*/ 159 h 168"/>
                <a:gd name="T76" fmla="*/ 212 w 300"/>
                <a:gd name="T77" fmla="*/ 158 h 168"/>
                <a:gd name="T78" fmla="*/ 220 w 300"/>
                <a:gd name="T79" fmla="*/ 149 h 168"/>
                <a:gd name="T80" fmla="*/ 237 w 300"/>
                <a:gd name="T81" fmla="*/ 131 h 168"/>
                <a:gd name="T82" fmla="*/ 275 w 300"/>
                <a:gd name="T83" fmla="*/ 96 h 168"/>
                <a:gd name="T84" fmla="*/ 299 w 300"/>
                <a:gd name="T85" fmla="*/ 72 h 168"/>
                <a:gd name="T86" fmla="*/ 300 w 300"/>
                <a:gd name="T87" fmla="*/ 70 h 168"/>
                <a:gd name="T88" fmla="*/ 299 w 300"/>
                <a:gd name="T89" fmla="*/ 68 h 168"/>
                <a:gd name="T90" fmla="*/ 230 w 300"/>
                <a:gd name="T91" fmla="*/ 43 h 168"/>
                <a:gd name="T92" fmla="*/ 212 w 300"/>
                <a:gd name="T93" fmla="*/ 38 h 168"/>
                <a:gd name="T94" fmla="*/ 193 w 300"/>
                <a:gd name="T95" fmla="*/ 32 h 168"/>
                <a:gd name="T96" fmla="*/ 114 w 300"/>
                <a:gd name="T97" fmla="*/ 1 h 168"/>
                <a:gd name="T98" fmla="*/ 111 w 300"/>
                <a:gd name="T9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0" h="168">
                  <a:moveTo>
                    <a:pt x="111" y="0"/>
                  </a:moveTo>
                  <a:cubicBezTo>
                    <a:pt x="95" y="9"/>
                    <a:pt x="79" y="20"/>
                    <a:pt x="64" y="30"/>
                  </a:cubicBezTo>
                  <a:cubicBezTo>
                    <a:pt x="44" y="42"/>
                    <a:pt x="24" y="55"/>
                    <a:pt x="3" y="66"/>
                  </a:cubicBezTo>
                  <a:cubicBezTo>
                    <a:pt x="2" y="66"/>
                    <a:pt x="1" y="68"/>
                    <a:pt x="2" y="69"/>
                  </a:cubicBezTo>
                  <a:cubicBezTo>
                    <a:pt x="3" y="71"/>
                    <a:pt x="5" y="71"/>
                    <a:pt x="6" y="71"/>
                  </a:cubicBezTo>
                  <a:cubicBezTo>
                    <a:pt x="27" y="60"/>
                    <a:pt x="47" y="47"/>
                    <a:pt x="67" y="34"/>
                  </a:cubicBezTo>
                  <a:cubicBezTo>
                    <a:pt x="82" y="25"/>
                    <a:pt x="97" y="15"/>
                    <a:pt x="112" y="6"/>
                  </a:cubicBezTo>
                  <a:cubicBezTo>
                    <a:pt x="132" y="22"/>
                    <a:pt x="164" y="30"/>
                    <a:pt x="191" y="38"/>
                  </a:cubicBezTo>
                  <a:cubicBezTo>
                    <a:pt x="210" y="43"/>
                    <a:pt x="210" y="43"/>
                    <a:pt x="210" y="43"/>
                  </a:cubicBezTo>
                  <a:cubicBezTo>
                    <a:pt x="228" y="49"/>
                    <a:pt x="228" y="49"/>
                    <a:pt x="228" y="49"/>
                  </a:cubicBezTo>
                  <a:cubicBezTo>
                    <a:pt x="250" y="55"/>
                    <a:pt x="272" y="61"/>
                    <a:pt x="292" y="71"/>
                  </a:cubicBezTo>
                  <a:cubicBezTo>
                    <a:pt x="288" y="75"/>
                    <a:pt x="271" y="92"/>
                    <a:pt x="271" y="92"/>
                  </a:cubicBezTo>
                  <a:cubicBezTo>
                    <a:pt x="259" y="104"/>
                    <a:pt x="246" y="116"/>
                    <a:pt x="233" y="127"/>
                  </a:cubicBezTo>
                  <a:cubicBezTo>
                    <a:pt x="227" y="132"/>
                    <a:pt x="221" y="139"/>
                    <a:pt x="216" y="145"/>
                  </a:cubicBezTo>
                  <a:cubicBezTo>
                    <a:pt x="208" y="154"/>
                    <a:pt x="208" y="154"/>
                    <a:pt x="208" y="154"/>
                  </a:cubicBezTo>
                  <a:cubicBezTo>
                    <a:pt x="207" y="155"/>
                    <a:pt x="207" y="155"/>
                    <a:pt x="207" y="155"/>
                  </a:cubicBezTo>
                  <a:cubicBezTo>
                    <a:pt x="202" y="161"/>
                    <a:pt x="200" y="162"/>
                    <a:pt x="199" y="162"/>
                  </a:cubicBezTo>
                  <a:cubicBezTo>
                    <a:pt x="198" y="162"/>
                    <a:pt x="195" y="159"/>
                    <a:pt x="193" y="157"/>
                  </a:cubicBezTo>
                  <a:cubicBezTo>
                    <a:pt x="190" y="155"/>
                    <a:pt x="190" y="155"/>
                    <a:pt x="190" y="155"/>
                  </a:cubicBezTo>
                  <a:cubicBezTo>
                    <a:pt x="185" y="151"/>
                    <a:pt x="180" y="149"/>
                    <a:pt x="176" y="147"/>
                  </a:cubicBezTo>
                  <a:cubicBezTo>
                    <a:pt x="164" y="142"/>
                    <a:pt x="164" y="142"/>
                    <a:pt x="164" y="142"/>
                  </a:cubicBezTo>
                  <a:cubicBezTo>
                    <a:pt x="159" y="140"/>
                    <a:pt x="155" y="138"/>
                    <a:pt x="150" y="136"/>
                  </a:cubicBezTo>
                  <a:cubicBezTo>
                    <a:pt x="126" y="123"/>
                    <a:pt x="100" y="112"/>
                    <a:pt x="76" y="102"/>
                  </a:cubicBezTo>
                  <a:cubicBezTo>
                    <a:pt x="67" y="98"/>
                    <a:pt x="67" y="98"/>
                    <a:pt x="67" y="98"/>
                  </a:cubicBezTo>
                  <a:cubicBezTo>
                    <a:pt x="46" y="90"/>
                    <a:pt x="46" y="90"/>
                    <a:pt x="46" y="90"/>
                  </a:cubicBezTo>
                  <a:cubicBezTo>
                    <a:pt x="31" y="85"/>
                    <a:pt x="13" y="79"/>
                    <a:pt x="5" y="72"/>
                  </a:cubicBezTo>
                  <a:cubicBezTo>
                    <a:pt x="4" y="71"/>
                    <a:pt x="2" y="71"/>
                    <a:pt x="1" y="73"/>
                  </a:cubicBezTo>
                  <a:cubicBezTo>
                    <a:pt x="0" y="74"/>
                    <a:pt x="0" y="76"/>
                    <a:pt x="1" y="77"/>
                  </a:cubicBezTo>
                  <a:cubicBezTo>
                    <a:pt x="11" y="84"/>
                    <a:pt x="28" y="90"/>
                    <a:pt x="44" y="96"/>
                  </a:cubicBezTo>
                  <a:cubicBezTo>
                    <a:pt x="64" y="103"/>
                    <a:pt x="64" y="103"/>
                    <a:pt x="64" y="103"/>
                  </a:cubicBezTo>
                  <a:cubicBezTo>
                    <a:pt x="74" y="107"/>
                    <a:pt x="74" y="107"/>
                    <a:pt x="74" y="107"/>
                  </a:cubicBezTo>
                  <a:cubicBezTo>
                    <a:pt x="98" y="118"/>
                    <a:pt x="123" y="128"/>
                    <a:pt x="147" y="141"/>
                  </a:cubicBezTo>
                  <a:cubicBezTo>
                    <a:pt x="152" y="143"/>
                    <a:pt x="157" y="145"/>
                    <a:pt x="162" y="147"/>
                  </a:cubicBezTo>
                  <a:cubicBezTo>
                    <a:pt x="173" y="152"/>
                    <a:pt x="173" y="152"/>
                    <a:pt x="173" y="152"/>
                  </a:cubicBezTo>
                  <a:cubicBezTo>
                    <a:pt x="178" y="154"/>
                    <a:pt x="182" y="156"/>
                    <a:pt x="186" y="159"/>
                  </a:cubicBezTo>
                  <a:cubicBezTo>
                    <a:pt x="186" y="159"/>
                    <a:pt x="189" y="162"/>
                    <a:pt x="189" y="162"/>
                  </a:cubicBezTo>
                  <a:cubicBezTo>
                    <a:pt x="192" y="165"/>
                    <a:pt x="196" y="168"/>
                    <a:pt x="199" y="168"/>
                  </a:cubicBezTo>
                  <a:cubicBezTo>
                    <a:pt x="202" y="168"/>
                    <a:pt x="205" y="166"/>
                    <a:pt x="212" y="159"/>
                  </a:cubicBezTo>
                  <a:cubicBezTo>
                    <a:pt x="212" y="158"/>
                    <a:pt x="212" y="158"/>
                    <a:pt x="212" y="158"/>
                  </a:cubicBezTo>
                  <a:cubicBezTo>
                    <a:pt x="212" y="158"/>
                    <a:pt x="220" y="149"/>
                    <a:pt x="220" y="149"/>
                  </a:cubicBezTo>
                  <a:cubicBezTo>
                    <a:pt x="225" y="143"/>
                    <a:pt x="231" y="137"/>
                    <a:pt x="237" y="131"/>
                  </a:cubicBezTo>
                  <a:cubicBezTo>
                    <a:pt x="250" y="120"/>
                    <a:pt x="263" y="108"/>
                    <a:pt x="275" y="96"/>
                  </a:cubicBezTo>
                  <a:cubicBezTo>
                    <a:pt x="299" y="72"/>
                    <a:pt x="299" y="72"/>
                    <a:pt x="299" y="72"/>
                  </a:cubicBezTo>
                  <a:cubicBezTo>
                    <a:pt x="300" y="72"/>
                    <a:pt x="300" y="71"/>
                    <a:pt x="300" y="70"/>
                  </a:cubicBezTo>
                  <a:cubicBezTo>
                    <a:pt x="300" y="69"/>
                    <a:pt x="299" y="68"/>
                    <a:pt x="299" y="68"/>
                  </a:cubicBezTo>
                  <a:cubicBezTo>
                    <a:pt x="277" y="57"/>
                    <a:pt x="253" y="50"/>
                    <a:pt x="230" y="43"/>
                  </a:cubicBezTo>
                  <a:cubicBezTo>
                    <a:pt x="212" y="38"/>
                    <a:pt x="212" y="38"/>
                    <a:pt x="212" y="38"/>
                  </a:cubicBezTo>
                  <a:cubicBezTo>
                    <a:pt x="193" y="32"/>
                    <a:pt x="193" y="32"/>
                    <a:pt x="193" y="32"/>
                  </a:cubicBezTo>
                  <a:cubicBezTo>
                    <a:pt x="165" y="25"/>
                    <a:pt x="133" y="16"/>
                    <a:pt x="114" y="1"/>
                  </a:cubicBezTo>
                  <a:cubicBezTo>
                    <a:pt x="113" y="0"/>
                    <a:pt x="112" y="0"/>
                    <a:pt x="111" y="0"/>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6" name="Freeform 59"/>
            <p:cNvSpPr>
              <a:spLocks noChangeArrowheads="1"/>
            </p:cNvSpPr>
            <p:nvPr/>
          </p:nvSpPr>
          <p:spPr bwMode="auto">
            <a:xfrm>
              <a:off x="1395" y="3399"/>
              <a:ext cx="35" cy="74"/>
            </a:xfrm>
            <a:custGeom>
              <a:avLst/>
              <a:gdLst>
                <a:gd name="T0" fmla="*/ 6 w 15"/>
                <a:gd name="T1" fmla="*/ 2 h 31"/>
                <a:gd name="T2" fmla="*/ 9 w 15"/>
                <a:gd name="T3" fmla="*/ 29 h 31"/>
                <a:gd name="T4" fmla="*/ 13 w 15"/>
                <a:gd name="T5" fmla="*/ 30 h 31"/>
                <a:gd name="T6" fmla="*/ 14 w 15"/>
                <a:gd name="T7" fmla="*/ 26 h 31"/>
                <a:gd name="T8" fmla="*/ 11 w 15"/>
                <a:gd name="T9" fmla="*/ 5 h 31"/>
                <a:gd name="T10" fmla="*/ 10 w 15"/>
                <a:gd name="T11" fmla="*/ 1 h 31"/>
                <a:gd name="T12" fmla="*/ 6 w 15"/>
                <a:gd name="T13" fmla="*/ 2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6" y="2"/>
                  </a:moveTo>
                  <a:cubicBezTo>
                    <a:pt x="0" y="10"/>
                    <a:pt x="3" y="22"/>
                    <a:pt x="9" y="29"/>
                  </a:cubicBezTo>
                  <a:cubicBezTo>
                    <a:pt x="10" y="31"/>
                    <a:pt x="12" y="31"/>
                    <a:pt x="13" y="30"/>
                  </a:cubicBezTo>
                  <a:cubicBezTo>
                    <a:pt x="15" y="29"/>
                    <a:pt x="15" y="27"/>
                    <a:pt x="14" y="26"/>
                  </a:cubicBezTo>
                  <a:cubicBezTo>
                    <a:pt x="9" y="20"/>
                    <a:pt x="7" y="11"/>
                    <a:pt x="11" y="5"/>
                  </a:cubicBezTo>
                  <a:cubicBezTo>
                    <a:pt x="12" y="4"/>
                    <a:pt x="12" y="2"/>
                    <a:pt x="10" y="1"/>
                  </a:cubicBezTo>
                  <a:cubicBezTo>
                    <a:pt x="9" y="0"/>
                    <a:pt x="7" y="0"/>
                    <a:pt x="6"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7" name="Freeform 60"/>
            <p:cNvSpPr>
              <a:spLocks noChangeArrowheads="1"/>
            </p:cNvSpPr>
            <p:nvPr/>
          </p:nvSpPr>
          <p:spPr bwMode="auto">
            <a:xfrm>
              <a:off x="1819" y="3580"/>
              <a:ext cx="38" cy="83"/>
            </a:xfrm>
            <a:custGeom>
              <a:avLst/>
              <a:gdLst>
                <a:gd name="T0" fmla="*/ 5 w 16"/>
                <a:gd name="T1" fmla="*/ 2 h 35"/>
                <a:gd name="T2" fmla="*/ 1 w 16"/>
                <a:gd name="T3" fmla="*/ 19 h 35"/>
                <a:gd name="T4" fmla="*/ 11 w 16"/>
                <a:gd name="T5" fmla="*/ 34 h 35"/>
                <a:gd name="T6" fmla="*/ 15 w 16"/>
                <a:gd name="T7" fmla="*/ 33 h 35"/>
                <a:gd name="T8" fmla="*/ 14 w 16"/>
                <a:gd name="T9" fmla="*/ 29 h 35"/>
                <a:gd name="T10" fmla="*/ 7 w 16"/>
                <a:gd name="T11" fmla="*/ 18 h 35"/>
                <a:gd name="T12" fmla="*/ 10 w 16"/>
                <a:gd name="T13" fmla="*/ 5 h 35"/>
                <a:gd name="T14" fmla="*/ 9 w 16"/>
                <a:gd name="T15" fmla="*/ 1 h 35"/>
                <a:gd name="T16" fmla="*/ 5 w 16"/>
                <a:gd name="T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2"/>
                  </a:moveTo>
                  <a:cubicBezTo>
                    <a:pt x="1" y="6"/>
                    <a:pt x="0" y="12"/>
                    <a:pt x="1" y="19"/>
                  </a:cubicBezTo>
                  <a:cubicBezTo>
                    <a:pt x="2" y="26"/>
                    <a:pt x="6" y="32"/>
                    <a:pt x="11" y="34"/>
                  </a:cubicBezTo>
                  <a:cubicBezTo>
                    <a:pt x="13" y="35"/>
                    <a:pt x="14" y="34"/>
                    <a:pt x="15" y="33"/>
                  </a:cubicBezTo>
                  <a:cubicBezTo>
                    <a:pt x="16" y="31"/>
                    <a:pt x="15" y="30"/>
                    <a:pt x="14" y="29"/>
                  </a:cubicBezTo>
                  <a:cubicBezTo>
                    <a:pt x="10" y="27"/>
                    <a:pt x="8" y="23"/>
                    <a:pt x="7" y="18"/>
                  </a:cubicBezTo>
                  <a:cubicBezTo>
                    <a:pt x="6" y="13"/>
                    <a:pt x="7" y="8"/>
                    <a:pt x="10" y="5"/>
                  </a:cubicBezTo>
                  <a:cubicBezTo>
                    <a:pt x="11" y="4"/>
                    <a:pt x="11" y="3"/>
                    <a:pt x="9" y="1"/>
                  </a:cubicBezTo>
                  <a:cubicBezTo>
                    <a:pt x="8" y="0"/>
                    <a:pt x="7" y="0"/>
                    <a:pt x="5" y="2"/>
                  </a:cubicBezTo>
                  <a:close/>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8" name="Freeform 61"/>
            <p:cNvSpPr>
              <a:spLocks noChangeArrowheads="1"/>
            </p:cNvSpPr>
            <p:nvPr/>
          </p:nvSpPr>
          <p:spPr bwMode="auto">
            <a:xfrm>
              <a:off x="1509" y="3271"/>
              <a:ext cx="270" cy="183"/>
            </a:xfrm>
            <a:custGeom>
              <a:avLst/>
              <a:gdLst>
                <a:gd name="T0" fmla="*/ 38 w 114"/>
                <a:gd name="T1" fmla="*/ 21 h 77"/>
                <a:gd name="T2" fmla="*/ 61 w 114"/>
                <a:gd name="T3" fmla="*/ 4 h 77"/>
                <a:gd name="T4" fmla="*/ 73 w 114"/>
                <a:gd name="T5" fmla="*/ 5 h 77"/>
                <a:gd name="T6" fmla="*/ 90 w 114"/>
                <a:gd name="T7" fmla="*/ 13 h 77"/>
                <a:gd name="T8" fmla="*/ 114 w 114"/>
                <a:gd name="T9" fmla="*/ 24 h 77"/>
                <a:gd name="T10" fmla="*/ 96 w 114"/>
                <a:gd name="T11" fmla="*/ 40 h 77"/>
                <a:gd name="T12" fmla="*/ 75 w 114"/>
                <a:gd name="T13" fmla="*/ 59 h 77"/>
                <a:gd name="T14" fmla="*/ 58 w 114"/>
                <a:gd name="T15" fmla="*/ 77 h 77"/>
                <a:gd name="T16" fmla="*/ 40 w 114"/>
                <a:gd name="T17" fmla="*/ 69 h 77"/>
                <a:gd name="T18" fmla="*/ 22 w 114"/>
                <a:gd name="T19" fmla="*/ 59 h 77"/>
                <a:gd name="T20" fmla="*/ 0 w 114"/>
                <a:gd name="T21" fmla="*/ 49 h 77"/>
                <a:gd name="T22" fmla="*/ 18 w 114"/>
                <a:gd name="T23" fmla="*/ 36 h 77"/>
                <a:gd name="T24" fmla="*/ 38 w 114"/>
                <a:gd name="T25" fmla="*/ 2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77">
                  <a:moveTo>
                    <a:pt x="38" y="21"/>
                  </a:moveTo>
                  <a:cubicBezTo>
                    <a:pt x="46" y="15"/>
                    <a:pt x="54" y="9"/>
                    <a:pt x="61" y="4"/>
                  </a:cubicBezTo>
                  <a:cubicBezTo>
                    <a:pt x="67" y="0"/>
                    <a:pt x="66" y="1"/>
                    <a:pt x="73" y="5"/>
                  </a:cubicBezTo>
                  <a:cubicBezTo>
                    <a:pt x="79" y="8"/>
                    <a:pt x="84" y="11"/>
                    <a:pt x="90" y="13"/>
                  </a:cubicBezTo>
                  <a:cubicBezTo>
                    <a:pt x="98" y="17"/>
                    <a:pt x="107" y="20"/>
                    <a:pt x="114" y="24"/>
                  </a:cubicBezTo>
                  <a:cubicBezTo>
                    <a:pt x="110" y="31"/>
                    <a:pt x="102" y="35"/>
                    <a:pt x="96" y="40"/>
                  </a:cubicBezTo>
                  <a:cubicBezTo>
                    <a:pt x="89" y="46"/>
                    <a:pt x="82" y="53"/>
                    <a:pt x="75" y="59"/>
                  </a:cubicBezTo>
                  <a:cubicBezTo>
                    <a:pt x="69" y="65"/>
                    <a:pt x="64" y="71"/>
                    <a:pt x="58" y="77"/>
                  </a:cubicBezTo>
                  <a:cubicBezTo>
                    <a:pt x="52" y="72"/>
                    <a:pt x="46" y="71"/>
                    <a:pt x="40" y="69"/>
                  </a:cubicBezTo>
                  <a:cubicBezTo>
                    <a:pt x="34" y="66"/>
                    <a:pt x="28" y="62"/>
                    <a:pt x="22" y="59"/>
                  </a:cubicBezTo>
                  <a:cubicBezTo>
                    <a:pt x="14" y="55"/>
                    <a:pt x="8" y="53"/>
                    <a:pt x="0" y="49"/>
                  </a:cubicBezTo>
                  <a:cubicBezTo>
                    <a:pt x="7" y="46"/>
                    <a:pt x="12" y="40"/>
                    <a:pt x="18" y="36"/>
                  </a:cubicBezTo>
                  <a:cubicBezTo>
                    <a:pt x="25" y="31"/>
                    <a:pt x="32" y="26"/>
                    <a:pt x="38"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399" name="Freeform 62"/>
            <p:cNvSpPr>
              <a:spLocks noEditPoints="1" noChangeArrowheads="1"/>
            </p:cNvSpPr>
            <p:nvPr/>
          </p:nvSpPr>
          <p:spPr bwMode="auto">
            <a:xfrm>
              <a:off x="1504" y="3266"/>
              <a:ext cx="282" cy="195"/>
            </a:xfrm>
            <a:custGeom>
              <a:avLst/>
              <a:gdLst>
                <a:gd name="T0" fmla="*/ 62 w 119"/>
                <a:gd name="T1" fmla="*/ 3 h 82"/>
                <a:gd name="T2" fmla="*/ 45 w 119"/>
                <a:gd name="T3" fmla="*/ 16 h 82"/>
                <a:gd name="T4" fmla="*/ 39 w 119"/>
                <a:gd name="T5" fmla="*/ 21 h 82"/>
                <a:gd name="T6" fmla="*/ 39 w 119"/>
                <a:gd name="T7" fmla="*/ 21 h 82"/>
                <a:gd name="T8" fmla="*/ 27 w 119"/>
                <a:gd name="T9" fmla="*/ 29 h 82"/>
                <a:gd name="T10" fmla="*/ 18 w 119"/>
                <a:gd name="T11" fmla="*/ 36 h 82"/>
                <a:gd name="T12" fmla="*/ 13 w 119"/>
                <a:gd name="T13" fmla="*/ 40 h 82"/>
                <a:gd name="T14" fmla="*/ 1 w 119"/>
                <a:gd name="T15" fmla="*/ 48 h 82"/>
                <a:gd name="T16" fmla="*/ 0 w 119"/>
                <a:gd name="T17" fmla="*/ 50 h 82"/>
                <a:gd name="T18" fmla="*/ 0 w 119"/>
                <a:gd name="T19" fmla="*/ 51 h 82"/>
                <a:gd name="T20" fmla="*/ 1 w 119"/>
                <a:gd name="T21" fmla="*/ 53 h 82"/>
                <a:gd name="T22" fmla="*/ 15 w 119"/>
                <a:gd name="T23" fmla="*/ 60 h 82"/>
                <a:gd name="T24" fmla="*/ 23 w 119"/>
                <a:gd name="T25" fmla="*/ 63 h 82"/>
                <a:gd name="T26" fmla="*/ 31 w 119"/>
                <a:gd name="T27" fmla="*/ 68 h 82"/>
                <a:gd name="T28" fmla="*/ 41 w 119"/>
                <a:gd name="T29" fmla="*/ 73 h 82"/>
                <a:gd name="T30" fmla="*/ 47 w 119"/>
                <a:gd name="T31" fmla="*/ 76 h 82"/>
                <a:gd name="T32" fmla="*/ 58 w 119"/>
                <a:gd name="T33" fmla="*/ 81 h 82"/>
                <a:gd name="T34" fmla="*/ 62 w 119"/>
                <a:gd name="T35" fmla="*/ 81 h 82"/>
                <a:gd name="T36" fmla="*/ 70 w 119"/>
                <a:gd name="T37" fmla="*/ 72 h 82"/>
                <a:gd name="T38" fmla="*/ 79 w 119"/>
                <a:gd name="T39" fmla="*/ 63 h 82"/>
                <a:gd name="T40" fmla="*/ 90 w 119"/>
                <a:gd name="T41" fmla="*/ 53 h 82"/>
                <a:gd name="T42" fmla="*/ 100 w 119"/>
                <a:gd name="T43" fmla="*/ 44 h 82"/>
                <a:gd name="T44" fmla="*/ 106 w 119"/>
                <a:gd name="T45" fmla="*/ 39 h 82"/>
                <a:gd name="T46" fmla="*/ 119 w 119"/>
                <a:gd name="T47" fmla="*/ 28 h 82"/>
                <a:gd name="T48" fmla="*/ 119 w 119"/>
                <a:gd name="T49" fmla="*/ 25 h 82"/>
                <a:gd name="T50" fmla="*/ 118 w 119"/>
                <a:gd name="T51" fmla="*/ 24 h 82"/>
                <a:gd name="T52" fmla="*/ 102 w 119"/>
                <a:gd name="T53" fmla="*/ 16 h 82"/>
                <a:gd name="T54" fmla="*/ 93 w 119"/>
                <a:gd name="T55" fmla="*/ 13 h 82"/>
                <a:gd name="T56" fmla="*/ 76 w 119"/>
                <a:gd name="T57" fmla="*/ 4 h 82"/>
                <a:gd name="T58" fmla="*/ 74 w 119"/>
                <a:gd name="T59" fmla="*/ 3 h 82"/>
                <a:gd name="T60" fmla="*/ 62 w 119"/>
                <a:gd name="T61" fmla="*/ 3 h 82"/>
                <a:gd name="T62" fmla="*/ 42 w 119"/>
                <a:gd name="T63" fmla="*/ 25 h 82"/>
                <a:gd name="T64" fmla="*/ 48 w 119"/>
                <a:gd name="T65" fmla="*/ 20 h 82"/>
                <a:gd name="T66" fmla="*/ 65 w 119"/>
                <a:gd name="T67" fmla="*/ 8 h 82"/>
                <a:gd name="T68" fmla="*/ 71 w 119"/>
                <a:gd name="T69" fmla="*/ 8 h 82"/>
                <a:gd name="T70" fmla="*/ 73 w 119"/>
                <a:gd name="T71" fmla="*/ 9 h 82"/>
                <a:gd name="T72" fmla="*/ 91 w 119"/>
                <a:gd name="T73" fmla="*/ 18 h 82"/>
                <a:gd name="T74" fmla="*/ 100 w 119"/>
                <a:gd name="T75" fmla="*/ 22 h 82"/>
                <a:gd name="T76" fmla="*/ 112 w 119"/>
                <a:gd name="T77" fmla="*/ 27 h 82"/>
                <a:gd name="T78" fmla="*/ 103 w 119"/>
                <a:gd name="T79" fmla="*/ 34 h 82"/>
                <a:gd name="T80" fmla="*/ 96 w 119"/>
                <a:gd name="T81" fmla="*/ 40 h 82"/>
                <a:gd name="T82" fmla="*/ 86 w 119"/>
                <a:gd name="T83" fmla="*/ 49 h 82"/>
                <a:gd name="T84" fmla="*/ 75 w 119"/>
                <a:gd name="T85" fmla="*/ 59 h 82"/>
                <a:gd name="T86" fmla="*/ 66 w 119"/>
                <a:gd name="T87" fmla="*/ 68 h 82"/>
                <a:gd name="T88" fmla="*/ 59 w 119"/>
                <a:gd name="T89" fmla="*/ 75 h 82"/>
                <a:gd name="T90" fmla="*/ 49 w 119"/>
                <a:gd name="T91" fmla="*/ 70 h 82"/>
                <a:gd name="T92" fmla="*/ 43 w 119"/>
                <a:gd name="T93" fmla="*/ 68 h 82"/>
                <a:gd name="T94" fmla="*/ 34 w 119"/>
                <a:gd name="T95" fmla="*/ 63 h 82"/>
                <a:gd name="T96" fmla="*/ 25 w 119"/>
                <a:gd name="T97" fmla="*/ 58 h 82"/>
                <a:gd name="T98" fmla="*/ 17 w 119"/>
                <a:gd name="T99" fmla="*/ 55 h 82"/>
                <a:gd name="T100" fmla="*/ 8 w 119"/>
                <a:gd name="T101" fmla="*/ 51 h 82"/>
                <a:gd name="T102" fmla="*/ 16 w 119"/>
                <a:gd name="T103" fmla="*/ 45 h 82"/>
                <a:gd name="T104" fmla="*/ 21 w 119"/>
                <a:gd name="T105" fmla="*/ 40 h 82"/>
                <a:gd name="T106" fmla="*/ 30 w 119"/>
                <a:gd name="T107" fmla="*/ 34 h 82"/>
                <a:gd name="T108" fmla="*/ 42 w 119"/>
                <a:gd name="T109" fmla="*/ 25 h 82"/>
                <a:gd name="T110" fmla="*/ 39 w 119"/>
                <a:gd name="T111" fmla="*/ 21 h 82"/>
                <a:gd name="T112" fmla="*/ 39 w 119"/>
                <a:gd name="T113" fmla="*/ 21 h 82"/>
                <a:gd name="T114" fmla="*/ 39 w 119"/>
                <a:gd name="T115" fmla="*/ 21 h 82"/>
                <a:gd name="T116" fmla="*/ 39 w 119"/>
                <a:gd name="T117" fmla="*/ 21 h 82"/>
                <a:gd name="T118" fmla="*/ 39 w 119"/>
                <a:gd name="T119" fmla="*/ 21 h 82"/>
                <a:gd name="T120" fmla="*/ 42 w 119"/>
                <a:gd name="T121" fmla="*/ 25 h 82"/>
                <a:gd name="T122" fmla="*/ 42 w 119"/>
                <a:gd name="T123"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 h="82">
                  <a:moveTo>
                    <a:pt x="62" y="3"/>
                  </a:moveTo>
                  <a:cubicBezTo>
                    <a:pt x="56" y="7"/>
                    <a:pt x="50" y="11"/>
                    <a:pt x="45" y="16"/>
                  </a:cubicBezTo>
                  <a:cubicBezTo>
                    <a:pt x="39" y="21"/>
                    <a:pt x="39" y="21"/>
                    <a:pt x="39" y="21"/>
                  </a:cubicBezTo>
                  <a:cubicBezTo>
                    <a:pt x="39" y="21"/>
                    <a:pt x="39" y="21"/>
                    <a:pt x="39" y="21"/>
                  </a:cubicBezTo>
                  <a:cubicBezTo>
                    <a:pt x="27" y="29"/>
                    <a:pt x="27" y="29"/>
                    <a:pt x="27" y="29"/>
                  </a:cubicBezTo>
                  <a:cubicBezTo>
                    <a:pt x="18" y="36"/>
                    <a:pt x="18" y="36"/>
                    <a:pt x="18" y="36"/>
                  </a:cubicBezTo>
                  <a:cubicBezTo>
                    <a:pt x="18" y="36"/>
                    <a:pt x="13" y="40"/>
                    <a:pt x="13" y="40"/>
                  </a:cubicBezTo>
                  <a:cubicBezTo>
                    <a:pt x="9" y="43"/>
                    <a:pt x="6" y="47"/>
                    <a:pt x="1" y="48"/>
                  </a:cubicBezTo>
                  <a:cubicBezTo>
                    <a:pt x="0" y="48"/>
                    <a:pt x="0" y="49"/>
                    <a:pt x="0" y="50"/>
                  </a:cubicBezTo>
                  <a:cubicBezTo>
                    <a:pt x="0" y="50"/>
                    <a:pt x="0" y="51"/>
                    <a:pt x="0" y="51"/>
                  </a:cubicBezTo>
                  <a:cubicBezTo>
                    <a:pt x="0" y="52"/>
                    <a:pt x="0" y="53"/>
                    <a:pt x="1" y="53"/>
                  </a:cubicBezTo>
                  <a:cubicBezTo>
                    <a:pt x="6" y="56"/>
                    <a:pt x="10" y="58"/>
                    <a:pt x="15" y="60"/>
                  </a:cubicBezTo>
                  <a:cubicBezTo>
                    <a:pt x="23" y="63"/>
                    <a:pt x="23" y="63"/>
                    <a:pt x="23" y="63"/>
                  </a:cubicBezTo>
                  <a:cubicBezTo>
                    <a:pt x="31" y="68"/>
                    <a:pt x="31" y="68"/>
                    <a:pt x="31" y="68"/>
                  </a:cubicBezTo>
                  <a:cubicBezTo>
                    <a:pt x="41" y="73"/>
                    <a:pt x="41" y="73"/>
                    <a:pt x="41" y="73"/>
                  </a:cubicBezTo>
                  <a:cubicBezTo>
                    <a:pt x="41" y="73"/>
                    <a:pt x="47" y="76"/>
                    <a:pt x="47" y="76"/>
                  </a:cubicBezTo>
                  <a:cubicBezTo>
                    <a:pt x="51" y="77"/>
                    <a:pt x="55" y="78"/>
                    <a:pt x="58" y="81"/>
                  </a:cubicBezTo>
                  <a:cubicBezTo>
                    <a:pt x="59" y="82"/>
                    <a:pt x="61" y="82"/>
                    <a:pt x="62" y="81"/>
                  </a:cubicBezTo>
                  <a:cubicBezTo>
                    <a:pt x="70" y="72"/>
                    <a:pt x="70" y="72"/>
                    <a:pt x="70" y="72"/>
                  </a:cubicBezTo>
                  <a:cubicBezTo>
                    <a:pt x="79" y="63"/>
                    <a:pt x="79" y="63"/>
                    <a:pt x="79" y="63"/>
                  </a:cubicBezTo>
                  <a:cubicBezTo>
                    <a:pt x="90" y="53"/>
                    <a:pt x="90" y="53"/>
                    <a:pt x="90" y="53"/>
                  </a:cubicBezTo>
                  <a:cubicBezTo>
                    <a:pt x="100" y="44"/>
                    <a:pt x="100" y="44"/>
                    <a:pt x="100" y="44"/>
                  </a:cubicBezTo>
                  <a:cubicBezTo>
                    <a:pt x="106" y="39"/>
                    <a:pt x="106" y="39"/>
                    <a:pt x="106" y="39"/>
                  </a:cubicBezTo>
                  <a:cubicBezTo>
                    <a:pt x="111" y="36"/>
                    <a:pt x="116" y="32"/>
                    <a:pt x="119" y="28"/>
                  </a:cubicBezTo>
                  <a:cubicBezTo>
                    <a:pt x="119" y="27"/>
                    <a:pt x="119" y="26"/>
                    <a:pt x="119" y="25"/>
                  </a:cubicBezTo>
                  <a:cubicBezTo>
                    <a:pt x="119" y="25"/>
                    <a:pt x="119" y="24"/>
                    <a:pt x="118" y="24"/>
                  </a:cubicBezTo>
                  <a:cubicBezTo>
                    <a:pt x="113" y="21"/>
                    <a:pt x="107" y="18"/>
                    <a:pt x="102" y="16"/>
                  </a:cubicBezTo>
                  <a:cubicBezTo>
                    <a:pt x="93" y="13"/>
                    <a:pt x="93" y="13"/>
                    <a:pt x="93" y="13"/>
                  </a:cubicBezTo>
                  <a:cubicBezTo>
                    <a:pt x="86" y="10"/>
                    <a:pt x="81" y="7"/>
                    <a:pt x="76" y="4"/>
                  </a:cubicBezTo>
                  <a:cubicBezTo>
                    <a:pt x="74" y="3"/>
                    <a:pt x="74" y="3"/>
                    <a:pt x="74" y="3"/>
                  </a:cubicBezTo>
                  <a:cubicBezTo>
                    <a:pt x="69" y="0"/>
                    <a:pt x="68" y="0"/>
                    <a:pt x="62" y="3"/>
                  </a:cubicBezTo>
                  <a:close/>
                  <a:moveTo>
                    <a:pt x="42" y="25"/>
                  </a:moveTo>
                  <a:cubicBezTo>
                    <a:pt x="48" y="20"/>
                    <a:pt x="48" y="20"/>
                    <a:pt x="48" y="20"/>
                  </a:cubicBezTo>
                  <a:cubicBezTo>
                    <a:pt x="54" y="16"/>
                    <a:pt x="59" y="12"/>
                    <a:pt x="65" y="8"/>
                  </a:cubicBezTo>
                  <a:cubicBezTo>
                    <a:pt x="68" y="6"/>
                    <a:pt x="68" y="6"/>
                    <a:pt x="71" y="8"/>
                  </a:cubicBezTo>
                  <a:cubicBezTo>
                    <a:pt x="73" y="9"/>
                    <a:pt x="73" y="9"/>
                    <a:pt x="73" y="9"/>
                  </a:cubicBezTo>
                  <a:cubicBezTo>
                    <a:pt x="78" y="12"/>
                    <a:pt x="84" y="15"/>
                    <a:pt x="91" y="18"/>
                  </a:cubicBezTo>
                  <a:cubicBezTo>
                    <a:pt x="91" y="18"/>
                    <a:pt x="100" y="22"/>
                    <a:pt x="100" y="22"/>
                  </a:cubicBezTo>
                  <a:cubicBezTo>
                    <a:pt x="104" y="23"/>
                    <a:pt x="108" y="25"/>
                    <a:pt x="112" y="27"/>
                  </a:cubicBezTo>
                  <a:cubicBezTo>
                    <a:pt x="110" y="30"/>
                    <a:pt x="107" y="32"/>
                    <a:pt x="103" y="34"/>
                  </a:cubicBezTo>
                  <a:cubicBezTo>
                    <a:pt x="96" y="40"/>
                    <a:pt x="96" y="40"/>
                    <a:pt x="96" y="40"/>
                  </a:cubicBezTo>
                  <a:cubicBezTo>
                    <a:pt x="96" y="40"/>
                    <a:pt x="86" y="49"/>
                    <a:pt x="86" y="49"/>
                  </a:cubicBezTo>
                  <a:cubicBezTo>
                    <a:pt x="75" y="59"/>
                    <a:pt x="75" y="59"/>
                    <a:pt x="75" y="59"/>
                  </a:cubicBezTo>
                  <a:cubicBezTo>
                    <a:pt x="66" y="68"/>
                    <a:pt x="66" y="68"/>
                    <a:pt x="66" y="68"/>
                  </a:cubicBezTo>
                  <a:cubicBezTo>
                    <a:pt x="66" y="68"/>
                    <a:pt x="61" y="73"/>
                    <a:pt x="59" y="75"/>
                  </a:cubicBezTo>
                  <a:cubicBezTo>
                    <a:pt x="56" y="73"/>
                    <a:pt x="53" y="72"/>
                    <a:pt x="49" y="70"/>
                  </a:cubicBezTo>
                  <a:cubicBezTo>
                    <a:pt x="43" y="68"/>
                    <a:pt x="43" y="68"/>
                    <a:pt x="43" y="68"/>
                  </a:cubicBezTo>
                  <a:cubicBezTo>
                    <a:pt x="34" y="63"/>
                    <a:pt x="34" y="63"/>
                    <a:pt x="34" y="63"/>
                  </a:cubicBezTo>
                  <a:cubicBezTo>
                    <a:pt x="25" y="58"/>
                    <a:pt x="25" y="58"/>
                    <a:pt x="25" y="58"/>
                  </a:cubicBezTo>
                  <a:cubicBezTo>
                    <a:pt x="17" y="55"/>
                    <a:pt x="17" y="55"/>
                    <a:pt x="17" y="55"/>
                  </a:cubicBezTo>
                  <a:cubicBezTo>
                    <a:pt x="14" y="53"/>
                    <a:pt x="11" y="52"/>
                    <a:pt x="8" y="51"/>
                  </a:cubicBezTo>
                  <a:cubicBezTo>
                    <a:pt x="11" y="49"/>
                    <a:pt x="14" y="47"/>
                    <a:pt x="16" y="45"/>
                  </a:cubicBezTo>
                  <a:cubicBezTo>
                    <a:pt x="21" y="40"/>
                    <a:pt x="21" y="40"/>
                    <a:pt x="21" y="40"/>
                  </a:cubicBezTo>
                  <a:cubicBezTo>
                    <a:pt x="30" y="34"/>
                    <a:pt x="30" y="34"/>
                    <a:pt x="30" y="34"/>
                  </a:cubicBezTo>
                  <a:cubicBezTo>
                    <a:pt x="42" y="25"/>
                    <a:pt x="42" y="25"/>
                    <a:pt x="42" y="25"/>
                  </a:cubicBezTo>
                  <a:close/>
                  <a:moveTo>
                    <a:pt x="39" y="21"/>
                  </a:moveTo>
                  <a:cubicBezTo>
                    <a:pt x="39" y="21"/>
                    <a:pt x="39" y="21"/>
                    <a:pt x="39" y="21"/>
                  </a:cubicBezTo>
                  <a:moveTo>
                    <a:pt x="39" y="21"/>
                  </a:moveTo>
                  <a:cubicBezTo>
                    <a:pt x="39" y="21"/>
                    <a:pt x="39" y="21"/>
                    <a:pt x="39" y="21"/>
                  </a:cubicBezTo>
                  <a:cubicBezTo>
                    <a:pt x="39" y="21"/>
                    <a:pt x="39" y="21"/>
                    <a:pt x="39" y="21"/>
                  </a:cubicBezTo>
                  <a:close/>
                  <a:moveTo>
                    <a:pt x="42" y="25"/>
                  </a:moveTo>
                  <a:cubicBezTo>
                    <a:pt x="42" y="25"/>
                    <a:pt x="42" y="25"/>
                    <a:pt x="42" y="25"/>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400" name="Freeform 63"/>
            <p:cNvSpPr>
              <a:spLocks noEditPoints="1" noChangeArrowheads="1"/>
            </p:cNvSpPr>
            <p:nvPr/>
          </p:nvSpPr>
          <p:spPr bwMode="auto">
            <a:xfrm>
              <a:off x="911" y="3073"/>
              <a:ext cx="318" cy="181"/>
            </a:xfrm>
            <a:custGeom>
              <a:avLst/>
              <a:gdLst>
                <a:gd name="T0" fmla="*/ 87 w 134"/>
                <a:gd name="T1" fmla="*/ 0 h 76"/>
                <a:gd name="T2" fmla="*/ 50 w 134"/>
                <a:gd name="T3" fmla="*/ 26 h 76"/>
                <a:gd name="T4" fmla="*/ 2 w 134"/>
                <a:gd name="T5" fmla="*/ 57 h 76"/>
                <a:gd name="T6" fmla="*/ 0 w 134"/>
                <a:gd name="T7" fmla="*/ 61 h 76"/>
                <a:gd name="T8" fmla="*/ 3 w 134"/>
                <a:gd name="T9" fmla="*/ 63 h 76"/>
                <a:gd name="T10" fmla="*/ 28 w 134"/>
                <a:gd name="T11" fmla="*/ 50 h 76"/>
                <a:gd name="T12" fmla="*/ 16 w 134"/>
                <a:gd name="T13" fmla="*/ 68 h 76"/>
                <a:gd name="T14" fmla="*/ 15 w 134"/>
                <a:gd name="T15" fmla="*/ 69 h 76"/>
                <a:gd name="T16" fmla="*/ 16 w 134"/>
                <a:gd name="T17" fmla="*/ 71 h 76"/>
                <a:gd name="T18" fmla="*/ 18 w 134"/>
                <a:gd name="T19" fmla="*/ 72 h 76"/>
                <a:gd name="T20" fmla="*/ 47 w 134"/>
                <a:gd name="T21" fmla="*/ 63 h 76"/>
                <a:gd name="T22" fmla="*/ 49 w 134"/>
                <a:gd name="T23" fmla="*/ 64 h 76"/>
                <a:gd name="T24" fmla="*/ 67 w 134"/>
                <a:gd name="T25" fmla="*/ 61 h 76"/>
                <a:gd name="T26" fmla="*/ 54 w 134"/>
                <a:gd name="T27" fmla="*/ 70 h 76"/>
                <a:gd name="T28" fmla="*/ 53 w 134"/>
                <a:gd name="T29" fmla="*/ 70 h 76"/>
                <a:gd name="T30" fmla="*/ 52 w 134"/>
                <a:gd name="T31" fmla="*/ 73 h 76"/>
                <a:gd name="T32" fmla="*/ 52 w 134"/>
                <a:gd name="T33" fmla="*/ 74 h 76"/>
                <a:gd name="T34" fmla="*/ 56 w 134"/>
                <a:gd name="T35" fmla="*/ 75 h 76"/>
                <a:gd name="T36" fmla="*/ 56 w 134"/>
                <a:gd name="T37" fmla="*/ 75 h 76"/>
                <a:gd name="T38" fmla="*/ 56 w 134"/>
                <a:gd name="T39" fmla="*/ 75 h 76"/>
                <a:gd name="T40" fmla="*/ 133 w 134"/>
                <a:gd name="T41" fmla="*/ 24 h 76"/>
                <a:gd name="T42" fmla="*/ 134 w 134"/>
                <a:gd name="T43" fmla="*/ 21 h 76"/>
                <a:gd name="T44" fmla="*/ 130 w 134"/>
                <a:gd name="T45" fmla="*/ 19 h 76"/>
                <a:gd name="T46" fmla="*/ 98 w 134"/>
                <a:gd name="T47" fmla="*/ 37 h 76"/>
                <a:gd name="T48" fmla="*/ 59 w 134"/>
                <a:gd name="T49" fmla="*/ 58 h 76"/>
                <a:gd name="T50" fmla="*/ 74 w 134"/>
                <a:gd name="T51" fmla="*/ 47 h 76"/>
                <a:gd name="T52" fmla="*/ 111 w 134"/>
                <a:gd name="T53" fmla="*/ 16 h 76"/>
                <a:gd name="T54" fmla="*/ 112 w 134"/>
                <a:gd name="T55" fmla="*/ 14 h 76"/>
                <a:gd name="T56" fmla="*/ 112 w 134"/>
                <a:gd name="T57" fmla="*/ 13 h 76"/>
                <a:gd name="T58" fmla="*/ 108 w 134"/>
                <a:gd name="T59" fmla="*/ 12 h 76"/>
                <a:gd name="T60" fmla="*/ 103 w 134"/>
                <a:gd name="T61" fmla="*/ 15 h 76"/>
                <a:gd name="T62" fmla="*/ 99 w 134"/>
                <a:gd name="T63" fmla="*/ 14 h 76"/>
                <a:gd name="T64" fmla="*/ 99 w 134"/>
                <a:gd name="T65" fmla="*/ 14 h 76"/>
                <a:gd name="T66" fmla="*/ 99 w 134"/>
                <a:gd name="T67" fmla="*/ 14 h 76"/>
                <a:gd name="T68" fmla="*/ 98 w 134"/>
                <a:gd name="T69" fmla="*/ 15 h 76"/>
                <a:gd name="T70" fmla="*/ 87 w 134"/>
                <a:gd name="T71" fmla="*/ 20 h 76"/>
                <a:gd name="T72" fmla="*/ 85 w 134"/>
                <a:gd name="T73" fmla="*/ 22 h 76"/>
                <a:gd name="T74" fmla="*/ 96 w 134"/>
                <a:gd name="T75" fmla="*/ 6 h 76"/>
                <a:gd name="T76" fmla="*/ 96 w 134"/>
                <a:gd name="T77" fmla="*/ 5 h 76"/>
                <a:gd name="T78" fmla="*/ 95 w 134"/>
                <a:gd name="T79" fmla="*/ 3 h 76"/>
                <a:gd name="T80" fmla="*/ 92 w 134"/>
                <a:gd name="T81" fmla="*/ 3 h 76"/>
                <a:gd name="T82" fmla="*/ 91 w 134"/>
                <a:gd name="T83" fmla="*/ 3 h 76"/>
                <a:gd name="T84" fmla="*/ 91 w 134"/>
                <a:gd name="T85" fmla="*/ 3 h 76"/>
                <a:gd name="T86" fmla="*/ 91 w 134"/>
                <a:gd name="T87" fmla="*/ 1 h 76"/>
                <a:gd name="T88" fmla="*/ 87 w 134"/>
                <a:gd name="T89" fmla="*/ 0 h 76"/>
                <a:gd name="T90" fmla="*/ 85 w 134"/>
                <a:gd name="T91" fmla="*/ 13 h 76"/>
                <a:gd name="T92" fmla="*/ 70 w 134"/>
                <a:gd name="T93" fmla="*/ 25 h 76"/>
                <a:gd name="T94" fmla="*/ 77 w 134"/>
                <a:gd name="T95" fmla="*/ 19 h 76"/>
                <a:gd name="T96" fmla="*/ 85 w 134"/>
                <a:gd name="T97" fmla="*/ 13 h 76"/>
                <a:gd name="T98" fmla="*/ 54 w 134"/>
                <a:gd name="T99" fmla="*/ 31 h 76"/>
                <a:gd name="T100" fmla="*/ 56 w 134"/>
                <a:gd name="T101" fmla="*/ 29 h 76"/>
                <a:gd name="T102" fmla="*/ 48 w 134"/>
                <a:gd name="T103" fmla="*/ 37 h 76"/>
                <a:gd name="T104" fmla="*/ 39 w 134"/>
                <a:gd name="T105" fmla="*/ 42 h 76"/>
                <a:gd name="T106" fmla="*/ 54 w 134"/>
                <a:gd name="T107" fmla="*/ 31 h 76"/>
                <a:gd name="T108" fmla="*/ 47 w 134"/>
                <a:gd name="T109" fmla="*/ 49 h 76"/>
                <a:gd name="T110" fmla="*/ 41 w 134"/>
                <a:gd name="T111" fmla="*/ 53 h 76"/>
                <a:gd name="T112" fmla="*/ 42 w 134"/>
                <a:gd name="T113" fmla="*/ 52 h 76"/>
                <a:gd name="T114" fmla="*/ 47 w 134"/>
                <a:gd name="T115" fmla="*/ 49 h 76"/>
                <a:gd name="T116" fmla="*/ 59 w 134"/>
                <a:gd name="T117" fmla="*/ 47 h 76"/>
                <a:gd name="T118" fmla="*/ 75 w 134"/>
                <a:gd name="T119" fmla="*/ 35 h 76"/>
                <a:gd name="T120" fmla="*/ 74 w 134"/>
                <a:gd name="T121" fmla="*/ 36 h 76"/>
                <a:gd name="T122" fmla="*/ 44 w 134"/>
                <a:gd name="T123" fmla="*/ 58 h 76"/>
                <a:gd name="T124" fmla="*/ 59 w 134"/>
                <a:gd name="T125" fmla="*/ 4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 h="76">
                  <a:moveTo>
                    <a:pt x="87" y="0"/>
                  </a:moveTo>
                  <a:cubicBezTo>
                    <a:pt x="76" y="6"/>
                    <a:pt x="63" y="16"/>
                    <a:pt x="50" y="26"/>
                  </a:cubicBezTo>
                  <a:cubicBezTo>
                    <a:pt x="33" y="40"/>
                    <a:pt x="15" y="55"/>
                    <a:pt x="2" y="57"/>
                  </a:cubicBezTo>
                  <a:cubicBezTo>
                    <a:pt x="1" y="58"/>
                    <a:pt x="0" y="59"/>
                    <a:pt x="0" y="61"/>
                  </a:cubicBezTo>
                  <a:cubicBezTo>
                    <a:pt x="0" y="62"/>
                    <a:pt x="2" y="63"/>
                    <a:pt x="3" y="63"/>
                  </a:cubicBezTo>
                  <a:cubicBezTo>
                    <a:pt x="11" y="61"/>
                    <a:pt x="19" y="57"/>
                    <a:pt x="28" y="50"/>
                  </a:cubicBezTo>
                  <a:cubicBezTo>
                    <a:pt x="23" y="55"/>
                    <a:pt x="18" y="61"/>
                    <a:pt x="16" y="68"/>
                  </a:cubicBezTo>
                  <a:cubicBezTo>
                    <a:pt x="15" y="69"/>
                    <a:pt x="15" y="69"/>
                    <a:pt x="15" y="69"/>
                  </a:cubicBezTo>
                  <a:cubicBezTo>
                    <a:pt x="15" y="70"/>
                    <a:pt x="16" y="70"/>
                    <a:pt x="16" y="71"/>
                  </a:cubicBezTo>
                  <a:cubicBezTo>
                    <a:pt x="16" y="72"/>
                    <a:pt x="17" y="72"/>
                    <a:pt x="18" y="72"/>
                  </a:cubicBezTo>
                  <a:cubicBezTo>
                    <a:pt x="28" y="72"/>
                    <a:pt x="37" y="69"/>
                    <a:pt x="47" y="63"/>
                  </a:cubicBezTo>
                  <a:cubicBezTo>
                    <a:pt x="47" y="64"/>
                    <a:pt x="48" y="64"/>
                    <a:pt x="49" y="64"/>
                  </a:cubicBezTo>
                  <a:cubicBezTo>
                    <a:pt x="55" y="65"/>
                    <a:pt x="61" y="63"/>
                    <a:pt x="67" y="61"/>
                  </a:cubicBezTo>
                  <a:cubicBezTo>
                    <a:pt x="62" y="65"/>
                    <a:pt x="58" y="68"/>
                    <a:pt x="54" y="70"/>
                  </a:cubicBezTo>
                  <a:cubicBezTo>
                    <a:pt x="53" y="70"/>
                    <a:pt x="53" y="70"/>
                    <a:pt x="53" y="70"/>
                  </a:cubicBezTo>
                  <a:cubicBezTo>
                    <a:pt x="52" y="71"/>
                    <a:pt x="52" y="72"/>
                    <a:pt x="52" y="73"/>
                  </a:cubicBezTo>
                  <a:cubicBezTo>
                    <a:pt x="52" y="73"/>
                    <a:pt x="52" y="74"/>
                    <a:pt x="52" y="74"/>
                  </a:cubicBezTo>
                  <a:cubicBezTo>
                    <a:pt x="53" y="76"/>
                    <a:pt x="55" y="76"/>
                    <a:pt x="56" y="75"/>
                  </a:cubicBezTo>
                  <a:cubicBezTo>
                    <a:pt x="56" y="75"/>
                    <a:pt x="56" y="75"/>
                    <a:pt x="56" y="75"/>
                  </a:cubicBezTo>
                  <a:cubicBezTo>
                    <a:pt x="56" y="75"/>
                    <a:pt x="56" y="75"/>
                    <a:pt x="56" y="75"/>
                  </a:cubicBezTo>
                  <a:cubicBezTo>
                    <a:pt x="88" y="56"/>
                    <a:pt x="112" y="40"/>
                    <a:pt x="133" y="24"/>
                  </a:cubicBezTo>
                  <a:cubicBezTo>
                    <a:pt x="134" y="23"/>
                    <a:pt x="134" y="22"/>
                    <a:pt x="134" y="21"/>
                  </a:cubicBezTo>
                  <a:cubicBezTo>
                    <a:pt x="133" y="19"/>
                    <a:pt x="131" y="19"/>
                    <a:pt x="130" y="19"/>
                  </a:cubicBezTo>
                  <a:cubicBezTo>
                    <a:pt x="120" y="23"/>
                    <a:pt x="109" y="30"/>
                    <a:pt x="98" y="37"/>
                  </a:cubicBezTo>
                  <a:cubicBezTo>
                    <a:pt x="85" y="46"/>
                    <a:pt x="71" y="55"/>
                    <a:pt x="59" y="58"/>
                  </a:cubicBezTo>
                  <a:cubicBezTo>
                    <a:pt x="64" y="54"/>
                    <a:pt x="69" y="50"/>
                    <a:pt x="74" y="47"/>
                  </a:cubicBezTo>
                  <a:cubicBezTo>
                    <a:pt x="87" y="37"/>
                    <a:pt x="100" y="28"/>
                    <a:pt x="111" y="16"/>
                  </a:cubicBezTo>
                  <a:cubicBezTo>
                    <a:pt x="112" y="16"/>
                    <a:pt x="112" y="15"/>
                    <a:pt x="112" y="14"/>
                  </a:cubicBezTo>
                  <a:cubicBezTo>
                    <a:pt x="112" y="14"/>
                    <a:pt x="112" y="13"/>
                    <a:pt x="112" y="13"/>
                  </a:cubicBezTo>
                  <a:cubicBezTo>
                    <a:pt x="111" y="12"/>
                    <a:pt x="110" y="11"/>
                    <a:pt x="108" y="12"/>
                  </a:cubicBezTo>
                  <a:cubicBezTo>
                    <a:pt x="106" y="13"/>
                    <a:pt x="104" y="14"/>
                    <a:pt x="103" y="15"/>
                  </a:cubicBezTo>
                  <a:cubicBezTo>
                    <a:pt x="102" y="14"/>
                    <a:pt x="100" y="13"/>
                    <a:pt x="99" y="14"/>
                  </a:cubicBezTo>
                  <a:cubicBezTo>
                    <a:pt x="99" y="14"/>
                    <a:pt x="99" y="14"/>
                    <a:pt x="99" y="14"/>
                  </a:cubicBezTo>
                  <a:cubicBezTo>
                    <a:pt x="99" y="14"/>
                    <a:pt x="99" y="14"/>
                    <a:pt x="99" y="14"/>
                  </a:cubicBezTo>
                  <a:cubicBezTo>
                    <a:pt x="99" y="14"/>
                    <a:pt x="98" y="15"/>
                    <a:pt x="98" y="15"/>
                  </a:cubicBezTo>
                  <a:cubicBezTo>
                    <a:pt x="94" y="16"/>
                    <a:pt x="91" y="18"/>
                    <a:pt x="87" y="20"/>
                  </a:cubicBezTo>
                  <a:cubicBezTo>
                    <a:pt x="86" y="21"/>
                    <a:pt x="86" y="21"/>
                    <a:pt x="85" y="22"/>
                  </a:cubicBezTo>
                  <a:cubicBezTo>
                    <a:pt x="90" y="17"/>
                    <a:pt x="93" y="12"/>
                    <a:pt x="96" y="6"/>
                  </a:cubicBezTo>
                  <a:cubicBezTo>
                    <a:pt x="96" y="6"/>
                    <a:pt x="96" y="6"/>
                    <a:pt x="96" y="5"/>
                  </a:cubicBezTo>
                  <a:cubicBezTo>
                    <a:pt x="96" y="4"/>
                    <a:pt x="96" y="4"/>
                    <a:pt x="95" y="3"/>
                  </a:cubicBezTo>
                  <a:cubicBezTo>
                    <a:pt x="94" y="2"/>
                    <a:pt x="93" y="2"/>
                    <a:pt x="92" y="3"/>
                  </a:cubicBezTo>
                  <a:cubicBezTo>
                    <a:pt x="92" y="3"/>
                    <a:pt x="92" y="3"/>
                    <a:pt x="91" y="3"/>
                  </a:cubicBezTo>
                  <a:cubicBezTo>
                    <a:pt x="91" y="3"/>
                    <a:pt x="91" y="3"/>
                    <a:pt x="91" y="3"/>
                  </a:cubicBezTo>
                  <a:cubicBezTo>
                    <a:pt x="91" y="2"/>
                    <a:pt x="91" y="2"/>
                    <a:pt x="91" y="1"/>
                  </a:cubicBezTo>
                  <a:cubicBezTo>
                    <a:pt x="90" y="0"/>
                    <a:pt x="88" y="0"/>
                    <a:pt x="87" y="0"/>
                  </a:cubicBezTo>
                  <a:close/>
                  <a:moveTo>
                    <a:pt x="85" y="13"/>
                  </a:moveTo>
                  <a:cubicBezTo>
                    <a:pt x="81" y="18"/>
                    <a:pt x="76" y="22"/>
                    <a:pt x="70" y="25"/>
                  </a:cubicBezTo>
                  <a:cubicBezTo>
                    <a:pt x="73" y="23"/>
                    <a:pt x="75" y="21"/>
                    <a:pt x="77" y="19"/>
                  </a:cubicBezTo>
                  <a:cubicBezTo>
                    <a:pt x="80" y="17"/>
                    <a:pt x="82" y="15"/>
                    <a:pt x="85" y="13"/>
                  </a:cubicBezTo>
                  <a:close/>
                  <a:moveTo>
                    <a:pt x="54" y="31"/>
                  </a:moveTo>
                  <a:cubicBezTo>
                    <a:pt x="55" y="30"/>
                    <a:pt x="55" y="30"/>
                    <a:pt x="56" y="29"/>
                  </a:cubicBezTo>
                  <a:cubicBezTo>
                    <a:pt x="53" y="32"/>
                    <a:pt x="51" y="35"/>
                    <a:pt x="48" y="37"/>
                  </a:cubicBezTo>
                  <a:cubicBezTo>
                    <a:pt x="45" y="39"/>
                    <a:pt x="42" y="40"/>
                    <a:pt x="39" y="42"/>
                  </a:cubicBezTo>
                  <a:cubicBezTo>
                    <a:pt x="44" y="39"/>
                    <a:pt x="49" y="35"/>
                    <a:pt x="54" y="31"/>
                  </a:cubicBezTo>
                  <a:close/>
                  <a:moveTo>
                    <a:pt x="47" y="49"/>
                  </a:moveTo>
                  <a:cubicBezTo>
                    <a:pt x="45" y="50"/>
                    <a:pt x="43" y="52"/>
                    <a:pt x="41" y="53"/>
                  </a:cubicBezTo>
                  <a:cubicBezTo>
                    <a:pt x="41" y="53"/>
                    <a:pt x="42" y="53"/>
                    <a:pt x="42" y="52"/>
                  </a:cubicBezTo>
                  <a:cubicBezTo>
                    <a:pt x="44" y="51"/>
                    <a:pt x="45" y="50"/>
                    <a:pt x="47" y="49"/>
                  </a:cubicBezTo>
                  <a:close/>
                  <a:moveTo>
                    <a:pt x="59" y="47"/>
                  </a:moveTo>
                  <a:cubicBezTo>
                    <a:pt x="64" y="43"/>
                    <a:pt x="70" y="39"/>
                    <a:pt x="75" y="35"/>
                  </a:cubicBezTo>
                  <a:cubicBezTo>
                    <a:pt x="75" y="35"/>
                    <a:pt x="75" y="36"/>
                    <a:pt x="74" y="36"/>
                  </a:cubicBezTo>
                  <a:cubicBezTo>
                    <a:pt x="64" y="44"/>
                    <a:pt x="54" y="52"/>
                    <a:pt x="44" y="58"/>
                  </a:cubicBezTo>
                  <a:cubicBezTo>
                    <a:pt x="49" y="55"/>
                    <a:pt x="54" y="51"/>
                    <a:pt x="59" y="47"/>
                  </a:cubicBezTo>
                  <a:close/>
                </a:path>
              </a:pathLst>
            </a:custGeom>
            <a:solidFill>
              <a:srgbClr val="9A7AB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68" name="文本框 7"/>
          <p:cNvSpPr txBox="1">
            <a:spLocks noChangeArrowheads="1"/>
          </p:cNvSpPr>
          <p:nvPr/>
        </p:nvSpPr>
        <p:spPr bwMode="auto">
          <a:xfrm>
            <a:off x="3757840" y="3580309"/>
            <a:ext cx="487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4400" b="1" dirty="0">
                <a:solidFill>
                  <a:srgbClr val="595959"/>
                </a:solidFill>
                <a:latin typeface="汉仪小麦体简" panose="00020600040101010101" pitchFamily="18" charset="-122"/>
                <a:ea typeface="汉仪小麦体简" panose="00020600040101010101" pitchFamily="18" charset="-122"/>
              </a:rPr>
              <a:t>点击此次添加标题</a:t>
            </a:r>
            <a:endParaRPr lang="zh-CN" altLang="en-US" sz="4400" b="1" dirty="0">
              <a:solidFill>
                <a:srgbClr val="595959"/>
              </a:solidFill>
              <a:latin typeface="汉仪小麦体简" panose="00020600040101010101" pitchFamily="18" charset="-122"/>
              <a:ea typeface="汉仪小麦体简"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wipe(left)">
                                      <p:cBhvr>
                                        <p:cTn id="7" dur="500"/>
                                        <p:tgtEl>
                                          <p:spTgt spid="1433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fade">
                                      <p:cBhvr>
                                        <p:cTn id="10" dur="1000"/>
                                        <p:tgtEl>
                                          <p:spTgt spid="14339"/>
                                        </p:tgtEl>
                                      </p:cBhvr>
                                    </p:animEffect>
                                    <p:anim calcmode="lin" valueType="num">
                                      <p:cBhvr>
                                        <p:cTn id="11" dur="1000" fill="hold"/>
                                        <p:tgtEl>
                                          <p:spTgt spid="14339"/>
                                        </p:tgtEl>
                                        <p:attrNameLst>
                                          <p:attrName>ppt_x</p:attrName>
                                        </p:attrNameLst>
                                      </p:cBhvr>
                                      <p:tavLst>
                                        <p:tav tm="0">
                                          <p:val>
                                            <p:strVal val="#ppt_x"/>
                                          </p:val>
                                        </p:tav>
                                        <p:tav tm="100000">
                                          <p:val>
                                            <p:strVal val="#ppt_x"/>
                                          </p:val>
                                        </p:tav>
                                      </p:tavLst>
                                    </p:anim>
                                    <p:anim calcmode="lin" valueType="num">
                                      <p:cBhvr>
                                        <p:cTn id="12" dur="1000" fill="hold"/>
                                        <p:tgtEl>
                                          <p:spTgt spid="1433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anim calcmode="lin" valueType="num">
                                      <p:cBhvr>
                                        <p:cTn id="16" dur="1000" fill="hold"/>
                                        <p:tgtEl>
                                          <p:spTgt spid="68"/>
                                        </p:tgtEl>
                                        <p:attrNameLst>
                                          <p:attrName>ppt_x</p:attrName>
                                        </p:attrNameLst>
                                      </p:cBhvr>
                                      <p:tavLst>
                                        <p:tav tm="0">
                                          <p:val>
                                            <p:strVal val="#ppt_x"/>
                                          </p:val>
                                        </p:tav>
                                        <p:tav tm="100000">
                                          <p:val>
                                            <p:strVal val="#ppt_x"/>
                                          </p:val>
                                        </p:tav>
                                      </p:tavLst>
                                    </p:anim>
                                    <p:anim calcmode="lin" valueType="num">
                                      <p:cBhvr>
                                        <p:cTn id="17" dur="1000" fill="hold"/>
                                        <p:tgtEl>
                                          <p:spTgt spid="6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wipe(down)">
                                      <p:cBhvr>
                                        <p:cTn id="21" dur="500"/>
                                        <p:tgtEl>
                                          <p:spTgt spid="14338"/>
                                        </p:tgtEl>
                                      </p:cBhvr>
                                    </p:animEffect>
                                  </p:childTnLst>
                                </p:cTn>
                              </p:par>
                              <p:par>
                                <p:cTn id="22" presetID="22" presetClass="entr" presetSubtype="4" fill="hold" nodeType="withEffect">
                                  <p:stCondLst>
                                    <p:cond delay="0"/>
                                  </p:stCondLst>
                                  <p:childTnLst>
                                    <p:set>
                                      <p:cBhvr>
                                        <p:cTn id="23" dur="1" fill="hold">
                                          <p:stCondLst>
                                            <p:cond delay="0"/>
                                          </p:stCondLst>
                                        </p:cTn>
                                        <p:tgtEl>
                                          <p:spTgt spid="14341"/>
                                        </p:tgtEl>
                                        <p:attrNameLst>
                                          <p:attrName>style.visibility</p:attrName>
                                        </p:attrNameLst>
                                      </p:cBhvr>
                                      <p:to>
                                        <p:strVal val="visible"/>
                                      </p:to>
                                    </p:set>
                                    <p:animEffect transition="in" filter="wipe(down)">
                                      <p:cBhvr>
                                        <p:cTn id="24"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animBg="1"/>
      <p:bldP spid="14339" grpId="0"/>
      <p:bldP spid="68" grpId="0"/>
    </p:bldLst>
  </p:timing>
</p:sld>
</file>

<file path=ppt/tags/tag1.xml><?xml version="1.0" encoding="utf-8"?>
<p:tagLst xmlns:p="http://schemas.openxmlformats.org/presentationml/2006/main">
  <p:tag name="MH" val="20170421152040"/>
  <p:tag name="MH_LIBRARY" val="GRAPHIC"/>
  <p:tag name="MH_TYPE" val="Other"/>
  <p:tag name="MH_ORDER" val="6"/>
</p:tagLst>
</file>

<file path=ppt/tags/tag2.xml><?xml version="1.0" encoding="utf-8"?>
<p:tagLst xmlns:p="http://schemas.openxmlformats.org/presentationml/2006/main">
  <p:tag name="MH" val="20170421152040"/>
  <p:tag name="MH_LIBRARY" val="GRAPHIC"/>
  <p:tag name="MH_TYPE" val="Other"/>
  <p:tag name="MH_ORDER" val="6"/>
</p:tagLst>
</file>

<file path=ppt/tags/tag3.xml><?xml version="1.0" encoding="utf-8"?>
<p:tagLst xmlns:p="http://schemas.openxmlformats.org/presentationml/2006/main">
  <p:tag name="MH" val="20170421152040"/>
  <p:tag name="MH_LIBRARY" val="GRAPHIC"/>
  <p:tag name="MH_TYPE" val="Other"/>
  <p:tag name="MH_ORDER" val="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1909</Words>
  <Application>WPS 演示</Application>
  <PresentationFormat>宽屏</PresentationFormat>
  <Paragraphs>284</Paragraphs>
  <Slides>19</Slides>
  <Notes>3</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vt:i4>
      </vt:variant>
    </vt:vector>
  </HeadingPairs>
  <TitlesOfParts>
    <vt:vector size="34" baseType="lpstr">
      <vt:lpstr>Arial</vt:lpstr>
      <vt:lpstr>宋体</vt:lpstr>
      <vt:lpstr>Wingdings</vt:lpstr>
      <vt:lpstr>汉仪小麦体简</vt:lpstr>
      <vt:lpstr>Calibri</vt:lpstr>
      <vt:lpstr>隶书</vt:lpstr>
      <vt:lpstr>汉仪喵魂体W</vt:lpstr>
      <vt:lpstr>微软雅黑</vt:lpstr>
      <vt:lpstr>方正静蕾简体</vt:lpstr>
      <vt:lpstr>等线</vt:lpstr>
      <vt:lpstr>GoodVibrationsROB</vt:lpstr>
      <vt:lpstr>Arial Unicode MS</vt:lpstr>
      <vt:lpstr>等线 Light</vt:lpstr>
      <vt:lpstr>Open Sans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9</cp:revision>
  <dcterms:created xsi:type="dcterms:W3CDTF">2017-07-03T08:06:00Z</dcterms:created>
  <dcterms:modified xsi:type="dcterms:W3CDTF">2017-09-10T14:14:43Z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